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Default Extension="xlsx" ContentType="application/vnd.openxmlformats-officedocument.spreadsheetml.sheet"/>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notesSlides/notesSlide5.xml" ContentType="application/vnd.openxmlformats-officedocument.presentationml.notesSlide+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trictFirstAndLastChars="0" embedTrueTypeFonts="1" autoCompressPictures="0">
  <p:sldMasterIdLst>
    <p:sldMasterId id="2147483654" r:id="rId1"/>
  </p:sldMasterIdLst>
  <p:notesMasterIdLst>
    <p:notesMasterId r:id="rId35"/>
  </p:notesMasterIdLst>
  <p:handoutMasterIdLst>
    <p:handoutMasterId r:id="rId36"/>
  </p:handoutMasterIdLst>
  <p:sldIdLst>
    <p:sldId id="256" r:id="rId2"/>
    <p:sldId id="302" r:id="rId3"/>
    <p:sldId id="303" r:id="rId4"/>
    <p:sldId id="275" r:id="rId5"/>
    <p:sldId id="267" r:id="rId6"/>
    <p:sldId id="277" r:id="rId7"/>
    <p:sldId id="282" r:id="rId8"/>
    <p:sldId id="283" r:id="rId9"/>
    <p:sldId id="278" r:id="rId10"/>
    <p:sldId id="308" r:id="rId11"/>
    <p:sldId id="309" r:id="rId12"/>
    <p:sldId id="304" r:id="rId13"/>
    <p:sldId id="287" r:id="rId14"/>
    <p:sldId id="305" r:id="rId15"/>
    <p:sldId id="279" r:id="rId16"/>
    <p:sldId id="266" r:id="rId17"/>
    <p:sldId id="272" r:id="rId18"/>
    <p:sldId id="306" r:id="rId19"/>
    <p:sldId id="301" r:id="rId20"/>
    <p:sldId id="298" r:id="rId21"/>
    <p:sldId id="295" r:id="rId22"/>
    <p:sldId id="296" r:id="rId23"/>
    <p:sldId id="297" r:id="rId24"/>
    <p:sldId id="299" r:id="rId25"/>
    <p:sldId id="300" r:id="rId26"/>
    <p:sldId id="291" r:id="rId27"/>
    <p:sldId id="270" r:id="rId28"/>
    <p:sldId id="271" r:id="rId29"/>
    <p:sldId id="276" r:id="rId30"/>
    <p:sldId id="281" r:id="rId31"/>
    <p:sldId id="273" r:id="rId32"/>
    <p:sldId id="274" r:id="rId33"/>
    <p:sldId id="280" r:id="rId34"/>
  </p:sldIdLst>
  <p:sldSz cx="9144000" cy="5143500" type="screen16x9"/>
  <p:notesSz cx="7010400" cy="9296400"/>
  <p:embeddedFontLst>
    <p:embeddedFont>
      <p:font typeface="Trebuchet MS" pitchFamily="34" charset="0"/>
      <p:regular r:id="rId37"/>
      <p:bold r:id="rId38"/>
      <p:italic r:id="rId39"/>
      <p:boldItalic r:id="rId40"/>
    </p:embeddedFont>
    <p:embeddedFont>
      <p:font typeface="Calibri" pitchFamily="34" charset="0"/>
      <p:regular r:id="rId41"/>
      <p:bold r:id="rId42"/>
      <p:italic r:id="rId43"/>
      <p:boldItalic r:id="rId44"/>
    </p:embeddedFont>
    <p:embeddedFont>
      <p:font typeface="Copperplate Gothic Bold" pitchFamily="34" charset="0"/>
      <p:regular r:id="rId45"/>
    </p:embeddedFont>
  </p:embeddedFontLst>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385"/>
    <a:srgbClr val="0015A7"/>
  </p:clrMru>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824" autoAdjust="0"/>
    <p:restoredTop sz="72007" autoAdjust="0"/>
  </p:normalViewPr>
  <p:slideViewPr>
    <p:cSldViewPr>
      <p:cViewPr>
        <p:scale>
          <a:sx n="40" d="100"/>
          <a:sy n="40" d="100"/>
        </p:scale>
        <p:origin x="-972" y="-528"/>
      </p:cViewPr>
      <p:guideLst>
        <p:guide orient="horz" pos="1620"/>
        <p:guide pos="2880"/>
      </p:guideLst>
    </p:cSldViewPr>
  </p:slideViewPr>
  <p:outlineViewPr>
    <p:cViewPr>
      <p:scale>
        <a:sx n="33" d="100"/>
        <a:sy n="33" d="100"/>
      </p:scale>
      <p:origin x="0" y="324"/>
    </p:cViewPr>
  </p:outlineViewPr>
  <p:notesTextViewPr>
    <p:cViewPr>
      <p:scale>
        <a:sx n="100" d="100"/>
        <a:sy n="100" d="100"/>
      </p:scale>
      <p:origin x="0" y="0"/>
    </p:cViewPr>
  </p:notesTextViewPr>
  <p:sorterViewPr>
    <p:cViewPr>
      <p:scale>
        <a:sx n="100" d="100"/>
        <a:sy n="100" d="100"/>
      </p:scale>
      <p:origin x="0" y="516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7.fntdata"/><Relationship Id="rId48"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chart1.xml><?xml version="1.0" encoding="utf-8"?>
<c:chartSpace xmlns:c="http://schemas.openxmlformats.org/drawingml/2006/chart" xmlns:a="http://schemas.openxmlformats.org/drawingml/2006/main" xmlns:r="http://schemas.openxmlformats.org/officeDocument/2006/relationships">
  <c:lang val="en-US"/>
  <c:style val="25"/>
  <c:chart>
    <c:autoTitleDeleted val="1"/>
    <c:plotArea>
      <c:layout>
        <c:manualLayout>
          <c:layoutTarget val="inner"/>
          <c:xMode val="edge"/>
          <c:yMode val="edge"/>
          <c:x val="9.5124851367420216E-2"/>
          <c:y val="5.9304703476482694E-2"/>
          <c:w val="0.8953626634958386"/>
          <c:h val="0.68302658486707568"/>
        </c:manualLayout>
      </c:layout>
      <c:lineChart>
        <c:grouping val="standard"/>
        <c:ser>
          <c:idx val="0"/>
          <c:order val="0"/>
          <c:tx>
            <c:strRef>
              <c:f>Sheet1!$A$1</c:f>
              <c:strCache>
                <c:ptCount val="1"/>
                <c:pt idx="0">
                  <c:v>Year</c:v>
                </c:pt>
              </c:strCache>
            </c:strRef>
          </c:tx>
          <c:marker>
            <c:symbol val="none"/>
          </c:marker>
          <c:trendline>
            <c:trendlineType val="linear"/>
          </c:trendline>
          <c:cat>
            <c:numRef>
              <c:f>Sheet1!$B$1:$AD$1</c:f>
              <c:numCache>
                <c:formatCode>General</c:formatCode>
                <c:ptCount val="29"/>
                <c:pt idx="0">
                  <c:v>1984</c:v>
                </c:pt>
                <c:pt idx="1">
                  <c:v>1985</c:v>
                </c:pt>
                <c:pt idx="2">
                  <c:v>1986</c:v>
                </c:pt>
                <c:pt idx="3">
                  <c:v>1987</c:v>
                </c:pt>
                <c:pt idx="4">
                  <c:v>1988</c:v>
                </c:pt>
                <c:pt idx="5">
                  <c:v>1989</c:v>
                </c:pt>
                <c:pt idx="6">
                  <c:v>1990</c:v>
                </c:pt>
                <c:pt idx="7">
                  <c:v>1991</c:v>
                </c:pt>
                <c:pt idx="8">
                  <c:v>1992</c:v>
                </c:pt>
                <c:pt idx="9">
                  <c:v>1993</c:v>
                </c:pt>
                <c:pt idx="10">
                  <c:v>1994</c:v>
                </c:pt>
                <c:pt idx="11">
                  <c:v>1995</c:v>
                </c:pt>
                <c:pt idx="12">
                  <c:v>1996</c:v>
                </c:pt>
                <c:pt idx="13">
                  <c:v>1997</c:v>
                </c:pt>
                <c:pt idx="14">
                  <c:v>1998</c:v>
                </c:pt>
                <c:pt idx="15">
                  <c:v>1999</c:v>
                </c:pt>
                <c:pt idx="16">
                  <c:v>2000</c:v>
                </c:pt>
                <c:pt idx="17">
                  <c:v>2001</c:v>
                </c:pt>
                <c:pt idx="18">
                  <c:v>2002</c:v>
                </c:pt>
                <c:pt idx="19">
                  <c:v>2003</c:v>
                </c:pt>
                <c:pt idx="20">
                  <c:v>2004</c:v>
                </c:pt>
                <c:pt idx="21">
                  <c:v>2005</c:v>
                </c:pt>
                <c:pt idx="22">
                  <c:v>2006</c:v>
                </c:pt>
                <c:pt idx="23">
                  <c:v>2007</c:v>
                </c:pt>
                <c:pt idx="24">
                  <c:v>2008</c:v>
                </c:pt>
                <c:pt idx="25">
                  <c:v>2009</c:v>
                </c:pt>
                <c:pt idx="26">
                  <c:v>2010</c:v>
                </c:pt>
                <c:pt idx="27">
                  <c:v>2011</c:v>
                </c:pt>
                <c:pt idx="28">
                  <c:v>2012</c:v>
                </c:pt>
              </c:numCache>
            </c:numRef>
          </c:cat>
          <c:val>
            <c:numRef>
              <c:f>Sheet1!$B$1:$AD$1</c:f>
              <c:numCache>
                <c:formatCode>General</c:formatCode>
                <c:ptCount val="29"/>
                <c:pt idx="0">
                  <c:v>1984</c:v>
                </c:pt>
                <c:pt idx="1">
                  <c:v>1985</c:v>
                </c:pt>
                <c:pt idx="2">
                  <c:v>1986</c:v>
                </c:pt>
                <c:pt idx="3">
                  <c:v>1987</c:v>
                </c:pt>
                <c:pt idx="4">
                  <c:v>1988</c:v>
                </c:pt>
                <c:pt idx="5">
                  <c:v>1989</c:v>
                </c:pt>
                <c:pt idx="6">
                  <c:v>1990</c:v>
                </c:pt>
                <c:pt idx="7">
                  <c:v>1991</c:v>
                </c:pt>
                <c:pt idx="8">
                  <c:v>1992</c:v>
                </c:pt>
                <c:pt idx="9">
                  <c:v>1993</c:v>
                </c:pt>
                <c:pt idx="10">
                  <c:v>1994</c:v>
                </c:pt>
                <c:pt idx="11">
                  <c:v>1995</c:v>
                </c:pt>
                <c:pt idx="12">
                  <c:v>1996</c:v>
                </c:pt>
                <c:pt idx="13">
                  <c:v>1997</c:v>
                </c:pt>
                <c:pt idx="14">
                  <c:v>1998</c:v>
                </c:pt>
                <c:pt idx="15">
                  <c:v>1999</c:v>
                </c:pt>
                <c:pt idx="16">
                  <c:v>2000</c:v>
                </c:pt>
                <c:pt idx="17">
                  <c:v>2001</c:v>
                </c:pt>
                <c:pt idx="18">
                  <c:v>2002</c:v>
                </c:pt>
                <c:pt idx="19">
                  <c:v>2003</c:v>
                </c:pt>
                <c:pt idx="20">
                  <c:v>2004</c:v>
                </c:pt>
                <c:pt idx="21">
                  <c:v>2005</c:v>
                </c:pt>
                <c:pt idx="22">
                  <c:v>2006</c:v>
                </c:pt>
                <c:pt idx="23">
                  <c:v>2007</c:v>
                </c:pt>
                <c:pt idx="24">
                  <c:v>2008</c:v>
                </c:pt>
                <c:pt idx="25">
                  <c:v>2009</c:v>
                </c:pt>
                <c:pt idx="26">
                  <c:v>2010</c:v>
                </c:pt>
                <c:pt idx="27">
                  <c:v>2011</c:v>
                </c:pt>
                <c:pt idx="28">
                  <c:v>2012</c:v>
                </c:pt>
              </c:numCache>
            </c:numRef>
          </c:val>
        </c:ser>
        <c:ser>
          <c:idx val="1"/>
          <c:order val="1"/>
          <c:tx>
            <c:strRef>
              <c:f>Sheet1!$A$2</c:f>
              <c:strCache>
                <c:ptCount val="1"/>
                <c:pt idx="0">
                  <c:v>Bushels</c:v>
                </c:pt>
              </c:strCache>
            </c:strRef>
          </c:tx>
          <c:marker>
            <c:symbol val="none"/>
          </c:marker>
          <c:cat>
            <c:numRef>
              <c:f>Sheet1!$B$1:$AD$1</c:f>
              <c:numCache>
                <c:formatCode>General</c:formatCode>
                <c:ptCount val="29"/>
                <c:pt idx="0">
                  <c:v>1984</c:v>
                </c:pt>
                <c:pt idx="1">
                  <c:v>1985</c:v>
                </c:pt>
                <c:pt idx="2">
                  <c:v>1986</c:v>
                </c:pt>
                <c:pt idx="3">
                  <c:v>1987</c:v>
                </c:pt>
                <c:pt idx="4">
                  <c:v>1988</c:v>
                </c:pt>
                <c:pt idx="5">
                  <c:v>1989</c:v>
                </c:pt>
                <c:pt idx="6">
                  <c:v>1990</c:v>
                </c:pt>
                <c:pt idx="7">
                  <c:v>1991</c:v>
                </c:pt>
                <c:pt idx="8">
                  <c:v>1992</c:v>
                </c:pt>
                <c:pt idx="9">
                  <c:v>1993</c:v>
                </c:pt>
                <c:pt idx="10">
                  <c:v>1994</c:v>
                </c:pt>
                <c:pt idx="11">
                  <c:v>1995</c:v>
                </c:pt>
                <c:pt idx="12">
                  <c:v>1996</c:v>
                </c:pt>
                <c:pt idx="13">
                  <c:v>1997</c:v>
                </c:pt>
                <c:pt idx="14">
                  <c:v>1998</c:v>
                </c:pt>
                <c:pt idx="15">
                  <c:v>1999</c:v>
                </c:pt>
                <c:pt idx="16">
                  <c:v>2000</c:v>
                </c:pt>
                <c:pt idx="17">
                  <c:v>2001</c:v>
                </c:pt>
                <c:pt idx="18">
                  <c:v>2002</c:v>
                </c:pt>
                <c:pt idx="19">
                  <c:v>2003</c:v>
                </c:pt>
                <c:pt idx="20">
                  <c:v>2004</c:v>
                </c:pt>
                <c:pt idx="21">
                  <c:v>2005</c:v>
                </c:pt>
                <c:pt idx="22">
                  <c:v>2006</c:v>
                </c:pt>
                <c:pt idx="23">
                  <c:v>2007</c:v>
                </c:pt>
                <c:pt idx="24">
                  <c:v>2008</c:v>
                </c:pt>
                <c:pt idx="25">
                  <c:v>2009</c:v>
                </c:pt>
                <c:pt idx="26">
                  <c:v>2010</c:v>
                </c:pt>
                <c:pt idx="27">
                  <c:v>2011</c:v>
                </c:pt>
                <c:pt idx="28">
                  <c:v>2012</c:v>
                </c:pt>
              </c:numCache>
            </c:numRef>
          </c:cat>
          <c:val>
            <c:numRef>
              <c:f>Sheet1!$B$2:$AD$2</c:f>
              <c:numCache>
                <c:formatCode>General</c:formatCode>
                <c:ptCount val="29"/>
                <c:pt idx="0">
                  <c:v>58635.5</c:v>
                </c:pt>
                <c:pt idx="1">
                  <c:v>55272</c:v>
                </c:pt>
                <c:pt idx="2">
                  <c:v>50579</c:v>
                </c:pt>
                <c:pt idx="3">
                  <c:v>32346</c:v>
                </c:pt>
                <c:pt idx="4">
                  <c:v>25725.5</c:v>
                </c:pt>
                <c:pt idx="5">
                  <c:v>21941.5</c:v>
                </c:pt>
                <c:pt idx="6">
                  <c:v>29520</c:v>
                </c:pt>
                <c:pt idx="7">
                  <c:v>45945.49</c:v>
                </c:pt>
                <c:pt idx="8">
                  <c:v>63257.383000000002</c:v>
                </c:pt>
                <c:pt idx="9">
                  <c:v>50176.661999999997</c:v>
                </c:pt>
                <c:pt idx="10">
                  <c:v>38081</c:v>
                </c:pt>
                <c:pt idx="11">
                  <c:v>39590</c:v>
                </c:pt>
                <c:pt idx="12">
                  <c:v>32181</c:v>
                </c:pt>
                <c:pt idx="13">
                  <c:v>45024.707999999999</c:v>
                </c:pt>
                <c:pt idx="14">
                  <c:v>34545.493999999999</c:v>
                </c:pt>
                <c:pt idx="15">
                  <c:v>31765.276999999998</c:v>
                </c:pt>
                <c:pt idx="16">
                  <c:v>25690.838999999996</c:v>
                </c:pt>
                <c:pt idx="17">
                  <c:v>22363.429</c:v>
                </c:pt>
                <c:pt idx="18">
                  <c:v>14289.992</c:v>
                </c:pt>
                <c:pt idx="19">
                  <c:v>23688</c:v>
                </c:pt>
                <c:pt idx="20">
                  <c:v>17022</c:v>
                </c:pt>
                <c:pt idx="21">
                  <c:v>13097</c:v>
                </c:pt>
                <c:pt idx="22">
                  <c:v>13616</c:v>
                </c:pt>
                <c:pt idx="23">
                  <c:v>14841</c:v>
                </c:pt>
                <c:pt idx="24">
                  <c:v>13464</c:v>
                </c:pt>
                <c:pt idx="25">
                  <c:v>14993</c:v>
                </c:pt>
                <c:pt idx="26">
                  <c:v>14829</c:v>
                </c:pt>
                <c:pt idx="27">
                  <c:v>11995</c:v>
                </c:pt>
                <c:pt idx="28">
                  <c:v>9711</c:v>
                </c:pt>
              </c:numCache>
            </c:numRef>
          </c:val>
        </c:ser>
        <c:marker val="1"/>
        <c:axId val="101368576"/>
        <c:axId val="101370880"/>
      </c:lineChart>
      <c:catAx>
        <c:axId val="101368576"/>
        <c:scaling>
          <c:orientation val="minMax"/>
        </c:scaling>
        <c:axPos val="b"/>
        <c:title>
          <c:tx>
            <c:rich>
              <a:bodyPr/>
              <a:lstStyle/>
              <a:p>
                <a:pPr>
                  <a:defRPr/>
                </a:pPr>
                <a:r>
                  <a:rPr lang="en-US"/>
                  <a:t>Year</a:t>
                </a:r>
              </a:p>
            </c:rich>
          </c:tx>
          <c:layout>
            <c:manualLayout>
              <c:xMode val="edge"/>
              <c:yMode val="edge"/>
              <c:x val="0.51248513674197349"/>
              <c:y val="0.90388548057259765"/>
            </c:manualLayout>
          </c:layout>
        </c:title>
        <c:numFmt formatCode="General" sourceLinked="1"/>
        <c:tickLblPos val="nextTo"/>
        <c:txPr>
          <a:bodyPr rot="-5400000" vert="horz"/>
          <a:lstStyle/>
          <a:p>
            <a:pPr>
              <a:defRPr/>
            </a:pPr>
            <a:endParaRPr lang="en-US"/>
          </a:p>
        </c:txPr>
        <c:crossAx val="101370880"/>
        <c:crosses val="autoZero"/>
        <c:auto val="1"/>
        <c:lblAlgn val="ctr"/>
        <c:lblOffset val="100"/>
        <c:tickLblSkip val="5"/>
        <c:tickMarkSkip val="5"/>
      </c:catAx>
      <c:valAx>
        <c:axId val="101370880"/>
        <c:scaling>
          <c:orientation val="minMax"/>
        </c:scaling>
        <c:axPos val="l"/>
        <c:majorGridlines/>
        <c:numFmt formatCode="General" sourceLinked="1"/>
        <c:tickLblPos val="nextTo"/>
        <c:txPr>
          <a:bodyPr rot="0" vert="horz"/>
          <a:lstStyle/>
          <a:p>
            <a:pPr>
              <a:defRPr/>
            </a:pPr>
            <a:endParaRPr lang="en-US"/>
          </a:p>
        </c:txPr>
        <c:crossAx val="101368576"/>
        <c:crosses val="autoZero"/>
        <c:crossBetween val="between"/>
        <c:dispUnits>
          <c:builtInUnit val="thousands"/>
          <c:dispUnitsLbl>
            <c:layout>
              <c:manualLayout>
                <c:xMode val="edge"/>
                <c:yMode val="edge"/>
                <c:x val="7.1343638525564823E-3"/>
                <c:y val="0.27811860940695332"/>
              </c:manualLayout>
            </c:layout>
            <c:txPr>
              <a:bodyPr rot="-5400000" vert="horz"/>
              <a:lstStyle/>
              <a:p>
                <a:pPr>
                  <a:defRPr/>
                </a:pPr>
                <a:endParaRPr lang="en-US"/>
              </a:p>
            </c:txPr>
          </c:dispUnitsLbl>
        </c:dispUnits>
      </c:valAx>
    </c:plotArea>
    <c:plotVisOnly val="1"/>
    <c:dispBlanksAs val="gap"/>
  </c:chart>
  <c:spPr>
    <a:solidFill>
      <a:schemeClr val="accent1"/>
    </a:solidFill>
  </c:spPr>
  <c:txPr>
    <a:bodyPr/>
    <a:lstStyle/>
    <a:p>
      <a:pPr>
        <a:defRPr sz="1800"/>
      </a:pPr>
      <a:endParaRPr lang="en-US"/>
    </a:p>
  </c:txPr>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67924B73-AB1B-4793-8AF1-F62203E1DB6E}" type="datetime1">
              <a:rPr lang="en-US" smtClean="0"/>
              <a:t>10/15/2014</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8D6D513A-F46B-47D4-B079-23123ED35C96}" type="slidenum">
              <a:rPr lang="en-US" smtClean="0"/>
              <a:t>‹#›</a:t>
            </a:fld>
            <a:endParaRPr lang="en-US"/>
          </a:p>
        </p:txBody>
      </p:sp>
    </p:spTree>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 name="Shape 3"/>
          <p:cNvSpPr txBox="1">
            <a:spLocks noGrp="1"/>
          </p:cNvSpPr>
          <p:nvPr>
            <p:ph type="body" idx="1"/>
          </p:nvPr>
        </p:nvSpPr>
        <p:spPr>
          <a:xfrm>
            <a:off x="701041" y="4415790"/>
            <a:ext cx="5608319" cy="4183380"/>
          </a:xfrm>
          <a:prstGeom prst="rect">
            <a:avLst/>
          </a:prstGeom>
          <a:noFill/>
          <a:ln>
            <a:noFill/>
          </a:ln>
        </p:spPr>
        <p:txBody>
          <a:bodyPr lIns="93162" tIns="93162" rIns="93162" bIns="93162"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a:p>
        </p:txBody>
      </p:sp>
    </p:spTree>
  </p:cSld>
  <p:clrMap bg1="lt1" tx1="dk1" bg2="dk2" tx2="lt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Shape 46"/>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7" name="Shape 47"/>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pPr>
              <a:lnSpc>
                <a:spcPct val="115000"/>
              </a:lnSpc>
              <a:buClr>
                <a:schemeClr val="dk1"/>
              </a:buClr>
            </a:pPr>
            <a:r>
              <a:rPr lang="en-US" dirty="0" smtClean="0">
                <a:solidFill>
                  <a:srgbClr val="0000FF"/>
                </a:solidFill>
              </a:rPr>
              <a:t>0-</a:t>
            </a:r>
            <a:endParaRPr dirty="0">
              <a:solidFill>
                <a:srgbClr val="0000FF"/>
              </a:solidFill>
            </a:endParaRPr>
          </a:p>
          <a:p>
            <a:pPr>
              <a:lnSpc>
                <a:spcPct val="115000"/>
              </a:lnSpc>
              <a:buClr>
                <a:schemeClr val="dk1"/>
              </a:buClr>
            </a:pPr>
            <a:endParaRPr dirty="0">
              <a:solidFill>
                <a:srgbClr val="0000FF"/>
              </a:solidFill>
            </a:endParaRPr>
          </a:p>
          <a:p>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smtClean="0"/>
              <a:t>9- </a:t>
            </a:r>
            <a:r>
              <a:rPr lang="en-US" dirty="0" err="1" smtClean="0"/>
              <a:t>Dropoff</a:t>
            </a:r>
            <a:r>
              <a:rPr lang="en-US" baseline="0" dirty="0" smtClean="0"/>
              <a:t> in landings after 2010 by digging group.</a:t>
            </a: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10- </a:t>
            </a:r>
            <a:r>
              <a:rPr lang="en-US" dirty="0" err="1" smtClean="0"/>
              <a:t>Heamic</a:t>
            </a:r>
            <a:r>
              <a:rPr lang="en-US" baseline="0" dirty="0" smtClean="0"/>
              <a:t> neoplasia in softshell clams is a disease which limits the uptake of oxygen.  It’s been blamed for mortality in clams (and mussels).  These die-off events are typically associated with environmental and reproductive stressors.  These die-off events typically occur in the late</a:t>
            </a:r>
            <a:r>
              <a:rPr lang="en-US" dirty="0" smtClean="0"/>
              <a:t> </a:t>
            </a:r>
            <a:r>
              <a:rPr lang="en-US" dirty="0" smtClean="0"/>
              <a:t>spring</a:t>
            </a:r>
            <a:r>
              <a:rPr lang="en-US" baseline="0" dirty="0" smtClean="0"/>
              <a:t> </a:t>
            </a:r>
            <a:r>
              <a:rPr lang="en-US" baseline="0" dirty="0" smtClean="0"/>
              <a:t>(reproductive related) and </a:t>
            </a:r>
            <a:r>
              <a:rPr lang="en-US" baseline="0" dirty="0" smtClean="0"/>
              <a:t>late </a:t>
            </a:r>
            <a:r>
              <a:rPr lang="en-US" baseline="0" dirty="0" smtClean="0"/>
              <a:t>su</a:t>
            </a:r>
            <a:r>
              <a:rPr lang="en-US" dirty="0" smtClean="0"/>
              <a:t>mmer</a:t>
            </a:r>
            <a:r>
              <a:rPr lang="en-US" baseline="0" dirty="0" smtClean="0"/>
              <a:t> (higher water temperatures result in less oxygen in the water) </a:t>
            </a:r>
            <a:r>
              <a:rPr lang="en-US" dirty="0" smtClean="0"/>
              <a:t>and sometimes in winter.</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chart goes from the Merrimack River at the top, down to Buzzards Bay at the bottom.</a:t>
            </a: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smtClean="0"/>
              <a:t>11- </a:t>
            </a: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12- This</a:t>
            </a:r>
            <a:r>
              <a:rPr lang="en-US" baseline="0" dirty="0" smtClean="0"/>
              <a:t> shows toxicity in blue mussels in the </a:t>
            </a:r>
            <a:r>
              <a:rPr lang="en-US" baseline="0" dirty="0" err="1" smtClean="0"/>
              <a:t>Nauset</a:t>
            </a:r>
            <a:r>
              <a:rPr lang="en-US" baseline="0" dirty="0" smtClean="0"/>
              <a:t> system on Cape Cod.  </a:t>
            </a:r>
            <a:r>
              <a:rPr lang="en-US" baseline="0" dirty="0" err="1" smtClean="0"/>
              <a:t>Nauset</a:t>
            </a:r>
            <a:r>
              <a:rPr lang="en-US" baseline="0" dirty="0" smtClean="0"/>
              <a:t> has an in-situ bloom of PSP – Alexandrium, bloom occurs almost annually without fail.  (Only 2 years we have not seen closures, 2004 and this year)  Over approx the last 40 years, the onset of toxicity in mussels in </a:t>
            </a:r>
            <a:r>
              <a:rPr lang="en-US" baseline="0" dirty="0" err="1" smtClean="0"/>
              <a:t>Nauset</a:t>
            </a:r>
            <a:r>
              <a:rPr lang="en-US" baseline="0" dirty="0" smtClean="0"/>
              <a:t> has occurred earlier and earlier, last year in early March.  </a:t>
            </a: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13- This</a:t>
            </a:r>
            <a:r>
              <a:rPr lang="en-US" baseline="0" dirty="0" smtClean="0"/>
              <a:t> shows the duration of mussel toxicity  ( how long mussels have toxicity –NOT the duration of closures ) </a:t>
            </a:r>
            <a:r>
              <a:rPr lang="en-US" dirty="0" smtClean="0"/>
              <a:t>Note the timeline is reversed.  If toxicity appears late in the season</a:t>
            </a:r>
            <a:r>
              <a:rPr lang="en-US" baseline="0" dirty="0" smtClean="0"/>
              <a:t>, the duration of the toxic event is relatively short.  BUT when the initial occurrence of toxicity occurs earlier in the season, the duration of toxicity in the shellfish is longer.  </a:t>
            </a:r>
          </a:p>
          <a:p>
            <a:endParaRPr lang="en-US" baseline="0" dirty="0" smtClean="0"/>
          </a:p>
          <a:p>
            <a:r>
              <a:rPr lang="en-US" baseline="0" dirty="0" smtClean="0"/>
              <a:t>So over the last 40 years, PSP events have occurred earlier in the season and lasted longer.  </a:t>
            </a:r>
          </a:p>
          <a:p>
            <a:endParaRPr lang="en-US" baseline="0" dirty="0" smtClean="0"/>
          </a:p>
          <a:p>
            <a:r>
              <a:rPr lang="en-US" baseline="0" dirty="0" err="1" smtClean="0"/>
              <a:t>Nauset</a:t>
            </a:r>
            <a:r>
              <a:rPr lang="en-US" baseline="0" dirty="0" smtClean="0"/>
              <a:t> is different than coastal blooms since it is in-situ – relatively isolated. </a:t>
            </a:r>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smtClean="0"/>
              <a:t>14-</a:t>
            </a:r>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lIns="93177" tIns="46589" rIns="93177" bIns="46589"/>
          <a:lstStyle/>
          <a:p>
            <a:fld id="{D8D9D9D3-66D7-4008-9238-392DB1158487}" type="slidenum">
              <a:rPr lang="en-US" smtClean="0"/>
              <a:pPr/>
              <a:t>14</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smtClean="0"/>
              <a:t>15- Green crabs are a problem and in the news no matter where,</a:t>
            </a:r>
            <a:r>
              <a:rPr lang="en-US" baseline="0" dirty="0" smtClean="0"/>
              <a:t> Massachusetts or Maine.</a:t>
            </a: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xfrm>
            <a:off x="1" y="1"/>
            <a:ext cx="3038475" cy="465138"/>
          </a:xfrm>
          <a:prstGeom prst="rect">
            <a:avLst/>
          </a:prstGeom>
          <a:ln/>
        </p:spPr>
        <p:txBody>
          <a:bodyPr lIns="91435" tIns="45717" rIns="91435" bIns="45717"/>
          <a:lstStyle/>
          <a:p>
            <a:r>
              <a:rPr lang="en-US"/>
              <a:t>Depuration Plant Operations, Analysis and Criteria</a:t>
            </a:r>
          </a:p>
        </p:txBody>
      </p:sp>
      <p:sp>
        <p:nvSpPr>
          <p:cNvPr id="5" name="Rectangle 3"/>
          <p:cNvSpPr>
            <a:spLocks noGrp="1" noChangeArrowheads="1"/>
          </p:cNvSpPr>
          <p:nvPr>
            <p:ph type="dt" idx="1"/>
          </p:nvPr>
        </p:nvSpPr>
        <p:spPr>
          <a:xfrm>
            <a:off x="3970339" y="1"/>
            <a:ext cx="3038475" cy="465138"/>
          </a:xfrm>
          <a:prstGeom prst="rect">
            <a:avLst/>
          </a:prstGeom>
          <a:ln/>
        </p:spPr>
        <p:txBody>
          <a:bodyPr lIns="91435" tIns="45717" rIns="91435" bIns="45717"/>
          <a:lstStyle/>
          <a:p>
            <a:fld id="{7C9FC757-E2B6-4431-A734-1B8A9FC7F387}" type="datetime1">
              <a:rPr lang="en-US" smtClean="0"/>
              <a:t>10/15/2014</a:t>
            </a:fld>
            <a:endParaRPr lang="en-US"/>
          </a:p>
        </p:txBody>
      </p:sp>
      <p:sp>
        <p:nvSpPr>
          <p:cNvPr id="7" name="Rectangle 7"/>
          <p:cNvSpPr>
            <a:spLocks noGrp="1" noChangeArrowheads="1"/>
          </p:cNvSpPr>
          <p:nvPr>
            <p:ph type="sldNum" sz="quarter" idx="5"/>
          </p:nvPr>
        </p:nvSpPr>
        <p:spPr>
          <a:xfrm>
            <a:off x="3970339" y="8829675"/>
            <a:ext cx="3038475" cy="465138"/>
          </a:xfrm>
          <a:prstGeom prst="rect">
            <a:avLst/>
          </a:prstGeom>
          <a:ln/>
        </p:spPr>
        <p:txBody>
          <a:bodyPr lIns="91435" tIns="45717" rIns="91435" bIns="45717"/>
          <a:lstStyle/>
          <a:p>
            <a:fld id="{A1595E96-7CEA-4416-B0C0-66FE594606D3}" type="slidenum">
              <a:rPr lang="en-US"/>
              <a:pPr/>
              <a:t>16</a:t>
            </a:fld>
            <a:endParaRPr lang="en-US"/>
          </a:p>
        </p:txBody>
      </p:sp>
      <p:sp>
        <p:nvSpPr>
          <p:cNvPr id="273410" name="Rectangle 2"/>
          <p:cNvSpPr>
            <a:spLocks noGrp="1" noRot="1" noChangeAspect="1" noChangeArrowheads="1" noTextEdit="1"/>
          </p:cNvSpPr>
          <p:nvPr>
            <p:ph type="sldImg"/>
          </p:nvPr>
        </p:nvSpPr>
        <p:spPr>
          <a:xfrm>
            <a:off x="406400" y="696913"/>
            <a:ext cx="6197600" cy="3486150"/>
          </a:xfrm>
          <a:ln/>
        </p:spPr>
      </p:sp>
      <p:sp>
        <p:nvSpPr>
          <p:cNvPr id="273411" name="Rectangle 3"/>
          <p:cNvSpPr>
            <a:spLocks noGrp="1" noChangeArrowheads="1"/>
          </p:cNvSpPr>
          <p:nvPr>
            <p:ph type="body" idx="1"/>
          </p:nvPr>
        </p:nvSpPr>
        <p:spPr/>
        <p:txBody>
          <a:bodyPr/>
          <a:lstStyle/>
          <a:p>
            <a:r>
              <a:rPr lang="en-US" baseline="0" dirty="0" smtClean="0"/>
              <a:t>16- Over </a:t>
            </a:r>
            <a:r>
              <a:rPr lang="en-US" baseline="0" dirty="0" smtClean="0"/>
              <a:t>the last 30 years there has been a near continuous decrease in landings from restricted areas for depuration.  It is without doubt this decline is not due to a single cause but rather from multiple causes; acidification, predation, shellfish disease, fishing </a:t>
            </a:r>
            <a:r>
              <a:rPr lang="en-US" baseline="0" dirty="0" smtClean="0"/>
              <a:t>pressure (death by a thousand cuts). </a:t>
            </a:r>
            <a:r>
              <a:rPr lang="en-US" dirty="0" smtClean="0"/>
              <a:t>Currently</a:t>
            </a:r>
            <a:r>
              <a:rPr lang="en-US" baseline="0" dirty="0" smtClean="0"/>
              <a:t> </a:t>
            </a:r>
            <a:r>
              <a:rPr lang="en-US" baseline="0" dirty="0" smtClean="0"/>
              <a:t>in Massachusetts, softshell c</a:t>
            </a:r>
            <a:r>
              <a:rPr lang="en-US" dirty="0" smtClean="0"/>
              <a:t>lams are</a:t>
            </a:r>
            <a:r>
              <a:rPr lang="en-US" baseline="0" dirty="0" smtClean="0"/>
              <a:t> harvested</a:t>
            </a:r>
            <a:r>
              <a:rPr lang="en-US" dirty="0" smtClean="0"/>
              <a:t> </a:t>
            </a:r>
            <a:r>
              <a:rPr lang="en-US" dirty="0" smtClean="0"/>
              <a:t>from Restricted</a:t>
            </a:r>
            <a:r>
              <a:rPr lang="en-US" baseline="0" dirty="0" smtClean="0"/>
              <a:t> Areas </a:t>
            </a:r>
            <a:r>
              <a:rPr lang="en-US" baseline="0" dirty="0" smtClean="0"/>
              <a:t>for depuration in </a:t>
            </a:r>
            <a:r>
              <a:rPr lang="en-US" dirty="0" smtClean="0"/>
              <a:t>greater </a:t>
            </a:r>
            <a:r>
              <a:rPr lang="en-US" dirty="0"/>
              <a:t>Boston Harbor, the Pines River in Revere and Saugus and the Merrimack River in Newburyport and </a:t>
            </a:r>
            <a:r>
              <a:rPr lang="en-US" dirty="0" smtClean="0"/>
              <a:t>Salisbury.  In addition, softshell</a:t>
            </a:r>
            <a:r>
              <a:rPr lang="en-US" baseline="0" dirty="0" smtClean="0"/>
              <a:t> clams for depuration have come from the Annisquam and Ipswich Rivers in Gloucester and Ipswich in the past.  </a:t>
            </a: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17- To put</a:t>
            </a:r>
            <a:r>
              <a:rPr lang="en-US" baseline="0" dirty="0" smtClean="0"/>
              <a:t> a finer point on it, here are the individual areas harvest from 2007-2013.  The take-away here is that almost all area harvests are going down.  The exceptions being the Merrimack River N2.1 which has enjoys high fresh water flows with a corresponding low salinity, has a very restrictive rainfall policy allowing only 90-100 days/year harvesting and therefore relatively low fishing pressure.  AND the Wood Island flat in Boston GBH5.4 in which all shellfish died-off in 2010-2011.  The harvest then switched to other areas GHB5.5, GBH3.9 and GBH3.10.      </a:t>
            </a:r>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smtClean="0"/>
              <a:t>18- MarineFisheries</a:t>
            </a:r>
            <a:r>
              <a:rPr lang="en-US" baseline="0" dirty="0" smtClean="0"/>
              <a:t> </a:t>
            </a:r>
            <a:r>
              <a:rPr lang="en-US" baseline="0" dirty="0" smtClean="0"/>
              <a:t>will provide 200 traps to the communities of Gloucester, Essex, Ipswich, Rowley and Newbury to contract with select fishermen to trap and remove green crabs.  Fishermen will receive a stipend of .40/lb.  If they have a market they can continue to use that market as well as be compensated by this program.  At present we view this as a one time/year fund program.  Some funds will go towards environmental research of green crabs in the Great Marsh as well as research into development of a markets for green crab. Daily catch reports are required, including location of traps, number fished and type; soak time; quantity captured; and </a:t>
            </a:r>
            <a:r>
              <a:rPr lang="en-US" baseline="0" dirty="0" err="1" smtClean="0"/>
              <a:t>dispostion</a:t>
            </a:r>
            <a:r>
              <a:rPr lang="en-US" baseline="0" dirty="0" smtClean="0"/>
              <a:t>.  </a:t>
            </a:r>
          </a:p>
          <a:p>
            <a:r>
              <a:rPr lang="en-US" baseline="0" dirty="0" smtClean="0"/>
              <a:t>$88K for trapping, market development and 200 standardized traps, $45K for research and administration ($20K to MVPC and 20 to SSU, $5 for administration)</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Shape 53"/>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4" name="Shape 54"/>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pPr>
              <a:lnSpc>
                <a:spcPct val="115000"/>
              </a:lnSpc>
              <a:buClr>
                <a:srgbClr val="000000"/>
              </a:buClr>
            </a:pPr>
            <a:r>
              <a:rPr lang="en" dirty="0" smtClean="0">
                <a:solidFill>
                  <a:schemeClr val="dk1"/>
                </a:solidFill>
              </a:rPr>
              <a:t>1-Brief </a:t>
            </a:r>
            <a:r>
              <a:rPr lang="en" dirty="0">
                <a:solidFill>
                  <a:schemeClr val="dk1"/>
                </a:solidFill>
              </a:rPr>
              <a:t>description of our project;</a:t>
            </a:r>
          </a:p>
          <a:p>
            <a:pPr marL="465887" indent="-304121">
              <a:lnSpc>
                <a:spcPct val="115000"/>
              </a:lnSpc>
              <a:buClr>
                <a:srgbClr val="9900FF"/>
              </a:buClr>
              <a:buSzPct val="100000"/>
              <a:buFont typeface="Arial"/>
              <a:buChar char="●"/>
            </a:pPr>
            <a:r>
              <a:rPr lang="en" dirty="0">
                <a:solidFill>
                  <a:srgbClr val="9900FF"/>
                </a:solidFill>
              </a:rPr>
              <a:t>primarily public health focus to ensure safe shellfish supply; via NSSP</a:t>
            </a:r>
          </a:p>
          <a:p>
            <a:pPr marL="931774" lvl="1" indent="-304121">
              <a:lnSpc>
                <a:spcPct val="115000"/>
              </a:lnSpc>
              <a:buClr>
                <a:srgbClr val="9900FF"/>
              </a:buClr>
              <a:buSzPct val="100000"/>
              <a:buFont typeface="Courier New"/>
              <a:buChar char="o"/>
            </a:pPr>
            <a:r>
              <a:rPr lang="en-US" dirty="0" smtClean="0">
                <a:solidFill>
                  <a:srgbClr val="9900FF"/>
                </a:solidFill>
              </a:rPr>
              <a:t>F</a:t>
            </a:r>
            <a:r>
              <a:rPr lang="en" dirty="0" smtClean="0">
                <a:solidFill>
                  <a:srgbClr val="9900FF"/>
                </a:solidFill>
              </a:rPr>
              <a:t>ecal (indicator)</a:t>
            </a:r>
          </a:p>
          <a:p>
            <a:pPr marL="931774" lvl="1" indent="-304121">
              <a:lnSpc>
                <a:spcPct val="115000"/>
              </a:lnSpc>
              <a:buClr>
                <a:srgbClr val="9900FF"/>
              </a:buClr>
              <a:buSzPct val="100000"/>
              <a:buFont typeface="Courier New"/>
              <a:buChar char="o"/>
            </a:pPr>
            <a:r>
              <a:rPr lang="en-US" dirty="0" smtClean="0">
                <a:solidFill>
                  <a:srgbClr val="9900FF"/>
                </a:solidFill>
              </a:rPr>
              <a:t>R</a:t>
            </a:r>
            <a:r>
              <a:rPr lang="en" dirty="0" smtClean="0">
                <a:solidFill>
                  <a:srgbClr val="9900FF"/>
                </a:solidFill>
              </a:rPr>
              <a:t>ainfall (indicator)</a:t>
            </a:r>
            <a:endParaRPr lang="en" dirty="0">
              <a:solidFill>
                <a:srgbClr val="9900FF"/>
              </a:solidFill>
            </a:endParaRPr>
          </a:p>
          <a:p>
            <a:pPr marL="931774" lvl="1" indent="-304121">
              <a:lnSpc>
                <a:spcPct val="115000"/>
              </a:lnSpc>
              <a:buClr>
                <a:srgbClr val="9900FF"/>
              </a:buClr>
              <a:buSzPct val="100000"/>
              <a:buFont typeface="Courier New"/>
              <a:buChar char="o"/>
            </a:pPr>
            <a:r>
              <a:rPr lang="en" dirty="0" smtClean="0">
                <a:solidFill>
                  <a:srgbClr val="9900FF"/>
                </a:solidFill>
              </a:rPr>
              <a:t>PSP (pathogen)</a:t>
            </a:r>
            <a:endParaRPr lang="en" dirty="0">
              <a:solidFill>
                <a:srgbClr val="9900FF"/>
              </a:solidFill>
            </a:endParaRPr>
          </a:p>
          <a:p>
            <a:pPr marL="931774" lvl="1" indent="-304121">
              <a:lnSpc>
                <a:spcPct val="115000"/>
              </a:lnSpc>
              <a:buClr>
                <a:srgbClr val="9900FF"/>
              </a:buClr>
              <a:buSzPct val="100000"/>
              <a:buFont typeface="Courier New"/>
              <a:buChar char="o"/>
            </a:pPr>
            <a:r>
              <a:rPr lang="en" dirty="0" smtClean="0">
                <a:solidFill>
                  <a:srgbClr val="9900FF"/>
                </a:solidFill>
              </a:rPr>
              <a:t>V.p. (pathogen)</a:t>
            </a:r>
            <a:endParaRPr lang="en" dirty="0">
              <a:solidFill>
                <a:srgbClr val="9900FF"/>
              </a:solidFill>
            </a:endParaRPr>
          </a:p>
          <a:p>
            <a:pPr marL="465887" indent="-304121">
              <a:lnSpc>
                <a:spcPct val="115000"/>
              </a:lnSpc>
              <a:buClr>
                <a:srgbClr val="9900FF"/>
              </a:buClr>
              <a:buSzPct val="100000"/>
              <a:buFont typeface="Arial"/>
              <a:buChar char="●"/>
            </a:pPr>
            <a:r>
              <a:rPr lang="en" dirty="0">
                <a:solidFill>
                  <a:srgbClr val="9900FF"/>
                </a:solidFill>
              </a:rPr>
              <a:t>direct and indirect management of state’s molluscan resources</a:t>
            </a:r>
          </a:p>
          <a:p>
            <a:pPr marL="931774" lvl="1" indent="-304121">
              <a:lnSpc>
                <a:spcPct val="115000"/>
              </a:lnSpc>
              <a:buClr>
                <a:srgbClr val="9900FF"/>
              </a:buClr>
              <a:buSzPct val="100000"/>
              <a:buFont typeface="Courier New"/>
              <a:buChar char="o"/>
            </a:pPr>
            <a:r>
              <a:rPr lang="en" dirty="0">
                <a:solidFill>
                  <a:srgbClr val="9900FF"/>
                </a:solidFill>
              </a:rPr>
              <a:t>aquaculture</a:t>
            </a:r>
          </a:p>
          <a:p>
            <a:pPr marL="931774" lvl="1" indent="-304121">
              <a:lnSpc>
                <a:spcPct val="115000"/>
              </a:lnSpc>
              <a:buClr>
                <a:srgbClr val="9900FF"/>
              </a:buClr>
              <a:buSzPct val="100000"/>
              <a:buFont typeface="Courier New"/>
              <a:buChar char="o"/>
            </a:pPr>
            <a:r>
              <a:rPr lang="en" dirty="0">
                <a:solidFill>
                  <a:srgbClr val="9900FF"/>
                </a:solidFill>
              </a:rPr>
              <a:t>depuration</a:t>
            </a:r>
          </a:p>
          <a:p>
            <a:pPr marL="931774" lvl="1" indent="-304121">
              <a:lnSpc>
                <a:spcPct val="115000"/>
              </a:lnSpc>
              <a:buClr>
                <a:srgbClr val="9900FF"/>
              </a:buClr>
              <a:buSzPct val="100000"/>
              <a:buFont typeface="Courier New"/>
              <a:buChar char="o"/>
            </a:pPr>
            <a:r>
              <a:rPr lang="en" dirty="0">
                <a:solidFill>
                  <a:srgbClr val="9900FF"/>
                </a:solidFill>
              </a:rPr>
              <a:t>contaminated relays</a:t>
            </a:r>
          </a:p>
          <a:p>
            <a:pPr marL="931774" lvl="1" indent="-304121">
              <a:lnSpc>
                <a:spcPct val="115000"/>
              </a:lnSpc>
              <a:buClr>
                <a:srgbClr val="9900FF"/>
              </a:buClr>
              <a:buSzPct val="100000"/>
              <a:buFont typeface="Courier New"/>
              <a:buChar char="o"/>
            </a:pPr>
            <a:r>
              <a:rPr lang="en" dirty="0">
                <a:solidFill>
                  <a:srgbClr val="9900FF"/>
                </a:solidFill>
              </a:rPr>
              <a:t>dredge fisheries</a:t>
            </a:r>
          </a:p>
          <a:p>
            <a:pPr marL="931774" lvl="1" indent="-304121">
              <a:lnSpc>
                <a:spcPct val="115000"/>
              </a:lnSpc>
              <a:buClr>
                <a:srgbClr val="9900FF"/>
              </a:buClr>
              <a:buSzPct val="100000"/>
              <a:buFont typeface="Courier New"/>
              <a:buChar char="o"/>
            </a:pPr>
            <a:r>
              <a:rPr lang="en" dirty="0">
                <a:solidFill>
                  <a:srgbClr val="9900FF"/>
                </a:solidFill>
              </a:rPr>
              <a:t>size, harvest and season limits</a:t>
            </a:r>
          </a:p>
          <a:p>
            <a:pPr>
              <a:lnSpc>
                <a:spcPct val="115000"/>
              </a:lnSpc>
            </a:pPr>
            <a:endParaRPr dirty="0">
              <a:solidFill>
                <a:schemeClr val="dk1"/>
              </a:solidFill>
            </a:endParaRPr>
          </a:p>
          <a:p>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smtClean="0"/>
              <a:t>19-</a:t>
            </a:r>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lIns="93177" tIns="46589" rIns="93177" bIns="46589"/>
          <a:lstStyle/>
          <a:p>
            <a:fld id="{02A81D34-9711-4292-BCF6-3A81F008ECBD}" type="slidenum">
              <a:rPr lang="en-US" smtClean="0"/>
              <a:pPr/>
              <a:t>19</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smtClean="0"/>
              <a:t>20- Investigate large scale pH</a:t>
            </a:r>
            <a:r>
              <a:rPr lang="en-US" baseline="0" dirty="0" smtClean="0"/>
              <a:t> buffering using lime or marble chips or crushed shell.  Appears to be a need to develop shell recycling programs for collection, aging, and dispersal.  In Massachusetts this would most likely be accomplished through the local </a:t>
            </a:r>
            <a:r>
              <a:rPr lang="en-US" baseline="0" dirty="0" err="1" smtClean="0"/>
              <a:t>muncipalities</a:t>
            </a:r>
            <a:r>
              <a:rPr lang="en-US" baseline="0" dirty="0" smtClean="0"/>
              <a:t>. But a state program may have some funding and regulatory benefits.  </a:t>
            </a:r>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lIns="93177" tIns="46589" rIns="93177" bIns="46589"/>
          <a:lstStyle/>
          <a:p>
            <a:fld id="{02A81D34-9711-4292-BCF6-3A81F008ECBD}" type="slidenum">
              <a:rPr lang="en-US" smtClean="0"/>
              <a:pPr/>
              <a:t>20</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smtClean="0"/>
              <a:t>21- Currently</a:t>
            </a:r>
            <a:r>
              <a:rPr lang="en-US" baseline="0" dirty="0" smtClean="0"/>
              <a:t> there is a lot of ongoing Vibrio research locally, nationally and internationally.  Developing effective </a:t>
            </a:r>
            <a:r>
              <a:rPr lang="en-US" baseline="0" dirty="0" err="1" smtClean="0"/>
              <a:t>vibrio</a:t>
            </a:r>
            <a:r>
              <a:rPr lang="en-US" baseline="0" dirty="0" smtClean="0"/>
              <a:t> controls are a priority of the ISSC (the Interstate Shellfish Sanitation Conference) which develops the NSSP (National Shellfish Sanitation Program).  The NSSP was first published in 1925 and continues to the day as the regulatory framework for the harvest and handling of all shellfish in the US. </a:t>
            </a:r>
          </a:p>
          <a:p>
            <a:endParaRPr lang="en-US" baseline="0" dirty="0" smtClean="0"/>
          </a:p>
          <a:p>
            <a:r>
              <a:rPr lang="en-US" baseline="0" dirty="0" smtClean="0"/>
              <a:t>As shellfish landings for one species declines, harvest pressure moves to different species, for example softshell clams to razor clams in Massachusetts. Or even declines in lobster south of Cape Cod into the whelk/conch fishery. Also as temperatures increase new marginal species may become more common – </a:t>
            </a:r>
            <a:r>
              <a:rPr lang="en-US" baseline="0" dirty="0" err="1" smtClean="0"/>
              <a:t>eg</a:t>
            </a:r>
            <a:r>
              <a:rPr lang="en-US" baseline="0" dirty="0" smtClean="0"/>
              <a:t> oysters north of Cape Cod.  We need to plan to manage our fisheries in a more flexible manner as many of the fishermen are the same individuals only targeting different species.</a:t>
            </a:r>
          </a:p>
          <a:p>
            <a:endParaRPr lang="en-US" baseline="0" dirty="0" smtClean="0"/>
          </a:p>
          <a:p>
            <a:r>
              <a:rPr lang="en-US" baseline="0" dirty="0" smtClean="0"/>
              <a:t>And the development of hatchery raised disease resistant strains has never been more important.  This is needed for quahogs of course, oysters, as well as softshell clams.</a:t>
            </a:r>
          </a:p>
          <a:p>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lIns="93177" tIns="46589" rIns="93177" bIns="46589"/>
          <a:lstStyle/>
          <a:p>
            <a:fld id="{02A81D34-9711-4292-BCF6-3A81F008ECBD}" type="slidenum">
              <a:rPr lang="en-US" smtClean="0"/>
              <a:pPr/>
              <a:t>21</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smtClean="0"/>
              <a:t>22- The</a:t>
            </a:r>
            <a:r>
              <a:rPr lang="en-US" baseline="0" dirty="0" smtClean="0"/>
              <a:t> long term NOAA funded commercial fisheries stock assessments are never more important than today and yet individual states almost completely lack any current state-waters stock assessment of bivalve shellfish.  We universally use landings as a proxy for population stock assessments – that is if we do that at all.  There are many problems with using landings as a population surveys AND without a good assessment of the current stock, loss due to any cause is impossible to document.  In the face of climate change we need good stock assessments now before we are faced with declines in every region –not just marginal fisheries such as Boston Harbor softshell clam depuration fishery.</a:t>
            </a:r>
          </a:p>
          <a:p>
            <a:endParaRPr lang="en-US" baseline="0" dirty="0" smtClean="0"/>
          </a:p>
          <a:p>
            <a:r>
              <a:rPr lang="en-US" baseline="0" dirty="0" smtClean="0"/>
              <a:t>AND we need to adopt a multi-disciplinary approach to dealing with new and increasing predation  (-perhaps no as far as an ecosystem based approach).  In the green crab example we need to employ bivalve shellfish and crustacean biologists along with fisheries managers to address not only the crab problem but management of the “mobile” fishermen as well.  </a:t>
            </a:r>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lIns="93177" tIns="46589" rIns="93177" bIns="46589"/>
          <a:lstStyle/>
          <a:p>
            <a:fld id="{02A81D34-9711-4292-BCF6-3A81F008ECBD}" type="slidenum">
              <a:rPr lang="en-US" smtClean="0"/>
              <a:pPr/>
              <a:t>22</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smtClean="0"/>
              <a:t>23- Specifically</a:t>
            </a:r>
            <a:r>
              <a:rPr lang="en-US" baseline="0" dirty="0" smtClean="0"/>
              <a:t> for green crabs we need to move away from “Bounty” programs.  Doesn’t make sense in </a:t>
            </a:r>
            <a:r>
              <a:rPr lang="en-US" baseline="0" dirty="0" err="1" smtClean="0"/>
              <a:t>todays</a:t>
            </a:r>
            <a:r>
              <a:rPr lang="en-US" baseline="0" dirty="0" smtClean="0"/>
              <a:t> financial climate, it only kicks the can down the road  and does not address the long term problem.  Development of a market or markets is the goal of all involved in the Massachusetts program and this bounty program was seen only as a bridge to a new model. Ultimately, considering the size of the problem multiple markets are needed to provide an outlet for green crab harvest from spring to fall. </a:t>
            </a:r>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lIns="93177" tIns="46589" rIns="93177" bIns="46589"/>
          <a:lstStyle/>
          <a:p>
            <a:fld id="{02A81D34-9711-4292-BCF6-3A81F008ECBD}" type="slidenum">
              <a:rPr lang="en-US" smtClean="0"/>
              <a:pPr/>
              <a:t>23</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smtClean="0"/>
              <a:t>24- And finally</a:t>
            </a:r>
            <a:r>
              <a:rPr lang="en-US" baseline="0" dirty="0" smtClean="0"/>
              <a:t> we need </a:t>
            </a:r>
            <a:r>
              <a:rPr lang="en-US" baseline="0" dirty="0" smtClean="0"/>
              <a:t>to </a:t>
            </a:r>
            <a:r>
              <a:rPr lang="en-US" baseline="0" dirty="0" smtClean="0"/>
              <a:t>understand how the loss of, and changing habitat impact shellfish populations.  Studies point to the green crab impacting eelgrass and salt marsh grass – the next question is how does that indirectly impact our shellfish beds.  And finally there is a need to develop long term disease monitoring where </a:t>
            </a:r>
            <a:r>
              <a:rPr lang="en-US" baseline="0" dirty="0" smtClean="0"/>
              <a:t>absent and continue </a:t>
            </a:r>
            <a:r>
              <a:rPr lang="en-US" baseline="0" dirty="0" smtClean="0"/>
              <a:t>those studies where they exist now.  Again, without knowing what disease is present in our shellfish populations we can’t document changes, assess risk and forecast outcomes.</a:t>
            </a:r>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lIns="93177" tIns="46589" rIns="93177" bIns="46589"/>
          <a:lstStyle/>
          <a:p>
            <a:fld id="{02A81D34-9711-4292-BCF6-3A81F008ECBD}" type="slidenum">
              <a:rPr lang="en-US" smtClean="0"/>
              <a:pPr/>
              <a:t>24</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smtClean="0"/>
              <a:t>25-</a:t>
            </a:r>
            <a:r>
              <a:rPr lang="en-US" baseline="0" dirty="0"/>
              <a:t> </a:t>
            </a:r>
            <a:r>
              <a:rPr lang="en-US" baseline="0" dirty="0" smtClean="0"/>
              <a:t>There are economic impacts to changes in the resource but also economic impacts around public health threats to shellfish.   </a:t>
            </a:r>
            <a:endParaRPr lang="en-US"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72" name="Shape 72"/>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r>
              <a:rPr lang="en-US" dirty="0" smtClean="0"/>
              <a:t>26-</a:t>
            </a:r>
          </a:p>
          <a:p>
            <a:endParaRPr lang="en-US" dirty="0" smtClean="0"/>
          </a:p>
          <a:p>
            <a:r>
              <a:rPr lang="en-US" dirty="0" smtClean="0"/>
              <a:t>27- The focus so far as been on the Issues and Needs concerning the impact for shellfish resources, as</a:t>
            </a:r>
            <a:r>
              <a:rPr lang="en-US" baseline="0" dirty="0" smtClean="0"/>
              <a:t> well as impact of naturally occurring pathogens (Vibrio and PSP/HAB’s).  But I would be remiss if I didn’t mention and plug the need for </a:t>
            </a:r>
            <a:r>
              <a:rPr lang="en-US" baseline="0" dirty="0" err="1" smtClean="0"/>
              <a:t>resilency</a:t>
            </a:r>
            <a:r>
              <a:rPr lang="en-US" baseline="0" dirty="0" smtClean="0"/>
              <a:t> in our infrastructure, specifically wastewater infrastructure.  </a:t>
            </a: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970576" y="8830267"/>
            <a:ext cx="3038258" cy="464493"/>
          </a:xfrm>
          <a:prstGeom prst="rect">
            <a:avLst/>
          </a:prstGeom>
          <a:ln/>
        </p:spPr>
        <p:txBody>
          <a:bodyPr lIns="93177" tIns="46589" rIns="93177" bIns="46589"/>
          <a:lstStyle/>
          <a:p>
            <a:fld id="{98BF3593-4CCC-45C6-B361-D48549112D32}" type="slidenum">
              <a:rPr lang="en-US"/>
              <a:pPr/>
              <a:t>27</a:t>
            </a:fld>
            <a:endParaRPr lang="en-US"/>
          </a:p>
        </p:txBody>
      </p:sp>
      <p:sp>
        <p:nvSpPr>
          <p:cNvPr id="134146" name="Rectangle 2"/>
          <p:cNvSpPr>
            <a:spLocks noGrp="1" noRot="1" noChangeAspect="1" noChangeArrowheads="1" noTextEdit="1"/>
          </p:cNvSpPr>
          <p:nvPr>
            <p:ph type="sldImg"/>
          </p:nvPr>
        </p:nvSpPr>
        <p:spPr>
          <a:xfrm>
            <a:off x="406400" y="696913"/>
            <a:ext cx="6197600" cy="3486150"/>
          </a:xfrm>
          <a:ln/>
        </p:spPr>
      </p:sp>
      <p:sp>
        <p:nvSpPr>
          <p:cNvPr id="134147" name="Rectangle 3"/>
          <p:cNvSpPr>
            <a:spLocks noGrp="1" noChangeArrowheads="1"/>
          </p:cNvSpPr>
          <p:nvPr>
            <p:ph type="body" idx="1"/>
          </p:nvPr>
        </p:nvSpPr>
        <p:spPr>
          <a:xfrm>
            <a:off x="700414" y="4415134"/>
            <a:ext cx="5609573" cy="4183708"/>
          </a:xfrm>
        </p:spPr>
        <p:txBody>
          <a:bodyPr/>
          <a:lstStyle/>
          <a:p>
            <a:r>
              <a:rPr lang="en-US" dirty="0" smtClean="0"/>
              <a:t>27- Is </a:t>
            </a:r>
            <a:r>
              <a:rPr lang="en-US" dirty="0" smtClean="0"/>
              <a:t>this resiliency?</a:t>
            </a:r>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smtClean="0"/>
              <a:t>28- </a:t>
            </a:r>
            <a:r>
              <a:rPr lang="en-US" dirty="0" err="1" smtClean="0"/>
              <a:t>Resilency</a:t>
            </a:r>
            <a:r>
              <a:rPr lang="en-US" baseline="0" dirty="0" smtClean="0"/>
              <a:t>, hardening is needed everywhere.  Without it, we can expect longer harder rainfall events, longer and more frequent rainfall closures, higher contamination levels, as well as larger geographic closures.  All this will negatively impact the value of our shellfish landings and the supply of shellfish in the marketplace.</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Shape 53"/>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4" name="Shape 54"/>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pPr>
              <a:lnSpc>
                <a:spcPct val="115000"/>
              </a:lnSpc>
              <a:buClr>
                <a:srgbClr val="000000"/>
              </a:buClr>
            </a:pPr>
            <a:r>
              <a:rPr lang="en" dirty="0" smtClean="0">
                <a:solidFill>
                  <a:schemeClr val="dk1"/>
                </a:solidFill>
              </a:rPr>
              <a:t>2-Brief </a:t>
            </a:r>
            <a:r>
              <a:rPr lang="en" dirty="0">
                <a:solidFill>
                  <a:schemeClr val="dk1"/>
                </a:solidFill>
              </a:rPr>
              <a:t>description of our project;</a:t>
            </a:r>
          </a:p>
          <a:p>
            <a:pPr marL="465887" indent="-304121">
              <a:lnSpc>
                <a:spcPct val="115000"/>
              </a:lnSpc>
              <a:buClr>
                <a:srgbClr val="9900FF"/>
              </a:buClr>
              <a:buSzPct val="100000"/>
              <a:buFont typeface="Arial"/>
              <a:buChar char="●"/>
            </a:pPr>
            <a:r>
              <a:rPr lang="en" dirty="0">
                <a:solidFill>
                  <a:srgbClr val="9900FF"/>
                </a:solidFill>
              </a:rPr>
              <a:t>primarily public health focus to ensure safe shellfish supply; via NSSP</a:t>
            </a:r>
          </a:p>
          <a:p>
            <a:pPr marL="931774" lvl="1" indent="-304121">
              <a:lnSpc>
                <a:spcPct val="115000"/>
              </a:lnSpc>
              <a:buClr>
                <a:srgbClr val="9900FF"/>
              </a:buClr>
              <a:buSzPct val="100000"/>
              <a:buFont typeface="Courier New"/>
              <a:buChar char="o"/>
            </a:pPr>
            <a:r>
              <a:rPr lang="en-US" dirty="0" smtClean="0">
                <a:solidFill>
                  <a:srgbClr val="9900FF"/>
                </a:solidFill>
              </a:rPr>
              <a:t>F</a:t>
            </a:r>
            <a:r>
              <a:rPr lang="en" dirty="0" smtClean="0">
                <a:solidFill>
                  <a:srgbClr val="9900FF"/>
                </a:solidFill>
              </a:rPr>
              <a:t>ecal (indicator)</a:t>
            </a:r>
          </a:p>
          <a:p>
            <a:pPr marL="931774" lvl="1" indent="-304121">
              <a:lnSpc>
                <a:spcPct val="115000"/>
              </a:lnSpc>
              <a:buClr>
                <a:srgbClr val="9900FF"/>
              </a:buClr>
              <a:buSzPct val="100000"/>
              <a:buFont typeface="Courier New"/>
              <a:buChar char="o"/>
            </a:pPr>
            <a:r>
              <a:rPr lang="en-US" dirty="0" smtClean="0">
                <a:solidFill>
                  <a:srgbClr val="9900FF"/>
                </a:solidFill>
              </a:rPr>
              <a:t>R</a:t>
            </a:r>
            <a:r>
              <a:rPr lang="en" dirty="0" smtClean="0">
                <a:solidFill>
                  <a:srgbClr val="9900FF"/>
                </a:solidFill>
              </a:rPr>
              <a:t>ainfall (indicator)</a:t>
            </a:r>
            <a:endParaRPr lang="en" dirty="0">
              <a:solidFill>
                <a:srgbClr val="9900FF"/>
              </a:solidFill>
            </a:endParaRPr>
          </a:p>
          <a:p>
            <a:pPr marL="931774" lvl="1" indent="-304121">
              <a:lnSpc>
                <a:spcPct val="115000"/>
              </a:lnSpc>
              <a:buClr>
                <a:srgbClr val="9900FF"/>
              </a:buClr>
              <a:buSzPct val="100000"/>
              <a:buFont typeface="Courier New"/>
              <a:buChar char="o"/>
            </a:pPr>
            <a:r>
              <a:rPr lang="en" dirty="0" smtClean="0">
                <a:solidFill>
                  <a:srgbClr val="9900FF"/>
                </a:solidFill>
              </a:rPr>
              <a:t>PSP (pathogen)</a:t>
            </a:r>
            <a:endParaRPr lang="en" dirty="0">
              <a:solidFill>
                <a:srgbClr val="9900FF"/>
              </a:solidFill>
            </a:endParaRPr>
          </a:p>
          <a:p>
            <a:pPr marL="931774" lvl="1" indent="-304121">
              <a:lnSpc>
                <a:spcPct val="115000"/>
              </a:lnSpc>
              <a:buClr>
                <a:srgbClr val="9900FF"/>
              </a:buClr>
              <a:buSzPct val="100000"/>
              <a:buFont typeface="Courier New"/>
              <a:buChar char="o"/>
            </a:pPr>
            <a:r>
              <a:rPr lang="en" dirty="0" smtClean="0">
                <a:solidFill>
                  <a:srgbClr val="9900FF"/>
                </a:solidFill>
              </a:rPr>
              <a:t>V.p. (pathogen)</a:t>
            </a:r>
            <a:endParaRPr lang="en" dirty="0">
              <a:solidFill>
                <a:srgbClr val="9900FF"/>
              </a:solidFill>
            </a:endParaRPr>
          </a:p>
          <a:p>
            <a:pPr marL="465887" indent="-304121">
              <a:lnSpc>
                <a:spcPct val="115000"/>
              </a:lnSpc>
              <a:buClr>
                <a:srgbClr val="9900FF"/>
              </a:buClr>
              <a:buSzPct val="100000"/>
              <a:buFont typeface="Arial"/>
              <a:buChar char="●"/>
            </a:pPr>
            <a:r>
              <a:rPr lang="en" dirty="0">
                <a:solidFill>
                  <a:srgbClr val="9900FF"/>
                </a:solidFill>
              </a:rPr>
              <a:t>direct and indirect management of state’s molluscan resources</a:t>
            </a:r>
          </a:p>
          <a:p>
            <a:pPr marL="931774" lvl="1" indent="-304121">
              <a:lnSpc>
                <a:spcPct val="115000"/>
              </a:lnSpc>
              <a:buClr>
                <a:srgbClr val="9900FF"/>
              </a:buClr>
              <a:buSzPct val="100000"/>
              <a:buFont typeface="Courier New"/>
              <a:buChar char="o"/>
            </a:pPr>
            <a:r>
              <a:rPr lang="en-US" dirty="0" smtClean="0">
                <a:solidFill>
                  <a:srgbClr val="9900FF"/>
                </a:solidFill>
              </a:rPr>
              <a:t>A</a:t>
            </a:r>
            <a:r>
              <a:rPr lang="en" dirty="0" smtClean="0">
                <a:solidFill>
                  <a:srgbClr val="9900FF"/>
                </a:solidFill>
              </a:rPr>
              <a:t>quaculture</a:t>
            </a:r>
          </a:p>
          <a:p>
            <a:pPr marL="931774" lvl="1" indent="-304121">
              <a:lnSpc>
                <a:spcPct val="115000"/>
              </a:lnSpc>
              <a:buClr>
                <a:srgbClr val="9900FF"/>
              </a:buClr>
              <a:buSzPct val="100000"/>
              <a:buFont typeface="Courier New"/>
              <a:buChar char="o"/>
            </a:pPr>
            <a:r>
              <a:rPr lang="en-US" dirty="0" smtClean="0">
                <a:solidFill>
                  <a:srgbClr val="9900FF"/>
                </a:solidFill>
              </a:rPr>
              <a:t>S</a:t>
            </a:r>
            <a:r>
              <a:rPr lang="en" dirty="0" smtClean="0">
                <a:solidFill>
                  <a:srgbClr val="9900FF"/>
                </a:solidFill>
              </a:rPr>
              <a:t>hellfish enhancement</a:t>
            </a:r>
            <a:endParaRPr lang="en" dirty="0">
              <a:solidFill>
                <a:srgbClr val="9900FF"/>
              </a:solidFill>
            </a:endParaRPr>
          </a:p>
          <a:p>
            <a:pPr marL="931774" lvl="1" indent="-304121">
              <a:lnSpc>
                <a:spcPct val="115000"/>
              </a:lnSpc>
              <a:buClr>
                <a:srgbClr val="9900FF"/>
              </a:buClr>
              <a:buSzPct val="100000"/>
              <a:buFont typeface="Courier New"/>
              <a:buChar char="o"/>
            </a:pPr>
            <a:r>
              <a:rPr lang="en" dirty="0">
                <a:solidFill>
                  <a:srgbClr val="9900FF"/>
                </a:solidFill>
              </a:rPr>
              <a:t>depuration</a:t>
            </a:r>
          </a:p>
          <a:p>
            <a:pPr marL="931774" lvl="1" indent="-304121">
              <a:lnSpc>
                <a:spcPct val="115000"/>
              </a:lnSpc>
              <a:buClr>
                <a:srgbClr val="9900FF"/>
              </a:buClr>
              <a:buSzPct val="100000"/>
              <a:buFont typeface="Courier New"/>
              <a:buChar char="o"/>
            </a:pPr>
            <a:r>
              <a:rPr lang="en" dirty="0">
                <a:solidFill>
                  <a:srgbClr val="9900FF"/>
                </a:solidFill>
              </a:rPr>
              <a:t>contaminated relays</a:t>
            </a:r>
          </a:p>
          <a:p>
            <a:pPr marL="931774" lvl="1" indent="-304121">
              <a:lnSpc>
                <a:spcPct val="115000"/>
              </a:lnSpc>
              <a:buClr>
                <a:srgbClr val="9900FF"/>
              </a:buClr>
              <a:buSzPct val="100000"/>
              <a:buFont typeface="Courier New"/>
              <a:buChar char="o"/>
            </a:pPr>
            <a:r>
              <a:rPr lang="en" dirty="0">
                <a:solidFill>
                  <a:srgbClr val="9900FF"/>
                </a:solidFill>
              </a:rPr>
              <a:t>dredge fisheries</a:t>
            </a:r>
          </a:p>
          <a:p>
            <a:pPr marL="931774" lvl="1" indent="-304121">
              <a:lnSpc>
                <a:spcPct val="115000"/>
              </a:lnSpc>
              <a:buClr>
                <a:srgbClr val="9900FF"/>
              </a:buClr>
              <a:buSzPct val="100000"/>
              <a:buFont typeface="Courier New"/>
              <a:buChar char="o"/>
            </a:pPr>
            <a:r>
              <a:rPr lang="en" dirty="0">
                <a:solidFill>
                  <a:srgbClr val="9900FF"/>
                </a:solidFill>
              </a:rPr>
              <a:t>size, harvest and season limits</a:t>
            </a:r>
          </a:p>
          <a:p>
            <a:pPr>
              <a:lnSpc>
                <a:spcPct val="115000"/>
              </a:lnSpc>
            </a:pPr>
            <a:endParaRPr dirty="0">
              <a:solidFill>
                <a:schemeClr val="dk1"/>
              </a:solidFill>
            </a:endParaRPr>
          </a:p>
          <a:p>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smtClean="0"/>
              <a:t>29-</a:t>
            </a:r>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xfrm>
            <a:off x="1" y="1"/>
            <a:ext cx="3038475" cy="465138"/>
          </a:xfrm>
          <a:prstGeom prst="rect">
            <a:avLst/>
          </a:prstGeom>
          <a:ln/>
        </p:spPr>
        <p:txBody>
          <a:bodyPr lIns="91435" tIns="45717" rIns="91435" bIns="45717"/>
          <a:lstStyle/>
          <a:p>
            <a:r>
              <a:rPr lang="en-US"/>
              <a:t>Depuration Plant Operations, Analysis and Criteria</a:t>
            </a:r>
          </a:p>
        </p:txBody>
      </p:sp>
      <p:sp>
        <p:nvSpPr>
          <p:cNvPr id="5" name="Rectangle 3"/>
          <p:cNvSpPr>
            <a:spLocks noGrp="1" noChangeArrowheads="1"/>
          </p:cNvSpPr>
          <p:nvPr>
            <p:ph type="dt" idx="1"/>
          </p:nvPr>
        </p:nvSpPr>
        <p:spPr>
          <a:xfrm>
            <a:off x="3970339" y="1"/>
            <a:ext cx="3038475" cy="465138"/>
          </a:xfrm>
          <a:prstGeom prst="rect">
            <a:avLst/>
          </a:prstGeom>
          <a:ln/>
        </p:spPr>
        <p:txBody>
          <a:bodyPr lIns="91435" tIns="45717" rIns="91435" bIns="45717"/>
          <a:lstStyle/>
          <a:p>
            <a:fld id="{0FE9C8D8-12B1-43A6-9CA8-3A418BFF0B0B}" type="datetime1">
              <a:rPr lang="en-US" smtClean="0"/>
              <a:t>10/15/2014</a:t>
            </a:fld>
            <a:endParaRPr lang="en-US"/>
          </a:p>
        </p:txBody>
      </p:sp>
      <p:sp>
        <p:nvSpPr>
          <p:cNvPr id="7" name="Rectangle 7"/>
          <p:cNvSpPr>
            <a:spLocks noGrp="1" noChangeArrowheads="1"/>
          </p:cNvSpPr>
          <p:nvPr>
            <p:ph type="sldNum" sz="quarter" idx="5"/>
          </p:nvPr>
        </p:nvSpPr>
        <p:spPr>
          <a:xfrm>
            <a:off x="3970339" y="8829675"/>
            <a:ext cx="3038475" cy="465138"/>
          </a:xfrm>
          <a:prstGeom prst="rect">
            <a:avLst/>
          </a:prstGeom>
          <a:ln/>
        </p:spPr>
        <p:txBody>
          <a:bodyPr lIns="91435" tIns="45717" rIns="91435" bIns="45717"/>
          <a:lstStyle/>
          <a:p>
            <a:fld id="{DBA14445-4BD6-4CD3-BD09-0FED5447DA15}" type="slidenum">
              <a:rPr lang="en-US"/>
              <a:pPr/>
              <a:t>30</a:t>
            </a:fld>
            <a:endParaRPr lang="en-US"/>
          </a:p>
        </p:txBody>
      </p:sp>
      <p:sp>
        <p:nvSpPr>
          <p:cNvPr id="296962" name="Rectangle 2"/>
          <p:cNvSpPr>
            <a:spLocks noGrp="1" noRot="1" noChangeAspect="1" noChangeArrowheads="1" noTextEdit="1"/>
          </p:cNvSpPr>
          <p:nvPr>
            <p:ph type="sldImg"/>
          </p:nvPr>
        </p:nvSpPr>
        <p:spPr>
          <a:xfrm>
            <a:off x="406400" y="695325"/>
            <a:ext cx="6197600" cy="3486150"/>
          </a:xfrm>
          <a:ln/>
        </p:spPr>
      </p:sp>
      <p:sp>
        <p:nvSpPr>
          <p:cNvPr id="296963" name="Rectangle 3"/>
          <p:cNvSpPr>
            <a:spLocks noGrp="1" noChangeArrowheads="1"/>
          </p:cNvSpPr>
          <p:nvPr>
            <p:ph type="body" idx="1"/>
          </p:nvPr>
        </p:nvSpPr>
        <p:spPr>
          <a:xfrm>
            <a:off x="701675" y="4416426"/>
            <a:ext cx="5607050" cy="4184650"/>
          </a:xfrm>
        </p:spPr>
        <p:txBody>
          <a:bodyPr/>
          <a:lstStyle/>
          <a:p>
            <a:r>
              <a:rPr lang="en-US" dirty="0" smtClean="0"/>
              <a:t>30-</a:t>
            </a:r>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xfrm>
            <a:off x="1" y="1"/>
            <a:ext cx="3038475" cy="465138"/>
          </a:xfrm>
          <a:prstGeom prst="rect">
            <a:avLst/>
          </a:prstGeom>
          <a:ln/>
        </p:spPr>
        <p:txBody>
          <a:bodyPr lIns="91435" tIns="45717" rIns="91435" bIns="45717"/>
          <a:lstStyle/>
          <a:p>
            <a:r>
              <a:rPr lang="en-US"/>
              <a:t>Depuration Plant Operations, Analysis and Criteria</a:t>
            </a:r>
          </a:p>
        </p:txBody>
      </p:sp>
      <p:sp>
        <p:nvSpPr>
          <p:cNvPr id="5" name="Rectangle 3"/>
          <p:cNvSpPr>
            <a:spLocks noGrp="1" noChangeArrowheads="1"/>
          </p:cNvSpPr>
          <p:nvPr>
            <p:ph type="dt" idx="1"/>
          </p:nvPr>
        </p:nvSpPr>
        <p:spPr>
          <a:xfrm>
            <a:off x="3970339" y="1"/>
            <a:ext cx="3038475" cy="465138"/>
          </a:xfrm>
          <a:prstGeom prst="rect">
            <a:avLst/>
          </a:prstGeom>
          <a:ln/>
        </p:spPr>
        <p:txBody>
          <a:bodyPr lIns="91435" tIns="45717" rIns="91435" bIns="45717"/>
          <a:lstStyle/>
          <a:p>
            <a:fld id="{7BD131CC-000D-46A1-B47D-C0119F3FE0A8}" type="datetime1">
              <a:rPr lang="en-US" smtClean="0"/>
              <a:t>10/15/2014</a:t>
            </a:fld>
            <a:endParaRPr lang="en-US"/>
          </a:p>
        </p:txBody>
      </p:sp>
      <p:sp>
        <p:nvSpPr>
          <p:cNvPr id="7" name="Rectangle 7"/>
          <p:cNvSpPr>
            <a:spLocks noGrp="1" noChangeArrowheads="1"/>
          </p:cNvSpPr>
          <p:nvPr>
            <p:ph type="sldNum" sz="quarter" idx="5"/>
          </p:nvPr>
        </p:nvSpPr>
        <p:spPr>
          <a:xfrm>
            <a:off x="3970339" y="8829675"/>
            <a:ext cx="3038475" cy="465138"/>
          </a:xfrm>
          <a:prstGeom prst="rect">
            <a:avLst/>
          </a:prstGeom>
          <a:ln/>
        </p:spPr>
        <p:txBody>
          <a:bodyPr lIns="91435" tIns="45717" rIns="91435" bIns="45717"/>
          <a:lstStyle/>
          <a:p>
            <a:fld id="{36401AC8-1DC4-4149-ADE9-81075EE3CC52}" type="slidenum">
              <a:rPr lang="en-US"/>
              <a:pPr/>
              <a:t>31</a:t>
            </a:fld>
            <a:endParaRPr lang="en-US"/>
          </a:p>
        </p:txBody>
      </p:sp>
      <p:sp>
        <p:nvSpPr>
          <p:cNvPr id="299010" name="Rectangle 2"/>
          <p:cNvSpPr>
            <a:spLocks noGrp="1" noRot="1" noChangeAspect="1" noChangeArrowheads="1" noTextEdit="1"/>
          </p:cNvSpPr>
          <p:nvPr>
            <p:ph type="sldImg"/>
          </p:nvPr>
        </p:nvSpPr>
        <p:spPr>
          <a:xfrm>
            <a:off x="406400" y="695325"/>
            <a:ext cx="6197600" cy="3486150"/>
          </a:xfrm>
          <a:ln/>
        </p:spPr>
      </p:sp>
      <p:sp>
        <p:nvSpPr>
          <p:cNvPr id="299011" name="Rectangle 3"/>
          <p:cNvSpPr>
            <a:spLocks noGrp="1" noChangeArrowheads="1"/>
          </p:cNvSpPr>
          <p:nvPr>
            <p:ph type="body" idx="1"/>
          </p:nvPr>
        </p:nvSpPr>
        <p:spPr>
          <a:xfrm>
            <a:off x="701675" y="4416426"/>
            <a:ext cx="5607050" cy="4184650"/>
          </a:xfrm>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970938" y="8829967"/>
            <a:ext cx="3037840" cy="464820"/>
          </a:xfrm>
          <a:prstGeom prst="rect">
            <a:avLst/>
          </a:prstGeom>
          <a:ln/>
        </p:spPr>
        <p:txBody>
          <a:bodyPr lIns="93177" tIns="46589" rIns="93177" bIns="46589"/>
          <a:lstStyle/>
          <a:p>
            <a:fld id="{964CF4C7-7AA2-4912-AFE0-75991D9D8BE9}" type="slidenum">
              <a:rPr lang="en-US"/>
              <a:pPr/>
              <a:t>3</a:t>
            </a:fld>
            <a:endParaRPr lang="en-US" dirty="0"/>
          </a:p>
        </p:txBody>
      </p:sp>
      <p:sp>
        <p:nvSpPr>
          <p:cNvPr id="51202" name="Rectangle 2"/>
          <p:cNvSpPr>
            <a:spLocks noGrp="1" noRot="1" noChangeAspect="1" noChangeArrowheads="1" noTextEdit="1"/>
          </p:cNvSpPr>
          <p:nvPr>
            <p:ph type="sldImg"/>
          </p:nvPr>
        </p:nvSpPr>
        <p:spPr>
          <a:xfrm>
            <a:off x="406400" y="696913"/>
            <a:ext cx="6197600" cy="3486150"/>
          </a:xfrm>
          <a:ln/>
        </p:spPr>
      </p:sp>
      <p:sp>
        <p:nvSpPr>
          <p:cNvPr id="51203" name="Rectangle 3"/>
          <p:cNvSpPr>
            <a:spLocks noGrp="1" noChangeArrowheads="1"/>
          </p:cNvSpPr>
          <p:nvPr>
            <p:ph type="body" idx="1"/>
          </p:nvPr>
        </p:nvSpPr>
        <p:spPr/>
        <p:txBody>
          <a:bodyPr/>
          <a:lstStyle/>
          <a:p>
            <a:r>
              <a:rPr lang="en-US" dirty="0" smtClean="0"/>
              <a:t>3-  More than 2 million of states 6 million population lives on</a:t>
            </a:r>
            <a:r>
              <a:rPr lang="en-US" baseline="0" dirty="0" smtClean="0"/>
              <a:t> the coast in these 78 communities.</a:t>
            </a: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smtClean="0"/>
              <a:t>4-</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smtClean="0"/>
              <a:t>5-</a:t>
            </a:r>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lIns="93177" tIns="46589" rIns="93177" bIns="46589"/>
          <a:lstStyle/>
          <a:p>
            <a:fld id="{D8D9D9D3-66D7-4008-9238-392DB1158487}" type="slidenum">
              <a:rPr lang="en-US" smtClean="0"/>
              <a:pPr/>
              <a:t>5</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pPr defTabSz="931774">
              <a:defRPr/>
            </a:pPr>
            <a:r>
              <a:rPr lang="en-US" dirty="0" smtClean="0"/>
              <a:t>6- We’ve done one study comparing softshell clam larval recruitment in 3 buffered plots </a:t>
            </a:r>
            <a:r>
              <a:rPr lang="en-US" dirty="0" err="1" smtClean="0"/>
              <a:t>vs</a:t>
            </a:r>
            <a:r>
              <a:rPr lang="en-US" dirty="0" smtClean="0"/>
              <a:t> a control.  This shows </a:t>
            </a:r>
            <a:r>
              <a:rPr lang="en-US" dirty="0" smtClean="0"/>
              <a:t>how significant the increase in </a:t>
            </a:r>
            <a:r>
              <a:rPr lang="en-US" dirty="0" smtClean="0"/>
              <a:t>the average</a:t>
            </a:r>
            <a:r>
              <a:rPr lang="en-US" baseline="0" dirty="0" smtClean="0"/>
              <a:t> density of </a:t>
            </a:r>
            <a:r>
              <a:rPr lang="en-US" dirty="0" smtClean="0"/>
              <a:t>larval </a:t>
            </a:r>
            <a:r>
              <a:rPr lang="en-US" dirty="0" smtClean="0"/>
              <a:t>recruitment </a:t>
            </a:r>
            <a:r>
              <a:rPr lang="en-US" dirty="0" smtClean="0"/>
              <a:t>in the buffered </a:t>
            </a:r>
            <a:r>
              <a:rPr lang="en-US" dirty="0" smtClean="0"/>
              <a:t>plots </a:t>
            </a:r>
            <a:r>
              <a:rPr lang="en-US" dirty="0" smtClean="0"/>
              <a:t>vs. the </a:t>
            </a:r>
            <a:r>
              <a:rPr lang="en-US" dirty="0" err="1" smtClean="0"/>
              <a:t>unbuffered</a:t>
            </a:r>
            <a:r>
              <a:rPr lang="en-US" dirty="0" smtClean="0"/>
              <a:t> </a:t>
            </a:r>
            <a:r>
              <a:rPr lang="en-US" dirty="0" smtClean="0"/>
              <a:t>control </a:t>
            </a:r>
            <a:r>
              <a:rPr lang="en-US" dirty="0" smtClean="0"/>
              <a:t>over </a:t>
            </a:r>
            <a:r>
              <a:rPr lang="en-US" dirty="0" smtClean="0"/>
              <a:t>two 2-week study periods.</a:t>
            </a:r>
          </a:p>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pPr defTabSz="931774">
              <a:defRPr/>
            </a:pPr>
            <a:r>
              <a:rPr lang="en-US" dirty="0" smtClean="0"/>
              <a:t>7- Here are</a:t>
            </a:r>
            <a:r>
              <a:rPr lang="en-US" baseline="0" dirty="0" smtClean="0"/>
              <a:t> the three treatments of buffer- Lime/Marble Chips/Surf Clam/Softshell Clam at 5%/10%/15% by weight of the top layer of sediment.  Here we’re comparing </a:t>
            </a:r>
            <a:r>
              <a:rPr lang="en-US" dirty="0" smtClean="0"/>
              <a:t>the saturation </a:t>
            </a:r>
            <a:r>
              <a:rPr lang="en-US" dirty="0" smtClean="0"/>
              <a:t>state </a:t>
            </a:r>
            <a:r>
              <a:rPr lang="en-US" dirty="0" smtClean="0"/>
              <a:t>or Omega value </a:t>
            </a:r>
            <a:r>
              <a:rPr lang="en-US" dirty="0" smtClean="0"/>
              <a:t>of </a:t>
            </a:r>
            <a:r>
              <a:rPr lang="en-US" dirty="0" smtClean="0"/>
              <a:t>the two forms of calcium carbonate over a two week period in interstitial water.  The blue line is calcite </a:t>
            </a:r>
            <a:r>
              <a:rPr lang="en-US" dirty="0" smtClean="0"/>
              <a:t>and </a:t>
            </a:r>
            <a:r>
              <a:rPr lang="en-US" dirty="0" smtClean="0"/>
              <a:t>green is aragonite.  (one-time </a:t>
            </a:r>
            <a:r>
              <a:rPr lang="en-US" dirty="0" smtClean="0"/>
              <a:t>addition of each </a:t>
            </a:r>
            <a:r>
              <a:rPr lang="en-US" dirty="0" smtClean="0"/>
              <a:t>buffer)  Of Note here, the </a:t>
            </a:r>
            <a:r>
              <a:rPr lang="en-US" dirty="0" smtClean="0"/>
              <a:t>residence of omega (doesn’t drop below 0.5 even after two weeks) with the crushed surf clam </a:t>
            </a:r>
            <a:r>
              <a:rPr lang="en-US" dirty="0" smtClean="0"/>
              <a:t>shell at 15%. </a:t>
            </a:r>
            <a:r>
              <a:rPr lang="en-US" dirty="0" smtClean="0"/>
              <a:t>Not coincidentally, this buffer showed the most significant larval recruitment. </a:t>
            </a:r>
          </a:p>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smtClean="0"/>
              <a:t>8- Our next Issue – increasing ocean temps</a:t>
            </a:r>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lIns="93177" tIns="46589" rIns="93177" bIns="46589"/>
          <a:lstStyle/>
          <a:p>
            <a:fld id="{D8D9D9D3-66D7-4008-9238-392DB1158487}" type="slidenum">
              <a:rPr lang="en-US" smtClean="0"/>
              <a:pPr/>
              <a:t>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7"/>
        <p:cNvGrpSpPr/>
        <p:nvPr/>
      </p:nvGrpSpPr>
      <p:grpSpPr>
        <a:xfrm>
          <a:off x="0" y="0"/>
          <a:ext cx="0" cy="0"/>
          <a:chOff x="0" y="0"/>
          <a:chExt cx="0" cy="0"/>
        </a:xfrm>
      </p:grpSpPr>
      <p:sp>
        <p:nvSpPr>
          <p:cNvPr id="8" name="Shape 8"/>
          <p:cNvSpPr/>
          <p:nvPr/>
        </p:nvSpPr>
        <p:spPr>
          <a:xfrm>
            <a:off x="0" y="0"/>
            <a:ext cx="9144000" cy="5176499"/>
          </a:xfrm>
          <a:prstGeom prst="rect">
            <a:avLst/>
          </a:prstGeom>
          <a:gradFill>
            <a:gsLst>
              <a:gs pos="0">
                <a:srgbClr val="003171"/>
              </a:gs>
              <a:gs pos="100000">
                <a:srgbClr val="549FFF"/>
              </a:gs>
            </a:gsLst>
            <a:lin ang="7919881" scaled="0"/>
          </a:gradFill>
          <a:ln>
            <a:noFill/>
          </a:ln>
        </p:spPr>
        <p:txBody>
          <a:bodyPr lIns="91425" tIns="45700" rIns="91425" bIns="45700" anchor="ctr" anchorCtr="0">
            <a:noAutofit/>
          </a:bodyPr>
          <a:lstStyle/>
          <a:p>
            <a:pPr>
              <a:spcBef>
                <a:spcPts val="0"/>
              </a:spcBef>
              <a:buNone/>
            </a:pPr>
            <a:endParaRPr/>
          </a:p>
        </p:txBody>
      </p:sp>
      <p:sp>
        <p:nvSpPr>
          <p:cNvPr id="9" name="Shape 9"/>
          <p:cNvSpPr/>
          <p:nvPr/>
        </p:nvSpPr>
        <p:spPr>
          <a:xfrm flipH="1">
            <a:off x="-3832" y="12039"/>
            <a:ext cx="10925833" cy="5165065"/>
          </a:xfrm>
          <a:custGeom>
            <a:avLst/>
            <a:gdLst/>
            <a:ahLst/>
            <a:cxnLst/>
            <a:rect l="0" t="0" r="0" b="0"/>
            <a:pathLst>
              <a:path w="24279631" h="6863875" extrusionOk="0">
                <a:moveTo>
                  <a:pt x="9291599" y="0"/>
                </a:moveTo>
                <a:lnTo>
                  <a:pt x="24279631" y="5875"/>
                </a:lnTo>
                <a:lnTo>
                  <a:pt x="24250422" y="6863875"/>
                </a:lnTo>
                <a:lnTo>
                  <a:pt x="8740466" y="6858000"/>
                </a:lnTo>
                <a:cubicBezTo>
                  <a:pt x="0" y="3062308"/>
                  <a:pt x="7449035" y="312298"/>
                  <a:pt x="9291599" y="0"/>
                </a:cubicBezTo>
                <a:close/>
              </a:path>
            </a:pathLst>
          </a:custGeom>
          <a:gradFill>
            <a:gsLst>
              <a:gs pos="0">
                <a:srgbClr val="549FFF">
                  <a:alpha val="40784"/>
                </a:srgbClr>
              </a:gs>
              <a:gs pos="41000">
                <a:srgbClr val="003171">
                  <a:alpha val="94901"/>
                </a:srgbClr>
              </a:gs>
              <a:gs pos="100000">
                <a:srgbClr val="003171">
                  <a:alpha val="94901"/>
                </a:srgbClr>
              </a:gs>
            </a:gsLst>
            <a:path path="circle">
              <a:fillToRect t="100000" r="100000"/>
            </a:path>
            <a:tileRect l="-100000" b="-100000"/>
          </a:gradFill>
          <a:ln>
            <a:noFill/>
          </a:ln>
        </p:spPr>
        <p:txBody>
          <a:bodyPr lIns="91425" tIns="45700" rIns="91425" bIns="45700" anchor="ctr" anchorCtr="0">
            <a:noAutofit/>
          </a:bodyPr>
          <a:lstStyle/>
          <a:p>
            <a:pPr>
              <a:spcBef>
                <a:spcPts val="0"/>
              </a:spcBef>
              <a:buNone/>
            </a:pPr>
            <a:endParaRPr/>
          </a:p>
        </p:txBody>
      </p:sp>
      <p:sp>
        <p:nvSpPr>
          <p:cNvPr id="10" name="Shape 10"/>
          <p:cNvSpPr/>
          <p:nvPr/>
        </p:nvSpPr>
        <p:spPr>
          <a:xfrm flipH="1">
            <a:off x="14659" y="660"/>
            <a:ext cx="10500940" cy="5165065"/>
          </a:xfrm>
          <a:custGeom>
            <a:avLst/>
            <a:gdLst/>
            <a:ahLst/>
            <a:cxnLst/>
            <a:rect l="0" t="0" r="0" b="0"/>
            <a:pathLst>
              <a:path w="24279631" h="6863875" extrusionOk="0">
                <a:moveTo>
                  <a:pt x="9291599" y="0"/>
                </a:moveTo>
                <a:lnTo>
                  <a:pt x="24279631" y="5875"/>
                </a:lnTo>
                <a:lnTo>
                  <a:pt x="24250422" y="6863875"/>
                </a:lnTo>
                <a:lnTo>
                  <a:pt x="8740466" y="6858000"/>
                </a:lnTo>
                <a:cubicBezTo>
                  <a:pt x="0" y="3062308"/>
                  <a:pt x="7449035" y="312298"/>
                  <a:pt x="9291599" y="0"/>
                </a:cubicBezTo>
                <a:close/>
              </a:path>
            </a:pathLst>
          </a:custGeom>
          <a:gradFill>
            <a:gsLst>
              <a:gs pos="0">
                <a:srgbClr val="549FFF">
                  <a:alpha val="53725"/>
                </a:srgbClr>
              </a:gs>
              <a:gs pos="41000">
                <a:srgbClr val="003171">
                  <a:alpha val="53725"/>
                </a:srgbClr>
              </a:gs>
              <a:gs pos="100000">
                <a:srgbClr val="003171">
                  <a:alpha val="53725"/>
                </a:srgbClr>
              </a:gs>
            </a:gsLst>
            <a:path path="circle">
              <a:fillToRect t="100000" r="100000"/>
            </a:path>
            <a:tileRect l="-100000" b="-100000"/>
          </a:gradFill>
          <a:ln>
            <a:noFill/>
          </a:ln>
        </p:spPr>
        <p:txBody>
          <a:bodyPr lIns="91425" tIns="45700" rIns="91425" bIns="45700" anchor="b" anchorCtr="0">
            <a:noAutofit/>
          </a:bodyPr>
          <a:lstStyle/>
          <a:p>
            <a:pPr>
              <a:spcBef>
                <a:spcPts val="0"/>
              </a:spcBef>
              <a:buNone/>
            </a:pPr>
            <a:endParaRPr/>
          </a:p>
        </p:txBody>
      </p:sp>
      <p:sp>
        <p:nvSpPr>
          <p:cNvPr id="11" name="Shape 11"/>
          <p:cNvSpPr/>
          <p:nvPr/>
        </p:nvSpPr>
        <p:spPr>
          <a:xfrm>
            <a:off x="-846666" y="-661"/>
            <a:ext cx="2167466" cy="5176308"/>
          </a:xfrm>
          <a:custGeom>
            <a:avLst/>
            <a:gdLst/>
            <a:ahLst/>
            <a:cxnLst/>
            <a:rect l="0" t="0" r="0" b="0"/>
            <a:pathLst>
              <a:path w="2167467" h="6180667" extrusionOk="0">
                <a:moveTo>
                  <a:pt x="939800" y="0"/>
                </a:moveTo>
                <a:lnTo>
                  <a:pt x="1905000" y="5881"/>
                </a:lnTo>
                <a:cubicBezTo>
                  <a:pt x="2167467" y="1035992"/>
                  <a:pt x="0" y="1848556"/>
                  <a:pt x="1896533" y="6180667"/>
                </a:cubicBezTo>
                <a:lnTo>
                  <a:pt x="939800" y="6180667"/>
                </a:lnTo>
                <a:lnTo>
                  <a:pt x="939800" y="0"/>
                </a:lnTo>
                <a:close/>
              </a:path>
            </a:pathLst>
          </a:custGeom>
          <a:gradFill>
            <a:gsLst>
              <a:gs pos="0">
                <a:srgbClr val="003171">
                  <a:alpha val="20784"/>
                </a:srgbClr>
              </a:gs>
              <a:gs pos="100000">
                <a:srgbClr val="65A8FF">
                  <a:alpha val="20784"/>
                </a:srgbClr>
              </a:gs>
            </a:gsLst>
            <a:lin ang="0" scaled="0"/>
          </a:gradFill>
          <a:ln>
            <a:noFill/>
          </a:ln>
        </p:spPr>
        <p:txBody>
          <a:bodyPr lIns="91425" tIns="45700" rIns="91425" bIns="45700" anchor="ctr" anchorCtr="0">
            <a:noAutofit/>
          </a:bodyPr>
          <a:lstStyle/>
          <a:p>
            <a:pPr>
              <a:spcBef>
                <a:spcPts val="0"/>
              </a:spcBef>
              <a:buNone/>
            </a:pPr>
            <a:endParaRPr/>
          </a:p>
        </p:txBody>
      </p:sp>
      <p:sp>
        <p:nvSpPr>
          <p:cNvPr id="12" name="Shape 12"/>
          <p:cNvSpPr/>
          <p:nvPr/>
        </p:nvSpPr>
        <p:spPr>
          <a:xfrm rot="10800000" flipH="1">
            <a:off x="-524933" y="131"/>
            <a:ext cx="1403434" cy="5176308"/>
          </a:xfrm>
          <a:custGeom>
            <a:avLst/>
            <a:gdLst/>
            <a:ahLst/>
            <a:cxnLst/>
            <a:rect l="0" t="0" r="0" b="0"/>
            <a:pathLst>
              <a:path w="2167467" h="6180667" extrusionOk="0">
                <a:moveTo>
                  <a:pt x="939800" y="0"/>
                </a:moveTo>
                <a:lnTo>
                  <a:pt x="1905000" y="5881"/>
                </a:lnTo>
                <a:cubicBezTo>
                  <a:pt x="2167467" y="1035992"/>
                  <a:pt x="0" y="1848556"/>
                  <a:pt x="1896533" y="6180667"/>
                </a:cubicBezTo>
                <a:lnTo>
                  <a:pt x="939800" y="6180667"/>
                </a:lnTo>
                <a:lnTo>
                  <a:pt x="939800" y="0"/>
                </a:lnTo>
                <a:close/>
              </a:path>
            </a:pathLst>
          </a:custGeom>
          <a:gradFill>
            <a:gsLst>
              <a:gs pos="0">
                <a:srgbClr val="003171">
                  <a:alpha val="20784"/>
                </a:srgbClr>
              </a:gs>
              <a:gs pos="100000">
                <a:srgbClr val="65A8FF">
                  <a:alpha val="20784"/>
                </a:srgbClr>
              </a:gs>
            </a:gsLst>
            <a:lin ang="0" scaled="0"/>
          </a:gradFill>
          <a:ln>
            <a:noFill/>
          </a:ln>
        </p:spPr>
        <p:txBody>
          <a:bodyPr lIns="91425" tIns="45700" rIns="91425" bIns="45700" anchor="ctr" anchorCtr="0">
            <a:noAutofit/>
          </a:bodyPr>
          <a:lstStyle/>
          <a:p>
            <a:pPr>
              <a:spcBef>
                <a:spcPts val="0"/>
              </a:spcBef>
              <a:buNone/>
            </a:pPr>
            <a:endParaRPr/>
          </a:p>
        </p:txBody>
      </p:sp>
      <p:sp>
        <p:nvSpPr>
          <p:cNvPr id="13" name="Shape 13"/>
          <p:cNvSpPr txBox="1">
            <a:spLocks noGrp="1"/>
          </p:cNvSpPr>
          <p:nvPr>
            <p:ph type="ctrTitle"/>
          </p:nvPr>
        </p:nvSpPr>
        <p:spPr>
          <a:xfrm>
            <a:off x="1082040" y="1242060"/>
            <a:ext cx="7050900" cy="1102500"/>
          </a:xfrm>
          <a:prstGeom prst="rect">
            <a:avLst/>
          </a:prstGeom>
        </p:spPr>
        <p:txBody>
          <a:bodyPr lIns="91425" tIns="91425" rIns="91425" bIns="91425" anchor="b" anchorCtr="0"/>
          <a:lstStyle>
            <a:lvl1pPr algn="r" rtl="0">
              <a:spcBef>
                <a:spcPts val="0"/>
              </a:spcBef>
              <a:buClr>
                <a:schemeClr val="lt1"/>
              </a:buClr>
              <a:buSzPct val="100000"/>
              <a:defRPr sz="4800">
                <a:solidFill>
                  <a:schemeClr val="lt1"/>
                </a:solidFill>
              </a:defRPr>
            </a:lvl1pPr>
            <a:lvl2pPr algn="r" rtl="0">
              <a:spcBef>
                <a:spcPts val="0"/>
              </a:spcBef>
              <a:buClr>
                <a:schemeClr val="lt1"/>
              </a:buClr>
              <a:buSzPct val="100000"/>
              <a:defRPr sz="4800">
                <a:solidFill>
                  <a:schemeClr val="lt1"/>
                </a:solidFill>
              </a:defRPr>
            </a:lvl2pPr>
            <a:lvl3pPr algn="r" rtl="0">
              <a:spcBef>
                <a:spcPts val="0"/>
              </a:spcBef>
              <a:buClr>
                <a:schemeClr val="lt1"/>
              </a:buClr>
              <a:buSzPct val="100000"/>
              <a:defRPr sz="4800">
                <a:solidFill>
                  <a:schemeClr val="lt1"/>
                </a:solidFill>
              </a:defRPr>
            </a:lvl3pPr>
            <a:lvl4pPr algn="r" rtl="0">
              <a:spcBef>
                <a:spcPts val="0"/>
              </a:spcBef>
              <a:buClr>
                <a:schemeClr val="lt1"/>
              </a:buClr>
              <a:buSzPct val="100000"/>
              <a:defRPr sz="4800">
                <a:solidFill>
                  <a:schemeClr val="lt1"/>
                </a:solidFill>
              </a:defRPr>
            </a:lvl4pPr>
            <a:lvl5pPr algn="r" rtl="0">
              <a:spcBef>
                <a:spcPts val="0"/>
              </a:spcBef>
              <a:buClr>
                <a:schemeClr val="lt1"/>
              </a:buClr>
              <a:buSzPct val="100000"/>
              <a:defRPr sz="4800">
                <a:solidFill>
                  <a:schemeClr val="lt1"/>
                </a:solidFill>
              </a:defRPr>
            </a:lvl5pPr>
            <a:lvl6pPr algn="r" rtl="0">
              <a:spcBef>
                <a:spcPts val="0"/>
              </a:spcBef>
              <a:buClr>
                <a:schemeClr val="lt1"/>
              </a:buClr>
              <a:buSzPct val="100000"/>
              <a:defRPr sz="4800">
                <a:solidFill>
                  <a:schemeClr val="lt1"/>
                </a:solidFill>
              </a:defRPr>
            </a:lvl6pPr>
            <a:lvl7pPr algn="r" rtl="0">
              <a:spcBef>
                <a:spcPts val="0"/>
              </a:spcBef>
              <a:buClr>
                <a:schemeClr val="lt1"/>
              </a:buClr>
              <a:buSzPct val="100000"/>
              <a:defRPr sz="4800">
                <a:solidFill>
                  <a:schemeClr val="lt1"/>
                </a:solidFill>
              </a:defRPr>
            </a:lvl7pPr>
            <a:lvl8pPr algn="r" rtl="0">
              <a:spcBef>
                <a:spcPts val="0"/>
              </a:spcBef>
              <a:buClr>
                <a:schemeClr val="lt1"/>
              </a:buClr>
              <a:buSzPct val="100000"/>
              <a:defRPr sz="4800">
                <a:solidFill>
                  <a:schemeClr val="lt1"/>
                </a:solidFill>
              </a:defRPr>
            </a:lvl8pPr>
            <a:lvl9pPr algn="r" rtl="0">
              <a:spcBef>
                <a:spcPts val="0"/>
              </a:spcBef>
              <a:buClr>
                <a:schemeClr val="lt1"/>
              </a:buClr>
              <a:buSzPct val="100000"/>
              <a:defRPr sz="4800">
                <a:solidFill>
                  <a:schemeClr val="lt1"/>
                </a:solidFill>
              </a:defRPr>
            </a:lvl9pPr>
          </a:lstStyle>
          <a:p>
            <a:endParaRPr/>
          </a:p>
        </p:txBody>
      </p:sp>
      <p:sp>
        <p:nvSpPr>
          <p:cNvPr id="14" name="Shape 14"/>
          <p:cNvSpPr txBox="1">
            <a:spLocks noGrp="1"/>
          </p:cNvSpPr>
          <p:nvPr>
            <p:ph type="subTitle" idx="1"/>
          </p:nvPr>
        </p:nvSpPr>
        <p:spPr>
          <a:xfrm>
            <a:off x="1082040" y="2423159"/>
            <a:ext cx="7035899" cy="694199"/>
          </a:xfrm>
          <a:prstGeom prst="rect">
            <a:avLst/>
          </a:prstGeom>
        </p:spPr>
        <p:txBody>
          <a:bodyPr lIns="91425" tIns="91425" rIns="91425" bIns="91425" anchor="t" anchorCtr="0"/>
          <a:lstStyle>
            <a:lvl1pPr algn="r" rtl="0">
              <a:spcBef>
                <a:spcPts val="0"/>
              </a:spcBef>
              <a:buClr>
                <a:schemeClr val="lt1"/>
              </a:buClr>
              <a:buSzPct val="100000"/>
              <a:buNone/>
              <a:defRPr sz="2400">
                <a:solidFill>
                  <a:schemeClr val="lt1"/>
                </a:solidFill>
              </a:defRPr>
            </a:lvl1pPr>
            <a:lvl2pPr algn="r" rtl="0">
              <a:spcBef>
                <a:spcPts val="0"/>
              </a:spcBef>
              <a:buClr>
                <a:schemeClr val="lt1"/>
              </a:buClr>
              <a:buSzPct val="100000"/>
              <a:buNone/>
              <a:defRPr sz="2400">
                <a:solidFill>
                  <a:schemeClr val="lt1"/>
                </a:solidFill>
              </a:defRPr>
            </a:lvl2pPr>
            <a:lvl3pPr algn="r" rtl="0">
              <a:spcBef>
                <a:spcPts val="0"/>
              </a:spcBef>
              <a:buClr>
                <a:schemeClr val="lt1"/>
              </a:buClr>
              <a:buNone/>
              <a:defRPr>
                <a:solidFill>
                  <a:schemeClr val="lt1"/>
                </a:solidFill>
              </a:defRPr>
            </a:lvl3pPr>
            <a:lvl4pPr algn="r" rtl="0">
              <a:spcBef>
                <a:spcPts val="0"/>
              </a:spcBef>
              <a:buClr>
                <a:schemeClr val="lt1"/>
              </a:buClr>
              <a:buSzPct val="100000"/>
              <a:buNone/>
              <a:defRPr sz="2400">
                <a:solidFill>
                  <a:schemeClr val="lt1"/>
                </a:solidFill>
              </a:defRPr>
            </a:lvl4pPr>
            <a:lvl5pPr algn="r" rtl="0">
              <a:spcBef>
                <a:spcPts val="0"/>
              </a:spcBef>
              <a:buClr>
                <a:schemeClr val="lt1"/>
              </a:buClr>
              <a:buSzPct val="100000"/>
              <a:buNone/>
              <a:defRPr sz="2400">
                <a:solidFill>
                  <a:schemeClr val="lt1"/>
                </a:solidFill>
              </a:defRPr>
            </a:lvl5pPr>
            <a:lvl6pPr algn="r" rtl="0">
              <a:spcBef>
                <a:spcPts val="0"/>
              </a:spcBef>
              <a:buClr>
                <a:schemeClr val="lt1"/>
              </a:buClr>
              <a:buSzPct val="100000"/>
              <a:buNone/>
              <a:defRPr sz="2400">
                <a:solidFill>
                  <a:schemeClr val="lt1"/>
                </a:solidFill>
              </a:defRPr>
            </a:lvl6pPr>
            <a:lvl7pPr algn="r" rtl="0">
              <a:spcBef>
                <a:spcPts val="0"/>
              </a:spcBef>
              <a:buClr>
                <a:schemeClr val="lt1"/>
              </a:buClr>
              <a:buSzPct val="100000"/>
              <a:buNone/>
              <a:defRPr sz="2400">
                <a:solidFill>
                  <a:schemeClr val="lt1"/>
                </a:solidFill>
              </a:defRPr>
            </a:lvl7pPr>
            <a:lvl8pPr algn="r" rtl="0">
              <a:spcBef>
                <a:spcPts val="0"/>
              </a:spcBef>
              <a:buClr>
                <a:schemeClr val="lt1"/>
              </a:buClr>
              <a:buSzPct val="100000"/>
              <a:buNone/>
              <a:defRPr sz="2400">
                <a:solidFill>
                  <a:schemeClr val="lt1"/>
                </a:solidFill>
              </a:defRPr>
            </a:lvl8pPr>
            <a:lvl9pPr algn="r" rtl="0">
              <a:spcBef>
                <a:spcPts val="0"/>
              </a:spcBef>
              <a:buClr>
                <a:schemeClr val="lt1"/>
              </a:buClr>
              <a:buSzPct val="100000"/>
              <a:buNone/>
              <a:defRPr sz="2400">
                <a:solidFill>
                  <a:schemeClr val="lt1"/>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5"/>
        <p:cNvGrpSpPr/>
        <p:nvPr/>
      </p:nvGrpSpPr>
      <p:grpSpPr>
        <a:xfrm>
          <a:off x="0" y="0"/>
          <a:ext cx="0" cy="0"/>
          <a:chOff x="0" y="0"/>
          <a:chExt cx="0" cy="0"/>
        </a:xfrm>
      </p:grpSpPr>
      <p:sp>
        <p:nvSpPr>
          <p:cNvPr id="16" name="Shape 16"/>
          <p:cNvSpPr/>
          <p:nvPr/>
        </p:nvSpPr>
        <p:spPr>
          <a:xfrm rot="10800000" flipH="1">
            <a:off x="-348182" y="-16424"/>
            <a:ext cx="1723519" cy="5159924"/>
          </a:xfrm>
          <a:custGeom>
            <a:avLst/>
            <a:gdLst/>
            <a:ahLst/>
            <a:cxnLst/>
            <a:rect l="0" t="0" r="0" b="0"/>
            <a:pathLst>
              <a:path w="4476675" h="6879900" extrusionOk="0">
                <a:moveTo>
                  <a:pt x="4476676" y="16025"/>
                </a:moveTo>
                <a:lnTo>
                  <a:pt x="879695" y="0"/>
                </a:lnTo>
                <a:cubicBezTo>
                  <a:pt x="886211" y="2293300"/>
                  <a:pt x="892726" y="4586600"/>
                  <a:pt x="899242" y="6879900"/>
                </a:cubicBezTo>
                <a:lnTo>
                  <a:pt x="3909760" y="6861462"/>
                </a:lnTo>
                <a:cubicBezTo>
                  <a:pt x="0" y="3547544"/>
                  <a:pt x="1695771" y="1824359"/>
                  <a:pt x="4476676" y="16025"/>
                </a:cubicBezTo>
                <a:close/>
              </a:path>
            </a:pathLst>
          </a:custGeom>
          <a:gradFill>
            <a:gsLst>
              <a:gs pos="0">
                <a:srgbClr val="549FFF">
                  <a:alpha val="53725"/>
                </a:srgbClr>
              </a:gs>
              <a:gs pos="41000">
                <a:srgbClr val="003171">
                  <a:alpha val="53725"/>
                </a:srgbClr>
              </a:gs>
              <a:gs pos="100000">
                <a:srgbClr val="003171">
                  <a:alpha val="53725"/>
                </a:srgbClr>
              </a:gs>
            </a:gsLst>
            <a:path path="circle">
              <a:fillToRect t="100000" r="100000"/>
            </a:path>
            <a:tileRect l="-100000" b="-100000"/>
          </a:gradFill>
          <a:ln>
            <a:noFill/>
          </a:ln>
        </p:spPr>
        <p:txBody>
          <a:bodyPr lIns="91425" tIns="45700" rIns="91425" bIns="45700" anchor="ctr" anchorCtr="0">
            <a:noAutofit/>
          </a:bodyPr>
          <a:lstStyle/>
          <a:p>
            <a:pPr>
              <a:spcBef>
                <a:spcPts val="0"/>
              </a:spcBef>
              <a:buNone/>
            </a:pPr>
            <a:endParaRPr/>
          </a:p>
        </p:txBody>
      </p:sp>
      <p:sp>
        <p:nvSpPr>
          <p:cNvPr id="17" name="Shape 17"/>
          <p:cNvSpPr txBox="1">
            <a:spLocks noGrp="1"/>
          </p:cNvSpPr>
          <p:nvPr>
            <p:ph type="body" idx="1"/>
          </p:nvPr>
        </p:nvSpPr>
        <p:spPr>
          <a:xfrm>
            <a:off x="457200" y="1244250"/>
            <a:ext cx="8229600" cy="3359099"/>
          </a:xfrm>
          <a:prstGeom prst="rect">
            <a:avLst/>
          </a:prstGeom>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8" name="Shape 18"/>
          <p:cNvSpPr/>
          <p:nvPr/>
        </p:nvSpPr>
        <p:spPr>
          <a:xfrm rot="10800000" flipH="1">
            <a:off x="-1118653" y="774"/>
            <a:ext cx="3100650" cy="5142725"/>
          </a:xfrm>
          <a:custGeom>
            <a:avLst/>
            <a:gdLst/>
            <a:ahLst/>
            <a:cxnLst/>
            <a:rect l="0" t="0" r="0" b="0"/>
            <a:pathLst>
              <a:path w="8053639" h="6879900" extrusionOk="0">
                <a:moveTo>
                  <a:pt x="4696126" y="16025"/>
                </a:moveTo>
                <a:lnTo>
                  <a:pt x="2920537" y="0"/>
                </a:lnTo>
                <a:cubicBezTo>
                  <a:pt x="2927053" y="2293300"/>
                  <a:pt x="2933568" y="4586600"/>
                  <a:pt x="2940084" y="6879900"/>
                </a:cubicBezTo>
                <a:lnTo>
                  <a:pt x="4085318" y="6861462"/>
                </a:lnTo>
                <a:cubicBezTo>
                  <a:pt x="8053639" y="4651267"/>
                  <a:pt x="0" y="3113439"/>
                  <a:pt x="4696126" y="16025"/>
                </a:cubicBezTo>
                <a:close/>
              </a:path>
            </a:pathLst>
          </a:custGeom>
          <a:gradFill>
            <a:gsLst>
              <a:gs pos="0">
                <a:srgbClr val="549FFF">
                  <a:alpha val="53725"/>
                </a:srgbClr>
              </a:gs>
              <a:gs pos="41000">
                <a:srgbClr val="003171">
                  <a:alpha val="53725"/>
                </a:srgbClr>
              </a:gs>
              <a:gs pos="100000">
                <a:srgbClr val="003171">
                  <a:alpha val="53725"/>
                </a:srgbClr>
              </a:gs>
            </a:gsLst>
            <a:path path="circle">
              <a:fillToRect t="100000" r="100000"/>
            </a:path>
            <a:tileRect l="-100000" b="-100000"/>
          </a:gradFill>
          <a:ln>
            <a:noFill/>
          </a:ln>
        </p:spPr>
        <p:txBody>
          <a:bodyPr lIns="91425" tIns="45700" rIns="91425" bIns="45700" anchor="ctr" anchorCtr="0">
            <a:noAutofit/>
          </a:bodyPr>
          <a:lstStyle/>
          <a:p>
            <a:pPr>
              <a:spcBef>
                <a:spcPts val="0"/>
              </a:spcBef>
              <a:buNone/>
            </a:pPr>
            <a:endParaRPr/>
          </a:p>
        </p:txBody>
      </p:sp>
      <p:sp>
        <p:nvSpPr>
          <p:cNvPr id="19" name="Shape 19"/>
          <p:cNvSpPr/>
          <p:nvPr/>
        </p:nvSpPr>
        <p:spPr>
          <a:xfrm rot="10800000">
            <a:off x="8088846" y="-9550"/>
            <a:ext cx="1100667" cy="5153050"/>
          </a:xfrm>
          <a:custGeom>
            <a:avLst/>
            <a:gdLst/>
            <a:ahLst/>
            <a:cxnLst/>
            <a:rect l="0" t="0" r="0" b="0"/>
            <a:pathLst>
              <a:path w="1100668" h="6916846" extrusionOk="0">
                <a:moveTo>
                  <a:pt x="0" y="11711"/>
                </a:moveTo>
                <a:lnTo>
                  <a:pt x="956734" y="0"/>
                </a:lnTo>
                <a:cubicBezTo>
                  <a:pt x="33869" y="3419922"/>
                  <a:pt x="220135" y="4504457"/>
                  <a:pt x="1100668" y="6916846"/>
                </a:cubicBezTo>
                <a:lnTo>
                  <a:pt x="0" y="6916846"/>
                </a:lnTo>
                <a:lnTo>
                  <a:pt x="0" y="11711"/>
                </a:lnTo>
                <a:close/>
              </a:path>
            </a:pathLst>
          </a:custGeom>
          <a:gradFill>
            <a:gsLst>
              <a:gs pos="0">
                <a:srgbClr val="003171"/>
              </a:gs>
              <a:gs pos="100000">
                <a:srgbClr val="65A8FF"/>
              </a:gs>
            </a:gsLst>
            <a:lin ang="5700127" scaled="0"/>
          </a:gradFill>
          <a:ln>
            <a:noFill/>
          </a:ln>
        </p:spPr>
        <p:txBody>
          <a:bodyPr lIns="91425" tIns="45700" rIns="91425" bIns="45700" anchor="ctr" anchorCtr="0">
            <a:noAutofit/>
          </a:bodyPr>
          <a:lstStyle/>
          <a:p>
            <a:pPr>
              <a:spcBef>
                <a:spcPts val="0"/>
              </a:spcBef>
              <a:buNone/>
            </a:pPr>
            <a:endParaRPr/>
          </a:p>
        </p:txBody>
      </p:sp>
      <p:sp>
        <p:nvSpPr>
          <p:cNvPr id="20" name="Shape 20"/>
          <p:cNvSpPr txBox="1">
            <a:spLocks noGrp="1"/>
          </p:cNvSpPr>
          <p:nvPr>
            <p:ph type="title"/>
          </p:nvPr>
        </p:nvSpPr>
        <p:spPr>
          <a:xfrm>
            <a:off x="457200" y="205978"/>
            <a:ext cx="8229600" cy="994200"/>
          </a:xfrm>
          <a:prstGeom prst="rect">
            <a:avLst/>
          </a:prstGeom>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9"/>
        <p:cNvGrpSpPr/>
        <p:nvPr/>
      </p:nvGrpSpPr>
      <p:grpSpPr>
        <a:xfrm>
          <a:off x="0" y="0"/>
          <a:ext cx="0" cy="0"/>
          <a:chOff x="0" y="0"/>
          <a:chExt cx="0" cy="0"/>
        </a:xfrm>
      </p:grpSpPr>
      <p:sp>
        <p:nvSpPr>
          <p:cNvPr id="30" name="Shape 30"/>
          <p:cNvSpPr/>
          <p:nvPr/>
        </p:nvSpPr>
        <p:spPr>
          <a:xfrm rot="10800000" flipH="1">
            <a:off x="-348182" y="-16424"/>
            <a:ext cx="1723519" cy="5159924"/>
          </a:xfrm>
          <a:custGeom>
            <a:avLst/>
            <a:gdLst/>
            <a:ahLst/>
            <a:cxnLst/>
            <a:rect l="0" t="0" r="0" b="0"/>
            <a:pathLst>
              <a:path w="4476675" h="6879900" extrusionOk="0">
                <a:moveTo>
                  <a:pt x="4476676" y="16025"/>
                </a:moveTo>
                <a:lnTo>
                  <a:pt x="879695" y="0"/>
                </a:lnTo>
                <a:cubicBezTo>
                  <a:pt x="886211" y="2293300"/>
                  <a:pt x="892726" y="4586600"/>
                  <a:pt x="899242" y="6879900"/>
                </a:cubicBezTo>
                <a:lnTo>
                  <a:pt x="3909760" y="6861462"/>
                </a:lnTo>
                <a:cubicBezTo>
                  <a:pt x="0" y="3547544"/>
                  <a:pt x="1695771" y="1824359"/>
                  <a:pt x="4476676" y="16025"/>
                </a:cubicBezTo>
                <a:close/>
              </a:path>
            </a:pathLst>
          </a:custGeom>
          <a:gradFill>
            <a:gsLst>
              <a:gs pos="0">
                <a:srgbClr val="549FFF">
                  <a:alpha val="53725"/>
                </a:srgbClr>
              </a:gs>
              <a:gs pos="41000">
                <a:srgbClr val="003171">
                  <a:alpha val="53725"/>
                </a:srgbClr>
              </a:gs>
              <a:gs pos="100000">
                <a:srgbClr val="003171">
                  <a:alpha val="53725"/>
                </a:srgbClr>
              </a:gs>
            </a:gsLst>
            <a:path path="circle">
              <a:fillToRect t="100000" r="100000"/>
            </a:path>
            <a:tileRect l="-100000" b="-100000"/>
          </a:gradFill>
          <a:ln>
            <a:noFill/>
          </a:ln>
        </p:spPr>
        <p:txBody>
          <a:bodyPr lIns="91425" tIns="45700" rIns="91425" bIns="45700" anchor="ctr" anchorCtr="0">
            <a:noAutofit/>
          </a:bodyPr>
          <a:lstStyle/>
          <a:p>
            <a:pPr>
              <a:spcBef>
                <a:spcPts val="0"/>
              </a:spcBef>
              <a:buNone/>
            </a:pPr>
            <a:endParaRPr/>
          </a:p>
        </p:txBody>
      </p:sp>
      <p:sp>
        <p:nvSpPr>
          <p:cNvPr id="31" name="Shape 31"/>
          <p:cNvSpPr/>
          <p:nvPr/>
        </p:nvSpPr>
        <p:spPr>
          <a:xfrm rot="10800000" flipH="1">
            <a:off x="-1118653" y="774"/>
            <a:ext cx="3100650" cy="5142725"/>
          </a:xfrm>
          <a:custGeom>
            <a:avLst/>
            <a:gdLst/>
            <a:ahLst/>
            <a:cxnLst/>
            <a:rect l="0" t="0" r="0" b="0"/>
            <a:pathLst>
              <a:path w="8053639" h="6879900" extrusionOk="0">
                <a:moveTo>
                  <a:pt x="4696126" y="16025"/>
                </a:moveTo>
                <a:lnTo>
                  <a:pt x="2920537" y="0"/>
                </a:lnTo>
                <a:cubicBezTo>
                  <a:pt x="2927053" y="2293300"/>
                  <a:pt x="2933568" y="4586600"/>
                  <a:pt x="2940084" y="6879900"/>
                </a:cubicBezTo>
                <a:lnTo>
                  <a:pt x="4085318" y="6861462"/>
                </a:lnTo>
                <a:cubicBezTo>
                  <a:pt x="8053639" y="4651267"/>
                  <a:pt x="0" y="3113439"/>
                  <a:pt x="4696126" y="16025"/>
                </a:cubicBezTo>
                <a:close/>
              </a:path>
            </a:pathLst>
          </a:custGeom>
          <a:gradFill>
            <a:gsLst>
              <a:gs pos="0">
                <a:srgbClr val="549FFF">
                  <a:alpha val="53725"/>
                </a:srgbClr>
              </a:gs>
              <a:gs pos="41000">
                <a:srgbClr val="003171">
                  <a:alpha val="53725"/>
                </a:srgbClr>
              </a:gs>
              <a:gs pos="100000">
                <a:srgbClr val="003171">
                  <a:alpha val="53725"/>
                </a:srgbClr>
              </a:gs>
            </a:gsLst>
            <a:path path="circle">
              <a:fillToRect t="100000" r="100000"/>
            </a:path>
            <a:tileRect l="-100000" b="-100000"/>
          </a:gradFill>
          <a:ln>
            <a:noFill/>
          </a:ln>
        </p:spPr>
        <p:txBody>
          <a:bodyPr lIns="91425" tIns="45700" rIns="91425" bIns="45700" anchor="ctr" anchorCtr="0">
            <a:noAutofit/>
          </a:bodyPr>
          <a:lstStyle/>
          <a:p>
            <a:pPr>
              <a:spcBef>
                <a:spcPts val="0"/>
              </a:spcBef>
              <a:buNone/>
            </a:pPr>
            <a:endParaRPr/>
          </a:p>
        </p:txBody>
      </p:sp>
      <p:sp>
        <p:nvSpPr>
          <p:cNvPr id="32" name="Shape 32"/>
          <p:cNvSpPr/>
          <p:nvPr/>
        </p:nvSpPr>
        <p:spPr>
          <a:xfrm rot="10800000">
            <a:off x="8088846" y="-9550"/>
            <a:ext cx="1100667" cy="5153050"/>
          </a:xfrm>
          <a:custGeom>
            <a:avLst/>
            <a:gdLst/>
            <a:ahLst/>
            <a:cxnLst/>
            <a:rect l="0" t="0" r="0" b="0"/>
            <a:pathLst>
              <a:path w="1100668" h="6916846" extrusionOk="0">
                <a:moveTo>
                  <a:pt x="0" y="11711"/>
                </a:moveTo>
                <a:lnTo>
                  <a:pt x="956734" y="0"/>
                </a:lnTo>
                <a:cubicBezTo>
                  <a:pt x="33869" y="3419922"/>
                  <a:pt x="220135" y="4504457"/>
                  <a:pt x="1100668" y="6916846"/>
                </a:cubicBezTo>
                <a:lnTo>
                  <a:pt x="0" y="6916846"/>
                </a:lnTo>
                <a:lnTo>
                  <a:pt x="0" y="11711"/>
                </a:lnTo>
                <a:close/>
              </a:path>
            </a:pathLst>
          </a:custGeom>
          <a:gradFill>
            <a:gsLst>
              <a:gs pos="0">
                <a:srgbClr val="003171"/>
              </a:gs>
              <a:gs pos="100000">
                <a:srgbClr val="65A8FF"/>
              </a:gs>
            </a:gsLst>
            <a:lin ang="5700127" scaled="0"/>
          </a:gradFill>
          <a:ln>
            <a:noFill/>
          </a:ln>
        </p:spPr>
        <p:txBody>
          <a:bodyPr lIns="91425" tIns="45700" rIns="91425" bIns="45700" anchor="ctr" anchorCtr="0">
            <a:noAutofit/>
          </a:bodyPr>
          <a:lstStyle/>
          <a:p>
            <a:pPr>
              <a:spcBef>
                <a:spcPts val="0"/>
              </a:spcBef>
              <a:buNone/>
            </a:pPr>
            <a:endParaRPr/>
          </a:p>
        </p:txBody>
      </p:sp>
      <p:sp>
        <p:nvSpPr>
          <p:cNvPr id="33" name="Shape 33"/>
          <p:cNvSpPr txBox="1">
            <a:spLocks noGrp="1"/>
          </p:cNvSpPr>
          <p:nvPr>
            <p:ph type="title"/>
          </p:nvPr>
        </p:nvSpPr>
        <p:spPr>
          <a:xfrm>
            <a:off x="457200" y="205978"/>
            <a:ext cx="8229600" cy="994200"/>
          </a:xfrm>
          <a:prstGeom prst="rect">
            <a:avLst/>
          </a:prstGeom>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Caption">
    <p:spTree>
      <p:nvGrpSpPr>
        <p:cNvPr id="1" name="Shape 34"/>
        <p:cNvGrpSpPr/>
        <p:nvPr/>
      </p:nvGrpSpPr>
      <p:grpSpPr>
        <a:xfrm>
          <a:off x="0" y="0"/>
          <a:ext cx="0" cy="0"/>
          <a:chOff x="0" y="0"/>
          <a:chExt cx="0" cy="0"/>
        </a:xfrm>
      </p:grpSpPr>
      <p:grpSp>
        <p:nvGrpSpPr>
          <p:cNvPr id="35" name="Shape 35"/>
          <p:cNvGrpSpPr/>
          <p:nvPr/>
        </p:nvGrpSpPr>
        <p:grpSpPr>
          <a:xfrm>
            <a:off x="-6264" y="3700039"/>
            <a:ext cx="9150267" cy="2325488"/>
            <a:chOff x="-6264" y="4933386"/>
            <a:chExt cx="9150267" cy="3100650"/>
          </a:xfrm>
        </p:grpSpPr>
        <p:sp>
          <p:nvSpPr>
            <p:cNvPr id="36" name="Shape 36"/>
            <p:cNvSpPr/>
            <p:nvPr/>
          </p:nvSpPr>
          <p:spPr>
            <a:xfrm>
              <a:off x="-7" y="5537200"/>
              <a:ext cx="9144008" cy="1574769"/>
            </a:xfrm>
            <a:custGeom>
              <a:avLst/>
              <a:gdLst/>
              <a:ahLst/>
              <a:cxnLst/>
              <a:rect l="0" t="0" r="0" b="0"/>
              <a:pathLst>
                <a:path w="9144009" h="1257301" extrusionOk="0">
                  <a:moveTo>
                    <a:pt x="5" y="266700"/>
                  </a:moveTo>
                  <a:cubicBezTo>
                    <a:pt x="8115305" y="1257301"/>
                    <a:pt x="7620009" y="0"/>
                    <a:pt x="9144009" y="186267"/>
                  </a:cubicBezTo>
                  <a:cubicBezTo>
                    <a:pt x="9144008" y="441678"/>
                    <a:pt x="9143998" y="818763"/>
                    <a:pt x="9143997" y="1074174"/>
                  </a:cubicBezTo>
                  <a:lnTo>
                    <a:pt x="0" y="1086874"/>
                  </a:lnTo>
                  <a:cubicBezTo>
                    <a:pt x="0" y="854041"/>
                    <a:pt x="5" y="499533"/>
                    <a:pt x="5" y="266700"/>
                  </a:cubicBezTo>
                  <a:close/>
                </a:path>
              </a:pathLst>
            </a:custGeom>
            <a:gradFill>
              <a:gsLst>
                <a:gs pos="0">
                  <a:srgbClr val="549FFF"/>
                </a:gs>
                <a:gs pos="100000">
                  <a:srgbClr val="003171">
                    <a:alpha val="51764"/>
                  </a:srgbClr>
                </a:gs>
              </a:gsLst>
              <a:path path="circle">
                <a:fillToRect l="50000" t="50000" r="50000" b="50000"/>
              </a:path>
              <a:tileRect/>
            </a:gradFill>
            <a:ln>
              <a:noFill/>
            </a:ln>
          </p:spPr>
          <p:txBody>
            <a:bodyPr lIns="91425" tIns="45700" rIns="91425" bIns="45700" anchor="ctr" anchorCtr="0">
              <a:noAutofit/>
            </a:bodyPr>
            <a:lstStyle/>
            <a:p>
              <a:pPr>
                <a:spcBef>
                  <a:spcPts val="0"/>
                </a:spcBef>
                <a:buNone/>
              </a:pPr>
              <a:endParaRPr/>
            </a:p>
          </p:txBody>
        </p:sp>
        <p:sp>
          <p:nvSpPr>
            <p:cNvPr id="37" name="Shape 37"/>
            <p:cNvSpPr/>
            <p:nvPr/>
          </p:nvSpPr>
          <p:spPr>
            <a:xfrm rot="5400000" flipH="1">
              <a:off x="3018543" y="1908578"/>
              <a:ext cx="3100650" cy="9150266"/>
            </a:xfrm>
            <a:custGeom>
              <a:avLst/>
              <a:gdLst/>
              <a:ahLst/>
              <a:cxnLst/>
              <a:rect l="0" t="0" r="0" b="0"/>
              <a:pathLst>
                <a:path w="8053639" h="6879900" extrusionOk="0">
                  <a:moveTo>
                    <a:pt x="4696126" y="16025"/>
                  </a:moveTo>
                  <a:lnTo>
                    <a:pt x="2920537" y="0"/>
                  </a:lnTo>
                  <a:cubicBezTo>
                    <a:pt x="2927053" y="2293300"/>
                    <a:pt x="2933568" y="4586600"/>
                    <a:pt x="2940084" y="6879900"/>
                  </a:cubicBezTo>
                  <a:lnTo>
                    <a:pt x="4085318" y="6861462"/>
                  </a:lnTo>
                  <a:cubicBezTo>
                    <a:pt x="8053639" y="4651267"/>
                    <a:pt x="0" y="3113439"/>
                    <a:pt x="4696126" y="16025"/>
                  </a:cubicBezTo>
                  <a:close/>
                </a:path>
              </a:pathLst>
            </a:custGeom>
            <a:gradFill>
              <a:gsLst>
                <a:gs pos="0">
                  <a:srgbClr val="549FFF">
                    <a:alpha val="78823"/>
                  </a:srgbClr>
                </a:gs>
                <a:gs pos="41000">
                  <a:srgbClr val="003171">
                    <a:alpha val="78823"/>
                  </a:srgbClr>
                </a:gs>
                <a:gs pos="100000">
                  <a:srgbClr val="003171">
                    <a:alpha val="78823"/>
                  </a:srgbClr>
                </a:gs>
              </a:gsLst>
              <a:path path="circle">
                <a:fillToRect t="100000" r="100000"/>
              </a:path>
              <a:tileRect l="-100000" b="-100000"/>
            </a:gradFill>
            <a:ln>
              <a:noFill/>
            </a:ln>
          </p:spPr>
          <p:txBody>
            <a:bodyPr lIns="91425" tIns="45700" rIns="91425" bIns="45700" anchor="ctr" anchorCtr="0">
              <a:noAutofit/>
            </a:bodyPr>
            <a:lstStyle/>
            <a:p>
              <a:pPr>
                <a:spcBef>
                  <a:spcPts val="0"/>
                </a:spcBef>
                <a:buNone/>
              </a:pPr>
              <a:endParaRPr/>
            </a:p>
          </p:txBody>
        </p:sp>
        <p:sp>
          <p:nvSpPr>
            <p:cNvPr id="38" name="Shape 38"/>
            <p:cNvSpPr/>
            <p:nvPr/>
          </p:nvSpPr>
          <p:spPr>
            <a:xfrm>
              <a:off x="-7" y="5740400"/>
              <a:ext cx="9144010" cy="1574769"/>
            </a:xfrm>
            <a:custGeom>
              <a:avLst/>
              <a:gdLst/>
              <a:ahLst/>
              <a:cxnLst/>
              <a:rect l="0" t="0" r="0" b="0"/>
              <a:pathLst>
                <a:path w="9144011" h="1257301" extrusionOk="0">
                  <a:moveTo>
                    <a:pt x="7" y="266700"/>
                  </a:moveTo>
                  <a:cubicBezTo>
                    <a:pt x="8115307" y="1257301"/>
                    <a:pt x="7620011" y="0"/>
                    <a:pt x="9144011" y="186267"/>
                  </a:cubicBezTo>
                  <a:lnTo>
                    <a:pt x="9144011" y="921775"/>
                  </a:lnTo>
                  <a:lnTo>
                    <a:pt x="0" y="931914"/>
                  </a:lnTo>
                  <a:cubicBezTo>
                    <a:pt x="0" y="699081"/>
                    <a:pt x="7" y="499533"/>
                    <a:pt x="7" y="266700"/>
                  </a:cubicBezTo>
                  <a:close/>
                </a:path>
              </a:pathLst>
            </a:custGeom>
            <a:gradFill>
              <a:gsLst>
                <a:gs pos="0">
                  <a:srgbClr val="549FFF">
                    <a:alpha val="81960"/>
                  </a:srgbClr>
                </a:gs>
                <a:gs pos="100000">
                  <a:srgbClr val="003171">
                    <a:alpha val="81960"/>
                  </a:srgbClr>
                </a:gs>
              </a:gsLst>
              <a:path path="circle">
                <a:fillToRect l="50000" t="50000" r="50000" b="50000"/>
              </a:path>
              <a:tileRect/>
            </a:gradFill>
            <a:ln>
              <a:noFill/>
            </a:ln>
          </p:spPr>
          <p:txBody>
            <a:bodyPr lIns="91425" tIns="45700" rIns="91425" bIns="45700" anchor="ctr" anchorCtr="0">
              <a:noAutofit/>
            </a:bodyPr>
            <a:lstStyle/>
            <a:p>
              <a:pPr>
                <a:spcBef>
                  <a:spcPts val="0"/>
                </a:spcBef>
                <a:buNone/>
              </a:pPr>
              <a:endParaRPr/>
            </a:p>
          </p:txBody>
        </p:sp>
      </p:grpSp>
      <p:sp>
        <p:nvSpPr>
          <p:cNvPr id="39" name="Shape 39"/>
          <p:cNvSpPr txBox="1">
            <a:spLocks noGrp="1"/>
          </p:cNvSpPr>
          <p:nvPr>
            <p:ph type="body" idx="1"/>
          </p:nvPr>
        </p:nvSpPr>
        <p:spPr>
          <a:xfrm>
            <a:off x="1792288" y="4025503"/>
            <a:ext cx="5486399" cy="603599"/>
          </a:xfrm>
          <a:prstGeom prst="rect">
            <a:avLst/>
          </a:prstGeom>
        </p:spPr>
        <p:txBody>
          <a:bodyPr lIns="91425" tIns="91425" rIns="91425" bIns="91425" anchor="ctr" anchorCtr="0"/>
          <a:lstStyle>
            <a:lvl1pPr algn="ctr" rtl="0">
              <a:spcBef>
                <a:spcPts val="0"/>
              </a:spcBef>
              <a:buSzPct val="100000"/>
              <a:buNone/>
              <a:defRPr sz="2400"/>
            </a:lvl1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683919"/>
            <a:ext cx="2133600" cy="357188"/>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3124200" y="4683919"/>
            <a:ext cx="2895600" cy="357188"/>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6553200" y="4683919"/>
            <a:ext cx="2133600" cy="357188"/>
          </a:xfrm>
          <a:prstGeom prst="rect">
            <a:avLst/>
          </a:prstGeom>
        </p:spPr>
        <p:txBody>
          <a:bodyPr/>
          <a:lstStyle>
            <a:lvl1pPr>
              <a:defRPr/>
            </a:lvl1pPr>
          </a:lstStyle>
          <a:p>
            <a:fld id="{9CEDBF56-905A-49DC-B004-79A398ECC5CE}"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200151"/>
            <a:ext cx="8229600" cy="3394472"/>
          </a:xfrm>
        </p:spPr>
        <p:txBody>
          <a:bodyPr/>
          <a:lstStyle/>
          <a:p>
            <a:endParaRPr lang="en-US"/>
          </a:p>
        </p:txBody>
      </p:sp>
      <p:sp>
        <p:nvSpPr>
          <p:cNvPr id="4" name="Date Placeholder 3"/>
          <p:cNvSpPr>
            <a:spLocks noGrp="1"/>
          </p:cNvSpPr>
          <p:nvPr>
            <p:ph type="dt" sz="half" idx="10"/>
          </p:nvPr>
        </p:nvSpPr>
        <p:spPr>
          <a:xfrm>
            <a:off x="457200" y="4683919"/>
            <a:ext cx="2133600" cy="357188"/>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3124200" y="4683919"/>
            <a:ext cx="2895600" cy="357188"/>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6553200" y="4683919"/>
            <a:ext cx="2133600" cy="357188"/>
          </a:xfrm>
          <a:prstGeom prst="rect">
            <a:avLst/>
          </a:prstGeom>
        </p:spPr>
        <p:txBody>
          <a:bodyPr/>
          <a:lstStyle>
            <a:lvl1pPr>
              <a:defRPr/>
            </a:lvl1pPr>
          </a:lstStyle>
          <a:p>
            <a:fld id="{A3872123-BD45-4BF9-BACD-9052B8601CD6}"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683919"/>
            <a:ext cx="2133600" cy="357188"/>
          </a:xfrm>
          <a:prstGeom prst="rect">
            <a:avLst/>
          </a:prstGeom>
        </p:spPr>
        <p:txBody>
          <a:bodyPr/>
          <a:lstStyle>
            <a:lvl1pPr>
              <a:defRPr/>
            </a:lvl1pPr>
          </a:lstStyle>
          <a:p>
            <a:endParaRPr lang="en-US"/>
          </a:p>
        </p:txBody>
      </p:sp>
      <p:sp>
        <p:nvSpPr>
          <p:cNvPr id="3" name="Footer Placeholder 2"/>
          <p:cNvSpPr>
            <a:spLocks noGrp="1"/>
          </p:cNvSpPr>
          <p:nvPr>
            <p:ph type="ftr" sz="quarter" idx="11"/>
          </p:nvPr>
        </p:nvSpPr>
        <p:spPr>
          <a:xfrm>
            <a:off x="3124200" y="4683919"/>
            <a:ext cx="2895600" cy="357188"/>
          </a:xfrm>
          <a:prstGeom prst="rect">
            <a:avLst/>
          </a:prstGeom>
        </p:spPr>
        <p:txBody>
          <a:bodyPr/>
          <a:lstStyle>
            <a:lvl1pPr>
              <a:defRPr/>
            </a:lvl1pPr>
          </a:lstStyle>
          <a:p>
            <a:endParaRPr lang="en-US"/>
          </a:p>
        </p:txBody>
      </p:sp>
      <p:sp>
        <p:nvSpPr>
          <p:cNvPr id="4" name="Slide Number Placeholder 3"/>
          <p:cNvSpPr>
            <a:spLocks noGrp="1"/>
          </p:cNvSpPr>
          <p:nvPr>
            <p:ph type="sldNum" sz="quarter" idx="12"/>
          </p:nvPr>
        </p:nvSpPr>
        <p:spPr>
          <a:xfrm>
            <a:off x="6553200" y="4683919"/>
            <a:ext cx="2133600" cy="357188"/>
          </a:xfrm>
          <a:prstGeom prst="rect">
            <a:avLst/>
          </a:prstGeom>
        </p:spPr>
        <p:txBody>
          <a:bodyPr/>
          <a:lstStyle>
            <a:lvl1pPr>
              <a:defRPr/>
            </a:lvl1pPr>
          </a:lstStyle>
          <a:p>
            <a:fld id="{C33A4FB5-ABAF-4C5E-92EC-79A1077A3FFF}"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31188" cy="43886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4683919"/>
            <a:ext cx="2135188" cy="357188"/>
          </a:xfrm>
          <a:prstGeom prst="rect">
            <a:avLst/>
          </a:prstGeom>
        </p:spPr>
        <p:txBody>
          <a:bodyPr/>
          <a:lstStyle>
            <a:lvl1pPr>
              <a:defRPr/>
            </a:lvl1pPr>
          </a:lstStyle>
          <a:p>
            <a:endParaRPr lang="en-US"/>
          </a:p>
        </p:txBody>
      </p:sp>
      <p:sp>
        <p:nvSpPr>
          <p:cNvPr id="4" name="Footer Placeholder 3"/>
          <p:cNvSpPr>
            <a:spLocks noGrp="1"/>
          </p:cNvSpPr>
          <p:nvPr>
            <p:ph type="ftr" sz="quarter" idx="11"/>
          </p:nvPr>
        </p:nvSpPr>
        <p:spPr>
          <a:xfrm>
            <a:off x="3124200" y="4683919"/>
            <a:ext cx="2897188" cy="357188"/>
          </a:xfrm>
          <a:prstGeom prst="rect">
            <a:avLst/>
          </a:prstGeom>
        </p:spPr>
        <p:txBody>
          <a:bodyPr/>
          <a:lstStyle>
            <a:lvl1pPr>
              <a:defRPr/>
            </a:lvl1pPr>
          </a:lstStyle>
          <a:p>
            <a:endParaRPr lang="en-US"/>
          </a:p>
        </p:txBody>
      </p:sp>
      <p:sp>
        <p:nvSpPr>
          <p:cNvPr id="5" name="Slide Number Placeholder 4"/>
          <p:cNvSpPr>
            <a:spLocks noGrp="1"/>
          </p:cNvSpPr>
          <p:nvPr>
            <p:ph type="sldNum" sz="quarter" idx="12"/>
          </p:nvPr>
        </p:nvSpPr>
        <p:spPr>
          <a:xfrm>
            <a:off x="6553200" y="4683919"/>
            <a:ext cx="2135188" cy="357188"/>
          </a:xfrm>
          <a:prstGeom prst="rect">
            <a:avLst/>
          </a:prstGeom>
        </p:spPr>
        <p:txBody>
          <a:bodyPr/>
          <a:lstStyle>
            <a:lvl1pPr>
              <a:defRPr/>
            </a:lvl1pPr>
          </a:lstStyle>
          <a:p>
            <a:fld id="{33F661B1-3CC7-4F63-8E55-85A102BB2677}"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lt2"/>
            </a:gs>
            <a:gs pos="100000">
              <a:schemeClr val="accent1"/>
            </a:gs>
          </a:gsLst>
          <a:path path="circle">
            <a:fillToRect l="50000" t="50000" r="50000" b="50000"/>
          </a:path>
          <a:tileRect/>
        </a:gra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457200" y="205978"/>
            <a:ext cx="8229600" cy="994200"/>
          </a:xfrm>
          <a:prstGeom prst="rect">
            <a:avLst/>
          </a:prstGeom>
          <a:noFill/>
          <a:ln>
            <a:noFill/>
          </a:ln>
        </p:spPr>
        <p:txBody>
          <a:bodyPr lIns="91425" tIns="91425" rIns="91425" bIns="91425" anchor="b" anchorCtr="0"/>
          <a:lstStyle>
            <a:lvl1pPr rtl="0">
              <a:spcBef>
                <a:spcPts val="0"/>
              </a:spcBef>
              <a:buClr>
                <a:srgbClr val="00387E"/>
              </a:buClr>
              <a:buSzPct val="100000"/>
              <a:buFont typeface="Trebuchet MS"/>
              <a:buNone/>
              <a:defRPr sz="4000" b="1">
                <a:solidFill>
                  <a:srgbClr val="00387E"/>
                </a:solidFill>
                <a:latin typeface="Trebuchet MS"/>
                <a:ea typeface="Trebuchet MS"/>
                <a:cs typeface="Trebuchet MS"/>
                <a:sym typeface="Trebuchet MS"/>
              </a:defRPr>
            </a:lvl1pPr>
            <a:lvl2pPr rtl="0">
              <a:spcBef>
                <a:spcPts val="0"/>
              </a:spcBef>
              <a:buClr>
                <a:srgbClr val="00387E"/>
              </a:buClr>
              <a:buSzPct val="100000"/>
              <a:buFont typeface="Trebuchet MS"/>
              <a:buNone/>
              <a:defRPr sz="4000" b="1">
                <a:solidFill>
                  <a:srgbClr val="00387E"/>
                </a:solidFill>
                <a:latin typeface="Trebuchet MS"/>
                <a:ea typeface="Trebuchet MS"/>
                <a:cs typeface="Trebuchet MS"/>
                <a:sym typeface="Trebuchet MS"/>
              </a:defRPr>
            </a:lvl2pPr>
            <a:lvl3pPr rtl="0">
              <a:spcBef>
                <a:spcPts val="0"/>
              </a:spcBef>
              <a:buClr>
                <a:srgbClr val="00387E"/>
              </a:buClr>
              <a:buSzPct val="100000"/>
              <a:buFont typeface="Trebuchet MS"/>
              <a:buNone/>
              <a:defRPr sz="4000" b="1">
                <a:solidFill>
                  <a:srgbClr val="00387E"/>
                </a:solidFill>
                <a:latin typeface="Trebuchet MS"/>
                <a:ea typeface="Trebuchet MS"/>
                <a:cs typeface="Trebuchet MS"/>
                <a:sym typeface="Trebuchet MS"/>
              </a:defRPr>
            </a:lvl3pPr>
            <a:lvl4pPr rtl="0">
              <a:spcBef>
                <a:spcPts val="0"/>
              </a:spcBef>
              <a:buClr>
                <a:srgbClr val="00387E"/>
              </a:buClr>
              <a:buSzPct val="100000"/>
              <a:buFont typeface="Trebuchet MS"/>
              <a:buNone/>
              <a:defRPr sz="4000" b="1">
                <a:solidFill>
                  <a:srgbClr val="00387E"/>
                </a:solidFill>
                <a:latin typeface="Trebuchet MS"/>
                <a:ea typeface="Trebuchet MS"/>
                <a:cs typeface="Trebuchet MS"/>
                <a:sym typeface="Trebuchet MS"/>
              </a:defRPr>
            </a:lvl4pPr>
            <a:lvl5pPr rtl="0">
              <a:spcBef>
                <a:spcPts val="0"/>
              </a:spcBef>
              <a:buClr>
                <a:srgbClr val="00387E"/>
              </a:buClr>
              <a:buSzPct val="100000"/>
              <a:buFont typeface="Trebuchet MS"/>
              <a:buNone/>
              <a:defRPr sz="4000" b="1">
                <a:solidFill>
                  <a:srgbClr val="00387E"/>
                </a:solidFill>
                <a:latin typeface="Trebuchet MS"/>
                <a:ea typeface="Trebuchet MS"/>
                <a:cs typeface="Trebuchet MS"/>
                <a:sym typeface="Trebuchet MS"/>
              </a:defRPr>
            </a:lvl5pPr>
            <a:lvl6pPr rtl="0">
              <a:spcBef>
                <a:spcPts val="0"/>
              </a:spcBef>
              <a:buClr>
                <a:srgbClr val="00387E"/>
              </a:buClr>
              <a:buSzPct val="100000"/>
              <a:buFont typeface="Trebuchet MS"/>
              <a:buNone/>
              <a:defRPr sz="4000" b="1">
                <a:solidFill>
                  <a:srgbClr val="00387E"/>
                </a:solidFill>
                <a:latin typeface="Trebuchet MS"/>
                <a:ea typeface="Trebuchet MS"/>
                <a:cs typeface="Trebuchet MS"/>
                <a:sym typeface="Trebuchet MS"/>
              </a:defRPr>
            </a:lvl6pPr>
            <a:lvl7pPr rtl="0">
              <a:spcBef>
                <a:spcPts val="0"/>
              </a:spcBef>
              <a:buClr>
                <a:srgbClr val="00387E"/>
              </a:buClr>
              <a:buSzPct val="100000"/>
              <a:buFont typeface="Trebuchet MS"/>
              <a:buNone/>
              <a:defRPr sz="4000" b="1">
                <a:solidFill>
                  <a:srgbClr val="00387E"/>
                </a:solidFill>
                <a:latin typeface="Trebuchet MS"/>
                <a:ea typeface="Trebuchet MS"/>
                <a:cs typeface="Trebuchet MS"/>
                <a:sym typeface="Trebuchet MS"/>
              </a:defRPr>
            </a:lvl7pPr>
            <a:lvl8pPr rtl="0">
              <a:spcBef>
                <a:spcPts val="0"/>
              </a:spcBef>
              <a:buClr>
                <a:srgbClr val="00387E"/>
              </a:buClr>
              <a:buSzPct val="100000"/>
              <a:buFont typeface="Trebuchet MS"/>
              <a:buNone/>
              <a:defRPr sz="4000" b="1">
                <a:solidFill>
                  <a:srgbClr val="00387E"/>
                </a:solidFill>
                <a:latin typeface="Trebuchet MS"/>
                <a:ea typeface="Trebuchet MS"/>
                <a:cs typeface="Trebuchet MS"/>
                <a:sym typeface="Trebuchet MS"/>
              </a:defRPr>
            </a:lvl8pPr>
            <a:lvl9pPr rtl="0">
              <a:spcBef>
                <a:spcPts val="0"/>
              </a:spcBef>
              <a:buClr>
                <a:srgbClr val="00387E"/>
              </a:buClr>
              <a:buSzPct val="100000"/>
              <a:buFont typeface="Trebuchet MS"/>
              <a:buNone/>
              <a:defRPr sz="4000" b="1">
                <a:solidFill>
                  <a:srgbClr val="00387E"/>
                </a:solidFill>
                <a:latin typeface="Trebuchet MS"/>
                <a:ea typeface="Trebuchet MS"/>
                <a:cs typeface="Trebuchet MS"/>
                <a:sym typeface="Trebuchet MS"/>
              </a:defRPr>
            </a:lvl9pPr>
          </a:lstStyle>
          <a:p>
            <a:endParaRPr/>
          </a:p>
        </p:txBody>
      </p:sp>
      <p:sp>
        <p:nvSpPr>
          <p:cNvPr id="6" name="Shape 6"/>
          <p:cNvSpPr txBox="1">
            <a:spLocks noGrp="1"/>
          </p:cNvSpPr>
          <p:nvPr>
            <p:ph type="body" idx="1"/>
          </p:nvPr>
        </p:nvSpPr>
        <p:spPr>
          <a:xfrm>
            <a:off x="457200" y="1295400"/>
            <a:ext cx="8229600" cy="3394500"/>
          </a:xfrm>
          <a:prstGeom prst="rect">
            <a:avLst/>
          </a:prstGeom>
          <a:noFill/>
          <a:ln>
            <a:noFill/>
          </a:ln>
        </p:spPr>
        <p:txBody>
          <a:bodyPr lIns="91425" tIns="91425" rIns="91425" bIns="91425" anchor="t" anchorCtr="0"/>
          <a:lstStyle>
            <a:lvl1pPr rtl="0">
              <a:spcBef>
                <a:spcPts val="0"/>
              </a:spcBef>
              <a:buClr>
                <a:schemeClr val="dk2"/>
              </a:buClr>
              <a:buSzPct val="100000"/>
              <a:buFont typeface="Trebuchet MS"/>
              <a:defRPr sz="3200">
                <a:solidFill>
                  <a:schemeClr val="dk2"/>
                </a:solidFill>
                <a:latin typeface="Trebuchet MS"/>
                <a:ea typeface="Trebuchet MS"/>
                <a:cs typeface="Trebuchet MS"/>
                <a:sym typeface="Trebuchet MS"/>
              </a:defRPr>
            </a:lvl1pPr>
            <a:lvl2pPr rtl="0">
              <a:spcBef>
                <a:spcPts val="560"/>
              </a:spcBef>
              <a:buClr>
                <a:schemeClr val="dk2"/>
              </a:buClr>
              <a:buSzPct val="100000"/>
              <a:buFont typeface="Trebuchet MS"/>
              <a:defRPr sz="2800">
                <a:solidFill>
                  <a:schemeClr val="dk2"/>
                </a:solidFill>
                <a:latin typeface="Trebuchet MS"/>
                <a:ea typeface="Trebuchet MS"/>
                <a:cs typeface="Trebuchet MS"/>
                <a:sym typeface="Trebuchet MS"/>
              </a:defRPr>
            </a:lvl2pPr>
            <a:lvl3pPr rtl="0">
              <a:spcBef>
                <a:spcPts val="480"/>
              </a:spcBef>
              <a:buClr>
                <a:schemeClr val="dk2"/>
              </a:buClr>
              <a:buSzPct val="100000"/>
              <a:buFont typeface="Trebuchet MS"/>
              <a:defRPr sz="2400">
                <a:solidFill>
                  <a:schemeClr val="dk2"/>
                </a:solidFill>
                <a:latin typeface="Trebuchet MS"/>
                <a:ea typeface="Trebuchet MS"/>
                <a:cs typeface="Trebuchet MS"/>
                <a:sym typeface="Trebuchet MS"/>
              </a:defRPr>
            </a:lvl3pPr>
            <a:lvl4pPr rtl="0">
              <a:spcBef>
                <a:spcPts val="400"/>
              </a:spcBef>
              <a:buClr>
                <a:schemeClr val="dk2"/>
              </a:buClr>
              <a:buSzPct val="100000"/>
              <a:buFont typeface="Trebuchet MS"/>
              <a:defRPr sz="2000">
                <a:solidFill>
                  <a:schemeClr val="dk2"/>
                </a:solidFill>
                <a:latin typeface="Trebuchet MS"/>
                <a:ea typeface="Trebuchet MS"/>
                <a:cs typeface="Trebuchet MS"/>
                <a:sym typeface="Trebuchet MS"/>
              </a:defRPr>
            </a:lvl4pPr>
            <a:lvl5pPr rtl="0">
              <a:spcBef>
                <a:spcPts val="400"/>
              </a:spcBef>
              <a:buClr>
                <a:schemeClr val="dk2"/>
              </a:buClr>
              <a:buSzPct val="100000"/>
              <a:buFont typeface="Trebuchet MS"/>
              <a:defRPr sz="2000">
                <a:solidFill>
                  <a:schemeClr val="dk2"/>
                </a:solidFill>
                <a:latin typeface="Trebuchet MS"/>
                <a:ea typeface="Trebuchet MS"/>
                <a:cs typeface="Trebuchet MS"/>
                <a:sym typeface="Trebuchet MS"/>
              </a:defRPr>
            </a:lvl5pPr>
            <a:lvl6pPr rtl="0">
              <a:spcBef>
                <a:spcPts val="400"/>
              </a:spcBef>
              <a:buClr>
                <a:schemeClr val="dk2"/>
              </a:buClr>
              <a:buSzPct val="100000"/>
              <a:buFont typeface="Trebuchet MS"/>
              <a:defRPr sz="2000">
                <a:solidFill>
                  <a:schemeClr val="dk2"/>
                </a:solidFill>
                <a:latin typeface="Trebuchet MS"/>
                <a:ea typeface="Trebuchet MS"/>
                <a:cs typeface="Trebuchet MS"/>
                <a:sym typeface="Trebuchet MS"/>
              </a:defRPr>
            </a:lvl6pPr>
            <a:lvl7pPr rtl="0">
              <a:spcBef>
                <a:spcPts val="400"/>
              </a:spcBef>
              <a:buClr>
                <a:schemeClr val="dk2"/>
              </a:buClr>
              <a:buSzPct val="100000"/>
              <a:buFont typeface="Trebuchet MS"/>
              <a:defRPr sz="2000">
                <a:solidFill>
                  <a:schemeClr val="dk2"/>
                </a:solidFill>
                <a:latin typeface="Trebuchet MS"/>
                <a:ea typeface="Trebuchet MS"/>
                <a:cs typeface="Trebuchet MS"/>
                <a:sym typeface="Trebuchet MS"/>
              </a:defRPr>
            </a:lvl7pPr>
            <a:lvl8pPr rtl="0">
              <a:spcBef>
                <a:spcPts val="400"/>
              </a:spcBef>
              <a:buClr>
                <a:schemeClr val="dk2"/>
              </a:buClr>
              <a:buSzPct val="100000"/>
              <a:buFont typeface="Trebuchet MS"/>
              <a:defRPr sz="2000">
                <a:solidFill>
                  <a:schemeClr val="dk2"/>
                </a:solidFill>
                <a:latin typeface="Trebuchet MS"/>
                <a:ea typeface="Trebuchet MS"/>
                <a:cs typeface="Trebuchet MS"/>
                <a:sym typeface="Trebuchet MS"/>
              </a:defRPr>
            </a:lvl8pPr>
            <a:lvl9pPr rtl="0">
              <a:spcBef>
                <a:spcPts val="400"/>
              </a:spcBef>
              <a:buClr>
                <a:schemeClr val="dk2"/>
              </a:buClr>
              <a:buSzPct val="100000"/>
              <a:buFont typeface="Trebuchet MS"/>
              <a:defRPr sz="2000">
                <a:solidFill>
                  <a:schemeClr val="dk2"/>
                </a:solidFill>
                <a:latin typeface="Trebuchet MS"/>
                <a:ea typeface="Trebuchet MS"/>
                <a:cs typeface="Trebuchet MS"/>
                <a:sym typeface="Trebuchet M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5" r:id="rId5"/>
    <p:sldLayoutId id="2147483656" r:id="rId6"/>
    <p:sldLayoutId id="2147483657" r:id="rId7"/>
    <p:sldLayoutId id="2147483658" r:id="rId8"/>
  </p:sldLayoutIdLst>
  <p:hf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8.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oleObject" Target="../embeddings/oleObject4.bin"/><Relationship Id="rId4" Type="http://schemas.openxmlformats.org/officeDocument/2006/relationships/oleObject" Target="../embeddings/oleObject3.bin"/></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42" name="Shape 42"/>
          <p:cNvSpPr txBox="1">
            <a:spLocks noGrp="1"/>
          </p:cNvSpPr>
          <p:nvPr>
            <p:ph type="subTitle" idx="1"/>
          </p:nvPr>
        </p:nvSpPr>
        <p:spPr>
          <a:xfrm>
            <a:off x="1054050" y="3134484"/>
            <a:ext cx="7035899" cy="694199"/>
          </a:xfrm>
          <a:prstGeom prst="rect">
            <a:avLst/>
          </a:prstGeom>
        </p:spPr>
        <p:txBody>
          <a:bodyPr lIns="91425" tIns="91425" rIns="91425" bIns="91425" anchor="t" anchorCtr="0">
            <a:noAutofit/>
          </a:bodyPr>
          <a:lstStyle/>
          <a:p>
            <a:pPr lvl="0" algn="ctr">
              <a:spcBef>
                <a:spcPts val="0"/>
              </a:spcBef>
              <a:buClr>
                <a:schemeClr val="dk1"/>
              </a:buClr>
              <a:buSzPct val="45833"/>
              <a:buFont typeface="Arial"/>
              <a:buNone/>
            </a:pPr>
            <a:r>
              <a:rPr lang="en" b="1" dirty="0"/>
              <a:t>Shellfish </a:t>
            </a:r>
            <a:r>
              <a:rPr lang="en" b="1" dirty="0" smtClean="0"/>
              <a:t>Management Implications</a:t>
            </a:r>
            <a:r>
              <a:rPr lang="en" dirty="0" smtClean="0"/>
              <a:t> </a:t>
            </a:r>
            <a:endParaRPr lang="en" dirty="0"/>
          </a:p>
        </p:txBody>
      </p:sp>
      <p:sp>
        <p:nvSpPr>
          <p:cNvPr id="43" name="Shape 43"/>
          <p:cNvSpPr txBox="1"/>
          <p:nvPr/>
        </p:nvSpPr>
        <p:spPr>
          <a:xfrm>
            <a:off x="1580550" y="4598800"/>
            <a:ext cx="5982900" cy="267899"/>
          </a:xfrm>
          <a:prstGeom prst="rect">
            <a:avLst/>
          </a:prstGeom>
          <a:noFill/>
          <a:ln>
            <a:noFill/>
          </a:ln>
        </p:spPr>
        <p:txBody>
          <a:bodyPr lIns="91425" tIns="91425" rIns="91425" bIns="91425" anchor="t" anchorCtr="0">
            <a:noAutofit/>
          </a:bodyPr>
          <a:lstStyle/>
          <a:p>
            <a:pPr rtl="0">
              <a:spcBef>
                <a:spcPts val="0"/>
              </a:spcBef>
              <a:buNone/>
            </a:pPr>
            <a:r>
              <a:rPr lang="en"/>
              <a:t>Gulf of Maine Council on the Marine Environment</a:t>
            </a:r>
          </a:p>
          <a:p>
            <a:pPr>
              <a:spcBef>
                <a:spcPts val="0"/>
              </a:spcBef>
              <a:buNone/>
            </a:pPr>
            <a:r>
              <a:rPr lang="en"/>
              <a:t>2014 Climate Related Priorities</a:t>
            </a:r>
          </a:p>
        </p:txBody>
      </p:sp>
      <p:pic>
        <p:nvPicPr>
          <p:cNvPr id="44" name="Shape 44"/>
          <p:cNvPicPr preferRelativeResize="0"/>
          <p:nvPr/>
        </p:nvPicPr>
        <p:blipFill>
          <a:blip r:embed="rId3">
            <a:alphaModFix/>
          </a:blip>
          <a:stretch>
            <a:fillRect/>
          </a:stretch>
        </p:blipFill>
        <p:spPr>
          <a:xfrm>
            <a:off x="3058125" y="954099"/>
            <a:ext cx="3027749" cy="2028074"/>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7650"/>
            <a:ext cx="8229600" cy="994200"/>
          </a:xfrm>
        </p:spPr>
        <p:txBody>
          <a:bodyPr/>
          <a:lstStyle/>
          <a:p>
            <a:r>
              <a:rPr lang="en-US" sz="3200" i="1" dirty="0" smtClean="0"/>
              <a:t>- Higher frequency of bivalve disease</a:t>
            </a:r>
            <a:endParaRPr lang="en-US" sz="3200" i="1" dirty="0"/>
          </a:p>
        </p:txBody>
      </p:sp>
      <p:pic>
        <p:nvPicPr>
          <p:cNvPr id="5" name="Picture 4" descr="untitled.PNG"/>
          <p:cNvPicPr>
            <a:picLocks noChangeAspect="1"/>
          </p:cNvPicPr>
          <p:nvPr/>
        </p:nvPicPr>
        <p:blipFill>
          <a:blip r:embed="rId3"/>
          <a:stretch>
            <a:fillRect/>
          </a:stretch>
        </p:blipFill>
        <p:spPr>
          <a:xfrm>
            <a:off x="1505855" y="690369"/>
            <a:ext cx="6132290" cy="4453130"/>
          </a:xfrm>
          <a:prstGeom prst="rect">
            <a:avLst/>
          </a:prstGeom>
        </p:spPr>
      </p:pic>
      <p:sp>
        <p:nvSpPr>
          <p:cNvPr id="4" name="Slide Number Placeholder 3"/>
          <p:cNvSpPr>
            <a:spLocks noGrp="1"/>
          </p:cNvSpPr>
          <p:nvPr>
            <p:ph type="sldNum" sz="quarter" idx="12"/>
          </p:nvPr>
        </p:nvSpPr>
        <p:spPr/>
        <p:txBody>
          <a:bodyPr/>
          <a:lstStyle/>
          <a:p>
            <a:pPr algn="r"/>
            <a:fld id="{9CEDBF56-905A-49DC-B004-79A398ECC5CE}" type="slidenum">
              <a:rPr lang="en-US" smtClean="0">
                <a:solidFill>
                  <a:schemeClr val="bg1">
                    <a:lumMod val="75000"/>
                  </a:schemeClr>
                </a:solidFill>
              </a:rPr>
              <a:pPr algn="r"/>
              <a:t>9</a:t>
            </a:fld>
            <a:endParaRPr lang="en-US" dirty="0">
              <a:solidFill>
                <a:schemeClr val="bg1">
                  <a:lumMod val="75000"/>
                </a:schemeClr>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neoplasia.updated.jpg"/>
          <p:cNvPicPr>
            <a:picLocks noGrp="1" noChangeAspect="1"/>
          </p:cNvPicPr>
          <p:nvPr>
            <p:ph idx="1"/>
          </p:nvPr>
        </p:nvPicPr>
        <p:blipFill>
          <a:blip r:embed="rId3"/>
          <a:stretch>
            <a:fillRect/>
          </a:stretch>
        </p:blipFill>
        <p:spPr>
          <a:xfrm>
            <a:off x="3567558" y="0"/>
            <a:ext cx="3976242" cy="5143500"/>
          </a:xfrm>
        </p:spPr>
      </p:pic>
      <p:sp>
        <p:nvSpPr>
          <p:cNvPr id="5" name="Title 1"/>
          <p:cNvSpPr>
            <a:spLocks noGrp="1"/>
          </p:cNvSpPr>
          <p:nvPr>
            <p:ph type="title"/>
          </p:nvPr>
        </p:nvSpPr>
        <p:spPr>
          <a:xfrm>
            <a:off x="457200" y="2876550"/>
            <a:ext cx="2743200" cy="2286000"/>
          </a:xfrm>
        </p:spPr>
        <p:txBody>
          <a:bodyPr/>
          <a:lstStyle/>
          <a:p>
            <a:pPr algn="r"/>
            <a:r>
              <a:rPr lang="en-US" sz="3200" i="1" dirty="0" smtClean="0"/>
              <a:t>- Higher frequency of bivalve disease</a:t>
            </a:r>
            <a:endParaRPr lang="en-US" sz="3200" i="1" dirty="0"/>
          </a:p>
        </p:txBody>
      </p:sp>
      <p:sp>
        <p:nvSpPr>
          <p:cNvPr id="6" name="Slide Number Placeholder 5"/>
          <p:cNvSpPr>
            <a:spLocks noGrp="1"/>
          </p:cNvSpPr>
          <p:nvPr>
            <p:ph type="sldNum" sz="quarter" idx="12"/>
          </p:nvPr>
        </p:nvSpPr>
        <p:spPr/>
        <p:txBody>
          <a:bodyPr/>
          <a:lstStyle/>
          <a:p>
            <a:pPr algn="r"/>
            <a:fld id="{9CEDBF56-905A-49DC-B004-79A398ECC5CE}" type="slidenum">
              <a:rPr lang="en-US" smtClean="0">
                <a:solidFill>
                  <a:schemeClr val="bg1">
                    <a:lumMod val="75000"/>
                  </a:schemeClr>
                </a:solidFill>
              </a:rPr>
              <a:pPr algn="r"/>
              <a:t>10</a:t>
            </a:fld>
            <a:endParaRPr lang="en-US" dirty="0">
              <a:solidFill>
                <a:schemeClr val="bg1">
                  <a:lumMod val="75000"/>
                </a:schemeClr>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Object 15"/>
          <p:cNvGraphicFramePr>
            <a:graphicFrameLocks noChangeAspect="1"/>
          </p:cNvGraphicFramePr>
          <p:nvPr/>
        </p:nvGraphicFramePr>
        <p:xfrm>
          <a:off x="101906" y="133350"/>
          <a:ext cx="3708094" cy="4852272"/>
        </p:xfrm>
        <a:graphic>
          <a:graphicData uri="http://schemas.openxmlformats.org/presentationml/2006/ole">
            <p:oleObj spid="_x0000_s24580" name="Acrobat Document" r:id="rId4" imgW="5590476" imgH="7314286" progId="Acrobat.Document.11">
              <p:embed/>
            </p:oleObj>
          </a:graphicData>
        </a:graphic>
      </p:graphicFrame>
      <p:graphicFrame>
        <p:nvGraphicFramePr>
          <p:cNvPr id="14" name="Object 13"/>
          <p:cNvGraphicFramePr>
            <a:graphicFrameLocks noChangeAspect="1"/>
          </p:cNvGraphicFramePr>
          <p:nvPr/>
        </p:nvGraphicFramePr>
        <p:xfrm>
          <a:off x="101906" y="133350"/>
          <a:ext cx="3708094" cy="4852272"/>
        </p:xfrm>
        <a:graphic>
          <a:graphicData uri="http://schemas.openxmlformats.org/presentationml/2006/ole">
            <p:oleObj spid="_x0000_s24578" name="Acrobat Document" r:id="rId5" imgW="5590476" imgH="7314286" progId="Acrobat.Document.11">
              <p:embed/>
            </p:oleObj>
          </a:graphicData>
        </a:graphic>
      </p:graphicFrame>
      <p:graphicFrame>
        <p:nvGraphicFramePr>
          <p:cNvPr id="15" name="Object 14"/>
          <p:cNvGraphicFramePr>
            <a:graphicFrameLocks noChangeAspect="1"/>
          </p:cNvGraphicFramePr>
          <p:nvPr/>
        </p:nvGraphicFramePr>
        <p:xfrm>
          <a:off x="101906" y="133350"/>
          <a:ext cx="3708094" cy="4852272"/>
        </p:xfrm>
        <a:graphic>
          <a:graphicData uri="http://schemas.openxmlformats.org/presentationml/2006/ole">
            <p:oleObj spid="_x0000_s24579" name="Acrobat Document" r:id="rId6" imgW="5590476" imgH="7314286" progId="Acrobat.Document.11">
              <p:embed/>
            </p:oleObj>
          </a:graphicData>
        </a:graphic>
      </p:graphicFrame>
      <p:sp>
        <p:nvSpPr>
          <p:cNvPr id="10" name="Title 1"/>
          <p:cNvSpPr txBox="1">
            <a:spLocks/>
          </p:cNvSpPr>
          <p:nvPr/>
        </p:nvSpPr>
        <p:spPr>
          <a:xfrm>
            <a:off x="4114800" y="133350"/>
            <a:ext cx="4800600" cy="994172"/>
          </a:xfrm>
          <a:prstGeom prst="rect">
            <a:avLst/>
          </a:prstGeom>
          <a:noFill/>
          <a:ln>
            <a:noFill/>
          </a:ln>
        </p:spPr>
        <p:txBody>
          <a:bodyPr lIns="91425" tIns="91425" rIns="91425" bIns="91425" anchor="t" anchorCtr="0"/>
          <a:lstStyle/>
          <a:p>
            <a:pPr marL="0" marR="0" lvl="0" indent="0" defTabSz="914400" rtl="0" eaLnBrk="1" fontAlgn="auto" latinLnBrk="0" hangingPunct="1">
              <a:lnSpc>
                <a:spcPct val="100000"/>
              </a:lnSpc>
              <a:spcBef>
                <a:spcPts val="0"/>
              </a:spcBef>
              <a:spcAft>
                <a:spcPts val="0"/>
              </a:spcAft>
              <a:buClr>
                <a:schemeClr val="dk2"/>
              </a:buClr>
              <a:buSzPct val="100000"/>
              <a:buFontTx/>
              <a:buChar char="-"/>
              <a:tabLst/>
              <a:defRPr/>
            </a:pPr>
            <a:r>
              <a:rPr kumimoji="0" lang="en-US" sz="3200" b="0" i="1" u="none" strike="noStrike" kern="0" cap="none" spc="0" normalizeH="0" baseline="0" noProof="0" dirty="0" smtClean="0">
                <a:ln>
                  <a:noFill/>
                </a:ln>
                <a:solidFill>
                  <a:schemeClr val="dk2"/>
                </a:solidFill>
                <a:effectLst/>
                <a:uLnTx/>
                <a:uFillTx/>
                <a:latin typeface="Trebuchet MS"/>
                <a:ea typeface="Trebuchet MS"/>
                <a:cs typeface="Trebuchet MS"/>
                <a:sym typeface="Trebuchet MS"/>
              </a:rPr>
              <a:t>Increased risk of </a:t>
            </a:r>
          </a:p>
          <a:p>
            <a:pPr lvl="0">
              <a:buClr>
                <a:schemeClr val="dk2"/>
              </a:buClr>
              <a:buSzPct val="100000"/>
              <a:defRPr/>
            </a:pPr>
            <a:r>
              <a:rPr kumimoji="0" lang="en-US" sz="3200" b="0" i="1" u="none" strike="noStrike" kern="0" cap="none" spc="0" normalizeH="0" baseline="0" noProof="0" dirty="0" err="1" smtClean="0">
                <a:ln>
                  <a:noFill/>
                </a:ln>
                <a:solidFill>
                  <a:schemeClr val="dk2"/>
                </a:solidFill>
                <a:effectLst/>
                <a:uLnTx/>
                <a:uFillTx/>
                <a:latin typeface="Trebuchet MS"/>
                <a:ea typeface="Trebuchet MS"/>
                <a:cs typeface="Trebuchet MS"/>
                <a:sym typeface="Trebuchet MS"/>
              </a:rPr>
              <a:t>Vibrio</a:t>
            </a:r>
            <a:r>
              <a:rPr kumimoji="0" lang="en-US" sz="3200" b="0" i="1" u="none" strike="noStrike" kern="0" cap="none" spc="0" normalizeH="0" baseline="0" noProof="0" dirty="0" smtClean="0">
                <a:ln>
                  <a:noFill/>
                </a:ln>
                <a:solidFill>
                  <a:schemeClr val="dk2"/>
                </a:solidFill>
                <a:effectLst/>
                <a:uLnTx/>
                <a:uFillTx/>
                <a:latin typeface="Trebuchet MS"/>
                <a:ea typeface="Trebuchet MS"/>
                <a:cs typeface="Trebuchet MS"/>
                <a:sym typeface="Trebuchet MS"/>
              </a:rPr>
              <a:t> </a:t>
            </a:r>
            <a:r>
              <a:rPr lang="en-US" sz="3200" i="1" dirty="0" err="1" smtClean="0">
                <a:solidFill>
                  <a:schemeClr val="dk2"/>
                </a:solidFill>
                <a:latin typeface="Trebuchet MS"/>
                <a:sym typeface="Trebuchet MS"/>
              </a:rPr>
              <a:t>parahaemolyticus</a:t>
            </a:r>
            <a:endParaRPr kumimoji="0" lang="en-US" sz="3200" b="0" i="1" u="none" strike="noStrike" kern="0" cap="none" spc="0" normalizeH="0" baseline="0" noProof="0" dirty="0">
              <a:ln>
                <a:noFill/>
              </a:ln>
              <a:solidFill>
                <a:schemeClr val="dk2"/>
              </a:solidFill>
              <a:effectLst/>
              <a:uLnTx/>
              <a:uFillTx/>
              <a:latin typeface="Trebuchet MS"/>
              <a:ea typeface="Trebuchet MS"/>
              <a:cs typeface="Trebuchet MS"/>
              <a:sym typeface="Trebuchet MS"/>
            </a:endParaRPr>
          </a:p>
        </p:txBody>
      </p:sp>
      <p:sp>
        <p:nvSpPr>
          <p:cNvPr id="11" name="TextBox 10"/>
          <p:cNvSpPr txBox="1"/>
          <p:nvPr/>
        </p:nvSpPr>
        <p:spPr>
          <a:xfrm>
            <a:off x="4191000" y="1504950"/>
            <a:ext cx="4648200" cy="461665"/>
          </a:xfrm>
          <a:prstGeom prst="rect">
            <a:avLst/>
          </a:prstGeom>
          <a:noFill/>
        </p:spPr>
        <p:txBody>
          <a:bodyPr wrap="square" rtlCol="0">
            <a:spAutoFit/>
          </a:bodyPr>
          <a:lstStyle/>
          <a:p>
            <a:r>
              <a:rPr lang="en-US" sz="2400" i="1" dirty="0" smtClean="0">
                <a:solidFill>
                  <a:schemeClr val="dk2"/>
                </a:solidFill>
                <a:latin typeface="Trebuchet MS"/>
                <a:sym typeface="Trebuchet MS"/>
              </a:rPr>
              <a:t>2011 – 11 </a:t>
            </a:r>
            <a:r>
              <a:rPr lang="en-US" sz="2400" i="1" dirty="0" err="1" smtClean="0">
                <a:solidFill>
                  <a:schemeClr val="dk2"/>
                </a:solidFill>
                <a:latin typeface="Trebuchet MS"/>
                <a:sym typeface="Trebuchet MS"/>
              </a:rPr>
              <a:t>Vp</a:t>
            </a:r>
            <a:r>
              <a:rPr lang="en-US" sz="2400" i="1" dirty="0" smtClean="0">
                <a:solidFill>
                  <a:schemeClr val="dk2"/>
                </a:solidFill>
                <a:latin typeface="Trebuchet MS"/>
                <a:sym typeface="Trebuchet MS"/>
              </a:rPr>
              <a:t> cases</a:t>
            </a:r>
            <a:endParaRPr lang="en-US" sz="2400" dirty="0"/>
          </a:p>
        </p:txBody>
      </p:sp>
      <p:sp>
        <p:nvSpPr>
          <p:cNvPr id="12" name="TextBox 11"/>
          <p:cNvSpPr txBox="1"/>
          <p:nvPr/>
        </p:nvSpPr>
        <p:spPr>
          <a:xfrm>
            <a:off x="4191000" y="2278618"/>
            <a:ext cx="4648200" cy="1200329"/>
          </a:xfrm>
          <a:prstGeom prst="rect">
            <a:avLst/>
          </a:prstGeom>
          <a:noFill/>
        </p:spPr>
        <p:txBody>
          <a:bodyPr wrap="square" rtlCol="0">
            <a:spAutoFit/>
          </a:bodyPr>
          <a:lstStyle/>
          <a:p>
            <a:r>
              <a:rPr lang="en-US" sz="2400" i="1" dirty="0" smtClean="0">
                <a:solidFill>
                  <a:schemeClr val="dk2"/>
                </a:solidFill>
                <a:latin typeface="Trebuchet MS"/>
                <a:sym typeface="Trebuchet MS"/>
              </a:rPr>
              <a:t>2012 – </a:t>
            </a:r>
            <a:r>
              <a:rPr lang="en-US" sz="2400" i="1" dirty="0" err="1" smtClean="0">
                <a:solidFill>
                  <a:schemeClr val="dk2"/>
                </a:solidFill>
                <a:latin typeface="Trebuchet MS"/>
                <a:sym typeface="Trebuchet MS"/>
              </a:rPr>
              <a:t>Vp</a:t>
            </a:r>
            <a:r>
              <a:rPr lang="en-US" sz="2400" i="1" dirty="0" smtClean="0">
                <a:solidFill>
                  <a:schemeClr val="dk2"/>
                </a:solidFill>
                <a:latin typeface="Trebuchet MS"/>
                <a:sym typeface="Trebuchet MS"/>
              </a:rPr>
              <a:t> Control Plan for </a:t>
            </a:r>
          </a:p>
          <a:p>
            <a:r>
              <a:rPr lang="en-US" sz="2400" i="1" dirty="0" smtClean="0">
                <a:solidFill>
                  <a:schemeClr val="dk2"/>
                </a:solidFill>
                <a:latin typeface="Trebuchet MS"/>
                <a:sym typeface="Trebuchet MS"/>
              </a:rPr>
              <a:t>	Eastern Cape Cod Bay</a:t>
            </a:r>
          </a:p>
          <a:p>
            <a:r>
              <a:rPr lang="en-US" sz="2400" i="1" dirty="0" smtClean="0">
                <a:solidFill>
                  <a:schemeClr val="dk2"/>
                </a:solidFill>
                <a:latin typeface="Trebuchet MS"/>
                <a:sym typeface="Trebuchet MS"/>
              </a:rPr>
              <a:t>        - 27 </a:t>
            </a:r>
            <a:r>
              <a:rPr lang="en-US" sz="2400" i="1" dirty="0" err="1" smtClean="0">
                <a:solidFill>
                  <a:schemeClr val="dk2"/>
                </a:solidFill>
                <a:latin typeface="Trebuchet MS"/>
                <a:sym typeface="Trebuchet MS"/>
              </a:rPr>
              <a:t>Vp</a:t>
            </a:r>
            <a:r>
              <a:rPr lang="en-US" sz="2400" i="1" dirty="0" smtClean="0">
                <a:solidFill>
                  <a:schemeClr val="dk2"/>
                </a:solidFill>
                <a:latin typeface="Trebuchet MS"/>
                <a:sym typeface="Trebuchet MS"/>
              </a:rPr>
              <a:t> cases</a:t>
            </a:r>
            <a:endParaRPr lang="en-US" sz="2400" dirty="0"/>
          </a:p>
        </p:txBody>
      </p:sp>
      <p:sp>
        <p:nvSpPr>
          <p:cNvPr id="13" name="TextBox 12"/>
          <p:cNvSpPr txBox="1"/>
          <p:nvPr/>
        </p:nvSpPr>
        <p:spPr>
          <a:xfrm>
            <a:off x="4191000" y="3790950"/>
            <a:ext cx="4648200" cy="1200329"/>
          </a:xfrm>
          <a:prstGeom prst="rect">
            <a:avLst/>
          </a:prstGeom>
          <a:noFill/>
        </p:spPr>
        <p:txBody>
          <a:bodyPr wrap="square" rtlCol="0">
            <a:spAutoFit/>
          </a:bodyPr>
          <a:lstStyle/>
          <a:p>
            <a:r>
              <a:rPr lang="en-US" sz="2400" i="1" dirty="0" smtClean="0">
                <a:solidFill>
                  <a:schemeClr val="dk2"/>
                </a:solidFill>
                <a:latin typeface="Trebuchet MS"/>
                <a:sym typeface="Trebuchet MS"/>
              </a:rPr>
              <a:t>2013 – </a:t>
            </a:r>
            <a:r>
              <a:rPr lang="en-US" sz="2400" i="1" dirty="0" err="1" smtClean="0">
                <a:solidFill>
                  <a:schemeClr val="dk2"/>
                </a:solidFill>
                <a:latin typeface="Trebuchet MS"/>
                <a:sym typeface="Trebuchet MS"/>
              </a:rPr>
              <a:t>Vp</a:t>
            </a:r>
            <a:r>
              <a:rPr lang="en-US" sz="2400" i="1" dirty="0" smtClean="0">
                <a:solidFill>
                  <a:schemeClr val="dk2"/>
                </a:solidFill>
                <a:latin typeface="Trebuchet MS"/>
                <a:sym typeface="Trebuchet MS"/>
              </a:rPr>
              <a:t> Control Plan 	</a:t>
            </a:r>
          </a:p>
          <a:p>
            <a:r>
              <a:rPr lang="en-US" sz="2400" i="1" dirty="0" smtClean="0">
                <a:solidFill>
                  <a:schemeClr val="dk2"/>
                </a:solidFill>
                <a:latin typeface="Trebuchet MS"/>
                <a:sym typeface="Trebuchet MS"/>
              </a:rPr>
              <a:t>	statewide</a:t>
            </a:r>
          </a:p>
          <a:p>
            <a:r>
              <a:rPr lang="en-US" sz="2400" i="1" dirty="0" smtClean="0">
                <a:solidFill>
                  <a:schemeClr val="dk2"/>
                </a:solidFill>
                <a:latin typeface="Trebuchet MS"/>
                <a:sym typeface="Trebuchet MS"/>
              </a:rPr>
              <a:t>        - 58 </a:t>
            </a:r>
            <a:r>
              <a:rPr lang="en-US" sz="2400" i="1" dirty="0" err="1" smtClean="0">
                <a:solidFill>
                  <a:schemeClr val="dk2"/>
                </a:solidFill>
                <a:latin typeface="Trebuchet MS"/>
                <a:sym typeface="Trebuchet MS"/>
              </a:rPr>
              <a:t>Vp</a:t>
            </a:r>
            <a:r>
              <a:rPr lang="en-US" sz="2400" i="1" dirty="0" smtClean="0">
                <a:solidFill>
                  <a:schemeClr val="dk2"/>
                </a:solidFill>
                <a:latin typeface="Trebuchet MS"/>
                <a:sym typeface="Trebuchet MS"/>
              </a:rPr>
              <a:t> cases</a:t>
            </a:r>
            <a:endParaRPr lang="en-US" sz="2400" dirty="0"/>
          </a:p>
        </p:txBody>
      </p:sp>
      <p:sp>
        <p:nvSpPr>
          <p:cNvPr id="9" name="Slide Number Placeholder 8"/>
          <p:cNvSpPr>
            <a:spLocks noGrp="1"/>
          </p:cNvSpPr>
          <p:nvPr>
            <p:ph type="sldNum" sz="quarter" idx="12"/>
          </p:nvPr>
        </p:nvSpPr>
        <p:spPr/>
        <p:txBody>
          <a:bodyPr/>
          <a:lstStyle/>
          <a:p>
            <a:pPr algn="r"/>
            <a:fld id="{33F661B1-3CC7-4F63-8E55-85A102BB2677}" type="slidenum">
              <a:rPr lang="en-US" smtClean="0">
                <a:solidFill>
                  <a:schemeClr val="bg1">
                    <a:lumMod val="75000"/>
                  </a:schemeClr>
                </a:solidFill>
              </a:rPr>
              <a:pPr algn="r"/>
              <a:t>11</a:t>
            </a:fld>
            <a:endParaRPr lang="en-US" dirty="0">
              <a:solidFill>
                <a:schemeClr val="bg1">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nsets.png"/>
          <p:cNvPicPr>
            <a:picLocks noChangeAspect="1"/>
          </p:cNvPicPr>
          <p:nvPr/>
        </p:nvPicPr>
        <p:blipFill>
          <a:blip r:embed="rId3"/>
          <a:stretch>
            <a:fillRect/>
          </a:stretch>
        </p:blipFill>
        <p:spPr>
          <a:xfrm>
            <a:off x="2211329" y="819150"/>
            <a:ext cx="4721342" cy="4171950"/>
          </a:xfrm>
          <a:prstGeom prst="rect">
            <a:avLst/>
          </a:prstGeom>
        </p:spPr>
      </p:pic>
      <p:sp>
        <p:nvSpPr>
          <p:cNvPr id="2" name="Title 1"/>
          <p:cNvSpPr>
            <a:spLocks noGrp="1"/>
          </p:cNvSpPr>
          <p:nvPr>
            <p:ph type="title"/>
          </p:nvPr>
        </p:nvSpPr>
        <p:spPr>
          <a:xfrm>
            <a:off x="457200" y="53550"/>
            <a:ext cx="8229600" cy="994200"/>
          </a:xfrm>
        </p:spPr>
        <p:txBody>
          <a:bodyPr/>
          <a:lstStyle/>
          <a:p>
            <a:r>
              <a:rPr lang="en-US" sz="3200" i="1" dirty="0" smtClean="0"/>
              <a:t>- Changes to HAB season</a:t>
            </a:r>
            <a:endParaRPr lang="en-US" sz="3200" i="1" dirty="0"/>
          </a:p>
        </p:txBody>
      </p:sp>
      <p:sp>
        <p:nvSpPr>
          <p:cNvPr id="4" name="Slide Number Placeholder 3"/>
          <p:cNvSpPr>
            <a:spLocks noGrp="1"/>
          </p:cNvSpPr>
          <p:nvPr>
            <p:ph type="sldNum" sz="quarter" idx="12"/>
          </p:nvPr>
        </p:nvSpPr>
        <p:spPr/>
        <p:txBody>
          <a:bodyPr/>
          <a:lstStyle/>
          <a:p>
            <a:pPr algn="r"/>
            <a:fld id="{9CEDBF56-905A-49DC-B004-79A398ECC5CE}" type="slidenum">
              <a:rPr lang="en-US" smtClean="0">
                <a:solidFill>
                  <a:schemeClr val="bg1">
                    <a:lumMod val="75000"/>
                  </a:schemeClr>
                </a:solidFill>
              </a:rPr>
              <a:pPr algn="r"/>
              <a:t>12</a:t>
            </a:fld>
            <a:endParaRPr lang="en-US" dirty="0">
              <a:solidFill>
                <a:schemeClr val="bg1">
                  <a:lumMod val="75000"/>
                </a:schemeClr>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urations.png"/>
          <p:cNvPicPr>
            <a:picLocks noChangeAspect="1"/>
          </p:cNvPicPr>
          <p:nvPr/>
        </p:nvPicPr>
        <p:blipFill>
          <a:blip r:embed="rId3"/>
          <a:stretch>
            <a:fillRect/>
          </a:stretch>
        </p:blipFill>
        <p:spPr>
          <a:xfrm>
            <a:off x="2212622" y="819150"/>
            <a:ext cx="4718756" cy="4169664"/>
          </a:xfrm>
          <a:prstGeom prst="rect">
            <a:avLst/>
          </a:prstGeom>
        </p:spPr>
      </p:pic>
      <p:sp>
        <p:nvSpPr>
          <p:cNvPr id="2" name="Title 1"/>
          <p:cNvSpPr>
            <a:spLocks noGrp="1"/>
          </p:cNvSpPr>
          <p:nvPr>
            <p:ph type="title"/>
          </p:nvPr>
        </p:nvSpPr>
        <p:spPr>
          <a:xfrm>
            <a:off x="457200" y="-95250"/>
            <a:ext cx="8229600" cy="994200"/>
          </a:xfrm>
        </p:spPr>
        <p:txBody>
          <a:bodyPr/>
          <a:lstStyle/>
          <a:p>
            <a:r>
              <a:rPr lang="en-US" sz="3200" i="1" dirty="0" smtClean="0"/>
              <a:t>- Changes to HAB season</a:t>
            </a:r>
            <a:endParaRPr lang="en-US" sz="3200" i="1" dirty="0"/>
          </a:p>
        </p:txBody>
      </p:sp>
      <p:sp>
        <p:nvSpPr>
          <p:cNvPr id="5" name="Slide Number Placeholder 4"/>
          <p:cNvSpPr>
            <a:spLocks noGrp="1"/>
          </p:cNvSpPr>
          <p:nvPr>
            <p:ph type="sldNum" sz="quarter" idx="12"/>
          </p:nvPr>
        </p:nvSpPr>
        <p:spPr/>
        <p:txBody>
          <a:bodyPr/>
          <a:lstStyle/>
          <a:p>
            <a:pPr algn="r"/>
            <a:fld id="{9CEDBF56-905A-49DC-B004-79A398ECC5CE}" type="slidenum">
              <a:rPr lang="en-US" smtClean="0">
                <a:solidFill>
                  <a:schemeClr val="bg1">
                    <a:lumMod val="75000"/>
                  </a:schemeClr>
                </a:solidFill>
              </a:rPr>
              <a:pPr algn="r"/>
              <a:t>13</a:t>
            </a:fld>
            <a:endParaRPr lang="en-US" dirty="0">
              <a:solidFill>
                <a:schemeClr val="bg1">
                  <a:lumMod val="75000"/>
                </a:schemeClr>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514350" indent="-514350">
              <a:buFont typeface="+mj-lt"/>
              <a:buAutoNum type="arabicPeriod"/>
            </a:pPr>
            <a:r>
              <a:rPr lang="en-US" sz="2800" dirty="0" smtClean="0"/>
              <a:t>Ocean Acidification</a:t>
            </a:r>
          </a:p>
          <a:p>
            <a:pPr marL="514350" indent="-514350">
              <a:buFont typeface="+mj-lt"/>
              <a:buAutoNum type="arabicPeriod"/>
            </a:pPr>
            <a:r>
              <a:rPr lang="en-US" sz="2800" dirty="0" smtClean="0"/>
              <a:t>Increasing Ocean Temperatures</a:t>
            </a:r>
          </a:p>
          <a:p>
            <a:pPr marL="514350" indent="-514350">
              <a:buFont typeface="+mj-lt"/>
              <a:buAutoNum type="arabicPeriod"/>
            </a:pPr>
            <a:r>
              <a:rPr lang="en-US" sz="2800" i="1" dirty="0" smtClean="0"/>
              <a:t>Climate Induced </a:t>
            </a:r>
            <a:r>
              <a:rPr lang="en-US" sz="2800" i="1" dirty="0"/>
              <a:t>E</a:t>
            </a:r>
            <a:r>
              <a:rPr lang="en-US" sz="2800" i="1" dirty="0" smtClean="0"/>
              <a:t>cological Alterations with Higher Shellfish Predation</a:t>
            </a:r>
          </a:p>
          <a:p>
            <a:pPr marL="514350" indent="-514350">
              <a:buNone/>
            </a:pPr>
            <a:r>
              <a:rPr lang="en-US" sz="2800" dirty="0" smtClean="0"/>
              <a:t>	Issue:</a:t>
            </a:r>
          </a:p>
          <a:p>
            <a:pPr marL="914400" lvl="1" indent="-514350">
              <a:buFont typeface="Calibri" pitchFamily="34" charset="0"/>
              <a:buChar char="―"/>
            </a:pPr>
            <a:r>
              <a:rPr lang="en-US" i="1" dirty="0" smtClean="0"/>
              <a:t>Loss of shellfish recruitment/survival</a:t>
            </a:r>
          </a:p>
          <a:p>
            <a:pPr marL="914400" lvl="1" indent="-514350">
              <a:buFont typeface="Calibri" pitchFamily="34" charset="0"/>
              <a:buChar char="―"/>
            </a:pPr>
            <a:r>
              <a:rPr lang="en-US" i="1" dirty="0" smtClean="0"/>
              <a:t>Loss of supporting habitat</a:t>
            </a:r>
          </a:p>
        </p:txBody>
      </p:sp>
      <p:sp>
        <p:nvSpPr>
          <p:cNvPr id="5" name="Title 1"/>
          <p:cNvSpPr>
            <a:spLocks noGrp="1"/>
          </p:cNvSpPr>
          <p:nvPr>
            <p:ph type="title"/>
          </p:nvPr>
        </p:nvSpPr>
        <p:spPr>
          <a:xfrm>
            <a:off x="457200" y="361950"/>
            <a:ext cx="8686800" cy="762028"/>
          </a:xfrm>
        </p:spPr>
        <p:txBody>
          <a:bodyPr>
            <a:normAutofit/>
          </a:bodyPr>
          <a:lstStyle/>
          <a:p>
            <a:r>
              <a:rPr lang="en-US" sz="3600" dirty="0" smtClean="0"/>
              <a:t>Climate Related Priorities</a:t>
            </a:r>
            <a:endParaRPr lang="en-US" sz="3600" dirty="0"/>
          </a:p>
        </p:txBody>
      </p:sp>
      <p:sp>
        <p:nvSpPr>
          <p:cNvPr id="4" name="Slide Number Placeholder 3"/>
          <p:cNvSpPr>
            <a:spLocks noGrp="1"/>
          </p:cNvSpPr>
          <p:nvPr>
            <p:ph type="sldNum" sz="quarter" idx="12"/>
          </p:nvPr>
        </p:nvSpPr>
        <p:spPr/>
        <p:txBody>
          <a:bodyPr/>
          <a:lstStyle/>
          <a:p>
            <a:pPr algn="r"/>
            <a:fld id="{9CEDBF56-905A-49DC-B004-79A398ECC5CE}" type="slidenum">
              <a:rPr lang="en-US" smtClean="0">
                <a:solidFill>
                  <a:schemeClr val="bg1">
                    <a:lumMod val="75000"/>
                  </a:schemeClr>
                </a:solidFill>
              </a:rPr>
              <a:pPr algn="r"/>
              <a:t>14</a:t>
            </a:fld>
            <a:endParaRPr lang="en-US" dirty="0">
              <a:solidFill>
                <a:schemeClr val="bg1">
                  <a:lumMod val="75000"/>
                </a:schemeClr>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rgbClr val="4F81BD"/>
        </a:solid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a:xfrm>
            <a:off x="457200" y="205978"/>
            <a:ext cx="8229600" cy="994200"/>
          </a:xfrm>
        </p:spPr>
        <p:txBody>
          <a:bodyPr/>
          <a:lstStyle/>
          <a:p>
            <a:r>
              <a:rPr lang="en-US" sz="3200" i="1" dirty="0" smtClean="0"/>
              <a:t>- Loss of shellfish recruitment/survival</a:t>
            </a:r>
            <a:endParaRPr lang="en-US" sz="3200" i="1" dirty="0"/>
          </a:p>
        </p:txBody>
      </p:sp>
      <p:pic>
        <p:nvPicPr>
          <p:cNvPr id="24582" name="Picture 6"/>
          <p:cNvPicPr>
            <a:picLocks noChangeAspect="1" noChangeArrowheads="1"/>
          </p:cNvPicPr>
          <p:nvPr/>
        </p:nvPicPr>
        <p:blipFill>
          <a:blip r:embed="rId3"/>
          <a:srcRect/>
          <a:stretch>
            <a:fillRect/>
          </a:stretch>
        </p:blipFill>
        <p:spPr bwMode="auto">
          <a:xfrm>
            <a:off x="0" y="0"/>
            <a:ext cx="4343400" cy="2825203"/>
          </a:xfrm>
          <a:prstGeom prst="rect">
            <a:avLst/>
          </a:prstGeom>
          <a:noFill/>
          <a:ln w="9525">
            <a:solidFill>
              <a:schemeClr val="accent1"/>
            </a:solidFill>
            <a:miter lim="800000"/>
            <a:headEnd/>
            <a:tailEnd/>
          </a:ln>
          <a:effectLst>
            <a:outerShdw blurRad="50800" dist="38100" dir="2700000" algn="tl" rotWithShape="0">
              <a:prstClr val="black">
                <a:alpha val="40000"/>
              </a:prstClr>
            </a:outerShdw>
          </a:effectLst>
        </p:spPr>
      </p:pic>
      <p:pic>
        <p:nvPicPr>
          <p:cNvPr id="24583" name="Picture 7"/>
          <p:cNvPicPr>
            <a:picLocks noChangeAspect="1" noChangeArrowheads="1"/>
          </p:cNvPicPr>
          <p:nvPr/>
        </p:nvPicPr>
        <p:blipFill>
          <a:blip r:embed="rId4"/>
          <a:srcRect/>
          <a:stretch>
            <a:fillRect/>
          </a:stretch>
        </p:blipFill>
        <p:spPr bwMode="auto">
          <a:xfrm>
            <a:off x="3057525" y="800100"/>
            <a:ext cx="6086475" cy="4343400"/>
          </a:xfrm>
          <a:prstGeom prst="rect">
            <a:avLst/>
          </a:prstGeom>
          <a:noFill/>
          <a:ln w="9525">
            <a:solidFill>
              <a:schemeClr val="accent1"/>
            </a:solidFill>
            <a:miter lim="800000"/>
            <a:headEnd/>
            <a:tailEnd/>
          </a:ln>
          <a:effectLst>
            <a:outerShdw blurRad="50800" dist="38100" dir="2700000" algn="tl" rotWithShape="0">
              <a:prstClr val="black">
                <a:alpha val="40000"/>
              </a:prstClr>
            </a:outerShdw>
          </a:effectLst>
        </p:spPr>
      </p:pic>
      <p:pic>
        <p:nvPicPr>
          <p:cNvPr id="24581" name="Picture 5"/>
          <p:cNvPicPr>
            <a:picLocks noChangeAspect="1" noChangeArrowheads="1"/>
          </p:cNvPicPr>
          <p:nvPr/>
        </p:nvPicPr>
        <p:blipFill>
          <a:blip r:embed="rId5"/>
          <a:srcRect/>
          <a:stretch>
            <a:fillRect/>
          </a:stretch>
        </p:blipFill>
        <p:spPr bwMode="auto">
          <a:xfrm>
            <a:off x="0" y="1123950"/>
            <a:ext cx="5362575" cy="4562475"/>
          </a:xfrm>
          <a:prstGeom prst="rect">
            <a:avLst/>
          </a:prstGeom>
          <a:noFill/>
          <a:ln w="9525">
            <a:solidFill>
              <a:schemeClr val="accent1"/>
            </a:solidFill>
            <a:miter lim="800000"/>
            <a:headEnd/>
            <a:tailEnd/>
          </a:ln>
          <a:effectLst>
            <a:outerShdw blurRad="50800" dist="38100" dir="2700000" algn="tl" rotWithShape="0">
              <a:prstClr val="black">
                <a:alpha val="40000"/>
              </a:prstClr>
            </a:outerShdw>
          </a:effectLst>
        </p:spPr>
      </p:pic>
      <p:pic>
        <p:nvPicPr>
          <p:cNvPr id="24580" name="Picture 4"/>
          <p:cNvPicPr>
            <a:picLocks noChangeAspect="1" noChangeArrowheads="1"/>
          </p:cNvPicPr>
          <p:nvPr/>
        </p:nvPicPr>
        <p:blipFill>
          <a:blip r:embed="rId6"/>
          <a:srcRect/>
          <a:stretch>
            <a:fillRect/>
          </a:stretch>
        </p:blipFill>
        <p:spPr bwMode="auto">
          <a:xfrm>
            <a:off x="2800350" y="0"/>
            <a:ext cx="6343650" cy="3600450"/>
          </a:xfrm>
          <a:prstGeom prst="rect">
            <a:avLst/>
          </a:prstGeom>
          <a:noFill/>
          <a:ln w="9525">
            <a:solidFill>
              <a:schemeClr val="accent1"/>
            </a:solidFill>
            <a:miter lim="800000"/>
            <a:headEnd/>
            <a:tailEnd/>
          </a:ln>
          <a:effectLst>
            <a:outerShdw blurRad="50800" dist="38100" dir="2700000" algn="tl" rotWithShape="0">
              <a:prstClr val="black">
                <a:alpha val="40000"/>
              </a:prstClr>
            </a:outerShdw>
          </a:effectLst>
        </p:spPr>
      </p:pic>
      <p:pic>
        <p:nvPicPr>
          <p:cNvPr id="24579" name="Picture 3"/>
          <p:cNvPicPr>
            <a:picLocks noChangeAspect="1" noChangeArrowheads="1"/>
          </p:cNvPicPr>
          <p:nvPr/>
        </p:nvPicPr>
        <p:blipFill>
          <a:blip r:embed="rId7"/>
          <a:srcRect/>
          <a:stretch>
            <a:fillRect/>
          </a:stretch>
        </p:blipFill>
        <p:spPr bwMode="auto">
          <a:xfrm>
            <a:off x="1709738" y="1581150"/>
            <a:ext cx="5724525" cy="2695575"/>
          </a:xfrm>
          <a:prstGeom prst="rect">
            <a:avLst/>
          </a:prstGeom>
          <a:noFill/>
          <a:ln w="9525">
            <a:solidFill>
              <a:schemeClr val="accent1"/>
            </a:solidFill>
            <a:miter lim="800000"/>
            <a:headEnd/>
            <a:tailEnd/>
          </a:ln>
          <a:effectLst>
            <a:outerShdw blurRad="50800" dist="38100" dir="2700000" algn="tl" rotWithShape="0">
              <a:prstClr val="black">
                <a:alpha val="40000"/>
              </a:prstClr>
            </a:outerShdw>
          </a:effectLst>
        </p:spPr>
      </p:pic>
      <p:sp>
        <p:nvSpPr>
          <p:cNvPr id="12" name="Title 1"/>
          <p:cNvSpPr txBox="1">
            <a:spLocks/>
          </p:cNvSpPr>
          <p:nvPr/>
        </p:nvSpPr>
        <p:spPr>
          <a:xfrm>
            <a:off x="0" y="590550"/>
            <a:ext cx="9144000" cy="613200"/>
          </a:xfrm>
          <a:prstGeom prst="rect">
            <a:avLst/>
          </a:prstGeom>
          <a:solidFill>
            <a:srgbClr val="4F81BD"/>
          </a:solidFill>
          <a:ln>
            <a:noFill/>
          </a:ln>
        </p:spPr>
        <p:txBody>
          <a:bodyPr lIns="91425" tIns="91425" rIns="91425" bIns="91425" anchor="b" anchorCtr="0"/>
          <a:lstStyle/>
          <a:p>
            <a:pPr marL="0" marR="0" lvl="0" indent="0" algn="l" defTabSz="914400" rtl="0" eaLnBrk="1" fontAlgn="auto" latinLnBrk="0" hangingPunct="1">
              <a:lnSpc>
                <a:spcPct val="100000"/>
              </a:lnSpc>
              <a:spcBef>
                <a:spcPts val="0"/>
              </a:spcBef>
              <a:spcAft>
                <a:spcPts val="0"/>
              </a:spcAft>
              <a:buClr>
                <a:srgbClr val="00387E"/>
              </a:buClr>
              <a:buSzPct val="100000"/>
              <a:buFont typeface="Trebuchet MS"/>
              <a:buNone/>
              <a:tabLst/>
              <a:defRPr/>
            </a:pPr>
            <a:r>
              <a:rPr kumimoji="0" lang="en-US" sz="3200" b="1" i="1" u="none" strike="noStrike" kern="0" cap="none" spc="0" normalizeH="0" baseline="0" noProof="0" dirty="0" smtClean="0">
                <a:ln>
                  <a:noFill/>
                </a:ln>
                <a:solidFill>
                  <a:srgbClr val="00387E"/>
                </a:solidFill>
                <a:effectLst/>
                <a:uLnTx/>
                <a:uFillTx/>
                <a:latin typeface="Trebuchet MS"/>
                <a:ea typeface="Trebuchet MS"/>
                <a:cs typeface="Trebuchet MS"/>
                <a:sym typeface="Trebuchet MS"/>
              </a:rPr>
              <a:t>- Loss of shellfish recruitment/survival</a:t>
            </a:r>
            <a:endParaRPr kumimoji="0" lang="en-US" sz="3200" b="1" i="1" u="none" strike="noStrike" kern="0" cap="none" spc="0" normalizeH="0" baseline="0" noProof="0" dirty="0">
              <a:ln>
                <a:noFill/>
              </a:ln>
              <a:solidFill>
                <a:srgbClr val="00387E"/>
              </a:solidFill>
              <a:effectLst/>
              <a:uLnTx/>
              <a:uFillTx/>
              <a:latin typeface="Trebuchet MS"/>
              <a:ea typeface="Trebuchet MS"/>
              <a:cs typeface="Trebuchet MS"/>
              <a:sym typeface="Trebuchet M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4582"/>
                                        </p:tgtEl>
                                        <p:attrNameLst>
                                          <p:attrName>style.visibility</p:attrName>
                                        </p:attrNameLst>
                                      </p:cBhvr>
                                      <p:to>
                                        <p:strVal val="visible"/>
                                      </p:to>
                                    </p:set>
                                    <p:anim calcmode="lin" valueType="num">
                                      <p:cBhvr>
                                        <p:cTn id="7" dur="1750" fill="hold"/>
                                        <p:tgtEl>
                                          <p:spTgt spid="24582"/>
                                        </p:tgtEl>
                                        <p:attrNameLst>
                                          <p:attrName>ppt_w</p:attrName>
                                        </p:attrNameLst>
                                      </p:cBhvr>
                                      <p:tavLst>
                                        <p:tav tm="0">
                                          <p:val>
                                            <p:fltVal val="0"/>
                                          </p:val>
                                        </p:tav>
                                        <p:tav tm="100000">
                                          <p:val>
                                            <p:strVal val="#ppt_w"/>
                                          </p:val>
                                        </p:tav>
                                      </p:tavLst>
                                    </p:anim>
                                    <p:anim calcmode="lin" valueType="num">
                                      <p:cBhvr>
                                        <p:cTn id="8" dur="1750" fill="hold"/>
                                        <p:tgtEl>
                                          <p:spTgt spid="24582"/>
                                        </p:tgtEl>
                                        <p:attrNameLst>
                                          <p:attrName>ppt_h</p:attrName>
                                        </p:attrNameLst>
                                      </p:cBhvr>
                                      <p:tavLst>
                                        <p:tav tm="0">
                                          <p:val>
                                            <p:fltVal val="0"/>
                                          </p:val>
                                        </p:tav>
                                        <p:tav tm="100000">
                                          <p:val>
                                            <p:strVal val="#ppt_h"/>
                                          </p:val>
                                        </p:tav>
                                      </p:tavLst>
                                    </p:anim>
                                    <p:animEffect transition="in" filter="fade">
                                      <p:cBhvr>
                                        <p:cTn id="9" dur="1750"/>
                                        <p:tgtEl>
                                          <p:spTgt spid="24582"/>
                                        </p:tgtEl>
                                      </p:cBhvr>
                                    </p:animEffect>
                                  </p:childTnLst>
                                </p:cTn>
                              </p:par>
                            </p:childTnLst>
                          </p:cTn>
                        </p:par>
                        <p:par>
                          <p:cTn id="10" fill="hold">
                            <p:stCondLst>
                              <p:cond delay="1750"/>
                            </p:stCondLst>
                            <p:childTnLst>
                              <p:par>
                                <p:cTn id="11" presetID="53" presetClass="entr" presetSubtype="0" fill="hold" nodeType="afterEffect">
                                  <p:stCondLst>
                                    <p:cond delay="0"/>
                                  </p:stCondLst>
                                  <p:childTnLst>
                                    <p:set>
                                      <p:cBhvr>
                                        <p:cTn id="12" dur="1" fill="hold">
                                          <p:stCondLst>
                                            <p:cond delay="0"/>
                                          </p:stCondLst>
                                        </p:cTn>
                                        <p:tgtEl>
                                          <p:spTgt spid="24583"/>
                                        </p:tgtEl>
                                        <p:attrNameLst>
                                          <p:attrName>style.visibility</p:attrName>
                                        </p:attrNameLst>
                                      </p:cBhvr>
                                      <p:to>
                                        <p:strVal val="visible"/>
                                      </p:to>
                                    </p:set>
                                    <p:anim calcmode="lin" valueType="num">
                                      <p:cBhvr>
                                        <p:cTn id="13" dur="1500" fill="hold"/>
                                        <p:tgtEl>
                                          <p:spTgt spid="24583"/>
                                        </p:tgtEl>
                                        <p:attrNameLst>
                                          <p:attrName>ppt_w</p:attrName>
                                        </p:attrNameLst>
                                      </p:cBhvr>
                                      <p:tavLst>
                                        <p:tav tm="0">
                                          <p:val>
                                            <p:fltVal val="0"/>
                                          </p:val>
                                        </p:tav>
                                        <p:tav tm="100000">
                                          <p:val>
                                            <p:strVal val="#ppt_w"/>
                                          </p:val>
                                        </p:tav>
                                      </p:tavLst>
                                    </p:anim>
                                    <p:anim calcmode="lin" valueType="num">
                                      <p:cBhvr>
                                        <p:cTn id="14" dur="1500" fill="hold"/>
                                        <p:tgtEl>
                                          <p:spTgt spid="24583"/>
                                        </p:tgtEl>
                                        <p:attrNameLst>
                                          <p:attrName>ppt_h</p:attrName>
                                        </p:attrNameLst>
                                      </p:cBhvr>
                                      <p:tavLst>
                                        <p:tav tm="0">
                                          <p:val>
                                            <p:fltVal val="0"/>
                                          </p:val>
                                        </p:tav>
                                        <p:tav tm="100000">
                                          <p:val>
                                            <p:strVal val="#ppt_h"/>
                                          </p:val>
                                        </p:tav>
                                      </p:tavLst>
                                    </p:anim>
                                    <p:animEffect transition="in" filter="fade">
                                      <p:cBhvr>
                                        <p:cTn id="15" dur="1500"/>
                                        <p:tgtEl>
                                          <p:spTgt spid="24583"/>
                                        </p:tgtEl>
                                      </p:cBhvr>
                                    </p:animEffect>
                                  </p:childTnLst>
                                </p:cTn>
                              </p:par>
                            </p:childTnLst>
                          </p:cTn>
                        </p:par>
                        <p:par>
                          <p:cTn id="16" fill="hold">
                            <p:stCondLst>
                              <p:cond delay="3250"/>
                            </p:stCondLst>
                            <p:childTnLst>
                              <p:par>
                                <p:cTn id="17" presetID="53" presetClass="entr" presetSubtype="0" fill="hold" nodeType="afterEffect">
                                  <p:stCondLst>
                                    <p:cond delay="0"/>
                                  </p:stCondLst>
                                  <p:childTnLst>
                                    <p:set>
                                      <p:cBhvr>
                                        <p:cTn id="18" dur="1" fill="hold">
                                          <p:stCondLst>
                                            <p:cond delay="0"/>
                                          </p:stCondLst>
                                        </p:cTn>
                                        <p:tgtEl>
                                          <p:spTgt spid="24581"/>
                                        </p:tgtEl>
                                        <p:attrNameLst>
                                          <p:attrName>style.visibility</p:attrName>
                                        </p:attrNameLst>
                                      </p:cBhvr>
                                      <p:to>
                                        <p:strVal val="visible"/>
                                      </p:to>
                                    </p:set>
                                    <p:anim calcmode="lin" valueType="num">
                                      <p:cBhvr>
                                        <p:cTn id="19" dur="1250" fill="hold"/>
                                        <p:tgtEl>
                                          <p:spTgt spid="24581"/>
                                        </p:tgtEl>
                                        <p:attrNameLst>
                                          <p:attrName>ppt_w</p:attrName>
                                        </p:attrNameLst>
                                      </p:cBhvr>
                                      <p:tavLst>
                                        <p:tav tm="0">
                                          <p:val>
                                            <p:fltVal val="0"/>
                                          </p:val>
                                        </p:tav>
                                        <p:tav tm="100000">
                                          <p:val>
                                            <p:strVal val="#ppt_w"/>
                                          </p:val>
                                        </p:tav>
                                      </p:tavLst>
                                    </p:anim>
                                    <p:anim calcmode="lin" valueType="num">
                                      <p:cBhvr>
                                        <p:cTn id="20" dur="1250" fill="hold"/>
                                        <p:tgtEl>
                                          <p:spTgt spid="24581"/>
                                        </p:tgtEl>
                                        <p:attrNameLst>
                                          <p:attrName>ppt_h</p:attrName>
                                        </p:attrNameLst>
                                      </p:cBhvr>
                                      <p:tavLst>
                                        <p:tav tm="0">
                                          <p:val>
                                            <p:fltVal val="0"/>
                                          </p:val>
                                        </p:tav>
                                        <p:tav tm="100000">
                                          <p:val>
                                            <p:strVal val="#ppt_h"/>
                                          </p:val>
                                        </p:tav>
                                      </p:tavLst>
                                    </p:anim>
                                    <p:animEffect transition="in" filter="fade">
                                      <p:cBhvr>
                                        <p:cTn id="21" dur="1250"/>
                                        <p:tgtEl>
                                          <p:spTgt spid="24581"/>
                                        </p:tgtEl>
                                      </p:cBhvr>
                                    </p:animEffect>
                                  </p:childTnLst>
                                </p:cTn>
                              </p:par>
                            </p:childTnLst>
                          </p:cTn>
                        </p:par>
                        <p:par>
                          <p:cTn id="22" fill="hold">
                            <p:stCondLst>
                              <p:cond delay="4500"/>
                            </p:stCondLst>
                            <p:childTnLst>
                              <p:par>
                                <p:cTn id="23" presetID="53" presetClass="entr" presetSubtype="0" fill="hold" nodeType="afterEffect">
                                  <p:stCondLst>
                                    <p:cond delay="0"/>
                                  </p:stCondLst>
                                  <p:childTnLst>
                                    <p:set>
                                      <p:cBhvr>
                                        <p:cTn id="24" dur="1" fill="hold">
                                          <p:stCondLst>
                                            <p:cond delay="0"/>
                                          </p:stCondLst>
                                        </p:cTn>
                                        <p:tgtEl>
                                          <p:spTgt spid="24580"/>
                                        </p:tgtEl>
                                        <p:attrNameLst>
                                          <p:attrName>style.visibility</p:attrName>
                                        </p:attrNameLst>
                                      </p:cBhvr>
                                      <p:to>
                                        <p:strVal val="visible"/>
                                      </p:to>
                                    </p:set>
                                    <p:anim calcmode="lin" valueType="num">
                                      <p:cBhvr>
                                        <p:cTn id="25" dur="1000" fill="hold"/>
                                        <p:tgtEl>
                                          <p:spTgt spid="24580"/>
                                        </p:tgtEl>
                                        <p:attrNameLst>
                                          <p:attrName>ppt_w</p:attrName>
                                        </p:attrNameLst>
                                      </p:cBhvr>
                                      <p:tavLst>
                                        <p:tav tm="0">
                                          <p:val>
                                            <p:fltVal val="0"/>
                                          </p:val>
                                        </p:tav>
                                        <p:tav tm="100000">
                                          <p:val>
                                            <p:strVal val="#ppt_w"/>
                                          </p:val>
                                        </p:tav>
                                      </p:tavLst>
                                    </p:anim>
                                    <p:anim calcmode="lin" valueType="num">
                                      <p:cBhvr>
                                        <p:cTn id="26" dur="1000" fill="hold"/>
                                        <p:tgtEl>
                                          <p:spTgt spid="24580"/>
                                        </p:tgtEl>
                                        <p:attrNameLst>
                                          <p:attrName>ppt_h</p:attrName>
                                        </p:attrNameLst>
                                      </p:cBhvr>
                                      <p:tavLst>
                                        <p:tav tm="0">
                                          <p:val>
                                            <p:fltVal val="0"/>
                                          </p:val>
                                        </p:tav>
                                        <p:tav tm="100000">
                                          <p:val>
                                            <p:strVal val="#ppt_h"/>
                                          </p:val>
                                        </p:tav>
                                      </p:tavLst>
                                    </p:anim>
                                    <p:animEffect transition="in" filter="fade">
                                      <p:cBhvr>
                                        <p:cTn id="27" dur="1000"/>
                                        <p:tgtEl>
                                          <p:spTgt spid="24580"/>
                                        </p:tgtEl>
                                      </p:cBhvr>
                                    </p:animEffect>
                                  </p:childTnLst>
                                </p:cTn>
                              </p:par>
                            </p:childTnLst>
                          </p:cTn>
                        </p:par>
                        <p:par>
                          <p:cTn id="28" fill="hold">
                            <p:stCondLst>
                              <p:cond delay="5500"/>
                            </p:stCondLst>
                            <p:childTnLst>
                              <p:par>
                                <p:cTn id="29" presetID="53" presetClass="entr" presetSubtype="0" fill="hold" nodeType="afterEffect">
                                  <p:stCondLst>
                                    <p:cond delay="0"/>
                                  </p:stCondLst>
                                  <p:childTnLst>
                                    <p:set>
                                      <p:cBhvr>
                                        <p:cTn id="30" dur="1" fill="hold">
                                          <p:stCondLst>
                                            <p:cond delay="0"/>
                                          </p:stCondLst>
                                        </p:cTn>
                                        <p:tgtEl>
                                          <p:spTgt spid="24579"/>
                                        </p:tgtEl>
                                        <p:attrNameLst>
                                          <p:attrName>style.visibility</p:attrName>
                                        </p:attrNameLst>
                                      </p:cBhvr>
                                      <p:to>
                                        <p:strVal val="visible"/>
                                      </p:to>
                                    </p:set>
                                    <p:anim calcmode="lin" valueType="num">
                                      <p:cBhvr>
                                        <p:cTn id="31" dur="850" fill="hold"/>
                                        <p:tgtEl>
                                          <p:spTgt spid="24579"/>
                                        </p:tgtEl>
                                        <p:attrNameLst>
                                          <p:attrName>ppt_w</p:attrName>
                                        </p:attrNameLst>
                                      </p:cBhvr>
                                      <p:tavLst>
                                        <p:tav tm="0">
                                          <p:val>
                                            <p:fltVal val="0"/>
                                          </p:val>
                                        </p:tav>
                                        <p:tav tm="100000">
                                          <p:val>
                                            <p:strVal val="#ppt_w"/>
                                          </p:val>
                                        </p:tav>
                                      </p:tavLst>
                                    </p:anim>
                                    <p:anim calcmode="lin" valueType="num">
                                      <p:cBhvr>
                                        <p:cTn id="32" dur="850" fill="hold"/>
                                        <p:tgtEl>
                                          <p:spTgt spid="24579"/>
                                        </p:tgtEl>
                                        <p:attrNameLst>
                                          <p:attrName>ppt_h</p:attrName>
                                        </p:attrNameLst>
                                      </p:cBhvr>
                                      <p:tavLst>
                                        <p:tav tm="0">
                                          <p:val>
                                            <p:fltVal val="0"/>
                                          </p:val>
                                        </p:tav>
                                        <p:tav tm="100000">
                                          <p:val>
                                            <p:strVal val="#ppt_h"/>
                                          </p:val>
                                        </p:tav>
                                      </p:tavLst>
                                    </p:anim>
                                    <p:animEffect transition="in" filter="fade">
                                      <p:cBhvr>
                                        <p:cTn id="33" dur="850"/>
                                        <p:tgtEl>
                                          <p:spTgt spid="24579"/>
                                        </p:tgtEl>
                                      </p:cBhvr>
                                    </p:animEffect>
                                  </p:childTnLst>
                                </p:cTn>
                              </p:par>
                            </p:childTnLst>
                          </p:cTn>
                        </p:par>
                        <p:par>
                          <p:cTn id="34" fill="hold">
                            <p:stCondLst>
                              <p:cond delay="6350"/>
                            </p:stCondLst>
                            <p:childTnLst>
                              <p:par>
                                <p:cTn id="35" presetID="10" presetClass="entr" presetSubtype="0" fill="hold" grpId="0" nodeType="afterEffect">
                                  <p:stCondLst>
                                    <p:cond delay="150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8" name="Rectangle 4"/>
          <p:cNvSpPr>
            <a:spLocks noGrp="1" noChangeArrowheads="1"/>
          </p:cNvSpPr>
          <p:nvPr>
            <p:ph type="title"/>
          </p:nvPr>
        </p:nvSpPr>
        <p:spPr>
          <a:xfrm>
            <a:off x="1589" y="259557"/>
            <a:ext cx="9140825" cy="597694"/>
          </a:xfrm>
          <a:solidFill>
            <a:srgbClr val="FFFFFF">
              <a:alpha val="70000"/>
            </a:srgbClr>
          </a:solidFill>
        </p:spPr>
        <p:txBody>
          <a:bodyPr/>
          <a:lstStyle/>
          <a:p>
            <a:r>
              <a:rPr lang="en-US" sz="3600" dirty="0" smtClean="0">
                <a:latin typeface="Trebuchet MS" pitchFamily="34" charset="0"/>
              </a:rPr>
              <a:t>Massachusetts Restricted Area Harvest</a:t>
            </a:r>
            <a:r>
              <a:rPr lang="en-US" sz="1400" dirty="0">
                <a:latin typeface="Trebuchet MS" pitchFamily="34" charset="0"/>
              </a:rPr>
              <a:t/>
            </a:r>
            <a:br>
              <a:rPr lang="en-US" sz="1400" dirty="0">
                <a:latin typeface="Trebuchet MS" pitchFamily="34" charset="0"/>
              </a:rPr>
            </a:br>
            <a:r>
              <a:rPr lang="en-US" sz="1400" dirty="0" smtClean="0">
                <a:latin typeface="Trebuchet MS" pitchFamily="34" charset="0"/>
              </a:rPr>
              <a:t>Softshell Clams </a:t>
            </a:r>
            <a:r>
              <a:rPr lang="en-US" sz="1400" b="1" dirty="0" smtClean="0">
                <a:latin typeface="Trebuchet MS" pitchFamily="34" charset="0"/>
              </a:rPr>
              <a:t>in </a:t>
            </a:r>
            <a:r>
              <a:rPr lang="en-US" sz="1400" b="1" dirty="0">
                <a:latin typeface="Trebuchet MS" pitchFamily="34" charset="0"/>
              </a:rPr>
              <a:t>Bushels</a:t>
            </a:r>
            <a:endParaRPr lang="en-US" sz="4000" b="1" dirty="0">
              <a:latin typeface="Trebuchet MS" pitchFamily="34" charset="0"/>
            </a:endParaRPr>
          </a:p>
        </p:txBody>
      </p:sp>
      <p:graphicFrame>
        <p:nvGraphicFramePr>
          <p:cNvPr id="6" name="Object 5"/>
          <p:cNvGraphicFramePr>
            <a:graphicFrameLocks noGrp="1" noChangeAspect="1"/>
          </p:cNvGraphicFramePr>
          <p:nvPr>
            <p:ph type="chart" idx="1"/>
          </p:nvPr>
        </p:nvGraphicFramePr>
        <p:xfrm>
          <a:off x="58738" y="1138238"/>
          <a:ext cx="8894762" cy="3880247"/>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p:txBody>
          <a:bodyPr/>
          <a:lstStyle/>
          <a:p>
            <a:pPr algn="r"/>
            <a:fld id="{A3872123-BD45-4BF9-BACD-9052B8601CD6}" type="slidenum">
              <a:rPr lang="en-US" smtClean="0">
                <a:solidFill>
                  <a:schemeClr val="bg1">
                    <a:lumMod val="75000"/>
                  </a:schemeClr>
                </a:solidFill>
              </a:rPr>
              <a:pPr algn="r"/>
              <a:t>16</a:t>
            </a:fld>
            <a:endParaRPr lang="en-US" dirty="0">
              <a:solidFill>
                <a:schemeClr val="bg1">
                  <a:lumMod val="75000"/>
                </a:schemeClr>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ppt_w*0.05"/>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anim calcmode="lin" valueType="num">
                                      <p:cBhvr>
                                        <p:cTn id="9" dur="500" fill="hold"/>
                                        <p:tgtEl>
                                          <p:spTgt spid="6"/>
                                        </p:tgtEl>
                                        <p:attrNameLst>
                                          <p:attrName>ppt_x</p:attrName>
                                        </p:attrNameLst>
                                      </p:cBhvr>
                                      <p:tavLst>
                                        <p:tav tm="0">
                                          <p:val>
                                            <p:strVal val="#ppt_x-.2"/>
                                          </p:val>
                                        </p:tav>
                                        <p:tav tm="100000">
                                          <p:val>
                                            <p:strVal val="#ppt_x"/>
                                          </p:val>
                                        </p:tav>
                                      </p:tavLst>
                                    </p:anim>
                                    <p:anim calcmode="lin" valueType="num">
                                      <p:cBhvr>
                                        <p:cTn id="10" dur="500" fill="hold"/>
                                        <p:tgtEl>
                                          <p:spTgt spid="6"/>
                                        </p:tgtEl>
                                        <p:attrNameLst>
                                          <p:attrName>ppt_y</p:attrName>
                                        </p:attrNameLst>
                                      </p:cBhvr>
                                      <p:tavLst>
                                        <p:tav tm="0">
                                          <p:val>
                                            <p:strVal val="#ppt_y"/>
                                          </p:val>
                                        </p:tav>
                                        <p:tav tm="100000">
                                          <p:val>
                                            <p:strVal val="#ppt_y"/>
                                          </p:val>
                                        </p:tav>
                                      </p:tavLst>
                                    </p:anim>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hart Placeholder 3" descr="harvest.png"/>
          <p:cNvPicPr>
            <a:picLocks noGrp="1" noChangeAspect="1"/>
          </p:cNvPicPr>
          <p:nvPr>
            <p:ph type="chart" idx="1"/>
          </p:nvPr>
        </p:nvPicPr>
        <p:blipFill>
          <a:blip r:embed="rId3"/>
          <a:stretch>
            <a:fillRect/>
          </a:stretch>
        </p:blipFill>
        <p:spPr>
          <a:xfrm>
            <a:off x="1518047" y="0"/>
            <a:ext cx="6107906" cy="5143500"/>
          </a:xfrm>
        </p:spPr>
      </p:pic>
      <p:sp>
        <p:nvSpPr>
          <p:cNvPr id="3" name="Slide Number Placeholder 2"/>
          <p:cNvSpPr>
            <a:spLocks noGrp="1"/>
          </p:cNvSpPr>
          <p:nvPr>
            <p:ph type="sldNum" sz="quarter" idx="12"/>
          </p:nvPr>
        </p:nvSpPr>
        <p:spPr/>
        <p:txBody>
          <a:bodyPr/>
          <a:lstStyle/>
          <a:p>
            <a:pPr algn="r"/>
            <a:fld id="{A3872123-BD45-4BF9-BACD-9052B8601CD6}" type="slidenum">
              <a:rPr lang="en-US" smtClean="0">
                <a:solidFill>
                  <a:schemeClr val="bg1">
                    <a:lumMod val="75000"/>
                  </a:schemeClr>
                </a:solidFill>
              </a:rPr>
              <a:pPr algn="r"/>
              <a:t>17</a:t>
            </a:fld>
            <a:endParaRPr lang="en-US" dirty="0">
              <a:solidFill>
                <a:schemeClr val="bg1">
                  <a:lumMod val="75000"/>
                </a:schemeClr>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200" y="1549050"/>
            <a:ext cx="7620000" cy="2622900"/>
          </a:xfrm>
        </p:spPr>
        <p:txBody>
          <a:bodyPr/>
          <a:lstStyle/>
          <a:p>
            <a:pPr>
              <a:buFont typeface="Arial" pitchFamily="34" charset="0"/>
              <a:buChar char="•"/>
              <a:tabLst>
                <a:tab pos="457200" algn="l"/>
              </a:tabLst>
            </a:pPr>
            <a:r>
              <a:rPr lang="en-US" dirty="0" smtClean="0"/>
              <a:t>	$133,000 for green crab depletion</a:t>
            </a:r>
          </a:p>
          <a:p>
            <a:pPr>
              <a:buFont typeface="Arial" pitchFamily="34" charset="0"/>
              <a:buChar char="•"/>
              <a:tabLst>
                <a:tab pos="457200" algn="l"/>
              </a:tabLst>
            </a:pPr>
            <a:r>
              <a:rPr lang="en-US" dirty="0" smtClean="0"/>
              <a:t>	MarineFisheries provides 200 traps</a:t>
            </a:r>
          </a:p>
          <a:p>
            <a:pPr>
              <a:buFont typeface="Arial" pitchFamily="34" charset="0"/>
              <a:buChar char="•"/>
              <a:tabLst>
                <a:tab pos="457200" algn="l"/>
              </a:tabLst>
            </a:pPr>
            <a:r>
              <a:rPr lang="en-US" dirty="0" smtClean="0"/>
              <a:t>	Communities contract fisherman </a:t>
            </a:r>
          </a:p>
          <a:p>
            <a:pPr>
              <a:buFont typeface="Arial" pitchFamily="34" charset="0"/>
              <a:buChar char="•"/>
              <a:tabLst>
                <a:tab pos="457200" algn="l"/>
              </a:tabLst>
            </a:pPr>
            <a:r>
              <a:rPr lang="en-US" dirty="0" smtClean="0"/>
              <a:t>	Environmental research</a:t>
            </a:r>
          </a:p>
          <a:p>
            <a:pPr>
              <a:buFont typeface="Arial" pitchFamily="34" charset="0"/>
              <a:buChar char="•"/>
              <a:tabLst>
                <a:tab pos="457200" algn="l"/>
              </a:tabLst>
            </a:pPr>
            <a:r>
              <a:rPr lang="en-US" dirty="0" smtClean="0"/>
              <a:t>	Market research</a:t>
            </a:r>
          </a:p>
          <a:p>
            <a:pPr>
              <a:buFont typeface="Arial" pitchFamily="34" charset="0"/>
              <a:buChar char="•"/>
            </a:pPr>
            <a:endParaRPr lang="en-US" dirty="0"/>
          </a:p>
        </p:txBody>
      </p:sp>
      <p:sp>
        <p:nvSpPr>
          <p:cNvPr id="3" name="Title 2"/>
          <p:cNvSpPr>
            <a:spLocks noGrp="1"/>
          </p:cNvSpPr>
          <p:nvPr>
            <p:ph type="title"/>
          </p:nvPr>
        </p:nvSpPr>
        <p:spPr/>
        <p:txBody>
          <a:bodyPr/>
          <a:lstStyle/>
          <a:p>
            <a:pPr algn="ctr"/>
            <a:r>
              <a:rPr lang="en-US" sz="3600" dirty="0" smtClean="0"/>
              <a:t>Massachusetts Great Marsh </a:t>
            </a:r>
            <a:br>
              <a:rPr lang="en-US" sz="3600" dirty="0" smtClean="0"/>
            </a:br>
            <a:r>
              <a:rPr lang="en-US" sz="3600" dirty="0" smtClean="0"/>
              <a:t>Green Crab Depletion Program</a:t>
            </a:r>
            <a:endParaRPr lang="en-US" sz="3600" dirty="0"/>
          </a:p>
        </p:txBody>
      </p:sp>
      <p:sp>
        <p:nvSpPr>
          <p:cNvPr id="4" name="Title 1"/>
          <p:cNvSpPr txBox="1">
            <a:spLocks/>
          </p:cNvSpPr>
          <p:nvPr/>
        </p:nvSpPr>
        <p:spPr>
          <a:xfrm>
            <a:off x="0" y="4473150"/>
            <a:ext cx="9677400" cy="613200"/>
          </a:xfrm>
          <a:prstGeom prst="rect">
            <a:avLst/>
          </a:prstGeom>
          <a:solidFill>
            <a:srgbClr val="4F81BD">
              <a:alpha val="38000"/>
            </a:srgbClr>
          </a:solidFill>
          <a:ln>
            <a:noFill/>
          </a:ln>
        </p:spPr>
        <p:txBody>
          <a:bodyPr lIns="91425" tIns="91425" rIns="91425" bIns="91425" anchor="b" anchorCtr="0"/>
          <a:lstStyle/>
          <a:p>
            <a:pPr marL="0" marR="0" lvl="0" indent="0" algn="l" defTabSz="914400" rtl="0" eaLnBrk="1" fontAlgn="auto" latinLnBrk="0" hangingPunct="1">
              <a:lnSpc>
                <a:spcPct val="100000"/>
              </a:lnSpc>
              <a:spcBef>
                <a:spcPts val="0"/>
              </a:spcBef>
              <a:spcAft>
                <a:spcPts val="0"/>
              </a:spcAft>
              <a:buClr>
                <a:srgbClr val="00387E"/>
              </a:buClr>
              <a:buSzPct val="100000"/>
              <a:buFont typeface="Trebuchet MS"/>
              <a:buNone/>
              <a:tabLst/>
              <a:defRPr/>
            </a:pPr>
            <a:r>
              <a:rPr kumimoji="0" lang="en-US" sz="3200" b="1" i="1" u="none" strike="noStrike" kern="0" cap="none" spc="0" normalizeH="0" baseline="0" noProof="0" dirty="0" smtClean="0">
                <a:ln>
                  <a:noFill/>
                </a:ln>
                <a:solidFill>
                  <a:srgbClr val="00387E"/>
                </a:solidFill>
                <a:effectLst/>
                <a:uLnTx/>
                <a:uFillTx/>
                <a:latin typeface="Trebuchet MS"/>
                <a:ea typeface="Trebuchet MS"/>
                <a:cs typeface="Trebuchet MS"/>
                <a:sym typeface="Trebuchet MS"/>
              </a:rPr>
              <a:t>- </a:t>
            </a:r>
            <a:r>
              <a:rPr kumimoji="0" lang="en-US" sz="2400" b="1" i="1" u="none" strike="noStrike" kern="0" cap="none" spc="0" normalizeH="0" baseline="0" noProof="0" dirty="0" smtClean="0">
                <a:ln>
                  <a:noFill/>
                </a:ln>
                <a:solidFill>
                  <a:srgbClr val="00387E"/>
                </a:solidFill>
                <a:effectLst/>
                <a:uLnTx/>
                <a:uFillTx/>
                <a:latin typeface="Trebuchet MS"/>
                <a:ea typeface="Trebuchet MS"/>
                <a:cs typeface="Trebuchet MS"/>
                <a:sym typeface="Trebuchet MS"/>
              </a:rPr>
              <a:t>Loss of shellfish recruitment/survival</a:t>
            </a:r>
            <a:endParaRPr kumimoji="0" lang="en-US" sz="2400" b="1" i="1" u="none" strike="noStrike" kern="0" cap="none" spc="0" normalizeH="0" baseline="0" noProof="0" dirty="0">
              <a:ln>
                <a:noFill/>
              </a:ln>
              <a:solidFill>
                <a:srgbClr val="00387E"/>
              </a:solidFill>
              <a:effectLst/>
              <a:uLnTx/>
              <a:uFillTx/>
              <a:latin typeface="Trebuchet MS"/>
              <a:ea typeface="Trebuchet MS"/>
              <a:cs typeface="Trebuchet MS"/>
              <a:sym typeface="Trebuchet MS"/>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pic>
        <p:nvPicPr>
          <p:cNvPr id="7" name="Picture 6" descr="100_0066.jpg"/>
          <p:cNvPicPr preferRelativeResize="0">
            <a:picLocks noChangeAspect="1"/>
          </p:cNvPicPr>
          <p:nvPr/>
        </p:nvPicPr>
        <p:blipFill>
          <a:blip r:embed="rId3">
            <a:duotone>
              <a:schemeClr val="accent1">
                <a:shade val="45000"/>
                <a:satMod val="135000"/>
              </a:schemeClr>
              <a:prstClr val="white"/>
            </a:duotone>
          </a:blip>
          <a:stretch>
            <a:fillRect/>
          </a:stretch>
        </p:blipFill>
        <p:spPr>
          <a:xfrm>
            <a:off x="0" y="-1390650"/>
            <a:ext cx="9601200" cy="7200900"/>
          </a:xfrm>
          <a:prstGeom prst="rect">
            <a:avLst/>
          </a:prstGeom>
          <a:noFill/>
          <a:ln>
            <a:noFill/>
          </a:ln>
        </p:spPr>
      </p:pic>
      <p:grpSp>
        <p:nvGrpSpPr>
          <p:cNvPr id="2" name="Group 18"/>
          <p:cNvGrpSpPr/>
          <p:nvPr/>
        </p:nvGrpSpPr>
        <p:grpSpPr>
          <a:xfrm>
            <a:off x="5048250" y="3409950"/>
            <a:ext cx="3886200" cy="1371600"/>
            <a:chOff x="5029200" y="3562350"/>
            <a:chExt cx="3886200" cy="1371600"/>
          </a:xfrm>
        </p:grpSpPr>
        <p:sp>
          <p:nvSpPr>
            <p:cNvPr id="20" name="Oval 19"/>
            <p:cNvSpPr/>
            <p:nvPr/>
          </p:nvSpPr>
          <p:spPr>
            <a:xfrm>
              <a:off x="5029200" y="3562350"/>
              <a:ext cx="3886200" cy="1371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5676900" y="3924985"/>
              <a:ext cx="2590800" cy="646331"/>
            </a:xfrm>
            <a:prstGeom prst="rect">
              <a:avLst/>
            </a:prstGeom>
            <a:noFill/>
          </p:spPr>
          <p:txBody>
            <a:bodyPr wrap="square" rtlCol="0">
              <a:spAutoFit/>
            </a:bodyPr>
            <a:lstStyle/>
            <a:p>
              <a:pPr algn="ctr"/>
              <a:r>
                <a:rPr lang="en-US" sz="3600" b="1" dirty="0" smtClean="0"/>
                <a:t>Pathogens</a:t>
              </a:r>
              <a:endParaRPr lang="en-US" sz="3600" b="1" dirty="0"/>
            </a:p>
          </p:txBody>
        </p:sp>
      </p:grpSp>
      <p:grpSp>
        <p:nvGrpSpPr>
          <p:cNvPr id="3" name="Group 8"/>
          <p:cNvGrpSpPr/>
          <p:nvPr/>
        </p:nvGrpSpPr>
        <p:grpSpPr>
          <a:xfrm>
            <a:off x="4933950" y="1619250"/>
            <a:ext cx="3886200" cy="1371600"/>
            <a:chOff x="4876800" y="1809750"/>
            <a:chExt cx="3886200" cy="1371600"/>
          </a:xfrm>
        </p:grpSpPr>
        <p:sp>
          <p:nvSpPr>
            <p:cNvPr id="5" name="Oval 4"/>
            <p:cNvSpPr/>
            <p:nvPr/>
          </p:nvSpPr>
          <p:spPr>
            <a:xfrm>
              <a:off x="4876800" y="1809750"/>
              <a:ext cx="3886200" cy="1371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524500" y="2172385"/>
              <a:ext cx="2590800" cy="646331"/>
            </a:xfrm>
            <a:prstGeom prst="rect">
              <a:avLst/>
            </a:prstGeom>
            <a:noFill/>
          </p:spPr>
          <p:txBody>
            <a:bodyPr wrap="square" rtlCol="0">
              <a:spAutoFit/>
            </a:bodyPr>
            <a:lstStyle/>
            <a:p>
              <a:pPr algn="ctr"/>
              <a:r>
                <a:rPr lang="en-US" sz="3600" b="1" dirty="0" smtClean="0"/>
                <a:t>Indicators</a:t>
              </a:r>
              <a:endParaRPr lang="en-US" sz="3600" b="1" dirty="0"/>
            </a:p>
          </p:txBody>
        </p:sp>
      </p:grpSp>
      <p:grpSp>
        <p:nvGrpSpPr>
          <p:cNvPr id="4" name="Group 17"/>
          <p:cNvGrpSpPr/>
          <p:nvPr/>
        </p:nvGrpSpPr>
        <p:grpSpPr>
          <a:xfrm>
            <a:off x="4933950" y="1619250"/>
            <a:ext cx="3886200" cy="1371600"/>
            <a:chOff x="3962400" y="-476250"/>
            <a:chExt cx="3886200" cy="1371600"/>
          </a:xfrm>
        </p:grpSpPr>
        <p:sp>
          <p:nvSpPr>
            <p:cNvPr id="15" name="Oval 14"/>
            <p:cNvSpPr/>
            <p:nvPr/>
          </p:nvSpPr>
          <p:spPr>
            <a:xfrm>
              <a:off x="3962400" y="-476250"/>
              <a:ext cx="3886200" cy="1371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4610100" y="-230833"/>
              <a:ext cx="2590800" cy="461665"/>
            </a:xfrm>
            <a:prstGeom prst="rect">
              <a:avLst/>
            </a:prstGeom>
            <a:noFill/>
          </p:spPr>
          <p:txBody>
            <a:bodyPr wrap="square" rtlCol="0">
              <a:spAutoFit/>
            </a:bodyPr>
            <a:lstStyle/>
            <a:p>
              <a:pPr algn="ctr"/>
              <a:r>
                <a:rPr lang="en-US" sz="2400" b="1" dirty="0" smtClean="0"/>
                <a:t>Fecal coliform</a:t>
              </a:r>
              <a:endParaRPr lang="en-US" sz="2400" b="1" dirty="0"/>
            </a:p>
          </p:txBody>
        </p:sp>
        <p:sp>
          <p:nvSpPr>
            <p:cNvPr id="17" name="TextBox 16"/>
            <p:cNvSpPr txBox="1"/>
            <p:nvPr/>
          </p:nvSpPr>
          <p:spPr>
            <a:xfrm>
              <a:off x="4610100" y="209550"/>
              <a:ext cx="2590800" cy="461665"/>
            </a:xfrm>
            <a:prstGeom prst="rect">
              <a:avLst/>
            </a:prstGeom>
            <a:noFill/>
          </p:spPr>
          <p:txBody>
            <a:bodyPr wrap="square" rtlCol="0">
              <a:spAutoFit/>
            </a:bodyPr>
            <a:lstStyle/>
            <a:p>
              <a:pPr algn="ctr"/>
              <a:r>
                <a:rPr lang="en-US" sz="2400" b="1" dirty="0" smtClean="0"/>
                <a:t>Rainfall</a:t>
              </a:r>
              <a:endParaRPr lang="en-US" sz="2400" b="1" dirty="0"/>
            </a:p>
          </p:txBody>
        </p:sp>
      </p:grpSp>
      <p:grpSp>
        <p:nvGrpSpPr>
          <p:cNvPr id="8" name="Group 23"/>
          <p:cNvGrpSpPr/>
          <p:nvPr/>
        </p:nvGrpSpPr>
        <p:grpSpPr>
          <a:xfrm>
            <a:off x="5048250" y="3409950"/>
            <a:ext cx="3886200" cy="1371600"/>
            <a:chOff x="1447800" y="4457700"/>
            <a:chExt cx="3886200" cy="1371600"/>
          </a:xfrm>
        </p:grpSpPr>
        <p:sp>
          <p:nvSpPr>
            <p:cNvPr id="11" name="Oval 10"/>
            <p:cNvSpPr/>
            <p:nvPr/>
          </p:nvSpPr>
          <p:spPr>
            <a:xfrm>
              <a:off x="1447800" y="4457700"/>
              <a:ext cx="3886200" cy="1371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22"/>
            <p:cNvGrpSpPr/>
            <p:nvPr/>
          </p:nvGrpSpPr>
          <p:grpSpPr>
            <a:xfrm>
              <a:off x="2095500" y="4681835"/>
              <a:ext cx="2590800" cy="923330"/>
              <a:chOff x="2209800" y="4681835"/>
              <a:chExt cx="2590800" cy="923330"/>
            </a:xfrm>
          </p:grpSpPr>
          <p:sp>
            <p:nvSpPr>
              <p:cNvPr id="12" name="TextBox 11"/>
              <p:cNvSpPr txBox="1"/>
              <p:nvPr/>
            </p:nvSpPr>
            <p:spPr>
              <a:xfrm>
                <a:off x="2209800" y="4681835"/>
                <a:ext cx="2590800" cy="461665"/>
              </a:xfrm>
              <a:prstGeom prst="rect">
                <a:avLst/>
              </a:prstGeom>
              <a:noFill/>
            </p:spPr>
            <p:txBody>
              <a:bodyPr wrap="square" rtlCol="0">
                <a:spAutoFit/>
              </a:bodyPr>
              <a:lstStyle/>
              <a:p>
                <a:pPr algn="ctr"/>
                <a:r>
                  <a:rPr lang="en-US" sz="2400" b="1" dirty="0" smtClean="0"/>
                  <a:t>PSP</a:t>
                </a:r>
                <a:endParaRPr lang="en-US" sz="2400" b="1" dirty="0"/>
              </a:p>
            </p:txBody>
          </p:sp>
          <p:sp>
            <p:nvSpPr>
              <p:cNvPr id="22" name="TextBox 21"/>
              <p:cNvSpPr txBox="1"/>
              <p:nvPr/>
            </p:nvSpPr>
            <p:spPr>
              <a:xfrm>
                <a:off x="2209800" y="5143500"/>
                <a:ext cx="2590800" cy="461665"/>
              </a:xfrm>
              <a:prstGeom prst="rect">
                <a:avLst/>
              </a:prstGeom>
              <a:noFill/>
            </p:spPr>
            <p:txBody>
              <a:bodyPr wrap="square" rtlCol="0">
                <a:spAutoFit/>
              </a:bodyPr>
              <a:lstStyle/>
              <a:p>
                <a:pPr algn="ctr"/>
                <a:r>
                  <a:rPr lang="en-US" sz="2400" b="1" dirty="0" err="1" smtClean="0"/>
                  <a:t>V.p</a:t>
                </a:r>
                <a:r>
                  <a:rPr lang="en-US" sz="2400" b="1" dirty="0" smtClean="0"/>
                  <a:t>.</a:t>
                </a:r>
                <a:endParaRPr lang="en-US" sz="2400" b="1" dirty="0"/>
              </a:p>
            </p:txBody>
          </p:sp>
        </p:grpSp>
      </p:grpSp>
      <p:sp>
        <p:nvSpPr>
          <p:cNvPr id="49" name="Shape 49"/>
          <p:cNvSpPr txBox="1">
            <a:spLocks noGrp="1"/>
          </p:cNvSpPr>
          <p:nvPr>
            <p:ph type="body" idx="1"/>
          </p:nvPr>
        </p:nvSpPr>
        <p:spPr>
          <a:xfrm>
            <a:off x="457200" y="1422451"/>
            <a:ext cx="3750900" cy="3359099"/>
          </a:xfrm>
          <a:prstGeom prst="rect">
            <a:avLst/>
          </a:prstGeom>
          <a:solidFill>
            <a:schemeClr val="bg1">
              <a:lumMod val="85000"/>
              <a:alpha val="75000"/>
            </a:schemeClr>
          </a:solidFill>
          <a:effectLst/>
        </p:spPr>
        <p:txBody>
          <a:bodyPr lIns="91425" tIns="91425" rIns="91425" bIns="91425" anchor="t" anchorCtr="0">
            <a:noAutofit/>
          </a:bodyPr>
          <a:lstStyle/>
          <a:p>
            <a:pPr rtl="0">
              <a:spcBef>
                <a:spcPts val="0"/>
              </a:spcBef>
              <a:buNone/>
            </a:pPr>
            <a:r>
              <a:rPr lang="en" dirty="0">
                <a:effectLst>
                  <a:outerShdw blurRad="38100" dist="38100" dir="2700000" algn="tl">
                    <a:srgbClr val="000000">
                      <a:alpha val="43137"/>
                    </a:srgbClr>
                  </a:outerShdw>
                </a:effectLst>
              </a:rPr>
              <a:t>   </a:t>
            </a:r>
            <a:r>
              <a:rPr lang="en" dirty="0" smtClean="0"/>
              <a:t>Mission</a:t>
            </a:r>
            <a:endParaRPr lang="en" dirty="0"/>
          </a:p>
          <a:p>
            <a:pPr lvl="0" rtl="0">
              <a:spcBef>
                <a:spcPts val="0"/>
              </a:spcBef>
              <a:buNone/>
            </a:pPr>
            <a:endParaRPr sz="2400" dirty="0">
              <a:effectLst>
                <a:outerShdw blurRad="38100" dist="38100" dir="2700000" algn="tl">
                  <a:srgbClr val="000000">
                    <a:alpha val="43137"/>
                  </a:srgbClr>
                </a:outerShdw>
              </a:effectLst>
            </a:endParaRPr>
          </a:p>
          <a:p>
            <a:pPr marL="457200" lvl="0" indent="-381000" rtl="0">
              <a:spcBef>
                <a:spcPts val="0"/>
              </a:spcBef>
              <a:buClr>
                <a:schemeClr val="dk2"/>
              </a:buClr>
              <a:buSzPct val="100000"/>
              <a:buFont typeface="Arial"/>
              <a:buChar char="●"/>
            </a:pPr>
            <a:r>
              <a:rPr lang="en" sz="2400" dirty="0"/>
              <a:t>public health protection</a:t>
            </a:r>
          </a:p>
          <a:p>
            <a:pPr lvl="0" rtl="0">
              <a:spcBef>
                <a:spcPts val="0"/>
              </a:spcBef>
              <a:buNone/>
            </a:pPr>
            <a:endParaRPr sz="2400" dirty="0">
              <a:effectLst>
                <a:outerShdw blurRad="38100" dist="38100" dir="2700000" algn="tl">
                  <a:srgbClr val="000000">
                    <a:alpha val="43137"/>
                  </a:srgbClr>
                </a:outerShdw>
              </a:effectLst>
            </a:endParaRPr>
          </a:p>
        </p:txBody>
      </p:sp>
      <p:sp>
        <p:nvSpPr>
          <p:cNvPr id="50" name="Shape 50"/>
          <p:cNvSpPr txBox="1">
            <a:spLocks noGrp="1"/>
          </p:cNvSpPr>
          <p:nvPr>
            <p:ph type="title"/>
          </p:nvPr>
        </p:nvSpPr>
        <p:spPr>
          <a:prstGeom prst="rect">
            <a:avLst/>
          </a:prstGeom>
        </p:spPr>
        <p:txBody>
          <a:bodyPr lIns="91425" tIns="91425" rIns="91425" bIns="91425" anchor="b" anchorCtr="0">
            <a:noAutofit/>
          </a:bodyPr>
          <a:lstStyle/>
          <a:p>
            <a:pPr algn="ctr">
              <a:spcBef>
                <a:spcPts val="0"/>
              </a:spcBef>
              <a:buNone/>
            </a:pPr>
            <a:r>
              <a:rPr lang="en" sz="3200" cap="small" dirty="0" smtClean="0">
                <a:effectLst>
                  <a:outerShdw blurRad="50800" dist="38100" dir="2700000" algn="tl" rotWithShape="0">
                    <a:schemeClr val="bg1">
                      <a:alpha val="40000"/>
                    </a:schemeClr>
                  </a:outerShdw>
                </a:effectLst>
              </a:rPr>
              <a:t>Massachusetts Division of Marine Fisheries</a:t>
            </a:r>
            <a:r>
              <a:rPr lang="en" sz="3600" dirty="0" smtClean="0">
                <a:effectLst>
                  <a:outerShdw blurRad="50800" dist="38100" dir="2700000" algn="tl" rotWithShape="0">
                    <a:schemeClr val="bg1">
                      <a:alpha val="40000"/>
                    </a:schemeClr>
                  </a:outerShdw>
                </a:effectLst>
              </a:rPr>
              <a:t/>
            </a:r>
            <a:br>
              <a:rPr lang="en" sz="3600" dirty="0" smtClean="0">
                <a:effectLst>
                  <a:outerShdw blurRad="50800" dist="38100" dir="2700000" algn="tl" rotWithShape="0">
                    <a:schemeClr val="bg1">
                      <a:alpha val="40000"/>
                    </a:schemeClr>
                  </a:outerShdw>
                </a:effectLst>
              </a:rPr>
            </a:br>
            <a:r>
              <a:rPr lang="en" sz="3600" dirty="0" smtClean="0">
                <a:effectLst>
                  <a:outerShdw blurRad="50800" dist="38100" dir="2700000" algn="tl" rotWithShape="0">
                    <a:schemeClr val="bg1">
                      <a:alpha val="40000"/>
                    </a:schemeClr>
                  </a:outerShdw>
                </a:effectLst>
              </a:rPr>
              <a:t>Shellfish Project</a:t>
            </a:r>
            <a:endParaRPr lang="en" sz="3600" dirty="0">
              <a:effectLst>
                <a:outerShdw blurRad="50800" dist="38100" dir="2700000" algn="tl" rotWithShape="0">
                  <a:schemeClr val="bg1">
                    <a:alpha val="40000"/>
                  </a:schemeClr>
                </a:outerShdw>
              </a:effectLst>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linds(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0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600" dirty="0" smtClean="0"/>
              <a:t>Climate Related Priorities</a:t>
            </a:r>
            <a:br>
              <a:rPr lang="en-US" sz="3600" dirty="0" smtClean="0"/>
            </a:br>
            <a:r>
              <a:rPr lang="en-US" sz="3200" u="sng" dirty="0" smtClean="0"/>
              <a:t>Needs</a:t>
            </a:r>
            <a:endParaRPr lang="en-US" sz="3200" u="sng" dirty="0"/>
          </a:p>
        </p:txBody>
      </p:sp>
      <p:sp>
        <p:nvSpPr>
          <p:cNvPr id="5" name="Content Placeholder 4"/>
          <p:cNvSpPr>
            <a:spLocks noGrp="1"/>
          </p:cNvSpPr>
          <p:nvPr>
            <p:ph idx="1"/>
          </p:nvPr>
        </p:nvSpPr>
        <p:spPr/>
        <p:txBody>
          <a:bodyPr/>
          <a:lstStyle/>
          <a:p>
            <a:pPr marL="514350" indent="-514350">
              <a:buFont typeface="+mj-lt"/>
              <a:buAutoNum type="arabicPeriod"/>
            </a:pPr>
            <a:r>
              <a:rPr lang="en-US" sz="2800" dirty="0" smtClean="0"/>
              <a:t>Ocean Acidification</a:t>
            </a:r>
            <a:endParaRPr lang="en-US" sz="2400" dirty="0" smtClean="0"/>
          </a:p>
          <a:p>
            <a:pPr marL="514350" indent="-514350">
              <a:buFont typeface="+mj-lt"/>
              <a:buAutoNum type="arabicPeriod"/>
            </a:pPr>
            <a:r>
              <a:rPr lang="en-US" sz="2800" dirty="0" smtClean="0"/>
              <a:t>Increasing Ocean Temperatures</a:t>
            </a:r>
          </a:p>
          <a:p>
            <a:pPr marL="514350" indent="-514350">
              <a:buFont typeface="+mj-lt"/>
              <a:buAutoNum type="arabicPeriod"/>
            </a:pPr>
            <a:r>
              <a:rPr lang="en-US" sz="2800" dirty="0" smtClean="0"/>
              <a:t>Ecological Alterations</a:t>
            </a:r>
            <a:endParaRPr lang="en-US" sz="2800" dirty="0"/>
          </a:p>
        </p:txBody>
      </p:sp>
      <p:sp>
        <p:nvSpPr>
          <p:cNvPr id="6" name="Slide Number Placeholder 5"/>
          <p:cNvSpPr>
            <a:spLocks noGrp="1"/>
          </p:cNvSpPr>
          <p:nvPr>
            <p:ph type="sldNum" sz="quarter" idx="12"/>
          </p:nvPr>
        </p:nvSpPr>
        <p:spPr/>
        <p:txBody>
          <a:bodyPr/>
          <a:lstStyle/>
          <a:p>
            <a:pPr algn="r"/>
            <a:fld id="{9CEDBF56-905A-49DC-B004-79A398ECC5CE}" type="slidenum">
              <a:rPr lang="en-US" smtClean="0">
                <a:solidFill>
                  <a:schemeClr val="bg1">
                    <a:lumMod val="75000"/>
                  </a:schemeClr>
                </a:solidFill>
              </a:rPr>
              <a:pPr algn="r"/>
              <a:t>19</a:t>
            </a:fld>
            <a:endParaRPr lang="en-US" dirty="0">
              <a:solidFill>
                <a:schemeClr val="bg1">
                  <a:lumMod val="75000"/>
                </a:schemeClr>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600" dirty="0" smtClean="0"/>
              <a:t>Climate Related Priorities</a:t>
            </a:r>
            <a:br>
              <a:rPr lang="en-US" sz="3600" dirty="0" smtClean="0"/>
            </a:br>
            <a:r>
              <a:rPr lang="en-US" sz="3200" u="sng" dirty="0" smtClean="0"/>
              <a:t>Needs</a:t>
            </a:r>
            <a:endParaRPr lang="en-US" sz="3200" u="sng" dirty="0"/>
          </a:p>
        </p:txBody>
      </p:sp>
      <p:sp>
        <p:nvSpPr>
          <p:cNvPr id="5" name="Content Placeholder 4"/>
          <p:cNvSpPr>
            <a:spLocks noGrp="1"/>
          </p:cNvSpPr>
          <p:nvPr>
            <p:ph idx="1"/>
          </p:nvPr>
        </p:nvSpPr>
        <p:spPr/>
        <p:txBody>
          <a:bodyPr/>
          <a:lstStyle/>
          <a:p>
            <a:pPr marL="514350" indent="-514350">
              <a:buFont typeface="+mj-lt"/>
              <a:buAutoNum type="arabicPeriod"/>
              <a:tabLst>
                <a:tab pos="1435100" algn="l"/>
              </a:tabLst>
            </a:pPr>
            <a:r>
              <a:rPr lang="en-US" sz="2800" dirty="0" smtClean="0"/>
              <a:t>Ocean Acidification</a:t>
            </a:r>
          </a:p>
          <a:p>
            <a:pPr marL="971550" lvl="1" indent="-514350">
              <a:buFont typeface="Trebuchet MS" pitchFamily="34" charset="0"/>
              <a:buChar char="–"/>
              <a:tabLst>
                <a:tab pos="1435100" algn="l"/>
              </a:tabLst>
            </a:pPr>
            <a:r>
              <a:rPr lang="en-US" sz="2400" dirty="0" smtClean="0"/>
              <a:t>Research implications of large scale pH buffering	</a:t>
            </a:r>
            <a:r>
              <a:rPr lang="en-US" sz="1800" dirty="0" smtClean="0"/>
              <a:t>e.g. lime, marble, shell</a:t>
            </a:r>
            <a:endParaRPr lang="en-US" sz="1600" dirty="0" smtClean="0"/>
          </a:p>
          <a:p>
            <a:pPr marL="514350" indent="-514350">
              <a:buFont typeface="+mj-lt"/>
              <a:buAutoNum type="arabicPeriod"/>
              <a:tabLst>
                <a:tab pos="1435100" algn="l"/>
              </a:tabLst>
            </a:pPr>
            <a:r>
              <a:rPr lang="en-US" sz="2800" dirty="0" smtClean="0"/>
              <a:t>Increasing Ocean Temperatures</a:t>
            </a:r>
          </a:p>
          <a:p>
            <a:pPr marL="514350" indent="-514350">
              <a:buFont typeface="+mj-lt"/>
              <a:buAutoNum type="arabicPeriod"/>
              <a:tabLst>
                <a:tab pos="1435100" algn="l"/>
              </a:tabLst>
            </a:pPr>
            <a:r>
              <a:rPr lang="en-US" sz="2800" dirty="0" smtClean="0"/>
              <a:t>Ecological Alterations</a:t>
            </a:r>
            <a:endParaRPr lang="en-US" sz="2800" dirty="0"/>
          </a:p>
        </p:txBody>
      </p:sp>
      <p:sp>
        <p:nvSpPr>
          <p:cNvPr id="6" name="Slide Number Placeholder 5"/>
          <p:cNvSpPr>
            <a:spLocks noGrp="1"/>
          </p:cNvSpPr>
          <p:nvPr>
            <p:ph type="sldNum" sz="quarter" idx="12"/>
          </p:nvPr>
        </p:nvSpPr>
        <p:spPr/>
        <p:txBody>
          <a:bodyPr/>
          <a:lstStyle/>
          <a:p>
            <a:pPr algn="r"/>
            <a:fld id="{9CEDBF56-905A-49DC-B004-79A398ECC5CE}" type="slidenum">
              <a:rPr lang="en-US" smtClean="0">
                <a:solidFill>
                  <a:schemeClr val="bg1">
                    <a:lumMod val="75000"/>
                  </a:schemeClr>
                </a:solidFill>
              </a:rPr>
              <a:pPr algn="r"/>
              <a:t>20</a:t>
            </a:fld>
            <a:endParaRPr lang="en-US" dirty="0">
              <a:solidFill>
                <a:schemeClr val="bg1">
                  <a:lumMod val="75000"/>
                </a:schemeClr>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lvl="0"/>
            <a:r>
              <a:rPr lang="en-US" sz="3600" dirty="0" smtClean="0"/>
              <a:t>Climate Related Priorities</a:t>
            </a:r>
            <a:r>
              <a:rPr lang="en-US" dirty="0" smtClean="0"/>
              <a:t/>
            </a:r>
            <a:br>
              <a:rPr lang="en-US" dirty="0" smtClean="0"/>
            </a:br>
            <a:r>
              <a:rPr lang="en-US" sz="3200" u="sng" dirty="0" smtClean="0"/>
              <a:t>Needs</a:t>
            </a:r>
            <a:endParaRPr lang="en-US" sz="3200" u="sng" dirty="0"/>
          </a:p>
        </p:txBody>
      </p:sp>
      <p:sp>
        <p:nvSpPr>
          <p:cNvPr id="5" name="Content Placeholder 4"/>
          <p:cNvSpPr>
            <a:spLocks noGrp="1"/>
          </p:cNvSpPr>
          <p:nvPr>
            <p:ph idx="1"/>
          </p:nvPr>
        </p:nvSpPr>
        <p:spPr/>
        <p:txBody>
          <a:bodyPr/>
          <a:lstStyle/>
          <a:p>
            <a:pPr marL="514350" indent="-514350">
              <a:buFont typeface="+mj-lt"/>
              <a:buAutoNum type="arabicPeriod"/>
            </a:pPr>
            <a:r>
              <a:rPr lang="en-US" sz="2800" dirty="0" smtClean="0"/>
              <a:t>Ocean Acidification</a:t>
            </a:r>
          </a:p>
          <a:p>
            <a:pPr marL="514350" indent="-514350">
              <a:buFont typeface="+mj-lt"/>
              <a:buAutoNum type="arabicPeriod"/>
            </a:pPr>
            <a:r>
              <a:rPr lang="en-US" sz="2800" dirty="0" smtClean="0"/>
              <a:t>Increasing Ocean Temperatures</a:t>
            </a:r>
          </a:p>
          <a:p>
            <a:pPr marL="914400" lvl="1" indent="-514350">
              <a:buFont typeface="Trebuchet MS" pitchFamily="34" charset="0"/>
              <a:buChar char="–"/>
            </a:pPr>
            <a:r>
              <a:rPr lang="en-US" sz="2400" dirty="0" smtClean="0"/>
              <a:t>Science based </a:t>
            </a:r>
            <a:r>
              <a:rPr lang="en-US" sz="2400" dirty="0" err="1" smtClean="0"/>
              <a:t>Vibrio</a:t>
            </a:r>
            <a:r>
              <a:rPr lang="en-US" sz="2400" dirty="0" smtClean="0"/>
              <a:t> controls</a:t>
            </a:r>
          </a:p>
          <a:p>
            <a:pPr marL="914400" lvl="1" indent="-514350">
              <a:buFont typeface="Trebuchet MS" pitchFamily="34" charset="0"/>
              <a:buChar char="–"/>
            </a:pPr>
            <a:r>
              <a:rPr lang="en-US" sz="2400" dirty="0" smtClean="0"/>
              <a:t>Adaptive management to address shifting fishing pressure between species</a:t>
            </a:r>
          </a:p>
          <a:p>
            <a:pPr marL="914400" lvl="1" indent="-514350">
              <a:buFont typeface="Trebuchet MS" pitchFamily="34" charset="0"/>
              <a:buChar char="–"/>
            </a:pPr>
            <a:r>
              <a:rPr lang="en-US" sz="2400" dirty="0" smtClean="0"/>
              <a:t>Disease-resistant strains</a:t>
            </a:r>
            <a:r>
              <a:rPr lang="en-US" dirty="0" smtClean="0"/>
              <a:t>  </a:t>
            </a:r>
          </a:p>
          <a:p>
            <a:pPr marL="514350" indent="-514350">
              <a:buFont typeface="+mj-lt"/>
              <a:buAutoNum type="arabicPeriod"/>
            </a:pPr>
            <a:r>
              <a:rPr lang="en-US" sz="2800" dirty="0" smtClean="0"/>
              <a:t>Ecological Alterations</a:t>
            </a:r>
            <a:endParaRPr lang="en-US" sz="2800" dirty="0"/>
          </a:p>
        </p:txBody>
      </p:sp>
      <p:sp>
        <p:nvSpPr>
          <p:cNvPr id="6" name="Slide Number Placeholder 5"/>
          <p:cNvSpPr>
            <a:spLocks noGrp="1"/>
          </p:cNvSpPr>
          <p:nvPr>
            <p:ph type="sldNum" sz="quarter" idx="12"/>
          </p:nvPr>
        </p:nvSpPr>
        <p:spPr/>
        <p:txBody>
          <a:bodyPr/>
          <a:lstStyle/>
          <a:p>
            <a:pPr algn="r"/>
            <a:fld id="{9CEDBF56-905A-49DC-B004-79A398ECC5CE}" type="slidenum">
              <a:rPr lang="en-US" smtClean="0">
                <a:solidFill>
                  <a:schemeClr val="bg1">
                    <a:lumMod val="75000"/>
                  </a:schemeClr>
                </a:solidFill>
              </a:rPr>
              <a:pPr algn="r"/>
              <a:t>21</a:t>
            </a:fld>
            <a:endParaRPr lang="en-US" dirty="0">
              <a:solidFill>
                <a:schemeClr val="bg1">
                  <a:lumMod val="75000"/>
                </a:schemeClr>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1295400"/>
            <a:ext cx="7924800" cy="3848100"/>
          </a:xfrm>
        </p:spPr>
        <p:txBody>
          <a:bodyPr/>
          <a:lstStyle/>
          <a:p>
            <a:pPr marL="514350" indent="-514350">
              <a:buFont typeface="+mj-lt"/>
              <a:buAutoNum type="arabicPeriod"/>
            </a:pPr>
            <a:r>
              <a:rPr lang="en-US" sz="2800" dirty="0" smtClean="0"/>
              <a:t>Ocean Acidification</a:t>
            </a:r>
          </a:p>
          <a:p>
            <a:pPr marL="514350" indent="-514350">
              <a:buFont typeface="+mj-lt"/>
              <a:buAutoNum type="arabicPeriod"/>
            </a:pPr>
            <a:r>
              <a:rPr lang="en-US" sz="2800" dirty="0" smtClean="0"/>
              <a:t>Increasing Ocean Temperatures</a:t>
            </a:r>
          </a:p>
          <a:p>
            <a:pPr marL="514350" indent="-514350">
              <a:buFont typeface="+mj-lt"/>
              <a:buAutoNum type="arabicPeriod"/>
            </a:pPr>
            <a:r>
              <a:rPr lang="en-US" sz="2800" dirty="0" smtClean="0"/>
              <a:t>Ecological Alterations</a:t>
            </a:r>
          </a:p>
          <a:p>
            <a:pPr marL="914400" lvl="1" indent="-514350">
              <a:buFont typeface="Trebuchet MS" pitchFamily="34" charset="0"/>
              <a:buChar char="–"/>
            </a:pPr>
            <a:r>
              <a:rPr lang="en-US" sz="2400" dirty="0" smtClean="0"/>
              <a:t>Bivalve </a:t>
            </a:r>
            <a:r>
              <a:rPr lang="en-US" sz="2400" dirty="0" err="1" smtClean="0"/>
              <a:t>molluscan</a:t>
            </a:r>
            <a:r>
              <a:rPr lang="en-US" sz="2400" dirty="0" smtClean="0"/>
              <a:t> stock assessment</a:t>
            </a:r>
          </a:p>
          <a:p>
            <a:pPr marL="914400" lvl="1" indent="-514350">
              <a:buFont typeface="Trebuchet MS" pitchFamily="34" charset="0"/>
              <a:buChar char="–"/>
            </a:pPr>
            <a:r>
              <a:rPr lang="en-US" sz="2400" dirty="0" smtClean="0"/>
              <a:t>Cross discipline management strategies to mitigate increasing predation </a:t>
            </a:r>
          </a:p>
        </p:txBody>
      </p:sp>
      <p:sp>
        <p:nvSpPr>
          <p:cNvPr id="6" name="Title 3"/>
          <p:cNvSpPr>
            <a:spLocks noGrp="1"/>
          </p:cNvSpPr>
          <p:nvPr>
            <p:ph type="title"/>
          </p:nvPr>
        </p:nvSpPr>
        <p:spPr/>
        <p:txBody>
          <a:bodyPr/>
          <a:lstStyle/>
          <a:p>
            <a:pPr lvl="0"/>
            <a:r>
              <a:rPr lang="en-US" sz="3600" dirty="0" smtClean="0"/>
              <a:t>Climate Related Priorities</a:t>
            </a:r>
            <a:br>
              <a:rPr lang="en-US" sz="3600" dirty="0" smtClean="0"/>
            </a:br>
            <a:r>
              <a:rPr lang="en-US" sz="3200" u="sng" dirty="0" smtClean="0"/>
              <a:t>Needs</a:t>
            </a:r>
            <a:endParaRPr lang="en-US" sz="3200" u="sng" dirty="0"/>
          </a:p>
        </p:txBody>
      </p:sp>
      <p:sp>
        <p:nvSpPr>
          <p:cNvPr id="4" name="Slide Number Placeholder 3"/>
          <p:cNvSpPr>
            <a:spLocks noGrp="1"/>
          </p:cNvSpPr>
          <p:nvPr>
            <p:ph type="sldNum" sz="quarter" idx="12"/>
          </p:nvPr>
        </p:nvSpPr>
        <p:spPr/>
        <p:txBody>
          <a:bodyPr/>
          <a:lstStyle/>
          <a:p>
            <a:pPr algn="r"/>
            <a:fld id="{9CEDBF56-905A-49DC-B004-79A398ECC5CE}" type="slidenum">
              <a:rPr lang="en-US" smtClean="0">
                <a:solidFill>
                  <a:schemeClr val="bg1">
                    <a:lumMod val="75000"/>
                  </a:schemeClr>
                </a:solidFill>
              </a:rPr>
              <a:pPr algn="r"/>
              <a:t>22</a:t>
            </a:fld>
            <a:endParaRPr lang="en-US" dirty="0">
              <a:solidFill>
                <a:schemeClr val="bg1">
                  <a:lumMod val="75000"/>
                </a:schemeClr>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EFD1"/>
            </a:gs>
            <a:gs pos="64999">
              <a:srgbClr val="F0EBD5"/>
            </a:gs>
            <a:gs pos="100000">
              <a:srgbClr val="D1C39F"/>
            </a:gs>
          </a:gsLst>
          <a:lin ang="16200000" scaled="1"/>
          <a:tileRect/>
        </a:gradFill>
        <a:effectLst/>
      </p:bgPr>
    </p:bg>
    <p:spTree>
      <p:nvGrpSpPr>
        <p:cNvPr id="1" name=""/>
        <p:cNvGrpSpPr/>
        <p:nvPr/>
      </p:nvGrpSpPr>
      <p:grpSpPr>
        <a:xfrm>
          <a:off x="0" y="0"/>
          <a:ext cx="0" cy="0"/>
          <a:chOff x="0" y="0"/>
          <a:chExt cx="0" cy="0"/>
        </a:xfrm>
      </p:grpSpPr>
      <p:sp>
        <p:nvSpPr>
          <p:cNvPr id="7" name="Rectangle 6"/>
          <p:cNvSpPr/>
          <p:nvPr/>
        </p:nvSpPr>
        <p:spPr>
          <a:xfrm>
            <a:off x="2057400" y="57150"/>
            <a:ext cx="4953000" cy="4933950"/>
          </a:xfrm>
          <a:prstGeom prst="rect">
            <a:avLst/>
          </a:prstGeom>
          <a:solidFill>
            <a:schemeClr val="bg1">
              <a:alpha val="0"/>
            </a:schemeClr>
          </a:solidFill>
          <a:ln w="7620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981200" y="647700"/>
            <a:ext cx="5105400" cy="857250"/>
          </a:xfrm>
          <a:effectLst>
            <a:outerShdw blurRad="50800" dist="38100" dir="2700000" algn="tl" rotWithShape="0">
              <a:prstClr val="black">
                <a:alpha val="40000"/>
              </a:prstClr>
            </a:outerShdw>
          </a:effectLst>
        </p:spPr>
        <p:txBody>
          <a:bodyPr>
            <a:normAutofit fontScale="90000"/>
          </a:bodyPr>
          <a:lstStyle/>
          <a:p>
            <a:pPr algn="ctr"/>
            <a:r>
              <a:rPr lang="en-US" sz="6000" dirty="0" smtClean="0">
                <a:solidFill>
                  <a:schemeClr val="tx1"/>
                </a:solidFill>
                <a:latin typeface="Copperplate Gothic Bold" pitchFamily="34" charset="0"/>
              </a:rPr>
              <a:t>WANTED</a:t>
            </a:r>
            <a:r>
              <a:rPr lang="en-US" dirty="0" smtClean="0">
                <a:solidFill>
                  <a:schemeClr val="tx1"/>
                </a:solidFill>
                <a:latin typeface="Copperplate Gothic Bold" pitchFamily="34" charset="0"/>
              </a:rPr>
              <a:t/>
            </a:r>
            <a:br>
              <a:rPr lang="en-US" dirty="0" smtClean="0">
                <a:solidFill>
                  <a:schemeClr val="tx1"/>
                </a:solidFill>
                <a:latin typeface="Copperplate Gothic Bold" pitchFamily="34" charset="0"/>
              </a:rPr>
            </a:br>
            <a:r>
              <a:rPr lang="en-US" dirty="0" smtClean="0">
                <a:solidFill>
                  <a:schemeClr val="tx1"/>
                </a:solidFill>
                <a:latin typeface="Copperplate Gothic Bold" pitchFamily="34" charset="0"/>
              </a:rPr>
              <a:t>Dead or Alive</a:t>
            </a:r>
            <a:endParaRPr lang="en-US" dirty="0">
              <a:solidFill>
                <a:schemeClr val="tx1"/>
              </a:solidFill>
              <a:latin typeface="Copperplate Gothic Bold" pitchFamily="34" charset="0"/>
            </a:endParaRPr>
          </a:p>
        </p:txBody>
      </p:sp>
      <p:pic>
        <p:nvPicPr>
          <p:cNvPr id="6" name="Content Placeholder 5" descr="crab-34245_640.png"/>
          <p:cNvPicPr>
            <a:picLocks noGrp="1" noChangeAspect="1"/>
          </p:cNvPicPr>
          <p:nvPr>
            <p:ph idx="1"/>
          </p:nvPr>
        </p:nvPicPr>
        <p:blipFill>
          <a:blip r:embed="rId3"/>
          <a:stretch>
            <a:fillRect/>
          </a:stretch>
        </p:blipFill>
        <p:spPr>
          <a:xfrm>
            <a:off x="2270201" y="1463278"/>
            <a:ext cx="4603599" cy="3394472"/>
          </a:xfrm>
        </p:spPr>
      </p:pic>
      <p:sp>
        <p:nvSpPr>
          <p:cNvPr id="5" name="&quot;No&quot; Symbol 4"/>
          <p:cNvSpPr/>
          <p:nvPr/>
        </p:nvSpPr>
        <p:spPr>
          <a:xfrm>
            <a:off x="1905000" y="76200"/>
            <a:ext cx="5334000" cy="4933950"/>
          </a:xfrm>
          <a:prstGeom prst="noSmoking">
            <a:avLst>
              <a:gd name="adj" fmla="val 12648"/>
            </a:avLst>
          </a:prstGeom>
          <a:solidFill>
            <a:srgbClr val="FF000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Slide Number Placeholder 7"/>
          <p:cNvSpPr>
            <a:spLocks noGrp="1"/>
          </p:cNvSpPr>
          <p:nvPr>
            <p:ph type="sldNum" sz="quarter" idx="12"/>
          </p:nvPr>
        </p:nvSpPr>
        <p:spPr/>
        <p:txBody>
          <a:bodyPr/>
          <a:lstStyle/>
          <a:p>
            <a:pPr algn="r"/>
            <a:fld id="{9CEDBF56-905A-49DC-B004-79A398ECC5CE}" type="slidenum">
              <a:rPr lang="en-US" smtClean="0">
                <a:solidFill>
                  <a:schemeClr val="bg1">
                    <a:lumMod val="75000"/>
                  </a:schemeClr>
                </a:solidFill>
              </a:rPr>
              <a:pPr algn="r"/>
              <a:t>23</a:t>
            </a:fld>
            <a:endParaRPr lang="en-US" dirty="0">
              <a:solidFill>
                <a:schemeClr val="bg1">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1295400"/>
            <a:ext cx="7924800" cy="3848100"/>
          </a:xfrm>
        </p:spPr>
        <p:txBody>
          <a:bodyPr/>
          <a:lstStyle/>
          <a:p>
            <a:pPr marL="514350" indent="-514350">
              <a:buFont typeface="+mj-lt"/>
              <a:buAutoNum type="arabicPeriod"/>
            </a:pPr>
            <a:r>
              <a:rPr lang="en-US" sz="2800" dirty="0" smtClean="0"/>
              <a:t>Ocean Acidification</a:t>
            </a:r>
          </a:p>
          <a:p>
            <a:pPr marL="514350" indent="-514350">
              <a:buFont typeface="+mj-lt"/>
              <a:buAutoNum type="arabicPeriod"/>
            </a:pPr>
            <a:r>
              <a:rPr lang="en-US" sz="2800" dirty="0" smtClean="0"/>
              <a:t>Increasing Ocean Temperatures</a:t>
            </a:r>
          </a:p>
          <a:p>
            <a:pPr marL="514350" indent="-514350">
              <a:buFont typeface="+mj-lt"/>
              <a:buAutoNum type="arabicPeriod"/>
            </a:pPr>
            <a:r>
              <a:rPr lang="en-US" sz="2800" dirty="0" smtClean="0"/>
              <a:t>Ecological Alterations</a:t>
            </a:r>
          </a:p>
          <a:p>
            <a:pPr marL="914400" lvl="1" indent="-514350">
              <a:buFont typeface="Trebuchet MS" pitchFamily="34" charset="0"/>
              <a:buChar char="–"/>
            </a:pPr>
            <a:r>
              <a:rPr lang="en-US" sz="2400" dirty="0" smtClean="0"/>
              <a:t>Bivalve </a:t>
            </a:r>
            <a:r>
              <a:rPr lang="en-US" sz="2400" dirty="0" err="1" smtClean="0"/>
              <a:t>molluscan</a:t>
            </a:r>
            <a:r>
              <a:rPr lang="en-US" sz="2400" dirty="0" smtClean="0"/>
              <a:t> stock assessment</a:t>
            </a:r>
          </a:p>
          <a:p>
            <a:pPr marL="914400" lvl="1" indent="-514350">
              <a:buFont typeface="Trebuchet MS" pitchFamily="34" charset="0"/>
              <a:buChar char="–"/>
            </a:pPr>
            <a:r>
              <a:rPr lang="en-US" sz="2400" dirty="0" smtClean="0"/>
              <a:t>Cross discipline management strategies to mitigate increasing predation </a:t>
            </a:r>
          </a:p>
          <a:p>
            <a:pPr marL="914400" lvl="1" indent="-514350">
              <a:buFont typeface="Trebuchet MS" pitchFamily="34" charset="0"/>
              <a:buChar char="–"/>
            </a:pPr>
            <a:r>
              <a:rPr lang="en-US" sz="2400" dirty="0" smtClean="0"/>
              <a:t>Research shellfish impacts of habitat degradation</a:t>
            </a:r>
            <a:endParaRPr lang="en-US" sz="2400" dirty="0"/>
          </a:p>
        </p:txBody>
      </p:sp>
      <p:sp>
        <p:nvSpPr>
          <p:cNvPr id="6" name="Title 3"/>
          <p:cNvSpPr>
            <a:spLocks noGrp="1"/>
          </p:cNvSpPr>
          <p:nvPr>
            <p:ph type="title"/>
          </p:nvPr>
        </p:nvSpPr>
        <p:spPr/>
        <p:txBody>
          <a:bodyPr/>
          <a:lstStyle/>
          <a:p>
            <a:pPr lvl="0"/>
            <a:r>
              <a:rPr lang="en-US" sz="3600" dirty="0" smtClean="0"/>
              <a:t>Climate Related Priorities</a:t>
            </a:r>
            <a:br>
              <a:rPr lang="en-US" sz="3600" dirty="0" smtClean="0"/>
            </a:br>
            <a:r>
              <a:rPr lang="en-US" sz="3200" u="sng" dirty="0" smtClean="0"/>
              <a:t>Needs</a:t>
            </a:r>
            <a:endParaRPr lang="en-US" sz="3200" u="sng" dirty="0"/>
          </a:p>
        </p:txBody>
      </p:sp>
      <p:sp>
        <p:nvSpPr>
          <p:cNvPr id="4" name="Slide Number Placeholder 3"/>
          <p:cNvSpPr>
            <a:spLocks noGrp="1"/>
          </p:cNvSpPr>
          <p:nvPr>
            <p:ph type="sldNum" sz="quarter" idx="12"/>
          </p:nvPr>
        </p:nvSpPr>
        <p:spPr/>
        <p:txBody>
          <a:bodyPr/>
          <a:lstStyle/>
          <a:p>
            <a:pPr algn="r"/>
            <a:fld id="{9CEDBF56-905A-49DC-B004-79A398ECC5CE}" type="slidenum">
              <a:rPr lang="en-US" smtClean="0">
                <a:solidFill>
                  <a:schemeClr val="bg1">
                    <a:lumMod val="75000"/>
                  </a:schemeClr>
                </a:solidFill>
              </a:rPr>
              <a:pPr algn="r"/>
              <a:t>24</a:t>
            </a:fld>
            <a:endParaRPr lang="en-US" dirty="0">
              <a:solidFill>
                <a:schemeClr val="bg1">
                  <a:lumMod val="75000"/>
                </a:schemeClr>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Economic Impacts</a:t>
            </a:r>
            <a:endParaRPr lang="en-US" dirty="0"/>
          </a:p>
        </p:txBody>
      </p:sp>
      <p:sp>
        <p:nvSpPr>
          <p:cNvPr id="4" name="Right Arrow Callout 3"/>
          <p:cNvSpPr/>
          <p:nvPr/>
        </p:nvSpPr>
        <p:spPr>
          <a:xfrm>
            <a:off x="1066800" y="1474470"/>
            <a:ext cx="4572000" cy="1554480"/>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Public Health</a:t>
            </a:r>
            <a:endParaRPr lang="en-US" sz="2800" dirty="0"/>
          </a:p>
        </p:txBody>
      </p:sp>
      <p:sp>
        <p:nvSpPr>
          <p:cNvPr id="5" name="Content Placeholder 4"/>
          <p:cNvSpPr>
            <a:spLocks noGrp="1"/>
          </p:cNvSpPr>
          <p:nvPr>
            <p:ph idx="1"/>
          </p:nvPr>
        </p:nvSpPr>
        <p:spPr>
          <a:xfrm>
            <a:off x="1066800" y="2998470"/>
            <a:ext cx="4572000" cy="1554480"/>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bg1"/>
                </a:solidFill>
              </a:rPr>
              <a:t>Resource</a:t>
            </a:r>
            <a:endParaRPr lang="en-US" sz="2800" dirty="0">
              <a:solidFill>
                <a:schemeClr val="bg1"/>
              </a:solidFill>
            </a:endParaRPr>
          </a:p>
        </p:txBody>
      </p:sp>
      <p:sp>
        <p:nvSpPr>
          <p:cNvPr id="8" name="Rectangle 7"/>
          <p:cNvSpPr/>
          <p:nvPr/>
        </p:nvSpPr>
        <p:spPr>
          <a:xfrm>
            <a:off x="6553200" y="1626870"/>
            <a:ext cx="1433406" cy="2785378"/>
          </a:xfrm>
          <a:prstGeom prst="rect">
            <a:avLst/>
          </a:prstGeom>
          <a:noFill/>
        </p:spPr>
        <p:txBody>
          <a:bodyPr wrap="none" lIns="91440" tIns="45720" rIns="91440" bIns="45720">
            <a:spAutoFit/>
          </a:bodyPr>
          <a:lstStyle/>
          <a:p>
            <a:pPr algn="ctr"/>
            <a:r>
              <a:rPr lang="en-US" sz="17500" b="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a:t>
            </a:r>
            <a:endParaRPr lang="en-US" sz="17500"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sp>
        <p:nvSpPr>
          <p:cNvPr id="6" name="Slide Number Placeholder 5"/>
          <p:cNvSpPr>
            <a:spLocks noGrp="1"/>
          </p:cNvSpPr>
          <p:nvPr>
            <p:ph type="sldNum" sz="quarter" idx="12"/>
          </p:nvPr>
        </p:nvSpPr>
        <p:spPr/>
        <p:txBody>
          <a:bodyPr/>
          <a:lstStyle/>
          <a:p>
            <a:pPr algn="r"/>
            <a:fld id="{9CEDBF56-905A-49DC-B004-79A398ECC5CE}" type="slidenum">
              <a:rPr lang="en-US" smtClean="0">
                <a:solidFill>
                  <a:schemeClr val="bg1">
                    <a:lumMod val="75000"/>
                  </a:schemeClr>
                </a:solidFill>
              </a:rPr>
              <a:pPr algn="r"/>
              <a:t>25</a:t>
            </a:fld>
            <a:endParaRPr lang="en-US" dirty="0">
              <a:solidFill>
                <a:schemeClr val="bg1">
                  <a:lumMod val="75000"/>
                </a:schemeClr>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4" name="Title 2"/>
          <p:cNvSpPr txBox="1">
            <a:spLocks/>
          </p:cNvSpPr>
          <p:nvPr/>
        </p:nvSpPr>
        <p:spPr>
          <a:xfrm>
            <a:off x="0" y="461545"/>
            <a:ext cx="914400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srgbClr val="000000"/>
                </a:solidFill>
                <a:effectLst/>
                <a:uLnTx/>
                <a:uFillTx/>
                <a:latin typeface="Arial"/>
                <a:ea typeface="Arial"/>
                <a:cs typeface="Arial"/>
                <a:sym typeface="Arial"/>
              </a:rPr>
              <a:t>Economic Impacts</a:t>
            </a:r>
            <a:endParaRPr kumimoji="0" lang="en-US" sz="36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6" name="TextBox 5"/>
          <p:cNvSpPr txBox="1"/>
          <p:nvPr/>
        </p:nvSpPr>
        <p:spPr>
          <a:xfrm>
            <a:off x="1447800" y="1200150"/>
            <a:ext cx="6477000" cy="1538883"/>
          </a:xfrm>
          <a:prstGeom prst="rect">
            <a:avLst/>
          </a:prstGeom>
          <a:solidFill>
            <a:schemeClr val="bg1">
              <a:alpha val="30000"/>
            </a:schemeClr>
          </a:solidFill>
        </p:spPr>
        <p:txBody>
          <a:bodyPr wrap="square" rtlCol="0">
            <a:spAutoFit/>
          </a:bodyPr>
          <a:lstStyle/>
          <a:p>
            <a:r>
              <a:rPr lang="en-US" sz="2000" dirty="0" smtClean="0"/>
              <a:t>Resource Impacts resulting in Decreased Landings</a:t>
            </a:r>
          </a:p>
          <a:p>
            <a:pPr lvl="1">
              <a:buFont typeface="Arial" pitchFamily="34" charset="0"/>
              <a:buChar char="•"/>
            </a:pPr>
            <a:endParaRPr lang="en-US" dirty="0" smtClean="0"/>
          </a:p>
          <a:p>
            <a:pPr lvl="1">
              <a:buFont typeface="Arial" pitchFamily="34" charset="0"/>
              <a:buChar char="•"/>
            </a:pPr>
            <a:r>
              <a:rPr lang="en-US" sz="1500" dirty="0" smtClean="0"/>
              <a:t>Decrease in Recruitment due to Acidification or Temperature Changes</a:t>
            </a:r>
          </a:p>
          <a:p>
            <a:pPr lvl="1">
              <a:buFont typeface="Arial" pitchFamily="34" charset="0"/>
              <a:buChar char="•"/>
            </a:pPr>
            <a:r>
              <a:rPr lang="en-US" sz="1500" dirty="0" smtClean="0"/>
              <a:t>Shellfish Disease Die-offs</a:t>
            </a:r>
          </a:p>
          <a:p>
            <a:pPr lvl="1">
              <a:buFont typeface="Arial" pitchFamily="34" charset="0"/>
              <a:buChar char="•"/>
            </a:pPr>
            <a:r>
              <a:rPr lang="en-US" sz="1500" dirty="0" smtClean="0"/>
              <a:t>Predation</a:t>
            </a:r>
          </a:p>
          <a:p>
            <a:pPr lvl="1">
              <a:buFont typeface="Arial" pitchFamily="34" charset="0"/>
              <a:buChar char="•"/>
            </a:pPr>
            <a:r>
              <a:rPr lang="en-US" sz="1500" dirty="0" smtClean="0"/>
              <a:t>Ecosystem Alterations</a:t>
            </a:r>
          </a:p>
        </p:txBody>
      </p:sp>
      <p:sp>
        <p:nvSpPr>
          <p:cNvPr id="5" name="TextBox 4"/>
          <p:cNvSpPr txBox="1"/>
          <p:nvPr/>
        </p:nvSpPr>
        <p:spPr>
          <a:xfrm>
            <a:off x="1447800" y="3085802"/>
            <a:ext cx="6477000" cy="1615827"/>
          </a:xfrm>
          <a:prstGeom prst="rect">
            <a:avLst/>
          </a:prstGeom>
          <a:solidFill>
            <a:schemeClr val="bg1">
              <a:alpha val="30000"/>
            </a:schemeClr>
          </a:solidFill>
        </p:spPr>
        <p:txBody>
          <a:bodyPr wrap="square" rtlCol="0">
            <a:spAutoFit/>
          </a:bodyPr>
          <a:lstStyle/>
          <a:p>
            <a:r>
              <a:rPr lang="en-US" sz="2000" dirty="0" smtClean="0"/>
              <a:t>Public Health Impacts resulting in Decreased Landings</a:t>
            </a:r>
          </a:p>
          <a:p>
            <a:r>
              <a:rPr lang="en-US" sz="2000" u="sng" dirty="0" smtClean="0"/>
              <a:t>OR Human Illness</a:t>
            </a:r>
            <a:r>
              <a:rPr lang="en-US" sz="2000" dirty="0" smtClean="0"/>
              <a:t> </a:t>
            </a:r>
          </a:p>
          <a:p>
            <a:endParaRPr lang="en-US" dirty="0" smtClean="0"/>
          </a:p>
          <a:p>
            <a:pPr lvl="4">
              <a:buFont typeface="Arial" pitchFamily="34" charset="0"/>
              <a:buChar char="•"/>
            </a:pPr>
            <a:r>
              <a:rPr lang="en-US" sz="1500" dirty="0" smtClean="0"/>
              <a:t>New / Larger / Longer / More Frequent Sanitary Closures </a:t>
            </a:r>
          </a:p>
          <a:p>
            <a:pPr lvl="5">
              <a:buFont typeface="Arial" pitchFamily="34" charset="0"/>
              <a:buChar char="–"/>
              <a:tabLst>
                <a:tab pos="457200" algn="l"/>
              </a:tabLst>
            </a:pPr>
            <a:r>
              <a:rPr lang="en-US" sz="1500" dirty="0" smtClean="0"/>
              <a:t>	either human vector pathogens or naturally occurring pathogens</a:t>
            </a:r>
          </a:p>
          <a:p>
            <a:pPr lvl="1">
              <a:buFont typeface="Arial" pitchFamily="34" charset="0"/>
              <a:buChar char="•"/>
            </a:pPr>
            <a:r>
              <a:rPr lang="en-US" sz="1500" dirty="0" smtClean="0"/>
              <a:t>New / Larger / Longer / More Frequent Marine Biotoxin Closures</a:t>
            </a:r>
            <a:endParaRPr lang="en-US" dirty="0"/>
          </a:p>
        </p:txBody>
      </p:sp>
    </p:spTree>
  </p:cSld>
  <p:clrMapOvr>
    <a:masterClrMapping/>
  </p:clrMapOvr>
  <p:transition spd="slow">
    <p:cu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3122" name="Picture 2" descr="stone outhouse"/>
          <p:cNvPicPr>
            <a:picLocks noGrp="1" noChangeAspect="1" noChangeArrowheads="1"/>
          </p:cNvPicPr>
          <p:nvPr>
            <p:ph idx="1"/>
          </p:nvPr>
        </p:nvPicPr>
        <p:blipFill>
          <a:blip r:embed="rId3"/>
          <a:srcRect/>
          <a:stretch>
            <a:fillRect/>
          </a:stretch>
        </p:blipFill>
        <p:spPr>
          <a:xfrm>
            <a:off x="2717800" y="0"/>
            <a:ext cx="3708400" cy="5314950"/>
          </a:xfrm>
          <a:noFill/>
          <a:ln/>
        </p:spPr>
      </p:pic>
      <p:sp>
        <p:nvSpPr>
          <p:cNvPr id="3" name="Slide Number Placeholder 2"/>
          <p:cNvSpPr>
            <a:spLocks noGrp="1"/>
          </p:cNvSpPr>
          <p:nvPr>
            <p:ph type="sldNum" sz="quarter" idx="12"/>
          </p:nvPr>
        </p:nvSpPr>
        <p:spPr/>
        <p:txBody>
          <a:bodyPr/>
          <a:lstStyle/>
          <a:p>
            <a:pPr algn="r"/>
            <a:fld id="{9CEDBF56-905A-49DC-B004-79A398ECC5CE}" type="slidenum">
              <a:rPr lang="en-US" smtClean="0">
                <a:solidFill>
                  <a:schemeClr val="bg1">
                    <a:lumMod val="75000"/>
                  </a:schemeClr>
                </a:solidFill>
              </a:rPr>
              <a:pPr algn="r"/>
              <a:t>27</a:t>
            </a:fld>
            <a:endParaRPr lang="en-US" dirty="0">
              <a:solidFill>
                <a:schemeClr val="bg1">
                  <a:lumMod val="75000"/>
                </a:schemeClr>
              </a:solidFill>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lt2">
                <a:alpha val="0"/>
              </a:schemeClr>
            </a:gs>
            <a:gs pos="100000">
              <a:schemeClr val="accent1"/>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a:stretch>
            <a:fillRect/>
          </a:stretch>
        </p:blipFill>
        <p:spPr bwMode="auto">
          <a:xfrm>
            <a:off x="1135293" y="247650"/>
            <a:ext cx="2890255" cy="4297680"/>
          </a:xfrm>
          <a:prstGeom prst="rect">
            <a:avLst/>
          </a:prstGeom>
          <a:noFill/>
          <a:ln w="9525">
            <a:solidFill>
              <a:schemeClr val="accent1"/>
            </a:solidFill>
            <a:miter lim="800000"/>
            <a:headEnd/>
            <a:tailEnd/>
          </a:ln>
        </p:spPr>
      </p:pic>
      <p:pic>
        <p:nvPicPr>
          <p:cNvPr id="1027" name="Picture 3"/>
          <p:cNvPicPr>
            <a:picLocks noChangeAspect="1" noChangeArrowheads="1"/>
          </p:cNvPicPr>
          <p:nvPr/>
        </p:nvPicPr>
        <p:blipFill>
          <a:blip r:embed="rId4"/>
          <a:srcRect/>
          <a:stretch>
            <a:fillRect/>
          </a:stretch>
        </p:blipFill>
        <p:spPr bwMode="auto">
          <a:xfrm>
            <a:off x="5160841" y="247650"/>
            <a:ext cx="2847866" cy="4297680"/>
          </a:xfrm>
          <a:prstGeom prst="rect">
            <a:avLst/>
          </a:prstGeom>
          <a:noFill/>
          <a:ln w="9525">
            <a:solidFill>
              <a:schemeClr val="accent1"/>
            </a:solid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48"/>
        <p:cNvGrpSpPr/>
        <p:nvPr/>
      </p:nvGrpSpPr>
      <p:grpSpPr>
        <a:xfrm>
          <a:off x="0" y="0"/>
          <a:ext cx="0" cy="0"/>
          <a:chOff x="0" y="0"/>
          <a:chExt cx="0" cy="0"/>
        </a:xfrm>
      </p:grpSpPr>
      <p:pic>
        <p:nvPicPr>
          <p:cNvPr id="7" name="Picture 6" descr="100_0066.jpg"/>
          <p:cNvPicPr preferRelativeResize="0">
            <a:picLocks noChangeAspect="1"/>
          </p:cNvPicPr>
          <p:nvPr/>
        </p:nvPicPr>
        <p:blipFill>
          <a:blip r:embed="rId3">
            <a:duotone>
              <a:schemeClr val="accent1">
                <a:shade val="45000"/>
                <a:satMod val="135000"/>
              </a:schemeClr>
              <a:prstClr val="white"/>
            </a:duotone>
          </a:blip>
          <a:stretch>
            <a:fillRect/>
          </a:stretch>
        </p:blipFill>
        <p:spPr>
          <a:xfrm>
            <a:off x="0" y="-1390650"/>
            <a:ext cx="9652000" cy="7239000"/>
          </a:xfrm>
          <a:prstGeom prst="rect">
            <a:avLst/>
          </a:prstGeom>
          <a:noFill/>
          <a:ln>
            <a:noFill/>
          </a:ln>
        </p:spPr>
      </p:pic>
      <p:sp>
        <p:nvSpPr>
          <p:cNvPr id="49" name="Shape 49"/>
          <p:cNvSpPr txBox="1">
            <a:spLocks noGrp="1"/>
          </p:cNvSpPr>
          <p:nvPr>
            <p:ph type="body" idx="1"/>
          </p:nvPr>
        </p:nvSpPr>
        <p:spPr>
          <a:xfrm>
            <a:off x="457200" y="1422451"/>
            <a:ext cx="3750900" cy="3359099"/>
          </a:xfrm>
          <a:prstGeom prst="rect">
            <a:avLst/>
          </a:prstGeom>
          <a:solidFill>
            <a:schemeClr val="bg1">
              <a:lumMod val="85000"/>
              <a:alpha val="75000"/>
            </a:schemeClr>
          </a:solidFill>
          <a:effectLst/>
        </p:spPr>
        <p:txBody>
          <a:bodyPr lIns="91425" tIns="91425" rIns="91425" bIns="91425" anchor="t" anchorCtr="0">
            <a:noAutofit/>
          </a:bodyPr>
          <a:lstStyle/>
          <a:p>
            <a:pPr rtl="0">
              <a:spcBef>
                <a:spcPts val="0"/>
              </a:spcBef>
              <a:buNone/>
            </a:pPr>
            <a:r>
              <a:rPr lang="en" dirty="0" smtClean="0">
                <a:effectLst>
                  <a:outerShdw blurRad="38100" dist="38100" dir="2700000" algn="tl">
                    <a:srgbClr val="000000">
                      <a:alpha val="43137"/>
                    </a:srgbClr>
                  </a:outerShdw>
                </a:effectLst>
              </a:rPr>
              <a:t>   </a:t>
            </a:r>
            <a:r>
              <a:rPr lang="en" dirty="0" smtClean="0"/>
              <a:t>Mission</a:t>
            </a:r>
          </a:p>
          <a:p>
            <a:pPr lvl="0" rtl="0">
              <a:spcBef>
                <a:spcPts val="0"/>
              </a:spcBef>
              <a:buNone/>
            </a:pPr>
            <a:endParaRPr sz="2400" dirty="0">
              <a:effectLst>
                <a:outerShdw blurRad="38100" dist="38100" dir="2700000" algn="tl">
                  <a:srgbClr val="000000">
                    <a:alpha val="43137"/>
                  </a:srgbClr>
                </a:outerShdw>
              </a:effectLst>
            </a:endParaRPr>
          </a:p>
          <a:p>
            <a:pPr marL="457200" lvl="0" indent="-381000" rtl="0">
              <a:spcBef>
                <a:spcPts val="0"/>
              </a:spcBef>
              <a:buClr>
                <a:schemeClr val="dk2"/>
              </a:buClr>
              <a:buSzPct val="100000"/>
              <a:buFont typeface="Arial"/>
              <a:buChar char="●"/>
            </a:pPr>
            <a:r>
              <a:rPr lang="en" sz="2400" dirty="0"/>
              <a:t>public health </a:t>
            </a:r>
            <a:r>
              <a:rPr lang="en" sz="2400" dirty="0" smtClean="0"/>
              <a:t>protection</a:t>
            </a:r>
          </a:p>
          <a:p>
            <a:pPr marL="457200" lvl="0" indent="-381000" rtl="0">
              <a:spcBef>
                <a:spcPts val="0"/>
              </a:spcBef>
              <a:buClr>
                <a:schemeClr val="dk2"/>
              </a:buClr>
              <a:buSzPct val="100000"/>
            </a:pPr>
            <a:endParaRPr lang="en" sz="2400" dirty="0" smtClean="0"/>
          </a:p>
          <a:p>
            <a:pPr marL="457200" indent="-381000">
              <a:buFont typeface="Arial"/>
              <a:buChar char="●"/>
            </a:pPr>
            <a:r>
              <a:rPr lang="en" sz="2400" dirty="0" smtClean="0"/>
              <a:t>molluscan resource management</a:t>
            </a:r>
          </a:p>
          <a:p>
            <a:pPr marL="457200" lvl="0" indent="-381000" rtl="0">
              <a:spcBef>
                <a:spcPts val="0"/>
              </a:spcBef>
              <a:buClr>
                <a:schemeClr val="dk2"/>
              </a:buClr>
              <a:buSzPct val="100000"/>
            </a:pPr>
            <a:endParaRPr lang="en" sz="2400" dirty="0"/>
          </a:p>
          <a:p>
            <a:pPr lvl="0" rtl="0">
              <a:spcBef>
                <a:spcPts val="0"/>
              </a:spcBef>
              <a:buNone/>
            </a:pPr>
            <a:endParaRPr sz="2400" dirty="0">
              <a:effectLst>
                <a:outerShdw blurRad="38100" dist="38100" dir="2700000" algn="tl">
                  <a:srgbClr val="000000">
                    <a:alpha val="43137"/>
                  </a:srgbClr>
                </a:outerShdw>
              </a:effectLst>
            </a:endParaRPr>
          </a:p>
        </p:txBody>
      </p:sp>
      <p:sp>
        <p:nvSpPr>
          <p:cNvPr id="50" name="Shape 50"/>
          <p:cNvSpPr txBox="1">
            <a:spLocks noGrp="1"/>
          </p:cNvSpPr>
          <p:nvPr>
            <p:ph type="title"/>
          </p:nvPr>
        </p:nvSpPr>
        <p:spPr>
          <a:prstGeom prst="rect">
            <a:avLst/>
          </a:prstGeom>
        </p:spPr>
        <p:txBody>
          <a:bodyPr lIns="91425" tIns="91425" rIns="91425" bIns="91425" anchor="b" anchorCtr="0">
            <a:noAutofit/>
          </a:bodyPr>
          <a:lstStyle/>
          <a:p>
            <a:pPr algn="ctr">
              <a:spcBef>
                <a:spcPts val="0"/>
              </a:spcBef>
              <a:buNone/>
            </a:pPr>
            <a:r>
              <a:rPr lang="en" sz="3200" cap="small" dirty="0" smtClean="0">
                <a:effectLst>
                  <a:outerShdw blurRad="50800" dist="38100" dir="2700000" algn="tl" rotWithShape="0">
                    <a:schemeClr val="bg1">
                      <a:alpha val="40000"/>
                    </a:schemeClr>
                  </a:outerShdw>
                </a:effectLst>
              </a:rPr>
              <a:t>Massachusetts Division of Marine Fisheries</a:t>
            </a:r>
            <a:r>
              <a:rPr lang="en" sz="3600" dirty="0" smtClean="0">
                <a:effectLst>
                  <a:outerShdw blurRad="50800" dist="38100" dir="2700000" algn="tl" rotWithShape="0">
                    <a:schemeClr val="bg1">
                      <a:alpha val="40000"/>
                    </a:schemeClr>
                  </a:outerShdw>
                </a:effectLst>
              </a:rPr>
              <a:t/>
            </a:r>
            <a:br>
              <a:rPr lang="en" sz="3600" dirty="0" smtClean="0">
                <a:effectLst>
                  <a:outerShdw blurRad="50800" dist="38100" dir="2700000" algn="tl" rotWithShape="0">
                    <a:schemeClr val="bg1">
                      <a:alpha val="40000"/>
                    </a:schemeClr>
                  </a:outerShdw>
                </a:effectLst>
              </a:rPr>
            </a:br>
            <a:r>
              <a:rPr lang="en" sz="3600" dirty="0" smtClean="0">
                <a:effectLst>
                  <a:outerShdw blurRad="50800" dist="38100" dir="2700000" algn="tl" rotWithShape="0">
                    <a:schemeClr val="bg1">
                      <a:alpha val="40000"/>
                    </a:schemeClr>
                  </a:outerShdw>
                </a:effectLst>
              </a:rPr>
              <a:t>Shellfish Project</a:t>
            </a:r>
            <a:endParaRPr lang="en" sz="3600" dirty="0">
              <a:effectLst>
                <a:outerShdw blurRad="50800" dist="38100" dir="2700000" algn="tl" rotWithShape="0">
                  <a:schemeClr val="bg1">
                    <a:alpha val="40000"/>
                  </a:schemeClr>
                </a:outerShdw>
              </a:effectLst>
            </a:endParaRPr>
          </a:p>
        </p:txBody>
      </p:sp>
      <p:sp>
        <p:nvSpPr>
          <p:cNvPr id="23" name="Shape 49"/>
          <p:cNvSpPr txBox="1">
            <a:spLocks/>
          </p:cNvSpPr>
          <p:nvPr/>
        </p:nvSpPr>
        <p:spPr>
          <a:xfrm>
            <a:off x="4783500" y="1200150"/>
            <a:ext cx="3750900" cy="3810000"/>
          </a:xfrm>
          <a:prstGeom prst="rect">
            <a:avLst/>
          </a:prstGeom>
          <a:solidFill>
            <a:schemeClr val="bg1">
              <a:lumMod val="85000"/>
              <a:alpha val="75000"/>
            </a:schemeClr>
          </a:solidFill>
          <a:ln>
            <a:noFill/>
          </a:ln>
          <a:effectLst/>
        </p:spPr>
        <p:txBody>
          <a:bodyPr lIns="91425" tIns="91425" rIns="91425" bIns="91425" anchor="t" anchorCtr="0">
            <a:noAutofit/>
          </a:bodyPr>
          <a:lstStyle/>
          <a:p>
            <a:pPr marL="457200" marR="0" lvl="0" indent="-381000" algn="l" defTabSz="914400" rtl="0" eaLnBrk="1" fontAlgn="auto" latinLnBrk="0" hangingPunct="1">
              <a:lnSpc>
                <a:spcPct val="100000"/>
              </a:lnSpc>
              <a:spcBef>
                <a:spcPts val="0"/>
              </a:spcBef>
              <a:spcAft>
                <a:spcPts val="0"/>
              </a:spcAft>
              <a:buClr>
                <a:schemeClr val="dk2"/>
              </a:buClr>
              <a:buSzPct val="100000"/>
              <a:buFont typeface="Arial" pitchFamily="34" charset="0"/>
              <a:buChar char="•"/>
              <a:tabLst/>
              <a:defRPr/>
            </a:pPr>
            <a:r>
              <a:rPr kumimoji="0" lang="en-US" sz="2400" b="0" i="0" u="none" strike="noStrike" kern="0" cap="none" spc="0" normalizeH="0" baseline="0" noProof="0" dirty="0" smtClean="0">
                <a:ln>
                  <a:noFill/>
                </a:ln>
                <a:solidFill>
                  <a:schemeClr val="dk2"/>
                </a:solidFill>
                <a:effectLst/>
                <a:uLnTx/>
                <a:uFillTx/>
                <a:latin typeface="Trebuchet MS"/>
                <a:ea typeface="Trebuchet MS"/>
                <a:cs typeface="Trebuchet MS"/>
                <a:sym typeface="Trebuchet MS"/>
              </a:rPr>
              <a:t>aquaculture</a:t>
            </a:r>
          </a:p>
          <a:p>
            <a:pPr marL="457200" marR="0" lvl="0" indent="-381000" algn="l" defTabSz="914400" rtl="0" eaLnBrk="1" fontAlgn="auto" latinLnBrk="0" hangingPunct="1">
              <a:lnSpc>
                <a:spcPct val="100000"/>
              </a:lnSpc>
              <a:spcBef>
                <a:spcPts val="0"/>
              </a:spcBef>
              <a:spcAft>
                <a:spcPts val="0"/>
              </a:spcAft>
              <a:buClr>
                <a:schemeClr val="dk2"/>
              </a:buClr>
              <a:buSzPct val="100000"/>
              <a:tabLst/>
              <a:defRPr/>
            </a:pPr>
            <a:endParaRPr lang="en-US" dirty="0" smtClean="0">
              <a:solidFill>
                <a:schemeClr val="dk2"/>
              </a:solidFill>
              <a:latin typeface="Trebuchet MS"/>
              <a:ea typeface="Trebuchet MS"/>
              <a:cs typeface="Trebuchet MS"/>
              <a:sym typeface="Trebuchet MS"/>
            </a:endParaRPr>
          </a:p>
          <a:p>
            <a:pPr marL="457200" marR="0" lvl="0" indent="-381000" algn="l" defTabSz="914400" rtl="0" eaLnBrk="1" fontAlgn="auto" latinLnBrk="0" hangingPunct="1">
              <a:lnSpc>
                <a:spcPct val="100000"/>
              </a:lnSpc>
              <a:spcBef>
                <a:spcPts val="0"/>
              </a:spcBef>
              <a:spcAft>
                <a:spcPts val="0"/>
              </a:spcAft>
              <a:buClr>
                <a:schemeClr val="dk2"/>
              </a:buClr>
              <a:buSzPct val="100000"/>
              <a:buFont typeface="Arial" pitchFamily="34" charset="0"/>
              <a:buChar char="•"/>
              <a:tabLst/>
              <a:defRPr/>
            </a:pPr>
            <a:r>
              <a:rPr kumimoji="0" lang="en-US" sz="2400" b="0" i="0" u="none" strike="noStrike" kern="0" cap="none" spc="0" normalizeH="0" baseline="0" noProof="0" dirty="0" smtClean="0">
                <a:ln>
                  <a:noFill/>
                </a:ln>
                <a:solidFill>
                  <a:schemeClr val="dk2"/>
                </a:solidFill>
                <a:effectLst/>
                <a:uLnTx/>
                <a:uFillTx/>
                <a:latin typeface="Trebuchet MS"/>
                <a:ea typeface="Trebuchet MS"/>
                <a:cs typeface="Trebuchet MS"/>
                <a:sym typeface="Trebuchet MS"/>
              </a:rPr>
              <a:t>shellfish enhancement</a:t>
            </a:r>
          </a:p>
          <a:p>
            <a:pPr marL="457200" marR="0" lvl="0" indent="-381000" algn="l" defTabSz="914400" rtl="0" eaLnBrk="1" fontAlgn="auto" latinLnBrk="0" hangingPunct="1">
              <a:lnSpc>
                <a:spcPct val="100000"/>
              </a:lnSpc>
              <a:spcBef>
                <a:spcPts val="0"/>
              </a:spcBef>
              <a:spcAft>
                <a:spcPts val="0"/>
              </a:spcAft>
              <a:buClr>
                <a:schemeClr val="dk2"/>
              </a:buClr>
              <a:buSzPct val="100000"/>
              <a:buFont typeface="Arial" pitchFamily="34" charset="0"/>
              <a:buChar char="•"/>
              <a:tabLst/>
              <a:defRPr/>
            </a:pPr>
            <a:endParaRPr lang="en-US" dirty="0" smtClean="0">
              <a:solidFill>
                <a:schemeClr val="dk2"/>
              </a:solidFill>
              <a:latin typeface="Trebuchet MS"/>
              <a:ea typeface="Trebuchet MS"/>
              <a:cs typeface="Trebuchet MS"/>
              <a:sym typeface="Trebuchet MS"/>
            </a:endParaRPr>
          </a:p>
          <a:p>
            <a:pPr marL="457200" marR="0" lvl="0" indent="-381000" algn="l" defTabSz="914400" rtl="0" eaLnBrk="1" fontAlgn="auto" latinLnBrk="0" hangingPunct="1">
              <a:lnSpc>
                <a:spcPct val="100000"/>
              </a:lnSpc>
              <a:spcBef>
                <a:spcPts val="0"/>
              </a:spcBef>
              <a:spcAft>
                <a:spcPts val="0"/>
              </a:spcAft>
              <a:buClr>
                <a:schemeClr val="dk2"/>
              </a:buClr>
              <a:buSzPct val="100000"/>
              <a:buFont typeface="Arial" pitchFamily="34" charset="0"/>
              <a:buChar char="•"/>
              <a:tabLst/>
              <a:defRPr/>
            </a:pPr>
            <a:r>
              <a:rPr kumimoji="0" lang="en-US" sz="2400" b="0" i="0" u="none" strike="noStrike" kern="0" cap="none" spc="0" normalizeH="0" baseline="0" noProof="0" dirty="0" smtClean="0">
                <a:ln>
                  <a:noFill/>
                </a:ln>
                <a:solidFill>
                  <a:schemeClr val="dk2"/>
                </a:solidFill>
                <a:effectLst/>
                <a:uLnTx/>
                <a:uFillTx/>
                <a:latin typeface="Trebuchet MS"/>
                <a:ea typeface="Trebuchet MS"/>
                <a:cs typeface="Trebuchet MS"/>
                <a:sym typeface="Trebuchet MS"/>
              </a:rPr>
              <a:t>depuration</a:t>
            </a:r>
          </a:p>
          <a:p>
            <a:pPr marL="457200" marR="0" lvl="0" indent="-381000" algn="l" defTabSz="914400" rtl="0" eaLnBrk="1" fontAlgn="auto" latinLnBrk="0" hangingPunct="1">
              <a:lnSpc>
                <a:spcPct val="100000"/>
              </a:lnSpc>
              <a:spcBef>
                <a:spcPts val="0"/>
              </a:spcBef>
              <a:spcAft>
                <a:spcPts val="0"/>
              </a:spcAft>
              <a:buClr>
                <a:schemeClr val="dk2"/>
              </a:buClr>
              <a:buSzPct val="100000"/>
              <a:buFont typeface="Arial" pitchFamily="34" charset="0"/>
              <a:buChar char="•"/>
              <a:tabLst/>
              <a:defRPr/>
            </a:pPr>
            <a:endParaRPr lang="en-US" sz="1200" dirty="0" smtClean="0">
              <a:solidFill>
                <a:schemeClr val="dk2"/>
              </a:solidFill>
              <a:latin typeface="Trebuchet MS"/>
              <a:ea typeface="Trebuchet MS"/>
              <a:cs typeface="Trebuchet MS"/>
              <a:sym typeface="Trebuchet MS"/>
            </a:endParaRPr>
          </a:p>
          <a:p>
            <a:pPr marL="457200" marR="0" lvl="0" indent="-381000" algn="l" defTabSz="914400" rtl="0" eaLnBrk="1" fontAlgn="auto" latinLnBrk="0" hangingPunct="1">
              <a:lnSpc>
                <a:spcPct val="100000"/>
              </a:lnSpc>
              <a:spcBef>
                <a:spcPts val="0"/>
              </a:spcBef>
              <a:spcAft>
                <a:spcPts val="0"/>
              </a:spcAft>
              <a:buClr>
                <a:schemeClr val="dk2"/>
              </a:buClr>
              <a:buSzPct val="100000"/>
              <a:buFont typeface="Arial" pitchFamily="34" charset="0"/>
              <a:buChar char="•"/>
              <a:tabLst/>
              <a:defRPr/>
            </a:pPr>
            <a:r>
              <a:rPr kumimoji="0" lang="en-US" sz="2400" b="0" i="0" u="none" strike="noStrike" kern="0" cap="none" spc="0" normalizeH="0" baseline="0" noProof="0" dirty="0" smtClean="0">
                <a:ln>
                  <a:noFill/>
                </a:ln>
                <a:solidFill>
                  <a:schemeClr val="dk2"/>
                </a:solidFill>
                <a:effectLst/>
                <a:uLnTx/>
                <a:uFillTx/>
                <a:latin typeface="Trebuchet MS"/>
                <a:ea typeface="Trebuchet MS"/>
                <a:cs typeface="Trebuchet MS"/>
                <a:sym typeface="Trebuchet MS"/>
              </a:rPr>
              <a:t>contaminated</a:t>
            </a:r>
            <a:r>
              <a:rPr kumimoji="0" lang="en-US" sz="2400" b="0" i="0" u="none" strike="noStrike" kern="0" cap="none" spc="0" normalizeH="0" noProof="0" dirty="0" smtClean="0">
                <a:ln>
                  <a:noFill/>
                </a:ln>
                <a:solidFill>
                  <a:schemeClr val="dk2"/>
                </a:solidFill>
                <a:effectLst/>
                <a:uLnTx/>
                <a:uFillTx/>
                <a:latin typeface="Trebuchet MS"/>
                <a:ea typeface="Trebuchet MS"/>
                <a:cs typeface="Trebuchet MS"/>
                <a:sym typeface="Trebuchet MS"/>
              </a:rPr>
              <a:t> relays</a:t>
            </a:r>
          </a:p>
          <a:p>
            <a:pPr marL="457200" marR="0" lvl="0" indent="-381000" algn="l" defTabSz="914400" rtl="0" eaLnBrk="1" fontAlgn="auto" latinLnBrk="0" hangingPunct="1">
              <a:lnSpc>
                <a:spcPct val="100000"/>
              </a:lnSpc>
              <a:spcBef>
                <a:spcPts val="0"/>
              </a:spcBef>
              <a:spcAft>
                <a:spcPts val="0"/>
              </a:spcAft>
              <a:buClr>
                <a:schemeClr val="dk2"/>
              </a:buClr>
              <a:buSzPct val="100000"/>
              <a:buFont typeface="Arial" pitchFamily="34" charset="0"/>
              <a:buChar char="•"/>
              <a:tabLst/>
              <a:defRPr/>
            </a:pPr>
            <a:endParaRPr lang="en-US" baseline="0" dirty="0" smtClean="0">
              <a:solidFill>
                <a:schemeClr val="dk2"/>
              </a:solidFill>
              <a:latin typeface="Trebuchet MS"/>
              <a:ea typeface="Trebuchet MS"/>
              <a:cs typeface="Trebuchet MS"/>
              <a:sym typeface="Trebuchet MS"/>
            </a:endParaRPr>
          </a:p>
          <a:p>
            <a:pPr marL="457200" marR="0" lvl="0" indent="-381000" algn="l" defTabSz="914400" rtl="0" eaLnBrk="1" fontAlgn="auto" latinLnBrk="0" hangingPunct="1">
              <a:lnSpc>
                <a:spcPct val="100000"/>
              </a:lnSpc>
              <a:spcBef>
                <a:spcPts val="0"/>
              </a:spcBef>
              <a:spcAft>
                <a:spcPts val="0"/>
              </a:spcAft>
              <a:buClr>
                <a:schemeClr val="dk2"/>
              </a:buClr>
              <a:buSzPct val="100000"/>
              <a:buFont typeface="Arial" pitchFamily="34" charset="0"/>
              <a:buChar char="•"/>
              <a:tabLst/>
              <a:defRPr/>
            </a:pPr>
            <a:r>
              <a:rPr kumimoji="0" lang="en-US" sz="2400" b="0" i="0" u="none" strike="noStrike" kern="0" cap="none" spc="0" normalizeH="0" noProof="0" dirty="0" smtClean="0">
                <a:ln>
                  <a:noFill/>
                </a:ln>
                <a:solidFill>
                  <a:schemeClr val="dk2"/>
                </a:solidFill>
                <a:effectLst/>
                <a:uLnTx/>
                <a:uFillTx/>
                <a:latin typeface="Trebuchet MS"/>
                <a:ea typeface="Trebuchet MS"/>
                <a:cs typeface="Trebuchet MS"/>
                <a:sym typeface="Trebuchet MS"/>
              </a:rPr>
              <a:t>dredge fisheries</a:t>
            </a:r>
          </a:p>
          <a:p>
            <a:pPr marL="457200" marR="0" lvl="0" indent="-381000" algn="l" defTabSz="914400" rtl="0" eaLnBrk="1" fontAlgn="auto" latinLnBrk="0" hangingPunct="1">
              <a:lnSpc>
                <a:spcPct val="100000"/>
              </a:lnSpc>
              <a:spcBef>
                <a:spcPts val="0"/>
              </a:spcBef>
              <a:spcAft>
                <a:spcPts val="0"/>
              </a:spcAft>
              <a:buClr>
                <a:schemeClr val="dk2"/>
              </a:buClr>
              <a:buSzPct val="100000"/>
              <a:buFont typeface="Arial" pitchFamily="34" charset="0"/>
              <a:buChar char="•"/>
              <a:tabLst/>
              <a:defRPr/>
            </a:pPr>
            <a:endParaRPr lang="en-US" noProof="0" dirty="0" smtClean="0">
              <a:solidFill>
                <a:schemeClr val="dk2"/>
              </a:solidFill>
              <a:latin typeface="Trebuchet MS"/>
              <a:ea typeface="Trebuchet MS"/>
              <a:cs typeface="Trebuchet MS"/>
              <a:sym typeface="Trebuchet MS"/>
            </a:endParaRPr>
          </a:p>
          <a:p>
            <a:pPr marL="457200" marR="0" lvl="0" indent="-381000" algn="l" defTabSz="914400" rtl="0" eaLnBrk="1" fontAlgn="auto" latinLnBrk="0" hangingPunct="1">
              <a:lnSpc>
                <a:spcPct val="100000"/>
              </a:lnSpc>
              <a:spcBef>
                <a:spcPts val="0"/>
              </a:spcBef>
              <a:spcAft>
                <a:spcPts val="0"/>
              </a:spcAft>
              <a:buClr>
                <a:schemeClr val="dk2"/>
              </a:buClr>
              <a:buSzPct val="100000"/>
              <a:buFont typeface="Arial" pitchFamily="34" charset="0"/>
              <a:buChar char="•"/>
              <a:tabLst/>
              <a:defRPr/>
            </a:pPr>
            <a:r>
              <a:rPr kumimoji="0" lang="en-US" sz="2400" b="0" i="0" u="none" strike="noStrike" kern="0" cap="none" spc="0" normalizeH="0" baseline="0" dirty="0" smtClean="0">
                <a:ln>
                  <a:noFill/>
                </a:ln>
                <a:solidFill>
                  <a:schemeClr val="dk2"/>
                </a:solidFill>
                <a:effectLst/>
                <a:uLnTx/>
                <a:uFillTx/>
                <a:latin typeface="Trebuchet MS"/>
                <a:ea typeface="Trebuchet MS"/>
                <a:cs typeface="Trebuchet MS"/>
                <a:sym typeface="Trebuchet MS"/>
              </a:rPr>
              <a:t>size</a:t>
            </a:r>
            <a:r>
              <a:rPr lang="en-US" sz="2400" dirty="0" smtClean="0">
                <a:solidFill>
                  <a:schemeClr val="dk2"/>
                </a:solidFill>
                <a:latin typeface="Trebuchet MS"/>
                <a:ea typeface="Trebuchet MS"/>
                <a:cs typeface="Trebuchet MS"/>
                <a:sym typeface="Trebuchet MS"/>
              </a:rPr>
              <a:t>, harvest and season limits</a:t>
            </a:r>
            <a:endParaRPr kumimoji="0" lang="en-US" sz="2400" b="0" i="0" u="none" strike="noStrike" kern="0" cap="none" spc="0" normalizeH="0" baseline="0" noProof="0" dirty="0" smtClean="0">
              <a:ln>
                <a:noFill/>
              </a:ln>
              <a:solidFill>
                <a:schemeClr val="dk2"/>
              </a:solidFill>
              <a:effectLst/>
              <a:uLnTx/>
              <a:uFillTx/>
              <a:latin typeface="Trebuchet MS"/>
              <a:ea typeface="Trebuchet MS"/>
              <a:cs typeface="Trebuchet MS"/>
              <a:sym typeface="Trebuchet MS"/>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horizont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00020.JPG"/>
          <p:cNvPicPr>
            <a:picLocks noChangeAspect="1"/>
          </p:cNvPicPr>
          <p:nvPr/>
        </p:nvPicPr>
        <p:blipFill>
          <a:blip r:embed="rId3"/>
          <a:stretch>
            <a:fillRect/>
          </a:stretch>
        </p:blipFill>
        <p:spPr>
          <a:xfrm>
            <a:off x="355600" y="666750"/>
            <a:ext cx="4470400" cy="3352800"/>
          </a:xfrm>
          <a:prstGeom prst="rect">
            <a:avLst/>
          </a:prstGeom>
          <a:ln>
            <a:solidFill>
              <a:schemeClr val="accent1"/>
            </a:solidFill>
          </a:ln>
        </p:spPr>
      </p:pic>
      <p:pic>
        <p:nvPicPr>
          <p:cNvPr id="4" name="Picture 3" descr="Town River Bay Feb23.2010 027.jpg"/>
          <p:cNvPicPr>
            <a:picLocks noChangeAspect="1"/>
          </p:cNvPicPr>
          <p:nvPr/>
        </p:nvPicPr>
        <p:blipFill>
          <a:blip r:embed="rId4"/>
          <a:stretch>
            <a:fillRect/>
          </a:stretch>
        </p:blipFill>
        <p:spPr>
          <a:xfrm>
            <a:off x="5311140" y="209550"/>
            <a:ext cx="3223260" cy="4297680"/>
          </a:xfrm>
          <a:prstGeom prst="rect">
            <a:avLst/>
          </a:prstGeom>
          <a:ln>
            <a:solidFill>
              <a:schemeClr val="accent1"/>
            </a:solidFill>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938" name="Picture 2" descr="Plum Island Point Panorama 12-29-07"/>
          <p:cNvPicPr>
            <a:picLocks noChangeAspect="1" noChangeArrowheads="1"/>
          </p:cNvPicPr>
          <p:nvPr/>
        </p:nvPicPr>
        <p:blipFill>
          <a:blip r:embed="rId3" cstate="print"/>
          <a:srcRect/>
          <a:stretch>
            <a:fillRect/>
          </a:stretch>
        </p:blipFill>
        <p:spPr bwMode="auto">
          <a:xfrm>
            <a:off x="342900" y="1439466"/>
            <a:ext cx="8458200" cy="2271713"/>
          </a:xfrm>
          <a:prstGeom prst="rect">
            <a:avLst/>
          </a:prstGeom>
          <a:noFill/>
          <a:effectLst>
            <a:outerShdw dist="107763" dir="2700000" algn="ctr" rotWithShape="0">
              <a:srgbClr val="808080">
                <a:alpha val="50000"/>
              </a:srgbClr>
            </a:outerShdw>
          </a:effectLst>
        </p:spPr>
      </p:pic>
      <p:sp>
        <p:nvSpPr>
          <p:cNvPr id="3" name="TextBox 2"/>
          <p:cNvSpPr txBox="1"/>
          <p:nvPr/>
        </p:nvSpPr>
        <p:spPr>
          <a:xfrm>
            <a:off x="2857500" y="2266950"/>
            <a:ext cx="3429000" cy="707886"/>
          </a:xfrm>
          <a:prstGeom prst="rect">
            <a:avLst/>
          </a:prstGeom>
          <a:noFill/>
        </p:spPr>
        <p:txBody>
          <a:bodyPr wrap="square" rtlCol="0">
            <a:spAutoFit/>
          </a:bodyPr>
          <a:lstStyle/>
          <a:p>
            <a:pPr algn="ctr"/>
            <a:r>
              <a:rPr lang="en-US" sz="4000" b="1" dirty="0" smtClean="0">
                <a:latin typeface="Trebuchet MS" pitchFamily="34" charset="0"/>
              </a:rPr>
              <a:t>Questions?</a:t>
            </a:r>
            <a:endParaRPr lang="en-US" sz="4000" b="1" dirty="0">
              <a:latin typeface="Trebuchet MS" pitchFamily="34" charset="0"/>
            </a:endParaRPr>
          </a:p>
        </p:txBody>
      </p:sp>
    </p:spTree>
  </p:cSld>
  <p:clrMapOvr>
    <a:masterClrMapping/>
  </p:clrMapOvr>
  <p:transition advTm="6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5938"/>
                                        </p:tgtEl>
                                        <p:attrNameLst>
                                          <p:attrName>style.visibility</p:attrName>
                                        </p:attrNameLst>
                                      </p:cBhvr>
                                      <p:to>
                                        <p:strVal val="visible"/>
                                      </p:to>
                                    </p:set>
                                    <p:animEffect transition="in" filter="fade">
                                      <p:cBhvr>
                                        <p:cTn id="7" dur="1000"/>
                                        <p:tgtEl>
                                          <p:spTgt spid="295938"/>
                                        </p:tgtEl>
                                      </p:cBhvr>
                                    </p:animEffect>
                                  </p:childTnLst>
                                </p:cTn>
                              </p:par>
                            </p:childTnLst>
                          </p:cTn>
                        </p:par>
                        <p:par>
                          <p:cTn id="8" fill="hold">
                            <p:stCondLst>
                              <p:cond delay="1000"/>
                            </p:stCondLst>
                            <p:childTnLst>
                              <p:par>
                                <p:cTn id="9" presetID="10" presetClass="entr" presetSubtype="0" fill="hold" grpId="0" nodeType="afterEffect">
                                  <p:stCondLst>
                                    <p:cond delay="20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7986" name="Picture 2" descr="DMF Decal solid blue@150"/>
          <p:cNvPicPr>
            <a:picLocks noGrp="1" noChangeAspect="1" noChangeArrowheads="1"/>
          </p:cNvPicPr>
          <p:nvPr>
            <p:ph idx="4294967295"/>
          </p:nvPr>
        </p:nvPicPr>
        <p:blipFill>
          <a:blip r:embed="rId3" cstate="print"/>
          <a:srcRect/>
          <a:stretch>
            <a:fillRect/>
          </a:stretch>
        </p:blipFill>
        <p:spPr>
          <a:xfrm>
            <a:off x="3315272" y="2001838"/>
            <a:ext cx="2513457" cy="1138428"/>
          </a:xfrm>
          <a:noFill/>
          <a:ln/>
        </p:spPr>
      </p:pic>
      <p:sp>
        <p:nvSpPr>
          <p:cNvPr id="3" name="Slide Number Placeholder 2"/>
          <p:cNvSpPr>
            <a:spLocks noGrp="1"/>
          </p:cNvSpPr>
          <p:nvPr>
            <p:ph type="sldNum" sz="quarter" idx="12"/>
          </p:nvPr>
        </p:nvSpPr>
        <p:spPr/>
        <p:txBody>
          <a:bodyPr/>
          <a:lstStyle/>
          <a:p>
            <a:pPr algn="r"/>
            <a:fld id="{C33A4FB5-ABAF-4C5E-92EC-79A1077A3FFF}" type="slidenum">
              <a:rPr lang="en-US" smtClean="0">
                <a:solidFill>
                  <a:schemeClr val="bg1"/>
                </a:solidFill>
              </a:rPr>
              <a:pPr algn="r"/>
              <a:t>31</a:t>
            </a:fld>
            <a:endParaRPr lang="en-US" dirty="0">
              <a:solidFill>
                <a:schemeClr val="bg1"/>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7986"/>
                                        </p:tgtEl>
                                        <p:attrNameLst>
                                          <p:attrName>style.visibility</p:attrName>
                                        </p:attrNameLst>
                                      </p:cBhvr>
                                      <p:to>
                                        <p:strVal val="visible"/>
                                      </p:to>
                                    </p:set>
                                    <p:animEffect transition="in" filter="fade">
                                      <p:cBhvr>
                                        <p:cTn id="7" dur="500"/>
                                        <p:tgtEl>
                                          <p:spTgt spid="2979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33A4FB5-ABAF-4C5E-92EC-79A1077A3FFF}" type="slidenum">
              <a:rPr lang="en-US" smtClean="0"/>
              <a:pPr/>
              <a:t>32</a:t>
            </a:fld>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1771"/>
          <p:cNvGrpSpPr>
            <a:grpSpLocks noChangeAspect="1"/>
          </p:cNvGrpSpPr>
          <p:nvPr/>
        </p:nvGrpSpPr>
        <p:grpSpPr bwMode="auto">
          <a:xfrm>
            <a:off x="762000" y="514350"/>
            <a:ext cx="8077200" cy="4779169"/>
            <a:chOff x="434" y="173"/>
            <a:chExt cx="4893" cy="3686"/>
          </a:xfrm>
        </p:grpSpPr>
        <p:sp>
          <p:nvSpPr>
            <p:cNvPr id="44540" name="AutoShape 11772"/>
            <p:cNvSpPr>
              <a:spLocks noChangeAspect="1" noChangeArrowheads="1" noTextEdit="1"/>
            </p:cNvSpPr>
            <p:nvPr/>
          </p:nvSpPr>
          <p:spPr bwMode="auto">
            <a:xfrm>
              <a:off x="434" y="173"/>
              <a:ext cx="4893" cy="3686"/>
            </a:xfrm>
            <a:prstGeom prst="rect">
              <a:avLst/>
            </a:prstGeom>
            <a:noFill/>
            <a:ln w="9525">
              <a:noFill/>
              <a:miter lim="800000"/>
              <a:headEnd/>
              <a:tailEnd/>
            </a:ln>
          </p:spPr>
          <p:txBody>
            <a:bodyPr/>
            <a:lstStyle/>
            <a:p>
              <a:endParaRPr lang="en-US" dirty="0"/>
            </a:p>
          </p:txBody>
        </p:sp>
        <p:grpSp>
          <p:nvGrpSpPr>
            <p:cNvPr id="3" name="Group 11773"/>
            <p:cNvGrpSpPr>
              <a:grpSpLocks/>
            </p:cNvGrpSpPr>
            <p:nvPr/>
          </p:nvGrpSpPr>
          <p:grpSpPr bwMode="auto">
            <a:xfrm>
              <a:off x="434" y="173"/>
              <a:ext cx="4893" cy="3686"/>
              <a:chOff x="434" y="173"/>
              <a:chExt cx="4893" cy="3686"/>
            </a:xfrm>
          </p:grpSpPr>
          <p:sp>
            <p:nvSpPr>
              <p:cNvPr id="44542" name="Rectangle 11774"/>
              <p:cNvSpPr>
                <a:spLocks noChangeArrowheads="1"/>
              </p:cNvSpPr>
              <p:nvPr/>
            </p:nvSpPr>
            <p:spPr bwMode="auto">
              <a:xfrm>
                <a:off x="434" y="173"/>
                <a:ext cx="4893" cy="3686"/>
              </a:xfrm>
              <a:prstGeom prst="rect">
                <a:avLst/>
              </a:prstGeom>
              <a:noFill/>
              <a:ln w="0">
                <a:noFill/>
                <a:miter lim="800000"/>
                <a:headEnd/>
                <a:tailEnd/>
              </a:ln>
            </p:spPr>
            <p:txBody>
              <a:bodyPr/>
              <a:lstStyle/>
              <a:p>
                <a:endParaRPr lang="en-US" dirty="0"/>
              </a:p>
            </p:txBody>
          </p:sp>
          <p:sp>
            <p:nvSpPr>
              <p:cNvPr id="44543" name="Rectangle 11775"/>
              <p:cNvSpPr>
                <a:spLocks noChangeArrowheads="1"/>
              </p:cNvSpPr>
              <p:nvPr/>
            </p:nvSpPr>
            <p:spPr bwMode="auto">
              <a:xfrm>
                <a:off x="767" y="2966"/>
                <a:ext cx="7" cy="1"/>
              </a:xfrm>
              <a:prstGeom prst="rect">
                <a:avLst/>
              </a:prstGeom>
              <a:solidFill>
                <a:srgbClr val="63C6F5"/>
              </a:solidFill>
              <a:ln w="9525">
                <a:noFill/>
                <a:miter lim="800000"/>
                <a:headEnd/>
                <a:tailEnd/>
              </a:ln>
            </p:spPr>
            <p:txBody>
              <a:bodyPr/>
              <a:lstStyle/>
              <a:p>
                <a:endParaRPr lang="en-US" dirty="0"/>
              </a:p>
            </p:txBody>
          </p:sp>
          <p:sp>
            <p:nvSpPr>
              <p:cNvPr id="44544" name="Rectangle 11776"/>
              <p:cNvSpPr>
                <a:spLocks noChangeArrowheads="1"/>
              </p:cNvSpPr>
              <p:nvPr/>
            </p:nvSpPr>
            <p:spPr bwMode="auto">
              <a:xfrm>
                <a:off x="774" y="2966"/>
                <a:ext cx="6" cy="12"/>
              </a:xfrm>
              <a:prstGeom prst="rect">
                <a:avLst/>
              </a:prstGeom>
              <a:solidFill>
                <a:srgbClr val="63C6F5"/>
              </a:solidFill>
              <a:ln w="9525">
                <a:noFill/>
                <a:miter lim="800000"/>
                <a:headEnd/>
                <a:tailEnd/>
              </a:ln>
            </p:spPr>
            <p:txBody>
              <a:bodyPr/>
              <a:lstStyle/>
              <a:p>
                <a:endParaRPr lang="en-US" dirty="0"/>
              </a:p>
            </p:txBody>
          </p:sp>
          <p:sp>
            <p:nvSpPr>
              <p:cNvPr id="44545" name="Rectangle 11777"/>
              <p:cNvSpPr>
                <a:spLocks noChangeArrowheads="1"/>
              </p:cNvSpPr>
              <p:nvPr/>
            </p:nvSpPr>
            <p:spPr bwMode="auto">
              <a:xfrm>
                <a:off x="774" y="2978"/>
                <a:ext cx="6" cy="1"/>
              </a:xfrm>
              <a:prstGeom prst="rect">
                <a:avLst/>
              </a:prstGeom>
              <a:solidFill>
                <a:srgbClr val="63C6F5"/>
              </a:solidFill>
              <a:ln w="9525">
                <a:noFill/>
                <a:miter lim="800000"/>
                <a:headEnd/>
                <a:tailEnd/>
              </a:ln>
            </p:spPr>
            <p:txBody>
              <a:bodyPr/>
              <a:lstStyle/>
              <a:p>
                <a:endParaRPr lang="en-US" dirty="0"/>
              </a:p>
            </p:txBody>
          </p:sp>
          <p:sp>
            <p:nvSpPr>
              <p:cNvPr id="44546" name="Rectangle 11778"/>
              <p:cNvSpPr>
                <a:spLocks noChangeArrowheads="1"/>
              </p:cNvSpPr>
              <p:nvPr/>
            </p:nvSpPr>
            <p:spPr bwMode="auto">
              <a:xfrm>
                <a:off x="780" y="2972"/>
                <a:ext cx="6" cy="13"/>
              </a:xfrm>
              <a:prstGeom prst="rect">
                <a:avLst/>
              </a:prstGeom>
              <a:solidFill>
                <a:srgbClr val="63C6F5"/>
              </a:solidFill>
              <a:ln w="9525">
                <a:noFill/>
                <a:miter lim="800000"/>
                <a:headEnd/>
                <a:tailEnd/>
              </a:ln>
            </p:spPr>
            <p:txBody>
              <a:bodyPr/>
              <a:lstStyle/>
              <a:p>
                <a:endParaRPr lang="en-US" dirty="0"/>
              </a:p>
            </p:txBody>
          </p:sp>
          <p:sp>
            <p:nvSpPr>
              <p:cNvPr id="44547" name="Freeform 11779"/>
              <p:cNvSpPr>
                <a:spLocks/>
              </p:cNvSpPr>
              <p:nvPr/>
            </p:nvSpPr>
            <p:spPr bwMode="auto">
              <a:xfrm>
                <a:off x="774" y="3066"/>
                <a:ext cx="6" cy="44"/>
              </a:xfrm>
              <a:custGeom>
                <a:avLst/>
                <a:gdLst/>
                <a:ahLst/>
                <a:cxnLst>
                  <a:cxn ang="0">
                    <a:pos x="0" y="0"/>
                  </a:cxn>
                  <a:cxn ang="0">
                    <a:pos x="0" y="0"/>
                  </a:cxn>
                  <a:cxn ang="0">
                    <a:pos x="6" y="44"/>
                  </a:cxn>
                  <a:cxn ang="0">
                    <a:pos x="6" y="0"/>
                  </a:cxn>
                  <a:cxn ang="0">
                    <a:pos x="0" y="0"/>
                  </a:cxn>
                </a:cxnLst>
                <a:rect l="0" t="0" r="r" b="b"/>
                <a:pathLst>
                  <a:path w="6" h="44">
                    <a:moveTo>
                      <a:pt x="0" y="0"/>
                    </a:moveTo>
                    <a:lnTo>
                      <a:pt x="0" y="0"/>
                    </a:lnTo>
                    <a:lnTo>
                      <a:pt x="6" y="44"/>
                    </a:lnTo>
                    <a:lnTo>
                      <a:pt x="6" y="0"/>
                    </a:lnTo>
                    <a:lnTo>
                      <a:pt x="0" y="0"/>
                    </a:lnTo>
                    <a:close/>
                  </a:path>
                </a:pathLst>
              </a:custGeom>
              <a:solidFill>
                <a:srgbClr val="63C6F5"/>
              </a:solidFill>
              <a:ln w="9525">
                <a:noFill/>
                <a:round/>
                <a:headEnd/>
                <a:tailEnd/>
              </a:ln>
            </p:spPr>
            <p:txBody>
              <a:bodyPr/>
              <a:lstStyle/>
              <a:p>
                <a:endParaRPr lang="en-US" dirty="0"/>
              </a:p>
            </p:txBody>
          </p:sp>
          <p:sp>
            <p:nvSpPr>
              <p:cNvPr id="44548" name="Rectangle 11780"/>
              <p:cNvSpPr>
                <a:spLocks noChangeArrowheads="1"/>
              </p:cNvSpPr>
              <p:nvPr/>
            </p:nvSpPr>
            <p:spPr bwMode="auto">
              <a:xfrm>
                <a:off x="786" y="2972"/>
                <a:ext cx="6" cy="13"/>
              </a:xfrm>
              <a:prstGeom prst="rect">
                <a:avLst/>
              </a:prstGeom>
              <a:solidFill>
                <a:srgbClr val="63C6F5"/>
              </a:solidFill>
              <a:ln w="9525">
                <a:noFill/>
                <a:miter lim="800000"/>
                <a:headEnd/>
                <a:tailEnd/>
              </a:ln>
            </p:spPr>
            <p:txBody>
              <a:bodyPr/>
              <a:lstStyle/>
              <a:p>
                <a:endParaRPr lang="en-US" dirty="0"/>
              </a:p>
            </p:txBody>
          </p:sp>
          <p:sp>
            <p:nvSpPr>
              <p:cNvPr id="44549" name="Rectangle 11781"/>
              <p:cNvSpPr>
                <a:spLocks noChangeArrowheads="1"/>
              </p:cNvSpPr>
              <p:nvPr/>
            </p:nvSpPr>
            <p:spPr bwMode="auto">
              <a:xfrm>
                <a:off x="786" y="2985"/>
                <a:ext cx="6" cy="6"/>
              </a:xfrm>
              <a:prstGeom prst="rect">
                <a:avLst/>
              </a:prstGeom>
              <a:solidFill>
                <a:srgbClr val="63C6F5"/>
              </a:solidFill>
              <a:ln w="9525">
                <a:noFill/>
                <a:miter lim="800000"/>
                <a:headEnd/>
                <a:tailEnd/>
              </a:ln>
            </p:spPr>
            <p:txBody>
              <a:bodyPr/>
              <a:lstStyle/>
              <a:p>
                <a:endParaRPr lang="en-US" dirty="0"/>
              </a:p>
            </p:txBody>
          </p:sp>
          <p:sp>
            <p:nvSpPr>
              <p:cNvPr id="44550" name="Freeform 11782"/>
              <p:cNvSpPr>
                <a:spLocks/>
              </p:cNvSpPr>
              <p:nvPr/>
            </p:nvSpPr>
            <p:spPr bwMode="auto">
              <a:xfrm>
                <a:off x="780" y="3060"/>
                <a:ext cx="6" cy="95"/>
              </a:xfrm>
              <a:custGeom>
                <a:avLst/>
                <a:gdLst/>
                <a:ahLst/>
                <a:cxnLst>
                  <a:cxn ang="0">
                    <a:pos x="0" y="0"/>
                  </a:cxn>
                  <a:cxn ang="0">
                    <a:pos x="0" y="50"/>
                  </a:cxn>
                  <a:cxn ang="0">
                    <a:pos x="6" y="95"/>
                  </a:cxn>
                  <a:cxn ang="0">
                    <a:pos x="6" y="0"/>
                  </a:cxn>
                  <a:cxn ang="0">
                    <a:pos x="0" y="0"/>
                  </a:cxn>
                </a:cxnLst>
                <a:rect l="0" t="0" r="r" b="b"/>
                <a:pathLst>
                  <a:path w="6" h="95">
                    <a:moveTo>
                      <a:pt x="0" y="0"/>
                    </a:moveTo>
                    <a:lnTo>
                      <a:pt x="0" y="50"/>
                    </a:lnTo>
                    <a:lnTo>
                      <a:pt x="6" y="95"/>
                    </a:lnTo>
                    <a:lnTo>
                      <a:pt x="6" y="0"/>
                    </a:lnTo>
                    <a:lnTo>
                      <a:pt x="0" y="0"/>
                    </a:lnTo>
                    <a:close/>
                  </a:path>
                </a:pathLst>
              </a:custGeom>
              <a:solidFill>
                <a:srgbClr val="63C6F5"/>
              </a:solidFill>
              <a:ln w="9525">
                <a:noFill/>
                <a:round/>
                <a:headEnd/>
                <a:tailEnd/>
              </a:ln>
            </p:spPr>
            <p:txBody>
              <a:bodyPr/>
              <a:lstStyle/>
              <a:p>
                <a:endParaRPr lang="en-US" dirty="0"/>
              </a:p>
            </p:txBody>
          </p:sp>
          <p:sp>
            <p:nvSpPr>
              <p:cNvPr id="44551" name="Freeform 11783"/>
              <p:cNvSpPr>
                <a:spLocks/>
              </p:cNvSpPr>
              <p:nvPr/>
            </p:nvSpPr>
            <p:spPr bwMode="auto">
              <a:xfrm>
                <a:off x="786" y="3060"/>
                <a:ext cx="6" cy="139"/>
              </a:xfrm>
              <a:custGeom>
                <a:avLst/>
                <a:gdLst/>
                <a:ahLst/>
                <a:cxnLst>
                  <a:cxn ang="0">
                    <a:pos x="0" y="0"/>
                  </a:cxn>
                  <a:cxn ang="0">
                    <a:pos x="0" y="95"/>
                  </a:cxn>
                  <a:cxn ang="0">
                    <a:pos x="6" y="139"/>
                  </a:cxn>
                  <a:cxn ang="0">
                    <a:pos x="6" y="0"/>
                  </a:cxn>
                  <a:cxn ang="0">
                    <a:pos x="0" y="0"/>
                  </a:cxn>
                </a:cxnLst>
                <a:rect l="0" t="0" r="r" b="b"/>
                <a:pathLst>
                  <a:path w="6" h="139">
                    <a:moveTo>
                      <a:pt x="0" y="0"/>
                    </a:moveTo>
                    <a:lnTo>
                      <a:pt x="0" y="95"/>
                    </a:lnTo>
                    <a:lnTo>
                      <a:pt x="6" y="139"/>
                    </a:lnTo>
                    <a:lnTo>
                      <a:pt x="6" y="0"/>
                    </a:lnTo>
                    <a:lnTo>
                      <a:pt x="0" y="0"/>
                    </a:lnTo>
                    <a:close/>
                  </a:path>
                </a:pathLst>
              </a:custGeom>
              <a:solidFill>
                <a:srgbClr val="63C6F5"/>
              </a:solidFill>
              <a:ln w="9525">
                <a:noFill/>
                <a:round/>
                <a:headEnd/>
                <a:tailEnd/>
              </a:ln>
            </p:spPr>
            <p:txBody>
              <a:bodyPr/>
              <a:lstStyle/>
              <a:p>
                <a:endParaRPr lang="en-US" dirty="0"/>
              </a:p>
            </p:txBody>
          </p:sp>
          <p:sp>
            <p:nvSpPr>
              <p:cNvPr id="44552" name="Rectangle 11784"/>
              <p:cNvSpPr>
                <a:spLocks noChangeArrowheads="1"/>
              </p:cNvSpPr>
              <p:nvPr/>
            </p:nvSpPr>
            <p:spPr bwMode="auto">
              <a:xfrm>
                <a:off x="792" y="2978"/>
                <a:ext cx="7" cy="13"/>
              </a:xfrm>
              <a:prstGeom prst="rect">
                <a:avLst/>
              </a:prstGeom>
              <a:solidFill>
                <a:srgbClr val="63C6F5"/>
              </a:solidFill>
              <a:ln w="9525">
                <a:noFill/>
                <a:miter lim="800000"/>
                <a:headEnd/>
                <a:tailEnd/>
              </a:ln>
            </p:spPr>
            <p:txBody>
              <a:bodyPr/>
              <a:lstStyle/>
              <a:p>
                <a:endParaRPr lang="en-US" dirty="0"/>
              </a:p>
            </p:txBody>
          </p:sp>
          <p:sp>
            <p:nvSpPr>
              <p:cNvPr id="44553" name="Rectangle 11785"/>
              <p:cNvSpPr>
                <a:spLocks noChangeArrowheads="1"/>
              </p:cNvSpPr>
              <p:nvPr/>
            </p:nvSpPr>
            <p:spPr bwMode="auto">
              <a:xfrm>
                <a:off x="792" y="2991"/>
                <a:ext cx="7" cy="6"/>
              </a:xfrm>
              <a:prstGeom prst="rect">
                <a:avLst/>
              </a:prstGeom>
              <a:solidFill>
                <a:srgbClr val="63C6F5"/>
              </a:solidFill>
              <a:ln w="9525">
                <a:noFill/>
                <a:miter lim="800000"/>
                <a:headEnd/>
                <a:tailEnd/>
              </a:ln>
            </p:spPr>
            <p:txBody>
              <a:bodyPr/>
              <a:lstStyle/>
              <a:p>
                <a:endParaRPr lang="en-US" dirty="0"/>
              </a:p>
            </p:txBody>
          </p:sp>
          <p:sp>
            <p:nvSpPr>
              <p:cNvPr id="44554" name="Freeform 11786"/>
              <p:cNvSpPr>
                <a:spLocks/>
              </p:cNvSpPr>
              <p:nvPr/>
            </p:nvSpPr>
            <p:spPr bwMode="auto">
              <a:xfrm>
                <a:off x="792" y="3054"/>
                <a:ext cx="7" cy="145"/>
              </a:xfrm>
              <a:custGeom>
                <a:avLst/>
                <a:gdLst/>
                <a:ahLst/>
                <a:cxnLst>
                  <a:cxn ang="0">
                    <a:pos x="0" y="6"/>
                  </a:cxn>
                  <a:cxn ang="0">
                    <a:pos x="0" y="145"/>
                  </a:cxn>
                  <a:cxn ang="0">
                    <a:pos x="7" y="145"/>
                  </a:cxn>
                  <a:cxn ang="0">
                    <a:pos x="7" y="0"/>
                  </a:cxn>
                  <a:cxn ang="0">
                    <a:pos x="0" y="6"/>
                  </a:cxn>
                </a:cxnLst>
                <a:rect l="0" t="0" r="r" b="b"/>
                <a:pathLst>
                  <a:path w="7" h="145">
                    <a:moveTo>
                      <a:pt x="0" y="6"/>
                    </a:moveTo>
                    <a:lnTo>
                      <a:pt x="0" y="145"/>
                    </a:lnTo>
                    <a:lnTo>
                      <a:pt x="7" y="145"/>
                    </a:lnTo>
                    <a:lnTo>
                      <a:pt x="7" y="0"/>
                    </a:lnTo>
                    <a:lnTo>
                      <a:pt x="0" y="6"/>
                    </a:lnTo>
                    <a:close/>
                  </a:path>
                </a:pathLst>
              </a:custGeom>
              <a:solidFill>
                <a:srgbClr val="63C6F5"/>
              </a:solidFill>
              <a:ln w="9525">
                <a:noFill/>
                <a:round/>
                <a:headEnd/>
                <a:tailEnd/>
              </a:ln>
            </p:spPr>
            <p:txBody>
              <a:bodyPr/>
              <a:lstStyle/>
              <a:p>
                <a:endParaRPr lang="en-US" dirty="0"/>
              </a:p>
            </p:txBody>
          </p:sp>
          <p:sp>
            <p:nvSpPr>
              <p:cNvPr id="44555" name="Rectangle 11787"/>
              <p:cNvSpPr>
                <a:spLocks noChangeArrowheads="1"/>
              </p:cNvSpPr>
              <p:nvPr/>
            </p:nvSpPr>
            <p:spPr bwMode="auto">
              <a:xfrm>
                <a:off x="799" y="2985"/>
                <a:ext cx="6" cy="6"/>
              </a:xfrm>
              <a:prstGeom prst="rect">
                <a:avLst/>
              </a:prstGeom>
              <a:solidFill>
                <a:srgbClr val="63C6F5"/>
              </a:solidFill>
              <a:ln w="9525">
                <a:noFill/>
                <a:miter lim="800000"/>
                <a:headEnd/>
                <a:tailEnd/>
              </a:ln>
            </p:spPr>
            <p:txBody>
              <a:bodyPr/>
              <a:lstStyle/>
              <a:p>
                <a:endParaRPr lang="en-US" dirty="0"/>
              </a:p>
            </p:txBody>
          </p:sp>
          <p:sp>
            <p:nvSpPr>
              <p:cNvPr id="44556" name="Rectangle 11788"/>
              <p:cNvSpPr>
                <a:spLocks noChangeArrowheads="1"/>
              </p:cNvSpPr>
              <p:nvPr/>
            </p:nvSpPr>
            <p:spPr bwMode="auto">
              <a:xfrm>
                <a:off x="799" y="2997"/>
                <a:ext cx="6" cy="1"/>
              </a:xfrm>
              <a:prstGeom prst="rect">
                <a:avLst/>
              </a:prstGeom>
              <a:solidFill>
                <a:srgbClr val="63C6F5"/>
              </a:solidFill>
              <a:ln w="9525">
                <a:noFill/>
                <a:miter lim="800000"/>
                <a:headEnd/>
                <a:tailEnd/>
              </a:ln>
            </p:spPr>
            <p:txBody>
              <a:bodyPr/>
              <a:lstStyle/>
              <a:p>
                <a:endParaRPr lang="en-US" dirty="0"/>
              </a:p>
            </p:txBody>
          </p:sp>
          <p:sp>
            <p:nvSpPr>
              <p:cNvPr id="44557" name="Rectangle 11789"/>
              <p:cNvSpPr>
                <a:spLocks noChangeArrowheads="1"/>
              </p:cNvSpPr>
              <p:nvPr/>
            </p:nvSpPr>
            <p:spPr bwMode="auto">
              <a:xfrm>
                <a:off x="799" y="2997"/>
                <a:ext cx="6" cy="7"/>
              </a:xfrm>
              <a:prstGeom prst="rect">
                <a:avLst/>
              </a:prstGeom>
              <a:solidFill>
                <a:srgbClr val="63C6F5"/>
              </a:solidFill>
              <a:ln w="9525">
                <a:noFill/>
                <a:miter lim="800000"/>
                <a:headEnd/>
                <a:tailEnd/>
              </a:ln>
            </p:spPr>
            <p:txBody>
              <a:bodyPr/>
              <a:lstStyle/>
              <a:p>
                <a:endParaRPr lang="en-US" dirty="0"/>
              </a:p>
            </p:txBody>
          </p:sp>
          <p:sp>
            <p:nvSpPr>
              <p:cNvPr id="44558" name="Rectangle 11790"/>
              <p:cNvSpPr>
                <a:spLocks noChangeArrowheads="1"/>
              </p:cNvSpPr>
              <p:nvPr/>
            </p:nvSpPr>
            <p:spPr bwMode="auto">
              <a:xfrm>
                <a:off x="799" y="3054"/>
                <a:ext cx="6" cy="138"/>
              </a:xfrm>
              <a:prstGeom prst="rect">
                <a:avLst/>
              </a:prstGeom>
              <a:solidFill>
                <a:srgbClr val="63C6F5"/>
              </a:solidFill>
              <a:ln w="9525">
                <a:noFill/>
                <a:miter lim="800000"/>
                <a:headEnd/>
                <a:tailEnd/>
              </a:ln>
            </p:spPr>
            <p:txBody>
              <a:bodyPr/>
              <a:lstStyle/>
              <a:p>
                <a:endParaRPr lang="en-US" dirty="0"/>
              </a:p>
            </p:txBody>
          </p:sp>
          <p:sp>
            <p:nvSpPr>
              <p:cNvPr id="44559" name="Freeform 11791"/>
              <p:cNvSpPr>
                <a:spLocks/>
              </p:cNvSpPr>
              <p:nvPr/>
            </p:nvSpPr>
            <p:spPr bwMode="auto">
              <a:xfrm>
                <a:off x="805" y="2991"/>
                <a:ext cx="6" cy="13"/>
              </a:xfrm>
              <a:custGeom>
                <a:avLst/>
                <a:gdLst/>
                <a:ahLst/>
                <a:cxnLst>
                  <a:cxn ang="0">
                    <a:pos x="0" y="0"/>
                  </a:cxn>
                  <a:cxn ang="0">
                    <a:pos x="0" y="13"/>
                  </a:cxn>
                  <a:cxn ang="0">
                    <a:pos x="6" y="13"/>
                  </a:cxn>
                  <a:cxn ang="0">
                    <a:pos x="6" y="6"/>
                  </a:cxn>
                  <a:cxn ang="0">
                    <a:pos x="0" y="0"/>
                  </a:cxn>
                </a:cxnLst>
                <a:rect l="0" t="0" r="r" b="b"/>
                <a:pathLst>
                  <a:path w="6" h="13">
                    <a:moveTo>
                      <a:pt x="0" y="0"/>
                    </a:moveTo>
                    <a:lnTo>
                      <a:pt x="0" y="13"/>
                    </a:lnTo>
                    <a:lnTo>
                      <a:pt x="6" y="13"/>
                    </a:lnTo>
                    <a:lnTo>
                      <a:pt x="6" y="6"/>
                    </a:lnTo>
                    <a:lnTo>
                      <a:pt x="0" y="0"/>
                    </a:lnTo>
                    <a:close/>
                  </a:path>
                </a:pathLst>
              </a:custGeom>
              <a:solidFill>
                <a:srgbClr val="63C6F5"/>
              </a:solidFill>
              <a:ln w="9525">
                <a:noFill/>
                <a:round/>
                <a:headEnd/>
                <a:tailEnd/>
              </a:ln>
            </p:spPr>
            <p:txBody>
              <a:bodyPr/>
              <a:lstStyle/>
              <a:p>
                <a:endParaRPr lang="en-US" dirty="0"/>
              </a:p>
            </p:txBody>
          </p:sp>
          <p:sp>
            <p:nvSpPr>
              <p:cNvPr id="44560" name="Rectangle 11792"/>
              <p:cNvSpPr>
                <a:spLocks noChangeArrowheads="1"/>
              </p:cNvSpPr>
              <p:nvPr/>
            </p:nvSpPr>
            <p:spPr bwMode="auto">
              <a:xfrm>
                <a:off x="805" y="3010"/>
                <a:ext cx="6" cy="6"/>
              </a:xfrm>
              <a:prstGeom prst="rect">
                <a:avLst/>
              </a:prstGeom>
              <a:solidFill>
                <a:srgbClr val="63C6F5"/>
              </a:solidFill>
              <a:ln w="9525">
                <a:noFill/>
                <a:miter lim="800000"/>
                <a:headEnd/>
                <a:tailEnd/>
              </a:ln>
            </p:spPr>
            <p:txBody>
              <a:bodyPr/>
              <a:lstStyle/>
              <a:p>
                <a:endParaRPr lang="en-US" dirty="0"/>
              </a:p>
            </p:txBody>
          </p:sp>
          <p:sp>
            <p:nvSpPr>
              <p:cNvPr id="44561" name="Rectangle 11793"/>
              <p:cNvSpPr>
                <a:spLocks noChangeArrowheads="1"/>
              </p:cNvSpPr>
              <p:nvPr/>
            </p:nvSpPr>
            <p:spPr bwMode="auto">
              <a:xfrm>
                <a:off x="805" y="3035"/>
                <a:ext cx="6" cy="6"/>
              </a:xfrm>
              <a:prstGeom prst="rect">
                <a:avLst/>
              </a:prstGeom>
              <a:solidFill>
                <a:srgbClr val="63C6F5"/>
              </a:solidFill>
              <a:ln w="9525">
                <a:noFill/>
                <a:miter lim="800000"/>
                <a:headEnd/>
                <a:tailEnd/>
              </a:ln>
            </p:spPr>
            <p:txBody>
              <a:bodyPr/>
              <a:lstStyle/>
              <a:p>
                <a:endParaRPr lang="en-US" dirty="0"/>
              </a:p>
            </p:txBody>
          </p:sp>
          <p:sp>
            <p:nvSpPr>
              <p:cNvPr id="44562" name="Rectangle 11794"/>
              <p:cNvSpPr>
                <a:spLocks noChangeArrowheads="1"/>
              </p:cNvSpPr>
              <p:nvPr/>
            </p:nvSpPr>
            <p:spPr bwMode="auto">
              <a:xfrm>
                <a:off x="805" y="3054"/>
                <a:ext cx="6" cy="132"/>
              </a:xfrm>
              <a:prstGeom prst="rect">
                <a:avLst/>
              </a:prstGeom>
              <a:solidFill>
                <a:srgbClr val="63C6F5"/>
              </a:solidFill>
              <a:ln w="9525">
                <a:noFill/>
                <a:miter lim="800000"/>
                <a:headEnd/>
                <a:tailEnd/>
              </a:ln>
            </p:spPr>
            <p:txBody>
              <a:bodyPr/>
              <a:lstStyle/>
              <a:p>
                <a:endParaRPr lang="en-US" dirty="0"/>
              </a:p>
            </p:txBody>
          </p:sp>
          <p:sp>
            <p:nvSpPr>
              <p:cNvPr id="44563" name="Freeform 11795"/>
              <p:cNvSpPr>
                <a:spLocks/>
              </p:cNvSpPr>
              <p:nvPr/>
            </p:nvSpPr>
            <p:spPr bwMode="auto">
              <a:xfrm>
                <a:off x="811" y="2991"/>
                <a:ext cx="7" cy="19"/>
              </a:xfrm>
              <a:custGeom>
                <a:avLst/>
                <a:gdLst/>
                <a:ahLst/>
                <a:cxnLst>
                  <a:cxn ang="0">
                    <a:pos x="0" y="6"/>
                  </a:cxn>
                  <a:cxn ang="0">
                    <a:pos x="0" y="19"/>
                  </a:cxn>
                  <a:cxn ang="0">
                    <a:pos x="7" y="19"/>
                  </a:cxn>
                  <a:cxn ang="0">
                    <a:pos x="7" y="0"/>
                  </a:cxn>
                  <a:cxn ang="0">
                    <a:pos x="0" y="6"/>
                  </a:cxn>
                </a:cxnLst>
                <a:rect l="0" t="0" r="r" b="b"/>
                <a:pathLst>
                  <a:path w="7" h="19">
                    <a:moveTo>
                      <a:pt x="0" y="6"/>
                    </a:moveTo>
                    <a:lnTo>
                      <a:pt x="0" y="19"/>
                    </a:lnTo>
                    <a:lnTo>
                      <a:pt x="7" y="19"/>
                    </a:lnTo>
                    <a:lnTo>
                      <a:pt x="7" y="0"/>
                    </a:lnTo>
                    <a:lnTo>
                      <a:pt x="0" y="6"/>
                    </a:lnTo>
                    <a:close/>
                  </a:path>
                </a:pathLst>
              </a:custGeom>
              <a:solidFill>
                <a:srgbClr val="63C6F5"/>
              </a:solidFill>
              <a:ln w="9525">
                <a:noFill/>
                <a:round/>
                <a:headEnd/>
                <a:tailEnd/>
              </a:ln>
            </p:spPr>
            <p:txBody>
              <a:bodyPr/>
              <a:lstStyle/>
              <a:p>
                <a:endParaRPr lang="en-US" dirty="0"/>
              </a:p>
            </p:txBody>
          </p:sp>
          <p:sp>
            <p:nvSpPr>
              <p:cNvPr id="44564" name="Freeform 11796"/>
              <p:cNvSpPr>
                <a:spLocks/>
              </p:cNvSpPr>
              <p:nvPr/>
            </p:nvSpPr>
            <p:spPr bwMode="auto">
              <a:xfrm>
                <a:off x="811" y="3016"/>
                <a:ext cx="7" cy="32"/>
              </a:xfrm>
              <a:custGeom>
                <a:avLst/>
                <a:gdLst/>
                <a:ahLst/>
                <a:cxnLst>
                  <a:cxn ang="0">
                    <a:pos x="0" y="0"/>
                  </a:cxn>
                  <a:cxn ang="0">
                    <a:pos x="0" y="25"/>
                  </a:cxn>
                  <a:cxn ang="0">
                    <a:pos x="7" y="32"/>
                  </a:cxn>
                  <a:cxn ang="0">
                    <a:pos x="7" y="0"/>
                  </a:cxn>
                  <a:cxn ang="0">
                    <a:pos x="0" y="0"/>
                  </a:cxn>
                </a:cxnLst>
                <a:rect l="0" t="0" r="r" b="b"/>
                <a:pathLst>
                  <a:path w="7" h="32">
                    <a:moveTo>
                      <a:pt x="0" y="0"/>
                    </a:moveTo>
                    <a:lnTo>
                      <a:pt x="0" y="25"/>
                    </a:lnTo>
                    <a:lnTo>
                      <a:pt x="7" y="32"/>
                    </a:lnTo>
                    <a:lnTo>
                      <a:pt x="7" y="0"/>
                    </a:lnTo>
                    <a:lnTo>
                      <a:pt x="0" y="0"/>
                    </a:lnTo>
                    <a:close/>
                  </a:path>
                </a:pathLst>
              </a:custGeom>
              <a:solidFill>
                <a:srgbClr val="63C6F5"/>
              </a:solidFill>
              <a:ln w="9525">
                <a:noFill/>
                <a:round/>
                <a:headEnd/>
                <a:tailEnd/>
              </a:ln>
            </p:spPr>
            <p:txBody>
              <a:bodyPr/>
              <a:lstStyle/>
              <a:p>
                <a:endParaRPr lang="en-US" dirty="0"/>
              </a:p>
            </p:txBody>
          </p:sp>
          <p:sp>
            <p:nvSpPr>
              <p:cNvPr id="44565" name="Rectangle 11797"/>
              <p:cNvSpPr>
                <a:spLocks noChangeArrowheads="1"/>
              </p:cNvSpPr>
              <p:nvPr/>
            </p:nvSpPr>
            <p:spPr bwMode="auto">
              <a:xfrm>
                <a:off x="811" y="3054"/>
                <a:ext cx="7" cy="126"/>
              </a:xfrm>
              <a:prstGeom prst="rect">
                <a:avLst/>
              </a:prstGeom>
              <a:solidFill>
                <a:srgbClr val="63C6F5"/>
              </a:solidFill>
              <a:ln w="9525">
                <a:noFill/>
                <a:miter lim="800000"/>
                <a:headEnd/>
                <a:tailEnd/>
              </a:ln>
            </p:spPr>
            <p:txBody>
              <a:bodyPr/>
              <a:lstStyle/>
              <a:p>
                <a:endParaRPr lang="en-US" dirty="0"/>
              </a:p>
            </p:txBody>
          </p:sp>
          <p:sp>
            <p:nvSpPr>
              <p:cNvPr id="44566" name="Rectangle 11798"/>
              <p:cNvSpPr>
                <a:spLocks noChangeArrowheads="1"/>
              </p:cNvSpPr>
              <p:nvPr/>
            </p:nvSpPr>
            <p:spPr bwMode="auto">
              <a:xfrm>
                <a:off x="818" y="3004"/>
                <a:ext cx="6" cy="12"/>
              </a:xfrm>
              <a:prstGeom prst="rect">
                <a:avLst/>
              </a:prstGeom>
              <a:solidFill>
                <a:srgbClr val="63C6F5"/>
              </a:solidFill>
              <a:ln w="9525">
                <a:noFill/>
                <a:miter lim="800000"/>
                <a:headEnd/>
                <a:tailEnd/>
              </a:ln>
            </p:spPr>
            <p:txBody>
              <a:bodyPr/>
              <a:lstStyle/>
              <a:p>
                <a:endParaRPr lang="en-US" dirty="0"/>
              </a:p>
            </p:txBody>
          </p:sp>
          <p:sp>
            <p:nvSpPr>
              <p:cNvPr id="44567" name="Rectangle 11799"/>
              <p:cNvSpPr>
                <a:spLocks noChangeArrowheads="1"/>
              </p:cNvSpPr>
              <p:nvPr/>
            </p:nvSpPr>
            <p:spPr bwMode="auto">
              <a:xfrm>
                <a:off x="818" y="3022"/>
                <a:ext cx="6" cy="13"/>
              </a:xfrm>
              <a:prstGeom prst="rect">
                <a:avLst/>
              </a:prstGeom>
              <a:solidFill>
                <a:srgbClr val="63C6F5"/>
              </a:solidFill>
              <a:ln w="9525">
                <a:noFill/>
                <a:miter lim="800000"/>
                <a:headEnd/>
                <a:tailEnd/>
              </a:ln>
            </p:spPr>
            <p:txBody>
              <a:bodyPr/>
              <a:lstStyle/>
              <a:p>
                <a:endParaRPr lang="en-US" dirty="0"/>
              </a:p>
            </p:txBody>
          </p:sp>
          <p:sp>
            <p:nvSpPr>
              <p:cNvPr id="44568" name="Rectangle 11800"/>
              <p:cNvSpPr>
                <a:spLocks noChangeArrowheads="1"/>
              </p:cNvSpPr>
              <p:nvPr/>
            </p:nvSpPr>
            <p:spPr bwMode="auto">
              <a:xfrm>
                <a:off x="818" y="3041"/>
                <a:ext cx="6" cy="7"/>
              </a:xfrm>
              <a:prstGeom prst="rect">
                <a:avLst/>
              </a:prstGeom>
              <a:solidFill>
                <a:srgbClr val="63C6F5"/>
              </a:solidFill>
              <a:ln w="9525">
                <a:noFill/>
                <a:miter lim="800000"/>
                <a:headEnd/>
                <a:tailEnd/>
              </a:ln>
            </p:spPr>
            <p:txBody>
              <a:bodyPr/>
              <a:lstStyle/>
              <a:p>
                <a:endParaRPr lang="en-US" dirty="0"/>
              </a:p>
            </p:txBody>
          </p:sp>
          <p:sp>
            <p:nvSpPr>
              <p:cNvPr id="44569" name="Rectangle 11801"/>
              <p:cNvSpPr>
                <a:spLocks noChangeArrowheads="1"/>
              </p:cNvSpPr>
              <p:nvPr/>
            </p:nvSpPr>
            <p:spPr bwMode="auto">
              <a:xfrm>
                <a:off x="818" y="3048"/>
                <a:ext cx="6" cy="138"/>
              </a:xfrm>
              <a:prstGeom prst="rect">
                <a:avLst/>
              </a:prstGeom>
              <a:solidFill>
                <a:srgbClr val="63C6F5"/>
              </a:solidFill>
              <a:ln w="9525">
                <a:noFill/>
                <a:miter lim="800000"/>
                <a:headEnd/>
                <a:tailEnd/>
              </a:ln>
            </p:spPr>
            <p:txBody>
              <a:bodyPr/>
              <a:lstStyle/>
              <a:p>
                <a:endParaRPr lang="en-US" dirty="0"/>
              </a:p>
            </p:txBody>
          </p:sp>
          <p:sp>
            <p:nvSpPr>
              <p:cNvPr id="44570" name="Rectangle 11802"/>
              <p:cNvSpPr>
                <a:spLocks noChangeArrowheads="1"/>
              </p:cNvSpPr>
              <p:nvPr/>
            </p:nvSpPr>
            <p:spPr bwMode="auto">
              <a:xfrm>
                <a:off x="824" y="3016"/>
                <a:ext cx="6" cy="13"/>
              </a:xfrm>
              <a:prstGeom prst="rect">
                <a:avLst/>
              </a:prstGeom>
              <a:solidFill>
                <a:srgbClr val="63C6F5"/>
              </a:solidFill>
              <a:ln w="9525">
                <a:noFill/>
                <a:miter lim="800000"/>
                <a:headEnd/>
                <a:tailEnd/>
              </a:ln>
            </p:spPr>
            <p:txBody>
              <a:bodyPr/>
              <a:lstStyle/>
              <a:p>
                <a:endParaRPr lang="en-US" dirty="0"/>
              </a:p>
            </p:txBody>
          </p:sp>
          <p:sp>
            <p:nvSpPr>
              <p:cNvPr id="44571" name="Rectangle 11803"/>
              <p:cNvSpPr>
                <a:spLocks noChangeArrowheads="1"/>
              </p:cNvSpPr>
              <p:nvPr/>
            </p:nvSpPr>
            <p:spPr bwMode="auto">
              <a:xfrm>
                <a:off x="824" y="3035"/>
                <a:ext cx="6" cy="1"/>
              </a:xfrm>
              <a:prstGeom prst="rect">
                <a:avLst/>
              </a:prstGeom>
              <a:solidFill>
                <a:srgbClr val="63C6F5"/>
              </a:solidFill>
              <a:ln w="9525">
                <a:noFill/>
                <a:miter lim="800000"/>
                <a:headEnd/>
                <a:tailEnd/>
              </a:ln>
            </p:spPr>
            <p:txBody>
              <a:bodyPr/>
              <a:lstStyle/>
              <a:p>
                <a:endParaRPr lang="en-US" dirty="0"/>
              </a:p>
            </p:txBody>
          </p:sp>
          <p:sp>
            <p:nvSpPr>
              <p:cNvPr id="44572" name="Rectangle 11804"/>
              <p:cNvSpPr>
                <a:spLocks noChangeArrowheads="1"/>
              </p:cNvSpPr>
              <p:nvPr/>
            </p:nvSpPr>
            <p:spPr bwMode="auto">
              <a:xfrm>
                <a:off x="824" y="3041"/>
                <a:ext cx="6" cy="151"/>
              </a:xfrm>
              <a:prstGeom prst="rect">
                <a:avLst/>
              </a:prstGeom>
              <a:solidFill>
                <a:srgbClr val="63C6F5"/>
              </a:solidFill>
              <a:ln w="9525">
                <a:noFill/>
                <a:miter lim="800000"/>
                <a:headEnd/>
                <a:tailEnd/>
              </a:ln>
            </p:spPr>
            <p:txBody>
              <a:bodyPr/>
              <a:lstStyle/>
              <a:p>
                <a:endParaRPr lang="en-US" dirty="0"/>
              </a:p>
            </p:txBody>
          </p:sp>
          <p:sp>
            <p:nvSpPr>
              <p:cNvPr id="44573" name="Freeform 11805"/>
              <p:cNvSpPr>
                <a:spLocks/>
              </p:cNvSpPr>
              <p:nvPr/>
            </p:nvSpPr>
            <p:spPr bwMode="auto">
              <a:xfrm>
                <a:off x="830" y="1305"/>
                <a:ext cx="7" cy="13"/>
              </a:xfrm>
              <a:custGeom>
                <a:avLst/>
                <a:gdLst/>
                <a:ahLst/>
                <a:cxnLst>
                  <a:cxn ang="0">
                    <a:pos x="0" y="7"/>
                  </a:cxn>
                  <a:cxn ang="0">
                    <a:pos x="0" y="7"/>
                  </a:cxn>
                  <a:cxn ang="0">
                    <a:pos x="7" y="13"/>
                  </a:cxn>
                  <a:cxn ang="0">
                    <a:pos x="7" y="0"/>
                  </a:cxn>
                  <a:cxn ang="0">
                    <a:pos x="0" y="7"/>
                  </a:cxn>
                </a:cxnLst>
                <a:rect l="0" t="0" r="r" b="b"/>
                <a:pathLst>
                  <a:path w="7" h="13">
                    <a:moveTo>
                      <a:pt x="0" y="7"/>
                    </a:moveTo>
                    <a:lnTo>
                      <a:pt x="0" y="7"/>
                    </a:lnTo>
                    <a:lnTo>
                      <a:pt x="7" y="13"/>
                    </a:lnTo>
                    <a:lnTo>
                      <a:pt x="7" y="0"/>
                    </a:lnTo>
                    <a:lnTo>
                      <a:pt x="0" y="7"/>
                    </a:lnTo>
                    <a:close/>
                  </a:path>
                </a:pathLst>
              </a:custGeom>
              <a:solidFill>
                <a:srgbClr val="63C6F5"/>
              </a:solidFill>
              <a:ln w="9525">
                <a:noFill/>
                <a:round/>
                <a:headEnd/>
                <a:tailEnd/>
              </a:ln>
            </p:spPr>
            <p:txBody>
              <a:bodyPr/>
              <a:lstStyle/>
              <a:p>
                <a:endParaRPr lang="en-US" dirty="0"/>
              </a:p>
            </p:txBody>
          </p:sp>
          <p:sp>
            <p:nvSpPr>
              <p:cNvPr id="44574" name="Freeform 11806"/>
              <p:cNvSpPr>
                <a:spLocks/>
              </p:cNvSpPr>
              <p:nvPr/>
            </p:nvSpPr>
            <p:spPr bwMode="auto">
              <a:xfrm>
                <a:off x="830" y="3022"/>
                <a:ext cx="7" cy="7"/>
              </a:xfrm>
              <a:custGeom>
                <a:avLst/>
                <a:gdLst/>
                <a:ahLst/>
                <a:cxnLst>
                  <a:cxn ang="0">
                    <a:pos x="0" y="0"/>
                  </a:cxn>
                  <a:cxn ang="0">
                    <a:pos x="0" y="0"/>
                  </a:cxn>
                  <a:cxn ang="0">
                    <a:pos x="7" y="7"/>
                  </a:cxn>
                  <a:cxn ang="0">
                    <a:pos x="7" y="0"/>
                  </a:cxn>
                  <a:cxn ang="0">
                    <a:pos x="0" y="0"/>
                  </a:cxn>
                </a:cxnLst>
                <a:rect l="0" t="0" r="r" b="b"/>
                <a:pathLst>
                  <a:path w="7" h="7">
                    <a:moveTo>
                      <a:pt x="0" y="0"/>
                    </a:moveTo>
                    <a:lnTo>
                      <a:pt x="0" y="0"/>
                    </a:lnTo>
                    <a:lnTo>
                      <a:pt x="7" y="7"/>
                    </a:lnTo>
                    <a:lnTo>
                      <a:pt x="7" y="0"/>
                    </a:lnTo>
                    <a:lnTo>
                      <a:pt x="0" y="0"/>
                    </a:lnTo>
                    <a:close/>
                  </a:path>
                </a:pathLst>
              </a:custGeom>
              <a:solidFill>
                <a:srgbClr val="63C6F5"/>
              </a:solidFill>
              <a:ln w="9525">
                <a:noFill/>
                <a:round/>
                <a:headEnd/>
                <a:tailEnd/>
              </a:ln>
            </p:spPr>
            <p:txBody>
              <a:bodyPr/>
              <a:lstStyle/>
              <a:p>
                <a:endParaRPr lang="en-US" dirty="0"/>
              </a:p>
            </p:txBody>
          </p:sp>
          <p:sp>
            <p:nvSpPr>
              <p:cNvPr id="44575" name="Freeform 11807"/>
              <p:cNvSpPr>
                <a:spLocks/>
              </p:cNvSpPr>
              <p:nvPr/>
            </p:nvSpPr>
            <p:spPr bwMode="auto">
              <a:xfrm>
                <a:off x="830" y="3022"/>
                <a:ext cx="7" cy="13"/>
              </a:xfrm>
              <a:custGeom>
                <a:avLst/>
                <a:gdLst/>
                <a:ahLst/>
                <a:cxnLst>
                  <a:cxn ang="0">
                    <a:pos x="0" y="0"/>
                  </a:cxn>
                  <a:cxn ang="0">
                    <a:pos x="0" y="13"/>
                  </a:cxn>
                  <a:cxn ang="0">
                    <a:pos x="7" y="13"/>
                  </a:cxn>
                  <a:cxn ang="0">
                    <a:pos x="7" y="7"/>
                  </a:cxn>
                  <a:cxn ang="0">
                    <a:pos x="0" y="0"/>
                  </a:cxn>
                </a:cxnLst>
                <a:rect l="0" t="0" r="r" b="b"/>
                <a:pathLst>
                  <a:path w="7" h="13">
                    <a:moveTo>
                      <a:pt x="0" y="0"/>
                    </a:moveTo>
                    <a:lnTo>
                      <a:pt x="0" y="13"/>
                    </a:lnTo>
                    <a:lnTo>
                      <a:pt x="7" y="13"/>
                    </a:lnTo>
                    <a:lnTo>
                      <a:pt x="7" y="7"/>
                    </a:lnTo>
                    <a:lnTo>
                      <a:pt x="0" y="0"/>
                    </a:lnTo>
                    <a:close/>
                  </a:path>
                </a:pathLst>
              </a:custGeom>
              <a:solidFill>
                <a:srgbClr val="63C6F5"/>
              </a:solidFill>
              <a:ln w="9525">
                <a:noFill/>
                <a:round/>
                <a:headEnd/>
                <a:tailEnd/>
              </a:ln>
            </p:spPr>
            <p:txBody>
              <a:bodyPr/>
              <a:lstStyle/>
              <a:p>
                <a:endParaRPr lang="en-US" dirty="0"/>
              </a:p>
            </p:txBody>
          </p:sp>
          <p:sp>
            <p:nvSpPr>
              <p:cNvPr id="44576" name="Freeform 11808"/>
              <p:cNvSpPr>
                <a:spLocks/>
              </p:cNvSpPr>
              <p:nvPr/>
            </p:nvSpPr>
            <p:spPr bwMode="auto">
              <a:xfrm>
                <a:off x="830" y="3041"/>
                <a:ext cx="7" cy="164"/>
              </a:xfrm>
              <a:custGeom>
                <a:avLst/>
                <a:gdLst/>
                <a:ahLst/>
                <a:cxnLst>
                  <a:cxn ang="0">
                    <a:pos x="0" y="0"/>
                  </a:cxn>
                  <a:cxn ang="0">
                    <a:pos x="0" y="158"/>
                  </a:cxn>
                  <a:cxn ang="0">
                    <a:pos x="7" y="164"/>
                  </a:cxn>
                  <a:cxn ang="0">
                    <a:pos x="7" y="0"/>
                  </a:cxn>
                  <a:cxn ang="0">
                    <a:pos x="0" y="0"/>
                  </a:cxn>
                </a:cxnLst>
                <a:rect l="0" t="0" r="r" b="b"/>
                <a:pathLst>
                  <a:path w="7" h="164">
                    <a:moveTo>
                      <a:pt x="0" y="0"/>
                    </a:moveTo>
                    <a:lnTo>
                      <a:pt x="0" y="158"/>
                    </a:lnTo>
                    <a:lnTo>
                      <a:pt x="7" y="164"/>
                    </a:lnTo>
                    <a:lnTo>
                      <a:pt x="7" y="0"/>
                    </a:lnTo>
                    <a:lnTo>
                      <a:pt x="0" y="0"/>
                    </a:lnTo>
                    <a:close/>
                  </a:path>
                </a:pathLst>
              </a:custGeom>
              <a:solidFill>
                <a:srgbClr val="63C6F5"/>
              </a:solidFill>
              <a:ln w="9525">
                <a:noFill/>
                <a:round/>
                <a:headEnd/>
                <a:tailEnd/>
              </a:ln>
            </p:spPr>
            <p:txBody>
              <a:bodyPr/>
              <a:lstStyle/>
              <a:p>
                <a:endParaRPr lang="en-US" dirty="0"/>
              </a:p>
            </p:txBody>
          </p:sp>
          <p:sp>
            <p:nvSpPr>
              <p:cNvPr id="44577" name="Rectangle 11809"/>
              <p:cNvSpPr>
                <a:spLocks noChangeArrowheads="1"/>
              </p:cNvSpPr>
              <p:nvPr/>
            </p:nvSpPr>
            <p:spPr bwMode="auto">
              <a:xfrm>
                <a:off x="837" y="1312"/>
                <a:ext cx="6" cy="6"/>
              </a:xfrm>
              <a:prstGeom prst="rect">
                <a:avLst/>
              </a:prstGeom>
              <a:solidFill>
                <a:srgbClr val="63C6F5"/>
              </a:solidFill>
              <a:ln w="9525">
                <a:noFill/>
                <a:miter lim="800000"/>
                <a:headEnd/>
                <a:tailEnd/>
              </a:ln>
            </p:spPr>
            <p:txBody>
              <a:bodyPr/>
              <a:lstStyle/>
              <a:p>
                <a:endParaRPr lang="en-US" dirty="0"/>
              </a:p>
            </p:txBody>
          </p:sp>
          <p:sp>
            <p:nvSpPr>
              <p:cNvPr id="44578" name="Rectangle 11810"/>
              <p:cNvSpPr>
                <a:spLocks noChangeArrowheads="1"/>
              </p:cNvSpPr>
              <p:nvPr/>
            </p:nvSpPr>
            <p:spPr bwMode="auto">
              <a:xfrm>
                <a:off x="837" y="1318"/>
                <a:ext cx="6" cy="6"/>
              </a:xfrm>
              <a:prstGeom prst="rect">
                <a:avLst/>
              </a:prstGeom>
              <a:solidFill>
                <a:srgbClr val="63C6F5"/>
              </a:solidFill>
              <a:ln w="9525">
                <a:noFill/>
                <a:miter lim="800000"/>
                <a:headEnd/>
                <a:tailEnd/>
              </a:ln>
            </p:spPr>
            <p:txBody>
              <a:bodyPr/>
              <a:lstStyle/>
              <a:p>
                <a:endParaRPr lang="en-US" dirty="0"/>
              </a:p>
            </p:txBody>
          </p:sp>
          <p:sp>
            <p:nvSpPr>
              <p:cNvPr id="44579" name="Rectangle 11811"/>
              <p:cNvSpPr>
                <a:spLocks noChangeArrowheads="1"/>
              </p:cNvSpPr>
              <p:nvPr/>
            </p:nvSpPr>
            <p:spPr bwMode="auto">
              <a:xfrm>
                <a:off x="837" y="3022"/>
                <a:ext cx="6" cy="13"/>
              </a:xfrm>
              <a:prstGeom prst="rect">
                <a:avLst/>
              </a:prstGeom>
              <a:solidFill>
                <a:srgbClr val="63C6F5"/>
              </a:solidFill>
              <a:ln w="9525">
                <a:noFill/>
                <a:miter lim="800000"/>
                <a:headEnd/>
                <a:tailEnd/>
              </a:ln>
            </p:spPr>
            <p:txBody>
              <a:bodyPr/>
              <a:lstStyle/>
              <a:p>
                <a:endParaRPr lang="en-US" dirty="0"/>
              </a:p>
            </p:txBody>
          </p:sp>
          <p:sp>
            <p:nvSpPr>
              <p:cNvPr id="44580" name="Rectangle 11812"/>
              <p:cNvSpPr>
                <a:spLocks noChangeArrowheads="1"/>
              </p:cNvSpPr>
              <p:nvPr/>
            </p:nvSpPr>
            <p:spPr bwMode="auto">
              <a:xfrm>
                <a:off x="843" y="1318"/>
                <a:ext cx="6" cy="6"/>
              </a:xfrm>
              <a:prstGeom prst="rect">
                <a:avLst/>
              </a:prstGeom>
              <a:solidFill>
                <a:srgbClr val="63C6F5"/>
              </a:solidFill>
              <a:ln w="9525">
                <a:noFill/>
                <a:miter lim="800000"/>
                <a:headEnd/>
                <a:tailEnd/>
              </a:ln>
            </p:spPr>
            <p:txBody>
              <a:bodyPr/>
              <a:lstStyle/>
              <a:p>
                <a:endParaRPr lang="en-US" dirty="0"/>
              </a:p>
            </p:txBody>
          </p:sp>
          <p:sp>
            <p:nvSpPr>
              <p:cNvPr id="44581" name="Rectangle 11813"/>
              <p:cNvSpPr>
                <a:spLocks noChangeArrowheads="1"/>
              </p:cNvSpPr>
              <p:nvPr/>
            </p:nvSpPr>
            <p:spPr bwMode="auto">
              <a:xfrm>
                <a:off x="843" y="2884"/>
                <a:ext cx="6" cy="13"/>
              </a:xfrm>
              <a:prstGeom prst="rect">
                <a:avLst/>
              </a:prstGeom>
              <a:solidFill>
                <a:srgbClr val="63C6F5"/>
              </a:solidFill>
              <a:ln w="9525">
                <a:noFill/>
                <a:miter lim="800000"/>
                <a:headEnd/>
                <a:tailEnd/>
              </a:ln>
            </p:spPr>
            <p:txBody>
              <a:bodyPr/>
              <a:lstStyle/>
              <a:p>
                <a:endParaRPr lang="en-US" dirty="0"/>
              </a:p>
            </p:txBody>
          </p:sp>
          <p:sp>
            <p:nvSpPr>
              <p:cNvPr id="44582" name="Freeform 11814"/>
              <p:cNvSpPr>
                <a:spLocks/>
              </p:cNvSpPr>
              <p:nvPr/>
            </p:nvSpPr>
            <p:spPr bwMode="auto">
              <a:xfrm>
                <a:off x="843" y="2897"/>
                <a:ext cx="6" cy="37"/>
              </a:xfrm>
              <a:custGeom>
                <a:avLst/>
                <a:gdLst/>
                <a:ahLst/>
                <a:cxnLst>
                  <a:cxn ang="0">
                    <a:pos x="0" y="6"/>
                  </a:cxn>
                  <a:cxn ang="0">
                    <a:pos x="0" y="37"/>
                  </a:cxn>
                  <a:cxn ang="0">
                    <a:pos x="6" y="31"/>
                  </a:cxn>
                  <a:cxn ang="0">
                    <a:pos x="6" y="0"/>
                  </a:cxn>
                  <a:cxn ang="0">
                    <a:pos x="0" y="6"/>
                  </a:cxn>
                </a:cxnLst>
                <a:rect l="0" t="0" r="r" b="b"/>
                <a:pathLst>
                  <a:path w="6" h="37">
                    <a:moveTo>
                      <a:pt x="0" y="6"/>
                    </a:moveTo>
                    <a:lnTo>
                      <a:pt x="0" y="37"/>
                    </a:lnTo>
                    <a:lnTo>
                      <a:pt x="6" y="31"/>
                    </a:lnTo>
                    <a:lnTo>
                      <a:pt x="6" y="0"/>
                    </a:lnTo>
                    <a:lnTo>
                      <a:pt x="0" y="6"/>
                    </a:lnTo>
                    <a:close/>
                  </a:path>
                </a:pathLst>
              </a:custGeom>
              <a:solidFill>
                <a:srgbClr val="63C6F5"/>
              </a:solidFill>
              <a:ln w="9525">
                <a:noFill/>
                <a:round/>
                <a:headEnd/>
                <a:tailEnd/>
              </a:ln>
            </p:spPr>
            <p:txBody>
              <a:bodyPr/>
              <a:lstStyle/>
              <a:p>
                <a:endParaRPr lang="en-US" dirty="0"/>
              </a:p>
            </p:txBody>
          </p:sp>
          <p:sp>
            <p:nvSpPr>
              <p:cNvPr id="44583" name="Rectangle 11815"/>
              <p:cNvSpPr>
                <a:spLocks noChangeArrowheads="1"/>
              </p:cNvSpPr>
              <p:nvPr/>
            </p:nvSpPr>
            <p:spPr bwMode="auto">
              <a:xfrm>
                <a:off x="843" y="2934"/>
                <a:ext cx="6" cy="13"/>
              </a:xfrm>
              <a:prstGeom prst="rect">
                <a:avLst/>
              </a:prstGeom>
              <a:solidFill>
                <a:srgbClr val="63C6F5"/>
              </a:solidFill>
              <a:ln w="9525">
                <a:noFill/>
                <a:miter lim="800000"/>
                <a:headEnd/>
                <a:tailEnd/>
              </a:ln>
            </p:spPr>
            <p:txBody>
              <a:bodyPr/>
              <a:lstStyle/>
              <a:p>
                <a:endParaRPr lang="en-US" dirty="0"/>
              </a:p>
            </p:txBody>
          </p:sp>
          <p:sp>
            <p:nvSpPr>
              <p:cNvPr id="44584" name="Rectangle 11816"/>
              <p:cNvSpPr>
                <a:spLocks noChangeArrowheads="1"/>
              </p:cNvSpPr>
              <p:nvPr/>
            </p:nvSpPr>
            <p:spPr bwMode="auto">
              <a:xfrm>
                <a:off x="843" y="3029"/>
                <a:ext cx="6" cy="6"/>
              </a:xfrm>
              <a:prstGeom prst="rect">
                <a:avLst/>
              </a:prstGeom>
              <a:solidFill>
                <a:srgbClr val="63C6F5"/>
              </a:solidFill>
              <a:ln w="9525">
                <a:noFill/>
                <a:miter lim="800000"/>
                <a:headEnd/>
                <a:tailEnd/>
              </a:ln>
            </p:spPr>
            <p:txBody>
              <a:bodyPr/>
              <a:lstStyle/>
              <a:p>
                <a:endParaRPr lang="en-US" dirty="0"/>
              </a:p>
            </p:txBody>
          </p:sp>
          <p:sp>
            <p:nvSpPr>
              <p:cNvPr id="44585" name="Freeform 11817"/>
              <p:cNvSpPr>
                <a:spLocks/>
              </p:cNvSpPr>
              <p:nvPr/>
            </p:nvSpPr>
            <p:spPr bwMode="auto">
              <a:xfrm>
                <a:off x="837" y="3041"/>
                <a:ext cx="6" cy="170"/>
              </a:xfrm>
              <a:custGeom>
                <a:avLst/>
                <a:gdLst/>
                <a:ahLst/>
                <a:cxnLst>
                  <a:cxn ang="0">
                    <a:pos x="0" y="0"/>
                  </a:cxn>
                  <a:cxn ang="0">
                    <a:pos x="0" y="170"/>
                  </a:cxn>
                  <a:cxn ang="0">
                    <a:pos x="6" y="170"/>
                  </a:cxn>
                  <a:cxn ang="0">
                    <a:pos x="6" y="7"/>
                  </a:cxn>
                  <a:cxn ang="0">
                    <a:pos x="0" y="0"/>
                  </a:cxn>
                </a:cxnLst>
                <a:rect l="0" t="0" r="r" b="b"/>
                <a:pathLst>
                  <a:path w="6" h="170">
                    <a:moveTo>
                      <a:pt x="0" y="0"/>
                    </a:moveTo>
                    <a:lnTo>
                      <a:pt x="0" y="170"/>
                    </a:lnTo>
                    <a:lnTo>
                      <a:pt x="6" y="170"/>
                    </a:lnTo>
                    <a:lnTo>
                      <a:pt x="6" y="7"/>
                    </a:lnTo>
                    <a:lnTo>
                      <a:pt x="0" y="0"/>
                    </a:lnTo>
                    <a:close/>
                  </a:path>
                </a:pathLst>
              </a:custGeom>
              <a:solidFill>
                <a:srgbClr val="63C6F5"/>
              </a:solidFill>
              <a:ln w="9525">
                <a:noFill/>
                <a:round/>
                <a:headEnd/>
                <a:tailEnd/>
              </a:ln>
            </p:spPr>
            <p:txBody>
              <a:bodyPr/>
              <a:lstStyle/>
              <a:p>
                <a:endParaRPr lang="en-US" dirty="0"/>
              </a:p>
            </p:txBody>
          </p:sp>
          <p:sp>
            <p:nvSpPr>
              <p:cNvPr id="44586" name="Rectangle 11818"/>
              <p:cNvSpPr>
                <a:spLocks noChangeArrowheads="1"/>
              </p:cNvSpPr>
              <p:nvPr/>
            </p:nvSpPr>
            <p:spPr bwMode="auto">
              <a:xfrm>
                <a:off x="843" y="3048"/>
                <a:ext cx="6" cy="163"/>
              </a:xfrm>
              <a:prstGeom prst="rect">
                <a:avLst/>
              </a:prstGeom>
              <a:solidFill>
                <a:srgbClr val="63C6F5"/>
              </a:solidFill>
              <a:ln w="9525">
                <a:noFill/>
                <a:miter lim="800000"/>
                <a:headEnd/>
                <a:tailEnd/>
              </a:ln>
            </p:spPr>
            <p:txBody>
              <a:bodyPr/>
              <a:lstStyle/>
              <a:p>
                <a:endParaRPr lang="en-US" dirty="0"/>
              </a:p>
            </p:txBody>
          </p:sp>
          <p:sp>
            <p:nvSpPr>
              <p:cNvPr id="44587" name="Rectangle 11819"/>
              <p:cNvSpPr>
                <a:spLocks noChangeArrowheads="1"/>
              </p:cNvSpPr>
              <p:nvPr/>
            </p:nvSpPr>
            <p:spPr bwMode="auto">
              <a:xfrm>
                <a:off x="849" y="1318"/>
                <a:ext cx="6" cy="6"/>
              </a:xfrm>
              <a:prstGeom prst="rect">
                <a:avLst/>
              </a:prstGeom>
              <a:solidFill>
                <a:srgbClr val="63C6F5"/>
              </a:solidFill>
              <a:ln w="9525">
                <a:noFill/>
                <a:miter lim="800000"/>
                <a:headEnd/>
                <a:tailEnd/>
              </a:ln>
            </p:spPr>
            <p:txBody>
              <a:bodyPr/>
              <a:lstStyle/>
              <a:p>
                <a:endParaRPr lang="en-US" dirty="0"/>
              </a:p>
            </p:txBody>
          </p:sp>
          <p:sp>
            <p:nvSpPr>
              <p:cNvPr id="44588" name="Rectangle 11820"/>
              <p:cNvSpPr>
                <a:spLocks noChangeArrowheads="1"/>
              </p:cNvSpPr>
              <p:nvPr/>
            </p:nvSpPr>
            <p:spPr bwMode="auto">
              <a:xfrm>
                <a:off x="849" y="1557"/>
                <a:ext cx="6" cy="1"/>
              </a:xfrm>
              <a:prstGeom prst="rect">
                <a:avLst/>
              </a:prstGeom>
              <a:solidFill>
                <a:srgbClr val="63C6F5"/>
              </a:solidFill>
              <a:ln w="9525">
                <a:noFill/>
                <a:miter lim="800000"/>
                <a:headEnd/>
                <a:tailEnd/>
              </a:ln>
            </p:spPr>
            <p:txBody>
              <a:bodyPr/>
              <a:lstStyle/>
              <a:p>
                <a:endParaRPr lang="en-US" dirty="0"/>
              </a:p>
            </p:txBody>
          </p:sp>
          <p:sp>
            <p:nvSpPr>
              <p:cNvPr id="44589" name="Rectangle 11821"/>
              <p:cNvSpPr>
                <a:spLocks noChangeArrowheads="1"/>
              </p:cNvSpPr>
              <p:nvPr/>
            </p:nvSpPr>
            <p:spPr bwMode="auto">
              <a:xfrm>
                <a:off x="849" y="2865"/>
                <a:ext cx="6" cy="1"/>
              </a:xfrm>
              <a:prstGeom prst="rect">
                <a:avLst/>
              </a:prstGeom>
              <a:solidFill>
                <a:srgbClr val="63C6F5"/>
              </a:solidFill>
              <a:ln w="9525">
                <a:noFill/>
                <a:miter lim="800000"/>
                <a:headEnd/>
                <a:tailEnd/>
              </a:ln>
            </p:spPr>
            <p:txBody>
              <a:bodyPr/>
              <a:lstStyle/>
              <a:p>
                <a:endParaRPr lang="en-US" dirty="0"/>
              </a:p>
            </p:txBody>
          </p:sp>
          <p:sp>
            <p:nvSpPr>
              <p:cNvPr id="44590" name="Rectangle 11822"/>
              <p:cNvSpPr>
                <a:spLocks noChangeArrowheads="1"/>
              </p:cNvSpPr>
              <p:nvPr/>
            </p:nvSpPr>
            <p:spPr bwMode="auto">
              <a:xfrm>
                <a:off x="849" y="2871"/>
                <a:ext cx="6" cy="13"/>
              </a:xfrm>
              <a:prstGeom prst="rect">
                <a:avLst/>
              </a:prstGeom>
              <a:solidFill>
                <a:srgbClr val="63C6F5"/>
              </a:solidFill>
              <a:ln w="9525">
                <a:noFill/>
                <a:miter lim="800000"/>
                <a:headEnd/>
                <a:tailEnd/>
              </a:ln>
            </p:spPr>
            <p:txBody>
              <a:bodyPr/>
              <a:lstStyle/>
              <a:p>
                <a:endParaRPr lang="en-US" dirty="0"/>
              </a:p>
            </p:txBody>
          </p:sp>
          <p:sp>
            <p:nvSpPr>
              <p:cNvPr id="44591" name="Rectangle 11823"/>
              <p:cNvSpPr>
                <a:spLocks noChangeArrowheads="1"/>
              </p:cNvSpPr>
              <p:nvPr/>
            </p:nvSpPr>
            <p:spPr bwMode="auto">
              <a:xfrm>
                <a:off x="849" y="2890"/>
                <a:ext cx="6" cy="1"/>
              </a:xfrm>
              <a:prstGeom prst="rect">
                <a:avLst/>
              </a:prstGeom>
              <a:solidFill>
                <a:srgbClr val="63C6F5"/>
              </a:solidFill>
              <a:ln w="9525">
                <a:noFill/>
                <a:miter lim="800000"/>
                <a:headEnd/>
                <a:tailEnd/>
              </a:ln>
            </p:spPr>
            <p:txBody>
              <a:bodyPr/>
              <a:lstStyle/>
              <a:p>
                <a:endParaRPr lang="en-US" dirty="0"/>
              </a:p>
            </p:txBody>
          </p:sp>
          <p:sp>
            <p:nvSpPr>
              <p:cNvPr id="44592" name="Rectangle 11824"/>
              <p:cNvSpPr>
                <a:spLocks noChangeArrowheads="1"/>
              </p:cNvSpPr>
              <p:nvPr/>
            </p:nvSpPr>
            <p:spPr bwMode="auto">
              <a:xfrm>
                <a:off x="849" y="2897"/>
                <a:ext cx="6" cy="1"/>
              </a:xfrm>
              <a:prstGeom prst="rect">
                <a:avLst/>
              </a:prstGeom>
              <a:solidFill>
                <a:srgbClr val="63C6F5"/>
              </a:solidFill>
              <a:ln w="9525">
                <a:noFill/>
                <a:miter lim="800000"/>
                <a:headEnd/>
                <a:tailEnd/>
              </a:ln>
            </p:spPr>
            <p:txBody>
              <a:bodyPr/>
              <a:lstStyle/>
              <a:p>
                <a:endParaRPr lang="en-US" dirty="0"/>
              </a:p>
            </p:txBody>
          </p:sp>
          <p:sp>
            <p:nvSpPr>
              <p:cNvPr id="44593" name="Rectangle 11825"/>
              <p:cNvSpPr>
                <a:spLocks noChangeArrowheads="1"/>
              </p:cNvSpPr>
              <p:nvPr/>
            </p:nvSpPr>
            <p:spPr bwMode="auto">
              <a:xfrm>
                <a:off x="849" y="2941"/>
                <a:ext cx="6" cy="19"/>
              </a:xfrm>
              <a:prstGeom prst="rect">
                <a:avLst/>
              </a:prstGeom>
              <a:solidFill>
                <a:srgbClr val="63C6F5"/>
              </a:solidFill>
              <a:ln w="9525">
                <a:noFill/>
                <a:miter lim="800000"/>
                <a:headEnd/>
                <a:tailEnd/>
              </a:ln>
            </p:spPr>
            <p:txBody>
              <a:bodyPr/>
              <a:lstStyle/>
              <a:p>
                <a:endParaRPr lang="en-US" dirty="0"/>
              </a:p>
            </p:txBody>
          </p:sp>
          <p:sp>
            <p:nvSpPr>
              <p:cNvPr id="44594" name="Freeform 11826"/>
              <p:cNvSpPr>
                <a:spLocks/>
              </p:cNvSpPr>
              <p:nvPr/>
            </p:nvSpPr>
            <p:spPr bwMode="auto">
              <a:xfrm>
                <a:off x="849" y="3022"/>
                <a:ext cx="6" cy="13"/>
              </a:xfrm>
              <a:custGeom>
                <a:avLst/>
                <a:gdLst/>
                <a:ahLst/>
                <a:cxnLst>
                  <a:cxn ang="0">
                    <a:pos x="0" y="0"/>
                  </a:cxn>
                  <a:cxn ang="0">
                    <a:pos x="0" y="13"/>
                  </a:cxn>
                  <a:cxn ang="0">
                    <a:pos x="6" y="7"/>
                  </a:cxn>
                  <a:cxn ang="0">
                    <a:pos x="6" y="0"/>
                  </a:cxn>
                  <a:cxn ang="0">
                    <a:pos x="0" y="0"/>
                  </a:cxn>
                </a:cxnLst>
                <a:rect l="0" t="0" r="r" b="b"/>
                <a:pathLst>
                  <a:path w="6" h="13">
                    <a:moveTo>
                      <a:pt x="0" y="0"/>
                    </a:moveTo>
                    <a:lnTo>
                      <a:pt x="0" y="13"/>
                    </a:lnTo>
                    <a:lnTo>
                      <a:pt x="6" y="7"/>
                    </a:lnTo>
                    <a:lnTo>
                      <a:pt x="6" y="0"/>
                    </a:lnTo>
                    <a:lnTo>
                      <a:pt x="0" y="0"/>
                    </a:lnTo>
                    <a:close/>
                  </a:path>
                </a:pathLst>
              </a:custGeom>
              <a:solidFill>
                <a:srgbClr val="63C6F5"/>
              </a:solidFill>
              <a:ln w="9525">
                <a:noFill/>
                <a:round/>
                <a:headEnd/>
                <a:tailEnd/>
              </a:ln>
            </p:spPr>
            <p:txBody>
              <a:bodyPr/>
              <a:lstStyle/>
              <a:p>
                <a:endParaRPr lang="en-US" dirty="0"/>
              </a:p>
            </p:txBody>
          </p:sp>
          <p:sp>
            <p:nvSpPr>
              <p:cNvPr id="44595" name="Rectangle 11827"/>
              <p:cNvSpPr>
                <a:spLocks noChangeArrowheads="1"/>
              </p:cNvSpPr>
              <p:nvPr/>
            </p:nvSpPr>
            <p:spPr bwMode="auto">
              <a:xfrm>
                <a:off x="849" y="3048"/>
                <a:ext cx="6" cy="169"/>
              </a:xfrm>
              <a:prstGeom prst="rect">
                <a:avLst/>
              </a:prstGeom>
              <a:solidFill>
                <a:srgbClr val="63C6F5"/>
              </a:solidFill>
              <a:ln w="9525">
                <a:noFill/>
                <a:miter lim="800000"/>
                <a:headEnd/>
                <a:tailEnd/>
              </a:ln>
            </p:spPr>
            <p:txBody>
              <a:bodyPr/>
              <a:lstStyle/>
              <a:p>
                <a:endParaRPr lang="en-US" dirty="0"/>
              </a:p>
            </p:txBody>
          </p:sp>
          <p:sp>
            <p:nvSpPr>
              <p:cNvPr id="44596" name="Rectangle 11828"/>
              <p:cNvSpPr>
                <a:spLocks noChangeArrowheads="1"/>
              </p:cNvSpPr>
              <p:nvPr/>
            </p:nvSpPr>
            <p:spPr bwMode="auto">
              <a:xfrm>
                <a:off x="855" y="1356"/>
                <a:ext cx="7" cy="6"/>
              </a:xfrm>
              <a:prstGeom prst="rect">
                <a:avLst/>
              </a:prstGeom>
              <a:solidFill>
                <a:srgbClr val="63C6F5"/>
              </a:solidFill>
              <a:ln w="9525">
                <a:noFill/>
                <a:miter lim="800000"/>
                <a:headEnd/>
                <a:tailEnd/>
              </a:ln>
            </p:spPr>
            <p:txBody>
              <a:bodyPr/>
              <a:lstStyle/>
              <a:p>
                <a:endParaRPr lang="en-US" dirty="0"/>
              </a:p>
            </p:txBody>
          </p:sp>
          <p:sp>
            <p:nvSpPr>
              <p:cNvPr id="44597" name="Rectangle 11829"/>
              <p:cNvSpPr>
                <a:spLocks noChangeArrowheads="1"/>
              </p:cNvSpPr>
              <p:nvPr/>
            </p:nvSpPr>
            <p:spPr bwMode="auto">
              <a:xfrm>
                <a:off x="855" y="1406"/>
                <a:ext cx="7" cy="1"/>
              </a:xfrm>
              <a:prstGeom prst="rect">
                <a:avLst/>
              </a:prstGeom>
              <a:solidFill>
                <a:srgbClr val="63C6F5"/>
              </a:solidFill>
              <a:ln w="9525">
                <a:noFill/>
                <a:miter lim="800000"/>
                <a:headEnd/>
                <a:tailEnd/>
              </a:ln>
            </p:spPr>
            <p:txBody>
              <a:bodyPr/>
              <a:lstStyle/>
              <a:p>
                <a:endParaRPr lang="en-US" dirty="0"/>
              </a:p>
            </p:txBody>
          </p:sp>
          <p:sp>
            <p:nvSpPr>
              <p:cNvPr id="44598" name="Rectangle 11830"/>
              <p:cNvSpPr>
                <a:spLocks noChangeArrowheads="1"/>
              </p:cNvSpPr>
              <p:nvPr/>
            </p:nvSpPr>
            <p:spPr bwMode="auto">
              <a:xfrm>
                <a:off x="855" y="1551"/>
                <a:ext cx="7" cy="6"/>
              </a:xfrm>
              <a:prstGeom prst="rect">
                <a:avLst/>
              </a:prstGeom>
              <a:solidFill>
                <a:srgbClr val="63C6F5"/>
              </a:solidFill>
              <a:ln w="9525">
                <a:noFill/>
                <a:miter lim="800000"/>
                <a:headEnd/>
                <a:tailEnd/>
              </a:ln>
            </p:spPr>
            <p:txBody>
              <a:bodyPr/>
              <a:lstStyle/>
              <a:p>
                <a:endParaRPr lang="en-US" dirty="0"/>
              </a:p>
            </p:txBody>
          </p:sp>
          <p:sp>
            <p:nvSpPr>
              <p:cNvPr id="44599" name="Freeform 11831"/>
              <p:cNvSpPr>
                <a:spLocks/>
              </p:cNvSpPr>
              <p:nvPr/>
            </p:nvSpPr>
            <p:spPr bwMode="auto">
              <a:xfrm>
                <a:off x="855" y="2859"/>
                <a:ext cx="7" cy="6"/>
              </a:xfrm>
              <a:custGeom>
                <a:avLst/>
                <a:gdLst/>
                <a:ahLst/>
                <a:cxnLst>
                  <a:cxn ang="0">
                    <a:pos x="0" y="0"/>
                  </a:cxn>
                  <a:cxn ang="0">
                    <a:pos x="0" y="6"/>
                  </a:cxn>
                  <a:cxn ang="0">
                    <a:pos x="7" y="0"/>
                  </a:cxn>
                  <a:cxn ang="0">
                    <a:pos x="7" y="0"/>
                  </a:cxn>
                  <a:cxn ang="0">
                    <a:pos x="0" y="0"/>
                  </a:cxn>
                </a:cxnLst>
                <a:rect l="0" t="0" r="r" b="b"/>
                <a:pathLst>
                  <a:path w="7" h="6">
                    <a:moveTo>
                      <a:pt x="0" y="0"/>
                    </a:moveTo>
                    <a:lnTo>
                      <a:pt x="0" y="6"/>
                    </a:lnTo>
                    <a:lnTo>
                      <a:pt x="7" y="0"/>
                    </a:lnTo>
                    <a:lnTo>
                      <a:pt x="7" y="0"/>
                    </a:lnTo>
                    <a:lnTo>
                      <a:pt x="0" y="0"/>
                    </a:lnTo>
                    <a:close/>
                  </a:path>
                </a:pathLst>
              </a:custGeom>
              <a:solidFill>
                <a:srgbClr val="63C6F5"/>
              </a:solidFill>
              <a:ln w="9525">
                <a:noFill/>
                <a:round/>
                <a:headEnd/>
                <a:tailEnd/>
              </a:ln>
            </p:spPr>
            <p:txBody>
              <a:bodyPr/>
              <a:lstStyle/>
              <a:p>
                <a:endParaRPr lang="en-US" dirty="0"/>
              </a:p>
            </p:txBody>
          </p:sp>
          <p:sp>
            <p:nvSpPr>
              <p:cNvPr id="44600" name="Rectangle 11832"/>
              <p:cNvSpPr>
                <a:spLocks noChangeArrowheads="1"/>
              </p:cNvSpPr>
              <p:nvPr/>
            </p:nvSpPr>
            <p:spPr bwMode="auto">
              <a:xfrm>
                <a:off x="855" y="2934"/>
                <a:ext cx="7" cy="38"/>
              </a:xfrm>
              <a:prstGeom prst="rect">
                <a:avLst/>
              </a:prstGeom>
              <a:solidFill>
                <a:srgbClr val="63C6F5"/>
              </a:solidFill>
              <a:ln w="9525">
                <a:noFill/>
                <a:miter lim="800000"/>
                <a:headEnd/>
                <a:tailEnd/>
              </a:ln>
            </p:spPr>
            <p:txBody>
              <a:bodyPr/>
              <a:lstStyle/>
              <a:p>
                <a:endParaRPr lang="en-US" dirty="0"/>
              </a:p>
            </p:txBody>
          </p:sp>
          <p:sp>
            <p:nvSpPr>
              <p:cNvPr id="44601" name="Rectangle 11833"/>
              <p:cNvSpPr>
                <a:spLocks noChangeArrowheads="1"/>
              </p:cNvSpPr>
              <p:nvPr/>
            </p:nvSpPr>
            <p:spPr bwMode="auto">
              <a:xfrm>
                <a:off x="855" y="2991"/>
                <a:ext cx="7" cy="25"/>
              </a:xfrm>
              <a:prstGeom prst="rect">
                <a:avLst/>
              </a:prstGeom>
              <a:solidFill>
                <a:srgbClr val="63C6F5"/>
              </a:solidFill>
              <a:ln w="9525">
                <a:noFill/>
                <a:miter lim="800000"/>
                <a:headEnd/>
                <a:tailEnd/>
              </a:ln>
            </p:spPr>
            <p:txBody>
              <a:bodyPr/>
              <a:lstStyle/>
              <a:p>
                <a:endParaRPr lang="en-US" dirty="0"/>
              </a:p>
            </p:txBody>
          </p:sp>
          <p:sp>
            <p:nvSpPr>
              <p:cNvPr id="44602" name="Rectangle 11834"/>
              <p:cNvSpPr>
                <a:spLocks noChangeArrowheads="1"/>
              </p:cNvSpPr>
              <p:nvPr/>
            </p:nvSpPr>
            <p:spPr bwMode="auto">
              <a:xfrm>
                <a:off x="855" y="3029"/>
                <a:ext cx="7" cy="1"/>
              </a:xfrm>
              <a:prstGeom prst="rect">
                <a:avLst/>
              </a:prstGeom>
              <a:solidFill>
                <a:srgbClr val="63C6F5"/>
              </a:solidFill>
              <a:ln w="9525">
                <a:noFill/>
                <a:miter lim="800000"/>
                <a:headEnd/>
                <a:tailEnd/>
              </a:ln>
            </p:spPr>
            <p:txBody>
              <a:bodyPr/>
              <a:lstStyle/>
              <a:p>
                <a:endParaRPr lang="en-US" dirty="0"/>
              </a:p>
            </p:txBody>
          </p:sp>
          <p:sp>
            <p:nvSpPr>
              <p:cNvPr id="44603" name="Rectangle 11835"/>
              <p:cNvSpPr>
                <a:spLocks noChangeArrowheads="1"/>
              </p:cNvSpPr>
              <p:nvPr/>
            </p:nvSpPr>
            <p:spPr bwMode="auto">
              <a:xfrm>
                <a:off x="855" y="3029"/>
                <a:ext cx="7" cy="6"/>
              </a:xfrm>
              <a:prstGeom prst="rect">
                <a:avLst/>
              </a:prstGeom>
              <a:solidFill>
                <a:srgbClr val="63C6F5"/>
              </a:solidFill>
              <a:ln w="9525">
                <a:noFill/>
                <a:miter lim="800000"/>
                <a:headEnd/>
                <a:tailEnd/>
              </a:ln>
            </p:spPr>
            <p:txBody>
              <a:bodyPr/>
              <a:lstStyle/>
              <a:p>
                <a:endParaRPr lang="en-US" dirty="0"/>
              </a:p>
            </p:txBody>
          </p:sp>
          <p:sp>
            <p:nvSpPr>
              <p:cNvPr id="44604" name="Freeform 11836"/>
              <p:cNvSpPr>
                <a:spLocks/>
              </p:cNvSpPr>
              <p:nvPr/>
            </p:nvSpPr>
            <p:spPr bwMode="auto">
              <a:xfrm>
                <a:off x="862" y="1312"/>
                <a:ext cx="6" cy="6"/>
              </a:xfrm>
              <a:custGeom>
                <a:avLst/>
                <a:gdLst/>
                <a:ahLst/>
                <a:cxnLst>
                  <a:cxn ang="0">
                    <a:pos x="0" y="6"/>
                  </a:cxn>
                  <a:cxn ang="0">
                    <a:pos x="0" y="6"/>
                  </a:cxn>
                  <a:cxn ang="0">
                    <a:pos x="6" y="6"/>
                  </a:cxn>
                  <a:cxn ang="0">
                    <a:pos x="6" y="0"/>
                  </a:cxn>
                  <a:cxn ang="0">
                    <a:pos x="0" y="6"/>
                  </a:cxn>
                </a:cxnLst>
                <a:rect l="0" t="0" r="r" b="b"/>
                <a:pathLst>
                  <a:path w="6" h="6">
                    <a:moveTo>
                      <a:pt x="0" y="6"/>
                    </a:moveTo>
                    <a:lnTo>
                      <a:pt x="0" y="6"/>
                    </a:lnTo>
                    <a:lnTo>
                      <a:pt x="6" y="6"/>
                    </a:lnTo>
                    <a:lnTo>
                      <a:pt x="6" y="0"/>
                    </a:lnTo>
                    <a:lnTo>
                      <a:pt x="0" y="6"/>
                    </a:lnTo>
                    <a:close/>
                  </a:path>
                </a:pathLst>
              </a:custGeom>
              <a:solidFill>
                <a:srgbClr val="63C6F5"/>
              </a:solidFill>
              <a:ln w="9525">
                <a:noFill/>
                <a:round/>
                <a:headEnd/>
                <a:tailEnd/>
              </a:ln>
            </p:spPr>
            <p:txBody>
              <a:bodyPr/>
              <a:lstStyle/>
              <a:p>
                <a:endParaRPr lang="en-US" dirty="0"/>
              </a:p>
            </p:txBody>
          </p:sp>
          <p:sp>
            <p:nvSpPr>
              <p:cNvPr id="44605" name="Rectangle 11837"/>
              <p:cNvSpPr>
                <a:spLocks noChangeArrowheads="1"/>
              </p:cNvSpPr>
              <p:nvPr/>
            </p:nvSpPr>
            <p:spPr bwMode="auto">
              <a:xfrm>
                <a:off x="855" y="1324"/>
                <a:ext cx="7" cy="6"/>
              </a:xfrm>
              <a:prstGeom prst="rect">
                <a:avLst/>
              </a:prstGeom>
              <a:solidFill>
                <a:srgbClr val="63C6F5"/>
              </a:solidFill>
              <a:ln w="9525">
                <a:noFill/>
                <a:miter lim="800000"/>
                <a:headEnd/>
                <a:tailEnd/>
              </a:ln>
            </p:spPr>
            <p:txBody>
              <a:bodyPr/>
              <a:lstStyle/>
              <a:p>
                <a:endParaRPr lang="en-US" dirty="0"/>
              </a:p>
            </p:txBody>
          </p:sp>
          <p:sp>
            <p:nvSpPr>
              <p:cNvPr id="44606" name="Freeform 11838"/>
              <p:cNvSpPr>
                <a:spLocks/>
              </p:cNvSpPr>
              <p:nvPr/>
            </p:nvSpPr>
            <p:spPr bwMode="auto">
              <a:xfrm>
                <a:off x="862" y="1318"/>
                <a:ext cx="6" cy="12"/>
              </a:xfrm>
              <a:custGeom>
                <a:avLst/>
                <a:gdLst/>
                <a:ahLst/>
                <a:cxnLst>
                  <a:cxn ang="0">
                    <a:pos x="0" y="0"/>
                  </a:cxn>
                  <a:cxn ang="0">
                    <a:pos x="0" y="12"/>
                  </a:cxn>
                  <a:cxn ang="0">
                    <a:pos x="6" y="12"/>
                  </a:cxn>
                  <a:cxn ang="0">
                    <a:pos x="6" y="6"/>
                  </a:cxn>
                  <a:cxn ang="0">
                    <a:pos x="0" y="0"/>
                  </a:cxn>
                </a:cxnLst>
                <a:rect l="0" t="0" r="r" b="b"/>
                <a:pathLst>
                  <a:path w="6" h="12">
                    <a:moveTo>
                      <a:pt x="0" y="0"/>
                    </a:moveTo>
                    <a:lnTo>
                      <a:pt x="0" y="12"/>
                    </a:lnTo>
                    <a:lnTo>
                      <a:pt x="6" y="12"/>
                    </a:lnTo>
                    <a:lnTo>
                      <a:pt x="6" y="6"/>
                    </a:lnTo>
                    <a:lnTo>
                      <a:pt x="0" y="0"/>
                    </a:lnTo>
                    <a:close/>
                  </a:path>
                </a:pathLst>
              </a:custGeom>
              <a:solidFill>
                <a:srgbClr val="63C6F5"/>
              </a:solidFill>
              <a:ln w="9525">
                <a:noFill/>
                <a:round/>
                <a:headEnd/>
                <a:tailEnd/>
              </a:ln>
            </p:spPr>
            <p:txBody>
              <a:bodyPr/>
              <a:lstStyle/>
              <a:p>
                <a:endParaRPr lang="en-US" dirty="0"/>
              </a:p>
            </p:txBody>
          </p:sp>
          <p:sp>
            <p:nvSpPr>
              <p:cNvPr id="44607" name="Rectangle 11839"/>
              <p:cNvSpPr>
                <a:spLocks noChangeArrowheads="1"/>
              </p:cNvSpPr>
              <p:nvPr/>
            </p:nvSpPr>
            <p:spPr bwMode="auto">
              <a:xfrm>
                <a:off x="855" y="1337"/>
                <a:ext cx="7" cy="1"/>
              </a:xfrm>
              <a:prstGeom prst="rect">
                <a:avLst/>
              </a:prstGeom>
              <a:solidFill>
                <a:srgbClr val="63C6F5"/>
              </a:solidFill>
              <a:ln w="9525">
                <a:noFill/>
                <a:miter lim="800000"/>
                <a:headEnd/>
                <a:tailEnd/>
              </a:ln>
            </p:spPr>
            <p:txBody>
              <a:bodyPr/>
              <a:lstStyle/>
              <a:p>
                <a:endParaRPr lang="en-US" dirty="0"/>
              </a:p>
            </p:txBody>
          </p:sp>
          <p:sp>
            <p:nvSpPr>
              <p:cNvPr id="44608" name="Rectangle 11840"/>
              <p:cNvSpPr>
                <a:spLocks noChangeArrowheads="1"/>
              </p:cNvSpPr>
              <p:nvPr/>
            </p:nvSpPr>
            <p:spPr bwMode="auto">
              <a:xfrm>
                <a:off x="862" y="1337"/>
                <a:ext cx="6" cy="1"/>
              </a:xfrm>
              <a:prstGeom prst="rect">
                <a:avLst/>
              </a:prstGeom>
              <a:solidFill>
                <a:srgbClr val="63C6F5"/>
              </a:solidFill>
              <a:ln w="9525">
                <a:noFill/>
                <a:miter lim="800000"/>
                <a:headEnd/>
                <a:tailEnd/>
              </a:ln>
            </p:spPr>
            <p:txBody>
              <a:bodyPr/>
              <a:lstStyle/>
              <a:p>
                <a:endParaRPr lang="en-US" dirty="0"/>
              </a:p>
            </p:txBody>
          </p:sp>
          <p:sp>
            <p:nvSpPr>
              <p:cNvPr id="44609" name="Rectangle 11841"/>
              <p:cNvSpPr>
                <a:spLocks noChangeArrowheads="1"/>
              </p:cNvSpPr>
              <p:nvPr/>
            </p:nvSpPr>
            <p:spPr bwMode="auto">
              <a:xfrm>
                <a:off x="862" y="1349"/>
                <a:ext cx="6" cy="13"/>
              </a:xfrm>
              <a:prstGeom prst="rect">
                <a:avLst/>
              </a:prstGeom>
              <a:solidFill>
                <a:srgbClr val="63C6F5"/>
              </a:solidFill>
              <a:ln w="9525">
                <a:noFill/>
                <a:miter lim="800000"/>
                <a:headEnd/>
                <a:tailEnd/>
              </a:ln>
            </p:spPr>
            <p:txBody>
              <a:bodyPr/>
              <a:lstStyle/>
              <a:p>
                <a:endParaRPr lang="en-US" dirty="0"/>
              </a:p>
            </p:txBody>
          </p:sp>
          <p:sp>
            <p:nvSpPr>
              <p:cNvPr id="44610" name="Freeform 11842"/>
              <p:cNvSpPr>
                <a:spLocks/>
              </p:cNvSpPr>
              <p:nvPr/>
            </p:nvSpPr>
            <p:spPr bwMode="auto">
              <a:xfrm>
                <a:off x="862" y="1393"/>
                <a:ext cx="6" cy="13"/>
              </a:xfrm>
              <a:custGeom>
                <a:avLst/>
                <a:gdLst/>
                <a:ahLst/>
                <a:cxnLst>
                  <a:cxn ang="0">
                    <a:pos x="0" y="7"/>
                  </a:cxn>
                  <a:cxn ang="0">
                    <a:pos x="0" y="13"/>
                  </a:cxn>
                  <a:cxn ang="0">
                    <a:pos x="6" y="0"/>
                  </a:cxn>
                  <a:cxn ang="0">
                    <a:pos x="6" y="0"/>
                  </a:cxn>
                  <a:cxn ang="0">
                    <a:pos x="0" y="7"/>
                  </a:cxn>
                </a:cxnLst>
                <a:rect l="0" t="0" r="r" b="b"/>
                <a:pathLst>
                  <a:path w="6" h="13">
                    <a:moveTo>
                      <a:pt x="0" y="7"/>
                    </a:moveTo>
                    <a:lnTo>
                      <a:pt x="0" y="13"/>
                    </a:lnTo>
                    <a:lnTo>
                      <a:pt x="6" y="0"/>
                    </a:lnTo>
                    <a:lnTo>
                      <a:pt x="6" y="0"/>
                    </a:lnTo>
                    <a:lnTo>
                      <a:pt x="0" y="7"/>
                    </a:lnTo>
                    <a:close/>
                  </a:path>
                </a:pathLst>
              </a:custGeom>
              <a:solidFill>
                <a:srgbClr val="63C6F5"/>
              </a:solidFill>
              <a:ln w="9525">
                <a:noFill/>
                <a:round/>
                <a:headEnd/>
                <a:tailEnd/>
              </a:ln>
            </p:spPr>
            <p:txBody>
              <a:bodyPr/>
              <a:lstStyle/>
              <a:p>
                <a:endParaRPr lang="en-US" dirty="0"/>
              </a:p>
            </p:txBody>
          </p:sp>
          <p:sp>
            <p:nvSpPr>
              <p:cNvPr id="44611" name="Rectangle 11843"/>
              <p:cNvSpPr>
                <a:spLocks noChangeArrowheads="1"/>
              </p:cNvSpPr>
              <p:nvPr/>
            </p:nvSpPr>
            <p:spPr bwMode="auto">
              <a:xfrm>
                <a:off x="862" y="1538"/>
                <a:ext cx="6" cy="1"/>
              </a:xfrm>
              <a:prstGeom prst="rect">
                <a:avLst/>
              </a:prstGeom>
              <a:solidFill>
                <a:srgbClr val="63C6F5"/>
              </a:solidFill>
              <a:ln w="9525">
                <a:noFill/>
                <a:miter lim="800000"/>
                <a:headEnd/>
                <a:tailEnd/>
              </a:ln>
            </p:spPr>
            <p:txBody>
              <a:bodyPr/>
              <a:lstStyle/>
              <a:p>
                <a:endParaRPr lang="en-US" dirty="0"/>
              </a:p>
            </p:txBody>
          </p:sp>
          <p:sp>
            <p:nvSpPr>
              <p:cNvPr id="44612" name="Rectangle 11844"/>
              <p:cNvSpPr>
                <a:spLocks noChangeArrowheads="1"/>
              </p:cNvSpPr>
              <p:nvPr/>
            </p:nvSpPr>
            <p:spPr bwMode="auto">
              <a:xfrm>
                <a:off x="862" y="1544"/>
                <a:ext cx="6" cy="7"/>
              </a:xfrm>
              <a:prstGeom prst="rect">
                <a:avLst/>
              </a:prstGeom>
              <a:solidFill>
                <a:srgbClr val="63C6F5"/>
              </a:solidFill>
              <a:ln w="9525">
                <a:noFill/>
                <a:miter lim="800000"/>
                <a:headEnd/>
                <a:tailEnd/>
              </a:ln>
            </p:spPr>
            <p:txBody>
              <a:bodyPr/>
              <a:lstStyle/>
              <a:p>
                <a:endParaRPr lang="en-US" dirty="0"/>
              </a:p>
            </p:txBody>
          </p:sp>
          <p:sp>
            <p:nvSpPr>
              <p:cNvPr id="44613" name="Rectangle 11845"/>
              <p:cNvSpPr>
                <a:spLocks noChangeArrowheads="1"/>
              </p:cNvSpPr>
              <p:nvPr/>
            </p:nvSpPr>
            <p:spPr bwMode="auto">
              <a:xfrm>
                <a:off x="862" y="2834"/>
                <a:ext cx="6" cy="6"/>
              </a:xfrm>
              <a:prstGeom prst="rect">
                <a:avLst/>
              </a:prstGeom>
              <a:solidFill>
                <a:srgbClr val="63C6F5"/>
              </a:solidFill>
              <a:ln w="9525">
                <a:noFill/>
                <a:miter lim="800000"/>
                <a:headEnd/>
                <a:tailEnd/>
              </a:ln>
            </p:spPr>
            <p:txBody>
              <a:bodyPr/>
              <a:lstStyle/>
              <a:p>
                <a:endParaRPr lang="en-US" dirty="0"/>
              </a:p>
            </p:txBody>
          </p:sp>
          <p:sp>
            <p:nvSpPr>
              <p:cNvPr id="44614" name="Rectangle 11846"/>
              <p:cNvSpPr>
                <a:spLocks noChangeArrowheads="1"/>
              </p:cNvSpPr>
              <p:nvPr/>
            </p:nvSpPr>
            <p:spPr bwMode="auto">
              <a:xfrm>
                <a:off x="862" y="2853"/>
                <a:ext cx="6" cy="1"/>
              </a:xfrm>
              <a:prstGeom prst="rect">
                <a:avLst/>
              </a:prstGeom>
              <a:solidFill>
                <a:srgbClr val="63C6F5"/>
              </a:solidFill>
              <a:ln w="9525">
                <a:noFill/>
                <a:miter lim="800000"/>
                <a:headEnd/>
                <a:tailEnd/>
              </a:ln>
            </p:spPr>
            <p:txBody>
              <a:bodyPr/>
              <a:lstStyle/>
              <a:p>
                <a:endParaRPr lang="en-US" dirty="0"/>
              </a:p>
            </p:txBody>
          </p:sp>
          <p:sp>
            <p:nvSpPr>
              <p:cNvPr id="44615" name="Freeform 11847"/>
              <p:cNvSpPr>
                <a:spLocks/>
              </p:cNvSpPr>
              <p:nvPr/>
            </p:nvSpPr>
            <p:spPr bwMode="auto">
              <a:xfrm>
                <a:off x="862" y="2941"/>
                <a:ext cx="6" cy="25"/>
              </a:xfrm>
              <a:custGeom>
                <a:avLst/>
                <a:gdLst/>
                <a:ahLst/>
                <a:cxnLst>
                  <a:cxn ang="0">
                    <a:pos x="0" y="6"/>
                  </a:cxn>
                  <a:cxn ang="0">
                    <a:pos x="0" y="25"/>
                  </a:cxn>
                  <a:cxn ang="0">
                    <a:pos x="6" y="25"/>
                  </a:cxn>
                  <a:cxn ang="0">
                    <a:pos x="6" y="0"/>
                  </a:cxn>
                  <a:cxn ang="0">
                    <a:pos x="0" y="6"/>
                  </a:cxn>
                </a:cxnLst>
                <a:rect l="0" t="0" r="r" b="b"/>
                <a:pathLst>
                  <a:path w="6" h="25">
                    <a:moveTo>
                      <a:pt x="0" y="6"/>
                    </a:moveTo>
                    <a:lnTo>
                      <a:pt x="0" y="25"/>
                    </a:lnTo>
                    <a:lnTo>
                      <a:pt x="6" y="25"/>
                    </a:lnTo>
                    <a:lnTo>
                      <a:pt x="6" y="0"/>
                    </a:lnTo>
                    <a:lnTo>
                      <a:pt x="0" y="6"/>
                    </a:lnTo>
                    <a:close/>
                  </a:path>
                </a:pathLst>
              </a:custGeom>
              <a:solidFill>
                <a:srgbClr val="63C6F5"/>
              </a:solidFill>
              <a:ln w="9525">
                <a:noFill/>
                <a:round/>
                <a:headEnd/>
                <a:tailEnd/>
              </a:ln>
            </p:spPr>
            <p:txBody>
              <a:bodyPr/>
              <a:lstStyle/>
              <a:p>
                <a:endParaRPr lang="en-US" dirty="0"/>
              </a:p>
            </p:txBody>
          </p:sp>
          <p:sp>
            <p:nvSpPr>
              <p:cNvPr id="44616" name="Freeform 11848"/>
              <p:cNvSpPr>
                <a:spLocks/>
              </p:cNvSpPr>
              <p:nvPr/>
            </p:nvSpPr>
            <p:spPr bwMode="auto">
              <a:xfrm>
                <a:off x="862" y="2966"/>
                <a:ext cx="6" cy="44"/>
              </a:xfrm>
              <a:custGeom>
                <a:avLst/>
                <a:gdLst/>
                <a:ahLst/>
                <a:cxnLst>
                  <a:cxn ang="0">
                    <a:pos x="0" y="0"/>
                  </a:cxn>
                  <a:cxn ang="0">
                    <a:pos x="0" y="44"/>
                  </a:cxn>
                  <a:cxn ang="0">
                    <a:pos x="6" y="38"/>
                  </a:cxn>
                  <a:cxn ang="0">
                    <a:pos x="6" y="6"/>
                  </a:cxn>
                  <a:cxn ang="0">
                    <a:pos x="0" y="0"/>
                  </a:cxn>
                </a:cxnLst>
                <a:rect l="0" t="0" r="r" b="b"/>
                <a:pathLst>
                  <a:path w="6" h="44">
                    <a:moveTo>
                      <a:pt x="0" y="0"/>
                    </a:moveTo>
                    <a:lnTo>
                      <a:pt x="0" y="44"/>
                    </a:lnTo>
                    <a:lnTo>
                      <a:pt x="6" y="38"/>
                    </a:lnTo>
                    <a:lnTo>
                      <a:pt x="6" y="6"/>
                    </a:lnTo>
                    <a:lnTo>
                      <a:pt x="0" y="0"/>
                    </a:lnTo>
                    <a:close/>
                  </a:path>
                </a:pathLst>
              </a:custGeom>
              <a:solidFill>
                <a:srgbClr val="63C6F5"/>
              </a:solidFill>
              <a:ln w="9525">
                <a:noFill/>
                <a:round/>
                <a:headEnd/>
                <a:tailEnd/>
              </a:ln>
            </p:spPr>
            <p:txBody>
              <a:bodyPr/>
              <a:lstStyle/>
              <a:p>
                <a:endParaRPr lang="en-US" dirty="0"/>
              </a:p>
            </p:txBody>
          </p:sp>
          <p:sp>
            <p:nvSpPr>
              <p:cNvPr id="44617" name="Freeform 11849"/>
              <p:cNvSpPr>
                <a:spLocks/>
              </p:cNvSpPr>
              <p:nvPr/>
            </p:nvSpPr>
            <p:spPr bwMode="auto">
              <a:xfrm>
                <a:off x="862" y="3010"/>
                <a:ext cx="6" cy="12"/>
              </a:xfrm>
              <a:custGeom>
                <a:avLst/>
                <a:gdLst/>
                <a:ahLst/>
                <a:cxnLst>
                  <a:cxn ang="0">
                    <a:pos x="0" y="6"/>
                  </a:cxn>
                  <a:cxn ang="0">
                    <a:pos x="0" y="12"/>
                  </a:cxn>
                  <a:cxn ang="0">
                    <a:pos x="6" y="12"/>
                  </a:cxn>
                  <a:cxn ang="0">
                    <a:pos x="6" y="0"/>
                  </a:cxn>
                  <a:cxn ang="0">
                    <a:pos x="0" y="6"/>
                  </a:cxn>
                </a:cxnLst>
                <a:rect l="0" t="0" r="r" b="b"/>
                <a:pathLst>
                  <a:path w="6" h="12">
                    <a:moveTo>
                      <a:pt x="0" y="6"/>
                    </a:moveTo>
                    <a:lnTo>
                      <a:pt x="0" y="12"/>
                    </a:lnTo>
                    <a:lnTo>
                      <a:pt x="6" y="12"/>
                    </a:lnTo>
                    <a:lnTo>
                      <a:pt x="6" y="0"/>
                    </a:lnTo>
                    <a:lnTo>
                      <a:pt x="0" y="6"/>
                    </a:lnTo>
                    <a:close/>
                  </a:path>
                </a:pathLst>
              </a:custGeom>
              <a:solidFill>
                <a:srgbClr val="63C6F5"/>
              </a:solidFill>
              <a:ln w="9525">
                <a:noFill/>
                <a:round/>
                <a:headEnd/>
                <a:tailEnd/>
              </a:ln>
            </p:spPr>
            <p:txBody>
              <a:bodyPr/>
              <a:lstStyle/>
              <a:p>
                <a:endParaRPr lang="en-US" dirty="0"/>
              </a:p>
            </p:txBody>
          </p:sp>
          <p:sp>
            <p:nvSpPr>
              <p:cNvPr id="44618" name="Rectangle 11850"/>
              <p:cNvSpPr>
                <a:spLocks noChangeArrowheads="1"/>
              </p:cNvSpPr>
              <p:nvPr/>
            </p:nvSpPr>
            <p:spPr bwMode="auto">
              <a:xfrm>
                <a:off x="862" y="3029"/>
                <a:ext cx="6" cy="6"/>
              </a:xfrm>
              <a:prstGeom prst="rect">
                <a:avLst/>
              </a:prstGeom>
              <a:solidFill>
                <a:srgbClr val="63C6F5"/>
              </a:solidFill>
              <a:ln w="9525">
                <a:noFill/>
                <a:miter lim="800000"/>
                <a:headEnd/>
                <a:tailEnd/>
              </a:ln>
            </p:spPr>
            <p:txBody>
              <a:bodyPr/>
              <a:lstStyle/>
              <a:p>
                <a:endParaRPr lang="en-US" dirty="0"/>
              </a:p>
            </p:txBody>
          </p:sp>
          <p:sp>
            <p:nvSpPr>
              <p:cNvPr id="44619" name="Rectangle 11851"/>
              <p:cNvSpPr>
                <a:spLocks noChangeArrowheads="1"/>
              </p:cNvSpPr>
              <p:nvPr/>
            </p:nvSpPr>
            <p:spPr bwMode="auto">
              <a:xfrm>
                <a:off x="862" y="3041"/>
                <a:ext cx="6" cy="1"/>
              </a:xfrm>
              <a:prstGeom prst="rect">
                <a:avLst/>
              </a:prstGeom>
              <a:solidFill>
                <a:srgbClr val="63C6F5"/>
              </a:solidFill>
              <a:ln w="9525">
                <a:noFill/>
                <a:miter lim="800000"/>
                <a:headEnd/>
                <a:tailEnd/>
              </a:ln>
            </p:spPr>
            <p:txBody>
              <a:bodyPr/>
              <a:lstStyle/>
              <a:p>
                <a:endParaRPr lang="en-US" dirty="0"/>
              </a:p>
            </p:txBody>
          </p:sp>
          <p:sp>
            <p:nvSpPr>
              <p:cNvPr id="44620" name="Freeform 11852"/>
              <p:cNvSpPr>
                <a:spLocks/>
              </p:cNvSpPr>
              <p:nvPr/>
            </p:nvSpPr>
            <p:spPr bwMode="auto">
              <a:xfrm>
                <a:off x="855" y="3048"/>
                <a:ext cx="7" cy="176"/>
              </a:xfrm>
              <a:custGeom>
                <a:avLst/>
                <a:gdLst/>
                <a:ahLst/>
                <a:cxnLst>
                  <a:cxn ang="0">
                    <a:pos x="0" y="0"/>
                  </a:cxn>
                  <a:cxn ang="0">
                    <a:pos x="0" y="169"/>
                  </a:cxn>
                  <a:cxn ang="0">
                    <a:pos x="7" y="176"/>
                  </a:cxn>
                  <a:cxn ang="0">
                    <a:pos x="7" y="0"/>
                  </a:cxn>
                  <a:cxn ang="0">
                    <a:pos x="0" y="0"/>
                  </a:cxn>
                </a:cxnLst>
                <a:rect l="0" t="0" r="r" b="b"/>
                <a:pathLst>
                  <a:path w="7" h="176">
                    <a:moveTo>
                      <a:pt x="0" y="0"/>
                    </a:moveTo>
                    <a:lnTo>
                      <a:pt x="0" y="169"/>
                    </a:lnTo>
                    <a:lnTo>
                      <a:pt x="7" y="176"/>
                    </a:lnTo>
                    <a:lnTo>
                      <a:pt x="7" y="0"/>
                    </a:lnTo>
                    <a:lnTo>
                      <a:pt x="0" y="0"/>
                    </a:lnTo>
                    <a:close/>
                  </a:path>
                </a:pathLst>
              </a:custGeom>
              <a:solidFill>
                <a:srgbClr val="63C6F5"/>
              </a:solidFill>
              <a:ln w="9525">
                <a:noFill/>
                <a:round/>
                <a:headEnd/>
                <a:tailEnd/>
              </a:ln>
            </p:spPr>
            <p:txBody>
              <a:bodyPr/>
              <a:lstStyle/>
              <a:p>
                <a:endParaRPr lang="en-US" dirty="0"/>
              </a:p>
            </p:txBody>
          </p:sp>
          <p:sp>
            <p:nvSpPr>
              <p:cNvPr id="44621" name="Rectangle 11853"/>
              <p:cNvSpPr>
                <a:spLocks noChangeArrowheads="1"/>
              </p:cNvSpPr>
              <p:nvPr/>
            </p:nvSpPr>
            <p:spPr bwMode="auto">
              <a:xfrm>
                <a:off x="862" y="3048"/>
                <a:ext cx="6" cy="176"/>
              </a:xfrm>
              <a:prstGeom prst="rect">
                <a:avLst/>
              </a:prstGeom>
              <a:solidFill>
                <a:srgbClr val="63C6F5"/>
              </a:solidFill>
              <a:ln w="9525">
                <a:noFill/>
                <a:miter lim="800000"/>
                <a:headEnd/>
                <a:tailEnd/>
              </a:ln>
            </p:spPr>
            <p:txBody>
              <a:bodyPr/>
              <a:lstStyle/>
              <a:p>
                <a:endParaRPr lang="en-US" dirty="0"/>
              </a:p>
            </p:txBody>
          </p:sp>
          <p:sp>
            <p:nvSpPr>
              <p:cNvPr id="44622" name="Rectangle 11854"/>
              <p:cNvSpPr>
                <a:spLocks noChangeArrowheads="1"/>
              </p:cNvSpPr>
              <p:nvPr/>
            </p:nvSpPr>
            <p:spPr bwMode="auto">
              <a:xfrm>
                <a:off x="868" y="1324"/>
                <a:ext cx="6" cy="6"/>
              </a:xfrm>
              <a:prstGeom prst="rect">
                <a:avLst/>
              </a:prstGeom>
              <a:solidFill>
                <a:srgbClr val="63C6F5"/>
              </a:solidFill>
              <a:ln w="9525">
                <a:noFill/>
                <a:miter lim="800000"/>
                <a:headEnd/>
                <a:tailEnd/>
              </a:ln>
            </p:spPr>
            <p:txBody>
              <a:bodyPr/>
              <a:lstStyle/>
              <a:p>
                <a:endParaRPr lang="en-US" dirty="0"/>
              </a:p>
            </p:txBody>
          </p:sp>
          <p:sp>
            <p:nvSpPr>
              <p:cNvPr id="44623" name="Freeform 11855"/>
              <p:cNvSpPr>
                <a:spLocks/>
              </p:cNvSpPr>
              <p:nvPr/>
            </p:nvSpPr>
            <p:spPr bwMode="auto">
              <a:xfrm>
                <a:off x="868" y="1330"/>
                <a:ext cx="6" cy="7"/>
              </a:xfrm>
              <a:custGeom>
                <a:avLst/>
                <a:gdLst/>
                <a:ahLst/>
                <a:cxnLst>
                  <a:cxn ang="0">
                    <a:pos x="0" y="0"/>
                  </a:cxn>
                  <a:cxn ang="0">
                    <a:pos x="0" y="7"/>
                  </a:cxn>
                  <a:cxn ang="0">
                    <a:pos x="6" y="7"/>
                  </a:cxn>
                  <a:cxn ang="0">
                    <a:pos x="6" y="7"/>
                  </a:cxn>
                  <a:cxn ang="0">
                    <a:pos x="0" y="0"/>
                  </a:cxn>
                </a:cxnLst>
                <a:rect l="0" t="0" r="r" b="b"/>
                <a:pathLst>
                  <a:path w="6" h="7">
                    <a:moveTo>
                      <a:pt x="0" y="0"/>
                    </a:moveTo>
                    <a:lnTo>
                      <a:pt x="0" y="7"/>
                    </a:lnTo>
                    <a:lnTo>
                      <a:pt x="6" y="7"/>
                    </a:lnTo>
                    <a:lnTo>
                      <a:pt x="6" y="7"/>
                    </a:lnTo>
                    <a:lnTo>
                      <a:pt x="0" y="0"/>
                    </a:lnTo>
                    <a:close/>
                  </a:path>
                </a:pathLst>
              </a:custGeom>
              <a:solidFill>
                <a:srgbClr val="63C6F5"/>
              </a:solidFill>
              <a:ln w="9525">
                <a:noFill/>
                <a:round/>
                <a:headEnd/>
                <a:tailEnd/>
              </a:ln>
            </p:spPr>
            <p:txBody>
              <a:bodyPr/>
              <a:lstStyle/>
              <a:p>
                <a:endParaRPr lang="en-US" dirty="0"/>
              </a:p>
            </p:txBody>
          </p:sp>
          <p:sp>
            <p:nvSpPr>
              <p:cNvPr id="44624" name="Rectangle 11856"/>
              <p:cNvSpPr>
                <a:spLocks noChangeArrowheads="1"/>
              </p:cNvSpPr>
              <p:nvPr/>
            </p:nvSpPr>
            <p:spPr bwMode="auto">
              <a:xfrm>
                <a:off x="868" y="1337"/>
                <a:ext cx="6" cy="1"/>
              </a:xfrm>
              <a:prstGeom prst="rect">
                <a:avLst/>
              </a:prstGeom>
              <a:solidFill>
                <a:srgbClr val="63C6F5"/>
              </a:solidFill>
              <a:ln w="9525">
                <a:noFill/>
                <a:miter lim="800000"/>
                <a:headEnd/>
                <a:tailEnd/>
              </a:ln>
            </p:spPr>
            <p:txBody>
              <a:bodyPr/>
              <a:lstStyle/>
              <a:p>
                <a:endParaRPr lang="en-US" dirty="0"/>
              </a:p>
            </p:txBody>
          </p:sp>
          <p:sp>
            <p:nvSpPr>
              <p:cNvPr id="44625" name="Rectangle 11857"/>
              <p:cNvSpPr>
                <a:spLocks noChangeArrowheads="1"/>
              </p:cNvSpPr>
              <p:nvPr/>
            </p:nvSpPr>
            <p:spPr bwMode="auto">
              <a:xfrm>
                <a:off x="868" y="1343"/>
                <a:ext cx="6" cy="31"/>
              </a:xfrm>
              <a:prstGeom prst="rect">
                <a:avLst/>
              </a:prstGeom>
              <a:solidFill>
                <a:srgbClr val="63C6F5"/>
              </a:solidFill>
              <a:ln w="9525">
                <a:noFill/>
                <a:miter lim="800000"/>
                <a:headEnd/>
                <a:tailEnd/>
              </a:ln>
            </p:spPr>
            <p:txBody>
              <a:bodyPr/>
              <a:lstStyle/>
              <a:p>
                <a:endParaRPr lang="en-US" dirty="0"/>
              </a:p>
            </p:txBody>
          </p:sp>
          <p:sp>
            <p:nvSpPr>
              <p:cNvPr id="44626" name="Rectangle 11858"/>
              <p:cNvSpPr>
                <a:spLocks noChangeArrowheads="1"/>
              </p:cNvSpPr>
              <p:nvPr/>
            </p:nvSpPr>
            <p:spPr bwMode="auto">
              <a:xfrm>
                <a:off x="868" y="1374"/>
                <a:ext cx="6" cy="1"/>
              </a:xfrm>
              <a:prstGeom prst="rect">
                <a:avLst/>
              </a:prstGeom>
              <a:solidFill>
                <a:srgbClr val="63C6F5"/>
              </a:solidFill>
              <a:ln w="9525">
                <a:noFill/>
                <a:miter lim="800000"/>
                <a:headEnd/>
                <a:tailEnd/>
              </a:ln>
            </p:spPr>
            <p:txBody>
              <a:bodyPr/>
              <a:lstStyle/>
              <a:p>
                <a:endParaRPr lang="en-US" dirty="0"/>
              </a:p>
            </p:txBody>
          </p:sp>
          <p:sp>
            <p:nvSpPr>
              <p:cNvPr id="44627" name="Rectangle 11859"/>
              <p:cNvSpPr>
                <a:spLocks noChangeArrowheads="1"/>
              </p:cNvSpPr>
              <p:nvPr/>
            </p:nvSpPr>
            <p:spPr bwMode="auto">
              <a:xfrm>
                <a:off x="868" y="1381"/>
                <a:ext cx="6" cy="6"/>
              </a:xfrm>
              <a:prstGeom prst="rect">
                <a:avLst/>
              </a:prstGeom>
              <a:solidFill>
                <a:srgbClr val="63C6F5"/>
              </a:solidFill>
              <a:ln w="9525">
                <a:noFill/>
                <a:miter lim="800000"/>
                <a:headEnd/>
                <a:tailEnd/>
              </a:ln>
            </p:spPr>
            <p:txBody>
              <a:bodyPr/>
              <a:lstStyle/>
              <a:p>
                <a:endParaRPr lang="en-US" dirty="0"/>
              </a:p>
            </p:txBody>
          </p:sp>
          <p:sp>
            <p:nvSpPr>
              <p:cNvPr id="44628" name="Rectangle 11860"/>
              <p:cNvSpPr>
                <a:spLocks noChangeArrowheads="1"/>
              </p:cNvSpPr>
              <p:nvPr/>
            </p:nvSpPr>
            <p:spPr bwMode="auto">
              <a:xfrm>
                <a:off x="868" y="1481"/>
                <a:ext cx="6" cy="7"/>
              </a:xfrm>
              <a:prstGeom prst="rect">
                <a:avLst/>
              </a:prstGeom>
              <a:solidFill>
                <a:srgbClr val="63C6F5"/>
              </a:solidFill>
              <a:ln w="9525">
                <a:noFill/>
                <a:miter lim="800000"/>
                <a:headEnd/>
                <a:tailEnd/>
              </a:ln>
            </p:spPr>
            <p:txBody>
              <a:bodyPr/>
              <a:lstStyle/>
              <a:p>
                <a:endParaRPr lang="en-US" dirty="0"/>
              </a:p>
            </p:txBody>
          </p:sp>
          <p:sp>
            <p:nvSpPr>
              <p:cNvPr id="44629" name="Rectangle 11861"/>
              <p:cNvSpPr>
                <a:spLocks noChangeArrowheads="1"/>
              </p:cNvSpPr>
              <p:nvPr/>
            </p:nvSpPr>
            <p:spPr bwMode="auto">
              <a:xfrm>
                <a:off x="868" y="1538"/>
                <a:ext cx="6" cy="1"/>
              </a:xfrm>
              <a:prstGeom prst="rect">
                <a:avLst/>
              </a:prstGeom>
              <a:solidFill>
                <a:srgbClr val="63C6F5"/>
              </a:solidFill>
              <a:ln w="9525">
                <a:noFill/>
                <a:miter lim="800000"/>
                <a:headEnd/>
                <a:tailEnd/>
              </a:ln>
            </p:spPr>
            <p:txBody>
              <a:bodyPr/>
              <a:lstStyle/>
              <a:p>
                <a:endParaRPr lang="en-US" dirty="0"/>
              </a:p>
            </p:txBody>
          </p:sp>
          <p:sp>
            <p:nvSpPr>
              <p:cNvPr id="44630" name="Rectangle 11862"/>
              <p:cNvSpPr>
                <a:spLocks noChangeArrowheads="1"/>
              </p:cNvSpPr>
              <p:nvPr/>
            </p:nvSpPr>
            <p:spPr bwMode="auto">
              <a:xfrm>
                <a:off x="868" y="1557"/>
                <a:ext cx="6" cy="1"/>
              </a:xfrm>
              <a:prstGeom prst="rect">
                <a:avLst/>
              </a:prstGeom>
              <a:solidFill>
                <a:srgbClr val="63C6F5"/>
              </a:solidFill>
              <a:ln w="9525">
                <a:noFill/>
                <a:miter lim="800000"/>
                <a:headEnd/>
                <a:tailEnd/>
              </a:ln>
            </p:spPr>
            <p:txBody>
              <a:bodyPr/>
              <a:lstStyle/>
              <a:p>
                <a:endParaRPr lang="en-US" dirty="0"/>
              </a:p>
            </p:txBody>
          </p:sp>
          <p:sp>
            <p:nvSpPr>
              <p:cNvPr id="44631" name="Rectangle 11863"/>
              <p:cNvSpPr>
                <a:spLocks noChangeArrowheads="1"/>
              </p:cNvSpPr>
              <p:nvPr/>
            </p:nvSpPr>
            <p:spPr bwMode="auto">
              <a:xfrm>
                <a:off x="868" y="1557"/>
                <a:ext cx="6" cy="1"/>
              </a:xfrm>
              <a:prstGeom prst="rect">
                <a:avLst/>
              </a:prstGeom>
              <a:solidFill>
                <a:srgbClr val="63C6F5"/>
              </a:solidFill>
              <a:ln w="9525">
                <a:noFill/>
                <a:miter lim="800000"/>
                <a:headEnd/>
                <a:tailEnd/>
              </a:ln>
            </p:spPr>
            <p:txBody>
              <a:bodyPr/>
              <a:lstStyle/>
              <a:p>
                <a:endParaRPr lang="en-US" dirty="0"/>
              </a:p>
            </p:txBody>
          </p:sp>
          <p:sp>
            <p:nvSpPr>
              <p:cNvPr id="44632" name="Freeform 11864"/>
              <p:cNvSpPr>
                <a:spLocks/>
              </p:cNvSpPr>
              <p:nvPr/>
            </p:nvSpPr>
            <p:spPr bwMode="auto">
              <a:xfrm>
                <a:off x="868" y="2953"/>
                <a:ext cx="6" cy="19"/>
              </a:xfrm>
              <a:custGeom>
                <a:avLst/>
                <a:gdLst/>
                <a:ahLst/>
                <a:cxnLst>
                  <a:cxn ang="0">
                    <a:pos x="0" y="0"/>
                  </a:cxn>
                  <a:cxn ang="0">
                    <a:pos x="0" y="19"/>
                  </a:cxn>
                  <a:cxn ang="0">
                    <a:pos x="6" y="19"/>
                  </a:cxn>
                  <a:cxn ang="0">
                    <a:pos x="6" y="7"/>
                  </a:cxn>
                  <a:cxn ang="0">
                    <a:pos x="0" y="0"/>
                  </a:cxn>
                </a:cxnLst>
                <a:rect l="0" t="0" r="r" b="b"/>
                <a:pathLst>
                  <a:path w="6" h="19">
                    <a:moveTo>
                      <a:pt x="0" y="0"/>
                    </a:moveTo>
                    <a:lnTo>
                      <a:pt x="0" y="19"/>
                    </a:lnTo>
                    <a:lnTo>
                      <a:pt x="6" y="19"/>
                    </a:lnTo>
                    <a:lnTo>
                      <a:pt x="6" y="7"/>
                    </a:lnTo>
                    <a:lnTo>
                      <a:pt x="0" y="0"/>
                    </a:lnTo>
                    <a:close/>
                  </a:path>
                </a:pathLst>
              </a:custGeom>
              <a:solidFill>
                <a:srgbClr val="63C6F5"/>
              </a:solidFill>
              <a:ln w="9525">
                <a:noFill/>
                <a:round/>
                <a:headEnd/>
                <a:tailEnd/>
              </a:ln>
            </p:spPr>
            <p:txBody>
              <a:bodyPr/>
              <a:lstStyle/>
              <a:p>
                <a:endParaRPr lang="en-US" dirty="0"/>
              </a:p>
            </p:txBody>
          </p:sp>
          <p:sp>
            <p:nvSpPr>
              <p:cNvPr id="44633" name="Freeform 11865"/>
              <p:cNvSpPr>
                <a:spLocks/>
              </p:cNvSpPr>
              <p:nvPr/>
            </p:nvSpPr>
            <p:spPr bwMode="auto">
              <a:xfrm>
                <a:off x="868" y="2978"/>
                <a:ext cx="6" cy="7"/>
              </a:xfrm>
              <a:custGeom>
                <a:avLst/>
                <a:gdLst/>
                <a:ahLst/>
                <a:cxnLst>
                  <a:cxn ang="0">
                    <a:pos x="0" y="7"/>
                  </a:cxn>
                  <a:cxn ang="0">
                    <a:pos x="0" y="7"/>
                  </a:cxn>
                  <a:cxn ang="0">
                    <a:pos x="6" y="7"/>
                  </a:cxn>
                  <a:cxn ang="0">
                    <a:pos x="6" y="0"/>
                  </a:cxn>
                  <a:cxn ang="0">
                    <a:pos x="0" y="7"/>
                  </a:cxn>
                </a:cxnLst>
                <a:rect l="0" t="0" r="r" b="b"/>
                <a:pathLst>
                  <a:path w="6" h="7">
                    <a:moveTo>
                      <a:pt x="0" y="7"/>
                    </a:moveTo>
                    <a:lnTo>
                      <a:pt x="0" y="7"/>
                    </a:lnTo>
                    <a:lnTo>
                      <a:pt x="6" y="7"/>
                    </a:lnTo>
                    <a:lnTo>
                      <a:pt x="6" y="0"/>
                    </a:lnTo>
                    <a:lnTo>
                      <a:pt x="0" y="7"/>
                    </a:lnTo>
                    <a:close/>
                  </a:path>
                </a:pathLst>
              </a:custGeom>
              <a:solidFill>
                <a:srgbClr val="63C6F5"/>
              </a:solidFill>
              <a:ln w="9525">
                <a:noFill/>
                <a:round/>
                <a:headEnd/>
                <a:tailEnd/>
              </a:ln>
            </p:spPr>
            <p:txBody>
              <a:bodyPr/>
              <a:lstStyle/>
              <a:p>
                <a:endParaRPr lang="en-US" dirty="0"/>
              </a:p>
            </p:txBody>
          </p:sp>
          <p:sp>
            <p:nvSpPr>
              <p:cNvPr id="44634" name="Rectangle 11866"/>
              <p:cNvSpPr>
                <a:spLocks noChangeArrowheads="1"/>
              </p:cNvSpPr>
              <p:nvPr/>
            </p:nvSpPr>
            <p:spPr bwMode="auto">
              <a:xfrm>
                <a:off x="868" y="2991"/>
                <a:ext cx="6" cy="25"/>
              </a:xfrm>
              <a:prstGeom prst="rect">
                <a:avLst/>
              </a:prstGeom>
              <a:solidFill>
                <a:srgbClr val="63C6F5"/>
              </a:solidFill>
              <a:ln w="9525">
                <a:noFill/>
                <a:miter lim="800000"/>
                <a:headEnd/>
                <a:tailEnd/>
              </a:ln>
            </p:spPr>
            <p:txBody>
              <a:bodyPr/>
              <a:lstStyle/>
              <a:p>
                <a:endParaRPr lang="en-US" dirty="0"/>
              </a:p>
            </p:txBody>
          </p:sp>
          <p:sp>
            <p:nvSpPr>
              <p:cNvPr id="44635" name="Freeform 11867"/>
              <p:cNvSpPr>
                <a:spLocks/>
              </p:cNvSpPr>
              <p:nvPr/>
            </p:nvSpPr>
            <p:spPr bwMode="auto">
              <a:xfrm>
                <a:off x="868" y="3029"/>
                <a:ext cx="6" cy="6"/>
              </a:xfrm>
              <a:custGeom>
                <a:avLst/>
                <a:gdLst/>
                <a:ahLst/>
                <a:cxnLst>
                  <a:cxn ang="0">
                    <a:pos x="0" y="0"/>
                  </a:cxn>
                  <a:cxn ang="0">
                    <a:pos x="0" y="6"/>
                  </a:cxn>
                  <a:cxn ang="0">
                    <a:pos x="6" y="0"/>
                  </a:cxn>
                  <a:cxn ang="0">
                    <a:pos x="6" y="0"/>
                  </a:cxn>
                  <a:cxn ang="0">
                    <a:pos x="0" y="0"/>
                  </a:cxn>
                </a:cxnLst>
                <a:rect l="0" t="0" r="r" b="b"/>
                <a:pathLst>
                  <a:path w="6" h="6">
                    <a:moveTo>
                      <a:pt x="0" y="0"/>
                    </a:moveTo>
                    <a:lnTo>
                      <a:pt x="0" y="6"/>
                    </a:lnTo>
                    <a:lnTo>
                      <a:pt x="6" y="0"/>
                    </a:lnTo>
                    <a:lnTo>
                      <a:pt x="6" y="0"/>
                    </a:lnTo>
                    <a:lnTo>
                      <a:pt x="0" y="0"/>
                    </a:lnTo>
                    <a:close/>
                  </a:path>
                </a:pathLst>
              </a:custGeom>
              <a:solidFill>
                <a:srgbClr val="63C6F5"/>
              </a:solidFill>
              <a:ln w="9525">
                <a:noFill/>
                <a:round/>
                <a:headEnd/>
                <a:tailEnd/>
              </a:ln>
            </p:spPr>
            <p:txBody>
              <a:bodyPr/>
              <a:lstStyle/>
              <a:p>
                <a:endParaRPr lang="en-US" dirty="0"/>
              </a:p>
            </p:txBody>
          </p:sp>
          <p:sp>
            <p:nvSpPr>
              <p:cNvPr id="44636" name="Rectangle 11868"/>
              <p:cNvSpPr>
                <a:spLocks noChangeArrowheads="1"/>
              </p:cNvSpPr>
              <p:nvPr/>
            </p:nvSpPr>
            <p:spPr bwMode="auto">
              <a:xfrm>
                <a:off x="868" y="3035"/>
                <a:ext cx="6" cy="6"/>
              </a:xfrm>
              <a:prstGeom prst="rect">
                <a:avLst/>
              </a:prstGeom>
              <a:solidFill>
                <a:srgbClr val="63C6F5"/>
              </a:solidFill>
              <a:ln w="9525">
                <a:noFill/>
                <a:miter lim="800000"/>
                <a:headEnd/>
                <a:tailEnd/>
              </a:ln>
            </p:spPr>
            <p:txBody>
              <a:bodyPr/>
              <a:lstStyle/>
              <a:p>
                <a:endParaRPr lang="en-US" dirty="0"/>
              </a:p>
            </p:txBody>
          </p:sp>
          <p:sp>
            <p:nvSpPr>
              <p:cNvPr id="44637" name="Freeform 11869"/>
              <p:cNvSpPr>
                <a:spLocks/>
              </p:cNvSpPr>
              <p:nvPr/>
            </p:nvSpPr>
            <p:spPr bwMode="auto">
              <a:xfrm>
                <a:off x="868" y="3048"/>
                <a:ext cx="6" cy="176"/>
              </a:xfrm>
              <a:custGeom>
                <a:avLst/>
                <a:gdLst/>
                <a:ahLst/>
                <a:cxnLst>
                  <a:cxn ang="0">
                    <a:pos x="0" y="0"/>
                  </a:cxn>
                  <a:cxn ang="0">
                    <a:pos x="0" y="176"/>
                  </a:cxn>
                  <a:cxn ang="0">
                    <a:pos x="6" y="176"/>
                  </a:cxn>
                  <a:cxn ang="0">
                    <a:pos x="6" y="6"/>
                  </a:cxn>
                  <a:cxn ang="0">
                    <a:pos x="0" y="0"/>
                  </a:cxn>
                </a:cxnLst>
                <a:rect l="0" t="0" r="r" b="b"/>
                <a:pathLst>
                  <a:path w="6" h="176">
                    <a:moveTo>
                      <a:pt x="0" y="0"/>
                    </a:moveTo>
                    <a:lnTo>
                      <a:pt x="0" y="176"/>
                    </a:lnTo>
                    <a:lnTo>
                      <a:pt x="6" y="176"/>
                    </a:lnTo>
                    <a:lnTo>
                      <a:pt x="6" y="6"/>
                    </a:lnTo>
                    <a:lnTo>
                      <a:pt x="0" y="0"/>
                    </a:lnTo>
                    <a:close/>
                  </a:path>
                </a:pathLst>
              </a:custGeom>
              <a:solidFill>
                <a:srgbClr val="63C6F5"/>
              </a:solidFill>
              <a:ln w="9525">
                <a:noFill/>
                <a:round/>
                <a:headEnd/>
                <a:tailEnd/>
              </a:ln>
            </p:spPr>
            <p:txBody>
              <a:bodyPr/>
              <a:lstStyle/>
              <a:p>
                <a:endParaRPr lang="en-US" dirty="0"/>
              </a:p>
            </p:txBody>
          </p:sp>
          <p:sp>
            <p:nvSpPr>
              <p:cNvPr id="44638" name="Rectangle 11870"/>
              <p:cNvSpPr>
                <a:spLocks noChangeArrowheads="1"/>
              </p:cNvSpPr>
              <p:nvPr/>
            </p:nvSpPr>
            <p:spPr bwMode="auto">
              <a:xfrm>
                <a:off x="874" y="1324"/>
                <a:ext cx="7" cy="32"/>
              </a:xfrm>
              <a:prstGeom prst="rect">
                <a:avLst/>
              </a:prstGeom>
              <a:solidFill>
                <a:srgbClr val="63C6F5"/>
              </a:solidFill>
              <a:ln w="9525">
                <a:noFill/>
                <a:miter lim="800000"/>
                <a:headEnd/>
                <a:tailEnd/>
              </a:ln>
            </p:spPr>
            <p:txBody>
              <a:bodyPr/>
              <a:lstStyle/>
              <a:p>
                <a:endParaRPr lang="en-US" dirty="0"/>
              </a:p>
            </p:txBody>
          </p:sp>
          <p:sp>
            <p:nvSpPr>
              <p:cNvPr id="44639" name="Rectangle 11871"/>
              <p:cNvSpPr>
                <a:spLocks noChangeArrowheads="1"/>
              </p:cNvSpPr>
              <p:nvPr/>
            </p:nvSpPr>
            <p:spPr bwMode="auto">
              <a:xfrm>
                <a:off x="874" y="1356"/>
                <a:ext cx="7" cy="31"/>
              </a:xfrm>
              <a:prstGeom prst="rect">
                <a:avLst/>
              </a:prstGeom>
              <a:solidFill>
                <a:srgbClr val="63C6F5"/>
              </a:solidFill>
              <a:ln w="9525">
                <a:noFill/>
                <a:miter lim="800000"/>
                <a:headEnd/>
                <a:tailEnd/>
              </a:ln>
            </p:spPr>
            <p:txBody>
              <a:bodyPr/>
              <a:lstStyle/>
              <a:p>
                <a:endParaRPr lang="en-US" dirty="0"/>
              </a:p>
            </p:txBody>
          </p:sp>
          <p:sp>
            <p:nvSpPr>
              <p:cNvPr id="44640" name="Rectangle 11872"/>
              <p:cNvSpPr>
                <a:spLocks noChangeArrowheads="1"/>
              </p:cNvSpPr>
              <p:nvPr/>
            </p:nvSpPr>
            <p:spPr bwMode="auto">
              <a:xfrm>
                <a:off x="874" y="1437"/>
                <a:ext cx="7" cy="13"/>
              </a:xfrm>
              <a:prstGeom prst="rect">
                <a:avLst/>
              </a:prstGeom>
              <a:solidFill>
                <a:srgbClr val="63C6F5"/>
              </a:solidFill>
              <a:ln w="9525">
                <a:noFill/>
                <a:miter lim="800000"/>
                <a:headEnd/>
                <a:tailEnd/>
              </a:ln>
            </p:spPr>
            <p:txBody>
              <a:bodyPr/>
              <a:lstStyle/>
              <a:p>
                <a:endParaRPr lang="en-US" dirty="0"/>
              </a:p>
            </p:txBody>
          </p:sp>
          <p:sp>
            <p:nvSpPr>
              <p:cNvPr id="44641" name="Rectangle 11873"/>
              <p:cNvSpPr>
                <a:spLocks noChangeArrowheads="1"/>
              </p:cNvSpPr>
              <p:nvPr/>
            </p:nvSpPr>
            <p:spPr bwMode="auto">
              <a:xfrm>
                <a:off x="874" y="1469"/>
                <a:ext cx="7" cy="1"/>
              </a:xfrm>
              <a:prstGeom prst="rect">
                <a:avLst/>
              </a:prstGeom>
              <a:solidFill>
                <a:srgbClr val="63C6F5"/>
              </a:solidFill>
              <a:ln w="9525">
                <a:noFill/>
                <a:miter lim="800000"/>
                <a:headEnd/>
                <a:tailEnd/>
              </a:ln>
            </p:spPr>
            <p:txBody>
              <a:bodyPr/>
              <a:lstStyle/>
              <a:p>
                <a:endParaRPr lang="en-US" dirty="0"/>
              </a:p>
            </p:txBody>
          </p:sp>
          <p:sp>
            <p:nvSpPr>
              <p:cNvPr id="44642" name="Freeform 11874"/>
              <p:cNvSpPr>
                <a:spLocks/>
              </p:cNvSpPr>
              <p:nvPr/>
            </p:nvSpPr>
            <p:spPr bwMode="auto">
              <a:xfrm>
                <a:off x="874" y="1475"/>
                <a:ext cx="7" cy="13"/>
              </a:xfrm>
              <a:custGeom>
                <a:avLst/>
                <a:gdLst/>
                <a:ahLst/>
                <a:cxnLst>
                  <a:cxn ang="0">
                    <a:pos x="0" y="6"/>
                  </a:cxn>
                  <a:cxn ang="0">
                    <a:pos x="0" y="13"/>
                  </a:cxn>
                  <a:cxn ang="0">
                    <a:pos x="7" y="13"/>
                  </a:cxn>
                  <a:cxn ang="0">
                    <a:pos x="7" y="0"/>
                  </a:cxn>
                  <a:cxn ang="0">
                    <a:pos x="0" y="6"/>
                  </a:cxn>
                </a:cxnLst>
                <a:rect l="0" t="0" r="r" b="b"/>
                <a:pathLst>
                  <a:path w="7" h="13">
                    <a:moveTo>
                      <a:pt x="0" y="6"/>
                    </a:moveTo>
                    <a:lnTo>
                      <a:pt x="0" y="13"/>
                    </a:lnTo>
                    <a:lnTo>
                      <a:pt x="7" y="13"/>
                    </a:lnTo>
                    <a:lnTo>
                      <a:pt x="7" y="0"/>
                    </a:lnTo>
                    <a:lnTo>
                      <a:pt x="0" y="6"/>
                    </a:lnTo>
                    <a:close/>
                  </a:path>
                </a:pathLst>
              </a:custGeom>
              <a:solidFill>
                <a:srgbClr val="63C6F5"/>
              </a:solidFill>
              <a:ln w="9525">
                <a:noFill/>
                <a:round/>
                <a:headEnd/>
                <a:tailEnd/>
              </a:ln>
            </p:spPr>
            <p:txBody>
              <a:bodyPr/>
              <a:lstStyle/>
              <a:p>
                <a:endParaRPr lang="en-US" dirty="0"/>
              </a:p>
            </p:txBody>
          </p:sp>
          <p:sp>
            <p:nvSpPr>
              <p:cNvPr id="44643" name="Rectangle 11875"/>
              <p:cNvSpPr>
                <a:spLocks noChangeArrowheads="1"/>
              </p:cNvSpPr>
              <p:nvPr/>
            </p:nvSpPr>
            <p:spPr bwMode="auto">
              <a:xfrm>
                <a:off x="874" y="1494"/>
                <a:ext cx="7" cy="6"/>
              </a:xfrm>
              <a:prstGeom prst="rect">
                <a:avLst/>
              </a:prstGeom>
              <a:solidFill>
                <a:srgbClr val="63C6F5"/>
              </a:solidFill>
              <a:ln w="9525">
                <a:noFill/>
                <a:miter lim="800000"/>
                <a:headEnd/>
                <a:tailEnd/>
              </a:ln>
            </p:spPr>
            <p:txBody>
              <a:bodyPr/>
              <a:lstStyle/>
              <a:p>
                <a:endParaRPr lang="en-US" dirty="0"/>
              </a:p>
            </p:txBody>
          </p:sp>
          <p:sp>
            <p:nvSpPr>
              <p:cNvPr id="44644" name="Freeform 11876"/>
              <p:cNvSpPr>
                <a:spLocks/>
              </p:cNvSpPr>
              <p:nvPr/>
            </p:nvSpPr>
            <p:spPr bwMode="auto">
              <a:xfrm>
                <a:off x="874" y="1500"/>
                <a:ext cx="7" cy="7"/>
              </a:xfrm>
              <a:custGeom>
                <a:avLst/>
                <a:gdLst/>
                <a:ahLst/>
                <a:cxnLst>
                  <a:cxn ang="0">
                    <a:pos x="0" y="0"/>
                  </a:cxn>
                  <a:cxn ang="0">
                    <a:pos x="0" y="0"/>
                  </a:cxn>
                  <a:cxn ang="0">
                    <a:pos x="7" y="7"/>
                  </a:cxn>
                  <a:cxn ang="0">
                    <a:pos x="7" y="0"/>
                  </a:cxn>
                  <a:cxn ang="0">
                    <a:pos x="0" y="0"/>
                  </a:cxn>
                </a:cxnLst>
                <a:rect l="0" t="0" r="r" b="b"/>
                <a:pathLst>
                  <a:path w="7" h="7">
                    <a:moveTo>
                      <a:pt x="0" y="0"/>
                    </a:moveTo>
                    <a:lnTo>
                      <a:pt x="0" y="0"/>
                    </a:lnTo>
                    <a:lnTo>
                      <a:pt x="7" y="7"/>
                    </a:lnTo>
                    <a:lnTo>
                      <a:pt x="7" y="0"/>
                    </a:lnTo>
                    <a:lnTo>
                      <a:pt x="0" y="0"/>
                    </a:lnTo>
                    <a:close/>
                  </a:path>
                </a:pathLst>
              </a:custGeom>
              <a:solidFill>
                <a:srgbClr val="63C6F5"/>
              </a:solidFill>
              <a:ln w="9525">
                <a:noFill/>
                <a:round/>
                <a:headEnd/>
                <a:tailEnd/>
              </a:ln>
            </p:spPr>
            <p:txBody>
              <a:bodyPr/>
              <a:lstStyle/>
              <a:p>
                <a:endParaRPr lang="en-US" dirty="0"/>
              </a:p>
            </p:txBody>
          </p:sp>
          <p:sp>
            <p:nvSpPr>
              <p:cNvPr id="44645" name="Rectangle 11877"/>
              <p:cNvSpPr>
                <a:spLocks noChangeArrowheads="1"/>
              </p:cNvSpPr>
              <p:nvPr/>
            </p:nvSpPr>
            <p:spPr bwMode="auto">
              <a:xfrm>
                <a:off x="874" y="1538"/>
                <a:ext cx="7" cy="6"/>
              </a:xfrm>
              <a:prstGeom prst="rect">
                <a:avLst/>
              </a:prstGeom>
              <a:solidFill>
                <a:srgbClr val="63C6F5"/>
              </a:solidFill>
              <a:ln w="9525">
                <a:noFill/>
                <a:miter lim="800000"/>
                <a:headEnd/>
                <a:tailEnd/>
              </a:ln>
            </p:spPr>
            <p:txBody>
              <a:bodyPr/>
              <a:lstStyle/>
              <a:p>
                <a:endParaRPr lang="en-US" dirty="0"/>
              </a:p>
            </p:txBody>
          </p:sp>
          <p:sp>
            <p:nvSpPr>
              <p:cNvPr id="44646" name="Freeform 11878"/>
              <p:cNvSpPr>
                <a:spLocks/>
              </p:cNvSpPr>
              <p:nvPr/>
            </p:nvSpPr>
            <p:spPr bwMode="auto">
              <a:xfrm>
                <a:off x="874" y="2985"/>
                <a:ext cx="7" cy="25"/>
              </a:xfrm>
              <a:custGeom>
                <a:avLst/>
                <a:gdLst/>
                <a:ahLst/>
                <a:cxnLst>
                  <a:cxn ang="0">
                    <a:pos x="0" y="0"/>
                  </a:cxn>
                  <a:cxn ang="0">
                    <a:pos x="0" y="25"/>
                  </a:cxn>
                  <a:cxn ang="0">
                    <a:pos x="7" y="25"/>
                  </a:cxn>
                  <a:cxn ang="0">
                    <a:pos x="7" y="6"/>
                  </a:cxn>
                  <a:cxn ang="0">
                    <a:pos x="0" y="0"/>
                  </a:cxn>
                </a:cxnLst>
                <a:rect l="0" t="0" r="r" b="b"/>
                <a:pathLst>
                  <a:path w="7" h="25">
                    <a:moveTo>
                      <a:pt x="0" y="0"/>
                    </a:moveTo>
                    <a:lnTo>
                      <a:pt x="0" y="25"/>
                    </a:lnTo>
                    <a:lnTo>
                      <a:pt x="7" y="25"/>
                    </a:lnTo>
                    <a:lnTo>
                      <a:pt x="7" y="6"/>
                    </a:lnTo>
                    <a:lnTo>
                      <a:pt x="0" y="0"/>
                    </a:lnTo>
                    <a:close/>
                  </a:path>
                </a:pathLst>
              </a:custGeom>
              <a:solidFill>
                <a:srgbClr val="63C6F5"/>
              </a:solidFill>
              <a:ln w="9525">
                <a:noFill/>
                <a:round/>
                <a:headEnd/>
                <a:tailEnd/>
              </a:ln>
            </p:spPr>
            <p:txBody>
              <a:bodyPr/>
              <a:lstStyle/>
              <a:p>
                <a:endParaRPr lang="en-US" dirty="0"/>
              </a:p>
            </p:txBody>
          </p:sp>
          <p:sp>
            <p:nvSpPr>
              <p:cNvPr id="44647" name="Rectangle 11879"/>
              <p:cNvSpPr>
                <a:spLocks noChangeArrowheads="1"/>
              </p:cNvSpPr>
              <p:nvPr/>
            </p:nvSpPr>
            <p:spPr bwMode="auto">
              <a:xfrm>
                <a:off x="874" y="3016"/>
                <a:ext cx="7" cy="6"/>
              </a:xfrm>
              <a:prstGeom prst="rect">
                <a:avLst/>
              </a:prstGeom>
              <a:solidFill>
                <a:srgbClr val="63C6F5"/>
              </a:solidFill>
              <a:ln w="9525">
                <a:noFill/>
                <a:miter lim="800000"/>
                <a:headEnd/>
                <a:tailEnd/>
              </a:ln>
            </p:spPr>
            <p:txBody>
              <a:bodyPr/>
              <a:lstStyle/>
              <a:p>
                <a:endParaRPr lang="en-US" dirty="0"/>
              </a:p>
            </p:txBody>
          </p:sp>
          <p:sp>
            <p:nvSpPr>
              <p:cNvPr id="44648" name="Rectangle 11880"/>
              <p:cNvSpPr>
                <a:spLocks noChangeArrowheads="1"/>
              </p:cNvSpPr>
              <p:nvPr/>
            </p:nvSpPr>
            <p:spPr bwMode="auto">
              <a:xfrm>
                <a:off x="874" y="3022"/>
                <a:ext cx="7" cy="7"/>
              </a:xfrm>
              <a:prstGeom prst="rect">
                <a:avLst/>
              </a:prstGeom>
              <a:solidFill>
                <a:srgbClr val="63C6F5"/>
              </a:solidFill>
              <a:ln w="9525">
                <a:noFill/>
                <a:miter lim="800000"/>
                <a:headEnd/>
                <a:tailEnd/>
              </a:ln>
            </p:spPr>
            <p:txBody>
              <a:bodyPr/>
              <a:lstStyle/>
              <a:p>
                <a:endParaRPr lang="en-US" dirty="0"/>
              </a:p>
            </p:txBody>
          </p:sp>
          <p:sp>
            <p:nvSpPr>
              <p:cNvPr id="44649" name="Freeform 11881"/>
              <p:cNvSpPr>
                <a:spLocks/>
              </p:cNvSpPr>
              <p:nvPr/>
            </p:nvSpPr>
            <p:spPr bwMode="auto">
              <a:xfrm>
                <a:off x="874" y="3054"/>
                <a:ext cx="7" cy="176"/>
              </a:xfrm>
              <a:custGeom>
                <a:avLst/>
                <a:gdLst/>
                <a:ahLst/>
                <a:cxnLst>
                  <a:cxn ang="0">
                    <a:pos x="0" y="0"/>
                  </a:cxn>
                  <a:cxn ang="0">
                    <a:pos x="0" y="176"/>
                  </a:cxn>
                  <a:cxn ang="0">
                    <a:pos x="7" y="176"/>
                  </a:cxn>
                  <a:cxn ang="0">
                    <a:pos x="7" y="6"/>
                  </a:cxn>
                  <a:cxn ang="0">
                    <a:pos x="0" y="0"/>
                  </a:cxn>
                </a:cxnLst>
                <a:rect l="0" t="0" r="r" b="b"/>
                <a:pathLst>
                  <a:path w="7" h="176">
                    <a:moveTo>
                      <a:pt x="0" y="0"/>
                    </a:moveTo>
                    <a:lnTo>
                      <a:pt x="0" y="176"/>
                    </a:lnTo>
                    <a:lnTo>
                      <a:pt x="7" y="176"/>
                    </a:lnTo>
                    <a:lnTo>
                      <a:pt x="7" y="6"/>
                    </a:lnTo>
                    <a:lnTo>
                      <a:pt x="0" y="0"/>
                    </a:lnTo>
                    <a:close/>
                  </a:path>
                </a:pathLst>
              </a:custGeom>
              <a:solidFill>
                <a:srgbClr val="63C6F5"/>
              </a:solidFill>
              <a:ln w="9525">
                <a:noFill/>
                <a:round/>
                <a:headEnd/>
                <a:tailEnd/>
              </a:ln>
            </p:spPr>
            <p:txBody>
              <a:bodyPr/>
              <a:lstStyle/>
              <a:p>
                <a:endParaRPr lang="en-US" dirty="0"/>
              </a:p>
            </p:txBody>
          </p:sp>
          <p:sp>
            <p:nvSpPr>
              <p:cNvPr id="44650" name="Rectangle 11882"/>
              <p:cNvSpPr>
                <a:spLocks noChangeArrowheads="1"/>
              </p:cNvSpPr>
              <p:nvPr/>
            </p:nvSpPr>
            <p:spPr bwMode="auto">
              <a:xfrm>
                <a:off x="881" y="1324"/>
                <a:ext cx="6" cy="6"/>
              </a:xfrm>
              <a:prstGeom prst="rect">
                <a:avLst/>
              </a:prstGeom>
              <a:solidFill>
                <a:srgbClr val="63C6F5"/>
              </a:solidFill>
              <a:ln w="9525">
                <a:noFill/>
                <a:miter lim="800000"/>
                <a:headEnd/>
                <a:tailEnd/>
              </a:ln>
            </p:spPr>
            <p:txBody>
              <a:bodyPr/>
              <a:lstStyle/>
              <a:p>
                <a:endParaRPr lang="en-US" dirty="0"/>
              </a:p>
            </p:txBody>
          </p:sp>
          <p:sp>
            <p:nvSpPr>
              <p:cNvPr id="44651" name="Freeform 11883"/>
              <p:cNvSpPr>
                <a:spLocks/>
              </p:cNvSpPr>
              <p:nvPr/>
            </p:nvSpPr>
            <p:spPr bwMode="auto">
              <a:xfrm>
                <a:off x="881" y="1368"/>
                <a:ext cx="6" cy="25"/>
              </a:xfrm>
              <a:custGeom>
                <a:avLst/>
                <a:gdLst/>
                <a:ahLst/>
                <a:cxnLst>
                  <a:cxn ang="0">
                    <a:pos x="0" y="0"/>
                  </a:cxn>
                  <a:cxn ang="0">
                    <a:pos x="0" y="25"/>
                  </a:cxn>
                  <a:cxn ang="0">
                    <a:pos x="6" y="19"/>
                  </a:cxn>
                  <a:cxn ang="0">
                    <a:pos x="6" y="0"/>
                  </a:cxn>
                  <a:cxn ang="0">
                    <a:pos x="0" y="0"/>
                  </a:cxn>
                </a:cxnLst>
                <a:rect l="0" t="0" r="r" b="b"/>
                <a:pathLst>
                  <a:path w="6" h="25">
                    <a:moveTo>
                      <a:pt x="0" y="0"/>
                    </a:moveTo>
                    <a:lnTo>
                      <a:pt x="0" y="25"/>
                    </a:lnTo>
                    <a:lnTo>
                      <a:pt x="6" y="19"/>
                    </a:lnTo>
                    <a:lnTo>
                      <a:pt x="6" y="0"/>
                    </a:lnTo>
                    <a:lnTo>
                      <a:pt x="0" y="0"/>
                    </a:lnTo>
                    <a:close/>
                  </a:path>
                </a:pathLst>
              </a:custGeom>
              <a:solidFill>
                <a:srgbClr val="63C6F5"/>
              </a:solidFill>
              <a:ln w="9525">
                <a:noFill/>
                <a:round/>
                <a:headEnd/>
                <a:tailEnd/>
              </a:ln>
            </p:spPr>
            <p:txBody>
              <a:bodyPr/>
              <a:lstStyle/>
              <a:p>
                <a:endParaRPr lang="en-US" dirty="0"/>
              </a:p>
            </p:txBody>
          </p:sp>
          <p:sp>
            <p:nvSpPr>
              <p:cNvPr id="44652" name="Freeform 11884"/>
              <p:cNvSpPr>
                <a:spLocks/>
              </p:cNvSpPr>
              <p:nvPr/>
            </p:nvSpPr>
            <p:spPr bwMode="auto">
              <a:xfrm>
                <a:off x="881" y="1393"/>
                <a:ext cx="6" cy="7"/>
              </a:xfrm>
              <a:custGeom>
                <a:avLst/>
                <a:gdLst/>
                <a:ahLst/>
                <a:cxnLst>
                  <a:cxn ang="0">
                    <a:pos x="0" y="0"/>
                  </a:cxn>
                  <a:cxn ang="0">
                    <a:pos x="0" y="0"/>
                  </a:cxn>
                  <a:cxn ang="0">
                    <a:pos x="6" y="7"/>
                  </a:cxn>
                  <a:cxn ang="0">
                    <a:pos x="6" y="0"/>
                  </a:cxn>
                  <a:cxn ang="0">
                    <a:pos x="0" y="0"/>
                  </a:cxn>
                </a:cxnLst>
                <a:rect l="0" t="0" r="r" b="b"/>
                <a:pathLst>
                  <a:path w="6" h="7">
                    <a:moveTo>
                      <a:pt x="0" y="0"/>
                    </a:moveTo>
                    <a:lnTo>
                      <a:pt x="0" y="0"/>
                    </a:lnTo>
                    <a:lnTo>
                      <a:pt x="6" y="7"/>
                    </a:lnTo>
                    <a:lnTo>
                      <a:pt x="6" y="0"/>
                    </a:lnTo>
                    <a:lnTo>
                      <a:pt x="0" y="0"/>
                    </a:lnTo>
                    <a:close/>
                  </a:path>
                </a:pathLst>
              </a:custGeom>
              <a:solidFill>
                <a:srgbClr val="63C6F5"/>
              </a:solidFill>
              <a:ln w="9525">
                <a:noFill/>
                <a:round/>
                <a:headEnd/>
                <a:tailEnd/>
              </a:ln>
            </p:spPr>
            <p:txBody>
              <a:bodyPr/>
              <a:lstStyle/>
              <a:p>
                <a:endParaRPr lang="en-US" dirty="0"/>
              </a:p>
            </p:txBody>
          </p:sp>
          <p:sp>
            <p:nvSpPr>
              <p:cNvPr id="44653" name="Freeform 11885"/>
              <p:cNvSpPr>
                <a:spLocks/>
              </p:cNvSpPr>
              <p:nvPr/>
            </p:nvSpPr>
            <p:spPr bwMode="auto">
              <a:xfrm>
                <a:off x="881" y="1412"/>
                <a:ext cx="6" cy="6"/>
              </a:xfrm>
              <a:custGeom>
                <a:avLst/>
                <a:gdLst/>
                <a:ahLst/>
                <a:cxnLst>
                  <a:cxn ang="0">
                    <a:pos x="0" y="6"/>
                  </a:cxn>
                  <a:cxn ang="0">
                    <a:pos x="0" y="6"/>
                  </a:cxn>
                  <a:cxn ang="0">
                    <a:pos x="6" y="6"/>
                  </a:cxn>
                  <a:cxn ang="0">
                    <a:pos x="6" y="0"/>
                  </a:cxn>
                  <a:cxn ang="0">
                    <a:pos x="0" y="6"/>
                  </a:cxn>
                </a:cxnLst>
                <a:rect l="0" t="0" r="r" b="b"/>
                <a:pathLst>
                  <a:path w="6" h="6">
                    <a:moveTo>
                      <a:pt x="0" y="6"/>
                    </a:moveTo>
                    <a:lnTo>
                      <a:pt x="0" y="6"/>
                    </a:lnTo>
                    <a:lnTo>
                      <a:pt x="6" y="6"/>
                    </a:lnTo>
                    <a:lnTo>
                      <a:pt x="6" y="0"/>
                    </a:lnTo>
                    <a:lnTo>
                      <a:pt x="0" y="6"/>
                    </a:lnTo>
                    <a:close/>
                  </a:path>
                </a:pathLst>
              </a:custGeom>
              <a:solidFill>
                <a:srgbClr val="63C6F5"/>
              </a:solidFill>
              <a:ln w="9525">
                <a:noFill/>
                <a:round/>
                <a:headEnd/>
                <a:tailEnd/>
              </a:ln>
            </p:spPr>
            <p:txBody>
              <a:bodyPr/>
              <a:lstStyle/>
              <a:p>
                <a:endParaRPr lang="en-US" dirty="0"/>
              </a:p>
            </p:txBody>
          </p:sp>
          <p:sp>
            <p:nvSpPr>
              <p:cNvPr id="44654" name="Rectangle 11886"/>
              <p:cNvSpPr>
                <a:spLocks noChangeArrowheads="1"/>
              </p:cNvSpPr>
              <p:nvPr/>
            </p:nvSpPr>
            <p:spPr bwMode="auto">
              <a:xfrm>
                <a:off x="881" y="1437"/>
                <a:ext cx="6" cy="19"/>
              </a:xfrm>
              <a:prstGeom prst="rect">
                <a:avLst/>
              </a:prstGeom>
              <a:solidFill>
                <a:srgbClr val="63C6F5"/>
              </a:solidFill>
              <a:ln w="9525">
                <a:noFill/>
                <a:miter lim="800000"/>
                <a:headEnd/>
                <a:tailEnd/>
              </a:ln>
            </p:spPr>
            <p:txBody>
              <a:bodyPr/>
              <a:lstStyle/>
              <a:p>
                <a:endParaRPr lang="en-US" dirty="0"/>
              </a:p>
            </p:txBody>
          </p:sp>
          <p:sp>
            <p:nvSpPr>
              <p:cNvPr id="44655" name="Rectangle 11887"/>
              <p:cNvSpPr>
                <a:spLocks noChangeArrowheads="1"/>
              </p:cNvSpPr>
              <p:nvPr/>
            </p:nvSpPr>
            <p:spPr bwMode="auto">
              <a:xfrm>
                <a:off x="881" y="1469"/>
                <a:ext cx="6" cy="38"/>
              </a:xfrm>
              <a:prstGeom prst="rect">
                <a:avLst/>
              </a:prstGeom>
              <a:solidFill>
                <a:srgbClr val="63C6F5"/>
              </a:solidFill>
              <a:ln w="9525">
                <a:noFill/>
                <a:miter lim="800000"/>
                <a:headEnd/>
                <a:tailEnd/>
              </a:ln>
            </p:spPr>
            <p:txBody>
              <a:bodyPr/>
              <a:lstStyle/>
              <a:p>
                <a:endParaRPr lang="en-US" dirty="0"/>
              </a:p>
            </p:txBody>
          </p:sp>
          <p:sp>
            <p:nvSpPr>
              <p:cNvPr id="44656" name="Rectangle 11888"/>
              <p:cNvSpPr>
                <a:spLocks noChangeArrowheads="1"/>
              </p:cNvSpPr>
              <p:nvPr/>
            </p:nvSpPr>
            <p:spPr bwMode="auto">
              <a:xfrm>
                <a:off x="881" y="1525"/>
                <a:ext cx="6" cy="13"/>
              </a:xfrm>
              <a:prstGeom prst="rect">
                <a:avLst/>
              </a:prstGeom>
              <a:solidFill>
                <a:srgbClr val="63C6F5"/>
              </a:solidFill>
              <a:ln w="9525">
                <a:noFill/>
                <a:miter lim="800000"/>
                <a:headEnd/>
                <a:tailEnd/>
              </a:ln>
            </p:spPr>
            <p:txBody>
              <a:bodyPr/>
              <a:lstStyle/>
              <a:p>
                <a:endParaRPr lang="en-US" dirty="0"/>
              </a:p>
            </p:txBody>
          </p:sp>
          <p:sp>
            <p:nvSpPr>
              <p:cNvPr id="44657" name="Freeform 11889"/>
              <p:cNvSpPr>
                <a:spLocks/>
              </p:cNvSpPr>
              <p:nvPr/>
            </p:nvSpPr>
            <p:spPr bwMode="auto">
              <a:xfrm>
                <a:off x="881" y="3029"/>
                <a:ext cx="6" cy="6"/>
              </a:xfrm>
              <a:custGeom>
                <a:avLst/>
                <a:gdLst/>
                <a:ahLst/>
                <a:cxnLst>
                  <a:cxn ang="0">
                    <a:pos x="0" y="0"/>
                  </a:cxn>
                  <a:cxn ang="0">
                    <a:pos x="0" y="0"/>
                  </a:cxn>
                  <a:cxn ang="0">
                    <a:pos x="6" y="6"/>
                  </a:cxn>
                  <a:cxn ang="0">
                    <a:pos x="6" y="0"/>
                  </a:cxn>
                  <a:cxn ang="0">
                    <a:pos x="0" y="0"/>
                  </a:cxn>
                </a:cxnLst>
                <a:rect l="0" t="0" r="r" b="b"/>
                <a:pathLst>
                  <a:path w="6" h="6">
                    <a:moveTo>
                      <a:pt x="0" y="0"/>
                    </a:moveTo>
                    <a:lnTo>
                      <a:pt x="0" y="0"/>
                    </a:lnTo>
                    <a:lnTo>
                      <a:pt x="6" y="6"/>
                    </a:lnTo>
                    <a:lnTo>
                      <a:pt x="6" y="0"/>
                    </a:lnTo>
                    <a:lnTo>
                      <a:pt x="0" y="0"/>
                    </a:lnTo>
                    <a:close/>
                  </a:path>
                </a:pathLst>
              </a:custGeom>
              <a:solidFill>
                <a:srgbClr val="63C6F5"/>
              </a:solidFill>
              <a:ln w="9525">
                <a:noFill/>
                <a:round/>
                <a:headEnd/>
                <a:tailEnd/>
              </a:ln>
            </p:spPr>
            <p:txBody>
              <a:bodyPr/>
              <a:lstStyle/>
              <a:p>
                <a:endParaRPr lang="en-US" dirty="0"/>
              </a:p>
            </p:txBody>
          </p:sp>
          <p:sp>
            <p:nvSpPr>
              <p:cNvPr id="44658" name="Rectangle 11890"/>
              <p:cNvSpPr>
                <a:spLocks noChangeArrowheads="1"/>
              </p:cNvSpPr>
              <p:nvPr/>
            </p:nvSpPr>
            <p:spPr bwMode="auto">
              <a:xfrm>
                <a:off x="881" y="3060"/>
                <a:ext cx="6" cy="170"/>
              </a:xfrm>
              <a:prstGeom prst="rect">
                <a:avLst/>
              </a:prstGeom>
              <a:solidFill>
                <a:srgbClr val="63C6F5"/>
              </a:solidFill>
              <a:ln w="9525">
                <a:noFill/>
                <a:miter lim="800000"/>
                <a:headEnd/>
                <a:tailEnd/>
              </a:ln>
            </p:spPr>
            <p:txBody>
              <a:bodyPr/>
              <a:lstStyle/>
              <a:p>
                <a:endParaRPr lang="en-US" dirty="0"/>
              </a:p>
            </p:txBody>
          </p:sp>
          <p:sp>
            <p:nvSpPr>
              <p:cNvPr id="44659" name="Rectangle 11891"/>
              <p:cNvSpPr>
                <a:spLocks noChangeArrowheads="1"/>
              </p:cNvSpPr>
              <p:nvPr/>
            </p:nvSpPr>
            <p:spPr bwMode="auto">
              <a:xfrm>
                <a:off x="887" y="1324"/>
                <a:ext cx="6" cy="6"/>
              </a:xfrm>
              <a:prstGeom prst="rect">
                <a:avLst/>
              </a:prstGeom>
              <a:solidFill>
                <a:srgbClr val="63C6F5"/>
              </a:solidFill>
              <a:ln w="9525">
                <a:noFill/>
                <a:miter lim="800000"/>
                <a:headEnd/>
                <a:tailEnd/>
              </a:ln>
            </p:spPr>
            <p:txBody>
              <a:bodyPr/>
              <a:lstStyle/>
              <a:p>
                <a:endParaRPr lang="en-US" dirty="0"/>
              </a:p>
            </p:txBody>
          </p:sp>
          <p:sp>
            <p:nvSpPr>
              <p:cNvPr id="44660" name="Rectangle 11892"/>
              <p:cNvSpPr>
                <a:spLocks noChangeArrowheads="1"/>
              </p:cNvSpPr>
              <p:nvPr/>
            </p:nvSpPr>
            <p:spPr bwMode="auto">
              <a:xfrm>
                <a:off x="887" y="1368"/>
                <a:ext cx="6" cy="32"/>
              </a:xfrm>
              <a:prstGeom prst="rect">
                <a:avLst/>
              </a:prstGeom>
              <a:solidFill>
                <a:srgbClr val="63C6F5"/>
              </a:solidFill>
              <a:ln w="9525">
                <a:noFill/>
                <a:miter lim="800000"/>
                <a:headEnd/>
                <a:tailEnd/>
              </a:ln>
            </p:spPr>
            <p:txBody>
              <a:bodyPr/>
              <a:lstStyle/>
              <a:p>
                <a:endParaRPr lang="en-US" dirty="0"/>
              </a:p>
            </p:txBody>
          </p:sp>
          <p:sp>
            <p:nvSpPr>
              <p:cNvPr id="44661" name="Freeform 11893"/>
              <p:cNvSpPr>
                <a:spLocks/>
              </p:cNvSpPr>
              <p:nvPr/>
            </p:nvSpPr>
            <p:spPr bwMode="auto">
              <a:xfrm>
                <a:off x="887" y="1437"/>
                <a:ext cx="6" cy="25"/>
              </a:xfrm>
              <a:custGeom>
                <a:avLst/>
                <a:gdLst/>
                <a:ahLst/>
                <a:cxnLst>
                  <a:cxn ang="0">
                    <a:pos x="0" y="0"/>
                  </a:cxn>
                  <a:cxn ang="0">
                    <a:pos x="0" y="19"/>
                  </a:cxn>
                  <a:cxn ang="0">
                    <a:pos x="6" y="25"/>
                  </a:cxn>
                  <a:cxn ang="0">
                    <a:pos x="6" y="0"/>
                  </a:cxn>
                  <a:cxn ang="0">
                    <a:pos x="0" y="0"/>
                  </a:cxn>
                </a:cxnLst>
                <a:rect l="0" t="0" r="r" b="b"/>
                <a:pathLst>
                  <a:path w="6" h="25">
                    <a:moveTo>
                      <a:pt x="0" y="0"/>
                    </a:moveTo>
                    <a:lnTo>
                      <a:pt x="0" y="19"/>
                    </a:lnTo>
                    <a:lnTo>
                      <a:pt x="6" y="25"/>
                    </a:lnTo>
                    <a:lnTo>
                      <a:pt x="6" y="0"/>
                    </a:lnTo>
                    <a:lnTo>
                      <a:pt x="0" y="0"/>
                    </a:lnTo>
                    <a:close/>
                  </a:path>
                </a:pathLst>
              </a:custGeom>
              <a:solidFill>
                <a:srgbClr val="63C6F5"/>
              </a:solidFill>
              <a:ln w="9525">
                <a:noFill/>
                <a:round/>
                <a:headEnd/>
                <a:tailEnd/>
              </a:ln>
            </p:spPr>
            <p:txBody>
              <a:bodyPr/>
              <a:lstStyle/>
              <a:p>
                <a:endParaRPr lang="en-US" dirty="0"/>
              </a:p>
            </p:txBody>
          </p:sp>
          <p:sp>
            <p:nvSpPr>
              <p:cNvPr id="44662" name="Freeform 11894"/>
              <p:cNvSpPr>
                <a:spLocks/>
              </p:cNvSpPr>
              <p:nvPr/>
            </p:nvSpPr>
            <p:spPr bwMode="auto">
              <a:xfrm>
                <a:off x="887" y="1469"/>
                <a:ext cx="6" cy="25"/>
              </a:xfrm>
              <a:custGeom>
                <a:avLst/>
                <a:gdLst/>
                <a:ahLst/>
                <a:cxnLst>
                  <a:cxn ang="0">
                    <a:pos x="0" y="6"/>
                  </a:cxn>
                  <a:cxn ang="0">
                    <a:pos x="0" y="25"/>
                  </a:cxn>
                  <a:cxn ang="0">
                    <a:pos x="6" y="25"/>
                  </a:cxn>
                  <a:cxn ang="0">
                    <a:pos x="6" y="0"/>
                  </a:cxn>
                  <a:cxn ang="0">
                    <a:pos x="0" y="6"/>
                  </a:cxn>
                </a:cxnLst>
                <a:rect l="0" t="0" r="r" b="b"/>
                <a:pathLst>
                  <a:path w="6" h="25">
                    <a:moveTo>
                      <a:pt x="0" y="6"/>
                    </a:moveTo>
                    <a:lnTo>
                      <a:pt x="0" y="25"/>
                    </a:lnTo>
                    <a:lnTo>
                      <a:pt x="6" y="25"/>
                    </a:lnTo>
                    <a:lnTo>
                      <a:pt x="6" y="0"/>
                    </a:lnTo>
                    <a:lnTo>
                      <a:pt x="0" y="6"/>
                    </a:lnTo>
                    <a:close/>
                  </a:path>
                </a:pathLst>
              </a:custGeom>
              <a:solidFill>
                <a:srgbClr val="63C6F5"/>
              </a:solidFill>
              <a:ln w="9525">
                <a:noFill/>
                <a:round/>
                <a:headEnd/>
                <a:tailEnd/>
              </a:ln>
            </p:spPr>
            <p:txBody>
              <a:bodyPr/>
              <a:lstStyle/>
              <a:p>
                <a:endParaRPr lang="en-US" dirty="0"/>
              </a:p>
            </p:txBody>
          </p:sp>
          <p:sp>
            <p:nvSpPr>
              <p:cNvPr id="44663" name="Rectangle 11895"/>
              <p:cNvSpPr>
                <a:spLocks noChangeArrowheads="1"/>
              </p:cNvSpPr>
              <p:nvPr/>
            </p:nvSpPr>
            <p:spPr bwMode="auto">
              <a:xfrm>
                <a:off x="887" y="1500"/>
                <a:ext cx="6" cy="25"/>
              </a:xfrm>
              <a:prstGeom prst="rect">
                <a:avLst/>
              </a:prstGeom>
              <a:solidFill>
                <a:srgbClr val="63C6F5"/>
              </a:solidFill>
              <a:ln w="9525">
                <a:noFill/>
                <a:miter lim="800000"/>
                <a:headEnd/>
                <a:tailEnd/>
              </a:ln>
            </p:spPr>
            <p:txBody>
              <a:bodyPr/>
              <a:lstStyle/>
              <a:p>
                <a:endParaRPr lang="en-US" dirty="0"/>
              </a:p>
            </p:txBody>
          </p:sp>
          <p:sp>
            <p:nvSpPr>
              <p:cNvPr id="44664" name="Rectangle 11896"/>
              <p:cNvSpPr>
                <a:spLocks noChangeArrowheads="1"/>
              </p:cNvSpPr>
              <p:nvPr/>
            </p:nvSpPr>
            <p:spPr bwMode="auto">
              <a:xfrm>
                <a:off x="887" y="1538"/>
                <a:ext cx="6" cy="1"/>
              </a:xfrm>
              <a:prstGeom prst="rect">
                <a:avLst/>
              </a:prstGeom>
              <a:solidFill>
                <a:srgbClr val="63C6F5"/>
              </a:solidFill>
              <a:ln w="9525">
                <a:noFill/>
                <a:miter lim="800000"/>
                <a:headEnd/>
                <a:tailEnd/>
              </a:ln>
            </p:spPr>
            <p:txBody>
              <a:bodyPr/>
              <a:lstStyle/>
              <a:p>
                <a:endParaRPr lang="en-US" dirty="0"/>
              </a:p>
            </p:txBody>
          </p:sp>
          <p:sp>
            <p:nvSpPr>
              <p:cNvPr id="44665" name="Rectangle 11897"/>
              <p:cNvSpPr>
                <a:spLocks noChangeArrowheads="1"/>
              </p:cNvSpPr>
              <p:nvPr/>
            </p:nvSpPr>
            <p:spPr bwMode="auto">
              <a:xfrm>
                <a:off x="887" y="3029"/>
                <a:ext cx="6" cy="6"/>
              </a:xfrm>
              <a:prstGeom prst="rect">
                <a:avLst/>
              </a:prstGeom>
              <a:solidFill>
                <a:srgbClr val="63C6F5"/>
              </a:solidFill>
              <a:ln w="9525">
                <a:noFill/>
                <a:miter lim="800000"/>
                <a:headEnd/>
                <a:tailEnd/>
              </a:ln>
            </p:spPr>
            <p:txBody>
              <a:bodyPr/>
              <a:lstStyle/>
              <a:p>
                <a:endParaRPr lang="en-US" dirty="0"/>
              </a:p>
            </p:txBody>
          </p:sp>
          <p:sp>
            <p:nvSpPr>
              <p:cNvPr id="44666" name="Rectangle 11898"/>
              <p:cNvSpPr>
                <a:spLocks noChangeArrowheads="1"/>
              </p:cNvSpPr>
              <p:nvPr/>
            </p:nvSpPr>
            <p:spPr bwMode="auto">
              <a:xfrm>
                <a:off x="893" y="1324"/>
                <a:ext cx="6" cy="6"/>
              </a:xfrm>
              <a:prstGeom prst="rect">
                <a:avLst/>
              </a:prstGeom>
              <a:solidFill>
                <a:srgbClr val="63C6F5"/>
              </a:solidFill>
              <a:ln w="9525">
                <a:noFill/>
                <a:miter lim="800000"/>
                <a:headEnd/>
                <a:tailEnd/>
              </a:ln>
            </p:spPr>
            <p:txBody>
              <a:bodyPr/>
              <a:lstStyle/>
              <a:p>
                <a:endParaRPr lang="en-US" dirty="0"/>
              </a:p>
            </p:txBody>
          </p:sp>
          <p:sp>
            <p:nvSpPr>
              <p:cNvPr id="44667" name="Rectangle 11899"/>
              <p:cNvSpPr>
                <a:spLocks noChangeArrowheads="1"/>
              </p:cNvSpPr>
              <p:nvPr/>
            </p:nvSpPr>
            <p:spPr bwMode="auto">
              <a:xfrm>
                <a:off x="893" y="1368"/>
                <a:ext cx="6" cy="32"/>
              </a:xfrm>
              <a:prstGeom prst="rect">
                <a:avLst/>
              </a:prstGeom>
              <a:solidFill>
                <a:srgbClr val="63C6F5"/>
              </a:solidFill>
              <a:ln w="9525">
                <a:noFill/>
                <a:miter lim="800000"/>
                <a:headEnd/>
                <a:tailEnd/>
              </a:ln>
            </p:spPr>
            <p:txBody>
              <a:bodyPr/>
              <a:lstStyle/>
              <a:p>
                <a:endParaRPr lang="en-US" dirty="0"/>
              </a:p>
            </p:txBody>
          </p:sp>
          <p:sp>
            <p:nvSpPr>
              <p:cNvPr id="44668" name="Rectangle 11900"/>
              <p:cNvSpPr>
                <a:spLocks noChangeArrowheads="1"/>
              </p:cNvSpPr>
              <p:nvPr/>
            </p:nvSpPr>
            <p:spPr bwMode="auto">
              <a:xfrm>
                <a:off x="887" y="1406"/>
                <a:ext cx="6" cy="6"/>
              </a:xfrm>
              <a:prstGeom prst="rect">
                <a:avLst/>
              </a:prstGeom>
              <a:solidFill>
                <a:srgbClr val="63C6F5"/>
              </a:solidFill>
              <a:ln w="9525">
                <a:noFill/>
                <a:miter lim="800000"/>
                <a:headEnd/>
                <a:tailEnd/>
              </a:ln>
            </p:spPr>
            <p:txBody>
              <a:bodyPr/>
              <a:lstStyle/>
              <a:p>
                <a:endParaRPr lang="en-US" dirty="0"/>
              </a:p>
            </p:txBody>
          </p:sp>
          <p:sp>
            <p:nvSpPr>
              <p:cNvPr id="44669" name="Rectangle 11901"/>
              <p:cNvSpPr>
                <a:spLocks noChangeArrowheads="1"/>
              </p:cNvSpPr>
              <p:nvPr/>
            </p:nvSpPr>
            <p:spPr bwMode="auto">
              <a:xfrm>
                <a:off x="893" y="1437"/>
                <a:ext cx="6" cy="57"/>
              </a:xfrm>
              <a:prstGeom prst="rect">
                <a:avLst/>
              </a:prstGeom>
              <a:solidFill>
                <a:srgbClr val="63C6F5"/>
              </a:solidFill>
              <a:ln w="9525">
                <a:noFill/>
                <a:miter lim="800000"/>
                <a:headEnd/>
                <a:tailEnd/>
              </a:ln>
            </p:spPr>
            <p:txBody>
              <a:bodyPr/>
              <a:lstStyle/>
              <a:p>
                <a:endParaRPr lang="en-US" dirty="0"/>
              </a:p>
            </p:txBody>
          </p:sp>
          <p:sp>
            <p:nvSpPr>
              <p:cNvPr id="44670" name="Rectangle 11902"/>
              <p:cNvSpPr>
                <a:spLocks noChangeArrowheads="1"/>
              </p:cNvSpPr>
              <p:nvPr/>
            </p:nvSpPr>
            <p:spPr bwMode="auto">
              <a:xfrm>
                <a:off x="893" y="1513"/>
                <a:ext cx="6" cy="6"/>
              </a:xfrm>
              <a:prstGeom prst="rect">
                <a:avLst/>
              </a:prstGeom>
              <a:solidFill>
                <a:srgbClr val="63C6F5"/>
              </a:solidFill>
              <a:ln w="9525">
                <a:noFill/>
                <a:miter lim="800000"/>
                <a:headEnd/>
                <a:tailEnd/>
              </a:ln>
            </p:spPr>
            <p:txBody>
              <a:bodyPr/>
              <a:lstStyle/>
              <a:p>
                <a:endParaRPr lang="en-US" dirty="0"/>
              </a:p>
            </p:txBody>
          </p:sp>
          <p:sp>
            <p:nvSpPr>
              <p:cNvPr id="44671" name="Rectangle 11903"/>
              <p:cNvSpPr>
                <a:spLocks noChangeArrowheads="1"/>
              </p:cNvSpPr>
              <p:nvPr/>
            </p:nvSpPr>
            <p:spPr bwMode="auto">
              <a:xfrm>
                <a:off x="893" y="1519"/>
                <a:ext cx="6" cy="1"/>
              </a:xfrm>
              <a:prstGeom prst="rect">
                <a:avLst/>
              </a:prstGeom>
              <a:solidFill>
                <a:srgbClr val="63C6F5"/>
              </a:solidFill>
              <a:ln w="9525">
                <a:noFill/>
                <a:miter lim="800000"/>
                <a:headEnd/>
                <a:tailEnd/>
              </a:ln>
            </p:spPr>
            <p:txBody>
              <a:bodyPr/>
              <a:lstStyle/>
              <a:p>
                <a:endParaRPr lang="en-US" dirty="0"/>
              </a:p>
            </p:txBody>
          </p:sp>
          <p:sp>
            <p:nvSpPr>
              <p:cNvPr id="44672" name="Freeform 11904"/>
              <p:cNvSpPr>
                <a:spLocks/>
              </p:cNvSpPr>
              <p:nvPr/>
            </p:nvSpPr>
            <p:spPr bwMode="auto">
              <a:xfrm>
                <a:off x="893" y="3035"/>
                <a:ext cx="6" cy="19"/>
              </a:xfrm>
              <a:custGeom>
                <a:avLst/>
                <a:gdLst/>
                <a:ahLst/>
                <a:cxnLst>
                  <a:cxn ang="0">
                    <a:pos x="0" y="0"/>
                  </a:cxn>
                  <a:cxn ang="0">
                    <a:pos x="0" y="19"/>
                  </a:cxn>
                  <a:cxn ang="0">
                    <a:pos x="6" y="19"/>
                  </a:cxn>
                  <a:cxn ang="0">
                    <a:pos x="6" y="6"/>
                  </a:cxn>
                  <a:cxn ang="0">
                    <a:pos x="0" y="0"/>
                  </a:cxn>
                </a:cxnLst>
                <a:rect l="0" t="0" r="r" b="b"/>
                <a:pathLst>
                  <a:path w="6" h="19">
                    <a:moveTo>
                      <a:pt x="0" y="0"/>
                    </a:moveTo>
                    <a:lnTo>
                      <a:pt x="0" y="19"/>
                    </a:lnTo>
                    <a:lnTo>
                      <a:pt x="6" y="19"/>
                    </a:lnTo>
                    <a:lnTo>
                      <a:pt x="6" y="6"/>
                    </a:lnTo>
                    <a:lnTo>
                      <a:pt x="0" y="0"/>
                    </a:lnTo>
                    <a:close/>
                  </a:path>
                </a:pathLst>
              </a:custGeom>
              <a:solidFill>
                <a:srgbClr val="63C6F5"/>
              </a:solidFill>
              <a:ln w="9525">
                <a:noFill/>
                <a:round/>
                <a:headEnd/>
                <a:tailEnd/>
              </a:ln>
            </p:spPr>
            <p:txBody>
              <a:bodyPr/>
              <a:lstStyle/>
              <a:p>
                <a:endParaRPr lang="en-US" dirty="0"/>
              </a:p>
            </p:txBody>
          </p:sp>
          <p:sp>
            <p:nvSpPr>
              <p:cNvPr id="44673" name="Rectangle 11905"/>
              <p:cNvSpPr>
                <a:spLocks noChangeArrowheads="1"/>
              </p:cNvSpPr>
              <p:nvPr/>
            </p:nvSpPr>
            <p:spPr bwMode="auto">
              <a:xfrm>
                <a:off x="893" y="3066"/>
                <a:ext cx="6" cy="13"/>
              </a:xfrm>
              <a:prstGeom prst="rect">
                <a:avLst/>
              </a:prstGeom>
              <a:solidFill>
                <a:srgbClr val="63C6F5"/>
              </a:solidFill>
              <a:ln w="9525">
                <a:noFill/>
                <a:miter lim="800000"/>
                <a:headEnd/>
                <a:tailEnd/>
              </a:ln>
            </p:spPr>
            <p:txBody>
              <a:bodyPr/>
              <a:lstStyle/>
              <a:p>
                <a:endParaRPr lang="en-US" dirty="0"/>
              </a:p>
            </p:txBody>
          </p:sp>
          <p:sp>
            <p:nvSpPr>
              <p:cNvPr id="44674" name="Freeform 11906"/>
              <p:cNvSpPr>
                <a:spLocks/>
              </p:cNvSpPr>
              <p:nvPr/>
            </p:nvSpPr>
            <p:spPr bwMode="auto">
              <a:xfrm>
                <a:off x="887" y="3066"/>
                <a:ext cx="6" cy="170"/>
              </a:xfrm>
              <a:custGeom>
                <a:avLst/>
                <a:gdLst/>
                <a:ahLst/>
                <a:cxnLst>
                  <a:cxn ang="0">
                    <a:pos x="0" y="0"/>
                  </a:cxn>
                  <a:cxn ang="0">
                    <a:pos x="0" y="164"/>
                  </a:cxn>
                  <a:cxn ang="0">
                    <a:pos x="6" y="170"/>
                  </a:cxn>
                  <a:cxn ang="0">
                    <a:pos x="6" y="0"/>
                  </a:cxn>
                  <a:cxn ang="0">
                    <a:pos x="0" y="0"/>
                  </a:cxn>
                </a:cxnLst>
                <a:rect l="0" t="0" r="r" b="b"/>
                <a:pathLst>
                  <a:path w="6" h="170">
                    <a:moveTo>
                      <a:pt x="0" y="0"/>
                    </a:moveTo>
                    <a:lnTo>
                      <a:pt x="0" y="164"/>
                    </a:lnTo>
                    <a:lnTo>
                      <a:pt x="6" y="170"/>
                    </a:lnTo>
                    <a:lnTo>
                      <a:pt x="6" y="0"/>
                    </a:lnTo>
                    <a:lnTo>
                      <a:pt x="0" y="0"/>
                    </a:lnTo>
                    <a:close/>
                  </a:path>
                </a:pathLst>
              </a:custGeom>
              <a:solidFill>
                <a:srgbClr val="63C6F5"/>
              </a:solidFill>
              <a:ln w="9525">
                <a:noFill/>
                <a:round/>
                <a:headEnd/>
                <a:tailEnd/>
              </a:ln>
            </p:spPr>
            <p:txBody>
              <a:bodyPr/>
              <a:lstStyle/>
              <a:p>
                <a:endParaRPr lang="en-US" dirty="0"/>
              </a:p>
            </p:txBody>
          </p:sp>
          <p:sp>
            <p:nvSpPr>
              <p:cNvPr id="44675" name="Freeform 11907"/>
              <p:cNvSpPr>
                <a:spLocks/>
              </p:cNvSpPr>
              <p:nvPr/>
            </p:nvSpPr>
            <p:spPr bwMode="auto">
              <a:xfrm>
                <a:off x="893" y="3098"/>
                <a:ext cx="6" cy="145"/>
              </a:xfrm>
              <a:custGeom>
                <a:avLst/>
                <a:gdLst/>
                <a:ahLst/>
                <a:cxnLst>
                  <a:cxn ang="0">
                    <a:pos x="0" y="0"/>
                  </a:cxn>
                  <a:cxn ang="0">
                    <a:pos x="0" y="138"/>
                  </a:cxn>
                  <a:cxn ang="0">
                    <a:pos x="6" y="145"/>
                  </a:cxn>
                  <a:cxn ang="0">
                    <a:pos x="6" y="0"/>
                  </a:cxn>
                  <a:cxn ang="0">
                    <a:pos x="0" y="0"/>
                  </a:cxn>
                </a:cxnLst>
                <a:rect l="0" t="0" r="r" b="b"/>
                <a:pathLst>
                  <a:path w="6" h="145">
                    <a:moveTo>
                      <a:pt x="0" y="0"/>
                    </a:moveTo>
                    <a:lnTo>
                      <a:pt x="0" y="138"/>
                    </a:lnTo>
                    <a:lnTo>
                      <a:pt x="6" y="145"/>
                    </a:lnTo>
                    <a:lnTo>
                      <a:pt x="6" y="0"/>
                    </a:lnTo>
                    <a:lnTo>
                      <a:pt x="0" y="0"/>
                    </a:lnTo>
                    <a:close/>
                  </a:path>
                </a:pathLst>
              </a:custGeom>
              <a:solidFill>
                <a:srgbClr val="63C6F5"/>
              </a:solidFill>
              <a:ln w="9525">
                <a:noFill/>
                <a:round/>
                <a:headEnd/>
                <a:tailEnd/>
              </a:ln>
            </p:spPr>
            <p:txBody>
              <a:bodyPr/>
              <a:lstStyle/>
              <a:p>
                <a:endParaRPr lang="en-US" dirty="0"/>
              </a:p>
            </p:txBody>
          </p:sp>
          <p:sp>
            <p:nvSpPr>
              <p:cNvPr id="44676" name="Rectangle 11908"/>
              <p:cNvSpPr>
                <a:spLocks noChangeArrowheads="1"/>
              </p:cNvSpPr>
              <p:nvPr/>
            </p:nvSpPr>
            <p:spPr bwMode="auto">
              <a:xfrm>
                <a:off x="899" y="1330"/>
                <a:ext cx="7" cy="1"/>
              </a:xfrm>
              <a:prstGeom prst="rect">
                <a:avLst/>
              </a:prstGeom>
              <a:solidFill>
                <a:srgbClr val="63C6F5"/>
              </a:solidFill>
              <a:ln w="9525">
                <a:noFill/>
                <a:miter lim="800000"/>
                <a:headEnd/>
                <a:tailEnd/>
              </a:ln>
            </p:spPr>
            <p:txBody>
              <a:bodyPr/>
              <a:lstStyle/>
              <a:p>
                <a:endParaRPr lang="en-US" dirty="0"/>
              </a:p>
            </p:txBody>
          </p:sp>
          <p:sp>
            <p:nvSpPr>
              <p:cNvPr id="44677" name="Freeform 11909"/>
              <p:cNvSpPr>
                <a:spLocks/>
              </p:cNvSpPr>
              <p:nvPr/>
            </p:nvSpPr>
            <p:spPr bwMode="auto">
              <a:xfrm>
                <a:off x="899" y="1368"/>
                <a:ext cx="7" cy="13"/>
              </a:xfrm>
              <a:custGeom>
                <a:avLst/>
                <a:gdLst/>
                <a:ahLst/>
                <a:cxnLst>
                  <a:cxn ang="0">
                    <a:pos x="0" y="0"/>
                  </a:cxn>
                  <a:cxn ang="0">
                    <a:pos x="0" y="13"/>
                  </a:cxn>
                  <a:cxn ang="0">
                    <a:pos x="7" y="0"/>
                  </a:cxn>
                  <a:cxn ang="0">
                    <a:pos x="7" y="0"/>
                  </a:cxn>
                  <a:cxn ang="0">
                    <a:pos x="0" y="0"/>
                  </a:cxn>
                </a:cxnLst>
                <a:rect l="0" t="0" r="r" b="b"/>
                <a:pathLst>
                  <a:path w="7" h="13">
                    <a:moveTo>
                      <a:pt x="0" y="0"/>
                    </a:moveTo>
                    <a:lnTo>
                      <a:pt x="0" y="13"/>
                    </a:lnTo>
                    <a:lnTo>
                      <a:pt x="7" y="0"/>
                    </a:lnTo>
                    <a:lnTo>
                      <a:pt x="7" y="0"/>
                    </a:lnTo>
                    <a:lnTo>
                      <a:pt x="0" y="0"/>
                    </a:lnTo>
                    <a:close/>
                  </a:path>
                </a:pathLst>
              </a:custGeom>
              <a:solidFill>
                <a:srgbClr val="63C6F5"/>
              </a:solidFill>
              <a:ln w="9525">
                <a:noFill/>
                <a:round/>
                <a:headEnd/>
                <a:tailEnd/>
              </a:ln>
            </p:spPr>
            <p:txBody>
              <a:bodyPr/>
              <a:lstStyle/>
              <a:p>
                <a:endParaRPr lang="en-US" dirty="0"/>
              </a:p>
            </p:txBody>
          </p:sp>
          <p:sp>
            <p:nvSpPr>
              <p:cNvPr id="44678" name="Rectangle 11910"/>
              <p:cNvSpPr>
                <a:spLocks noChangeArrowheads="1"/>
              </p:cNvSpPr>
              <p:nvPr/>
            </p:nvSpPr>
            <p:spPr bwMode="auto">
              <a:xfrm>
                <a:off x="899" y="1381"/>
                <a:ext cx="7" cy="19"/>
              </a:xfrm>
              <a:prstGeom prst="rect">
                <a:avLst/>
              </a:prstGeom>
              <a:solidFill>
                <a:srgbClr val="63C6F5"/>
              </a:solidFill>
              <a:ln w="9525">
                <a:noFill/>
                <a:miter lim="800000"/>
                <a:headEnd/>
                <a:tailEnd/>
              </a:ln>
            </p:spPr>
            <p:txBody>
              <a:bodyPr/>
              <a:lstStyle/>
              <a:p>
                <a:endParaRPr lang="en-US" dirty="0"/>
              </a:p>
            </p:txBody>
          </p:sp>
          <p:sp>
            <p:nvSpPr>
              <p:cNvPr id="44679" name="Rectangle 11911"/>
              <p:cNvSpPr>
                <a:spLocks noChangeArrowheads="1"/>
              </p:cNvSpPr>
              <p:nvPr/>
            </p:nvSpPr>
            <p:spPr bwMode="auto">
              <a:xfrm>
                <a:off x="893" y="1406"/>
                <a:ext cx="6" cy="6"/>
              </a:xfrm>
              <a:prstGeom prst="rect">
                <a:avLst/>
              </a:prstGeom>
              <a:solidFill>
                <a:srgbClr val="63C6F5"/>
              </a:solidFill>
              <a:ln w="9525">
                <a:noFill/>
                <a:miter lim="800000"/>
                <a:headEnd/>
                <a:tailEnd/>
              </a:ln>
            </p:spPr>
            <p:txBody>
              <a:bodyPr/>
              <a:lstStyle/>
              <a:p>
                <a:endParaRPr lang="en-US" dirty="0"/>
              </a:p>
            </p:txBody>
          </p:sp>
          <p:sp>
            <p:nvSpPr>
              <p:cNvPr id="44680" name="Rectangle 11912"/>
              <p:cNvSpPr>
                <a:spLocks noChangeArrowheads="1"/>
              </p:cNvSpPr>
              <p:nvPr/>
            </p:nvSpPr>
            <p:spPr bwMode="auto">
              <a:xfrm>
                <a:off x="899" y="1406"/>
                <a:ext cx="7" cy="6"/>
              </a:xfrm>
              <a:prstGeom prst="rect">
                <a:avLst/>
              </a:prstGeom>
              <a:solidFill>
                <a:srgbClr val="63C6F5"/>
              </a:solidFill>
              <a:ln w="9525">
                <a:noFill/>
                <a:miter lim="800000"/>
                <a:headEnd/>
                <a:tailEnd/>
              </a:ln>
            </p:spPr>
            <p:txBody>
              <a:bodyPr/>
              <a:lstStyle/>
              <a:p>
                <a:endParaRPr lang="en-US" dirty="0"/>
              </a:p>
            </p:txBody>
          </p:sp>
          <p:sp>
            <p:nvSpPr>
              <p:cNvPr id="44681" name="Rectangle 11913"/>
              <p:cNvSpPr>
                <a:spLocks noChangeArrowheads="1"/>
              </p:cNvSpPr>
              <p:nvPr/>
            </p:nvSpPr>
            <p:spPr bwMode="auto">
              <a:xfrm>
                <a:off x="899" y="1431"/>
                <a:ext cx="7" cy="57"/>
              </a:xfrm>
              <a:prstGeom prst="rect">
                <a:avLst/>
              </a:prstGeom>
              <a:solidFill>
                <a:srgbClr val="63C6F5"/>
              </a:solidFill>
              <a:ln w="9525">
                <a:noFill/>
                <a:miter lim="800000"/>
                <a:headEnd/>
                <a:tailEnd/>
              </a:ln>
            </p:spPr>
            <p:txBody>
              <a:bodyPr/>
              <a:lstStyle/>
              <a:p>
                <a:endParaRPr lang="en-US" dirty="0"/>
              </a:p>
            </p:txBody>
          </p:sp>
          <p:sp>
            <p:nvSpPr>
              <p:cNvPr id="44682" name="Rectangle 11914"/>
              <p:cNvSpPr>
                <a:spLocks noChangeArrowheads="1"/>
              </p:cNvSpPr>
              <p:nvPr/>
            </p:nvSpPr>
            <p:spPr bwMode="auto">
              <a:xfrm>
                <a:off x="899" y="1488"/>
                <a:ext cx="7" cy="6"/>
              </a:xfrm>
              <a:prstGeom prst="rect">
                <a:avLst/>
              </a:prstGeom>
              <a:solidFill>
                <a:srgbClr val="63C6F5"/>
              </a:solidFill>
              <a:ln w="9525">
                <a:noFill/>
                <a:miter lim="800000"/>
                <a:headEnd/>
                <a:tailEnd/>
              </a:ln>
            </p:spPr>
            <p:txBody>
              <a:bodyPr/>
              <a:lstStyle/>
              <a:p>
                <a:endParaRPr lang="en-US" dirty="0"/>
              </a:p>
            </p:txBody>
          </p:sp>
          <p:sp>
            <p:nvSpPr>
              <p:cNvPr id="44683" name="Freeform 11915"/>
              <p:cNvSpPr>
                <a:spLocks/>
              </p:cNvSpPr>
              <p:nvPr/>
            </p:nvSpPr>
            <p:spPr bwMode="auto">
              <a:xfrm>
                <a:off x="899" y="3041"/>
                <a:ext cx="7" cy="13"/>
              </a:xfrm>
              <a:custGeom>
                <a:avLst/>
                <a:gdLst/>
                <a:ahLst/>
                <a:cxnLst>
                  <a:cxn ang="0">
                    <a:pos x="0" y="0"/>
                  </a:cxn>
                  <a:cxn ang="0">
                    <a:pos x="0" y="13"/>
                  </a:cxn>
                  <a:cxn ang="0">
                    <a:pos x="7" y="13"/>
                  </a:cxn>
                  <a:cxn ang="0">
                    <a:pos x="7" y="7"/>
                  </a:cxn>
                  <a:cxn ang="0">
                    <a:pos x="0" y="0"/>
                  </a:cxn>
                </a:cxnLst>
                <a:rect l="0" t="0" r="r" b="b"/>
                <a:pathLst>
                  <a:path w="7" h="13">
                    <a:moveTo>
                      <a:pt x="0" y="0"/>
                    </a:moveTo>
                    <a:lnTo>
                      <a:pt x="0" y="13"/>
                    </a:lnTo>
                    <a:lnTo>
                      <a:pt x="7" y="13"/>
                    </a:lnTo>
                    <a:lnTo>
                      <a:pt x="7" y="7"/>
                    </a:lnTo>
                    <a:lnTo>
                      <a:pt x="0" y="0"/>
                    </a:lnTo>
                    <a:close/>
                  </a:path>
                </a:pathLst>
              </a:custGeom>
              <a:solidFill>
                <a:srgbClr val="63C6F5"/>
              </a:solidFill>
              <a:ln w="9525">
                <a:noFill/>
                <a:round/>
                <a:headEnd/>
                <a:tailEnd/>
              </a:ln>
            </p:spPr>
            <p:txBody>
              <a:bodyPr/>
              <a:lstStyle/>
              <a:p>
                <a:endParaRPr lang="en-US" dirty="0"/>
              </a:p>
            </p:txBody>
          </p:sp>
          <p:sp>
            <p:nvSpPr>
              <p:cNvPr id="44684" name="Rectangle 11916"/>
              <p:cNvSpPr>
                <a:spLocks noChangeArrowheads="1"/>
              </p:cNvSpPr>
              <p:nvPr/>
            </p:nvSpPr>
            <p:spPr bwMode="auto">
              <a:xfrm>
                <a:off x="899" y="3060"/>
                <a:ext cx="7" cy="38"/>
              </a:xfrm>
              <a:prstGeom prst="rect">
                <a:avLst/>
              </a:prstGeom>
              <a:solidFill>
                <a:srgbClr val="63C6F5"/>
              </a:solidFill>
              <a:ln w="9525">
                <a:noFill/>
                <a:miter lim="800000"/>
                <a:headEnd/>
                <a:tailEnd/>
              </a:ln>
            </p:spPr>
            <p:txBody>
              <a:bodyPr/>
              <a:lstStyle/>
              <a:p>
                <a:endParaRPr lang="en-US" dirty="0"/>
              </a:p>
            </p:txBody>
          </p:sp>
          <p:sp>
            <p:nvSpPr>
              <p:cNvPr id="44685" name="Freeform 11917"/>
              <p:cNvSpPr>
                <a:spLocks/>
              </p:cNvSpPr>
              <p:nvPr/>
            </p:nvSpPr>
            <p:spPr bwMode="auto">
              <a:xfrm>
                <a:off x="899" y="3104"/>
                <a:ext cx="7" cy="176"/>
              </a:xfrm>
              <a:custGeom>
                <a:avLst/>
                <a:gdLst/>
                <a:ahLst/>
                <a:cxnLst>
                  <a:cxn ang="0">
                    <a:pos x="0" y="0"/>
                  </a:cxn>
                  <a:cxn ang="0">
                    <a:pos x="0" y="170"/>
                  </a:cxn>
                  <a:cxn ang="0">
                    <a:pos x="7" y="176"/>
                  </a:cxn>
                  <a:cxn ang="0">
                    <a:pos x="7" y="0"/>
                  </a:cxn>
                  <a:cxn ang="0">
                    <a:pos x="0" y="0"/>
                  </a:cxn>
                </a:cxnLst>
                <a:rect l="0" t="0" r="r" b="b"/>
                <a:pathLst>
                  <a:path w="7" h="176">
                    <a:moveTo>
                      <a:pt x="0" y="0"/>
                    </a:moveTo>
                    <a:lnTo>
                      <a:pt x="0" y="170"/>
                    </a:lnTo>
                    <a:lnTo>
                      <a:pt x="7" y="176"/>
                    </a:lnTo>
                    <a:lnTo>
                      <a:pt x="7" y="0"/>
                    </a:lnTo>
                    <a:lnTo>
                      <a:pt x="0" y="0"/>
                    </a:lnTo>
                    <a:close/>
                  </a:path>
                </a:pathLst>
              </a:custGeom>
              <a:solidFill>
                <a:srgbClr val="63C6F5"/>
              </a:solidFill>
              <a:ln w="9525">
                <a:noFill/>
                <a:round/>
                <a:headEnd/>
                <a:tailEnd/>
              </a:ln>
            </p:spPr>
            <p:txBody>
              <a:bodyPr/>
              <a:lstStyle/>
              <a:p>
                <a:endParaRPr lang="en-US" dirty="0"/>
              </a:p>
            </p:txBody>
          </p:sp>
          <p:sp>
            <p:nvSpPr>
              <p:cNvPr id="44686" name="Rectangle 11918"/>
              <p:cNvSpPr>
                <a:spLocks noChangeArrowheads="1"/>
              </p:cNvSpPr>
              <p:nvPr/>
            </p:nvSpPr>
            <p:spPr bwMode="auto">
              <a:xfrm>
                <a:off x="906" y="1324"/>
                <a:ext cx="6" cy="1"/>
              </a:xfrm>
              <a:prstGeom prst="rect">
                <a:avLst/>
              </a:prstGeom>
              <a:solidFill>
                <a:srgbClr val="63C6F5"/>
              </a:solidFill>
              <a:ln w="9525">
                <a:noFill/>
                <a:miter lim="800000"/>
                <a:headEnd/>
                <a:tailEnd/>
              </a:ln>
            </p:spPr>
            <p:txBody>
              <a:bodyPr/>
              <a:lstStyle/>
              <a:p>
                <a:endParaRPr lang="en-US" dirty="0"/>
              </a:p>
            </p:txBody>
          </p:sp>
          <p:sp>
            <p:nvSpPr>
              <p:cNvPr id="44687" name="Rectangle 11919"/>
              <p:cNvSpPr>
                <a:spLocks noChangeArrowheads="1"/>
              </p:cNvSpPr>
              <p:nvPr/>
            </p:nvSpPr>
            <p:spPr bwMode="auto">
              <a:xfrm>
                <a:off x="899" y="1406"/>
                <a:ext cx="7" cy="1"/>
              </a:xfrm>
              <a:prstGeom prst="rect">
                <a:avLst/>
              </a:prstGeom>
              <a:solidFill>
                <a:srgbClr val="63C6F5"/>
              </a:solidFill>
              <a:ln w="9525">
                <a:noFill/>
                <a:miter lim="800000"/>
                <a:headEnd/>
                <a:tailEnd/>
              </a:ln>
            </p:spPr>
            <p:txBody>
              <a:bodyPr/>
              <a:lstStyle/>
              <a:p>
                <a:endParaRPr lang="en-US" dirty="0"/>
              </a:p>
            </p:txBody>
          </p:sp>
          <p:sp>
            <p:nvSpPr>
              <p:cNvPr id="44688" name="Rectangle 11920"/>
              <p:cNvSpPr>
                <a:spLocks noChangeArrowheads="1"/>
              </p:cNvSpPr>
              <p:nvPr/>
            </p:nvSpPr>
            <p:spPr bwMode="auto">
              <a:xfrm>
                <a:off x="906" y="1425"/>
                <a:ext cx="6" cy="1"/>
              </a:xfrm>
              <a:prstGeom prst="rect">
                <a:avLst/>
              </a:prstGeom>
              <a:solidFill>
                <a:srgbClr val="63C6F5"/>
              </a:solidFill>
              <a:ln w="9525">
                <a:noFill/>
                <a:miter lim="800000"/>
                <a:headEnd/>
                <a:tailEnd/>
              </a:ln>
            </p:spPr>
            <p:txBody>
              <a:bodyPr/>
              <a:lstStyle/>
              <a:p>
                <a:endParaRPr lang="en-US" dirty="0"/>
              </a:p>
            </p:txBody>
          </p:sp>
          <p:sp>
            <p:nvSpPr>
              <p:cNvPr id="44689" name="Rectangle 11921"/>
              <p:cNvSpPr>
                <a:spLocks noChangeArrowheads="1"/>
              </p:cNvSpPr>
              <p:nvPr/>
            </p:nvSpPr>
            <p:spPr bwMode="auto">
              <a:xfrm>
                <a:off x="906" y="1431"/>
                <a:ext cx="6" cy="63"/>
              </a:xfrm>
              <a:prstGeom prst="rect">
                <a:avLst/>
              </a:prstGeom>
              <a:solidFill>
                <a:srgbClr val="63C6F5"/>
              </a:solidFill>
              <a:ln w="9525">
                <a:noFill/>
                <a:miter lim="800000"/>
                <a:headEnd/>
                <a:tailEnd/>
              </a:ln>
            </p:spPr>
            <p:txBody>
              <a:bodyPr/>
              <a:lstStyle/>
              <a:p>
                <a:endParaRPr lang="en-US" dirty="0"/>
              </a:p>
            </p:txBody>
          </p:sp>
          <p:sp>
            <p:nvSpPr>
              <p:cNvPr id="44690" name="Rectangle 11922"/>
              <p:cNvSpPr>
                <a:spLocks noChangeArrowheads="1"/>
              </p:cNvSpPr>
              <p:nvPr/>
            </p:nvSpPr>
            <p:spPr bwMode="auto">
              <a:xfrm>
                <a:off x="906" y="1494"/>
                <a:ext cx="6" cy="6"/>
              </a:xfrm>
              <a:prstGeom prst="rect">
                <a:avLst/>
              </a:prstGeom>
              <a:solidFill>
                <a:srgbClr val="63C6F5"/>
              </a:solidFill>
              <a:ln w="9525">
                <a:noFill/>
                <a:miter lim="800000"/>
                <a:headEnd/>
                <a:tailEnd/>
              </a:ln>
            </p:spPr>
            <p:txBody>
              <a:bodyPr/>
              <a:lstStyle/>
              <a:p>
                <a:endParaRPr lang="en-US" dirty="0"/>
              </a:p>
            </p:txBody>
          </p:sp>
          <p:sp>
            <p:nvSpPr>
              <p:cNvPr id="44691" name="Freeform 11923"/>
              <p:cNvSpPr>
                <a:spLocks/>
              </p:cNvSpPr>
              <p:nvPr/>
            </p:nvSpPr>
            <p:spPr bwMode="auto">
              <a:xfrm>
                <a:off x="906" y="3054"/>
                <a:ext cx="6" cy="245"/>
              </a:xfrm>
              <a:custGeom>
                <a:avLst/>
                <a:gdLst/>
                <a:ahLst/>
                <a:cxnLst>
                  <a:cxn ang="0">
                    <a:pos x="0" y="6"/>
                  </a:cxn>
                  <a:cxn ang="0">
                    <a:pos x="0" y="245"/>
                  </a:cxn>
                  <a:cxn ang="0">
                    <a:pos x="6" y="245"/>
                  </a:cxn>
                  <a:cxn ang="0">
                    <a:pos x="6" y="0"/>
                  </a:cxn>
                  <a:cxn ang="0">
                    <a:pos x="0" y="6"/>
                  </a:cxn>
                </a:cxnLst>
                <a:rect l="0" t="0" r="r" b="b"/>
                <a:pathLst>
                  <a:path w="6" h="245">
                    <a:moveTo>
                      <a:pt x="0" y="6"/>
                    </a:moveTo>
                    <a:lnTo>
                      <a:pt x="0" y="245"/>
                    </a:lnTo>
                    <a:lnTo>
                      <a:pt x="6" y="245"/>
                    </a:lnTo>
                    <a:lnTo>
                      <a:pt x="6" y="0"/>
                    </a:lnTo>
                    <a:lnTo>
                      <a:pt x="0" y="6"/>
                    </a:lnTo>
                    <a:close/>
                  </a:path>
                </a:pathLst>
              </a:custGeom>
              <a:solidFill>
                <a:srgbClr val="63C6F5"/>
              </a:solidFill>
              <a:ln w="9525">
                <a:noFill/>
                <a:round/>
                <a:headEnd/>
                <a:tailEnd/>
              </a:ln>
            </p:spPr>
            <p:txBody>
              <a:bodyPr/>
              <a:lstStyle/>
              <a:p>
                <a:endParaRPr lang="en-US" dirty="0"/>
              </a:p>
            </p:txBody>
          </p:sp>
          <p:sp>
            <p:nvSpPr>
              <p:cNvPr id="44692" name="Rectangle 11924"/>
              <p:cNvSpPr>
                <a:spLocks noChangeArrowheads="1"/>
              </p:cNvSpPr>
              <p:nvPr/>
            </p:nvSpPr>
            <p:spPr bwMode="auto">
              <a:xfrm>
                <a:off x="912" y="1305"/>
                <a:ext cx="6" cy="7"/>
              </a:xfrm>
              <a:prstGeom prst="rect">
                <a:avLst/>
              </a:prstGeom>
              <a:solidFill>
                <a:srgbClr val="63C6F5"/>
              </a:solidFill>
              <a:ln w="9525">
                <a:noFill/>
                <a:miter lim="800000"/>
                <a:headEnd/>
                <a:tailEnd/>
              </a:ln>
            </p:spPr>
            <p:txBody>
              <a:bodyPr/>
              <a:lstStyle/>
              <a:p>
                <a:endParaRPr lang="en-US" dirty="0"/>
              </a:p>
            </p:txBody>
          </p:sp>
          <p:sp>
            <p:nvSpPr>
              <p:cNvPr id="44693" name="Freeform 11925"/>
              <p:cNvSpPr>
                <a:spLocks/>
              </p:cNvSpPr>
              <p:nvPr/>
            </p:nvSpPr>
            <p:spPr bwMode="auto">
              <a:xfrm>
                <a:off x="912" y="1312"/>
                <a:ext cx="6" cy="12"/>
              </a:xfrm>
              <a:custGeom>
                <a:avLst/>
                <a:gdLst/>
                <a:ahLst/>
                <a:cxnLst>
                  <a:cxn ang="0">
                    <a:pos x="0" y="6"/>
                  </a:cxn>
                  <a:cxn ang="0">
                    <a:pos x="0" y="12"/>
                  </a:cxn>
                  <a:cxn ang="0">
                    <a:pos x="6" y="0"/>
                  </a:cxn>
                  <a:cxn ang="0">
                    <a:pos x="6" y="0"/>
                  </a:cxn>
                  <a:cxn ang="0">
                    <a:pos x="0" y="6"/>
                  </a:cxn>
                </a:cxnLst>
                <a:rect l="0" t="0" r="r" b="b"/>
                <a:pathLst>
                  <a:path w="6" h="12">
                    <a:moveTo>
                      <a:pt x="0" y="6"/>
                    </a:moveTo>
                    <a:lnTo>
                      <a:pt x="0" y="12"/>
                    </a:lnTo>
                    <a:lnTo>
                      <a:pt x="6" y="0"/>
                    </a:lnTo>
                    <a:lnTo>
                      <a:pt x="6" y="0"/>
                    </a:lnTo>
                    <a:lnTo>
                      <a:pt x="0" y="6"/>
                    </a:lnTo>
                    <a:close/>
                  </a:path>
                </a:pathLst>
              </a:custGeom>
              <a:solidFill>
                <a:srgbClr val="63C6F5"/>
              </a:solidFill>
              <a:ln w="9525">
                <a:noFill/>
                <a:round/>
                <a:headEnd/>
                <a:tailEnd/>
              </a:ln>
            </p:spPr>
            <p:txBody>
              <a:bodyPr/>
              <a:lstStyle/>
              <a:p>
                <a:endParaRPr lang="en-US" dirty="0"/>
              </a:p>
            </p:txBody>
          </p:sp>
          <p:sp>
            <p:nvSpPr>
              <p:cNvPr id="44694" name="Freeform 11926"/>
              <p:cNvSpPr>
                <a:spLocks/>
              </p:cNvSpPr>
              <p:nvPr/>
            </p:nvSpPr>
            <p:spPr bwMode="auto">
              <a:xfrm>
                <a:off x="912" y="1337"/>
                <a:ext cx="6" cy="6"/>
              </a:xfrm>
              <a:custGeom>
                <a:avLst/>
                <a:gdLst/>
                <a:ahLst/>
                <a:cxnLst>
                  <a:cxn ang="0">
                    <a:pos x="0" y="6"/>
                  </a:cxn>
                  <a:cxn ang="0">
                    <a:pos x="0" y="6"/>
                  </a:cxn>
                  <a:cxn ang="0">
                    <a:pos x="6" y="6"/>
                  </a:cxn>
                  <a:cxn ang="0">
                    <a:pos x="6" y="0"/>
                  </a:cxn>
                  <a:cxn ang="0">
                    <a:pos x="0" y="6"/>
                  </a:cxn>
                </a:cxnLst>
                <a:rect l="0" t="0" r="r" b="b"/>
                <a:pathLst>
                  <a:path w="6" h="6">
                    <a:moveTo>
                      <a:pt x="0" y="6"/>
                    </a:moveTo>
                    <a:lnTo>
                      <a:pt x="0" y="6"/>
                    </a:lnTo>
                    <a:lnTo>
                      <a:pt x="6" y="6"/>
                    </a:lnTo>
                    <a:lnTo>
                      <a:pt x="6" y="0"/>
                    </a:lnTo>
                    <a:lnTo>
                      <a:pt x="0" y="6"/>
                    </a:lnTo>
                    <a:close/>
                  </a:path>
                </a:pathLst>
              </a:custGeom>
              <a:solidFill>
                <a:srgbClr val="63C6F5"/>
              </a:solidFill>
              <a:ln w="9525">
                <a:noFill/>
                <a:round/>
                <a:headEnd/>
                <a:tailEnd/>
              </a:ln>
            </p:spPr>
            <p:txBody>
              <a:bodyPr/>
              <a:lstStyle/>
              <a:p>
                <a:endParaRPr lang="en-US" dirty="0"/>
              </a:p>
            </p:txBody>
          </p:sp>
          <p:sp>
            <p:nvSpPr>
              <p:cNvPr id="44695" name="Freeform 11927"/>
              <p:cNvSpPr>
                <a:spLocks/>
              </p:cNvSpPr>
              <p:nvPr/>
            </p:nvSpPr>
            <p:spPr bwMode="auto">
              <a:xfrm>
                <a:off x="906" y="1381"/>
                <a:ext cx="6" cy="25"/>
              </a:xfrm>
              <a:custGeom>
                <a:avLst/>
                <a:gdLst/>
                <a:ahLst/>
                <a:cxnLst>
                  <a:cxn ang="0">
                    <a:pos x="0" y="0"/>
                  </a:cxn>
                  <a:cxn ang="0">
                    <a:pos x="0" y="25"/>
                  </a:cxn>
                  <a:cxn ang="0">
                    <a:pos x="6" y="25"/>
                  </a:cxn>
                  <a:cxn ang="0">
                    <a:pos x="6" y="6"/>
                  </a:cxn>
                  <a:cxn ang="0">
                    <a:pos x="0" y="0"/>
                  </a:cxn>
                </a:cxnLst>
                <a:rect l="0" t="0" r="r" b="b"/>
                <a:pathLst>
                  <a:path w="6" h="25">
                    <a:moveTo>
                      <a:pt x="0" y="0"/>
                    </a:moveTo>
                    <a:lnTo>
                      <a:pt x="0" y="25"/>
                    </a:lnTo>
                    <a:lnTo>
                      <a:pt x="6" y="25"/>
                    </a:lnTo>
                    <a:lnTo>
                      <a:pt x="6" y="6"/>
                    </a:lnTo>
                    <a:lnTo>
                      <a:pt x="0" y="0"/>
                    </a:lnTo>
                    <a:close/>
                  </a:path>
                </a:pathLst>
              </a:custGeom>
              <a:solidFill>
                <a:srgbClr val="63C6F5"/>
              </a:solidFill>
              <a:ln w="9525">
                <a:noFill/>
                <a:round/>
                <a:headEnd/>
                <a:tailEnd/>
              </a:ln>
            </p:spPr>
            <p:txBody>
              <a:bodyPr/>
              <a:lstStyle/>
              <a:p>
                <a:endParaRPr lang="en-US" dirty="0"/>
              </a:p>
            </p:txBody>
          </p:sp>
          <p:sp>
            <p:nvSpPr>
              <p:cNvPr id="44696" name="Rectangle 11928"/>
              <p:cNvSpPr>
                <a:spLocks noChangeArrowheads="1"/>
              </p:cNvSpPr>
              <p:nvPr/>
            </p:nvSpPr>
            <p:spPr bwMode="auto">
              <a:xfrm>
                <a:off x="906" y="1406"/>
                <a:ext cx="6" cy="6"/>
              </a:xfrm>
              <a:prstGeom prst="rect">
                <a:avLst/>
              </a:prstGeom>
              <a:solidFill>
                <a:srgbClr val="63C6F5"/>
              </a:solidFill>
              <a:ln w="9525">
                <a:noFill/>
                <a:miter lim="800000"/>
                <a:headEnd/>
                <a:tailEnd/>
              </a:ln>
            </p:spPr>
            <p:txBody>
              <a:bodyPr/>
              <a:lstStyle/>
              <a:p>
                <a:endParaRPr lang="en-US" dirty="0"/>
              </a:p>
            </p:txBody>
          </p:sp>
          <p:sp>
            <p:nvSpPr>
              <p:cNvPr id="44697" name="Rectangle 11929"/>
              <p:cNvSpPr>
                <a:spLocks noChangeArrowheads="1"/>
              </p:cNvSpPr>
              <p:nvPr/>
            </p:nvSpPr>
            <p:spPr bwMode="auto">
              <a:xfrm>
                <a:off x="912" y="1418"/>
                <a:ext cx="6" cy="13"/>
              </a:xfrm>
              <a:prstGeom prst="rect">
                <a:avLst/>
              </a:prstGeom>
              <a:solidFill>
                <a:srgbClr val="63C6F5"/>
              </a:solidFill>
              <a:ln w="9525">
                <a:noFill/>
                <a:miter lim="800000"/>
                <a:headEnd/>
                <a:tailEnd/>
              </a:ln>
            </p:spPr>
            <p:txBody>
              <a:bodyPr/>
              <a:lstStyle/>
              <a:p>
                <a:endParaRPr lang="en-US" dirty="0"/>
              </a:p>
            </p:txBody>
          </p:sp>
          <p:sp>
            <p:nvSpPr>
              <p:cNvPr id="44698" name="Rectangle 11930"/>
              <p:cNvSpPr>
                <a:spLocks noChangeArrowheads="1"/>
              </p:cNvSpPr>
              <p:nvPr/>
            </p:nvSpPr>
            <p:spPr bwMode="auto">
              <a:xfrm>
                <a:off x="912" y="1431"/>
                <a:ext cx="6" cy="69"/>
              </a:xfrm>
              <a:prstGeom prst="rect">
                <a:avLst/>
              </a:prstGeom>
              <a:solidFill>
                <a:srgbClr val="63C6F5"/>
              </a:solidFill>
              <a:ln w="9525">
                <a:noFill/>
                <a:miter lim="800000"/>
                <a:headEnd/>
                <a:tailEnd/>
              </a:ln>
            </p:spPr>
            <p:txBody>
              <a:bodyPr/>
              <a:lstStyle/>
              <a:p>
                <a:endParaRPr lang="en-US" dirty="0"/>
              </a:p>
            </p:txBody>
          </p:sp>
          <p:sp>
            <p:nvSpPr>
              <p:cNvPr id="44699" name="Rectangle 11931"/>
              <p:cNvSpPr>
                <a:spLocks noChangeArrowheads="1"/>
              </p:cNvSpPr>
              <p:nvPr/>
            </p:nvSpPr>
            <p:spPr bwMode="auto">
              <a:xfrm>
                <a:off x="912" y="1513"/>
                <a:ext cx="6" cy="12"/>
              </a:xfrm>
              <a:prstGeom prst="rect">
                <a:avLst/>
              </a:prstGeom>
              <a:solidFill>
                <a:srgbClr val="63C6F5"/>
              </a:solidFill>
              <a:ln w="9525">
                <a:noFill/>
                <a:miter lim="800000"/>
                <a:headEnd/>
                <a:tailEnd/>
              </a:ln>
            </p:spPr>
            <p:txBody>
              <a:bodyPr/>
              <a:lstStyle/>
              <a:p>
                <a:endParaRPr lang="en-US" dirty="0"/>
              </a:p>
            </p:txBody>
          </p:sp>
          <p:sp>
            <p:nvSpPr>
              <p:cNvPr id="44700" name="Rectangle 11932"/>
              <p:cNvSpPr>
                <a:spLocks noChangeArrowheads="1"/>
              </p:cNvSpPr>
              <p:nvPr/>
            </p:nvSpPr>
            <p:spPr bwMode="auto">
              <a:xfrm>
                <a:off x="912" y="3054"/>
                <a:ext cx="6" cy="258"/>
              </a:xfrm>
              <a:prstGeom prst="rect">
                <a:avLst/>
              </a:prstGeom>
              <a:solidFill>
                <a:srgbClr val="63C6F5"/>
              </a:solidFill>
              <a:ln w="9525">
                <a:noFill/>
                <a:miter lim="800000"/>
                <a:headEnd/>
                <a:tailEnd/>
              </a:ln>
            </p:spPr>
            <p:txBody>
              <a:bodyPr/>
              <a:lstStyle/>
              <a:p>
                <a:endParaRPr lang="en-US" dirty="0"/>
              </a:p>
            </p:txBody>
          </p:sp>
          <p:sp>
            <p:nvSpPr>
              <p:cNvPr id="44701" name="Freeform 11933"/>
              <p:cNvSpPr>
                <a:spLocks/>
              </p:cNvSpPr>
              <p:nvPr/>
            </p:nvSpPr>
            <p:spPr bwMode="auto">
              <a:xfrm>
                <a:off x="918" y="1299"/>
                <a:ext cx="7" cy="13"/>
              </a:xfrm>
              <a:custGeom>
                <a:avLst/>
                <a:gdLst/>
                <a:ahLst/>
                <a:cxnLst>
                  <a:cxn ang="0">
                    <a:pos x="0" y="0"/>
                  </a:cxn>
                  <a:cxn ang="0">
                    <a:pos x="0" y="13"/>
                  </a:cxn>
                  <a:cxn ang="0">
                    <a:pos x="7" y="6"/>
                  </a:cxn>
                  <a:cxn ang="0">
                    <a:pos x="7" y="0"/>
                  </a:cxn>
                  <a:cxn ang="0">
                    <a:pos x="0" y="0"/>
                  </a:cxn>
                </a:cxnLst>
                <a:rect l="0" t="0" r="r" b="b"/>
                <a:pathLst>
                  <a:path w="7" h="13">
                    <a:moveTo>
                      <a:pt x="0" y="0"/>
                    </a:moveTo>
                    <a:lnTo>
                      <a:pt x="0" y="13"/>
                    </a:lnTo>
                    <a:lnTo>
                      <a:pt x="7" y="6"/>
                    </a:lnTo>
                    <a:lnTo>
                      <a:pt x="7" y="0"/>
                    </a:lnTo>
                    <a:lnTo>
                      <a:pt x="0" y="0"/>
                    </a:lnTo>
                    <a:close/>
                  </a:path>
                </a:pathLst>
              </a:custGeom>
              <a:solidFill>
                <a:srgbClr val="63C6F5"/>
              </a:solidFill>
              <a:ln w="9525">
                <a:noFill/>
                <a:round/>
                <a:headEnd/>
                <a:tailEnd/>
              </a:ln>
            </p:spPr>
            <p:txBody>
              <a:bodyPr/>
              <a:lstStyle/>
              <a:p>
                <a:endParaRPr lang="en-US" dirty="0"/>
              </a:p>
            </p:txBody>
          </p:sp>
          <p:sp>
            <p:nvSpPr>
              <p:cNvPr id="44702" name="Rectangle 11934"/>
              <p:cNvSpPr>
                <a:spLocks noChangeArrowheads="1"/>
              </p:cNvSpPr>
              <p:nvPr/>
            </p:nvSpPr>
            <p:spPr bwMode="auto">
              <a:xfrm>
                <a:off x="918" y="1337"/>
                <a:ext cx="7" cy="12"/>
              </a:xfrm>
              <a:prstGeom prst="rect">
                <a:avLst/>
              </a:prstGeom>
              <a:solidFill>
                <a:srgbClr val="63C6F5"/>
              </a:solidFill>
              <a:ln w="9525">
                <a:noFill/>
                <a:miter lim="800000"/>
                <a:headEnd/>
                <a:tailEnd/>
              </a:ln>
            </p:spPr>
            <p:txBody>
              <a:bodyPr/>
              <a:lstStyle/>
              <a:p>
                <a:endParaRPr lang="en-US" dirty="0"/>
              </a:p>
            </p:txBody>
          </p:sp>
          <p:sp>
            <p:nvSpPr>
              <p:cNvPr id="44703" name="Freeform 11935"/>
              <p:cNvSpPr>
                <a:spLocks/>
              </p:cNvSpPr>
              <p:nvPr/>
            </p:nvSpPr>
            <p:spPr bwMode="auto">
              <a:xfrm>
                <a:off x="912" y="1387"/>
                <a:ext cx="6" cy="25"/>
              </a:xfrm>
              <a:custGeom>
                <a:avLst/>
                <a:gdLst/>
                <a:ahLst/>
                <a:cxnLst>
                  <a:cxn ang="0">
                    <a:pos x="0" y="0"/>
                  </a:cxn>
                  <a:cxn ang="0">
                    <a:pos x="0" y="25"/>
                  </a:cxn>
                  <a:cxn ang="0">
                    <a:pos x="6" y="25"/>
                  </a:cxn>
                  <a:cxn ang="0">
                    <a:pos x="6" y="6"/>
                  </a:cxn>
                  <a:cxn ang="0">
                    <a:pos x="0" y="0"/>
                  </a:cxn>
                </a:cxnLst>
                <a:rect l="0" t="0" r="r" b="b"/>
                <a:pathLst>
                  <a:path w="6" h="25">
                    <a:moveTo>
                      <a:pt x="0" y="0"/>
                    </a:moveTo>
                    <a:lnTo>
                      <a:pt x="0" y="25"/>
                    </a:lnTo>
                    <a:lnTo>
                      <a:pt x="6" y="25"/>
                    </a:lnTo>
                    <a:lnTo>
                      <a:pt x="6" y="6"/>
                    </a:lnTo>
                    <a:lnTo>
                      <a:pt x="0" y="0"/>
                    </a:lnTo>
                    <a:close/>
                  </a:path>
                </a:pathLst>
              </a:custGeom>
              <a:solidFill>
                <a:srgbClr val="63C6F5"/>
              </a:solidFill>
              <a:ln w="9525">
                <a:noFill/>
                <a:round/>
                <a:headEnd/>
                <a:tailEnd/>
              </a:ln>
            </p:spPr>
            <p:txBody>
              <a:bodyPr/>
              <a:lstStyle/>
              <a:p>
                <a:endParaRPr lang="en-US" dirty="0"/>
              </a:p>
            </p:txBody>
          </p:sp>
          <p:sp>
            <p:nvSpPr>
              <p:cNvPr id="44704" name="Freeform 11936"/>
              <p:cNvSpPr>
                <a:spLocks/>
              </p:cNvSpPr>
              <p:nvPr/>
            </p:nvSpPr>
            <p:spPr bwMode="auto">
              <a:xfrm>
                <a:off x="918" y="1393"/>
                <a:ext cx="7" cy="19"/>
              </a:xfrm>
              <a:custGeom>
                <a:avLst/>
                <a:gdLst/>
                <a:ahLst/>
                <a:cxnLst>
                  <a:cxn ang="0">
                    <a:pos x="0" y="0"/>
                  </a:cxn>
                  <a:cxn ang="0">
                    <a:pos x="0" y="19"/>
                  </a:cxn>
                  <a:cxn ang="0">
                    <a:pos x="7" y="19"/>
                  </a:cxn>
                  <a:cxn ang="0">
                    <a:pos x="7" y="7"/>
                  </a:cxn>
                  <a:cxn ang="0">
                    <a:pos x="0" y="0"/>
                  </a:cxn>
                </a:cxnLst>
                <a:rect l="0" t="0" r="r" b="b"/>
                <a:pathLst>
                  <a:path w="7" h="19">
                    <a:moveTo>
                      <a:pt x="0" y="0"/>
                    </a:moveTo>
                    <a:lnTo>
                      <a:pt x="0" y="19"/>
                    </a:lnTo>
                    <a:lnTo>
                      <a:pt x="7" y="19"/>
                    </a:lnTo>
                    <a:lnTo>
                      <a:pt x="7" y="7"/>
                    </a:lnTo>
                    <a:lnTo>
                      <a:pt x="0" y="0"/>
                    </a:lnTo>
                    <a:close/>
                  </a:path>
                </a:pathLst>
              </a:custGeom>
              <a:solidFill>
                <a:srgbClr val="63C6F5"/>
              </a:solidFill>
              <a:ln w="9525">
                <a:noFill/>
                <a:round/>
                <a:headEnd/>
                <a:tailEnd/>
              </a:ln>
            </p:spPr>
            <p:txBody>
              <a:bodyPr/>
              <a:lstStyle/>
              <a:p>
                <a:endParaRPr lang="en-US" dirty="0"/>
              </a:p>
            </p:txBody>
          </p:sp>
          <p:sp>
            <p:nvSpPr>
              <p:cNvPr id="44705" name="Rectangle 11937"/>
              <p:cNvSpPr>
                <a:spLocks noChangeArrowheads="1"/>
              </p:cNvSpPr>
              <p:nvPr/>
            </p:nvSpPr>
            <p:spPr bwMode="auto">
              <a:xfrm>
                <a:off x="918" y="1418"/>
                <a:ext cx="7" cy="13"/>
              </a:xfrm>
              <a:prstGeom prst="rect">
                <a:avLst/>
              </a:prstGeom>
              <a:solidFill>
                <a:srgbClr val="63C6F5"/>
              </a:solidFill>
              <a:ln w="9525">
                <a:noFill/>
                <a:miter lim="800000"/>
                <a:headEnd/>
                <a:tailEnd/>
              </a:ln>
            </p:spPr>
            <p:txBody>
              <a:bodyPr/>
              <a:lstStyle/>
              <a:p>
                <a:endParaRPr lang="en-US" dirty="0"/>
              </a:p>
            </p:txBody>
          </p:sp>
          <p:sp>
            <p:nvSpPr>
              <p:cNvPr id="44706" name="Freeform 11938"/>
              <p:cNvSpPr>
                <a:spLocks/>
              </p:cNvSpPr>
              <p:nvPr/>
            </p:nvSpPr>
            <p:spPr bwMode="auto">
              <a:xfrm>
                <a:off x="918" y="1431"/>
                <a:ext cx="7" cy="38"/>
              </a:xfrm>
              <a:custGeom>
                <a:avLst/>
                <a:gdLst/>
                <a:ahLst/>
                <a:cxnLst>
                  <a:cxn ang="0">
                    <a:pos x="0" y="0"/>
                  </a:cxn>
                  <a:cxn ang="0">
                    <a:pos x="0" y="38"/>
                  </a:cxn>
                  <a:cxn ang="0">
                    <a:pos x="7" y="31"/>
                  </a:cxn>
                  <a:cxn ang="0">
                    <a:pos x="7" y="0"/>
                  </a:cxn>
                  <a:cxn ang="0">
                    <a:pos x="0" y="0"/>
                  </a:cxn>
                </a:cxnLst>
                <a:rect l="0" t="0" r="r" b="b"/>
                <a:pathLst>
                  <a:path w="7" h="38">
                    <a:moveTo>
                      <a:pt x="0" y="0"/>
                    </a:moveTo>
                    <a:lnTo>
                      <a:pt x="0" y="38"/>
                    </a:lnTo>
                    <a:lnTo>
                      <a:pt x="7" y="31"/>
                    </a:lnTo>
                    <a:lnTo>
                      <a:pt x="7" y="0"/>
                    </a:lnTo>
                    <a:lnTo>
                      <a:pt x="0" y="0"/>
                    </a:lnTo>
                    <a:close/>
                  </a:path>
                </a:pathLst>
              </a:custGeom>
              <a:solidFill>
                <a:srgbClr val="63C6F5"/>
              </a:solidFill>
              <a:ln w="9525">
                <a:noFill/>
                <a:round/>
                <a:headEnd/>
                <a:tailEnd/>
              </a:ln>
            </p:spPr>
            <p:txBody>
              <a:bodyPr/>
              <a:lstStyle/>
              <a:p>
                <a:endParaRPr lang="en-US" dirty="0"/>
              </a:p>
            </p:txBody>
          </p:sp>
          <p:sp>
            <p:nvSpPr>
              <p:cNvPr id="44707" name="Rectangle 11939"/>
              <p:cNvSpPr>
                <a:spLocks noChangeArrowheads="1"/>
              </p:cNvSpPr>
              <p:nvPr/>
            </p:nvSpPr>
            <p:spPr bwMode="auto">
              <a:xfrm>
                <a:off x="918" y="1475"/>
                <a:ext cx="7" cy="1"/>
              </a:xfrm>
              <a:prstGeom prst="rect">
                <a:avLst/>
              </a:prstGeom>
              <a:solidFill>
                <a:srgbClr val="63C6F5"/>
              </a:solidFill>
              <a:ln w="9525">
                <a:noFill/>
                <a:miter lim="800000"/>
                <a:headEnd/>
                <a:tailEnd/>
              </a:ln>
            </p:spPr>
            <p:txBody>
              <a:bodyPr/>
              <a:lstStyle/>
              <a:p>
                <a:endParaRPr lang="en-US" dirty="0"/>
              </a:p>
            </p:txBody>
          </p:sp>
          <p:sp>
            <p:nvSpPr>
              <p:cNvPr id="44708" name="Rectangle 11940"/>
              <p:cNvSpPr>
                <a:spLocks noChangeArrowheads="1"/>
              </p:cNvSpPr>
              <p:nvPr/>
            </p:nvSpPr>
            <p:spPr bwMode="auto">
              <a:xfrm>
                <a:off x="918" y="1475"/>
                <a:ext cx="7" cy="13"/>
              </a:xfrm>
              <a:prstGeom prst="rect">
                <a:avLst/>
              </a:prstGeom>
              <a:solidFill>
                <a:srgbClr val="63C6F5"/>
              </a:solidFill>
              <a:ln w="9525">
                <a:noFill/>
                <a:miter lim="800000"/>
                <a:headEnd/>
                <a:tailEnd/>
              </a:ln>
            </p:spPr>
            <p:txBody>
              <a:bodyPr/>
              <a:lstStyle/>
              <a:p>
                <a:endParaRPr lang="en-US" dirty="0"/>
              </a:p>
            </p:txBody>
          </p:sp>
          <p:sp>
            <p:nvSpPr>
              <p:cNvPr id="44709" name="Rectangle 11941"/>
              <p:cNvSpPr>
                <a:spLocks noChangeArrowheads="1"/>
              </p:cNvSpPr>
              <p:nvPr/>
            </p:nvSpPr>
            <p:spPr bwMode="auto">
              <a:xfrm>
                <a:off x="918" y="1488"/>
                <a:ext cx="7" cy="6"/>
              </a:xfrm>
              <a:prstGeom prst="rect">
                <a:avLst/>
              </a:prstGeom>
              <a:solidFill>
                <a:srgbClr val="63C6F5"/>
              </a:solidFill>
              <a:ln w="9525">
                <a:noFill/>
                <a:miter lim="800000"/>
                <a:headEnd/>
                <a:tailEnd/>
              </a:ln>
            </p:spPr>
            <p:txBody>
              <a:bodyPr/>
              <a:lstStyle/>
              <a:p>
                <a:endParaRPr lang="en-US" dirty="0"/>
              </a:p>
            </p:txBody>
          </p:sp>
          <p:sp>
            <p:nvSpPr>
              <p:cNvPr id="44710" name="Rectangle 11942"/>
              <p:cNvSpPr>
                <a:spLocks noChangeArrowheads="1"/>
              </p:cNvSpPr>
              <p:nvPr/>
            </p:nvSpPr>
            <p:spPr bwMode="auto">
              <a:xfrm>
                <a:off x="918" y="1513"/>
                <a:ext cx="7" cy="19"/>
              </a:xfrm>
              <a:prstGeom prst="rect">
                <a:avLst/>
              </a:prstGeom>
              <a:solidFill>
                <a:srgbClr val="63C6F5"/>
              </a:solidFill>
              <a:ln w="9525">
                <a:noFill/>
                <a:miter lim="800000"/>
                <a:headEnd/>
                <a:tailEnd/>
              </a:ln>
            </p:spPr>
            <p:txBody>
              <a:bodyPr/>
              <a:lstStyle/>
              <a:p>
                <a:endParaRPr lang="en-US" dirty="0"/>
              </a:p>
            </p:txBody>
          </p:sp>
          <p:sp>
            <p:nvSpPr>
              <p:cNvPr id="44711" name="Rectangle 11943"/>
              <p:cNvSpPr>
                <a:spLocks noChangeArrowheads="1"/>
              </p:cNvSpPr>
              <p:nvPr/>
            </p:nvSpPr>
            <p:spPr bwMode="auto">
              <a:xfrm>
                <a:off x="918" y="3041"/>
                <a:ext cx="7" cy="277"/>
              </a:xfrm>
              <a:prstGeom prst="rect">
                <a:avLst/>
              </a:prstGeom>
              <a:solidFill>
                <a:srgbClr val="63C6F5"/>
              </a:solidFill>
              <a:ln w="9525">
                <a:noFill/>
                <a:miter lim="800000"/>
                <a:headEnd/>
                <a:tailEnd/>
              </a:ln>
            </p:spPr>
            <p:txBody>
              <a:bodyPr/>
              <a:lstStyle/>
              <a:p>
                <a:endParaRPr lang="en-US" dirty="0"/>
              </a:p>
            </p:txBody>
          </p:sp>
          <p:sp>
            <p:nvSpPr>
              <p:cNvPr id="44712" name="Freeform 11944"/>
              <p:cNvSpPr>
                <a:spLocks/>
              </p:cNvSpPr>
              <p:nvPr/>
            </p:nvSpPr>
            <p:spPr bwMode="auto">
              <a:xfrm>
                <a:off x="925" y="1293"/>
                <a:ext cx="6" cy="12"/>
              </a:xfrm>
              <a:custGeom>
                <a:avLst/>
                <a:gdLst/>
                <a:ahLst/>
                <a:cxnLst>
                  <a:cxn ang="0">
                    <a:pos x="0" y="0"/>
                  </a:cxn>
                  <a:cxn ang="0">
                    <a:pos x="0" y="12"/>
                  </a:cxn>
                  <a:cxn ang="0">
                    <a:pos x="6" y="0"/>
                  </a:cxn>
                  <a:cxn ang="0">
                    <a:pos x="6" y="0"/>
                  </a:cxn>
                  <a:cxn ang="0">
                    <a:pos x="0" y="0"/>
                  </a:cxn>
                </a:cxnLst>
                <a:rect l="0" t="0" r="r" b="b"/>
                <a:pathLst>
                  <a:path w="6" h="12">
                    <a:moveTo>
                      <a:pt x="0" y="0"/>
                    </a:moveTo>
                    <a:lnTo>
                      <a:pt x="0" y="12"/>
                    </a:lnTo>
                    <a:lnTo>
                      <a:pt x="6" y="0"/>
                    </a:lnTo>
                    <a:lnTo>
                      <a:pt x="6" y="0"/>
                    </a:lnTo>
                    <a:lnTo>
                      <a:pt x="0" y="0"/>
                    </a:lnTo>
                    <a:close/>
                  </a:path>
                </a:pathLst>
              </a:custGeom>
              <a:solidFill>
                <a:srgbClr val="63C6F5"/>
              </a:solidFill>
              <a:ln w="9525">
                <a:noFill/>
                <a:round/>
                <a:headEnd/>
                <a:tailEnd/>
              </a:ln>
            </p:spPr>
            <p:txBody>
              <a:bodyPr/>
              <a:lstStyle/>
              <a:p>
                <a:endParaRPr lang="en-US" dirty="0"/>
              </a:p>
            </p:txBody>
          </p:sp>
          <p:sp>
            <p:nvSpPr>
              <p:cNvPr id="44713" name="Rectangle 11945"/>
              <p:cNvSpPr>
                <a:spLocks noChangeArrowheads="1"/>
              </p:cNvSpPr>
              <p:nvPr/>
            </p:nvSpPr>
            <p:spPr bwMode="auto">
              <a:xfrm>
                <a:off x="925" y="1330"/>
                <a:ext cx="6" cy="19"/>
              </a:xfrm>
              <a:prstGeom prst="rect">
                <a:avLst/>
              </a:prstGeom>
              <a:solidFill>
                <a:srgbClr val="63C6F5"/>
              </a:solidFill>
              <a:ln w="9525">
                <a:noFill/>
                <a:miter lim="800000"/>
                <a:headEnd/>
                <a:tailEnd/>
              </a:ln>
            </p:spPr>
            <p:txBody>
              <a:bodyPr/>
              <a:lstStyle/>
              <a:p>
                <a:endParaRPr lang="en-US" dirty="0"/>
              </a:p>
            </p:txBody>
          </p:sp>
          <p:sp>
            <p:nvSpPr>
              <p:cNvPr id="44714" name="Rectangle 11946"/>
              <p:cNvSpPr>
                <a:spLocks noChangeArrowheads="1"/>
              </p:cNvSpPr>
              <p:nvPr/>
            </p:nvSpPr>
            <p:spPr bwMode="auto">
              <a:xfrm>
                <a:off x="925" y="1400"/>
                <a:ext cx="6" cy="18"/>
              </a:xfrm>
              <a:prstGeom prst="rect">
                <a:avLst/>
              </a:prstGeom>
              <a:solidFill>
                <a:srgbClr val="63C6F5"/>
              </a:solidFill>
              <a:ln w="9525">
                <a:noFill/>
                <a:miter lim="800000"/>
                <a:headEnd/>
                <a:tailEnd/>
              </a:ln>
            </p:spPr>
            <p:txBody>
              <a:bodyPr/>
              <a:lstStyle/>
              <a:p>
                <a:endParaRPr lang="en-US" dirty="0"/>
              </a:p>
            </p:txBody>
          </p:sp>
          <p:sp>
            <p:nvSpPr>
              <p:cNvPr id="44715" name="Rectangle 11947"/>
              <p:cNvSpPr>
                <a:spLocks noChangeArrowheads="1"/>
              </p:cNvSpPr>
              <p:nvPr/>
            </p:nvSpPr>
            <p:spPr bwMode="auto">
              <a:xfrm>
                <a:off x="925" y="1425"/>
                <a:ext cx="6" cy="37"/>
              </a:xfrm>
              <a:prstGeom prst="rect">
                <a:avLst/>
              </a:prstGeom>
              <a:solidFill>
                <a:srgbClr val="63C6F5"/>
              </a:solidFill>
              <a:ln w="9525">
                <a:noFill/>
                <a:miter lim="800000"/>
                <a:headEnd/>
                <a:tailEnd/>
              </a:ln>
            </p:spPr>
            <p:txBody>
              <a:bodyPr/>
              <a:lstStyle/>
              <a:p>
                <a:endParaRPr lang="en-US" dirty="0"/>
              </a:p>
            </p:txBody>
          </p:sp>
          <p:sp>
            <p:nvSpPr>
              <p:cNvPr id="44716" name="Freeform 11948"/>
              <p:cNvSpPr>
                <a:spLocks/>
              </p:cNvSpPr>
              <p:nvPr/>
            </p:nvSpPr>
            <p:spPr bwMode="auto">
              <a:xfrm>
                <a:off x="925" y="1469"/>
                <a:ext cx="6" cy="19"/>
              </a:xfrm>
              <a:custGeom>
                <a:avLst/>
                <a:gdLst/>
                <a:ahLst/>
                <a:cxnLst>
                  <a:cxn ang="0">
                    <a:pos x="0" y="6"/>
                  </a:cxn>
                  <a:cxn ang="0">
                    <a:pos x="0" y="19"/>
                  </a:cxn>
                  <a:cxn ang="0">
                    <a:pos x="6" y="19"/>
                  </a:cxn>
                  <a:cxn ang="0">
                    <a:pos x="6" y="0"/>
                  </a:cxn>
                  <a:cxn ang="0">
                    <a:pos x="0" y="6"/>
                  </a:cxn>
                </a:cxnLst>
                <a:rect l="0" t="0" r="r" b="b"/>
                <a:pathLst>
                  <a:path w="6" h="19">
                    <a:moveTo>
                      <a:pt x="0" y="6"/>
                    </a:moveTo>
                    <a:lnTo>
                      <a:pt x="0" y="19"/>
                    </a:lnTo>
                    <a:lnTo>
                      <a:pt x="6" y="19"/>
                    </a:lnTo>
                    <a:lnTo>
                      <a:pt x="6" y="0"/>
                    </a:lnTo>
                    <a:lnTo>
                      <a:pt x="0" y="6"/>
                    </a:lnTo>
                    <a:close/>
                  </a:path>
                </a:pathLst>
              </a:custGeom>
              <a:solidFill>
                <a:srgbClr val="63C6F5"/>
              </a:solidFill>
              <a:ln w="9525">
                <a:noFill/>
                <a:round/>
                <a:headEnd/>
                <a:tailEnd/>
              </a:ln>
            </p:spPr>
            <p:txBody>
              <a:bodyPr/>
              <a:lstStyle/>
              <a:p>
                <a:endParaRPr lang="en-US" dirty="0"/>
              </a:p>
            </p:txBody>
          </p:sp>
          <p:sp>
            <p:nvSpPr>
              <p:cNvPr id="44717" name="Rectangle 11949"/>
              <p:cNvSpPr>
                <a:spLocks noChangeArrowheads="1"/>
              </p:cNvSpPr>
              <p:nvPr/>
            </p:nvSpPr>
            <p:spPr bwMode="auto">
              <a:xfrm>
                <a:off x="925" y="3041"/>
                <a:ext cx="6" cy="283"/>
              </a:xfrm>
              <a:prstGeom prst="rect">
                <a:avLst/>
              </a:prstGeom>
              <a:solidFill>
                <a:srgbClr val="63C6F5"/>
              </a:solidFill>
              <a:ln w="9525">
                <a:noFill/>
                <a:miter lim="800000"/>
                <a:headEnd/>
                <a:tailEnd/>
              </a:ln>
            </p:spPr>
            <p:txBody>
              <a:bodyPr/>
              <a:lstStyle/>
              <a:p>
                <a:endParaRPr lang="en-US" dirty="0"/>
              </a:p>
            </p:txBody>
          </p:sp>
          <p:sp>
            <p:nvSpPr>
              <p:cNvPr id="44718" name="Rectangle 11950"/>
              <p:cNvSpPr>
                <a:spLocks noChangeArrowheads="1"/>
              </p:cNvSpPr>
              <p:nvPr/>
            </p:nvSpPr>
            <p:spPr bwMode="auto">
              <a:xfrm>
                <a:off x="931" y="1330"/>
                <a:ext cx="6" cy="7"/>
              </a:xfrm>
              <a:prstGeom prst="rect">
                <a:avLst/>
              </a:prstGeom>
              <a:solidFill>
                <a:srgbClr val="63C6F5"/>
              </a:solidFill>
              <a:ln w="9525">
                <a:noFill/>
                <a:miter lim="800000"/>
                <a:headEnd/>
                <a:tailEnd/>
              </a:ln>
            </p:spPr>
            <p:txBody>
              <a:bodyPr/>
              <a:lstStyle/>
              <a:p>
                <a:endParaRPr lang="en-US" dirty="0"/>
              </a:p>
            </p:txBody>
          </p:sp>
          <p:sp>
            <p:nvSpPr>
              <p:cNvPr id="44719" name="Rectangle 11951"/>
              <p:cNvSpPr>
                <a:spLocks noChangeArrowheads="1"/>
              </p:cNvSpPr>
              <p:nvPr/>
            </p:nvSpPr>
            <p:spPr bwMode="auto">
              <a:xfrm>
                <a:off x="931" y="1387"/>
                <a:ext cx="6" cy="1"/>
              </a:xfrm>
              <a:prstGeom prst="rect">
                <a:avLst/>
              </a:prstGeom>
              <a:solidFill>
                <a:srgbClr val="63C6F5"/>
              </a:solidFill>
              <a:ln w="9525">
                <a:noFill/>
                <a:miter lim="800000"/>
                <a:headEnd/>
                <a:tailEnd/>
              </a:ln>
            </p:spPr>
            <p:txBody>
              <a:bodyPr/>
              <a:lstStyle/>
              <a:p>
                <a:endParaRPr lang="en-US" dirty="0"/>
              </a:p>
            </p:txBody>
          </p:sp>
          <p:sp>
            <p:nvSpPr>
              <p:cNvPr id="44720" name="Freeform 11952"/>
              <p:cNvSpPr>
                <a:spLocks/>
              </p:cNvSpPr>
              <p:nvPr/>
            </p:nvSpPr>
            <p:spPr bwMode="auto">
              <a:xfrm>
                <a:off x="931" y="1400"/>
                <a:ext cx="6" cy="56"/>
              </a:xfrm>
              <a:custGeom>
                <a:avLst/>
                <a:gdLst/>
                <a:ahLst/>
                <a:cxnLst>
                  <a:cxn ang="0">
                    <a:pos x="0" y="0"/>
                  </a:cxn>
                  <a:cxn ang="0">
                    <a:pos x="0" y="56"/>
                  </a:cxn>
                  <a:cxn ang="0">
                    <a:pos x="6" y="50"/>
                  </a:cxn>
                  <a:cxn ang="0">
                    <a:pos x="6" y="0"/>
                  </a:cxn>
                  <a:cxn ang="0">
                    <a:pos x="0" y="0"/>
                  </a:cxn>
                </a:cxnLst>
                <a:rect l="0" t="0" r="r" b="b"/>
                <a:pathLst>
                  <a:path w="6" h="56">
                    <a:moveTo>
                      <a:pt x="0" y="0"/>
                    </a:moveTo>
                    <a:lnTo>
                      <a:pt x="0" y="56"/>
                    </a:lnTo>
                    <a:lnTo>
                      <a:pt x="6" y="50"/>
                    </a:lnTo>
                    <a:lnTo>
                      <a:pt x="6" y="0"/>
                    </a:lnTo>
                    <a:lnTo>
                      <a:pt x="0" y="0"/>
                    </a:lnTo>
                    <a:close/>
                  </a:path>
                </a:pathLst>
              </a:custGeom>
              <a:solidFill>
                <a:srgbClr val="63C6F5"/>
              </a:solidFill>
              <a:ln w="9525">
                <a:noFill/>
                <a:round/>
                <a:headEnd/>
                <a:tailEnd/>
              </a:ln>
            </p:spPr>
            <p:txBody>
              <a:bodyPr/>
              <a:lstStyle/>
              <a:p>
                <a:endParaRPr lang="en-US" dirty="0"/>
              </a:p>
            </p:txBody>
          </p:sp>
          <p:sp>
            <p:nvSpPr>
              <p:cNvPr id="44721" name="Rectangle 11953"/>
              <p:cNvSpPr>
                <a:spLocks noChangeArrowheads="1"/>
              </p:cNvSpPr>
              <p:nvPr/>
            </p:nvSpPr>
            <p:spPr bwMode="auto">
              <a:xfrm>
                <a:off x="925" y="1513"/>
                <a:ext cx="6" cy="25"/>
              </a:xfrm>
              <a:prstGeom prst="rect">
                <a:avLst/>
              </a:prstGeom>
              <a:solidFill>
                <a:srgbClr val="63C6F5"/>
              </a:solidFill>
              <a:ln w="9525">
                <a:noFill/>
                <a:miter lim="800000"/>
                <a:headEnd/>
                <a:tailEnd/>
              </a:ln>
            </p:spPr>
            <p:txBody>
              <a:bodyPr/>
              <a:lstStyle/>
              <a:p>
                <a:endParaRPr lang="en-US" dirty="0"/>
              </a:p>
            </p:txBody>
          </p:sp>
          <p:sp>
            <p:nvSpPr>
              <p:cNvPr id="44722" name="Rectangle 11954"/>
              <p:cNvSpPr>
                <a:spLocks noChangeArrowheads="1"/>
              </p:cNvSpPr>
              <p:nvPr/>
            </p:nvSpPr>
            <p:spPr bwMode="auto">
              <a:xfrm>
                <a:off x="931" y="1507"/>
                <a:ext cx="6" cy="31"/>
              </a:xfrm>
              <a:prstGeom prst="rect">
                <a:avLst/>
              </a:prstGeom>
              <a:solidFill>
                <a:srgbClr val="63C6F5"/>
              </a:solidFill>
              <a:ln w="9525">
                <a:noFill/>
                <a:miter lim="800000"/>
                <a:headEnd/>
                <a:tailEnd/>
              </a:ln>
            </p:spPr>
            <p:txBody>
              <a:bodyPr/>
              <a:lstStyle/>
              <a:p>
                <a:endParaRPr lang="en-US" dirty="0"/>
              </a:p>
            </p:txBody>
          </p:sp>
          <p:sp>
            <p:nvSpPr>
              <p:cNvPr id="44723" name="Rectangle 11955"/>
              <p:cNvSpPr>
                <a:spLocks noChangeArrowheads="1"/>
              </p:cNvSpPr>
              <p:nvPr/>
            </p:nvSpPr>
            <p:spPr bwMode="auto">
              <a:xfrm>
                <a:off x="931" y="3041"/>
                <a:ext cx="6" cy="290"/>
              </a:xfrm>
              <a:prstGeom prst="rect">
                <a:avLst/>
              </a:prstGeom>
              <a:solidFill>
                <a:srgbClr val="63C6F5"/>
              </a:solidFill>
              <a:ln w="9525">
                <a:noFill/>
                <a:miter lim="800000"/>
                <a:headEnd/>
                <a:tailEnd/>
              </a:ln>
            </p:spPr>
            <p:txBody>
              <a:bodyPr/>
              <a:lstStyle/>
              <a:p>
                <a:endParaRPr lang="en-US" dirty="0"/>
              </a:p>
            </p:txBody>
          </p:sp>
          <p:sp>
            <p:nvSpPr>
              <p:cNvPr id="44724" name="Rectangle 11956"/>
              <p:cNvSpPr>
                <a:spLocks noChangeArrowheads="1"/>
              </p:cNvSpPr>
              <p:nvPr/>
            </p:nvSpPr>
            <p:spPr bwMode="auto">
              <a:xfrm>
                <a:off x="937" y="1236"/>
                <a:ext cx="6" cy="6"/>
              </a:xfrm>
              <a:prstGeom prst="rect">
                <a:avLst/>
              </a:prstGeom>
              <a:solidFill>
                <a:srgbClr val="63C6F5"/>
              </a:solidFill>
              <a:ln w="9525">
                <a:noFill/>
                <a:miter lim="800000"/>
                <a:headEnd/>
                <a:tailEnd/>
              </a:ln>
            </p:spPr>
            <p:txBody>
              <a:bodyPr/>
              <a:lstStyle/>
              <a:p>
                <a:endParaRPr lang="en-US" dirty="0"/>
              </a:p>
            </p:txBody>
          </p:sp>
          <p:sp>
            <p:nvSpPr>
              <p:cNvPr id="44725" name="Freeform 11957"/>
              <p:cNvSpPr>
                <a:spLocks/>
              </p:cNvSpPr>
              <p:nvPr/>
            </p:nvSpPr>
            <p:spPr bwMode="auto">
              <a:xfrm>
                <a:off x="937" y="1330"/>
                <a:ext cx="6" cy="13"/>
              </a:xfrm>
              <a:custGeom>
                <a:avLst/>
                <a:gdLst/>
                <a:ahLst/>
                <a:cxnLst>
                  <a:cxn ang="0">
                    <a:pos x="0" y="0"/>
                  </a:cxn>
                  <a:cxn ang="0">
                    <a:pos x="0" y="7"/>
                  </a:cxn>
                  <a:cxn ang="0">
                    <a:pos x="6" y="13"/>
                  </a:cxn>
                  <a:cxn ang="0">
                    <a:pos x="6" y="0"/>
                  </a:cxn>
                  <a:cxn ang="0">
                    <a:pos x="0" y="0"/>
                  </a:cxn>
                </a:cxnLst>
                <a:rect l="0" t="0" r="r" b="b"/>
                <a:pathLst>
                  <a:path w="6" h="13">
                    <a:moveTo>
                      <a:pt x="0" y="0"/>
                    </a:moveTo>
                    <a:lnTo>
                      <a:pt x="0" y="7"/>
                    </a:lnTo>
                    <a:lnTo>
                      <a:pt x="6" y="13"/>
                    </a:lnTo>
                    <a:lnTo>
                      <a:pt x="6" y="0"/>
                    </a:lnTo>
                    <a:lnTo>
                      <a:pt x="0" y="0"/>
                    </a:lnTo>
                    <a:close/>
                  </a:path>
                </a:pathLst>
              </a:custGeom>
              <a:solidFill>
                <a:srgbClr val="63C6F5"/>
              </a:solidFill>
              <a:ln w="9525">
                <a:noFill/>
                <a:round/>
                <a:headEnd/>
                <a:tailEnd/>
              </a:ln>
            </p:spPr>
            <p:txBody>
              <a:bodyPr/>
              <a:lstStyle/>
              <a:p>
                <a:endParaRPr lang="en-US" dirty="0"/>
              </a:p>
            </p:txBody>
          </p:sp>
          <p:sp>
            <p:nvSpPr>
              <p:cNvPr id="44726" name="Freeform 11958"/>
              <p:cNvSpPr>
                <a:spLocks/>
              </p:cNvSpPr>
              <p:nvPr/>
            </p:nvSpPr>
            <p:spPr bwMode="auto">
              <a:xfrm>
                <a:off x="937" y="1349"/>
                <a:ext cx="6" cy="13"/>
              </a:xfrm>
              <a:custGeom>
                <a:avLst/>
                <a:gdLst/>
                <a:ahLst/>
                <a:cxnLst>
                  <a:cxn ang="0">
                    <a:pos x="0" y="7"/>
                  </a:cxn>
                  <a:cxn ang="0">
                    <a:pos x="0" y="13"/>
                  </a:cxn>
                  <a:cxn ang="0">
                    <a:pos x="6" y="13"/>
                  </a:cxn>
                  <a:cxn ang="0">
                    <a:pos x="6" y="0"/>
                  </a:cxn>
                  <a:cxn ang="0">
                    <a:pos x="0" y="7"/>
                  </a:cxn>
                </a:cxnLst>
                <a:rect l="0" t="0" r="r" b="b"/>
                <a:pathLst>
                  <a:path w="6" h="13">
                    <a:moveTo>
                      <a:pt x="0" y="7"/>
                    </a:moveTo>
                    <a:lnTo>
                      <a:pt x="0" y="13"/>
                    </a:lnTo>
                    <a:lnTo>
                      <a:pt x="6" y="13"/>
                    </a:lnTo>
                    <a:lnTo>
                      <a:pt x="6" y="0"/>
                    </a:lnTo>
                    <a:lnTo>
                      <a:pt x="0" y="7"/>
                    </a:lnTo>
                    <a:close/>
                  </a:path>
                </a:pathLst>
              </a:custGeom>
              <a:solidFill>
                <a:srgbClr val="63C6F5"/>
              </a:solidFill>
              <a:ln w="9525">
                <a:noFill/>
                <a:round/>
                <a:headEnd/>
                <a:tailEnd/>
              </a:ln>
            </p:spPr>
            <p:txBody>
              <a:bodyPr/>
              <a:lstStyle/>
              <a:p>
                <a:endParaRPr lang="en-US" dirty="0"/>
              </a:p>
            </p:txBody>
          </p:sp>
          <p:sp>
            <p:nvSpPr>
              <p:cNvPr id="44727" name="Rectangle 11959"/>
              <p:cNvSpPr>
                <a:spLocks noChangeArrowheads="1"/>
              </p:cNvSpPr>
              <p:nvPr/>
            </p:nvSpPr>
            <p:spPr bwMode="auto">
              <a:xfrm>
                <a:off x="937" y="1362"/>
                <a:ext cx="6" cy="6"/>
              </a:xfrm>
              <a:prstGeom prst="rect">
                <a:avLst/>
              </a:prstGeom>
              <a:solidFill>
                <a:srgbClr val="63C6F5"/>
              </a:solidFill>
              <a:ln w="9525">
                <a:noFill/>
                <a:miter lim="800000"/>
                <a:headEnd/>
                <a:tailEnd/>
              </a:ln>
            </p:spPr>
            <p:txBody>
              <a:bodyPr/>
              <a:lstStyle/>
              <a:p>
                <a:endParaRPr lang="en-US" dirty="0"/>
              </a:p>
            </p:txBody>
          </p:sp>
          <p:sp>
            <p:nvSpPr>
              <p:cNvPr id="44728" name="Rectangle 11960"/>
              <p:cNvSpPr>
                <a:spLocks noChangeArrowheads="1"/>
              </p:cNvSpPr>
              <p:nvPr/>
            </p:nvSpPr>
            <p:spPr bwMode="auto">
              <a:xfrm>
                <a:off x="937" y="1381"/>
                <a:ext cx="6" cy="69"/>
              </a:xfrm>
              <a:prstGeom prst="rect">
                <a:avLst/>
              </a:prstGeom>
              <a:solidFill>
                <a:srgbClr val="63C6F5"/>
              </a:solidFill>
              <a:ln w="9525">
                <a:noFill/>
                <a:miter lim="800000"/>
                <a:headEnd/>
                <a:tailEnd/>
              </a:ln>
            </p:spPr>
            <p:txBody>
              <a:bodyPr/>
              <a:lstStyle/>
              <a:p>
                <a:endParaRPr lang="en-US" dirty="0"/>
              </a:p>
            </p:txBody>
          </p:sp>
          <p:sp>
            <p:nvSpPr>
              <p:cNvPr id="44729" name="Rectangle 11961"/>
              <p:cNvSpPr>
                <a:spLocks noChangeArrowheads="1"/>
              </p:cNvSpPr>
              <p:nvPr/>
            </p:nvSpPr>
            <p:spPr bwMode="auto">
              <a:xfrm>
                <a:off x="931" y="1462"/>
                <a:ext cx="6" cy="26"/>
              </a:xfrm>
              <a:prstGeom prst="rect">
                <a:avLst/>
              </a:prstGeom>
              <a:solidFill>
                <a:srgbClr val="63C6F5"/>
              </a:solidFill>
              <a:ln w="9525">
                <a:noFill/>
                <a:miter lim="800000"/>
                <a:headEnd/>
                <a:tailEnd/>
              </a:ln>
            </p:spPr>
            <p:txBody>
              <a:bodyPr/>
              <a:lstStyle/>
              <a:p>
                <a:endParaRPr lang="en-US" dirty="0"/>
              </a:p>
            </p:txBody>
          </p:sp>
          <p:sp>
            <p:nvSpPr>
              <p:cNvPr id="44730" name="Rectangle 11962"/>
              <p:cNvSpPr>
                <a:spLocks noChangeArrowheads="1"/>
              </p:cNvSpPr>
              <p:nvPr/>
            </p:nvSpPr>
            <p:spPr bwMode="auto">
              <a:xfrm>
                <a:off x="937" y="1456"/>
                <a:ext cx="6" cy="32"/>
              </a:xfrm>
              <a:prstGeom prst="rect">
                <a:avLst/>
              </a:prstGeom>
              <a:solidFill>
                <a:srgbClr val="63C6F5"/>
              </a:solidFill>
              <a:ln w="9525">
                <a:noFill/>
                <a:miter lim="800000"/>
                <a:headEnd/>
                <a:tailEnd/>
              </a:ln>
            </p:spPr>
            <p:txBody>
              <a:bodyPr/>
              <a:lstStyle/>
              <a:p>
                <a:endParaRPr lang="en-US" dirty="0"/>
              </a:p>
            </p:txBody>
          </p:sp>
          <p:sp>
            <p:nvSpPr>
              <p:cNvPr id="44731" name="Rectangle 11963"/>
              <p:cNvSpPr>
                <a:spLocks noChangeArrowheads="1"/>
              </p:cNvSpPr>
              <p:nvPr/>
            </p:nvSpPr>
            <p:spPr bwMode="auto">
              <a:xfrm>
                <a:off x="931" y="1488"/>
                <a:ext cx="6" cy="6"/>
              </a:xfrm>
              <a:prstGeom prst="rect">
                <a:avLst/>
              </a:prstGeom>
              <a:solidFill>
                <a:srgbClr val="63C6F5"/>
              </a:solidFill>
              <a:ln w="9525">
                <a:noFill/>
                <a:miter lim="800000"/>
                <a:headEnd/>
                <a:tailEnd/>
              </a:ln>
            </p:spPr>
            <p:txBody>
              <a:bodyPr/>
              <a:lstStyle/>
              <a:p>
                <a:endParaRPr lang="en-US" dirty="0"/>
              </a:p>
            </p:txBody>
          </p:sp>
          <p:sp>
            <p:nvSpPr>
              <p:cNvPr id="44732" name="Freeform 11964"/>
              <p:cNvSpPr>
                <a:spLocks/>
              </p:cNvSpPr>
              <p:nvPr/>
            </p:nvSpPr>
            <p:spPr bwMode="auto">
              <a:xfrm>
                <a:off x="937" y="1488"/>
                <a:ext cx="6" cy="56"/>
              </a:xfrm>
              <a:custGeom>
                <a:avLst/>
                <a:gdLst/>
                <a:ahLst/>
                <a:cxnLst>
                  <a:cxn ang="0">
                    <a:pos x="0" y="0"/>
                  </a:cxn>
                  <a:cxn ang="0">
                    <a:pos x="0" y="50"/>
                  </a:cxn>
                  <a:cxn ang="0">
                    <a:pos x="6" y="56"/>
                  </a:cxn>
                  <a:cxn ang="0">
                    <a:pos x="6" y="0"/>
                  </a:cxn>
                  <a:cxn ang="0">
                    <a:pos x="0" y="0"/>
                  </a:cxn>
                </a:cxnLst>
                <a:rect l="0" t="0" r="r" b="b"/>
                <a:pathLst>
                  <a:path w="6" h="56">
                    <a:moveTo>
                      <a:pt x="0" y="0"/>
                    </a:moveTo>
                    <a:lnTo>
                      <a:pt x="0" y="50"/>
                    </a:lnTo>
                    <a:lnTo>
                      <a:pt x="6" y="56"/>
                    </a:lnTo>
                    <a:lnTo>
                      <a:pt x="6" y="0"/>
                    </a:lnTo>
                    <a:lnTo>
                      <a:pt x="0" y="0"/>
                    </a:lnTo>
                    <a:close/>
                  </a:path>
                </a:pathLst>
              </a:custGeom>
              <a:solidFill>
                <a:srgbClr val="63C6F5"/>
              </a:solidFill>
              <a:ln w="9525">
                <a:noFill/>
                <a:round/>
                <a:headEnd/>
                <a:tailEnd/>
              </a:ln>
            </p:spPr>
            <p:txBody>
              <a:bodyPr/>
              <a:lstStyle/>
              <a:p>
                <a:endParaRPr lang="en-US" dirty="0"/>
              </a:p>
            </p:txBody>
          </p:sp>
          <p:sp>
            <p:nvSpPr>
              <p:cNvPr id="44733" name="Freeform 11965"/>
              <p:cNvSpPr>
                <a:spLocks/>
              </p:cNvSpPr>
              <p:nvPr/>
            </p:nvSpPr>
            <p:spPr bwMode="auto">
              <a:xfrm>
                <a:off x="937" y="3035"/>
                <a:ext cx="6" cy="302"/>
              </a:xfrm>
              <a:custGeom>
                <a:avLst/>
                <a:gdLst/>
                <a:ahLst/>
                <a:cxnLst>
                  <a:cxn ang="0">
                    <a:pos x="0" y="6"/>
                  </a:cxn>
                  <a:cxn ang="0">
                    <a:pos x="0" y="302"/>
                  </a:cxn>
                  <a:cxn ang="0">
                    <a:pos x="6" y="302"/>
                  </a:cxn>
                  <a:cxn ang="0">
                    <a:pos x="6" y="0"/>
                  </a:cxn>
                  <a:cxn ang="0">
                    <a:pos x="0" y="6"/>
                  </a:cxn>
                </a:cxnLst>
                <a:rect l="0" t="0" r="r" b="b"/>
                <a:pathLst>
                  <a:path w="6" h="302">
                    <a:moveTo>
                      <a:pt x="0" y="6"/>
                    </a:moveTo>
                    <a:lnTo>
                      <a:pt x="0" y="302"/>
                    </a:lnTo>
                    <a:lnTo>
                      <a:pt x="6" y="302"/>
                    </a:lnTo>
                    <a:lnTo>
                      <a:pt x="6" y="0"/>
                    </a:lnTo>
                    <a:lnTo>
                      <a:pt x="0" y="6"/>
                    </a:lnTo>
                    <a:close/>
                  </a:path>
                </a:pathLst>
              </a:custGeom>
              <a:solidFill>
                <a:srgbClr val="63C6F5"/>
              </a:solidFill>
              <a:ln w="9525">
                <a:noFill/>
                <a:round/>
                <a:headEnd/>
                <a:tailEnd/>
              </a:ln>
            </p:spPr>
            <p:txBody>
              <a:bodyPr/>
              <a:lstStyle/>
              <a:p>
                <a:endParaRPr lang="en-US" dirty="0"/>
              </a:p>
            </p:txBody>
          </p:sp>
          <p:sp>
            <p:nvSpPr>
              <p:cNvPr id="44734" name="Rectangle 11966"/>
              <p:cNvSpPr>
                <a:spLocks noChangeArrowheads="1"/>
              </p:cNvSpPr>
              <p:nvPr/>
            </p:nvSpPr>
            <p:spPr bwMode="auto">
              <a:xfrm>
                <a:off x="943" y="1236"/>
                <a:ext cx="7" cy="1"/>
              </a:xfrm>
              <a:prstGeom prst="rect">
                <a:avLst/>
              </a:prstGeom>
              <a:solidFill>
                <a:srgbClr val="63C6F5"/>
              </a:solidFill>
              <a:ln w="9525">
                <a:noFill/>
                <a:miter lim="800000"/>
                <a:headEnd/>
                <a:tailEnd/>
              </a:ln>
            </p:spPr>
            <p:txBody>
              <a:bodyPr/>
              <a:lstStyle/>
              <a:p>
                <a:endParaRPr lang="en-US" dirty="0"/>
              </a:p>
            </p:txBody>
          </p:sp>
          <p:sp>
            <p:nvSpPr>
              <p:cNvPr id="44735" name="Rectangle 11967"/>
              <p:cNvSpPr>
                <a:spLocks noChangeArrowheads="1"/>
              </p:cNvSpPr>
              <p:nvPr/>
            </p:nvSpPr>
            <p:spPr bwMode="auto">
              <a:xfrm>
                <a:off x="943" y="1242"/>
                <a:ext cx="7" cy="1"/>
              </a:xfrm>
              <a:prstGeom prst="rect">
                <a:avLst/>
              </a:prstGeom>
              <a:solidFill>
                <a:srgbClr val="63C6F5"/>
              </a:solidFill>
              <a:ln w="9525">
                <a:noFill/>
                <a:miter lim="800000"/>
                <a:headEnd/>
                <a:tailEnd/>
              </a:ln>
            </p:spPr>
            <p:txBody>
              <a:bodyPr/>
              <a:lstStyle/>
              <a:p>
                <a:endParaRPr lang="en-US" dirty="0"/>
              </a:p>
            </p:txBody>
          </p:sp>
          <p:sp>
            <p:nvSpPr>
              <p:cNvPr id="44736" name="Freeform 11968"/>
              <p:cNvSpPr>
                <a:spLocks/>
              </p:cNvSpPr>
              <p:nvPr/>
            </p:nvSpPr>
            <p:spPr bwMode="auto">
              <a:xfrm>
                <a:off x="943" y="1330"/>
                <a:ext cx="7" cy="19"/>
              </a:xfrm>
              <a:custGeom>
                <a:avLst/>
                <a:gdLst/>
                <a:ahLst/>
                <a:cxnLst>
                  <a:cxn ang="0">
                    <a:pos x="0" y="7"/>
                  </a:cxn>
                  <a:cxn ang="0">
                    <a:pos x="0" y="19"/>
                  </a:cxn>
                  <a:cxn ang="0">
                    <a:pos x="7" y="19"/>
                  </a:cxn>
                  <a:cxn ang="0">
                    <a:pos x="7" y="0"/>
                  </a:cxn>
                  <a:cxn ang="0">
                    <a:pos x="0" y="7"/>
                  </a:cxn>
                </a:cxnLst>
                <a:rect l="0" t="0" r="r" b="b"/>
                <a:pathLst>
                  <a:path w="7" h="19">
                    <a:moveTo>
                      <a:pt x="0" y="7"/>
                    </a:moveTo>
                    <a:lnTo>
                      <a:pt x="0" y="19"/>
                    </a:lnTo>
                    <a:lnTo>
                      <a:pt x="7" y="19"/>
                    </a:lnTo>
                    <a:lnTo>
                      <a:pt x="7" y="0"/>
                    </a:lnTo>
                    <a:lnTo>
                      <a:pt x="0" y="7"/>
                    </a:lnTo>
                    <a:close/>
                  </a:path>
                </a:pathLst>
              </a:custGeom>
              <a:solidFill>
                <a:srgbClr val="63C6F5"/>
              </a:solidFill>
              <a:ln w="9525">
                <a:noFill/>
                <a:round/>
                <a:headEnd/>
                <a:tailEnd/>
              </a:ln>
            </p:spPr>
            <p:txBody>
              <a:bodyPr/>
              <a:lstStyle/>
              <a:p>
                <a:endParaRPr lang="en-US" dirty="0"/>
              </a:p>
            </p:txBody>
          </p:sp>
          <p:sp>
            <p:nvSpPr>
              <p:cNvPr id="44737" name="Freeform 11969"/>
              <p:cNvSpPr>
                <a:spLocks/>
              </p:cNvSpPr>
              <p:nvPr/>
            </p:nvSpPr>
            <p:spPr bwMode="auto">
              <a:xfrm>
                <a:off x="943" y="1349"/>
                <a:ext cx="7" cy="25"/>
              </a:xfrm>
              <a:custGeom>
                <a:avLst/>
                <a:gdLst/>
                <a:ahLst/>
                <a:cxnLst>
                  <a:cxn ang="0">
                    <a:pos x="0" y="0"/>
                  </a:cxn>
                  <a:cxn ang="0">
                    <a:pos x="0" y="25"/>
                  </a:cxn>
                  <a:cxn ang="0">
                    <a:pos x="7" y="25"/>
                  </a:cxn>
                  <a:cxn ang="0">
                    <a:pos x="7" y="7"/>
                  </a:cxn>
                  <a:cxn ang="0">
                    <a:pos x="0" y="0"/>
                  </a:cxn>
                </a:cxnLst>
                <a:rect l="0" t="0" r="r" b="b"/>
                <a:pathLst>
                  <a:path w="7" h="25">
                    <a:moveTo>
                      <a:pt x="0" y="0"/>
                    </a:moveTo>
                    <a:lnTo>
                      <a:pt x="0" y="25"/>
                    </a:lnTo>
                    <a:lnTo>
                      <a:pt x="7" y="25"/>
                    </a:lnTo>
                    <a:lnTo>
                      <a:pt x="7" y="7"/>
                    </a:lnTo>
                    <a:lnTo>
                      <a:pt x="0" y="0"/>
                    </a:lnTo>
                    <a:close/>
                  </a:path>
                </a:pathLst>
              </a:custGeom>
              <a:solidFill>
                <a:srgbClr val="63C6F5"/>
              </a:solidFill>
              <a:ln w="9525">
                <a:noFill/>
                <a:round/>
                <a:headEnd/>
                <a:tailEnd/>
              </a:ln>
            </p:spPr>
            <p:txBody>
              <a:bodyPr/>
              <a:lstStyle/>
              <a:p>
                <a:endParaRPr lang="en-US" dirty="0"/>
              </a:p>
            </p:txBody>
          </p:sp>
          <p:sp>
            <p:nvSpPr>
              <p:cNvPr id="44738" name="Freeform 11970"/>
              <p:cNvSpPr>
                <a:spLocks/>
              </p:cNvSpPr>
              <p:nvPr/>
            </p:nvSpPr>
            <p:spPr bwMode="auto">
              <a:xfrm>
                <a:off x="943" y="1381"/>
                <a:ext cx="7" cy="6"/>
              </a:xfrm>
              <a:custGeom>
                <a:avLst/>
                <a:gdLst/>
                <a:ahLst/>
                <a:cxnLst>
                  <a:cxn ang="0">
                    <a:pos x="0" y="0"/>
                  </a:cxn>
                  <a:cxn ang="0">
                    <a:pos x="0" y="6"/>
                  </a:cxn>
                  <a:cxn ang="0">
                    <a:pos x="7" y="6"/>
                  </a:cxn>
                  <a:cxn ang="0">
                    <a:pos x="7" y="6"/>
                  </a:cxn>
                  <a:cxn ang="0">
                    <a:pos x="0" y="0"/>
                  </a:cxn>
                </a:cxnLst>
                <a:rect l="0" t="0" r="r" b="b"/>
                <a:pathLst>
                  <a:path w="7" h="6">
                    <a:moveTo>
                      <a:pt x="0" y="0"/>
                    </a:moveTo>
                    <a:lnTo>
                      <a:pt x="0" y="6"/>
                    </a:lnTo>
                    <a:lnTo>
                      <a:pt x="7" y="6"/>
                    </a:lnTo>
                    <a:lnTo>
                      <a:pt x="7" y="6"/>
                    </a:lnTo>
                    <a:lnTo>
                      <a:pt x="0" y="0"/>
                    </a:lnTo>
                    <a:close/>
                  </a:path>
                </a:pathLst>
              </a:custGeom>
              <a:solidFill>
                <a:srgbClr val="63C6F5"/>
              </a:solidFill>
              <a:ln w="9525">
                <a:noFill/>
                <a:round/>
                <a:headEnd/>
                <a:tailEnd/>
              </a:ln>
            </p:spPr>
            <p:txBody>
              <a:bodyPr/>
              <a:lstStyle/>
              <a:p>
                <a:endParaRPr lang="en-US" dirty="0"/>
              </a:p>
            </p:txBody>
          </p:sp>
          <p:sp>
            <p:nvSpPr>
              <p:cNvPr id="44739" name="Rectangle 11971"/>
              <p:cNvSpPr>
                <a:spLocks noChangeArrowheads="1"/>
              </p:cNvSpPr>
              <p:nvPr/>
            </p:nvSpPr>
            <p:spPr bwMode="auto">
              <a:xfrm>
                <a:off x="943" y="1387"/>
                <a:ext cx="7" cy="101"/>
              </a:xfrm>
              <a:prstGeom prst="rect">
                <a:avLst/>
              </a:prstGeom>
              <a:solidFill>
                <a:srgbClr val="63C6F5"/>
              </a:solidFill>
              <a:ln w="9525">
                <a:noFill/>
                <a:miter lim="800000"/>
                <a:headEnd/>
                <a:tailEnd/>
              </a:ln>
            </p:spPr>
            <p:txBody>
              <a:bodyPr/>
              <a:lstStyle/>
              <a:p>
                <a:endParaRPr lang="en-US" dirty="0"/>
              </a:p>
            </p:txBody>
          </p:sp>
          <p:sp>
            <p:nvSpPr>
              <p:cNvPr id="44740" name="Rectangle 11972"/>
              <p:cNvSpPr>
                <a:spLocks noChangeArrowheads="1"/>
              </p:cNvSpPr>
              <p:nvPr/>
            </p:nvSpPr>
            <p:spPr bwMode="auto">
              <a:xfrm>
                <a:off x="943" y="1488"/>
                <a:ext cx="7" cy="63"/>
              </a:xfrm>
              <a:prstGeom prst="rect">
                <a:avLst/>
              </a:prstGeom>
              <a:solidFill>
                <a:srgbClr val="63C6F5"/>
              </a:solidFill>
              <a:ln w="9525">
                <a:noFill/>
                <a:miter lim="800000"/>
                <a:headEnd/>
                <a:tailEnd/>
              </a:ln>
            </p:spPr>
            <p:txBody>
              <a:bodyPr/>
              <a:lstStyle/>
              <a:p>
                <a:endParaRPr lang="en-US" dirty="0"/>
              </a:p>
            </p:txBody>
          </p:sp>
          <p:sp>
            <p:nvSpPr>
              <p:cNvPr id="44741" name="Rectangle 11973"/>
              <p:cNvSpPr>
                <a:spLocks noChangeArrowheads="1"/>
              </p:cNvSpPr>
              <p:nvPr/>
            </p:nvSpPr>
            <p:spPr bwMode="auto">
              <a:xfrm>
                <a:off x="943" y="2934"/>
                <a:ext cx="7" cy="19"/>
              </a:xfrm>
              <a:prstGeom prst="rect">
                <a:avLst/>
              </a:prstGeom>
              <a:solidFill>
                <a:srgbClr val="63C6F5"/>
              </a:solidFill>
              <a:ln w="9525">
                <a:noFill/>
                <a:miter lim="800000"/>
                <a:headEnd/>
                <a:tailEnd/>
              </a:ln>
            </p:spPr>
            <p:txBody>
              <a:bodyPr/>
              <a:lstStyle/>
              <a:p>
                <a:endParaRPr lang="en-US" dirty="0"/>
              </a:p>
            </p:txBody>
          </p:sp>
        </p:grpSp>
        <p:grpSp>
          <p:nvGrpSpPr>
            <p:cNvPr id="4" name="Group 11974"/>
            <p:cNvGrpSpPr>
              <a:grpSpLocks/>
            </p:cNvGrpSpPr>
            <p:nvPr/>
          </p:nvGrpSpPr>
          <p:grpSpPr bwMode="auto">
            <a:xfrm>
              <a:off x="943" y="984"/>
              <a:ext cx="114" cy="2391"/>
              <a:chOff x="943" y="984"/>
              <a:chExt cx="114" cy="2391"/>
            </a:xfrm>
          </p:grpSpPr>
          <p:sp>
            <p:nvSpPr>
              <p:cNvPr id="44743" name="Freeform 11975"/>
              <p:cNvSpPr>
                <a:spLocks/>
              </p:cNvSpPr>
              <p:nvPr/>
            </p:nvSpPr>
            <p:spPr bwMode="auto">
              <a:xfrm>
                <a:off x="943" y="2960"/>
                <a:ext cx="7" cy="18"/>
              </a:xfrm>
              <a:custGeom>
                <a:avLst/>
                <a:gdLst/>
                <a:ahLst/>
                <a:cxnLst>
                  <a:cxn ang="0">
                    <a:pos x="0" y="0"/>
                  </a:cxn>
                  <a:cxn ang="0">
                    <a:pos x="0" y="18"/>
                  </a:cxn>
                  <a:cxn ang="0">
                    <a:pos x="7" y="12"/>
                  </a:cxn>
                  <a:cxn ang="0">
                    <a:pos x="7" y="0"/>
                  </a:cxn>
                  <a:cxn ang="0">
                    <a:pos x="0" y="0"/>
                  </a:cxn>
                </a:cxnLst>
                <a:rect l="0" t="0" r="r" b="b"/>
                <a:pathLst>
                  <a:path w="7" h="18">
                    <a:moveTo>
                      <a:pt x="0" y="0"/>
                    </a:moveTo>
                    <a:lnTo>
                      <a:pt x="0" y="18"/>
                    </a:lnTo>
                    <a:lnTo>
                      <a:pt x="7" y="12"/>
                    </a:lnTo>
                    <a:lnTo>
                      <a:pt x="7" y="0"/>
                    </a:lnTo>
                    <a:lnTo>
                      <a:pt x="0" y="0"/>
                    </a:lnTo>
                    <a:close/>
                  </a:path>
                </a:pathLst>
              </a:custGeom>
              <a:solidFill>
                <a:srgbClr val="63C6F5"/>
              </a:solidFill>
              <a:ln w="9525">
                <a:noFill/>
                <a:round/>
                <a:headEnd/>
                <a:tailEnd/>
              </a:ln>
            </p:spPr>
            <p:txBody>
              <a:bodyPr/>
              <a:lstStyle/>
              <a:p>
                <a:endParaRPr lang="en-US" dirty="0"/>
              </a:p>
            </p:txBody>
          </p:sp>
          <p:sp>
            <p:nvSpPr>
              <p:cNvPr id="44744" name="Rectangle 11976"/>
              <p:cNvSpPr>
                <a:spLocks noChangeArrowheads="1"/>
              </p:cNvSpPr>
              <p:nvPr/>
            </p:nvSpPr>
            <p:spPr bwMode="auto">
              <a:xfrm>
                <a:off x="943" y="3035"/>
                <a:ext cx="7" cy="1"/>
              </a:xfrm>
              <a:prstGeom prst="rect">
                <a:avLst/>
              </a:prstGeom>
              <a:solidFill>
                <a:srgbClr val="63C6F5"/>
              </a:solidFill>
              <a:ln w="9525">
                <a:noFill/>
                <a:miter lim="800000"/>
                <a:headEnd/>
                <a:tailEnd/>
              </a:ln>
            </p:spPr>
            <p:txBody>
              <a:bodyPr/>
              <a:lstStyle/>
              <a:p>
                <a:endParaRPr lang="en-US" dirty="0"/>
              </a:p>
            </p:txBody>
          </p:sp>
          <p:sp>
            <p:nvSpPr>
              <p:cNvPr id="44745" name="Rectangle 11977"/>
              <p:cNvSpPr>
                <a:spLocks noChangeArrowheads="1"/>
              </p:cNvSpPr>
              <p:nvPr/>
            </p:nvSpPr>
            <p:spPr bwMode="auto">
              <a:xfrm>
                <a:off x="943" y="3035"/>
                <a:ext cx="7" cy="308"/>
              </a:xfrm>
              <a:prstGeom prst="rect">
                <a:avLst/>
              </a:prstGeom>
              <a:solidFill>
                <a:srgbClr val="63C6F5"/>
              </a:solidFill>
              <a:ln w="9525">
                <a:noFill/>
                <a:miter lim="800000"/>
                <a:headEnd/>
                <a:tailEnd/>
              </a:ln>
            </p:spPr>
            <p:txBody>
              <a:bodyPr/>
              <a:lstStyle/>
              <a:p>
                <a:endParaRPr lang="en-US" dirty="0"/>
              </a:p>
            </p:txBody>
          </p:sp>
          <p:sp>
            <p:nvSpPr>
              <p:cNvPr id="44746" name="Freeform 11978"/>
              <p:cNvSpPr>
                <a:spLocks/>
              </p:cNvSpPr>
              <p:nvPr/>
            </p:nvSpPr>
            <p:spPr bwMode="auto">
              <a:xfrm>
                <a:off x="950" y="1223"/>
                <a:ext cx="6" cy="7"/>
              </a:xfrm>
              <a:custGeom>
                <a:avLst/>
                <a:gdLst/>
                <a:ahLst/>
                <a:cxnLst>
                  <a:cxn ang="0">
                    <a:pos x="0" y="0"/>
                  </a:cxn>
                  <a:cxn ang="0">
                    <a:pos x="0" y="7"/>
                  </a:cxn>
                  <a:cxn ang="0">
                    <a:pos x="6" y="7"/>
                  </a:cxn>
                  <a:cxn ang="0">
                    <a:pos x="6" y="7"/>
                  </a:cxn>
                  <a:cxn ang="0">
                    <a:pos x="0" y="0"/>
                  </a:cxn>
                </a:cxnLst>
                <a:rect l="0" t="0" r="r" b="b"/>
                <a:pathLst>
                  <a:path w="6" h="7">
                    <a:moveTo>
                      <a:pt x="0" y="0"/>
                    </a:moveTo>
                    <a:lnTo>
                      <a:pt x="0" y="7"/>
                    </a:lnTo>
                    <a:lnTo>
                      <a:pt x="6" y="7"/>
                    </a:lnTo>
                    <a:lnTo>
                      <a:pt x="6" y="7"/>
                    </a:lnTo>
                    <a:lnTo>
                      <a:pt x="0" y="0"/>
                    </a:lnTo>
                    <a:close/>
                  </a:path>
                </a:pathLst>
              </a:custGeom>
              <a:solidFill>
                <a:srgbClr val="63C6F5"/>
              </a:solidFill>
              <a:ln w="9525">
                <a:noFill/>
                <a:round/>
                <a:headEnd/>
                <a:tailEnd/>
              </a:ln>
            </p:spPr>
            <p:txBody>
              <a:bodyPr/>
              <a:lstStyle/>
              <a:p>
                <a:endParaRPr lang="en-US" dirty="0"/>
              </a:p>
            </p:txBody>
          </p:sp>
          <p:sp>
            <p:nvSpPr>
              <p:cNvPr id="44747" name="Rectangle 11979"/>
              <p:cNvSpPr>
                <a:spLocks noChangeArrowheads="1"/>
              </p:cNvSpPr>
              <p:nvPr/>
            </p:nvSpPr>
            <p:spPr bwMode="auto">
              <a:xfrm>
                <a:off x="950" y="1249"/>
                <a:ext cx="6" cy="1"/>
              </a:xfrm>
              <a:prstGeom prst="rect">
                <a:avLst/>
              </a:prstGeom>
              <a:solidFill>
                <a:srgbClr val="63C6F5"/>
              </a:solidFill>
              <a:ln w="9525">
                <a:noFill/>
                <a:miter lim="800000"/>
                <a:headEnd/>
                <a:tailEnd/>
              </a:ln>
            </p:spPr>
            <p:txBody>
              <a:bodyPr/>
              <a:lstStyle/>
              <a:p>
                <a:endParaRPr lang="en-US" dirty="0"/>
              </a:p>
            </p:txBody>
          </p:sp>
          <p:sp>
            <p:nvSpPr>
              <p:cNvPr id="44748" name="Rectangle 11980"/>
              <p:cNvSpPr>
                <a:spLocks noChangeArrowheads="1"/>
              </p:cNvSpPr>
              <p:nvPr/>
            </p:nvSpPr>
            <p:spPr bwMode="auto">
              <a:xfrm>
                <a:off x="950" y="1249"/>
                <a:ext cx="6" cy="1"/>
              </a:xfrm>
              <a:prstGeom prst="rect">
                <a:avLst/>
              </a:prstGeom>
              <a:solidFill>
                <a:srgbClr val="63C6F5"/>
              </a:solidFill>
              <a:ln w="9525">
                <a:noFill/>
                <a:miter lim="800000"/>
                <a:headEnd/>
                <a:tailEnd/>
              </a:ln>
            </p:spPr>
            <p:txBody>
              <a:bodyPr/>
              <a:lstStyle/>
              <a:p>
                <a:endParaRPr lang="en-US" dirty="0"/>
              </a:p>
            </p:txBody>
          </p:sp>
          <p:sp>
            <p:nvSpPr>
              <p:cNvPr id="44749" name="Rectangle 11981"/>
              <p:cNvSpPr>
                <a:spLocks noChangeArrowheads="1"/>
              </p:cNvSpPr>
              <p:nvPr/>
            </p:nvSpPr>
            <p:spPr bwMode="auto">
              <a:xfrm>
                <a:off x="950" y="1312"/>
                <a:ext cx="6" cy="1"/>
              </a:xfrm>
              <a:prstGeom prst="rect">
                <a:avLst/>
              </a:prstGeom>
              <a:solidFill>
                <a:srgbClr val="63C6F5"/>
              </a:solidFill>
              <a:ln w="9525">
                <a:noFill/>
                <a:miter lim="800000"/>
                <a:headEnd/>
                <a:tailEnd/>
              </a:ln>
            </p:spPr>
            <p:txBody>
              <a:bodyPr/>
              <a:lstStyle/>
              <a:p>
                <a:endParaRPr lang="en-US" dirty="0"/>
              </a:p>
            </p:txBody>
          </p:sp>
          <p:sp>
            <p:nvSpPr>
              <p:cNvPr id="44750" name="Rectangle 11982"/>
              <p:cNvSpPr>
                <a:spLocks noChangeArrowheads="1"/>
              </p:cNvSpPr>
              <p:nvPr/>
            </p:nvSpPr>
            <p:spPr bwMode="auto">
              <a:xfrm>
                <a:off x="950" y="1324"/>
                <a:ext cx="6" cy="6"/>
              </a:xfrm>
              <a:prstGeom prst="rect">
                <a:avLst/>
              </a:prstGeom>
              <a:solidFill>
                <a:srgbClr val="63C6F5"/>
              </a:solidFill>
              <a:ln w="9525">
                <a:noFill/>
                <a:miter lim="800000"/>
                <a:headEnd/>
                <a:tailEnd/>
              </a:ln>
            </p:spPr>
            <p:txBody>
              <a:bodyPr/>
              <a:lstStyle/>
              <a:p>
                <a:endParaRPr lang="en-US" dirty="0"/>
              </a:p>
            </p:txBody>
          </p:sp>
          <p:sp>
            <p:nvSpPr>
              <p:cNvPr id="44751" name="Rectangle 11983"/>
              <p:cNvSpPr>
                <a:spLocks noChangeArrowheads="1"/>
              </p:cNvSpPr>
              <p:nvPr/>
            </p:nvSpPr>
            <p:spPr bwMode="auto">
              <a:xfrm>
                <a:off x="950" y="1343"/>
                <a:ext cx="6" cy="1"/>
              </a:xfrm>
              <a:prstGeom prst="rect">
                <a:avLst/>
              </a:prstGeom>
              <a:solidFill>
                <a:srgbClr val="63C6F5"/>
              </a:solidFill>
              <a:ln w="9525">
                <a:noFill/>
                <a:miter lim="800000"/>
                <a:headEnd/>
                <a:tailEnd/>
              </a:ln>
            </p:spPr>
            <p:txBody>
              <a:bodyPr/>
              <a:lstStyle/>
              <a:p>
                <a:endParaRPr lang="en-US" dirty="0"/>
              </a:p>
            </p:txBody>
          </p:sp>
          <p:sp>
            <p:nvSpPr>
              <p:cNvPr id="44752" name="Rectangle 11984"/>
              <p:cNvSpPr>
                <a:spLocks noChangeArrowheads="1"/>
              </p:cNvSpPr>
              <p:nvPr/>
            </p:nvSpPr>
            <p:spPr bwMode="auto">
              <a:xfrm>
                <a:off x="950" y="1356"/>
                <a:ext cx="6" cy="18"/>
              </a:xfrm>
              <a:prstGeom prst="rect">
                <a:avLst/>
              </a:prstGeom>
              <a:solidFill>
                <a:srgbClr val="63C6F5"/>
              </a:solidFill>
              <a:ln w="9525">
                <a:noFill/>
                <a:miter lim="800000"/>
                <a:headEnd/>
                <a:tailEnd/>
              </a:ln>
            </p:spPr>
            <p:txBody>
              <a:bodyPr/>
              <a:lstStyle/>
              <a:p>
                <a:endParaRPr lang="en-US" dirty="0"/>
              </a:p>
            </p:txBody>
          </p:sp>
          <p:sp>
            <p:nvSpPr>
              <p:cNvPr id="44753" name="Freeform 11985"/>
              <p:cNvSpPr>
                <a:spLocks/>
              </p:cNvSpPr>
              <p:nvPr/>
            </p:nvSpPr>
            <p:spPr bwMode="auto">
              <a:xfrm>
                <a:off x="950" y="1387"/>
                <a:ext cx="6" cy="101"/>
              </a:xfrm>
              <a:custGeom>
                <a:avLst/>
                <a:gdLst/>
                <a:ahLst/>
                <a:cxnLst>
                  <a:cxn ang="0">
                    <a:pos x="0" y="0"/>
                  </a:cxn>
                  <a:cxn ang="0">
                    <a:pos x="0" y="101"/>
                  </a:cxn>
                  <a:cxn ang="0">
                    <a:pos x="6" y="94"/>
                  </a:cxn>
                  <a:cxn ang="0">
                    <a:pos x="6" y="0"/>
                  </a:cxn>
                  <a:cxn ang="0">
                    <a:pos x="0" y="0"/>
                  </a:cxn>
                </a:cxnLst>
                <a:rect l="0" t="0" r="r" b="b"/>
                <a:pathLst>
                  <a:path w="6" h="101">
                    <a:moveTo>
                      <a:pt x="0" y="0"/>
                    </a:moveTo>
                    <a:lnTo>
                      <a:pt x="0" y="101"/>
                    </a:lnTo>
                    <a:lnTo>
                      <a:pt x="6" y="94"/>
                    </a:lnTo>
                    <a:lnTo>
                      <a:pt x="6" y="0"/>
                    </a:lnTo>
                    <a:lnTo>
                      <a:pt x="0" y="0"/>
                    </a:lnTo>
                    <a:close/>
                  </a:path>
                </a:pathLst>
              </a:custGeom>
              <a:solidFill>
                <a:srgbClr val="63C6F5"/>
              </a:solidFill>
              <a:ln w="9525">
                <a:noFill/>
                <a:round/>
                <a:headEnd/>
                <a:tailEnd/>
              </a:ln>
            </p:spPr>
            <p:txBody>
              <a:bodyPr/>
              <a:lstStyle/>
              <a:p>
                <a:endParaRPr lang="en-US" dirty="0"/>
              </a:p>
            </p:txBody>
          </p:sp>
          <p:sp>
            <p:nvSpPr>
              <p:cNvPr id="44754" name="Freeform 11986"/>
              <p:cNvSpPr>
                <a:spLocks/>
              </p:cNvSpPr>
              <p:nvPr/>
            </p:nvSpPr>
            <p:spPr bwMode="auto">
              <a:xfrm>
                <a:off x="950" y="1488"/>
                <a:ext cx="6" cy="75"/>
              </a:xfrm>
              <a:custGeom>
                <a:avLst/>
                <a:gdLst/>
                <a:ahLst/>
                <a:cxnLst>
                  <a:cxn ang="0">
                    <a:pos x="0" y="0"/>
                  </a:cxn>
                  <a:cxn ang="0">
                    <a:pos x="0" y="75"/>
                  </a:cxn>
                  <a:cxn ang="0">
                    <a:pos x="6" y="69"/>
                  </a:cxn>
                  <a:cxn ang="0">
                    <a:pos x="6" y="0"/>
                  </a:cxn>
                  <a:cxn ang="0">
                    <a:pos x="0" y="0"/>
                  </a:cxn>
                </a:cxnLst>
                <a:rect l="0" t="0" r="r" b="b"/>
                <a:pathLst>
                  <a:path w="6" h="75">
                    <a:moveTo>
                      <a:pt x="0" y="0"/>
                    </a:moveTo>
                    <a:lnTo>
                      <a:pt x="0" y="75"/>
                    </a:lnTo>
                    <a:lnTo>
                      <a:pt x="6" y="69"/>
                    </a:lnTo>
                    <a:lnTo>
                      <a:pt x="6" y="0"/>
                    </a:lnTo>
                    <a:lnTo>
                      <a:pt x="0" y="0"/>
                    </a:lnTo>
                    <a:close/>
                  </a:path>
                </a:pathLst>
              </a:custGeom>
              <a:solidFill>
                <a:srgbClr val="63C6F5"/>
              </a:solidFill>
              <a:ln w="9525">
                <a:noFill/>
                <a:round/>
                <a:headEnd/>
                <a:tailEnd/>
              </a:ln>
            </p:spPr>
            <p:txBody>
              <a:bodyPr/>
              <a:lstStyle/>
              <a:p>
                <a:endParaRPr lang="en-US" dirty="0"/>
              </a:p>
            </p:txBody>
          </p:sp>
          <p:sp>
            <p:nvSpPr>
              <p:cNvPr id="44755" name="Rectangle 11987"/>
              <p:cNvSpPr>
                <a:spLocks noChangeArrowheads="1"/>
              </p:cNvSpPr>
              <p:nvPr/>
            </p:nvSpPr>
            <p:spPr bwMode="auto">
              <a:xfrm>
                <a:off x="950" y="1582"/>
                <a:ext cx="6" cy="1"/>
              </a:xfrm>
              <a:prstGeom prst="rect">
                <a:avLst/>
              </a:prstGeom>
              <a:solidFill>
                <a:srgbClr val="63C6F5"/>
              </a:solidFill>
              <a:ln w="9525">
                <a:noFill/>
                <a:miter lim="800000"/>
                <a:headEnd/>
                <a:tailEnd/>
              </a:ln>
            </p:spPr>
            <p:txBody>
              <a:bodyPr/>
              <a:lstStyle/>
              <a:p>
                <a:endParaRPr lang="en-US" dirty="0"/>
              </a:p>
            </p:txBody>
          </p:sp>
          <p:sp>
            <p:nvSpPr>
              <p:cNvPr id="44756" name="Rectangle 11988"/>
              <p:cNvSpPr>
                <a:spLocks noChangeArrowheads="1"/>
              </p:cNvSpPr>
              <p:nvPr/>
            </p:nvSpPr>
            <p:spPr bwMode="auto">
              <a:xfrm>
                <a:off x="950" y="2966"/>
                <a:ext cx="6" cy="12"/>
              </a:xfrm>
              <a:prstGeom prst="rect">
                <a:avLst/>
              </a:prstGeom>
              <a:solidFill>
                <a:srgbClr val="63C6F5"/>
              </a:solidFill>
              <a:ln w="9525">
                <a:noFill/>
                <a:miter lim="800000"/>
                <a:headEnd/>
                <a:tailEnd/>
              </a:ln>
            </p:spPr>
            <p:txBody>
              <a:bodyPr/>
              <a:lstStyle/>
              <a:p>
                <a:endParaRPr lang="en-US" dirty="0"/>
              </a:p>
            </p:txBody>
          </p:sp>
          <p:sp>
            <p:nvSpPr>
              <p:cNvPr id="44757" name="Rectangle 11989"/>
              <p:cNvSpPr>
                <a:spLocks noChangeArrowheads="1"/>
              </p:cNvSpPr>
              <p:nvPr/>
            </p:nvSpPr>
            <p:spPr bwMode="auto">
              <a:xfrm>
                <a:off x="950" y="2978"/>
                <a:ext cx="6" cy="7"/>
              </a:xfrm>
              <a:prstGeom prst="rect">
                <a:avLst/>
              </a:prstGeom>
              <a:solidFill>
                <a:srgbClr val="63C6F5"/>
              </a:solidFill>
              <a:ln w="9525">
                <a:noFill/>
                <a:miter lim="800000"/>
                <a:headEnd/>
                <a:tailEnd/>
              </a:ln>
            </p:spPr>
            <p:txBody>
              <a:bodyPr/>
              <a:lstStyle/>
              <a:p>
                <a:endParaRPr lang="en-US" dirty="0"/>
              </a:p>
            </p:txBody>
          </p:sp>
          <p:sp>
            <p:nvSpPr>
              <p:cNvPr id="44758" name="Rectangle 11990"/>
              <p:cNvSpPr>
                <a:spLocks noChangeArrowheads="1"/>
              </p:cNvSpPr>
              <p:nvPr/>
            </p:nvSpPr>
            <p:spPr bwMode="auto">
              <a:xfrm>
                <a:off x="950" y="3029"/>
                <a:ext cx="6" cy="1"/>
              </a:xfrm>
              <a:prstGeom prst="rect">
                <a:avLst/>
              </a:prstGeom>
              <a:solidFill>
                <a:srgbClr val="63C6F5"/>
              </a:solidFill>
              <a:ln w="9525">
                <a:noFill/>
                <a:miter lim="800000"/>
                <a:headEnd/>
                <a:tailEnd/>
              </a:ln>
            </p:spPr>
            <p:txBody>
              <a:bodyPr/>
              <a:lstStyle/>
              <a:p>
                <a:endParaRPr lang="en-US" dirty="0"/>
              </a:p>
            </p:txBody>
          </p:sp>
          <p:sp>
            <p:nvSpPr>
              <p:cNvPr id="44759" name="Rectangle 11991"/>
              <p:cNvSpPr>
                <a:spLocks noChangeArrowheads="1"/>
              </p:cNvSpPr>
              <p:nvPr/>
            </p:nvSpPr>
            <p:spPr bwMode="auto">
              <a:xfrm>
                <a:off x="950" y="3035"/>
                <a:ext cx="6" cy="1"/>
              </a:xfrm>
              <a:prstGeom prst="rect">
                <a:avLst/>
              </a:prstGeom>
              <a:solidFill>
                <a:srgbClr val="63C6F5"/>
              </a:solidFill>
              <a:ln w="9525">
                <a:noFill/>
                <a:miter lim="800000"/>
                <a:headEnd/>
                <a:tailEnd/>
              </a:ln>
            </p:spPr>
            <p:txBody>
              <a:bodyPr/>
              <a:lstStyle/>
              <a:p>
                <a:endParaRPr lang="en-US" dirty="0"/>
              </a:p>
            </p:txBody>
          </p:sp>
          <p:sp>
            <p:nvSpPr>
              <p:cNvPr id="44760" name="Rectangle 11992"/>
              <p:cNvSpPr>
                <a:spLocks noChangeArrowheads="1"/>
              </p:cNvSpPr>
              <p:nvPr/>
            </p:nvSpPr>
            <p:spPr bwMode="auto">
              <a:xfrm>
                <a:off x="950" y="3035"/>
                <a:ext cx="6" cy="308"/>
              </a:xfrm>
              <a:prstGeom prst="rect">
                <a:avLst/>
              </a:prstGeom>
              <a:solidFill>
                <a:srgbClr val="63C6F5"/>
              </a:solidFill>
              <a:ln w="9525">
                <a:noFill/>
                <a:miter lim="800000"/>
                <a:headEnd/>
                <a:tailEnd/>
              </a:ln>
            </p:spPr>
            <p:txBody>
              <a:bodyPr/>
              <a:lstStyle/>
              <a:p>
                <a:endParaRPr lang="en-US" dirty="0"/>
              </a:p>
            </p:txBody>
          </p:sp>
          <p:sp>
            <p:nvSpPr>
              <p:cNvPr id="44761" name="Rectangle 11993"/>
              <p:cNvSpPr>
                <a:spLocks noChangeArrowheads="1"/>
              </p:cNvSpPr>
              <p:nvPr/>
            </p:nvSpPr>
            <p:spPr bwMode="auto">
              <a:xfrm>
                <a:off x="956" y="1179"/>
                <a:ext cx="6" cy="1"/>
              </a:xfrm>
              <a:prstGeom prst="rect">
                <a:avLst/>
              </a:prstGeom>
              <a:solidFill>
                <a:srgbClr val="63C6F5"/>
              </a:solidFill>
              <a:ln w="9525">
                <a:noFill/>
                <a:miter lim="800000"/>
                <a:headEnd/>
                <a:tailEnd/>
              </a:ln>
            </p:spPr>
            <p:txBody>
              <a:bodyPr/>
              <a:lstStyle/>
              <a:p>
                <a:endParaRPr lang="en-US" dirty="0"/>
              </a:p>
            </p:txBody>
          </p:sp>
          <p:sp>
            <p:nvSpPr>
              <p:cNvPr id="44762" name="Rectangle 11994"/>
              <p:cNvSpPr>
                <a:spLocks noChangeArrowheads="1"/>
              </p:cNvSpPr>
              <p:nvPr/>
            </p:nvSpPr>
            <p:spPr bwMode="auto">
              <a:xfrm>
                <a:off x="956" y="1179"/>
                <a:ext cx="6" cy="1"/>
              </a:xfrm>
              <a:prstGeom prst="rect">
                <a:avLst/>
              </a:prstGeom>
              <a:solidFill>
                <a:srgbClr val="63C6F5"/>
              </a:solidFill>
              <a:ln w="9525">
                <a:noFill/>
                <a:miter lim="800000"/>
                <a:headEnd/>
                <a:tailEnd/>
              </a:ln>
            </p:spPr>
            <p:txBody>
              <a:bodyPr/>
              <a:lstStyle/>
              <a:p>
                <a:endParaRPr lang="en-US" dirty="0"/>
              </a:p>
            </p:txBody>
          </p:sp>
          <p:sp>
            <p:nvSpPr>
              <p:cNvPr id="44763" name="Rectangle 11995"/>
              <p:cNvSpPr>
                <a:spLocks noChangeArrowheads="1"/>
              </p:cNvSpPr>
              <p:nvPr/>
            </p:nvSpPr>
            <p:spPr bwMode="auto">
              <a:xfrm>
                <a:off x="956" y="1186"/>
                <a:ext cx="6" cy="6"/>
              </a:xfrm>
              <a:prstGeom prst="rect">
                <a:avLst/>
              </a:prstGeom>
              <a:solidFill>
                <a:srgbClr val="63C6F5"/>
              </a:solidFill>
              <a:ln w="9525">
                <a:noFill/>
                <a:miter lim="800000"/>
                <a:headEnd/>
                <a:tailEnd/>
              </a:ln>
            </p:spPr>
            <p:txBody>
              <a:bodyPr/>
              <a:lstStyle/>
              <a:p>
                <a:endParaRPr lang="en-US" dirty="0"/>
              </a:p>
            </p:txBody>
          </p:sp>
          <p:sp>
            <p:nvSpPr>
              <p:cNvPr id="44764" name="Rectangle 11996"/>
              <p:cNvSpPr>
                <a:spLocks noChangeArrowheads="1"/>
              </p:cNvSpPr>
              <p:nvPr/>
            </p:nvSpPr>
            <p:spPr bwMode="auto">
              <a:xfrm>
                <a:off x="956" y="1230"/>
                <a:ext cx="6" cy="6"/>
              </a:xfrm>
              <a:prstGeom prst="rect">
                <a:avLst/>
              </a:prstGeom>
              <a:solidFill>
                <a:srgbClr val="63C6F5"/>
              </a:solidFill>
              <a:ln w="9525">
                <a:noFill/>
                <a:miter lim="800000"/>
                <a:headEnd/>
                <a:tailEnd/>
              </a:ln>
            </p:spPr>
            <p:txBody>
              <a:bodyPr/>
              <a:lstStyle/>
              <a:p>
                <a:endParaRPr lang="en-US" dirty="0"/>
              </a:p>
            </p:txBody>
          </p:sp>
          <p:sp>
            <p:nvSpPr>
              <p:cNvPr id="44765" name="Rectangle 11997"/>
              <p:cNvSpPr>
                <a:spLocks noChangeArrowheads="1"/>
              </p:cNvSpPr>
              <p:nvPr/>
            </p:nvSpPr>
            <p:spPr bwMode="auto">
              <a:xfrm>
                <a:off x="956" y="1261"/>
                <a:ext cx="6" cy="32"/>
              </a:xfrm>
              <a:prstGeom prst="rect">
                <a:avLst/>
              </a:prstGeom>
              <a:solidFill>
                <a:srgbClr val="63C6F5"/>
              </a:solidFill>
              <a:ln w="9525">
                <a:noFill/>
                <a:miter lim="800000"/>
                <a:headEnd/>
                <a:tailEnd/>
              </a:ln>
            </p:spPr>
            <p:txBody>
              <a:bodyPr/>
              <a:lstStyle/>
              <a:p>
                <a:endParaRPr lang="en-US" dirty="0"/>
              </a:p>
            </p:txBody>
          </p:sp>
          <p:sp>
            <p:nvSpPr>
              <p:cNvPr id="44766" name="Rectangle 11998"/>
              <p:cNvSpPr>
                <a:spLocks noChangeArrowheads="1"/>
              </p:cNvSpPr>
              <p:nvPr/>
            </p:nvSpPr>
            <p:spPr bwMode="auto">
              <a:xfrm>
                <a:off x="956" y="1312"/>
                <a:ext cx="6" cy="1"/>
              </a:xfrm>
              <a:prstGeom prst="rect">
                <a:avLst/>
              </a:prstGeom>
              <a:solidFill>
                <a:srgbClr val="63C6F5"/>
              </a:solidFill>
              <a:ln w="9525">
                <a:noFill/>
                <a:miter lim="800000"/>
                <a:headEnd/>
                <a:tailEnd/>
              </a:ln>
            </p:spPr>
            <p:txBody>
              <a:bodyPr/>
              <a:lstStyle/>
              <a:p>
                <a:endParaRPr lang="en-US" dirty="0"/>
              </a:p>
            </p:txBody>
          </p:sp>
          <p:sp>
            <p:nvSpPr>
              <p:cNvPr id="44767" name="Rectangle 11999"/>
              <p:cNvSpPr>
                <a:spLocks noChangeArrowheads="1"/>
              </p:cNvSpPr>
              <p:nvPr/>
            </p:nvSpPr>
            <p:spPr bwMode="auto">
              <a:xfrm>
                <a:off x="956" y="1318"/>
                <a:ext cx="6" cy="1"/>
              </a:xfrm>
              <a:prstGeom prst="rect">
                <a:avLst/>
              </a:prstGeom>
              <a:solidFill>
                <a:srgbClr val="63C6F5"/>
              </a:solidFill>
              <a:ln w="9525">
                <a:noFill/>
                <a:miter lim="800000"/>
                <a:headEnd/>
                <a:tailEnd/>
              </a:ln>
            </p:spPr>
            <p:txBody>
              <a:bodyPr/>
              <a:lstStyle/>
              <a:p>
                <a:endParaRPr lang="en-US" dirty="0"/>
              </a:p>
            </p:txBody>
          </p:sp>
          <p:sp>
            <p:nvSpPr>
              <p:cNvPr id="44768" name="Rectangle 12000"/>
              <p:cNvSpPr>
                <a:spLocks noChangeArrowheads="1"/>
              </p:cNvSpPr>
              <p:nvPr/>
            </p:nvSpPr>
            <p:spPr bwMode="auto">
              <a:xfrm>
                <a:off x="956" y="1324"/>
                <a:ext cx="6" cy="1"/>
              </a:xfrm>
              <a:prstGeom prst="rect">
                <a:avLst/>
              </a:prstGeom>
              <a:solidFill>
                <a:srgbClr val="63C6F5"/>
              </a:solidFill>
              <a:ln w="9525">
                <a:noFill/>
                <a:miter lim="800000"/>
                <a:headEnd/>
                <a:tailEnd/>
              </a:ln>
            </p:spPr>
            <p:txBody>
              <a:bodyPr/>
              <a:lstStyle/>
              <a:p>
                <a:endParaRPr lang="en-US" dirty="0"/>
              </a:p>
            </p:txBody>
          </p:sp>
          <p:sp>
            <p:nvSpPr>
              <p:cNvPr id="44769" name="Rectangle 12001"/>
              <p:cNvSpPr>
                <a:spLocks noChangeArrowheads="1"/>
              </p:cNvSpPr>
              <p:nvPr/>
            </p:nvSpPr>
            <p:spPr bwMode="auto">
              <a:xfrm>
                <a:off x="956" y="1362"/>
                <a:ext cx="6" cy="12"/>
              </a:xfrm>
              <a:prstGeom prst="rect">
                <a:avLst/>
              </a:prstGeom>
              <a:solidFill>
                <a:srgbClr val="63C6F5"/>
              </a:solidFill>
              <a:ln w="9525">
                <a:noFill/>
                <a:miter lim="800000"/>
                <a:headEnd/>
                <a:tailEnd/>
              </a:ln>
            </p:spPr>
            <p:txBody>
              <a:bodyPr/>
              <a:lstStyle/>
              <a:p>
                <a:endParaRPr lang="en-US" dirty="0"/>
              </a:p>
            </p:txBody>
          </p:sp>
          <p:sp>
            <p:nvSpPr>
              <p:cNvPr id="44770" name="Freeform 12002"/>
              <p:cNvSpPr>
                <a:spLocks/>
              </p:cNvSpPr>
              <p:nvPr/>
            </p:nvSpPr>
            <p:spPr bwMode="auto">
              <a:xfrm>
                <a:off x="956" y="1381"/>
                <a:ext cx="6" cy="56"/>
              </a:xfrm>
              <a:custGeom>
                <a:avLst/>
                <a:gdLst/>
                <a:ahLst/>
                <a:cxnLst>
                  <a:cxn ang="0">
                    <a:pos x="0" y="6"/>
                  </a:cxn>
                  <a:cxn ang="0">
                    <a:pos x="0" y="56"/>
                  </a:cxn>
                  <a:cxn ang="0">
                    <a:pos x="6" y="56"/>
                  </a:cxn>
                  <a:cxn ang="0">
                    <a:pos x="6" y="0"/>
                  </a:cxn>
                  <a:cxn ang="0">
                    <a:pos x="0" y="6"/>
                  </a:cxn>
                </a:cxnLst>
                <a:rect l="0" t="0" r="r" b="b"/>
                <a:pathLst>
                  <a:path w="6" h="56">
                    <a:moveTo>
                      <a:pt x="0" y="6"/>
                    </a:moveTo>
                    <a:lnTo>
                      <a:pt x="0" y="56"/>
                    </a:lnTo>
                    <a:lnTo>
                      <a:pt x="6" y="56"/>
                    </a:lnTo>
                    <a:lnTo>
                      <a:pt x="6" y="0"/>
                    </a:lnTo>
                    <a:lnTo>
                      <a:pt x="0" y="6"/>
                    </a:lnTo>
                    <a:close/>
                  </a:path>
                </a:pathLst>
              </a:custGeom>
              <a:solidFill>
                <a:srgbClr val="63C6F5"/>
              </a:solidFill>
              <a:ln w="9525">
                <a:noFill/>
                <a:round/>
                <a:headEnd/>
                <a:tailEnd/>
              </a:ln>
            </p:spPr>
            <p:txBody>
              <a:bodyPr/>
              <a:lstStyle/>
              <a:p>
                <a:endParaRPr lang="en-US" dirty="0"/>
              </a:p>
            </p:txBody>
          </p:sp>
          <p:sp>
            <p:nvSpPr>
              <p:cNvPr id="44771" name="Rectangle 12003"/>
              <p:cNvSpPr>
                <a:spLocks noChangeArrowheads="1"/>
              </p:cNvSpPr>
              <p:nvPr/>
            </p:nvSpPr>
            <p:spPr bwMode="auto">
              <a:xfrm>
                <a:off x="956" y="1444"/>
                <a:ext cx="6" cy="37"/>
              </a:xfrm>
              <a:prstGeom prst="rect">
                <a:avLst/>
              </a:prstGeom>
              <a:solidFill>
                <a:srgbClr val="63C6F5"/>
              </a:solidFill>
              <a:ln w="9525">
                <a:noFill/>
                <a:miter lim="800000"/>
                <a:headEnd/>
                <a:tailEnd/>
              </a:ln>
            </p:spPr>
            <p:txBody>
              <a:bodyPr/>
              <a:lstStyle/>
              <a:p>
                <a:endParaRPr lang="en-US" dirty="0"/>
              </a:p>
            </p:txBody>
          </p:sp>
          <p:sp>
            <p:nvSpPr>
              <p:cNvPr id="44772" name="Freeform 12004"/>
              <p:cNvSpPr>
                <a:spLocks/>
              </p:cNvSpPr>
              <p:nvPr/>
            </p:nvSpPr>
            <p:spPr bwMode="auto">
              <a:xfrm>
                <a:off x="956" y="1481"/>
                <a:ext cx="6" cy="82"/>
              </a:xfrm>
              <a:custGeom>
                <a:avLst/>
                <a:gdLst/>
                <a:ahLst/>
                <a:cxnLst>
                  <a:cxn ang="0">
                    <a:pos x="0" y="7"/>
                  </a:cxn>
                  <a:cxn ang="0">
                    <a:pos x="0" y="82"/>
                  </a:cxn>
                  <a:cxn ang="0">
                    <a:pos x="6" y="82"/>
                  </a:cxn>
                  <a:cxn ang="0">
                    <a:pos x="6" y="0"/>
                  </a:cxn>
                  <a:cxn ang="0">
                    <a:pos x="0" y="7"/>
                  </a:cxn>
                </a:cxnLst>
                <a:rect l="0" t="0" r="r" b="b"/>
                <a:pathLst>
                  <a:path w="6" h="82">
                    <a:moveTo>
                      <a:pt x="0" y="7"/>
                    </a:moveTo>
                    <a:lnTo>
                      <a:pt x="0" y="82"/>
                    </a:lnTo>
                    <a:lnTo>
                      <a:pt x="6" y="82"/>
                    </a:lnTo>
                    <a:lnTo>
                      <a:pt x="6" y="0"/>
                    </a:lnTo>
                    <a:lnTo>
                      <a:pt x="0" y="7"/>
                    </a:lnTo>
                    <a:close/>
                  </a:path>
                </a:pathLst>
              </a:custGeom>
              <a:solidFill>
                <a:srgbClr val="63C6F5"/>
              </a:solidFill>
              <a:ln w="9525">
                <a:noFill/>
                <a:round/>
                <a:headEnd/>
                <a:tailEnd/>
              </a:ln>
            </p:spPr>
            <p:txBody>
              <a:bodyPr/>
              <a:lstStyle/>
              <a:p>
                <a:endParaRPr lang="en-US" dirty="0"/>
              </a:p>
            </p:txBody>
          </p:sp>
          <p:sp>
            <p:nvSpPr>
              <p:cNvPr id="44773" name="Rectangle 12005"/>
              <p:cNvSpPr>
                <a:spLocks noChangeArrowheads="1"/>
              </p:cNvSpPr>
              <p:nvPr/>
            </p:nvSpPr>
            <p:spPr bwMode="auto">
              <a:xfrm>
                <a:off x="956" y="1582"/>
                <a:ext cx="6" cy="1"/>
              </a:xfrm>
              <a:prstGeom prst="rect">
                <a:avLst/>
              </a:prstGeom>
              <a:solidFill>
                <a:srgbClr val="63C6F5"/>
              </a:solidFill>
              <a:ln w="9525">
                <a:noFill/>
                <a:miter lim="800000"/>
                <a:headEnd/>
                <a:tailEnd/>
              </a:ln>
            </p:spPr>
            <p:txBody>
              <a:bodyPr/>
              <a:lstStyle/>
              <a:p>
                <a:endParaRPr lang="en-US" dirty="0"/>
              </a:p>
            </p:txBody>
          </p:sp>
          <p:sp>
            <p:nvSpPr>
              <p:cNvPr id="44774" name="Rectangle 12006"/>
              <p:cNvSpPr>
                <a:spLocks noChangeArrowheads="1"/>
              </p:cNvSpPr>
              <p:nvPr/>
            </p:nvSpPr>
            <p:spPr bwMode="auto">
              <a:xfrm>
                <a:off x="956" y="2972"/>
                <a:ext cx="6" cy="6"/>
              </a:xfrm>
              <a:prstGeom prst="rect">
                <a:avLst/>
              </a:prstGeom>
              <a:solidFill>
                <a:srgbClr val="63C6F5"/>
              </a:solidFill>
              <a:ln w="9525">
                <a:noFill/>
                <a:miter lim="800000"/>
                <a:headEnd/>
                <a:tailEnd/>
              </a:ln>
            </p:spPr>
            <p:txBody>
              <a:bodyPr/>
              <a:lstStyle/>
              <a:p>
                <a:endParaRPr lang="en-US" dirty="0"/>
              </a:p>
            </p:txBody>
          </p:sp>
          <p:sp>
            <p:nvSpPr>
              <p:cNvPr id="44775" name="Freeform 12007"/>
              <p:cNvSpPr>
                <a:spLocks/>
              </p:cNvSpPr>
              <p:nvPr/>
            </p:nvSpPr>
            <p:spPr bwMode="auto">
              <a:xfrm>
                <a:off x="956" y="3035"/>
                <a:ext cx="6" cy="315"/>
              </a:xfrm>
              <a:custGeom>
                <a:avLst/>
                <a:gdLst/>
                <a:ahLst/>
                <a:cxnLst>
                  <a:cxn ang="0">
                    <a:pos x="0" y="0"/>
                  </a:cxn>
                  <a:cxn ang="0">
                    <a:pos x="0" y="315"/>
                  </a:cxn>
                  <a:cxn ang="0">
                    <a:pos x="6" y="315"/>
                  </a:cxn>
                  <a:cxn ang="0">
                    <a:pos x="6" y="6"/>
                  </a:cxn>
                  <a:cxn ang="0">
                    <a:pos x="0" y="0"/>
                  </a:cxn>
                </a:cxnLst>
                <a:rect l="0" t="0" r="r" b="b"/>
                <a:pathLst>
                  <a:path w="6" h="315">
                    <a:moveTo>
                      <a:pt x="0" y="0"/>
                    </a:moveTo>
                    <a:lnTo>
                      <a:pt x="0" y="315"/>
                    </a:lnTo>
                    <a:lnTo>
                      <a:pt x="6" y="315"/>
                    </a:lnTo>
                    <a:lnTo>
                      <a:pt x="6" y="6"/>
                    </a:lnTo>
                    <a:lnTo>
                      <a:pt x="0" y="0"/>
                    </a:lnTo>
                    <a:close/>
                  </a:path>
                </a:pathLst>
              </a:custGeom>
              <a:solidFill>
                <a:srgbClr val="63C6F5"/>
              </a:solidFill>
              <a:ln w="9525">
                <a:noFill/>
                <a:round/>
                <a:headEnd/>
                <a:tailEnd/>
              </a:ln>
            </p:spPr>
            <p:txBody>
              <a:bodyPr/>
              <a:lstStyle/>
              <a:p>
                <a:endParaRPr lang="en-US" dirty="0"/>
              </a:p>
            </p:txBody>
          </p:sp>
          <p:sp>
            <p:nvSpPr>
              <p:cNvPr id="44776" name="Rectangle 12008"/>
              <p:cNvSpPr>
                <a:spLocks noChangeArrowheads="1"/>
              </p:cNvSpPr>
              <p:nvPr/>
            </p:nvSpPr>
            <p:spPr bwMode="auto">
              <a:xfrm>
                <a:off x="962" y="1179"/>
                <a:ext cx="7" cy="7"/>
              </a:xfrm>
              <a:prstGeom prst="rect">
                <a:avLst/>
              </a:prstGeom>
              <a:solidFill>
                <a:srgbClr val="63C6F5"/>
              </a:solidFill>
              <a:ln w="9525">
                <a:noFill/>
                <a:miter lim="800000"/>
                <a:headEnd/>
                <a:tailEnd/>
              </a:ln>
            </p:spPr>
            <p:txBody>
              <a:bodyPr/>
              <a:lstStyle/>
              <a:p>
                <a:endParaRPr lang="en-US" dirty="0"/>
              </a:p>
            </p:txBody>
          </p:sp>
          <p:sp>
            <p:nvSpPr>
              <p:cNvPr id="44777" name="Freeform 12009"/>
              <p:cNvSpPr>
                <a:spLocks/>
              </p:cNvSpPr>
              <p:nvPr/>
            </p:nvSpPr>
            <p:spPr bwMode="auto">
              <a:xfrm>
                <a:off x="962" y="1186"/>
                <a:ext cx="7" cy="12"/>
              </a:xfrm>
              <a:custGeom>
                <a:avLst/>
                <a:gdLst/>
                <a:ahLst/>
                <a:cxnLst>
                  <a:cxn ang="0">
                    <a:pos x="0" y="6"/>
                  </a:cxn>
                  <a:cxn ang="0">
                    <a:pos x="0" y="12"/>
                  </a:cxn>
                  <a:cxn ang="0">
                    <a:pos x="7" y="12"/>
                  </a:cxn>
                  <a:cxn ang="0">
                    <a:pos x="7" y="0"/>
                  </a:cxn>
                  <a:cxn ang="0">
                    <a:pos x="0" y="6"/>
                  </a:cxn>
                </a:cxnLst>
                <a:rect l="0" t="0" r="r" b="b"/>
                <a:pathLst>
                  <a:path w="7" h="12">
                    <a:moveTo>
                      <a:pt x="0" y="6"/>
                    </a:moveTo>
                    <a:lnTo>
                      <a:pt x="0" y="12"/>
                    </a:lnTo>
                    <a:lnTo>
                      <a:pt x="7" y="12"/>
                    </a:lnTo>
                    <a:lnTo>
                      <a:pt x="7" y="0"/>
                    </a:lnTo>
                    <a:lnTo>
                      <a:pt x="0" y="6"/>
                    </a:lnTo>
                    <a:close/>
                  </a:path>
                </a:pathLst>
              </a:custGeom>
              <a:solidFill>
                <a:srgbClr val="63C6F5"/>
              </a:solidFill>
              <a:ln w="9525">
                <a:noFill/>
                <a:round/>
                <a:headEnd/>
                <a:tailEnd/>
              </a:ln>
            </p:spPr>
            <p:txBody>
              <a:bodyPr/>
              <a:lstStyle/>
              <a:p>
                <a:endParaRPr lang="en-US" dirty="0"/>
              </a:p>
            </p:txBody>
          </p:sp>
          <p:sp>
            <p:nvSpPr>
              <p:cNvPr id="44778" name="Freeform 12010"/>
              <p:cNvSpPr>
                <a:spLocks/>
              </p:cNvSpPr>
              <p:nvPr/>
            </p:nvSpPr>
            <p:spPr bwMode="auto">
              <a:xfrm>
                <a:off x="962" y="1236"/>
                <a:ext cx="7" cy="6"/>
              </a:xfrm>
              <a:custGeom>
                <a:avLst/>
                <a:gdLst/>
                <a:ahLst/>
                <a:cxnLst>
                  <a:cxn ang="0">
                    <a:pos x="0" y="0"/>
                  </a:cxn>
                  <a:cxn ang="0">
                    <a:pos x="0" y="0"/>
                  </a:cxn>
                  <a:cxn ang="0">
                    <a:pos x="7" y="6"/>
                  </a:cxn>
                  <a:cxn ang="0">
                    <a:pos x="7" y="0"/>
                  </a:cxn>
                  <a:cxn ang="0">
                    <a:pos x="0" y="0"/>
                  </a:cxn>
                </a:cxnLst>
                <a:rect l="0" t="0" r="r" b="b"/>
                <a:pathLst>
                  <a:path w="7" h="6">
                    <a:moveTo>
                      <a:pt x="0" y="0"/>
                    </a:moveTo>
                    <a:lnTo>
                      <a:pt x="0" y="0"/>
                    </a:lnTo>
                    <a:lnTo>
                      <a:pt x="7" y="6"/>
                    </a:lnTo>
                    <a:lnTo>
                      <a:pt x="7" y="0"/>
                    </a:lnTo>
                    <a:lnTo>
                      <a:pt x="0" y="0"/>
                    </a:lnTo>
                    <a:close/>
                  </a:path>
                </a:pathLst>
              </a:custGeom>
              <a:solidFill>
                <a:srgbClr val="63C6F5"/>
              </a:solidFill>
              <a:ln w="9525">
                <a:noFill/>
                <a:round/>
                <a:headEnd/>
                <a:tailEnd/>
              </a:ln>
            </p:spPr>
            <p:txBody>
              <a:bodyPr/>
              <a:lstStyle/>
              <a:p>
                <a:endParaRPr lang="en-US" dirty="0"/>
              </a:p>
            </p:txBody>
          </p:sp>
          <p:sp>
            <p:nvSpPr>
              <p:cNvPr id="44779" name="Rectangle 12011"/>
              <p:cNvSpPr>
                <a:spLocks noChangeArrowheads="1"/>
              </p:cNvSpPr>
              <p:nvPr/>
            </p:nvSpPr>
            <p:spPr bwMode="auto">
              <a:xfrm>
                <a:off x="962" y="1242"/>
                <a:ext cx="7" cy="1"/>
              </a:xfrm>
              <a:prstGeom prst="rect">
                <a:avLst/>
              </a:prstGeom>
              <a:solidFill>
                <a:srgbClr val="63C6F5"/>
              </a:solidFill>
              <a:ln w="9525">
                <a:noFill/>
                <a:miter lim="800000"/>
                <a:headEnd/>
                <a:tailEnd/>
              </a:ln>
            </p:spPr>
            <p:txBody>
              <a:bodyPr/>
              <a:lstStyle/>
              <a:p>
                <a:endParaRPr lang="en-US" dirty="0"/>
              </a:p>
            </p:txBody>
          </p:sp>
          <p:sp>
            <p:nvSpPr>
              <p:cNvPr id="44780" name="Freeform 12012"/>
              <p:cNvSpPr>
                <a:spLocks/>
              </p:cNvSpPr>
              <p:nvPr/>
            </p:nvSpPr>
            <p:spPr bwMode="auto">
              <a:xfrm>
                <a:off x="962" y="1249"/>
                <a:ext cx="7" cy="56"/>
              </a:xfrm>
              <a:custGeom>
                <a:avLst/>
                <a:gdLst/>
                <a:ahLst/>
                <a:cxnLst>
                  <a:cxn ang="0">
                    <a:pos x="0" y="6"/>
                  </a:cxn>
                  <a:cxn ang="0">
                    <a:pos x="0" y="56"/>
                  </a:cxn>
                  <a:cxn ang="0">
                    <a:pos x="7" y="56"/>
                  </a:cxn>
                  <a:cxn ang="0">
                    <a:pos x="7" y="0"/>
                  </a:cxn>
                  <a:cxn ang="0">
                    <a:pos x="0" y="6"/>
                  </a:cxn>
                </a:cxnLst>
                <a:rect l="0" t="0" r="r" b="b"/>
                <a:pathLst>
                  <a:path w="7" h="56">
                    <a:moveTo>
                      <a:pt x="0" y="6"/>
                    </a:moveTo>
                    <a:lnTo>
                      <a:pt x="0" y="56"/>
                    </a:lnTo>
                    <a:lnTo>
                      <a:pt x="7" y="56"/>
                    </a:lnTo>
                    <a:lnTo>
                      <a:pt x="7" y="0"/>
                    </a:lnTo>
                    <a:lnTo>
                      <a:pt x="0" y="6"/>
                    </a:lnTo>
                    <a:close/>
                  </a:path>
                </a:pathLst>
              </a:custGeom>
              <a:solidFill>
                <a:srgbClr val="63C6F5"/>
              </a:solidFill>
              <a:ln w="9525">
                <a:noFill/>
                <a:round/>
                <a:headEnd/>
                <a:tailEnd/>
              </a:ln>
            </p:spPr>
            <p:txBody>
              <a:bodyPr/>
              <a:lstStyle/>
              <a:p>
                <a:endParaRPr lang="en-US" dirty="0"/>
              </a:p>
            </p:txBody>
          </p:sp>
          <p:sp>
            <p:nvSpPr>
              <p:cNvPr id="44781" name="Rectangle 12013"/>
              <p:cNvSpPr>
                <a:spLocks noChangeArrowheads="1"/>
              </p:cNvSpPr>
              <p:nvPr/>
            </p:nvSpPr>
            <p:spPr bwMode="auto">
              <a:xfrm>
                <a:off x="962" y="1356"/>
                <a:ext cx="7" cy="81"/>
              </a:xfrm>
              <a:prstGeom prst="rect">
                <a:avLst/>
              </a:prstGeom>
              <a:solidFill>
                <a:srgbClr val="63C6F5"/>
              </a:solidFill>
              <a:ln w="9525">
                <a:noFill/>
                <a:miter lim="800000"/>
                <a:headEnd/>
                <a:tailEnd/>
              </a:ln>
            </p:spPr>
            <p:txBody>
              <a:bodyPr/>
              <a:lstStyle/>
              <a:p>
                <a:endParaRPr lang="en-US" dirty="0"/>
              </a:p>
            </p:txBody>
          </p:sp>
          <p:sp>
            <p:nvSpPr>
              <p:cNvPr id="44782" name="Freeform 12014"/>
              <p:cNvSpPr>
                <a:spLocks/>
              </p:cNvSpPr>
              <p:nvPr/>
            </p:nvSpPr>
            <p:spPr bwMode="auto">
              <a:xfrm>
                <a:off x="962" y="1437"/>
                <a:ext cx="7" cy="13"/>
              </a:xfrm>
              <a:custGeom>
                <a:avLst/>
                <a:gdLst/>
                <a:ahLst/>
                <a:cxnLst>
                  <a:cxn ang="0">
                    <a:pos x="0" y="7"/>
                  </a:cxn>
                  <a:cxn ang="0">
                    <a:pos x="0" y="13"/>
                  </a:cxn>
                  <a:cxn ang="0">
                    <a:pos x="7" y="13"/>
                  </a:cxn>
                  <a:cxn ang="0">
                    <a:pos x="7" y="0"/>
                  </a:cxn>
                  <a:cxn ang="0">
                    <a:pos x="0" y="7"/>
                  </a:cxn>
                </a:cxnLst>
                <a:rect l="0" t="0" r="r" b="b"/>
                <a:pathLst>
                  <a:path w="7" h="13">
                    <a:moveTo>
                      <a:pt x="0" y="7"/>
                    </a:moveTo>
                    <a:lnTo>
                      <a:pt x="0" y="13"/>
                    </a:lnTo>
                    <a:lnTo>
                      <a:pt x="7" y="13"/>
                    </a:lnTo>
                    <a:lnTo>
                      <a:pt x="7" y="0"/>
                    </a:lnTo>
                    <a:lnTo>
                      <a:pt x="0" y="7"/>
                    </a:lnTo>
                    <a:close/>
                  </a:path>
                </a:pathLst>
              </a:custGeom>
              <a:solidFill>
                <a:srgbClr val="63C6F5"/>
              </a:solidFill>
              <a:ln w="9525">
                <a:noFill/>
                <a:round/>
                <a:headEnd/>
                <a:tailEnd/>
              </a:ln>
            </p:spPr>
            <p:txBody>
              <a:bodyPr/>
              <a:lstStyle/>
              <a:p>
                <a:endParaRPr lang="en-US" dirty="0"/>
              </a:p>
            </p:txBody>
          </p:sp>
          <p:sp>
            <p:nvSpPr>
              <p:cNvPr id="44783" name="Freeform 12015"/>
              <p:cNvSpPr>
                <a:spLocks/>
              </p:cNvSpPr>
              <p:nvPr/>
            </p:nvSpPr>
            <p:spPr bwMode="auto">
              <a:xfrm>
                <a:off x="962" y="1450"/>
                <a:ext cx="7" cy="113"/>
              </a:xfrm>
              <a:custGeom>
                <a:avLst/>
                <a:gdLst/>
                <a:ahLst/>
                <a:cxnLst>
                  <a:cxn ang="0">
                    <a:pos x="0" y="6"/>
                  </a:cxn>
                  <a:cxn ang="0">
                    <a:pos x="0" y="113"/>
                  </a:cxn>
                  <a:cxn ang="0">
                    <a:pos x="7" y="113"/>
                  </a:cxn>
                  <a:cxn ang="0">
                    <a:pos x="7" y="0"/>
                  </a:cxn>
                  <a:cxn ang="0">
                    <a:pos x="0" y="6"/>
                  </a:cxn>
                </a:cxnLst>
                <a:rect l="0" t="0" r="r" b="b"/>
                <a:pathLst>
                  <a:path w="7" h="113">
                    <a:moveTo>
                      <a:pt x="0" y="6"/>
                    </a:moveTo>
                    <a:lnTo>
                      <a:pt x="0" y="113"/>
                    </a:lnTo>
                    <a:lnTo>
                      <a:pt x="7" y="113"/>
                    </a:lnTo>
                    <a:lnTo>
                      <a:pt x="7" y="0"/>
                    </a:lnTo>
                    <a:lnTo>
                      <a:pt x="0" y="6"/>
                    </a:lnTo>
                    <a:close/>
                  </a:path>
                </a:pathLst>
              </a:custGeom>
              <a:solidFill>
                <a:srgbClr val="63C6F5"/>
              </a:solidFill>
              <a:ln w="9525">
                <a:noFill/>
                <a:round/>
                <a:headEnd/>
                <a:tailEnd/>
              </a:ln>
            </p:spPr>
            <p:txBody>
              <a:bodyPr/>
              <a:lstStyle/>
              <a:p>
                <a:endParaRPr lang="en-US" dirty="0"/>
              </a:p>
            </p:txBody>
          </p:sp>
          <p:sp>
            <p:nvSpPr>
              <p:cNvPr id="44784" name="Rectangle 12016"/>
              <p:cNvSpPr>
                <a:spLocks noChangeArrowheads="1"/>
              </p:cNvSpPr>
              <p:nvPr/>
            </p:nvSpPr>
            <p:spPr bwMode="auto">
              <a:xfrm>
                <a:off x="962" y="1582"/>
                <a:ext cx="7" cy="6"/>
              </a:xfrm>
              <a:prstGeom prst="rect">
                <a:avLst/>
              </a:prstGeom>
              <a:solidFill>
                <a:srgbClr val="63C6F5"/>
              </a:solidFill>
              <a:ln w="9525">
                <a:noFill/>
                <a:miter lim="800000"/>
                <a:headEnd/>
                <a:tailEnd/>
              </a:ln>
            </p:spPr>
            <p:txBody>
              <a:bodyPr/>
              <a:lstStyle/>
              <a:p>
                <a:endParaRPr lang="en-US" dirty="0"/>
              </a:p>
            </p:txBody>
          </p:sp>
          <p:sp>
            <p:nvSpPr>
              <p:cNvPr id="44785" name="Freeform 12017"/>
              <p:cNvSpPr>
                <a:spLocks/>
              </p:cNvSpPr>
              <p:nvPr/>
            </p:nvSpPr>
            <p:spPr bwMode="auto">
              <a:xfrm>
                <a:off x="962" y="2972"/>
                <a:ext cx="7" cy="6"/>
              </a:xfrm>
              <a:custGeom>
                <a:avLst/>
                <a:gdLst/>
                <a:ahLst/>
                <a:cxnLst>
                  <a:cxn ang="0">
                    <a:pos x="0" y="0"/>
                  </a:cxn>
                  <a:cxn ang="0">
                    <a:pos x="0" y="6"/>
                  </a:cxn>
                  <a:cxn ang="0">
                    <a:pos x="7" y="0"/>
                  </a:cxn>
                  <a:cxn ang="0">
                    <a:pos x="7" y="0"/>
                  </a:cxn>
                  <a:cxn ang="0">
                    <a:pos x="0" y="0"/>
                  </a:cxn>
                </a:cxnLst>
                <a:rect l="0" t="0" r="r" b="b"/>
                <a:pathLst>
                  <a:path w="7" h="6">
                    <a:moveTo>
                      <a:pt x="0" y="0"/>
                    </a:moveTo>
                    <a:lnTo>
                      <a:pt x="0" y="6"/>
                    </a:lnTo>
                    <a:lnTo>
                      <a:pt x="7" y="0"/>
                    </a:lnTo>
                    <a:lnTo>
                      <a:pt x="7" y="0"/>
                    </a:lnTo>
                    <a:lnTo>
                      <a:pt x="0" y="0"/>
                    </a:lnTo>
                    <a:close/>
                  </a:path>
                </a:pathLst>
              </a:custGeom>
              <a:solidFill>
                <a:srgbClr val="63C6F5"/>
              </a:solidFill>
              <a:ln w="9525">
                <a:noFill/>
                <a:round/>
                <a:headEnd/>
                <a:tailEnd/>
              </a:ln>
            </p:spPr>
            <p:txBody>
              <a:bodyPr/>
              <a:lstStyle/>
              <a:p>
                <a:endParaRPr lang="en-US" dirty="0"/>
              </a:p>
            </p:txBody>
          </p:sp>
          <p:sp>
            <p:nvSpPr>
              <p:cNvPr id="44786" name="Rectangle 12018"/>
              <p:cNvSpPr>
                <a:spLocks noChangeArrowheads="1"/>
              </p:cNvSpPr>
              <p:nvPr/>
            </p:nvSpPr>
            <p:spPr bwMode="auto">
              <a:xfrm>
                <a:off x="962" y="3041"/>
                <a:ext cx="7" cy="309"/>
              </a:xfrm>
              <a:prstGeom prst="rect">
                <a:avLst/>
              </a:prstGeom>
              <a:solidFill>
                <a:srgbClr val="63C6F5"/>
              </a:solidFill>
              <a:ln w="9525">
                <a:noFill/>
                <a:miter lim="800000"/>
                <a:headEnd/>
                <a:tailEnd/>
              </a:ln>
            </p:spPr>
            <p:txBody>
              <a:bodyPr/>
              <a:lstStyle/>
              <a:p>
                <a:endParaRPr lang="en-US" dirty="0"/>
              </a:p>
            </p:txBody>
          </p:sp>
          <p:sp>
            <p:nvSpPr>
              <p:cNvPr id="44787" name="Rectangle 12019"/>
              <p:cNvSpPr>
                <a:spLocks noChangeArrowheads="1"/>
              </p:cNvSpPr>
              <p:nvPr/>
            </p:nvSpPr>
            <p:spPr bwMode="auto">
              <a:xfrm>
                <a:off x="969" y="1186"/>
                <a:ext cx="6" cy="6"/>
              </a:xfrm>
              <a:prstGeom prst="rect">
                <a:avLst/>
              </a:prstGeom>
              <a:solidFill>
                <a:srgbClr val="63C6F5"/>
              </a:solidFill>
              <a:ln w="9525">
                <a:noFill/>
                <a:miter lim="800000"/>
                <a:headEnd/>
                <a:tailEnd/>
              </a:ln>
            </p:spPr>
            <p:txBody>
              <a:bodyPr/>
              <a:lstStyle/>
              <a:p>
                <a:endParaRPr lang="en-US" dirty="0"/>
              </a:p>
            </p:txBody>
          </p:sp>
          <p:sp>
            <p:nvSpPr>
              <p:cNvPr id="44788" name="Rectangle 12020"/>
              <p:cNvSpPr>
                <a:spLocks noChangeArrowheads="1"/>
              </p:cNvSpPr>
              <p:nvPr/>
            </p:nvSpPr>
            <p:spPr bwMode="auto">
              <a:xfrm>
                <a:off x="969" y="1198"/>
                <a:ext cx="6" cy="1"/>
              </a:xfrm>
              <a:prstGeom prst="rect">
                <a:avLst/>
              </a:prstGeom>
              <a:solidFill>
                <a:srgbClr val="63C6F5"/>
              </a:solidFill>
              <a:ln w="9525">
                <a:noFill/>
                <a:miter lim="800000"/>
                <a:headEnd/>
                <a:tailEnd/>
              </a:ln>
            </p:spPr>
            <p:txBody>
              <a:bodyPr/>
              <a:lstStyle/>
              <a:p>
                <a:endParaRPr lang="en-US" dirty="0"/>
              </a:p>
            </p:txBody>
          </p:sp>
          <p:sp>
            <p:nvSpPr>
              <p:cNvPr id="44789" name="Freeform 12021"/>
              <p:cNvSpPr>
                <a:spLocks/>
              </p:cNvSpPr>
              <p:nvPr/>
            </p:nvSpPr>
            <p:spPr bwMode="auto">
              <a:xfrm>
                <a:off x="969" y="1205"/>
                <a:ext cx="6" cy="6"/>
              </a:xfrm>
              <a:custGeom>
                <a:avLst/>
                <a:gdLst/>
                <a:ahLst/>
                <a:cxnLst>
                  <a:cxn ang="0">
                    <a:pos x="0" y="0"/>
                  </a:cxn>
                  <a:cxn ang="0">
                    <a:pos x="0" y="0"/>
                  </a:cxn>
                  <a:cxn ang="0">
                    <a:pos x="6" y="6"/>
                  </a:cxn>
                  <a:cxn ang="0">
                    <a:pos x="6" y="0"/>
                  </a:cxn>
                  <a:cxn ang="0">
                    <a:pos x="0" y="0"/>
                  </a:cxn>
                </a:cxnLst>
                <a:rect l="0" t="0" r="r" b="b"/>
                <a:pathLst>
                  <a:path w="6" h="6">
                    <a:moveTo>
                      <a:pt x="0" y="0"/>
                    </a:moveTo>
                    <a:lnTo>
                      <a:pt x="0" y="0"/>
                    </a:lnTo>
                    <a:lnTo>
                      <a:pt x="6" y="6"/>
                    </a:lnTo>
                    <a:lnTo>
                      <a:pt x="6" y="0"/>
                    </a:lnTo>
                    <a:lnTo>
                      <a:pt x="0" y="0"/>
                    </a:lnTo>
                    <a:close/>
                  </a:path>
                </a:pathLst>
              </a:custGeom>
              <a:solidFill>
                <a:srgbClr val="63C6F5"/>
              </a:solidFill>
              <a:ln w="9525">
                <a:noFill/>
                <a:round/>
                <a:headEnd/>
                <a:tailEnd/>
              </a:ln>
            </p:spPr>
            <p:txBody>
              <a:bodyPr/>
              <a:lstStyle/>
              <a:p>
                <a:endParaRPr lang="en-US" dirty="0"/>
              </a:p>
            </p:txBody>
          </p:sp>
          <p:sp>
            <p:nvSpPr>
              <p:cNvPr id="44790" name="Rectangle 12022"/>
              <p:cNvSpPr>
                <a:spLocks noChangeArrowheads="1"/>
              </p:cNvSpPr>
              <p:nvPr/>
            </p:nvSpPr>
            <p:spPr bwMode="auto">
              <a:xfrm>
                <a:off x="969" y="1211"/>
                <a:ext cx="6" cy="1"/>
              </a:xfrm>
              <a:prstGeom prst="rect">
                <a:avLst/>
              </a:prstGeom>
              <a:solidFill>
                <a:srgbClr val="63C6F5"/>
              </a:solidFill>
              <a:ln w="9525">
                <a:noFill/>
                <a:miter lim="800000"/>
                <a:headEnd/>
                <a:tailEnd/>
              </a:ln>
            </p:spPr>
            <p:txBody>
              <a:bodyPr/>
              <a:lstStyle/>
              <a:p>
                <a:endParaRPr lang="en-US" dirty="0"/>
              </a:p>
            </p:txBody>
          </p:sp>
          <p:sp>
            <p:nvSpPr>
              <p:cNvPr id="44791" name="Freeform 12023"/>
              <p:cNvSpPr>
                <a:spLocks/>
              </p:cNvSpPr>
              <p:nvPr/>
            </p:nvSpPr>
            <p:spPr bwMode="auto">
              <a:xfrm>
                <a:off x="969" y="1211"/>
                <a:ext cx="6" cy="6"/>
              </a:xfrm>
              <a:custGeom>
                <a:avLst/>
                <a:gdLst/>
                <a:ahLst/>
                <a:cxnLst>
                  <a:cxn ang="0">
                    <a:pos x="0" y="0"/>
                  </a:cxn>
                  <a:cxn ang="0">
                    <a:pos x="0" y="0"/>
                  </a:cxn>
                  <a:cxn ang="0">
                    <a:pos x="6" y="6"/>
                  </a:cxn>
                  <a:cxn ang="0">
                    <a:pos x="6" y="0"/>
                  </a:cxn>
                  <a:cxn ang="0">
                    <a:pos x="0" y="0"/>
                  </a:cxn>
                </a:cxnLst>
                <a:rect l="0" t="0" r="r" b="b"/>
                <a:pathLst>
                  <a:path w="6" h="6">
                    <a:moveTo>
                      <a:pt x="0" y="0"/>
                    </a:moveTo>
                    <a:lnTo>
                      <a:pt x="0" y="0"/>
                    </a:lnTo>
                    <a:lnTo>
                      <a:pt x="6" y="6"/>
                    </a:lnTo>
                    <a:lnTo>
                      <a:pt x="6" y="0"/>
                    </a:lnTo>
                    <a:lnTo>
                      <a:pt x="0" y="0"/>
                    </a:lnTo>
                    <a:close/>
                  </a:path>
                </a:pathLst>
              </a:custGeom>
              <a:solidFill>
                <a:srgbClr val="63C6F5"/>
              </a:solidFill>
              <a:ln w="9525">
                <a:noFill/>
                <a:round/>
                <a:headEnd/>
                <a:tailEnd/>
              </a:ln>
            </p:spPr>
            <p:txBody>
              <a:bodyPr/>
              <a:lstStyle/>
              <a:p>
                <a:endParaRPr lang="en-US" dirty="0"/>
              </a:p>
            </p:txBody>
          </p:sp>
          <p:sp>
            <p:nvSpPr>
              <p:cNvPr id="44792" name="Rectangle 12024"/>
              <p:cNvSpPr>
                <a:spLocks noChangeArrowheads="1"/>
              </p:cNvSpPr>
              <p:nvPr/>
            </p:nvSpPr>
            <p:spPr bwMode="auto">
              <a:xfrm>
                <a:off x="969" y="1217"/>
                <a:ext cx="6" cy="1"/>
              </a:xfrm>
              <a:prstGeom prst="rect">
                <a:avLst/>
              </a:prstGeom>
              <a:solidFill>
                <a:srgbClr val="63C6F5"/>
              </a:solidFill>
              <a:ln w="9525">
                <a:noFill/>
                <a:miter lim="800000"/>
                <a:headEnd/>
                <a:tailEnd/>
              </a:ln>
            </p:spPr>
            <p:txBody>
              <a:bodyPr/>
              <a:lstStyle/>
              <a:p>
                <a:endParaRPr lang="en-US" dirty="0"/>
              </a:p>
            </p:txBody>
          </p:sp>
          <p:sp>
            <p:nvSpPr>
              <p:cNvPr id="44793" name="Rectangle 12025"/>
              <p:cNvSpPr>
                <a:spLocks noChangeArrowheads="1"/>
              </p:cNvSpPr>
              <p:nvPr/>
            </p:nvSpPr>
            <p:spPr bwMode="auto">
              <a:xfrm>
                <a:off x="969" y="1230"/>
                <a:ext cx="6" cy="6"/>
              </a:xfrm>
              <a:prstGeom prst="rect">
                <a:avLst/>
              </a:prstGeom>
              <a:solidFill>
                <a:srgbClr val="63C6F5"/>
              </a:solidFill>
              <a:ln w="9525">
                <a:noFill/>
                <a:miter lim="800000"/>
                <a:headEnd/>
                <a:tailEnd/>
              </a:ln>
            </p:spPr>
            <p:txBody>
              <a:bodyPr/>
              <a:lstStyle/>
              <a:p>
                <a:endParaRPr lang="en-US" dirty="0"/>
              </a:p>
            </p:txBody>
          </p:sp>
          <p:sp>
            <p:nvSpPr>
              <p:cNvPr id="44794" name="Freeform 12026"/>
              <p:cNvSpPr>
                <a:spLocks/>
              </p:cNvSpPr>
              <p:nvPr/>
            </p:nvSpPr>
            <p:spPr bwMode="auto">
              <a:xfrm>
                <a:off x="969" y="1236"/>
                <a:ext cx="6" cy="82"/>
              </a:xfrm>
              <a:custGeom>
                <a:avLst/>
                <a:gdLst/>
                <a:ahLst/>
                <a:cxnLst>
                  <a:cxn ang="0">
                    <a:pos x="0" y="6"/>
                  </a:cxn>
                  <a:cxn ang="0">
                    <a:pos x="0" y="82"/>
                  </a:cxn>
                  <a:cxn ang="0">
                    <a:pos x="6" y="82"/>
                  </a:cxn>
                  <a:cxn ang="0">
                    <a:pos x="6" y="0"/>
                  </a:cxn>
                  <a:cxn ang="0">
                    <a:pos x="0" y="6"/>
                  </a:cxn>
                </a:cxnLst>
                <a:rect l="0" t="0" r="r" b="b"/>
                <a:pathLst>
                  <a:path w="6" h="82">
                    <a:moveTo>
                      <a:pt x="0" y="6"/>
                    </a:moveTo>
                    <a:lnTo>
                      <a:pt x="0" y="82"/>
                    </a:lnTo>
                    <a:lnTo>
                      <a:pt x="6" y="82"/>
                    </a:lnTo>
                    <a:lnTo>
                      <a:pt x="6" y="0"/>
                    </a:lnTo>
                    <a:lnTo>
                      <a:pt x="0" y="6"/>
                    </a:lnTo>
                    <a:close/>
                  </a:path>
                </a:pathLst>
              </a:custGeom>
              <a:solidFill>
                <a:srgbClr val="63C6F5"/>
              </a:solidFill>
              <a:ln w="9525">
                <a:noFill/>
                <a:round/>
                <a:headEnd/>
                <a:tailEnd/>
              </a:ln>
            </p:spPr>
            <p:txBody>
              <a:bodyPr/>
              <a:lstStyle/>
              <a:p>
                <a:endParaRPr lang="en-US" dirty="0"/>
              </a:p>
            </p:txBody>
          </p:sp>
          <p:sp>
            <p:nvSpPr>
              <p:cNvPr id="44795" name="Rectangle 12027"/>
              <p:cNvSpPr>
                <a:spLocks noChangeArrowheads="1"/>
              </p:cNvSpPr>
              <p:nvPr/>
            </p:nvSpPr>
            <p:spPr bwMode="auto">
              <a:xfrm>
                <a:off x="969" y="1356"/>
                <a:ext cx="6" cy="6"/>
              </a:xfrm>
              <a:prstGeom prst="rect">
                <a:avLst/>
              </a:prstGeom>
              <a:solidFill>
                <a:srgbClr val="63C6F5"/>
              </a:solidFill>
              <a:ln w="9525">
                <a:noFill/>
                <a:miter lim="800000"/>
                <a:headEnd/>
                <a:tailEnd/>
              </a:ln>
            </p:spPr>
            <p:txBody>
              <a:bodyPr/>
              <a:lstStyle/>
              <a:p>
                <a:endParaRPr lang="en-US" dirty="0"/>
              </a:p>
            </p:txBody>
          </p:sp>
          <p:sp>
            <p:nvSpPr>
              <p:cNvPr id="44796" name="Rectangle 12028"/>
              <p:cNvSpPr>
                <a:spLocks noChangeArrowheads="1"/>
              </p:cNvSpPr>
              <p:nvPr/>
            </p:nvSpPr>
            <p:spPr bwMode="auto">
              <a:xfrm>
                <a:off x="969" y="1362"/>
                <a:ext cx="6" cy="6"/>
              </a:xfrm>
              <a:prstGeom prst="rect">
                <a:avLst/>
              </a:prstGeom>
              <a:solidFill>
                <a:srgbClr val="63C6F5"/>
              </a:solidFill>
              <a:ln w="9525">
                <a:noFill/>
                <a:miter lim="800000"/>
                <a:headEnd/>
                <a:tailEnd/>
              </a:ln>
            </p:spPr>
            <p:txBody>
              <a:bodyPr/>
              <a:lstStyle/>
              <a:p>
                <a:endParaRPr lang="en-US" dirty="0"/>
              </a:p>
            </p:txBody>
          </p:sp>
          <p:sp>
            <p:nvSpPr>
              <p:cNvPr id="44797" name="Rectangle 12029"/>
              <p:cNvSpPr>
                <a:spLocks noChangeArrowheads="1"/>
              </p:cNvSpPr>
              <p:nvPr/>
            </p:nvSpPr>
            <p:spPr bwMode="auto">
              <a:xfrm>
                <a:off x="969" y="1368"/>
                <a:ext cx="6" cy="195"/>
              </a:xfrm>
              <a:prstGeom prst="rect">
                <a:avLst/>
              </a:prstGeom>
              <a:solidFill>
                <a:srgbClr val="63C6F5"/>
              </a:solidFill>
              <a:ln w="9525">
                <a:noFill/>
                <a:miter lim="800000"/>
                <a:headEnd/>
                <a:tailEnd/>
              </a:ln>
            </p:spPr>
            <p:txBody>
              <a:bodyPr/>
              <a:lstStyle/>
              <a:p>
                <a:endParaRPr lang="en-US" dirty="0"/>
              </a:p>
            </p:txBody>
          </p:sp>
          <p:sp>
            <p:nvSpPr>
              <p:cNvPr id="44798" name="Rectangle 12030"/>
              <p:cNvSpPr>
                <a:spLocks noChangeArrowheads="1"/>
              </p:cNvSpPr>
              <p:nvPr/>
            </p:nvSpPr>
            <p:spPr bwMode="auto">
              <a:xfrm>
                <a:off x="969" y="1576"/>
                <a:ext cx="6" cy="12"/>
              </a:xfrm>
              <a:prstGeom prst="rect">
                <a:avLst/>
              </a:prstGeom>
              <a:solidFill>
                <a:srgbClr val="63C6F5"/>
              </a:solidFill>
              <a:ln w="9525">
                <a:noFill/>
                <a:miter lim="800000"/>
                <a:headEnd/>
                <a:tailEnd/>
              </a:ln>
            </p:spPr>
            <p:txBody>
              <a:bodyPr/>
              <a:lstStyle/>
              <a:p>
                <a:endParaRPr lang="en-US" dirty="0"/>
              </a:p>
            </p:txBody>
          </p:sp>
          <p:sp>
            <p:nvSpPr>
              <p:cNvPr id="44799" name="Rectangle 12031"/>
              <p:cNvSpPr>
                <a:spLocks noChangeArrowheads="1"/>
              </p:cNvSpPr>
              <p:nvPr/>
            </p:nvSpPr>
            <p:spPr bwMode="auto">
              <a:xfrm>
                <a:off x="969" y="2972"/>
                <a:ext cx="6" cy="6"/>
              </a:xfrm>
              <a:prstGeom prst="rect">
                <a:avLst/>
              </a:prstGeom>
              <a:solidFill>
                <a:srgbClr val="63C6F5"/>
              </a:solidFill>
              <a:ln w="9525">
                <a:noFill/>
                <a:miter lim="800000"/>
                <a:headEnd/>
                <a:tailEnd/>
              </a:ln>
            </p:spPr>
            <p:txBody>
              <a:bodyPr/>
              <a:lstStyle/>
              <a:p>
                <a:endParaRPr lang="en-US" dirty="0"/>
              </a:p>
            </p:txBody>
          </p:sp>
          <p:sp>
            <p:nvSpPr>
              <p:cNvPr id="44800" name="Freeform 12032"/>
              <p:cNvSpPr>
                <a:spLocks/>
              </p:cNvSpPr>
              <p:nvPr/>
            </p:nvSpPr>
            <p:spPr bwMode="auto">
              <a:xfrm>
                <a:off x="969" y="2985"/>
                <a:ext cx="6" cy="6"/>
              </a:xfrm>
              <a:custGeom>
                <a:avLst/>
                <a:gdLst/>
                <a:ahLst/>
                <a:cxnLst>
                  <a:cxn ang="0">
                    <a:pos x="0" y="0"/>
                  </a:cxn>
                  <a:cxn ang="0">
                    <a:pos x="0" y="0"/>
                  </a:cxn>
                  <a:cxn ang="0">
                    <a:pos x="6" y="6"/>
                  </a:cxn>
                  <a:cxn ang="0">
                    <a:pos x="6" y="0"/>
                  </a:cxn>
                  <a:cxn ang="0">
                    <a:pos x="0" y="0"/>
                  </a:cxn>
                </a:cxnLst>
                <a:rect l="0" t="0" r="r" b="b"/>
                <a:pathLst>
                  <a:path w="6" h="6">
                    <a:moveTo>
                      <a:pt x="0" y="0"/>
                    </a:moveTo>
                    <a:lnTo>
                      <a:pt x="0" y="0"/>
                    </a:lnTo>
                    <a:lnTo>
                      <a:pt x="6" y="6"/>
                    </a:lnTo>
                    <a:lnTo>
                      <a:pt x="6" y="0"/>
                    </a:lnTo>
                    <a:lnTo>
                      <a:pt x="0" y="0"/>
                    </a:lnTo>
                    <a:close/>
                  </a:path>
                </a:pathLst>
              </a:custGeom>
              <a:solidFill>
                <a:srgbClr val="63C6F5"/>
              </a:solidFill>
              <a:ln w="9525">
                <a:noFill/>
                <a:round/>
                <a:headEnd/>
                <a:tailEnd/>
              </a:ln>
            </p:spPr>
            <p:txBody>
              <a:bodyPr/>
              <a:lstStyle/>
              <a:p>
                <a:endParaRPr lang="en-US" dirty="0"/>
              </a:p>
            </p:txBody>
          </p:sp>
          <p:sp>
            <p:nvSpPr>
              <p:cNvPr id="44801" name="Rectangle 12033"/>
              <p:cNvSpPr>
                <a:spLocks noChangeArrowheads="1"/>
              </p:cNvSpPr>
              <p:nvPr/>
            </p:nvSpPr>
            <p:spPr bwMode="auto">
              <a:xfrm>
                <a:off x="969" y="2991"/>
                <a:ext cx="6" cy="6"/>
              </a:xfrm>
              <a:prstGeom prst="rect">
                <a:avLst/>
              </a:prstGeom>
              <a:solidFill>
                <a:srgbClr val="63C6F5"/>
              </a:solidFill>
              <a:ln w="9525">
                <a:noFill/>
                <a:miter lim="800000"/>
                <a:headEnd/>
                <a:tailEnd/>
              </a:ln>
            </p:spPr>
            <p:txBody>
              <a:bodyPr/>
              <a:lstStyle/>
              <a:p>
                <a:endParaRPr lang="en-US" dirty="0"/>
              </a:p>
            </p:txBody>
          </p:sp>
          <p:sp>
            <p:nvSpPr>
              <p:cNvPr id="44802" name="Rectangle 12034"/>
              <p:cNvSpPr>
                <a:spLocks noChangeArrowheads="1"/>
              </p:cNvSpPr>
              <p:nvPr/>
            </p:nvSpPr>
            <p:spPr bwMode="auto">
              <a:xfrm>
                <a:off x="969" y="3041"/>
                <a:ext cx="6" cy="309"/>
              </a:xfrm>
              <a:prstGeom prst="rect">
                <a:avLst/>
              </a:prstGeom>
              <a:solidFill>
                <a:srgbClr val="63C6F5"/>
              </a:solidFill>
              <a:ln w="9525">
                <a:noFill/>
                <a:miter lim="800000"/>
                <a:headEnd/>
                <a:tailEnd/>
              </a:ln>
            </p:spPr>
            <p:txBody>
              <a:bodyPr/>
              <a:lstStyle/>
              <a:p>
                <a:endParaRPr lang="en-US" dirty="0"/>
              </a:p>
            </p:txBody>
          </p:sp>
          <p:sp>
            <p:nvSpPr>
              <p:cNvPr id="44803" name="Freeform 12035"/>
              <p:cNvSpPr>
                <a:spLocks/>
              </p:cNvSpPr>
              <p:nvPr/>
            </p:nvSpPr>
            <p:spPr bwMode="auto">
              <a:xfrm>
                <a:off x="975" y="1198"/>
                <a:ext cx="6" cy="13"/>
              </a:xfrm>
              <a:custGeom>
                <a:avLst/>
                <a:gdLst/>
                <a:ahLst/>
                <a:cxnLst>
                  <a:cxn ang="0">
                    <a:pos x="0" y="0"/>
                  </a:cxn>
                  <a:cxn ang="0">
                    <a:pos x="0" y="13"/>
                  </a:cxn>
                  <a:cxn ang="0">
                    <a:pos x="6" y="13"/>
                  </a:cxn>
                  <a:cxn ang="0">
                    <a:pos x="6" y="7"/>
                  </a:cxn>
                  <a:cxn ang="0">
                    <a:pos x="0" y="0"/>
                  </a:cxn>
                </a:cxnLst>
                <a:rect l="0" t="0" r="r" b="b"/>
                <a:pathLst>
                  <a:path w="6" h="13">
                    <a:moveTo>
                      <a:pt x="0" y="0"/>
                    </a:moveTo>
                    <a:lnTo>
                      <a:pt x="0" y="13"/>
                    </a:lnTo>
                    <a:lnTo>
                      <a:pt x="6" y="13"/>
                    </a:lnTo>
                    <a:lnTo>
                      <a:pt x="6" y="7"/>
                    </a:lnTo>
                    <a:lnTo>
                      <a:pt x="0" y="0"/>
                    </a:lnTo>
                    <a:close/>
                  </a:path>
                </a:pathLst>
              </a:custGeom>
              <a:solidFill>
                <a:srgbClr val="63C6F5"/>
              </a:solidFill>
              <a:ln w="9525">
                <a:noFill/>
                <a:round/>
                <a:headEnd/>
                <a:tailEnd/>
              </a:ln>
            </p:spPr>
            <p:txBody>
              <a:bodyPr/>
              <a:lstStyle/>
              <a:p>
                <a:endParaRPr lang="en-US" dirty="0"/>
              </a:p>
            </p:txBody>
          </p:sp>
          <p:sp>
            <p:nvSpPr>
              <p:cNvPr id="44804" name="Freeform 12036"/>
              <p:cNvSpPr>
                <a:spLocks/>
              </p:cNvSpPr>
              <p:nvPr/>
            </p:nvSpPr>
            <p:spPr bwMode="auto">
              <a:xfrm>
                <a:off x="975" y="1211"/>
                <a:ext cx="6" cy="19"/>
              </a:xfrm>
              <a:custGeom>
                <a:avLst/>
                <a:gdLst/>
                <a:ahLst/>
                <a:cxnLst>
                  <a:cxn ang="0">
                    <a:pos x="0" y="6"/>
                  </a:cxn>
                  <a:cxn ang="0">
                    <a:pos x="0" y="19"/>
                  </a:cxn>
                  <a:cxn ang="0">
                    <a:pos x="6" y="12"/>
                  </a:cxn>
                  <a:cxn ang="0">
                    <a:pos x="6" y="0"/>
                  </a:cxn>
                  <a:cxn ang="0">
                    <a:pos x="0" y="6"/>
                  </a:cxn>
                </a:cxnLst>
                <a:rect l="0" t="0" r="r" b="b"/>
                <a:pathLst>
                  <a:path w="6" h="19">
                    <a:moveTo>
                      <a:pt x="0" y="6"/>
                    </a:moveTo>
                    <a:lnTo>
                      <a:pt x="0" y="19"/>
                    </a:lnTo>
                    <a:lnTo>
                      <a:pt x="6" y="12"/>
                    </a:lnTo>
                    <a:lnTo>
                      <a:pt x="6" y="0"/>
                    </a:lnTo>
                    <a:lnTo>
                      <a:pt x="0" y="6"/>
                    </a:lnTo>
                    <a:close/>
                  </a:path>
                </a:pathLst>
              </a:custGeom>
              <a:solidFill>
                <a:srgbClr val="63C6F5"/>
              </a:solidFill>
              <a:ln w="9525">
                <a:noFill/>
                <a:round/>
                <a:headEnd/>
                <a:tailEnd/>
              </a:ln>
            </p:spPr>
            <p:txBody>
              <a:bodyPr/>
              <a:lstStyle/>
              <a:p>
                <a:endParaRPr lang="en-US" dirty="0"/>
              </a:p>
            </p:txBody>
          </p:sp>
          <p:sp>
            <p:nvSpPr>
              <p:cNvPr id="44805" name="Freeform 12037"/>
              <p:cNvSpPr>
                <a:spLocks/>
              </p:cNvSpPr>
              <p:nvPr/>
            </p:nvSpPr>
            <p:spPr bwMode="auto">
              <a:xfrm>
                <a:off x="975" y="1230"/>
                <a:ext cx="6" cy="88"/>
              </a:xfrm>
              <a:custGeom>
                <a:avLst/>
                <a:gdLst/>
                <a:ahLst/>
                <a:cxnLst>
                  <a:cxn ang="0">
                    <a:pos x="0" y="6"/>
                  </a:cxn>
                  <a:cxn ang="0">
                    <a:pos x="0" y="88"/>
                  </a:cxn>
                  <a:cxn ang="0">
                    <a:pos x="6" y="88"/>
                  </a:cxn>
                  <a:cxn ang="0">
                    <a:pos x="6" y="0"/>
                  </a:cxn>
                  <a:cxn ang="0">
                    <a:pos x="0" y="6"/>
                  </a:cxn>
                </a:cxnLst>
                <a:rect l="0" t="0" r="r" b="b"/>
                <a:pathLst>
                  <a:path w="6" h="88">
                    <a:moveTo>
                      <a:pt x="0" y="6"/>
                    </a:moveTo>
                    <a:lnTo>
                      <a:pt x="0" y="88"/>
                    </a:lnTo>
                    <a:lnTo>
                      <a:pt x="6" y="88"/>
                    </a:lnTo>
                    <a:lnTo>
                      <a:pt x="6" y="0"/>
                    </a:lnTo>
                    <a:lnTo>
                      <a:pt x="0" y="6"/>
                    </a:lnTo>
                    <a:close/>
                  </a:path>
                </a:pathLst>
              </a:custGeom>
              <a:solidFill>
                <a:srgbClr val="63C6F5"/>
              </a:solidFill>
              <a:ln w="9525">
                <a:noFill/>
                <a:round/>
                <a:headEnd/>
                <a:tailEnd/>
              </a:ln>
            </p:spPr>
            <p:txBody>
              <a:bodyPr/>
              <a:lstStyle/>
              <a:p>
                <a:endParaRPr lang="en-US" dirty="0"/>
              </a:p>
            </p:txBody>
          </p:sp>
          <p:sp>
            <p:nvSpPr>
              <p:cNvPr id="44806" name="Freeform 12038"/>
              <p:cNvSpPr>
                <a:spLocks/>
              </p:cNvSpPr>
              <p:nvPr/>
            </p:nvSpPr>
            <p:spPr bwMode="auto">
              <a:xfrm>
                <a:off x="975" y="1356"/>
                <a:ext cx="6" cy="18"/>
              </a:xfrm>
              <a:custGeom>
                <a:avLst/>
                <a:gdLst/>
                <a:ahLst/>
                <a:cxnLst>
                  <a:cxn ang="0">
                    <a:pos x="0" y="0"/>
                  </a:cxn>
                  <a:cxn ang="0">
                    <a:pos x="0" y="18"/>
                  </a:cxn>
                  <a:cxn ang="0">
                    <a:pos x="6" y="12"/>
                  </a:cxn>
                  <a:cxn ang="0">
                    <a:pos x="6" y="0"/>
                  </a:cxn>
                  <a:cxn ang="0">
                    <a:pos x="0" y="0"/>
                  </a:cxn>
                </a:cxnLst>
                <a:rect l="0" t="0" r="r" b="b"/>
                <a:pathLst>
                  <a:path w="6" h="18">
                    <a:moveTo>
                      <a:pt x="0" y="0"/>
                    </a:moveTo>
                    <a:lnTo>
                      <a:pt x="0" y="18"/>
                    </a:lnTo>
                    <a:lnTo>
                      <a:pt x="6" y="12"/>
                    </a:lnTo>
                    <a:lnTo>
                      <a:pt x="6" y="0"/>
                    </a:lnTo>
                    <a:lnTo>
                      <a:pt x="0" y="0"/>
                    </a:lnTo>
                    <a:close/>
                  </a:path>
                </a:pathLst>
              </a:custGeom>
              <a:solidFill>
                <a:srgbClr val="63C6F5"/>
              </a:solidFill>
              <a:ln w="9525">
                <a:noFill/>
                <a:round/>
                <a:headEnd/>
                <a:tailEnd/>
              </a:ln>
            </p:spPr>
            <p:txBody>
              <a:bodyPr/>
              <a:lstStyle/>
              <a:p>
                <a:endParaRPr lang="en-US" dirty="0"/>
              </a:p>
            </p:txBody>
          </p:sp>
          <p:sp>
            <p:nvSpPr>
              <p:cNvPr id="44807" name="Freeform 12039"/>
              <p:cNvSpPr>
                <a:spLocks/>
              </p:cNvSpPr>
              <p:nvPr/>
            </p:nvSpPr>
            <p:spPr bwMode="auto">
              <a:xfrm>
                <a:off x="975" y="1374"/>
                <a:ext cx="6" cy="101"/>
              </a:xfrm>
              <a:custGeom>
                <a:avLst/>
                <a:gdLst/>
                <a:ahLst/>
                <a:cxnLst>
                  <a:cxn ang="0">
                    <a:pos x="0" y="0"/>
                  </a:cxn>
                  <a:cxn ang="0">
                    <a:pos x="0" y="101"/>
                  </a:cxn>
                  <a:cxn ang="0">
                    <a:pos x="6" y="95"/>
                  </a:cxn>
                  <a:cxn ang="0">
                    <a:pos x="6" y="0"/>
                  </a:cxn>
                  <a:cxn ang="0">
                    <a:pos x="0" y="0"/>
                  </a:cxn>
                </a:cxnLst>
                <a:rect l="0" t="0" r="r" b="b"/>
                <a:pathLst>
                  <a:path w="6" h="101">
                    <a:moveTo>
                      <a:pt x="0" y="0"/>
                    </a:moveTo>
                    <a:lnTo>
                      <a:pt x="0" y="101"/>
                    </a:lnTo>
                    <a:lnTo>
                      <a:pt x="6" y="95"/>
                    </a:lnTo>
                    <a:lnTo>
                      <a:pt x="6" y="0"/>
                    </a:lnTo>
                    <a:lnTo>
                      <a:pt x="0" y="0"/>
                    </a:lnTo>
                    <a:close/>
                  </a:path>
                </a:pathLst>
              </a:custGeom>
              <a:solidFill>
                <a:srgbClr val="63C6F5"/>
              </a:solidFill>
              <a:ln w="9525">
                <a:noFill/>
                <a:round/>
                <a:headEnd/>
                <a:tailEnd/>
              </a:ln>
            </p:spPr>
            <p:txBody>
              <a:bodyPr/>
              <a:lstStyle/>
              <a:p>
                <a:endParaRPr lang="en-US" dirty="0"/>
              </a:p>
            </p:txBody>
          </p:sp>
          <p:sp>
            <p:nvSpPr>
              <p:cNvPr id="44808" name="Rectangle 12040"/>
              <p:cNvSpPr>
                <a:spLocks noChangeArrowheads="1"/>
              </p:cNvSpPr>
              <p:nvPr/>
            </p:nvSpPr>
            <p:spPr bwMode="auto">
              <a:xfrm>
                <a:off x="975" y="1475"/>
                <a:ext cx="6" cy="88"/>
              </a:xfrm>
              <a:prstGeom prst="rect">
                <a:avLst/>
              </a:prstGeom>
              <a:solidFill>
                <a:srgbClr val="63C6F5"/>
              </a:solidFill>
              <a:ln w="9525">
                <a:noFill/>
                <a:miter lim="800000"/>
                <a:headEnd/>
                <a:tailEnd/>
              </a:ln>
            </p:spPr>
            <p:txBody>
              <a:bodyPr/>
              <a:lstStyle/>
              <a:p>
                <a:endParaRPr lang="en-US" dirty="0"/>
              </a:p>
            </p:txBody>
          </p:sp>
          <p:sp>
            <p:nvSpPr>
              <p:cNvPr id="44809" name="Rectangle 12041"/>
              <p:cNvSpPr>
                <a:spLocks noChangeArrowheads="1"/>
              </p:cNvSpPr>
              <p:nvPr/>
            </p:nvSpPr>
            <p:spPr bwMode="auto">
              <a:xfrm>
                <a:off x="975" y="1576"/>
                <a:ext cx="6" cy="12"/>
              </a:xfrm>
              <a:prstGeom prst="rect">
                <a:avLst/>
              </a:prstGeom>
              <a:solidFill>
                <a:srgbClr val="63C6F5"/>
              </a:solidFill>
              <a:ln w="9525">
                <a:noFill/>
                <a:miter lim="800000"/>
                <a:headEnd/>
                <a:tailEnd/>
              </a:ln>
            </p:spPr>
            <p:txBody>
              <a:bodyPr/>
              <a:lstStyle/>
              <a:p>
                <a:endParaRPr lang="en-US" dirty="0"/>
              </a:p>
            </p:txBody>
          </p:sp>
          <p:sp>
            <p:nvSpPr>
              <p:cNvPr id="44810" name="Rectangle 12042"/>
              <p:cNvSpPr>
                <a:spLocks noChangeArrowheads="1"/>
              </p:cNvSpPr>
              <p:nvPr/>
            </p:nvSpPr>
            <p:spPr bwMode="auto">
              <a:xfrm>
                <a:off x="975" y="2985"/>
                <a:ext cx="6" cy="6"/>
              </a:xfrm>
              <a:prstGeom prst="rect">
                <a:avLst/>
              </a:prstGeom>
              <a:solidFill>
                <a:srgbClr val="63C6F5"/>
              </a:solidFill>
              <a:ln w="9525">
                <a:noFill/>
                <a:miter lim="800000"/>
                <a:headEnd/>
                <a:tailEnd/>
              </a:ln>
            </p:spPr>
            <p:txBody>
              <a:bodyPr/>
              <a:lstStyle/>
              <a:p>
                <a:endParaRPr lang="en-US" dirty="0"/>
              </a:p>
            </p:txBody>
          </p:sp>
          <p:sp>
            <p:nvSpPr>
              <p:cNvPr id="44811" name="Freeform 12043"/>
              <p:cNvSpPr>
                <a:spLocks/>
              </p:cNvSpPr>
              <p:nvPr/>
            </p:nvSpPr>
            <p:spPr bwMode="auto">
              <a:xfrm>
                <a:off x="975" y="3016"/>
                <a:ext cx="6" cy="19"/>
              </a:xfrm>
              <a:custGeom>
                <a:avLst/>
                <a:gdLst/>
                <a:ahLst/>
                <a:cxnLst>
                  <a:cxn ang="0">
                    <a:pos x="0" y="0"/>
                  </a:cxn>
                  <a:cxn ang="0">
                    <a:pos x="0" y="13"/>
                  </a:cxn>
                  <a:cxn ang="0">
                    <a:pos x="6" y="19"/>
                  </a:cxn>
                  <a:cxn ang="0">
                    <a:pos x="6" y="0"/>
                  </a:cxn>
                  <a:cxn ang="0">
                    <a:pos x="0" y="0"/>
                  </a:cxn>
                </a:cxnLst>
                <a:rect l="0" t="0" r="r" b="b"/>
                <a:pathLst>
                  <a:path w="6" h="19">
                    <a:moveTo>
                      <a:pt x="0" y="0"/>
                    </a:moveTo>
                    <a:lnTo>
                      <a:pt x="0" y="13"/>
                    </a:lnTo>
                    <a:lnTo>
                      <a:pt x="6" y="19"/>
                    </a:lnTo>
                    <a:lnTo>
                      <a:pt x="6" y="0"/>
                    </a:lnTo>
                    <a:lnTo>
                      <a:pt x="0" y="0"/>
                    </a:lnTo>
                    <a:close/>
                  </a:path>
                </a:pathLst>
              </a:custGeom>
              <a:solidFill>
                <a:srgbClr val="63C6F5"/>
              </a:solidFill>
              <a:ln w="9525">
                <a:noFill/>
                <a:round/>
                <a:headEnd/>
                <a:tailEnd/>
              </a:ln>
            </p:spPr>
            <p:txBody>
              <a:bodyPr/>
              <a:lstStyle/>
              <a:p>
                <a:endParaRPr lang="en-US" dirty="0"/>
              </a:p>
            </p:txBody>
          </p:sp>
          <p:sp>
            <p:nvSpPr>
              <p:cNvPr id="44812" name="Rectangle 12044"/>
              <p:cNvSpPr>
                <a:spLocks noChangeArrowheads="1"/>
              </p:cNvSpPr>
              <p:nvPr/>
            </p:nvSpPr>
            <p:spPr bwMode="auto">
              <a:xfrm>
                <a:off x="975" y="3041"/>
                <a:ext cx="6" cy="315"/>
              </a:xfrm>
              <a:prstGeom prst="rect">
                <a:avLst/>
              </a:prstGeom>
              <a:solidFill>
                <a:srgbClr val="63C6F5"/>
              </a:solidFill>
              <a:ln w="9525">
                <a:noFill/>
                <a:miter lim="800000"/>
                <a:headEnd/>
                <a:tailEnd/>
              </a:ln>
            </p:spPr>
            <p:txBody>
              <a:bodyPr/>
              <a:lstStyle/>
              <a:p>
                <a:endParaRPr lang="en-US" dirty="0"/>
              </a:p>
            </p:txBody>
          </p:sp>
          <p:sp>
            <p:nvSpPr>
              <p:cNvPr id="44813" name="Rectangle 12045"/>
              <p:cNvSpPr>
                <a:spLocks noChangeArrowheads="1"/>
              </p:cNvSpPr>
              <p:nvPr/>
            </p:nvSpPr>
            <p:spPr bwMode="auto">
              <a:xfrm>
                <a:off x="981" y="1205"/>
                <a:ext cx="6" cy="12"/>
              </a:xfrm>
              <a:prstGeom prst="rect">
                <a:avLst/>
              </a:prstGeom>
              <a:solidFill>
                <a:srgbClr val="63C6F5"/>
              </a:solidFill>
              <a:ln w="9525">
                <a:noFill/>
                <a:miter lim="800000"/>
                <a:headEnd/>
                <a:tailEnd/>
              </a:ln>
            </p:spPr>
            <p:txBody>
              <a:bodyPr/>
              <a:lstStyle/>
              <a:p>
                <a:endParaRPr lang="en-US" dirty="0"/>
              </a:p>
            </p:txBody>
          </p:sp>
          <p:sp>
            <p:nvSpPr>
              <p:cNvPr id="44814" name="Rectangle 12046"/>
              <p:cNvSpPr>
                <a:spLocks noChangeArrowheads="1"/>
              </p:cNvSpPr>
              <p:nvPr/>
            </p:nvSpPr>
            <p:spPr bwMode="auto">
              <a:xfrm>
                <a:off x="981" y="1230"/>
                <a:ext cx="6" cy="88"/>
              </a:xfrm>
              <a:prstGeom prst="rect">
                <a:avLst/>
              </a:prstGeom>
              <a:solidFill>
                <a:srgbClr val="63C6F5"/>
              </a:solidFill>
              <a:ln w="9525">
                <a:noFill/>
                <a:miter lim="800000"/>
                <a:headEnd/>
                <a:tailEnd/>
              </a:ln>
            </p:spPr>
            <p:txBody>
              <a:bodyPr/>
              <a:lstStyle/>
              <a:p>
                <a:endParaRPr lang="en-US" dirty="0"/>
              </a:p>
            </p:txBody>
          </p:sp>
          <p:sp>
            <p:nvSpPr>
              <p:cNvPr id="44815" name="Freeform 12047"/>
              <p:cNvSpPr>
                <a:spLocks/>
              </p:cNvSpPr>
              <p:nvPr/>
            </p:nvSpPr>
            <p:spPr bwMode="auto">
              <a:xfrm>
                <a:off x="981" y="1324"/>
                <a:ext cx="6" cy="19"/>
              </a:xfrm>
              <a:custGeom>
                <a:avLst/>
                <a:gdLst/>
                <a:ahLst/>
                <a:cxnLst>
                  <a:cxn ang="0">
                    <a:pos x="0" y="6"/>
                  </a:cxn>
                  <a:cxn ang="0">
                    <a:pos x="0" y="19"/>
                  </a:cxn>
                  <a:cxn ang="0">
                    <a:pos x="6" y="19"/>
                  </a:cxn>
                  <a:cxn ang="0">
                    <a:pos x="6" y="0"/>
                  </a:cxn>
                  <a:cxn ang="0">
                    <a:pos x="0" y="6"/>
                  </a:cxn>
                </a:cxnLst>
                <a:rect l="0" t="0" r="r" b="b"/>
                <a:pathLst>
                  <a:path w="6" h="19">
                    <a:moveTo>
                      <a:pt x="0" y="6"/>
                    </a:moveTo>
                    <a:lnTo>
                      <a:pt x="0" y="19"/>
                    </a:lnTo>
                    <a:lnTo>
                      <a:pt x="6" y="19"/>
                    </a:lnTo>
                    <a:lnTo>
                      <a:pt x="6" y="0"/>
                    </a:lnTo>
                    <a:lnTo>
                      <a:pt x="0" y="6"/>
                    </a:lnTo>
                    <a:close/>
                  </a:path>
                </a:pathLst>
              </a:custGeom>
              <a:solidFill>
                <a:srgbClr val="63C6F5"/>
              </a:solidFill>
              <a:ln w="9525">
                <a:noFill/>
                <a:round/>
                <a:headEnd/>
                <a:tailEnd/>
              </a:ln>
            </p:spPr>
            <p:txBody>
              <a:bodyPr/>
              <a:lstStyle/>
              <a:p>
                <a:endParaRPr lang="en-US" dirty="0"/>
              </a:p>
            </p:txBody>
          </p:sp>
          <p:sp>
            <p:nvSpPr>
              <p:cNvPr id="44816" name="Rectangle 12048"/>
              <p:cNvSpPr>
                <a:spLocks noChangeArrowheads="1"/>
              </p:cNvSpPr>
              <p:nvPr/>
            </p:nvSpPr>
            <p:spPr bwMode="auto">
              <a:xfrm>
                <a:off x="981" y="1362"/>
                <a:ext cx="6" cy="6"/>
              </a:xfrm>
              <a:prstGeom prst="rect">
                <a:avLst/>
              </a:prstGeom>
              <a:solidFill>
                <a:srgbClr val="63C6F5"/>
              </a:solidFill>
              <a:ln w="9525">
                <a:noFill/>
                <a:miter lim="800000"/>
                <a:headEnd/>
                <a:tailEnd/>
              </a:ln>
            </p:spPr>
            <p:txBody>
              <a:bodyPr/>
              <a:lstStyle/>
              <a:p>
                <a:endParaRPr lang="en-US" dirty="0"/>
              </a:p>
            </p:txBody>
          </p:sp>
          <p:sp>
            <p:nvSpPr>
              <p:cNvPr id="44817" name="Rectangle 12049"/>
              <p:cNvSpPr>
                <a:spLocks noChangeArrowheads="1"/>
              </p:cNvSpPr>
              <p:nvPr/>
            </p:nvSpPr>
            <p:spPr bwMode="auto">
              <a:xfrm>
                <a:off x="981" y="1381"/>
                <a:ext cx="6" cy="81"/>
              </a:xfrm>
              <a:prstGeom prst="rect">
                <a:avLst/>
              </a:prstGeom>
              <a:solidFill>
                <a:srgbClr val="63C6F5"/>
              </a:solidFill>
              <a:ln w="9525">
                <a:noFill/>
                <a:miter lim="800000"/>
                <a:headEnd/>
                <a:tailEnd/>
              </a:ln>
            </p:spPr>
            <p:txBody>
              <a:bodyPr/>
              <a:lstStyle/>
              <a:p>
                <a:endParaRPr lang="en-US" dirty="0"/>
              </a:p>
            </p:txBody>
          </p:sp>
          <p:sp>
            <p:nvSpPr>
              <p:cNvPr id="44818" name="Freeform 12050"/>
              <p:cNvSpPr>
                <a:spLocks/>
              </p:cNvSpPr>
              <p:nvPr/>
            </p:nvSpPr>
            <p:spPr bwMode="auto">
              <a:xfrm>
                <a:off x="981" y="1469"/>
                <a:ext cx="6" cy="94"/>
              </a:xfrm>
              <a:custGeom>
                <a:avLst/>
                <a:gdLst/>
                <a:ahLst/>
                <a:cxnLst>
                  <a:cxn ang="0">
                    <a:pos x="0" y="6"/>
                  </a:cxn>
                  <a:cxn ang="0">
                    <a:pos x="0" y="94"/>
                  </a:cxn>
                  <a:cxn ang="0">
                    <a:pos x="6" y="94"/>
                  </a:cxn>
                  <a:cxn ang="0">
                    <a:pos x="6" y="0"/>
                  </a:cxn>
                  <a:cxn ang="0">
                    <a:pos x="0" y="6"/>
                  </a:cxn>
                </a:cxnLst>
                <a:rect l="0" t="0" r="r" b="b"/>
                <a:pathLst>
                  <a:path w="6" h="94">
                    <a:moveTo>
                      <a:pt x="0" y="6"/>
                    </a:moveTo>
                    <a:lnTo>
                      <a:pt x="0" y="94"/>
                    </a:lnTo>
                    <a:lnTo>
                      <a:pt x="6" y="94"/>
                    </a:lnTo>
                    <a:lnTo>
                      <a:pt x="6" y="0"/>
                    </a:lnTo>
                    <a:lnTo>
                      <a:pt x="0" y="6"/>
                    </a:lnTo>
                    <a:close/>
                  </a:path>
                </a:pathLst>
              </a:custGeom>
              <a:solidFill>
                <a:srgbClr val="63C6F5"/>
              </a:solidFill>
              <a:ln w="9525">
                <a:noFill/>
                <a:round/>
                <a:headEnd/>
                <a:tailEnd/>
              </a:ln>
            </p:spPr>
            <p:txBody>
              <a:bodyPr/>
              <a:lstStyle/>
              <a:p>
                <a:endParaRPr lang="en-US" dirty="0"/>
              </a:p>
            </p:txBody>
          </p:sp>
          <p:sp>
            <p:nvSpPr>
              <p:cNvPr id="44819" name="Freeform 12051"/>
              <p:cNvSpPr>
                <a:spLocks/>
              </p:cNvSpPr>
              <p:nvPr/>
            </p:nvSpPr>
            <p:spPr bwMode="auto">
              <a:xfrm>
                <a:off x="981" y="1576"/>
                <a:ext cx="6" cy="19"/>
              </a:xfrm>
              <a:custGeom>
                <a:avLst/>
                <a:gdLst/>
                <a:ahLst/>
                <a:cxnLst>
                  <a:cxn ang="0">
                    <a:pos x="0" y="0"/>
                  </a:cxn>
                  <a:cxn ang="0">
                    <a:pos x="0" y="19"/>
                  </a:cxn>
                  <a:cxn ang="0">
                    <a:pos x="6" y="19"/>
                  </a:cxn>
                  <a:cxn ang="0">
                    <a:pos x="6" y="6"/>
                  </a:cxn>
                  <a:cxn ang="0">
                    <a:pos x="0" y="0"/>
                  </a:cxn>
                </a:cxnLst>
                <a:rect l="0" t="0" r="r" b="b"/>
                <a:pathLst>
                  <a:path w="6" h="19">
                    <a:moveTo>
                      <a:pt x="0" y="0"/>
                    </a:moveTo>
                    <a:lnTo>
                      <a:pt x="0" y="19"/>
                    </a:lnTo>
                    <a:lnTo>
                      <a:pt x="6" y="19"/>
                    </a:lnTo>
                    <a:lnTo>
                      <a:pt x="6" y="6"/>
                    </a:lnTo>
                    <a:lnTo>
                      <a:pt x="0" y="0"/>
                    </a:lnTo>
                    <a:close/>
                  </a:path>
                </a:pathLst>
              </a:custGeom>
              <a:solidFill>
                <a:srgbClr val="63C6F5"/>
              </a:solidFill>
              <a:ln w="9525">
                <a:noFill/>
                <a:round/>
                <a:headEnd/>
                <a:tailEnd/>
              </a:ln>
            </p:spPr>
            <p:txBody>
              <a:bodyPr/>
              <a:lstStyle/>
              <a:p>
                <a:endParaRPr lang="en-US" dirty="0"/>
              </a:p>
            </p:txBody>
          </p:sp>
          <p:sp>
            <p:nvSpPr>
              <p:cNvPr id="44820" name="Freeform 12052"/>
              <p:cNvSpPr>
                <a:spLocks/>
              </p:cNvSpPr>
              <p:nvPr/>
            </p:nvSpPr>
            <p:spPr bwMode="auto">
              <a:xfrm>
                <a:off x="981" y="1601"/>
                <a:ext cx="6" cy="6"/>
              </a:xfrm>
              <a:custGeom>
                <a:avLst/>
                <a:gdLst/>
                <a:ahLst/>
                <a:cxnLst>
                  <a:cxn ang="0">
                    <a:pos x="0" y="6"/>
                  </a:cxn>
                  <a:cxn ang="0">
                    <a:pos x="0" y="6"/>
                  </a:cxn>
                  <a:cxn ang="0">
                    <a:pos x="6" y="6"/>
                  </a:cxn>
                  <a:cxn ang="0">
                    <a:pos x="6" y="0"/>
                  </a:cxn>
                  <a:cxn ang="0">
                    <a:pos x="0" y="6"/>
                  </a:cxn>
                </a:cxnLst>
                <a:rect l="0" t="0" r="r" b="b"/>
                <a:pathLst>
                  <a:path w="6" h="6">
                    <a:moveTo>
                      <a:pt x="0" y="6"/>
                    </a:moveTo>
                    <a:lnTo>
                      <a:pt x="0" y="6"/>
                    </a:lnTo>
                    <a:lnTo>
                      <a:pt x="6" y="6"/>
                    </a:lnTo>
                    <a:lnTo>
                      <a:pt x="6" y="0"/>
                    </a:lnTo>
                    <a:lnTo>
                      <a:pt x="0" y="6"/>
                    </a:lnTo>
                    <a:close/>
                  </a:path>
                </a:pathLst>
              </a:custGeom>
              <a:solidFill>
                <a:srgbClr val="63C6F5"/>
              </a:solidFill>
              <a:ln w="9525">
                <a:noFill/>
                <a:round/>
                <a:headEnd/>
                <a:tailEnd/>
              </a:ln>
            </p:spPr>
            <p:txBody>
              <a:bodyPr/>
              <a:lstStyle/>
              <a:p>
                <a:endParaRPr lang="en-US" dirty="0"/>
              </a:p>
            </p:txBody>
          </p:sp>
          <p:sp>
            <p:nvSpPr>
              <p:cNvPr id="44821" name="Rectangle 12053"/>
              <p:cNvSpPr>
                <a:spLocks noChangeArrowheads="1"/>
              </p:cNvSpPr>
              <p:nvPr/>
            </p:nvSpPr>
            <p:spPr bwMode="auto">
              <a:xfrm>
                <a:off x="981" y="1607"/>
                <a:ext cx="6" cy="6"/>
              </a:xfrm>
              <a:prstGeom prst="rect">
                <a:avLst/>
              </a:prstGeom>
              <a:solidFill>
                <a:srgbClr val="63C6F5"/>
              </a:solidFill>
              <a:ln w="9525">
                <a:noFill/>
                <a:miter lim="800000"/>
                <a:headEnd/>
                <a:tailEnd/>
              </a:ln>
            </p:spPr>
            <p:txBody>
              <a:bodyPr/>
              <a:lstStyle/>
              <a:p>
                <a:endParaRPr lang="en-US" dirty="0"/>
              </a:p>
            </p:txBody>
          </p:sp>
          <p:sp>
            <p:nvSpPr>
              <p:cNvPr id="44822" name="Rectangle 12054"/>
              <p:cNvSpPr>
                <a:spLocks noChangeArrowheads="1"/>
              </p:cNvSpPr>
              <p:nvPr/>
            </p:nvSpPr>
            <p:spPr bwMode="auto">
              <a:xfrm>
                <a:off x="981" y="1613"/>
                <a:ext cx="6" cy="7"/>
              </a:xfrm>
              <a:prstGeom prst="rect">
                <a:avLst/>
              </a:prstGeom>
              <a:solidFill>
                <a:srgbClr val="63C6F5"/>
              </a:solidFill>
              <a:ln w="9525">
                <a:noFill/>
                <a:miter lim="800000"/>
                <a:headEnd/>
                <a:tailEnd/>
              </a:ln>
            </p:spPr>
            <p:txBody>
              <a:bodyPr/>
              <a:lstStyle/>
              <a:p>
                <a:endParaRPr lang="en-US" dirty="0"/>
              </a:p>
            </p:txBody>
          </p:sp>
          <p:sp>
            <p:nvSpPr>
              <p:cNvPr id="44823" name="Freeform 12055"/>
              <p:cNvSpPr>
                <a:spLocks/>
              </p:cNvSpPr>
              <p:nvPr/>
            </p:nvSpPr>
            <p:spPr bwMode="auto">
              <a:xfrm>
                <a:off x="981" y="2985"/>
                <a:ext cx="6" cy="6"/>
              </a:xfrm>
              <a:custGeom>
                <a:avLst/>
                <a:gdLst/>
                <a:ahLst/>
                <a:cxnLst>
                  <a:cxn ang="0">
                    <a:pos x="0" y="0"/>
                  </a:cxn>
                  <a:cxn ang="0">
                    <a:pos x="0" y="6"/>
                  </a:cxn>
                  <a:cxn ang="0">
                    <a:pos x="6" y="0"/>
                  </a:cxn>
                  <a:cxn ang="0">
                    <a:pos x="6" y="0"/>
                  </a:cxn>
                  <a:cxn ang="0">
                    <a:pos x="0" y="0"/>
                  </a:cxn>
                </a:cxnLst>
                <a:rect l="0" t="0" r="r" b="b"/>
                <a:pathLst>
                  <a:path w="6" h="6">
                    <a:moveTo>
                      <a:pt x="0" y="0"/>
                    </a:moveTo>
                    <a:lnTo>
                      <a:pt x="0" y="6"/>
                    </a:lnTo>
                    <a:lnTo>
                      <a:pt x="6" y="0"/>
                    </a:lnTo>
                    <a:lnTo>
                      <a:pt x="6" y="0"/>
                    </a:lnTo>
                    <a:lnTo>
                      <a:pt x="0" y="0"/>
                    </a:lnTo>
                    <a:close/>
                  </a:path>
                </a:pathLst>
              </a:custGeom>
              <a:solidFill>
                <a:srgbClr val="63C6F5"/>
              </a:solidFill>
              <a:ln w="9525">
                <a:noFill/>
                <a:round/>
                <a:headEnd/>
                <a:tailEnd/>
              </a:ln>
            </p:spPr>
            <p:txBody>
              <a:bodyPr/>
              <a:lstStyle/>
              <a:p>
                <a:endParaRPr lang="en-US" dirty="0"/>
              </a:p>
            </p:txBody>
          </p:sp>
          <p:sp>
            <p:nvSpPr>
              <p:cNvPr id="44824" name="Rectangle 12056"/>
              <p:cNvSpPr>
                <a:spLocks noChangeArrowheads="1"/>
              </p:cNvSpPr>
              <p:nvPr/>
            </p:nvSpPr>
            <p:spPr bwMode="auto">
              <a:xfrm>
                <a:off x="981" y="2991"/>
                <a:ext cx="6" cy="365"/>
              </a:xfrm>
              <a:prstGeom prst="rect">
                <a:avLst/>
              </a:prstGeom>
              <a:solidFill>
                <a:srgbClr val="63C6F5"/>
              </a:solidFill>
              <a:ln w="9525">
                <a:noFill/>
                <a:miter lim="800000"/>
                <a:headEnd/>
                <a:tailEnd/>
              </a:ln>
            </p:spPr>
            <p:txBody>
              <a:bodyPr/>
              <a:lstStyle/>
              <a:p>
                <a:endParaRPr lang="en-US" dirty="0"/>
              </a:p>
            </p:txBody>
          </p:sp>
          <p:sp>
            <p:nvSpPr>
              <p:cNvPr id="44825" name="Rectangle 12057"/>
              <p:cNvSpPr>
                <a:spLocks noChangeArrowheads="1"/>
              </p:cNvSpPr>
              <p:nvPr/>
            </p:nvSpPr>
            <p:spPr bwMode="auto">
              <a:xfrm>
                <a:off x="987" y="1211"/>
                <a:ext cx="7" cy="6"/>
              </a:xfrm>
              <a:prstGeom prst="rect">
                <a:avLst/>
              </a:prstGeom>
              <a:solidFill>
                <a:srgbClr val="63C6F5"/>
              </a:solidFill>
              <a:ln w="9525">
                <a:noFill/>
                <a:miter lim="800000"/>
                <a:headEnd/>
                <a:tailEnd/>
              </a:ln>
            </p:spPr>
            <p:txBody>
              <a:bodyPr/>
              <a:lstStyle/>
              <a:p>
                <a:endParaRPr lang="en-US" dirty="0"/>
              </a:p>
            </p:txBody>
          </p:sp>
          <p:sp>
            <p:nvSpPr>
              <p:cNvPr id="44826" name="Rectangle 12058"/>
              <p:cNvSpPr>
                <a:spLocks noChangeArrowheads="1"/>
              </p:cNvSpPr>
              <p:nvPr/>
            </p:nvSpPr>
            <p:spPr bwMode="auto">
              <a:xfrm>
                <a:off x="987" y="1223"/>
                <a:ext cx="7" cy="158"/>
              </a:xfrm>
              <a:prstGeom prst="rect">
                <a:avLst/>
              </a:prstGeom>
              <a:solidFill>
                <a:srgbClr val="63C6F5"/>
              </a:solidFill>
              <a:ln w="9525">
                <a:noFill/>
                <a:miter lim="800000"/>
                <a:headEnd/>
                <a:tailEnd/>
              </a:ln>
            </p:spPr>
            <p:txBody>
              <a:bodyPr/>
              <a:lstStyle/>
              <a:p>
                <a:endParaRPr lang="en-US" dirty="0"/>
              </a:p>
            </p:txBody>
          </p:sp>
          <p:sp>
            <p:nvSpPr>
              <p:cNvPr id="44827" name="Freeform 12059"/>
              <p:cNvSpPr>
                <a:spLocks/>
              </p:cNvSpPr>
              <p:nvPr/>
            </p:nvSpPr>
            <p:spPr bwMode="auto">
              <a:xfrm>
                <a:off x="987" y="1387"/>
                <a:ext cx="7" cy="63"/>
              </a:xfrm>
              <a:custGeom>
                <a:avLst/>
                <a:gdLst/>
                <a:ahLst/>
                <a:cxnLst>
                  <a:cxn ang="0">
                    <a:pos x="0" y="0"/>
                  </a:cxn>
                  <a:cxn ang="0">
                    <a:pos x="0" y="63"/>
                  </a:cxn>
                  <a:cxn ang="0">
                    <a:pos x="7" y="57"/>
                  </a:cxn>
                  <a:cxn ang="0">
                    <a:pos x="7" y="0"/>
                  </a:cxn>
                  <a:cxn ang="0">
                    <a:pos x="0" y="0"/>
                  </a:cxn>
                </a:cxnLst>
                <a:rect l="0" t="0" r="r" b="b"/>
                <a:pathLst>
                  <a:path w="7" h="63">
                    <a:moveTo>
                      <a:pt x="0" y="0"/>
                    </a:moveTo>
                    <a:lnTo>
                      <a:pt x="0" y="63"/>
                    </a:lnTo>
                    <a:lnTo>
                      <a:pt x="7" y="57"/>
                    </a:lnTo>
                    <a:lnTo>
                      <a:pt x="7" y="0"/>
                    </a:lnTo>
                    <a:lnTo>
                      <a:pt x="0" y="0"/>
                    </a:lnTo>
                    <a:close/>
                  </a:path>
                </a:pathLst>
              </a:custGeom>
              <a:solidFill>
                <a:srgbClr val="63C6F5"/>
              </a:solidFill>
              <a:ln w="9525">
                <a:noFill/>
                <a:round/>
                <a:headEnd/>
                <a:tailEnd/>
              </a:ln>
            </p:spPr>
            <p:txBody>
              <a:bodyPr/>
              <a:lstStyle/>
              <a:p>
                <a:endParaRPr lang="en-US" dirty="0"/>
              </a:p>
            </p:txBody>
          </p:sp>
          <p:sp>
            <p:nvSpPr>
              <p:cNvPr id="44828" name="Rectangle 12060"/>
              <p:cNvSpPr>
                <a:spLocks noChangeArrowheads="1"/>
              </p:cNvSpPr>
              <p:nvPr/>
            </p:nvSpPr>
            <p:spPr bwMode="auto">
              <a:xfrm>
                <a:off x="987" y="1469"/>
                <a:ext cx="7" cy="88"/>
              </a:xfrm>
              <a:prstGeom prst="rect">
                <a:avLst/>
              </a:prstGeom>
              <a:solidFill>
                <a:srgbClr val="63C6F5"/>
              </a:solidFill>
              <a:ln w="9525">
                <a:noFill/>
                <a:miter lim="800000"/>
                <a:headEnd/>
                <a:tailEnd/>
              </a:ln>
            </p:spPr>
            <p:txBody>
              <a:bodyPr/>
              <a:lstStyle/>
              <a:p>
                <a:endParaRPr lang="en-US" dirty="0"/>
              </a:p>
            </p:txBody>
          </p:sp>
          <p:sp>
            <p:nvSpPr>
              <p:cNvPr id="44829" name="Rectangle 12061"/>
              <p:cNvSpPr>
                <a:spLocks noChangeArrowheads="1"/>
              </p:cNvSpPr>
              <p:nvPr/>
            </p:nvSpPr>
            <p:spPr bwMode="auto">
              <a:xfrm>
                <a:off x="987" y="1569"/>
                <a:ext cx="7" cy="1"/>
              </a:xfrm>
              <a:prstGeom prst="rect">
                <a:avLst/>
              </a:prstGeom>
              <a:solidFill>
                <a:srgbClr val="63C6F5"/>
              </a:solidFill>
              <a:ln w="9525">
                <a:noFill/>
                <a:miter lim="800000"/>
                <a:headEnd/>
                <a:tailEnd/>
              </a:ln>
            </p:spPr>
            <p:txBody>
              <a:bodyPr/>
              <a:lstStyle/>
              <a:p>
                <a:endParaRPr lang="en-US" dirty="0"/>
              </a:p>
            </p:txBody>
          </p:sp>
          <p:sp>
            <p:nvSpPr>
              <p:cNvPr id="44830" name="Rectangle 12062"/>
              <p:cNvSpPr>
                <a:spLocks noChangeArrowheads="1"/>
              </p:cNvSpPr>
              <p:nvPr/>
            </p:nvSpPr>
            <p:spPr bwMode="auto">
              <a:xfrm>
                <a:off x="987" y="1582"/>
                <a:ext cx="7" cy="1"/>
              </a:xfrm>
              <a:prstGeom prst="rect">
                <a:avLst/>
              </a:prstGeom>
              <a:solidFill>
                <a:srgbClr val="63C6F5"/>
              </a:solidFill>
              <a:ln w="9525">
                <a:noFill/>
                <a:miter lim="800000"/>
                <a:headEnd/>
                <a:tailEnd/>
              </a:ln>
            </p:spPr>
            <p:txBody>
              <a:bodyPr/>
              <a:lstStyle/>
              <a:p>
                <a:endParaRPr lang="en-US" dirty="0"/>
              </a:p>
            </p:txBody>
          </p:sp>
          <p:sp>
            <p:nvSpPr>
              <p:cNvPr id="44831" name="Freeform 12063"/>
              <p:cNvSpPr>
                <a:spLocks/>
              </p:cNvSpPr>
              <p:nvPr/>
            </p:nvSpPr>
            <p:spPr bwMode="auto">
              <a:xfrm>
                <a:off x="987" y="1582"/>
                <a:ext cx="7" cy="6"/>
              </a:xfrm>
              <a:custGeom>
                <a:avLst/>
                <a:gdLst/>
                <a:ahLst/>
                <a:cxnLst>
                  <a:cxn ang="0">
                    <a:pos x="0" y="0"/>
                  </a:cxn>
                  <a:cxn ang="0">
                    <a:pos x="0" y="6"/>
                  </a:cxn>
                  <a:cxn ang="0">
                    <a:pos x="7" y="6"/>
                  </a:cxn>
                  <a:cxn ang="0">
                    <a:pos x="7" y="6"/>
                  </a:cxn>
                  <a:cxn ang="0">
                    <a:pos x="0" y="0"/>
                  </a:cxn>
                </a:cxnLst>
                <a:rect l="0" t="0" r="r" b="b"/>
                <a:pathLst>
                  <a:path w="7" h="6">
                    <a:moveTo>
                      <a:pt x="0" y="0"/>
                    </a:moveTo>
                    <a:lnTo>
                      <a:pt x="0" y="6"/>
                    </a:lnTo>
                    <a:lnTo>
                      <a:pt x="7" y="6"/>
                    </a:lnTo>
                    <a:lnTo>
                      <a:pt x="7" y="6"/>
                    </a:lnTo>
                    <a:lnTo>
                      <a:pt x="0" y="0"/>
                    </a:lnTo>
                    <a:close/>
                  </a:path>
                </a:pathLst>
              </a:custGeom>
              <a:solidFill>
                <a:srgbClr val="63C6F5"/>
              </a:solidFill>
              <a:ln w="9525">
                <a:noFill/>
                <a:round/>
                <a:headEnd/>
                <a:tailEnd/>
              </a:ln>
            </p:spPr>
            <p:txBody>
              <a:bodyPr/>
              <a:lstStyle/>
              <a:p>
                <a:endParaRPr lang="en-US" dirty="0"/>
              </a:p>
            </p:txBody>
          </p:sp>
          <p:sp>
            <p:nvSpPr>
              <p:cNvPr id="44832" name="Rectangle 12064"/>
              <p:cNvSpPr>
                <a:spLocks noChangeArrowheads="1"/>
              </p:cNvSpPr>
              <p:nvPr/>
            </p:nvSpPr>
            <p:spPr bwMode="auto">
              <a:xfrm>
                <a:off x="987" y="1588"/>
                <a:ext cx="7" cy="7"/>
              </a:xfrm>
              <a:prstGeom prst="rect">
                <a:avLst/>
              </a:prstGeom>
              <a:solidFill>
                <a:srgbClr val="63C6F5"/>
              </a:solidFill>
              <a:ln w="9525">
                <a:noFill/>
                <a:miter lim="800000"/>
                <a:headEnd/>
                <a:tailEnd/>
              </a:ln>
            </p:spPr>
            <p:txBody>
              <a:bodyPr/>
              <a:lstStyle/>
              <a:p>
                <a:endParaRPr lang="en-US" dirty="0"/>
              </a:p>
            </p:txBody>
          </p:sp>
          <p:sp>
            <p:nvSpPr>
              <p:cNvPr id="44833" name="Rectangle 12065"/>
              <p:cNvSpPr>
                <a:spLocks noChangeArrowheads="1"/>
              </p:cNvSpPr>
              <p:nvPr/>
            </p:nvSpPr>
            <p:spPr bwMode="auto">
              <a:xfrm>
                <a:off x="987" y="1601"/>
                <a:ext cx="7" cy="19"/>
              </a:xfrm>
              <a:prstGeom prst="rect">
                <a:avLst/>
              </a:prstGeom>
              <a:solidFill>
                <a:srgbClr val="63C6F5"/>
              </a:solidFill>
              <a:ln w="9525">
                <a:noFill/>
                <a:miter lim="800000"/>
                <a:headEnd/>
                <a:tailEnd/>
              </a:ln>
            </p:spPr>
            <p:txBody>
              <a:bodyPr/>
              <a:lstStyle/>
              <a:p>
                <a:endParaRPr lang="en-US" dirty="0"/>
              </a:p>
            </p:txBody>
          </p:sp>
          <p:sp>
            <p:nvSpPr>
              <p:cNvPr id="44834" name="Rectangle 12066"/>
              <p:cNvSpPr>
                <a:spLocks noChangeArrowheads="1"/>
              </p:cNvSpPr>
              <p:nvPr/>
            </p:nvSpPr>
            <p:spPr bwMode="auto">
              <a:xfrm>
                <a:off x="987" y="1645"/>
                <a:ext cx="7" cy="1"/>
              </a:xfrm>
              <a:prstGeom prst="rect">
                <a:avLst/>
              </a:prstGeom>
              <a:solidFill>
                <a:srgbClr val="63C6F5"/>
              </a:solidFill>
              <a:ln w="9525">
                <a:noFill/>
                <a:miter lim="800000"/>
                <a:headEnd/>
                <a:tailEnd/>
              </a:ln>
            </p:spPr>
            <p:txBody>
              <a:bodyPr/>
              <a:lstStyle/>
              <a:p>
                <a:endParaRPr lang="en-US" dirty="0"/>
              </a:p>
            </p:txBody>
          </p:sp>
          <p:sp>
            <p:nvSpPr>
              <p:cNvPr id="44835" name="Freeform 12067"/>
              <p:cNvSpPr>
                <a:spLocks/>
              </p:cNvSpPr>
              <p:nvPr/>
            </p:nvSpPr>
            <p:spPr bwMode="auto">
              <a:xfrm>
                <a:off x="987" y="2972"/>
                <a:ext cx="7" cy="6"/>
              </a:xfrm>
              <a:custGeom>
                <a:avLst/>
                <a:gdLst/>
                <a:ahLst/>
                <a:cxnLst>
                  <a:cxn ang="0">
                    <a:pos x="0" y="0"/>
                  </a:cxn>
                  <a:cxn ang="0">
                    <a:pos x="0" y="0"/>
                  </a:cxn>
                  <a:cxn ang="0">
                    <a:pos x="7" y="6"/>
                  </a:cxn>
                  <a:cxn ang="0">
                    <a:pos x="7" y="0"/>
                  </a:cxn>
                  <a:cxn ang="0">
                    <a:pos x="0" y="0"/>
                  </a:cxn>
                </a:cxnLst>
                <a:rect l="0" t="0" r="r" b="b"/>
                <a:pathLst>
                  <a:path w="7" h="6">
                    <a:moveTo>
                      <a:pt x="0" y="0"/>
                    </a:moveTo>
                    <a:lnTo>
                      <a:pt x="0" y="0"/>
                    </a:lnTo>
                    <a:lnTo>
                      <a:pt x="7" y="6"/>
                    </a:lnTo>
                    <a:lnTo>
                      <a:pt x="7" y="0"/>
                    </a:lnTo>
                    <a:lnTo>
                      <a:pt x="0" y="0"/>
                    </a:lnTo>
                    <a:close/>
                  </a:path>
                </a:pathLst>
              </a:custGeom>
              <a:solidFill>
                <a:srgbClr val="63C6F5"/>
              </a:solidFill>
              <a:ln w="9525">
                <a:noFill/>
                <a:round/>
                <a:headEnd/>
                <a:tailEnd/>
              </a:ln>
            </p:spPr>
            <p:txBody>
              <a:bodyPr/>
              <a:lstStyle/>
              <a:p>
                <a:endParaRPr lang="en-US" dirty="0"/>
              </a:p>
            </p:txBody>
          </p:sp>
          <p:sp>
            <p:nvSpPr>
              <p:cNvPr id="44836" name="Rectangle 12068"/>
              <p:cNvSpPr>
                <a:spLocks noChangeArrowheads="1"/>
              </p:cNvSpPr>
              <p:nvPr/>
            </p:nvSpPr>
            <p:spPr bwMode="auto">
              <a:xfrm>
                <a:off x="987" y="2978"/>
                <a:ext cx="7" cy="1"/>
              </a:xfrm>
              <a:prstGeom prst="rect">
                <a:avLst/>
              </a:prstGeom>
              <a:solidFill>
                <a:srgbClr val="63C6F5"/>
              </a:solidFill>
              <a:ln w="9525">
                <a:noFill/>
                <a:miter lim="800000"/>
                <a:headEnd/>
                <a:tailEnd/>
              </a:ln>
            </p:spPr>
            <p:txBody>
              <a:bodyPr/>
              <a:lstStyle/>
              <a:p>
                <a:endParaRPr lang="en-US" dirty="0"/>
              </a:p>
            </p:txBody>
          </p:sp>
          <p:sp>
            <p:nvSpPr>
              <p:cNvPr id="44837" name="Rectangle 12069"/>
              <p:cNvSpPr>
                <a:spLocks noChangeArrowheads="1"/>
              </p:cNvSpPr>
              <p:nvPr/>
            </p:nvSpPr>
            <p:spPr bwMode="auto">
              <a:xfrm>
                <a:off x="987" y="2985"/>
                <a:ext cx="7" cy="1"/>
              </a:xfrm>
              <a:prstGeom prst="rect">
                <a:avLst/>
              </a:prstGeom>
              <a:solidFill>
                <a:srgbClr val="63C6F5"/>
              </a:solidFill>
              <a:ln w="9525">
                <a:noFill/>
                <a:miter lim="800000"/>
                <a:headEnd/>
                <a:tailEnd/>
              </a:ln>
            </p:spPr>
            <p:txBody>
              <a:bodyPr/>
              <a:lstStyle/>
              <a:p>
                <a:endParaRPr lang="en-US" dirty="0"/>
              </a:p>
            </p:txBody>
          </p:sp>
          <p:sp>
            <p:nvSpPr>
              <p:cNvPr id="44838" name="Rectangle 12070"/>
              <p:cNvSpPr>
                <a:spLocks noChangeArrowheads="1"/>
              </p:cNvSpPr>
              <p:nvPr/>
            </p:nvSpPr>
            <p:spPr bwMode="auto">
              <a:xfrm>
                <a:off x="987" y="2991"/>
                <a:ext cx="7" cy="1"/>
              </a:xfrm>
              <a:prstGeom prst="rect">
                <a:avLst/>
              </a:prstGeom>
              <a:solidFill>
                <a:srgbClr val="63C6F5"/>
              </a:solidFill>
              <a:ln w="9525">
                <a:noFill/>
                <a:miter lim="800000"/>
                <a:headEnd/>
                <a:tailEnd/>
              </a:ln>
            </p:spPr>
            <p:txBody>
              <a:bodyPr/>
              <a:lstStyle/>
              <a:p>
                <a:endParaRPr lang="en-US" dirty="0"/>
              </a:p>
            </p:txBody>
          </p:sp>
          <p:sp>
            <p:nvSpPr>
              <p:cNvPr id="44839" name="Rectangle 12071"/>
              <p:cNvSpPr>
                <a:spLocks noChangeArrowheads="1"/>
              </p:cNvSpPr>
              <p:nvPr/>
            </p:nvSpPr>
            <p:spPr bwMode="auto">
              <a:xfrm>
                <a:off x="987" y="2997"/>
                <a:ext cx="7" cy="359"/>
              </a:xfrm>
              <a:prstGeom prst="rect">
                <a:avLst/>
              </a:prstGeom>
              <a:solidFill>
                <a:srgbClr val="63C6F5"/>
              </a:solidFill>
              <a:ln w="9525">
                <a:noFill/>
                <a:miter lim="800000"/>
                <a:headEnd/>
                <a:tailEnd/>
              </a:ln>
            </p:spPr>
            <p:txBody>
              <a:bodyPr/>
              <a:lstStyle/>
              <a:p>
                <a:endParaRPr lang="en-US" dirty="0"/>
              </a:p>
            </p:txBody>
          </p:sp>
          <p:sp>
            <p:nvSpPr>
              <p:cNvPr id="44840" name="Rectangle 12072"/>
              <p:cNvSpPr>
                <a:spLocks noChangeArrowheads="1"/>
              </p:cNvSpPr>
              <p:nvPr/>
            </p:nvSpPr>
            <p:spPr bwMode="auto">
              <a:xfrm>
                <a:off x="994" y="1217"/>
                <a:ext cx="6" cy="170"/>
              </a:xfrm>
              <a:prstGeom prst="rect">
                <a:avLst/>
              </a:prstGeom>
              <a:solidFill>
                <a:srgbClr val="63C6F5"/>
              </a:solidFill>
              <a:ln w="9525">
                <a:noFill/>
                <a:miter lim="800000"/>
                <a:headEnd/>
                <a:tailEnd/>
              </a:ln>
            </p:spPr>
            <p:txBody>
              <a:bodyPr/>
              <a:lstStyle/>
              <a:p>
                <a:endParaRPr lang="en-US" dirty="0"/>
              </a:p>
            </p:txBody>
          </p:sp>
          <p:sp>
            <p:nvSpPr>
              <p:cNvPr id="44841" name="Freeform 12073"/>
              <p:cNvSpPr>
                <a:spLocks/>
              </p:cNvSpPr>
              <p:nvPr/>
            </p:nvSpPr>
            <p:spPr bwMode="auto">
              <a:xfrm>
                <a:off x="994" y="1393"/>
                <a:ext cx="6" cy="51"/>
              </a:xfrm>
              <a:custGeom>
                <a:avLst/>
                <a:gdLst/>
                <a:ahLst/>
                <a:cxnLst>
                  <a:cxn ang="0">
                    <a:pos x="0" y="0"/>
                  </a:cxn>
                  <a:cxn ang="0">
                    <a:pos x="0" y="51"/>
                  </a:cxn>
                  <a:cxn ang="0">
                    <a:pos x="6" y="44"/>
                  </a:cxn>
                  <a:cxn ang="0">
                    <a:pos x="6" y="0"/>
                  </a:cxn>
                  <a:cxn ang="0">
                    <a:pos x="0" y="0"/>
                  </a:cxn>
                </a:cxnLst>
                <a:rect l="0" t="0" r="r" b="b"/>
                <a:pathLst>
                  <a:path w="6" h="51">
                    <a:moveTo>
                      <a:pt x="0" y="0"/>
                    </a:moveTo>
                    <a:lnTo>
                      <a:pt x="0" y="51"/>
                    </a:lnTo>
                    <a:lnTo>
                      <a:pt x="6" y="44"/>
                    </a:lnTo>
                    <a:lnTo>
                      <a:pt x="6" y="0"/>
                    </a:lnTo>
                    <a:lnTo>
                      <a:pt x="0" y="0"/>
                    </a:lnTo>
                    <a:close/>
                  </a:path>
                </a:pathLst>
              </a:custGeom>
              <a:solidFill>
                <a:srgbClr val="63C6F5"/>
              </a:solidFill>
              <a:ln w="9525">
                <a:noFill/>
                <a:round/>
                <a:headEnd/>
                <a:tailEnd/>
              </a:ln>
            </p:spPr>
            <p:txBody>
              <a:bodyPr/>
              <a:lstStyle/>
              <a:p>
                <a:endParaRPr lang="en-US" dirty="0"/>
              </a:p>
            </p:txBody>
          </p:sp>
          <p:sp>
            <p:nvSpPr>
              <p:cNvPr id="44842" name="Freeform 12074"/>
              <p:cNvSpPr>
                <a:spLocks/>
              </p:cNvSpPr>
              <p:nvPr/>
            </p:nvSpPr>
            <p:spPr bwMode="auto">
              <a:xfrm>
                <a:off x="994" y="1450"/>
                <a:ext cx="6" cy="101"/>
              </a:xfrm>
              <a:custGeom>
                <a:avLst/>
                <a:gdLst/>
                <a:ahLst/>
                <a:cxnLst>
                  <a:cxn ang="0">
                    <a:pos x="0" y="6"/>
                  </a:cxn>
                  <a:cxn ang="0">
                    <a:pos x="0" y="101"/>
                  </a:cxn>
                  <a:cxn ang="0">
                    <a:pos x="6" y="101"/>
                  </a:cxn>
                  <a:cxn ang="0">
                    <a:pos x="6" y="0"/>
                  </a:cxn>
                  <a:cxn ang="0">
                    <a:pos x="0" y="6"/>
                  </a:cxn>
                </a:cxnLst>
                <a:rect l="0" t="0" r="r" b="b"/>
                <a:pathLst>
                  <a:path w="6" h="101">
                    <a:moveTo>
                      <a:pt x="0" y="6"/>
                    </a:moveTo>
                    <a:lnTo>
                      <a:pt x="0" y="101"/>
                    </a:lnTo>
                    <a:lnTo>
                      <a:pt x="6" y="101"/>
                    </a:lnTo>
                    <a:lnTo>
                      <a:pt x="6" y="0"/>
                    </a:lnTo>
                    <a:lnTo>
                      <a:pt x="0" y="6"/>
                    </a:lnTo>
                    <a:close/>
                  </a:path>
                </a:pathLst>
              </a:custGeom>
              <a:solidFill>
                <a:srgbClr val="63C6F5"/>
              </a:solidFill>
              <a:ln w="9525">
                <a:noFill/>
                <a:round/>
                <a:headEnd/>
                <a:tailEnd/>
              </a:ln>
            </p:spPr>
            <p:txBody>
              <a:bodyPr/>
              <a:lstStyle/>
              <a:p>
                <a:endParaRPr lang="en-US" dirty="0"/>
              </a:p>
            </p:txBody>
          </p:sp>
          <p:sp>
            <p:nvSpPr>
              <p:cNvPr id="44843" name="Rectangle 12075"/>
              <p:cNvSpPr>
                <a:spLocks noChangeArrowheads="1"/>
              </p:cNvSpPr>
              <p:nvPr/>
            </p:nvSpPr>
            <p:spPr bwMode="auto">
              <a:xfrm>
                <a:off x="994" y="1569"/>
                <a:ext cx="6" cy="7"/>
              </a:xfrm>
              <a:prstGeom prst="rect">
                <a:avLst/>
              </a:prstGeom>
              <a:solidFill>
                <a:srgbClr val="63C6F5"/>
              </a:solidFill>
              <a:ln w="9525">
                <a:noFill/>
                <a:miter lim="800000"/>
                <a:headEnd/>
                <a:tailEnd/>
              </a:ln>
            </p:spPr>
            <p:txBody>
              <a:bodyPr/>
              <a:lstStyle/>
              <a:p>
                <a:endParaRPr lang="en-US" dirty="0"/>
              </a:p>
            </p:txBody>
          </p:sp>
          <p:sp>
            <p:nvSpPr>
              <p:cNvPr id="44844" name="Rectangle 12076"/>
              <p:cNvSpPr>
                <a:spLocks noChangeArrowheads="1"/>
              </p:cNvSpPr>
              <p:nvPr/>
            </p:nvSpPr>
            <p:spPr bwMode="auto">
              <a:xfrm>
                <a:off x="994" y="1595"/>
                <a:ext cx="6" cy="6"/>
              </a:xfrm>
              <a:prstGeom prst="rect">
                <a:avLst/>
              </a:prstGeom>
              <a:solidFill>
                <a:srgbClr val="63C6F5"/>
              </a:solidFill>
              <a:ln w="9525">
                <a:noFill/>
                <a:miter lim="800000"/>
                <a:headEnd/>
                <a:tailEnd/>
              </a:ln>
            </p:spPr>
            <p:txBody>
              <a:bodyPr/>
              <a:lstStyle/>
              <a:p>
                <a:endParaRPr lang="en-US" dirty="0"/>
              </a:p>
            </p:txBody>
          </p:sp>
          <p:sp>
            <p:nvSpPr>
              <p:cNvPr id="44845" name="Rectangle 12077"/>
              <p:cNvSpPr>
                <a:spLocks noChangeArrowheads="1"/>
              </p:cNvSpPr>
              <p:nvPr/>
            </p:nvSpPr>
            <p:spPr bwMode="auto">
              <a:xfrm>
                <a:off x="994" y="1613"/>
                <a:ext cx="6" cy="7"/>
              </a:xfrm>
              <a:prstGeom prst="rect">
                <a:avLst/>
              </a:prstGeom>
              <a:solidFill>
                <a:srgbClr val="63C6F5"/>
              </a:solidFill>
              <a:ln w="9525">
                <a:noFill/>
                <a:miter lim="800000"/>
                <a:headEnd/>
                <a:tailEnd/>
              </a:ln>
            </p:spPr>
            <p:txBody>
              <a:bodyPr/>
              <a:lstStyle/>
              <a:p>
                <a:endParaRPr lang="en-US" dirty="0"/>
              </a:p>
            </p:txBody>
          </p:sp>
          <p:sp>
            <p:nvSpPr>
              <p:cNvPr id="44846" name="Freeform 12078"/>
              <p:cNvSpPr>
                <a:spLocks/>
              </p:cNvSpPr>
              <p:nvPr/>
            </p:nvSpPr>
            <p:spPr bwMode="auto">
              <a:xfrm>
                <a:off x="994" y="1639"/>
                <a:ext cx="6" cy="6"/>
              </a:xfrm>
              <a:custGeom>
                <a:avLst/>
                <a:gdLst/>
                <a:ahLst/>
                <a:cxnLst>
                  <a:cxn ang="0">
                    <a:pos x="0" y="0"/>
                  </a:cxn>
                  <a:cxn ang="0">
                    <a:pos x="0" y="6"/>
                  </a:cxn>
                  <a:cxn ang="0">
                    <a:pos x="6" y="0"/>
                  </a:cxn>
                  <a:cxn ang="0">
                    <a:pos x="6" y="0"/>
                  </a:cxn>
                  <a:cxn ang="0">
                    <a:pos x="0" y="0"/>
                  </a:cxn>
                </a:cxnLst>
                <a:rect l="0" t="0" r="r" b="b"/>
                <a:pathLst>
                  <a:path w="6" h="6">
                    <a:moveTo>
                      <a:pt x="0" y="0"/>
                    </a:moveTo>
                    <a:lnTo>
                      <a:pt x="0" y="6"/>
                    </a:lnTo>
                    <a:lnTo>
                      <a:pt x="6" y="0"/>
                    </a:lnTo>
                    <a:lnTo>
                      <a:pt x="6" y="0"/>
                    </a:lnTo>
                    <a:lnTo>
                      <a:pt x="0" y="0"/>
                    </a:lnTo>
                    <a:close/>
                  </a:path>
                </a:pathLst>
              </a:custGeom>
              <a:solidFill>
                <a:srgbClr val="63C6F5"/>
              </a:solidFill>
              <a:ln w="9525">
                <a:noFill/>
                <a:round/>
                <a:headEnd/>
                <a:tailEnd/>
              </a:ln>
            </p:spPr>
            <p:txBody>
              <a:bodyPr/>
              <a:lstStyle/>
              <a:p>
                <a:endParaRPr lang="en-US" dirty="0"/>
              </a:p>
            </p:txBody>
          </p:sp>
          <p:sp>
            <p:nvSpPr>
              <p:cNvPr id="44847" name="Rectangle 12079"/>
              <p:cNvSpPr>
                <a:spLocks noChangeArrowheads="1"/>
              </p:cNvSpPr>
              <p:nvPr/>
            </p:nvSpPr>
            <p:spPr bwMode="auto">
              <a:xfrm>
                <a:off x="994" y="2966"/>
                <a:ext cx="6" cy="6"/>
              </a:xfrm>
              <a:prstGeom prst="rect">
                <a:avLst/>
              </a:prstGeom>
              <a:solidFill>
                <a:srgbClr val="63C6F5"/>
              </a:solidFill>
              <a:ln w="9525">
                <a:noFill/>
                <a:miter lim="800000"/>
                <a:headEnd/>
                <a:tailEnd/>
              </a:ln>
            </p:spPr>
            <p:txBody>
              <a:bodyPr/>
              <a:lstStyle/>
              <a:p>
                <a:endParaRPr lang="en-US" dirty="0"/>
              </a:p>
            </p:txBody>
          </p:sp>
          <p:sp>
            <p:nvSpPr>
              <p:cNvPr id="44848" name="Rectangle 12080"/>
              <p:cNvSpPr>
                <a:spLocks noChangeArrowheads="1"/>
              </p:cNvSpPr>
              <p:nvPr/>
            </p:nvSpPr>
            <p:spPr bwMode="auto">
              <a:xfrm>
                <a:off x="994" y="2978"/>
                <a:ext cx="6" cy="1"/>
              </a:xfrm>
              <a:prstGeom prst="rect">
                <a:avLst/>
              </a:prstGeom>
              <a:solidFill>
                <a:srgbClr val="63C6F5"/>
              </a:solidFill>
              <a:ln w="9525">
                <a:noFill/>
                <a:miter lim="800000"/>
                <a:headEnd/>
                <a:tailEnd/>
              </a:ln>
            </p:spPr>
            <p:txBody>
              <a:bodyPr/>
              <a:lstStyle/>
              <a:p>
                <a:endParaRPr lang="en-US" dirty="0"/>
              </a:p>
            </p:txBody>
          </p:sp>
          <p:sp>
            <p:nvSpPr>
              <p:cNvPr id="44849" name="Rectangle 12081"/>
              <p:cNvSpPr>
                <a:spLocks noChangeArrowheads="1"/>
              </p:cNvSpPr>
              <p:nvPr/>
            </p:nvSpPr>
            <p:spPr bwMode="auto">
              <a:xfrm>
                <a:off x="994" y="2985"/>
                <a:ext cx="6" cy="6"/>
              </a:xfrm>
              <a:prstGeom prst="rect">
                <a:avLst/>
              </a:prstGeom>
              <a:solidFill>
                <a:srgbClr val="63C6F5"/>
              </a:solidFill>
              <a:ln w="9525">
                <a:noFill/>
                <a:miter lim="800000"/>
                <a:headEnd/>
                <a:tailEnd/>
              </a:ln>
            </p:spPr>
            <p:txBody>
              <a:bodyPr/>
              <a:lstStyle/>
              <a:p>
                <a:endParaRPr lang="en-US" dirty="0"/>
              </a:p>
            </p:txBody>
          </p:sp>
          <p:sp>
            <p:nvSpPr>
              <p:cNvPr id="44850" name="Rectangle 12082"/>
              <p:cNvSpPr>
                <a:spLocks noChangeArrowheads="1"/>
              </p:cNvSpPr>
              <p:nvPr/>
            </p:nvSpPr>
            <p:spPr bwMode="auto">
              <a:xfrm>
                <a:off x="994" y="2991"/>
                <a:ext cx="6" cy="365"/>
              </a:xfrm>
              <a:prstGeom prst="rect">
                <a:avLst/>
              </a:prstGeom>
              <a:solidFill>
                <a:srgbClr val="63C6F5"/>
              </a:solidFill>
              <a:ln w="9525">
                <a:noFill/>
                <a:miter lim="800000"/>
                <a:headEnd/>
                <a:tailEnd/>
              </a:ln>
            </p:spPr>
            <p:txBody>
              <a:bodyPr/>
              <a:lstStyle/>
              <a:p>
                <a:endParaRPr lang="en-US" dirty="0"/>
              </a:p>
            </p:txBody>
          </p:sp>
          <p:sp>
            <p:nvSpPr>
              <p:cNvPr id="44851" name="Freeform 12083"/>
              <p:cNvSpPr>
                <a:spLocks/>
              </p:cNvSpPr>
              <p:nvPr/>
            </p:nvSpPr>
            <p:spPr bwMode="auto">
              <a:xfrm>
                <a:off x="994" y="1205"/>
                <a:ext cx="6" cy="12"/>
              </a:xfrm>
              <a:custGeom>
                <a:avLst/>
                <a:gdLst/>
                <a:ahLst/>
                <a:cxnLst>
                  <a:cxn ang="0">
                    <a:pos x="0" y="6"/>
                  </a:cxn>
                  <a:cxn ang="0">
                    <a:pos x="0" y="12"/>
                  </a:cxn>
                  <a:cxn ang="0">
                    <a:pos x="6" y="12"/>
                  </a:cxn>
                  <a:cxn ang="0">
                    <a:pos x="6" y="0"/>
                  </a:cxn>
                  <a:cxn ang="0">
                    <a:pos x="0" y="6"/>
                  </a:cxn>
                </a:cxnLst>
                <a:rect l="0" t="0" r="r" b="b"/>
                <a:pathLst>
                  <a:path w="6" h="12">
                    <a:moveTo>
                      <a:pt x="0" y="6"/>
                    </a:moveTo>
                    <a:lnTo>
                      <a:pt x="0" y="12"/>
                    </a:lnTo>
                    <a:lnTo>
                      <a:pt x="6" y="12"/>
                    </a:lnTo>
                    <a:lnTo>
                      <a:pt x="6" y="0"/>
                    </a:lnTo>
                    <a:lnTo>
                      <a:pt x="0" y="6"/>
                    </a:lnTo>
                    <a:close/>
                  </a:path>
                </a:pathLst>
              </a:custGeom>
              <a:solidFill>
                <a:srgbClr val="63C6F5"/>
              </a:solidFill>
              <a:ln w="9525">
                <a:noFill/>
                <a:round/>
                <a:headEnd/>
                <a:tailEnd/>
              </a:ln>
            </p:spPr>
            <p:txBody>
              <a:bodyPr/>
              <a:lstStyle/>
              <a:p>
                <a:endParaRPr lang="en-US" dirty="0"/>
              </a:p>
            </p:txBody>
          </p:sp>
          <p:sp>
            <p:nvSpPr>
              <p:cNvPr id="44852" name="Rectangle 12084"/>
              <p:cNvSpPr>
                <a:spLocks noChangeArrowheads="1"/>
              </p:cNvSpPr>
              <p:nvPr/>
            </p:nvSpPr>
            <p:spPr bwMode="auto">
              <a:xfrm>
                <a:off x="1000" y="1400"/>
                <a:ext cx="6" cy="31"/>
              </a:xfrm>
              <a:prstGeom prst="rect">
                <a:avLst/>
              </a:prstGeom>
              <a:solidFill>
                <a:srgbClr val="63C6F5"/>
              </a:solidFill>
              <a:ln w="9525">
                <a:noFill/>
                <a:miter lim="800000"/>
                <a:headEnd/>
                <a:tailEnd/>
              </a:ln>
            </p:spPr>
            <p:txBody>
              <a:bodyPr/>
              <a:lstStyle/>
              <a:p>
                <a:endParaRPr lang="en-US" dirty="0"/>
              </a:p>
            </p:txBody>
          </p:sp>
          <p:sp>
            <p:nvSpPr>
              <p:cNvPr id="44853" name="Freeform 12085"/>
              <p:cNvSpPr>
                <a:spLocks/>
              </p:cNvSpPr>
              <p:nvPr/>
            </p:nvSpPr>
            <p:spPr bwMode="auto">
              <a:xfrm>
                <a:off x="1000" y="1437"/>
                <a:ext cx="6" cy="114"/>
              </a:xfrm>
              <a:custGeom>
                <a:avLst/>
                <a:gdLst/>
                <a:ahLst/>
                <a:cxnLst>
                  <a:cxn ang="0">
                    <a:pos x="0" y="7"/>
                  </a:cxn>
                  <a:cxn ang="0">
                    <a:pos x="0" y="114"/>
                  </a:cxn>
                  <a:cxn ang="0">
                    <a:pos x="6" y="114"/>
                  </a:cxn>
                  <a:cxn ang="0">
                    <a:pos x="6" y="0"/>
                  </a:cxn>
                  <a:cxn ang="0">
                    <a:pos x="0" y="7"/>
                  </a:cxn>
                </a:cxnLst>
                <a:rect l="0" t="0" r="r" b="b"/>
                <a:pathLst>
                  <a:path w="6" h="114">
                    <a:moveTo>
                      <a:pt x="0" y="7"/>
                    </a:moveTo>
                    <a:lnTo>
                      <a:pt x="0" y="114"/>
                    </a:lnTo>
                    <a:lnTo>
                      <a:pt x="6" y="114"/>
                    </a:lnTo>
                    <a:lnTo>
                      <a:pt x="6" y="0"/>
                    </a:lnTo>
                    <a:lnTo>
                      <a:pt x="0" y="7"/>
                    </a:lnTo>
                    <a:close/>
                  </a:path>
                </a:pathLst>
              </a:custGeom>
              <a:solidFill>
                <a:srgbClr val="63C6F5"/>
              </a:solidFill>
              <a:ln w="9525">
                <a:noFill/>
                <a:round/>
                <a:headEnd/>
                <a:tailEnd/>
              </a:ln>
            </p:spPr>
            <p:txBody>
              <a:bodyPr/>
              <a:lstStyle/>
              <a:p>
                <a:endParaRPr lang="en-US" dirty="0"/>
              </a:p>
            </p:txBody>
          </p:sp>
          <p:sp>
            <p:nvSpPr>
              <p:cNvPr id="44854" name="Rectangle 12086"/>
              <p:cNvSpPr>
                <a:spLocks noChangeArrowheads="1"/>
              </p:cNvSpPr>
              <p:nvPr/>
            </p:nvSpPr>
            <p:spPr bwMode="auto">
              <a:xfrm>
                <a:off x="1000" y="1569"/>
                <a:ext cx="6" cy="7"/>
              </a:xfrm>
              <a:prstGeom prst="rect">
                <a:avLst/>
              </a:prstGeom>
              <a:solidFill>
                <a:srgbClr val="63C6F5"/>
              </a:solidFill>
              <a:ln w="9525">
                <a:noFill/>
                <a:miter lim="800000"/>
                <a:headEnd/>
                <a:tailEnd/>
              </a:ln>
            </p:spPr>
            <p:txBody>
              <a:bodyPr/>
              <a:lstStyle/>
              <a:p>
                <a:endParaRPr lang="en-US" dirty="0"/>
              </a:p>
            </p:txBody>
          </p:sp>
          <p:sp>
            <p:nvSpPr>
              <p:cNvPr id="44855" name="Freeform 12087"/>
              <p:cNvSpPr>
                <a:spLocks/>
              </p:cNvSpPr>
              <p:nvPr/>
            </p:nvSpPr>
            <p:spPr bwMode="auto">
              <a:xfrm>
                <a:off x="1000" y="1582"/>
                <a:ext cx="6" cy="19"/>
              </a:xfrm>
              <a:custGeom>
                <a:avLst/>
                <a:gdLst/>
                <a:ahLst/>
                <a:cxnLst>
                  <a:cxn ang="0">
                    <a:pos x="0" y="0"/>
                  </a:cxn>
                  <a:cxn ang="0">
                    <a:pos x="0" y="19"/>
                  </a:cxn>
                  <a:cxn ang="0">
                    <a:pos x="6" y="13"/>
                  </a:cxn>
                  <a:cxn ang="0">
                    <a:pos x="6" y="0"/>
                  </a:cxn>
                  <a:cxn ang="0">
                    <a:pos x="0" y="0"/>
                  </a:cxn>
                </a:cxnLst>
                <a:rect l="0" t="0" r="r" b="b"/>
                <a:pathLst>
                  <a:path w="6" h="19">
                    <a:moveTo>
                      <a:pt x="0" y="0"/>
                    </a:moveTo>
                    <a:lnTo>
                      <a:pt x="0" y="19"/>
                    </a:lnTo>
                    <a:lnTo>
                      <a:pt x="6" y="13"/>
                    </a:lnTo>
                    <a:lnTo>
                      <a:pt x="6" y="0"/>
                    </a:lnTo>
                    <a:lnTo>
                      <a:pt x="0" y="0"/>
                    </a:lnTo>
                    <a:close/>
                  </a:path>
                </a:pathLst>
              </a:custGeom>
              <a:solidFill>
                <a:srgbClr val="63C6F5"/>
              </a:solidFill>
              <a:ln w="9525">
                <a:noFill/>
                <a:round/>
                <a:headEnd/>
                <a:tailEnd/>
              </a:ln>
            </p:spPr>
            <p:txBody>
              <a:bodyPr/>
              <a:lstStyle/>
              <a:p>
                <a:endParaRPr lang="en-US" dirty="0"/>
              </a:p>
            </p:txBody>
          </p:sp>
          <p:sp>
            <p:nvSpPr>
              <p:cNvPr id="44856" name="Rectangle 12088"/>
              <p:cNvSpPr>
                <a:spLocks noChangeArrowheads="1"/>
              </p:cNvSpPr>
              <p:nvPr/>
            </p:nvSpPr>
            <p:spPr bwMode="auto">
              <a:xfrm>
                <a:off x="1000" y="1601"/>
                <a:ext cx="6" cy="1"/>
              </a:xfrm>
              <a:prstGeom prst="rect">
                <a:avLst/>
              </a:prstGeom>
              <a:solidFill>
                <a:srgbClr val="63C6F5"/>
              </a:solidFill>
              <a:ln w="9525">
                <a:noFill/>
                <a:miter lim="800000"/>
                <a:headEnd/>
                <a:tailEnd/>
              </a:ln>
            </p:spPr>
            <p:txBody>
              <a:bodyPr/>
              <a:lstStyle/>
              <a:p>
                <a:endParaRPr lang="en-US" dirty="0"/>
              </a:p>
            </p:txBody>
          </p:sp>
          <p:sp>
            <p:nvSpPr>
              <p:cNvPr id="44857" name="Rectangle 12089"/>
              <p:cNvSpPr>
                <a:spLocks noChangeArrowheads="1"/>
              </p:cNvSpPr>
              <p:nvPr/>
            </p:nvSpPr>
            <p:spPr bwMode="auto">
              <a:xfrm>
                <a:off x="1000" y="1613"/>
                <a:ext cx="6" cy="13"/>
              </a:xfrm>
              <a:prstGeom prst="rect">
                <a:avLst/>
              </a:prstGeom>
              <a:solidFill>
                <a:srgbClr val="63C6F5"/>
              </a:solidFill>
              <a:ln w="9525">
                <a:noFill/>
                <a:miter lim="800000"/>
                <a:headEnd/>
                <a:tailEnd/>
              </a:ln>
            </p:spPr>
            <p:txBody>
              <a:bodyPr/>
              <a:lstStyle/>
              <a:p>
                <a:endParaRPr lang="en-US" dirty="0"/>
              </a:p>
            </p:txBody>
          </p:sp>
          <p:sp>
            <p:nvSpPr>
              <p:cNvPr id="44858" name="Rectangle 12090"/>
              <p:cNvSpPr>
                <a:spLocks noChangeArrowheads="1"/>
              </p:cNvSpPr>
              <p:nvPr/>
            </p:nvSpPr>
            <p:spPr bwMode="auto">
              <a:xfrm>
                <a:off x="1000" y="2997"/>
                <a:ext cx="6" cy="359"/>
              </a:xfrm>
              <a:prstGeom prst="rect">
                <a:avLst/>
              </a:prstGeom>
              <a:solidFill>
                <a:srgbClr val="63C6F5"/>
              </a:solidFill>
              <a:ln w="9525">
                <a:noFill/>
                <a:miter lim="800000"/>
                <a:headEnd/>
                <a:tailEnd/>
              </a:ln>
            </p:spPr>
            <p:txBody>
              <a:bodyPr/>
              <a:lstStyle/>
              <a:p>
                <a:endParaRPr lang="en-US" dirty="0"/>
              </a:p>
            </p:txBody>
          </p:sp>
          <p:sp>
            <p:nvSpPr>
              <p:cNvPr id="44859" name="Freeform 12091"/>
              <p:cNvSpPr>
                <a:spLocks/>
              </p:cNvSpPr>
              <p:nvPr/>
            </p:nvSpPr>
            <p:spPr bwMode="auto">
              <a:xfrm>
                <a:off x="1000" y="1198"/>
                <a:ext cx="6" cy="189"/>
              </a:xfrm>
              <a:custGeom>
                <a:avLst/>
                <a:gdLst/>
                <a:ahLst/>
                <a:cxnLst>
                  <a:cxn ang="0">
                    <a:pos x="0" y="7"/>
                  </a:cxn>
                  <a:cxn ang="0">
                    <a:pos x="0" y="189"/>
                  </a:cxn>
                  <a:cxn ang="0">
                    <a:pos x="6" y="189"/>
                  </a:cxn>
                  <a:cxn ang="0">
                    <a:pos x="6" y="0"/>
                  </a:cxn>
                  <a:cxn ang="0">
                    <a:pos x="0" y="7"/>
                  </a:cxn>
                </a:cxnLst>
                <a:rect l="0" t="0" r="r" b="b"/>
                <a:pathLst>
                  <a:path w="6" h="189">
                    <a:moveTo>
                      <a:pt x="0" y="7"/>
                    </a:moveTo>
                    <a:lnTo>
                      <a:pt x="0" y="189"/>
                    </a:lnTo>
                    <a:lnTo>
                      <a:pt x="6" y="189"/>
                    </a:lnTo>
                    <a:lnTo>
                      <a:pt x="6" y="0"/>
                    </a:lnTo>
                    <a:lnTo>
                      <a:pt x="0" y="7"/>
                    </a:lnTo>
                    <a:close/>
                  </a:path>
                </a:pathLst>
              </a:custGeom>
              <a:solidFill>
                <a:srgbClr val="63C6F5"/>
              </a:solidFill>
              <a:ln w="9525">
                <a:noFill/>
                <a:round/>
                <a:headEnd/>
                <a:tailEnd/>
              </a:ln>
            </p:spPr>
            <p:txBody>
              <a:bodyPr/>
              <a:lstStyle/>
              <a:p>
                <a:endParaRPr lang="en-US" dirty="0"/>
              </a:p>
            </p:txBody>
          </p:sp>
          <p:sp>
            <p:nvSpPr>
              <p:cNvPr id="44860" name="Freeform 12092"/>
              <p:cNvSpPr>
                <a:spLocks/>
              </p:cNvSpPr>
              <p:nvPr/>
            </p:nvSpPr>
            <p:spPr bwMode="auto">
              <a:xfrm>
                <a:off x="1006" y="1192"/>
                <a:ext cx="7" cy="201"/>
              </a:xfrm>
              <a:custGeom>
                <a:avLst/>
                <a:gdLst/>
                <a:ahLst/>
                <a:cxnLst>
                  <a:cxn ang="0">
                    <a:pos x="0" y="6"/>
                  </a:cxn>
                  <a:cxn ang="0">
                    <a:pos x="0" y="201"/>
                  </a:cxn>
                  <a:cxn ang="0">
                    <a:pos x="7" y="201"/>
                  </a:cxn>
                  <a:cxn ang="0">
                    <a:pos x="7" y="0"/>
                  </a:cxn>
                  <a:cxn ang="0">
                    <a:pos x="0" y="6"/>
                  </a:cxn>
                </a:cxnLst>
                <a:rect l="0" t="0" r="r" b="b"/>
                <a:pathLst>
                  <a:path w="7" h="201">
                    <a:moveTo>
                      <a:pt x="0" y="6"/>
                    </a:moveTo>
                    <a:lnTo>
                      <a:pt x="0" y="201"/>
                    </a:lnTo>
                    <a:lnTo>
                      <a:pt x="7" y="201"/>
                    </a:lnTo>
                    <a:lnTo>
                      <a:pt x="7" y="0"/>
                    </a:lnTo>
                    <a:lnTo>
                      <a:pt x="0" y="6"/>
                    </a:lnTo>
                    <a:close/>
                  </a:path>
                </a:pathLst>
              </a:custGeom>
              <a:solidFill>
                <a:srgbClr val="63C6F5"/>
              </a:solidFill>
              <a:ln w="9525">
                <a:noFill/>
                <a:round/>
                <a:headEnd/>
                <a:tailEnd/>
              </a:ln>
            </p:spPr>
            <p:txBody>
              <a:bodyPr/>
              <a:lstStyle/>
              <a:p>
                <a:endParaRPr lang="en-US" dirty="0"/>
              </a:p>
            </p:txBody>
          </p:sp>
          <p:sp>
            <p:nvSpPr>
              <p:cNvPr id="44861" name="Freeform 12093"/>
              <p:cNvSpPr>
                <a:spLocks/>
              </p:cNvSpPr>
              <p:nvPr/>
            </p:nvSpPr>
            <p:spPr bwMode="auto">
              <a:xfrm>
                <a:off x="1006" y="1393"/>
                <a:ext cx="7" cy="7"/>
              </a:xfrm>
              <a:custGeom>
                <a:avLst/>
                <a:gdLst/>
                <a:ahLst/>
                <a:cxnLst>
                  <a:cxn ang="0">
                    <a:pos x="0" y="7"/>
                  </a:cxn>
                  <a:cxn ang="0">
                    <a:pos x="0" y="7"/>
                  </a:cxn>
                  <a:cxn ang="0">
                    <a:pos x="7" y="7"/>
                  </a:cxn>
                  <a:cxn ang="0">
                    <a:pos x="7" y="0"/>
                  </a:cxn>
                  <a:cxn ang="0">
                    <a:pos x="0" y="7"/>
                  </a:cxn>
                </a:cxnLst>
                <a:rect l="0" t="0" r="r" b="b"/>
                <a:pathLst>
                  <a:path w="7" h="7">
                    <a:moveTo>
                      <a:pt x="0" y="7"/>
                    </a:moveTo>
                    <a:lnTo>
                      <a:pt x="0" y="7"/>
                    </a:lnTo>
                    <a:lnTo>
                      <a:pt x="7" y="7"/>
                    </a:lnTo>
                    <a:lnTo>
                      <a:pt x="7" y="0"/>
                    </a:lnTo>
                    <a:lnTo>
                      <a:pt x="0" y="7"/>
                    </a:lnTo>
                    <a:close/>
                  </a:path>
                </a:pathLst>
              </a:custGeom>
              <a:solidFill>
                <a:srgbClr val="63C6F5"/>
              </a:solidFill>
              <a:ln w="9525">
                <a:noFill/>
                <a:round/>
                <a:headEnd/>
                <a:tailEnd/>
              </a:ln>
            </p:spPr>
            <p:txBody>
              <a:bodyPr/>
              <a:lstStyle/>
              <a:p>
                <a:endParaRPr lang="en-US" dirty="0"/>
              </a:p>
            </p:txBody>
          </p:sp>
          <p:sp>
            <p:nvSpPr>
              <p:cNvPr id="44862" name="Rectangle 12094"/>
              <p:cNvSpPr>
                <a:spLocks noChangeArrowheads="1"/>
              </p:cNvSpPr>
              <p:nvPr/>
            </p:nvSpPr>
            <p:spPr bwMode="auto">
              <a:xfrm>
                <a:off x="1006" y="1406"/>
                <a:ext cx="7" cy="63"/>
              </a:xfrm>
              <a:prstGeom prst="rect">
                <a:avLst/>
              </a:prstGeom>
              <a:solidFill>
                <a:srgbClr val="63C6F5"/>
              </a:solidFill>
              <a:ln w="9525">
                <a:noFill/>
                <a:miter lim="800000"/>
                <a:headEnd/>
                <a:tailEnd/>
              </a:ln>
            </p:spPr>
            <p:txBody>
              <a:bodyPr/>
              <a:lstStyle/>
              <a:p>
                <a:endParaRPr lang="en-US" dirty="0"/>
              </a:p>
            </p:txBody>
          </p:sp>
          <p:sp>
            <p:nvSpPr>
              <p:cNvPr id="44863" name="Rectangle 12095"/>
              <p:cNvSpPr>
                <a:spLocks noChangeArrowheads="1"/>
              </p:cNvSpPr>
              <p:nvPr/>
            </p:nvSpPr>
            <p:spPr bwMode="auto">
              <a:xfrm>
                <a:off x="1006" y="1469"/>
                <a:ext cx="7" cy="63"/>
              </a:xfrm>
              <a:prstGeom prst="rect">
                <a:avLst/>
              </a:prstGeom>
              <a:solidFill>
                <a:srgbClr val="63C6F5"/>
              </a:solidFill>
              <a:ln w="9525">
                <a:noFill/>
                <a:miter lim="800000"/>
                <a:headEnd/>
                <a:tailEnd/>
              </a:ln>
            </p:spPr>
            <p:txBody>
              <a:bodyPr/>
              <a:lstStyle/>
              <a:p>
                <a:endParaRPr lang="en-US" dirty="0"/>
              </a:p>
            </p:txBody>
          </p:sp>
          <p:sp>
            <p:nvSpPr>
              <p:cNvPr id="44864" name="Freeform 12096"/>
              <p:cNvSpPr>
                <a:spLocks/>
              </p:cNvSpPr>
              <p:nvPr/>
            </p:nvSpPr>
            <p:spPr bwMode="auto">
              <a:xfrm>
                <a:off x="1006" y="1538"/>
                <a:ext cx="7" cy="13"/>
              </a:xfrm>
              <a:custGeom>
                <a:avLst/>
                <a:gdLst/>
                <a:ahLst/>
                <a:cxnLst>
                  <a:cxn ang="0">
                    <a:pos x="0" y="0"/>
                  </a:cxn>
                  <a:cxn ang="0">
                    <a:pos x="0" y="13"/>
                  </a:cxn>
                  <a:cxn ang="0">
                    <a:pos x="7" y="6"/>
                  </a:cxn>
                  <a:cxn ang="0">
                    <a:pos x="7" y="6"/>
                  </a:cxn>
                  <a:cxn ang="0">
                    <a:pos x="0" y="0"/>
                  </a:cxn>
                </a:cxnLst>
                <a:rect l="0" t="0" r="r" b="b"/>
                <a:pathLst>
                  <a:path w="7" h="13">
                    <a:moveTo>
                      <a:pt x="0" y="0"/>
                    </a:moveTo>
                    <a:lnTo>
                      <a:pt x="0" y="13"/>
                    </a:lnTo>
                    <a:lnTo>
                      <a:pt x="7" y="6"/>
                    </a:lnTo>
                    <a:lnTo>
                      <a:pt x="7" y="6"/>
                    </a:lnTo>
                    <a:lnTo>
                      <a:pt x="0" y="0"/>
                    </a:lnTo>
                    <a:close/>
                  </a:path>
                </a:pathLst>
              </a:custGeom>
              <a:solidFill>
                <a:srgbClr val="63C6F5"/>
              </a:solidFill>
              <a:ln w="9525">
                <a:noFill/>
                <a:round/>
                <a:headEnd/>
                <a:tailEnd/>
              </a:ln>
            </p:spPr>
            <p:txBody>
              <a:bodyPr/>
              <a:lstStyle/>
              <a:p>
                <a:endParaRPr lang="en-US" dirty="0"/>
              </a:p>
            </p:txBody>
          </p:sp>
          <p:sp>
            <p:nvSpPr>
              <p:cNvPr id="44865" name="Rectangle 12097"/>
              <p:cNvSpPr>
                <a:spLocks noChangeArrowheads="1"/>
              </p:cNvSpPr>
              <p:nvPr/>
            </p:nvSpPr>
            <p:spPr bwMode="auto">
              <a:xfrm>
                <a:off x="1006" y="1569"/>
                <a:ext cx="7" cy="26"/>
              </a:xfrm>
              <a:prstGeom prst="rect">
                <a:avLst/>
              </a:prstGeom>
              <a:solidFill>
                <a:srgbClr val="63C6F5"/>
              </a:solidFill>
              <a:ln w="9525">
                <a:noFill/>
                <a:miter lim="800000"/>
                <a:headEnd/>
                <a:tailEnd/>
              </a:ln>
            </p:spPr>
            <p:txBody>
              <a:bodyPr/>
              <a:lstStyle/>
              <a:p>
                <a:endParaRPr lang="en-US" dirty="0"/>
              </a:p>
            </p:txBody>
          </p:sp>
          <p:sp>
            <p:nvSpPr>
              <p:cNvPr id="44866" name="Rectangle 12098"/>
              <p:cNvSpPr>
                <a:spLocks noChangeArrowheads="1"/>
              </p:cNvSpPr>
              <p:nvPr/>
            </p:nvSpPr>
            <p:spPr bwMode="auto">
              <a:xfrm>
                <a:off x="1006" y="1613"/>
                <a:ext cx="7" cy="7"/>
              </a:xfrm>
              <a:prstGeom prst="rect">
                <a:avLst/>
              </a:prstGeom>
              <a:solidFill>
                <a:srgbClr val="63C6F5"/>
              </a:solidFill>
              <a:ln w="9525">
                <a:noFill/>
                <a:miter lim="800000"/>
                <a:headEnd/>
                <a:tailEnd/>
              </a:ln>
            </p:spPr>
            <p:txBody>
              <a:bodyPr/>
              <a:lstStyle/>
              <a:p>
                <a:endParaRPr lang="en-US" dirty="0"/>
              </a:p>
            </p:txBody>
          </p:sp>
          <p:sp>
            <p:nvSpPr>
              <p:cNvPr id="44867" name="Rectangle 12099"/>
              <p:cNvSpPr>
                <a:spLocks noChangeArrowheads="1"/>
              </p:cNvSpPr>
              <p:nvPr/>
            </p:nvSpPr>
            <p:spPr bwMode="auto">
              <a:xfrm>
                <a:off x="1006" y="2865"/>
                <a:ext cx="7" cy="1"/>
              </a:xfrm>
              <a:prstGeom prst="rect">
                <a:avLst/>
              </a:prstGeom>
              <a:solidFill>
                <a:srgbClr val="63C6F5"/>
              </a:solidFill>
              <a:ln w="9525">
                <a:noFill/>
                <a:miter lim="800000"/>
                <a:headEnd/>
                <a:tailEnd/>
              </a:ln>
            </p:spPr>
            <p:txBody>
              <a:bodyPr/>
              <a:lstStyle/>
              <a:p>
                <a:endParaRPr lang="en-US" dirty="0"/>
              </a:p>
            </p:txBody>
          </p:sp>
          <p:sp>
            <p:nvSpPr>
              <p:cNvPr id="44868" name="Freeform 12100"/>
              <p:cNvSpPr>
                <a:spLocks/>
              </p:cNvSpPr>
              <p:nvPr/>
            </p:nvSpPr>
            <p:spPr bwMode="auto">
              <a:xfrm>
                <a:off x="1006" y="2865"/>
                <a:ext cx="7" cy="13"/>
              </a:xfrm>
              <a:custGeom>
                <a:avLst/>
                <a:gdLst/>
                <a:ahLst/>
                <a:cxnLst>
                  <a:cxn ang="0">
                    <a:pos x="0" y="0"/>
                  </a:cxn>
                  <a:cxn ang="0">
                    <a:pos x="0" y="6"/>
                  </a:cxn>
                  <a:cxn ang="0">
                    <a:pos x="7" y="13"/>
                  </a:cxn>
                  <a:cxn ang="0">
                    <a:pos x="7" y="0"/>
                  </a:cxn>
                  <a:cxn ang="0">
                    <a:pos x="0" y="0"/>
                  </a:cxn>
                </a:cxnLst>
                <a:rect l="0" t="0" r="r" b="b"/>
                <a:pathLst>
                  <a:path w="7" h="13">
                    <a:moveTo>
                      <a:pt x="0" y="0"/>
                    </a:moveTo>
                    <a:lnTo>
                      <a:pt x="0" y="6"/>
                    </a:lnTo>
                    <a:lnTo>
                      <a:pt x="7" y="13"/>
                    </a:lnTo>
                    <a:lnTo>
                      <a:pt x="7" y="0"/>
                    </a:lnTo>
                    <a:lnTo>
                      <a:pt x="0" y="0"/>
                    </a:lnTo>
                    <a:close/>
                  </a:path>
                </a:pathLst>
              </a:custGeom>
              <a:solidFill>
                <a:srgbClr val="63C6F5"/>
              </a:solidFill>
              <a:ln w="9525">
                <a:noFill/>
                <a:round/>
                <a:headEnd/>
                <a:tailEnd/>
              </a:ln>
            </p:spPr>
            <p:txBody>
              <a:bodyPr/>
              <a:lstStyle/>
              <a:p>
                <a:endParaRPr lang="en-US" dirty="0"/>
              </a:p>
            </p:txBody>
          </p:sp>
          <p:sp>
            <p:nvSpPr>
              <p:cNvPr id="44869" name="Rectangle 12101"/>
              <p:cNvSpPr>
                <a:spLocks noChangeArrowheads="1"/>
              </p:cNvSpPr>
              <p:nvPr/>
            </p:nvSpPr>
            <p:spPr bwMode="auto">
              <a:xfrm>
                <a:off x="1006" y="2878"/>
                <a:ext cx="7" cy="1"/>
              </a:xfrm>
              <a:prstGeom prst="rect">
                <a:avLst/>
              </a:prstGeom>
              <a:solidFill>
                <a:srgbClr val="63C6F5"/>
              </a:solidFill>
              <a:ln w="9525">
                <a:noFill/>
                <a:miter lim="800000"/>
                <a:headEnd/>
                <a:tailEnd/>
              </a:ln>
            </p:spPr>
            <p:txBody>
              <a:bodyPr/>
              <a:lstStyle/>
              <a:p>
                <a:endParaRPr lang="en-US" dirty="0"/>
              </a:p>
            </p:txBody>
          </p:sp>
          <p:sp>
            <p:nvSpPr>
              <p:cNvPr id="44870" name="Rectangle 12102"/>
              <p:cNvSpPr>
                <a:spLocks noChangeArrowheads="1"/>
              </p:cNvSpPr>
              <p:nvPr/>
            </p:nvSpPr>
            <p:spPr bwMode="auto">
              <a:xfrm>
                <a:off x="1006" y="2878"/>
                <a:ext cx="7" cy="1"/>
              </a:xfrm>
              <a:prstGeom prst="rect">
                <a:avLst/>
              </a:prstGeom>
              <a:solidFill>
                <a:srgbClr val="63C6F5"/>
              </a:solidFill>
              <a:ln w="9525">
                <a:noFill/>
                <a:miter lim="800000"/>
                <a:headEnd/>
                <a:tailEnd/>
              </a:ln>
            </p:spPr>
            <p:txBody>
              <a:bodyPr/>
              <a:lstStyle/>
              <a:p>
                <a:endParaRPr lang="en-US" dirty="0"/>
              </a:p>
            </p:txBody>
          </p:sp>
          <p:sp>
            <p:nvSpPr>
              <p:cNvPr id="44871" name="Rectangle 12103"/>
              <p:cNvSpPr>
                <a:spLocks noChangeArrowheads="1"/>
              </p:cNvSpPr>
              <p:nvPr/>
            </p:nvSpPr>
            <p:spPr bwMode="auto">
              <a:xfrm>
                <a:off x="1006" y="2884"/>
                <a:ext cx="7" cy="13"/>
              </a:xfrm>
              <a:prstGeom prst="rect">
                <a:avLst/>
              </a:prstGeom>
              <a:solidFill>
                <a:srgbClr val="63C6F5"/>
              </a:solidFill>
              <a:ln w="9525">
                <a:noFill/>
                <a:miter lim="800000"/>
                <a:headEnd/>
                <a:tailEnd/>
              </a:ln>
            </p:spPr>
            <p:txBody>
              <a:bodyPr/>
              <a:lstStyle/>
              <a:p>
                <a:endParaRPr lang="en-US" dirty="0"/>
              </a:p>
            </p:txBody>
          </p:sp>
          <p:sp>
            <p:nvSpPr>
              <p:cNvPr id="44872" name="Rectangle 12104"/>
              <p:cNvSpPr>
                <a:spLocks noChangeArrowheads="1"/>
              </p:cNvSpPr>
              <p:nvPr/>
            </p:nvSpPr>
            <p:spPr bwMode="auto">
              <a:xfrm>
                <a:off x="1006" y="3004"/>
                <a:ext cx="7" cy="352"/>
              </a:xfrm>
              <a:prstGeom prst="rect">
                <a:avLst/>
              </a:prstGeom>
              <a:solidFill>
                <a:srgbClr val="63C6F5"/>
              </a:solidFill>
              <a:ln w="9525">
                <a:noFill/>
                <a:miter lim="800000"/>
                <a:headEnd/>
                <a:tailEnd/>
              </a:ln>
            </p:spPr>
            <p:txBody>
              <a:bodyPr/>
              <a:lstStyle/>
              <a:p>
                <a:endParaRPr lang="en-US" dirty="0"/>
              </a:p>
            </p:txBody>
          </p:sp>
          <p:sp>
            <p:nvSpPr>
              <p:cNvPr id="44873" name="Freeform 12105"/>
              <p:cNvSpPr>
                <a:spLocks/>
              </p:cNvSpPr>
              <p:nvPr/>
            </p:nvSpPr>
            <p:spPr bwMode="auto">
              <a:xfrm>
                <a:off x="1013" y="1186"/>
                <a:ext cx="6" cy="283"/>
              </a:xfrm>
              <a:custGeom>
                <a:avLst/>
                <a:gdLst/>
                <a:ahLst/>
                <a:cxnLst>
                  <a:cxn ang="0">
                    <a:pos x="0" y="6"/>
                  </a:cxn>
                  <a:cxn ang="0">
                    <a:pos x="0" y="283"/>
                  </a:cxn>
                  <a:cxn ang="0">
                    <a:pos x="6" y="283"/>
                  </a:cxn>
                  <a:cxn ang="0">
                    <a:pos x="6" y="0"/>
                  </a:cxn>
                  <a:cxn ang="0">
                    <a:pos x="0" y="6"/>
                  </a:cxn>
                </a:cxnLst>
                <a:rect l="0" t="0" r="r" b="b"/>
                <a:pathLst>
                  <a:path w="6" h="283">
                    <a:moveTo>
                      <a:pt x="0" y="6"/>
                    </a:moveTo>
                    <a:lnTo>
                      <a:pt x="0" y="283"/>
                    </a:lnTo>
                    <a:lnTo>
                      <a:pt x="6" y="283"/>
                    </a:lnTo>
                    <a:lnTo>
                      <a:pt x="6" y="0"/>
                    </a:lnTo>
                    <a:lnTo>
                      <a:pt x="0" y="6"/>
                    </a:lnTo>
                    <a:close/>
                  </a:path>
                </a:pathLst>
              </a:custGeom>
              <a:solidFill>
                <a:srgbClr val="63C6F5"/>
              </a:solidFill>
              <a:ln w="9525">
                <a:noFill/>
                <a:round/>
                <a:headEnd/>
                <a:tailEnd/>
              </a:ln>
            </p:spPr>
            <p:txBody>
              <a:bodyPr/>
              <a:lstStyle/>
              <a:p>
                <a:endParaRPr lang="en-US" dirty="0"/>
              </a:p>
            </p:txBody>
          </p:sp>
          <p:sp>
            <p:nvSpPr>
              <p:cNvPr id="44874" name="Rectangle 12106"/>
              <p:cNvSpPr>
                <a:spLocks noChangeArrowheads="1"/>
              </p:cNvSpPr>
              <p:nvPr/>
            </p:nvSpPr>
            <p:spPr bwMode="auto">
              <a:xfrm>
                <a:off x="1013" y="1469"/>
                <a:ext cx="6" cy="44"/>
              </a:xfrm>
              <a:prstGeom prst="rect">
                <a:avLst/>
              </a:prstGeom>
              <a:solidFill>
                <a:srgbClr val="63C6F5"/>
              </a:solidFill>
              <a:ln w="9525">
                <a:noFill/>
                <a:miter lim="800000"/>
                <a:headEnd/>
                <a:tailEnd/>
              </a:ln>
            </p:spPr>
            <p:txBody>
              <a:bodyPr/>
              <a:lstStyle/>
              <a:p>
                <a:endParaRPr lang="en-US" dirty="0"/>
              </a:p>
            </p:txBody>
          </p:sp>
          <p:sp>
            <p:nvSpPr>
              <p:cNvPr id="44875" name="Freeform 12107"/>
              <p:cNvSpPr>
                <a:spLocks/>
              </p:cNvSpPr>
              <p:nvPr/>
            </p:nvSpPr>
            <p:spPr bwMode="auto">
              <a:xfrm>
                <a:off x="1013" y="1513"/>
                <a:ext cx="6" cy="31"/>
              </a:xfrm>
              <a:custGeom>
                <a:avLst/>
                <a:gdLst/>
                <a:ahLst/>
                <a:cxnLst>
                  <a:cxn ang="0">
                    <a:pos x="0" y="0"/>
                  </a:cxn>
                  <a:cxn ang="0">
                    <a:pos x="0" y="25"/>
                  </a:cxn>
                  <a:cxn ang="0">
                    <a:pos x="6" y="31"/>
                  </a:cxn>
                  <a:cxn ang="0">
                    <a:pos x="6" y="0"/>
                  </a:cxn>
                  <a:cxn ang="0">
                    <a:pos x="0" y="0"/>
                  </a:cxn>
                </a:cxnLst>
                <a:rect l="0" t="0" r="r" b="b"/>
                <a:pathLst>
                  <a:path w="6" h="31">
                    <a:moveTo>
                      <a:pt x="0" y="0"/>
                    </a:moveTo>
                    <a:lnTo>
                      <a:pt x="0" y="25"/>
                    </a:lnTo>
                    <a:lnTo>
                      <a:pt x="6" y="31"/>
                    </a:lnTo>
                    <a:lnTo>
                      <a:pt x="6" y="0"/>
                    </a:lnTo>
                    <a:lnTo>
                      <a:pt x="0" y="0"/>
                    </a:lnTo>
                    <a:close/>
                  </a:path>
                </a:pathLst>
              </a:custGeom>
              <a:solidFill>
                <a:srgbClr val="63C6F5"/>
              </a:solidFill>
              <a:ln w="9525">
                <a:noFill/>
                <a:round/>
                <a:headEnd/>
                <a:tailEnd/>
              </a:ln>
            </p:spPr>
            <p:txBody>
              <a:bodyPr/>
              <a:lstStyle/>
              <a:p>
                <a:endParaRPr lang="en-US" dirty="0"/>
              </a:p>
            </p:txBody>
          </p:sp>
          <p:sp>
            <p:nvSpPr>
              <p:cNvPr id="44876" name="Freeform 12108"/>
              <p:cNvSpPr>
                <a:spLocks/>
              </p:cNvSpPr>
              <p:nvPr/>
            </p:nvSpPr>
            <p:spPr bwMode="auto">
              <a:xfrm>
                <a:off x="1013" y="1544"/>
                <a:ext cx="6" cy="51"/>
              </a:xfrm>
              <a:custGeom>
                <a:avLst/>
                <a:gdLst/>
                <a:ahLst/>
                <a:cxnLst>
                  <a:cxn ang="0">
                    <a:pos x="0" y="7"/>
                  </a:cxn>
                  <a:cxn ang="0">
                    <a:pos x="0" y="51"/>
                  </a:cxn>
                  <a:cxn ang="0">
                    <a:pos x="6" y="51"/>
                  </a:cxn>
                  <a:cxn ang="0">
                    <a:pos x="6" y="0"/>
                  </a:cxn>
                  <a:cxn ang="0">
                    <a:pos x="0" y="7"/>
                  </a:cxn>
                </a:cxnLst>
                <a:rect l="0" t="0" r="r" b="b"/>
                <a:pathLst>
                  <a:path w="6" h="51">
                    <a:moveTo>
                      <a:pt x="0" y="7"/>
                    </a:moveTo>
                    <a:lnTo>
                      <a:pt x="0" y="51"/>
                    </a:lnTo>
                    <a:lnTo>
                      <a:pt x="6" y="51"/>
                    </a:lnTo>
                    <a:lnTo>
                      <a:pt x="6" y="0"/>
                    </a:lnTo>
                    <a:lnTo>
                      <a:pt x="0" y="7"/>
                    </a:lnTo>
                    <a:close/>
                  </a:path>
                </a:pathLst>
              </a:custGeom>
              <a:solidFill>
                <a:srgbClr val="63C6F5"/>
              </a:solidFill>
              <a:ln w="9525">
                <a:noFill/>
                <a:round/>
                <a:headEnd/>
                <a:tailEnd/>
              </a:ln>
            </p:spPr>
            <p:txBody>
              <a:bodyPr/>
              <a:lstStyle/>
              <a:p>
                <a:endParaRPr lang="en-US" dirty="0"/>
              </a:p>
            </p:txBody>
          </p:sp>
          <p:sp>
            <p:nvSpPr>
              <p:cNvPr id="44877" name="Rectangle 12109"/>
              <p:cNvSpPr>
                <a:spLocks noChangeArrowheads="1"/>
              </p:cNvSpPr>
              <p:nvPr/>
            </p:nvSpPr>
            <p:spPr bwMode="auto">
              <a:xfrm>
                <a:off x="1013" y="1613"/>
                <a:ext cx="6" cy="7"/>
              </a:xfrm>
              <a:prstGeom prst="rect">
                <a:avLst/>
              </a:prstGeom>
              <a:solidFill>
                <a:srgbClr val="63C6F5"/>
              </a:solidFill>
              <a:ln w="9525">
                <a:noFill/>
                <a:miter lim="800000"/>
                <a:headEnd/>
                <a:tailEnd/>
              </a:ln>
            </p:spPr>
            <p:txBody>
              <a:bodyPr/>
              <a:lstStyle/>
              <a:p>
                <a:endParaRPr lang="en-US" dirty="0"/>
              </a:p>
            </p:txBody>
          </p:sp>
          <p:sp>
            <p:nvSpPr>
              <p:cNvPr id="44878" name="Rectangle 12110"/>
              <p:cNvSpPr>
                <a:spLocks noChangeArrowheads="1"/>
              </p:cNvSpPr>
              <p:nvPr/>
            </p:nvSpPr>
            <p:spPr bwMode="auto">
              <a:xfrm>
                <a:off x="1013" y="1626"/>
                <a:ext cx="6" cy="1"/>
              </a:xfrm>
              <a:prstGeom prst="rect">
                <a:avLst/>
              </a:prstGeom>
              <a:solidFill>
                <a:srgbClr val="63C6F5"/>
              </a:solidFill>
              <a:ln w="9525">
                <a:noFill/>
                <a:miter lim="800000"/>
                <a:headEnd/>
                <a:tailEnd/>
              </a:ln>
            </p:spPr>
            <p:txBody>
              <a:bodyPr/>
              <a:lstStyle/>
              <a:p>
                <a:endParaRPr lang="en-US" dirty="0"/>
              </a:p>
            </p:txBody>
          </p:sp>
          <p:sp>
            <p:nvSpPr>
              <p:cNvPr id="44879" name="Freeform 12111"/>
              <p:cNvSpPr>
                <a:spLocks/>
              </p:cNvSpPr>
              <p:nvPr/>
            </p:nvSpPr>
            <p:spPr bwMode="auto">
              <a:xfrm>
                <a:off x="1013" y="2871"/>
                <a:ext cx="6" cy="26"/>
              </a:xfrm>
              <a:custGeom>
                <a:avLst/>
                <a:gdLst/>
                <a:ahLst/>
                <a:cxnLst>
                  <a:cxn ang="0">
                    <a:pos x="0" y="0"/>
                  </a:cxn>
                  <a:cxn ang="0">
                    <a:pos x="0" y="26"/>
                  </a:cxn>
                  <a:cxn ang="0">
                    <a:pos x="6" y="26"/>
                  </a:cxn>
                  <a:cxn ang="0">
                    <a:pos x="6" y="7"/>
                  </a:cxn>
                  <a:cxn ang="0">
                    <a:pos x="0" y="0"/>
                  </a:cxn>
                </a:cxnLst>
                <a:rect l="0" t="0" r="r" b="b"/>
                <a:pathLst>
                  <a:path w="6" h="26">
                    <a:moveTo>
                      <a:pt x="0" y="0"/>
                    </a:moveTo>
                    <a:lnTo>
                      <a:pt x="0" y="26"/>
                    </a:lnTo>
                    <a:lnTo>
                      <a:pt x="6" y="26"/>
                    </a:lnTo>
                    <a:lnTo>
                      <a:pt x="6" y="7"/>
                    </a:lnTo>
                    <a:lnTo>
                      <a:pt x="0" y="0"/>
                    </a:lnTo>
                    <a:close/>
                  </a:path>
                </a:pathLst>
              </a:custGeom>
              <a:solidFill>
                <a:srgbClr val="63C6F5"/>
              </a:solidFill>
              <a:ln w="9525">
                <a:noFill/>
                <a:round/>
                <a:headEnd/>
                <a:tailEnd/>
              </a:ln>
            </p:spPr>
            <p:txBody>
              <a:bodyPr/>
              <a:lstStyle/>
              <a:p>
                <a:endParaRPr lang="en-US" dirty="0"/>
              </a:p>
            </p:txBody>
          </p:sp>
          <p:sp>
            <p:nvSpPr>
              <p:cNvPr id="44880" name="Rectangle 12112"/>
              <p:cNvSpPr>
                <a:spLocks noChangeArrowheads="1"/>
              </p:cNvSpPr>
              <p:nvPr/>
            </p:nvSpPr>
            <p:spPr bwMode="auto">
              <a:xfrm>
                <a:off x="1013" y="2897"/>
                <a:ext cx="6" cy="1"/>
              </a:xfrm>
              <a:prstGeom prst="rect">
                <a:avLst/>
              </a:prstGeom>
              <a:solidFill>
                <a:srgbClr val="63C6F5"/>
              </a:solidFill>
              <a:ln w="9525">
                <a:noFill/>
                <a:miter lim="800000"/>
                <a:headEnd/>
                <a:tailEnd/>
              </a:ln>
            </p:spPr>
            <p:txBody>
              <a:bodyPr/>
              <a:lstStyle/>
              <a:p>
                <a:endParaRPr lang="en-US" dirty="0"/>
              </a:p>
            </p:txBody>
          </p:sp>
          <p:sp>
            <p:nvSpPr>
              <p:cNvPr id="44881" name="Rectangle 12113"/>
              <p:cNvSpPr>
                <a:spLocks noChangeArrowheads="1"/>
              </p:cNvSpPr>
              <p:nvPr/>
            </p:nvSpPr>
            <p:spPr bwMode="auto">
              <a:xfrm>
                <a:off x="1013" y="3004"/>
                <a:ext cx="6" cy="1"/>
              </a:xfrm>
              <a:prstGeom prst="rect">
                <a:avLst/>
              </a:prstGeom>
              <a:solidFill>
                <a:srgbClr val="63C6F5"/>
              </a:solidFill>
              <a:ln w="9525">
                <a:noFill/>
                <a:miter lim="800000"/>
                <a:headEnd/>
                <a:tailEnd/>
              </a:ln>
            </p:spPr>
            <p:txBody>
              <a:bodyPr/>
              <a:lstStyle/>
              <a:p>
                <a:endParaRPr lang="en-US" dirty="0"/>
              </a:p>
            </p:txBody>
          </p:sp>
          <p:sp>
            <p:nvSpPr>
              <p:cNvPr id="44882" name="Rectangle 12114"/>
              <p:cNvSpPr>
                <a:spLocks noChangeArrowheads="1"/>
              </p:cNvSpPr>
              <p:nvPr/>
            </p:nvSpPr>
            <p:spPr bwMode="auto">
              <a:xfrm>
                <a:off x="1013" y="3022"/>
                <a:ext cx="6" cy="334"/>
              </a:xfrm>
              <a:prstGeom prst="rect">
                <a:avLst/>
              </a:prstGeom>
              <a:solidFill>
                <a:srgbClr val="63C6F5"/>
              </a:solidFill>
              <a:ln w="9525">
                <a:noFill/>
                <a:miter lim="800000"/>
                <a:headEnd/>
                <a:tailEnd/>
              </a:ln>
            </p:spPr>
            <p:txBody>
              <a:bodyPr/>
              <a:lstStyle/>
              <a:p>
                <a:endParaRPr lang="en-US" dirty="0"/>
              </a:p>
            </p:txBody>
          </p:sp>
          <p:sp>
            <p:nvSpPr>
              <p:cNvPr id="44883" name="Freeform 12115"/>
              <p:cNvSpPr>
                <a:spLocks/>
              </p:cNvSpPr>
              <p:nvPr/>
            </p:nvSpPr>
            <p:spPr bwMode="auto">
              <a:xfrm>
                <a:off x="1019" y="1179"/>
                <a:ext cx="6" cy="334"/>
              </a:xfrm>
              <a:custGeom>
                <a:avLst/>
                <a:gdLst/>
                <a:ahLst/>
                <a:cxnLst>
                  <a:cxn ang="0">
                    <a:pos x="0" y="0"/>
                  </a:cxn>
                  <a:cxn ang="0">
                    <a:pos x="0" y="334"/>
                  </a:cxn>
                  <a:cxn ang="0">
                    <a:pos x="6" y="334"/>
                  </a:cxn>
                  <a:cxn ang="0">
                    <a:pos x="6" y="7"/>
                  </a:cxn>
                  <a:cxn ang="0">
                    <a:pos x="0" y="0"/>
                  </a:cxn>
                </a:cxnLst>
                <a:rect l="0" t="0" r="r" b="b"/>
                <a:pathLst>
                  <a:path w="6" h="334">
                    <a:moveTo>
                      <a:pt x="0" y="0"/>
                    </a:moveTo>
                    <a:lnTo>
                      <a:pt x="0" y="334"/>
                    </a:lnTo>
                    <a:lnTo>
                      <a:pt x="6" y="334"/>
                    </a:lnTo>
                    <a:lnTo>
                      <a:pt x="6" y="7"/>
                    </a:lnTo>
                    <a:lnTo>
                      <a:pt x="0" y="0"/>
                    </a:lnTo>
                    <a:close/>
                  </a:path>
                </a:pathLst>
              </a:custGeom>
              <a:solidFill>
                <a:srgbClr val="63C6F5"/>
              </a:solidFill>
              <a:ln w="9525">
                <a:noFill/>
                <a:round/>
                <a:headEnd/>
                <a:tailEnd/>
              </a:ln>
            </p:spPr>
            <p:txBody>
              <a:bodyPr/>
              <a:lstStyle/>
              <a:p>
                <a:endParaRPr lang="en-US" dirty="0"/>
              </a:p>
            </p:txBody>
          </p:sp>
          <p:sp>
            <p:nvSpPr>
              <p:cNvPr id="44884" name="Rectangle 12116"/>
              <p:cNvSpPr>
                <a:spLocks noChangeArrowheads="1"/>
              </p:cNvSpPr>
              <p:nvPr/>
            </p:nvSpPr>
            <p:spPr bwMode="auto">
              <a:xfrm>
                <a:off x="1019" y="1513"/>
                <a:ext cx="6" cy="75"/>
              </a:xfrm>
              <a:prstGeom prst="rect">
                <a:avLst/>
              </a:prstGeom>
              <a:solidFill>
                <a:srgbClr val="63C6F5"/>
              </a:solidFill>
              <a:ln w="9525">
                <a:noFill/>
                <a:miter lim="800000"/>
                <a:headEnd/>
                <a:tailEnd/>
              </a:ln>
            </p:spPr>
            <p:txBody>
              <a:bodyPr/>
              <a:lstStyle/>
              <a:p>
                <a:endParaRPr lang="en-US" dirty="0"/>
              </a:p>
            </p:txBody>
          </p:sp>
          <p:sp>
            <p:nvSpPr>
              <p:cNvPr id="44885" name="Freeform 12117"/>
              <p:cNvSpPr>
                <a:spLocks/>
              </p:cNvSpPr>
              <p:nvPr/>
            </p:nvSpPr>
            <p:spPr bwMode="auto">
              <a:xfrm>
                <a:off x="1019" y="2878"/>
                <a:ext cx="6" cy="19"/>
              </a:xfrm>
              <a:custGeom>
                <a:avLst/>
                <a:gdLst/>
                <a:ahLst/>
                <a:cxnLst>
                  <a:cxn ang="0">
                    <a:pos x="0" y="0"/>
                  </a:cxn>
                  <a:cxn ang="0">
                    <a:pos x="0" y="19"/>
                  </a:cxn>
                  <a:cxn ang="0">
                    <a:pos x="6" y="12"/>
                  </a:cxn>
                  <a:cxn ang="0">
                    <a:pos x="6" y="0"/>
                  </a:cxn>
                  <a:cxn ang="0">
                    <a:pos x="0" y="0"/>
                  </a:cxn>
                </a:cxnLst>
                <a:rect l="0" t="0" r="r" b="b"/>
                <a:pathLst>
                  <a:path w="6" h="19">
                    <a:moveTo>
                      <a:pt x="0" y="0"/>
                    </a:moveTo>
                    <a:lnTo>
                      <a:pt x="0" y="19"/>
                    </a:lnTo>
                    <a:lnTo>
                      <a:pt x="6" y="12"/>
                    </a:lnTo>
                    <a:lnTo>
                      <a:pt x="6" y="0"/>
                    </a:lnTo>
                    <a:lnTo>
                      <a:pt x="0" y="0"/>
                    </a:lnTo>
                    <a:close/>
                  </a:path>
                </a:pathLst>
              </a:custGeom>
              <a:solidFill>
                <a:srgbClr val="63C6F5"/>
              </a:solidFill>
              <a:ln w="9525">
                <a:noFill/>
                <a:round/>
                <a:headEnd/>
                <a:tailEnd/>
              </a:ln>
            </p:spPr>
            <p:txBody>
              <a:bodyPr/>
              <a:lstStyle/>
              <a:p>
                <a:endParaRPr lang="en-US" dirty="0"/>
              </a:p>
            </p:txBody>
          </p:sp>
          <p:sp>
            <p:nvSpPr>
              <p:cNvPr id="44886" name="Rectangle 12118"/>
              <p:cNvSpPr>
                <a:spLocks noChangeArrowheads="1"/>
              </p:cNvSpPr>
              <p:nvPr/>
            </p:nvSpPr>
            <p:spPr bwMode="auto">
              <a:xfrm>
                <a:off x="1019" y="2997"/>
                <a:ext cx="6" cy="7"/>
              </a:xfrm>
              <a:prstGeom prst="rect">
                <a:avLst/>
              </a:prstGeom>
              <a:solidFill>
                <a:srgbClr val="63C6F5"/>
              </a:solidFill>
              <a:ln w="9525">
                <a:noFill/>
                <a:miter lim="800000"/>
                <a:headEnd/>
                <a:tailEnd/>
              </a:ln>
            </p:spPr>
            <p:txBody>
              <a:bodyPr/>
              <a:lstStyle/>
              <a:p>
                <a:endParaRPr lang="en-US" dirty="0"/>
              </a:p>
            </p:txBody>
          </p:sp>
          <p:sp>
            <p:nvSpPr>
              <p:cNvPr id="44887" name="Freeform 12119"/>
              <p:cNvSpPr>
                <a:spLocks/>
              </p:cNvSpPr>
              <p:nvPr/>
            </p:nvSpPr>
            <p:spPr bwMode="auto">
              <a:xfrm>
                <a:off x="1025" y="1186"/>
                <a:ext cx="6" cy="25"/>
              </a:xfrm>
              <a:custGeom>
                <a:avLst/>
                <a:gdLst/>
                <a:ahLst/>
                <a:cxnLst>
                  <a:cxn ang="0">
                    <a:pos x="0" y="0"/>
                  </a:cxn>
                  <a:cxn ang="0">
                    <a:pos x="0" y="25"/>
                  </a:cxn>
                  <a:cxn ang="0">
                    <a:pos x="6" y="19"/>
                  </a:cxn>
                  <a:cxn ang="0">
                    <a:pos x="6" y="0"/>
                  </a:cxn>
                  <a:cxn ang="0">
                    <a:pos x="0" y="0"/>
                  </a:cxn>
                </a:cxnLst>
                <a:rect l="0" t="0" r="r" b="b"/>
                <a:pathLst>
                  <a:path w="6" h="25">
                    <a:moveTo>
                      <a:pt x="0" y="0"/>
                    </a:moveTo>
                    <a:lnTo>
                      <a:pt x="0" y="25"/>
                    </a:lnTo>
                    <a:lnTo>
                      <a:pt x="6" y="19"/>
                    </a:lnTo>
                    <a:lnTo>
                      <a:pt x="6" y="0"/>
                    </a:lnTo>
                    <a:lnTo>
                      <a:pt x="0" y="0"/>
                    </a:lnTo>
                    <a:close/>
                  </a:path>
                </a:pathLst>
              </a:custGeom>
              <a:solidFill>
                <a:srgbClr val="63C6F5"/>
              </a:solidFill>
              <a:ln w="9525">
                <a:noFill/>
                <a:round/>
                <a:headEnd/>
                <a:tailEnd/>
              </a:ln>
            </p:spPr>
            <p:txBody>
              <a:bodyPr/>
              <a:lstStyle/>
              <a:p>
                <a:endParaRPr lang="en-US" dirty="0"/>
              </a:p>
            </p:txBody>
          </p:sp>
          <p:sp>
            <p:nvSpPr>
              <p:cNvPr id="44888" name="Freeform 12120"/>
              <p:cNvSpPr>
                <a:spLocks/>
              </p:cNvSpPr>
              <p:nvPr/>
            </p:nvSpPr>
            <p:spPr bwMode="auto">
              <a:xfrm>
                <a:off x="1025" y="1217"/>
                <a:ext cx="6" cy="220"/>
              </a:xfrm>
              <a:custGeom>
                <a:avLst/>
                <a:gdLst/>
                <a:ahLst/>
                <a:cxnLst>
                  <a:cxn ang="0">
                    <a:pos x="0" y="0"/>
                  </a:cxn>
                  <a:cxn ang="0">
                    <a:pos x="0" y="220"/>
                  </a:cxn>
                  <a:cxn ang="0">
                    <a:pos x="6" y="220"/>
                  </a:cxn>
                  <a:cxn ang="0">
                    <a:pos x="6" y="6"/>
                  </a:cxn>
                  <a:cxn ang="0">
                    <a:pos x="0" y="0"/>
                  </a:cxn>
                </a:cxnLst>
                <a:rect l="0" t="0" r="r" b="b"/>
                <a:pathLst>
                  <a:path w="6" h="220">
                    <a:moveTo>
                      <a:pt x="0" y="0"/>
                    </a:moveTo>
                    <a:lnTo>
                      <a:pt x="0" y="220"/>
                    </a:lnTo>
                    <a:lnTo>
                      <a:pt x="6" y="220"/>
                    </a:lnTo>
                    <a:lnTo>
                      <a:pt x="6" y="6"/>
                    </a:lnTo>
                    <a:lnTo>
                      <a:pt x="0" y="0"/>
                    </a:lnTo>
                    <a:close/>
                  </a:path>
                </a:pathLst>
              </a:custGeom>
              <a:solidFill>
                <a:srgbClr val="63C6F5"/>
              </a:solidFill>
              <a:ln w="9525">
                <a:noFill/>
                <a:round/>
                <a:headEnd/>
                <a:tailEnd/>
              </a:ln>
            </p:spPr>
            <p:txBody>
              <a:bodyPr/>
              <a:lstStyle/>
              <a:p>
                <a:endParaRPr lang="en-US" dirty="0"/>
              </a:p>
            </p:txBody>
          </p:sp>
          <p:sp>
            <p:nvSpPr>
              <p:cNvPr id="44889" name="Freeform 12121"/>
              <p:cNvSpPr>
                <a:spLocks/>
              </p:cNvSpPr>
              <p:nvPr/>
            </p:nvSpPr>
            <p:spPr bwMode="auto">
              <a:xfrm>
                <a:off x="1025" y="1444"/>
                <a:ext cx="6" cy="69"/>
              </a:xfrm>
              <a:custGeom>
                <a:avLst/>
                <a:gdLst/>
                <a:ahLst/>
                <a:cxnLst>
                  <a:cxn ang="0">
                    <a:pos x="0" y="0"/>
                  </a:cxn>
                  <a:cxn ang="0">
                    <a:pos x="0" y="69"/>
                  </a:cxn>
                  <a:cxn ang="0">
                    <a:pos x="6" y="63"/>
                  </a:cxn>
                  <a:cxn ang="0">
                    <a:pos x="6" y="0"/>
                  </a:cxn>
                  <a:cxn ang="0">
                    <a:pos x="0" y="0"/>
                  </a:cxn>
                </a:cxnLst>
                <a:rect l="0" t="0" r="r" b="b"/>
                <a:pathLst>
                  <a:path w="6" h="69">
                    <a:moveTo>
                      <a:pt x="0" y="0"/>
                    </a:moveTo>
                    <a:lnTo>
                      <a:pt x="0" y="69"/>
                    </a:lnTo>
                    <a:lnTo>
                      <a:pt x="6" y="63"/>
                    </a:lnTo>
                    <a:lnTo>
                      <a:pt x="6" y="0"/>
                    </a:lnTo>
                    <a:lnTo>
                      <a:pt x="0" y="0"/>
                    </a:lnTo>
                    <a:close/>
                  </a:path>
                </a:pathLst>
              </a:custGeom>
              <a:solidFill>
                <a:srgbClr val="63C6F5"/>
              </a:solidFill>
              <a:ln w="9525">
                <a:noFill/>
                <a:round/>
                <a:headEnd/>
                <a:tailEnd/>
              </a:ln>
            </p:spPr>
            <p:txBody>
              <a:bodyPr/>
              <a:lstStyle/>
              <a:p>
                <a:endParaRPr lang="en-US" dirty="0"/>
              </a:p>
            </p:txBody>
          </p:sp>
          <p:sp>
            <p:nvSpPr>
              <p:cNvPr id="44890" name="Rectangle 12122"/>
              <p:cNvSpPr>
                <a:spLocks noChangeArrowheads="1"/>
              </p:cNvSpPr>
              <p:nvPr/>
            </p:nvSpPr>
            <p:spPr bwMode="auto">
              <a:xfrm>
                <a:off x="1025" y="1513"/>
                <a:ext cx="6" cy="1"/>
              </a:xfrm>
              <a:prstGeom prst="rect">
                <a:avLst/>
              </a:prstGeom>
              <a:solidFill>
                <a:srgbClr val="63C6F5"/>
              </a:solidFill>
              <a:ln w="9525">
                <a:noFill/>
                <a:miter lim="800000"/>
                <a:headEnd/>
                <a:tailEnd/>
              </a:ln>
            </p:spPr>
            <p:txBody>
              <a:bodyPr/>
              <a:lstStyle/>
              <a:p>
                <a:endParaRPr lang="en-US" dirty="0"/>
              </a:p>
            </p:txBody>
          </p:sp>
          <p:sp>
            <p:nvSpPr>
              <p:cNvPr id="44891" name="Rectangle 12123"/>
              <p:cNvSpPr>
                <a:spLocks noChangeArrowheads="1"/>
              </p:cNvSpPr>
              <p:nvPr/>
            </p:nvSpPr>
            <p:spPr bwMode="auto">
              <a:xfrm>
                <a:off x="1025" y="1513"/>
                <a:ext cx="6" cy="75"/>
              </a:xfrm>
              <a:prstGeom prst="rect">
                <a:avLst/>
              </a:prstGeom>
              <a:solidFill>
                <a:srgbClr val="63C6F5"/>
              </a:solidFill>
              <a:ln w="9525">
                <a:noFill/>
                <a:miter lim="800000"/>
                <a:headEnd/>
                <a:tailEnd/>
              </a:ln>
            </p:spPr>
            <p:txBody>
              <a:bodyPr/>
              <a:lstStyle/>
              <a:p>
                <a:endParaRPr lang="en-US" dirty="0"/>
              </a:p>
            </p:txBody>
          </p:sp>
          <p:sp>
            <p:nvSpPr>
              <p:cNvPr id="44892" name="Rectangle 12124"/>
              <p:cNvSpPr>
                <a:spLocks noChangeArrowheads="1"/>
              </p:cNvSpPr>
              <p:nvPr/>
            </p:nvSpPr>
            <p:spPr bwMode="auto">
              <a:xfrm>
                <a:off x="1025" y="2890"/>
                <a:ext cx="6" cy="25"/>
              </a:xfrm>
              <a:prstGeom prst="rect">
                <a:avLst/>
              </a:prstGeom>
              <a:solidFill>
                <a:srgbClr val="63C6F5"/>
              </a:solidFill>
              <a:ln w="9525">
                <a:noFill/>
                <a:miter lim="800000"/>
                <a:headEnd/>
                <a:tailEnd/>
              </a:ln>
            </p:spPr>
            <p:txBody>
              <a:bodyPr/>
              <a:lstStyle/>
              <a:p>
                <a:endParaRPr lang="en-US" dirty="0"/>
              </a:p>
            </p:txBody>
          </p:sp>
          <p:sp>
            <p:nvSpPr>
              <p:cNvPr id="44893" name="Freeform 12125"/>
              <p:cNvSpPr>
                <a:spLocks/>
              </p:cNvSpPr>
              <p:nvPr/>
            </p:nvSpPr>
            <p:spPr bwMode="auto">
              <a:xfrm>
                <a:off x="1025" y="2997"/>
                <a:ext cx="6" cy="227"/>
              </a:xfrm>
              <a:custGeom>
                <a:avLst/>
                <a:gdLst/>
                <a:ahLst/>
                <a:cxnLst>
                  <a:cxn ang="0">
                    <a:pos x="0" y="7"/>
                  </a:cxn>
                  <a:cxn ang="0">
                    <a:pos x="0" y="227"/>
                  </a:cxn>
                  <a:cxn ang="0">
                    <a:pos x="6" y="227"/>
                  </a:cxn>
                  <a:cxn ang="0">
                    <a:pos x="6" y="0"/>
                  </a:cxn>
                  <a:cxn ang="0">
                    <a:pos x="0" y="7"/>
                  </a:cxn>
                </a:cxnLst>
                <a:rect l="0" t="0" r="r" b="b"/>
                <a:pathLst>
                  <a:path w="6" h="227">
                    <a:moveTo>
                      <a:pt x="0" y="7"/>
                    </a:moveTo>
                    <a:lnTo>
                      <a:pt x="0" y="227"/>
                    </a:lnTo>
                    <a:lnTo>
                      <a:pt x="6" y="227"/>
                    </a:lnTo>
                    <a:lnTo>
                      <a:pt x="6" y="0"/>
                    </a:lnTo>
                    <a:lnTo>
                      <a:pt x="0" y="7"/>
                    </a:lnTo>
                    <a:close/>
                  </a:path>
                </a:pathLst>
              </a:custGeom>
              <a:solidFill>
                <a:srgbClr val="63C6F5"/>
              </a:solidFill>
              <a:ln w="9525">
                <a:noFill/>
                <a:round/>
                <a:headEnd/>
                <a:tailEnd/>
              </a:ln>
            </p:spPr>
            <p:txBody>
              <a:bodyPr/>
              <a:lstStyle/>
              <a:p>
                <a:endParaRPr lang="en-US" dirty="0"/>
              </a:p>
            </p:txBody>
          </p:sp>
          <p:sp>
            <p:nvSpPr>
              <p:cNvPr id="44894" name="Rectangle 12126"/>
              <p:cNvSpPr>
                <a:spLocks noChangeArrowheads="1"/>
              </p:cNvSpPr>
              <p:nvPr/>
            </p:nvSpPr>
            <p:spPr bwMode="auto">
              <a:xfrm>
                <a:off x="1025" y="3230"/>
                <a:ext cx="6" cy="1"/>
              </a:xfrm>
              <a:prstGeom prst="rect">
                <a:avLst/>
              </a:prstGeom>
              <a:solidFill>
                <a:srgbClr val="63C6F5"/>
              </a:solidFill>
              <a:ln w="9525">
                <a:noFill/>
                <a:miter lim="800000"/>
                <a:headEnd/>
                <a:tailEnd/>
              </a:ln>
            </p:spPr>
            <p:txBody>
              <a:bodyPr/>
              <a:lstStyle/>
              <a:p>
                <a:endParaRPr lang="en-US" dirty="0"/>
              </a:p>
            </p:txBody>
          </p:sp>
          <p:sp>
            <p:nvSpPr>
              <p:cNvPr id="44895" name="Rectangle 12127"/>
              <p:cNvSpPr>
                <a:spLocks noChangeArrowheads="1"/>
              </p:cNvSpPr>
              <p:nvPr/>
            </p:nvSpPr>
            <p:spPr bwMode="auto">
              <a:xfrm>
                <a:off x="1025" y="3230"/>
                <a:ext cx="6" cy="6"/>
              </a:xfrm>
              <a:prstGeom prst="rect">
                <a:avLst/>
              </a:prstGeom>
              <a:solidFill>
                <a:srgbClr val="63C6F5"/>
              </a:solidFill>
              <a:ln w="9525">
                <a:noFill/>
                <a:miter lim="800000"/>
                <a:headEnd/>
                <a:tailEnd/>
              </a:ln>
            </p:spPr>
            <p:txBody>
              <a:bodyPr/>
              <a:lstStyle/>
              <a:p>
                <a:endParaRPr lang="en-US" dirty="0"/>
              </a:p>
            </p:txBody>
          </p:sp>
          <p:sp>
            <p:nvSpPr>
              <p:cNvPr id="44896" name="Freeform 12128"/>
              <p:cNvSpPr>
                <a:spLocks/>
              </p:cNvSpPr>
              <p:nvPr/>
            </p:nvSpPr>
            <p:spPr bwMode="auto">
              <a:xfrm>
                <a:off x="1019" y="3004"/>
                <a:ext cx="6" cy="358"/>
              </a:xfrm>
              <a:custGeom>
                <a:avLst/>
                <a:gdLst/>
                <a:ahLst/>
                <a:cxnLst>
                  <a:cxn ang="0">
                    <a:pos x="0" y="0"/>
                  </a:cxn>
                  <a:cxn ang="0">
                    <a:pos x="0" y="352"/>
                  </a:cxn>
                  <a:cxn ang="0">
                    <a:pos x="6" y="358"/>
                  </a:cxn>
                  <a:cxn ang="0">
                    <a:pos x="6" y="0"/>
                  </a:cxn>
                  <a:cxn ang="0">
                    <a:pos x="0" y="0"/>
                  </a:cxn>
                </a:cxnLst>
                <a:rect l="0" t="0" r="r" b="b"/>
                <a:pathLst>
                  <a:path w="6" h="358">
                    <a:moveTo>
                      <a:pt x="0" y="0"/>
                    </a:moveTo>
                    <a:lnTo>
                      <a:pt x="0" y="352"/>
                    </a:lnTo>
                    <a:lnTo>
                      <a:pt x="6" y="358"/>
                    </a:lnTo>
                    <a:lnTo>
                      <a:pt x="6" y="0"/>
                    </a:lnTo>
                    <a:lnTo>
                      <a:pt x="0" y="0"/>
                    </a:lnTo>
                    <a:close/>
                  </a:path>
                </a:pathLst>
              </a:custGeom>
              <a:solidFill>
                <a:srgbClr val="63C6F5"/>
              </a:solidFill>
              <a:ln w="9525">
                <a:noFill/>
                <a:round/>
                <a:headEnd/>
                <a:tailEnd/>
              </a:ln>
            </p:spPr>
            <p:txBody>
              <a:bodyPr/>
              <a:lstStyle/>
              <a:p>
                <a:endParaRPr lang="en-US" dirty="0"/>
              </a:p>
            </p:txBody>
          </p:sp>
          <p:sp>
            <p:nvSpPr>
              <p:cNvPr id="44897" name="Rectangle 12129"/>
              <p:cNvSpPr>
                <a:spLocks noChangeArrowheads="1"/>
              </p:cNvSpPr>
              <p:nvPr/>
            </p:nvSpPr>
            <p:spPr bwMode="auto">
              <a:xfrm>
                <a:off x="1031" y="1010"/>
                <a:ext cx="7" cy="1"/>
              </a:xfrm>
              <a:prstGeom prst="rect">
                <a:avLst/>
              </a:prstGeom>
              <a:solidFill>
                <a:srgbClr val="63C6F5"/>
              </a:solidFill>
              <a:ln w="9525">
                <a:noFill/>
                <a:miter lim="800000"/>
                <a:headEnd/>
                <a:tailEnd/>
              </a:ln>
            </p:spPr>
            <p:txBody>
              <a:bodyPr/>
              <a:lstStyle/>
              <a:p>
                <a:endParaRPr lang="en-US" dirty="0"/>
              </a:p>
            </p:txBody>
          </p:sp>
          <p:sp>
            <p:nvSpPr>
              <p:cNvPr id="44898" name="Rectangle 12130"/>
              <p:cNvSpPr>
                <a:spLocks noChangeArrowheads="1"/>
              </p:cNvSpPr>
              <p:nvPr/>
            </p:nvSpPr>
            <p:spPr bwMode="auto">
              <a:xfrm>
                <a:off x="1031" y="1186"/>
                <a:ext cx="7" cy="37"/>
              </a:xfrm>
              <a:prstGeom prst="rect">
                <a:avLst/>
              </a:prstGeom>
              <a:solidFill>
                <a:srgbClr val="63C6F5"/>
              </a:solidFill>
              <a:ln w="9525">
                <a:noFill/>
                <a:miter lim="800000"/>
                <a:headEnd/>
                <a:tailEnd/>
              </a:ln>
            </p:spPr>
            <p:txBody>
              <a:bodyPr/>
              <a:lstStyle/>
              <a:p>
                <a:endParaRPr lang="en-US" dirty="0"/>
              </a:p>
            </p:txBody>
          </p:sp>
          <p:sp>
            <p:nvSpPr>
              <p:cNvPr id="44899" name="Freeform 12131"/>
              <p:cNvSpPr>
                <a:spLocks/>
              </p:cNvSpPr>
              <p:nvPr/>
            </p:nvSpPr>
            <p:spPr bwMode="auto">
              <a:xfrm>
                <a:off x="1031" y="1230"/>
                <a:ext cx="7" cy="12"/>
              </a:xfrm>
              <a:custGeom>
                <a:avLst/>
                <a:gdLst/>
                <a:ahLst/>
                <a:cxnLst>
                  <a:cxn ang="0">
                    <a:pos x="0" y="0"/>
                  </a:cxn>
                  <a:cxn ang="0">
                    <a:pos x="0" y="12"/>
                  </a:cxn>
                  <a:cxn ang="0">
                    <a:pos x="7" y="6"/>
                  </a:cxn>
                  <a:cxn ang="0">
                    <a:pos x="7" y="6"/>
                  </a:cxn>
                  <a:cxn ang="0">
                    <a:pos x="0" y="0"/>
                  </a:cxn>
                </a:cxnLst>
                <a:rect l="0" t="0" r="r" b="b"/>
                <a:pathLst>
                  <a:path w="7" h="12">
                    <a:moveTo>
                      <a:pt x="0" y="0"/>
                    </a:moveTo>
                    <a:lnTo>
                      <a:pt x="0" y="12"/>
                    </a:lnTo>
                    <a:lnTo>
                      <a:pt x="7" y="6"/>
                    </a:lnTo>
                    <a:lnTo>
                      <a:pt x="7" y="6"/>
                    </a:lnTo>
                    <a:lnTo>
                      <a:pt x="0" y="0"/>
                    </a:lnTo>
                    <a:close/>
                  </a:path>
                </a:pathLst>
              </a:custGeom>
              <a:solidFill>
                <a:srgbClr val="63C6F5"/>
              </a:solidFill>
              <a:ln w="9525">
                <a:noFill/>
                <a:round/>
                <a:headEnd/>
                <a:tailEnd/>
              </a:ln>
            </p:spPr>
            <p:txBody>
              <a:bodyPr/>
              <a:lstStyle/>
              <a:p>
                <a:endParaRPr lang="en-US" dirty="0"/>
              </a:p>
            </p:txBody>
          </p:sp>
          <p:sp>
            <p:nvSpPr>
              <p:cNvPr id="44900" name="Rectangle 12132"/>
              <p:cNvSpPr>
                <a:spLocks noChangeArrowheads="1"/>
              </p:cNvSpPr>
              <p:nvPr/>
            </p:nvSpPr>
            <p:spPr bwMode="auto">
              <a:xfrm>
                <a:off x="1031" y="1242"/>
                <a:ext cx="7" cy="1"/>
              </a:xfrm>
              <a:prstGeom prst="rect">
                <a:avLst/>
              </a:prstGeom>
              <a:solidFill>
                <a:srgbClr val="63C6F5"/>
              </a:solidFill>
              <a:ln w="9525">
                <a:noFill/>
                <a:miter lim="800000"/>
                <a:headEnd/>
                <a:tailEnd/>
              </a:ln>
            </p:spPr>
            <p:txBody>
              <a:bodyPr/>
              <a:lstStyle/>
              <a:p>
                <a:endParaRPr lang="en-US" dirty="0"/>
              </a:p>
            </p:txBody>
          </p:sp>
          <p:sp>
            <p:nvSpPr>
              <p:cNvPr id="44901" name="Freeform 12133"/>
              <p:cNvSpPr>
                <a:spLocks/>
              </p:cNvSpPr>
              <p:nvPr/>
            </p:nvSpPr>
            <p:spPr bwMode="auto">
              <a:xfrm>
                <a:off x="1031" y="1261"/>
                <a:ext cx="7" cy="183"/>
              </a:xfrm>
              <a:custGeom>
                <a:avLst/>
                <a:gdLst/>
                <a:ahLst/>
                <a:cxnLst>
                  <a:cxn ang="0">
                    <a:pos x="0" y="6"/>
                  </a:cxn>
                  <a:cxn ang="0">
                    <a:pos x="0" y="183"/>
                  </a:cxn>
                  <a:cxn ang="0">
                    <a:pos x="7" y="183"/>
                  </a:cxn>
                  <a:cxn ang="0">
                    <a:pos x="7" y="0"/>
                  </a:cxn>
                  <a:cxn ang="0">
                    <a:pos x="0" y="6"/>
                  </a:cxn>
                </a:cxnLst>
                <a:rect l="0" t="0" r="r" b="b"/>
                <a:pathLst>
                  <a:path w="7" h="183">
                    <a:moveTo>
                      <a:pt x="0" y="6"/>
                    </a:moveTo>
                    <a:lnTo>
                      <a:pt x="0" y="183"/>
                    </a:lnTo>
                    <a:lnTo>
                      <a:pt x="7" y="183"/>
                    </a:lnTo>
                    <a:lnTo>
                      <a:pt x="7" y="0"/>
                    </a:lnTo>
                    <a:lnTo>
                      <a:pt x="0" y="6"/>
                    </a:lnTo>
                    <a:close/>
                  </a:path>
                </a:pathLst>
              </a:custGeom>
              <a:solidFill>
                <a:srgbClr val="63C6F5"/>
              </a:solidFill>
              <a:ln w="9525">
                <a:noFill/>
                <a:round/>
                <a:headEnd/>
                <a:tailEnd/>
              </a:ln>
            </p:spPr>
            <p:txBody>
              <a:bodyPr/>
              <a:lstStyle/>
              <a:p>
                <a:endParaRPr lang="en-US" dirty="0"/>
              </a:p>
            </p:txBody>
          </p:sp>
          <p:sp>
            <p:nvSpPr>
              <p:cNvPr id="44902" name="Freeform 12134"/>
              <p:cNvSpPr>
                <a:spLocks/>
              </p:cNvSpPr>
              <p:nvPr/>
            </p:nvSpPr>
            <p:spPr bwMode="auto">
              <a:xfrm>
                <a:off x="1031" y="1444"/>
                <a:ext cx="7" cy="63"/>
              </a:xfrm>
              <a:custGeom>
                <a:avLst/>
                <a:gdLst/>
                <a:ahLst/>
                <a:cxnLst>
                  <a:cxn ang="0">
                    <a:pos x="0" y="0"/>
                  </a:cxn>
                  <a:cxn ang="0">
                    <a:pos x="0" y="63"/>
                  </a:cxn>
                  <a:cxn ang="0">
                    <a:pos x="7" y="56"/>
                  </a:cxn>
                  <a:cxn ang="0">
                    <a:pos x="7" y="0"/>
                  </a:cxn>
                  <a:cxn ang="0">
                    <a:pos x="0" y="0"/>
                  </a:cxn>
                </a:cxnLst>
                <a:rect l="0" t="0" r="r" b="b"/>
                <a:pathLst>
                  <a:path w="7" h="63">
                    <a:moveTo>
                      <a:pt x="0" y="0"/>
                    </a:moveTo>
                    <a:lnTo>
                      <a:pt x="0" y="63"/>
                    </a:lnTo>
                    <a:lnTo>
                      <a:pt x="7" y="56"/>
                    </a:lnTo>
                    <a:lnTo>
                      <a:pt x="7" y="0"/>
                    </a:lnTo>
                    <a:lnTo>
                      <a:pt x="0" y="0"/>
                    </a:lnTo>
                    <a:close/>
                  </a:path>
                </a:pathLst>
              </a:custGeom>
              <a:solidFill>
                <a:srgbClr val="63C6F5"/>
              </a:solidFill>
              <a:ln w="9525">
                <a:noFill/>
                <a:round/>
                <a:headEnd/>
                <a:tailEnd/>
              </a:ln>
            </p:spPr>
            <p:txBody>
              <a:bodyPr/>
              <a:lstStyle/>
              <a:p>
                <a:endParaRPr lang="en-US" dirty="0"/>
              </a:p>
            </p:txBody>
          </p:sp>
          <p:sp>
            <p:nvSpPr>
              <p:cNvPr id="44903" name="Rectangle 12135"/>
              <p:cNvSpPr>
                <a:spLocks noChangeArrowheads="1"/>
              </p:cNvSpPr>
              <p:nvPr/>
            </p:nvSpPr>
            <p:spPr bwMode="auto">
              <a:xfrm>
                <a:off x="1031" y="1513"/>
                <a:ext cx="7" cy="63"/>
              </a:xfrm>
              <a:prstGeom prst="rect">
                <a:avLst/>
              </a:prstGeom>
              <a:solidFill>
                <a:srgbClr val="63C6F5"/>
              </a:solidFill>
              <a:ln w="9525">
                <a:noFill/>
                <a:miter lim="800000"/>
                <a:headEnd/>
                <a:tailEnd/>
              </a:ln>
            </p:spPr>
            <p:txBody>
              <a:bodyPr/>
              <a:lstStyle/>
              <a:p>
                <a:endParaRPr lang="en-US" dirty="0"/>
              </a:p>
            </p:txBody>
          </p:sp>
          <p:sp>
            <p:nvSpPr>
              <p:cNvPr id="44904" name="Rectangle 12136"/>
              <p:cNvSpPr>
                <a:spLocks noChangeArrowheads="1"/>
              </p:cNvSpPr>
              <p:nvPr/>
            </p:nvSpPr>
            <p:spPr bwMode="auto">
              <a:xfrm>
                <a:off x="1031" y="1576"/>
                <a:ext cx="7" cy="6"/>
              </a:xfrm>
              <a:prstGeom prst="rect">
                <a:avLst/>
              </a:prstGeom>
              <a:solidFill>
                <a:srgbClr val="63C6F5"/>
              </a:solidFill>
              <a:ln w="9525">
                <a:noFill/>
                <a:miter lim="800000"/>
                <a:headEnd/>
                <a:tailEnd/>
              </a:ln>
            </p:spPr>
            <p:txBody>
              <a:bodyPr/>
              <a:lstStyle/>
              <a:p>
                <a:endParaRPr lang="en-US" dirty="0"/>
              </a:p>
            </p:txBody>
          </p:sp>
          <p:sp>
            <p:nvSpPr>
              <p:cNvPr id="44905" name="Freeform 12137"/>
              <p:cNvSpPr>
                <a:spLocks/>
              </p:cNvSpPr>
              <p:nvPr/>
            </p:nvSpPr>
            <p:spPr bwMode="auto">
              <a:xfrm>
                <a:off x="1031" y="1588"/>
                <a:ext cx="7" cy="7"/>
              </a:xfrm>
              <a:custGeom>
                <a:avLst/>
                <a:gdLst/>
                <a:ahLst/>
                <a:cxnLst>
                  <a:cxn ang="0">
                    <a:pos x="0" y="7"/>
                  </a:cxn>
                  <a:cxn ang="0">
                    <a:pos x="0" y="7"/>
                  </a:cxn>
                  <a:cxn ang="0">
                    <a:pos x="7" y="7"/>
                  </a:cxn>
                  <a:cxn ang="0">
                    <a:pos x="7" y="0"/>
                  </a:cxn>
                  <a:cxn ang="0">
                    <a:pos x="0" y="7"/>
                  </a:cxn>
                </a:cxnLst>
                <a:rect l="0" t="0" r="r" b="b"/>
                <a:pathLst>
                  <a:path w="7" h="7">
                    <a:moveTo>
                      <a:pt x="0" y="7"/>
                    </a:moveTo>
                    <a:lnTo>
                      <a:pt x="0" y="7"/>
                    </a:lnTo>
                    <a:lnTo>
                      <a:pt x="7" y="7"/>
                    </a:lnTo>
                    <a:lnTo>
                      <a:pt x="7" y="0"/>
                    </a:lnTo>
                    <a:lnTo>
                      <a:pt x="0" y="7"/>
                    </a:lnTo>
                    <a:close/>
                  </a:path>
                </a:pathLst>
              </a:custGeom>
              <a:solidFill>
                <a:srgbClr val="63C6F5"/>
              </a:solidFill>
              <a:ln w="9525">
                <a:noFill/>
                <a:round/>
                <a:headEnd/>
                <a:tailEnd/>
              </a:ln>
            </p:spPr>
            <p:txBody>
              <a:bodyPr/>
              <a:lstStyle/>
              <a:p>
                <a:endParaRPr lang="en-US" dirty="0"/>
              </a:p>
            </p:txBody>
          </p:sp>
          <p:sp>
            <p:nvSpPr>
              <p:cNvPr id="44906" name="Rectangle 12138"/>
              <p:cNvSpPr>
                <a:spLocks noChangeArrowheads="1"/>
              </p:cNvSpPr>
              <p:nvPr/>
            </p:nvSpPr>
            <p:spPr bwMode="auto">
              <a:xfrm>
                <a:off x="1031" y="1595"/>
                <a:ext cx="7" cy="1"/>
              </a:xfrm>
              <a:prstGeom prst="rect">
                <a:avLst/>
              </a:prstGeom>
              <a:solidFill>
                <a:srgbClr val="63C6F5"/>
              </a:solidFill>
              <a:ln w="9525">
                <a:noFill/>
                <a:miter lim="800000"/>
                <a:headEnd/>
                <a:tailEnd/>
              </a:ln>
            </p:spPr>
            <p:txBody>
              <a:bodyPr/>
              <a:lstStyle/>
              <a:p>
                <a:endParaRPr lang="en-US" dirty="0"/>
              </a:p>
            </p:txBody>
          </p:sp>
          <p:sp>
            <p:nvSpPr>
              <p:cNvPr id="44907" name="Freeform 12139"/>
              <p:cNvSpPr>
                <a:spLocks/>
              </p:cNvSpPr>
              <p:nvPr/>
            </p:nvSpPr>
            <p:spPr bwMode="auto">
              <a:xfrm>
                <a:off x="1031" y="2897"/>
                <a:ext cx="7" cy="31"/>
              </a:xfrm>
              <a:custGeom>
                <a:avLst/>
                <a:gdLst/>
                <a:ahLst/>
                <a:cxnLst>
                  <a:cxn ang="0">
                    <a:pos x="0" y="0"/>
                  </a:cxn>
                  <a:cxn ang="0">
                    <a:pos x="0" y="25"/>
                  </a:cxn>
                  <a:cxn ang="0">
                    <a:pos x="7" y="31"/>
                  </a:cxn>
                  <a:cxn ang="0">
                    <a:pos x="7" y="6"/>
                  </a:cxn>
                  <a:cxn ang="0">
                    <a:pos x="0" y="0"/>
                  </a:cxn>
                </a:cxnLst>
                <a:rect l="0" t="0" r="r" b="b"/>
                <a:pathLst>
                  <a:path w="7" h="31">
                    <a:moveTo>
                      <a:pt x="0" y="0"/>
                    </a:moveTo>
                    <a:lnTo>
                      <a:pt x="0" y="25"/>
                    </a:lnTo>
                    <a:lnTo>
                      <a:pt x="7" y="31"/>
                    </a:lnTo>
                    <a:lnTo>
                      <a:pt x="7" y="6"/>
                    </a:lnTo>
                    <a:lnTo>
                      <a:pt x="0" y="0"/>
                    </a:lnTo>
                    <a:close/>
                  </a:path>
                </a:pathLst>
              </a:custGeom>
              <a:solidFill>
                <a:srgbClr val="63C6F5"/>
              </a:solidFill>
              <a:ln w="9525">
                <a:noFill/>
                <a:round/>
                <a:headEnd/>
                <a:tailEnd/>
              </a:ln>
            </p:spPr>
            <p:txBody>
              <a:bodyPr/>
              <a:lstStyle/>
              <a:p>
                <a:endParaRPr lang="en-US" dirty="0"/>
              </a:p>
            </p:txBody>
          </p:sp>
          <p:sp>
            <p:nvSpPr>
              <p:cNvPr id="44908" name="Rectangle 12140"/>
              <p:cNvSpPr>
                <a:spLocks noChangeArrowheads="1"/>
              </p:cNvSpPr>
              <p:nvPr/>
            </p:nvSpPr>
            <p:spPr bwMode="auto">
              <a:xfrm>
                <a:off x="1031" y="2985"/>
                <a:ext cx="7" cy="239"/>
              </a:xfrm>
              <a:prstGeom prst="rect">
                <a:avLst/>
              </a:prstGeom>
              <a:solidFill>
                <a:srgbClr val="63C6F5"/>
              </a:solidFill>
              <a:ln w="9525">
                <a:noFill/>
                <a:miter lim="800000"/>
                <a:headEnd/>
                <a:tailEnd/>
              </a:ln>
            </p:spPr>
            <p:txBody>
              <a:bodyPr/>
              <a:lstStyle/>
              <a:p>
                <a:endParaRPr lang="en-US" dirty="0"/>
              </a:p>
            </p:txBody>
          </p:sp>
          <p:sp>
            <p:nvSpPr>
              <p:cNvPr id="44909" name="Rectangle 12141"/>
              <p:cNvSpPr>
                <a:spLocks noChangeArrowheads="1"/>
              </p:cNvSpPr>
              <p:nvPr/>
            </p:nvSpPr>
            <p:spPr bwMode="auto">
              <a:xfrm>
                <a:off x="1031" y="3230"/>
                <a:ext cx="7" cy="1"/>
              </a:xfrm>
              <a:prstGeom prst="rect">
                <a:avLst/>
              </a:prstGeom>
              <a:solidFill>
                <a:srgbClr val="63C6F5"/>
              </a:solidFill>
              <a:ln w="9525">
                <a:noFill/>
                <a:miter lim="800000"/>
                <a:headEnd/>
                <a:tailEnd/>
              </a:ln>
            </p:spPr>
            <p:txBody>
              <a:bodyPr/>
              <a:lstStyle/>
              <a:p>
                <a:endParaRPr lang="en-US" dirty="0"/>
              </a:p>
            </p:txBody>
          </p:sp>
          <p:sp>
            <p:nvSpPr>
              <p:cNvPr id="44910" name="Rectangle 12142"/>
              <p:cNvSpPr>
                <a:spLocks noChangeArrowheads="1"/>
              </p:cNvSpPr>
              <p:nvPr/>
            </p:nvSpPr>
            <p:spPr bwMode="auto">
              <a:xfrm>
                <a:off x="1025" y="3236"/>
                <a:ext cx="6" cy="126"/>
              </a:xfrm>
              <a:prstGeom prst="rect">
                <a:avLst/>
              </a:prstGeom>
              <a:solidFill>
                <a:srgbClr val="63C6F5"/>
              </a:solidFill>
              <a:ln w="9525">
                <a:noFill/>
                <a:miter lim="800000"/>
                <a:headEnd/>
                <a:tailEnd/>
              </a:ln>
            </p:spPr>
            <p:txBody>
              <a:bodyPr/>
              <a:lstStyle/>
              <a:p>
                <a:endParaRPr lang="en-US" dirty="0"/>
              </a:p>
            </p:txBody>
          </p:sp>
          <p:sp>
            <p:nvSpPr>
              <p:cNvPr id="44911" name="Freeform 12143"/>
              <p:cNvSpPr>
                <a:spLocks/>
              </p:cNvSpPr>
              <p:nvPr/>
            </p:nvSpPr>
            <p:spPr bwMode="auto">
              <a:xfrm>
                <a:off x="1038" y="1010"/>
                <a:ext cx="6" cy="6"/>
              </a:xfrm>
              <a:custGeom>
                <a:avLst/>
                <a:gdLst/>
                <a:ahLst/>
                <a:cxnLst>
                  <a:cxn ang="0">
                    <a:pos x="0" y="0"/>
                  </a:cxn>
                  <a:cxn ang="0">
                    <a:pos x="0" y="0"/>
                  </a:cxn>
                  <a:cxn ang="0">
                    <a:pos x="6" y="6"/>
                  </a:cxn>
                  <a:cxn ang="0">
                    <a:pos x="6" y="0"/>
                  </a:cxn>
                  <a:cxn ang="0">
                    <a:pos x="0" y="0"/>
                  </a:cxn>
                </a:cxnLst>
                <a:rect l="0" t="0" r="r" b="b"/>
                <a:pathLst>
                  <a:path w="6" h="6">
                    <a:moveTo>
                      <a:pt x="0" y="0"/>
                    </a:moveTo>
                    <a:lnTo>
                      <a:pt x="0" y="0"/>
                    </a:lnTo>
                    <a:lnTo>
                      <a:pt x="6" y="6"/>
                    </a:lnTo>
                    <a:lnTo>
                      <a:pt x="6" y="0"/>
                    </a:lnTo>
                    <a:lnTo>
                      <a:pt x="0" y="0"/>
                    </a:lnTo>
                    <a:close/>
                  </a:path>
                </a:pathLst>
              </a:custGeom>
              <a:solidFill>
                <a:srgbClr val="63C6F5"/>
              </a:solidFill>
              <a:ln w="9525">
                <a:noFill/>
                <a:round/>
                <a:headEnd/>
                <a:tailEnd/>
              </a:ln>
            </p:spPr>
            <p:txBody>
              <a:bodyPr/>
              <a:lstStyle/>
              <a:p>
                <a:endParaRPr lang="en-US" dirty="0"/>
              </a:p>
            </p:txBody>
          </p:sp>
          <p:sp>
            <p:nvSpPr>
              <p:cNvPr id="44912" name="Rectangle 12144"/>
              <p:cNvSpPr>
                <a:spLocks noChangeArrowheads="1"/>
              </p:cNvSpPr>
              <p:nvPr/>
            </p:nvSpPr>
            <p:spPr bwMode="auto">
              <a:xfrm>
                <a:off x="1038" y="1179"/>
                <a:ext cx="6" cy="44"/>
              </a:xfrm>
              <a:prstGeom prst="rect">
                <a:avLst/>
              </a:prstGeom>
              <a:solidFill>
                <a:srgbClr val="63C6F5"/>
              </a:solidFill>
              <a:ln w="9525">
                <a:noFill/>
                <a:miter lim="800000"/>
                <a:headEnd/>
                <a:tailEnd/>
              </a:ln>
            </p:spPr>
            <p:txBody>
              <a:bodyPr/>
              <a:lstStyle/>
              <a:p>
                <a:endParaRPr lang="en-US" dirty="0"/>
              </a:p>
            </p:txBody>
          </p:sp>
          <p:sp>
            <p:nvSpPr>
              <p:cNvPr id="44913" name="Freeform 12145"/>
              <p:cNvSpPr>
                <a:spLocks/>
              </p:cNvSpPr>
              <p:nvPr/>
            </p:nvSpPr>
            <p:spPr bwMode="auto">
              <a:xfrm>
                <a:off x="1038" y="1223"/>
                <a:ext cx="6" cy="19"/>
              </a:xfrm>
              <a:custGeom>
                <a:avLst/>
                <a:gdLst/>
                <a:ahLst/>
                <a:cxnLst>
                  <a:cxn ang="0">
                    <a:pos x="0" y="7"/>
                  </a:cxn>
                  <a:cxn ang="0">
                    <a:pos x="0" y="13"/>
                  </a:cxn>
                  <a:cxn ang="0">
                    <a:pos x="6" y="19"/>
                  </a:cxn>
                  <a:cxn ang="0">
                    <a:pos x="6" y="0"/>
                  </a:cxn>
                  <a:cxn ang="0">
                    <a:pos x="0" y="7"/>
                  </a:cxn>
                </a:cxnLst>
                <a:rect l="0" t="0" r="r" b="b"/>
                <a:pathLst>
                  <a:path w="6" h="19">
                    <a:moveTo>
                      <a:pt x="0" y="7"/>
                    </a:moveTo>
                    <a:lnTo>
                      <a:pt x="0" y="13"/>
                    </a:lnTo>
                    <a:lnTo>
                      <a:pt x="6" y="19"/>
                    </a:lnTo>
                    <a:lnTo>
                      <a:pt x="6" y="0"/>
                    </a:lnTo>
                    <a:lnTo>
                      <a:pt x="0" y="7"/>
                    </a:lnTo>
                    <a:close/>
                  </a:path>
                </a:pathLst>
              </a:custGeom>
              <a:solidFill>
                <a:srgbClr val="63C6F5"/>
              </a:solidFill>
              <a:ln w="9525">
                <a:noFill/>
                <a:round/>
                <a:headEnd/>
                <a:tailEnd/>
              </a:ln>
            </p:spPr>
            <p:txBody>
              <a:bodyPr/>
              <a:lstStyle/>
              <a:p>
                <a:endParaRPr lang="en-US" dirty="0"/>
              </a:p>
            </p:txBody>
          </p:sp>
          <p:sp>
            <p:nvSpPr>
              <p:cNvPr id="44914" name="Rectangle 12146"/>
              <p:cNvSpPr>
                <a:spLocks noChangeArrowheads="1"/>
              </p:cNvSpPr>
              <p:nvPr/>
            </p:nvSpPr>
            <p:spPr bwMode="auto">
              <a:xfrm>
                <a:off x="1038" y="1261"/>
                <a:ext cx="6" cy="227"/>
              </a:xfrm>
              <a:prstGeom prst="rect">
                <a:avLst/>
              </a:prstGeom>
              <a:solidFill>
                <a:srgbClr val="63C6F5"/>
              </a:solidFill>
              <a:ln w="9525">
                <a:noFill/>
                <a:miter lim="800000"/>
                <a:headEnd/>
                <a:tailEnd/>
              </a:ln>
            </p:spPr>
            <p:txBody>
              <a:bodyPr/>
              <a:lstStyle/>
              <a:p>
                <a:endParaRPr lang="en-US" dirty="0"/>
              </a:p>
            </p:txBody>
          </p:sp>
          <p:sp>
            <p:nvSpPr>
              <p:cNvPr id="44915" name="Rectangle 12147"/>
              <p:cNvSpPr>
                <a:spLocks noChangeArrowheads="1"/>
              </p:cNvSpPr>
              <p:nvPr/>
            </p:nvSpPr>
            <p:spPr bwMode="auto">
              <a:xfrm>
                <a:off x="1038" y="1500"/>
                <a:ext cx="6" cy="76"/>
              </a:xfrm>
              <a:prstGeom prst="rect">
                <a:avLst/>
              </a:prstGeom>
              <a:solidFill>
                <a:srgbClr val="63C6F5"/>
              </a:solidFill>
              <a:ln w="9525">
                <a:noFill/>
                <a:miter lim="800000"/>
                <a:headEnd/>
                <a:tailEnd/>
              </a:ln>
            </p:spPr>
            <p:txBody>
              <a:bodyPr/>
              <a:lstStyle/>
              <a:p>
                <a:endParaRPr lang="en-US" dirty="0"/>
              </a:p>
            </p:txBody>
          </p:sp>
          <p:sp>
            <p:nvSpPr>
              <p:cNvPr id="44916" name="Rectangle 12148"/>
              <p:cNvSpPr>
                <a:spLocks noChangeArrowheads="1"/>
              </p:cNvSpPr>
              <p:nvPr/>
            </p:nvSpPr>
            <p:spPr bwMode="auto">
              <a:xfrm>
                <a:off x="1038" y="1582"/>
                <a:ext cx="6" cy="13"/>
              </a:xfrm>
              <a:prstGeom prst="rect">
                <a:avLst/>
              </a:prstGeom>
              <a:solidFill>
                <a:srgbClr val="63C6F5"/>
              </a:solidFill>
              <a:ln w="9525">
                <a:noFill/>
                <a:miter lim="800000"/>
                <a:headEnd/>
                <a:tailEnd/>
              </a:ln>
            </p:spPr>
            <p:txBody>
              <a:bodyPr/>
              <a:lstStyle/>
              <a:p>
                <a:endParaRPr lang="en-US" dirty="0"/>
              </a:p>
            </p:txBody>
          </p:sp>
          <p:sp>
            <p:nvSpPr>
              <p:cNvPr id="44917" name="Freeform 12149"/>
              <p:cNvSpPr>
                <a:spLocks/>
              </p:cNvSpPr>
              <p:nvPr/>
            </p:nvSpPr>
            <p:spPr bwMode="auto">
              <a:xfrm>
                <a:off x="1038" y="2909"/>
                <a:ext cx="6" cy="25"/>
              </a:xfrm>
              <a:custGeom>
                <a:avLst/>
                <a:gdLst/>
                <a:ahLst/>
                <a:cxnLst>
                  <a:cxn ang="0">
                    <a:pos x="0" y="0"/>
                  </a:cxn>
                  <a:cxn ang="0">
                    <a:pos x="0" y="19"/>
                  </a:cxn>
                  <a:cxn ang="0">
                    <a:pos x="6" y="25"/>
                  </a:cxn>
                  <a:cxn ang="0">
                    <a:pos x="6" y="0"/>
                  </a:cxn>
                  <a:cxn ang="0">
                    <a:pos x="0" y="0"/>
                  </a:cxn>
                </a:cxnLst>
                <a:rect l="0" t="0" r="r" b="b"/>
                <a:pathLst>
                  <a:path w="6" h="25">
                    <a:moveTo>
                      <a:pt x="0" y="0"/>
                    </a:moveTo>
                    <a:lnTo>
                      <a:pt x="0" y="19"/>
                    </a:lnTo>
                    <a:lnTo>
                      <a:pt x="6" y="25"/>
                    </a:lnTo>
                    <a:lnTo>
                      <a:pt x="6" y="0"/>
                    </a:lnTo>
                    <a:lnTo>
                      <a:pt x="0" y="0"/>
                    </a:lnTo>
                    <a:close/>
                  </a:path>
                </a:pathLst>
              </a:custGeom>
              <a:solidFill>
                <a:srgbClr val="63C6F5"/>
              </a:solidFill>
              <a:ln w="9525">
                <a:noFill/>
                <a:round/>
                <a:headEnd/>
                <a:tailEnd/>
              </a:ln>
            </p:spPr>
            <p:txBody>
              <a:bodyPr/>
              <a:lstStyle/>
              <a:p>
                <a:endParaRPr lang="en-US" dirty="0"/>
              </a:p>
            </p:txBody>
          </p:sp>
          <p:sp>
            <p:nvSpPr>
              <p:cNvPr id="44918" name="Rectangle 12150"/>
              <p:cNvSpPr>
                <a:spLocks noChangeArrowheads="1"/>
              </p:cNvSpPr>
              <p:nvPr/>
            </p:nvSpPr>
            <p:spPr bwMode="auto">
              <a:xfrm>
                <a:off x="1038" y="2978"/>
                <a:ext cx="6" cy="233"/>
              </a:xfrm>
              <a:prstGeom prst="rect">
                <a:avLst/>
              </a:prstGeom>
              <a:solidFill>
                <a:srgbClr val="63C6F5"/>
              </a:solidFill>
              <a:ln w="9525">
                <a:noFill/>
                <a:miter lim="800000"/>
                <a:headEnd/>
                <a:tailEnd/>
              </a:ln>
            </p:spPr>
            <p:txBody>
              <a:bodyPr/>
              <a:lstStyle/>
              <a:p>
                <a:endParaRPr lang="en-US" dirty="0"/>
              </a:p>
            </p:txBody>
          </p:sp>
          <p:sp>
            <p:nvSpPr>
              <p:cNvPr id="44919" name="Freeform 12151"/>
              <p:cNvSpPr>
                <a:spLocks/>
              </p:cNvSpPr>
              <p:nvPr/>
            </p:nvSpPr>
            <p:spPr bwMode="auto">
              <a:xfrm>
                <a:off x="1031" y="3236"/>
                <a:ext cx="7" cy="132"/>
              </a:xfrm>
              <a:custGeom>
                <a:avLst/>
                <a:gdLst/>
                <a:ahLst/>
                <a:cxnLst>
                  <a:cxn ang="0">
                    <a:pos x="0" y="0"/>
                  </a:cxn>
                  <a:cxn ang="0">
                    <a:pos x="0" y="126"/>
                  </a:cxn>
                  <a:cxn ang="0">
                    <a:pos x="7" y="132"/>
                  </a:cxn>
                  <a:cxn ang="0">
                    <a:pos x="7" y="0"/>
                  </a:cxn>
                  <a:cxn ang="0">
                    <a:pos x="0" y="0"/>
                  </a:cxn>
                </a:cxnLst>
                <a:rect l="0" t="0" r="r" b="b"/>
                <a:pathLst>
                  <a:path w="7" h="132">
                    <a:moveTo>
                      <a:pt x="0" y="0"/>
                    </a:moveTo>
                    <a:lnTo>
                      <a:pt x="0" y="126"/>
                    </a:lnTo>
                    <a:lnTo>
                      <a:pt x="7" y="132"/>
                    </a:lnTo>
                    <a:lnTo>
                      <a:pt x="7" y="0"/>
                    </a:lnTo>
                    <a:lnTo>
                      <a:pt x="0" y="0"/>
                    </a:lnTo>
                    <a:close/>
                  </a:path>
                </a:pathLst>
              </a:custGeom>
              <a:solidFill>
                <a:srgbClr val="63C6F5"/>
              </a:solidFill>
              <a:ln w="9525">
                <a:noFill/>
                <a:round/>
                <a:headEnd/>
                <a:tailEnd/>
              </a:ln>
            </p:spPr>
            <p:txBody>
              <a:bodyPr/>
              <a:lstStyle/>
              <a:p>
                <a:endParaRPr lang="en-US" dirty="0"/>
              </a:p>
            </p:txBody>
          </p:sp>
          <p:sp>
            <p:nvSpPr>
              <p:cNvPr id="44920" name="Rectangle 12152"/>
              <p:cNvSpPr>
                <a:spLocks noChangeArrowheads="1"/>
              </p:cNvSpPr>
              <p:nvPr/>
            </p:nvSpPr>
            <p:spPr bwMode="auto">
              <a:xfrm>
                <a:off x="1044" y="984"/>
                <a:ext cx="6" cy="1"/>
              </a:xfrm>
              <a:prstGeom prst="rect">
                <a:avLst/>
              </a:prstGeom>
              <a:solidFill>
                <a:srgbClr val="63C6F5"/>
              </a:solidFill>
              <a:ln w="9525">
                <a:noFill/>
                <a:miter lim="800000"/>
                <a:headEnd/>
                <a:tailEnd/>
              </a:ln>
            </p:spPr>
            <p:txBody>
              <a:bodyPr/>
              <a:lstStyle/>
              <a:p>
                <a:endParaRPr lang="en-US" dirty="0"/>
              </a:p>
            </p:txBody>
          </p:sp>
          <p:sp>
            <p:nvSpPr>
              <p:cNvPr id="44921" name="Freeform 12153"/>
              <p:cNvSpPr>
                <a:spLocks/>
              </p:cNvSpPr>
              <p:nvPr/>
            </p:nvSpPr>
            <p:spPr bwMode="auto">
              <a:xfrm>
                <a:off x="1044" y="1010"/>
                <a:ext cx="6" cy="6"/>
              </a:xfrm>
              <a:custGeom>
                <a:avLst/>
                <a:gdLst/>
                <a:ahLst/>
                <a:cxnLst>
                  <a:cxn ang="0">
                    <a:pos x="0" y="0"/>
                  </a:cxn>
                  <a:cxn ang="0">
                    <a:pos x="0" y="6"/>
                  </a:cxn>
                  <a:cxn ang="0">
                    <a:pos x="6" y="6"/>
                  </a:cxn>
                  <a:cxn ang="0">
                    <a:pos x="6" y="6"/>
                  </a:cxn>
                  <a:cxn ang="0">
                    <a:pos x="0" y="0"/>
                  </a:cxn>
                </a:cxnLst>
                <a:rect l="0" t="0" r="r" b="b"/>
                <a:pathLst>
                  <a:path w="6" h="6">
                    <a:moveTo>
                      <a:pt x="0" y="0"/>
                    </a:moveTo>
                    <a:lnTo>
                      <a:pt x="0" y="6"/>
                    </a:lnTo>
                    <a:lnTo>
                      <a:pt x="6" y="6"/>
                    </a:lnTo>
                    <a:lnTo>
                      <a:pt x="6" y="6"/>
                    </a:lnTo>
                    <a:lnTo>
                      <a:pt x="0" y="0"/>
                    </a:lnTo>
                    <a:close/>
                  </a:path>
                </a:pathLst>
              </a:custGeom>
              <a:solidFill>
                <a:srgbClr val="63C6F5"/>
              </a:solidFill>
              <a:ln w="9525">
                <a:noFill/>
                <a:round/>
                <a:headEnd/>
                <a:tailEnd/>
              </a:ln>
            </p:spPr>
            <p:txBody>
              <a:bodyPr/>
              <a:lstStyle/>
              <a:p>
                <a:endParaRPr lang="en-US" dirty="0"/>
              </a:p>
            </p:txBody>
          </p:sp>
          <p:sp>
            <p:nvSpPr>
              <p:cNvPr id="44922" name="Rectangle 12154"/>
              <p:cNvSpPr>
                <a:spLocks noChangeArrowheads="1"/>
              </p:cNvSpPr>
              <p:nvPr/>
            </p:nvSpPr>
            <p:spPr bwMode="auto">
              <a:xfrm>
                <a:off x="1044" y="1173"/>
                <a:ext cx="6" cy="63"/>
              </a:xfrm>
              <a:prstGeom prst="rect">
                <a:avLst/>
              </a:prstGeom>
              <a:solidFill>
                <a:srgbClr val="63C6F5"/>
              </a:solidFill>
              <a:ln w="9525">
                <a:noFill/>
                <a:miter lim="800000"/>
                <a:headEnd/>
                <a:tailEnd/>
              </a:ln>
            </p:spPr>
            <p:txBody>
              <a:bodyPr/>
              <a:lstStyle/>
              <a:p>
                <a:endParaRPr lang="en-US" dirty="0"/>
              </a:p>
            </p:txBody>
          </p:sp>
          <p:sp>
            <p:nvSpPr>
              <p:cNvPr id="44923" name="Rectangle 12155"/>
              <p:cNvSpPr>
                <a:spLocks noChangeArrowheads="1"/>
              </p:cNvSpPr>
              <p:nvPr/>
            </p:nvSpPr>
            <p:spPr bwMode="auto">
              <a:xfrm>
                <a:off x="1044" y="1255"/>
                <a:ext cx="6" cy="176"/>
              </a:xfrm>
              <a:prstGeom prst="rect">
                <a:avLst/>
              </a:prstGeom>
              <a:solidFill>
                <a:srgbClr val="63C6F5"/>
              </a:solidFill>
              <a:ln w="9525">
                <a:noFill/>
                <a:miter lim="800000"/>
                <a:headEnd/>
                <a:tailEnd/>
              </a:ln>
            </p:spPr>
            <p:txBody>
              <a:bodyPr/>
              <a:lstStyle/>
              <a:p>
                <a:endParaRPr lang="en-US" dirty="0"/>
              </a:p>
            </p:txBody>
          </p:sp>
          <p:sp>
            <p:nvSpPr>
              <p:cNvPr id="44924" name="Rectangle 12156"/>
              <p:cNvSpPr>
                <a:spLocks noChangeArrowheads="1"/>
              </p:cNvSpPr>
              <p:nvPr/>
            </p:nvSpPr>
            <p:spPr bwMode="auto">
              <a:xfrm>
                <a:off x="1044" y="1437"/>
                <a:ext cx="6" cy="13"/>
              </a:xfrm>
              <a:prstGeom prst="rect">
                <a:avLst/>
              </a:prstGeom>
              <a:solidFill>
                <a:srgbClr val="63C6F5"/>
              </a:solidFill>
              <a:ln w="9525">
                <a:noFill/>
                <a:miter lim="800000"/>
                <a:headEnd/>
                <a:tailEnd/>
              </a:ln>
            </p:spPr>
            <p:txBody>
              <a:bodyPr/>
              <a:lstStyle/>
              <a:p>
                <a:endParaRPr lang="en-US" dirty="0"/>
              </a:p>
            </p:txBody>
          </p:sp>
          <p:sp>
            <p:nvSpPr>
              <p:cNvPr id="44925" name="Rectangle 12157"/>
              <p:cNvSpPr>
                <a:spLocks noChangeArrowheads="1"/>
              </p:cNvSpPr>
              <p:nvPr/>
            </p:nvSpPr>
            <p:spPr bwMode="auto">
              <a:xfrm>
                <a:off x="1044" y="1456"/>
                <a:ext cx="6" cy="32"/>
              </a:xfrm>
              <a:prstGeom prst="rect">
                <a:avLst/>
              </a:prstGeom>
              <a:solidFill>
                <a:srgbClr val="63C6F5"/>
              </a:solidFill>
              <a:ln w="9525">
                <a:noFill/>
                <a:miter lim="800000"/>
                <a:headEnd/>
                <a:tailEnd/>
              </a:ln>
            </p:spPr>
            <p:txBody>
              <a:bodyPr/>
              <a:lstStyle/>
              <a:p>
                <a:endParaRPr lang="en-US" dirty="0"/>
              </a:p>
            </p:txBody>
          </p:sp>
          <p:sp>
            <p:nvSpPr>
              <p:cNvPr id="44926" name="Rectangle 12158"/>
              <p:cNvSpPr>
                <a:spLocks noChangeArrowheads="1"/>
              </p:cNvSpPr>
              <p:nvPr/>
            </p:nvSpPr>
            <p:spPr bwMode="auto">
              <a:xfrm>
                <a:off x="1044" y="1494"/>
                <a:ext cx="6" cy="82"/>
              </a:xfrm>
              <a:prstGeom prst="rect">
                <a:avLst/>
              </a:prstGeom>
              <a:solidFill>
                <a:srgbClr val="63C6F5"/>
              </a:solidFill>
              <a:ln w="9525">
                <a:noFill/>
                <a:miter lim="800000"/>
                <a:headEnd/>
                <a:tailEnd/>
              </a:ln>
            </p:spPr>
            <p:txBody>
              <a:bodyPr/>
              <a:lstStyle/>
              <a:p>
                <a:endParaRPr lang="en-US" dirty="0"/>
              </a:p>
            </p:txBody>
          </p:sp>
          <p:sp>
            <p:nvSpPr>
              <p:cNvPr id="44927" name="Rectangle 12159"/>
              <p:cNvSpPr>
                <a:spLocks noChangeArrowheads="1"/>
              </p:cNvSpPr>
              <p:nvPr/>
            </p:nvSpPr>
            <p:spPr bwMode="auto">
              <a:xfrm>
                <a:off x="1044" y="1582"/>
                <a:ext cx="6" cy="6"/>
              </a:xfrm>
              <a:prstGeom prst="rect">
                <a:avLst/>
              </a:prstGeom>
              <a:solidFill>
                <a:srgbClr val="63C6F5"/>
              </a:solidFill>
              <a:ln w="9525">
                <a:noFill/>
                <a:miter lim="800000"/>
                <a:headEnd/>
                <a:tailEnd/>
              </a:ln>
            </p:spPr>
            <p:txBody>
              <a:bodyPr/>
              <a:lstStyle/>
              <a:p>
                <a:endParaRPr lang="en-US" dirty="0"/>
              </a:p>
            </p:txBody>
          </p:sp>
          <p:sp>
            <p:nvSpPr>
              <p:cNvPr id="44928" name="Rectangle 12160"/>
              <p:cNvSpPr>
                <a:spLocks noChangeArrowheads="1"/>
              </p:cNvSpPr>
              <p:nvPr/>
            </p:nvSpPr>
            <p:spPr bwMode="auto">
              <a:xfrm>
                <a:off x="1044" y="1607"/>
                <a:ext cx="6" cy="6"/>
              </a:xfrm>
              <a:prstGeom prst="rect">
                <a:avLst/>
              </a:prstGeom>
              <a:solidFill>
                <a:srgbClr val="63C6F5"/>
              </a:solidFill>
              <a:ln w="9525">
                <a:noFill/>
                <a:miter lim="800000"/>
                <a:headEnd/>
                <a:tailEnd/>
              </a:ln>
            </p:spPr>
            <p:txBody>
              <a:bodyPr/>
              <a:lstStyle/>
              <a:p>
                <a:endParaRPr lang="en-US" dirty="0"/>
              </a:p>
            </p:txBody>
          </p:sp>
          <p:sp>
            <p:nvSpPr>
              <p:cNvPr id="44929" name="Freeform 12161"/>
              <p:cNvSpPr>
                <a:spLocks/>
              </p:cNvSpPr>
              <p:nvPr/>
            </p:nvSpPr>
            <p:spPr bwMode="auto">
              <a:xfrm>
                <a:off x="1044" y="2903"/>
                <a:ext cx="6" cy="63"/>
              </a:xfrm>
              <a:custGeom>
                <a:avLst/>
                <a:gdLst/>
                <a:ahLst/>
                <a:cxnLst>
                  <a:cxn ang="0">
                    <a:pos x="0" y="0"/>
                  </a:cxn>
                  <a:cxn ang="0">
                    <a:pos x="0" y="57"/>
                  </a:cxn>
                  <a:cxn ang="0">
                    <a:pos x="6" y="63"/>
                  </a:cxn>
                  <a:cxn ang="0">
                    <a:pos x="6" y="0"/>
                  </a:cxn>
                  <a:cxn ang="0">
                    <a:pos x="0" y="0"/>
                  </a:cxn>
                </a:cxnLst>
                <a:rect l="0" t="0" r="r" b="b"/>
                <a:pathLst>
                  <a:path w="6" h="63">
                    <a:moveTo>
                      <a:pt x="0" y="0"/>
                    </a:moveTo>
                    <a:lnTo>
                      <a:pt x="0" y="57"/>
                    </a:lnTo>
                    <a:lnTo>
                      <a:pt x="6" y="63"/>
                    </a:lnTo>
                    <a:lnTo>
                      <a:pt x="6" y="0"/>
                    </a:lnTo>
                    <a:lnTo>
                      <a:pt x="0" y="0"/>
                    </a:lnTo>
                    <a:close/>
                  </a:path>
                </a:pathLst>
              </a:custGeom>
              <a:solidFill>
                <a:srgbClr val="63C6F5"/>
              </a:solidFill>
              <a:ln w="9525">
                <a:noFill/>
                <a:round/>
                <a:headEnd/>
                <a:tailEnd/>
              </a:ln>
            </p:spPr>
            <p:txBody>
              <a:bodyPr/>
              <a:lstStyle/>
              <a:p>
                <a:endParaRPr lang="en-US" dirty="0"/>
              </a:p>
            </p:txBody>
          </p:sp>
          <p:sp>
            <p:nvSpPr>
              <p:cNvPr id="44930" name="Rectangle 12162"/>
              <p:cNvSpPr>
                <a:spLocks noChangeArrowheads="1"/>
              </p:cNvSpPr>
              <p:nvPr/>
            </p:nvSpPr>
            <p:spPr bwMode="auto">
              <a:xfrm>
                <a:off x="1044" y="2978"/>
                <a:ext cx="6" cy="227"/>
              </a:xfrm>
              <a:prstGeom prst="rect">
                <a:avLst/>
              </a:prstGeom>
              <a:solidFill>
                <a:srgbClr val="63C6F5"/>
              </a:solidFill>
              <a:ln w="9525">
                <a:noFill/>
                <a:miter lim="800000"/>
                <a:headEnd/>
                <a:tailEnd/>
              </a:ln>
            </p:spPr>
            <p:txBody>
              <a:bodyPr/>
              <a:lstStyle/>
              <a:p>
                <a:endParaRPr lang="en-US" dirty="0"/>
              </a:p>
            </p:txBody>
          </p:sp>
          <p:sp>
            <p:nvSpPr>
              <p:cNvPr id="44931" name="Freeform 12163"/>
              <p:cNvSpPr>
                <a:spLocks/>
              </p:cNvSpPr>
              <p:nvPr/>
            </p:nvSpPr>
            <p:spPr bwMode="auto">
              <a:xfrm>
                <a:off x="1038" y="3236"/>
                <a:ext cx="6" cy="139"/>
              </a:xfrm>
              <a:custGeom>
                <a:avLst/>
                <a:gdLst/>
                <a:ahLst/>
                <a:cxnLst>
                  <a:cxn ang="0">
                    <a:pos x="0" y="0"/>
                  </a:cxn>
                  <a:cxn ang="0">
                    <a:pos x="0" y="132"/>
                  </a:cxn>
                  <a:cxn ang="0">
                    <a:pos x="6" y="139"/>
                  </a:cxn>
                  <a:cxn ang="0">
                    <a:pos x="6" y="0"/>
                  </a:cxn>
                  <a:cxn ang="0">
                    <a:pos x="0" y="0"/>
                  </a:cxn>
                </a:cxnLst>
                <a:rect l="0" t="0" r="r" b="b"/>
                <a:pathLst>
                  <a:path w="6" h="139">
                    <a:moveTo>
                      <a:pt x="0" y="0"/>
                    </a:moveTo>
                    <a:lnTo>
                      <a:pt x="0" y="132"/>
                    </a:lnTo>
                    <a:lnTo>
                      <a:pt x="6" y="139"/>
                    </a:lnTo>
                    <a:lnTo>
                      <a:pt x="6" y="0"/>
                    </a:lnTo>
                    <a:lnTo>
                      <a:pt x="0" y="0"/>
                    </a:lnTo>
                    <a:close/>
                  </a:path>
                </a:pathLst>
              </a:custGeom>
              <a:solidFill>
                <a:srgbClr val="63C6F5"/>
              </a:solidFill>
              <a:ln w="9525">
                <a:noFill/>
                <a:round/>
                <a:headEnd/>
                <a:tailEnd/>
              </a:ln>
            </p:spPr>
            <p:txBody>
              <a:bodyPr/>
              <a:lstStyle/>
              <a:p>
                <a:endParaRPr lang="en-US" dirty="0"/>
              </a:p>
            </p:txBody>
          </p:sp>
          <p:sp>
            <p:nvSpPr>
              <p:cNvPr id="44932" name="Rectangle 12164"/>
              <p:cNvSpPr>
                <a:spLocks noChangeArrowheads="1"/>
              </p:cNvSpPr>
              <p:nvPr/>
            </p:nvSpPr>
            <p:spPr bwMode="auto">
              <a:xfrm>
                <a:off x="1050" y="984"/>
                <a:ext cx="7" cy="7"/>
              </a:xfrm>
              <a:prstGeom prst="rect">
                <a:avLst/>
              </a:prstGeom>
              <a:solidFill>
                <a:srgbClr val="63C6F5"/>
              </a:solidFill>
              <a:ln w="9525">
                <a:noFill/>
                <a:miter lim="800000"/>
                <a:headEnd/>
                <a:tailEnd/>
              </a:ln>
            </p:spPr>
            <p:txBody>
              <a:bodyPr/>
              <a:lstStyle/>
              <a:p>
                <a:endParaRPr lang="en-US" dirty="0"/>
              </a:p>
            </p:txBody>
          </p:sp>
          <p:sp>
            <p:nvSpPr>
              <p:cNvPr id="44933" name="Freeform 12165"/>
              <p:cNvSpPr>
                <a:spLocks/>
              </p:cNvSpPr>
              <p:nvPr/>
            </p:nvSpPr>
            <p:spPr bwMode="auto">
              <a:xfrm>
                <a:off x="1050" y="997"/>
                <a:ext cx="7" cy="6"/>
              </a:xfrm>
              <a:custGeom>
                <a:avLst/>
                <a:gdLst/>
                <a:ahLst/>
                <a:cxnLst>
                  <a:cxn ang="0">
                    <a:pos x="0" y="0"/>
                  </a:cxn>
                  <a:cxn ang="0">
                    <a:pos x="0" y="0"/>
                  </a:cxn>
                  <a:cxn ang="0">
                    <a:pos x="7" y="6"/>
                  </a:cxn>
                  <a:cxn ang="0">
                    <a:pos x="7" y="0"/>
                  </a:cxn>
                  <a:cxn ang="0">
                    <a:pos x="0" y="0"/>
                  </a:cxn>
                </a:cxnLst>
                <a:rect l="0" t="0" r="r" b="b"/>
                <a:pathLst>
                  <a:path w="7" h="6">
                    <a:moveTo>
                      <a:pt x="0" y="0"/>
                    </a:moveTo>
                    <a:lnTo>
                      <a:pt x="0" y="0"/>
                    </a:lnTo>
                    <a:lnTo>
                      <a:pt x="7" y="6"/>
                    </a:lnTo>
                    <a:lnTo>
                      <a:pt x="7" y="0"/>
                    </a:lnTo>
                    <a:lnTo>
                      <a:pt x="0" y="0"/>
                    </a:lnTo>
                    <a:close/>
                  </a:path>
                </a:pathLst>
              </a:custGeom>
              <a:solidFill>
                <a:srgbClr val="63C6F5"/>
              </a:solidFill>
              <a:ln w="9525">
                <a:noFill/>
                <a:round/>
                <a:headEnd/>
                <a:tailEnd/>
              </a:ln>
            </p:spPr>
            <p:txBody>
              <a:bodyPr/>
              <a:lstStyle/>
              <a:p>
                <a:endParaRPr lang="en-US" dirty="0"/>
              </a:p>
            </p:txBody>
          </p:sp>
          <p:sp>
            <p:nvSpPr>
              <p:cNvPr id="44934" name="Rectangle 12166"/>
              <p:cNvSpPr>
                <a:spLocks noChangeArrowheads="1"/>
              </p:cNvSpPr>
              <p:nvPr/>
            </p:nvSpPr>
            <p:spPr bwMode="auto">
              <a:xfrm>
                <a:off x="1050" y="1010"/>
                <a:ext cx="7" cy="6"/>
              </a:xfrm>
              <a:prstGeom prst="rect">
                <a:avLst/>
              </a:prstGeom>
              <a:solidFill>
                <a:srgbClr val="63C6F5"/>
              </a:solidFill>
              <a:ln w="9525">
                <a:noFill/>
                <a:miter lim="800000"/>
                <a:headEnd/>
                <a:tailEnd/>
              </a:ln>
            </p:spPr>
            <p:txBody>
              <a:bodyPr/>
              <a:lstStyle/>
              <a:p>
                <a:endParaRPr lang="en-US" dirty="0"/>
              </a:p>
            </p:txBody>
          </p:sp>
          <p:sp>
            <p:nvSpPr>
              <p:cNvPr id="44935" name="Freeform 12167"/>
              <p:cNvSpPr>
                <a:spLocks/>
              </p:cNvSpPr>
              <p:nvPr/>
            </p:nvSpPr>
            <p:spPr bwMode="auto">
              <a:xfrm>
                <a:off x="1050" y="1167"/>
                <a:ext cx="7" cy="69"/>
              </a:xfrm>
              <a:custGeom>
                <a:avLst/>
                <a:gdLst/>
                <a:ahLst/>
                <a:cxnLst>
                  <a:cxn ang="0">
                    <a:pos x="0" y="6"/>
                  </a:cxn>
                  <a:cxn ang="0">
                    <a:pos x="0" y="69"/>
                  </a:cxn>
                  <a:cxn ang="0">
                    <a:pos x="7" y="69"/>
                  </a:cxn>
                  <a:cxn ang="0">
                    <a:pos x="7" y="0"/>
                  </a:cxn>
                  <a:cxn ang="0">
                    <a:pos x="0" y="6"/>
                  </a:cxn>
                </a:cxnLst>
                <a:rect l="0" t="0" r="r" b="b"/>
                <a:pathLst>
                  <a:path w="7" h="69">
                    <a:moveTo>
                      <a:pt x="0" y="6"/>
                    </a:moveTo>
                    <a:lnTo>
                      <a:pt x="0" y="69"/>
                    </a:lnTo>
                    <a:lnTo>
                      <a:pt x="7" y="69"/>
                    </a:lnTo>
                    <a:lnTo>
                      <a:pt x="7" y="0"/>
                    </a:lnTo>
                    <a:lnTo>
                      <a:pt x="0" y="6"/>
                    </a:lnTo>
                    <a:close/>
                  </a:path>
                </a:pathLst>
              </a:custGeom>
              <a:solidFill>
                <a:srgbClr val="63C6F5"/>
              </a:solidFill>
              <a:ln w="9525">
                <a:noFill/>
                <a:round/>
                <a:headEnd/>
                <a:tailEnd/>
              </a:ln>
            </p:spPr>
            <p:txBody>
              <a:bodyPr/>
              <a:lstStyle/>
              <a:p>
                <a:endParaRPr lang="en-US" dirty="0"/>
              </a:p>
            </p:txBody>
          </p:sp>
          <p:sp>
            <p:nvSpPr>
              <p:cNvPr id="44936" name="Freeform 12168"/>
              <p:cNvSpPr>
                <a:spLocks/>
              </p:cNvSpPr>
              <p:nvPr/>
            </p:nvSpPr>
            <p:spPr bwMode="auto">
              <a:xfrm>
                <a:off x="1050" y="1249"/>
                <a:ext cx="7" cy="195"/>
              </a:xfrm>
              <a:custGeom>
                <a:avLst/>
                <a:gdLst/>
                <a:ahLst/>
                <a:cxnLst>
                  <a:cxn ang="0">
                    <a:pos x="0" y="0"/>
                  </a:cxn>
                  <a:cxn ang="0">
                    <a:pos x="0" y="188"/>
                  </a:cxn>
                  <a:cxn ang="0">
                    <a:pos x="7" y="195"/>
                  </a:cxn>
                  <a:cxn ang="0">
                    <a:pos x="7" y="0"/>
                  </a:cxn>
                  <a:cxn ang="0">
                    <a:pos x="0" y="0"/>
                  </a:cxn>
                </a:cxnLst>
                <a:rect l="0" t="0" r="r" b="b"/>
                <a:pathLst>
                  <a:path w="7" h="195">
                    <a:moveTo>
                      <a:pt x="0" y="0"/>
                    </a:moveTo>
                    <a:lnTo>
                      <a:pt x="0" y="188"/>
                    </a:lnTo>
                    <a:lnTo>
                      <a:pt x="7" y="195"/>
                    </a:lnTo>
                    <a:lnTo>
                      <a:pt x="7" y="0"/>
                    </a:lnTo>
                    <a:lnTo>
                      <a:pt x="0" y="0"/>
                    </a:lnTo>
                    <a:close/>
                  </a:path>
                </a:pathLst>
              </a:custGeom>
              <a:solidFill>
                <a:srgbClr val="63C6F5"/>
              </a:solidFill>
              <a:ln w="9525">
                <a:noFill/>
                <a:round/>
                <a:headEnd/>
                <a:tailEnd/>
              </a:ln>
            </p:spPr>
            <p:txBody>
              <a:bodyPr/>
              <a:lstStyle/>
              <a:p>
                <a:endParaRPr lang="en-US" dirty="0"/>
              </a:p>
            </p:txBody>
          </p:sp>
          <p:sp>
            <p:nvSpPr>
              <p:cNvPr id="44937" name="Rectangle 12169"/>
              <p:cNvSpPr>
                <a:spLocks noChangeArrowheads="1"/>
              </p:cNvSpPr>
              <p:nvPr/>
            </p:nvSpPr>
            <p:spPr bwMode="auto">
              <a:xfrm>
                <a:off x="1050" y="1444"/>
                <a:ext cx="7" cy="88"/>
              </a:xfrm>
              <a:prstGeom prst="rect">
                <a:avLst/>
              </a:prstGeom>
              <a:solidFill>
                <a:srgbClr val="63C6F5"/>
              </a:solidFill>
              <a:ln w="9525">
                <a:noFill/>
                <a:miter lim="800000"/>
                <a:headEnd/>
                <a:tailEnd/>
              </a:ln>
            </p:spPr>
            <p:txBody>
              <a:bodyPr/>
              <a:lstStyle/>
              <a:p>
                <a:endParaRPr lang="en-US" dirty="0"/>
              </a:p>
            </p:txBody>
          </p:sp>
          <p:sp>
            <p:nvSpPr>
              <p:cNvPr id="44938" name="Rectangle 12170"/>
              <p:cNvSpPr>
                <a:spLocks noChangeArrowheads="1"/>
              </p:cNvSpPr>
              <p:nvPr/>
            </p:nvSpPr>
            <p:spPr bwMode="auto">
              <a:xfrm>
                <a:off x="1050" y="1532"/>
                <a:ext cx="7" cy="19"/>
              </a:xfrm>
              <a:prstGeom prst="rect">
                <a:avLst/>
              </a:prstGeom>
              <a:solidFill>
                <a:srgbClr val="63C6F5"/>
              </a:solidFill>
              <a:ln w="9525">
                <a:noFill/>
                <a:miter lim="800000"/>
                <a:headEnd/>
                <a:tailEnd/>
              </a:ln>
            </p:spPr>
            <p:txBody>
              <a:bodyPr/>
              <a:lstStyle/>
              <a:p>
                <a:endParaRPr lang="en-US" dirty="0"/>
              </a:p>
            </p:txBody>
          </p:sp>
          <p:sp>
            <p:nvSpPr>
              <p:cNvPr id="44939" name="Rectangle 12171"/>
              <p:cNvSpPr>
                <a:spLocks noChangeArrowheads="1"/>
              </p:cNvSpPr>
              <p:nvPr/>
            </p:nvSpPr>
            <p:spPr bwMode="auto">
              <a:xfrm>
                <a:off x="1050" y="1557"/>
                <a:ext cx="7" cy="6"/>
              </a:xfrm>
              <a:prstGeom prst="rect">
                <a:avLst/>
              </a:prstGeom>
              <a:solidFill>
                <a:srgbClr val="63C6F5"/>
              </a:solidFill>
              <a:ln w="9525">
                <a:noFill/>
                <a:miter lim="800000"/>
                <a:headEnd/>
                <a:tailEnd/>
              </a:ln>
            </p:spPr>
            <p:txBody>
              <a:bodyPr/>
              <a:lstStyle/>
              <a:p>
                <a:endParaRPr lang="en-US" dirty="0"/>
              </a:p>
            </p:txBody>
          </p:sp>
          <p:sp>
            <p:nvSpPr>
              <p:cNvPr id="44940" name="Freeform 12172"/>
              <p:cNvSpPr>
                <a:spLocks/>
              </p:cNvSpPr>
              <p:nvPr/>
            </p:nvSpPr>
            <p:spPr bwMode="auto">
              <a:xfrm>
                <a:off x="1050" y="1563"/>
                <a:ext cx="7" cy="6"/>
              </a:xfrm>
              <a:custGeom>
                <a:avLst/>
                <a:gdLst/>
                <a:ahLst/>
                <a:cxnLst>
                  <a:cxn ang="0">
                    <a:pos x="0" y="0"/>
                  </a:cxn>
                  <a:cxn ang="0">
                    <a:pos x="0" y="6"/>
                  </a:cxn>
                  <a:cxn ang="0">
                    <a:pos x="7" y="6"/>
                  </a:cxn>
                  <a:cxn ang="0">
                    <a:pos x="7" y="6"/>
                  </a:cxn>
                  <a:cxn ang="0">
                    <a:pos x="0" y="0"/>
                  </a:cxn>
                </a:cxnLst>
                <a:rect l="0" t="0" r="r" b="b"/>
                <a:pathLst>
                  <a:path w="7" h="6">
                    <a:moveTo>
                      <a:pt x="0" y="0"/>
                    </a:moveTo>
                    <a:lnTo>
                      <a:pt x="0" y="6"/>
                    </a:lnTo>
                    <a:lnTo>
                      <a:pt x="7" y="6"/>
                    </a:lnTo>
                    <a:lnTo>
                      <a:pt x="7" y="6"/>
                    </a:lnTo>
                    <a:lnTo>
                      <a:pt x="0" y="0"/>
                    </a:lnTo>
                    <a:close/>
                  </a:path>
                </a:pathLst>
              </a:custGeom>
              <a:solidFill>
                <a:srgbClr val="63C6F5"/>
              </a:solidFill>
              <a:ln w="9525">
                <a:noFill/>
                <a:round/>
                <a:headEnd/>
                <a:tailEnd/>
              </a:ln>
            </p:spPr>
            <p:txBody>
              <a:bodyPr/>
              <a:lstStyle/>
              <a:p>
                <a:endParaRPr lang="en-US" dirty="0"/>
              </a:p>
            </p:txBody>
          </p:sp>
          <p:sp>
            <p:nvSpPr>
              <p:cNvPr id="44941" name="Freeform 12173"/>
              <p:cNvSpPr>
                <a:spLocks/>
              </p:cNvSpPr>
              <p:nvPr/>
            </p:nvSpPr>
            <p:spPr bwMode="auto">
              <a:xfrm>
                <a:off x="1050" y="1582"/>
                <a:ext cx="7" cy="6"/>
              </a:xfrm>
              <a:custGeom>
                <a:avLst/>
                <a:gdLst/>
                <a:ahLst/>
                <a:cxnLst>
                  <a:cxn ang="0">
                    <a:pos x="0" y="0"/>
                  </a:cxn>
                  <a:cxn ang="0">
                    <a:pos x="0" y="6"/>
                  </a:cxn>
                  <a:cxn ang="0">
                    <a:pos x="7" y="0"/>
                  </a:cxn>
                  <a:cxn ang="0">
                    <a:pos x="7" y="0"/>
                  </a:cxn>
                  <a:cxn ang="0">
                    <a:pos x="0" y="0"/>
                  </a:cxn>
                </a:cxnLst>
                <a:rect l="0" t="0" r="r" b="b"/>
                <a:pathLst>
                  <a:path w="7" h="6">
                    <a:moveTo>
                      <a:pt x="0" y="0"/>
                    </a:moveTo>
                    <a:lnTo>
                      <a:pt x="0" y="6"/>
                    </a:lnTo>
                    <a:lnTo>
                      <a:pt x="7" y="0"/>
                    </a:lnTo>
                    <a:lnTo>
                      <a:pt x="7" y="0"/>
                    </a:lnTo>
                    <a:lnTo>
                      <a:pt x="0" y="0"/>
                    </a:lnTo>
                    <a:close/>
                  </a:path>
                </a:pathLst>
              </a:custGeom>
              <a:solidFill>
                <a:srgbClr val="63C6F5"/>
              </a:solidFill>
              <a:ln w="9525">
                <a:noFill/>
                <a:round/>
                <a:headEnd/>
                <a:tailEnd/>
              </a:ln>
            </p:spPr>
            <p:txBody>
              <a:bodyPr/>
              <a:lstStyle/>
              <a:p>
                <a:endParaRPr lang="en-US" dirty="0"/>
              </a:p>
            </p:txBody>
          </p:sp>
          <p:sp>
            <p:nvSpPr>
              <p:cNvPr id="44942" name="Rectangle 12174"/>
              <p:cNvSpPr>
                <a:spLocks noChangeArrowheads="1"/>
              </p:cNvSpPr>
              <p:nvPr/>
            </p:nvSpPr>
            <p:spPr bwMode="auto">
              <a:xfrm>
                <a:off x="1050" y="1613"/>
                <a:ext cx="7" cy="19"/>
              </a:xfrm>
              <a:prstGeom prst="rect">
                <a:avLst/>
              </a:prstGeom>
              <a:solidFill>
                <a:srgbClr val="63C6F5"/>
              </a:solidFill>
              <a:ln w="9525">
                <a:noFill/>
                <a:miter lim="800000"/>
                <a:headEnd/>
                <a:tailEnd/>
              </a:ln>
            </p:spPr>
            <p:txBody>
              <a:bodyPr/>
              <a:lstStyle/>
              <a:p>
                <a:endParaRPr lang="en-US" dirty="0"/>
              </a:p>
            </p:txBody>
          </p:sp>
        </p:grpSp>
        <p:grpSp>
          <p:nvGrpSpPr>
            <p:cNvPr id="5" name="Group 12175"/>
            <p:cNvGrpSpPr>
              <a:grpSpLocks/>
            </p:cNvGrpSpPr>
            <p:nvPr/>
          </p:nvGrpSpPr>
          <p:grpSpPr bwMode="auto">
            <a:xfrm>
              <a:off x="1044" y="475"/>
              <a:ext cx="107" cy="3139"/>
              <a:chOff x="1044" y="475"/>
              <a:chExt cx="107" cy="3139"/>
            </a:xfrm>
          </p:grpSpPr>
          <p:sp>
            <p:nvSpPr>
              <p:cNvPr id="44944" name="Rectangle 12176"/>
              <p:cNvSpPr>
                <a:spLocks noChangeArrowheads="1"/>
              </p:cNvSpPr>
              <p:nvPr/>
            </p:nvSpPr>
            <p:spPr bwMode="auto">
              <a:xfrm>
                <a:off x="1050" y="1632"/>
                <a:ext cx="7" cy="7"/>
              </a:xfrm>
              <a:prstGeom prst="rect">
                <a:avLst/>
              </a:prstGeom>
              <a:solidFill>
                <a:srgbClr val="63C6F5"/>
              </a:solidFill>
              <a:ln w="9525">
                <a:noFill/>
                <a:miter lim="800000"/>
                <a:headEnd/>
                <a:tailEnd/>
              </a:ln>
            </p:spPr>
            <p:txBody>
              <a:bodyPr/>
              <a:lstStyle/>
              <a:p>
                <a:endParaRPr lang="en-US" dirty="0"/>
              </a:p>
            </p:txBody>
          </p:sp>
          <p:sp>
            <p:nvSpPr>
              <p:cNvPr id="44945" name="Rectangle 12177"/>
              <p:cNvSpPr>
                <a:spLocks noChangeArrowheads="1"/>
              </p:cNvSpPr>
              <p:nvPr/>
            </p:nvSpPr>
            <p:spPr bwMode="auto">
              <a:xfrm>
                <a:off x="1050" y="2840"/>
                <a:ext cx="7" cy="1"/>
              </a:xfrm>
              <a:prstGeom prst="rect">
                <a:avLst/>
              </a:prstGeom>
              <a:solidFill>
                <a:srgbClr val="63C6F5"/>
              </a:solidFill>
              <a:ln w="9525">
                <a:noFill/>
                <a:miter lim="800000"/>
                <a:headEnd/>
                <a:tailEnd/>
              </a:ln>
            </p:spPr>
            <p:txBody>
              <a:bodyPr/>
              <a:lstStyle/>
              <a:p>
                <a:endParaRPr lang="en-US" dirty="0"/>
              </a:p>
            </p:txBody>
          </p:sp>
          <p:sp>
            <p:nvSpPr>
              <p:cNvPr id="44946" name="Freeform 12178"/>
              <p:cNvSpPr>
                <a:spLocks/>
              </p:cNvSpPr>
              <p:nvPr/>
            </p:nvSpPr>
            <p:spPr bwMode="auto">
              <a:xfrm>
                <a:off x="1050" y="2840"/>
                <a:ext cx="7" cy="19"/>
              </a:xfrm>
              <a:custGeom>
                <a:avLst/>
                <a:gdLst/>
                <a:ahLst/>
                <a:cxnLst>
                  <a:cxn ang="0">
                    <a:pos x="0" y="6"/>
                  </a:cxn>
                  <a:cxn ang="0">
                    <a:pos x="0" y="13"/>
                  </a:cxn>
                  <a:cxn ang="0">
                    <a:pos x="7" y="19"/>
                  </a:cxn>
                  <a:cxn ang="0">
                    <a:pos x="7" y="0"/>
                  </a:cxn>
                  <a:cxn ang="0">
                    <a:pos x="0" y="6"/>
                  </a:cxn>
                </a:cxnLst>
                <a:rect l="0" t="0" r="r" b="b"/>
                <a:pathLst>
                  <a:path w="7" h="19">
                    <a:moveTo>
                      <a:pt x="0" y="6"/>
                    </a:moveTo>
                    <a:lnTo>
                      <a:pt x="0" y="13"/>
                    </a:lnTo>
                    <a:lnTo>
                      <a:pt x="7" y="19"/>
                    </a:lnTo>
                    <a:lnTo>
                      <a:pt x="7" y="0"/>
                    </a:lnTo>
                    <a:lnTo>
                      <a:pt x="0" y="6"/>
                    </a:lnTo>
                    <a:close/>
                  </a:path>
                </a:pathLst>
              </a:custGeom>
              <a:solidFill>
                <a:srgbClr val="63C6F5"/>
              </a:solidFill>
              <a:ln w="9525">
                <a:noFill/>
                <a:round/>
                <a:headEnd/>
                <a:tailEnd/>
              </a:ln>
            </p:spPr>
            <p:txBody>
              <a:bodyPr/>
              <a:lstStyle/>
              <a:p>
                <a:endParaRPr lang="en-US" dirty="0"/>
              </a:p>
            </p:txBody>
          </p:sp>
          <p:sp>
            <p:nvSpPr>
              <p:cNvPr id="44947" name="Freeform 12179"/>
              <p:cNvSpPr>
                <a:spLocks/>
              </p:cNvSpPr>
              <p:nvPr/>
            </p:nvSpPr>
            <p:spPr bwMode="auto">
              <a:xfrm>
                <a:off x="1050" y="2859"/>
                <a:ext cx="7" cy="6"/>
              </a:xfrm>
              <a:custGeom>
                <a:avLst/>
                <a:gdLst/>
                <a:ahLst/>
                <a:cxnLst>
                  <a:cxn ang="0">
                    <a:pos x="0" y="6"/>
                  </a:cxn>
                  <a:cxn ang="0">
                    <a:pos x="0" y="6"/>
                  </a:cxn>
                  <a:cxn ang="0">
                    <a:pos x="7" y="6"/>
                  </a:cxn>
                  <a:cxn ang="0">
                    <a:pos x="7" y="0"/>
                  </a:cxn>
                  <a:cxn ang="0">
                    <a:pos x="0" y="6"/>
                  </a:cxn>
                </a:cxnLst>
                <a:rect l="0" t="0" r="r" b="b"/>
                <a:pathLst>
                  <a:path w="7" h="6">
                    <a:moveTo>
                      <a:pt x="0" y="6"/>
                    </a:moveTo>
                    <a:lnTo>
                      <a:pt x="0" y="6"/>
                    </a:lnTo>
                    <a:lnTo>
                      <a:pt x="7" y="6"/>
                    </a:lnTo>
                    <a:lnTo>
                      <a:pt x="7" y="0"/>
                    </a:lnTo>
                    <a:lnTo>
                      <a:pt x="0" y="6"/>
                    </a:lnTo>
                    <a:close/>
                  </a:path>
                </a:pathLst>
              </a:custGeom>
              <a:solidFill>
                <a:srgbClr val="63C6F5"/>
              </a:solidFill>
              <a:ln w="9525">
                <a:noFill/>
                <a:round/>
                <a:headEnd/>
                <a:tailEnd/>
              </a:ln>
            </p:spPr>
            <p:txBody>
              <a:bodyPr/>
              <a:lstStyle/>
              <a:p>
                <a:endParaRPr lang="en-US" dirty="0"/>
              </a:p>
            </p:txBody>
          </p:sp>
          <p:sp>
            <p:nvSpPr>
              <p:cNvPr id="44948" name="Freeform 12180"/>
              <p:cNvSpPr>
                <a:spLocks/>
              </p:cNvSpPr>
              <p:nvPr/>
            </p:nvSpPr>
            <p:spPr bwMode="auto">
              <a:xfrm>
                <a:off x="1050" y="2884"/>
                <a:ext cx="7" cy="94"/>
              </a:xfrm>
              <a:custGeom>
                <a:avLst/>
                <a:gdLst/>
                <a:ahLst/>
                <a:cxnLst>
                  <a:cxn ang="0">
                    <a:pos x="0" y="0"/>
                  </a:cxn>
                  <a:cxn ang="0">
                    <a:pos x="0" y="88"/>
                  </a:cxn>
                  <a:cxn ang="0">
                    <a:pos x="7" y="94"/>
                  </a:cxn>
                  <a:cxn ang="0">
                    <a:pos x="7" y="0"/>
                  </a:cxn>
                  <a:cxn ang="0">
                    <a:pos x="0" y="0"/>
                  </a:cxn>
                </a:cxnLst>
                <a:rect l="0" t="0" r="r" b="b"/>
                <a:pathLst>
                  <a:path w="7" h="94">
                    <a:moveTo>
                      <a:pt x="0" y="0"/>
                    </a:moveTo>
                    <a:lnTo>
                      <a:pt x="0" y="88"/>
                    </a:lnTo>
                    <a:lnTo>
                      <a:pt x="7" y="94"/>
                    </a:lnTo>
                    <a:lnTo>
                      <a:pt x="7" y="0"/>
                    </a:lnTo>
                    <a:lnTo>
                      <a:pt x="0" y="0"/>
                    </a:lnTo>
                    <a:close/>
                  </a:path>
                </a:pathLst>
              </a:custGeom>
              <a:solidFill>
                <a:srgbClr val="63C6F5"/>
              </a:solidFill>
              <a:ln w="9525">
                <a:noFill/>
                <a:round/>
                <a:headEnd/>
                <a:tailEnd/>
              </a:ln>
            </p:spPr>
            <p:txBody>
              <a:bodyPr/>
              <a:lstStyle/>
              <a:p>
                <a:endParaRPr lang="en-US" dirty="0"/>
              </a:p>
            </p:txBody>
          </p:sp>
          <p:sp>
            <p:nvSpPr>
              <p:cNvPr id="44949" name="Rectangle 12181"/>
              <p:cNvSpPr>
                <a:spLocks noChangeArrowheads="1"/>
              </p:cNvSpPr>
              <p:nvPr/>
            </p:nvSpPr>
            <p:spPr bwMode="auto">
              <a:xfrm>
                <a:off x="1050" y="2985"/>
                <a:ext cx="7" cy="220"/>
              </a:xfrm>
              <a:prstGeom prst="rect">
                <a:avLst/>
              </a:prstGeom>
              <a:solidFill>
                <a:srgbClr val="63C6F5"/>
              </a:solidFill>
              <a:ln w="9525">
                <a:noFill/>
                <a:miter lim="800000"/>
                <a:headEnd/>
                <a:tailEnd/>
              </a:ln>
            </p:spPr>
            <p:txBody>
              <a:bodyPr/>
              <a:lstStyle/>
              <a:p>
                <a:endParaRPr lang="en-US" dirty="0"/>
              </a:p>
            </p:txBody>
          </p:sp>
          <p:sp>
            <p:nvSpPr>
              <p:cNvPr id="44950" name="Freeform 12182"/>
              <p:cNvSpPr>
                <a:spLocks/>
              </p:cNvSpPr>
              <p:nvPr/>
            </p:nvSpPr>
            <p:spPr bwMode="auto">
              <a:xfrm>
                <a:off x="1050" y="3205"/>
                <a:ext cx="7" cy="6"/>
              </a:xfrm>
              <a:custGeom>
                <a:avLst/>
                <a:gdLst/>
                <a:ahLst/>
                <a:cxnLst>
                  <a:cxn ang="0">
                    <a:pos x="0" y="0"/>
                  </a:cxn>
                  <a:cxn ang="0">
                    <a:pos x="0" y="0"/>
                  </a:cxn>
                  <a:cxn ang="0">
                    <a:pos x="7" y="6"/>
                  </a:cxn>
                  <a:cxn ang="0">
                    <a:pos x="7" y="0"/>
                  </a:cxn>
                  <a:cxn ang="0">
                    <a:pos x="0" y="0"/>
                  </a:cxn>
                </a:cxnLst>
                <a:rect l="0" t="0" r="r" b="b"/>
                <a:pathLst>
                  <a:path w="7" h="6">
                    <a:moveTo>
                      <a:pt x="0" y="0"/>
                    </a:moveTo>
                    <a:lnTo>
                      <a:pt x="0" y="0"/>
                    </a:lnTo>
                    <a:lnTo>
                      <a:pt x="7" y="6"/>
                    </a:lnTo>
                    <a:lnTo>
                      <a:pt x="7" y="0"/>
                    </a:lnTo>
                    <a:lnTo>
                      <a:pt x="0" y="0"/>
                    </a:lnTo>
                    <a:close/>
                  </a:path>
                </a:pathLst>
              </a:custGeom>
              <a:solidFill>
                <a:srgbClr val="63C6F5"/>
              </a:solidFill>
              <a:ln w="9525">
                <a:noFill/>
                <a:round/>
                <a:headEnd/>
                <a:tailEnd/>
              </a:ln>
            </p:spPr>
            <p:txBody>
              <a:bodyPr/>
              <a:lstStyle/>
              <a:p>
                <a:endParaRPr lang="en-US" dirty="0"/>
              </a:p>
            </p:txBody>
          </p:sp>
          <p:sp>
            <p:nvSpPr>
              <p:cNvPr id="44951" name="Freeform 12183"/>
              <p:cNvSpPr>
                <a:spLocks/>
              </p:cNvSpPr>
              <p:nvPr/>
            </p:nvSpPr>
            <p:spPr bwMode="auto">
              <a:xfrm>
                <a:off x="1044" y="3230"/>
                <a:ext cx="6" cy="151"/>
              </a:xfrm>
              <a:custGeom>
                <a:avLst/>
                <a:gdLst/>
                <a:ahLst/>
                <a:cxnLst>
                  <a:cxn ang="0">
                    <a:pos x="0" y="0"/>
                  </a:cxn>
                  <a:cxn ang="0">
                    <a:pos x="0" y="145"/>
                  </a:cxn>
                  <a:cxn ang="0">
                    <a:pos x="6" y="151"/>
                  </a:cxn>
                  <a:cxn ang="0">
                    <a:pos x="6" y="0"/>
                  </a:cxn>
                  <a:cxn ang="0">
                    <a:pos x="0" y="0"/>
                  </a:cxn>
                </a:cxnLst>
                <a:rect l="0" t="0" r="r" b="b"/>
                <a:pathLst>
                  <a:path w="6" h="151">
                    <a:moveTo>
                      <a:pt x="0" y="0"/>
                    </a:moveTo>
                    <a:lnTo>
                      <a:pt x="0" y="145"/>
                    </a:lnTo>
                    <a:lnTo>
                      <a:pt x="6" y="151"/>
                    </a:lnTo>
                    <a:lnTo>
                      <a:pt x="6" y="0"/>
                    </a:lnTo>
                    <a:lnTo>
                      <a:pt x="0" y="0"/>
                    </a:lnTo>
                    <a:close/>
                  </a:path>
                </a:pathLst>
              </a:custGeom>
              <a:solidFill>
                <a:srgbClr val="63C6F5"/>
              </a:solidFill>
              <a:ln w="9525">
                <a:noFill/>
                <a:round/>
                <a:headEnd/>
                <a:tailEnd/>
              </a:ln>
            </p:spPr>
            <p:txBody>
              <a:bodyPr/>
              <a:lstStyle/>
              <a:p>
                <a:endParaRPr lang="en-US" dirty="0"/>
              </a:p>
            </p:txBody>
          </p:sp>
          <p:sp>
            <p:nvSpPr>
              <p:cNvPr id="44952" name="Rectangle 12184"/>
              <p:cNvSpPr>
                <a:spLocks noChangeArrowheads="1"/>
              </p:cNvSpPr>
              <p:nvPr/>
            </p:nvSpPr>
            <p:spPr bwMode="auto">
              <a:xfrm>
                <a:off x="1057" y="978"/>
                <a:ext cx="6" cy="6"/>
              </a:xfrm>
              <a:prstGeom prst="rect">
                <a:avLst/>
              </a:prstGeom>
              <a:solidFill>
                <a:srgbClr val="63C6F5"/>
              </a:solidFill>
              <a:ln w="9525">
                <a:noFill/>
                <a:miter lim="800000"/>
                <a:headEnd/>
                <a:tailEnd/>
              </a:ln>
            </p:spPr>
            <p:txBody>
              <a:bodyPr/>
              <a:lstStyle/>
              <a:p>
                <a:endParaRPr lang="en-US" dirty="0"/>
              </a:p>
            </p:txBody>
          </p:sp>
          <p:sp>
            <p:nvSpPr>
              <p:cNvPr id="44953" name="Rectangle 12185"/>
              <p:cNvSpPr>
                <a:spLocks noChangeArrowheads="1"/>
              </p:cNvSpPr>
              <p:nvPr/>
            </p:nvSpPr>
            <p:spPr bwMode="auto">
              <a:xfrm>
                <a:off x="1057" y="984"/>
                <a:ext cx="6" cy="1"/>
              </a:xfrm>
              <a:prstGeom prst="rect">
                <a:avLst/>
              </a:prstGeom>
              <a:solidFill>
                <a:srgbClr val="63C6F5"/>
              </a:solidFill>
              <a:ln w="9525">
                <a:noFill/>
                <a:miter lim="800000"/>
                <a:headEnd/>
                <a:tailEnd/>
              </a:ln>
            </p:spPr>
            <p:txBody>
              <a:bodyPr/>
              <a:lstStyle/>
              <a:p>
                <a:endParaRPr lang="en-US" dirty="0"/>
              </a:p>
            </p:txBody>
          </p:sp>
          <p:sp>
            <p:nvSpPr>
              <p:cNvPr id="44954" name="Rectangle 12186"/>
              <p:cNvSpPr>
                <a:spLocks noChangeArrowheads="1"/>
              </p:cNvSpPr>
              <p:nvPr/>
            </p:nvSpPr>
            <p:spPr bwMode="auto">
              <a:xfrm>
                <a:off x="1057" y="991"/>
                <a:ext cx="6" cy="12"/>
              </a:xfrm>
              <a:prstGeom prst="rect">
                <a:avLst/>
              </a:prstGeom>
              <a:solidFill>
                <a:srgbClr val="63C6F5"/>
              </a:solidFill>
              <a:ln w="9525">
                <a:noFill/>
                <a:miter lim="800000"/>
                <a:headEnd/>
                <a:tailEnd/>
              </a:ln>
            </p:spPr>
            <p:txBody>
              <a:bodyPr/>
              <a:lstStyle/>
              <a:p>
                <a:endParaRPr lang="en-US" dirty="0"/>
              </a:p>
            </p:txBody>
          </p:sp>
          <p:sp>
            <p:nvSpPr>
              <p:cNvPr id="44955" name="Rectangle 12187"/>
              <p:cNvSpPr>
                <a:spLocks noChangeArrowheads="1"/>
              </p:cNvSpPr>
              <p:nvPr/>
            </p:nvSpPr>
            <p:spPr bwMode="auto">
              <a:xfrm>
                <a:off x="1057" y="1010"/>
                <a:ext cx="6" cy="1"/>
              </a:xfrm>
              <a:prstGeom prst="rect">
                <a:avLst/>
              </a:prstGeom>
              <a:solidFill>
                <a:srgbClr val="63C6F5"/>
              </a:solidFill>
              <a:ln w="9525">
                <a:noFill/>
                <a:miter lim="800000"/>
                <a:headEnd/>
                <a:tailEnd/>
              </a:ln>
            </p:spPr>
            <p:txBody>
              <a:bodyPr/>
              <a:lstStyle/>
              <a:p>
                <a:endParaRPr lang="en-US" dirty="0"/>
              </a:p>
            </p:txBody>
          </p:sp>
          <p:sp>
            <p:nvSpPr>
              <p:cNvPr id="44956" name="Rectangle 12188"/>
              <p:cNvSpPr>
                <a:spLocks noChangeArrowheads="1"/>
              </p:cNvSpPr>
              <p:nvPr/>
            </p:nvSpPr>
            <p:spPr bwMode="auto">
              <a:xfrm>
                <a:off x="1057" y="1161"/>
                <a:ext cx="6" cy="81"/>
              </a:xfrm>
              <a:prstGeom prst="rect">
                <a:avLst/>
              </a:prstGeom>
              <a:solidFill>
                <a:srgbClr val="63C6F5"/>
              </a:solidFill>
              <a:ln w="9525">
                <a:noFill/>
                <a:miter lim="800000"/>
                <a:headEnd/>
                <a:tailEnd/>
              </a:ln>
            </p:spPr>
            <p:txBody>
              <a:bodyPr/>
              <a:lstStyle/>
              <a:p>
                <a:endParaRPr lang="en-US" dirty="0"/>
              </a:p>
            </p:txBody>
          </p:sp>
          <p:sp>
            <p:nvSpPr>
              <p:cNvPr id="44957" name="Rectangle 12189"/>
              <p:cNvSpPr>
                <a:spLocks noChangeArrowheads="1"/>
              </p:cNvSpPr>
              <p:nvPr/>
            </p:nvSpPr>
            <p:spPr bwMode="auto">
              <a:xfrm>
                <a:off x="1057" y="1255"/>
                <a:ext cx="6" cy="1"/>
              </a:xfrm>
              <a:prstGeom prst="rect">
                <a:avLst/>
              </a:prstGeom>
              <a:solidFill>
                <a:srgbClr val="63C6F5"/>
              </a:solidFill>
              <a:ln w="9525">
                <a:noFill/>
                <a:miter lim="800000"/>
                <a:headEnd/>
                <a:tailEnd/>
              </a:ln>
            </p:spPr>
            <p:txBody>
              <a:bodyPr/>
              <a:lstStyle/>
              <a:p>
                <a:endParaRPr lang="en-US" dirty="0"/>
              </a:p>
            </p:txBody>
          </p:sp>
          <p:sp>
            <p:nvSpPr>
              <p:cNvPr id="44958" name="Rectangle 12190"/>
              <p:cNvSpPr>
                <a:spLocks noChangeArrowheads="1"/>
              </p:cNvSpPr>
              <p:nvPr/>
            </p:nvSpPr>
            <p:spPr bwMode="auto">
              <a:xfrm>
                <a:off x="1057" y="1255"/>
                <a:ext cx="6" cy="226"/>
              </a:xfrm>
              <a:prstGeom prst="rect">
                <a:avLst/>
              </a:prstGeom>
              <a:solidFill>
                <a:srgbClr val="63C6F5"/>
              </a:solidFill>
              <a:ln w="9525">
                <a:noFill/>
                <a:miter lim="800000"/>
                <a:headEnd/>
                <a:tailEnd/>
              </a:ln>
            </p:spPr>
            <p:txBody>
              <a:bodyPr/>
              <a:lstStyle/>
              <a:p>
                <a:endParaRPr lang="en-US" dirty="0"/>
              </a:p>
            </p:txBody>
          </p:sp>
          <p:sp>
            <p:nvSpPr>
              <p:cNvPr id="44959" name="Rectangle 12191"/>
              <p:cNvSpPr>
                <a:spLocks noChangeArrowheads="1"/>
              </p:cNvSpPr>
              <p:nvPr/>
            </p:nvSpPr>
            <p:spPr bwMode="auto">
              <a:xfrm>
                <a:off x="1057" y="1488"/>
                <a:ext cx="6" cy="63"/>
              </a:xfrm>
              <a:prstGeom prst="rect">
                <a:avLst/>
              </a:prstGeom>
              <a:solidFill>
                <a:srgbClr val="63C6F5"/>
              </a:solidFill>
              <a:ln w="9525">
                <a:noFill/>
                <a:miter lim="800000"/>
                <a:headEnd/>
                <a:tailEnd/>
              </a:ln>
            </p:spPr>
            <p:txBody>
              <a:bodyPr/>
              <a:lstStyle/>
              <a:p>
                <a:endParaRPr lang="en-US" dirty="0"/>
              </a:p>
            </p:txBody>
          </p:sp>
          <p:sp>
            <p:nvSpPr>
              <p:cNvPr id="44960" name="Rectangle 12192"/>
              <p:cNvSpPr>
                <a:spLocks noChangeArrowheads="1"/>
              </p:cNvSpPr>
              <p:nvPr/>
            </p:nvSpPr>
            <p:spPr bwMode="auto">
              <a:xfrm>
                <a:off x="1057" y="1557"/>
                <a:ext cx="6" cy="25"/>
              </a:xfrm>
              <a:prstGeom prst="rect">
                <a:avLst/>
              </a:prstGeom>
              <a:solidFill>
                <a:srgbClr val="63C6F5"/>
              </a:solidFill>
              <a:ln w="9525">
                <a:noFill/>
                <a:miter lim="800000"/>
                <a:headEnd/>
                <a:tailEnd/>
              </a:ln>
            </p:spPr>
            <p:txBody>
              <a:bodyPr/>
              <a:lstStyle/>
              <a:p>
                <a:endParaRPr lang="en-US" dirty="0"/>
              </a:p>
            </p:txBody>
          </p:sp>
          <p:sp>
            <p:nvSpPr>
              <p:cNvPr id="44961" name="Rectangle 12193"/>
              <p:cNvSpPr>
                <a:spLocks noChangeArrowheads="1"/>
              </p:cNvSpPr>
              <p:nvPr/>
            </p:nvSpPr>
            <p:spPr bwMode="auto">
              <a:xfrm>
                <a:off x="1057" y="1613"/>
                <a:ext cx="6" cy="1"/>
              </a:xfrm>
              <a:prstGeom prst="rect">
                <a:avLst/>
              </a:prstGeom>
              <a:solidFill>
                <a:srgbClr val="63C6F5"/>
              </a:solidFill>
              <a:ln w="9525">
                <a:noFill/>
                <a:miter lim="800000"/>
                <a:headEnd/>
                <a:tailEnd/>
              </a:ln>
            </p:spPr>
            <p:txBody>
              <a:bodyPr/>
              <a:lstStyle/>
              <a:p>
                <a:endParaRPr lang="en-US" dirty="0"/>
              </a:p>
            </p:txBody>
          </p:sp>
          <p:sp>
            <p:nvSpPr>
              <p:cNvPr id="44962" name="Freeform 12194"/>
              <p:cNvSpPr>
                <a:spLocks/>
              </p:cNvSpPr>
              <p:nvPr/>
            </p:nvSpPr>
            <p:spPr bwMode="auto">
              <a:xfrm>
                <a:off x="1057" y="1613"/>
                <a:ext cx="6" cy="7"/>
              </a:xfrm>
              <a:custGeom>
                <a:avLst/>
                <a:gdLst/>
                <a:ahLst/>
                <a:cxnLst>
                  <a:cxn ang="0">
                    <a:pos x="0" y="0"/>
                  </a:cxn>
                  <a:cxn ang="0">
                    <a:pos x="0" y="7"/>
                  </a:cxn>
                  <a:cxn ang="0">
                    <a:pos x="6" y="7"/>
                  </a:cxn>
                  <a:cxn ang="0">
                    <a:pos x="6" y="7"/>
                  </a:cxn>
                  <a:cxn ang="0">
                    <a:pos x="0" y="0"/>
                  </a:cxn>
                </a:cxnLst>
                <a:rect l="0" t="0" r="r" b="b"/>
                <a:pathLst>
                  <a:path w="6" h="7">
                    <a:moveTo>
                      <a:pt x="0" y="0"/>
                    </a:moveTo>
                    <a:lnTo>
                      <a:pt x="0" y="7"/>
                    </a:lnTo>
                    <a:lnTo>
                      <a:pt x="6" y="7"/>
                    </a:lnTo>
                    <a:lnTo>
                      <a:pt x="6" y="7"/>
                    </a:lnTo>
                    <a:lnTo>
                      <a:pt x="0" y="0"/>
                    </a:lnTo>
                    <a:close/>
                  </a:path>
                </a:pathLst>
              </a:custGeom>
              <a:solidFill>
                <a:srgbClr val="63C6F5"/>
              </a:solidFill>
              <a:ln w="9525">
                <a:noFill/>
                <a:round/>
                <a:headEnd/>
                <a:tailEnd/>
              </a:ln>
            </p:spPr>
            <p:txBody>
              <a:bodyPr/>
              <a:lstStyle/>
              <a:p>
                <a:endParaRPr lang="en-US" dirty="0"/>
              </a:p>
            </p:txBody>
          </p:sp>
          <p:sp>
            <p:nvSpPr>
              <p:cNvPr id="44963" name="Freeform 12195"/>
              <p:cNvSpPr>
                <a:spLocks/>
              </p:cNvSpPr>
              <p:nvPr/>
            </p:nvSpPr>
            <p:spPr bwMode="auto">
              <a:xfrm>
                <a:off x="1057" y="2834"/>
                <a:ext cx="6" cy="358"/>
              </a:xfrm>
              <a:custGeom>
                <a:avLst/>
                <a:gdLst/>
                <a:ahLst/>
                <a:cxnLst>
                  <a:cxn ang="0">
                    <a:pos x="0" y="6"/>
                  </a:cxn>
                  <a:cxn ang="0">
                    <a:pos x="0" y="358"/>
                  </a:cxn>
                  <a:cxn ang="0">
                    <a:pos x="6" y="358"/>
                  </a:cxn>
                  <a:cxn ang="0">
                    <a:pos x="6" y="0"/>
                  </a:cxn>
                  <a:cxn ang="0">
                    <a:pos x="0" y="6"/>
                  </a:cxn>
                </a:cxnLst>
                <a:rect l="0" t="0" r="r" b="b"/>
                <a:pathLst>
                  <a:path w="6" h="358">
                    <a:moveTo>
                      <a:pt x="0" y="6"/>
                    </a:moveTo>
                    <a:lnTo>
                      <a:pt x="0" y="358"/>
                    </a:lnTo>
                    <a:lnTo>
                      <a:pt x="6" y="358"/>
                    </a:lnTo>
                    <a:lnTo>
                      <a:pt x="6" y="0"/>
                    </a:lnTo>
                    <a:lnTo>
                      <a:pt x="0" y="6"/>
                    </a:lnTo>
                    <a:close/>
                  </a:path>
                </a:pathLst>
              </a:custGeom>
              <a:solidFill>
                <a:srgbClr val="63C6F5"/>
              </a:solidFill>
              <a:ln w="9525">
                <a:noFill/>
                <a:round/>
                <a:headEnd/>
                <a:tailEnd/>
              </a:ln>
            </p:spPr>
            <p:txBody>
              <a:bodyPr/>
              <a:lstStyle/>
              <a:p>
                <a:endParaRPr lang="en-US" dirty="0"/>
              </a:p>
            </p:txBody>
          </p:sp>
          <p:sp>
            <p:nvSpPr>
              <p:cNvPr id="44964" name="Rectangle 12196"/>
              <p:cNvSpPr>
                <a:spLocks noChangeArrowheads="1"/>
              </p:cNvSpPr>
              <p:nvPr/>
            </p:nvSpPr>
            <p:spPr bwMode="auto">
              <a:xfrm>
                <a:off x="1057" y="3199"/>
                <a:ext cx="6" cy="12"/>
              </a:xfrm>
              <a:prstGeom prst="rect">
                <a:avLst/>
              </a:prstGeom>
              <a:solidFill>
                <a:srgbClr val="63C6F5"/>
              </a:solidFill>
              <a:ln w="9525">
                <a:noFill/>
                <a:miter lim="800000"/>
                <a:headEnd/>
                <a:tailEnd/>
              </a:ln>
            </p:spPr>
            <p:txBody>
              <a:bodyPr/>
              <a:lstStyle/>
              <a:p>
                <a:endParaRPr lang="en-US" dirty="0"/>
              </a:p>
            </p:txBody>
          </p:sp>
          <p:sp>
            <p:nvSpPr>
              <p:cNvPr id="44965" name="Rectangle 12197"/>
              <p:cNvSpPr>
                <a:spLocks noChangeArrowheads="1"/>
              </p:cNvSpPr>
              <p:nvPr/>
            </p:nvSpPr>
            <p:spPr bwMode="auto">
              <a:xfrm>
                <a:off x="1050" y="3230"/>
                <a:ext cx="7" cy="151"/>
              </a:xfrm>
              <a:prstGeom prst="rect">
                <a:avLst/>
              </a:prstGeom>
              <a:solidFill>
                <a:srgbClr val="63C6F5"/>
              </a:solidFill>
              <a:ln w="9525">
                <a:noFill/>
                <a:miter lim="800000"/>
                <a:headEnd/>
                <a:tailEnd/>
              </a:ln>
            </p:spPr>
            <p:txBody>
              <a:bodyPr/>
              <a:lstStyle/>
              <a:p>
                <a:endParaRPr lang="en-US" dirty="0"/>
              </a:p>
            </p:txBody>
          </p:sp>
          <p:sp>
            <p:nvSpPr>
              <p:cNvPr id="44966" name="Rectangle 12198"/>
              <p:cNvSpPr>
                <a:spLocks noChangeArrowheads="1"/>
              </p:cNvSpPr>
              <p:nvPr/>
            </p:nvSpPr>
            <p:spPr bwMode="auto">
              <a:xfrm>
                <a:off x="1063" y="1010"/>
                <a:ext cx="6" cy="6"/>
              </a:xfrm>
              <a:prstGeom prst="rect">
                <a:avLst/>
              </a:prstGeom>
              <a:solidFill>
                <a:srgbClr val="63C6F5"/>
              </a:solidFill>
              <a:ln w="9525">
                <a:noFill/>
                <a:miter lim="800000"/>
                <a:headEnd/>
                <a:tailEnd/>
              </a:ln>
            </p:spPr>
            <p:txBody>
              <a:bodyPr/>
              <a:lstStyle/>
              <a:p>
                <a:endParaRPr lang="en-US" dirty="0"/>
              </a:p>
            </p:txBody>
          </p:sp>
          <p:sp>
            <p:nvSpPr>
              <p:cNvPr id="44967" name="Rectangle 12199"/>
              <p:cNvSpPr>
                <a:spLocks noChangeArrowheads="1"/>
              </p:cNvSpPr>
              <p:nvPr/>
            </p:nvSpPr>
            <p:spPr bwMode="auto">
              <a:xfrm>
                <a:off x="1063" y="1167"/>
                <a:ext cx="6" cy="75"/>
              </a:xfrm>
              <a:prstGeom prst="rect">
                <a:avLst/>
              </a:prstGeom>
              <a:solidFill>
                <a:srgbClr val="63C6F5"/>
              </a:solidFill>
              <a:ln w="9525">
                <a:noFill/>
                <a:miter lim="800000"/>
                <a:headEnd/>
                <a:tailEnd/>
              </a:ln>
            </p:spPr>
            <p:txBody>
              <a:bodyPr/>
              <a:lstStyle/>
              <a:p>
                <a:endParaRPr lang="en-US" dirty="0"/>
              </a:p>
            </p:txBody>
          </p:sp>
          <p:sp>
            <p:nvSpPr>
              <p:cNvPr id="44968" name="Rectangle 12200"/>
              <p:cNvSpPr>
                <a:spLocks noChangeArrowheads="1"/>
              </p:cNvSpPr>
              <p:nvPr/>
            </p:nvSpPr>
            <p:spPr bwMode="auto">
              <a:xfrm>
                <a:off x="1063" y="1261"/>
                <a:ext cx="6" cy="220"/>
              </a:xfrm>
              <a:prstGeom prst="rect">
                <a:avLst/>
              </a:prstGeom>
              <a:solidFill>
                <a:srgbClr val="63C6F5"/>
              </a:solidFill>
              <a:ln w="9525">
                <a:noFill/>
                <a:miter lim="800000"/>
                <a:headEnd/>
                <a:tailEnd/>
              </a:ln>
            </p:spPr>
            <p:txBody>
              <a:bodyPr/>
              <a:lstStyle/>
              <a:p>
                <a:endParaRPr lang="en-US" dirty="0"/>
              </a:p>
            </p:txBody>
          </p:sp>
          <p:sp>
            <p:nvSpPr>
              <p:cNvPr id="44969" name="Rectangle 12201"/>
              <p:cNvSpPr>
                <a:spLocks noChangeArrowheads="1"/>
              </p:cNvSpPr>
              <p:nvPr/>
            </p:nvSpPr>
            <p:spPr bwMode="auto">
              <a:xfrm>
                <a:off x="1063" y="1488"/>
                <a:ext cx="6" cy="88"/>
              </a:xfrm>
              <a:prstGeom prst="rect">
                <a:avLst/>
              </a:prstGeom>
              <a:solidFill>
                <a:srgbClr val="63C6F5"/>
              </a:solidFill>
              <a:ln w="9525">
                <a:noFill/>
                <a:miter lim="800000"/>
                <a:headEnd/>
                <a:tailEnd/>
              </a:ln>
            </p:spPr>
            <p:txBody>
              <a:bodyPr/>
              <a:lstStyle/>
              <a:p>
                <a:endParaRPr lang="en-US" dirty="0"/>
              </a:p>
            </p:txBody>
          </p:sp>
          <p:sp>
            <p:nvSpPr>
              <p:cNvPr id="44970" name="Rectangle 12202"/>
              <p:cNvSpPr>
                <a:spLocks noChangeArrowheads="1"/>
              </p:cNvSpPr>
              <p:nvPr/>
            </p:nvSpPr>
            <p:spPr bwMode="auto">
              <a:xfrm>
                <a:off x="1063" y="1576"/>
                <a:ext cx="6" cy="6"/>
              </a:xfrm>
              <a:prstGeom prst="rect">
                <a:avLst/>
              </a:prstGeom>
              <a:solidFill>
                <a:srgbClr val="63C6F5"/>
              </a:solidFill>
              <a:ln w="9525">
                <a:noFill/>
                <a:miter lim="800000"/>
                <a:headEnd/>
                <a:tailEnd/>
              </a:ln>
            </p:spPr>
            <p:txBody>
              <a:bodyPr/>
              <a:lstStyle/>
              <a:p>
                <a:endParaRPr lang="en-US" dirty="0"/>
              </a:p>
            </p:txBody>
          </p:sp>
          <p:sp>
            <p:nvSpPr>
              <p:cNvPr id="44971" name="Rectangle 12203"/>
              <p:cNvSpPr>
                <a:spLocks noChangeArrowheads="1"/>
              </p:cNvSpPr>
              <p:nvPr/>
            </p:nvSpPr>
            <p:spPr bwMode="auto">
              <a:xfrm>
                <a:off x="1063" y="2739"/>
                <a:ext cx="6" cy="7"/>
              </a:xfrm>
              <a:prstGeom prst="rect">
                <a:avLst/>
              </a:prstGeom>
              <a:solidFill>
                <a:srgbClr val="63C6F5"/>
              </a:solidFill>
              <a:ln w="9525">
                <a:noFill/>
                <a:miter lim="800000"/>
                <a:headEnd/>
                <a:tailEnd/>
              </a:ln>
            </p:spPr>
            <p:txBody>
              <a:bodyPr/>
              <a:lstStyle/>
              <a:p>
                <a:endParaRPr lang="en-US" dirty="0"/>
              </a:p>
            </p:txBody>
          </p:sp>
          <p:sp>
            <p:nvSpPr>
              <p:cNvPr id="44972" name="Freeform 12204"/>
              <p:cNvSpPr>
                <a:spLocks/>
              </p:cNvSpPr>
              <p:nvPr/>
            </p:nvSpPr>
            <p:spPr bwMode="auto">
              <a:xfrm>
                <a:off x="1063" y="2758"/>
                <a:ext cx="6" cy="7"/>
              </a:xfrm>
              <a:custGeom>
                <a:avLst/>
                <a:gdLst/>
                <a:ahLst/>
                <a:cxnLst>
                  <a:cxn ang="0">
                    <a:pos x="0" y="7"/>
                  </a:cxn>
                  <a:cxn ang="0">
                    <a:pos x="0" y="7"/>
                  </a:cxn>
                  <a:cxn ang="0">
                    <a:pos x="6" y="7"/>
                  </a:cxn>
                  <a:cxn ang="0">
                    <a:pos x="6" y="0"/>
                  </a:cxn>
                  <a:cxn ang="0">
                    <a:pos x="0" y="7"/>
                  </a:cxn>
                </a:cxnLst>
                <a:rect l="0" t="0" r="r" b="b"/>
                <a:pathLst>
                  <a:path w="6" h="7">
                    <a:moveTo>
                      <a:pt x="0" y="7"/>
                    </a:moveTo>
                    <a:lnTo>
                      <a:pt x="0" y="7"/>
                    </a:lnTo>
                    <a:lnTo>
                      <a:pt x="6" y="7"/>
                    </a:lnTo>
                    <a:lnTo>
                      <a:pt x="6" y="0"/>
                    </a:lnTo>
                    <a:lnTo>
                      <a:pt x="0" y="7"/>
                    </a:lnTo>
                    <a:close/>
                  </a:path>
                </a:pathLst>
              </a:custGeom>
              <a:solidFill>
                <a:srgbClr val="63C6F5"/>
              </a:solidFill>
              <a:ln w="9525">
                <a:noFill/>
                <a:round/>
                <a:headEnd/>
                <a:tailEnd/>
              </a:ln>
            </p:spPr>
            <p:txBody>
              <a:bodyPr/>
              <a:lstStyle/>
              <a:p>
                <a:endParaRPr lang="en-US" dirty="0"/>
              </a:p>
            </p:txBody>
          </p:sp>
          <p:sp>
            <p:nvSpPr>
              <p:cNvPr id="44973" name="Rectangle 12205"/>
              <p:cNvSpPr>
                <a:spLocks noChangeArrowheads="1"/>
              </p:cNvSpPr>
              <p:nvPr/>
            </p:nvSpPr>
            <p:spPr bwMode="auto">
              <a:xfrm>
                <a:off x="1063" y="2765"/>
                <a:ext cx="6" cy="12"/>
              </a:xfrm>
              <a:prstGeom prst="rect">
                <a:avLst/>
              </a:prstGeom>
              <a:solidFill>
                <a:srgbClr val="63C6F5"/>
              </a:solidFill>
              <a:ln w="9525">
                <a:noFill/>
                <a:miter lim="800000"/>
                <a:headEnd/>
                <a:tailEnd/>
              </a:ln>
            </p:spPr>
            <p:txBody>
              <a:bodyPr/>
              <a:lstStyle/>
              <a:p>
                <a:endParaRPr lang="en-US" dirty="0"/>
              </a:p>
            </p:txBody>
          </p:sp>
          <p:sp>
            <p:nvSpPr>
              <p:cNvPr id="44974" name="Freeform 12206"/>
              <p:cNvSpPr>
                <a:spLocks/>
              </p:cNvSpPr>
              <p:nvPr/>
            </p:nvSpPr>
            <p:spPr bwMode="auto">
              <a:xfrm>
                <a:off x="1063" y="2777"/>
                <a:ext cx="6" cy="19"/>
              </a:xfrm>
              <a:custGeom>
                <a:avLst/>
                <a:gdLst/>
                <a:ahLst/>
                <a:cxnLst>
                  <a:cxn ang="0">
                    <a:pos x="0" y="6"/>
                  </a:cxn>
                  <a:cxn ang="0">
                    <a:pos x="0" y="6"/>
                  </a:cxn>
                  <a:cxn ang="0">
                    <a:pos x="6" y="19"/>
                  </a:cxn>
                  <a:cxn ang="0">
                    <a:pos x="6" y="0"/>
                  </a:cxn>
                  <a:cxn ang="0">
                    <a:pos x="0" y="6"/>
                  </a:cxn>
                </a:cxnLst>
                <a:rect l="0" t="0" r="r" b="b"/>
                <a:pathLst>
                  <a:path w="6" h="19">
                    <a:moveTo>
                      <a:pt x="0" y="6"/>
                    </a:moveTo>
                    <a:lnTo>
                      <a:pt x="0" y="6"/>
                    </a:lnTo>
                    <a:lnTo>
                      <a:pt x="6" y="19"/>
                    </a:lnTo>
                    <a:lnTo>
                      <a:pt x="6" y="0"/>
                    </a:lnTo>
                    <a:lnTo>
                      <a:pt x="0" y="6"/>
                    </a:lnTo>
                    <a:close/>
                  </a:path>
                </a:pathLst>
              </a:custGeom>
              <a:solidFill>
                <a:srgbClr val="63C6F5"/>
              </a:solidFill>
              <a:ln w="9525">
                <a:noFill/>
                <a:round/>
                <a:headEnd/>
                <a:tailEnd/>
              </a:ln>
            </p:spPr>
            <p:txBody>
              <a:bodyPr/>
              <a:lstStyle/>
              <a:p>
                <a:endParaRPr lang="en-US" dirty="0"/>
              </a:p>
            </p:txBody>
          </p:sp>
          <p:sp>
            <p:nvSpPr>
              <p:cNvPr id="44975" name="Rectangle 12207"/>
              <p:cNvSpPr>
                <a:spLocks noChangeArrowheads="1"/>
              </p:cNvSpPr>
              <p:nvPr/>
            </p:nvSpPr>
            <p:spPr bwMode="auto">
              <a:xfrm>
                <a:off x="1063" y="2834"/>
                <a:ext cx="6" cy="314"/>
              </a:xfrm>
              <a:prstGeom prst="rect">
                <a:avLst/>
              </a:prstGeom>
              <a:solidFill>
                <a:srgbClr val="63C6F5"/>
              </a:solidFill>
              <a:ln w="9525">
                <a:noFill/>
                <a:miter lim="800000"/>
                <a:headEnd/>
                <a:tailEnd/>
              </a:ln>
            </p:spPr>
            <p:txBody>
              <a:bodyPr/>
              <a:lstStyle/>
              <a:p>
                <a:endParaRPr lang="en-US" dirty="0"/>
              </a:p>
            </p:txBody>
          </p:sp>
          <p:sp>
            <p:nvSpPr>
              <p:cNvPr id="44976" name="Freeform 12208"/>
              <p:cNvSpPr>
                <a:spLocks/>
              </p:cNvSpPr>
              <p:nvPr/>
            </p:nvSpPr>
            <p:spPr bwMode="auto">
              <a:xfrm>
                <a:off x="1063" y="3161"/>
                <a:ext cx="6" cy="38"/>
              </a:xfrm>
              <a:custGeom>
                <a:avLst/>
                <a:gdLst/>
                <a:ahLst/>
                <a:cxnLst>
                  <a:cxn ang="0">
                    <a:pos x="0" y="0"/>
                  </a:cxn>
                  <a:cxn ang="0">
                    <a:pos x="0" y="38"/>
                  </a:cxn>
                  <a:cxn ang="0">
                    <a:pos x="6" y="38"/>
                  </a:cxn>
                  <a:cxn ang="0">
                    <a:pos x="6" y="6"/>
                  </a:cxn>
                  <a:cxn ang="0">
                    <a:pos x="0" y="0"/>
                  </a:cxn>
                </a:cxnLst>
                <a:rect l="0" t="0" r="r" b="b"/>
                <a:pathLst>
                  <a:path w="6" h="38">
                    <a:moveTo>
                      <a:pt x="0" y="0"/>
                    </a:moveTo>
                    <a:lnTo>
                      <a:pt x="0" y="38"/>
                    </a:lnTo>
                    <a:lnTo>
                      <a:pt x="6" y="38"/>
                    </a:lnTo>
                    <a:lnTo>
                      <a:pt x="6" y="6"/>
                    </a:lnTo>
                    <a:lnTo>
                      <a:pt x="0" y="0"/>
                    </a:lnTo>
                    <a:close/>
                  </a:path>
                </a:pathLst>
              </a:custGeom>
              <a:solidFill>
                <a:srgbClr val="63C6F5"/>
              </a:solidFill>
              <a:ln w="9525">
                <a:noFill/>
                <a:round/>
                <a:headEnd/>
                <a:tailEnd/>
              </a:ln>
            </p:spPr>
            <p:txBody>
              <a:bodyPr/>
              <a:lstStyle/>
              <a:p>
                <a:endParaRPr lang="en-US" dirty="0"/>
              </a:p>
            </p:txBody>
          </p:sp>
          <p:sp>
            <p:nvSpPr>
              <p:cNvPr id="44977" name="Rectangle 12209"/>
              <p:cNvSpPr>
                <a:spLocks noChangeArrowheads="1"/>
              </p:cNvSpPr>
              <p:nvPr/>
            </p:nvSpPr>
            <p:spPr bwMode="auto">
              <a:xfrm>
                <a:off x="1063" y="3199"/>
                <a:ext cx="6" cy="12"/>
              </a:xfrm>
              <a:prstGeom prst="rect">
                <a:avLst/>
              </a:prstGeom>
              <a:solidFill>
                <a:srgbClr val="63C6F5"/>
              </a:solidFill>
              <a:ln w="9525">
                <a:noFill/>
                <a:miter lim="800000"/>
                <a:headEnd/>
                <a:tailEnd/>
              </a:ln>
            </p:spPr>
            <p:txBody>
              <a:bodyPr/>
              <a:lstStyle/>
              <a:p>
                <a:endParaRPr lang="en-US" dirty="0"/>
              </a:p>
            </p:txBody>
          </p:sp>
          <p:sp>
            <p:nvSpPr>
              <p:cNvPr id="44978" name="Freeform 12210"/>
              <p:cNvSpPr>
                <a:spLocks/>
              </p:cNvSpPr>
              <p:nvPr/>
            </p:nvSpPr>
            <p:spPr bwMode="auto">
              <a:xfrm>
                <a:off x="1057" y="3224"/>
                <a:ext cx="6" cy="163"/>
              </a:xfrm>
              <a:custGeom>
                <a:avLst/>
                <a:gdLst/>
                <a:ahLst/>
                <a:cxnLst>
                  <a:cxn ang="0">
                    <a:pos x="0" y="0"/>
                  </a:cxn>
                  <a:cxn ang="0">
                    <a:pos x="0" y="157"/>
                  </a:cxn>
                  <a:cxn ang="0">
                    <a:pos x="6" y="163"/>
                  </a:cxn>
                  <a:cxn ang="0">
                    <a:pos x="6" y="0"/>
                  </a:cxn>
                  <a:cxn ang="0">
                    <a:pos x="0" y="0"/>
                  </a:cxn>
                </a:cxnLst>
                <a:rect l="0" t="0" r="r" b="b"/>
                <a:pathLst>
                  <a:path w="6" h="163">
                    <a:moveTo>
                      <a:pt x="0" y="0"/>
                    </a:moveTo>
                    <a:lnTo>
                      <a:pt x="0" y="157"/>
                    </a:lnTo>
                    <a:lnTo>
                      <a:pt x="6" y="163"/>
                    </a:lnTo>
                    <a:lnTo>
                      <a:pt x="6" y="0"/>
                    </a:lnTo>
                    <a:lnTo>
                      <a:pt x="0" y="0"/>
                    </a:lnTo>
                    <a:close/>
                  </a:path>
                </a:pathLst>
              </a:custGeom>
              <a:solidFill>
                <a:srgbClr val="63C6F5"/>
              </a:solidFill>
              <a:ln w="9525">
                <a:noFill/>
                <a:round/>
                <a:headEnd/>
                <a:tailEnd/>
              </a:ln>
            </p:spPr>
            <p:txBody>
              <a:bodyPr/>
              <a:lstStyle/>
              <a:p>
                <a:endParaRPr lang="en-US" dirty="0"/>
              </a:p>
            </p:txBody>
          </p:sp>
          <p:sp>
            <p:nvSpPr>
              <p:cNvPr id="44979" name="Freeform 12211"/>
              <p:cNvSpPr>
                <a:spLocks/>
              </p:cNvSpPr>
              <p:nvPr/>
            </p:nvSpPr>
            <p:spPr bwMode="auto">
              <a:xfrm>
                <a:off x="1069" y="1010"/>
                <a:ext cx="6" cy="6"/>
              </a:xfrm>
              <a:custGeom>
                <a:avLst/>
                <a:gdLst/>
                <a:ahLst/>
                <a:cxnLst>
                  <a:cxn ang="0">
                    <a:pos x="0" y="0"/>
                  </a:cxn>
                  <a:cxn ang="0">
                    <a:pos x="0" y="6"/>
                  </a:cxn>
                  <a:cxn ang="0">
                    <a:pos x="6" y="0"/>
                  </a:cxn>
                  <a:cxn ang="0">
                    <a:pos x="6" y="0"/>
                  </a:cxn>
                  <a:cxn ang="0">
                    <a:pos x="0" y="0"/>
                  </a:cxn>
                </a:cxnLst>
                <a:rect l="0" t="0" r="r" b="b"/>
                <a:pathLst>
                  <a:path w="6" h="6">
                    <a:moveTo>
                      <a:pt x="0" y="0"/>
                    </a:moveTo>
                    <a:lnTo>
                      <a:pt x="0" y="6"/>
                    </a:lnTo>
                    <a:lnTo>
                      <a:pt x="6" y="0"/>
                    </a:lnTo>
                    <a:lnTo>
                      <a:pt x="6" y="0"/>
                    </a:lnTo>
                    <a:lnTo>
                      <a:pt x="0" y="0"/>
                    </a:lnTo>
                    <a:close/>
                  </a:path>
                </a:pathLst>
              </a:custGeom>
              <a:solidFill>
                <a:srgbClr val="63C6F5"/>
              </a:solidFill>
              <a:ln w="9525">
                <a:noFill/>
                <a:round/>
                <a:headEnd/>
                <a:tailEnd/>
              </a:ln>
            </p:spPr>
            <p:txBody>
              <a:bodyPr/>
              <a:lstStyle/>
              <a:p>
                <a:endParaRPr lang="en-US" dirty="0"/>
              </a:p>
            </p:txBody>
          </p:sp>
          <p:sp>
            <p:nvSpPr>
              <p:cNvPr id="44980" name="Rectangle 12212"/>
              <p:cNvSpPr>
                <a:spLocks noChangeArrowheads="1"/>
              </p:cNvSpPr>
              <p:nvPr/>
            </p:nvSpPr>
            <p:spPr bwMode="auto">
              <a:xfrm>
                <a:off x="1069" y="1016"/>
                <a:ext cx="6" cy="6"/>
              </a:xfrm>
              <a:prstGeom prst="rect">
                <a:avLst/>
              </a:prstGeom>
              <a:solidFill>
                <a:srgbClr val="63C6F5"/>
              </a:solidFill>
              <a:ln w="9525">
                <a:noFill/>
                <a:miter lim="800000"/>
                <a:headEnd/>
                <a:tailEnd/>
              </a:ln>
            </p:spPr>
            <p:txBody>
              <a:bodyPr/>
              <a:lstStyle/>
              <a:p>
                <a:endParaRPr lang="en-US" dirty="0"/>
              </a:p>
            </p:txBody>
          </p:sp>
          <p:sp>
            <p:nvSpPr>
              <p:cNvPr id="44981" name="Freeform 12213"/>
              <p:cNvSpPr>
                <a:spLocks/>
              </p:cNvSpPr>
              <p:nvPr/>
            </p:nvSpPr>
            <p:spPr bwMode="auto">
              <a:xfrm>
                <a:off x="1069" y="1167"/>
                <a:ext cx="6" cy="82"/>
              </a:xfrm>
              <a:custGeom>
                <a:avLst/>
                <a:gdLst/>
                <a:ahLst/>
                <a:cxnLst>
                  <a:cxn ang="0">
                    <a:pos x="0" y="0"/>
                  </a:cxn>
                  <a:cxn ang="0">
                    <a:pos x="0" y="75"/>
                  </a:cxn>
                  <a:cxn ang="0">
                    <a:pos x="6" y="82"/>
                  </a:cxn>
                  <a:cxn ang="0">
                    <a:pos x="6" y="0"/>
                  </a:cxn>
                  <a:cxn ang="0">
                    <a:pos x="0" y="0"/>
                  </a:cxn>
                </a:cxnLst>
                <a:rect l="0" t="0" r="r" b="b"/>
                <a:pathLst>
                  <a:path w="6" h="82">
                    <a:moveTo>
                      <a:pt x="0" y="0"/>
                    </a:moveTo>
                    <a:lnTo>
                      <a:pt x="0" y="75"/>
                    </a:lnTo>
                    <a:lnTo>
                      <a:pt x="6" y="82"/>
                    </a:lnTo>
                    <a:lnTo>
                      <a:pt x="6" y="0"/>
                    </a:lnTo>
                    <a:lnTo>
                      <a:pt x="0" y="0"/>
                    </a:lnTo>
                    <a:close/>
                  </a:path>
                </a:pathLst>
              </a:custGeom>
              <a:solidFill>
                <a:srgbClr val="63C6F5"/>
              </a:solidFill>
              <a:ln w="9525">
                <a:noFill/>
                <a:round/>
                <a:headEnd/>
                <a:tailEnd/>
              </a:ln>
            </p:spPr>
            <p:txBody>
              <a:bodyPr/>
              <a:lstStyle/>
              <a:p>
                <a:endParaRPr lang="en-US" dirty="0"/>
              </a:p>
            </p:txBody>
          </p:sp>
          <p:sp>
            <p:nvSpPr>
              <p:cNvPr id="44982" name="Rectangle 12214"/>
              <p:cNvSpPr>
                <a:spLocks noChangeArrowheads="1"/>
              </p:cNvSpPr>
              <p:nvPr/>
            </p:nvSpPr>
            <p:spPr bwMode="auto">
              <a:xfrm>
                <a:off x="1069" y="1267"/>
                <a:ext cx="6" cy="1"/>
              </a:xfrm>
              <a:prstGeom prst="rect">
                <a:avLst/>
              </a:prstGeom>
              <a:solidFill>
                <a:srgbClr val="63C6F5"/>
              </a:solidFill>
              <a:ln w="9525">
                <a:noFill/>
                <a:miter lim="800000"/>
                <a:headEnd/>
                <a:tailEnd/>
              </a:ln>
            </p:spPr>
            <p:txBody>
              <a:bodyPr/>
              <a:lstStyle/>
              <a:p>
                <a:endParaRPr lang="en-US" dirty="0"/>
              </a:p>
            </p:txBody>
          </p:sp>
          <p:sp>
            <p:nvSpPr>
              <p:cNvPr id="44983" name="Freeform 12215"/>
              <p:cNvSpPr>
                <a:spLocks/>
              </p:cNvSpPr>
              <p:nvPr/>
            </p:nvSpPr>
            <p:spPr bwMode="auto">
              <a:xfrm>
                <a:off x="1069" y="1267"/>
                <a:ext cx="6" cy="214"/>
              </a:xfrm>
              <a:custGeom>
                <a:avLst/>
                <a:gdLst/>
                <a:ahLst/>
                <a:cxnLst>
                  <a:cxn ang="0">
                    <a:pos x="0" y="0"/>
                  </a:cxn>
                  <a:cxn ang="0">
                    <a:pos x="0" y="214"/>
                  </a:cxn>
                  <a:cxn ang="0">
                    <a:pos x="6" y="208"/>
                  </a:cxn>
                  <a:cxn ang="0">
                    <a:pos x="6" y="0"/>
                  </a:cxn>
                  <a:cxn ang="0">
                    <a:pos x="0" y="0"/>
                  </a:cxn>
                </a:cxnLst>
                <a:rect l="0" t="0" r="r" b="b"/>
                <a:pathLst>
                  <a:path w="6" h="214">
                    <a:moveTo>
                      <a:pt x="0" y="0"/>
                    </a:moveTo>
                    <a:lnTo>
                      <a:pt x="0" y="214"/>
                    </a:lnTo>
                    <a:lnTo>
                      <a:pt x="6" y="208"/>
                    </a:lnTo>
                    <a:lnTo>
                      <a:pt x="6" y="0"/>
                    </a:lnTo>
                    <a:lnTo>
                      <a:pt x="0" y="0"/>
                    </a:lnTo>
                    <a:close/>
                  </a:path>
                </a:pathLst>
              </a:custGeom>
              <a:solidFill>
                <a:srgbClr val="63C6F5"/>
              </a:solidFill>
              <a:ln w="9525">
                <a:noFill/>
                <a:round/>
                <a:headEnd/>
                <a:tailEnd/>
              </a:ln>
            </p:spPr>
            <p:txBody>
              <a:bodyPr/>
              <a:lstStyle/>
              <a:p>
                <a:endParaRPr lang="en-US" dirty="0"/>
              </a:p>
            </p:txBody>
          </p:sp>
          <p:sp>
            <p:nvSpPr>
              <p:cNvPr id="44984" name="Rectangle 12216"/>
              <p:cNvSpPr>
                <a:spLocks noChangeArrowheads="1"/>
              </p:cNvSpPr>
              <p:nvPr/>
            </p:nvSpPr>
            <p:spPr bwMode="auto">
              <a:xfrm>
                <a:off x="1069" y="1494"/>
                <a:ext cx="6" cy="57"/>
              </a:xfrm>
              <a:prstGeom prst="rect">
                <a:avLst/>
              </a:prstGeom>
              <a:solidFill>
                <a:srgbClr val="63C6F5"/>
              </a:solidFill>
              <a:ln w="9525">
                <a:noFill/>
                <a:miter lim="800000"/>
                <a:headEnd/>
                <a:tailEnd/>
              </a:ln>
            </p:spPr>
            <p:txBody>
              <a:bodyPr/>
              <a:lstStyle/>
              <a:p>
                <a:endParaRPr lang="en-US" dirty="0"/>
              </a:p>
            </p:txBody>
          </p:sp>
          <p:sp>
            <p:nvSpPr>
              <p:cNvPr id="44985" name="Rectangle 12217"/>
              <p:cNvSpPr>
                <a:spLocks noChangeArrowheads="1"/>
              </p:cNvSpPr>
              <p:nvPr/>
            </p:nvSpPr>
            <p:spPr bwMode="auto">
              <a:xfrm>
                <a:off x="1069" y="1557"/>
                <a:ext cx="6" cy="12"/>
              </a:xfrm>
              <a:prstGeom prst="rect">
                <a:avLst/>
              </a:prstGeom>
              <a:solidFill>
                <a:srgbClr val="63C6F5"/>
              </a:solidFill>
              <a:ln w="9525">
                <a:noFill/>
                <a:miter lim="800000"/>
                <a:headEnd/>
                <a:tailEnd/>
              </a:ln>
            </p:spPr>
            <p:txBody>
              <a:bodyPr/>
              <a:lstStyle/>
              <a:p>
                <a:endParaRPr lang="en-US" dirty="0"/>
              </a:p>
            </p:txBody>
          </p:sp>
          <p:sp>
            <p:nvSpPr>
              <p:cNvPr id="44986" name="Rectangle 12218"/>
              <p:cNvSpPr>
                <a:spLocks noChangeArrowheads="1"/>
              </p:cNvSpPr>
              <p:nvPr/>
            </p:nvSpPr>
            <p:spPr bwMode="auto">
              <a:xfrm>
                <a:off x="1069" y="2708"/>
                <a:ext cx="6" cy="6"/>
              </a:xfrm>
              <a:prstGeom prst="rect">
                <a:avLst/>
              </a:prstGeom>
              <a:solidFill>
                <a:srgbClr val="63C6F5"/>
              </a:solidFill>
              <a:ln w="9525">
                <a:noFill/>
                <a:miter lim="800000"/>
                <a:headEnd/>
                <a:tailEnd/>
              </a:ln>
            </p:spPr>
            <p:txBody>
              <a:bodyPr/>
              <a:lstStyle/>
              <a:p>
                <a:endParaRPr lang="en-US" dirty="0"/>
              </a:p>
            </p:txBody>
          </p:sp>
          <p:sp>
            <p:nvSpPr>
              <p:cNvPr id="44987" name="Rectangle 12219"/>
              <p:cNvSpPr>
                <a:spLocks noChangeArrowheads="1"/>
              </p:cNvSpPr>
              <p:nvPr/>
            </p:nvSpPr>
            <p:spPr bwMode="auto">
              <a:xfrm>
                <a:off x="1069" y="2720"/>
                <a:ext cx="6" cy="38"/>
              </a:xfrm>
              <a:prstGeom prst="rect">
                <a:avLst/>
              </a:prstGeom>
              <a:solidFill>
                <a:srgbClr val="63C6F5"/>
              </a:solidFill>
              <a:ln w="9525">
                <a:noFill/>
                <a:miter lim="800000"/>
                <a:headEnd/>
                <a:tailEnd/>
              </a:ln>
            </p:spPr>
            <p:txBody>
              <a:bodyPr/>
              <a:lstStyle/>
              <a:p>
                <a:endParaRPr lang="en-US" dirty="0"/>
              </a:p>
            </p:txBody>
          </p:sp>
          <p:sp>
            <p:nvSpPr>
              <p:cNvPr id="44988" name="Rectangle 12220"/>
              <p:cNvSpPr>
                <a:spLocks noChangeArrowheads="1"/>
              </p:cNvSpPr>
              <p:nvPr/>
            </p:nvSpPr>
            <p:spPr bwMode="auto">
              <a:xfrm>
                <a:off x="1069" y="2758"/>
                <a:ext cx="6" cy="1"/>
              </a:xfrm>
              <a:prstGeom prst="rect">
                <a:avLst/>
              </a:prstGeom>
              <a:solidFill>
                <a:srgbClr val="63C6F5"/>
              </a:solidFill>
              <a:ln w="9525">
                <a:noFill/>
                <a:miter lim="800000"/>
                <a:headEnd/>
                <a:tailEnd/>
              </a:ln>
            </p:spPr>
            <p:txBody>
              <a:bodyPr/>
              <a:lstStyle/>
              <a:p>
                <a:endParaRPr lang="en-US" dirty="0"/>
              </a:p>
            </p:txBody>
          </p:sp>
          <p:sp>
            <p:nvSpPr>
              <p:cNvPr id="44989" name="Rectangle 12221"/>
              <p:cNvSpPr>
                <a:spLocks noChangeArrowheads="1"/>
              </p:cNvSpPr>
              <p:nvPr/>
            </p:nvSpPr>
            <p:spPr bwMode="auto">
              <a:xfrm>
                <a:off x="1069" y="2765"/>
                <a:ext cx="6" cy="18"/>
              </a:xfrm>
              <a:prstGeom prst="rect">
                <a:avLst/>
              </a:prstGeom>
              <a:solidFill>
                <a:srgbClr val="63C6F5"/>
              </a:solidFill>
              <a:ln w="9525">
                <a:noFill/>
                <a:miter lim="800000"/>
                <a:headEnd/>
                <a:tailEnd/>
              </a:ln>
            </p:spPr>
            <p:txBody>
              <a:bodyPr/>
              <a:lstStyle/>
              <a:p>
                <a:endParaRPr lang="en-US" dirty="0"/>
              </a:p>
            </p:txBody>
          </p:sp>
          <p:sp>
            <p:nvSpPr>
              <p:cNvPr id="44990" name="Rectangle 12222"/>
              <p:cNvSpPr>
                <a:spLocks noChangeArrowheads="1"/>
              </p:cNvSpPr>
              <p:nvPr/>
            </p:nvSpPr>
            <p:spPr bwMode="auto">
              <a:xfrm>
                <a:off x="1069" y="2783"/>
                <a:ext cx="6" cy="26"/>
              </a:xfrm>
              <a:prstGeom prst="rect">
                <a:avLst/>
              </a:prstGeom>
              <a:solidFill>
                <a:srgbClr val="63C6F5"/>
              </a:solidFill>
              <a:ln w="9525">
                <a:noFill/>
                <a:miter lim="800000"/>
                <a:headEnd/>
                <a:tailEnd/>
              </a:ln>
            </p:spPr>
            <p:txBody>
              <a:bodyPr/>
              <a:lstStyle/>
              <a:p>
                <a:endParaRPr lang="en-US" dirty="0"/>
              </a:p>
            </p:txBody>
          </p:sp>
          <p:sp>
            <p:nvSpPr>
              <p:cNvPr id="44991" name="Rectangle 12223"/>
              <p:cNvSpPr>
                <a:spLocks noChangeArrowheads="1"/>
              </p:cNvSpPr>
              <p:nvPr/>
            </p:nvSpPr>
            <p:spPr bwMode="auto">
              <a:xfrm>
                <a:off x="1069" y="2846"/>
                <a:ext cx="6" cy="309"/>
              </a:xfrm>
              <a:prstGeom prst="rect">
                <a:avLst/>
              </a:prstGeom>
              <a:solidFill>
                <a:srgbClr val="63C6F5"/>
              </a:solidFill>
              <a:ln w="9525">
                <a:noFill/>
                <a:miter lim="800000"/>
                <a:headEnd/>
                <a:tailEnd/>
              </a:ln>
            </p:spPr>
            <p:txBody>
              <a:bodyPr/>
              <a:lstStyle/>
              <a:p>
                <a:endParaRPr lang="en-US" dirty="0"/>
              </a:p>
            </p:txBody>
          </p:sp>
          <p:sp>
            <p:nvSpPr>
              <p:cNvPr id="44992" name="Rectangle 12224"/>
              <p:cNvSpPr>
                <a:spLocks noChangeArrowheads="1"/>
              </p:cNvSpPr>
              <p:nvPr/>
            </p:nvSpPr>
            <p:spPr bwMode="auto">
              <a:xfrm>
                <a:off x="1069" y="3155"/>
                <a:ext cx="6" cy="56"/>
              </a:xfrm>
              <a:prstGeom prst="rect">
                <a:avLst/>
              </a:prstGeom>
              <a:solidFill>
                <a:srgbClr val="63C6F5"/>
              </a:solidFill>
              <a:ln w="9525">
                <a:noFill/>
                <a:miter lim="800000"/>
                <a:headEnd/>
                <a:tailEnd/>
              </a:ln>
            </p:spPr>
            <p:txBody>
              <a:bodyPr/>
              <a:lstStyle/>
              <a:p>
                <a:endParaRPr lang="en-US" dirty="0"/>
              </a:p>
            </p:txBody>
          </p:sp>
          <p:sp>
            <p:nvSpPr>
              <p:cNvPr id="44993" name="Freeform 12225"/>
              <p:cNvSpPr>
                <a:spLocks/>
              </p:cNvSpPr>
              <p:nvPr/>
            </p:nvSpPr>
            <p:spPr bwMode="auto">
              <a:xfrm>
                <a:off x="1063" y="3211"/>
                <a:ext cx="6" cy="183"/>
              </a:xfrm>
              <a:custGeom>
                <a:avLst/>
                <a:gdLst/>
                <a:ahLst/>
                <a:cxnLst>
                  <a:cxn ang="0">
                    <a:pos x="0" y="0"/>
                  </a:cxn>
                  <a:cxn ang="0">
                    <a:pos x="0" y="176"/>
                  </a:cxn>
                  <a:cxn ang="0">
                    <a:pos x="6" y="183"/>
                  </a:cxn>
                  <a:cxn ang="0">
                    <a:pos x="6" y="0"/>
                  </a:cxn>
                  <a:cxn ang="0">
                    <a:pos x="0" y="0"/>
                  </a:cxn>
                </a:cxnLst>
                <a:rect l="0" t="0" r="r" b="b"/>
                <a:pathLst>
                  <a:path w="6" h="183">
                    <a:moveTo>
                      <a:pt x="0" y="0"/>
                    </a:moveTo>
                    <a:lnTo>
                      <a:pt x="0" y="176"/>
                    </a:lnTo>
                    <a:lnTo>
                      <a:pt x="6" y="183"/>
                    </a:lnTo>
                    <a:lnTo>
                      <a:pt x="6" y="0"/>
                    </a:lnTo>
                    <a:lnTo>
                      <a:pt x="0" y="0"/>
                    </a:lnTo>
                    <a:close/>
                  </a:path>
                </a:pathLst>
              </a:custGeom>
              <a:solidFill>
                <a:srgbClr val="63C6F5"/>
              </a:solidFill>
              <a:ln w="9525">
                <a:noFill/>
                <a:round/>
                <a:headEnd/>
                <a:tailEnd/>
              </a:ln>
            </p:spPr>
            <p:txBody>
              <a:bodyPr/>
              <a:lstStyle/>
              <a:p>
                <a:endParaRPr lang="en-US" dirty="0"/>
              </a:p>
            </p:txBody>
          </p:sp>
          <p:sp>
            <p:nvSpPr>
              <p:cNvPr id="44994" name="Rectangle 12226"/>
              <p:cNvSpPr>
                <a:spLocks noChangeArrowheads="1"/>
              </p:cNvSpPr>
              <p:nvPr/>
            </p:nvSpPr>
            <p:spPr bwMode="auto">
              <a:xfrm>
                <a:off x="1075" y="1010"/>
                <a:ext cx="7" cy="6"/>
              </a:xfrm>
              <a:prstGeom prst="rect">
                <a:avLst/>
              </a:prstGeom>
              <a:solidFill>
                <a:srgbClr val="63C6F5"/>
              </a:solidFill>
              <a:ln w="9525">
                <a:noFill/>
                <a:miter lim="800000"/>
                <a:headEnd/>
                <a:tailEnd/>
              </a:ln>
            </p:spPr>
            <p:txBody>
              <a:bodyPr/>
              <a:lstStyle/>
              <a:p>
                <a:endParaRPr lang="en-US" dirty="0"/>
              </a:p>
            </p:txBody>
          </p:sp>
          <p:sp>
            <p:nvSpPr>
              <p:cNvPr id="44995" name="Rectangle 12227"/>
              <p:cNvSpPr>
                <a:spLocks noChangeArrowheads="1"/>
              </p:cNvSpPr>
              <p:nvPr/>
            </p:nvSpPr>
            <p:spPr bwMode="auto">
              <a:xfrm>
                <a:off x="1075" y="1173"/>
                <a:ext cx="7" cy="82"/>
              </a:xfrm>
              <a:prstGeom prst="rect">
                <a:avLst/>
              </a:prstGeom>
              <a:solidFill>
                <a:srgbClr val="63C6F5"/>
              </a:solidFill>
              <a:ln w="9525">
                <a:noFill/>
                <a:miter lim="800000"/>
                <a:headEnd/>
                <a:tailEnd/>
              </a:ln>
            </p:spPr>
            <p:txBody>
              <a:bodyPr/>
              <a:lstStyle/>
              <a:p>
                <a:endParaRPr lang="en-US" dirty="0"/>
              </a:p>
            </p:txBody>
          </p:sp>
          <p:sp>
            <p:nvSpPr>
              <p:cNvPr id="44996" name="Freeform 12228"/>
              <p:cNvSpPr>
                <a:spLocks/>
              </p:cNvSpPr>
              <p:nvPr/>
            </p:nvSpPr>
            <p:spPr bwMode="auto">
              <a:xfrm>
                <a:off x="1075" y="1488"/>
                <a:ext cx="7" cy="81"/>
              </a:xfrm>
              <a:custGeom>
                <a:avLst/>
                <a:gdLst/>
                <a:ahLst/>
                <a:cxnLst>
                  <a:cxn ang="0">
                    <a:pos x="0" y="6"/>
                  </a:cxn>
                  <a:cxn ang="0">
                    <a:pos x="0" y="81"/>
                  </a:cxn>
                  <a:cxn ang="0">
                    <a:pos x="7" y="75"/>
                  </a:cxn>
                  <a:cxn ang="0">
                    <a:pos x="7" y="0"/>
                  </a:cxn>
                  <a:cxn ang="0">
                    <a:pos x="0" y="6"/>
                  </a:cxn>
                </a:cxnLst>
                <a:rect l="0" t="0" r="r" b="b"/>
                <a:pathLst>
                  <a:path w="7" h="81">
                    <a:moveTo>
                      <a:pt x="0" y="6"/>
                    </a:moveTo>
                    <a:lnTo>
                      <a:pt x="0" y="81"/>
                    </a:lnTo>
                    <a:lnTo>
                      <a:pt x="7" y="75"/>
                    </a:lnTo>
                    <a:lnTo>
                      <a:pt x="7" y="0"/>
                    </a:lnTo>
                    <a:lnTo>
                      <a:pt x="0" y="6"/>
                    </a:lnTo>
                    <a:close/>
                  </a:path>
                </a:pathLst>
              </a:custGeom>
              <a:solidFill>
                <a:srgbClr val="63C6F5"/>
              </a:solidFill>
              <a:ln w="9525">
                <a:noFill/>
                <a:round/>
                <a:headEnd/>
                <a:tailEnd/>
              </a:ln>
            </p:spPr>
            <p:txBody>
              <a:bodyPr/>
              <a:lstStyle/>
              <a:p>
                <a:endParaRPr lang="en-US" dirty="0"/>
              </a:p>
            </p:txBody>
          </p:sp>
          <p:sp>
            <p:nvSpPr>
              <p:cNvPr id="44997" name="Freeform 12229"/>
              <p:cNvSpPr>
                <a:spLocks/>
              </p:cNvSpPr>
              <p:nvPr/>
            </p:nvSpPr>
            <p:spPr bwMode="auto">
              <a:xfrm>
                <a:off x="1075" y="2714"/>
                <a:ext cx="7" cy="6"/>
              </a:xfrm>
              <a:custGeom>
                <a:avLst/>
                <a:gdLst/>
                <a:ahLst/>
                <a:cxnLst>
                  <a:cxn ang="0">
                    <a:pos x="0" y="0"/>
                  </a:cxn>
                  <a:cxn ang="0">
                    <a:pos x="0" y="6"/>
                  </a:cxn>
                  <a:cxn ang="0">
                    <a:pos x="7" y="6"/>
                  </a:cxn>
                  <a:cxn ang="0">
                    <a:pos x="7" y="6"/>
                  </a:cxn>
                  <a:cxn ang="0">
                    <a:pos x="0" y="0"/>
                  </a:cxn>
                </a:cxnLst>
                <a:rect l="0" t="0" r="r" b="b"/>
                <a:pathLst>
                  <a:path w="7" h="6">
                    <a:moveTo>
                      <a:pt x="0" y="0"/>
                    </a:moveTo>
                    <a:lnTo>
                      <a:pt x="0" y="6"/>
                    </a:lnTo>
                    <a:lnTo>
                      <a:pt x="7" y="6"/>
                    </a:lnTo>
                    <a:lnTo>
                      <a:pt x="7" y="6"/>
                    </a:lnTo>
                    <a:lnTo>
                      <a:pt x="0" y="0"/>
                    </a:lnTo>
                    <a:close/>
                  </a:path>
                </a:pathLst>
              </a:custGeom>
              <a:solidFill>
                <a:srgbClr val="63C6F5"/>
              </a:solidFill>
              <a:ln w="9525">
                <a:noFill/>
                <a:round/>
                <a:headEnd/>
                <a:tailEnd/>
              </a:ln>
            </p:spPr>
            <p:txBody>
              <a:bodyPr/>
              <a:lstStyle/>
              <a:p>
                <a:endParaRPr lang="en-US" dirty="0"/>
              </a:p>
            </p:txBody>
          </p:sp>
          <p:sp>
            <p:nvSpPr>
              <p:cNvPr id="44998" name="Rectangle 12230"/>
              <p:cNvSpPr>
                <a:spLocks noChangeArrowheads="1"/>
              </p:cNvSpPr>
              <p:nvPr/>
            </p:nvSpPr>
            <p:spPr bwMode="auto">
              <a:xfrm>
                <a:off x="1075" y="2746"/>
                <a:ext cx="7" cy="1"/>
              </a:xfrm>
              <a:prstGeom prst="rect">
                <a:avLst/>
              </a:prstGeom>
              <a:solidFill>
                <a:srgbClr val="63C6F5"/>
              </a:solidFill>
              <a:ln w="9525">
                <a:noFill/>
                <a:miter lim="800000"/>
                <a:headEnd/>
                <a:tailEnd/>
              </a:ln>
            </p:spPr>
            <p:txBody>
              <a:bodyPr/>
              <a:lstStyle/>
              <a:p>
                <a:endParaRPr lang="en-US" dirty="0"/>
              </a:p>
            </p:txBody>
          </p:sp>
          <p:sp>
            <p:nvSpPr>
              <p:cNvPr id="44999" name="Rectangle 12231"/>
              <p:cNvSpPr>
                <a:spLocks noChangeArrowheads="1"/>
              </p:cNvSpPr>
              <p:nvPr/>
            </p:nvSpPr>
            <p:spPr bwMode="auto">
              <a:xfrm>
                <a:off x="1075" y="2771"/>
                <a:ext cx="7" cy="12"/>
              </a:xfrm>
              <a:prstGeom prst="rect">
                <a:avLst/>
              </a:prstGeom>
              <a:solidFill>
                <a:srgbClr val="63C6F5"/>
              </a:solidFill>
              <a:ln w="9525">
                <a:noFill/>
                <a:miter lim="800000"/>
                <a:headEnd/>
                <a:tailEnd/>
              </a:ln>
            </p:spPr>
            <p:txBody>
              <a:bodyPr/>
              <a:lstStyle/>
              <a:p>
                <a:endParaRPr lang="en-US" dirty="0"/>
              </a:p>
            </p:txBody>
          </p:sp>
          <p:sp>
            <p:nvSpPr>
              <p:cNvPr id="45000" name="Rectangle 12232"/>
              <p:cNvSpPr>
                <a:spLocks noChangeArrowheads="1"/>
              </p:cNvSpPr>
              <p:nvPr/>
            </p:nvSpPr>
            <p:spPr bwMode="auto">
              <a:xfrm>
                <a:off x="1075" y="2783"/>
                <a:ext cx="7" cy="38"/>
              </a:xfrm>
              <a:prstGeom prst="rect">
                <a:avLst/>
              </a:prstGeom>
              <a:solidFill>
                <a:srgbClr val="63C6F5"/>
              </a:solidFill>
              <a:ln w="9525">
                <a:noFill/>
                <a:miter lim="800000"/>
                <a:headEnd/>
                <a:tailEnd/>
              </a:ln>
            </p:spPr>
            <p:txBody>
              <a:bodyPr/>
              <a:lstStyle/>
              <a:p>
                <a:endParaRPr lang="en-US" dirty="0"/>
              </a:p>
            </p:txBody>
          </p:sp>
          <p:sp>
            <p:nvSpPr>
              <p:cNvPr id="45001" name="Freeform 12233"/>
              <p:cNvSpPr>
                <a:spLocks/>
              </p:cNvSpPr>
              <p:nvPr/>
            </p:nvSpPr>
            <p:spPr bwMode="auto">
              <a:xfrm>
                <a:off x="1075" y="2821"/>
                <a:ext cx="7" cy="6"/>
              </a:xfrm>
              <a:custGeom>
                <a:avLst/>
                <a:gdLst/>
                <a:ahLst/>
                <a:cxnLst>
                  <a:cxn ang="0">
                    <a:pos x="0" y="6"/>
                  </a:cxn>
                  <a:cxn ang="0">
                    <a:pos x="0" y="6"/>
                  </a:cxn>
                  <a:cxn ang="0">
                    <a:pos x="7" y="6"/>
                  </a:cxn>
                  <a:cxn ang="0">
                    <a:pos x="7" y="0"/>
                  </a:cxn>
                  <a:cxn ang="0">
                    <a:pos x="0" y="6"/>
                  </a:cxn>
                </a:cxnLst>
                <a:rect l="0" t="0" r="r" b="b"/>
                <a:pathLst>
                  <a:path w="7" h="6">
                    <a:moveTo>
                      <a:pt x="0" y="6"/>
                    </a:moveTo>
                    <a:lnTo>
                      <a:pt x="0" y="6"/>
                    </a:lnTo>
                    <a:lnTo>
                      <a:pt x="7" y="6"/>
                    </a:lnTo>
                    <a:lnTo>
                      <a:pt x="7" y="0"/>
                    </a:lnTo>
                    <a:lnTo>
                      <a:pt x="0" y="6"/>
                    </a:lnTo>
                    <a:close/>
                  </a:path>
                </a:pathLst>
              </a:custGeom>
              <a:solidFill>
                <a:srgbClr val="63C6F5"/>
              </a:solidFill>
              <a:ln w="9525">
                <a:noFill/>
                <a:round/>
                <a:headEnd/>
                <a:tailEnd/>
              </a:ln>
            </p:spPr>
            <p:txBody>
              <a:bodyPr/>
              <a:lstStyle/>
              <a:p>
                <a:endParaRPr lang="en-US" dirty="0"/>
              </a:p>
            </p:txBody>
          </p:sp>
          <p:sp>
            <p:nvSpPr>
              <p:cNvPr id="45002" name="Rectangle 12234"/>
              <p:cNvSpPr>
                <a:spLocks noChangeArrowheads="1"/>
              </p:cNvSpPr>
              <p:nvPr/>
            </p:nvSpPr>
            <p:spPr bwMode="auto">
              <a:xfrm>
                <a:off x="1075" y="2859"/>
                <a:ext cx="7" cy="6"/>
              </a:xfrm>
              <a:prstGeom prst="rect">
                <a:avLst/>
              </a:prstGeom>
              <a:solidFill>
                <a:srgbClr val="63C6F5"/>
              </a:solidFill>
              <a:ln w="9525">
                <a:noFill/>
                <a:miter lim="800000"/>
                <a:headEnd/>
                <a:tailEnd/>
              </a:ln>
            </p:spPr>
            <p:txBody>
              <a:bodyPr/>
              <a:lstStyle/>
              <a:p>
                <a:endParaRPr lang="en-US" dirty="0"/>
              </a:p>
            </p:txBody>
          </p:sp>
          <p:sp>
            <p:nvSpPr>
              <p:cNvPr id="45003" name="Rectangle 12235"/>
              <p:cNvSpPr>
                <a:spLocks noChangeArrowheads="1"/>
              </p:cNvSpPr>
              <p:nvPr/>
            </p:nvSpPr>
            <p:spPr bwMode="auto">
              <a:xfrm>
                <a:off x="1075" y="2865"/>
                <a:ext cx="7" cy="346"/>
              </a:xfrm>
              <a:prstGeom prst="rect">
                <a:avLst/>
              </a:prstGeom>
              <a:solidFill>
                <a:srgbClr val="63C6F5"/>
              </a:solidFill>
              <a:ln w="9525">
                <a:noFill/>
                <a:miter lim="800000"/>
                <a:headEnd/>
                <a:tailEnd/>
              </a:ln>
            </p:spPr>
            <p:txBody>
              <a:bodyPr/>
              <a:lstStyle/>
              <a:p>
                <a:endParaRPr lang="en-US" dirty="0"/>
              </a:p>
            </p:txBody>
          </p:sp>
          <p:sp>
            <p:nvSpPr>
              <p:cNvPr id="45004" name="Rectangle 12236"/>
              <p:cNvSpPr>
                <a:spLocks noChangeArrowheads="1"/>
              </p:cNvSpPr>
              <p:nvPr/>
            </p:nvSpPr>
            <p:spPr bwMode="auto">
              <a:xfrm>
                <a:off x="1069" y="3211"/>
                <a:ext cx="6" cy="183"/>
              </a:xfrm>
              <a:prstGeom prst="rect">
                <a:avLst/>
              </a:prstGeom>
              <a:solidFill>
                <a:srgbClr val="63C6F5"/>
              </a:solidFill>
              <a:ln w="9525">
                <a:noFill/>
                <a:miter lim="800000"/>
                <a:headEnd/>
                <a:tailEnd/>
              </a:ln>
            </p:spPr>
            <p:txBody>
              <a:bodyPr/>
              <a:lstStyle/>
              <a:p>
                <a:endParaRPr lang="en-US" dirty="0"/>
              </a:p>
            </p:txBody>
          </p:sp>
          <p:sp>
            <p:nvSpPr>
              <p:cNvPr id="45005" name="Freeform 12237"/>
              <p:cNvSpPr>
                <a:spLocks/>
              </p:cNvSpPr>
              <p:nvPr/>
            </p:nvSpPr>
            <p:spPr bwMode="auto">
              <a:xfrm>
                <a:off x="1082" y="1010"/>
                <a:ext cx="6" cy="12"/>
              </a:xfrm>
              <a:custGeom>
                <a:avLst/>
                <a:gdLst/>
                <a:ahLst/>
                <a:cxnLst>
                  <a:cxn ang="0">
                    <a:pos x="0" y="0"/>
                  </a:cxn>
                  <a:cxn ang="0">
                    <a:pos x="0" y="6"/>
                  </a:cxn>
                  <a:cxn ang="0">
                    <a:pos x="6" y="12"/>
                  </a:cxn>
                  <a:cxn ang="0">
                    <a:pos x="6" y="0"/>
                  </a:cxn>
                  <a:cxn ang="0">
                    <a:pos x="0" y="0"/>
                  </a:cxn>
                </a:cxnLst>
                <a:rect l="0" t="0" r="r" b="b"/>
                <a:pathLst>
                  <a:path w="6" h="12">
                    <a:moveTo>
                      <a:pt x="0" y="0"/>
                    </a:moveTo>
                    <a:lnTo>
                      <a:pt x="0" y="6"/>
                    </a:lnTo>
                    <a:lnTo>
                      <a:pt x="6" y="12"/>
                    </a:lnTo>
                    <a:lnTo>
                      <a:pt x="6" y="0"/>
                    </a:lnTo>
                    <a:lnTo>
                      <a:pt x="0" y="0"/>
                    </a:lnTo>
                    <a:close/>
                  </a:path>
                </a:pathLst>
              </a:custGeom>
              <a:solidFill>
                <a:srgbClr val="63C6F5"/>
              </a:solidFill>
              <a:ln w="9525">
                <a:noFill/>
                <a:round/>
                <a:headEnd/>
                <a:tailEnd/>
              </a:ln>
            </p:spPr>
            <p:txBody>
              <a:bodyPr/>
              <a:lstStyle/>
              <a:p>
                <a:endParaRPr lang="en-US" dirty="0"/>
              </a:p>
            </p:txBody>
          </p:sp>
          <p:sp>
            <p:nvSpPr>
              <p:cNvPr id="45006" name="Freeform 12238"/>
              <p:cNvSpPr>
                <a:spLocks/>
              </p:cNvSpPr>
              <p:nvPr/>
            </p:nvSpPr>
            <p:spPr bwMode="auto">
              <a:xfrm>
                <a:off x="1075" y="1261"/>
                <a:ext cx="7" cy="220"/>
              </a:xfrm>
              <a:custGeom>
                <a:avLst/>
                <a:gdLst/>
                <a:ahLst/>
                <a:cxnLst>
                  <a:cxn ang="0">
                    <a:pos x="0" y="0"/>
                  </a:cxn>
                  <a:cxn ang="0">
                    <a:pos x="0" y="214"/>
                  </a:cxn>
                  <a:cxn ang="0">
                    <a:pos x="7" y="220"/>
                  </a:cxn>
                  <a:cxn ang="0">
                    <a:pos x="7" y="0"/>
                  </a:cxn>
                  <a:cxn ang="0">
                    <a:pos x="0" y="0"/>
                  </a:cxn>
                </a:cxnLst>
                <a:rect l="0" t="0" r="r" b="b"/>
                <a:pathLst>
                  <a:path w="7" h="220">
                    <a:moveTo>
                      <a:pt x="0" y="0"/>
                    </a:moveTo>
                    <a:lnTo>
                      <a:pt x="0" y="214"/>
                    </a:lnTo>
                    <a:lnTo>
                      <a:pt x="7" y="220"/>
                    </a:lnTo>
                    <a:lnTo>
                      <a:pt x="7" y="0"/>
                    </a:lnTo>
                    <a:lnTo>
                      <a:pt x="0" y="0"/>
                    </a:lnTo>
                    <a:close/>
                  </a:path>
                </a:pathLst>
              </a:custGeom>
              <a:solidFill>
                <a:srgbClr val="63C6F5"/>
              </a:solidFill>
              <a:ln w="9525">
                <a:noFill/>
                <a:round/>
                <a:headEnd/>
                <a:tailEnd/>
              </a:ln>
            </p:spPr>
            <p:txBody>
              <a:bodyPr/>
              <a:lstStyle/>
              <a:p>
                <a:endParaRPr lang="en-US" dirty="0"/>
              </a:p>
            </p:txBody>
          </p:sp>
          <p:sp>
            <p:nvSpPr>
              <p:cNvPr id="45007" name="Rectangle 12239"/>
              <p:cNvSpPr>
                <a:spLocks noChangeArrowheads="1"/>
              </p:cNvSpPr>
              <p:nvPr/>
            </p:nvSpPr>
            <p:spPr bwMode="auto">
              <a:xfrm>
                <a:off x="1082" y="1173"/>
                <a:ext cx="6" cy="308"/>
              </a:xfrm>
              <a:prstGeom prst="rect">
                <a:avLst/>
              </a:prstGeom>
              <a:solidFill>
                <a:srgbClr val="63C6F5"/>
              </a:solidFill>
              <a:ln w="9525">
                <a:noFill/>
                <a:miter lim="800000"/>
                <a:headEnd/>
                <a:tailEnd/>
              </a:ln>
            </p:spPr>
            <p:txBody>
              <a:bodyPr/>
              <a:lstStyle/>
              <a:p>
                <a:endParaRPr lang="en-US" dirty="0"/>
              </a:p>
            </p:txBody>
          </p:sp>
          <p:sp>
            <p:nvSpPr>
              <p:cNvPr id="45008" name="Rectangle 12240"/>
              <p:cNvSpPr>
                <a:spLocks noChangeArrowheads="1"/>
              </p:cNvSpPr>
              <p:nvPr/>
            </p:nvSpPr>
            <p:spPr bwMode="auto">
              <a:xfrm>
                <a:off x="1082" y="1488"/>
                <a:ext cx="6" cy="37"/>
              </a:xfrm>
              <a:prstGeom prst="rect">
                <a:avLst/>
              </a:prstGeom>
              <a:solidFill>
                <a:srgbClr val="63C6F5"/>
              </a:solidFill>
              <a:ln w="9525">
                <a:noFill/>
                <a:miter lim="800000"/>
                <a:headEnd/>
                <a:tailEnd/>
              </a:ln>
            </p:spPr>
            <p:txBody>
              <a:bodyPr/>
              <a:lstStyle/>
              <a:p>
                <a:endParaRPr lang="en-US" dirty="0"/>
              </a:p>
            </p:txBody>
          </p:sp>
          <p:sp>
            <p:nvSpPr>
              <p:cNvPr id="45009" name="Rectangle 12241"/>
              <p:cNvSpPr>
                <a:spLocks noChangeArrowheads="1"/>
              </p:cNvSpPr>
              <p:nvPr/>
            </p:nvSpPr>
            <p:spPr bwMode="auto">
              <a:xfrm>
                <a:off x="1082" y="1532"/>
                <a:ext cx="6" cy="37"/>
              </a:xfrm>
              <a:prstGeom prst="rect">
                <a:avLst/>
              </a:prstGeom>
              <a:solidFill>
                <a:srgbClr val="63C6F5"/>
              </a:solidFill>
              <a:ln w="9525">
                <a:noFill/>
                <a:miter lim="800000"/>
                <a:headEnd/>
                <a:tailEnd/>
              </a:ln>
            </p:spPr>
            <p:txBody>
              <a:bodyPr/>
              <a:lstStyle/>
              <a:p>
                <a:endParaRPr lang="en-US" dirty="0"/>
              </a:p>
            </p:txBody>
          </p:sp>
          <p:sp>
            <p:nvSpPr>
              <p:cNvPr id="45010" name="Rectangle 12242"/>
              <p:cNvSpPr>
                <a:spLocks noChangeArrowheads="1"/>
              </p:cNvSpPr>
              <p:nvPr/>
            </p:nvSpPr>
            <p:spPr bwMode="auto">
              <a:xfrm>
                <a:off x="1082" y="2777"/>
                <a:ext cx="6" cy="6"/>
              </a:xfrm>
              <a:prstGeom prst="rect">
                <a:avLst/>
              </a:prstGeom>
              <a:solidFill>
                <a:srgbClr val="63C6F5"/>
              </a:solidFill>
              <a:ln w="9525">
                <a:noFill/>
                <a:miter lim="800000"/>
                <a:headEnd/>
                <a:tailEnd/>
              </a:ln>
            </p:spPr>
            <p:txBody>
              <a:bodyPr/>
              <a:lstStyle/>
              <a:p>
                <a:endParaRPr lang="en-US" dirty="0"/>
              </a:p>
            </p:txBody>
          </p:sp>
          <p:sp>
            <p:nvSpPr>
              <p:cNvPr id="45011" name="Freeform 12243"/>
              <p:cNvSpPr>
                <a:spLocks/>
              </p:cNvSpPr>
              <p:nvPr/>
            </p:nvSpPr>
            <p:spPr bwMode="auto">
              <a:xfrm>
                <a:off x="1082" y="2783"/>
                <a:ext cx="6" cy="13"/>
              </a:xfrm>
              <a:custGeom>
                <a:avLst/>
                <a:gdLst/>
                <a:ahLst/>
                <a:cxnLst>
                  <a:cxn ang="0">
                    <a:pos x="0" y="0"/>
                  </a:cxn>
                  <a:cxn ang="0">
                    <a:pos x="0" y="13"/>
                  </a:cxn>
                  <a:cxn ang="0">
                    <a:pos x="6" y="7"/>
                  </a:cxn>
                  <a:cxn ang="0">
                    <a:pos x="6" y="0"/>
                  </a:cxn>
                  <a:cxn ang="0">
                    <a:pos x="0" y="0"/>
                  </a:cxn>
                </a:cxnLst>
                <a:rect l="0" t="0" r="r" b="b"/>
                <a:pathLst>
                  <a:path w="6" h="13">
                    <a:moveTo>
                      <a:pt x="0" y="0"/>
                    </a:moveTo>
                    <a:lnTo>
                      <a:pt x="0" y="13"/>
                    </a:lnTo>
                    <a:lnTo>
                      <a:pt x="6" y="7"/>
                    </a:lnTo>
                    <a:lnTo>
                      <a:pt x="6" y="0"/>
                    </a:lnTo>
                    <a:lnTo>
                      <a:pt x="0" y="0"/>
                    </a:lnTo>
                    <a:close/>
                  </a:path>
                </a:pathLst>
              </a:custGeom>
              <a:solidFill>
                <a:srgbClr val="63C6F5"/>
              </a:solidFill>
              <a:ln w="9525">
                <a:noFill/>
                <a:round/>
                <a:headEnd/>
                <a:tailEnd/>
              </a:ln>
            </p:spPr>
            <p:txBody>
              <a:bodyPr/>
              <a:lstStyle/>
              <a:p>
                <a:endParaRPr lang="en-US" dirty="0"/>
              </a:p>
            </p:txBody>
          </p:sp>
          <p:sp>
            <p:nvSpPr>
              <p:cNvPr id="45012" name="Rectangle 12244"/>
              <p:cNvSpPr>
                <a:spLocks noChangeArrowheads="1"/>
              </p:cNvSpPr>
              <p:nvPr/>
            </p:nvSpPr>
            <p:spPr bwMode="auto">
              <a:xfrm>
                <a:off x="1082" y="2796"/>
                <a:ext cx="6" cy="1"/>
              </a:xfrm>
              <a:prstGeom prst="rect">
                <a:avLst/>
              </a:prstGeom>
              <a:solidFill>
                <a:srgbClr val="63C6F5"/>
              </a:solidFill>
              <a:ln w="9525">
                <a:noFill/>
                <a:miter lim="800000"/>
                <a:headEnd/>
                <a:tailEnd/>
              </a:ln>
            </p:spPr>
            <p:txBody>
              <a:bodyPr/>
              <a:lstStyle/>
              <a:p>
                <a:endParaRPr lang="en-US" dirty="0"/>
              </a:p>
            </p:txBody>
          </p:sp>
          <p:sp>
            <p:nvSpPr>
              <p:cNvPr id="45013" name="Rectangle 12245"/>
              <p:cNvSpPr>
                <a:spLocks noChangeArrowheads="1"/>
              </p:cNvSpPr>
              <p:nvPr/>
            </p:nvSpPr>
            <p:spPr bwMode="auto">
              <a:xfrm>
                <a:off x="1082" y="2796"/>
                <a:ext cx="6" cy="19"/>
              </a:xfrm>
              <a:prstGeom prst="rect">
                <a:avLst/>
              </a:prstGeom>
              <a:solidFill>
                <a:srgbClr val="63C6F5"/>
              </a:solidFill>
              <a:ln w="9525">
                <a:noFill/>
                <a:miter lim="800000"/>
                <a:headEnd/>
                <a:tailEnd/>
              </a:ln>
            </p:spPr>
            <p:txBody>
              <a:bodyPr/>
              <a:lstStyle/>
              <a:p>
                <a:endParaRPr lang="en-US" dirty="0"/>
              </a:p>
            </p:txBody>
          </p:sp>
          <p:sp>
            <p:nvSpPr>
              <p:cNvPr id="45014" name="Rectangle 12246"/>
              <p:cNvSpPr>
                <a:spLocks noChangeArrowheads="1"/>
              </p:cNvSpPr>
              <p:nvPr/>
            </p:nvSpPr>
            <p:spPr bwMode="auto">
              <a:xfrm>
                <a:off x="1082" y="2821"/>
                <a:ext cx="6" cy="13"/>
              </a:xfrm>
              <a:prstGeom prst="rect">
                <a:avLst/>
              </a:prstGeom>
              <a:solidFill>
                <a:srgbClr val="63C6F5"/>
              </a:solidFill>
              <a:ln w="9525">
                <a:noFill/>
                <a:miter lim="800000"/>
                <a:headEnd/>
                <a:tailEnd/>
              </a:ln>
            </p:spPr>
            <p:txBody>
              <a:bodyPr/>
              <a:lstStyle/>
              <a:p>
                <a:endParaRPr lang="en-US" dirty="0"/>
              </a:p>
            </p:txBody>
          </p:sp>
          <p:sp>
            <p:nvSpPr>
              <p:cNvPr id="45015" name="Rectangle 12247"/>
              <p:cNvSpPr>
                <a:spLocks noChangeArrowheads="1"/>
              </p:cNvSpPr>
              <p:nvPr/>
            </p:nvSpPr>
            <p:spPr bwMode="auto">
              <a:xfrm>
                <a:off x="1082" y="2878"/>
                <a:ext cx="6" cy="333"/>
              </a:xfrm>
              <a:prstGeom prst="rect">
                <a:avLst/>
              </a:prstGeom>
              <a:solidFill>
                <a:srgbClr val="63C6F5"/>
              </a:solidFill>
              <a:ln w="9525">
                <a:noFill/>
                <a:miter lim="800000"/>
                <a:headEnd/>
                <a:tailEnd/>
              </a:ln>
            </p:spPr>
            <p:txBody>
              <a:bodyPr/>
              <a:lstStyle/>
              <a:p>
                <a:endParaRPr lang="en-US" dirty="0"/>
              </a:p>
            </p:txBody>
          </p:sp>
          <p:sp>
            <p:nvSpPr>
              <p:cNvPr id="45016" name="Freeform 12248"/>
              <p:cNvSpPr>
                <a:spLocks/>
              </p:cNvSpPr>
              <p:nvPr/>
            </p:nvSpPr>
            <p:spPr bwMode="auto">
              <a:xfrm>
                <a:off x="1075" y="3211"/>
                <a:ext cx="7" cy="189"/>
              </a:xfrm>
              <a:custGeom>
                <a:avLst/>
                <a:gdLst/>
                <a:ahLst/>
                <a:cxnLst>
                  <a:cxn ang="0">
                    <a:pos x="0" y="0"/>
                  </a:cxn>
                  <a:cxn ang="0">
                    <a:pos x="0" y="183"/>
                  </a:cxn>
                  <a:cxn ang="0">
                    <a:pos x="7" y="189"/>
                  </a:cxn>
                  <a:cxn ang="0">
                    <a:pos x="7" y="0"/>
                  </a:cxn>
                  <a:cxn ang="0">
                    <a:pos x="0" y="0"/>
                  </a:cxn>
                </a:cxnLst>
                <a:rect l="0" t="0" r="r" b="b"/>
                <a:pathLst>
                  <a:path w="7" h="189">
                    <a:moveTo>
                      <a:pt x="0" y="0"/>
                    </a:moveTo>
                    <a:lnTo>
                      <a:pt x="0" y="183"/>
                    </a:lnTo>
                    <a:lnTo>
                      <a:pt x="7" y="189"/>
                    </a:lnTo>
                    <a:lnTo>
                      <a:pt x="7" y="0"/>
                    </a:lnTo>
                    <a:lnTo>
                      <a:pt x="0" y="0"/>
                    </a:lnTo>
                    <a:close/>
                  </a:path>
                </a:pathLst>
              </a:custGeom>
              <a:solidFill>
                <a:srgbClr val="63C6F5"/>
              </a:solidFill>
              <a:ln w="9525">
                <a:noFill/>
                <a:round/>
                <a:headEnd/>
                <a:tailEnd/>
              </a:ln>
            </p:spPr>
            <p:txBody>
              <a:bodyPr/>
              <a:lstStyle/>
              <a:p>
                <a:endParaRPr lang="en-US" dirty="0"/>
              </a:p>
            </p:txBody>
          </p:sp>
          <p:sp>
            <p:nvSpPr>
              <p:cNvPr id="45017" name="Rectangle 12249"/>
              <p:cNvSpPr>
                <a:spLocks noChangeArrowheads="1"/>
              </p:cNvSpPr>
              <p:nvPr/>
            </p:nvSpPr>
            <p:spPr bwMode="auto">
              <a:xfrm>
                <a:off x="1088" y="1016"/>
                <a:ext cx="6" cy="12"/>
              </a:xfrm>
              <a:prstGeom prst="rect">
                <a:avLst/>
              </a:prstGeom>
              <a:solidFill>
                <a:srgbClr val="63C6F5"/>
              </a:solidFill>
              <a:ln w="9525">
                <a:noFill/>
                <a:miter lim="800000"/>
                <a:headEnd/>
                <a:tailEnd/>
              </a:ln>
            </p:spPr>
            <p:txBody>
              <a:bodyPr/>
              <a:lstStyle/>
              <a:p>
                <a:endParaRPr lang="en-US" dirty="0"/>
              </a:p>
            </p:txBody>
          </p:sp>
          <p:sp>
            <p:nvSpPr>
              <p:cNvPr id="45018" name="Rectangle 12250"/>
              <p:cNvSpPr>
                <a:spLocks noChangeArrowheads="1"/>
              </p:cNvSpPr>
              <p:nvPr/>
            </p:nvSpPr>
            <p:spPr bwMode="auto">
              <a:xfrm>
                <a:off x="1088" y="1035"/>
                <a:ext cx="6" cy="1"/>
              </a:xfrm>
              <a:prstGeom prst="rect">
                <a:avLst/>
              </a:prstGeom>
              <a:solidFill>
                <a:srgbClr val="63C6F5"/>
              </a:solidFill>
              <a:ln w="9525">
                <a:noFill/>
                <a:miter lim="800000"/>
                <a:headEnd/>
                <a:tailEnd/>
              </a:ln>
            </p:spPr>
            <p:txBody>
              <a:bodyPr/>
              <a:lstStyle/>
              <a:p>
                <a:endParaRPr lang="en-US" dirty="0"/>
              </a:p>
            </p:txBody>
          </p:sp>
          <p:sp>
            <p:nvSpPr>
              <p:cNvPr id="45019" name="Rectangle 12251"/>
              <p:cNvSpPr>
                <a:spLocks noChangeArrowheads="1"/>
              </p:cNvSpPr>
              <p:nvPr/>
            </p:nvSpPr>
            <p:spPr bwMode="auto">
              <a:xfrm>
                <a:off x="1088" y="1041"/>
                <a:ext cx="6" cy="6"/>
              </a:xfrm>
              <a:prstGeom prst="rect">
                <a:avLst/>
              </a:prstGeom>
              <a:solidFill>
                <a:srgbClr val="63C6F5"/>
              </a:solidFill>
              <a:ln w="9525">
                <a:noFill/>
                <a:miter lim="800000"/>
                <a:headEnd/>
                <a:tailEnd/>
              </a:ln>
            </p:spPr>
            <p:txBody>
              <a:bodyPr/>
              <a:lstStyle/>
              <a:p>
                <a:endParaRPr lang="en-US" dirty="0"/>
              </a:p>
            </p:txBody>
          </p:sp>
          <p:sp>
            <p:nvSpPr>
              <p:cNvPr id="45020" name="Freeform 12252"/>
              <p:cNvSpPr>
                <a:spLocks/>
              </p:cNvSpPr>
              <p:nvPr/>
            </p:nvSpPr>
            <p:spPr bwMode="auto">
              <a:xfrm>
                <a:off x="1088" y="1179"/>
                <a:ext cx="6" cy="233"/>
              </a:xfrm>
              <a:custGeom>
                <a:avLst/>
                <a:gdLst/>
                <a:ahLst/>
                <a:cxnLst>
                  <a:cxn ang="0">
                    <a:pos x="0" y="0"/>
                  </a:cxn>
                  <a:cxn ang="0">
                    <a:pos x="0" y="233"/>
                  </a:cxn>
                  <a:cxn ang="0">
                    <a:pos x="6" y="227"/>
                  </a:cxn>
                  <a:cxn ang="0">
                    <a:pos x="6" y="0"/>
                  </a:cxn>
                  <a:cxn ang="0">
                    <a:pos x="0" y="0"/>
                  </a:cxn>
                </a:cxnLst>
                <a:rect l="0" t="0" r="r" b="b"/>
                <a:pathLst>
                  <a:path w="6" h="233">
                    <a:moveTo>
                      <a:pt x="0" y="0"/>
                    </a:moveTo>
                    <a:lnTo>
                      <a:pt x="0" y="233"/>
                    </a:lnTo>
                    <a:lnTo>
                      <a:pt x="6" y="227"/>
                    </a:lnTo>
                    <a:lnTo>
                      <a:pt x="6" y="0"/>
                    </a:lnTo>
                    <a:lnTo>
                      <a:pt x="0" y="0"/>
                    </a:lnTo>
                    <a:close/>
                  </a:path>
                </a:pathLst>
              </a:custGeom>
              <a:solidFill>
                <a:srgbClr val="63C6F5"/>
              </a:solidFill>
              <a:ln w="9525">
                <a:noFill/>
                <a:round/>
                <a:headEnd/>
                <a:tailEnd/>
              </a:ln>
            </p:spPr>
            <p:txBody>
              <a:bodyPr/>
              <a:lstStyle/>
              <a:p>
                <a:endParaRPr lang="en-US" dirty="0"/>
              </a:p>
            </p:txBody>
          </p:sp>
          <p:sp>
            <p:nvSpPr>
              <p:cNvPr id="45021" name="Rectangle 12253"/>
              <p:cNvSpPr>
                <a:spLocks noChangeArrowheads="1"/>
              </p:cNvSpPr>
              <p:nvPr/>
            </p:nvSpPr>
            <p:spPr bwMode="auto">
              <a:xfrm>
                <a:off x="1088" y="1412"/>
                <a:ext cx="6" cy="1"/>
              </a:xfrm>
              <a:prstGeom prst="rect">
                <a:avLst/>
              </a:prstGeom>
              <a:solidFill>
                <a:srgbClr val="63C6F5"/>
              </a:solidFill>
              <a:ln w="9525">
                <a:noFill/>
                <a:miter lim="800000"/>
                <a:headEnd/>
                <a:tailEnd/>
              </a:ln>
            </p:spPr>
            <p:txBody>
              <a:bodyPr/>
              <a:lstStyle/>
              <a:p>
                <a:endParaRPr lang="en-US" dirty="0"/>
              </a:p>
            </p:txBody>
          </p:sp>
          <p:sp>
            <p:nvSpPr>
              <p:cNvPr id="45022" name="Rectangle 12254"/>
              <p:cNvSpPr>
                <a:spLocks noChangeArrowheads="1"/>
              </p:cNvSpPr>
              <p:nvPr/>
            </p:nvSpPr>
            <p:spPr bwMode="auto">
              <a:xfrm>
                <a:off x="1088" y="1418"/>
                <a:ext cx="6" cy="13"/>
              </a:xfrm>
              <a:prstGeom prst="rect">
                <a:avLst/>
              </a:prstGeom>
              <a:solidFill>
                <a:srgbClr val="63C6F5"/>
              </a:solidFill>
              <a:ln w="9525">
                <a:noFill/>
                <a:miter lim="800000"/>
                <a:headEnd/>
                <a:tailEnd/>
              </a:ln>
            </p:spPr>
            <p:txBody>
              <a:bodyPr/>
              <a:lstStyle/>
              <a:p>
                <a:endParaRPr lang="en-US" dirty="0"/>
              </a:p>
            </p:txBody>
          </p:sp>
          <p:sp>
            <p:nvSpPr>
              <p:cNvPr id="45023" name="Rectangle 12255"/>
              <p:cNvSpPr>
                <a:spLocks noChangeArrowheads="1"/>
              </p:cNvSpPr>
              <p:nvPr/>
            </p:nvSpPr>
            <p:spPr bwMode="auto">
              <a:xfrm>
                <a:off x="1088" y="1431"/>
                <a:ext cx="6" cy="50"/>
              </a:xfrm>
              <a:prstGeom prst="rect">
                <a:avLst/>
              </a:prstGeom>
              <a:solidFill>
                <a:srgbClr val="63C6F5"/>
              </a:solidFill>
              <a:ln w="9525">
                <a:noFill/>
                <a:miter lim="800000"/>
                <a:headEnd/>
                <a:tailEnd/>
              </a:ln>
            </p:spPr>
            <p:txBody>
              <a:bodyPr/>
              <a:lstStyle/>
              <a:p>
                <a:endParaRPr lang="en-US" dirty="0"/>
              </a:p>
            </p:txBody>
          </p:sp>
          <p:sp>
            <p:nvSpPr>
              <p:cNvPr id="45024" name="Rectangle 12256"/>
              <p:cNvSpPr>
                <a:spLocks noChangeArrowheads="1"/>
              </p:cNvSpPr>
              <p:nvPr/>
            </p:nvSpPr>
            <p:spPr bwMode="auto">
              <a:xfrm>
                <a:off x="1088" y="1481"/>
                <a:ext cx="6" cy="44"/>
              </a:xfrm>
              <a:prstGeom prst="rect">
                <a:avLst/>
              </a:prstGeom>
              <a:solidFill>
                <a:srgbClr val="63C6F5"/>
              </a:solidFill>
              <a:ln w="9525">
                <a:noFill/>
                <a:miter lim="800000"/>
                <a:headEnd/>
                <a:tailEnd/>
              </a:ln>
            </p:spPr>
            <p:txBody>
              <a:bodyPr/>
              <a:lstStyle/>
              <a:p>
                <a:endParaRPr lang="en-US" dirty="0"/>
              </a:p>
            </p:txBody>
          </p:sp>
          <p:sp>
            <p:nvSpPr>
              <p:cNvPr id="45025" name="Rectangle 12257"/>
              <p:cNvSpPr>
                <a:spLocks noChangeArrowheads="1"/>
              </p:cNvSpPr>
              <p:nvPr/>
            </p:nvSpPr>
            <p:spPr bwMode="auto">
              <a:xfrm>
                <a:off x="1088" y="1532"/>
                <a:ext cx="6" cy="37"/>
              </a:xfrm>
              <a:prstGeom prst="rect">
                <a:avLst/>
              </a:prstGeom>
              <a:solidFill>
                <a:srgbClr val="63C6F5"/>
              </a:solidFill>
              <a:ln w="9525">
                <a:noFill/>
                <a:miter lim="800000"/>
                <a:headEnd/>
                <a:tailEnd/>
              </a:ln>
            </p:spPr>
            <p:txBody>
              <a:bodyPr/>
              <a:lstStyle/>
              <a:p>
                <a:endParaRPr lang="en-US" dirty="0"/>
              </a:p>
            </p:txBody>
          </p:sp>
          <p:sp>
            <p:nvSpPr>
              <p:cNvPr id="45026" name="Rectangle 12258"/>
              <p:cNvSpPr>
                <a:spLocks noChangeArrowheads="1"/>
              </p:cNvSpPr>
              <p:nvPr/>
            </p:nvSpPr>
            <p:spPr bwMode="auto">
              <a:xfrm>
                <a:off x="1088" y="1576"/>
                <a:ext cx="6" cy="1"/>
              </a:xfrm>
              <a:prstGeom prst="rect">
                <a:avLst/>
              </a:prstGeom>
              <a:solidFill>
                <a:srgbClr val="63C6F5"/>
              </a:solidFill>
              <a:ln w="9525">
                <a:noFill/>
                <a:miter lim="800000"/>
                <a:headEnd/>
                <a:tailEnd/>
              </a:ln>
            </p:spPr>
            <p:txBody>
              <a:bodyPr/>
              <a:lstStyle/>
              <a:p>
                <a:endParaRPr lang="en-US" dirty="0"/>
              </a:p>
            </p:txBody>
          </p:sp>
          <p:sp>
            <p:nvSpPr>
              <p:cNvPr id="45027" name="Rectangle 12259"/>
              <p:cNvSpPr>
                <a:spLocks noChangeArrowheads="1"/>
              </p:cNvSpPr>
              <p:nvPr/>
            </p:nvSpPr>
            <p:spPr bwMode="auto">
              <a:xfrm>
                <a:off x="1088" y="2802"/>
                <a:ext cx="6" cy="1"/>
              </a:xfrm>
              <a:prstGeom prst="rect">
                <a:avLst/>
              </a:prstGeom>
              <a:solidFill>
                <a:srgbClr val="63C6F5"/>
              </a:solidFill>
              <a:ln w="9525">
                <a:noFill/>
                <a:miter lim="800000"/>
                <a:headEnd/>
                <a:tailEnd/>
              </a:ln>
            </p:spPr>
            <p:txBody>
              <a:bodyPr/>
              <a:lstStyle/>
              <a:p>
                <a:endParaRPr lang="en-US" dirty="0"/>
              </a:p>
            </p:txBody>
          </p:sp>
          <p:sp>
            <p:nvSpPr>
              <p:cNvPr id="45028" name="Rectangle 12260"/>
              <p:cNvSpPr>
                <a:spLocks noChangeArrowheads="1"/>
              </p:cNvSpPr>
              <p:nvPr/>
            </p:nvSpPr>
            <p:spPr bwMode="auto">
              <a:xfrm>
                <a:off x="1088" y="2809"/>
                <a:ext cx="6" cy="6"/>
              </a:xfrm>
              <a:prstGeom prst="rect">
                <a:avLst/>
              </a:prstGeom>
              <a:solidFill>
                <a:srgbClr val="63C6F5"/>
              </a:solidFill>
              <a:ln w="9525">
                <a:noFill/>
                <a:miter lim="800000"/>
                <a:headEnd/>
                <a:tailEnd/>
              </a:ln>
            </p:spPr>
            <p:txBody>
              <a:bodyPr/>
              <a:lstStyle/>
              <a:p>
                <a:endParaRPr lang="en-US" dirty="0"/>
              </a:p>
            </p:txBody>
          </p:sp>
          <p:sp>
            <p:nvSpPr>
              <p:cNvPr id="45029" name="Rectangle 12261"/>
              <p:cNvSpPr>
                <a:spLocks noChangeArrowheads="1"/>
              </p:cNvSpPr>
              <p:nvPr/>
            </p:nvSpPr>
            <p:spPr bwMode="auto">
              <a:xfrm>
                <a:off x="1088" y="2815"/>
                <a:ext cx="6" cy="31"/>
              </a:xfrm>
              <a:prstGeom prst="rect">
                <a:avLst/>
              </a:prstGeom>
              <a:solidFill>
                <a:srgbClr val="63C6F5"/>
              </a:solidFill>
              <a:ln w="9525">
                <a:noFill/>
                <a:miter lim="800000"/>
                <a:headEnd/>
                <a:tailEnd/>
              </a:ln>
            </p:spPr>
            <p:txBody>
              <a:bodyPr/>
              <a:lstStyle/>
              <a:p>
                <a:endParaRPr lang="en-US" dirty="0"/>
              </a:p>
            </p:txBody>
          </p:sp>
          <p:sp>
            <p:nvSpPr>
              <p:cNvPr id="45030" name="Rectangle 12262"/>
              <p:cNvSpPr>
                <a:spLocks noChangeArrowheads="1"/>
              </p:cNvSpPr>
              <p:nvPr/>
            </p:nvSpPr>
            <p:spPr bwMode="auto">
              <a:xfrm>
                <a:off x="1088" y="2878"/>
                <a:ext cx="6" cy="327"/>
              </a:xfrm>
              <a:prstGeom prst="rect">
                <a:avLst/>
              </a:prstGeom>
              <a:solidFill>
                <a:srgbClr val="63C6F5"/>
              </a:solidFill>
              <a:ln w="9525">
                <a:noFill/>
                <a:miter lim="800000"/>
                <a:headEnd/>
                <a:tailEnd/>
              </a:ln>
            </p:spPr>
            <p:txBody>
              <a:bodyPr/>
              <a:lstStyle/>
              <a:p>
                <a:endParaRPr lang="en-US" dirty="0"/>
              </a:p>
            </p:txBody>
          </p:sp>
          <p:sp>
            <p:nvSpPr>
              <p:cNvPr id="45031" name="Freeform 12263"/>
              <p:cNvSpPr>
                <a:spLocks/>
              </p:cNvSpPr>
              <p:nvPr/>
            </p:nvSpPr>
            <p:spPr bwMode="auto">
              <a:xfrm>
                <a:off x="1082" y="3211"/>
                <a:ext cx="6" cy="195"/>
              </a:xfrm>
              <a:custGeom>
                <a:avLst/>
                <a:gdLst/>
                <a:ahLst/>
                <a:cxnLst>
                  <a:cxn ang="0">
                    <a:pos x="0" y="0"/>
                  </a:cxn>
                  <a:cxn ang="0">
                    <a:pos x="0" y="189"/>
                  </a:cxn>
                  <a:cxn ang="0">
                    <a:pos x="6" y="195"/>
                  </a:cxn>
                  <a:cxn ang="0">
                    <a:pos x="6" y="0"/>
                  </a:cxn>
                  <a:cxn ang="0">
                    <a:pos x="0" y="0"/>
                  </a:cxn>
                </a:cxnLst>
                <a:rect l="0" t="0" r="r" b="b"/>
                <a:pathLst>
                  <a:path w="6" h="195">
                    <a:moveTo>
                      <a:pt x="0" y="0"/>
                    </a:moveTo>
                    <a:lnTo>
                      <a:pt x="0" y="189"/>
                    </a:lnTo>
                    <a:lnTo>
                      <a:pt x="6" y="195"/>
                    </a:lnTo>
                    <a:lnTo>
                      <a:pt x="6" y="0"/>
                    </a:lnTo>
                    <a:lnTo>
                      <a:pt x="0" y="0"/>
                    </a:lnTo>
                    <a:close/>
                  </a:path>
                </a:pathLst>
              </a:custGeom>
              <a:solidFill>
                <a:srgbClr val="63C6F5"/>
              </a:solidFill>
              <a:ln w="9525">
                <a:noFill/>
                <a:round/>
                <a:headEnd/>
                <a:tailEnd/>
              </a:ln>
            </p:spPr>
            <p:txBody>
              <a:bodyPr/>
              <a:lstStyle/>
              <a:p>
                <a:endParaRPr lang="en-US" dirty="0"/>
              </a:p>
            </p:txBody>
          </p:sp>
          <p:sp>
            <p:nvSpPr>
              <p:cNvPr id="45032" name="Freeform 12264"/>
              <p:cNvSpPr>
                <a:spLocks/>
              </p:cNvSpPr>
              <p:nvPr/>
            </p:nvSpPr>
            <p:spPr bwMode="auto">
              <a:xfrm>
                <a:off x="1094" y="991"/>
                <a:ext cx="7" cy="6"/>
              </a:xfrm>
              <a:custGeom>
                <a:avLst/>
                <a:gdLst/>
                <a:ahLst/>
                <a:cxnLst>
                  <a:cxn ang="0">
                    <a:pos x="0" y="0"/>
                  </a:cxn>
                  <a:cxn ang="0">
                    <a:pos x="0" y="0"/>
                  </a:cxn>
                  <a:cxn ang="0">
                    <a:pos x="7" y="6"/>
                  </a:cxn>
                  <a:cxn ang="0">
                    <a:pos x="7" y="0"/>
                  </a:cxn>
                  <a:cxn ang="0">
                    <a:pos x="0" y="0"/>
                  </a:cxn>
                </a:cxnLst>
                <a:rect l="0" t="0" r="r" b="b"/>
                <a:pathLst>
                  <a:path w="7" h="6">
                    <a:moveTo>
                      <a:pt x="0" y="0"/>
                    </a:moveTo>
                    <a:lnTo>
                      <a:pt x="0" y="0"/>
                    </a:lnTo>
                    <a:lnTo>
                      <a:pt x="7" y="6"/>
                    </a:lnTo>
                    <a:lnTo>
                      <a:pt x="7" y="0"/>
                    </a:lnTo>
                    <a:lnTo>
                      <a:pt x="0" y="0"/>
                    </a:lnTo>
                    <a:close/>
                  </a:path>
                </a:pathLst>
              </a:custGeom>
              <a:solidFill>
                <a:srgbClr val="63C6F5"/>
              </a:solidFill>
              <a:ln w="9525">
                <a:noFill/>
                <a:round/>
                <a:headEnd/>
                <a:tailEnd/>
              </a:ln>
            </p:spPr>
            <p:txBody>
              <a:bodyPr/>
              <a:lstStyle/>
              <a:p>
                <a:endParaRPr lang="en-US" dirty="0"/>
              </a:p>
            </p:txBody>
          </p:sp>
          <p:sp>
            <p:nvSpPr>
              <p:cNvPr id="45033" name="Rectangle 12265"/>
              <p:cNvSpPr>
                <a:spLocks noChangeArrowheads="1"/>
              </p:cNvSpPr>
              <p:nvPr/>
            </p:nvSpPr>
            <p:spPr bwMode="auto">
              <a:xfrm>
                <a:off x="1094" y="1010"/>
                <a:ext cx="7" cy="6"/>
              </a:xfrm>
              <a:prstGeom prst="rect">
                <a:avLst/>
              </a:prstGeom>
              <a:solidFill>
                <a:srgbClr val="63C6F5"/>
              </a:solidFill>
              <a:ln w="9525">
                <a:noFill/>
                <a:miter lim="800000"/>
                <a:headEnd/>
                <a:tailEnd/>
              </a:ln>
            </p:spPr>
            <p:txBody>
              <a:bodyPr/>
              <a:lstStyle/>
              <a:p>
                <a:endParaRPr lang="en-US" dirty="0"/>
              </a:p>
            </p:txBody>
          </p:sp>
          <p:sp>
            <p:nvSpPr>
              <p:cNvPr id="45034" name="Rectangle 12266"/>
              <p:cNvSpPr>
                <a:spLocks noChangeArrowheads="1"/>
              </p:cNvSpPr>
              <p:nvPr/>
            </p:nvSpPr>
            <p:spPr bwMode="auto">
              <a:xfrm>
                <a:off x="1094" y="1022"/>
                <a:ext cx="7" cy="13"/>
              </a:xfrm>
              <a:prstGeom prst="rect">
                <a:avLst/>
              </a:prstGeom>
              <a:solidFill>
                <a:srgbClr val="63C6F5"/>
              </a:solidFill>
              <a:ln w="9525">
                <a:noFill/>
                <a:miter lim="800000"/>
                <a:headEnd/>
                <a:tailEnd/>
              </a:ln>
            </p:spPr>
            <p:txBody>
              <a:bodyPr/>
              <a:lstStyle/>
              <a:p>
                <a:endParaRPr lang="en-US" dirty="0"/>
              </a:p>
            </p:txBody>
          </p:sp>
          <p:sp>
            <p:nvSpPr>
              <p:cNvPr id="45035" name="Freeform 12267"/>
              <p:cNvSpPr>
                <a:spLocks/>
              </p:cNvSpPr>
              <p:nvPr/>
            </p:nvSpPr>
            <p:spPr bwMode="auto">
              <a:xfrm>
                <a:off x="1094" y="1035"/>
                <a:ext cx="7" cy="6"/>
              </a:xfrm>
              <a:custGeom>
                <a:avLst/>
                <a:gdLst/>
                <a:ahLst/>
                <a:cxnLst>
                  <a:cxn ang="0">
                    <a:pos x="0" y="0"/>
                  </a:cxn>
                  <a:cxn ang="0">
                    <a:pos x="0" y="6"/>
                  </a:cxn>
                  <a:cxn ang="0">
                    <a:pos x="7" y="0"/>
                  </a:cxn>
                  <a:cxn ang="0">
                    <a:pos x="7" y="0"/>
                  </a:cxn>
                  <a:cxn ang="0">
                    <a:pos x="0" y="0"/>
                  </a:cxn>
                </a:cxnLst>
                <a:rect l="0" t="0" r="r" b="b"/>
                <a:pathLst>
                  <a:path w="7" h="6">
                    <a:moveTo>
                      <a:pt x="0" y="0"/>
                    </a:moveTo>
                    <a:lnTo>
                      <a:pt x="0" y="6"/>
                    </a:lnTo>
                    <a:lnTo>
                      <a:pt x="7" y="0"/>
                    </a:lnTo>
                    <a:lnTo>
                      <a:pt x="7" y="0"/>
                    </a:lnTo>
                    <a:lnTo>
                      <a:pt x="0" y="0"/>
                    </a:lnTo>
                    <a:close/>
                  </a:path>
                </a:pathLst>
              </a:custGeom>
              <a:solidFill>
                <a:srgbClr val="63C6F5"/>
              </a:solidFill>
              <a:ln w="9525">
                <a:noFill/>
                <a:round/>
                <a:headEnd/>
                <a:tailEnd/>
              </a:ln>
            </p:spPr>
            <p:txBody>
              <a:bodyPr/>
              <a:lstStyle/>
              <a:p>
                <a:endParaRPr lang="en-US" dirty="0"/>
              </a:p>
            </p:txBody>
          </p:sp>
          <p:sp>
            <p:nvSpPr>
              <p:cNvPr id="45036" name="Freeform 12268"/>
              <p:cNvSpPr>
                <a:spLocks/>
              </p:cNvSpPr>
              <p:nvPr/>
            </p:nvSpPr>
            <p:spPr bwMode="auto">
              <a:xfrm>
                <a:off x="1094" y="1060"/>
                <a:ext cx="7" cy="6"/>
              </a:xfrm>
              <a:custGeom>
                <a:avLst/>
                <a:gdLst/>
                <a:ahLst/>
                <a:cxnLst>
                  <a:cxn ang="0">
                    <a:pos x="0" y="6"/>
                  </a:cxn>
                  <a:cxn ang="0">
                    <a:pos x="0" y="6"/>
                  </a:cxn>
                  <a:cxn ang="0">
                    <a:pos x="7" y="6"/>
                  </a:cxn>
                  <a:cxn ang="0">
                    <a:pos x="7" y="0"/>
                  </a:cxn>
                  <a:cxn ang="0">
                    <a:pos x="0" y="6"/>
                  </a:cxn>
                </a:cxnLst>
                <a:rect l="0" t="0" r="r" b="b"/>
                <a:pathLst>
                  <a:path w="7" h="6">
                    <a:moveTo>
                      <a:pt x="0" y="6"/>
                    </a:moveTo>
                    <a:lnTo>
                      <a:pt x="0" y="6"/>
                    </a:lnTo>
                    <a:lnTo>
                      <a:pt x="7" y="6"/>
                    </a:lnTo>
                    <a:lnTo>
                      <a:pt x="7" y="0"/>
                    </a:lnTo>
                    <a:lnTo>
                      <a:pt x="0" y="6"/>
                    </a:lnTo>
                    <a:close/>
                  </a:path>
                </a:pathLst>
              </a:custGeom>
              <a:solidFill>
                <a:srgbClr val="63C6F5"/>
              </a:solidFill>
              <a:ln w="9525">
                <a:noFill/>
                <a:round/>
                <a:headEnd/>
                <a:tailEnd/>
              </a:ln>
            </p:spPr>
            <p:txBody>
              <a:bodyPr/>
              <a:lstStyle/>
              <a:p>
                <a:endParaRPr lang="en-US" dirty="0"/>
              </a:p>
            </p:txBody>
          </p:sp>
          <p:sp>
            <p:nvSpPr>
              <p:cNvPr id="45037" name="Rectangle 12269"/>
              <p:cNvSpPr>
                <a:spLocks noChangeArrowheads="1"/>
              </p:cNvSpPr>
              <p:nvPr/>
            </p:nvSpPr>
            <p:spPr bwMode="auto">
              <a:xfrm>
                <a:off x="1094" y="1173"/>
                <a:ext cx="7" cy="302"/>
              </a:xfrm>
              <a:prstGeom prst="rect">
                <a:avLst/>
              </a:prstGeom>
              <a:solidFill>
                <a:srgbClr val="63C6F5"/>
              </a:solidFill>
              <a:ln w="9525">
                <a:noFill/>
                <a:miter lim="800000"/>
                <a:headEnd/>
                <a:tailEnd/>
              </a:ln>
            </p:spPr>
            <p:txBody>
              <a:bodyPr/>
              <a:lstStyle/>
              <a:p>
                <a:endParaRPr lang="en-US" dirty="0"/>
              </a:p>
            </p:txBody>
          </p:sp>
          <p:sp>
            <p:nvSpPr>
              <p:cNvPr id="45038" name="Rectangle 12270"/>
              <p:cNvSpPr>
                <a:spLocks noChangeArrowheads="1"/>
              </p:cNvSpPr>
              <p:nvPr/>
            </p:nvSpPr>
            <p:spPr bwMode="auto">
              <a:xfrm>
                <a:off x="1094" y="1481"/>
                <a:ext cx="7" cy="13"/>
              </a:xfrm>
              <a:prstGeom prst="rect">
                <a:avLst/>
              </a:prstGeom>
              <a:solidFill>
                <a:srgbClr val="63C6F5"/>
              </a:solidFill>
              <a:ln w="9525">
                <a:noFill/>
                <a:miter lim="800000"/>
                <a:headEnd/>
                <a:tailEnd/>
              </a:ln>
            </p:spPr>
            <p:txBody>
              <a:bodyPr/>
              <a:lstStyle/>
              <a:p>
                <a:endParaRPr lang="en-US" dirty="0"/>
              </a:p>
            </p:txBody>
          </p:sp>
          <p:sp>
            <p:nvSpPr>
              <p:cNvPr id="45039" name="Rectangle 12271"/>
              <p:cNvSpPr>
                <a:spLocks noChangeArrowheads="1"/>
              </p:cNvSpPr>
              <p:nvPr/>
            </p:nvSpPr>
            <p:spPr bwMode="auto">
              <a:xfrm>
                <a:off x="1094" y="1494"/>
                <a:ext cx="7" cy="69"/>
              </a:xfrm>
              <a:prstGeom prst="rect">
                <a:avLst/>
              </a:prstGeom>
              <a:solidFill>
                <a:srgbClr val="63C6F5"/>
              </a:solidFill>
              <a:ln w="9525">
                <a:noFill/>
                <a:miter lim="800000"/>
                <a:headEnd/>
                <a:tailEnd/>
              </a:ln>
            </p:spPr>
            <p:txBody>
              <a:bodyPr/>
              <a:lstStyle/>
              <a:p>
                <a:endParaRPr lang="en-US" dirty="0"/>
              </a:p>
            </p:txBody>
          </p:sp>
          <p:sp>
            <p:nvSpPr>
              <p:cNvPr id="45040" name="Rectangle 12272"/>
              <p:cNvSpPr>
                <a:spLocks noChangeArrowheads="1"/>
              </p:cNvSpPr>
              <p:nvPr/>
            </p:nvSpPr>
            <p:spPr bwMode="auto">
              <a:xfrm>
                <a:off x="1094" y="1569"/>
                <a:ext cx="7" cy="13"/>
              </a:xfrm>
              <a:prstGeom prst="rect">
                <a:avLst/>
              </a:prstGeom>
              <a:solidFill>
                <a:srgbClr val="63C6F5"/>
              </a:solidFill>
              <a:ln w="9525">
                <a:noFill/>
                <a:miter lim="800000"/>
                <a:headEnd/>
                <a:tailEnd/>
              </a:ln>
            </p:spPr>
            <p:txBody>
              <a:bodyPr/>
              <a:lstStyle/>
              <a:p>
                <a:endParaRPr lang="en-US" dirty="0"/>
              </a:p>
            </p:txBody>
          </p:sp>
          <p:sp>
            <p:nvSpPr>
              <p:cNvPr id="45041" name="Rectangle 12273"/>
              <p:cNvSpPr>
                <a:spLocks noChangeArrowheads="1"/>
              </p:cNvSpPr>
              <p:nvPr/>
            </p:nvSpPr>
            <p:spPr bwMode="auto">
              <a:xfrm>
                <a:off x="1094" y="2815"/>
                <a:ext cx="7" cy="63"/>
              </a:xfrm>
              <a:prstGeom prst="rect">
                <a:avLst/>
              </a:prstGeom>
              <a:solidFill>
                <a:srgbClr val="63C6F5"/>
              </a:solidFill>
              <a:ln w="9525">
                <a:noFill/>
                <a:miter lim="800000"/>
                <a:headEnd/>
                <a:tailEnd/>
              </a:ln>
            </p:spPr>
            <p:txBody>
              <a:bodyPr/>
              <a:lstStyle/>
              <a:p>
                <a:endParaRPr lang="en-US" dirty="0"/>
              </a:p>
            </p:txBody>
          </p:sp>
          <p:sp>
            <p:nvSpPr>
              <p:cNvPr id="45042" name="Rectangle 12274"/>
              <p:cNvSpPr>
                <a:spLocks noChangeArrowheads="1"/>
              </p:cNvSpPr>
              <p:nvPr/>
            </p:nvSpPr>
            <p:spPr bwMode="auto">
              <a:xfrm>
                <a:off x="1094" y="2878"/>
                <a:ext cx="7" cy="314"/>
              </a:xfrm>
              <a:prstGeom prst="rect">
                <a:avLst/>
              </a:prstGeom>
              <a:solidFill>
                <a:srgbClr val="63C6F5"/>
              </a:solidFill>
              <a:ln w="9525">
                <a:noFill/>
                <a:miter lim="800000"/>
                <a:headEnd/>
                <a:tailEnd/>
              </a:ln>
            </p:spPr>
            <p:txBody>
              <a:bodyPr/>
              <a:lstStyle/>
              <a:p>
                <a:endParaRPr lang="en-US" dirty="0"/>
              </a:p>
            </p:txBody>
          </p:sp>
          <p:sp>
            <p:nvSpPr>
              <p:cNvPr id="45043" name="Freeform 12275"/>
              <p:cNvSpPr>
                <a:spLocks/>
              </p:cNvSpPr>
              <p:nvPr/>
            </p:nvSpPr>
            <p:spPr bwMode="auto">
              <a:xfrm>
                <a:off x="1088" y="3205"/>
                <a:ext cx="6" cy="201"/>
              </a:xfrm>
              <a:custGeom>
                <a:avLst/>
                <a:gdLst/>
                <a:ahLst/>
                <a:cxnLst>
                  <a:cxn ang="0">
                    <a:pos x="0" y="0"/>
                  </a:cxn>
                  <a:cxn ang="0">
                    <a:pos x="0" y="201"/>
                  </a:cxn>
                  <a:cxn ang="0">
                    <a:pos x="6" y="201"/>
                  </a:cxn>
                  <a:cxn ang="0">
                    <a:pos x="6" y="6"/>
                  </a:cxn>
                  <a:cxn ang="0">
                    <a:pos x="0" y="0"/>
                  </a:cxn>
                </a:cxnLst>
                <a:rect l="0" t="0" r="r" b="b"/>
                <a:pathLst>
                  <a:path w="6" h="201">
                    <a:moveTo>
                      <a:pt x="0" y="0"/>
                    </a:moveTo>
                    <a:lnTo>
                      <a:pt x="0" y="201"/>
                    </a:lnTo>
                    <a:lnTo>
                      <a:pt x="6" y="201"/>
                    </a:lnTo>
                    <a:lnTo>
                      <a:pt x="6" y="6"/>
                    </a:lnTo>
                    <a:lnTo>
                      <a:pt x="0" y="0"/>
                    </a:lnTo>
                    <a:close/>
                  </a:path>
                </a:pathLst>
              </a:custGeom>
              <a:solidFill>
                <a:srgbClr val="63C6F5"/>
              </a:solidFill>
              <a:ln w="9525">
                <a:noFill/>
                <a:round/>
                <a:headEnd/>
                <a:tailEnd/>
              </a:ln>
            </p:spPr>
            <p:txBody>
              <a:bodyPr/>
              <a:lstStyle/>
              <a:p>
                <a:endParaRPr lang="en-US" dirty="0"/>
              </a:p>
            </p:txBody>
          </p:sp>
          <p:sp>
            <p:nvSpPr>
              <p:cNvPr id="45044" name="Freeform 12276"/>
              <p:cNvSpPr>
                <a:spLocks/>
              </p:cNvSpPr>
              <p:nvPr/>
            </p:nvSpPr>
            <p:spPr bwMode="auto">
              <a:xfrm>
                <a:off x="1101" y="991"/>
                <a:ext cx="6" cy="12"/>
              </a:xfrm>
              <a:custGeom>
                <a:avLst/>
                <a:gdLst/>
                <a:ahLst/>
                <a:cxnLst>
                  <a:cxn ang="0">
                    <a:pos x="0" y="0"/>
                  </a:cxn>
                  <a:cxn ang="0">
                    <a:pos x="0" y="12"/>
                  </a:cxn>
                  <a:cxn ang="0">
                    <a:pos x="6" y="6"/>
                  </a:cxn>
                  <a:cxn ang="0">
                    <a:pos x="6" y="6"/>
                  </a:cxn>
                  <a:cxn ang="0">
                    <a:pos x="0" y="0"/>
                  </a:cxn>
                </a:cxnLst>
                <a:rect l="0" t="0" r="r" b="b"/>
                <a:pathLst>
                  <a:path w="6" h="12">
                    <a:moveTo>
                      <a:pt x="0" y="0"/>
                    </a:moveTo>
                    <a:lnTo>
                      <a:pt x="0" y="12"/>
                    </a:lnTo>
                    <a:lnTo>
                      <a:pt x="6" y="6"/>
                    </a:lnTo>
                    <a:lnTo>
                      <a:pt x="6" y="6"/>
                    </a:lnTo>
                    <a:lnTo>
                      <a:pt x="0" y="0"/>
                    </a:lnTo>
                    <a:close/>
                  </a:path>
                </a:pathLst>
              </a:custGeom>
              <a:solidFill>
                <a:srgbClr val="63C6F5"/>
              </a:solidFill>
              <a:ln w="9525">
                <a:noFill/>
                <a:round/>
                <a:headEnd/>
                <a:tailEnd/>
              </a:ln>
            </p:spPr>
            <p:txBody>
              <a:bodyPr/>
              <a:lstStyle/>
              <a:p>
                <a:endParaRPr lang="en-US" dirty="0"/>
              </a:p>
            </p:txBody>
          </p:sp>
          <p:sp>
            <p:nvSpPr>
              <p:cNvPr id="45045" name="Rectangle 12277"/>
              <p:cNvSpPr>
                <a:spLocks noChangeArrowheads="1"/>
              </p:cNvSpPr>
              <p:nvPr/>
            </p:nvSpPr>
            <p:spPr bwMode="auto">
              <a:xfrm>
                <a:off x="1101" y="1003"/>
                <a:ext cx="6" cy="7"/>
              </a:xfrm>
              <a:prstGeom prst="rect">
                <a:avLst/>
              </a:prstGeom>
              <a:solidFill>
                <a:srgbClr val="63C6F5"/>
              </a:solidFill>
              <a:ln w="9525">
                <a:noFill/>
                <a:miter lim="800000"/>
                <a:headEnd/>
                <a:tailEnd/>
              </a:ln>
            </p:spPr>
            <p:txBody>
              <a:bodyPr/>
              <a:lstStyle/>
              <a:p>
                <a:endParaRPr lang="en-US" dirty="0"/>
              </a:p>
            </p:txBody>
          </p:sp>
          <p:sp>
            <p:nvSpPr>
              <p:cNvPr id="45046" name="Rectangle 12278"/>
              <p:cNvSpPr>
                <a:spLocks noChangeArrowheads="1"/>
              </p:cNvSpPr>
              <p:nvPr/>
            </p:nvSpPr>
            <p:spPr bwMode="auto">
              <a:xfrm>
                <a:off x="1101" y="1022"/>
                <a:ext cx="6" cy="6"/>
              </a:xfrm>
              <a:prstGeom prst="rect">
                <a:avLst/>
              </a:prstGeom>
              <a:solidFill>
                <a:srgbClr val="63C6F5"/>
              </a:solidFill>
              <a:ln w="9525">
                <a:noFill/>
                <a:miter lim="800000"/>
                <a:headEnd/>
                <a:tailEnd/>
              </a:ln>
            </p:spPr>
            <p:txBody>
              <a:bodyPr/>
              <a:lstStyle/>
              <a:p>
                <a:endParaRPr lang="en-US" dirty="0"/>
              </a:p>
            </p:txBody>
          </p:sp>
          <p:sp>
            <p:nvSpPr>
              <p:cNvPr id="45047" name="Rectangle 12279"/>
              <p:cNvSpPr>
                <a:spLocks noChangeArrowheads="1"/>
              </p:cNvSpPr>
              <p:nvPr/>
            </p:nvSpPr>
            <p:spPr bwMode="auto">
              <a:xfrm>
                <a:off x="1101" y="1041"/>
                <a:ext cx="6" cy="6"/>
              </a:xfrm>
              <a:prstGeom prst="rect">
                <a:avLst/>
              </a:prstGeom>
              <a:solidFill>
                <a:srgbClr val="63C6F5"/>
              </a:solidFill>
              <a:ln w="9525">
                <a:noFill/>
                <a:miter lim="800000"/>
                <a:headEnd/>
                <a:tailEnd/>
              </a:ln>
            </p:spPr>
            <p:txBody>
              <a:bodyPr/>
              <a:lstStyle/>
              <a:p>
                <a:endParaRPr lang="en-US" dirty="0"/>
              </a:p>
            </p:txBody>
          </p:sp>
          <p:sp>
            <p:nvSpPr>
              <p:cNvPr id="45048" name="Rectangle 12280"/>
              <p:cNvSpPr>
                <a:spLocks noChangeArrowheads="1"/>
              </p:cNvSpPr>
              <p:nvPr/>
            </p:nvSpPr>
            <p:spPr bwMode="auto">
              <a:xfrm>
                <a:off x="1101" y="1060"/>
                <a:ext cx="6" cy="1"/>
              </a:xfrm>
              <a:prstGeom prst="rect">
                <a:avLst/>
              </a:prstGeom>
              <a:solidFill>
                <a:srgbClr val="63C6F5"/>
              </a:solidFill>
              <a:ln w="9525">
                <a:noFill/>
                <a:miter lim="800000"/>
                <a:headEnd/>
                <a:tailEnd/>
              </a:ln>
            </p:spPr>
            <p:txBody>
              <a:bodyPr/>
              <a:lstStyle/>
              <a:p>
                <a:endParaRPr lang="en-US" dirty="0"/>
              </a:p>
            </p:txBody>
          </p:sp>
          <p:sp>
            <p:nvSpPr>
              <p:cNvPr id="45049" name="Rectangle 12281"/>
              <p:cNvSpPr>
                <a:spLocks noChangeArrowheads="1"/>
              </p:cNvSpPr>
              <p:nvPr/>
            </p:nvSpPr>
            <p:spPr bwMode="auto">
              <a:xfrm>
                <a:off x="1101" y="1060"/>
                <a:ext cx="6" cy="6"/>
              </a:xfrm>
              <a:prstGeom prst="rect">
                <a:avLst/>
              </a:prstGeom>
              <a:solidFill>
                <a:srgbClr val="63C6F5"/>
              </a:solidFill>
              <a:ln w="9525">
                <a:noFill/>
                <a:miter lim="800000"/>
                <a:headEnd/>
                <a:tailEnd/>
              </a:ln>
            </p:spPr>
            <p:txBody>
              <a:bodyPr/>
              <a:lstStyle/>
              <a:p>
                <a:endParaRPr lang="en-US" dirty="0"/>
              </a:p>
            </p:txBody>
          </p:sp>
          <p:sp>
            <p:nvSpPr>
              <p:cNvPr id="45050" name="Rectangle 12282"/>
              <p:cNvSpPr>
                <a:spLocks noChangeArrowheads="1"/>
              </p:cNvSpPr>
              <p:nvPr/>
            </p:nvSpPr>
            <p:spPr bwMode="auto">
              <a:xfrm>
                <a:off x="1101" y="1072"/>
                <a:ext cx="6" cy="7"/>
              </a:xfrm>
              <a:prstGeom prst="rect">
                <a:avLst/>
              </a:prstGeom>
              <a:solidFill>
                <a:srgbClr val="63C6F5"/>
              </a:solidFill>
              <a:ln w="9525">
                <a:noFill/>
                <a:miter lim="800000"/>
                <a:headEnd/>
                <a:tailEnd/>
              </a:ln>
            </p:spPr>
            <p:txBody>
              <a:bodyPr/>
              <a:lstStyle/>
              <a:p>
                <a:endParaRPr lang="en-US" dirty="0"/>
              </a:p>
            </p:txBody>
          </p:sp>
          <p:sp>
            <p:nvSpPr>
              <p:cNvPr id="45051" name="Freeform 12283"/>
              <p:cNvSpPr>
                <a:spLocks/>
              </p:cNvSpPr>
              <p:nvPr/>
            </p:nvSpPr>
            <p:spPr bwMode="auto">
              <a:xfrm>
                <a:off x="1101" y="1079"/>
                <a:ext cx="6" cy="6"/>
              </a:xfrm>
              <a:custGeom>
                <a:avLst/>
                <a:gdLst/>
                <a:ahLst/>
                <a:cxnLst>
                  <a:cxn ang="0">
                    <a:pos x="0" y="0"/>
                  </a:cxn>
                  <a:cxn ang="0">
                    <a:pos x="0" y="0"/>
                  </a:cxn>
                  <a:cxn ang="0">
                    <a:pos x="6" y="6"/>
                  </a:cxn>
                  <a:cxn ang="0">
                    <a:pos x="6" y="0"/>
                  </a:cxn>
                  <a:cxn ang="0">
                    <a:pos x="0" y="0"/>
                  </a:cxn>
                </a:cxnLst>
                <a:rect l="0" t="0" r="r" b="b"/>
                <a:pathLst>
                  <a:path w="6" h="6">
                    <a:moveTo>
                      <a:pt x="0" y="0"/>
                    </a:moveTo>
                    <a:lnTo>
                      <a:pt x="0" y="0"/>
                    </a:lnTo>
                    <a:lnTo>
                      <a:pt x="6" y="6"/>
                    </a:lnTo>
                    <a:lnTo>
                      <a:pt x="6" y="0"/>
                    </a:lnTo>
                    <a:lnTo>
                      <a:pt x="0" y="0"/>
                    </a:lnTo>
                    <a:close/>
                  </a:path>
                </a:pathLst>
              </a:custGeom>
              <a:solidFill>
                <a:srgbClr val="63C6F5"/>
              </a:solidFill>
              <a:ln w="9525">
                <a:noFill/>
                <a:round/>
                <a:headEnd/>
                <a:tailEnd/>
              </a:ln>
            </p:spPr>
            <p:txBody>
              <a:bodyPr/>
              <a:lstStyle/>
              <a:p>
                <a:endParaRPr lang="en-US" dirty="0"/>
              </a:p>
            </p:txBody>
          </p:sp>
          <p:sp>
            <p:nvSpPr>
              <p:cNvPr id="45052" name="Rectangle 12284"/>
              <p:cNvSpPr>
                <a:spLocks noChangeArrowheads="1"/>
              </p:cNvSpPr>
              <p:nvPr/>
            </p:nvSpPr>
            <p:spPr bwMode="auto">
              <a:xfrm>
                <a:off x="1101" y="1098"/>
                <a:ext cx="6" cy="6"/>
              </a:xfrm>
              <a:prstGeom prst="rect">
                <a:avLst/>
              </a:prstGeom>
              <a:solidFill>
                <a:srgbClr val="63C6F5"/>
              </a:solidFill>
              <a:ln w="9525">
                <a:noFill/>
                <a:miter lim="800000"/>
                <a:headEnd/>
                <a:tailEnd/>
              </a:ln>
            </p:spPr>
            <p:txBody>
              <a:bodyPr/>
              <a:lstStyle/>
              <a:p>
                <a:endParaRPr lang="en-US" dirty="0"/>
              </a:p>
            </p:txBody>
          </p:sp>
          <p:sp>
            <p:nvSpPr>
              <p:cNvPr id="45053" name="Freeform 12285"/>
              <p:cNvSpPr>
                <a:spLocks/>
              </p:cNvSpPr>
              <p:nvPr/>
            </p:nvSpPr>
            <p:spPr bwMode="auto">
              <a:xfrm>
                <a:off x="1101" y="1154"/>
                <a:ext cx="6" cy="13"/>
              </a:xfrm>
              <a:custGeom>
                <a:avLst/>
                <a:gdLst/>
                <a:ahLst/>
                <a:cxnLst>
                  <a:cxn ang="0">
                    <a:pos x="0" y="7"/>
                  </a:cxn>
                  <a:cxn ang="0">
                    <a:pos x="0" y="13"/>
                  </a:cxn>
                  <a:cxn ang="0">
                    <a:pos x="6" y="13"/>
                  </a:cxn>
                  <a:cxn ang="0">
                    <a:pos x="6" y="0"/>
                  </a:cxn>
                  <a:cxn ang="0">
                    <a:pos x="0" y="7"/>
                  </a:cxn>
                </a:cxnLst>
                <a:rect l="0" t="0" r="r" b="b"/>
                <a:pathLst>
                  <a:path w="6" h="13">
                    <a:moveTo>
                      <a:pt x="0" y="7"/>
                    </a:moveTo>
                    <a:lnTo>
                      <a:pt x="0" y="13"/>
                    </a:lnTo>
                    <a:lnTo>
                      <a:pt x="6" y="13"/>
                    </a:lnTo>
                    <a:lnTo>
                      <a:pt x="6" y="0"/>
                    </a:lnTo>
                    <a:lnTo>
                      <a:pt x="0" y="7"/>
                    </a:lnTo>
                    <a:close/>
                  </a:path>
                </a:pathLst>
              </a:custGeom>
              <a:solidFill>
                <a:srgbClr val="63C6F5"/>
              </a:solidFill>
              <a:ln w="9525">
                <a:noFill/>
                <a:round/>
                <a:headEnd/>
                <a:tailEnd/>
              </a:ln>
            </p:spPr>
            <p:txBody>
              <a:bodyPr/>
              <a:lstStyle/>
              <a:p>
                <a:endParaRPr lang="en-US" dirty="0"/>
              </a:p>
            </p:txBody>
          </p:sp>
          <p:sp>
            <p:nvSpPr>
              <p:cNvPr id="45054" name="Freeform 12286"/>
              <p:cNvSpPr>
                <a:spLocks/>
              </p:cNvSpPr>
              <p:nvPr/>
            </p:nvSpPr>
            <p:spPr bwMode="auto">
              <a:xfrm>
                <a:off x="1101" y="1167"/>
                <a:ext cx="6" cy="251"/>
              </a:xfrm>
              <a:custGeom>
                <a:avLst/>
                <a:gdLst/>
                <a:ahLst/>
                <a:cxnLst>
                  <a:cxn ang="0">
                    <a:pos x="0" y="0"/>
                  </a:cxn>
                  <a:cxn ang="0">
                    <a:pos x="0" y="251"/>
                  </a:cxn>
                  <a:cxn ang="0">
                    <a:pos x="6" y="245"/>
                  </a:cxn>
                  <a:cxn ang="0">
                    <a:pos x="6" y="0"/>
                  </a:cxn>
                  <a:cxn ang="0">
                    <a:pos x="0" y="0"/>
                  </a:cxn>
                </a:cxnLst>
                <a:rect l="0" t="0" r="r" b="b"/>
                <a:pathLst>
                  <a:path w="6" h="251">
                    <a:moveTo>
                      <a:pt x="0" y="0"/>
                    </a:moveTo>
                    <a:lnTo>
                      <a:pt x="0" y="251"/>
                    </a:lnTo>
                    <a:lnTo>
                      <a:pt x="6" y="245"/>
                    </a:lnTo>
                    <a:lnTo>
                      <a:pt x="6" y="0"/>
                    </a:lnTo>
                    <a:lnTo>
                      <a:pt x="0" y="0"/>
                    </a:lnTo>
                    <a:close/>
                  </a:path>
                </a:pathLst>
              </a:custGeom>
              <a:solidFill>
                <a:srgbClr val="63C6F5"/>
              </a:solidFill>
              <a:ln w="9525">
                <a:noFill/>
                <a:round/>
                <a:headEnd/>
                <a:tailEnd/>
              </a:ln>
            </p:spPr>
            <p:txBody>
              <a:bodyPr/>
              <a:lstStyle/>
              <a:p>
                <a:endParaRPr lang="en-US" dirty="0"/>
              </a:p>
            </p:txBody>
          </p:sp>
          <p:sp>
            <p:nvSpPr>
              <p:cNvPr id="45055" name="Rectangle 12287"/>
              <p:cNvSpPr>
                <a:spLocks noChangeArrowheads="1"/>
              </p:cNvSpPr>
              <p:nvPr/>
            </p:nvSpPr>
            <p:spPr bwMode="auto">
              <a:xfrm>
                <a:off x="1101" y="1418"/>
                <a:ext cx="6" cy="57"/>
              </a:xfrm>
              <a:prstGeom prst="rect">
                <a:avLst/>
              </a:prstGeom>
              <a:solidFill>
                <a:srgbClr val="63C6F5"/>
              </a:solidFill>
              <a:ln w="9525">
                <a:noFill/>
                <a:miter lim="800000"/>
                <a:headEnd/>
                <a:tailEnd/>
              </a:ln>
            </p:spPr>
            <p:txBody>
              <a:bodyPr/>
              <a:lstStyle/>
              <a:p>
                <a:endParaRPr lang="en-US" dirty="0"/>
              </a:p>
            </p:txBody>
          </p:sp>
          <p:sp>
            <p:nvSpPr>
              <p:cNvPr id="79872" name="Rectangle 12288"/>
              <p:cNvSpPr>
                <a:spLocks noChangeArrowheads="1"/>
              </p:cNvSpPr>
              <p:nvPr/>
            </p:nvSpPr>
            <p:spPr bwMode="auto">
              <a:xfrm>
                <a:off x="1101" y="1481"/>
                <a:ext cx="6" cy="95"/>
              </a:xfrm>
              <a:prstGeom prst="rect">
                <a:avLst/>
              </a:prstGeom>
              <a:solidFill>
                <a:srgbClr val="63C6F5"/>
              </a:solidFill>
              <a:ln w="9525">
                <a:noFill/>
                <a:miter lim="800000"/>
                <a:headEnd/>
                <a:tailEnd/>
              </a:ln>
            </p:spPr>
            <p:txBody>
              <a:bodyPr/>
              <a:lstStyle/>
              <a:p>
                <a:endParaRPr lang="en-US" dirty="0"/>
              </a:p>
            </p:txBody>
          </p:sp>
          <p:sp>
            <p:nvSpPr>
              <p:cNvPr id="79873" name="Freeform 12289"/>
              <p:cNvSpPr>
                <a:spLocks/>
              </p:cNvSpPr>
              <p:nvPr/>
            </p:nvSpPr>
            <p:spPr bwMode="auto">
              <a:xfrm>
                <a:off x="1101" y="1576"/>
                <a:ext cx="6" cy="19"/>
              </a:xfrm>
              <a:custGeom>
                <a:avLst/>
                <a:gdLst/>
                <a:ahLst/>
                <a:cxnLst>
                  <a:cxn ang="0">
                    <a:pos x="0" y="0"/>
                  </a:cxn>
                  <a:cxn ang="0">
                    <a:pos x="0" y="12"/>
                  </a:cxn>
                  <a:cxn ang="0">
                    <a:pos x="6" y="19"/>
                  </a:cxn>
                  <a:cxn ang="0">
                    <a:pos x="6" y="0"/>
                  </a:cxn>
                  <a:cxn ang="0">
                    <a:pos x="0" y="0"/>
                  </a:cxn>
                </a:cxnLst>
                <a:rect l="0" t="0" r="r" b="b"/>
                <a:pathLst>
                  <a:path w="6" h="19">
                    <a:moveTo>
                      <a:pt x="0" y="0"/>
                    </a:moveTo>
                    <a:lnTo>
                      <a:pt x="0" y="12"/>
                    </a:lnTo>
                    <a:lnTo>
                      <a:pt x="6" y="19"/>
                    </a:lnTo>
                    <a:lnTo>
                      <a:pt x="6" y="0"/>
                    </a:lnTo>
                    <a:lnTo>
                      <a:pt x="0" y="0"/>
                    </a:lnTo>
                    <a:close/>
                  </a:path>
                </a:pathLst>
              </a:custGeom>
              <a:solidFill>
                <a:srgbClr val="63C6F5"/>
              </a:solidFill>
              <a:ln w="9525">
                <a:noFill/>
                <a:round/>
                <a:headEnd/>
                <a:tailEnd/>
              </a:ln>
            </p:spPr>
            <p:txBody>
              <a:bodyPr/>
              <a:lstStyle/>
              <a:p>
                <a:endParaRPr lang="en-US" dirty="0"/>
              </a:p>
            </p:txBody>
          </p:sp>
          <p:sp>
            <p:nvSpPr>
              <p:cNvPr id="79874" name="Rectangle 12290"/>
              <p:cNvSpPr>
                <a:spLocks noChangeArrowheads="1"/>
              </p:cNvSpPr>
              <p:nvPr/>
            </p:nvSpPr>
            <p:spPr bwMode="auto">
              <a:xfrm>
                <a:off x="1101" y="2815"/>
                <a:ext cx="6" cy="377"/>
              </a:xfrm>
              <a:prstGeom prst="rect">
                <a:avLst/>
              </a:prstGeom>
              <a:solidFill>
                <a:srgbClr val="63C6F5"/>
              </a:solidFill>
              <a:ln w="9525">
                <a:noFill/>
                <a:miter lim="800000"/>
                <a:headEnd/>
                <a:tailEnd/>
              </a:ln>
            </p:spPr>
            <p:txBody>
              <a:bodyPr/>
              <a:lstStyle/>
              <a:p>
                <a:endParaRPr lang="en-US" dirty="0"/>
              </a:p>
            </p:txBody>
          </p:sp>
          <p:sp>
            <p:nvSpPr>
              <p:cNvPr id="79875" name="Freeform 12291"/>
              <p:cNvSpPr>
                <a:spLocks/>
              </p:cNvSpPr>
              <p:nvPr/>
            </p:nvSpPr>
            <p:spPr bwMode="auto">
              <a:xfrm>
                <a:off x="1094" y="3211"/>
                <a:ext cx="7" cy="201"/>
              </a:xfrm>
              <a:custGeom>
                <a:avLst/>
                <a:gdLst/>
                <a:ahLst/>
                <a:cxnLst>
                  <a:cxn ang="0">
                    <a:pos x="0" y="0"/>
                  </a:cxn>
                  <a:cxn ang="0">
                    <a:pos x="0" y="195"/>
                  </a:cxn>
                  <a:cxn ang="0">
                    <a:pos x="7" y="201"/>
                  </a:cxn>
                  <a:cxn ang="0">
                    <a:pos x="7" y="0"/>
                  </a:cxn>
                  <a:cxn ang="0">
                    <a:pos x="0" y="0"/>
                  </a:cxn>
                </a:cxnLst>
                <a:rect l="0" t="0" r="r" b="b"/>
                <a:pathLst>
                  <a:path w="7" h="201">
                    <a:moveTo>
                      <a:pt x="0" y="0"/>
                    </a:moveTo>
                    <a:lnTo>
                      <a:pt x="0" y="195"/>
                    </a:lnTo>
                    <a:lnTo>
                      <a:pt x="7" y="201"/>
                    </a:lnTo>
                    <a:lnTo>
                      <a:pt x="7" y="0"/>
                    </a:lnTo>
                    <a:lnTo>
                      <a:pt x="0" y="0"/>
                    </a:lnTo>
                    <a:close/>
                  </a:path>
                </a:pathLst>
              </a:custGeom>
              <a:solidFill>
                <a:srgbClr val="63C6F5"/>
              </a:solidFill>
              <a:ln w="9525">
                <a:noFill/>
                <a:round/>
                <a:headEnd/>
                <a:tailEnd/>
              </a:ln>
            </p:spPr>
            <p:txBody>
              <a:bodyPr/>
              <a:lstStyle/>
              <a:p>
                <a:endParaRPr lang="en-US" dirty="0"/>
              </a:p>
            </p:txBody>
          </p:sp>
          <p:sp>
            <p:nvSpPr>
              <p:cNvPr id="79876" name="Freeform 12292"/>
              <p:cNvSpPr>
                <a:spLocks/>
              </p:cNvSpPr>
              <p:nvPr/>
            </p:nvSpPr>
            <p:spPr bwMode="auto">
              <a:xfrm>
                <a:off x="1101" y="3526"/>
                <a:ext cx="6" cy="18"/>
              </a:xfrm>
              <a:custGeom>
                <a:avLst/>
                <a:gdLst/>
                <a:ahLst/>
                <a:cxnLst>
                  <a:cxn ang="0">
                    <a:pos x="0" y="0"/>
                  </a:cxn>
                  <a:cxn ang="0">
                    <a:pos x="0" y="12"/>
                  </a:cxn>
                  <a:cxn ang="0">
                    <a:pos x="6" y="18"/>
                  </a:cxn>
                  <a:cxn ang="0">
                    <a:pos x="6" y="0"/>
                  </a:cxn>
                  <a:cxn ang="0">
                    <a:pos x="0" y="0"/>
                  </a:cxn>
                </a:cxnLst>
                <a:rect l="0" t="0" r="r" b="b"/>
                <a:pathLst>
                  <a:path w="6" h="18">
                    <a:moveTo>
                      <a:pt x="0" y="0"/>
                    </a:moveTo>
                    <a:lnTo>
                      <a:pt x="0" y="12"/>
                    </a:lnTo>
                    <a:lnTo>
                      <a:pt x="6" y="18"/>
                    </a:lnTo>
                    <a:lnTo>
                      <a:pt x="6" y="0"/>
                    </a:lnTo>
                    <a:lnTo>
                      <a:pt x="0" y="0"/>
                    </a:lnTo>
                    <a:close/>
                  </a:path>
                </a:pathLst>
              </a:custGeom>
              <a:solidFill>
                <a:srgbClr val="63C6F5"/>
              </a:solidFill>
              <a:ln w="9525">
                <a:noFill/>
                <a:round/>
                <a:headEnd/>
                <a:tailEnd/>
              </a:ln>
            </p:spPr>
            <p:txBody>
              <a:bodyPr/>
              <a:lstStyle/>
              <a:p>
                <a:endParaRPr lang="en-US" dirty="0"/>
              </a:p>
            </p:txBody>
          </p:sp>
          <p:sp>
            <p:nvSpPr>
              <p:cNvPr id="79877" name="Rectangle 12293"/>
              <p:cNvSpPr>
                <a:spLocks noChangeArrowheads="1"/>
              </p:cNvSpPr>
              <p:nvPr/>
            </p:nvSpPr>
            <p:spPr bwMode="auto">
              <a:xfrm>
                <a:off x="1107" y="1022"/>
                <a:ext cx="6" cy="13"/>
              </a:xfrm>
              <a:prstGeom prst="rect">
                <a:avLst/>
              </a:prstGeom>
              <a:solidFill>
                <a:srgbClr val="63C6F5"/>
              </a:solidFill>
              <a:ln w="9525">
                <a:noFill/>
                <a:miter lim="800000"/>
                <a:headEnd/>
                <a:tailEnd/>
              </a:ln>
            </p:spPr>
            <p:txBody>
              <a:bodyPr/>
              <a:lstStyle/>
              <a:p>
                <a:endParaRPr lang="en-US" dirty="0"/>
              </a:p>
            </p:txBody>
          </p:sp>
          <p:sp>
            <p:nvSpPr>
              <p:cNvPr id="79878" name="Rectangle 12294"/>
              <p:cNvSpPr>
                <a:spLocks noChangeArrowheads="1"/>
              </p:cNvSpPr>
              <p:nvPr/>
            </p:nvSpPr>
            <p:spPr bwMode="auto">
              <a:xfrm>
                <a:off x="1107" y="1035"/>
                <a:ext cx="6" cy="12"/>
              </a:xfrm>
              <a:prstGeom prst="rect">
                <a:avLst/>
              </a:prstGeom>
              <a:solidFill>
                <a:srgbClr val="63C6F5"/>
              </a:solidFill>
              <a:ln w="9525">
                <a:noFill/>
                <a:miter lim="800000"/>
                <a:headEnd/>
                <a:tailEnd/>
              </a:ln>
            </p:spPr>
            <p:txBody>
              <a:bodyPr/>
              <a:lstStyle/>
              <a:p>
                <a:endParaRPr lang="en-US" dirty="0"/>
              </a:p>
            </p:txBody>
          </p:sp>
          <p:sp>
            <p:nvSpPr>
              <p:cNvPr id="79879" name="Freeform 12295"/>
              <p:cNvSpPr>
                <a:spLocks/>
              </p:cNvSpPr>
              <p:nvPr/>
            </p:nvSpPr>
            <p:spPr bwMode="auto">
              <a:xfrm>
                <a:off x="1107" y="1060"/>
                <a:ext cx="6" cy="31"/>
              </a:xfrm>
              <a:custGeom>
                <a:avLst/>
                <a:gdLst/>
                <a:ahLst/>
                <a:cxnLst>
                  <a:cxn ang="0">
                    <a:pos x="0" y="0"/>
                  </a:cxn>
                  <a:cxn ang="0">
                    <a:pos x="0" y="25"/>
                  </a:cxn>
                  <a:cxn ang="0">
                    <a:pos x="6" y="31"/>
                  </a:cxn>
                  <a:cxn ang="0">
                    <a:pos x="6" y="0"/>
                  </a:cxn>
                  <a:cxn ang="0">
                    <a:pos x="0" y="0"/>
                  </a:cxn>
                </a:cxnLst>
                <a:rect l="0" t="0" r="r" b="b"/>
                <a:pathLst>
                  <a:path w="6" h="31">
                    <a:moveTo>
                      <a:pt x="0" y="0"/>
                    </a:moveTo>
                    <a:lnTo>
                      <a:pt x="0" y="25"/>
                    </a:lnTo>
                    <a:lnTo>
                      <a:pt x="6" y="31"/>
                    </a:lnTo>
                    <a:lnTo>
                      <a:pt x="6" y="0"/>
                    </a:lnTo>
                    <a:lnTo>
                      <a:pt x="0" y="0"/>
                    </a:lnTo>
                    <a:close/>
                  </a:path>
                </a:pathLst>
              </a:custGeom>
              <a:solidFill>
                <a:srgbClr val="63C6F5"/>
              </a:solidFill>
              <a:ln w="9525">
                <a:noFill/>
                <a:round/>
                <a:headEnd/>
                <a:tailEnd/>
              </a:ln>
            </p:spPr>
            <p:txBody>
              <a:bodyPr/>
              <a:lstStyle/>
              <a:p>
                <a:endParaRPr lang="en-US" dirty="0"/>
              </a:p>
            </p:txBody>
          </p:sp>
          <p:sp>
            <p:nvSpPr>
              <p:cNvPr id="79880" name="Rectangle 12296"/>
              <p:cNvSpPr>
                <a:spLocks noChangeArrowheads="1"/>
              </p:cNvSpPr>
              <p:nvPr/>
            </p:nvSpPr>
            <p:spPr bwMode="auto">
              <a:xfrm>
                <a:off x="1107" y="1091"/>
                <a:ext cx="6" cy="13"/>
              </a:xfrm>
              <a:prstGeom prst="rect">
                <a:avLst/>
              </a:prstGeom>
              <a:solidFill>
                <a:srgbClr val="63C6F5"/>
              </a:solidFill>
              <a:ln w="9525">
                <a:noFill/>
                <a:miter lim="800000"/>
                <a:headEnd/>
                <a:tailEnd/>
              </a:ln>
            </p:spPr>
            <p:txBody>
              <a:bodyPr/>
              <a:lstStyle/>
              <a:p>
                <a:endParaRPr lang="en-US" dirty="0"/>
              </a:p>
            </p:txBody>
          </p:sp>
          <p:sp>
            <p:nvSpPr>
              <p:cNvPr id="79881" name="Freeform 12297"/>
              <p:cNvSpPr>
                <a:spLocks/>
              </p:cNvSpPr>
              <p:nvPr/>
            </p:nvSpPr>
            <p:spPr bwMode="auto">
              <a:xfrm>
                <a:off x="1107" y="1148"/>
                <a:ext cx="6" cy="327"/>
              </a:xfrm>
              <a:custGeom>
                <a:avLst/>
                <a:gdLst/>
                <a:ahLst/>
                <a:cxnLst>
                  <a:cxn ang="0">
                    <a:pos x="0" y="6"/>
                  </a:cxn>
                  <a:cxn ang="0">
                    <a:pos x="0" y="327"/>
                  </a:cxn>
                  <a:cxn ang="0">
                    <a:pos x="6" y="321"/>
                  </a:cxn>
                  <a:cxn ang="0">
                    <a:pos x="6" y="0"/>
                  </a:cxn>
                  <a:cxn ang="0">
                    <a:pos x="0" y="6"/>
                  </a:cxn>
                </a:cxnLst>
                <a:rect l="0" t="0" r="r" b="b"/>
                <a:pathLst>
                  <a:path w="6" h="327">
                    <a:moveTo>
                      <a:pt x="0" y="6"/>
                    </a:moveTo>
                    <a:lnTo>
                      <a:pt x="0" y="327"/>
                    </a:lnTo>
                    <a:lnTo>
                      <a:pt x="6" y="321"/>
                    </a:lnTo>
                    <a:lnTo>
                      <a:pt x="6" y="0"/>
                    </a:lnTo>
                    <a:lnTo>
                      <a:pt x="0" y="6"/>
                    </a:lnTo>
                    <a:close/>
                  </a:path>
                </a:pathLst>
              </a:custGeom>
              <a:solidFill>
                <a:srgbClr val="63C6F5"/>
              </a:solidFill>
              <a:ln w="9525">
                <a:noFill/>
                <a:round/>
                <a:headEnd/>
                <a:tailEnd/>
              </a:ln>
            </p:spPr>
            <p:txBody>
              <a:bodyPr/>
              <a:lstStyle/>
              <a:p>
                <a:endParaRPr lang="en-US" dirty="0"/>
              </a:p>
            </p:txBody>
          </p:sp>
          <p:sp>
            <p:nvSpPr>
              <p:cNvPr id="79882" name="Rectangle 12298"/>
              <p:cNvSpPr>
                <a:spLocks noChangeArrowheads="1"/>
              </p:cNvSpPr>
              <p:nvPr/>
            </p:nvSpPr>
            <p:spPr bwMode="auto">
              <a:xfrm>
                <a:off x="1107" y="1507"/>
                <a:ext cx="6" cy="31"/>
              </a:xfrm>
              <a:prstGeom prst="rect">
                <a:avLst/>
              </a:prstGeom>
              <a:solidFill>
                <a:srgbClr val="63C6F5"/>
              </a:solidFill>
              <a:ln w="9525">
                <a:noFill/>
                <a:miter lim="800000"/>
                <a:headEnd/>
                <a:tailEnd/>
              </a:ln>
            </p:spPr>
            <p:txBody>
              <a:bodyPr/>
              <a:lstStyle/>
              <a:p>
                <a:endParaRPr lang="en-US" dirty="0"/>
              </a:p>
            </p:txBody>
          </p:sp>
          <p:sp>
            <p:nvSpPr>
              <p:cNvPr id="79883" name="Rectangle 12299"/>
              <p:cNvSpPr>
                <a:spLocks noChangeArrowheads="1"/>
              </p:cNvSpPr>
              <p:nvPr/>
            </p:nvSpPr>
            <p:spPr bwMode="auto">
              <a:xfrm>
                <a:off x="1107" y="1538"/>
                <a:ext cx="6" cy="38"/>
              </a:xfrm>
              <a:prstGeom prst="rect">
                <a:avLst/>
              </a:prstGeom>
              <a:solidFill>
                <a:srgbClr val="63C6F5"/>
              </a:solidFill>
              <a:ln w="9525">
                <a:noFill/>
                <a:miter lim="800000"/>
                <a:headEnd/>
                <a:tailEnd/>
              </a:ln>
            </p:spPr>
            <p:txBody>
              <a:bodyPr/>
              <a:lstStyle/>
              <a:p>
                <a:endParaRPr lang="en-US" dirty="0"/>
              </a:p>
            </p:txBody>
          </p:sp>
          <p:sp>
            <p:nvSpPr>
              <p:cNvPr id="79884" name="Rectangle 12300"/>
              <p:cNvSpPr>
                <a:spLocks noChangeArrowheads="1"/>
              </p:cNvSpPr>
              <p:nvPr/>
            </p:nvSpPr>
            <p:spPr bwMode="auto">
              <a:xfrm>
                <a:off x="1107" y="1576"/>
                <a:ext cx="6" cy="25"/>
              </a:xfrm>
              <a:prstGeom prst="rect">
                <a:avLst/>
              </a:prstGeom>
              <a:solidFill>
                <a:srgbClr val="63C6F5"/>
              </a:solidFill>
              <a:ln w="9525">
                <a:noFill/>
                <a:miter lim="800000"/>
                <a:headEnd/>
                <a:tailEnd/>
              </a:ln>
            </p:spPr>
            <p:txBody>
              <a:bodyPr/>
              <a:lstStyle/>
              <a:p>
                <a:endParaRPr lang="en-US" dirty="0"/>
              </a:p>
            </p:txBody>
          </p:sp>
          <p:sp>
            <p:nvSpPr>
              <p:cNvPr id="79885" name="Rectangle 12301"/>
              <p:cNvSpPr>
                <a:spLocks noChangeArrowheads="1"/>
              </p:cNvSpPr>
              <p:nvPr/>
            </p:nvSpPr>
            <p:spPr bwMode="auto">
              <a:xfrm>
                <a:off x="1107" y="2809"/>
                <a:ext cx="6" cy="383"/>
              </a:xfrm>
              <a:prstGeom prst="rect">
                <a:avLst/>
              </a:prstGeom>
              <a:solidFill>
                <a:srgbClr val="63C6F5"/>
              </a:solidFill>
              <a:ln w="9525">
                <a:noFill/>
                <a:miter lim="800000"/>
                <a:headEnd/>
                <a:tailEnd/>
              </a:ln>
            </p:spPr>
            <p:txBody>
              <a:bodyPr/>
              <a:lstStyle/>
              <a:p>
                <a:endParaRPr lang="en-US" dirty="0"/>
              </a:p>
            </p:txBody>
          </p:sp>
          <p:sp>
            <p:nvSpPr>
              <p:cNvPr id="79886" name="Freeform 12302"/>
              <p:cNvSpPr>
                <a:spLocks/>
              </p:cNvSpPr>
              <p:nvPr/>
            </p:nvSpPr>
            <p:spPr bwMode="auto">
              <a:xfrm>
                <a:off x="1101" y="3211"/>
                <a:ext cx="6" cy="208"/>
              </a:xfrm>
              <a:custGeom>
                <a:avLst/>
                <a:gdLst/>
                <a:ahLst/>
                <a:cxnLst>
                  <a:cxn ang="0">
                    <a:pos x="0" y="0"/>
                  </a:cxn>
                  <a:cxn ang="0">
                    <a:pos x="0" y="201"/>
                  </a:cxn>
                  <a:cxn ang="0">
                    <a:pos x="6" y="208"/>
                  </a:cxn>
                  <a:cxn ang="0">
                    <a:pos x="6" y="0"/>
                  </a:cxn>
                  <a:cxn ang="0">
                    <a:pos x="0" y="0"/>
                  </a:cxn>
                </a:cxnLst>
                <a:rect l="0" t="0" r="r" b="b"/>
                <a:pathLst>
                  <a:path w="6" h="208">
                    <a:moveTo>
                      <a:pt x="0" y="0"/>
                    </a:moveTo>
                    <a:lnTo>
                      <a:pt x="0" y="201"/>
                    </a:lnTo>
                    <a:lnTo>
                      <a:pt x="6" y="208"/>
                    </a:lnTo>
                    <a:lnTo>
                      <a:pt x="6" y="0"/>
                    </a:lnTo>
                    <a:lnTo>
                      <a:pt x="0" y="0"/>
                    </a:lnTo>
                    <a:close/>
                  </a:path>
                </a:pathLst>
              </a:custGeom>
              <a:solidFill>
                <a:srgbClr val="63C6F5"/>
              </a:solidFill>
              <a:ln w="9525">
                <a:noFill/>
                <a:round/>
                <a:headEnd/>
                <a:tailEnd/>
              </a:ln>
            </p:spPr>
            <p:txBody>
              <a:bodyPr/>
              <a:lstStyle/>
              <a:p>
                <a:endParaRPr lang="en-US" dirty="0"/>
              </a:p>
            </p:txBody>
          </p:sp>
          <p:sp>
            <p:nvSpPr>
              <p:cNvPr id="79887" name="Rectangle 12303"/>
              <p:cNvSpPr>
                <a:spLocks noChangeArrowheads="1"/>
              </p:cNvSpPr>
              <p:nvPr/>
            </p:nvSpPr>
            <p:spPr bwMode="auto">
              <a:xfrm>
                <a:off x="1107" y="3500"/>
                <a:ext cx="6" cy="70"/>
              </a:xfrm>
              <a:prstGeom prst="rect">
                <a:avLst/>
              </a:prstGeom>
              <a:solidFill>
                <a:srgbClr val="63C6F5"/>
              </a:solidFill>
              <a:ln w="9525">
                <a:noFill/>
                <a:miter lim="800000"/>
                <a:headEnd/>
                <a:tailEnd/>
              </a:ln>
            </p:spPr>
            <p:txBody>
              <a:bodyPr/>
              <a:lstStyle/>
              <a:p>
                <a:endParaRPr lang="en-US" dirty="0"/>
              </a:p>
            </p:txBody>
          </p:sp>
          <p:sp>
            <p:nvSpPr>
              <p:cNvPr id="79888" name="Rectangle 12304"/>
              <p:cNvSpPr>
                <a:spLocks noChangeArrowheads="1"/>
              </p:cNvSpPr>
              <p:nvPr/>
            </p:nvSpPr>
            <p:spPr bwMode="auto">
              <a:xfrm>
                <a:off x="1113" y="1022"/>
                <a:ext cx="7" cy="19"/>
              </a:xfrm>
              <a:prstGeom prst="rect">
                <a:avLst/>
              </a:prstGeom>
              <a:solidFill>
                <a:srgbClr val="63C6F5"/>
              </a:solidFill>
              <a:ln w="9525">
                <a:noFill/>
                <a:miter lim="800000"/>
                <a:headEnd/>
                <a:tailEnd/>
              </a:ln>
            </p:spPr>
            <p:txBody>
              <a:bodyPr/>
              <a:lstStyle/>
              <a:p>
                <a:endParaRPr lang="en-US" dirty="0"/>
              </a:p>
            </p:txBody>
          </p:sp>
          <p:sp>
            <p:nvSpPr>
              <p:cNvPr id="79889" name="Rectangle 12305"/>
              <p:cNvSpPr>
                <a:spLocks noChangeArrowheads="1"/>
              </p:cNvSpPr>
              <p:nvPr/>
            </p:nvSpPr>
            <p:spPr bwMode="auto">
              <a:xfrm>
                <a:off x="1113" y="1041"/>
                <a:ext cx="7" cy="1"/>
              </a:xfrm>
              <a:prstGeom prst="rect">
                <a:avLst/>
              </a:prstGeom>
              <a:solidFill>
                <a:srgbClr val="63C6F5"/>
              </a:solidFill>
              <a:ln w="9525">
                <a:noFill/>
                <a:miter lim="800000"/>
                <a:headEnd/>
                <a:tailEnd/>
              </a:ln>
            </p:spPr>
            <p:txBody>
              <a:bodyPr/>
              <a:lstStyle/>
              <a:p>
                <a:endParaRPr lang="en-US" dirty="0"/>
              </a:p>
            </p:txBody>
          </p:sp>
          <p:sp>
            <p:nvSpPr>
              <p:cNvPr id="79890" name="Rectangle 12306"/>
              <p:cNvSpPr>
                <a:spLocks noChangeArrowheads="1"/>
              </p:cNvSpPr>
              <p:nvPr/>
            </p:nvSpPr>
            <p:spPr bwMode="auto">
              <a:xfrm>
                <a:off x="1113" y="1060"/>
                <a:ext cx="7" cy="38"/>
              </a:xfrm>
              <a:prstGeom prst="rect">
                <a:avLst/>
              </a:prstGeom>
              <a:solidFill>
                <a:srgbClr val="63C6F5"/>
              </a:solidFill>
              <a:ln w="9525">
                <a:noFill/>
                <a:miter lim="800000"/>
                <a:headEnd/>
                <a:tailEnd/>
              </a:ln>
            </p:spPr>
            <p:txBody>
              <a:bodyPr/>
              <a:lstStyle/>
              <a:p>
                <a:endParaRPr lang="en-US" dirty="0"/>
              </a:p>
            </p:txBody>
          </p:sp>
          <p:sp>
            <p:nvSpPr>
              <p:cNvPr id="79891" name="Rectangle 12307"/>
              <p:cNvSpPr>
                <a:spLocks noChangeArrowheads="1"/>
              </p:cNvSpPr>
              <p:nvPr/>
            </p:nvSpPr>
            <p:spPr bwMode="auto">
              <a:xfrm>
                <a:off x="1113" y="1142"/>
                <a:ext cx="7" cy="270"/>
              </a:xfrm>
              <a:prstGeom prst="rect">
                <a:avLst/>
              </a:prstGeom>
              <a:solidFill>
                <a:srgbClr val="63C6F5"/>
              </a:solidFill>
              <a:ln w="9525">
                <a:noFill/>
                <a:miter lim="800000"/>
                <a:headEnd/>
                <a:tailEnd/>
              </a:ln>
            </p:spPr>
            <p:txBody>
              <a:bodyPr/>
              <a:lstStyle/>
              <a:p>
                <a:endParaRPr lang="en-US" dirty="0"/>
              </a:p>
            </p:txBody>
          </p:sp>
          <p:sp>
            <p:nvSpPr>
              <p:cNvPr id="79892" name="Rectangle 12308"/>
              <p:cNvSpPr>
                <a:spLocks noChangeArrowheads="1"/>
              </p:cNvSpPr>
              <p:nvPr/>
            </p:nvSpPr>
            <p:spPr bwMode="auto">
              <a:xfrm>
                <a:off x="1113" y="1412"/>
                <a:ext cx="7" cy="82"/>
              </a:xfrm>
              <a:prstGeom prst="rect">
                <a:avLst/>
              </a:prstGeom>
              <a:solidFill>
                <a:srgbClr val="63C6F5"/>
              </a:solidFill>
              <a:ln w="9525">
                <a:noFill/>
                <a:miter lim="800000"/>
                <a:headEnd/>
                <a:tailEnd/>
              </a:ln>
            </p:spPr>
            <p:txBody>
              <a:bodyPr/>
              <a:lstStyle/>
              <a:p>
                <a:endParaRPr lang="en-US" dirty="0"/>
              </a:p>
            </p:txBody>
          </p:sp>
          <p:sp>
            <p:nvSpPr>
              <p:cNvPr id="79893" name="Rectangle 12309"/>
              <p:cNvSpPr>
                <a:spLocks noChangeArrowheads="1"/>
              </p:cNvSpPr>
              <p:nvPr/>
            </p:nvSpPr>
            <p:spPr bwMode="auto">
              <a:xfrm>
                <a:off x="1113" y="1525"/>
                <a:ext cx="7" cy="13"/>
              </a:xfrm>
              <a:prstGeom prst="rect">
                <a:avLst/>
              </a:prstGeom>
              <a:solidFill>
                <a:srgbClr val="63C6F5"/>
              </a:solidFill>
              <a:ln w="9525">
                <a:noFill/>
                <a:miter lim="800000"/>
                <a:headEnd/>
                <a:tailEnd/>
              </a:ln>
            </p:spPr>
            <p:txBody>
              <a:bodyPr/>
              <a:lstStyle/>
              <a:p>
                <a:endParaRPr lang="en-US" dirty="0"/>
              </a:p>
            </p:txBody>
          </p:sp>
          <p:sp>
            <p:nvSpPr>
              <p:cNvPr id="79894" name="Rectangle 12310"/>
              <p:cNvSpPr>
                <a:spLocks noChangeArrowheads="1"/>
              </p:cNvSpPr>
              <p:nvPr/>
            </p:nvSpPr>
            <p:spPr bwMode="auto">
              <a:xfrm>
                <a:off x="1113" y="1538"/>
                <a:ext cx="7" cy="6"/>
              </a:xfrm>
              <a:prstGeom prst="rect">
                <a:avLst/>
              </a:prstGeom>
              <a:solidFill>
                <a:srgbClr val="63C6F5"/>
              </a:solidFill>
              <a:ln w="9525">
                <a:noFill/>
                <a:miter lim="800000"/>
                <a:headEnd/>
                <a:tailEnd/>
              </a:ln>
            </p:spPr>
            <p:txBody>
              <a:bodyPr/>
              <a:lstStyle/>
              <a:p>
                <a:endParaRPr lang="en-US" dirty="0"/>
              </a:p>
            </p:txBody>
          </p:sp>
          <p:sp>
            <p:nvSpPr>
              <p:cNvPr id="79895" name="Rectangle 12311"/>
              <p:cNvSpPr>
                <a:spLocks noChangeArrowheads="1"/>
              </p:cNvSpPr>
              <p:nvPr/>
            </p:nvSpPr>
            <p:spPr bwMode="auto">
              <a:xfrm>
                <a:off x="1113" y="1557"/>
                <a:ext cx="7" cy="38"/>
              </a:xfrm>
              <a:prstGeom prst="rect">
                <a:avLst/>
              </a:prstGeom>
              <a:solidFill>
                <a:srgbClr val="63C6F5"/>
              </a:solidFill>
              <a:ln w="9525">
                <a:noFill/>
                <a:miter lim="800000"/>
                <a:headEnd/>
                <a:tailEnd/>
              </a:ln>
            </p:spPr>
            <p:txBody>
              <a:bodyPr/>
              <a:lstStyle/>
              <a:p>
                <a:endParaRPr lang="en-US" dirty="0"/>
              </a:p>
            </p:txBody>
          </p:sp>
          <p:sp>
            <p:nvSpPr>
              <p:cNvPr id="79896" name="Freeform 12312"/>
              <p:cNvSpPr>
                <a:spLocks/>
              </p:cNvSpPr>
              <p:nvPr/>
            </p:nvSpPr>
            <p:spPr bwMode="auto">
              <a:xfrm>
                <a:off x="1113" y="2796"/>
                <a:ext cx="7" cy="396"/>
              </a:xfrm>
              <a:custGeom>
                <a:avLst/>
                <a:gdLst/>
                <a:ahLst/>
                <a:cxnLst>
                  <a:cxn ang="0">
                    <a:pos x="0" y="0"/>
                  </a:cxn>
                  <a:cxn ang="0">
                    <a:pos x="0" y="396"/>
                  </a:cxn>
                  <a:cxn ang="0">
                    <a:pos x="7" y="396"/>
                  </a:cxn>
                  <a:cxn ang="0">
                    <a:pos x="7" y="6"/>
                  </a:cxn>
                  <a:cxn ang="0">
                    <a:pos x="0" y="0"/>
                  </a:cxn>
                </a:cxnLst>
                <a:rect l="0" t="0" r="r" b="b"/>
                <a:pathLst>
                  <a:path w="7" h="396">
                    <a:moveTo>
                      <a:pt x="0" y="0"/>
                    </a:moveTo>
                    <a:lnTo>
                      <a:pt x="0" y="396"/>
                    </a:lnTo>
                    <a:lnTo>
                      <a:pt x="7" y="396"/>
                    </a:lnTo>
                    <a:lnTo>
                      <a:pt x="7" y="6"/>
                    </a:lnTo>
                    <a:lnTo>
                      <a:pt x="0" y="0"/>
                    </a:lnTo>
                    <a:close/>
                  </a:path>
                </a:pathLst>
              </a:custGeom>
              <a:solidFill>
                <a:srgbClr val="63C6F5"/>
              </a:solidFill>
              <a:ln w="9525">
                <a:noFill/>
                <a:round/>
                <a:headEnd/>
                <a:tailEnd/>
              </a:ln>
            </p:spPr>
            <p:txBody>
              <a:bodyPr/>
              <a:lstStyle/>
              <a:p>
                <a:endParaRPr lang="en-US" dirty="0"/>
              </a:p>
            </p:txBody>
          </p:sp>
          <p:sp>
            <p:nvSpPr>
              <p:cNvPr id="79897" name="Freeform 12313"/>
              <p:cNvSpPr>
                <a:spLocks/>
              </p:cNvSpPr>
              <p:nvPr/>
            </p:nvSpPr>
            <p:spPr bwMode="auto">
              <a:xfrm>
                <a:off x="1107" y="3211"/>
                <a:ext cx="6" cy="214"/>
              </a:xfrm>
              <a:custGeom>
                <a:avLst/>
                <a:gdLst/>
                <a:ahLst/>
                <a:cxnLst>
                  <a:cxn ang="0">
                    <a:pos x="0" y="0"/>
                  </a:cxn>
                  <a:cxn ang="0">
                    <a:pos x="0" y="208"/>
                  </a:cxn>
                  <a:cxn ang="0">
                    <a:pos x="6" y="214"/>
                  </a:cxn>
                  <a:cxn ang="0">
                    <a:pos x="6" y="0"/>
                  </a:cxn>
                  <a:cxn ang="0">
                    <a:pos x="0" y="0"/>
                  </a:cxn>
                </a:cxnLst>
                <a:rect l="0" t="0" r="r" b="b"/>
                <a:pathLst>
                  <a:path w="6" h="214">
                    <a:moveTo>
                      <a:pt x="0" y="0"/>
                    </a:moveTo>
                    <a:lnTo>
                      <a:pt x="0" y="208"/>
                    </a:lnTo>
                    <a:lnTo>
                      <a:pt x="6" y="214"/>
                    </a:lnTo>
                    <a:lnTo>
                      <a:pt x="6" y="0"/>
                    </a:lnTo>
                    <a:lnTo>
                      <a:pt x="0" y="0"/>
                    </a:lnTo>
                    <a:close/>
                  </a:path>
                </a:pathLst>
              </a:custGeom>
              <a:solidFill>
                <a:srgbClr val="63C6F5"/>
              </a:solidFill>
              <a:ln w="9525">
                <a:noFill/>
                <a:round/>
                <a:headEnd/>
                <a:tailEnd/>
              </a:ln>
            </p:spPr>
            <p:txBody>
              <a:bodyPr/>
              <a:lstStyle/>
              <a:p>
                <a:endParaRPr lang="en-US" dirty="0"/>
              </a:p>
            </p:txBody>
          </p:sp>
          <p:sp>
            <p:nvSpPr>
              <p:cNvPr id="79898" name="Freeform 12314"/>
              <p:cNvSpPr>
                <a:spLocks/>
              </p:cNvSpPr>
              <p:nvPr/>
            </p:nvSpPr>
            <p:spPr bwMode="auto">
              <a:xfrm>
                <a:off x="1113" y="3488"/>
                <a:ext cx="7" cy="94"/>
              </a:xfrm>
              <a:custGeom>
                <a:avLst/>
                <a:gdLst/>
                <a:ahLst/>
                <a:cxnLst>
                  <a:cxn ang="0">
                    <a:pos x="0" y="0"/>
                  </a:cxn>
                  <a:cxn ang="0">
                    <a:pos x="0" y="88"/>
                  </a:cxn>
                  <a:cxn ang="0">
                    <a:pos x="7" y="94"/>
                  </a:cxn>
                  <a:cxn ang="0">
                    <a:pos x="7" y="0"/>
                  </a:cxn>
                  <a:cxn ang="0">
                    <a:pos x="0" y="0"/>
                  </a:cxn>
                </a:cxnLst>
                <a:rect l="0" t="0" r="r" b="b"/>
                <a:pathLst>
                  <a:path w="7" h="94">
                    <a:moveTo>
                      <a:pt x="0" y="0"/>
                    </a:moveTo>
                    <a:lnTo>
                      <a:pt x="0" y="88"/>
                    </a:lnTo>
                    <a:lnTo>
                      <a:pt x="7" y="94"/>
                    </a:lnTo>
                    <a:lnTo>
                      <a:pt x="7" y="0"/>
                    </a:lnTo>
                    <a:lnTo>
                      <a:pt x="0" y="0"/>
                    </a:lnTo>
                    <a:close/>
                  </a:path>
                </a:pathLst>
              </a:custGeom>
              <a:solidFill>
                <a:srgbClr val="63C6F5"/>
              </a:solidFill>
              <a:ln w="9525">
                <a:noFill/>
                <a:round/>
                <a:headEnd/>
                <a:tailEnd/>
              </a:ln>
            </p:spPr>
            <p:txBody>
              <a:bodyPr/>
              <a:lstStyle/>
              <a:p>
                <a:endParaRPr lang="en-US" dirty="0"/>
              </a:p>
            </p:txBody>
          </p:sp>
          <p:sp>
            <p:nvSpPr>
              <p:cNvPr id="79899" name="Rectangle 12315"/>
              <p:cNvSpPr>
                <a:spLocks noChangeArrowheads="1"/>
              </p:cNvSpPr>
              <p:nvPr/>
            </p:nvSpPr>
            <p:spPr bwMode="auto">
              <a:xfrm>
                <a:off x="1120" y="601"/>
                <a:ext cx="6" cy="1"/>
              </a:xfrm>
              <a:prstGeom prst="rect">
                <a:avLst/>
              </a:prstGeom>
              <a:solidFill>
                <a:srgbClr val="63C6F5"/>
              </a:solidFill>
              <a:ln w="9525">
                <a:noFill/>
                <a:miter lim="800000"/>
                <a:headEnd/>
                <a:tailEnd/>
              </a:ln>
            </p:spPr>
            <p:txBody>
              <a:bodyPr/>
              <a:lstStyle/>
              <a:p>
                <a:endParaRPr lang="en-US" dirty="0"/>
              </a:p>
            </p:txBody>
          </p:sp>
          <p:sp>
            <p:nvSpPr>
              <p:cNvPr id="79900" name="Freeform 12316"/>
              <p:cNvSpPr>
                <a:spLocks/>
              </p:cNvSpPr>
              <p:nvPr/>
            </p:nvSpPr>
            <p:spPr bwMode="auto">
              <a:xfrm>
                <a:off x="1120" y="1010"/>
                <a:ext cx="6" cy="25"/>
              </a:xfrm>
              <a:custGeom>
                <a:avLst/>
                <a:gdLst/>
                <a:ahLst/>
                <a:cxnLst>
                  <a:cxn ang="0">
                    <a:pos x="0" y="6"/>
                  </a:cxn>
                  <a:cxn ang="0">
                    <a:pos x="0" y="25"/>
                  </a:cxn>
                  <a:cxn ang="0">
                    <a:pos x="6" y="25"/>
                  </a:cxn>
                  <a:cxn ang="0">
                    <a:pos x="6" y="0"/>
                  </a:cxn>
                  <a:cxn ang="0">
                    <a:pos x="0" y="6"/>
                  </a:cxn>
                </a:cxnLst>
                <a:rect l="0" t="0" r="r" b="b"/>
                <a:pathLst>
                  <a:path w="6" h="25">
                    <a:moveTo>
                      <a:pt x="0" y="6"/>
                    </a:moveTo>
                    <a:lnTo>
                      <a:pt x="0" y="25"/>
                    </a:lnTo>
                    <a:lnTo>
                      <a:pt x="6" y="25"/>
                    </a:lnTo>
                    <a:lnTo>
                      <a:pt x="6" y="0"/>
                    </a:lnTo>
                    <a:lnTo>
                      <a:pt x="0" y="6"/>
                    </a:lnTo>
                    <a:close/>
                  </a:path>
                </a:pathLst>
              </a:custGeom>
              <a:solidFill>
                <a:srgbClr val="63C6F5"/>
              </a:solidFill>
              <a:ln w="9525">
                <a:noFill/>
                <a:round/>
                <a:headEnd/>
                <a:tailEnd/>
              </a:ln>
            </p:spPr>
            <p:txBody>
              <a:bodyPr/>
              <a:lstStyle/>
              <a:p>
                <a:endParaRPr lang="en-US" dirty="0"/>
              </a:p>
            </p:txBody>
          </p:sp>
          <p:sp>
            <p:nvSpPr>
              <p:cNvPr id="79901" name="Freeform 12317"/>
              <p:cNvSpPr>
                <a:spLocks/>
              </p:cNvSpPr>
              <p:nvPr/>
            </p:nvSpPr>
            <p:spPr bwMode="auto">
              <a:xfrm>
                <a:off x="1120" y="1041"/>
                <a:ext cx="6" cy="50"/>
              </a:xfrm>
              <a:custGeom>
                <a:avLst/>
                <a:gdLst/>
                <a:ahLst/>
                <a:cxnLst>
                  <a:cxn ang="0">
                    <a:pos x="0" y="6"/>
                  </a:cxn>
                  <a:cxn ang="0">
                    <a:pos x="0" y="50"/>
                  </a:cxn>
                  <a:cxn ang="0">
                    <a:pos x="6" y="50"/>
                  </a:cxn>
                  <a:cxn ang="0">
                    <a:pos x="6" y="0"/>
                  </a:cxn>
                  <a:cxn ang="0">
                    <a:pos x="0" y="6"/>
                  </a:cxn>
                </a:cxnLst>
                <a:rect l="0" t="0" r="r" b="b"/>
                <a:pathLst>
                  <a:path w="6" h="50">
                    <a:moveTo>
                      <a:pt x="0" y="6"/>
                    </a:moveTo>
                    <a:lnTo>
                      <a:pt x="0" y="50"/>
                    </a:lnTo>
                    <a:lnTo>
                      <a:pt x="6" y="50"/>
                    </a:lnTo>
                    <a:lnTo>
                      <a:pt x="6" y="0"/>
                    </a:lnTo>
                    <a:lnTo>
                      <a:pt x="0" y="6"/>
                    </a:lnTo>
                    <a:close/>
                  </a:path>
                </a:pathLst>
              </a:custGeom>
              <a:solidFill>
                <a:srgbClr val="63C6F5"/>
              </a:solidFill>
              <a:ln w="9525">
                <a:noFill/>
                <a:round/>
                <a:headEnd/>
                <a:tailEnd/>
              </a:ln>
            </p:spPr>
            <p:txBody>
              <a:bodyPr/>
              <a:lstStyle/>
              <a:p>
                <a:endParaRPr lang="en-US" dirty="0"/>
              </a:p>
            </p:txBody>
          </p:sp>
          <p:sp>
            <p:nvSpPr>
              <p:cNvPr id="79902" name="Rectangle 12318"/>
              <p:cNvSpPr>
                <a:spLocks noChangeArrowheads="1"/>
              </p:cNvSpPr>
              <p:nvPr/>
            </p:nvSpPr>
            <p:spPr bwMode="auto">
              <a:xfrm>
                <a:off x="1120" y="1098"/>
                <a:ext cx="6" cy="1"/>
              </a:xfrm>
              <a:prstGeom prst="rect">
                <a:avLst/>
              </a:prstGeom>
              <a:solidFill>
                <a:srgbClr val="63C6F5"/>
              </a:solidFill>
              <a:ln w="9525">
                <a:noFill/>
                <a:miter lim="800000"/>
                <a:headEnd/>
                <a:tailEnd/>
              </a:ln>
            </p:spPr>
            <p:txBody>
              <a:bodyPr/>
              <a:lstStyle/>
              <a:p>
                <a:endParaRPr lang="en-US" dirty="0"/>
              </a:p>
            </p:txBody>
          </p:sp>
          <p:sp>
            <p:nvSpPr>
              <p:cNvPr id="79903" name="Rectangle 12319"/>
              <p:cNvSpPr>
                <a:spLocks noChangeArrowheads="1"/>
              </p:cNvSpPr>
              <p:nvPr/>
            </p:nvSpPr>
            <p:spPr bwMode="auto">
              <a:xfrm>
                <a:off x="1120" y="1135"/>
                <a:ext cx="6" cy="271"/>
              </a:xfrm>
              <a:prstGeom prst="rect">
                <a:avLst/>
              </a:prstGeom>
              <a:solidFill>
                <a:srgbClr val="63C6F5"/>
              </a:solidFill>
              <a:ln w="9525">
                <a:noFill/>
                <a:miter lim="800000"/>
                <a:headEnd/>
                <a:tailEnd/>
              </a:ln>
            </p:spPr>
            <p:txBody>
              <a:bodyPr/>
              <a:lstStyle/>
              <a:p>
                <a:endParaRPr lang="en-US" dirty="0"/>
              </a:p>
            </p:txBody>
          </p:sp>
          <p:sp>
            <p:nvSpPr>
              <p:cNvPr id="79904" name="Freeform 12320"/>
              <p:cNvSpPr>
                <a:spLocks/>
              </p:cNvSpPr>
              <p:nvPr/>
            </p:nvSpPr>
            <p:spPr bwMode="auto">
              <a:xfrm>
                <a:off x="1120" y="1412"/>
                <a:ext cx="6" cy="95"/>
              </a:xfrm>
              <a:custGeom>
                <a:avLst/>
                <a:gdLst/>
                <a:ahLst/>
                <a:cxnLst>
                  <a:cxn ang="0">
                    <a:pos x="0" y="0"/>
                  </a:cxn>
                  <a:cxn ang="0">
                    <a:pos x="0" y="88"/>
                  </a:cxn>
                  <a:cxn ang="0">
                    <a:pos x="6" y="95"/>
                  </a:cxn>
                  <a:cxn ang="0">
                    <a:pos x="6" y="0"/>
                  </a:cxn>
                  <a:cxn ang="0">
                    <a:pos x="0" y="0"/>
                  </a:cxn>
                </a:cxnLst>
                <a:rect l="0" t="0" r="r" b="b"/>
                <a:pathLst>
                  <a:path w="6" h="95">
                    <a:moveTo>
                      <a:pt x="0" y="0"/>
                    </a:moveTo>
                    <a:lnTo>
                      <a:pt x="0" y="88"/>
                    </a:lnTo>
                    <a:lnTo>
                      <a:pt x="6" y="95"/>
                    </a:lnTo>
                    <a:lnTo>
                      <a:pt x="6" y="0"/>
                    </a:lnTo>
                    <a:lnTo>
                      <a:pt x="0" y="0"/>
                    </a:lnTo>
                    <a:close/>
                  </a:path>
                </a:pathLst>
              </a:custGeom>
              <a:solidFill>
                <a:srgbClr val="63C6F5"/>
              </a:solidFill>
              <a:ln w="9525">
                <a:noFill/>
                <a:round/>
                <a:headEnd/>
                <a:tailEnd/>
              </a:ln>
            </p:spPr>
            <p:txBody>
              <a:bodyPr/>
              <a:lstStyle/>
              <a:p>
                <a:endParaRPr lang="en-US" dirty="0"/>
              </a:p>
            </p:txBody>
          </p:sp>
          <p:sp>
            <p:nvSpPr>
              <p:cNvPr id="79905" name="Freeform 12321"/>
              <p:cNvSpPr>
                <a:spLocks/>
              </p:cNvSpPr>
              <p:nvPr/>
            </p:nvSpPr>
            <p:spPr bwMode="auto">
              <a:xfrm>
                <a:off x="1120" y="1538"/>
                <a:ext cx="6" cy="25"/>
              </a:xfrm>
              <a:custGeom>
                <a:avLst/>
                <a:gdLst/>
                <a:ahLst/>
                <a:cxnLst>
                  <a:cxn ang="0">
                    <a:pos x="0" y="0"/>
                  </a:cxn>
                  <a:cxn ang="0">
                    <a:pos x="0" y="19"/>
                  </a:cxn>
                  <a:cxn ang="0">
                    <a:pos x="6" y="25"/>
                  </a:cxn>
                  <a:cxn ang="0">
                    <a:pos x="6" y="0"/>
                  </a:cxn>
                  <a:cxn ang="0">
                    <a:pos x="0" y="0"/>
                  </a:cxn>
                </a:cxnLst>
                <a:rect l="0" t="0" r="r" b="b"/>
                <a:pathLst>
                  <a:path w="6" h="25">
                    <a:moveTo>
                      <a:pt x="0" y="0"/>
                    </a:moveTo>
                    <a:lnTo>
                      <a:pt x="0" y="19"/>
                    </a:lnTo>
                    <a:lnTo>
                      <a:pt x="6" y="25"/>
                    </a:lnTo>
                    <a:lnTo>
                      <a:pt x="6" y="0"/>
                    </a:lnTo>
                    <a:lnTo>
                      <a:pt x="0" y="0"/>
                    </a:lnTo>
                    <a:close/>
                  </a:path>
                </a:pathLst>
              </a:custGeom>
              <a:solidFill>
                <a:srgbClr val="63C6F5"/>
              </a:solidFill>
              <a:ln w="9525">
                <a:noFill/>
                <a:round/>
                <a:headEnd/>
                <a:tailEnd/>
              </a:ln>
            </p:spPr>
            <p:txBody>
              <a:bodyPr/>
              <a:lstStyle/>
              <a:p>
                <a:endParaRPr lang="en-US" dirty="0"/>
              </a:p>
            </p:txBody>
          </p:sp>
          <p:sp>
            <p:nvSpPr>
              <p:cNvPr id="79906" name="Rectangle 12322"/>
              <p:cNvSpPr>
                <a:spLocks noChangeArrowheads="1"/>
              </p:cNvSpPr>
              <p:nvPr/>
            </p:nvSpPr>
            <p:spPr bwMode="auto">
              <a:xfrm>
                <a:off x="1120" y="1576"/>
                <a:ext cx="6" cy="6"/>
              </a:xfrm>
              <a:prstGeom prst="rect">
                <a:avLst/>
              </a:prstGeom>
              <a:solidFill>
                <a:srgbClr val="63C6F5"/>
              </a:solidFill>
              <a:ln w="9525">
                <a:noFill/>
                <a:miter lim="800000"/>
                <a:headEnd/>
                <a:tailEnd/>
              </a:ln>
            </p:spPr>
            <p:txBody>
              <a:bodyPr/>
              <a:lstStyle/>
              <a:p>
                <a:endParaRPr lang="en-US" dirty="0"/>
              </a:p>
            </p:txBody>
          </p:sp>
          <p:sp>
            <p:nvSpPr>
              <p:cNvPr id="79907" name="Rectangle 12323"/>
              <p:cNvSpPr>
                <a:spLocks noChangeArrowheads="1"/>
              </p:cNvSpPr>
              <p:nvPr/>
            </p:nvSpPr>
            <p:spPr bwMode="auto">
              <a:xfrm>
                <a:off x="1120" y="1582"/>
                <a:ext cx="6" cy="6"/>
              </a:xfrm>
              <a:prstGeom prst="rect">
                <a:avLst/>
              </a:prstGeom>
              <a:solidFill>
                <a:srgbClr val="63C6F5"/>
              </a:solidFill>
              <a:ln w="9525">
                <a:noFill/>
                <a:miter lim="800000"/>
                <a:headEnd/>
                <a:tailEnd/>
              </a:ln>
            </p:spPr>
            <p:txBody>
              <a:bodyPr/>
              <a:lstStyle/>
              <a:p>
                <a:endParaRPr lang="en-US" dirty="0"/>
              </a:p>
            </p:txBody>
          </p:sp>
          <p:sp>
            <p:nvSpPr>
              <p:cNvPr id="79908" name="Rectangle 12324"/>
              <p:cNvSpPr>
                <a:spLocks noChangeArrowheads="1"/>
              </p:cNvSpPr>
              <p:nvPr/>
            </p:nvSpPr>
            <p:spPr bwMode="auto">
              <a:xfrm>
                <a:off x="1120" y="2802"/>
                <a:ext cx="6" cy="390"/>
              </a:xfrm>
              <a:prstGeom prst="rect">
                <a:avLst/>
              </a:prstGeom>
              <a:solidFill>
                <a:srgbClr val="63C6F5"/>
              </a:solidFill>
              <a:ln w="9525">
                <a:noFill/>
                <a:miter lim="800000"/>
                <a:headEnd/>
                <a:tailEnd/>
              </a:ln>
            </p:spPr>
            <p:txBody>
              <a:bodyPr/>
              <a:lstStyle/>
              <a:p>
                <a:endParaRPr lang="en-US" dirty="0"/>
              </a:p>
            </p:txBody>
          </p:sp>
          <p:sp>
            <p:nvSpPr>
              <p:cNvPr id="79909" name="Rectangle 12325"/>
              <p:cNvSpPr>
                <a:spLocks noChangeArrowheads="1"/>
              </p:cNvSpPr>
              <p:nvPr/>
            </p:nvSpPr>
            <p:spPr bwMode="auto">
              <a:xfrm>
                <a:off x="1113" y="3211"/>
                <a:ext cx="7" cy="214"/>
              </a:xfrm>
              <a:prstGeom prst="rect">
                <a:avLst/>
              </a:prstGeom>
              <a:solidFill>
                <a:srgbClr val="63C6F5"/>
              </a:solidFill>
              <a:ln w="9525">
                <a:noFill/>
                <a:miter lim="800000"/>
                <a:headEnd/>
                <a:tailEnd/>
              </a:ln>
            </p:spPr>
            <p:txBody>
              <a:bodyPr/>
              <a:lstStyle/>
              <a:p>
                <a:endParaRPr lang="en-US" dirty="0"/>
              </a:p>
            </p:txBody>
          </p:sp>
          <p:sp>
            <p:nvSpPr>
              <p:cNvPr id="79910" name="Freeform 12326"/>
              <p:cNvSpPr>
                <a:spLocks/>
              </p:cNvSpPr>
              <p:nvPr/>
            </p:nvSpPr>
            <p:spPr bwMode="auto">
              <a:xfrm>
                <a:off x="1120" y="3211"/>
                <a:ext cx="6" cy="220"/>
              </a:xfrm>
              <a:custGeom>
                <a:avLst/>
                <a:gdLst/>
                <a:ahLst/>
                <a:cxnLst>
                  <a:cxn ang="0">
                    <a:pos x="0" y="0"/>
                  </a:cxn>
                  <a:cxn ang="0">
                    <a:pos x="0" y="214"/>
                  </a:cxn>
                  <a:cxn ang="0">
                    <a:pos x="6" y="220"/>
                  </a:cxn>
                  <a:cxn ang="0">
                    <a:pos x="6" y="0"/>
                  </a:cxn>
                  <a:cxn ang="0">
                    <a:pos x="0" y="0"/>
                  </a:cxn>
                </a:cxnLst>
                <a:rect l="0" t="0" r="r" b="b"/>
                <a:pathLst>
                  <a:path w="6" h="220">
                    <a:moveTo>
                      <a:pt x="0" y="0"/>
                    </a:moveTo>
                    <a:lnTo>
                      <a:pt x="0" y="214"/>
                    </a:lnTo>
                    <a:lnTo>
                      <a:pt x="6" y="220"/>
                    </a:lnTo>
                    <a:lnTo>
                      <a:pt x="6" y="0"/>
                    </a:lnTo>
                    <a:lnTo>
                      <a:pt x="0" y="0"/>
                    </a:lnTo>
                    <a:close/>
                  </a:path>
                </a:pathLst>
              </a:custGeom>
              <a:solidFill>
                <a:srgbClr val="63C6F5"/>
              </a:solidFill>
              <a:ln w="9525">
                <a:noFill/>
                <a:round/>
                <a:headEnd/>
                <a:tailEnd/>
              </a:ln>
            </p:spPr>
            <p:txBody>
              <a:bodyPr/>
              <a:lstStyle/>
              <a:p>
                <a:endParaRPr lang="en-US" dirty="0"/>
              </a:p>
            </p:txBody>
          </p:sp>
          <p:sp>
            <p:nvSpPr>
              <p:cNvPr id="79911" name="Rectangle 12327"/>
              <p:cNvSpPr>
                <a:spLocks noChangeArrowheads="1"/>
              </p:cNvSpPr>
              <p:nvPr/>
            </p:nvSpPr>
            <p:spPr bwMode="auto">
              <a:xfrm>
                <a:off x="1120" y="3475"/>
                <a:ext cx="6" cy="114"/>
              </a:xfrm>
              <a:prstGeom prst="rect">
                <a:avLst/>
              </a:prstGeom>
              <a:solidFill>
                <a:srgbClr val="63C6F5"/>
              </a:solidFill>
              <a:ln w="9525">
                <a:noFill/>
                <a:miter lim="800000"/>
                <a:headEnd/>
                <a:tailEnd/>
              </a:ln>
            </p:spPr>
            <p:txBody>
              <a:bodyPr/>
              <a:lstStyle/>
              <a:p>
                <a:endParaRPr lang="en-US" dirty="0"/>
              </a:p>
            </p:txBody>
          </p:sp>
          <p:sp>
            <p:nvSpPr>
              <p:cNvPr id="79912" name="Rectangle 12328"/>
              <p:cNvSpPr>
                <a:spLocks noChangeArrowheads="1"/>
              </p:cNvSpPr>
              <p:nvPr/>
            </p:nvSpPr>
            <p:spPr bwMode="auto">
              <a:xfrm>
                <a:off x="1120" y="481"/>
                <a:ext cx="6" cy="7"/>
              </a:xfrm>
              <a:prstGeom prst="rect">
                <a:avLst/>
              </a:prstGeom>
              <a:solidFill>
                <a:srgbClr val="63C6F5"/>
              </a:solidFill>
              <a:ln w="9525">
                <a:noFill/>
                <a:miter lim="800000"/>
                <a:headEnd/>
                <a:tailEnd/>
              </a:ln>
            </p:spPr>
            <p:txBody>
              <a:bodyPr/>
              <a:lstStyle/>
              <a:p>
                <a:endParaRPr lang="en-US" dirty="0"/>
              </a:p>
            </p:txBody>
          </p:sp>
          <p:sp>
            <p:nvSpPr>
              <p:cNvPr id="79913" name="Rectangle 12329"/>
              <p:cNvSpPr>
                <a:spLocks noChangeArrowheads="1"/>
              </p:cNvSpPr>
              <p:nvPr/>
            </p:nvSpPr>
            <p:spPr bwMode="auto">
              <a:xfrm>
                <a:off x="1126" y="481"/>
                <a:ext cx="6" cy="7"/>
              </a:xfrm>
              <a:prstGeom prst="rect">
                <a:avLst/>
              </a:prstGeom>
              <a:solidFill>
                <a:srgbClr val="63C6F5"/>
              </a:solidFill>
              <a:ln w="9525">
                <a:noFill/>
                <a:miter lim="800000"/>
                <a:headEnd/>
                <a:tailEnd/>
              </a:ln>
            </p:spPr>
            <p:txBody>
              <a:bodyPr/>
              <a:lstStyle/>
              <a:p>
                <a:endParaRPr lang="en-US" dirty="0"/>
              </a:p>
            </p:txBody>
          </p:sp>
          <p:sp>
            <p:nvSpPr>
              <p:cNvPr id="79914" name="Rectangle 12330"/>
              <p:cNvSpPr>
                <a:spLocks noChangeArrowheads="1"/>
              </p:cNvSpPr>
              <p:nvPr/>
            </p:nvSpPr>
            <p:spPr bwMode="auto">
              <a:xfrm>
                <a:off x="1126" y="601"/>
                <a:ext cx="6" cy="1"/>
              </a:xfrm>
              <a:prstGeom prst="rect">
                <a:avLst/>
              </a:prstGeom>
              <a:solidFill>
                <a:srgbClr val="63C6F5"/>
              </a:solidFill>
              <a:ln w="9525">
                <a:noFill/>
                <a:miter lim="800000"/>
                <a:headEnd/>
                <a:tailEnd/>
              </a:ln>
            </p:spPr>
            <p:txBody>
              <a:bodyPr/>
              <a:lstStyle/>
              <a:p>
                <a:endParaRPr lang="en-US" dirty="0"/>
              </a:p>
            </p:txBody>
          </p:sp>
          <p:sp>
            <p:nvSpPr>
              <p:cNvPr id="79915" name="Freeform 12331"/>
              <p:cNvSpPr>
                <a:spLocks/>
              </p:cNvSpPr>
              <p:nvPr/>
            </p:nvSpPr>
            <p:spPr bwMode="auto">
              <a:xfrm>
                <a:off x="1126" y="1003"/>
                <a:ext cx="6" cy="25"/>
              </a:xfrm>
              <a:custGeom>
                <a:avLst/>
                <a:gdLst/>
                <a:ahLst/>
                <a:cxnLst>
                  <a:cxn ang="0">
                    <a:pos x="0" y="7"/>
                  </a:cxn>
                  <a:cxn ang="0">
                    <a:pos x="0" y="25"/>
                  </a:cxn>
                  <a:cxn ang="0">
                    <a:pos x="6" y="25"/>
                  </a:cxn>
                  <a:cxn ang="0">
                    <a:pos x="6" y="0"/>
                  </a:cxn>
                  <a:cxn ang="0">
                    <a:pos x="0" y="7"/>
                  </a:cxn>
                </a:cxnLst>
                <a:rect l="0" t="0" r="r" b="b"/>
                <a:pathLst>
                  <a:path w="6" h="25">
                    <a:moveTo>
                      <a:pt x="0" y="7"/>
                    </a:moveTo>
                    <a:lnTo>
                      <a:pt x="0" y="25"/>
                    </a:lnTo>
                    <a:lnTo>
                      <a:pt x="6" y="25"/>
                    </a:lnTo>
                    <a:lnTo>
                      <a:pt x="6" y="0"/>
                    </a:lnTo>
                    <a:lnTo>
                      <a:pt x="0" y="7"/>
                    </a:lnTo>
                    <a:close/>
                  </a:path>
                </a:pathLst>
              </a:custGeom>
              <a:solidFill>
                <a:srgbClr val="63C6F5"/>
              </a:solidFill>
              <a:ln w="9525">
                <a:noFill/>
                <a:round/>
                <a:headEnd/>
                <a:tailEnd/>
              </a:ln>
            </p:spPr>
            <p:txBody>
              <a:bodyPr/>
              <a:lstStyle/>
              <a:p>
                <a:endParaRPr lang="en-US" dirty="0"/>
              </a:p>
            </p:txBody>
          </p:sp>
          <p:sp>
            <p:nvSpPr>
              <p:cNvPr id="79916" name="Rectangle 12332"/>
              <p:cNvSpPr>
                <a:spLocks noChangeArrowheads="1"/>
              </p:cNvSpPr>
              <p:nvPr/>
            </p:nvSpPr>
            <p:spPr bwMode="auto">
              <a:xfrm>
                <a:off x="1126" y="1035"/>
                <a:ext cx="6" cy="6"/>
              </a:xfrm>
              <a:prstGeom prst="rect">
                <a:avLst/>
              </a:prstGeom>
              <a:solidFill>
                <a:srgbClr val="63C6F5"/>
              </a:solidFill>
              <a:ln w="9525">
                <a:noFill/>
                <a:miter lim="800000"/>
                <a:headEnd/>
                <a:tailEnd/>
              </a:ln>
            </p:spPr>
            <p:txBody>
              <a:bodyPr/>
              <a:lstStyle/>
              <a:p>
                <a:endParaRPr lang="en-US" dirty="0"/>
              </a:p>
            </p:txBody>
          </p:sp>
          <p:sp>
            <p:nvSpPr>
              <p:cNvPr id="79917" name="Rectangle 12333"/>
              <p:cNvSpPr>
                <a:spLocks noChangeArrowheads="1"/>
              </p:cNvSpPr>
              <p:nvPr/>
            </p:nvSpPr>
            <p:spPr bwMode="auto">
              <a:xfrm>
                <a:off x="1126" y="1047"/>
                <a:ext cx="6" cy="32"/>
              </a:xfrm>
              <a:prstGeom prst="rect">
                <a:avLst/>
              </a:prstGeom>
              <a:solidFill>
                <a:srgbClr val="63C6F5"/>
              </a:solidFill>
              <a:ln w="9525">
                <a:noFill/>
                <a:miter lim="800000"/>
                <a:headEnd/>
                <a:tailEnd/>
              </a:ln>
            </p:spPr>
            <p:txBody>
              <a:bodyPr/>
              <a:lstStyle/>
              <a:p>
                <a:endParaRPr lang="en-US" dirty="0"/>
              </a:p>
            </p:txBody>
          </p:sp>
          <p:sp>
            <p:nvSpPr>
              <p:cNvPr id="79918" name="Freeform 12334"/>
              <p:cNvSpPr>
                <a:spLocks/>
              </p:cNvSpPr>
              <p:nvPr/>
            </p:nvSpPr>
            <p:spPr bwMode="auto">
              <a:xfrm>
                <a:off x="1126" y="1135"/>
                <a:ext cx="6" cy="384"/>
              </a:xfrm>
              <a:custGeom>
                <a:avLst/>
                <a:gdLst/>
                <a:ahLst/>
                <a:cxnLst>
                  <a:cxn ang="0">
                    <a:pos x="0" y="0"/>
                  </a:cxn>
                  <a:cxn ang="0">
                    <a:pos x="0" y="378"/>
                  </a:cxn>
                  <a:cxn ang="0">
                    <a:pos x="6" y="384"/>
                  </a:cxn>
                  <a:cxn ang="0">
                    <a:pos x="6" y="0"/>
                  </a:cxn>
                  <a:cxn ang="0">
                    <a:pos x="0" y="0"/>
                  </a:cxn>
                </a:cxnLst>
                <a:rect l="0" t="0" r="r" b="b"/>
                <a:pathLst>
                  <a:path w="6" h="384">
                    <a:moveTo>
                      <a:pt x="0" y="0"/>
                    </a:moveTo>
                    <a:lnTo>
                      <a:pt x="0" y="378"/>
                    </a:lnTo>
                    <a:lnTo>
                      <a:pt x="6" y="384"/>
                    </a:lnTo>
                    <a:lnTo>
                      <a:pt x="6" y="0"/>
                    </a:lnTo>
                    <a:lnTo>
                      <a:pt x="0" y="0"/>
                    </a:lnTo>
                    <a:close/>
                  </a:path>
                </a:pathLst>
              </a:custGeom>
              <a:solidFill>
                <a:srgbClr val="63C6F5"/>
              </a:solidFill>
              <a:ln w="9525">
                <a:noFill/>
                <a:round/>
                <a:headEnd/>
                <a:tailEnd/>
              </a:ln>
            </p:spPr>
            <p:txBody>
              <a:bodyPr/>
              <a:lstStyle/>
              <a:p>
                <a:endParaRPr lang="en-US" dirty="0"/>
              </a:p>
            </p:txBody>
          </p:sp>
          <p:sp>
            <p:nvSpPr>
              <p:cNvPr id="79919" name="Rectangle 12335"/>
              <p:cNvSpPr>
                <a:spLocks noChangeArrowheads="1"/>
              </p:cNvSpPr>
              <p:nvPr/>
            </p:nvSpPr>
            <p:spPr bwMode="auto">
              <a:xfrm>
                <a:off x="1126" y="1538"/>
                <a:ext cx="6" cy="19"/>
              </a:xfrm>
              <a:prstGeom prst="rect">
                <a:avLst/>
              </a:prstGeom>
              <a:solidFill>
                <a:srgbClr val="63C6F5"/>
              </a:solidFill>
              <a:ln w="9525">
                <a:noFill/>
                <a:miter lim="800000"/>
                <a:headEnd/>
                <a:tailEnd/>
              </a:ln>
            </p:spPr>
            <p:txBody>
              <a:bodyPr/>
              <a:lstStyle/>
              <a:p>
                <a:endParaRPr lang="en-US" dirty="0"/>
              </a:p>
            </p:txBody>
          </p:sp>
          <p:sp>
            <p:nvSpPr>
              <p:cNvPr id="79920" name="Rectangle 12336"/>
              <p:cNvSpPr>
                <a:spLocks noChangeArrowheads="1"/>
              </p:cNvSpPr>
              <p:nvPr/>
            </p:nvSpPr>
            <p:spPr bwMode="auto">
              <a:xfrm>
                <a:off x="1126" y="2809"/>
                <a:ext cx="6" cy="371"/>
              </a:xfrm>
              <a:prstGeom prst="rect">
                <a:avLst/>
              </a:prstGeom>
              <a:solidFill>
                <a:srgbClr val="63C6F5"/>
              </a:solidFill>
              <a:ln w="9525">
                <a:noFill/>
                <a:miter lim="800000"/>
                <a:headEnd/>
                <a:tailEnd/>
              </a:ln>
            </p:spPr>
            <p:txBody>
              <a:bodyPr/>
              <a:lstStyle/>
              <a:p>
                <a:endParaRPr lang="en-US" dirty="0"/>
              </a:p>
            </p:txBody>
          </p:sp>
          <p:sp>
            <p:nvSpPr>
              <p:cNvPr id="79921" name="Rectangle 12337"/>
              <p:cNvSpPr>
                <a:spLocks noChangeArrowheads="1"/>
              </p:cNvSpPr>
              <p:nvPr/>
            </p:nvSpPr>
            <p:spPr bwMode="auto">
              <a:xfrm>
                <a:off x="1126" y="3186"/>
                <a:ext cx="6" cy="1"/>
              </a:xfrm>
              <a:prstGeom prst="rect">
                <a:avLst/>
              </a:prstGeom>
              <a:solidFill>
                <a:srgbClr val="63C6F5"/>
              </a:solidFill>
              <a:ln w="9525">
                <a:noFill/>
                <a:miter lim="800000"/>
                <a:headEnd/>
                <a:tailEnd/>
              </a:ln>
            </p:spPr>
            <p:txBody>
              <a:bodyPr/>
              <a:lstStyle/>
              <a:p>
                <a:endParaRPr lang="en-US" dirty="0"/>
              </a:p>
            </p:txBody>
          </p:sp>
          <p:sp>
            <p:nvSpPr>
              <p:cNvPr id="79922" name="Rectangle 12338"/>
              <p:cNvSpPr>
                <a:spLocks noChangeArrowheads="1"/>
              </p:cNvSpPr>
              <p:nvPr/>
            </p:nvSpPr>
            <p:spPr bwMode="auto">
              <a:xfrm>
                <a:off x="1126" y="3211"/>
                <a:ext cx="6" cy="227"/>
              </a:xfrm>
              <a:prstGeom prst="rect">
                <a:avLst/>
              </a:prstGeom>
              <a:solidFill>
                <a:srgbClr val="63C6F5"/>
              </a:solidFill>
              <a:ln w="9525">
                <a:noFill/>
                <a:miter lim="800000"/>
                <a:headEnd/>
                <a:tailEnd/>
              </a:ln>
            </p:spPr>
            <p:txBody>
              <a:bodyPr/>
              <a:lstStyle/>
              <a:p>
                <a:endParaRPr lang="en-US" dirty="0"/>
              </a:p>
            </p:txBody>
          </p:sp>
          <p:sp>
            <p:nvSpPr>
              <p:cNvPr id="79923" name="Freeform 12339"/>
              <p:cNvSpPr>
                <a:spLocks/>
              </p:cNvSpPr>
              <p:nvPr/>
            </p:nvSpPr>
            <p:spPr bwMode="auto">
              <a:xfrm>
                <a:off x="1126" y="3469"/>
                <a:ext cx="6" cy="132"/>
              </a:xfrm>
              <a:custGeom>
                <a:avLst/>
                <a:gdLst/>
                <a:ahLst/>
                <a:cxnLst>
                  <a:cxn ang="0">
                    <a:pos x="0" y="0"/>
                  </a:cxn>
                  <a:cxn ang="0">
                    <a:pos x="0" y="126"/>
                  </a:cxn>
                  <a:cxn ang="0">
                    <a:pos x="6" y="132"/>
                  </a:cxn>
                  <a:cxn ang="0">
                    <a:pos x="6" y="0"/>
                  </a:cxn>
                  <a:cxn ang="0">
                    <a:pos x="0" y="0"/>
                  </a:cxn>
                </a:cxnLst>
                <a:rect l="0" t="0" r="r" b="b"/>
                <a:pathLst>
                  <a:path w="6" h="132">
                    <a:moveTo>
                      <a:pt x="0" y="0"/>
                    </a:moveTo>
                    <a:lnTo>
                      <a:pt x="0" y="126"/>
                    </a:lnTo>
                    <a:lnTo>
                      <a:pt x="6" y="132"/>
                    </a:lnTo>
                    <a:lnTo>
                      <a:pt x="6" y="0"/>
                    </a:lnTo>
                    <a:lnTo>
                      <a:pt x="0" y="0"/>
                    </a:lnTo>
                    <a:close/>
                  </a:path>
                </a:pathLst>
              </a:custGeom>
              <a:solidFill>
                <a:srgbClr val="63C6F5"/>
              </a:solidFill>
              <a:ln w="9525">
                <a:noFill/>
                <a:round/>
                <a:headEnd/>
                <a:tailEnd/>
              </a:ln>
            </p:spPr>
            <p:txBody>
              <a:bodyPr/>
              <a:lstStyle/>
              <a:p>
                <a:endParaRPr lang="en-US" dirty="0"/>
              </a:p>
            </p:txBody>
          </p:sp>
          <p:sp>
            <p:nvSpPr>
              <p:cNvPr id="79924" name="Rectangle 12340"/>
              <p:cNvSpPr>
                <a:spLocks noChangeArrowheads="1"/>
              </p:cNvSpPr>
              <p:nvPr/>
            </p:nvSpPr>
            <p:spPr bwMode="auto">
              <a:xfrm>
                <a:off x="1132" y="481"/>
                <a:ext cx="6" cy="7"/>
              </a:xfrm>
              <a:prstGeom prst="rect">
                <a:avLst/>
              </a:prstGeom>
              <a:solidFill>
                <a:srgbClr val="63C6F5"/>
              </a:solidFill>
              <a:ln w="9525">
                <a:noFill/>
                <a:miter lim="800000"/>
                <a:headEnd/>
                <a:tailEnd/>
              </a:ln>
            </p:spPr>
            <p:txBody>
              <a:bodyPr/>
              <a:lstStyle/>
              <a:p>
                <a:endParaRPr lang="en-US" dirty="0"/>
              </a:p>
            </p:txBody>
          </p:sp>
          <p:sp>
            <p:nvSpPr>
              <p:cNvPr id="79925" name="Rectangle 12341"/>
              <p:cNvSpPr>
                <a:spLocks noChangeArrowheads="1"/>
              </p:cNvSpPr>
              <p:nvPr/>
            </p:nvSpPr>
            <p:spPr bwMode="auto">
              <a:xfrm>
                <a:off x="1132" y="588"/>
                <a:ext cx="6" cy="1"/>
              </a:xfrm>
              <a:prstGeom prst="rect">
                <a:avLst/>
              </a:prstGeom>
              <a:solidFill>
                <a:srgbClr val="63C6F5"/>
              </a:solidFill>
              <a:ln w="9525">
                <a:noFill/>
                <a:miter lim="800000"/>
                <a:headEnd/>
                <a:tailEnd/>
              </a:ln>
            </p:spPr>
            <p:txBody>
              <a:bodyPr/>
              <a:lstStyle/>
              <a:p>
                <a:endParaRPr lang="en-US" dirty="0"/>
              </a:p>
            </p:txBody>
          </p:sp>
          <p:sp>
            <p:nvSpPr>
              <p:cNvPr id="79926" name="Freeform 12342"/>
              <p:cNvSpPr>
                <a:spLocks/>
              </p:cNvSpPr>
              <p:nvPr/>
            </p:nvSpPr>
            <p:spPr bwMode="auto">
              <a:xfrm>
                <a:off x="1132" y="594"/>
                <a:ext cx="6" cy="7"/>
              </a:xfrm>
              <a:custGeom>
                <a:avLst/>
                <a:gdLst/>
                <a:ahLst/>
                <a:cxnLst>
                  <a:cxn ang="0">
                    <a:pos x="0" y="0"/>
                  </a:cxn>
                  <a:cxn ang="0">
                    <a:pos x="0" y="7"/>
                  </a:cxn>
                  <a:cxn ang="0">
                    <a:pos x="6" y="0"/>
                  </a:cxn>
                  <a:cxn ang="0">
                    <a:pos x="6" y="0"/>
                  </a:cxn>
                  <a:cxn ang="0">
                    <a:pos x="0" y="0"/>
                  </a:cxn>
                </a:cxnLst>
                <a:rect l="0" t="0" r="r" b="b"/>
                <a:pathLst>
                  <a:path w="6" h="7">
                    <a:moveTo>
                      <a:pt x="0" y="0"/>
                    </a:moveTo>
                    <a:lnTo>
                      <a:pt x="0" y="7"/>
                    </a:lnTo>
                    <a:lnTo>
                      <a:pt x="6" y="0"/>
                    </a:lnTo>
                    <a:lnTo>
                      <a:pt x="6" y="0"/>
                    </a:lnTo>
                    <a:lnTo>
                      <a:pt x="0" y="0"/>
                    </a:lnTo>
                    <a:close/>
                  </a:path>
                </a:pathLst>
              </a:custGeom>
              <a:solidFill>
                <a:srgbClr val="63C6F5"/>
              </a:solidFill>
              <a:ln w="9525">
                <a:noFill/>
                <a:round/>
                <a:headEnd/>
                <a:tailEnd/>
              </a:ln>
            </p:spPr>
            <p:txBody>
              <a:bodyPr/>
              <a:lstStyle/>
              <a:p>
                <a:endParaRPr lang="en-US" dirty="0"/>
              </a:p>
            </p:txBody>
          </p:sp>
          <p:sp>
            <p:nvSpPr>
              <p:cNvPr id="79927" name="Rectangle 12343"/>
              <p:cNvSpPr>
                <a:spLocks noChangeArrowheads="1"/>
              </p:cNvSpPr>
              <p:nvPr/>
            </p:nvSpPr>
            <p:spPr bwMode="auto">
              <a:xfrm>
                <a:off x="1132" y="1010"/>
                <a:ext cx="6" cy="25"/>
              </a:xfrm>
              <a:prstGeom prst="rect">
                <a:avLst/>
              </a:prstGeom>
              <a:solidFill>
                <a:srgbClr val="63C6F5"/>
              </a:solidFill>
              <a:ln w="9525">
                <a:noFill/>
                <a:miter lim="800000"/>
                <a:headEnd/>
                <a:tailEnd/>
              </a:ln>
            </p:spPr>
            <p:txBody>
              <a:bodyPr/>
              <a:lstStyle/>
              <a:p>
                <a:endParaRPr lang="en-US" dirty="0"/>
              </a:p>
            </p:txBody>
          </p:sp>
          <p:sp>
            <p:nvSpPr>
              <p:cNvPr id="79928" name="Rectangle 12344"/>
              <p:cNvSpPr>
                <a:spLocks noChangeArrowheads="1"/>
              </p:cNvSpPr>
              <p:nvPr/>
            </p:nvSpPr>
            <p:spPr bwMode="auto">
              <a:xfrm>
                <a:off x="1132" y="1035"/>
                <a:ext cx="6" cy="31"/>
              </a:xfrm>
              <a:prstGeom prst="rect">
                <a:avLst/>
              </a:prstGeom>
              <a:solidFill>
                <a:srgbClr val="63C6F5"/>
              </a:solidFill>
              <a:ln w="9525">
                <a:noFill/>
                <a:miter lim="800000"/>
                <a:headEnd/>
                <a:tailEnd/>
              </a:ln>
            </p:spPr>
            <p:txBody>
              <a:bodyPr/>
              <a:lstStyle/>
              <a:p>
                <a:endParaRPr lang="en-US" dirty="0"/>
              </a:p>
            </p:txBody>
          </p:sp>
          <p:sp>
            <p:nvSpPr>
              <p:cNvPr id="79929" name="Rectangle 12345"/>
              <p:cNvSpPr>
                <a:spLocks noChangeArrowheads="1"/>
              </p:cNvSpPr>
              <p:nvPr/>
            </p:nvSpPr>
            <p:spPr bwMode="auto">
              <a:xfrm>
                <a:off x="1132" y="1066"/>
                <a:ext cx="6" cy="6"/>
              </a:xfrm>
              <a:prstGeom prst="rect">
                <a:avLst/>
              </a:prstGeom>
              <a:solidFill>
                <a:srgbClr val="63C6F5"/>
              </a:solidFill>
              <a:ln w="9525">
                <a:noFill/>
                <a:miter lim="800000"/>
                <a:headEnd/>
                <a:tailEnd/>
              </a:ln>
            </p:spPr>
            <p:txBody>
              <a:bodyPr/>
              <a:lstStyle/>
              <a:p>
                <a:endParaRPr lang="en-US" dirty="0"/>
              </a:p>
            </p:txBody>
          </p:sp>
          <p:sp>
            <p:nvSpPr>
              <p:cNvPr id="79930" name="Rectangle 12346"/>
              <p:cNvSpPr>
                <a:spLocks noChangeArrowheads="1"/>
              </p:cNvSpPr>
              <p:nvPr/>
            </p:nvSpPr>
            <p:spPr bwMode="auto">
              <a:xfrm>
                <a:off x="1132" y="1072"/>
                <a:ext cx="6" cy="1"/>
              </a:xfrm>
              <a:prstGeom prst="rect">
                <a:avLst/>
              </a:prstGeom>
              <a:solidFill>
                <a:srgbClr val="63C6F5"/>
              </a:solidFill>
              <a:ln w="9525">
                <a:noFill/>
                <a:miter lim="800000"/>
                <a:headEnd/>
                <a:tailEnd/>
              </a:ln>
            </p:spPr>
            <p:txBody>
              <a:bodyPr/>
              <a:lstStyle/>
              <a:p>
                <a:endParaRPr lang="en-US" dirty="0"/>
              </a:p>
            </p:txBody>
          </p:sp>
          <p:sp>
            <p:nvSpPr>
              <p:cNvPr id="79931" name="Freeform 12347"/>
              <p:cNvSpPr>
                <a:spLocks/>
              </p:cNvSpPr>
              <p:nvPr/>
            </p:nvSpPr>
            <p:spPr bwMode="auto">
              <a:xfrm>
                <a:off x="1132" y="1129"/>
                <a:ext cx="6" cy="403"/>
              </a:xfrm>
              <a:custGeom>
                <a:avLst/>
                <a:gdLst/>
                <a:ahLst/>
                <a:cxnLst>
                  <a:cxn ang="0">
                    <a:pos x="0" y="0"/>
                  </a:cxn>
                  <a:cxn ang="0">
                    <a:pos x="0" y="396"/>
                  </a:cxn>
                  <a:cxn ang="0">
                    <a:pos x="6" y="403"/>
                  </a:cxn>
                  <a:cxn ang="0">
                    <a:pos x="6" y="0"/>
                  </a:cxn>
                  <a:cxn ang="0">
                    <a:pos x="0" y="0"/>
                  </a:cxn>
                </a:cxnLst>
                <a:rect l="0" t="0" r="r" b="b"/>
                <a:pathLst>
                  <a:path w="6" h="403">
                    <a:moveTo>
                      <a:pt x="0" y="0"/>
                    </a:moveTo>
                    <a:lnTo>
                      <a:pt x="0" y="396"/>
                    </a:lnTo>
                    <a:lnTo>
                      <a:pt x="6" y="403"/>
                    </a:lnTo>
                    <a:lnTo>
                      <a:pt x="6" y="0"/>
                    </a:lnTo>
                    <a:lnTo>
                      <a:pt x="0" y="0"/>
                    </a:lnTo>
                    <a:close/>
                  </a:path>
                </a:pathLst>
              </a:custGeom>
              <a:solidFill>
                <a:srgbClr val="63C6F5"/>
              </a:solidFill>
              <a:ln w="9525">
                <a:noFill/>
                <a:round/>
                <a:headEnd/>
                <a:tailEnd/>
              </a:ln>
            </p:spPr>
            <p:txBody>
              <a:bodyPr/>
              <a:lstStyle/>
              <a:p>
                <a:endParaRPr lang="en-US" dirty="0"/>
              </a:p>
            </p:txBody>
          </p:sp>
          <p:sp>
            <p:nvSpPr>
              <p:cNvPr id="79932" name="Rectangle 12348"/>
              <p:cNvSpPr>
                <a:spLocks noChangeArrowheads="1"/>
              </p:cNvSpPr>
              <p:nvPr/>
            </p:nvSpPr>
            <p:spPr bwMode="auto">
              <a:xfrm>
                <a:off x="1132" y="1538"/>
                <a:ext cx="6" cy="13"/>
              </a:xfrm>
              <a:prstGeom prst="rect">
                <a:avLst/>
              </a:prstGeom>
              <a:solidFill>
                <a:srgbClr val="63C6F5"/>
              </a:solidFill>
              <a:ln w="9525">
                <a:noFill/>
                <a:miter lim="800000"/>
                <a:headEnd/>
                <a:tailEnd/>
              </a:ln>
            </p:spPr>
            <p:txBody>
              <a:bodyPr/>
              <a:lstStyle/>
              <a:p>
                <a:endParaRPr lang="en-US" dirty="0"/>
              </a:p>
            </p:txBody>
          </p:sp>
          <p:sp>
            <p:nvSpPr>
              <p:cNvPr id="79933" name="Rectangle 12349"/>
              <p:cNvSpPr>
                <a:spLocks noChangeArrowheads="1"/>
              </p:cNvSpPr>
              <p:nvPr/>
            </p:nvSpPr>
            <p:spPr bwMode="auto">
              <a:xfrm>
                <a:off x="1132" y="1551"/>
                <a:ext cx="6" cy="25"/>
              </a:xfrm>
              <a:prstGeom prst="rect">
                <a:avLst/>
              </a:prstGeom>
              <a:solidFill>
                <a:srgbClr val="63C6F5"/>
              </a:solidFill>
              <a:ln w="9525">
                <a:noFill/>
                <a:miter lim="800000"/>
                <a:headEnd/>
                <a:tailEnd/>
              </a:ln>
            </p:spPr>
            <p:txBody>
              <a:bodyPr/>
              <a:lstStyle/>
              <a:p>
                <a:endParaRPr lang="en-US" dirty="0"/>
              </a:p>
            </p:txBody>
          </p:sp>
          <p:sp>
            <p:nvSpPr>
              <p:cNvPr id="79934" name="Rectangle 12350"/>
              <p:cNvSpPr>
                <a:spLocks noChangeArrowheads="1"/>
              </p:cNvSpPr>
              <p:nvPr/>
            </p:nvSpPr>
            <p:spPr bwMode="auto">
              <a:xfrm>
                <a:off x="1132" y="1576"/>
                <a:ext cx="6" cy="6"/>
              </a:xfrm>
              <a:prstGeom prst="rect">
                <a:avLst/>
              </a:prstGeom>
              <a:solidFill>
                <a:srgbClr val="63C6F5"/>
              </a:solidFill>
              <a:ln w="9525">
                <a:noFill/>
                <a:miter lim="800000"/>
                <a:headEnd/>
                <a:tailEnd/>
              </a:ln>
            </p:spPr>
            <p:txBody>
              <a:bodyPr/>
              <a:lstStyle/>
              <a:p>
                <a:endParaRPr lang="en-US" dirty="0"/>
              </a:p>
            </p:txBody>
          </p:sp>
          <p:sp>
            <p:nvSpPr>
              <p:cNvPr id="79935" name="Rectangle 12351"/>
              <p:cNvSpPr>
                <a:spLocks noChangeArrowheads="1"/>
              </p:cNvSpPr>
              <p:nvPr/>
            </p:nvSpPr>
            <p:spPr bwMode="auto">
              <a:xfrm>
                <a:off x="1132" y="2809"/>
                <a:ext cx="6" cy="371"/>
              </a:xfrm>
              <a:prstGeom prst="rect">
                <a:avLst/>
              </a:prstGeom>
              <a:solidFill>
                <a:srgbClr val="63C6F5"/>
              </a:solidFill>
              <a:ln w="9525">
                <a:noFill/>
                <a:miter lim="800000"/>
                <a:headEnd/>
                <a:tailEnd/>
              </a:ln>
            </p:spPr>
            <p:txBody>
              <a:bodyPr/>
              <a:lstStyle/>
              <a:p>
                <a:endParaRPr lang="en-US" dirty="0"/>
              </a:p>
            </p:txBody>
          </p:sp>
          <p:sp>
            <p:nvSpPr>
              <p:cNvPr id="79936" name="Rectangle 12352"/>
              <p:cNvSpPr>
                <a:spLocks noChangeArrowheads="1"/>
              </p:cNvSpPr>
              <p:nvPr/>
            </p:nvSpPr>
            <p:spPr bwMode="auto">
              <a:xfrm>
                <a:off x="1132" y="3180"/>
                <a:ext cx="6" cy="6"/>
              </a:xfrm>
              <a:prstGeom prst="rect">
                <a:avLst/>
              </a:prstGeom>
              <a:solidFill>
                <a:srgbClr val="63C6F5"/>
              </a:solidFill>
              <a:ln w="9525">
                <a:noFill/>
                <a:miter lim="800000"/>
                <a:headEnd/>
                <a:tailEnd/>
              </a:ln>
            </p:spPr>
            <p:txBody>
              <a:bodyPr/>
              <a:lstStyle/>
              <a:p>
                <a:endParaRPr lang="en-US" dirty="0"/>
              </a:p>
            </p:txBody>
          </p:sp>
          <p:sp>
            <p:nvSpPr>
              <p:cNvPr id="79937" name="Rectangle 12353"/>
              <p:cNvSpPr>
                <a:spLocks noChangeArrowheads="1"/>
              </p:cNvSpPr>
              <p:nvPr/>
            </p:nvSpPr>
            <p:spPr bwMode="auto">
              <a:xfrm>
                <a:off x="1132" y="3211"/>
                <a:ext cx="6" cy="233"/>
              </a:xfrm>
              <a:prstGeom prst="rect">
                <a:avLst/>
              </a:prstGeom>
              <a:solidFill>
                <a:srgbClr val="63C6F5"/>
              </a:solidFill>
              <a:ln w="9525">
                <a:noFill/>
                <a:miter lim="800000"/>
                <a:headEnd/>
                <a:tailEnd/>
              </a:ln>
            </p:spPr>
            <p:txBody>
              <a:bodyPr/>
              <a:lstStyle/>
              <a:p>
                <a:endParaRPr lang="en-US" dirty="0"/>
              </a:p>
            </p:txBody>
          </p:sp>
          <p:sp>
            <p:nvSpPr>
              <p:cNvPr id="79938" name="Rectangle 12354"/>
              <p:cNvSpPr>
                <a:spLocks noChangeArrowheads="1"/>
              </p:cNvSpPr>
              <p:nvPr/>
            </p:nvSpPr>
            <p:spPr bwMode="auto">
              <a:xfrm>
                <a:off x="1132" y="3463"/>
                <a:ext cx="6" cy="144"/>
              </a:xfrm>
              <a:prstGeom prst="rect">
                <a:avLst/>
              </a:prstGeom>
              <a:solidFill>
                <a:srgbClr val="63C6F5"/>
              </a:solidFill>
              <a:ln w="9525">
                <a:noFill/>
                <a:miter lim="800000"/>
                <a:headEnd/>
                <a:tailEnd/>
              </a:ln>
            </p:spPr>
            <p:txBody>
              <a:bodyPr/>
              <a:lstStyle/>
              <a:p>
                <a:endParaRPr lang="en-US" dirty="0"/>
              </a:p>
            </p:txBody>
          </p:sp>
          <p:sp>
            <p:nvSpPr>
              <p:cNvPr id="79939" name="Rectangle 12355"/>
              <p:cNvSpPr>
                <a:spLocks noChangeArrowheads="1"/>
              </p:cNvSpPr>
              <p:nvPr/>
            </p:nvSpPr>
            <p:spPr bwMode="auto">
              <a:xfrm>
                <a:off x="1138" y="475"/>
                <a:ext cx="7" cy="25"/>
              </a:xfrm>
              <a:prstGeom prst="rect">
                <a:avLst/>
              </a:prstGeom>
              <a:solidFill>
                <a:srgbClr val="63C6F5"/>
              </a:solidFill>
              <a:ln w="9525">
                <a:noFill/>
                <a:miter lim="800000"/>
                <a:headEnd/>
                <a:tailEnd/>
              </a:ln>
            </p:spPr>
            <p:txBody>
              <a:bodyPr/>
              <a:lstStyle/>
              <a:p>
                <a:endParaRPr lang="en-US" dirty="0"/>
              </a:p>
            </p:txBody>
          </p:sp>
          <p:sp>
            <p:nvSpPr>
              <p:cNvPr id="79940" name="Freeform 12356"/>
              <p:cNvSpPr>
                <a:spLocks/>
              </p:cNvSpPr>
              <p:nvPr/>
            </p:nvSpPr>
            <p:spPr bwMode="auto">
              <a:xfrm>
                <a:off x="1138" y="582"/>
                <a:ext cx="7" cy="6"/>
              </a:xfrm>
              <a:custGeom>
                <a:avLst/>
                <a:gdLst/>
                <a:ahLst/>
                <a:cxnLst>
                  <a:cxn ang="0">
                    <a:pos x="0" y="6"/>
                  </a:cxn>
                  <a:cxn ang="0">
                    <a:pos x="0" y="6"/>
                  </a:cxn>
                  <a:cxn ang="0">
                    <a:pos x="7" y="6"/>
                  </a:cxn>
                  <a:cxn ang="0">
                    <a:pos x="7" y="0"/>
                  </a:cxn>
                  <a:cxn ang="0">
                    <a:pos x="0" y="6"/>
                  </a:cxn>
                </a:cxnLst>
                <a:rect l="0" t="0" r="r" b="b"/>
                <a:pathLst>
                  <a:path w="7" h="6">
                    <a:moveTo>
                      <a:pt x="0" y="6"/>
                    </a:moveTo>
                    <a:lnTo>
                      <a:pt x="0" y="6"/>
                    </a:lnTo>
                    <a:lnTo>
                      <a:pt x="7" y="6"/>
                    </a:lnTo>
                    <a:lnTo>
                      <a:pt x="7" y="0"/>
                    </a:lnTo>
                    <a:lnTo>
                      <a:pt x="0" y="6"/>
                    </a:lnTo>
                    <a:close/>
                  </a:path>
                </a:pathLst>
              </a:custGeom>
              <a:solidFill>
                <a:srgbClr val="63C6F5"/>
              </a:solidFill>
              <a:ln w="9525">
                <a:noFill/>
                <a:round/>
                <a:headEnd/>
                <a:tailEnd/>
              </a:ln>
            </p:spPr>
            <p:txBody>
              <a:bodyPr/>
              <a:lstStyle/>
              <a:p>
                <a:endParaRPr lang="en-US" dirty="0"/>
              </a:p>
            </p:txBody>
          </p:sp>
          <p:sp>
            <p:nvSpPr>
              <p:cNvPr id="79941" name="Rectangle 12357"/>
              <p:cNvSpPr>
                <a:spLocks noChangeArrowheads="1"/>
              </p:cNvSpPr>
              <p:nvPr/>
            </p:nvSpPr>
            <p:spPr bwMode="auto">
              <a:xfrm>
                <a:off x="1138" y="1016"/>
                <a:ext cx="7" cy="44"/>
              </a:xfrm>
              <a:prstGeom prst="rect">
                <a:avLst/>
              </a:prstGeom>
              <a:solidFill>
                <a:srgbClr val="63C6F5"/>
              </a:solidFill>
              <a:ln w="9525">
                <a:noFill/>
                <a:miter lim="800000"/>
                <a:headEnd/>
                <a:tailEnd/>
              </a:ln>
            </p:spPr>
            <p:txBody>
              <a:bodyPr/>
              <a:lstStyle/>
              <a:p>
                <a:endParaRPr lang="en-US" dirty="0"/>
              </a:p>
            </p:txBody>
          </p:sp>
          <p:sp>
            <p:nvSpPr>
              <p:cNvPr id="79942" name="Rectangle 12358"/>
              <p:cNvSpPr>
                <a:spLocks noChangeArrowheads="1"/>
              </p:cNvSpPr>
              <p:nvPr/>
            </p:nvSpPr>
            <p:spPr bwMode="auto">
              <a:xfrm>
                <a:off x="1138" y="1123"/>
                <a:ext cx="7" cy="415"/>
              </a:xfrm>
              <a:prstGeom prst="rect">
                <a:avLst/>
              </a:prstGeom>
              <a:solidFill>
                <a:srgbClr val="63C6F5"/>
              </a:solidFill>
              <a:ln w="9525">
                <a:noFill/>
                <a:miter lim="800000"/>
                <a:headEnd/>
                <a:tailEnd/>
              </a:ln>
            </p:spPr>
            <p:txBody>
              <a:bodyPr/>
              <a:lstStyle/>
              <a:p>
                <a:endParaRPr lang="en-US" dirty="0"/>
              </a:p>
            </p:txBody>
          </p:sp>
          <p:sp>
            <p:nvSpPr>
              <p:cNvPr id="79943" name="Freeform 12359"/>
              <p:cNvSpPr>
                <a:spLocks/>
              </p:cNvSpPr>
              <p:nvPr/>
            </p:nvSpPr>
            <p:spPr bwMode="auto">
              <a:xfrm>
                <a:off x="1138" y="1544"/>
                <a:ext cx="7" cy="7"/>
              </a:xfrm>
              <a:custGeom>
                <a:avLst/>
                <a:gdLst/>
                <a:ahLst/>
                <a:cxnLst>
                  <a:cxn ang="0">
                    <a:pos x="0" y="7"/>
                  </a:cxn>
                  <a:cxn ang="0">
                    <a:pos x="0" y="7"/>
                  </a:cxn>
                  <a:cxn ang="0">
                    <a:pos x="7" y="7"/>
                  </a:cxn>
                  <a:cxn ang="0">
                    <a:pos x="7" y="0"/>
                  </a:cxn>
                  <a:cxn ang="0">
                    <a:pos x="0" y="7"/>
                  </a:cxn>
                </a:cxnLst>
                <a:rect l="0" t="0" r="r" b="b"/>
                <a:pathLst>
                  <a:path w="7" h="7">
                    <a:moveTo>
                      <a:pt x="0" y="7"/>
                    </a:moveTo>
                    <a:lnTo>
                      <a:pt x="0" y="7"/>
                    </a:lnTo>
                    <a:lnTo>
                      <a:pt x="7" y="7"/>
                    </a:lnTo>
                    <a:lnTo>
                      <a:pt x="7" y="0"/>
                    </a:lnTo>
                    <a:lnTo>
                      <a:pt x="0" y="7"/>
                    </a:lnTo>
                    <a:close/>
                  </a:path>
                </a:pathLst>
              </a:custGeom>
              <a:solidFill>
                <a:srgbClr val="63C6F5"/>
              </a:solidFill>
              <a:ln w="9525">
                <a:noFill/>
                <a:round/>
                <a:headEnd/>
                <a:tailEnd/>
              </a:ln>
            </p:spPr>
            <p:txBody>
              <a:bodyPr/>
              <a:lstStyle/>
              <a:p>
                <a:endParaRPr lang="en-US" dirty="0"/>
              </a:p>
            </p:txBody>
          </p:sp>
          <p:sp>
            <p:nvSpPr>
              <p:cNvPr id="79944" name="Rectangle 12360"/>
              <p:cNvSpPr>
                <a:spLocks noChangeArrowheads="1"/>
              </p:cNvSpPr>
              <p:nvPr/>
            </p:nvSpPr>
            <p:spPr bwMode="auto">
              <a:xfrm>
                <a:off x="1138" y="1551"/>
                <a:ext cx="7" cy="6"/>
              </a:xfrm>
              <a:prstGeom prst="rect">
                <a:avLst/>
              </a:prstGeom>
              <a:solidFill>
                <a:srgbClr val="63C6F5"/>
              </a:solidFill>
              <a:ln w="9525">
                <a:noFill/>
                <a:miter lim="800000"/>
                <a:headEnd/>
                <a:tailEnd/>
              </a:ln>
            </p:spPr>
            <p:txBody>
              <a:bodyPr/>
              <a:lstStyle/>
              <a:p>
                <a:endParaRPr lang="en-US" dirty="0"/>
              </a:p>
            </p:txBody>
          </p:sp>
          <p:sp>
            <p:nvSpPr>
              <p:cNvPr id="79945" name="Rectangle 12361"/>
              <p:cNvSpPr>
                <a:spLocks noChangeArrowheads="1"/>
              </p:cNvSpPr>
              <p:nvPr/>
            </p:nvSpPr>
            <p:spPr bwMode="auto">
              <a:xfrm>
                <a:off x="1138" y="1569"/>
                <a:ext cx="7" cy="1"/>
              </a:xfrm>
              <a:prstGeom prst="rect">
                <a:avLst/>
              </a:prstGeom>
              <a:solidFill>
                <a:srgbClr val="63C6F5"/>
              </a:solidFill>
              <a:ln w="9525">
                <a:noFill/>
                <a:miter lim="800000"/>
                <a:headEnd/>
                <a:tailEnd/>
              </a:ln>
            </p:spPr>
            <p:txBody>
              <a:bodyPr/>
              <a:lstStyle/>
              <a:p>
                <a:endParaRPr lang="en-US" dirty="0"/>
              </a:p>
            </p:txBody>
          </p:sp>
          <p:sp>
            <p:nvSpPr>
              <p:cNvPr id="79946" name="Rectangle 12362"/>
              <p:cNvSpPr>
                <a:spLocks noChangeArrowheads="1"/>
              </p:cNvSpPr>
              <p:nvPr/>
            </p:nvSpPr>
            <p:spPr bwMode="auto">
              <a:xfrm>
                <a:off x="1138" y="1569"/>
                <a:ext cx="7" cy="7"/>
              </a:xfrm>
              <a:prstGeom prst="rect">
                <a:avLst/>
              </a:prstGeom>
              <a:solidFill>
                <a:srgbClr val="63C6F5"/>
              </a:solidFill>
              <a:ln w="9525">
                <a:noFill/>
                <a:miter lim="800000"/>
                <a:headEnd/>
                <a:tailEnd/>
              </a:ln>
            </p:spPr>
            <p:txBody>
              <a:bodyPr/>
              <a:lstStyle/>
              <a:p>
                <a:endParaRPr lang="en-US" dirty="0"/>
              </a:p>
            </p:txBody>
          </p:sp>
          <p:sp>
            <p:nvSpPr>
              <p:cNvPr id="79947" name="Freeform 12363"/>
              <p:cNvSpPr>
                <a:spLocks/>
              </p:cNvSpPr>
              <p:nvPr/>
            </p:nvSpPr>
            <p:spPr bwMode="auto">
              <a:xfrm>
                <a:off x="1138" y="2815"/>
                <a:ext cx="7" cy="365"/>
              </a:xfrm>
              <a:custGeom>
                <a:avLst/>
                <a:gdLst/>
                <a:ahLst/>
                <a:cxnLst>
                  <a:cxn ang="0">
                    <a:pos x="0" y="0"/>
                  </a:cxn>
                  <a:cxn ang="0">
                    <a:pos x="0" y="365"/>
                  </a:cxn>
                  <a:cxn ang="0">
                    <a:pos x="7" y="358"/>
                  </a:cxn>
                  <a:cxn ang="0">
                    <a:pos x="7" y="0"/>
                  </a:cxn>
                  <a:cxn ang="0">
                    <a:pos x="0" y="0"/>
                  </a:cxn>
                </a:cxnLst>
                <a:rect l="0" t="0" r="r" b="b"/>
                <a:pathLst>
                  <a:path w="7" h="365">
                    <a:moveTo>
                      <a:pt x="0" y="0"/>
                    </a:moveTo>
                    <a:lnTo>
                      <a:pt x="0" y="365"/>
                    </a:lnTo>
                    <a:lnTo>
                      <a:pt x="7" y="358"/>
                    </a:lnTo>
                    <a:lnTo>
                      <a:pt x="7" y="0"/>
                    </a:lnTo>
                    <a:lnTo>
                      <a:pt x="0" y="0"/>
                    </a:lnTo>
                    <a:close/>
                  </a:path>
                </a:pathLst>
              </a:custGeom>
              <a:solidFill>
                <a:srgbClr val="63C6F5"/>
              </a:solidFill>
              <a:ln w="9525">
                <a:noFill/>
                <a:round/>
                <a:headEnd/>
                <a:tailEnd/>
              </a:ln>
            </p:spPr>
            <p:txBody>
              <a:bodyPr/>
              <a:lstStyle/>
              <a:p>
                <a:endParaRPr lang="en-US" dirty="0"/>
              </a:p>
            </p:txBody>
          </p:sp>
          <p:sp>
            <p:nvSpPr>
              <p:cNvPr id="79948" name="Rectangle 12364"/>
              <p:cNvSpPr>
                <a:spLocks noChangeArrowheads="1"/>
              </p:cNvSpPr>
              <p:nvPr/>
            </p:nvSpPr>
            <p:spPr bwMode="auto">
              <a:xfrm>
                <a:off x="1138" y="3211"/>
                <a:ext cx="7" cy="239"/>
              </a:xfrm>
              <a:prstGeom prst="rect">
                <a:avLst/>
              </a:prstGeom>
              <a:solidFill>
                <a:srgbClr val="63C6F5"/>
              </a:solidFill>
              <a:ln w="9525">
                <a:noFill/>
                <a:miter lim="800000"/>
                <a:headEnd/>
                <a:tailEnd/>
              </a:ln>
            </p:spPr>
            <p:txBody>
              <a:bodyPr/>
              <a:lstStyle/>
              <a:p>
                <a:endParaRPr lang="en-US" dirty="0"/>
              </a:p>
            </p:txBody>
          </p:sp>
          <p:sp>
            <p:nvSpPr>
              <p:cNvPr id="79949" name="Freeform 12365"/>
              <p:cNvSpPr>
                <a:spLocks/>
              </p:cNvSpPr>
              <p:nvPr/>
            </p:nvSpPr>
            <p:spPr bwMode="auto">
              <a:xfrm>
                <a:off x="1138" y="3450"/>
                <a:ext cx="7" cy="164"/>
              </a:xfrm>
              <a:custGeom>
                <a:avLst/>
                <a:gdLst/>
                <a:ahLst/>
                <a:cxnLst>
                  <a:cxn ang="0">
                    <a:pos x="0" y="6"/>
                  </a:cxn>
                  <a:cxn ang="0">
                    <a:pos x="0" y="157"/>
                  </a:cxn>
                  <a:cxn ang="0">
                    <a:pos x="7" y="164"/>
                  </a:cxn>
                  <a:cxn ang="0">
                    <a:pos x="7" y="0"/>
                  </a:cxn>
                  <a:cxn ang="0">
                    <a:pos x="0" y="6"/>
                  </a:cxn>
                </a:cxnLst>
                <a:rect l="0" t="0" r="r" b="b"/>
                <a:pathLst>
                  <a:path w="7" h="164">
                    <a:moveTo>
                      <a:pt x="0" y="6"/>
                    </a:moveTo>
                    <a:lnTo>
                      <a:pt x="0" y="157"/>
                    </a:lnTo>
                    <a:lnTo>
                      <a:pt x="7" y="164"/>
                    </a:lnTo>
                    <a:lnTo>
                      <a:pt x="7" y="0"/>
                    </a:lnTo>
                    <a:lnTo>
                      <a:pt x="0" y="6"/>
                    </a:lnTo>
                    <a:close/>
                  </a:path>
                </a:pathLst>
              </a:custGeom>
              <a:solidFill>
                <a:srgbClr val="63C6F5"/>
              </a:solidFill>
              <a:ln w="9525">
                <a:noFill/>
                <a:round/>
                <a:headEnd/>
                <a:tailEnd/>
              </a:ln>
            </p:spPr>
            <p:txBody>
              <a:bodyPr/>
              <a:lstStyle/>
              <a:p>
                <a:endParaRPr lang="en-US" dirty="0"/>
              </a:p>
            </p:txBody>
          </p:sp>
          <p:sp>
            <p:nvSpPr>
              <p:cNvPr id="79950" name="Freeform 12366"/>
              <p:cNvSpPr>
                <a:spLocks/>
              </p:cNvSpPr>
              <p:nvPr/>
            </p:nvSpPr>
            <p:spPr bwMode="auto">
              <a:xfrm>
                <a:off x="1145" y="475"/>
                <a:ext cx="6" cy="31"/>
              </a:xfrm>
              <a:custGeom>
                <a:avLst/>
                <a:gdLst/>
                <a:ahLst/>
                <a:cxnLst>
                  <a:cxn ang="0">
                    <a:pos x="0" y="0"/>
                  </a:cxn>
                  <a:cxn ang="0">
                    <a:pos x="0" y="25"/>
                  </a:cxn>
                  <a:cxn ang="0">
                    <a:pos x="6" y="31"/>
                  </a:cxn>
                  <a:cxn ang="0">
                    <a:pos x="6" y="0"/>
                  </a:cxn>
                  <a:cxn ang="0">
                    <a:pos x="0" y="0"/>
                  </a:cxn>
                </a:cxnLst>
                <a:rect l="0" t="0" r="r" b="b"/>
                <a:pathLst>
                  <a:path w="6" h="31">
                    <a:moveTo>
                      <a:pt x="0" y="0"/>
                    </a:moveTo>
                    <a:lnTo>
                      <a:pt x="0" y="25"/>
                    </a:lnTo>
                    <a:lnTo>
                      <a:pt x="6" y="31"/>
                    </a:lnTo>
                    <a:lnTo>
                      <a:pt x="6" y="0"/>
                    </a:lnTo>
                    <a:lnTo>
                      <a:pt x="0" y="0"/>
                    </a:lnTo>
                    <a:close/>
                  </a:path>
                </a:pathLst>
              </a:custGeom>
              <a:solidFill>
                <a:srgbClr val="63C6F5"/>
              </a:solidFill>
              <a:ln w="9525">
                <a:noFill/>
                <a:round/>
                <a:headEnd/>
                <a:tailEnd/>
              </a:ln>
            </p:spPr>
            <p:txBody>
              <a:bodyPr/>
              <a:lstStyle/>
              <a:p>
                <a:endParaRPr lang="en-US" dirty="0"/>
              </a:p>
            </p:txBody>
          </p:sp>
          <p:sp>
            <p:nvSpPr>
              <p:cNvPr id="79951" name="Rectangle 12367"/>
              <p:cNvSpPr>
                <a:spLocks noChangeArrowheads="1"/>
              </p:cNvSpPr>
              <p:nvPr/>
            </p:nvSpPr>
            <p:spPr bwMode="auto">
              <a:xfrm>
                <a:off x="1145" y="582"/>
                <a:ext cx="6" cy="6"/>
              </a:xfrm>
              <a:prstGeom prst="rect">
                <a:avLst/>
              </a:prstGeom>
              <a:solidFill>
                <a:srgbClr val="63C6F5"/>
              </a:solidFill>
              <a:ln w="9525">
                <a:noFill/>
                <a:miter lim="800000"/>
                <a:headEnd/>
                <a:tailEnd/>
              </a:ln>
            </p:spPr>
            <p:txBody>
              <a:bodyPr/>
              <a:lstStyle/>
              <a:p>
                <a:endParaRPr lang="en-US" dirty="0"/>
              </a:p>
            </p:txBody>
          </p:sp>
          <p:sp>
            <p:nvSpPr>
              <p:cNvPr id="79952" name="Rectangle 12368"/>
              <p:cNvSpPr>
                <a:spLocks noChangeArrowheads="1"/>
              </p:cNvSpPr>
              <p:nvPr/>
            </p:nvSpPr>
            <p:spPr bwMode="auto">
              <a:xfrm>
                <a:off x="1145" y="657"/>
                <a:ext cx="6" cy="1"/>
              </a:xfrm>
              <a:prstGeom prst="rect">
                <a:avLst/>
              </a:prstGeom>
              <a:solidFill>
                <a:srgbClr val="63C6F5"/>
              </a:solidFill>
              <a:ln w="9525">
                <a:noFill/>
                <a:miter lim="800000"/>
                <a:headEnd/>
                <a:tailEnd/>
              </a:ln>
            </p:spPr>
            <p:txBody>
              <a:bodyPr/>
              <a:lstStyle/>
              <a:p>
                <a:endParaRPr lang="en-US" dirty="0"/>
              </a:p>
            </p:txBody>
          </p:sp>
          <p:sp>
            <p:nvSpPr>
              <p:cNvPr id="79953" name="Rectangle 12369"/>
              <p:cNvSpPr>
                <a:spLocks noChangeArrowheads="1"/>
              </p:cNvSpPr>
              <p:nvPr/>
            </p:nvSpPr>
            <p:spPr bwMode="auto">
              <a:xfrm>
                <a:off x="1145" y="1010"/>
                <a:ext cx="6" cy="50"/>
              </a:xfrm>
              <a:prstGeom prst="rect">
                <a:avLst/>
              </a:prstGeom>
              <a:solidFill>
                <a:srgbClr val="63C6F5"/>
              </a:solidFill>
              <a:ln w="9525">
                <a:noFill/>
                <a:miter lim="800000"/>
                <a:headEnd/>
                <a:tailEnd/>
              </a:ln>
            </p:spPr>
            <p:txBody>
              <a:bodyPr/>
              <a:lstStyle/>
              <a:p>
                <a:endParaRPr lang="en-US" dirty="0"/>
              </a:p>
            </p:txBody>
          </p:sp>
          <p:sp>
            <p:nvSpPr>
              <p:cNvPr id="79954" name="Freeform 12370"/>
              <p:cNvSpPr>
                <a:spLocks/>
              </p:cNvSpPr>
              <p:nvPr/>
            </p:nvSpPr>
            <p:spPr bwMode="auto">
              <a:xfrm>
                <a:off x="1145" y="1117"/>
                <a:ext cx="6" cy="427"/>
              </a:xfrm>
              <a:custGeom>
                <a:avLst/>
                <a:gdLst/>
                <a:ahLst/>
                <a:cxnLst>
                  <a:cxn ang="0">
                    <a:pos x="0" y="0"/>
                  </a:cxn>
                  <a:cxn ang="0">
                    <a:pos x="0" y="421"/>
                  </a:cxn>
                  <a:cxn ang="0">
                    <a:pos x="6" y="427"/>
                  </a:cxn>
                  <a:cxn ang="0">
                    <a:pos x="6" y="0"/>
                  </a:cxn>
                  <a:cxn ang="0">
                    <a:pos x="0" y="0"/>
                  </a:cxn>
                </a:cxnLst>
                <a:rect l="0" t="0" r="r" b="b"/>
                <a:pathLst>
                  <a:path w="6" h="427">
                    <a:moveTo>
                      <a:pt x="0" y="0"/>
                    </a:moveTo>
                    <a:lnTo>
                      <a:pt x="0" y="421"/>
                    </a:lnTo>
                    <a:lnTo>
                      <a:pt x="6" y="427"/>
                    </a:lnTo>
                    <a:lnTo>
                      <a:pt x="6" y="0"/>
                    </a:lnTo>
                    <a:lnTo>
                      <a:pt x="0" y="0"/>
                    </a:lnTo>
                    <a:close/>
                  </a:path>
                </a:pathLst>
              </a:custGeom>
              <a:solidFill>
                <a:srgbClr val="63C6F5"/>
              </a:solidFill>
              <a:ln w="9525">
                <a:noFill/>
                <a:round/>
                <a:headEnd/>
                <a:tailEnd/>
              </a:ln>
            </p:spPr>
            <p:txBody>
              <a:bodyPr/>
              <a:lstStyle/>
              <a:p>
                <a:endParaRPr lang="en-US" dirty="0"/>
              </a:p>
            </p:txBody>
          </p:sp>
          <p:sp>
            <p:nvSpPr>
              <p:cNvPr id="79955" name="Rectangle 12371"/>
              <p:cNvSpPr>
                <a:spLocks noChangeArrowheads="1"/>
              </p:cNvSpPr>
              <p:nvPr/>
            </p:nvSpPr>
            <p:spPr bwMode="auto">
              <a:xfrm>
                <a:off x="1145" y="1551"/>
                <a:ext cx="6" cy="1"/>
              </a:xfrm>
              <a:prstGeom prst="rect">
                <a:avLst/>
              </a:prstGeom>
              <a:solidFill>
                <a:srgbClr val="63C6F5"/>
              </a:solidFill>
              <a:ln w="9525">
                <a:noFill/>
                <a:miter lim="800000"/>
                <a:headEnd/>
                <a:tailEnd/>
              </a:ln>
            </p:spPr>
            <p:txBody>
              <a:bodyPr/>
              <a:lstStyle/>
              <a:p>
                <a:endParaRPr lang="en-US" dirty="0"/>
              </a:p>
            </p:txBody>
          </p:sp>
          <p:sp>
            <p:nvSpPr>
              <p:cNvPr id="79956" name="Freeform 12372"/>
              <p:cNvSpPr>
                <a:spLocks/>
              </p:cNvSpPr>
              <p:nvPr/>
            </p:nvSpPr>
            <p:spPr bwMode="auto">
              <a:xfrm>
                <a:off x="1145" y="1551"/>
                <a:ext cx="6" cy="12"/>
              </a:xfrm>
              <a:custGeom>
                <a:avLst/>
                <a:gdLst/>
                <a:ahLst/>
                <a:cxnLst>
                  <a:cxn ang="0">
                    <a:pos x="0" y="0"/>
                  </a:cxn>
                  <a:cxn ang="0">
                    <a:pos x="0" y="6"/>
                  </a:cxn>
                  <a:cxn ang="0">
                    <a:pos x="6" y="12"/>
                  </a:cxn>
                  <a:cxn ang="0">
                    <a:pos x="6" y="0"/>
                  </a:cxn>
                  <a:cxn ang="0">
                    <a:pos x="0" y="0"/>
                  </a:cxn>
                </a:cxnLst>
                <a:rect l="0" t="0" r="r" b="b"/>
                <a:pathLst>
                  <a:path w="6" h="12">
                    <a:moveTo>
                      <a:pt x="0" y="0"/>
                    </a:moveTo>
                    <a:lnTo>
                      <a:pt x="0" y="6"/>
                    </a:lnTo>
                    <a:lnTo>
                      <a:pt x="6" y="12"/>
                    </a:lnTo>
                    <a:lnTo>
                      <a:pt x="6" y="0"/>
                    </a:lnTo>
                    <a:lnTo>
                      <a:pt x="0" y="0"/>
                    </a:lnTo>
                    <a:close/>
                  </a:path>
                </a:pathLst>
              </a:custGeom>
              <a:solidFill>
                <a:srgbClr val="63C6F5"/>
              </a:solidFill>
              <a:ln w="9525">
                <a:noFill/>
                <a:round/>
                <a:headEnd/>
                <a:tailEnd/>
              </a:ln>
            </p:spPr>
            <p:txBody>
              <a:bodyPr/>
              <a:lstStyle/>
              <a:p>
                <a:endParaRPr lang="en-US" dirty="0"/>
              </a:p>
            </p:txBody>
          </p:sp>
          <p:sp>
            <p:nvSpPr>
              <p:cNvPr id="79957" name="Rectangle 12373"/>
              <p:cNvSpPr>
                <a:spLocks noChangeArrowheads="1"/>
              </p:cNvSpPr>
              <p:nvPr/>
            </p:nvSpPr>
            <p:spPr bwMode="auto">
              <a:xfrm>
                <a:off x="1145" y="1569"/>
                <a:ext cx="6" cy="7"/>
              </a:xfrm>
              <a:prstGeom prst="rect">
                <a:avLst/>
              </a:prstGeom>
              <a:solidFill>
                <a:srgbClr val="63C6F5"/>
              </a:solidFill>
              <a:ln w="9525">
                <a:noFill/>
                <a:miter lim="800000"/>
                <a:headEnd/>
                <a:tailEnd/>
              </a:ln>
            </p:spPr>
            <p:txBody>
              <a:bodyPr/>
              <a:lstStyle/>
              <a:p>
                <a:endParaRPr lang="en-US" dirty="0"/>
              </a:p>
            </p:txBody>
          </p:sp>
          <p:sp>
            <p:nvSpPr>
              <p:cNvPr id="79958" name="Rectangle 12374"/>
              <p:cNvSpPr>
                <a:spLocks noChangeArrowheads="1"/>
              </p:cNvSpPr>
              <p:nvPr/>
            </p:nvSpPr>
            <p:spPr bwMode="auto">
              <a:xfrm>
                <a:off x="1145" y="1576"/>
                <a:ext cx="6" cy="1"/>
              </a:xfrm>
              <a:prstGeom prst="rect">
                <a:avLst/>
              </a:prstGeom>
              <a:solidFill>
                <a:srgbClr val="63C6F5"/>
              </a:solidFill>
              <a:ln w="9525">
                <a:noFill/>
                <a:miter lim="800000"/>
                <a:headEnd/>
                <a:tailEnd/>
              </a:ln>
            </p:spPr>
            <p:txBody>
              <a:bodyPr/>
              <a:lstStyle/>
              <a:p>
                <a:endParaRPr lang="en-US" dirty="0"/>
              </a:p>
            </p:txBody>
          </p:sp>
          <p:sp>
            <p:nvSpPr>
              <p:cNvPr id="79959" name="Rectangle 12375"/>
              <p:cNvSpPr>
                <a:spLocks noChangeArrowheads="1"/>
              </p:cNvSpPr>
              <p:nvPr/>
            </p:nvSpPr>
            <p:spPr bwMode="auto">
              <a:xfrm>
                <a:off x="1145" y="2790"/>
                <a:ext cx="6" cy="1"/>
              </a:xfrm>
              <a:prstGeom prst="rect">
                <a:avLst/>
              </a:prstGeom>
              <a:solidFill>
                <a:srgbClr val="63C6F5"/>
              </a:solidFill>
              <a:ln w="9525">
                <a:noFill/>
                <a:miter lim="800000"/>
                <a:headEnd/>
                <a:tailEnd/>
              </a:ln>
            </p:spPr>
            <p:txBody>
              <a:bodyPr/>
              <a:lstStyle/>
              <a:p>
                <a:endParaRPr lang="en-US" dirty="0"/>
              </a:p>
            </p:txBody>
          </p:sp>
        </p:grpSp>
        <p:grpSp>
          <p:nvGrpSpPr>
            <p:cNvPr id="6" name="Group 12376"/>
            <p:cNvGrpSpPr>
              <a:grpSpLocks/>
            </p:cNvGrpSpPr>
            <p:nvPr/>
          </p:nvGrpSpPr>
          <p:grpSpPr bwMode="auto">
            <a:xfrm>
              <a:off x="1145" y="368"/>
              <a:ext cx="81" cy="3277"/>
              <a:chOff x="1145" y="368"/>
              <a:chExt cx="81" cy="3277"/>
            </a:xfrm>
          </p:grpSpPr>
          <p:sp>
            <p:nvSpPr>
              <p:cNvPr id="79961" name="Rectangle 12377"/>
              <p:cNvSpPr>
                <a:spLocks noChangeArrowheads="1"/>
              </p:cNvSpPr>
              <p:nvPr/>
            </p:nvSpPr>
            <p:spPr bwMode="auto">
              <a:xfrm>
                <a:off x="1145" y="2796"/>
                <a:ext cx="6" cy="1"/>
              </a:xfrm>
              <a:prstGeom prst="rect">
                <a:avLst/>
              </a:prstGeom>
              <a:solidFill>
                <a:srgbClr val="63C6F5"/>
              </a:solidFill>
              <a:ln w="9525">
                <a:noFill/>
                <a:miter lim="800000"/>
                <a:headEnd/>
                <a:tailEnd/>
              </a:ln>
            </p:spPr>
            <p:txBody>
              <a:bodyPr/>
              <a:lstStyle/>
              <a:p>
                <a:endParaRPr lang="en-US" dirty="0"/>
              </a:p>
            </p:txBody>
          </p:sp>
          <p:sp>
            <p:nvSpPr>
              <p:cNvPr id="79962" name="Rectangle 12378"/>
              <p:cNvSpPr>
                <a:spLocks noChangeArrowheads="1"/>
              </p:cNvSpPr>
              <p:nvPr/>
            </p:nvSpPr>
            <p:spPr bwMode="auto">
              <a:xfrm>
                <a:off x="1145" y="2796"/>
                <a:ext cx="6" cy="6"/>
              </a:xfrm>
              <a:prstGeom prst="rect">
                <a:avLst/>
              </a:prstGeom>
              <a:solidFill>
                <a:srgbClr val="63C6F5"/>
              </a:solidFill>
              <a:ln w="9525">
                <a:noFill/>
                <a:miter lim="800000"/>
                <a:headEnd/>
                <a:tailEnd/>
              </a:ln>
            </p:spPr>
            <p:txBody>
              <a:bodyPr/>
              <a:lstStyle/>
              <a:p>
                <a:endParaRPr lang="en-US" dirty="0"/>
              </a:p>
            </p:txBody>
          </p:sp>
          <p:sp>
            <p:nvSpPr>
              <p:cNvPr id="79963" name="Rectangle 12379"/>
              <p:cNvSpPr>
                <a:spLocks noChangeArrowheads="1"/>
              </p:cNvSpPr>
              <p:nvPr/>
            </p:nvSpPr>
            <p:spPr bwMode="auto">
              <a:xfrm>
                <a:off x="1145" y="2809"/>
                <a:ext cx="6" cy="1"/>
              </a:xfrm>
              <a:prstGeom prst="rect">
                <a:avLst/>
              </a:prstGeom>
              <a:solidFill>
                <a:srgbClr val="63C6F5"/>
              </a:solidFill>
              <a:ln w="9525">
                <a:noFill/>
                <a:miter lim="800000"/>
                <a:headEnd/>
                <a:tailEnd/>
              </a:ln>
            </p:spPr>
            <p:txBody>
              <a:bodyPr/>
              <a:lstStyle/>
              <a:p>
                <a:endParaRPr lang="en-US" dirty="0"/>
              </a:p>
            </p:txBody>
          </p:sp>
          <p:sp>
            <p:nvSpPr>
              <p:cNvPr id="79964" name="Rectangle 12380"/>
              <p:cNvSpPr>
                <a:spLocks noChangeArrowheads="1"/>
              </p:cNvSpPr>
              <p:nvPr/>
            </p:nvSpPr>
            <p:spPr bwMode="auto">
              <a:xfrm>
                <a:off x="1145" y="2846"/>
                <a:ext cx="6" cy="13"/>
              </a:xfrm>
              <a:prstGeom prst="rect">
                <a:avLst/>
              </a:prstGeom>
              <a:solidFill>
                <a:srgbClr val="63C6F5"/>
              </a:solidFill>
              <a:ln w="9525">
                <a:noFill/>
                <a:miter lim="800000"/>
                <a:headEnd/>
                <a:tailEnd/>
              </a:ln>
            </p:spPr>
            <p:txBody>
              <a:bodyPr/>
              <a:lstStyle/>
              <a:p>
                <a:endParaRPr lang="en-US" dirty="0"/>
              </a:p>
            </p:txBody>
          </p:sp>
          <p:sp>
            <p:nvSpPr>
              <p:cNvPr id="79965" name="Rectangle 12381"/>
              <p:cNvSpPr>
                <a:spLocks noChangeArrowheads="1"/>
              </p:cNvSpPr>
              <p:nvPr/>
            </p:nvSpPr>
            <p:spPr bwMode="auto">
              <a:xfrm>
                <a:off x="1145" y="2865"/>
                <a:ext cx="6" cy="308"/>
              </a:xfrm>
              <a:prstGeom prst="rect">
                <a:avLst/>
              </a:prstGeom>
              <a:solidFill>
                <a:srgbClr val="63C6F5"/>
              </a:solidFill>
              <a:ln w="9525">
                <a:noFill/>
                <a:miter lim="800000"/>
                <a:headEnd/>
                <a:tailEnd/>
              </a:ln>
            </p:spPr>
            <p:txBody>
              <a:bodyPr/>
              <a:lstStyle/>
              <a:p>
                <a:endParaRPr lang="en-US" dirty="0"/>
              </a:p>
            </p:txBody>
          </p:sp>
          <p:sp>
            <p:nvSpPr>
              <p:cNvPr id="79966" name="Freeform 12382"/>
              <p:cNvSpPr>
                <a:spLocks/>
              </p:cNvSpPr>
              <p:nvPr/>
            </p:nvSpPr>
            <p:spPr bwMode="auto">
              <a:xfrm>
                <a:off x="1145" y="3211"/>
                <a:ext cx="6" cy="409"/>
              </a:xfrm>
              <a:custGeom>
                <a:avLst/>
                <a:gdLst/>
                <a:ahLst/>
                <a:cxnLst>
                  <a:cxn ang="0">
                    <a:pos x="0" y="0"/>
                  </a:cxn>
                  <a:cxn ang="0">
                    <a:pos x="0" y="403"/>
                  </a:cxn>
                  <a:cxn ang="0">
                    <a:pos x="6" y="409"/>
                  </a:cxn>
                  <a:cxn ang="0">
                    <a:pos x="6" y="0"/>
                  </a:cxn>
                  <a:cxn ang="0">
                    <a:pos x="0" y="0"/>
                  </a:cxn>
                </a:cxnLst>
                <a:rect l="0" t="0" r="r" b="b"/>
                <a:pathLst>
                  <a:path w="6" h="409">
                    <a:moveTo>
                      <a:pt x="0" y="0"/>
                    </a:moveTo>
                    <a:lnTo>
                      <a:pt x="0" y="403"/>
                    </a:lnTo>
                    <a:lnTo>
                      <a:pt x="6" y="409"/>
                    </a:lnTo>
                    <a:lnTo>
                      <a:pt x="6" y="0"/>
                    </a:lnTo>
                    <a:lnTo>
                      <a:pt x="0" y="0"/>
                    </a:lnTo>
                    <a:close/>
                  </a:path>
                </a:pathLst>
              </a:custGeom>
              <a:solidFill>
                <a:srgbClr val="63C6F5"/>
              </a:solidFill>
              <a:ln w="9525">
                <a:noFill/>
                <a:round/>
                <a:headEnd/>
                <a:tailEnd/>
              </a:ln>
            </p:spPr>
            <p:txBody>
              <a:bodyPr/>
              <a:lstStyle/>
              <a:p>
                <a:endParaRPr lang="en-US" dirty="0"/>
              </a:p>
            </p:txBody>
          </p:sp>
          <p:sp>
            <p:nvSpPr>
              <p:cNvPr id="79967" name="Freeform 12383"/>
              <p:cNvSpPr>
                <a:spLocks/>
              </p:cNvSpPr>
              <p:nvPr/>
            </p:nvSpPr>
            <p:spPr bwMode="auto">
              <a:xfrm>
                <a:off x="1151" y="475"/>
                <a:ext cx="6" cy="38"/>
              </a:xfrm>
              <a:custGeom>
                <a:avLst/>
                <a:gdLst/>
                <a:ahLst/>
                <a:cxnLst>
                  <a:cxn ang="0">
                    <a:pos x="0" y="0"/>
                  </a:cxn>
                  <a:cxn ang="0">
                    <a:pos x="0" y="31"/>
                  </a:cxn>
                  <a:cxn ang="0">
                    <a:pos x="6" y="38"/>
                  </a:cxn>
                  <a:cxn ang="0">
                    <a:pos x="6" y="0"/>
                  </a:cxn>
                  <a:cxn ang="0">
                    <a:pos x="0" y="0"/>
                  </a:cxn>
                </a:cxnLst>
                <a:rect l="0" t="0" r="r" b="b"/>
                <a:pathLst>
                  <a:path w="6" h="38">
                    <a:moveTo>
                      <a:pt x="0" y="0"/>
                    </a:moveTo>
                    <a:lnTo>
                      <a:pt x="0" y="31"/>
                    </a:lnTo>
                    <a:lnTo>
                      <a:pt x="6" y="38"/>
                    </a:lnTo>
                    <a:lnTo>
                      <a:pt x="6" y="0"/>
                    </a:lnTo>
                    <a:lnTo>
                      <a:pt x="0" y="0"/>
                    </a:lnTo>
                    <a:close/>
                  </a:path>
                </a:pathLst>
              </a:custGeom>
              <a:solidFill>
                <a:srgbClr val="63C6F5"/>
              </a:solidFill>
              <a:ln w="9525">
                <a:noFill/>
                <a:round/>
                <a:headEnd/>
                <a:tailEnd/>
              </a:ln>
            </p:spPr>
            <p:txBody>
              <a:bodyPr/>
              <a:lstStyle/>
              <a:p>
                <a:endParaRPr lang="en-US" dirty="0"/>
              </a:p>
            </p:txBody>
          </p:sp>
          <p:sp>
            <p:nvSpPr>
              <p:cNvPr id="79968" name="Rectangle 12384"/>
              <p:cNvSpPr>
                <a:spLocks noChangeArrowheads="1"/>
              </p:cNvSpPr>
              <p:nvPr/>
            </p:nvSpPr>
            <p:spPr bwMode="auto">
              <a:xfrm>
                <a:off x="1151" y="582"/>
                <a:ext cx="6" cy="6"/>
              </a:xfrm>
              <a:prstGeom prst="rect">
                <a:avLst/>
              </a:prstGeom>
              <a:solidFill>
                <a:srgbClr val="63C6F5"/>
              </a:solidFill>
              <a:ln w="9525">
                <a:noFill/>
                <a:miter lim="800000"/>
                <a:headEnd/>
                <a:tailEnd/>
              </a:ln>
            </p:spPr>
            <p:txBody>
              <a:bodyPr/>
              <a:lstStyle/>
              <a:p>
                <a:endParaRPr lang="en-US" dirty="0"/>
              </a:p>
            </p:txBody>
          </p:sp>
          <p:sp>
            <p:nvSpPr>
              <p:cNvPr id="79969" name="Rectangle 12385"/>
              <p:cNvSpPr>
                <a:spLocks noChangeArrowheads="1"/>
              </p:cNvSpPr>
              <p:nvPr/>
            </p:nvSpPr>
            <p:spPr bwMode="auto">
              <a:xfrm>
                <a:off x="1151" y="657"/>
                <a:ext cx="6" cy="1"/>
              </a:xfrm>
              <a:prstGeom prst="rect">
                <a:avLst/>
              </a:prstGeom>
              <a:solidFill>
                <a:srgbClr val="63C6F5"/>
              </a:solidFill>
              <a:ln w="9525">
                <a:noFill/>
                <a:miter lim="800000"/>
                <a:headEnd/>
                <a:tailEnd/>
              </a:ln>
            </p:spPr>
            <p:txBody>
              <a:bodyPr/>
              <a:lstStyle/>
              <a:p>
                <a:endParaRPr lang="en-US" dirty="0"/>
              </a:p>
            </p:txBody>
          </p:sp>
          <p:sp>
            <p:nvSpPr>
              <p:cNvPr id="79970" name="Rectangle 12386"/>
              <p:cNvSpPr>
                <a:spLocks noChangeArrowheads="1"/>
              </p:cNvSpPr>
              <p:nvPr/>
            </p:nvSpPr>
            <p:spPr bwMode="auto">
              <a:xfrm>
                <a:off x="1151" y="1003"/>
                <a:ext cx="6" cy="57"/>
              </a:xfrm>
              <a:prstGeom prst="rect">
                <a:avLst/>
              </a:prstGeom>
              <a:solidFill>
                <a:srgbClr val="63C6F5"/>
              </a:solidFill>
              <a:ln w="9525">
                <a:noFill/>
                <a:miter lim="800000"/>
                <a:headEnd/>
                <a:tailEnd/>
              </a:ln>
            </p:spPr>
            <p:txBody>
              <a:bodyPr/>
              <a:lstStyle/>
              <a:p>
                <a:endParaRPr lang="en-US" dirty="0"/>
              </a:p>
            </p:txBody>
          </p:sp>
          <p:sp>
            <p:nvSpPr>
              <p:cNvPr id="79971" name="Rectangle 12387"/>
              <p:cNvSpPr>
                <a:spLocks noChangeArrowheads="1"/>
              </p:cNvSpPr>
              <p:nvPr/>
            </p:nvSpPr>
            <p:spPr bwMode="auto">
              <a:xfrm>
                <a:off x="1151" y="1060"/>
                <a:ext cx="6" cy="1"/>
              </a:xfrm>
              <a:prstGeom prst="rect">
                <a:avLst/>
              </a:prstGeom>
              <a:solidFill>
                <a:srgbClr val="63C6F5"/>
              </a:solidFill>
              <a:ln w="9525">
                <a:noFill/>
                <a:miter lim="800000"/>
                <a:headEnd/>
                <a:tailEnd/>
              </a:ln>
            </p:spPr>
            <p:txBody>
              <a:bodyPr/>
              <a:lstStyle/>
              <a:p>
                <a:endParaRPr lang="en-US" dirty="0"/>
              </a:p>
            </p:txBody>
          </p:sp>
          <p:sp>
            <p:nvSpPr>
              <p:cNvPr id="79972" name="Freeform 12388"/>
              <p:cNvSpPr>
                <a:spLocks/>
              </p:cNvSpPr>
              <p:nvPr/>
            </p:nvSpPr>
            <p:spPr bwMode="auto">
              <a:xfrm>
                <a:off x="1151" y="1104"/>
                <a:ext cx="6" cy="13"/>
              </a:xfrm>
              <a:custGeom>
                <a:avLst/>
                <a:gdLst/>
                <a:ahLst/>
                <a:cxnLst>
                  <a:cxn ang="0">
                    <a:pos x="0" y="6"/>
                  </a:cxn>
                  <a:cxn ang="0">
                    <a:pos x="0" y="13"/>
                  </a:cxn>
                  <a:cxn ang="0">
                    <a:pos x="6" y="13"/>
                  </a:cxn>
                  <a:cxn ang="0">
                    <a:pos x="6" y="0"/>
                  </a:cxn>
                  <a:cxn ang="0">
                    <a:pos x="0" y="6"/>
                  </a:cxn>
                </a:cxnLst>
                <a:rect l="0" t="0" r="r" b="b"/>
                <a:pathLst>
                  <a:path w="6" h="13">
                    <a:moveTo>
                      <a:pt x="0" y="6"/>
                    </a:moveTo>
                    <a:lnTo>
                      <a:pt x="0" y="13"/>
                    </a:lnTo>
                    <a:lnTo>
                      <a:pt x="6" y="13"/>
                    </a:lnTo>
                    <a:lnTo>
                      <a:pt x="6" y="0"/>
                    </a:lnTo>
                    <a:lnTo>
                      <a:pt x="0" y="6"/>
                    </a:lnTo>
                    <a:close/>
                  </a:path>
                </a:pathLst>
              </a:custGeom>
              <a:solidFill>
                <a:srgbClr val="63C6F5"/>
              </a:solidFill>
              <a:ln w="9525">
                <a:noFill/>
                <a:round/>
                <a:headEnd/>
                <a:tailEnd/>
              </a:ln>
            </p:spPr>
            <p:txBody>
              <a:bodyPr/>
              <a:lstStyle/>
              <a:p>
                <a:endParaRPr lang="en-US" dirty="0"/>
              </a:p>
            </p:txBody>
          </p:sp>
          <p:sp>
            <p:nvSpPr>
              <p:cNvPr id="79973" name="Rectangle 12389"/>
              <p:cNvSpPr>
                <a:spLocks noChangeArrowheads="1"/>
              </p:cNvSpPr>
              <p:nvPr/>
            </p:nvSpPr>
            <p:spPr bwMode="auto">
              <a:xfrm>
                <a:off x="1151" y="1117"/>
                <a:ext cx="6" cy="434"/>
              </a:xfrm>
              <a:prstGeom prst="rect">
                <a:avLst/>
              </a:prstGeom>
              <a:solidFill>
                <a:srgbClr val="63C6F5"/>
              </a:solidFill>
              <a:ln w="9525">
                <a:noFill/>
                <a:miter lim="800000"/>
                <a:headEnd/>
                <a:tailEnd/>
              </a:ln>
            </p:spPr>
            <p:txBody>
              <a:bodyPr/>
              <a:lstStyle/>
              <a:p>
                <a:endParaRPr lang="en-US" dirty="0"/>
              </a:p>
            </p:txBody>
          </p:sp>
          <p:sp>
            <p:nvSpPr>
              <p:cNvPr id="79974" name="Rectangle 12390"/>
              <p:cNvSpPr>
                <a:spLocks noChangeArrowheads="1"/>
              </p:cNvSpPr>
              <p:nvPr/>
            </p:nvSpPr>
            <p:spPr bwMode="auto">
              <a:xfrm>
                <a:off x="1151" y="1563"/>
                <a:ext cx="6" cy="13"/>
              </a:xfrm>
              <a:prstGeom prst="rect">
                <a:avLst/>
              </a:prstGeom>
              <a:solidFill>
                <a:srgbClr val="63C6F5"/>
              </a:solidFill>
              <a:ln w="9525">
                <a:noFill/>
                <a:miter lim="800000"/>
                <a:headEnd/>
                <a:tailEnd/>
              </a:ln>
            </p:spPr>
            <p:txBody>
              <a:bodyPr/>
              <a:lstStyle/>
              <a:p>
                <a:endParaRPr lang="en-US" dirty="0"/>
              </a:p>
            </p:txBody>
          </p:sp>
          <p:sp>
            <p:nvSpPr>
              <p:cNvPr id="79975" name="Rectangle 12391"/>
              <p:cNvSpPr>
                <a:spLocks noChangeArrowheads="1"/>
              </p:cNvSpPr>
              <p:nvPr/>
            </p:nvSpPr>
            <p:spPr bwMode="auto">
              <a:xfrm>
                <a:off x="1151" y="2796"/>
                <a:ext cx="6" cy="19"/>
              </a:xfrm>
              <a:prstGeom prst="rect">
                <a:avLst/>
              </a:prstGeom>
              <a:solidFill>
                <a:srgbClr val="63C6F5"/>
              </a:solidFill>
              <a:ln w="9525">
                <a:noFill/>
                <a:miter lim="800000"/>
                <a:headEnd/>
                <a:tailEnd/>
              </a:ln>
            </p:spPr>
            <p:txBody>
              <a:bodyPr/>
              <a:lstStyle/>
              <a:p>
                <a:endParaRPr lang="en-US" dirty="0"/>
              </a:p>
            </p:txBody>
          </p:sp>
          <p:sp>
            <p:nvSpPr>
              <p:cNvPr id="79976" name="Rectangle 12392"/>
              <p:cNvSpPr>
                <a:spLocks noChangeArrowheads="1"/>
              </p:cNvSpPr>
              <p:nvPr/>
            </p:nvSpPr>
            <p:spPr bwMode="auto">
              <a:xfrm>
                <a:off x="1151" y="2871"/>
                <a:ext cx="6" cy="302"/>
              </a:xfrm>
              <a:prstGeom prst="rect">
                <a:avLst/>
              </a:prstGeom>
              <a:solidFill>
                <a:srgbClr val="63C6F5"/>
              </a:solidFill>
              <a:ln w="9525">
                <a:noFill/>
                <a:miter lim="800000"/>
                <a:headEnd/>
                <a:tailEnd/>
              </a:ln>
            </p:spPr>
            <p:txBody>
              <a:bodyPr/>
              <a:lstStyle/>
              <a:p>
                <a:endParaRPr lang="en-US" dirty="0"/>
              </a:p>
            </p:txBody>
          </p:sp>
          <p:sp>
            <p:nvSpPr>
              <p:cNvPr id="79977" name="Freeform 12393"/>
              <p:cNvSpPr>
                <a:spLocks/>
              </p:cNvSpPr>
              <p:nvPr/>
            </p:nvSpPr>
            <p:spPr bwMode="auto">
              <a:xfrm>
                <a:off x="1151" y="3211"/>
                <a:ext cx="6" cy="415"/>
              </a:xfrm>
              <a:custGeom>
                <a:avLst/>
                <a:gdLst/>
                <a:ahLst/>
                <a:cxnLst>
                  <a:cxn ang="0">
                    <a:pos x="0" y="0"/>
                  </a:cxn>
                  <a:cxn ang="0">
                    <a:pos x="0" y="409"/>
                  </a:cxn>
                  <a:cxn ang="0">
                    <a:pos x="6" y="415"/>
                  </a:cxn>
                  <a:cxn ang="0">
                    <a:pos x="6" y="0"/>
                  </a:cxn>
                  <a:cxn ang="0">
                    <a:pos x="0" y="0"/>
                  </a:cxn>
                </a:cxnLst>
                <a:rect l="0" t="0" r="r" b="b"/>
                <a:pathLst>
                  <a:path w="6" h="415">
                    <a:moveTo>
                      <a:pt x="0" y="0"/>
                    </a:moveTo>
                    <a:lnTo>
                      <a:pt x="0" y="409"/>
                    </a:lnTo>
                    <a:lnTo>
                      <a:pt x="6" y="415"/>
                    </a:lnTo>
                    <a:lnTo>
                      <a:pt x="6" y="0"/>
                    </a:lnTo>
                    <a:lnTo>
                      <a:pt x="0" y="0"/>
                    </a:lnTo>
                    <a:close/>
                  </a:path>
                </a:pathLst>
              </a:custGeom>
              <a:solidFill>
                <a:srgbClr val="63C6F5"/>
              </a:solidFill>
              <a:ln w="9525">
                <a:noFill/>
                <a:round/>
                <a:headEnd/>
                <a:tailEnd/>
              </a:ln>
            </p:spPr>
            <p:txBody>
              <a:bodyPr/>
              <a:lstStyle/>
              <a:p>
                <a:endParaRPr lang="en-US" dirty="0"/>
              </a:p>
            </p:txBody>
          </p:sp>
          <p:sp>
            <p:nvSpPr>
              <p:cNvPr id="79978" name="Rectangle 12394"/>
              <p:cNvSpPr>
                <a:spLocks noChangeArrowheads="1"/>
              </p:cNvSpPr>
              <p:nvPr/>
            </p:nvSpPr>
            <p:spPr bwMode="auto">
              <a:xfrm>
                <a:off x="1157" y="469"/>
                <a:ext cx="7" cy="44"/>
              </a:xfrm>
              <a:prstGeom prst="rect">
                <a:avLst/>
              </a:prstGeom>
              <a:solidFill>
                <a:srgbClr val="63C6F5"/>
              </a:solidFill>
              <a:ln w="9525">
                <a:noFill/>
                <a:miter lim="800000"/>
                <a:headEnd/>
                <a:tailEnd/>
              </a:ln>
            </p:spPr>
            <p:txBody>
              <a:bodyPr/>
              <a:lstStyle/>
              <a:p>
                <a:endParaRPr lang="en-US" dirty="0"/>
              </a:p>
            </p:txBody>
          </p:sp>
          <p:sp>
            <p:nvSpPr>
              <p:cNvPr id="79979" name="Freeform 12395"/>
              <p:cNvSpPr>
                <a:spLocks/>
              </p:cNvSpPr>
              <p:nvPr/>
            </p:nvSpPr>
            <p:spPr bwMode="auto">
              <a:xfrm>
                <a:off x="1157" y="582"/>
                <a:ext cx="7" cy="6"/>
              </a:xfrm>
              <a:custGeom>
                <a:avLst/>
                <a:gdLst/>
                <a:ahLst/>
                <a:cxnLst>
                  <a:cxn ang="0">
                    <a:pos x="0" y="0"/>
                  </a:cxn>
                  <a:cxn ang="0">
                    <a:pos x="0" y="6"/>
                  </a:cxn>
                  <a:cxn ang="0">
                    <a:pos x="7" y="6"/>
                  </a:cxn>
                  <a:cxn ang="0">
                    <a:pos x="7" y="6"/>
                  </a:cxn>
                  <a:cxn ang="0">
                    <a:pos x="0" y="0"/>
                  </a:cxn>
                </a:cxnLst>
                <a:rect l="0" t="0" r="r" b="b"/>
                <a:pathLst>
                  <a:path w="7" h="6">
                    <a:moveTo>
                      <a:pt x="0" y="0"/>
                    </a:moveTo>
                    <a:lnTo>
                      <a:pt x="0" y="6"/>
                    </a:lnTo>
                    <a:lnTo>
                      <a:pt x="7" y="6"/>
                    </a:lnTo>
                    <a:lnTo>
                      <a:pt x="7" y="6"/>
                    </a:lnTo>
                    <a:lnTo>
                      <a:pt x="0" y="0"/>
                    </a:lnTo>
                    <a:close/>
                  </a:path>
                </a:pathLst>
              </a:custGeom>
              <a:solidFill>
                <a:srgbClr val="63C6F5"/>
              </a:solidFill>
              <a:ln w="9525">
                <a:noFill/>
                <a:round/>
                <a:headEnd/>
                <a:tailEnd/>
              </a:ln>
            </p:spPr>
            <p:txBody>
              <a:bodyPr/>
              <a:lstStyle/>
              <a:p>
                <a:endParaRPr lang="en-US" dirty="0"/>
              </a:p>
            </p:txBody>
          </p:sp>
          <p:sp>
            <p:nvSpPr>
              <p:cNvPr id="79980" name="Freeform 12396"/>
              <p:cNvSpPr>
                <a:spLocks/>
              </p:cNvSpPr>
              <p:nvPr/>
            </p:nvSpPr>
            <p:spPr bwMode="auto">
              <a:xfrm>
                <a:off x="1157" y="645"/>
                <a:ext cx="7" cy="6"/>
              </a:xfrm>
              <a:custGeom>
                <a:avLst/>
                <a:gdLst/>
                <a:ahLst/>
                <a:cxnLst>
                  <a:cxn ang="0">
                    <a:pos x="0" y="0"/>
                  </a:cxn>
                  <a:cxn ang="0">
                    <a:pos x="0" y="0"/>
                  </a:cxn>
                  <a:cxn ang="0">
                    <a:pos x="7" y="6"/>
                  </a:cxn>
                  <a:cxn ang="0">
                    <a:pos x="7" y="0"/>
                  </a:cxn>
                  <a:cxn ang="0">
                    <a:pos x="0" y="0"/>
                  </a:cxn>
                </a:cxnLst>
                <a:rect l="0" t="0" r="r" b="b"/>
                <a:pathLst>
                  <a:path w="7" h="6">
                    <a:moveTo>
                      <a:pt x="0" y="0"/>
                    </a:moveTo>
                    <a:lnTo>
                      <a:pt x="0" y="0"/>
                    </a:lnTo>
                    <a:lnTo>
                      <a:pt x="7" y="6"/>
                    </a:lnTo>
                    <a:lnTo>
                      <a:pt x="7" y="0"/>
                    </a:lnTo>
                    <a:lnTo>
                      <a:pt x="0" y="0"/>
                    </a:lnTo>
                    <a:close/>
                  </a:path>
                </a:pathLst>
              </a:custGeom>
              <a:solidFill>
                <a:srgbClr val="63C6F5"/>
              </a:solidFill>
              <a:ln w="9525">
                <a:noFill/>
                <a:round/>
                <a:headEnd/>
                <a:tailEnd/>
              </a:ln>
            </p:spPr>
            <p:txBody>
              <a:bodyPr/>
              <a:lstStyle/>
              <a:p>
                <a:endParaRPr lang="en-US" dirty="0"/>
              </a:p>
            </p:txBody>
          </p:sp>
          <p:sp>
            <p:nvSpPr>
              <p:cNvPr id="79981" name="Rectangle 12397"/>
              <p:cNvSpPr>
                <a:spLocks noChangeArrowheads="1"/>
              </p:cNvSpPr>
              <p:nvPr/>
            </p:nvSpPr>
            <p:spPr bwMode="auto">
              <a:xfrm>
                <a:off x="1157" y="651"/>
                <a:ext cx="7" cy="1"/>
              </a:xfrm>
              <a:prstGeom prst="rect">
                <a:avLst/>
              </a:prstGeom>
              <a:solidFill>
                <a:srgbClr val="63C6F5"/>
              </a:solidFill>
              <a:ln w="9525">
                <a:noFill/>
                <a:miter lim="800000"/>
                <a:headEnd/>
                <a:tailEnd/>
              </a:ln>
            </p:spPr>
            <p:txBody>
              <a:bodyPr/>
              <a:lstStyle/>
              <a:p>
                <a:endParaRPr lang="en-US" dirty="0"/>
              </a:p>
            </p:txBody>
          </p:sp>
          <p:sp>
            <p:nvSpPr>
              <p:cNvPr id="79982" name="Rectangle 12398"/>
              <p:cNvSpPr>
                <a:spLocks noChangeArrowheads="1"/>
              </p:cNvSpPr>
              <p:nvPr/>
            </p:nvSpPr>
            <p:spPr bwMode="auto">
              <a:xfrm>
                <a:off x="1157" y="1003"/>
                <a:ext cx="7" cy="57"/>
              </a:xfrm>
              <a:prstGeom prst="rect">
                <a:avLst/>
              </a:prstGeom>
              <a:solidFill>
                <a:srgbClr val="63C6F5"/>
              </a:solidFill>
              <a:ln w="9525">
                <a:noFill/>
                <a:miter lim="800000"/>
                <a:headEnd/>
                <a:tailEnd/>
              </a:ln>
            </p:spPr>
            <p:txBody>
              <a:bodyPr/>
              <a:lstStyle/>
              <a:p>
                <a:endParaRPr lang="en-US" dirty="0"/>
              </a:p>
            </p:txBody>
          </p:sp>
          <p:sp>
            <p:nvSpPr>
              <p:cNvPr id="79983" name="Freeform 12399"/>
              <p:cNvSpPr>
                <a:spLocks/>
              </p:cNvSpPr>
              <p:nvPr/>
            </p:nvSpPr>
            <p:spPr bwMode="auto">
              <a:xfrm>
                <a:off x="1157" y="1091"/>
                <a:ext cx="7" cy="26"/>
              </a:xfrm>
              <a:custGeom>
                <a:avLst/>
                <a:gdLst/>
                <a:ahLst/>
                <a:cxnLst>
                  <a:cxn ang="0">
                    <a:pos x="0" y="7"/>
                  </a:cxn>
                  <a:cxn ang="0">
                    <a:pos x="0" y="26"/>
                  </a:cxn>
                  <a:cxn ang="0">
                    <a:pos x="7" y="26"/>
                  </a:cxn>
                  <a:cxn ang="0">
                    <a:pos x="7" y="0"/>
                  </a:cxn>
                  <a:cxn ang="0">
                    <a:pos x="0" y="7"/>
                  </a:cxn>
                </a:cxnLst>
                <a:rect l="0" t="0" r="r" b="b"/>
                <a:pathLst>
                  <a:path w="7" h="26">
                    <a:moveTo>
                      <a:pt x="0" y="7"/>
                    </a:moveTo>
                    <a:lnTo>
                      <a:pt x="0" y="26"/>
                    </a:lnTo>
                    <a:lnTo>
                      <a:pt x="7" y="26"/>
                    </a:lnTo>
                    <a:lnTo>
                      <a:pt x="7" y="0"/>
                    </a:lnTo>
                    <a:lnTo>
                      <a:pt x="0" y="7"/>
                    </a:lnTo>
                    <a:close/>
                  </a:path>
                </a:pathLst>
              </a:custGeom>
              <a:solidFill>
                <a:srgbClr val="63C6F5"/>
              </a:solidFill>
              <a:ln w="9525">
                <a:noFill/>
                <a:round/>
                <a:headEnd/>
                <a:tailEnd/>
              </a:ln>
            </p:spPr>
            <p:txBody>
              <a:bodyPr/>
              <a:lstStyle/>
              <a:p>
                <a:endParaRPr lang="en-US" dirty="0"/>
              </a:p>
            </p:txBody>
          </p:sp>
          <p:sp>
            <p:nvSpPr>
              <p:cNvPr id="79984" name="Freeform 12400"/>
              <p:cNvSpPr>
                <a:spLocks/>
              </p:cNvSpPr>
              <p:nvPr/>
            </p:nvSpPr>
            <p:spPr bwMode="auto">
              <a:xfrm>
                <a:off x="1157" y="1117"/>
                <a:ext cx="7" cy="440"/>
              </a:xfrm>
              <a:custGeom>
                <a:avLst/>
                <a:gdLst/>
                <a:ahLst/>
                <a:cxnLst>
                  <a:cxn ang="0">
                    <a:pos x="0" y="0"/>
                  </a:cxn>
                  <a:cxn ang="0">
                    <a:pos x="0" y="434"/>
                  </a:cxn>
                  <a:cxn ang="0">
                    <a:pos x="7" y="440"/>
                  </a:cxn>
                  <a:cxn ang="0">
                    <a:pos x="7" y="0"/>
                  </a:cxn>
                  <a:cxn ang="0">
                    <a:pos x="0" y="0"/>
                  </a:cxn>
                </a:cxnLst>
                <a:rect l="0" t="0" r="r" b="b"/>
                <a:pathLst>
                  <a:path w="7" h="440">
                    <a:moveTo>
                      <a:pt x="0" y="0"/>
                    </a:moveTo>
                    <a:lnTo>
                      <a:pt x="0" y="434"/>
                    </a:lnTo>
                    <a:lnTo>
                      <a:pt x="7" y="440"/>
                    </a:lnTo>
                    <a:lnTo>
                      <a:pt x="7" y="0"/>
                    </a:lnTo>
                    <a:lnTo>
                      <a:pt x="0" y="0"/>
                    </a:lnTo>
                    <a:close/>
                  </a:path>
                </a:pathLst>
              </a:custGeom>
              <a:solidFill>
                <a:srgbClr val="63C6F5"/>
              </a:solidFill>
              <a:ln w="9525">
                <a:noFill/>
                <a:round/>
                <a:headEnd/>
                <a:tailEnd/>
              </a:ln>
            </p:spPr>
            <p:txBody>
              <a:bodyPr/>
              <a:lstStyle/>
              <a:p>
                <a:endParaRPr lang="en-US" dirty="0"/>
              </a:p>
            </p:txBody>
          </p:sp>
          <p:sp>
            <p:nvSpPr>
              <p:cNvPr id="79985" name="Rectangle 12401"/>
              <p:cNvSpPr>
                <a:spLocks noChangeArrowheads="1"/>
              </p:cNvSpPr>
              <p:nvPr/>
            </p:nvSpPr>
            <p:spPr bwMode="auto">
              <a:xfrm>
                <a:off x="1157" y="1569"/>
                <a:ext cx="7" cy="1"/>
              </a:xfrm>
              <a:prstGeom prst="rect">
                <a:avLst/>
              </a:prstGeom>
              <a:solidFill>
                <a:srgbClr val="63C6F5"/>
              </a:solidFill>
              <a:ln w="9525">
                <a:noFill/>
                <a:miter lim="800000"/>
                <a:headEnd/>
                <a:tailEnd/>
              </a:ln>
            </p:spPr>
            <p:txBody>
              <a:bodyPr/>
              <a:lstStyle/>
              <a:p>
                <a:endParaRPr lang="en-US" dirty="0"/>
              </a:p>
            </p:txBody>
          </p:sp>
          <p:sp>
            <p:nvSpPr>
              <p:cNvPr id="79986" name="Rectangle 12402"/>
              <p:cNvSpPr>
                <a:spLocks noChangeArrowheads="1"/>
              </p:cNvSpPr>
              <p:nvPr/>
            </p:nvSpPr>
            <p:spPr bwMode="auto">
              <a:xfrm>
                <a:off x="1157" y="2802"/>
                <a:ext cx="7" cy="19"/>
              </a:xfrm>
              <a:prstGeom prst="rect">
                <a:avLst/>
              </a:prstGeom>
              <a:solidFill>
                <a:srgbClr val="63C6F5"/>
              </a:solidFill>
              <a:ln w="9525">
                <a:noFill/>
                <a:miter lim="800000"/>
                <a:headEnd/>
                <a:tailEnd/>
              </a:ln>
            </p:spPr>
            <p:txBody>
              <a:bodyPr/>
              <a:lstStyle/>
              <a:p>
                <a:endParaRPr lang="en-US" dirty="0"/>
              </a:p>
            </p:txBody>
          </p:sp>
          <p:sp>
            <p:nvSpPr>
              <p:cNvPr id="79987" name="Freeform 12403"/>
              <p:cNvSpPr>
                <a:spLocks/>
              </p:cNvSpPr>
              <p:nvPr/>
            </p:nvSpPr>
            <p:spPr bwMode="auto">
              <a:xfrm>
                <a:off x="1157" y="2884"/>
                <a:ext cx="7" cy="277"/>
              </a:xfrm>
              <a:custGeom>
                <a:avLst/>
                <a:gdLst/>
                <a:ahLst/>
                <a:cxnLst>
                  <a:cxn ang="0">
                    <a:pos x="0" y="0"/>
                  </a:cxn>
                  <a:cxn ang="0">
                    <a:pos x="0" y="277"/>
                  </a:cxn>
                  <a:cxn ang="0">
                    <a:pos x="7" y="277"/>
                  </a:cxn>
                  <a:cxn ang="0">
                    <a:pos x="7" y="6"/>
                  </a:cxn>
                  <a:cxn ang="0">
                    <a:pos x="0" y="0"/>
                  </a:cxn>
                </a:cxnLst>
                <a:rect l="0" t="0" r="r" b="b"/>
                <a:pathLst>
                  <a:path w="7" h="277">
                    <a:moveTo>
                      <a:pt x="0" y="0"/>
                    </a:moveTo>
                    <a:lnTo>
                      <a:pt x="0" y="277"/>
                    </a:lnTo>
                    <a:lnTo>
                      <a:pt x="7" y="277"/>
                    </a:lnTo>
                    <a:lnTo>
                      <a:pt x="7" y="6"/>
                    </a:lnTo>
                    <a:lnTo>
                      <a:pt x="0" y="0"/>
                    </a:lnTo>
                    <a:close/>
                  </a:path>
                </a:pathLst>
              </a:custGeom>
              <a:solidFill>
                <a:srgbClr val="63C6F5"/>
              </a:solidFill>
              <a:ln w="9525">
                <a:noFill/>
                <a:round/>
                <a:headEnd/>
                <a:tailEnd/>
              </a:ln>
            </p:spPr>
            <p:txBody>
              <a:bodyPr/>
              <a:lstStyle/>
              <a:p>
                <a:endParaRPr lang="en-US" dirty="0"/>
              </a:p>
            </p:txBody>
          </p:sp>
          <p:sp>
            <p:nvSpPr>
              <p:cNvPr id="79988" name="Rectangle 12404"/>
              <p:cNvSpPr>
                <a:spLocks noChangeArrowheads="1"/>
              </p:cNvSpPr>
              <p:nvPr/>
            </p:nvSpPr>
            <p:spPr bwMode="auto">
              <a:xfrm>
                <a:off x="1157" y="3205"/>
                <a:ext cx="7" cy="421"/>
              </a:xfrm>
              <a:prstGeom prst="rect">
                <a:avLst/>
              </a:prstGeom>
              <a:solidFill>
                <a:srgbClr val="63C6F5"/>
              </a:solidFill>
              <a:ln w="9525">
                <a:noFill/>
                <a:miter lim="800000"/>
                <a:headEnd/>
                <a:tailEnd/>
              </a:ln>
            </p:spPr>
            <p:txBody>
              <a:bodyPr/>
              <a:lstStyle/>
              <a:p>
                <a:endParaRPr lang="en-US" dirty="0"/>
              </a:p>
            </p:txBody>
          </p:sp>
          <p:sp>
            <p:nvSpPr>
              <p:cNvPr id="79989" name="Rectangle 12405"/>
              <p:cNvSpPr>
                <a:spLocks noChangeArrowheads="1"/>
              </p:cNvSpPr>
              <p:nvPr/>
            </p:nvSpPr>
            <p:spPr bwMode="auto">
              <a:xfrm>
                <a:off x="1164" y="469"/>
                <a:ext cx="6" cy="44"/>
              </a:xfrm>
              <a:prstGeom prst="rect">
                <a:avLst/>
              </a:prstGeom>
              <a:solidFill>
                <a:srgbClr val="63C6F5"/>
              </a:solidFill>
              <a:ln w="9525">
                <a:noFill/>
                <a:miter lim="800000"/>
                <a:headEnd/>
                <a:tailEnd/>
              </a:ln>
            </p:spPr>
            <p:txBody>
              <a:bodyPr/>
              <a:lstStyle/>
              <a:p>
                <a:endParaRPr lang="en-US" dirty="0"/>
              </a:p>
            </p:txBody>
          </p:sp>
          <p:sp>
            <p:nvSpPr>
              <p:cNvPr id="79990" name="Rectangle 12406"/>
              <p:cNvSpPr>
                <a:spLocks noChangeArrowheads="1"/>
              </p:cNvSpPr>
              <p:nvPr/>
            </p:nvSpPr>
            <p:spPr bwMode="auto">
              <a:xfrm>
                <a:off x="1164" y="588"/>
                <a:ext cx="6" cy="1"/>
              </a:xfrm>
              <a:prstGeom prst="rect">
                <a:avLst/>
              </a:prstGeom>
              <a:solidFill>
                <a:srgbClr val="63C6F5"/>
              </a:solidFill>
              <a:ln w="9525">
                <a:noFill/>
                <a:miter lim="800000"/>
                <a:headEnd/>
                <a:tailEnd/>
              </a:ln>
            </p:spPr>
            <p:txBody>
              <a:bodyPr/>
              <a:lstStyle/>
              <a:p>
                <a:endParaRPr lang="en-US" dirty="0"/>
              </a:p>
            </p:txBody>
          </p:sp>
          <p:sp>
            <p:nvSpPr>
              <p:cNvPr id="79991" name="Rectangle 12407"/>
              <p:cNvSpPr>
                <a:spLocks noChangeArrowheads="1"/>
              </p:cNvSpPr>
              <p:nvPr/>
            </p:nvSpPr>
            <p:spPr bwMode="auto">
              <a:xfrm>
                <a:off x="1164" y="607"/>
                <a:ext cx="6" cy="1"/>
              </a:xfrm>
              <a:prstGeom prst="rect">
                <a:avLst/>
              </a:prstGeom>
              <a:solidFill>
                <a:srgbClr val="63C6F5"/>
              </a:solidFill>
              <a:ln w="9525">
                <a:noFill/>
                <a:miter lim="800000"/>
                <a:headEnd/>
                <a:tailEnd/>
              </a:ln>
            </p:spPr>
            <p:txBody>
              <a:bodyPr/>
              <a:lstStyle/>
              <a:p>
                <a:endParaRPr lang="en-US" dirty="0"/>
              </a:p>
            </p:txBody>
          </p:sp>
          <p:sp>
            <p:nvSpPr>
              <p:cNvPr id="79992" name="Rectangle 12408"/>
              <p:cNvSpPr>
                <a:spLocks noChangeArrowheads="1"/>
              </p:cNvSpPr>
              <p:nvPr/>
            </p:nvSpPr>
            <p:spPr bwMode="auto">
              <a:xfrm>
                <a:off x="1164" y="645"/>
                <a:ext cx="6" cy="1"/>
              </a:xfrm>
              <a:prstGeom prst="rect">
                <a:avLst/>
              </a:prstGeom>
              <a:solidFill>
                <a:srgbClr val="63C6F5"/>
              </a:solidFill>
              <a:ln w="9525">
                <a:noFill/>
                <a:miter lim="800000"/>
                <a:headEnd/>
                <a:tailEnd/>
              </a:ln>
            </p:spPr>
            <p:txBody>
              <a:bodyPr/>
              <a:lstStyle/>
              <a:p>
                <a:endParaRPr lang="en-US" dirty="0"/>
              </a:p>
            </p:txBody>
          </p:sp>
          <p:sp>
            <p:nvSpPr>
              <p:cNvPr id="79993" name="Freeform 12409"/>
              <p:cNvSpPr>
                <a:spLocks/>
              </p:cNvSpPr>
              <p:nvPr/>
            </p:nvSpPr>
            <p:spPr bwMode="auto">
              <a:xfrm>
                <a:off x="1164" y="645"/>
                <a:ext cx="6" cy="6"/>
              </a:xfrm>
              <a:custGeom>
                <a:avLst/>
                <a:gdLst/>
                <a:ahLst/>
                <a:cxnLst>
                  <a:cxn ang="0">
                    <a:pos x="0" y="6"/>
                  </a:cxn>
                  <a:cxn ang="0">
                    <a:pos x="0" y="6"/>
                  </a:cxn>
                  <a:cxn ang="0">
                    <a:pos x="6" y="6"/>
                  </a:cxn>
                  <a:cxn ang="0">
                    <a:pos x="6" y="0"/>
                  </a:cxn>
                  <a:cxn ang="0">
                    <a:pos x="0" y="6"/>
                  </a:cxn>
                </a:cxnLst>
                <a:rect l="0" t="0" r="r" b="b"/>
                <a:pathLst>
                  <a:path w="6" h="6">
                    <a:moveTo>
                      <a:pt x="0" y="6"/>
                    </a:moveTo>
                    <a:lnTo>
                      <a:pt x="0" y="6"/>
                    </a:lnTo>
                    <a:lnTo>
                      <a:pt x="6" y="6"/>
                    </a:lnTo>
                    <a:lnTo>
                      <a:pt x="6" y="0"/>
                    </a:lnTo>
                    <a:lnTo>
                      <a:pt x="0" y="6"/>
                    </a:lnTo>
                    <a:close/>
                  </a:path>
                </a:pathLst>
              </a:custGeom>
              <a:solidFill>
                <a:srgbClr val="63C6F5"/>
              </a:solidFill>
              <a:ln w="9525">
                <a:noFill/>
                <a:round/>
                <a:headEnd/>
                <a:tailEnd/>
              </a:ln>
            </p:spPr>
            <p:txBody>
              <a:bodyPr/>
              <a:lstStyle/>
              <a:p>
                <a:endParaRPr lang="en-US" dirty="0"/>
              </a:p>
            </p:txBody>
          </p:sp>
          <p:sp>
            <p:nvSpPr>
              <p:cNvPr id="79994" name="Rectangle 12410"/>
              <p:cNvSpPr>
                <a:spLocks noChangeArrowheads="1"/>
              </p:cNvSpPr>
              <p:nvPr/>
            </p:nvSpPr>
            <p:spPr bwMode="auto">
              <a:xfrm>
                <a:off x="1164" y="1003"/>
                <a:ext cx="6" cy="63"/>
              </a:xfrm>
              <a:prstGeom prst="rect">
                <a:avLst/>
              </a:prstGeom>
              <a:solidFill>
                <a:srgbClr val="63C6F5"/>
              </a:solidFill>
              <a:ln w="9525">
                <a:noFill/>
                <a:miter lim="800000"/>
                <a:headEnd/>
                <a:tailEnd/>
              </a:ln>
            </p:spPr>
            <p:txBody>
              <a:bodyPr/>
              <a:lstStyle/>
              <a:p>
                <a:endParaRPr lang="en-US" dirty="0"/>
              </a:p>
            </p:txBody>
          </p:sp>
          <p:sp>
            <p:nvSpPr>
              <p:cNvPr id="79995" name="Rectangle 12411"/>
              <p:cNvSpPr>
                <a:spLocks noChangeArrowheads="1"/>
              </p:cNvSpPr>
              <p:nvPr/>
            </p:nvSpPr>
            <p:spPr bwMode="auto">
              <a:xfrm>
                <a:off x="1164" y="1066"/>
                <a:ext cx="6" cy="13"/>
              </a:xfrm>
              <a:prstGeom prst="rect">
                <a:avLst/>
              </a:prstGeom>
              <a:solidFill>
                <a:srgbClr val="63C6F5"/>
              </a:solidFill>
              <a:ln w="9525">
                <a:noFill/>
                <a:miter lim="800000"/>
                <a:headEnd/>
                <a:tailEnd/>
              </a:ln>
            </p:spPr>
            <p:txBody>
              <a:bodyPr/>
              <a:lstStyle/>
              <a:p>
                <a:endParaRPr lang="en-US" dirty="0"/>
              </a:p>
            </p:txBody>
          </p:sp>
          <p:sp>
            <p:nvSpPr>
              <p:cNvPr id="79996" name="Rectangle 12412"/>
              <p:cNvSpPr>
                <a:spLocks noChangeArrowheads="1"/>
              </p:cNvSpPr>
              <p:nvPr/>
            </p:nvSpPr>
            <p:spPr bwMode="auto">
              <a:xfrm>
                <a:off x="1164" y="1079"/>
                <a:ext cx="6" cy="6"/>
              </a:xfrm>
              <a:prstGeom prst="rect">
                <a:avLst/>
              </a:prstGeom>
              <a:solidFill>
                <a:srgbClr val="63C6F5"/>
              </a:solidFill>
              <a:ln w="9525">
                <a:noFill/>
                <a:miter lim="800000"/>
                <a:headEnd/>
                <a:tailEnd/>
              </a:ln>
            </p:spPr>
            <p:txBody>
              <a:bodyPr/>
              <a:lstStyle/>
              <a:p>
                <a:endParaRPr lang="en-US" dirty="0"/>
              </a:p>
            </p:txBody>
          </p:sp>
          <p:sp>
            <p:nvSpPr>
              <p:cNvPr id="79997" name="Rectangle 12413"/>
              <p:cNvSpPr>
                <a:spLocks noChangeArrowheads="1"/>
              </p:cNvSpPr>
              <p:nvPr/>
            </p:nvSpPr>
            <p:spPr bwMode="auto">
              <a:xfrm>
                <a:off x="1164" y="1085"/>
                <a:ext cx="6" cy="19"/>
              </a:xfrm>
              <a:prstGeom prst="rect">
                <a:avLst/>
              </a:prstGeom>
              <a:solidFill>
                <a:srgbClr val="63C6F5"/>
              </a:solidFill>
              <a:ln w="9525">
                <a:noFill/>
                <a:miter lim="800000"/>
                <a:headEnd/>
                <a:tailEnd/>
              </a:ln>
            </p:spPr>
            <p:txBody>
              <a:bodyPr/>
              <a:lstStyle/>
              <a:p>
                <a:endParaRPr lang="en-US" dirty="0"/>
              </a:p>
            </p:txBody>
          </p:sp>
          <p:sp>
            <p:nvSpPr>
              <p:cNvPr id="79998" name="Freeform 12414"/>
              <p:cNvSpPr>
                <a:spLocks/>
              </p:cNvSpPr>
              <p:nvPr/>
            </p:nvSpPr>
            <p:spPr bwMode="auto">
              <a:xfrm>
                <a:off x="1164" y="1117"/>
                <a:ext cx="6" cy="440"/>
              </a:xfrm>
              <a:custGeom>
                <a:avLst/>
                <a:gdLst/>
                <a:ahLst/>
                <a:cxnLst>
                  <a:cxn ang="0">
                    <a:pos x="0" y="0"/>
                  </a:cxn>
                  <a:cxn ang="0">
                    <a:pos x="0" y="434"/>
                  </a:cxn>
                  <a:cxn ang="0">
                    <a:pos x="6" y="440"/>
                  </a:cxn>
                  <a:cxn ang="0">
                    <a:pos x="6" y="6"/>
                  </a:cxn>
                  <a:cxn ang="0">
                    <a:pos x="0" y="0"/>
                  </a:cxn>
                </a:cxnLst>
                <a:rect l="0" t="0" r="r" b="b"/>
                <a:pathLst>
                  <a:path w="6" h="440">
                    <a:moveTo>
                      <a:pt x="0" y="0"/>
                    </a:moveTo>
                    <a:lnTo>
                      <a:pt x="0" y="434"/>
                    </a:lnTo>
                    <a:lnTo>
                      <a:pt x="6" y="440"/>
                    </a:lnTo>
                    <a:lnTo>
                      <a:pt x="6" y="6"/>
                    </a:lnTo>
                    <a:lnTo>
                      <a:pt x="0" y="0"/>
                    </a:lnTo>
                    <a:close/>
                  </a:path>
                </a:pathLst>
              </a:custGeom>
              <a:solidFill>
                <a:srgbClr val="63C6F5"/>
              </a:solidFill>
              <a:ln w="9525">
                <a:noFill/>
                <a:round/>
                <a:headEnd/>
                <a:tailEnd/>
              </a:ln>
            </p:spPr>
            <p:txBody>
              <a:bodyPr/>
              <a:lstStyle/>
              <a:p>
                <a:endParaRPr lang="en-US" dirty="0"/>
              </a:p>
            </p:txBody>
          </p:sp>
          <p:sp>
            <p:nvSpPr>
              <p:cNvPr id="79999" name="Rectangle 12415"/>
              <p:cNvSpPr>
                <a:spLocks noChangeArrowheads="1"/>
              </p:cNvSpPr>
              <p:nvPr/>
            </p:nvSpPr>
            <p:spPr bwMode="auto">
              <a:xfrm>
                <a:off x="1164" y="1569"/>
                <a:ext cx="6" cy="1"/>
              </a:xfrm>
              <a:prstGeom prst="rect">
                <a:avLst/>
              </a:prstGeom>
              <a:solidFill>
                <a:srgbClr val="63C6F5"/>
              </a:solidFill>
              <a:ln w="9525">
                <a:noFill/>
                <a:miter lim="800000"/>
                <a:headEnd/>
                <a:tailEnd/>
              </a:ln>
            </p:spPr>
            <p:txBody>
              <a:bodyPr/>
              <a:lstStyle/>
              <a:p>
                <a:endParaRPr lang="en-US" dirty="0"/>
              </a:p>
            </p:txBody>
          </p:sp>
          <p:sp>
            <p:nvSpPr>
              <p:cNvPr id="80000" name="Rectangle 12416"/>
              <p:cNvSpPr>
                <a:spLocks noChangeArrowheads="1"/>
              </p:cNvSpPr>
              <p:nvPr/>
            </p:nvSpPr>
            <p:spPr bwMode="auto">
              <a:xfrm>
                <a:off x="1164" y="2802"/>
                <a:ext cx="6" cy="38"/>
              </a:xfrm>
              <a:prstGeom prst="rect">
                <a:avLst/>
              </a:prstGeom>
              <a:solidFill>
                <a:srgbClr val="63C6F5"/>
              </a:solidFill>
              <a:ln w="9525">
                <a:noFill/>
                <a:miter lim="800000"/>
                <a:headEnd/>
                <a:tailEnd/>
              </a:ln>
            </p:spPr>
            <p:txBody>
              <a:bodyPr/>
              <a:lstStyle/>
              <a:p>
                <a:endParaRPr lang="en-US" dirty="0"/>
              </a:p>
            </p:txBody>
          </p:sp>
          <p:sp>
            <p:nvSpPr>
              <p:cNvPr id="80001" name="Rectangle 12417"/>
              <p:cNvSpPr>
                <a:spLocks noChangeArrowheads="1"/>
              </p:cNvSpPr>
              <p:nvPr/>
            </p:nvSpPr>
            <p:spPr bwMode="auto">
              <a:xfrm>
                <a:off x="1164" y="2897"/>
                <a:ext cx="6" cy="270"/>
              </a:xfrm>
              <a:prstGeom prst="rect">
                <a:avLst/>
              </a:prstGeom>
              <a:solidFill>
                <a:srgbClr val="63C6F5"/>
              </a:solidFill>
              <a:ln w="9525">
                <a:noFill/>
                <a:miter lim="800000"/>
                <a:headEnd/>
                <a:tailEnd/>
              </a:ln>
            </p:spPr>
            <p:txBody>
              <a:bodyPr/>
              <a:lstStyle/>
              <a:p>
                <a:endParaRPr lang="en-US" dirty="0"/>
              </a:p>
            </p:txBody>
          </p:sp>
          <p:sp>
            <p:nvSpPr>
              <p:cNvPr id="80002" name="Freeform 12418"/>
              <p:cNvSpPr>
                <a:spLocks/>
              </p:cNvSpPr>
              <p:nvPr/>
            </p:nvSpPr>
            <p:spPr bwMode="auto">
              <a:xfrm>
                <a:off x="1164" y="3167"/>
                <a:ext cx="6" cy="19"/>
              </a:xfrm>
              <a:custGeom>
                <a:avLst/>
                <a:gdLst/>
                <a:ahLst/>
                <a:cxnLst>
                  <a:cxn ang="0">
                    <a:pos x="0" y="6"/>
                  </a:cxn>
                  <a:cxn ang="0">
                    <a:pos x="0" y="13"/>
                  </a:cxn>
                  <a:cxn ang="0">
                    <a:pos x="6" y="19"/>
                  </a:cxn>
                  <a:cxn ang="0">
                    <a:pos x="6" y="0"/>
                  </a:cxn>
                  <a:cxn ang="0">
                    <a:pos x="0" y="6"/>
                  </a:cxn>
                </a:cxnLst>
                <a:rect l="0" t="0" r="r" b="b"/>
                <a:pathLst>
                  <a:path w="6" h="19">
                    <a:moveTo>
                      <a:pt x="0" y="6"/>
                    </a:moveTo>
                    <a:lnTo>
                      <a:pt x="0" y="13"/>
                    </a:lnTo>
                    <a:lnTo>
                      <a:pt x="6" y="19"/>
                    </a:lnTo>
                    <a:lnTo>
                      <a:pt x="6" y="0"/>
                    </a:lnTo>
                    <a:lnTo>
                      <a:pt x="0" y="6"/>
                    </a:lnTo>
                    <a:close/>
                  </a:path>
                </a:pathLst>
              </a:custGeom>
              <a:solidFill>
                <a:srgbClr val="63C6F5"/>
              </a:solidFill>
              <a:ln w="9525">
                <a:noFill/>
                <a:round/>
                <a:headEnd/>
                <a:tailEnd/>
              </a:ln>
            </p:spPr>
            <p:txBody>
              <a:bodyPr/>
              <a:lstStyle/>
              <a:p>
                <a:endParaRPr lang="en-US" dirty="0"/>
              </a:p>
            </p:txBody>
          </p:sp>
          <p:sp>
            <p:nvSpPr>
              <p:cNvPr id="80003" name="Rectangle 12419"/>
              <p:cNvSpPr>
                <a:spLocks noChangeArrowheads="1"/>
              </p:cNvSpPr>
              <p:nvPr/>
            </p:nvSpPr>
            <p:spPr bwMode="auto">
              <a:xfrm>
                <a:off x="1164" y="3199"/>
                <a:ext cx="6" cy="434"/>
              </a:xfrm>
              <a:prstGeom prst="rect">
                <a:avLst/>
              </a:prstGeom>
              <a:solidFill>
                <a:srgbClr val="63C6F5"/>
              </a:solidFill>
              <a:ln w="9525">
                <a:noFill/>
                <a:miter lim="800000"/>
                <a:headEnd/>
                <a:tailEnd/>
              </a:ln>
            </p:spPr>
            <p:txBody>
              <a:bodyPr/>
              <a:lstStyle/>
              <a:p>
                <a:endParaRPr lang="en-US" dirty="0"/>
              </a:p>
            </p:txBody>
          </p:sp>
          <p:sp>
            <p:nvSpPr>
              <p:cNvPr id="80004" name="Freeform 12420"/>
              <p:cNvSpPr>
                <a:spLocks/>
              </p:cNvSpPr>
              <p:nvPr/>
            </p:nvSpPr>
            <p:spPr bwMode="auto">
              <a:xfrm>
                <a:off x="1170" y="469"/>
                <a:ext cx="6" cy="31"/>
              </a:xfrm>
              <a:custGeom>
                <a:avLst/>
                <a:gdLst/>
                <a:ahLst/>
                <a:cxnLst>
                  <a:cxn ang="0">
                    <a:pos x="0" y="0"/>
                  </a:cxn>
                  <a:cxn ang="0">
                    <a:pos x="0" y="31"/>
                  </a:cxn>
                  <a:cxn ang="0">
                    <a:pos x="6" y="25"/>
                  </a:cxn>
                  <a:cxn ang="0">
                    <a:pos x="6" y="0"/>
                  </a:cxn>
                  <a:cxn ang="0">
                    <a:pos x="0" y="0"/>
                  </a:cxn>
                </a:cxnLst>
                <a:rect l="0" t="0" r="r" b="b"/>
                <a:pathLst>
                  <a:path w="6" h="31">
                    <a:moveTo>
                      <a:pt x="0" y="0"/>
                    </a:moveTo>
                    <a:lnTo>
                      <a:pt x="0" y="31"/>
                    </a:lnTo>
                    <a:lnTo>
                      <a:pt x="6" y="25"/>
                    </a:lnTo>
                    <a:lnTo>
                      <a:pt x="6" y="0"/>
                    </a:lnTo>
                    <a:lnTo>
                      <a:pt x="0" y="0"/>
                    </a:lnTo>
                    <a:close/>
                  </a:path>
                </a:pathLst>
              </a:custGeom>
              <a:solidFill>
                <a:srgbClr val="63C6F5"/>
              </a:solidFill>
              <a:ln w="9525">
                <a:noFill/>
                <a:round/>
                <a:headEnd/>
                <a:tailEnd/>
              </a:ln>
            </p:spPr>
            <p:txBody>
              <a:bodyPr/>
              <a:lstStyle/>
              <a:p>
                <a:endParaRPr lang="en-US" dirty="0"/>
              </a:p>
            </p:txBody>
          </p:sp>
          <p:sp>
            <p:nvSpPr>
              <p:cNvPr id="80005" name="Rectangle 12421"/>
              <p:cNvSpPr>
                <a:spLocks noChangeArrowheads="1"/>
              </p:cNvSpPr>
              <p:nvPr/>
            </p:nvSpPr>
            <p:spPr bwMode="auto">
              <a:xfrm>
                <a:off x="1170" y="506"/>
                <a:ext cx="6" cy="7"/>
              </a:xfrm>
              <a:prstGeom prst="rect">
                <a:avLst/>
              </a:prstGeom>
              <a:solidFill>
                <a:srgbClr val="63C6F5"/>
              </a:solidFill>
              <a:ln w="9525">
                <a:noFill/>
                <a:miter lim="800000"/>
                <a:headEnd/>
                <a:tailEnd/>
              </a:ln>
            </p:spPr>
            <p:txBody>
              <a:bodyPr/>
              <a:lstStyle/>
              <a:p>
                <a:endParaRPr lang="en-US" dirty="0"/>
              </a:p>
            </p:txBody>
          </p:sp>
          <p:sp>
            <p:nvSpPr>
              <p:cNvPr id="80006" name="Rectangle 12422"/>
              <p:cNvSpPr>
                <a:spLocks noChangeArrowheads="1"/>
              </p:cNvSpPr>
              <p:nvPr/>
            </p:nvSpPr>
            <p:spPr bwMode="auto">
              <a:xfrm>
                <a:off x="1170" y="588"/>
                <a:ext cx="6" cy="1"/>
              </a:xfrm>
              <a:prstGeom prst="rect">
                <a:avLst/>
              </a:prstGeom>
              <a:solidFill>
                <a:srgbClr val="63C6F5"/>
              </a:solidFill>
              <a:ln w="9525">
                <a:noFill/>
                <a:miter lim="800000"/>
                <a:headEnd/>
                <a:tailEnd/>
              </a:ln>
            </p:spPr>
            <p:txBody>
              <a:bodyPr/>
              <a:lstStyle/>
              <a:p>
                <a:endParaRPr lang="en-US" dirty="0"/>
              </a:p>
            </p:txBody>
          </p:sp>
          <p:sp>
            <p:nvSpPr>
              <p:cNvPr id="80007" name="Rectangle 12423"/>
              <p:cNvSpPr>
                <a:spLocks noChangeArrowheads="1"/>
              </p:cNvSpPr>
              <p:nvPr/>
            </p:nvSpPr>
            <p:spPr bwMode="auto">
              <a:xfrm>
                <a:off x="1170" y="607"/>
                <a:ext cx="6" cy="1"/>
              </a:xfrm>
              <a:prstGeom prst="rect">
                <a:avLst/>
              </a:prstGeom>
              <a:solidFill>
                <a:srgbClr val="63C6F5"/>
              </a:solidFill>
              <a:ln w="9525">
                <a:noFill/>
                <a:miter lim="800000"/>
                <a:headEnd/>
                <a:tailEnd/>
              </a:ln>
            </p:spPr>
            <p:txBody>
              <a:bodyPr/>
              <a:lstStyle/>
              <a:p>
                <a:endParaRPr lang="en-US" dirty="0"/>
              </a:p>
            </p:txBody>
          </p:sp>
          <p:sp>
            <p:nvSpPr>
              <p:cNvPr id="80008" name="Freeform 12424"/>
              <p:cNvSpPr>
                <a:spLocks/>
              </p:cNvSpPr>
              <p:nvPr/>
            </p:nvSpPr>
            <p:spPr bwMode="auto">
              <a:xfrm>
                <a:off x="1170" y="645"/>
                <a:ext cx="6" cy="6"/>
              </a:xfrm>
              <a:custGeom>
                <a:avLst/>
                <a:gdLst/>
                <a:ahLst/>
                <a:cxnLst>
                  <a:cxn ang="0">
                    <a:pos x="0" y="0"/>
                  </a:cxn>
                  <a:cxn ang="0">
                    <a:pos x="0" y="6"/>
                  </a:cxn>
                  <a:cxn ang="0">
                    <a:pos x="6" y="0"/>
                  </a:cxn>
                  <a:cxn ang="0">
                    <a:pos x="6" y="0"/>
                  </a:cxn>
                  <a:cxn ang="0">
                    <a:pos x="0" y="0"/>
                  </a:cxn>
                </a:cxnLst>
                <a:rect l="0" t="0" r="r" b="b"/>
                <a:pathLst>
                  <a:path w="6" h="6">
                    <a:moveTo>
                      <a:pt x="0" y="0"/>
                    </a:moveTo>
                    <a:lnTo>
                      <a:pt x="0" y="6"/>
                    </a:lnTo>
                    <a:lnTo>
                      <a:pt x="6" y="0"/>
                    </a:lnTo>
                    <a:lnTo>
                      <a:pt x="6" y="0"/>
                    </a:lnTo>
                    <a:lnTo>
                      <a:pt x="0" y="0"/>
                    </a:lnTo>
                    <a:close/>
                  </a:path>
                </a:pathLst>
              </a:custGeom>
              <a:solidFill>
                <a:srgbClr val="63C6F5"/>
              </a:solidFill>
              <a:ln w="9525">
                <a:noFill/>
                <a:round/>
                <a:headEnd/>
                <a:tailEnd/>
              </a:ln>
            </p:spPr>
            <p:txBody>
              <a:bodyPr/>
              <a:lstStyle/>
              <a:p>
                <a:endParaRPr lang="en-US" dirty="0"/>
              </a:p>
            </p:txBody>
          </p:sp>
          <p:sp>
            <p:nvSpPr>
              <p:cNvPr id="80009" name="Rectangle 12425"/>
              <p:cNvSpPr>
                <a:spLocks noChangeArrowheads="1"/>
              </p:cNvSpPr>
              <p:nvPr/>
            </p:nvSpPr>
            <p:spPr bwMode="auto">
              <a:xfrm>
                <a:off x="1170" y="1003"/>
                <a:ext cx="6" cy="101"/>
              </a:xfrm>
              <a:prstGeom prst="rect">
                <a:avLst/>
              </a:prstGeom>
              <a:solidFill>
                <a:srgbClr val="63C6F5"/>
              </a:solidFill>
              <a:ln w="9525">
                <a:noFill/>
                <a:miter lim="800000"/>
                <a:headEnd/>
                <a:tailEnd/>
              </a:ln>
            </p:spPr>
            <p:txBody>
              <a:bodyPr/>
              <a:lstStyle/>
              <a:p>
                <a:endParaRPr lang="en-US" dirty="0"/>
              </a:p>
            </p:txBody>
          </p:sp>
          <p:sp>
            <p:nvSpPr>
              <p:cNvPr id="80010" name="Rectangle 12426"/>
              <p:cNvSpPr>
                <a:spLocks noChangeArrowheads="1"/>
              </p:cNvSpPr>
              <p:nvPr/>
            </p:nvSpPr>
            <p:spPr bwMode="auto">
              <a:xfrm>
                <a:off x="1170" y="1123"/>
                <a:ext cx="6" cy="434"/>
              </a:xfrm>
              <a:prstGeom prst="rect">
                <a:avLst/>
              </a:prstGeom>
              <a:solidFill>
                <a:srgbClr val="63C6F5"/>
              </a:solidFill>
              <a:ln w="9525">
                <a:noFill/>
                <a:miter lim="800000"/>
                <a:headEnd/>
                <a:tailEnd/>
              </a:ln>
            </p:spPr>
            <p:txBody>
              <a:bodyPr/>
              <a:lstStyle/>
              <a:p>
                <a:endParaRPr lang="en-US" dirty="0"/>
              </a:p>
            </p:txBody>
          </p:sp>
          <p:sp>
            <p:nvSpPr>
              <p:cNvPr id="80011" name="Rectangle 12427"/>
              <p:cNvSpPr>
                <a:spLocks noChangeArrowheads="1"/>
              </p:cNvSpPr>
              <p:nvPr/>
            </p:nvSpPr>
            <p:spPr bwMode="auto">
              <a:xfrm>
                <a:off x="1170" y="2809"/>
                <a:ext cx="6" cy="50"/>
              </a:xfrm>
              <a:prstGeom prst="rect">
                <a:avLst/>
              </a:prstGeom>
              <a:solidFill>
                <a:srgbClr val="63C6F5"/>
              </a:solidFill>
              <a:ln w="9525">
                <a:noFill/>
                <a:miter lim="800000"/>
                <a:headEnd/>
                <a:tailEnd/>
              </a:ln>
            </p:spPr>
            <p:txBody>
              <a:bodyPr/>
              <a:lstStyle/>
              <a:p>
                <a:endParaRPr lang="en-US" dirty="0"/>
              </a:p>
            </p:txBody>
          </p:sp>
          <p:sp>
            <p:nvSpPr>
              <p:cNvPr id="80012" name="Rectangle 12428"/>
              <p:cNvSpPr>
                <a:spLocks noChangeArrowheads="1"/>
              </p:cNvSpPr>
              <p:nvPr/>
            </p:nvSpPr>
            <p:spPr bwMode="auto">
              <a:xfrm>
                <a:off x="1170" y="2859"/>
                <a:ext cx="6" cy="12"/>
              </a:xfrm>
              <a:prstGeom prst="rect">
                <a:avLst/>
              </a:prstGeom>
              <a:solidFill>
                <a:srgbClr val="63C6F5"/>
              </a:solidFill>
              <a:ln w="9525">
                <a:noFill/>
                <a:miter lim="800000"/>
                <a:headEnd/>
                <a:tailEnd/>
              </a:ln>
            </p:spPr>
            <p:txBody>
              <a:bodyPr/>
              <a:lstStyle/>
              <a:p>
                <a:endParaRPr lang="en-US" dirty="0"/>
              </a:p>
            </p:txBody>
          </p:sp>
          <p:sp>
            <p:nvSpPr>
              <p:cNvPr id="80013" name="Rectangle 12429"/>
              <p:cNvSpPr>
                <a:spLocks noChangeArrowheads="1"/>
              </p:cNvSpPr>
              <p:nvPr/>
            </p:nvSpPr>
            <p:spPr bwMode="auto">
              <a:xfrm>
                <a:off x="1170" y="2878"/>
                <a:ext cx="6" cy="308"/>
              </a:xfrm>
              <a:prstGeom prst="rect">
                <a:avLst/>
              </a:prstGeom>
              <a:solidFill>
                <a:srgbClr val="63C6F5"/>
              </a:solidFill>
              <a:ln w="9525">
                <a:noFill/>
                <a:miter lim="800000"/>
                <a:headEnd/>
                <a:tailEnd/>
              </a:ln>
            </p:spPr>
            <p:txBody>
              <a:bodyPr/>
              <a:lstStyle/>
              <a:p>
                <a:endParaRPr lang="en-US" dirty="0"/>
              </a:p>
            </p:txBody>
          </p:sp>
          <p:sp>
            <p:nvSpPr>
              <p:cNvPr id="80014" name="Freeform 12430"/>
              <p:cNvSpPr>
                <a:spLocks/>
              </p:cNvSpPr>
              <p:nvPr/>
            </p:nvSpPr>
            <p:spPr bwMode="auto">
              <a:xfrm>
                <a:off x="1170" y="3192"/>
                <a:ext cx="6" cy="441"/>
              </a:xfrm>
              <a:custGeom>
                <a:avLst/>
                <a:gdLst/>
                <a:ahLst/>
                <a:cxnLst>
                  <a:cxn ang="0">
                    <a:pos x="0" y="7"/>
                  </a:cxn>
                  <a:cxn ang="0">
                    <a:pos x="0" y="441"/>
                  </a:cxn>
                  <a:cxn ang="0">
                    <a:pos x="6" y="441"/>
                  </a:cxn>
                  <a:cxn ang="0">
                    <a:pos x="6" y="0"/>
                  </a:cxn>
                  <a:cxn ang="0">
                    <a:pos x="0" y="7"/>
                  </a:cxn>
                </a:cxnLst>
                <a:rect l="0" t="0" r="r" b="b"/>
                <a:pathLst>
                  <a:path w="6" h="441">
                    <a:moveTo>
                      <a:pt x="0" y="7"/>
                    </a:moveTo>
                    <a:lnTo>
                      <a:pt x="0" y="441"/>
                    </a:lnTo>
                    <a:lnTo>
                      <a:pt x="6" y="441"/>
                    </a:lnTo>
                    <a:lnTo>
                      <a:pt x="6" y="0"/>
                    </a:lnTo>
                    <a:lnTo>
                      <a:pt x="0" y="7"/>
                    </a:lnTo>
                    <a:close/>
                  </a:path>
                </a:pathLst>
              </a:custGeom>
              <a:solidFill>
                <a:srgbClr val="63C6F5"/>
              </a:solidFill>
              <a:ln w="9525">
                <a:noFill/>
                <a:round/>
                <a:headEnd/>
                <a:tailEnd/>
              </a:ln>
            </p:spPr>
            <p:txBody>
              <a:bodyPr/>
              <a:lstStyle/>
              <a:p>
                <a:endParaRPr lang="en-US" dirty="0"/>
              </a:p>
            </p:txBody>
          </p:sp>
          <p:sp>
            <p:nvSpPr>
              <p:cNvPr id="80015" name="Rectangle 12431"/>
              <p:cNvSpPr>
                <a:spLocks noChangeArrowheads="1"/>
              </p:cNvSpPr>
              <p:nvPr/>
            </p:nvSpPr>
            <p:spPr bwMode="auto">
              <a:xfrm>
                <a:off x="1176" y="469"/>
                <a:ext cx="6" cy="25"/>
              </a:xfrm>
              <a:prstGeom prst="rect">
                <a:avLst/>
              </a:prstGeom>
              <a:solidFill>
                <a:srgbClr val="63C6F5"/>
              </a:solidFill>
              <a:ln w="9525">
                <a:noFill/>
                <a:miter lim="800000"/>
                <a:headEnd/>
                <a:tailEnd/>
              </a:ln>
            </p:spPr>
            <p:txBody>
              <a:bodyPr/>
              <a:lstStyle/>
              <a:p>
                <a:endParaRPr lang="en-US" dirty="0"/>
              </a:p>
            </p:txBody>
          </p:sp>
          <p:sp>
            <p:nvSpPr>
              <p:cNvPr id="80016" name="Rectangle 12432"/>
              <p:cNvSpPr>
                <a:spLocks noChangeArrowheads="1"/>
              </p:cNvSpPr>
              <p:nvPr/>
            </p:nvSpPr>
            <p:spPr bwMode="auto">
              <a:xfrm>
                <a:off x="1176" y="513"/>
                <a:ext cx="6" cy="1"/>
              </a:xfrm>
              <a:prstGeom prst="rect">
                <a:avLst/>
              </a:prstGeom>
              <a:solidFill>
                <a:srgbClr val="63C6F5"/>
              </a:solidFill>
              <a:ln w="9525">
                <a:noFill/>
                <a:miter lim="800000"/>
                <a:headEnd/>
                <a:tailEnd/>
              </a:ln>
            </p:spPr>
            <p:txBody>
              <a:bodyPr/>
              <a:lstStyle/>
              <a:p>
                <a:endParaRPr lang="en-US" dirty="0"/>
              </a:p>
            </p:txBody>
          </p:sp>
          <p:sp>
            <p:nvSpPr>
              <p:cNvPr id="80017" name="Rectangle 12433"/>
              <p:cNvSpPr>
                <a:spLocks noChangeArrowheads="1"/>
              </p:cNvSpPr>
              <p:nvPr/>
            </p:nvSpPr>
            <p:spPr bwMode="auto">
              <a:xfrm>
                <a:off x="1176" y="588"/>
                <a:ext cx="6" cy="6"/>
              </a:xfrm>
              <a:prstGeom prst="rect">
                <a:avLst/>
              </a:prstGeom>
              <a:solidFill>
                <a:srgbClr val="63C6F5"/>
              </a:solidFill>
              <a:ln w="9525">
                <a:noFill/>
                <a:miter lim="800000"/>
                <a:headEnd/>
                <a:tailEnd/>
              </a:ln>
            </p:spPr>
            <p:txBody>
              <a:bodyPr/>
              <a:lstStyle/>
              <a:p>
                <a:endParaRPr lang="en-US" dirty="0"/>
              </a:p>
            </p:txBody>
          </p:sp>
          <p:sp>
            <p:nvSpPr>
              <p:cNvPr id="80018" name="Rectangle 12434"/>
              <p:cNvSpPr>
                <a:spLocks noChangeArrowheads="1"/>
              </p:cNvSpPr>
              <p:nvPr/>
            </p:nvSpPr>
            <p:spPr bwMode="auto">
              <a:xfrm>
                <a:off x="1176" y="601"/>
                <a:ext cx="6" cy="1"/>
              </a:xfrm>
              <a:prstGeom prst="rect">
                <a:avLst/>
              </a:prstGeom>
              <a:solidFill>
                <a:srgbClr val="63C6F5"/>
              </a:solidFill>
              <a:ln w="9525">
                <a:noFill/>
                <a:miter lim="800000"/>
                <a:headEnd/>
                <a:tailEnd/>
              </a:ln>
            </p:spPr>
            <p:txBody>
              <a:bodyPr/>
              <a:lstStyle/>
              <a:p>
                <a:endParaRPr lang="en-US" dirty="0"/>
              </a:p>
            </p:txBody>
          </p:sp>
          <p:sp>
            <p:nvSpPr>
              <p:cNvPr id="80019" name="Rectangle 12435"/>
              <p:cNvSpPr>
                <a:spLocks noChangeArrowheads="1"/>
              </p:cNvSpPr>
              <p:nvPr/>
            </p:nvSpPr>
            <p:spPr bwMode="auto">
              <a:xfrm>
                <a:off x="1176" y="645"/>
                <a:ext cx="6" cy="6"/>
              </a:xfrm>
              <a:prstGeom prst="rect">
                <a:avLst/>
              </a:prstGeom>
              <a:solidFill>
                <a:srgbClr val="63C6F5"/>
              </a:solidFill>
              <a:ln w="9525">
                <a:noFill/>
                <a:miter lim="800000"/>
                <a:headEnd/>
                <a:tailEnd/>
              </a:ln>
            </p:spPr>
            <p:txBody>
              <a:bodyPr/>
              <a:lstStyle/>
              <a:p>
                <a:endParaRPr lang="en-US" dirty="0"/>
              </a:p>
            </p:txBody>
          </p:sp>
          <p:sp>
            <p:nvSpPr>
              <p:cNvPr id="80020" name="Rectangle 12436"/>
              <p:cNvSpPr>
                <a:spLocks noChangeArrowheads="1"/>
              </p:cNvSpPr>
              <p:nvPr/>
            </p:nvSpPr>
            <p:spPr bwMode="auto">
              <a:xfrm>
                <a:off x="1176" y="651"/>
                <a:ext cx="6" cy="1"/>
              </a:xfrm>
              <a:prstGeom prst="rect">
                <a:avLst/>
              </a:prstGeom>
              <a:solidFill>
                <a:srgbClr val="63C6F5"/>
              </a:solidFill>
              <a:ln w="9525">
                <a:noFill/>
                <a:miter lim="800000"/>
                <a:headEnd/>
                <a:tailEnd/>
              </a:ln>
            </p:spPr>
            <p:txBody>
              <a:bodyPr/>
              <a:lstStyle/>
              <a:p>
                <a:endParaRPr lang="en-US" dirty="0"/>
              </a:p>
            </p:txBody>
          </p:sp>
          <p:sp>
            <p:nvSpPr>
              <p:cNvPr id="80021" name="Rectangle 12437"/>
              <p:cNvSpPr>
                <a:spLocks noChangeArrowheads="1"/>
              </p:cNvSpPr>
              <p:nvPr/>
            </p:nvSpPr>
            <p:spPr bwMode="auto">
              <a:xfrm>
                <a:off x="1176" y="651"/>
                <a:ext cx="6" cy="1"/>
              </a:xfrm>
              <a:prstGeom prst="rect">
                <a:avLst/>
              </a:prstGeom>
              <a:solidFill>
                <a:srgbClr val="63C6F5"/>
              </a:solidFill>
              <a:ln w="9525">
                <a:noFill/>
                <a:miter lim="800000"/>
                <a:headEnd/>
                <a:tailEnd/>
              </a:ln>
            </p:spPr>
            <p:txBody>
              <a:bodyPr/>
              <a:lstStyle/>
              <a:p>
                <a:endParaRPr lang="en-US" dirty="0"/>
              </a:p>
            </p:txBody>
          </p:sp>
          <p:sp>
            <p:nvSpPr>
              <p:cNvPr id="80022" name="Rectangle 12438"/>
              <p:cNvSpPr>
                <a:spLocks noChangeArrowheads="1"/>
              </p:cNvSpPr>
              <p:nvPr/>
            </p:nvSpPr>
            <p:spPr bwMode="auto">
              <a:xfrm>
                <a:off x="1176" y="657"/>
                <a:ext cx="6" cy="1"/>
              </a:xfrm>
              <a:prstGeom prst="rect">
                <a:avLst/>
              </a:prstGeom>
              <a:solidFill>
                <a:srgbClr val="63C6F5"/>
              </a:solidFill>
              <a:ln w="9525">
                <a:noFill/>
                <a:miter lim="800000"/>
                <a:headEnd/>
                <a:tailEnd/>
              </a:ln>
            </p:spPr>
            <p:txBody>
              <a:bodyPr/>
              <a:lstStyle/>
              <a:p>
                <a:endParaRPr lang="en-US" dirty="0"/>
              </a:p>
            </p:txBody>
          </p:sp>
          <p:sp>
            <p:nvSpPr>
              <p:cNvPr id="80023" name="Rectangle 12439"/>
              <p:cNvSpPr>
                <a:spLocks noChangeArrowheads="1"/>
              </p:cNvSpPr>
              <p:nvPr/>
            </p:nvSpPr>
            <p:spPr bwMode="auto">
              <a:xfrm>
                <a:off x="1176" y="689"/>
                <a:ext cx="6" cy="1"/>
              </a:xfrm>
              <a:prstGeom prst="rect">
                <a:avLst/>
              </a:prstGeom>
              <a:solidFill>
                <a:srgbClr val="63C6F5"/>
              </a:solidFill>
              <a:ln w="9525">
                <a:noFill/>
                <a:miter lim="800000"/>
                <a:headEnd/>
                <a:tailEnd/>
              </a:ln>
            </p:spPr>
            <p:txBody>
              <a:bodyPr/>
              <a:lstStyle/>
              <a:p>
                <a:endParaRPr lang="en-US" dirty="0"/>
              </a:p>
            </p:txBody>
          </p:sp>
          <p:sp>
            <p:nvSpPr>
              <p:cNvPr id="80024" name="Rectangle 12440"/>
              <p:cNvSpPr>
                <a:spLocks noChangeArrowheads="1"/>
              </p:cNvSpPr>
              <p:nvPr/>
            </p:nvSpPr>
            <p:spPr bwMode="auto">
              <a:xfrm>
                <a:off x="1176" y="701"/>
                <a:ext cx="6" cy="7"/>
              </a:xfrm>
              <a:prstGeom prst="rect">
                <a:avLst/>
              </a:prstGeom>
              <a:solidFill>
                <a:srgbClr val="63C6F5"/>
              </a:solidFill>
              <a:ln w="9525">
                <a:noFill/>
                <a:miter lim="800000"/>
                <a:headEnd/>
                <a:tailEnd/>
              </a:ln>
            </p:spPr>
            <p:txBody>
              <a:bodyPr/>
              <a:lstStyle/>
              <a:p>
                <a:endParaRPr lang="en-US" dirty="0"/>
              </a:p>
            </p:txBody>
          </p:sp>
          <p:sp>
            <p:nvSpPr>
              <p:cNvPr id="80025" name="Rectangle 12441"/>
              <p:cNvSpPr>
                <a:spLocks noChangeArrowheads="1"/>
              </p:cNvSpPr>
              <p:nvPr/>
            </p:nvSpPr>
            <p:spPr bwMode="auto">
              <a:xfrm>
                <a:off x="1176" y="708"/>
                <a:ext cx="6" cy="1"/>
              </a:xfrm>
              <a:prstGeom prst="rect">
                <a:avLst/>
              </a:prstGeom>
              <a:solidFill>
                <a:srgbClr val="63C6F5"/>
              </a:solidFill>
              <a:ln w="9525">
                <a:noFill/>
                <a:miter lim="800000"/>
                <a:headEnd/>
                <a:tailEnd/>
              </a:ln>
            </p:spPr>
            <p:txBody>
              <a:bodyPr/>
              <a:lstStyle/>
              <a:p>
                <a:endParaRPr lang="en-US" dirty="0"/>
              </a:p>
            </p:txBody>
          </p:sp>
          <p:sp>
            <p:nvSpPr>
              <p:cNvPr id="80026" name="Rectangle 12442"/>
              <p:cNvSpPr>
                <a:spLocks noChangeArrowheads="1"/>
              </p:cNvSpPr>
              <p:nvPr/>
            </p:nvSpPr>
            <p:spPr bwMode="auto">
              <a:xfrm>
                <a:off x="1176" y="752"/>
                <a:ext cx="6" cy="1"/>
              </a:xfrm>
              <a:prstGeom prst="rect">
                <a:avLst/>
              </a:prstGeom>
              <a:solidFill>
                <a:srgbClr val="63C6F5"/>
              </a:solidFill>
              <a:ln w="9525">
                <a:noFill/>
                <a:miter lim="800000"/>
                <a:headEnd/>
                <a:tailEnd/>
              </a:ln>
            </p:spPr>
            <p:txBody>
              <a:bodyPr/>
              <a:lstStyle/>
              <a:p>
                <a:endParaRPr lang="en-US" dirty="0"/>
              </a:p>
            </p:txBody>
          </p:sp>
          <p:sp>
            <p:nvSpPr>
              <p:cNvPr id="80027" name="Freeform 12443"/>
              <p:cNvSpPr>
                <a:spLocks/>
              </p:cNvSpPr>
              <p:nvPr/>
            </p:nvSpPr>
            <p:spPr bwMode="auto">
              <a:xfrm>
                <a:off x="1176" y="997"/>
                <a:ext cx="6" cy="94"/>
              </a:xfrm>
              <a:custGeom>
                <a:avLst/>
                <a:gdLst/>
                <a:ahLst/>
                <a:cxnLst>
                  <a:cxn ang="0">
                    <a:pos x="0" y="0"/>
                  </a:cxn>
                  <a:cxn ang="0">
                    <a:pos x="0" y="94"/>
                  </a:cxn>
                  <a:cxn ang="0">
                    <a:pos x="6" y="94"/>
                  </a:cxn>
                  <a:cxn ang="0">
                    <a:pos x="6" y="6"/>
                  </a:cxn>
                  <a:cxn ang="0">
                    <a:pos x="0" y="0"/>
                  </a:cxn>
                </a:cxnLst>
                <a:rect l="0" t="0" r="r" b="b"/>
                <a:pathLst>
                  <a:path w="6" h="94">
                    <a:moveTo>
                      <a:pt x="0" y="0"/>
                    </a:moveTo>
                    <a:lnTo>
                      <a:pt x="0" y="94"/>
                    </a:lnTo>
                    <a:lnTo>
                      <a:pt x="6" y="94"/>
                    </a:lnTo>
                    <a:lnTo>
                      <a:pt x="6" y="6"/>
                    </a:lnTo>
                    <a:lnTo>
                      <a:pt x="0" y="0"/>
                    </a:lnTo>
                    <a:close/>
                  </a:path>
                </a:pathLst>
              </a:custGeom>
              <a:solidFill>
                <a:srgbClr val="63C6F5"/>
              </a:solidFill>
              <a:ln w="9525">
                <a:noFill/>
                <a:round/>
                <a:headEnd/>
                <a:tailEnd/>
              </a:ln>
            </p:spPr>
            <p:txBody>
              <a:bodyPr/>
              <a:lstStyle/>
              <a:p>
                <a:endParaRPr lang="en-US" dirty="0"/>
              </a:p>
            </p:txBody>
          </p:sp>
          <p:sp>
            <p:nvSpPr>
              <p:cNvPr id="80028" name="Freeform 12444"/>
              <p:cNvSpPr>
                <a:spLocks/>
              </p:cNvSpPr>
              <p:nvPr/>
            </p:nvSpPr>
            <p:spPr bwMode="auto">
              <a:xfrm>
                <a:off x="1176" y="1117"/>
                <a:ext cx="6" cy="18"/>
              </a:xfrm>
              <a:custGeom>
                <a:avLst/>
                <a:gdLst/>
                <a:ahLst/>
                <a:cxnLst>
                  <a:cxn ang="0">
                    <a:pos x="0" y="0"/>
                  </a:cxn>
                  <a:cxn ang="0">
                    <a:pos x="0" y="18"/>
                  </a:cxn>
                  <a:cxn ang="0">
                    <a:pos x="6" y="12"/>
                  </a:cxn>
                  <a:cxn ang="0">
                    <a:pos x="6" y="0"/>
                  </a:cxn>
                  <a:cxn ang="0">
                    <a:pos x="0" y="0"/>
                  </a:cxn>
                </a:cxnLst>
                <a:rect l="0" t="0" r="r" b="b"/>
                <a:pathLst>
                  <a:path w="6" h="18">
                    <a:moveTo>
                      <a:pt x="0" y="0"/>
                    </a:moveTo>
                    <a:lnTo>
                      <a:pt x="0" y="18"/>
                    </a:lnTo>
                    <a:lnTo>
                      <a:pt x="6" y="12"/>
                    </a:lnTo>
                    <a:lnTo>
                      <a:pt x="6" y="0"/>
                    </a:lnTo>
                    <a:lnTo>
                      <a:pt x="0" y="0"/>
                    </a:lnTo>
                    <a:close/>
                  </a:path>
                </a:pathLst>
              </a:custGeom>
              <a:solidFill>
                <a:srgbClr val="63C6F5"/>
              </a:solidFill>
              <a:ln w="9525">
                <a:noFill/>
                <a:round/>
                <a:headEnd/>
                <a:tailEnd/>
              </a:ln>
            </p:spPr>
            <p:txBody>
              <a:bodyPr/>
              <a:lstStyle/>
              <a:p>
                <a:endParaRPr lang="en-US" dirty="0"/>
              </a:p>
            </p:txBody>
          </p:sp>
          <p:sp>
            <p:nvSpPr>
              <p:cNvPr id="80029" name="Rectangle 12445"/>
              <p:cNvSpPr>
                <a:spLocks noChangeArrowheads="1"/>
              </p:cNvSpPr>
              <p:nvPr/>
            </p:nvSpPr>
            <p:spPr bwMode="auto">
              <a:xfrm>
                <a:off x="1176" y="1135"/>
                <a:ext cx="6" cy="416"/>
              </a:xfrm>
              <a:prstGeom prst="rect">
                <a:avLst/>
              </a:prstGeom>
              <a:solidFill>
                <a:srgbClr val="63C6F5"/>
              </a:solidFill>
              <a:ln w="9525">
                <a:noFill/>
                <a:miter lim="800000"/>
                <a:headEnd/>
                <a:tailEnd/>
              </a:ln>
            </p:spPr>
            <p:txBody>
              <a:bodyPr/>
              <a:lstStyle/>
              <a:p>
                <a:endParaRPr lang="en-US" dirty="0"/>
              </a:p>
            </p:txBody>
          </p:sp>
          <p:sp>
            <p:nvSpPr>
              <p:cNvPr id="80030" name="Freeform 12446"/>
              <p:cNvSpPr>
                <a:spLocks/>
              </p:cNvSpPr>
              <p:nvPr/>
            </p:nvSpPr>
            <p:spPr bwMode="auto">
              <a:xfrm>
                <a:off x="1176" y="2802"/>
                <a:ext cx="6" cy="63"/>
              </a:xfrm>
              <a:custGeom>
                <a:avLst/>
                <a:gdLst/>
                <a:ahLst/>
                <a:cxnLst>
                  <a:cxn ang="0">
                    <a:pos x="0" y="0"/>
                  </a:cxn>
                  <a:cxn ang="0">
                    <a:pos x="0" y="63"/>
                  </a:cxn>
                  <a:cxn ang="0">
                    <a:pos x="6" y="63"/>
                  </a:cxn>
                  <a:cxn ang="0">
                    <a:pos x="6" y="7"/>
                  </a:cxn>
                  <a:cxn ang="0">
                    <a:pos x="0" y="0"/>
                  </a:cxn>
                </a:cxnLst>
                <a:rect l="0" t="0" r="r" b="b"/>
                <a:pathLst>
                  <a:path w="6" h="63">
                    <a:moveTo>
                      <a:pt x="0" y="0"/>
                    </a:moveTo>
                    <a:lnTo>
                      <a:pt x="0" y="63"/>
                    </a:lnTo>
                    <a:lnTo>
                      <a:pt x="6" y="63"/>
                    </a:lnTo>
                    <a:lnTo>
                      <a:pt x="6" y="7"/>
                    </a:lnTo>
                    <a:lnTo>
                      <a:pt x="0" y="0"/>
                    </a:lnTo>
                    <a:close/>
                  </a:path>
                </a:pathLst>
              </a:custGeom>
              <a:solidFill>
                <a:srgbClr val="63C6F5"/>
              </a:solidFill>
              <a:ln w="9525">
                <a:noFill/>
                <a:round/>
                <a:headEnd/>
                <a:tailEnd/>
              </a:ln>
            </p:spPr>
            <p:txBody>
              <a:bodyPr/>
              <a:lstStyle/>
              <a:p>
                <a:endParaRPr lang="en-US" dirty="0"/>
              </a:p>
            </p:txBody>
          </p:sp>
          <p:sp>
            <p:nvSpPr>
              <p:cNvPr id="80031" name="Rectangle 12447"/>
              <p:cNvSpPr>
                <a:spLocks noChangeArrowheads="1"/>
              </p:cNvSpPr>
              <p:nvPr/>
            </p:nvSpPr>
            <p:spPr bwMode="auto">
              <a:xfrm>
                <a:off x="1176" y="2871"/>
                <a:ext cx="6" cy="768"/>
              </a:xfrm>
              <a:prstGeom prst="rect">
                <a:avLst/>
              </a:prstGeom>
              <a:solidFill>
                <a:srgbClr val="63C6F5"/>
              </a:solidFill>
              <a:ln w="9525">
                <a:noFill/>
                <a:miter lim="800000"/>
                <a:headEnd/>
                <a:tailEnd/>
              </a:ln>
            </p:spPr>
            <p:txBody>
              <a:bodyPr/>
              <a:lstStyle/>
              <a:p>
                <a:endParaRPr lang="en-US" dirty="0"/>
              </a:p>
            </p:txBody>
          </p:sp>
          <p:sp>
            <p:nvSpPr>
              <p:cNvPr id="80032" name="Rectangle 12448"/>
              <p:cNvSpPr>
                <a:spLocks noChangeArrowheads="1"/>
              </p:cNvSpPr>
              <p:nvPr/>
            </p:nvSpPr>
            <p:spPr bwMode="auto">
              <a:xfrm>
                <a:off x="1182" y="462"/>
                <a:ext cx="7" cy="51"/>
              </a:xfrm>
              <a:prstGeom prst="rect">
                <a:avLst/>
              </a:prstGeom>
              <a:solidFill>
                <a:srgbClr val="63C6F5"/>
              </a:solidFill>
              <a:ln w="9525">
                <a:noFill/>
                <a:miter lim="800000"/>
                <a:headEnd/>
                <a:tailEnd/>
              </a:ln>
            </p:spPr>
            <p:txBody>
              <a:bodyPr/>
              <a:lstStyle/>
              <a:p>
                <a:endParaRPr lang="en-US" dirty="0"/>
              </a:p>
            </p:txBody>
          </p:sp>
          <p:sp>
            <p:nvSpPr>
              <p:cNvPr id="80033" name="Rectangle 12449"/>
              <p:cNvSpPr>
                <a:spLocks noChangeArrowheads="1"/>
              </p:cNvSpPr>
              <p:nvPr/>
            </p:nvSpPr>
            <p:spPr bwMode="auto">
              <a:xfrm>
                <a:off x="1182" y="513"/>
                <a:ext cx="7" cy="1"/>
              </a:xfrm>
              <a:prstGeom prst="rect">
                <a:avLst/>
              </a:prstGeom>
              <a:solidFill>
                <a:srgbClr val="63C6F5"/>
              </a:solidFill>
              <a:ln w="9525">
                <a:noFill/>
                <a:miter lim="800000"/>
                <a:headEnd/>
                <a:tailEnd/>
              </a:ln>
            </p:spPr>
            <p:txBody>
              <a:bodyPr/>
              <a:lstStyle/>
              <a:p>
                <a:endParaRPr lang="en-US" dirty="0"/>
              </a:p>
            </p:txBody>
          </p:sp>
          <p:sp>
            <p:nvSpPr>
              <p:cNvPr id="80034" name="Rectangle 12450"/>
              <p:cNvSpPr>
                <a:spLocks noChangeArrowheads="1"/>
              </p:cNvSpPr>
              <p:nvPr/>
            </p:nvSpPr>
            <p:spPr bwMode="auto">
              <a:xfrm>
                <a:off x="1182" y="588"/>
                <a:ext cx="7" cy="6"/>
              </a:xfrm>
              <a:prstGeom prst="rect">
                <a:avLst/>
              </a:prstGeom>
              <a:solidFill>
                <a:srgbClr val="63C6F5"/>
              </a:solidFill>
              <a:ln w="9525">
                <a:noFill/>
                <a:miter lim="800000"/>
                <a:headEnd/>
                <a:tailEnd/>
              </a:ln>
            </p:spPr>
            <p:txBody>
              <a:bodyPr/>
              <a:lstStyle/>
              <a:p>
                <a:endParaRPr lang="en-US" dirty="0"/>
              </a:p>
            </p:txBody>
          </p:sp>
          <p:sp>
            <p:nvSpPr>
              <p:cNvPr id="80035" name="Rectangle 12451"/>
              <p:cNvSpPr>
                <a:spLocks noChangeArrowheads="1"/>
              </p:cNvSpPr>
              <p:nvPr/>
            </p:nvSpPr>
            <p:spPr bwMode="auto">
              <a:xfrm>
                <a:off x="1182" y="607"/>
                <a:ext cx="7" cy="1"/>
              </a:xfrm>
              <a:prstGeom prst="rect">
                <a:avLst/>
              </a:prstGeom>
              <a:solidFill>
                <a:srgbClr val="63C6F5"/>
              </a:solidFill>
              <a:ln w="9525">
                <a:noFill/>
                <a:miter lim="800000"/>
                <a:headEnd/>
                <a:tailEnd/>
              </a:ln>
            </p:spPr>
            <p:txBody>
              <a:bodyPr/>
              <a:lstStyle/>
              <a:p>
                <a:endParaRPr lang="en-US" dirty="0"/>
              </a:p>
            </p:txBody>
          </p:sp>
          <p:sp>
            <p:nvSpPr>
              <p:cNvPr id="80036" name="Rectangle 12452"/>
              <p:cNvSpPr>
                <a:spLocks noChangeArrowheads="1"/>
              </p:cNvSpPr>
              <p:nvPr/>
            </p:nvSpPr>
            <p:spPr bwMode="auto">
              <a:xfrm>
                <a:off x="1182" y="645"/>
                <a:ext cx="7" cy="1"/>
              </a:xfrm>
              <a:prstGeom prst="rect">
                <a:avLst/>
              </a:prstGeom>
              <a:solidFill>
                <a:srgbClr val="63C6F5"/>
              </a:solidFill>
              <a:ln w="9525">
                <a:noFill/>
                <a:miter lim="800000"/>
                <a:headEnd/>
                <a:tailEnd/>
              </a:ln>
            </p:spPr>
            <p:txBody>
              <a:bodyPr/>
              <a:lstStyle/>
              <a:p>
                <a:endParaRPr lang="en-US" dirty="0"/>
              </a:p>
            </p:txBody>
          </p:sp>
          <p:sp>
            <p:nvSpPr>
              <p:cNvPr id="80037" name="Rectangle 12453"/>
              <p:cNvSpPr>
                <a:spLocks noChangeArrowheads="1"/>
              </p:cNvSpPr>
              <p:nvPr/>
            </p:nvSpPr>
            <p:spPr bwMode="auto">
              <a:xfrm>
                <a:off x="1182" y="651"/>
                <a:ext cx="7" cy="1"/>
              </a:xfrm>
              <a:prstGeom prst="rect">
                <a:avLst/>
              </a:prstGeom>
              <a:solidFill>
                <a:srgbClr val="63C6F5"/>
              </a:solidFill>
              <a:ln w="9525">
                <a:noFill/>
                <a:miter lim="800000"/>
                <a:headEnd/>
                <a:tailEnd/>
              </a:ln>
            </p:spPr>
            <p:txBody>
              <a:bodyPr/>
              <a:lstStyle/>
              <a:p>
                <a:endParaRPr lang="en-US" dirty="0"/>
              </a:p>
            </p:txBody>
          </p:sp>
          <p:sp>
            <p:nvSpPr>
              <p:cNvPr id="80038" name="Freeform 12454"/>
              <p:cNvSpPr>
                <a:spLocks/>
              </p:cNvSpPr>
              <p:nvPr/>
            </p:nvSpPr>
            <p:spPr bwMode="auto">
              <a:xfrm>
                <a:off x="1182" y="651"/>
                <a:ext cx="7" cy="6"/>
              </a:xfrm>
              <a:custGeom>
                <a:avLst/>
                <a:gdLst/>
                <a:ahLst/>
                <a:cxnLst>
                  <a:cxn ang="0">
                    <a:pos x="0" y="0"/>
                  </a:cxn>
                  <a:cxn ang="0">
                    <a:pos x="0" y="0"/>
                  </a:cxn>
                  <a:cxn ang="0">
                    <a:pos x="7" y="6"/>
                  </a:cxn>
                  <a:cxn ang="0">
                    <a:pos x="7" y="0"/>
                  </a:cxn>
                  <a:cxn ang="0">
                    <a:pos x="0" y="0"/>
                  </a:cxn>
                </a:cxnLst>
                <a:rect l="0" t="0" r="r" b="b"/>
                <a:pathLst>
                  <a:path w="7" h="6">
                    <a:moveTo>
                      <a:pt x="0" y="0"/>
                    </a:moveTo>
                    <a:lnTo>
                      <a:pt x="0" y="0"/>
                    </a:lnTo>
                    <a:lnTo>
                      <a:pt x="7" y="6"/>
                    </a:lnTo>
                    <a:lnTo>
                      <a:pt x="7" y="0"/>
                    </a:lnTo>
                    <a:lnTo>
                      <a:pt x="0" y="0"/>
                    </a:lnTo>
                    <a:close/>
                  </a:path>
                </a:pathLst>
              </a:custGeom>
              <a:solidFill>
                <a:srgbClr val="63C6F5"/>
              </a:solidFill>
              <a:ln w="9525">
                <a:noFill/>
                <a:round/>
                <a:headEnd/>
                <a:tailEnd/>
              </a:ln>
            </p:spPr>
            <p:txBody>
              <a:bodyPr/>
              <a:lstStyle/>
              <a:p>
                <a:endParaRPr lang="en-US" dirty="0"/>
              </a:p>
            </p:txBody>
          </p:sp>
          <p:sp>
            <p:nvSpPr>
              <p:cNvPr id="80039" name="Rectangle 12455"/>
              <p:cNvSpPr>
                <a:spLocks noChangeArrowheads="1"/>
              </p:cNvSpPr>
              <p:nvPr/>
            </p:nvSpPr>
            <p:spPr bwMode="auto">
              <a:xfrm>
                <a:off x="1182" y="657"/>
                <a:ext cx="7" cy="7"/>
              </a:xfrm>
              <a:prstGeom prst="rect">
                <a:avLst/>
              </a:prstGeom>
              <a:solidFill>
                <a:srgbClr val="63C6F5"/>
              </a:solidFill>
              <a:ln w="9525">
                <a:noFill/>
                <a:miter lim="800000"/>
                <a:headEnd/>
                <a:tailEnd/>
              </a:ln>
            </p:spPr>
            <p:txBody>
              <a:bodyPr/>
              <a:lstStyle/>
              <a:p>
                <a:endParaRPr lang="en-US" dirty="0"/>
              </a:p>
            </p:txBody>
          </p:sp>
          <p:sp>
            <p:nvSpPr>
              <p:cNvPr id="80040" name="Rectangle 12456"/>
              <p:cNvSpPr>
                <a:spLocks noChangeArrowheads="1"/>
              </p:cNvSpPr>
              <p:nvPr/>
            </p:nvSpPr>
            <p:spPr bwMode="auto">
              <a:xfrm>
                <a:off x="1182" y="689"/>
                <a:ext cx="7" cy="6"/>
              </a:xfrm>
              <a:prstGeom prst="rect">
                <a:avLst/>
              </a:prstGeom>
              <a:solidFill>
                <a:srgbClr val="63C6F5"/>
              </a:solidFill>
              <a:ln w="9525">
                <a:noFill/>
                <a:miter lim="800000"/>
                <a:headEnd/>
                <a:tailEnd/>
              </a:ln>
            </p:spPr>
            <p:txBody>
              <a:bodyPr/>
              <a:lstStyle/>
              <a:p>
                <a:endParaRPr lang="en-US" dirty="0"/>
              </a:p>
            </p:txBody>
          </p:sp>
          <p:sp>
            <p:nvSpPr>
              <p:cNvPr id="80041" name="Rectangle 12457"/>
              <p:cNvSpPr>
                <a:spLocks noChangeArrowheads="1"/>
              </p:cNvSpPr>
              <p:nvPr/>
            </p:nvSpPr>
            <p:spPr bwMode="auto">
              <a:xfrm>
                <a:off x="1182" y="701"/>
                <a:ext cx="7" cy="1"/>
              </a:xfrm>
              <a:prstGeom prst="rect">
                <a:avLst/>
              </a:prstGeom>
              <a:solidFill>
                <a:srgbClr val="63C6F5"/>
              </a:solidFill>
              <a:ln w="9525">
                <a:noFill/>
                <a:miter lim="800000"/>
                <a:headEnd/>
                <a:tailEnd/>
              </a:ln>
            </p:spPr>
            <p:txBody>
              <a:bodyPr/>
              <a:lstStyle/>
              <a:p>
                <a:endParaRPr lang="en-US" dirty="0"/>
              </a:p>
            </p:txBody>
          </p:sp>
          <p:sp>
            <p:nvSpPr>
              <p:cNvPr id="80042" name="Rectangle 12458"/>
              <p:cNvSpPr>
                <a:spLocks noChangeArrowheads="1"/>
              </p:cNvSpPr>
              <p:nvPr/>
            </p:nvSpPr>
            <p:spPr bwMode="auto">
              <a:xfrm>
                <a:off x="1182" y="701"/>
                <a:ext cx="7" cy="7"/>
              </a:xfrm>
              <a:prstGeom prst="rect">
                <a:avLst/>
              </a:prstGeom>
              <a:solidFill>
                <a:srgbClr val="63C6F5"/>
              </a:solidFill>
              <a:ln w="9525">
                <a:noFill/>
                <a:miter lim="800000"/>
                <a:headEnd/>
                <a:tailEnd/>
              </a:ln>
            </p:spPr>
            <p:txBody>
              <a:bodyPr/>
              <a:lstStyle/>
              <a:p>
                <a:endParaRPr lang="en-US" dirty="0"/>
              </a:p>
            </p:txBody>
          </p:sp>
          <p:sp>
            <p:nvSpPr>
              <p:cNvPr id="80043" name="Rectangle 12459"/>
              <p:cNvSpPr>
                <a:spLocks noChangeArrowheads="1"/>
              </p:cNvSpPr>
              <p:nvPr/>
            </p:nvSpPr>
            <p:spPr bwMode="auto">
              <a:xfrm>
                <a:off x="1182" y="708"/>
                <a:ext cx="7" cy="1"/>
              </a:xfrm>
              <a:prstGeom prst="rect">
                <a:avLst/>
              </a:prstGeom>
              <a:solidFill>
                <a:srgbClr val="63C6F5"/>
              </a:solidFill>
              <a:ln w="9525">
                <a:noFill/>
                <a:miter lim="800000"/>
                <a:headEnd/>
                <a:tailEnd/>
              </a:ln>
            </p:spPr>
            <p:txBody>
              <a:bodyPr/>
              <a:lstStyle/>
              <a:p>
                <a:endParaRPr lang="en-US" dirty="0"/>
              </a:p>
            </p:txBody>
          </p:sp>
          <p:sp>
            <p:nvSpPr>
              <p:cNvPr id="80044" name="Freeform 12460"/>
              <p:cNvSpPr>
                <a:spLocks/>
              </p:cNvSpPr>
              <p:nvPr/>
            </p:nvSpPr>
            <p:spPr bwMode="auto">
              <a:xfrm>
                <a:off x="1182" y="739"/>
                <a:ext cx="7" cy="6"/>
              </a:xfrm>
              <a:custGeom>
                <a:avLst/>
                <a:gdLst/>
                <a:ahLst/>
                <a:cxnLst>
                  <a:cxn ang="0">
                    <a:pos x="0" y="6"/>
                  </a:cxn>
                  <a:cxn ang="0">
                    <a:pos x="0" y="6"/>
                  </a:cxn>
                  <a:cxn ang="0">
                    <a:pos x="7" y="6"/>
                  </a:cxn>
                  <a:cxn ang="0">
                    <a:pos x="7" y="0"/>
                  </a:cxn>
                  <a:cxn ang="0">
                    <a:pos x="0" y="6"/>
                  </a:cxn>
                </a:cxnLst>
                <a:rect l="0" t="0" r="r" b="b"/>
                <a:pathLst>
                  <a:path w="7" h="6">
                    <a:moveTo>
                      <a:pt x="0" y="6"/>
                    </a:moveTo>
                    <a:lnTo>
                      <a:pt x="0" y="6"/>
                    </a:lnTo>
                    <a:lnTo>
                      <a:pt x="7" y="6"/>
                    </a:lnTo>
                    <a:lnTo>
                      <a:pt x="7" y="0"/>
                    </a:lnTo>
                    <a:lnTo>
                      <a:pt x="0" y="6"/>
                    </a:lnTo>
                    <a:close/>
                  </a:path>
                </a:pathLst>
              </a:custGeom>
              <a:solidFill>
                <a:srgbClr val="63C6F5"/>
              </a:solidFill>
              <a:ln w="9525">
                <a:noFill/>
                <a:round/>
                <a:headEnd/>
                <a:tailEnd/>
              </a:ln>
            </p:spPr>
            <p:txBody>
              <a:bodyPr/>
              <a:lstStyle/>
              <a:p>
                <a:endParaRPr lang="en-US" dirty="0"/>
              </a:p>
            </p:txBody>
          </p:sp>
          <p:sp>
            <p:nvSpPr>
              <p:cNvPr id="80045" name="Rectangle 12461"/>
              <p:cNvSpPr>
                <a:spLocks noChangeArrowheads="1"/>
              </p:cNvSpPr>
              <p:nvPr/>
            </p:nvSpPr>
            <p:spPr bwMode="auto">
              <a:xfrm>
                <a:off x="1182" y="997"/>
                <a:ext cx="7" cy="560"/>
              </a:xfrm>
              <a:prstGeom prst="rect">
                <a:avLst/>
              </a:prstGeom>
              <a:solidFill>
                <a:srgbClr val="63C6F5"/>
              </a:solidFill>
              <a:ln w="9525">
                <a:noFill/>
                <a:miter lim="800000"/>
                <a:headEnd/>
                <a:tailEnd/>
              </a:ln>
            </p:spPr>
            <p:txBody>
              <a:bodyPr/>
              <a:lstStyle/>
              <a:p>
                <a:endParaRPr lang="en-US" dirty="0"/>
              </a:p>
            </p:txBody>
          </p:sp>
          <p:sp>
            <p:nvSpPr>
              <p:cNvPr id="80046" name="Freeform 12462"/>
              <p:cNvSpPr>
                <a:spLocks/>
              </p:cNvSpPr>
              <p:nvPr/>
            </p:nvSpPr>
            <p:spPr bwMode="auto">
              <a:xfrm>
                <a:off x="1182" y="2809"/>
                <a:ext cx="7" cy="62"/>
              </a:xfrm>
              <a:custGeom>
                <a:avLst/>
                <a:gdLst/>
                <a:ahLst/>
                <a:cxnLst>
                  <a:cxn ang="0">
                    <a:pos x="0" y="0"/>
                  </a:cxn>
                  <a:cxn ang="0">
                    <a:pos x="0" y="62"/>
                  </a:cxn>
                  <a:cxn ang="0">
                    <a:pos x="7" y="62"/>
                  </a:cxn>
                  <a:cxn ang="0">
                    <a:pos x="7" y="6"/>
                  </a:cxn>
                  <a:cxn ang="0">
                    <a:pos x="0" y="0"/>
                  </a:cxn>
                </a:cxnLst>
                <a:rect l="0" t="0" r="r" b="b"/>
                <a:pathLst>
                  <a:path w="7" h="62">
                    <a:moveTo>
                      <a:pt x="0" y="0"/>
                    </a:moveTo>
                    <a:lnTo>
                      <a:pt x="0" y="62"/>
                    </a:lnTo>
                    <a:lnTo>
                      <a:pt x="7" y="62"/>
                    </a:lnTo>
                    <a:lnTo>
                      <a:pt x="7" y="6"/>
                    </a:lnTo>
                    <a:lnTo>
                      <a:pt x="0" y="0"/>
                    </a:lnTo>
                    <a:close/>
                  </a:path>
                </a:pathLst>
              </a:custGeom>
              <a:solidFill>
                <a:srgbClr val="63C6F5"/>
              </a:solidFill>
              <a:ln w="9525">
                <a:noFill/>
                <a:round/>
                <a:headEnd/>
                <a:tailEnd/>
              </a:ln>
            </p:spPr>
            <p:txBody>
              <a:bodyPr/>
              <a:lstStyle/>
              <a:p>
                <a:endParaRPr lang="en-US" dirty="0"/>
              </a:p>
            </p:txBody>
          </p:sp>
          <p:sp>
            <p:nvSpPr>
              <p:cNvPr id="80047" name="Rectangle 12463"/>
              <p:cNvSpPr>
                <a:spLocks noChangeArrowheads="1"/>
              </p:cNvSpPr>
              <p:nvPr/>
            </p:nvSpPr>
            <p:spPr bwMode="auto">
              <a:xfrm>
                <a:off x="1182" y="2871"/>
                <a:ext cx="7" cy="768"/>
              </a:xfrm>
              <a:prstGeom prst="rect">
                <a:avLst/>
              </a:prstGeom>
              <a:solidFill>
                <a:srgbClr val="63C6F5"/>
              </a:solidFill>
              <a:ln w="9525">
                <a:noFill/>
                <a:miter lim="800000"/>
                <a:headEnd/>
                <a:tailEnd/>
              </a:ln>
            </p:spPr>
            <p:txBody>
              <a:bodyPr/>
              <a:lstStyle/>
              <a:p>
                <a:endParaRPr lang="en-US" dirty="0"/>
              </a:p>
            </p:txBody>
          </p:sp>
          <p:sp>
            <p:nvSpPr>
              <p:cNvPr id="80048" name="Rectangle 12464"/>
              <p:cNvSpPr>
                <a:spLocks noChangeArrowheads="1"/>
              </p:cNvSpPr>
              <p:nvPr/>
            </p:nvSpPr>
            <p:spPr bwMode="auto">
              <a:xfrm>
                <a:off x="1189" y="450"/>
                <a:ext cx="6" cy="6"/>
              </a:xfrm>
              <a:prstGeom prst="rect">
                <a:avLst/>
              </a:prstGeom>
              <a:solidFill>
                <a:srgbClr val="63C6F5"/>
              </a:solidFill>
              <a:ln w="9525">
                <a:noFill/>
                <a:miter lim="800000"/>
                <a:headEnd/>
                <a:tailEnd/>
              </a:ln>
            </p:spPr>
            <p:txBody>
              <a:bodyPr/>
              <a:lstStyle/>
              <a:p>
                <a:endParaRPr lang="en-US" dirty="0"/>
              </a:p>
            </p:txBody>
          </p:sp>
          <p:sp>
            <p:nvSpPr>
              <p:cNvPr id="80049" name="Rectangle 12465"/>
              <p:cNvSpPr>
                <a:spLocks noChangeArrowheads="1"/>
              </p:cNvSpPr>
              <p:nvPr/>
            </p:nvSpPr>
            <p:spPr bwMode="auto">
              <a:xfrm>
                <a:off x="1189" y="469"/>
                <a:ext cx="6" cy="37"/>
              </a:xfrm>
              <a:prstGeom prst="rect">
                <a:avLst/>
              </a:prstGeom>
              <a:solidFill>
                <a:srgbClr val="63C6F5"/>
              </a:solidFill>
              <a:ln w="9525">
                <a:noFill/>
                <a:miter lim="800000"/>
                <a:headEnd/>
                <a:tailEnd/>
              </a:ln>
            </p:spPr>
            <p:txBody>
              <a:bodyPr/>
              <a:lstStyle/>
              <a:p>
                <a:endParaRPr lang="en-US" dirty="0"/>
              </a:p>
            </p:txBody>
          </p:sp>
          <p:sp>
            <p:nvSpPr>
              <p:cNvPr id="80050" name="Rectangle 12466"/>
              <p:cNvSpPr>
                <a:spLocks noChangeArrowheads="1"/>
              </p:cNvSpPr>
              <p:nvPr/>
            </p:nvSpPr>
            <p:spPr bwMode="auto">
              <a:xfrm>
                <a:off x="1189" y="513"/>
                <a:ext cx="6" cy="1"/>
              </a:xfrm>
              <a:prstGeom prst="rect">
                <a:avLst/>
              </a:prstGeom>
              <a:solidFill>
                <a:srgbClr val="63C6F5"/>
              </a:solidFill>
              <a:ln w="9525">
                <a:noFill/>
                <a:miter lim="800000"/>
                <a:headEnd/>
                <a:tailEnd/>
              </a:ln>
            </p:spPr>
            <p:txBody>
              <a:bodyPr/>
              <a:lstStyle/>
              <a:p>
                <a:endParaRPr lang="en-US" dirty="0"/>
              </a:p>
            </p:txBody>
          </p:sp>
          <p:sp>
            <p:nvSpPr>
              <p:cNvPr id="80051" name="Freeform 12467"/>
              <p:cNvSpPr>
                <a:spLocks/>
              </p:cNvSpPr>
              <p:nvPr/>
            </p:nvSpPr>
            <p:spPr bwMode="auto">
              <a:xfrm>
                <a:off x="1189" y="588"/>
                <a:ext cx="6" cy="13"/>
              </a:xfrm>
              <a:custGeom>
                <a:avLst/>
                <a:gdLst/>
                <a:ahLst/>
                <a:cxnLst>
                  <a:cxn ang="0">
                    <a:pos x="0" y="0"/>
                  </a:cxn>
                  <a:cxn ang="0">
                    <a:pos x="0" y="6"/>
                  </a:cxn>
                  <a:cxn ang="0">
                    <a:pos x="6" y="13"/>
                  </a:cxn>
                  <a:cxn ang="0">
                    <a:pos x="6" y="6"/>
                  </a:cxn>
                  <a:cxn ang="0">
                    <a:pos x="0" y="0"/>
                  </a:cxn>
                </a:cxnLst>
                <a:rect l="0" t="0" r="r" b="b"/>
                <a:pathLst>
                  <a:path w="6" h="13">
                    <a:moveTo>
                      <a:pt x="0" y="0"/>
                    </a:moveTo>
                    <a:lnTo>
                      <a:pt x="0" y="6"/>
                    </a:lnTo>
                    <a:lnTo>
                      <a:pt x="6" y="13"/>
                    </a:lnTo>
                    <a:lnTo>
                      <a:pt x="6" y="6"/>
                    </a:lnTo>
                    <a:lnTo>
                      <a:pt x="0" y="0"/>
                    </a:lnTo>
                    <a:close/>
                  </a:path>
                </a:pathLst>
              </a:custGeom>
              <a:solidFill>
                <a:srgbClr val="63C6F5"/>
              </a:solidFill>
              <a:ln w="9525">
                <a:noFill/>
                <a:round/>
                <a:headEnd/>
                <a:tailEnd/>
              </a:ln>
            </p:spPr>
            <p:txBody>
              <a:bodyPr/>
              <a:lstStyle/>
              <a:p>
                <a:endParaRPr lang="en-US" dirty="0"/>
              </a:p>
            </p:txBody>
          </p:sp>
          <p:sp>
            <p:nvSpPr>
              <p:cNvPr id="80052" name="Rectangle 12468"/>
              <p:cNvSpPr>
                <a:spLocks noChangeArrowheads="1"/>
              </p:cNvSpPr>
              <p:nvPr/>
            </p:nvSpPr>
            <p:spPr bwMode="auto">
              <a:xfrm>
                <a:off x="1189" y="607"/>
                <a:ext cx="6" cy="1"/>
              </a:xfrm>
              <a:prstGeom prst="rect">
                <a:avLst/>
              </a:prstGeom>
              <a:solidFill>
                <a:srgbClr val="63C6F5"/>
              </a:solidFill>
              <a:ln w="9525">
                <a:noFill/>
                <a:miter lim="800000"/>
                <a:headEnd/>
                <a:tailEnd/>
              </a:ln>
            </p:spPr>
            <p:txBody>
              <a:bodyPr/>
              <a:lstStyle/>
              <a:p>
                <a:endParaRPr lang="en-US" dirty="0"/>
              </a:p>
            </p:txBody>
          </p:sp>
          <p:sp>
            <p:nvSpPr>
              <p:cNvPr id="80053" name="Rectangle 12469"/>
              <p:cNvSpPr>
                <a:spLocks noChangeArrowheads="1"/>
              </p:cNvSpPr>
              <p:nvPr/>
            </p:nvSpPr>
            <p:spPr bwMode="auto">
              <a:xfrm>
                <a:off x="1189" y="645"/>
                <a:ext cx="6" cy="1"/>
              </a:xfrm>
              <a:prstGeom prst="rect">
                <a:avLst/>
              </a:prstGeom>
              <a:solidFill>
                <a:srgbClr val="63C6F5"/>
              </a:solidFill>
              <a:ln w="9525">
                <a:noFill/>
                <a:miter lim="800000"/>
                <a:headEnd/>
                <a:tailEnd/>
              </a:ln>
            </p:spPr>
            <p:txBody>
              <a:bodyPr/>
              <a:lstStyle/>
              <a:p>
                <a:endParaRPr lang="en-US" dirty="0"/>
              </a:p>
            </p:txBody>
          </p:sp>
          <p:sp>
            <p:nvSpPr>
              <p:cNvPr id="80054" name="Rectangle 12470"/>
              <p:cNvSpPr>
                <a:spLocks noChangeArrowheads="1"/>
              </p:cNvSpPr>
              <p:nvPr/>
            </p:nvSpPr>
            <p:spPr bwMode="auto">
              <a:xfrm>
                <a:off x="1189" y="651"/>
                <a:ext cx="6" cy="6"/>
              </a:xfrm>
              <a:prstGeom prst="rect">
                <a:avLst/>
              </a:prstGeom>
              <a:solidFill>
                <a:srgbClr val="63C6F5"/>
              </a:solidFill>
              <a:ln w="9525">
                <a:noFill/>
                <a:miter lim="800000"/>
                <a:headEnd/>
                <a:tailEnd/>
              </a:ln>
            </p:spPr>
            <p:txBody>
              <a:bodyPr/>
              <a:lstStyle/>
              <a:p>
                <a:endParaRPr lang="en-US" dirty="0"/>
              </a:p>
            </p:txBody>
          </p:sp>
          <p:sp>
            <p:nvSpPr>
              <p:cNvPr id="80055" name="Rectangle 12471"/>
              <p:cNvSpPr>
                <a:spLocks noChangeArrowheads="1"/>
              </p:cNvSpPr>
              <p:nvPr/>
            </p:nvSpPr>
            <p:spPr bwMode="auto">
              <a:xfrm>
                <a:off x="1189" y="664"/>
                <a:ext cx="6" cy="1"/>
              </a:xfrm>
              <a:prstGeom prst="rect">
                <a:avLst/>
              </a:prstGeom>
              <a:solidFill>
                <a:srgbClr val="63C6F5"/>
              </a:solidFill>
              <a:ln w="9525">
                <a:noFill/>
                <a:miter lim="800000"/>
                <a:headEnd/>
                <a:tailEnd/>
              </a:ln>
            </p:spPr>
            <p:txBody>
              <a:bodyPr/>
              <a:lstStyle/>
              <a:p>
                <a:endParaRPr lang="en-US" dirty="0"/>
              </a:p>
            </p:txBody>
          </p:sp>
          <p:sp>
            <p:nvSpPr>
              <p:cNvPr id="80056" name="Rectangle 12472"/>
              <p:cNvSpPr>
                <a:spLocks noChangeArrowheads="1"/>
              </p:cNvSpPr>
              <p:nvPr/>
            </p:nvSpPr>
            <p:spPr bwMode="auto">
              <a:xfrm>
                <a:off x="1189" y="676"/>
                <a:ext cx="6" cy="1"/>
              </a:xfrm>
              <a:prstGeom prst="rect">
                <a:avLst/>
              </a:prstGeom>
              <a:solidFill>
                <a:srgbClr val="63C6F5"/>
              </a:solidFill>
              <a:ln w="9525">
                <a:noFill/>
                <a:miter lim="800000"/>
                <a:headEnd/>
                <a:tailEnd/>
              </a:ln>
            </p:spPr>
            <p:txBody>
              <a:bodyPr/>
              <a:lstStyle/>
              <a:p>
                <a:endParaRPr lang="en-US" dirty="0"/>
              </a:p>
            </p:txBody>
          </p:sp>
          <p:sp>
            <p:nvSpPr>
              <p:cNvPr id="80057" name="Freeform 12473"/>
              <p:cNvSpPr>
                <a:spLocks/>
              </p:cNvSpPr>
              <p:nvPr/>
            </p:nvSpPr>
            <p:spPr bwMode="auto">
              <a:xfrm>
                <a:off x="1189" y="689"/>
                <a:ext cx="6" cy="19"/>
              </a:xfrm>
              <a:custGeom>
                <a:avLst/>
                <a:gdLst/>
                <a:ahLst/>
                <a:cxnLst>
                  <a:cxn ang="0">
                    <a:pos x="0" y="6"/>
                  </a:cxn>
                  <a:cxn ang="0">
                    <a:pos x="0" y="19"/>
                  </a:cxn>
                  <a:cxn ang="0">
                    <a:pos x="6" y="19"/>
                  </a:cxn>
                  <a:cxn ang="0">
                    <a:pos x="6" y="0"/>
                  </a:cxn>
                  <a:cxn ang="0">
                    <a:pos x="0" y="6"/>
                  </a:cxn>
                </a:cxnLst>
                <a:rect l="0" t="0" r="r" b="b"/>
                <a:pathLst>
                  <a:path w="6" h="19">
                    <a:moveTo>
                      <a:pt x="0" y="6"/>
                    </a:moveTo>
                    <a:lnTo>
                      <a:pt x="0" y="19"/>
                    </a:lnTo>
                    <a:lnTo>
                      <a:pt x="6" y="19"/>
                    </a:lnTo>
                    <a:lnTo>
                      <a:pt x="6" y="0"/>
                    </a:lnTo>
                    <a:lnTo>
                      <a:pt x="0" y="6"/>
                    </a:lnTo>
                    <a:close/>
                  </a:path>
                </a:pathLst>
              </a:custGeom>
              <a:solidFill>
                <a:srgbClr val="63C6F5"/>
              </a:solidFill>
              <a:ln w="9525">
                <a:noFill/>
                <a:round/>
                <a:headEnd/>
                <a:tailEnd/>
              </a:ln>
            </p:spPr>
            <p:txBody>
              <a:bodyPr/>
              <a:lstStyle/>
              <a:p>
                <a:endParaRPr lang="en-US" dirty="0"/>
              </a:p>
            </p:txBody>
          </p:sp>
          <p:sp>
            <p:nvSpPr>
              <p:cNvPr id="80058" name="Rectangle 12474"/>
              <p:cNvSpPr>
                <a:spLocks noChangeArrowheads="1"/>
              </p:cNvSpPr>
              <p:nvPr/>
            </p:nvSpPr>
            <p:spPr bwMode="auto">
              <a:xfrm>
                <a:off x="1189" y="739"/>
                <a:ext cx="6" cy="1"/>
              </a:xfrm>
              <a:prstGeom prst="rect">
                <a:avLst/>
              </a:prstGeom>
              <a:solidFill>
                <a:srgbClr val="63C6F5"/>
              </a:solidFill>
              <a:ln w="9525">
                <a:noFill/>
                <a:miter lim="800000"/>
                <a:headEnd/>
                <a:tailEnd/>
              </a:ln>
            </p:spPr>
            <p:txBody>
              <a:bodyPr/>
              <a:lstStyle/>
              <a:p>
                <a:endParaRPr lang="en-US" dirty="0"/>
              </a:p>
            </p:txBody>
          </p:sp>
          <p:sp>
            <p:nvSpPr>
              <p:cNvPr id="80059" name="Rectangle 12475"/>
              <p:cNvSpPr>
                <a:spLocks noChangeArrowheads="1"/>
              </p:cNvSpPr>
              <p:nvPr/>
            </p:nvSpPr>
            <p:spPr bwMode="auto">
              <a:xfrm>
                <a:off x="1189" y="997"/>
                <a:ext cx="6" cy="94"/>
              </a:xfrm>
              <a:prstGeom prst="rect">
                <a:avLst/>
              </a:prstGeom>
              <a:solidFill>
                <a:srgbClr val="63C6F5"/>
              </a:solidFill>
              <a:ln w="9525">
                <a:noFill/>
                <a:miter lim="800000"/>
                <a:headEnd/>
                <a:tailEnd/>
              </a:ln>
            </p:spPr>
            <p:txBody>
              <a:bodyPr/>
              <a:lstStyle/>
              <a:p>
                <a:endParaRPr lang="en-US" dirty="0"/>
              </a:p>
            </p:txBody>
          </p:sp>
          <p:sp>
            <p:nvSpPr>
              <p:cNvPr id="80060" name="Rectangle 12476"/>
              <p:cNvSpPr>
                <a:spLocks noChangeArrowheads="1"/>
              </p:cNvSpPr>
              <p:nvPr/>
            </p:nvSpPr>
            <p:spPr bwMode="auto">
              <a:xfrm>
                <a:off x="1189" y="1098"/>
                <a:ext cx="6" cy="459"/>
              </a:xfrm>
              <a:prstGeom prst="rect">
                <a:avLst/>
              </a:prstGeom>
              <a:solidFill>
                <a:srgbClr val="63C6F5"/>
              </a:solidFill>
              <a:ln w="9525">
                <a:noFill/>
                <a:miter lim="800000"/>
                <a:headEnd/>
                <a:tailEnd/>
              </a:ln>
            </p:spPr>
            <p:txBody>
              <a:bodyPr/>
              <a:lstStyle/>
              <a:p>
                <a:endParaRPr lang="en-US" dirty="0"/>
              </a:p>
            </p:txBody>
          </p:sp>
          <p:sp>
            <p:nvSpPr>
              <p:cNvPr id="80061" name="Rectangle 12477"/>
              <p:cNvSpPr>
                <a:spLocks noChangeArrowheads="1"/>
              </p:cNvSpPr>
              <p:nvPr/>
            </p:nvSpPr>
            <p:spPr bwMode="auto">
              <a:xfrm>
                <a:off x="1189" y="2815"/>
                <a:ext cx="6" cy="38"/>
              </a:xfrm>
              <a:prstGeom prst="rect">
                <a:avLst/>
              </a:prstGeom>
              <a:solidFill>
                <a:srgbClr val="63C6F5"/>
              </a:solidFill>
              <a:ln w="9525">
                <a:noFill/>
                <a:miter lim="800000"/>
                <a:headEnd/>
                <a:tailEnd/>
              </a:ln>
            </p:spPr>
            <p:txBody>
              <a:bodyPr/>
              <a:lstStyle/>
              <a:p>
                <a:endParaRPr lang="en-US" dirty="0"/>
              </a:p>
            </p:txBody>
          </p:sp>
          <p:sp>
            <p:nvSpPr>
              <p:cNvPr id="80062" name="Freeform 12478"/>
              <p:cNvSpPr>
                <a:spLocks/>
              </p:cNvSpPr>
              <p:nvPr/>
            </p:nvSpPr>
            <p:spPr bwMode="auto">
              <a:xfrm>
                <a:off x="1189" y="2878"/>
                <a:ext cx="6" cy="270"/>
              </a:xfrm>
              <a:custGeom>
                <a:avLst/>
                <a:gdLst/>
                <a:ahLst/>
                <a:cxnLst>
                  <a:cxn ang="0">
                    <a:pos x="0" y="0"/>
                  </a:cxn>
                  <a:cxn ang="0">
                    <a:pos x="0" y="270"/>
                  </a:cxn>
                  <a:cxn ang="0">
                    <a:pos x="6" y="270"/>
                  </a:cxn>
                  <a:cxn ang="0">
                    <a:pos x="6" y="6"/>
                  </a:cxn>
                  <a:cxn ang="0">
                    <a:pos x="0" y="0"/>
                  </a:cxn>
                </a:cxnLst>
                <a:rect l="0" t="0" r="r" b="b"/>
                <a:pathLst>
                  <a:path w="6" h="270">
                    <a:moveTo>
                      <a:pt x="0" y="0"/>
                    </a:moveTo>
                    <a:lnTo>
                      <a:pt x="0" y="270"/>
                    </a:lnTo>
                    <a:lnTo>
                      <a:pt x="6" y="270"/>
                    </a:lnTo>
                    <a:lnTo>
                      <a:pt x="6" y="6"/>
                    </a:lnTo>
                    <a:lnTo>
                      <a:pt x="0" y="0"/>
                    </a:lnTo>
                    <a:close/>
                  </a:path>
                </a:pathLst>
              </a:custGeom>
              <a:solidFill>
                <a:srgbClr val="63C6F5"/>
              </a:solidFill>
              <a:ln w="9525">
                <a:noFill/>
                <a:round/>
                <a:headEnd/>
                <a:tailEnd/>
              </a:ln>
            </p:spPr>
            <p:txBody>
              <a:bodyPr/>
              <a:lstStyle/>
              <a:p>
                <a:endParaRPr lang="en-US" dirty="0"/>
              </a:p>
            </p:txBody>
          </p:sp>
          <p:sp>
            <p:nvSpPr>
              <p:cNvPr id="80063" name="Freeform 12479"/>
              <p:cNvSpPr>
                <a:spLocks/>
              </p:cNvSpPr>
              <p:nvPr/>
            </p:nvSpPr>
            <p:spPr bwMode="auto">
              <a:xfrm>
                <a:off x="1189" y="3167"/>
                <a:ext cx="6" cy="189"/>
              </a:xfrm>
              <a:custGeom>
                <a:avLst/>
                <a:gdLst/>
                <a:ahLst/>
                <a:cxnLst>
                  <a:cxn ang="0">
                    <a:pos x="0" y="0"/>
                  </a:cxn>
                  <a:cxn ang="0">
                    <a:pos x="0" y="189"/>
                  </a:cxn>
                  <a:cxn ang="0">
                    <a:pos x="6" y="189"/>
                  </a:cxn>
                  <a:cxn ang="0">
                    <a:pos x="6" y="6"/>
                  </a:cxn>
                  <a:cxn ang="0">
                    <a:pos x="0" y="0"/>
                  </a:cxn>
                </a:cxnLst>
                <a:rect l="0" t="0" r="r" b="b"/>
                <a:pathLst>
                  <a:path w="6" h="189">
                    <a:moveTo>
                      <a:pt x="0" y="0"/>
                    </a:moveTo>
                    <a:lnTo>
                      <a:pt x="0" y="189"/>
                    </a:lnTo>
                    <a:lnTo>
                      <a:pt x="6" y="189"/>
                    </a:lnTo>
                    <a:lnTo>
                      <a:pt x="6" y="6"/>
                    </a:lnTo>
                    <a:lnTo>
                      <a:pt x="0" y="0"/>
                    </a:lnTo>
                    <a:close/>
                  </a:path>
                </a:pathLst>
              </a:custGeom>
              <a:solidFill>
                <a:srgbClr val="63C6F5"/>
              </a:solidFill>
              <a:ln w="9525">
                <a:noFill/>
                <a:round/>
                <a:headEnd/>
                <a:tailEnd/>
              </a:ln>
            </p:spPr>
            <p:txBody>
              <a:bodyPr/>
              <a:lstStyle/>
              <a:p>
                <a:endParaRPr lang="en-US" dirty="0"/>
              </a:p>
            </p:txBody>
          </p:sp>
          <p:sp>
            <p:nvSpPr>
              <p:cNvPr id="80064" name="Rectangle 12480"/>
              <p:cNvSpPr>
                <a:spLocks noChangeArrowheads="1"/>
              </p:cNvSpPr>
              <p:nvPr/>
            </p:nvSpPr>
            <p:spPr bwMode="auto">
              <a:xfrm>
                <a:off x="1189" y="3362"/>
                <a:ext cx="6" cy="277"/>
              </a:xfrm>
              <a:prstGeom prst="rect">
                <a:avLst/>
              </a:prstGeom>
              <a:solidFill>
                <a:srgbClr val="63C6F5"/>
              </a:solidFill>
              <a:ln w="9525">
                <a:noFill/>
                <a:miter lim="800000"/>
                <a:headEnd/>
                <a:tailEnd/>
              </a:ln>
            </p:spPr>
            <p:txBody>
              <a:bodyPr/>
              <a:lstStyle/>
              <a:p>
                <a:endParaRPr lang="en-US" dirty="0"/>
              </a:p>
            </p:txBody>
          </p:sp>
          <p:sp>
            <p:nvSpPr>
              <p:cNvPr id="80065" name="Freeform 12481"/>
              <p:cNvSpPr>
                <a:spLocks/>
              </p:cNvSpPr>
              <p:nvPr/>
            </p:nvSpPr>
            <p:spPr bwMode="auto">
              <a:xfrm>
                <a:off x="1195" y="469"/>
                <a:ext cx="6" cy="12"/>
              </a:xfrm>
              <a:custGeom>
                <a:avLst/>
                <a:gdLst/>
                <a:ahLst/>
                <a:cxnLst>
                  <a:cxn ang="0">
                    <a:pos x="0" y="0"/>
                  </a:cxn>
                  <a:cxn ang="0">
                    <a:pos x="0" y="12"/>
                  </a:cxn>
                  <a:cxn ang="0">
                    <a:pos x="6" y="6"/>
                  </a:cxn>
                  <a:cxn ang="0">
                    <a:pos x="6" y="0"/>
                  </a:cxn>
                  <a:cxn ang="0">
                    <a:pos x="0" y="0"/>
                  </a:cxn>
                </a:cxnLst>
                <a:rect l="0" t="0" r="r" b="b"/>
                <a:pathLst>
                  <a:path w="6" h="12">
                    <a:moveTo>
                      <a:pt x="0" y="0"/>
                    </a:moveTo>
                    <a:lnTo>
                      <a:pt x="0" y="12"/>
                    </a:lnTo>
                    <a:lnTo>
                      <a:pt x="6" y="6"/>
                    </a:lnTo>
                    <a:lnTo>
                      <a:pt x="6" y="0"/>
                    </a:lnTo>
                    <a:lnTo>
                      <a:pt x="0" y="0"/>
                    </a:lnTo>
                    <a:close/>
                  </a:path>
                </a:pathLst>
              </a:custGeom>
              <a:solidFill>
                <a:srgbClr val="63C6F5"/>
              </a:solidFill>
              <a:ln w="9525">
                <a:noFill/>
                <a:round/>
                <a:headEnd/>
                <a:tailEnd/>
              </a:ln>
            </p:spPr>
            <p:txBody>
              <a:bodyPr/>
              <a:lstStyle/>
              <a:p>
                <a:endParaRPr lang="en-US" dirty="0"/>
              </a:p>
            </p:txBody>
          </p:sp>
          <p:sp>
            <p:nvSpPr>
              <p:cNvPr id="80066" name="Rectangle 12482"/>
              <p:cNvSpPr>
                <a:spLocks noChangeArrowheads="1"/>
              </p:cNvSpPr>
              <p:nvPr/>
            </p:nvSpPr>
            <p:spPr bwMode="auto">
              <a:xfrm>
                <a:off x="1195" y="488"/>
                <a:ext cx="6" cy="1"/>
              </a:xfrm>
              <a:prstGeom prst="rect">
                <a:avLst/>
              </a:prstGeom>
              <a:solidFill>
                <a:srgbClr val="63C6F5"/>
              </a:solidFill>
              <a:ln w="9525">
                <a:noFill/>
                <a:miter lim="800000"/>
                <a:headEnd/>
                <a:tailEnd/>
              </a:ln>
            </p:spPr>
            <p:txBody>
              <a:bodyPr/>
              <a:lstStyle/>
              <a:p>
                <a:endParaRPr lang="en-US" dirty="0"/>
              </a:p>
            </p:txBody>
          </p:sp>
          <p:sp>
            <p:nvSpPr>
              <p:cNvPr id="80067" name="Freeform 12483"/>
              <p:cNvSpPr>
                <a:spLocks/>
              </p:cNvSpPr>
              <p:nvPr/>
            </p:nvSpPr>
            <p:spPr bwMode="auto">
              <a:xfrm>
                <a:off x="1195" y="519"/>
                <a:ext cx="6" cy="6"/>
              </a:xfrm>
              <a:custGeom>
                <a:avLst/>
                <a:gdLst/>
                <a:ahLst/>
                <a:cxnLst>
                  <a:cxn ang="0">
                    <a:pos x="0" y="0"/>
                  </a:cxn>
                  <a:cxn ang="0">
                    <a:pos x="0" y="0"/>
                  </a:cxn>
                  <a:cxn ang="0">
                    <a:pos x="6" y="6"/>
                  </a:cxn>
                  <a:cxn ang="0">
                    <a:pos x="6" y="0"/>
                  </a:cxn>
                  <a:cxn ang="0">
                    <a:pos x="0" y="0"/>
                  </a:cxn>
                </a:cxnLst>
                <a:rect l="0" t="0" r="r" b="b"/>
                <a:pathLst>
                  <a:path w="6" h="6">
                    <a:moveTo>
                      <a:pt x="0" y="0"/>
                    </a:moveTo>
                    <a:lnTo>
                      <a:pt x="0" y="0"/>
                    </a:lnTo>
                    <a:lnTo>
                      <a:pt x="6" y="6"/>
                    </a:lnTo>
                    <a:lnTo>
                      <a:pt x="6" y="0"/>
                    </a:lnTo>
                    <a:lnTo>
                      <a:pt x="0" y="0"/>
                    </a:lnTo>
                    <a:close/>
                  </a:path>
                </a:pathLst>
              </a:custGeom>
              <a:solidFill>
                <a:srgbClr val="63C6F5"/>
              </a:solidFill>
              <a:ln w="9525">
                <a:noFill/>
                <a:round/>
                <a:headEnd/>
                <a:tailEnd/>
              </a:ln>
            </p:spPr>
            <p:txBody>
              <a:bodyPr/>
              <a:lstStyle/>
              <a:p>
                <a:endParaRPr lang="en-US" dirty="0"/>
              </a:p>
            </p:txBody>
          </p:sp>
          <p:sp>
            <p:nvSpPr>
              <p:cNvPr id="80068" name="Rectangle 12484"/>
              <p:cNvSpPr>
                <a:spLocks noChangeArrowheads="1"/>
              </p:cNvSpPr>
              <p:nvPr/>
            </p:nvSpPr>
            <p:spPr bwMode="auto">
              <a:xfrm>
                <a:off x="1195" y="594"/>
                <a:ext cx="6" cy="7"/>
              </a:xfrm>
              <a:prstGeom prst="rect">
                <a:avLst/>
              </a:prstGeom>
              <a:solidFill>
                <a:srgbClr val="63C6F5"/>
              </a:solidFill>
              <a:ln w="9525">
                <a:noFill/>
                <a:miter lim="800000"/>
                <a:headEnd/>
                <a:tailEnd/>
              </a:ln>
            </p:spPr>
            <p:txBody>
              <a:bodyPr/>
              <a:lstStyle/>
              <a:p>
                <a:endParaRPr lang="en-US" dirty="0"/>
              </a:p>
            </p:txBody>
          </p:sp>
          <p:sp>
            <p:nvSpPr>
              <p:cNvPr id="80069" name="Rectangle 12485"/>
              <p:cNvSpPr>
                <a:spLocks noChangeArrowheads="1"/>
              </p:cNvSpPr>
              <p:nvPr/>
            </p:nvSpPr>
            <p:spPr bwMode="auto">
              <a:xfrm>
                <a:off x="1195" y="607"/>
                <a:ext cx="6" cy="19"/>
              </a:xfrm>
              <a:prstGeom prst="rect">
                <a:avLst/>
              </a:prstGeom>
              <a:solidFill>
                <a:srgbClr val="63C6F5"/>
              </a:solidFill>
              <a:ln w="9525">
                <a:noFill/>
                <a:miter lim="800000"/>
                <a:headEnd/>
                <a:tailEnd/>
              </a:ln>
            </p:spPr>
            <p:txBody>
              <a:bodyPr/>
              <a:lstStyle/>
              <a:p>
                <a:endParaRPr lang="en-US" dirty="0"/>
              </a:p>
            </p:txBody>
          </p:sp>
          <p:sp>
            <p:nvSpPr>
              <p:cNvPr id="80070" name="Rectangle 12486"/>
              <p:cNvSpPr>
                <a:spLocks noChangeArrowheads="1"/>
              </p:cNvSpPr>
              <p:nvPr/>
            </p:nvSpPr>
            <p:spPr bwMode="auto">
              <a:xfrm>
                <a:off x="1195" y="632"/>
                <a:ext cx="6" cy="1"/>
              </a:xfrm>
              <a:prstGeom prst="rect">
                <a:avLst/>
              </a:prstGeom>
              <a:solidFill>
                <a:srgbClr val="63C6F5"/>
              </a:solidFill>
              <a:ln w="9525">
                <a:noFill/>
                <a:miter lim="800000"/>
                <a:headEnd/>
                <a:tailEnd/>
              </a:ln>
            </p:spPr>
            <p:txBody>
              <a:bodyPr/>
              <a:lstStyle/>
              <a:p>
                <a:endParaRPr lang="en-US" dirty="0"/>
              </a:p>
            </p:txBody>
          </p:sp>
          <p:sp>
            <p:nvSpPr>
              <p:cNvPr id="80071" name="Rectangle 12487"/>
              <p:cNvSpPr>
                <a:spLocks noChangeArrowheads="1"/>
              </p:cNvSpPr>
              <p:nvPr/>
            </p:nvSpPr>
            <p:spPr bwMode="auto">
              <a:xfrm>
                <a:off x="1195" y="645"/>
                <a:ext cx="6" cy="6"/>
              </a:xfrm>
              <a:prstGeom prst="rect">
                <a:avLst/>
              </a:prstGeom>
              <a:solidFill>
                <a:srgbClr val="63C6F5"/>
              </a:solidFill>
              <a:ln w="9525">
                <a:noFill/>
                <a:miter lim="800000"/>
                <a:headEnd/>
                <a:tailEnd/>
              </a:ln>
            </p:spPr>
            <p:txBody>
              <a:bodyPr/>
              <a:lstStyle/>
              <a:p>
                <a:endParaRPr lang="en-US" dirty="0"/>
              </a:p>
            </p:txBody>
          </p:sp>
          <p:sp>
            <p:nvSpPr>
              <p:cNvPr id="80072" name="Rectangle 12488"/>
              <p:cNvSpPr>
                <a:spLocks noChangeArrowheads="1"/>
              </p:cNvSpPr>
              <p:nvPr/>
            </p:nvSpPr>
            <p:spPr bwMode="auto">
              <a:xfrm>
                <a:off x="1195" y="657"/>
                <a:ext cx="6" cy="1"/>
              </a:xfrm>
              <a:prstGeom prst="rect">
                <a:avLst/>
              </a:prstGeom>
              <a:solidFill>
                <a:srgbClr val="63C6F5"/>
              </a:solidFill>
              <a:ln w="9525">
                <a:noFill/>
                <a:miter lim="800000"/>
                <a:headEnd/>
                <a:tailEnd/>
              </a:ln>
            </p:spPr>
            <p:txBody>
              <a:bodyPr/>
              <a:lstStyle/>
              <a:p>
                <a:endParaRPr lang="en-US" dirty="0"/>
              </a:p>
            </p:txBody>
          </p:sp>
          <p:sp>
            <p:nvSpPr>
              <p:cNvPr id="80073" name="Rectangle 12489"/>
              <p:cNvSpPr>
                <a:spLocks noChangeArrowheads="1"/>
              </p:cNvSpPr>
              <p:nvPr/>
            </p:nvSpPr>
            <p:spPr bwMode="auto">
              <a:xfrm>
                <a:off x="1195" y="664"/>
                <a:ext cx="6" cy="6"/>
              </a:xfrm>
              <a:prstGeom prst="rect">
                <a:avLst/>
              </a:prstGeom>
              <a:solidFill>
                <a:srgbClr val="63C6F5"/>
              </a:solidFill>
              <a:ln w="9525">
                <a:noFill/>
                <a:miter lim="800000"/>
                <a:headEnd/>
                <a:tailEnd/>
              </a:ln>
            </p:spPr>
            <p:txBody>
              <a:bodyPr/>
              <a:lstStyle/>
              <a:p>
                <a:endParaRPr lang="en-US" dirty="0"/>
              </a:p>
            </p:txBody>
          </p:sp>
          <p:sp>
            <p:nvSpPr>
              <p:cNvPr id="80074" name="Rectangle 12490"/>
              <p:cNvSpPr>
                <a:spLocks noChangeArrowheads="1"/>
              </p:cNvSpPr>
              <p:nvPr/>
            </p:nvSpPr>
            <p:spPr bwMode="auto">
              <a:xfrm>
                <a:off x="1195" y="682"/>
                <a:ext cx="6" cy="1"/>
              </a:xfrm>
              <a:prstGeom prst="rect">
                <a:avLst/>
              </a:prstGeom>
              <a:solidFill>
                <a:srgbClr val="63C6F5"/>
              </a:solidFill>
              <a:ln w="9525">
                <a:noFill/>
                <a:miter lim="800000"/>
                <a:headEnd/>
                <a:tailEnd/>
              </a:ln>
            </p:spPr>
            <p:txBody>
              <a:bodyPr/>
              <a:lstStyle/>
              <a:p>
                <a:endParaRPr lang="en-US" dirty="0"/>
              </a:p>
            </p:txBody>
          </p:sp>
          <p:sp>
            <p:nvSpPr>
              <p:cNvPr id="80075" name="Rectangle 12491"/>
              <p:cNvSpPr>
                <a:spLocks noChangeArrowheads="1"/>
              </p:cNvSpPr>
              <p:nvPr/>
            </p:nvSpPr>
            <p:spPr bwMode="auto">
              <a:xfrm>
                <a:off x="1195" y="689"/>
                <a:ext cx="6" cy="6"/>
              </a:xfrm>
              <a:prstGeom prst="rect">
                <a:avLst/>
              </a:prstGeom>
              <a:solidFill>
                <a:srgbClr val="63C6F5"/>
              </a:solidFill>
              <a:ln w="9525">
                <a:noFill/>
                <a:miter lim="800000"/>
                <a:headEnd/>
                <a:tailEnd/>
              </a:ln>
            </p:spPr>
            <p:txBody>
              <a:bodyPr/>
              <a:lstStyle/>
              <a:p>
                <a:endParaRPr lang="en-US" dirty="0"/>
              </a:p>
            </p:txBody>
          </p:sp>
          <p:sp>
            <p:nvSpPr>
              <p:cNvPr id="80076" name="Rectangle 12492"/>
              <p:cNvSpPr>
                <a:spLocks noChangeArrowheads="1"/>
              </p:cNvSpPr>
              <p:nvPr/>
            </p:nvSpPr>
            <p:spPr bwMode="auto">
              <a:xfrm>
                <a:off x="1195" y="695"/>
                <a:ext cx="6" cy="6"/>
              </a:xfrm>
              <a:prstGeom prst="rect">
                <a:avLst/>
              </a:prstGeom>
              <a:solidFill>
                <a:srgbClr val="63C6F5"/>
              </a:solidFill>
              <a:ln w="9525">
                <a:noFill/>
                <a:miter lim="800000"/>
                <a:headEnd/>
                <a:tailEnd/>
              </a:ln>
            </p:spPr>
            <p:txBody>
              <a:bodyPr/>
              <a:lstStyle/>
              <a:p>
                <a:endParaRPr lang="en-US" dirty="0"/>
              </a:p>
            </p:txBody>
          </p:sp>
          <p:sp>
            <p:nvSpPr>
              <p:cNvPr id="80077" name="Rectangle 12493"/>
              <p:cNvSpPr>
                <a:spLocks noChangeArrowheads="1"/>
              </p:cNvSpPr>
              <p:nvPr/>
            </p:nvSpPr>
            <p:spPr bwMode="auto">
              <a:xfrm>
                <a:off x="1195" y="701"/>
                <a:ext cx="6" cy="1"/>
              </a:xfrm>
              <a:prstGeom prst="rect">
                <a:avLst/>
              </a:prstGeom>
              <a:solidFill>
                <a:srgbClr val="63C6F5"/>
              </a:solidFill>
              <a:ln w="9525">
                <a:noFill/>
                <a:miter lim="800000"/>
                <a:headEnd/>
                <a:tailEnd/>
              </a:ln>
            </p:spPr>
            <p:txBody>
              <a:bodyPr/>
              <a:lstStyle/>
              <a:p>
                <a:endParaRPr lang="en-US" dirty="0"/>
              </a:p>
            </p:txBody>
          </p:sp>
          <p:sp>
            <p:nvSpPr>
              <p:cNvPr id="80078" name="Freeform 12494"/>
              <p:cNvSpPr>
                <a:spLocks/>
              </p:cNvSpPr>
              <p:nvPr/>
            </p:nvSpPr>
            <p:spPr bwMode="auto">
              <a:xfrm>
                <a:off x="1195" y="739"/>
                <a:ext cx="6" cy="6"/>
              </a:xfrm>
              <a:custGeom>
                <a:avLst/>
                <a:gdLst/>
                <a:ahLst/>
                <a:cxnLst>
                  <a:cxn ang="0">
                    <a:pos x="0" y="0"/>
                  </a:cxn>
                  <a:cxn ang="0">
                    <a:pos x="0" y="6"/>
                  </a:cxn>
                  <a:cxn ang="0">
                    <a:pos x="6" y="0"/>
                  </a:cxn>
                  <a:cxn ang="0">
                    <a:pos x="6" y="0"/>
                  </a:cxn>
                  <a:cxn ang="0">
                    <a:pos x="0" y="0"/>
                  </a:cxn>
                </a:cxnLst>
                <a:rect l="0" t="0" r="r" b="b"/>
                <a:pathLst>
                  <a:path w="6" h="6">
                    <a:moveTo>
                      <a:pt x="0" y="0"/>
                    </a:moveTo>
                    <a:lnTo>
                      <a:pt x="0" y="6"/>
                    </a:lnTo>
                    <a:lnTo>
                      <a:pt x="6" y="0"/>
                    </a:lnTo>
                    <a:lnTo>
                      <a:pt x="6" y="0"/>
                    </a:lnTo>
                    <a:lnTo>
                      <a:pt x="0" y="0"/>
                    </a:lnTo>
                    <a:close/>
                  </a:path>
                </a:pathLst>
              </a:custGeom>
              <a:solidFill>
                <a:srgbClr val="63C6F5"/>
              </a:solidFill>
              <a:ln w="9525">
                <a:noFill/>
                <a:round/>
                <a:headEnd/>
                <a:tailEnd/>
              </a:ln>
            </p:spPr>
            <p:txBody>
              <a:bodyPr/>
              <a:lstStyle/>
              <a:p>
                <a:endParaRPr lang="en-US" dirty="0"/>
              </a:p>
            </p:txBody>
          </p:sp>
          <p:sp>
            <p:nvSpPr>
              <p:cNvPr id="80079" name="Rectangle 12495"/>
              <p:cNvSpPr>
                <a:spLocks noChangeArrowheads="1"/>
              </p:cNvSpPr>
              <p:nvPr/>
            </p:nvSpPr>
            <p:spPr bwMode="auto">
              <a:xfrm>
                <a:off x="1195" y="997"/>
                <a:ext cx="6" cy="566"/>
              </a:xfrm>
              <a:prstGeom prst="rect">
                <a:avLst/>
              </a:prstGeom>
              <a:solidFill>
                <a:srgbClr val="63C6F5"/>
              </a:solidFill>
              <a:ln w="9525">
                <a:noFill/>
                <a:miter lim="800000"/>
                <a:headEnd/>
                <a:tailEnd/>
              </a:ln>
            </p:spPr>
            <p:txBody>
              <a:bodyPr/>
              <a:lstStyle/>
              <a:p>
                <a:endParaRPr lang="en-US" dirty="0"/>
              </a:p>
            </p:txBody>
          </p:sp>
          <p:sp>
            <p:nvSpPr>
              <p:cNvPr id="80080" name="Rectangle 12496"/>
              <p:cNvSpPr>
                <a:spLocks noChangeArrowheads="1"/>
              </p:cNvSpPr>
              <p:nvPr/>
            </p:nvSpPr>
            <p:spPr bwMode="auto">
              <a:xfrm>
                <a:off x="1195" y="2815"/>
                <a:ext cx="6" cy="38"/>
              </a:xfrm>
              <a:prstGeom prst="rect">
                <a:avLst/>
              </a:prstGeom>
              <a:solidFill>
                <a:srgbClr val="63C6F5"/>
              </a:solidFill>
              <a:ln w="9525">
                <a:noFill/>
                <a:miter lim="800000"/>
                <a:headEnd/>
                <a:tailEnd/>
              </a:ln>
            </p:spPr>
            <p:txBody>
              <a:bodyPr/>
              <a:lstStyle/>
              <a:p>
                <a:endParaRPr lang="en-US" dirty="0"/>
              </a:p>
            </p:txBody>
          </p:sp>
          <p:sp>
            <p:nvSpPr>
              <p:cNvPr id="80081" name="Freeform 12497"/>
              <p:cNvSpPr>
                <a:spLocks/>
              </p:cNvSpPr>
              <p:nvPr/>
            </p:nvSpPr>
            <p:spPr bwMode="auto">
              <a:xfrm>
                <a:off x="1195" y="2853"/>
                <a:ext cx="6" cy="6"/>
              </a:xfrm>
              <a:custGeom>
                <a:avLst/>
                <a:gdLst/>
                <a:ahLst/>
                <a:cxnLst>
                  <a:cxn ang="0">
                    <a:pos x="0" y="0"/>
                  </a:cxn>
                  <a:cxn ang="0">
                    <a:pos x="0" y="6"/>
                  </a:cxn>
                  <a:cxn ang="0">
                    <a:pos x="6" y="6"/>
                  </a:cxn>
                  <a:cxn ang="0">
                    <a:pos x="6" y="6"/>
                  </a:cxn>
                  <a:cxn ang="0">
                    <a:pos x="0" y="0"/>
                  </a:cxn>
                </a:cxnLst>
                <a:rect l="0" t="0" r="r" b="b"/>
                <a:pathLst>
                  <a:path w="6" h="6">
                    <a:moveTo>
                      <a:pt x="0" y="0"/>
                    </a:moveTo>
                    <a:lnTo>
                      <a:pt x="0" y="6"/>
                    </a:lnTo>
                    <a:lnTo>
                      <a:pt x="6" y="6"/>
                    </a:lnTo>
                    <a:lnTo>
                      <a:pt x="6" y="6"/>
                    </a:lnTo>
                    <a:lnTo>
                      <a:pt x="0" y="0"/>
                    </a:lnTo>
                    <a:close/>
                  </a:path>
                </a:pathLst>
              </a:custGeom>
              <a:solidFill>
                <a:srgbClr val="63C6F5"/>
              </a:solidFill>
              <a:ln w="9525">
                <a:noFill/>
                <a:round/>
                <a:headEnd/>
                <a:tailEnd/>
              </a:ln>
            </p:spPr>
            <p:txBody>
              <a:bodyPr/>
              <a:lstStyle/>
              <a:p>
                <a:endParaRPr lang="en-US" dirty="0"/>
              </a:p>
            </p:txBody>
          </p:sp>
          <p:sp>
            <p:nvSpPr>
              <p:cNvPr id="80082" name="Freeform 12498"/>
              <p:cNvSpPr>
                <a:spLocks/>
              </p:cNvSpPr>
              <p:nvPr/>
            </p:nvSpPr>
            <p:spPr bwMode="auto">
              <a:xfrm>
                <a:off x="1195" y="2884"/>
                <a:ext cx="6" cy="258"/>
              </a:xfrm>
              <a:custGeom>
                <a:avLst/>
                <a:gdLst/>
                <a:ahLst/>
                <a:cxnLst>
                  <a:cxn ang="0">
                    <a:pos x="0" y="0"/>
                  </a:cxn>
                  <a:cxn ang="0">
                    <a:pos x="0" y="258"/>
                  </a:cxn>
                  <a:cxn ang="0">
                    <a:pos x="6" y="258"/>
                  </a:cxn>
                  <a:cxn ang="0">
                    <a:pos x="6" y="6"/>
                  </a:cxn>
                  <a:cxn ang="0">
                    <a:pos x="0" y="0"/>
                  </a:cxn>
                </a:cxnLst>
                <a:rect l="0" t="0" r="r" b="b"/>
                <a:pathLst>
                  <a:path w="6" h="258">
                    <a:moveTo>
                      <a:pt x="0" y="0"/>
                    </a:moveTo>
                    <a:lnTo>
                      <a:pt x="0" y="258"/>
                    </a:lnTo>
                    <a:lnTo>
                      <a:pt x="6" y="258"/>
                    </a:lnTo>
                    <a:lnTo>
                      <a:pt x="6" y="6"/>
                    </a:lnTo>
                    <a:lnTo>
                      <a:pt x="0" y="0"/>
                    </a:lnTo>
                    <a:close/>
                  </a:path>
                </a:pathLst>
              </a:custGeom>
              <a:solidFill>
                <a:srgbClr val="63C6F5"/>
              </a:solidFill>
              <a:ln w="9525">
                <a:noFill/>
                <a:round/>
                <a:headEnd/>
                <a:tailEnd/>
              </a:ln>
            </p:spPr>
            <p:txBody>
              <a:bodyPr/>
              <a:lstStyle/>
              <a:p>
                <a:endParaRPr lang="en-US" dirty="0"/>
              </a:p>
            </p:txBody>
          </p:sp>
          <p:sp>
            <p:nvSpPr>
              <p:cNvPr id="80083" name="Rectangle 12499"/>
              <p:cNvSpPr>
                <a:spLocks noChangeArrowheads="1"/>
              </p:cNvSpPr>
              <p:nvPr/>
            </p:nvSpPr>
            <p:spPr bwMode="auto">
              <a:xfrm>
                <a:off x="1195" y="3173"/>
                <a:ext cx="6" cy="177"/>
              </a:xfrm>
              <a:prstGeom prst="rect">
                <a:avLst/>
              </a:prstGeom>
              <a:solidFill>
                <a:srgbClr val="63C6F5"/>
              </a:solidFill>
              <a:ln w="9525">
                <a:noFill/>
                <a:miter lim="800000"/>
                <a:headEnd/>
                <a:tailEnd/>
              </a:ln>
            </p:spPr>
            <p:txBody>
              <a:bodyPr/>
              <a:lstStyle/>
              <a:p>
                <a:endParaRPr lang="en-US" dirty="0"/>
              </a:p>
            </p:txBody>
          </p:sp>
          <p:sp>
            <p:nvSpPr>
              <p:cNvPr id="80084" name="Rectangle 12500"/>
              <p:cNvSpPr>
                <a:spLocks noChangeArrowheads="1"/>
              </p:cNvSpPr>
              <p:nvPr/>
            </p:nvSpPr>
            <p:spPr bwMode="auto">
              <a:xfrm>
                <a:off x="1195" y="3368"/>
                <a:ext cx="6" cy="271"/>
              </a:xfrm>
              <a:prstGeom prst="rect">
                <a:avLst/>
              </a:prstGeom>
              <a:solidFill>
                <a:srgbClr val="63C6F5"/>
              </a:solidFill>
              <a:ln w="9525">
                <a:noFill/>
                <a:miter lim="800000"/>
                <a:headEnd/>
                <a:tailEnd/>
              </a:ln>
            </p:spPr>
            <p:txBody>
              <a:bodyPr/>
              <a:lstStyle/>
              <a:p>
                <a:endParaRPr lang="en-US" dirty="0"/>
              </a:p>
            </p:txBody>
          </p:sp>
          <p:sp>
            <p:nvSpPr>
              <p:cNvPr id="80085" name="Rectangle 12501"/>
              <p:cNvSpPr>
                <a:spLocks noChangeArrowheads="1"/>
              </p:cNvSpPr>
              <p:nvPr/>
            </p:nvSpPr>
            <p:spPr bwMode="auto">
              <a:xfrm>
                <a:off x="1201" y="469"/>
                <a:ext cx="7" cy="6"/>
              </a:xfrm>
              <a:prstGeom prst="rect">
                <a:avLst/>
              </a:prstGeom>
              <a:solidFill>
                <a:srgbClr val="63C6F5"/>
              </a:solidFill>
              <a:ln w="9525">
                <a:noFill/>
                <a:miter lim="800000"/>
                <a:headEnd/>
                <a:tailEnd/>
              </a:ln>
            </p:spPr>
            <p:txBody>
              <a:bodyPr/>
              <a:lstStyle/>
              <a:p>
                <a:endParaRPr lang="en-US" dirty="0"/>
              </a:p>
            </p:txBody>
          </p:sp>
          <p:sp>
            <p:nvSpPr>
              <p:cNvPr id="80086" name="Freeform 12502"/>
              <p:cNvSpPr>
                <a:spLocks/>
              </p:cNvSpPr>
              <p:nvPr/>
            </p:nvSpPr>
            <p:spPr bwMode="auto">
              <a:xfrm>
                <a:off x="1201" y="488"/>
                <a:ext cx="7" cy="18"/>
              </a:xfrm>
              <a:custGeom>
                <a:avLst/>
                <a:gdLst/>
                <a:ahLst/>
                <a:cxnLst>
                  <a:cxn ang="0">
                    <a:pos x="0" y="0"/>
                  </a:cxn>
                  <a:cxn ang="0">
                    <a:pos x="0" y="18"/>
                  </a:cxn>
                  <a:cxn ang="0">
                    <a:pos x="7" y="18"/>
                  </a:cxn>
                  <a:cxn ang="0">
                    <a:pos x="7" y="6"/>
                  </a:cxn>
                  <a:cxn ang="0">
                    <a:pos x="0" y="0"/>
                  </a:cxn>
                </a:cxnLst>
                <a:rect l="0" t="0" r="r" b="b"/>
                <a:pathLst>
                  <a:path w="7" h="18">
                    <a:moveTo>
                      <a:pt x="0" y="0"/>
                    </a:moveTo>
                    <a:lnTo>
                      <a:pt x="0" y="18"/>
                    </a:lnTo>
                    <a:lnTo>
                      <a:pt x="7" y="18"/>
                    </a:lnTo>
                    <a:lnTo>
                      <a:pt x="7" y="6"/>
                    </a:lnTo>
                    <a:lnTo>
                      <a:pt x="0" y="0"/>
                    </a:lnTo>
                    <a:close/>
                  </a:path>
                </a:pathLst>
              </a:custGeom>
              <a:solidFill>
                <a:srgbClr val="63C6F5"/>
              </a:solidFill>
              <a:ln w="9525">
                <a:noFill/>
                <a:round/>
                <a:headEnd/>
                <a:tailEnd/>
              </a:ln>
            </p:spPr>
            <p:txBody>
              <a:bodyPr/>
              <a:lstStyle/>
              <a:p>
                <a:endParaRPr lang="en-US" dirty="0"/>
              </a:p>
            </p:txBody>
          </p:sp>
          <p:sp>
            <p:nvSpPr>
              <p:cNvPr id="80087" name="Freeform 12503"/>
              <p:cNvSpPr>
                <a:spLocks/>
              </p:cNvSpPr>
              <p:nvPr/>
            </p:nvSpPr>
            <p:spPr bwMode="auto">
              <a:xfrm>
                <a:off x="1201" y="519"/>
                <a:ext cx="7" cy="6"/>
              </a:xfrm>
              <a:custGeom>
                <a:avLst/>
                <a:gdLst/>
                <a:ahLst/>
                <a:cxnLst>
                  <a:cxn ang="0">
                    <a:pos x="0" y="0"/>
                  </a:cxn>
                  <a:cxn ang="0">
                    <a:pos x="0" y="6"/>
                  </a:cxn>
                  <a:cxn ang="0">
                    <a:pos x="7" y="6"/>
                  </a:cxn>
                  <a:cxn ang="0">
                    <a:pos x="7" y="6"/>
                  </a:cxn>
                  <a:cxn ang="0">
                    <a:pos x="0" y="0"/>
                  </a:cxn>
                </a:cxnLst>
                <a:rect l="0" t="0" r="r" b="b"/>
                <a:pathLst>
                  <a:path w="7" h="6">
                    <a:moveTo>
                      <a:pt x="0" y="0"/>
                    </a:moveTo>
                    <a:lnTo>
                      <a:pt x="0" y="6"/>
                    </a:lnTo>
                    <a:lnTo>
                      <a:pt x="7" y="6"/>
                    </a:lnTo>
                    <a:lnTo>
                      <a:pt x="7" y="6"/>
                    </a:lnTo>
                    <a:lnTo>
                      <a:pt x="0" y="0"/>
                    </a:lnTo>
                    <a:close/>
                  </a:path>
                </a:pathLst>
              </a:custGeom>
              <a:solidFill>
                <a:srgbClr val="63C6F5"/>
              </a:solidFill>
              <a:ln w="9525">
                <a:noFill/>
                <a:round/>
                <a:headEnd/>
                <a:tailEnd/>
              </a:ln>
            </p:spPr>
            <p:txBody>
              <a:bodyPr/>
              <a:lstStyle/>
              <a:p>
                <a:endParaRPr lang="en-US" dirty="0"/>
              </a:p>
            </p:txBody>
          </p:sp>
          <p:sp>
            <p:nvSpPr>
              <p:cNvPr id="80088" name="Freeform 12504"/>
              <p:cNvSpPr>
                <a:spLocks/>
              </p:cNvSpPr>
              <p:nvPr/>
            </p:nvSpPr>
            <p:spPr bwMode="auto">
              <a:xfrm>
                <a:off x="1201" y="557"/>
                <a:ext cx="7" cy="19"/>
              </a:xfrm>
              <a:custGeom>
                <a:avLst/>
                <a:gdLst/>
                <a:ahLst/>
                <a:cxnLst>
                  <a:cxn ang="0">
                    <a:pos x="0" y="6"/>
                  </a:cxn>
                  <a:cxn ang="0">
                    <a:pos x="0" y="19"/>
                  </a:cxn>
                  <a:cxn ang="0">
                    <a:pos x="7" y="12"/>
                  </a:cxn>
                  <a:cxn ang="0">
                    <a:pos x="7" y="0"/>
                  </a:cxn>
                  <a:cxn ang="0">
                    <a:pos x="0" y="6"/>
                  </a:cxn>
                </a:cxnLst>
                <a:rect l="0" t="0" r="r" b="b"/>
                <a:pathLst>
                  <a:path w="7" h="19">
                    <a:moveTo>
                      <a:pt x="0" y="6"/>
                    </a:moveTo>
                    <a:lnTo>
                      <a:pt x="0" y="19"/>
                    </a:lnTo>
                    <a:lnTo>
                      <a:pt x="7" y="12"/>
                    </a:lnTo>
                    <a:lnTo>
                      <a:pt x="7" y="0"/>
                    </a:lnTo>
                    <a:lnTo>
                      <a:pt x="0" y="6"/>
                    </a:lnTo>
                    <a:close/>
                  </a:path>
                </a:pathLst>
              </a:custGeom>
              <a:solidFill>
                <a:srgbClr val="63C6F5"/>
              </a:solidFill>
              <a:ln w="9525">
                <a:noFill/>
                <a:round/>
                <a:headEnd/>
                <a:tailEnd/>
              </a:ln>
            </p:spPr>
            <p:txBody>
              <a:bodyPr/>
              <a:lstStyle/>
              <a:p>
                <a:endParaRPr lang="en-US" dirty="0"/>
              </a:p>
            </p:txBody>
          </p:sp>
          <p:sp>
            <p:nvSpPr>
              <p:cNvPr id="80089" name="Rectangle 12505"/>
              <p:cNvSpPr>
                <a:spLocks noChangeArrowheads="1"/>
              </p:cNvSpPr>
              <p:nvPr/>
            </p:nvSpPr>
            <p:spPr bwMode="auto">
              <a:xfrm>
                <a:off x="1201" y="576"/>
                <a:ext cx="7" cy="1"/>
              </a:xfrm>
              <a:prstGeom prst="rect">
                <a:avLst/>
              </a:prstGeom>
              <a:solidFill>
                <a:srgbClr val="63C6F5"/>
              </a:solidFill>
              <a:ln w="9525">
                <a:noFill/>
                <a:miter lim="800000"/>
                <a:headEnd/>
                <a:tailEnd/>
              </a:ln>
            </p:spPr>
            <p:txBody>
              <a:bodyPr/>
              <a:lstStyle/>
              <a:p>
                <a:endParaRPr lang="en-US" dirty="0"/>
              </a:p>
            </p:txBody>
          </p:sp>
          <p:sp>
            <p:nvSpPr>
              <p:cNvPr id="80090" name="Freeform 12506"/>
              <p:cNvSpPr>
                <a:spLocks/>
              </p:cNvSpPr>
              <p:nvPr/>
            </p:nvSpPr>
            <p:spPr bwMode="auto">
              <a:xfrm>
                <a:off x="1201" y="576"/>
                <a:ext cx="7" cy="6"/>
              </a:xfrm>
              <a:custGeom>
                <a:avLst/>
                <a:gdLst/>
                <a:ahLst/>
                <a:cxnLst>
                  <a:cxn ang="0">
                    <a:pos x="0" y="0"/>
                  </a:cxn>
                  <a:cxn ang="0">
                    <a:pos x="0" y="6"/>
                  </a:cxn>
                  <a:cxn ang="0">
                    <a:pos x="7" y="6"/>
                  </a:cxn>
                  <a:cxn ang="0">
                    <a:pos x="7" y="6"/>
                  </a:cxn>
                  <a:cxn ang="0">
                    <a:pos x="0" y="0"/>
                  </a:cxn>
                </a:cxnLst>
                <a:rect l="0" t="0" r="r" b="b"/>
                <a:pathLst>
                  <a:path w="7" h="6">
                    <a:moveTo>
                      <a:pt x="0" y="0"/>
                    </a:moveTo>
                    <a:lnTo>
                      <a:pt x="0" y="6"/>
                    </a:lnTo>
                    <a:lnTo>
                      <a:pt x="7" y="6"/>
                    </a:lnTo>
                    <a:lnTo>
                      <a:pt x="7" y="6"/>
                    </a:lnTo>
                    <a:lnTo>
                      <a:pt x="0" y="0"/>
                    </a:lnTo>
                    <a:close/>
                  </a:path>
                </a:pathLst>
              </a:custGeom>
              <a:solidFill>
                <a:srgbClr val="63C6F5"/>
              </a:solidFill>
              <a:ln w="9525">
                <a:noFill/>
                <a:round/>
                <a:headEnd/>
                <a:tailEnd/>
              </a:ln>
            </p:spPr>
            <p:txBody>
              <a:bodyPr/>
              <a:lstStyle/>
              <a:p>
                <a:endParaRPr lang="en-US" dirty="0"/>
              </a:p>
            </p:txBody>
          </p:sp>
          <p:sp>
            <p:nvSpPr>
              <p:cNvPr id="80091" name="Freeform 12507"/>
              <p:cNvSpPr>
                <a:spLocks/>
              </p:cNvSpPr>
              <p:nvPr/>
            </p:nvSpPr>
            <p:spPr bwMode="auto">
              <a:xfrm>
                <a:off x="1201" y="582"/>
                <a:ext cx="7" cy="12"/>
              </a:xfrm>
              <a:custGeom>
                <a:avLst/>
                <a:gdLst/>
                <a:ahLst/>
                <a:cxnLst>
                  <a:cxn ang="0">
                    <a:pos x="0" y="6"/>
                  </a:cxn>
                  <a:cxn ang="0">
                    <a:pos x="0" y="12"/>
                  </a:cxn>
                  <a:cxn ang="0">
                    <a:pos x="7" y="12"/>
                  </a:cxn>
                  <a:cxn ang="0">
                    <a:pos x="7" y="0"/>
                  </a:cxn>
                  <a:cxn ang="0">
                    <a:pos x="0" y="6"/>
                  </a:cxn>
                </a:cxnLst>
                <a:rect l="0" t="0" r="r" b="b"/>
                <a:pathLst>
                  <a:path w="7" h="12">
                    <a:moveTo>
                      <a:pt x="0" y="6"/>
                    </a:moveTo>
                    <a:lnTo>
                      <a:pt x="0" y="12"/>
                    </a:lnTo>
                    <a:lnTo>
                      <a:pt x="7" y="12"/>
                    </a:lnTo>
                    <a:lnTo>
                      <a:pt x="7" y="0"/>
                    </a:lnTo>
                    <a:lnTo>
                      <a:pt x="0" y="6"/>
                    </a:lnTo>
                    <a:close/>
                  </a:path>
                </a:pathLst>
              </a:custGeom>
              <a:solidFill>
                <a:srgbClr val="63C6F5"/>
              </a:solidFill>
              <a:ln w="9525">
                <a:noFill/>
                <a:round/>
                <a:headEnd/>
                <a:tailEnd/>
              </a:ln>
            </p:spPr>
            <p:txBody>
              <a:bodyPr/>
              <a:lstStyle/>
              <a:p>
                <a:endParaRPr lang="en-US" dirty="0"/>
              </a:p>
            </p:txBody>
          </p:sp>
          <p:sp>
            <p:nvSpPr>
              <p:cNvPr id="80092" name="Freeform 12508"/>
              <p:cNvSpPr>
                <a:spLocks/>
              </p:cNvSpPr>
              <p:nvPr/>
            </p:nvSpPr>
            <p:spPr bwMode="auto">
              <a:xfrm>
                <a:off x="1201" y="594"/>
                <a:ext cx="7" cy="7"/>
              </a:xfrm>
              <a:custGeom>
                <a:avLst/>
                <a:gdLst/>
                <a:ahLst/>
                <a:cxnLst>
                  <a:cxn ang="0">
                    <a:pos x="0" y="7"/>
                  </a:cxn>
                  <a:cxn ang="0">
                    <a:pos x="0" y="7"/>
                  </a:cxn>
                  <a:cxn ang="0">
                    <a:pos x="7" y="7"/>
                  </a:cxn>
                  <a:cxn ang="0">
                    <a:pos x="7" y="0"/>
                  </a:cxn>
                  <a:cxn ang="0">
                    <a:pos x="0" y="7"/>
                  </a:cxn>
                </a:cxnLst>
                <a:rect l="0" t="0" r="r" b="b"/>
                <a:pathLst>
                  <a:path w="7" h="7">
                    <a:moveTo>
                      <a:pt x="0" y="7"/>
                    </a:moveTo>
                    <a:lnTo>
                      <a:pt x="0" y="7"/>
                    </a:lnTo>
                    <a:lnTo>
                      <a:pt x="7" y="7"/>
                    </a:lnTo>
                    <a:lnTo>
                      <a:pt x="7" y="0"/>
                    </a:lnTo>
                    <a:lnTo>
                      <a:pt x="0" y="7"/>
                    </a:lnTo>
                    <a:close/>
                  </a:path>
                </a:pathLst>
              </a:custGeom>
              <a:solidFill>
                <a:srgbClr val="63C6F5"/>
              </a:solidFill>
              <a:ln w="9525">
                <a:noFill/>
                <a:round/>
                <a:headEnd/>
                <a:tailEnd/>
              </a:ln>
            </p:spPr>
            <p:txBody>
              <a:bodyPr/>
              <a:lstStyle/>
              <a:p>
                <a:endParaRPr lang="en-US" dirty="0"/>
              </a:p>
            </p:txBody>
          </p:sp>
          <p:sp>
            <p:nvSpPr>
              <p:cNvPr id="80093" name="Freeform 12509"/>
              <p:cNvSpPr>
                <a:spLocks/>
              </p:cNvSpPr>
              <p:nvPr/>
            </p:nvSpPr>
            <p:spPr bwMode="auto">
              <a:xfrm>
                <a:off x="1201" y="601"/>
                <a:ext cx="7" cy="37"/>
              </a:xfrm>
              <a:custGeom>
                <a:avLst/>
                <a:gdLst/>
                <a:ahLst/>
                <a:cxnLst>
                  <a:cxn ang="0">
                    <a:pos x="0" y="0"/>
                  </a:cxn>
                  <a:cxn ang="0">
                    <a:pos x="0" y="31"/>
                  </a:cxn>
                  <a:cxn ang="0">
                    <a:pos x="7" y="37"/>
                  </a:cxn>
                  <a:cxn ang="0">
                    <a:pos x="7" y="0"/>
                  </a:cxn>
                  <a:cxn ang="0">
                    <a:pos x="0" y="0"/>
                  </a:cxn>
                </a:cxnLst>
                <a:rect l="0" t="0" r="r" b="b"/>
                <a:pathLst>
                  <a:path w="7" h="37">
                    <a:moveTo>
                      <a:pt x="0" y="0"/>
                    </a:moveTo>
                    <a:lnTo>
                      <a:pt x="0" y="31"/>
                    </a:lnTo>
                    <a:lnTo>
                      <a:pt x="7" y="37"/>
                    </a:lnTo>
                    <a:lnTo>
                      <a:pt x="7" y="0"/>
                    </a:lnTo>
                    <a:lnTo>
                      <a:pt x="0" y="0"/>
                    </a:lnTo>
                    <a:close/>
                  </a:path>
                </a:pathLst>
              </a:custGeom>
              <a:solidFill>
                <a:srgbClr val="63C6F5"/>
              </a:solidFill>
              <a:ln w="9525">
                <a:noFill/>
                <a:round/>
                <a:headEnd/>
                <a:tailEnd/>
              </a:ln>
            </p:spPr>
            <p:txBody>
              <a:bodyPr/>
              <a:lstStyle/>
              <a:p>
                <a:endParaRPr lang="en-US" dirty="0"/>
              </a:p>
            </p:txBody>
          </p:sp>
          <p:sp>
            <p:nvSpPr>
              <p:cNvPr id="80094" name="Rectangle 12510"/>
              <p:cNvSpPr>
                <a:spLocks noChangeArrowheads="1"/>
              </p:cNvSpPr>
              <p:nvPr/>
            </p:nvSpPr>
            <p:spPr bwMode="auto">
              <a:xfrm>
                <a:off x="1201" y="638"/>
                <a:ext cx="7" cy="7"/>
              </a:xfrm>
              <a:prstGeom prst="rect">
                <a:avLst/>
              </a:prstGeom>
              <a:solidFill>
                <a:srgbClr val="63C6F5"/>
              </a:solidFill>
              <a:ln w="9525">
                <a:noFill/>
                <a:miter lim="800000"/>
                <a:headEnd/>
                <a:tailEnd/>
              </a:ln>
            </p:spPr>
            <p:txBody>
              <a:bodyPr/>
              <a:lstStyle/>
              <a:p>
                <a:endParaRPr lang="en-US" dirty="0"/>
              </a:p>
            </p:txBody>
          </p:sp>
          <p:sp>
            <p:nvSpPr>
              <p:cNvPr id="80095" name="Rectangle 12511"/>
              <p:cNvSpPr>
                <a:spLocks noChangeArrowheads="1"/>
              </p:cNvSpPr>
              <p:nvPr/>
            </p:nvSpPr>
            <p:spPr bwMode="auto">
              <a:xfrm>
                <a:off x="1201" y="651"/>
                <a:ext cx="7" cy="1"/>
              </a:xfrm>
              <a:prstGeom prst="rect">
                <a:avLst/>
              </a:prstGeom>
              <a:solidFill>
                <a:srgbClr val="63C6F5"/>
              </a:solidFill>
              <a:ln w="9525">
                <a:noFill/>
                <a:miter lim="800000"/>
                <a:headEnd/>
                <a:tailEnd/>
              </a:ln>
            </p:spPr>
            <p:txBody>
              <a:bodyPr/>
              <a:lstStyle/>
              <a:p>
                <a:endParaRPr lang="en-US" dirty="0"/>
              </a:p>
            </p:txBody>
          </p:sp>
          <p:sp>
            <p:nvSpPr>
              <p:cNvPr id="80096" name="Rectangle 12512"/>
              <p:cNvSpPr>
                <a:spLocks noChangeArrowheads="1"/>
              </p:cNvSpPr>
              <p:nvPr/>
            </p:nvSpPr>
            <p:spPr bwMode="auto">
              <a:xfrm>
                <a:off x="1201" y="651"/>
                <a:ext cx="7" cy="25"/>
              </a:xfrm>
              <a:prstGeom prst="rect">
                <a:avLst/>
              </a:prstGeom>
              <a:solidFill>
                <a:srgbClr val="63C6F5"/>
              </a:solidFill>
              <a:ln w="9525">
                <a:noFill/>
                <a:miter lim="800000"/>
                <a:headEnd/>
                <a:tailEnd/>
              </a:ln>
            </p:spPr>
            <p:txBody>
              <a:bodyPr/>
              <a:lstStyle/>
              <a:p>
                <a:endParaRPr lang="en-US" dirty="0"/>
              </a:p>
            </p:txBody>
          </p:sp>
          <p:sp>
            <p:nvSpPr>
              <p:cNvPr id="80097" name="Rectangle 12513"/>
              <p:cNvSpPr>
                <a:spLocks noChangeArrowheads="1"/>
              </p:cNvSpPr>
              <p:nvPr/>
            </p:nvSpPr>
            <p:spPr bwMode="auto">
              <a:xfrm>
                <a:off x="1201" y="682"/>
                <a:ext cx="7" cy="13"/>
              </a:xfrm>
              <a:prstGeom prst="rect">
                <a:avLst/>
              </a:prstGeom>
              <a:solidFill>
                <a:srgbClr val="63C6F5"/>
              </a:solidFill>
              <a:ln w="9525">
                <a:noFill/>
                <a:miter lim="800000"/>
                <a:headEnd/>
                <a:tailEnd/>
              </a:ln>
            </p:spPr>
            <p:txBody>
              <a:bodyPr/>
              <a:lstStyle/>
              <a:p>
                <a:endParaRPr lang="en-US" dirty="0"/>
              </a:p>
            </p:txBody>
          </p:sp>
          <p:sp>
            <p:nvSpPr>
              <p:cNvPr id="80098" name="Rectangle 12514"/>
              <p:cNvSpPr>
                <a:spLocks noChangeArrowheads="1"/>
              </p:cNvSpPr>
              <p:nvPr/>
            </p:nvSpPr>
            <p:spPr bwMode="auto">
              <a:xfrm>
                <a:off x="1201" y="733"/>
                <a:ext cx="7" cy="6"/>
              </a:xfrm>
              <a:prstGeom prst="rect">
                <a:avLst/>
              </a:prstGeom>
              <a:solidFill>
                <a:srgbClr val="63C6F5"/>
              </a:solidFill>
              <a:ln w="9525">
                <a:noFill/>
                <a:miter lim="800000"/>
                <a:headEnd/>
                <a:tailEnd/>
              </a:ln>
            </p:spPr>
            <p:txBody>
              <a:bodyPr/>
              <a:lstStyle/>
              <a:p>
                <a:endParaRPr lang="en-US" dirty="0"/>
              </a:p>
            </p:txBody>
          </p:sp>
          <p:sp>
            <p:nvSpPr>
              <p:cNvPr id="80099" name="Freeform 12515"/>
              <p:cNvSpPr>
                <a:spLocks/>
              </p:cNvSpPr>
              <p:nvPr/>
            </p:nvSpPr>
            <p:spPr bwMode="auto">
              <a:xfrm>
                <a:off x="1201" y="991"/>
                <a:ext cx="7" cy="81"/>
              </a:xfrm>
              <a:custGeom>
                <a:avLst/>
                <a:gdLst/>
                <a:ahLst/>
                <a:cxnLst>
                  <a:cxn ang="0">
                    <a:pos x="0" y="6"/>
                  </a:cxn>
                  <a:cxn ang="0">
                    <a:pos x="0" y="81"/>
                  </a:cxn>
                  <a:cxn ang="0">
                    <a:pos x="7" y="81"/>
                  </a:cxn>
                  <a:cxn ang="0">
                    <a:pos x="7" y="0"/>
                  </a:cxn>
                  <a:cxn ang="0">
                    <a:pos x="0" y="6"/>
                  </a:cxn>
                </a:cxnLst>
                <a:rect l="0" t="0" r="r" b="b"/>
                <a:pathLst>
                  <a:path w="7" h="81">
                    <a:moveTo>
                      <a:pt x="0" y="6"/>
                    </a:moveTo>
                    <a:lnTo>
                      <a:pt x="0" y="81"/>
                    </a:lnTo>
                    <a:lnTo>
                      <a:pt x="7" y="81"/>
                    </a:lnTo>
                    <a:lnTo>
                      <a:pt x="7" y="0"/>
                    </a:lnTo>
                    <a:lnTo>
                      <a:pt x="0" y="6"/>
                    </a:lnTo>
                    <a:close/>
                  </a:path>
                </a:pathLst>
              </a:custGeom>
              <a:solidFill>
                <a:srgbClr val="63C6F5"/>
              </a:solidFill>
              <a:ln w="9525">
                <a:noFill/>
                <a:round/>
                <a:headEnd/>
                <a:tailEnd/>
              </a:ln>
            </p:spPr>
            <p:txBody>
              <a:bodyPr/>
              <a:lstStyle/>
              <a:p>
                <a:endParaRPr lang="en-US" dirty="0"/>
              </a:p>
            </p:txBody>
          </p:sp>
          <p:sp>
            <p:nvSpPr>
              <p:cNvPr id="80100" name="Rectangle 12516"/>
              <p:cNvSpPr>
                <a:spLocks noChangeArrowheads="1"/>
              </p:cNvSpPr>
              <p:nvPr/>
            </p:nvSpPr>
            <p:spPr bwMode="auto">
              <a:xfrm>
                <a:off x="1201" y="1072"/>
                <a:ext cx="7" cy="491"/>
              </a:xfrm>
              <a:prstGeom prst="rect">
                <a:avLst/>
              </a:prstGeom>
              <a:solidFill>
                <a:srgbClr val="63C6F5"/>
              </a:solidFill>
              <a:ln w="9525">
                <a:noFill/>
                <a:miter lim="800000"/>
                <a:headEnd/>
                <a:tailEnd/>
              </a:ln>
            </p:spPr>
            <p:txBody>
              <a:bodyPr/>
              <a:lstStyle/>
              <a:p>
                <a:endParaRPr lang="en-US" dirty="0"/>
              </a:p>
            </p:txBody>
          </p:sp>
          <p:sp>
            <p:nvSpPr>
              <p:cNvPr id="80101" name="Rectangle 12517"/>
              <p:cNvSpPr>
                <a:spLocks noChangeArrowheads="1"/>
              </p:cNvSpPr>
              <p:nvPr/>
            </p:nvSpPr>
            <p:spPr bwMode="auto">
              <a:xfrm>
                <a:off x="1201" y="2758"/>
                <a:ext cx="7" cy="1"/>
              </a:xfrm>
              <a:prstGeom prst="rect">
                <a:avLst/>
              </a:prstGeom>
              <a:solidFill>
                <a:srgbClr val="63C6F5"/>
              </a:solidFill>
              <a:ln w="9525">
                <a:noFill/>
                <a:miter lim="800000"/>
                <a:headEnd/>
                <a:tailEnd/>
              </a:ln>
            </p:spPr>
            <p:txBody>
              <a:bodyPr/>
              <a:lstStyle/>
              <a:p>
                <a:endParaRPr lang="en-US" dirty="0"/>
              </a:p>
            </p:txBody>
          </p:sp>
          <p:sp>
            <p:nvSpPr>
              <p:cNvPr id="80102" name="Freeform 12518"/>
              <p:cNvSpPr>
                <a:spLocks/>
              </p:cNvSpPr>
              <p:nvPr/>
            </p:nvSpPr>
            <p:spPr bwMode="auto">
              <a:xfrm>
                <a:off x="1201" y="2758"/>
                <a:ext cx="7" cy="7"/>
              </a:xfrm>
              <a:custGeom>
                <a:avLst/>
                <a:gdLst/>
                <a:ahLst/>
                <a:cxnLst>
                  <a:cxn ang="0">
                    <a:pos x="0" y="7"/>
                  </a:cxn>
                  <a:cxn ang="0">
                    <a:pos x="0" y="7"/>
                  </a:cxn>
                  <a:cxn ang="0">
                    <a:pos x="7" y="7"/>
                  </a:cxn>
                  <a:cxn ang="0">
                    <a:pos x="7" y="0"/>
                  </a:cxn>
                  <a:cxn ang="0">
                    <a:pos x="0" y="7"/>
                  </a:cxn>
                </a:cxnLst>
                <a:rect l="0" t="0" r="r" b="b"/>
                <a:pathLst>
                  <a:path w="7" h="7">
                    <a:moveTo>
                      <a:pt x="0" y="7"/>
                    </a:moveTo>
                    <a:lnTo>
                      <a:pt x="0" y="7"/>
                    </a:lnTo>
                    <a:lnTo>
                      <a:pt x="7" y="7"/>
                    </a:lnTo>
                    <a:lnTo>
                      <a:pt x="7" y="0"/>
                    </a:lnTo>
                    <a:lnTo>
                      <a:pt x="0" y="7"/>
                    </a:lnTo>
                    <a:close/>
                  </a:path>
                </a:pathLst>
              </a:custGeom>
              <a:solidFill>
                <a:srgbClr val="63C6F5"/>
              </a:solidFill>
              <a:ln w="9525">
                <a:noFill/>
                <a:round/>
                <a:headEnd/>
                <a:tailEnd/>
              </a:ln>
            </p:spPr>
            <p:txBody>
              <a:bodyPr/>
              <a:lstStyle/>
              <a:p>
                <a:endParaRPr lang="en-US" dirty="0"/>
              </a:p>
            </p:txBody>
          </p:sp>
          <p:sp>
            <p:nvSpPr>
              <p:cNvPr id="80103" name="Rectangle 12519"/>
              <p:cNvSpPr>
                <a:spLocks noChangeArrowheads="1"/>
              </p:cNvSpPr>
              <p:nvPr/>
            </p:nvSpPr>
            <p:spPr bwMode="auto">
              <a:xfrm>
                <a:off x="1201" y="2809"/>
                <a:ext cx="7" cy="50"/>
              </a:xfrm>
              <a:prstGeom prst="rect">
                <a:avLst/>
              </a:prstGeom>
              <a:solidFill>
                <a:srgbClr val="63C6F5"/>
              </a:solidFill>
              <a:ln w="9525">
                <a:noFill/>
                <a:miter lim="800000"/>
                <a:headEnd/>
                <a:tailEnd/>
              </a:ln>
            </p:spPr>
            <p:txBody>
              <a:bodyPr/>
              <a:lstStyle/>
              <a:p>
                <a:endParaRPr lang="en-US" dirty="0"/>
              </a:p>
            </p:txBody>
          </p:sp>
          <p:sp>
            <p:nvSpPr>
              <p:cNvPr id="80104" name="Rectangle 12520"/>
              <p:cNvSpPr>
                <a:spLocks noChangeArrowheads="1"/>
              </p:cNvSpPr>
              <p:nvPr/>
            </p:nvSpPr>
            <p:spPr bwMode="auto">
              <a:xfrm>
                <a:off x="1201" y="2897"/>
                <a:ext cx="7" cy="245"/>
              </a:xfrm>
              <a:prstGeom prst="rect">
                <a:avLst/>
              </a:prstGeom>
              <a:solidFill>
                <a:srgbClr val="63C6F5"/>
              </a:solidFill>
              <a:ln w="9525">
                <a:noFill/>
                <a:miter lim="800000"/>
                <a:headEnd/>
                <a:tailEnd/>
              </a:ln>
            </p:spPr>
            <p:txBody>
              <a:bodyPr/>
              <a:lstStyle/>
              <a:p>
                <a:endParaRPr lang="en-US" dirty="0"/>
              </a:p>
            </p:txBody>
          </p:sp>
          <p:sp>
            <p:nvSpPr>
              <p:cNvPr id="80105" name="Rectangle 12521"/>
              <p:cNvSpPr>
                <a:spLocks noChangeArrowheads="1"/>
              </p:cNvSpPr>
              <p:nvPr/>
            </p:nvSpPr>
            <p:spPr bwMode="auto">
              <a:xfrm>
                <a:off x="1201" y="3173"/>
                <a:ext cx="7" cy="177"/>
              </a:xfrm>
              <a:prstGeom prst="rect">
                <a:avLst/>
              </a:prstGeom>
              <a:solidFill>
                <a:srgbClr val="63C6F5"/>
              </a:solidFill>
              <a:ln w="9525">
                <a:noFill/>
                <a:miter lim="800000"/>
                <a:headEnd/>
                <a:tailEnd/>
              </a:ln>
            </p:spPr>
            <p:txBody>
              <a:bodyPr/>
              <a:lstStyle/>
              <a:p>
                <a:endParaRPr lang="en-US" dirty="0"/>
              </a:p>
            </p:txBody>
          </p:sp>
          <p:sp>
            <p:nvSpPr>
              <p:cNvPr id="80106" name="Rectangle 12522"/>
              <p:cNvSpPr>
                <a:spLocks noChangeArrowheads="1"/>
              </p:cNvSpPr>
              <p:nvPr/>
            </p:nvSpPr>
            <p:spPr bwMode="auto">
              <a:xfrm>
                <a:off x="1201" y="3375"/>
                <a:ext cx="7" cy="157"/>
              </a:xfrm>
              <a:prstGeom prst="rect">
                <a:avLst/>
              </a:prstGeom>
              <a:solidFill>
                <a:srgbClr val="63C6F5"/>
              </a:solidFill>
              <a:ln w="9525">
                <a:noFill/>
                <a:miter lim="800000"/>
                <a:headEnd/>
                <a:tailEnd/>
              </a:ln>
            </p:spPr>
            <p:txBody>
              <a:bodyPr/>
              <a:lstStyle/>
              <a:p>
                <a:endParaRPr lang="en-US" dirty="0"/>
              </a:p>
            </p:txBody>
          </p:sp>
          <p:sp>
            <p:nvSpPr>
              <p:cNvPr id="80107" name="Rectangle 12523"/>
              <p:cNvSpPr>
                <a:spLocks noChangeArrowheads="1"/>
              </p:cNvSpPr>
              <p:nvPr/>
            </p:nvSpPr>
            <p:spPr bwMode="auto">
              <a:xfrm>
                <a:off x="1201" y="3538"/>
                <a:ext cx="7" cy="107"/>
              </a:xfrm>
              <a:prstGeom prst="rect">
                <a:avLst/>
              </a:prstGeom>
              <a:solidFill>
                <a:srgbClr val="63C6F5"/>
              </a:solidFill>
              <a:ln w="9525">
                <a:noFill/>
                <a:miter lim="800000"/>
                <a:headEnd/>
                <a:tailEnd/>
              </a:ln>
            </p:spPr>
            <p:txBody>
              <a:bodyPr/>
              <a:lstStyle/>
              <a:p>
                <a:endParaRPr lang="en-US" dirty="0"/>
              </a:p>
            </p:txBody>
          </p:sp>
          <p:sp>
            <p:nvSpPr>
              <p:cNvPr id="80108" name="Freeform 12524"/>
              <p:cNvSpPr>
                <a:spLocks/>
              </p:cNvSpPr>
              <p:nvPr/>
            </p:nvSpPr>
            <p:spPr bwMode="auto">
              <a:xfrm>
                <a:off x="1201" y="368"/>
                <a:ext cx="7" cy="75"/>
              </a:xfrm>
              <a:custGeom>
                <a:avLst/>
                <a:gdLst/>
                <a:ahLst/>
                <a:cxnLst>
                  <a:cxn ang="0">
                    <a:pos x="0" y="0"/>
                  </a:cxn>
                  <a:cxn ang="0">
                    <a:pos x="0" y="69"/>
                  </a:cxn>
                  <a:cxn ang="0">
                    <a:pos x="7" y="75"/>
                  </a:cxn>
                  <a:cxn ang="0">
                    <a:pos x="7" y="0"/>
                  </a:cxn>
                  <a:cxn ang="0">
                    <a:pos x="0" y="0"/>
                  </a:cxn>
                </a:cxnLst>
                <a:rect l="0" t="0" r="r" b="b"/>
                <a:pathLst>
                  <a:path w="7" h="75">
                    <a:moveTo>
                      <a:pt x="0" y="0"/>
                    </a:moveTo>
                    <a:lnTo>
                      <a:pt x="0" y="69"/>
                    </a:lnTo>
                    <a:lnTo>
                      <a:pt x="7" y="75"/>
                    </a:lnTo>
                    <a:lnTo>
                      <a:pt x="7" y="0"/>
                    </a:lnTo>
                    <a:lnTo>
                      <a:pt x="0" y="0"/>
                    </a:lnTo>
                    <a:close/>
                  </a:path>
                </a:pathLst>
              </a:custGeom>
              <a:solidFill>
                <a:srgbClr val="63C6F5"/>
              </a:solidFill>
              <a:ln w="9525">
                <a:noFill/>
                <a:round/>
                <a:headEnd/>
                <a:tailEnd/>
              </a:ln>
            </p:spPr>
            <p:txBody>
              <a:bodyPr/>
              <a:lstStyle/>
              <a:p>
                <a:endParaRPr lang="en-US" dirty="0"/>
              </a:p>
            </p:txBody>
          </p:sp>
          <p:sp>
            <p:nvSpPr>
              <p:cNvPr id="80109" name="Rectangle 12525"/>
              <p:cNvSpPr>
                <a:spLocks noChangeArrowheads="1"/>
              </p:cNvSpPr>
              <p:nvPr/>
            </p:nvSpPr>
            <p:spPr bwMode="auto">
              <a:xfrm>
                <a:off x="1208" y="500"/>
                <a:ext cx="6" cy="6"/>
              </a:xfrm>
              <a:prstGeom prst="rect">
                <a:avLst/>
              </a:prstGeom>
              <a:solidFill>
                <a:srgbClr val="63C6F5"/>
              </a:solidFill>
              <a:ln w="9525">
                <a:noFill/>
                <a:miter lim="800000"/>
                <a:headEnd/>
                <a:tailEnd/>
              </a:ln>
            </p:spPr>
            <p:txBody>
              <a:bodyPr/>
              <a:lstStyle/>
              <a:p>
                <a:endParaRPr lang="en-US" dirty="0"/>
              </a:p>
            </p:txBody>
          </p:sp>
          <p:sp>
            <p:nvSpPr>
              <p:cNvPr id="80110" name="Rectangle 12526"/>
              <p:cNvSpPr>
                <a:spLocks noChangeArrowheads="1"/>
              </p:cNvSpPr>
              <p:nvPr/>
            </p:nvSpPr>
            <p:spPr bwMode="auto">
              <a:xfrm>
                <a:off x="1208" y="550"/>
                <a:ext cx="6" cy="1"/>
              </a:xfrm>
              <a:prstGeom prst="rect">
                <a:avLst/>
              </a:prstGeom>
              <a:solidFill>
                <a:srgbClr val="63C6F5"/>
              </a:solidFill>
              <a:ln w="9525">
                <a:noFill/>
                <a:miter lim="800000"/>
                <a:headEnd/>
                <a:tailEnd/>
              </a:ln>
            </p:spPr>
            <p:txBody>
              <a:bodyPr/>
              <a:lstStyle/>
              <a:p>
                <a:endParaRPr lang="en-US" dirty="0"/>
              </a:p>
            </p:txBody>
          </p:sp>
          <p:sp>
            <p:nvSpPr>
              <p:cNvPr id="80111" name="Rectangle 12527"/>
              <p:cNvSpPr>
                <a:spLocks noChangeArrowheads="1"/>
              </p:cNvSpPr>
              <p:nvPr/>
            </p:nvSpPr>
            <p:spPr bwMode="auto">
              <a:xfrm>
                <a:off x="1208" y="576"/>
                <a:ext cx="6" cy="18"/>
              </a:xfrm>
              <a:prstGeom prst="rect">
                <a:avLst/>
              </a:prstGeom>
              <a:solidFill>
                <a:srgbClr val="63C6F5"/>
              </a:solidFill>
              <a:ln w="9525">
                <a:noFill/>
                <a:miter lim="800000"/>
                <a:headEnd/>
                <a:tailEnd/>
              </a:ln>
            </p:spPr>
            <p:txBody>
              <a:bodyPr/>
              <a:lstStyle/>
              <a:p>
                <a:endParaRPr lang="en-US" dirty="0"/>
              </a:p>
            </p:txBody>
          </p:sp>
          <p:sp>
            <p:nvSpPr>
              <p:cNvPr id="80112" name="Rectangle 12528"/>
              <p:cNvSpPr>
                <a:spLocks noChangeArrowheads="1"/>
              </p:cNvSpPr>
              <p:nvPr/>
            </p:nvSpPr>
            <p:spPr bwMode="auto">
              <a:xfrm>
                <a:off x="1208" y="594"/>
                <a:ext cx="6" cy="95"/>
              </a:xfrm>
              <a:prstGeom prst="rect">
                <a:avLst/>
              </a:prstGeom>
              <a:solidFill>
                <a:srgbClr val="63C6F5"/>
              </a:solidFill>
              <a:ln w="9525">
                <a:noFill/>
                <a:miter lim="800000"/>
                <a:headEnd/>
                <a:tailEnd/>
              </a:ln>
            </p:spPr>
            <p:txBody>
              <a:bodyPr/>
              <a:lstStyle/>
              <a:p>
                <a:endParaRPr lang="en-US" dirty="0"/>
              </a:p>
            </p:txBody>
          </p:sp>
          <p:sp>
            <p:nvSpPr>
              <p:cNvPr id="80113" name="Freeform 12529"/>
              <p:cNvSpPr>
                <a:spLocks/>
              </p:cNvSpPr>
              <p:nvPr/>
            </p:nvSpPr>
            <p:spPr bwMode="auto">
              <a:xfrm>
                <a:off x="1208" y="720"/>
                <a:ext cx="6" cy="7"/>
              </a:xfrm>
              <a:custGeom>
                <a:avLst/>
                <a:gdLst/>
                <a:ahLst/>
                <a:cxnLst>
                  <a:cxn ang="0">
                    <a:pos x="0" y="0"/>
                  </a:cxn>
                  <a:cxn ang="0">
                    <a:pos x="0" y="0"/>
                  </a:cxn>
                  <a:cxn ang="0">
                    <a:pos x="6" y="7"/>
                  </a:cxn>
                  <a:cxn ang="0">
                    <a:pos x="6" y="0"/>
                  </a:cxn>
                  <a:cxn ang="0">
                    <a:pos x="0" y="0"/>
                  </a:cxn>
                </a:cxnLst>
                <a:rect l="0" t="0" r="r" b="b"/>
                <a:pathLst>
                  <a:path w="6" h="7">
                    <a:moveTo>
                      <a:pt x="0" y="0"/>
                    </a:moveTo>
                    <a:lnTo>
                      <a:pt x="0" y="0"/>
                    </a:lnTo>
                    <a:lnTo>
                      <a:pt x="6" y="7"/>
                    </a:lnTo>
                    <a:lnTo>
                      <a:pt x="6" y="0"/>
                    </a:lnTo>
                    <a:lnTo>
                      <a:pt x="0" y="0"/>
                    </a:lnTo>
                    <a:close/>
                  </a:path>
                </a:pathLst>
              </a:custGeom>
              <a:solidFill>
                <a:srgbClr val="63C6F5"/>
              </a:solidFill>
              <a:ln w="9525">
                <a:noFill/>
                <a:round/>
                <a:headEnd/>
                <a:tailEnd/>
              </a:ln>
            </p:spPr>
            <p:txBody>
              <a:bodyPr/>
              <a:lstStyle/>
              <a:p>
                <a:endParaRPr lang="en-US" dirty="0"/>
              </a:p>
            </p:txBody>
          </p:sp>
          <p:sp>
            <p:nvSpPr>
              <p:cNvPr id="80114" name="Rectangle 12530"/>
              <p:cNvSpPr>
                <a:spLocks noChangeArrowheads="1"/>
              </p:cNvSpPr>
              <p:nvPr/>
            </p:nvSpPr>
            <p:spPr bwMode="auto">
              <a:xfrm>
                <a:off x="1208" y="733"/>
                <a:ext cx="6" cy="1"/>
              </a:xfrm>
              <a:prstGeom prst="rect">
                <a:avLst/>
              </a:prstGeom>
              <a:solidFill>
                <a:srgbClr val="63C6F5"/>
              </a:solidFill>
              <a:ln w="9525">
                <a:noFill/>
                <a:miter lim="800000"/>
                <a:headEnd/>
                <a:tailEnd/>
              </a:ln>
            </p:spPr>
            <p:txBody>
              <a:bodyPr/>
              <a:lstStyle/>
              <a:p>
                <a:endParaRPr lang="en-US" dirty="0"/>
              </a:p>
            </p:txBody>
          </p:sp>
          <p:sp>
            <p:nvSpPr>
              <p:cNvPr id="80115" name="Rectangle 12531"/>
              <p:cNvSpPr>
                <a:spLocks noChangeArrowheads="1"/>
              </p:cNvSpPr>
              <p:nvPr/>
            </p:nvSpPr>
            <p:spPr bwMode="auto">
              <a:xfrm>
                <a:off x="1208" y="739"/>
                <a:ext cx="6" cy="1"/>
              </a:xfrm>
              <a:prstGeom prst="rect">
                <a:avLst/>
              </a:prstGeom>
              <a:solidFill>
                <a:srgbClr val="63C6F5"/>
              </a:solidFill>
              <a:ln w="9525">
                <a:noFill/>
                <a:miter lim="800000"/>
                <a:headEnd/>
                <a:tailEnd/>
              </a:ln>
            </p:spPr>
            <p:txBody>
              <a:bodyPr/>
              <a:lstStyle/>
              <a:p>
                <a:endParaRPr lang="en-US" dirty="0"/>
              </a:p>
            </p:txBody>
          </p:sp>
          <p:sp>
            <p:nvSpPr>
              <p:cNvPr id="80116" name="Rectangle 12532"/>
              <p:cNvSpPr>
                <a:spLocks noChangeArrowheads="1"/>
              </p:cNvSpPr>
              <p:nvPr/>
            </p:nvSpPr>
            <p:spPr bwMode="auto">
              <a:xfrm>
                <a:off x="1208" y="991"/>
                <a:ext cx="6" cy="56"/>
              </a:xfrm>
              <a:prstGeom prst="rect">
                <a:avLst/>
              </a:prstGeom>
              <a:solidFill>
                <a:srgbClr val="63C6F5"/>
              </a:solidFill>
              <a:ln w="9525">
                <a:noFill/>
                <a:miter lim="800000"/>
                <a:headEnd/>
                <a:tailEnd/>
              </a:ln>
            </p:spPr>
            <p:txBody>
              <a:bodyPr/>
              <a:lstStyle/>
              <a:p>
                <a:endParaRPr lang="en-US" dirty="0"/>
              </a:p>
            </p:txBody>
          </p:sp>
          <p:sp>
            <p:nvSpPr>
              <p:cNvPr id="80117" name="Rectangle 12533"/>
              <p:cNvSpPr>
                <a:spLocks noChangeArrowheads="1"/>
              </p:cNvSpPr>
              <p:nvPr/>
            </p:nvSpPr>
            <p:spPr bwMode="auto">
              <a:xfrm>
                <a:off x="1208" y="1054"/>
                <a:ext cx="6" cy="18"/>
              </a:xfrm>
              <a:prstGeom prst="rect">
                <a:avLst/>
              </a:prstGeom>
              <a:solidFill>
                <a:srgbClr val="63C6F5"/>
              </a:solidFill>
              <a:ln w="9525">
                <a:noFill/>
                <a:miter lim="800000"/>
                <a:headEnd/>
                <a:tailEnd/>
              </a:ln>
            </p:spPr>
            <p:txBody>
              <a:bodyPr/>
              <a:lstStyle/>
              <a:p>
                <a:endParaRPr lang="en-US" dirty="0"/>
              </a:p>
            </p:txBody>
          </p:sp>
          <p:sp>
            <p:nvSpPr>
              <p:cNvPr id="80118" name="Rectangle 12534"/>
              <p:cNvSpPr>
                <a:spLocks noChangeArrowheads="1"/>
              </p:cNvSpPr>
              <p:nvPr/>
            </p:nvSpPr>
            <p:spPr bwMode="auto">
              <a:xfrm>
                <a:off x="1208" y="1079"/>
                <a:ext cx="6" cy="484"/>
              </a:xfrm>
              <a:prstGeom prst="rect">
                <a:avLst/>
              </a:prstGeom>
              <a:solidFill>
                <a:srgbClr val="63C6F5"/>
              </a:solidFill>
              <a:ln w="9525">
                <a:noFill/>
                <a:miter lim="800000"/>
                <a:headEnd/>
                <a:tailEnd/>
              </a:ln>
            </p:spPr>
            <p:txBody>
              <a:bodyPr/>
              <a:lstStyle/>
              <a:p>
                <a:endParaRPr lang="en-US" dirty="0"/>
              </a:p>
            </p:txBody>
          </p:sp>
          <p:sp>
            <p:nvSpPr>
              <p:cNvPr id="80119" name="Rectangle 12535"/>
              <p:cNvSpPr>
                <a:spLocks noChangeArrowheads="1"/>
              </p:cNvSpPr>
              <p:nvPr/>
            </p:nvSpPr>
            <p:spPr bwMode="auto">
              <a:xfrm>
                <a:off x="1208" y="2746"/>
                <a:ext cx="6" cy="6"/>
              </a:xfrm>
              <a:prstGeom prst="rect">
                <a:avLst/>
              </a:prstGeom>
              <a:solidFill>
                <a:srgbClr val="63C6F5"/>
              </a:solidFill>
              <a:ln w="9525">
                <a:noFill/>
                <a:miter lim="800000"/>
                <a:headEnd/>
                <a:tailEnd/>
              </a:ln>
            </p:spPr>
            <p:txBody>
              <a:bodyPr/>
              <a:lstStyle/>
              <a:p>
                <a:endParaRPr lang="en-US" dirty="0"/>
              </a:p>
            </p:txBody>
          </p:sp>
          <p:sp>
            <p:nvSpPr>
              <p:cNvPr id="80120" name="Rectangle 12536"/>
              <p:cNvSpPr>
                <a:spLocks noChangeArrowheads="1"/>
              </p:cNvSpPr>
              <p:nvPr/>
            </p:nvSpPr>
            <p:spPr bwMode="auto">
              <a:xfrm>
                <a:off x="1208" y="2758"/>
                <a:ext cx="6" cy="7"/>
              </a:xfrm>
              <a:prstGeom prst="rect">
                <a:avLst/>
              </a:prstGeom>
              <a:solidFill>
                <a:srgbClr val="63C6F5"/>
              </a:solidFill>
              <a:ln w="9525">
                <a:noFill/>
                <a:miter lim="800000"/>
                <a:headEnd/>
                <a:tailEnd/>
              </a:ln>
            </p:spPr>
            <p:txBody>
              <a:bodyPr/>
              <a:lstStyle/>
              <a:p>
                <a:endParaRPr lang="en-US" dirty="0"/>
              </a:p>
            </p:txBody>
          </p:sp>
          <p:sp>
            <p:nvSpPr>
              <p:cNvPr id="80121" name="Rectangle 12537"/>
              <p:cNvSpPr>
                <a:spLocks noChangeArrowheads="1"/>
              </p:cNvSpPr>
              <p:nvPr/>
            </p:nvSpPr>
            <p:spPr bwMode="auto">
              <a:xfrm>
                <a:off x="1208" y="2796"/>
                <a:ext cx="6" cy="6"/>
              </a:xfrm>
              <a:prstGeom prst="rect">
                <a:avLst/>
              </a:prstGeom>
              <a:solidFill>
                <a:srgbClr val="63C6F5"/>
              </a:solidFill>
              <a:ln w="9525">
                <a:noFill/>
                <a:miter lim="800000"/>
                <a:headEnd/>
                <a:tailEnd/>
              </a:ln>
            </p:spPr>
            <p:txBody>
              <a:bodyPr/>
              <a:lstStyle/>
              <a:p>
                <a:endParaRPr lang="en-US" dirty="0"/>
              </a:p>
            </p:txBody>
          </p:sp>
          <p:sp>
            <p:nvSpPr>
              <p:cNvPr id="80122" name="Rectangle 12538"/>
              <p:cNvSpPr>
                <a:spLocks noChangeArrowheads="1"/>
              </p:cNvSpPr>
              <p:nvPr/>
            </p:nvSpPr>
            <p:spPr bwMode="auto">
              <a:xfrm>
                <a:off x="1208" y="2809"/>
                <a:ext cx="6" cy="69"/>
              </a:xfrm>
              <a:prstGeom prst="rect">
                <a:avLst/>
              </a:prstGeom>
              <a:solidFill>
                <a:srgbClr val="63C6F5"/>
              </a:solidFill>
              <a:ln w="9525">
                <a:noFill/>
                <a:miter lim="800000"/>
                <a:headEnd/>
                <a:tailEnd/>
              </a:ln>
            </p:spPr>
            <p:txBody>
              <a:bodyPr/>
              <a:lstStyle/>
              <a:p>
                <a:endParaRPr lang="en-US" dirty="0"/>
              </a:p>
            </p:txBody>
          </p:sp>
          <p:sp>
            <p:nvSpPr>
              <p:cNvPr id="80123" name="Rectangle 12539"/>
              <p:cNvSpPr>
                <a:spLocks noChangeArrowheads="1"/>
              </p:cNvSpPr>
              <p:nvPr/>
            </p:nvSpPr>
            <p:spPr bwMode="auto">
              <a:xfrm>
                <a:off x="1208" y="2897"/>
                <a:ext cx="6" cy="245"/>
              </a:xfrm>
              <a:prstGeom prst="rect">
                <a:avLst/>
              </a:prstGeom>
              <a:solidFill>
                <a:srgbClr val="63C6F5"/>
              </a:solidFill>
              <a:ln w="9525">
                <a:noFill/>
                <a:miter lim="800000"/>
                <a:headEnd/>
                <a:tailEnd/>
              </a:ln>
            </p:spPr>
            <p:txBody>
              <a:bodyPr/>
              <a:lstStyle/>
              <a:p>
                <a:endParaRPr lang="en-US" dirty="0"/>
              </a:p>
            </p:txBody>
          </p:sp>
          <p:sp>
            <p:nvSpPr>
              <p:cNvPr id="80124" name="Rectangle 12540"/>
              <p:cNvSpPr>
                <a:spLocks noChangeArrowheads="1"/>
              </p:cNvSpPr>
              <p:nvPr/>
            </p:nvSpPr>
            <p:spPr bwMode="auto">
              <a:xfrm>
                <a:off x="1208" y="3167"/>
                <a:ext cx="6" cy="176"/>
              </a:xfrm>
              <a:prstGeom prst="rect">
                <a:avLst/>
              </a:prstGeom>
              <a:solidFill>
                <a:srgbClr val="63C6F5"/>
              </a:solidFill>
              <a:ln w="9525">
                <a:noFill/>
                <a:miter lim="800000"/>
                <a:headEnd/>
                <a:tailEnd/>
              </a:ln>
            </p:spPr>
            <p:txBody>
              <a:bodyPr/>
              <a:lstStyle/>
              <a:p>
                <a:endParaRPr lang="en-US" dirty="0"/>
              </a:p>
            </p:txBody>
          </p:sp>
          <p:sp>
            <p:nvSpPr>
              <p:cNvPr id="80125" name="Rectangle 12541"/>
              <p:cNvSpPr>
                <a:spLocks noChangeArrowheads="1"/>
              </p:cNvSpPr>
              <p:nvPr/>
            </p:nvSpPr>
            <p:spPr bwMode="auto">
              <a:xfrm>
                <a:off x="1208" y="3381"/>
                <a:ext cx="6" cy="151"/>
              </a:xfrm>
              <a:prstGeom prst="rect">
                <a:avLst/>
              </a:prstGeom>
              <a:solidFill>
                <a:srgbClr val="63C6F5"/>
              </a:solidFill>
              <a:ln w="9525">
                <a:noFill/>
                <a:miter lim="800000"/>
                <a:headEnd/>
                <a:tailEnd/>
              </a:ln>
            </p:spPr>
            <p:txBody>
              <a:bodyPr/>
              <a:lstStyle/>
              <a:p>
                <a:endParaRPr lang="en-US" dirty="0"/>
              </a:p>
            </p:txBody>
          </p:sp>
          <p:sp>
            <p:nvSpPr>
              <p:cNvPr id="80126" name="Freeform 12542"/>
              <p:cNvSpPr>
                <a:spLocks/>
              </p:cNvSpPr>
              <p:nvPr/>
            </p:nvSpPr>
            <p:spPr bwMode="auto">
              <a:xfrm>
                <a:off x="1208" y="3538"/>
                <a:ext cx="6" cy="107"/>
              </a:xfrm>
              <a:custGeom>
                <a:avLst/>
                <a:gdLst/>
                <a:ahLst/>
                <a:cxnLst>
                  <a:cxn ang="0">
                    <a:pos x="0" y="0"/>
                  </a:cxn>
                  <a:cxn ang="0">
                    <a:pos x="0" y="107"/>
                  </a:cxn>
                  <a:cxn ang="0">
                    <a:pos x="6" y="107"/>
                  </a:cxn>
                  <a:cxn ang="0">
                    <a:pos x="6" y="6"/>
                  </a:cxn>
                  <a:cxn ang="0">
                    <a:pos x="0" y="0"/>
                  </a:cxn>
                </a:cxnLst>
                <a:rect l="0" t="0" r="r" b="b"/>
                <a:pathLst>
                  <a:path w="6" h="107">
                    <a:moveTo>
                      <a:pt x="0" y="0"/>
                    </a:moveTo>
                    <a:lnTo>
                      <a:pt x="0" y="107"/>
                    </a:lnTo>
                    <a:lnTo>
                      <a:pt x="6" y="107"/>
                    </a:lnTo>
                    <a:lnTo>
                      <a:pt x="6" y="6"/>
                    </a:lnTo>
                    <a:lnTo>
                      <a:pt x="0" y="0"/>
                    </a:lnTo>
                    <a:close/>
                  </a:path>
                </a:pathLst>
              </a:custGeom>
              <a:solidFill>
                <a:srgbClr val="63C6F5"/>
              </a:solidFill>
              <a:ln w="9525">
                <a:noFill/>
                <a:round/>
                <a:headEnd/>
                <a:tailEnd/>
              </a:ln>
            </p:spPr>
            <p:txBody>
              <a:bodyPr/>
              <a:lstStyle/>
              <a:p>
                <a:endParaRPr lang="en-US" dirty="0"/>
              </a:p>
            </p:txBody>
          </p:sp>
          <p:sp>
            <p:nvSpPr>
              <p:cNvPr id="80127" name="Rectangle 12543"/>
              <p:cNvSpPr>
                <a:spLocks noChangeArrowheads="1"/>
              </p:cNvSpPr>
              <p:nvPr/>
            </p:nvSpPr>
            <p:spPr bwMode="auto">
              <a:xfrm>
                <a:off x="1208" y="368"/>
                <a:ext cx="6" cy="113"/>
              </a:xfrm>
              <a:prstGeom prst="rect">
                <a:avLst/>
              </a:prstGeom>
              <a:solidFill>
                <a:srgbClr val="63C6F5"/>
              </a:solidFill>
              <a:ln w="9525">
                <a:noFill/>
                <a:miter lim="800000"/>
                <a:headEnd/>
                <a:tailEnd/>
              </a:ln>
            </p:spPr>
            <p:txBody>
              <a:bodyPr/>
              <a:lstStyle/>
              <a:p>
                <a:endParaRPr lang="en-US" dirty="0"/>
              </a:p>
            </p:txBody>
          </p:sp>
          <p:sp>
            <p:nvSpPr>
              <p:cNvPr id="80128" name="Rectangle 12544"/>
              <p:cNvSpPr>
                <a:spLocks noChangeArrowheads="1"/>
              </p:cNvSpPr>
              <p:nvPr/>
            </p:nvSpPr>
            <p:spPr bwMode="auto">
              <a:xfrm>
                <a:off x="1214" y="594"/>
                <a:ext cx="6" cy="1"/>
              </a:xfrm>
              <a:prstGeom prst="rect">
                <a:avLst/>
              </a:prstGeom>
              <a:solidFill>
                <a:srgbClr val="63C6F5"/>
              </a:solidFill>
              <a:ln w="9525">
                <a:noFill/>
                <a:miter lim="800000"/>
                <a:headEnd/>
                <a:tailEnd/>
              </a:ln>
            </p:spPr>
            <p:txBody>
              <a:bodyPr/>
              <a:lstStyle/>
              <a:p>
                <a:endParaRPr lang="en-US" dirty="0"/>
              </a:p>
            </p:txBody>
          </p:sp>
          <p:sp>
            <p:nvSpPr>
              <p:cNvPr id="80129" name="Rectangle 12545"/>
              <p:cNvSpPr>
                <a:spLocks noChangeArrowheads="1"/>
              </p:cNvSpPr>
              <p:nvPr/>
            </p:nvSpPr>
            <p:spPr bwMode="auto">
              <a:xfrm>
                <a:off x="1214" y="620"/>
                <a:ext cx="6" cy="1"/>
              </a:xfrm>
              <a:prstGeom prst="rect">
                <a:avLst/>
              </a:prstGeom>
              <a:solidFill>
                <a:srgbClr val="63C6F5"/>
              </a:solidFill>
              <a:ln w="9525">
                <a:noFill/>
                <a:miter lim="800000"/>
                <a:headEnd/>
                <a:tailEnd/>
              </a:ln>
            </p:spPr>
            <p:txBody>
              <a:bodyPr/>
              <a:lstStyle/>
              <a:p>
                <a:endParaRPr lang="en-US" dirty="0"/>
              </a:p>
            </p:txBody>
          </p:sp>
          <p:sp>
            <p:nvSpPr>
              <p:cNvPr id="80130" name="Rectangle 12546"/>
              <p:cNvSpPr>
                <a:spLocks noChangeArrowheads="1"/>
              </p:cNvSpPr>
              <p:nvPr/>
            </p:nvSpPr>
            <p:spPr bwMode="auto">
              <a:xfrm>
                <a:off x="1214" y="620"/>
                <a:ext cx="6" cy="69"/>
              </a:xfrm>
              <a:prstGeom prst="rect">
                <a:avLst/>
              </a:prstGeom>
              <a:solidFill>
                <a:srgbClr val="63C6F5"/>
              </a:solidFill>
              <a:ln w="9525">
                <a:noFill/>
                <a:miter lim="800000"/>
                <a:headEnd/>
                <a:tailEnd/>
              </a:ln>
            </p:spPr>
            <p:txBody>
              <a:bodyPr/>
              <a:lstStyle/>
              <a:p>
                <a:endParaRPr lang="en-US" dirty="0"/>
              </a:p>
            </p:txBody>
          </p:sp>
          <p:sp>
            <p:nvSpPr>
              <p:cNvPr id="80131" name="Rectangle 12547"/>
              <p:cNvSpPr>
                <a:spLocks noChangeArrowheads="1"/>
              </p:cNvSpPr>
              <p:nvPr/>
            </p:nvSpPr>
            <p:spPr bwMode="auto">
              <a:xfrm>
                <a:off x="1214" y="708"/>
                <a:ext cx="6" cy="6"/>
              </a:xfrm>
              <a:prstGeom prst="rect">
                <a:avLst/>
              </a:prstGeom>
              <a:solidFill>
                <a:srgbClr val="63C6F5"/>
              </a:solidFill>
              <a:ln w="9525">
                <a:noFill/>
                <a:miter lim="800000"/>
                <a:headEnd/>
                <a:tailEnd/>
              </a:ln>
            </p:spPr>
            <p:txBody>
              <a:bodyPr/>
              <a:lstStyle/>
              <a:p>
                <a:endParaRPr lang="en-US" dirty="0"/>
              </a:p>
            </p:txBody>
          </p:sp>
          <p:sp>
            <p:nvSpPr>
              <p:cNvPr id="80132" name="Freeform 12548"/>
              <p:cNvSpPr>
                <a:spLocks/>
              </p:cNvSpPr>
              <p:nvPr/>
            </p:nvSpPr>
            <p:spPr bwMode="auto">
              <a:xfrm>
                <a:off x="1214" y="714"/>
                <a:ext cx="6" cy="6"/>
              </a:xfrm>
              <a:custGeom>
                <a:avLst/>
                <a:gdLst/>
                <a:ahLst/>
                <a:cxnLst>
                  <a:cxn ang="0">
                    <a:pos x="0" y="0"/>
                  </a:cxn>
                  <a:cxn ang="0">
                    <a:pos x="0" y="0"/>
                  </a:cxn>
                  <a:cxn ang="0">
                    <a:pos x="6" y="6"/>
                  </a:cxn>
                  <a:cxn ang="0">
                    <a:pos x="6" y="0"/>
                  </a:cxn>
                  <a:cxn ang="0">
                    <a:pos x="0" y="0"/>
                  </a:cxn>
                </a:cxnLst>
                <a:rect l="0" t="0" r="r" b="b"/>
                <a:pathLst>
                  <a:path w="6" h="6">
                    <a:moveTo>
                      <a:pt x="0" y="0"/>
                    </a:moveTo>
                    <a:lnTo>
                      <a:pt x="0" y="0"/>
                    </a:lnTo>
                    <a:lnTo>
                      <a:pt x="6" y="6"/>
                    </a:lnTo>
                    <a:lnTo>
                      <a:pt x="6" y="0"/>
                    </a:lnTo>
                    <a:lnTo>
                      <a:pt x="0" y="0"/>
                    </a:lnTo>
                    <a:close/>
                  </a:path>
                </a:pathLst>
              </a:custGeom>
              <a:solidFill>
                <a:srgbClr val="63C6F5"/>
              </a:solidFill>
              <a:ln w="9525">
                <a:noFill/>
                <a:round/>
                <a:headEnd/>
                <a:tailEnd/>
              </a:ln>
            </p:spPr>
            <p:txBody>
              <a:bodyPr/>
              <a:lstStyle/>
              <a:p>
                <a:endParaRPr lang="en-US" dirty="0"/>
              </a:p>
            </p:txBody>
          </p:sp>
          <p:sp>
            <p:nvSpPr>
              <p:cNvPr id="80133" name="Rectangle 12549"/>
              <p:cNvSpPr>
                <a:spLocks noChangeArrowheads="1"/>
              </p:cNvSpPr>
              <p:nvPr/>
            </p:nvSpPr>
            <p:spPr bwMode="auto">
              <a:xfrm>
                <a:off x="1214" y="720"/>
                <a:ext cx="6" cy="1"/>
              </a:xfrm>
              <a:prstGeom prst="rect">
                <a:avLst/>
              </a:prstGeom>
              <a:solidFill>
                <a:srgbClr val="63C6F5"/>
              </a:solidFill>
              <a:ln w="9525">
                <a:noFill/>
                <a:miter lim="800000"/>
                <a:headEnd/>
                <a:tailEnd/>
              </a:ln>
            </p:spPr>
            <p:txBody>
              <a:bodyPr/>
              <a:lstStyle/>
              <a:p>
                <a:endParaRPr lang="en-US" dirty="0"/>
              </a:p>
            </p:txBody>
          </p:sp>
          <p:sp>
            <p:nvSpPr>
              <p:cNvPr id="80134" name="Rectangle 12550"/>
              <p:cNvSpPr>
                <a:spLocks noChangeArrowheads="1"/>
              </p:cNvSpPr>
              <p:nvPr/>
            </p:nvSpPr>
            <p:spPr bwMode="auto">
              <a:xfrm>
                <a:off x="1214" y="720"/>
                <a:ext cx="6" cy="1"/>
              </a:xfrm>
              <a:prstGeom prst="rect">
                <a:avLst/>
              </a:prstGeom>
              <a:solidFill>
                <a:srgbClr val="63C6F5"/>
              </a:solidFill>
              <a:ln w="9525">
                <a:noFill/>
                <a:miter lim="800000"/>
                <a:headEnd/>
                <a:tailEnd/>
              </a:ln>
            </p:spPr>
            <p:txBody>
              <a:bodyPr/>
              <a:lstStyle/>
              <a:p>
                <a:endParaRPr lang="en-US" dirty="0"/>
              </a:p>
            </p:txBody>
          </p:sp>
          <p:sp>
            <p:nvSpPr>
              <p:cNvPr id="80135" name="Freeform 12551"/>
              <p:cNvSpPr>
                <a:spLocks/>
              </p:cNvSpPr>
              <p:nvPr/>
            </p:nvSpPr>
            <p:spPr bwMode="auto">
              <a:xfrm>
                <a:off x="1214" y="720"/>
                <a:ext cx="6" cy="7"/>
              </a:xfrm>
              <a:custGeom>
                <a:avLst/>
                <a:gdLst/>
                <a:ahLst/>
                <a:cxnLst>
                  <a:cxn ang="0">
                    <a:pos x="0" y="7"/>
                  </a:cxn>
                  <a:cxn ang="0">
                    <a:pos x="0" y="7"/>
                  </a:cxn>
                  <a:cxn ang="0">
                    <a:pos x="6" y="7"/>
                  </a:cxn>
                  <a:cxn ang="0">
                    <a:pos x="6" y="0"/>
                  </a:cxn>
                  <a:cxn ang="0">
                    <a:pos x="0" y="7"/>
                  </a:cxn>
                </a:cxnLst>
                <a:rect l="0" t="0" r="r" b="b"/>
                <a:pathLst>
                  <a:path w="6" h="7">
                    <a:moveTo>
                      <a:pt x="0" y="7"/>
                    </a:moveTo>
                    <a:lnTo>
                      <a:pt x="0" y="7"/>
                    </a:lnTo>
                    <a:lnTo>
                      <a:pt x="6" y="7"/>
                    </a:lnTo>
                    <a:lnTo>
                      <a:pt x="6" y="0"/>
                    </a:lnTo>
                    <a:lnTo>
                      <a:pt x="0" y="7"/>
                    </a:lnTo>
                    <a:close/>
                  </a:path>
                </a:pathLst>
              </a:custGeom>
              <a:solidFill>
                <a:srgbClr val="63C6F5"/>
              </a:solidFill>
              <a:ln w="9525">
                <a:noFill/>
                <a:round/>
                <a:headEnd/>
                <a:tailEnd/>
              </a:ln>
            </p:spPr>
            <p:txBody>
              <a:bodyPr/>
              <a:lstStyle/>
              <a:p>
                <a:endParaRPr lang="en-US" dirty="0"/>
              </a:p>
            </p:txBody>
          </p:sp>
          <p:sp>
            <p:nvSpPr>
              <p:cNvPr id="80136" name="Rectangle 12552"/>
              <p:cNvSpPr>
                <a:spLocks noChangeArrowheads="1"/>
              </p:cNvSpPr>
              <p:nvPr/>
            </p:nvSpPr>
            <p:spPr bwMode="auto">
              <a:xfrm>
                <a:off x="1214" y="733"/>
                <a:ext cx="6" cy="6"/>
              </a:xfrm>
              <a:prstGeom prst="rect">
                <a:avLst/>
              </a:prstGeom>
              <a:solidFill>
                <a:srgbClr val="63C6F5"/>
              </a:solidFill>
              <a:ln w="9525">
                <a:noFill/>
                <a:miter lim="800000"/>
                <a:headEnd/>
                <a:tailEnd/>
              </a:ln>
            </p:spPr>
            <p:txBody>
              <a:bodyPr/>
              <a:lstStyle/>
              <a:p>
                <a:endParaRPr lang="en-US" dirty="0"/>
              </a:p>
            </p:txBody>
          </p:sp>
          <p:sp>
            <p:nvSpPr>
              <p:cNvPr id="80137" name="Rectangle 12553"/>
              <p:cNvSpPr>
                <a:spLocks noChangeArrowheads="1"/>
              </p:cNvSpPr>
              <p:nvPr/>
            </p:nvSpPr>
            <p:spPr bwMode="auto">
              <a:xfrm>
                <a:off x="1214" y="984"/>
                <a:ext cx="6" cy="579"/>
              </a:xfrm>
              <a:prstGeom prst="rect">
                <a:avLst/>
              </a:prstGeom>
              <a:solidFill>
                <a:srgbClr val="63C6F5"/>
              </a:solidFill>
              <a:ln w="9525">
                <a:noFill/>
                <a:miter lim="800000"/>
                <a:headEnd/>
                <a:tailEnd/>
              </a:ln>
            </p:spPr>
            <p:txBody>
              <a:bodyPr/>
              <a:lstStyle/>
              <a:p>
                <a:endParaRPr lang="en-US" dirty="0"/>
              </a:p>
            </p:txBody>
          </p:sp>
          <p:sp>
            <p:nvSpPr>
              <p:cNvPr id="80138" name="Rectangle 12554"/>
              <p:cNvSpPr>
                <a:spLocks noChangeArrowheads="1"/>
              </p:cNvSpPr>
              <p:nvPr/>
            </p:nvSpPr>
            <p:spPr bwMode="auto">
              <a:xfrm>
                <a:off x="1214" y="1576"/>
                <a:ext cx="6" cy="1"/>
              </a:xfrm>
              <a:prstGeom prst="rect">
                <a:avLst/>
              </a:prstGeom>
              <a:solidFill>
                <a:srgbClr val="63C6F5"/>
              </a:solidFill>
              <a:ln w="9525">
                <a:noFill/>
                <a:miter lim="800000"/>
                <a:headEnd/>
                <a:tailEnd/>
              </a:ln>
            </p:spPr>
            <p:txBody>
              <a:bodyPr/>
              <a:lstStyle/>
              <a:p>
                <a:endParaRPr lang="en-US" dirty="0"/>
              </a:p>
            </p:txBody>
          </p:sp>
          <p:sp>
            <p:nvSpPr>
              <p:cNvPr id="80139" name="Freeform 12555"/>
              <p:cNvSpPr>
                <a:spLocks/>
              </p:cNvSpPr>
              <p:nvPr/>
            </p:nvSpPr>
            <p:spPr bwMode="auto">
              <a:xfrm>
                <a:off x="1214" y="1582"/>
                <a:ext cx="6" cy="6"/>
              </a:xfrm>
              <a:custGeom>
                <a:avLst/>
                <a:gdLst/>
                <a:ahLst/>
                <a:cxnLst>
                  <a:cxn ang="0">
                    <a:pos x="0" y="6"/>
                  </a:cxn>
                  <a:cxn ang="0">
                    <a:pos x="0" y="6"/>
                  </a:cxn>
                  <a:cxn ang="0">
                    <a:pos x="6" y="6"/>
                  </a:cxn>
                  <a:cxn ang="0">
                    <a:pos x="6" y="0"/>
                  </a:cxn>
                  <a:cxn ang="0">
                    <a:pos x="0" y="6"/>
                  </a:cxn>
                </a:cxnLst>
                <a:rect l="0" t="0" r="r" b="b"/>
                <a:pathLst>
                  <a:path w="6" h="6">
                    <a:moveTo>
                      <a:pt x="0" y="6"/>
                    </a:moveTo>
                    <a:lnTo>
                      <a:pt x="0" y="6"/>
                    </a:lnTo>
                    <a:lnTo>
                      <a:pt x="6" y="6"/>
                    </a:lnTo>
                    <a:lnTo>
                      <a:pt x="6" y="0"/>
                    </a:lnTo>
                    <a:lnTo>
                      <a:pt x="0" y="6"/>
                    </a:lnTo>
                    <a:close/>
                  </a:path>
                </a:pathLst>
              </a:custGeom>
              <a:solidFill>
                <a:srgbClr val="63C6F5"/>
              </a:solidFill>
              <a:ln w="9525">
                <a:noFill/>
                <a:round/>
                <a:headEnd/>
                <a:tailEnd/>
              </a:ln>
            </p:spPr>
            <p:txBody>
              <a:bodyPr/>
              <a:lstStyle/>
              <a:p>
                <a:endParaRPr lang="en-US" dirty="0"/>
              </a:p>
            </p:txBody>
          </p:sp>
          <p:sp>
            <p:nvSpPr>
              <p:cNvPr id="80140" name="Freeform 12556"/>
              <p:cNvSpPr>
                <a:spLocks/>
              </p:cNvSpPr>
              <p:nvPr/>
            </p:nvSpPr>
            <p:spPr bwMode="auto">
              <a:xfrm>
                <a:off x="1214" y="2746"/>
                <a:ext cx="6" cy="6"/>
              </a:xfrm>
              <a:custGeom>
                <a:avLst/>
                <a:gdLst/>
                <a:ahLst/>
                <a:cxnLst>
                  <a:cxn ang="0">
                    <a:pos x="0" y="0"/>
                  </a:cxn>
                  <a:cxn ang="0">
                    <a:pos x="0" y="6"/>
                  </a:cxn>
                  <a:cxn ang="0">
                    <a:pos x="6" y="6"/>
                  </a:cxn>
                  <a:cxn ang="0">
                    <a:pos x="6" y="6"/>
                  </a:cxn>
                  <a:cxn ang="0">
                    <a:pos x="0" y="0"/>
                  </a:cxn>
                </a:cxnLst>
                <a:rect l="0" t="0" r="r" b="b"/>
                <a:pathLst>
                  <a:path w="6" h="6">
                    <a:moveTo>
                      <a:pt x="0" y="0"/>
                    </a:moveTo>
                    <a:lnTo>
                      <a:pt x="0" y="6"/>
                    </a:lnTo>
                    <a:lnTo>
                      <a:pt x="6" y="6"/>
                    </a:lnTo>
                    <a:lnTo>
                      <a:pt x="6" y="6"/>
                    </a:lnTo>
                    <a:lnTo>
                      <a:pt x="0" y="0"/>
                    </a:lnTo>
                    <a:close/>
                  </a:path>
                </a:pathLst>
              </a:custGeom>
              <a:solidFill>
                <a:srgbClr val="63C6F5"/>
              </a:solidFill>
              <a:ln w="9525">
                <a:noFill/>
                <a:round/>
                <a:headEnd/>
                <a:tailEnd/>
              </a:ln>
            </p:spPr>
            <p:txBody>
              <a:bodyPr/>
              <a:lstStyle/>
              <a:p>
                <a:endParaRPr lang="en-US" dirty="0"/>
              </a:p>
            </p:txBody>
          </p:sp>
          <p:sp>
            <p:nvSpPr>
              <p:cNvPr id="80141" name="Rectangle 12557"/>
              <p:cNvSpPr>
                <a:spLocks noChangeArrowheads="1"/>
              </p:cNvSpPr>
              <p:nvPr/>
            </p:nvSpPr>
            <p:spPr bwMode="auto">
              <a:xfrm>
                <a:off x="1214" y="2752"/>
                <a:ext cx="6" cy="19"/>
              </a:xfrm>
              <a:prstGeom prst="rect">
                <a:avLst/>
              </a:prstGeom>
              <a:solidFill>
                <a:srgbClr val="63C6F5"/>
              </a:solidFill>
              <a:ln w="9525">
                <a:noFill/>
                <a:miter lim="800000"/>
                <a:headEnd/>
                <a:tailEnd/>
              </a:ln>
            </p:spPr>
            <p:txBody>
              <a:bodyPr/>
              <a:lstStyle/>
              <a:p>
                <a:endParaRPr lang="en-US" dirty="0"/>
              </a:p>
            </p:txBody>
          </p:sp>
          <p:sp>
            <p:nvSpPr>
              <p:cNvPr id="80142" name="Freeform 12558"/>
              <p:cNvSpPr>
                <a:spLocks/>
              </p:cNvSpPr>
              <p:nvPr/>
            </p:nvSpPr>
            <p:spPr bwMode="auto">
              <a:xfrm>
                <a:off x="1214" y="2796"/>
                <a:ext cx="6" cy="19"/>
              </a:xfrm>
              <a:custGeom>
                <a:avLst/>
                <a:gdLst/>
                <a:ahLst/>
                <a:cxnLst>
                  <a:cxn ang="0">
                    <a:pos x="0" y="0"/>
                  </a:cxn>
                  <a:cxn ang="0">
                    <a:pos x="0" y="13"/>
                  </a:cxn>
                  <a:cxn ang="0">
                    <a:pos x="6" y="19"/>
                  </a:cxn>
                  <a:cxn ang="0">
                    <a:pos x="6" y="0"/>
                  </a:cxn>
                  <a:cxn ang="0">
                    <a:pos x="0" y="0"/>
                  </a:cxn>
                </a:cxnLst>
                <a:rect l="0" t="0" r="r" b="b"/>
                <a:pathLst>
                  <a:path w="6" h="19">
                    <a:moveTo>
                      <a:pt x="0" y="0"/>
                    </a:moveTo>
                    <a:lnTo>
                      <a:pt x="0" y="13"/>
                    </a:lnTo>
                    <a:lnTo>
                      <a:pt x="6" y="19"/>
                    </a:lnTo>
                    <a:lnTo>
                      <a:pt x="6" y="0"/>
                    </a:lnTo>
                    <a:lnTo>
                      <a:pt x="0" y="0"/>
                    </a:lnTo>
                    <a:close/>
                  </a:path>
                </a:pathLst>
              </a:custGeom>
              <a:solidFill>
                <a:srgbClr val="63C6F5"/>
              </a:solidFill>
              <a:ln w="9525">
                <a:noFill/>
                <a:round/>
                <a:headEnd/>
                <a:tailEnd/>
              </a:ln>
            </p:spPr>
            <p:txBody>
              <a:bodyPr/>
              <a:lstStyle/>
              <a:p>
                <a:endParaRPr lang="en-US" dirty="0"/>
              </a:p>
            </p:txBody>
          </p:sp>
          <p:sp>
            <p:nvSpPr>
              <p:cNvPr id="80143" name="Rectangle 12559"/>
              <p:cNvSpPr>
                <a:spLocks noChangeArrowheads="1"/>
              </p:cNvSpPr>
              <p:nvPr/>
            </p:nvSpPr>
            <p:spPr bwMode="auto">
              <a:xfrm>
                <a:off x="1214" y="2815"/>
                <a:ext cx="6" cy="63"/>
              </a:xfrm>
              <a:prstGeom prst="rect">
                <a:avLst/>
              </a:prstGeom>
              <a:solidFill>
                <a:srgbClr val="63C6F5"/>
              </a:solidFill>
              <a:ln w="9525">
                <a:noFill/>
                <a:miter lim="800000"/>
                <a:headEnd/>
                <a:tailEnd/>
              </a:ln>
            </p:spPr>
            <p:txBody>
              <a:bodyPr/>
              <a:lstStyle/>
              <a:p>
                <a:endParaRPr lang="en-US" dirty="0"/>
              </a:p>
            </p:txBody>
          </p:sp>
          <p:sp>
            <p:nvSpPr>
              <p:cNvPr id="80144" name="Rectangle 12560"/>
              <p:cNvSpPr>
                <a:spLocks noChangeArrowheads="1"/>
              </p:cNvSpPr>
              <p:nvPr/>
            </p:nvSpPr>
            <p:spPr bwMode="auto">
              <a:xfrm>
                <a:off x="1214" y="2884"/>
                <a:ext cx="6" cy="258"/>
              </a:xfrm>
              <a:prstGeom prst="rect">
                <a:avLst/>
              </a:prstGeom>
              <a:solidFill>
                <a:srgbClr val="63C6F5"/>
              </a:solidFill>
              <a:ln w="9525">
                <a:noFill/>
                <a:miter lim="800000"/>
                <a:headEnd/>
                <a:tailEnd/>
              </a:ln>
            </p:spPr>
            <p:txBody>
              <a:bodyPr/>
              <a:lstStyle/>
              <a:p>
                <a:endParaRPr lang="en-US" dirty="0"/>
              </a:p>
            </p:txBody>
          </p:sp>
          <p:sp>
            <p:nvSpPr>
              <p:cNvPr id="80145" name="Freeform 12561"/>
              <p:cNvSpPr>
                <a:spLocks/>
              </p:cNvSpPr>
              <p:nvPr/>
            </p:nvSpPr>
            <p:spPr bwMode="auto">
              <a:xfrm>
                <a:off x="1214" y="3167"/>
                <a:ext cx="6" cy="183"/>
              </a:xfrm>
              <a:custGeom>
                <a:avLst/>
                <a:gdLst/>
                <a:ahLst/>
                <a:cxnLst>
                  <a:cxn ang="0">
                    <a:pos x="0" y="0"/>
                  </a:cxn>
                  <a:cxn ang="0">
                    <a:pos x="0" y="183"/>
                  </a:cxn>
                  <a:cxn ang="0">
                    <a:pos x="6" y="176"/>
                  </a:cxn>
                  <a:cxn ang="0">
                    <a:pos x="6" y="0"/>
                  </a:cxn>
                  <a:cxn ang="0">
                    <a:pos x="0" y="0"/>
                  </a:cxn>
                </a:cxnLst>
                <a:rect l="0" t="0" r="r" b="b"/>
                <a:pathLst>
                  <a:path w="6" h="183">
                    <a:moveTo>
                      <a:pt x="0" y="0"/>
                    </a:moveTo>
                    <a:lnTo>
                      <a:pt x="0" y="183"/>
                    </a:lnTo>
                    <a:lnTo>
                      <a:pt x="6" y="176"/>
                    </a:lnTo>
                    <a:lnTo>
                      <a:pt x="6" y="0"/>
                    </a:lnTo>
                    <a:lnTo>
                      <a:pt x="0" y="0"/>
                    </a:lnTo>
                    <a:close/>
                  </a:path>
                </a:pathLst>
              </a:custGeom>
              <a:solidFill>
                <a:srgbClr val="63C6F5"/>
              </a:solidFill>
              <a:ln w="9525">
                <a:noFill/>
                <a:round/>
                <a:headEnd/>
                <a:tailEnd/>
              </a:ln>
            </p:spPr>
            <p:txBody>
              <a:bodyPr/>
              <a:lstStyle/>
              <a:p>
                <a:endParaRPr lang="en-US" dirty="0"/>
              </a:p>
            </p:txBody>
          </p:sp>
          <p:sp>
            <p:nvSpPr>
              <p:cNvPr id="80146" name="Rectangle 12562"/>
              <p:cNvSpPr>
                <a:spLocks noChangeArrowheads="1"/>
              </p:cNvSpPr>
              <p:nvPr/>
            </p:nvSpPr>
            <p:spPr bwMode="auto">
              <a:xfrm>
                <a:off x="1214" y="3394"/>
                <a:ext cx="6" cy="138"/>
              </a:xfrm>
              <a:prstGeom prst="rect">
                <a:avLst/>
              </a:prstGeom>
              <a:solidFill>
                <a:srgbClr val="63C6F5"/>
              </a:solidFill>
              <a:ln w="9525">
                <a:noFill/>
                <a:miter lim="800000"/>
                <a:headEnd/>
                <a:tailEnd/>
              </a:ln>
            </p:spPr>
            <p:txBody>
              <a:bodyPr/>
              <a:lstStyle/>
              <a:p>
                <a:endParaRPr lang="en-US" dirty="0"/>
              </a:p>
            </p:txBody>
          </p:sp>
          <p:sp>
            <p:nvSpPr>
              <p:cNvPr id="80147" name="Rectangle 12563"/>
              <p:cNvSpPr>
                <a:spLocks noChangeArrowheads="1"/>
              </p:cNvSpPr>
              <p:nvPr/>
            </p:nvSpPr>
            <p:spPr bwMode="auto">
              <a:xfrm>
                <a:off x="1214" y="3544"/>
                <a:ext cx="6" cy="101"/>
              </a:xfrm>
              <a:prstGeom prst="rect">
                <a:avLst/>
              </a:prstGeom>
              <a:solidFill>
                <a:srgbClr val="63C6F5"/>
              </a:solidFill>
              <a:ln w="9525">
                <a:noFill/>
                <a:miter lim="800000"/>
                <a:headEnd/>
                <a:tailEnd/>
              </a:ln>
            </p:spPr>
            <p:txBody>
              <a:bodyPr/>
              <a:lstStyle/>
              <a:p>
                <a:endParaRPr lang="en-US" dirty="0"/>
              </a:p>
            </p:txBody>
          </p:sp>
          <p:sp>
            <p:nvSpPr>
              <p:cNvPr id="80148" name="Rectangle 12564"/>
              <p:cNvSpPr>
                <a:spLocks noChangeArrowheads="1"/>
              </p:cNvSpPr>
              <p:nvPr/>
            </p:nvSpPr>
            <p:spPr bwMode="auto">
              <a:xfrm>
                <a:off x="1214" y="368"/>
                <a:ext cx="6" cy="164"/>
              </a:xfrm>
              <a:prstGeom prst="rect">
                <a:avLst/>
              </a:prstGeom>
              <a:solidFill>
                <a:srgbClr val="63C6F5"/>
              </a:solidFill>
              <a:ln w="9525">
                <a:noFill/>
                <a:miter lim="800000"/>
                <a:headEnd/>
                <a:tailEnd/>
              </a:ln>
            </p:spPr>
            <p:txBody>
              <a:bodyPr/>
              <a:lstStyle/>
              <a:p>
                <a:endParaRPr lang="en-US" dirty="0"/>
              </a:p>
            </p:txBody>
          </p:sp>
          <p:sp>
            <p:nvSpPr>
              <p:cNvPr id="80149" name="Rectangle 12565"/>
              <p:cNvSpPr>
                <a:spLocks noChangeArrowheads="1"/>
              </p:cNvSpPr>
              <p:nvPr/>
            </p:nvSpPr>
            <p:spPr bwMode="auto">
              <a:xfrm>
                <a:off x="1220" y="626"/>
                <a:ext cx="6" cy="1"/>
              </a:xfrm>
              <a:prstGeom prst="rect">
                <a:avLst/>
              </a:prstGeom>
              <a:solidFill>
                <a:srgbClr val="63C6F5"/>
              </a:solidFill>
              <a:ln w="9525">
                <a:noFill/>
                <a:miter lim="800000"/>
                <a:headEnd/>
                <a:tailEnd/>
              </a:ln>
            </p:spPr>
            <p:txBody>
              <a:bodyPr/>
              <a:lstStyle/>
              <a:p>
                <a:endParaRPr lang="en-US" dirty="0"/>
              </a:p>
            </p:txBody>
          </p:sp>
          <p:sp>
            <p:nvSpPr>
              <p:cNvPr id="80150" name="Freeform 12566"/>
              <p:cNvSpPr>
                <a:spLocks/>
              </p:cNvSpPr>
              <p:nvPr/>
            </p:nvSpPr>
            <p:spPr bwMode="auto">
              <a:xfrm>
                <a:off x="1220" y="626"/>
                <a:ext cx="6" cy="44"/>
              </a:xfrm>
              <a:custGeom>
                <a:avLst/>
                <a:gdLst/>
                <a:ahLst/>
                <a:cxnLst>
                  <a:cxn ang="0">
                    <a:pos x="0" y="0"/>
                  </a:cxn>
                  <a:cxn ang="0">
                    <a:pos x="0" y="44"/>
                  </a:cxn>
                  <a:cxn ang="0">
                    <a:pos x="6" y="44"/>
                  </a:cxn>
                  <a:cxn ang="0">
                    <a:pos x="6" y="6"/>
                  </a:cxn>
                  <a:cxn ang="0">
                    <a:pos x="0" y="0"/>
                  </a:cxn>
                </a:cxnLst>
                <a:rect l="0" t="0" r="r" b="b"/>
                <a:pathLst>
                  <a:path w="6" h="44">
                    <a:moveTo>
                      <a:pt x="0" y="0"/>
                    </a:moveTo>
                    <a:lnTo>
                      <a:pt x="0" y="44"/>
                    </a:lnTo>
                    <a:lnTo>
                      <a:pt x="6" y="44"/>
                    </a:lnTo>
                    <a:lnTo>
                      <a:pt x="6" y="6"/>
                    </a:lnTo>
                    <a:lnTo>
                      <a:pt x="0" y="0"/>
                    </a:lnTo>
                    <a:close/>
                  </a:path>
                </a:pathLst>
              </a:custGeom>
              <a:solidFill>
                <a:srgbClr val="63C6F5"/>
              </a:solidFill>
              <a:ln w="9525">
                <a:noFill/>
                <a:round/>
                <a:headEnd/>
                <a:tailEnd/>
              </a:ln>
            </p:spPr>
            <p:txBody>
              <a:bodyPr/>
              <a:lstStyle/>
              <a:p>
                <a:endParaRPr lang="en-US" dirty="0"/>
              </a:p>
            </p:txBody>
          </p:sp>
          <p:sp>
            <p:nvSpPr>
              <p:cNvPr id="80151" name="Rectangle 12567"/>
              <p:cNvSpPr>
                <a:spLocks noChangeArrowheads="1"/>
              </p:cNvSpPr>
              <p:nvPr/>
            </p:nvSpPr>
            <p:spPr bwMode="auto">
              <a:xfrm>
                <a:off x="1220" y="670"/>
                <a:ext cx="6" cy="19"/>
              </a:xfrm>
              <a:prstGeom prst="rect">
                <a:avLst/>
              </a:prstGeom>
              <a:solidFill>
                <a:srgbClr val="63C6F5"/>
              </a:solidFill>
              <a:ln w="9525">
                <a:noFill/>
                <a:miter lim="800000"/>
                <a:headEnd/>
                <a:tailEnd/>
              </a:ln>
            </p:spPr>
            <p:txBody>
              <a:bodyPr/>
              <a:lstStyle/>
              <a:p>
                <a:endParaRPr lang="en-US" dirty="0"/>
              </a:p>
            </p:txBody>
          </p:sp>
          <p:sp>
            <p:nvSpPr>
              <p:cNvPr id="80152" name="Freeform 12568"/>
              <p:cNvSpPr>
                <a:spLocks/>
              </p:cNvSpPr>
              <p:nvPr/>
            </p:nvSpPr>
            <p:spPr bwMode="auto">
              <a:xfrm>
                <a:off x="1220" y="708"/>
                <a:ext cx="6" cy="6"/>
              </a:xfrm>
              <a:custGeom>
                <a:avLst/>
                <a:gdLst/>
                <a:ahLst/>
                <a:cxnLst>
                  <a:cxn ang="0">
                    <a:pos x="0" y="0"/>
                  </a:cxn>
                  <a:cxn ang="0">
                    <a:pos x="0" y="6"/>
                  </a:cxn>
                  <a:cxn ang="0">
                    <a:pos x="6" y="6"/>
                  </a:cxn>
                  <a:cxn ang="0">
                    <a:pos x="6" y="6"/>
                  </a:cxn>
                  <a:cxn ang="0">
                    <a:pos x="0" y="0"/>
                  </a:cxn>
                </a:cxnLst>
                <a:rect l="0" t="0" r="r" b="b"/>
                <a:pathLst>
                  <a:path w="6" h="6">
                    <a:moveTo>
                      <a:pt x="0" y="0"/>
                    </a:moveTo>
                    <a:lnTo>
                      <a:pt x="0" y="6"/>
                    </a:lnTo>
                    <a:lnTo>
                      <a:pt x="6" y="6"/>
                    </a:lnTo>
                    <a:lnTo>
                      <a:pt x="6" y="6"/>
                    </a:lnTo>
                    <a:lnTo>
                      <a:pt x="0" y="0"/>
                    </a:lnTo>
                    <a:close/>
                  </a:path>
                </a:pathLst>
              </a:custGeom>
              <a:solidFill>
                <a:srgbClr val="63C6F5"/>
              </a:solidFill>
              <a:ln w="9525">
                <a:noFill/>
                <a:round/>
                <a:headEnd/>
                <a:tailEnd/>
              </a:ln>
            </p:spPr>
            <p:txBody>
              <a:bodyPr/>
              <a:lstStyle/>
              <a:p>
                <a:endParaRPr lang="en-US" dirty="0"/>
              </a:p>
            </p:txBody>
          </p:sp>
          <p:sp>
            <p:nvSpPr>
              <p:cNvPr id="80153" name="Rectangle 12569"/>
              <p:cNvSpPr>
                <a:spLocks noChangeArrowheads="1"/>
              </p:cNvSpPr>
              <p:nvPr/>
            </p:nvSpPr>
            <p:spPr bwMode="auto">
              <a:xfrm>
                <a:off x="1220" y="714"/>
                <a:ext cx="6" cy="6"/>
              </a:xfrm>
              <a:prstGeom prst="rect">
                <a:avLst/>
              </a:prstGeom>
              <a:solidFill>
                <a:srgbClr val="63C6F5"/>
              </a:solidFill>
              <a:ln w="9525">
                <a:noFill/>
                <a:miter lim="800000"/>
                <a:headEnd/>
                <a:tailEnd/>
              </a:ln>
            </p:spPr>
            <p:txBody>
              <a:bodyPr/>
              <a:lstStyle/>
              <a:p>
                <a:endParaRPr lang="en-US" dirty="0"/>
              </a:p>
            </p:txBody>
          </p:sp>
          <p:sp>
            <p:nvSpPr>
              <p:cNvPr id="80154" name="Rectangle 12570"/>
              <p:cNvSpPr>
                <a:spLocks noChangeArrowheads="1"/>
              </p:cNvSpPr>
              <p:nvPr/>
            </p:nvSpPr>
            <p:spPr bwMode="auto">
              <a:xfrm>
                <a:off x="1220" y="978"/>
                <a:ext cx="6" cy="591"/>
              </a:xfrm>
              <a:prstGeom prst="rect">
                <a:avLst/>
              </a:prstGeom>
              <a:solidFill>
                <a:srgbClr val="63C6F5"/>
              </a:solidFill>
              <a:ln w="9525">
                <a:noFill/>
                <a:miter lim="800000"/>
                <a:headEnd/>
                <a:tailEnd/>
              </a:ln>
            </p:spPr>
            <p:txBody>
              <a:bodyPr/>
              <a:lstStyle/>
              <a:p>
                <a:endParaRPr lang="en-US" dirty="0"/>
              </a:p>
            </p:txBody>
          </p:sp>
          <p:sp>
            <p:nvSpPr>
              <p:cNvPr id="80155" name="Rectangle 12571"/>
              <p:cNvSpPr>
                <a:spLocks noChangeArrowheads="1"/>
              </p:cNvSpPr>
              <p:nvPr/>
            </p:nvSpPr>
            <p:spPr bwMode="auto">
              <a:xfrm>
                <a:off x="1220" y="1576"/>
                <a:ext cx="6" cy="1"/>
              </a:xfrm>
              <a:prstGeom prst="rect">
                <a:avLst/>
              </a:prstGeom>
              <a:solidFill>
                <a:srgbClr val="63C6F5"/>
              </a:solidFill>
              <a:ln w="9525">
                <a:noFill/>
                <a:miter lim="800000"/>
                <a:headEnd/>
                <a:tailEnd/>
              </a:ln>
            </p:spPr>
            <p:txBody>
              <a:bodyPr/>
              <a:lstStyle/>
              <a:p>
                <a:endParaRPr lang="en-US" dirty="0"/>
              </a:p>
            </p:txBody>
          </p:sp>
          <p:sp>
            <p:nvSpPr>
              <p:cNvPr id="80156" name="Rectangle 12572"/>
              <p:cNvSpPr>
                <a:spLocks noChangeArrowheads="1"/>
              </p:cNvSpPr>
              <p:nvPr/>
            </p:nvSpPr>
            <p:spPr bwMode="auto">
              <a:xfrm>
                <a:off x="1220" y="1582"/>
                <a:ext cx="6" cy="6"/>
              </a:xfrm>
              <a:prstGeom prst="rect">
                <a:avLst/>
              </a:prstGeom>
              <a:solidFill>
                <a:srgbClr val="63C6F5"/>
              </a:solidFill>
              <a:ln w="9525">
                <a:noFill/>
                <a:miter lim="800000"/>
                <a:headEnd/>
                <a:tailEnd/>
              </a:ln>
            </p:spPr>
            <p:txBody>
              <a:bodyPr/>
              <a:lstStyle/>
              <a:p>
                <a:endParaRPr lang="en-US" dirty="0"/>
              </a:p>
            </p:txBody>
          </p:sp>
          <p:sp>
            <p:nvSpPr>
              <p:cNvPr id="80157" name="Rectangle 12573"/>
              <p:cNvSpPr>
                <a:spLocks noChangeArrowheads="1"/>
              </p:cNvSpPr>
              <p:nvPr/>
            </p:nvSpPr>
            <p:spPr bwMode="auto">
              <a:xfrm>
                <a:off x="1220" y="1588"/>
                <a:ext cx="6" cy="1"/>
              </a:xfrm>
              <a:prstGeom prst="rect">
                <a:avLst/>
              </a:prstGeom>
              <a:solidFill>
                <a:srgbClr val="63C6F5"/>
              </a:solidFill>
              <a:ln w="9525">
                <a:noFill/>
                <a:miter lim="800000"/>
                <a:headEnd/>
                <a:tailEnd/>
              </a:ln>
            </p:spPr>
            <p:txBody>
              <a:bodyPr/>
              <a:lstStyle/>
              <a:p>
                <a:endParaRPr lang="en-US" dirty="0"/>
              </a:p>
            </p:txBody>
          </p:sp>
          <p:sp>
            <p:nvSpPr>
              <p:cNvPr id="80158" name="Freeform 12574"/>
              <p:cNvSpPr>
                <a:spLocks/>
              </p:cNvSpPr>
              <p:nvPr/>
            </p:nvSpPr>
            <p:spPr bwMode="auto">
              <a:xfrm>
                <a:off x="1220" y="1588"/>
                <a:ext cx="6" cy="7"/>
              </a:xfrm>
              <a:custGeom>
                <a:avLst/>
                <a:gdLst/>
                <a:ahLst/>
                <a:cxnLst>
                  <a:cxn ang="0">
                    <a:pos x="0" y="7"/>
                  </a:cxn>
                  <a:cxn ang="0">
                    <a:pos x="0" y="7"/>
                  </a:cxn>
                  <a:cxn ang="0">
                    <a:pos x="6" y="7"/>
                  </a:cxn>
                  <a:cxn ang="0">
                    <a:pos x="6" y="0"/>
                  </a:cxn>
                  <a:cxn ang="0">
                    <a:pos x="0" y="7"/>
                  </a:cxn>
                </a:cxnLst>
                <a:rect l="0" t="0" r="r" b="b"/>
                <a:pathLst>
                  <a:path w="6" h="7">
                    <a:moveTo>
                      <a:pt x="0" y="7"/>
                    </a:moveTo>
                    <a:lnTo>
                      <a:pt x="0" y="7"/>
                    </a:lnTo>
                    <a:lnTo>
                      <a:pt x="6" y="7"/>
                    </a:lnTo>
                    <a:lnTo>
                      <a:pt x="6" y="0"/>
                    </a:lnTo>
                    <a:lnTo>
                      <a:pt x="0" y="7"/>
                    </a:lnTo>
                    <a:close/>
                  </a:path>
                </a:pathLst>
              </a:custGeom>
              <a:solidFill>
                <a:srgbClr val="63C6F5"/>
              </a:solidFill>
              <a:ln w="9525">
                <a:noFill/>
                <a:round/>
                <a:headEnd/>
                <a:tailEnd/>
              </a:ln>
            </p:spPr>
            <p:txBody>
              <a:bodyPr/>
              <a:lstStyle/>
              <a:p>
                <a:endParaRPr lang="en-US" dirty="0"/>
              </a:p>
            </p:txBody>
          </p:sp>
          <p:sp>
            <p:nvSpPr>
              <p:cNvPr id="80159" name="Rectangle 12575"/>
              <p:cNvSpPr>
                <a:spLocks noChangeArrowheads="1"/>
              </p:cNvSpPr>
              <p:nvPr/>
            </p:nvSpPr>
            <p:spPr bwMode="auto">
              <a:xfrm>
                <a:off x="1220" y="2752"/>
                <a:ext cx="6" cy="25"/>
              </a:xfrm>
              <a:prstGeom prst="rect">
                <a:avLst/>
              </a:prstGeom>
              <a:solidFill>
                <a:srgbClr val="63C6F5"/>
              </a:solidFill>
              <a:ln w="9525">
                <a:noFill/>
                <a:miter lim="800000"/>
                <a:headEnd/>
                <a:tailEnd/>
              </a:ln>
            </p:spPr>
            <p:txBody>
              <a:bodyPr/>
              <a:lstStyle/>
              <a:p>
                <a:endParaRPr lang="en-US" dirty="0"/>
              </a:p>
            </p:txBody>
          </p:sp>
          <p:sp>
            <p:nvSpPr>
              <p:cNvPr id="80160" name="Freeform 12576"/>
              <p:cNvSpPr>
                <a:spLocks/>
              </p:cNvSpPr>
              <p:nvPr/>
            </p:nvSpPr>
            <p:spPr bwMode="auto">
              <a:xfrm>
                <a:off x="1220" y="2802"/>
                <a:ext cx="6" cy="346"/>
              </a:xfrm>
              <a:custGeom>
                <a:avLst/>
                <a:gdLst/>
                <a:ahLst/>
                <a:cxnLst>
                  <a:cxn ang="0">
                    <a:pos x="0" y="0"/>
                  </a:cxn>
                  <a:cxn ang="0">
                    <a:pos x="0" y="340"/>
                  </a:cxn>
                  <a:cxn ang="0">
                    <a:pos x="6" y="346"/>
                  </a:cxn>
                  <a:cxn ang="0">
                    <a:pos x="6" y="7"/>
                  </a:cxn>
                  <a:cxn ang="0">
                    <a:pos x="0" y="0"/>
                  </a:cxn>
                </a:cxnLst>
                <a:rect l="0" t="0" r="r" b="b"/>
                <a:pathLst>
                  <a:path w="6" h="346">
                    <a:moveTo>
                      <a:pt x="0" y="0"/>
                    </a:moveTo>
                    <a:lnTo>
                      <a:pt x="0" y="340"/>
                    </a:lnTo>
                    <a:lnTo>
                      <a:pt x="6" y="346"/>
                    </a:lnTo>
                    <a:lnTo>
                      <a:pt x="6" y="7"/>
                    </a:lnTo>
                    <a:lnTo>
                      <a:pt x="0" y="0"/>
                    </a:lnTo>
                    <a:close/>
                  </a:path>
                </a:pathLst>
              </a:custGeom>
              <a:solidFill>
                <a:srgbClr val="63C6F5"/>
              </a:solidFill>
              <a:ln w="9525">
                <a:noFill/>
                <a:round/>
                <a:headEnd/>
                <a:tailEnd/>
              </a:ln>
            </p:spPr>
            <p:txBody>
              <a:bodyPr/>
              <a:lstStyle/>
              <a:p>
                <a:endParaRPr lang="en-US" dirty="0"/>
              </a:p>
            </p:txBody>
          </p:sp>
        </p:grpSp>
        <p:grpSp>
          <p:nvGrpSpPr>
            <p:cNvPr id="7" name="Group 12577"/>
            <p:cNvGrpSpPr>
              <a:grpSpLocks/>
            </p:cNvGrpSpPr>
            <p:nvPr/>
          </p:nvGrpSpPr>
          <p:grpSpPr bwMode="auto">
            <a:xfrm>
              <a:off x="1220" y="362"/>
              <a:ext cx="101" cy="3283"/>
              <a:chOff x="1220" y="362"/>
              <a:chExt cx="101" cy="3283"/>
            </a:xfrm>
          </p:grpSpPr>
          <p:sp>
            <p:nvSpPr>
              <p:cNvPr id="80162" name="Rectangle 12578"/>
              <p:cNvSpPr>
                <a:spLocks noChangeArrowheads="1"/>
              </p:cNvSpPr>
              <p:nvPr/>
            </p:nvSpPr>
            <p:spPr bwMode="auto">
              <a:xfrm>
                <a:off x="1220" y="3167"/>
                <a:ext cx="6" cy="176"/>
              </a:xfrm>
              <a:prstGeom prst="rect">
                <a:avLst/>
              </a:prstGeom>
              <a:solidFill>
                <a:srgbClr val="63C6F5"/>
              </a:solidFill>
              <a:ln w="9525">
                <a:noFill/>
                <a:miter lim="800000"/>
                <a:headEnd/>
                <a:tailEnd/>
              </a:ln>
            </p:spPr>
            <p:txBody>
              <a:bodyPr/>
              <a:lstStyle/>
              <a:p>
                <a:endParaRPr lang="en-US" dirty="0"/>
              </a:p>
            </p:txBody>
          </p:sp>
          <p:sp>
            <p:nvSpPr>
              <p:cNvPr id="80163" name="Rectangle 12579"/>
              <p:cNvSpPr>
                <a:spLocks noChangeArrowheads="1"/>
              </p:cNvSpPr>
              <p:nvPr/>
            </p:nvSpPr>
            <p:spPr bwMode="auto">
              <a:xfrm>
                <a:off x="1220" y="3400"/>
                <a:ext cx="6" cy="126"/>
              </a:xfrm>
              <a:prstGeom prst="rect">
                <a:avLst/>
              </a:prstGeom>
              <a:solidFill>
                <a:srgbClr val="63C6F5"/>
              </a:solidFill>
              <a:ln w="9525">
                <a:noFill/>
                <a:miter lim="800000"/>
                <a:headEnd/>
                <a:tailEnd/>
              </a:ln>
            </p:spPr>
            <p:txBody>
              <a:bodyPr/>
              <a:lstStyle/>
              <a:p>
                <a:endParaRPr lang="en-US" dirty="0"/>
              </a:p>
            </p:txBody>
          </p:sp>
          <p:sp>
            <p:nvSpPr>
              <p:cNvPr id="80164" name="Rectangle 12580"/>
              <p:cNvSpPr>
                <a:spLocks noChangeArrowheads="1"/>
              </p:cNvSpPr>
              <p:nvPr/>
            </p:nvSpPr>
            <p:spPr bwMode="auto">
              <a:xfrm>
                <a:off x="1220" y="3544"/>
                <a:ext cx="6" cy="101"/>
              </a:xfrm>
              <a:prstGeom prst="rect">
                <a:avLst/>
              </a:prstGeom>
              <a:solidFill>
                <a:srgbClr val="63C6F5"/>
              </a:solidFill>
              <a:ln w="9525">
                <a:noFill/>
                <a:miter lim="800000"/>
                <a:headEnd/>
                <a:tailEnd/>
              </a:ln>
            </p:spPr>
            <p:txBody>
              <a:bodyPr/>
              <a:lstStyle/>
              <a:p>
                <a:endParaRPr lang="en-US" dirty="0"/>
              </a:p>
            </p:txBody>
          </p:sp>
          <p:sp>
            <p:nvSpPr>
              <p:cNvPr id="80165" name="Freeform 12581"/>
              <p:cNvSpPr>
                <a:spLocks/>
              </p:cNvSpPr>
              <p:nvPr/>
            </p:nvSpPr>
            <p:spPr bwMode="auto">
              <a:xfrm>
                <a:off x="1220" y="368"/>
                <a:ext cx="6" cy="195"/>
              </a:xfrm>
              <a:custGeom>
                <a:avLst/>
                <a:gdLst/>
                <a:ahLst/>
                <a:cxnLst>
                  <a:cxn ang="0">
                    <a:pos x="0" y="0"/>
                  </a:cxn>
                  <a:cxn ang="0">
                    <a:pos x="0" y="189"/>
                  </a:cxn>
                  <a:cxn ang="0">
                    <a:pos x="6" y="195"/>
                  </a:cxn>
                  <a:cxn ang="0">
                    <a:pos x="6" y="0"/>
                  </a:cxn>
                  <a:cxn ang="0">
                    <a:pos x="0" y="0"/>
                  </a:cxn>
                </a:cxnLst>
                <a:rect l="0" t="0" r="r" b="b"/>
                <a:pathLst>
                  <a:path w="6" h="195">
                    <a:moveTo>
                      <a:pt x="0" y="0"/>
                    </a:moveTo>
                    <a:lnTo>
                      <a:pt x="0" y="189"/>
                    </a:lnTo>
                    <a:lnTo>
                      <a:pt x="6" y="195"/>
                    </a:lnTo>
                    <a:lnTo>
                      <a:pt x="6" y="0"/>
                    </a:lnTo>
                    <a:lnTo>
                      <a:pt x="0" y="0"/>
                    </a:lnTo>
                    <a:close/>
                  </a:path>
                </a:pathLst>
              </a:custGeom>
              <a:solidFill>
                <a:srgbClr val="63C6F5"/>
              </a:solidFill>
              <a:ln w="9525">
                <a:noFill/>
                <a:round/>
                <a:headEnd/>
                <a:tailEnd/>
              </a:ln>
            </p:spPr>
            <p:txBody>
              <a:bodyPr/>
              <a:lstStyle/>
              <a:p>
                <a:endParaRPr lang="en-US" dirty="0"/>
              </a:p>
            </p:txBody>
          </p:sp>
          <p:sp>
            <p:nvSpPr>
              <p:cNvPr id="80166" name="Rectangle 12582"/>
              <p:cNvSpPr>
                <a:spLocks noChangeArrowheads="1"/>
              </p:cNvSpPr>
              <p:nvPr/>
            </p:nvSpPr>
            <p:spPr bwMode="auto">
              <a:xfrm>
                <a:off x="1226" y="632"/>
                <a:ext cx="7" cy="1"/>
              </a:xfrm>
              <a:prstGeom prst="rect">
                <a:avLst/>
              </a:prstGeom>
              <a:solidFill>
                <a:srgbClr val="63C6F5"/>
              </a:solidFill>
              <a:ln w="9525">
                <a:noFill/>
                <a:miter lim="800000"/>
                <a:headEnd/>
                <a:tailEnd/>
              </a:ln>
            </p:spPr>
            <p:txBody>
              <a:bodyPr/>
              <a:lstStyle/>
              <a:p>
                <a:endParaRPr lang="en-US" dirty="0"/>
              </a:p>
            </p:txBody>
          </p:sp>
          <p:sp>
            <p:nvSpPr>
              <p:cNvPr id="80167" name="Rectangle 12583"/>
              <p:cNvSpPr>
                <a:spLocks noChangeArrowheads="1"/>
              </p:cNvSpPr>
              <p:nvPr/>
            </p:nvSpPr>
            <p:spPr bwMode="auto">
              <a:xfrm>
                <a:off x="1226" y="645"/>
                <a:ext cx="7" cy="1"/>
              </a:xfrm>
              <a:prstGeom prst="rect">
                <a:avLst/>
              </a:prstGeom>
              <a:solidFill>
                <a:srgbClr val="63C6F5"/>
              </a:solidFill>
              <a:ln w="9525">
                <a:noFill/>
                <a:miter lim="800000"/>
                <a:headEnd/>
                <a:tailEnd/>
              </a:ln>
            </p:spPr>
            <p:txBody>
              <a:bodyPr/>
              <a:lstStyle/>
              <a:p>
                <a:endParaRPr lang="en-US" dirty="0"/>
              </a:p>
            </p:txBody>
          </p:sp>
          <p:sp>
            <p:nvSpPr>
              <p:cNvPr id="80168" name="Freeform 12584"/>
              <p:cNvSpPr>
                <a:spLocks/>
              </p:cNvSpPr>
              <p:nvPr/>
            </p:nvSpPr>
            <p:spPr bwMode="auto">
              <a:xfrm>
                <a:off x="1226" y="651"/>
                <a:ext cx="7" cy="6"/>
              </a:xfrm>
              <a:custGeom>
                <a:avLst/>
                <a:gdLst/>
                <a:ahLst/>
                <a:cxnLst>
                  <a:cxn ang="0">
                    <a:pos x="0" y="0"/>
                  </a:cxn>
                  <a:cxn ang="0">
                    <a:pos x="0" y="0"/>
                  </a:cxn>
                  <a:cxn ang="0">
                    <a:pos x="7" y="6"/>
                  </a:cxn>
                  <a:cxn ang="0">
                    <a:pos x="7" y="0"/>
                  </a:cxn>
                  <a:cxn ang="0">
                    <a:pos x="0" y="0"/>
                  </a:cxn>
                </a:cxnLst>
                <a:rect l="0" t="0" r="r" b="b"/>
                <a:pathLst>
                  <a:path w="7" h="6">
                    <a:moveTo>
                      <a:pt x="0" y="0"/>
                    </a:moveTo>
                    <a:lnTo>
                      <a:pt x="0" y="0"/>
                    </a:lnTo>
                    <a:lnTo>
                      <a:pt x="7" y="6"/>
                    </a:lnTo>
                    <a:lnTo>
                      <a:pt x="7" y="0"/>
                    </a:lnTo>
                    <a:lnTo>
                      <a:pt x="0" y="0"/>
                    </a:lnTo>
                    <a:close/>
                  </a:path>
                </a:pathLst>
              </a:custGeom>
              <a:solidFill>
                <a:srgbClr val="63C6F5"/>
              </a:solidFill>
              <a:ln w="9525">
                <a:noFill/>
                <a:round/>
                <a:headEnd/>
                <a:tailEnd/>
              </a:ln>
            </p:spPr>
            <p:txBody>
              <a:bodyPr/>
              <a:lstStyle/>
              <a:p>
                <a:endParaRPr lang="en-US" dirty="0"/>
              </a:p>
            </p:txBody>
          </p:sp>
          <p:sp>
            <p:nvSpPr>
              <p:cNvPr id="80169" name="Rectangle 12585"/>
              <p:cNvSpPr>
                <a:spLocks noChangeArrowheads="1"/>
              </p:cNvSpPr>
              <p:nvPr/>
            </p:nvSpPr>
            <p:spPr bwMode="auto">
              <a:xfrm>
                <a:off x="1226" y="664"/>
                <a:ext cx="7" cy="25"/>
              </a:xfrm>
              <a:prstGeom prst="rect">
                <a:avLst/>
              </a:prstGeom>
              <a:solidFill>
                <a:srgbClr val="63C6F5"/>
              </a:solidFill>
              <a:ln w="9525">
                <a:noFill/>
                <a:miter lim="800000"/>
                <a:headEnd/>
                <a:tailEnd/>
              </a:ln>
            </p:spPr>
            <p:txBody>
              <a:bodyPr/>
              <a:lstStyle/>
              <a:p>
                <a:endParaRPr lang="en-US" dirty="0"/>
              </a:p>
            </p:txBody>
          </p:sp>
          <p:sp>
            <p:nvSpPr>
              <p:cNvPr id="80170" name="Rectangle 12586"/>
              <p:cNvSpPr>
                <a:spLocks noChangeArrowheads="1"/>
              </p:cNvSpPr>
              <p:nvPr/>
            </p:nvSpPr>
            <p:spPr bwMode="auto">
              <a:xfrm>
                <a:off x="1226" y="714"/>
                <a:ext cx="7" cy="6"/>
              </a:xfrm>
              <a:prstGeom prst="rect">
                <a:avLst/>
              </a:prstGeom>
              <a:solidFill>
                <a:srgbClr val="63C6F5"/>
              </a:solidFill>
              <a:ln w="9525">
                <a:noFill/>
                <a:miter lim="800000"/>
                <a:headEnd/>
                <a:tailEnd/>
              </a:ln>
            </p:spPr>
            <p:txBody>
              <a:bodyPr/>
              <a:lstStyle/>
              <a:p>
                <a:endParaRPr lang="en-US" dirty="0"/>
              </a:p>
            </p:txBody>
          </p:sp>
          <p:sp>
            <p:nvSpPr>
              <p:cNvPr id="80171" name="Rectangle 12587"/>
              <p:cNvSpPr>
                <a:spLocks noChangeArrowheads="1"/>
              </p:cNvSpPr>
              <p:nvPr/>
            </p:nvSpPr>
            <p:spPr bwMode="auto">
              <a:xfrm>
                <a:off x="1226" y="978"/>
                <a:ext cx="7" cy="19"/>
              </a:xfrm>
              <a:prstGeom prst="rect">
                <a:avLst/>
              </a:prstGeom>
              <a:solidFill>
                <a:srgbClr val="63C6F5"/>
              </a:solidFill>
              <a:ln w="9525">
                <a:noFill/>
                <a:miter lim="800000"/>
                <a:headEnd/>
                <a:tailEnd/>
              </a:ln>
            </p:spPr>
            <p:txBody>
              <a:bodyPr/>
              <a:lstStyle/>
              <a:p>
                <a:endParaRPr lang="en-US" dirty="0"/>
              </a:p>
            </p:txBody>
          </p:sp>
          <p:sp>
            <p:nvSpPr>
              <p:cNvPr id="80172" name="Rectangle 12588"/>
              <p:cNvSpPr>
                <a:spLocks noChangeArrowheads="1"/>
              </p:cNvSpPr>
              <p:nvPr/>
            </p:nvSpPr>
            <p:spPr bwMode="auto">
              <a:xfrm>
                <a:off x="1226" y="1010"/>
                <a:ext cx="7" cy="559"/>
              </a:xfrm>
              <a:prstGeom prst="rect">
                <a:avLst/>
              </a:prstGeom>
              <a:solidFill>
                <a:srgbClr val="63C6F5"/>
              </a:solidFill>
              <a:ln w="9525">
                <a:noFill/>
                <a:miter lim="800000"/>
                <a:headEnd/>
                <a:tailEnd/>
              </a:ln>
            </p:spPr>
            <p:txBody>
              <a:bodyPr/>
              <a:lstStyle/>
              <a:p>
                <a:endParaRPr lang="en-US" dirty="0"/>
              </a:p>
            </p:txBody>
          </p:sp>
          <p:sp>
            <p:nvSpPr>
              <p:cNvPr id="80173" name="Rectangle 12589"/>
              <p:cNvSpPr>
                <a:spLocks noChangeArrowheads="1"/>
              </p:cNvSpPr>
              <p:nvPr/>
            </p:nvSpPr>
            <p:spPr bwMode="auto">
              <a:xfrm>
                <a:off x="1226" y="1582"/>
                <a:ext cx="7" cy="19"/>
              </a:xfrm>
              <a:prstGeom prst="rect">
                <a:avLst/>
              </a:prstGeom>
              <a:solidFill>
                <a:srgbClr val="63C6F5"/>
              </a:solidFill>
              <a:ln w="9525">
                <a:noFill/>
                <a:miter lim="800000"/>
                <a:headEnd/>
                <a:tailEnd/>
              </a:ln>
            </p:spPr>
            <p:txBody>
              <a:bodyPr/>
              <a:lstStyle/>
              <a:p>
                <a:endParaRPr lang="en-US" dirty="0"/>
              </a:p>
            </p:txBody>
          </p:sp>
          <p:sp>
            <p:nvSpPr>
              <p:cNvPr id="80174" name="Rectangle 12590"/>
              <p:cNvSpPr>
                <a:spLocks noChangeArrowheads="1"/>
              </p:cNvSpPr>
              <p:nvPr/>
            </p:nvSpPr>
            <p:spPr bwMode="auto">
              <a:xfrm>
                <a:off x="1226" y="2752"/>
                <a:ext cx="7" cy="25"/>
              </a:xfrm>
              <a:prstGeom prst="rect">
                <a:avLst/>
              </a:prstGeom>
              <a:solidFill>
                <a:srgbClr val="63C6F5"/>
              </a:solidFill>
              <a:ln w="9525">
                <a:noFill/>
                <a:miter lim="800000"/>
                <a:headEnd/>
                <a:tailEnd/>
              </a:ln>
            </p:spPr>
            <p:txBody>
              <a:bodyPr/>
              <a:lstStyle/>
              <a:p>
                <a:endParaRPr lang="en-US" dirty="0"/>
              </a:p>
            </p:txBody>
          </p:sp>
          <p:sp>
            <p:nvSpPr>
              <p:cNvPr id="80175" name="Rectangle 12591"/>
              <p:cNvSpPr>
                <a:spLocks noChangeArrowheads="1"/>
              </p:cNvSpPr>
              <p:nvPr/>
            </p:nvSpPr>
            <p:spPr bwMode="auto">
              <a:xfrm>
                <a:off x="1226" y="2815"/>
                <a:ext cx="7" cy="333"/>
              </a:xfrm>
              <a:prstGeom prst="rect">
                <a:avLst/>
              </a:prstGeom>
              <a:solidFill>
                <a:srgbClr val="63C6F5"/>
              </a:solidFill>
              <a:ln w="9525">
                <a:noFill/>
                <a:miter lim="800000"/>
                <a:headEnd/>
                <a:tailEnd/>
              </a:ln>
            </p:spPr>
            <p:txBody>
              <a:bodyPr/>
              <a:lstStyle/>
              <a:p>
                <a:endParaRPr lang="en-US" dirty="0"/>
              </a:p>
            </p:txBody>
          </p:sp>
          <p:sp>
            <p:nvSpPr>
              <p:cNvPr id="80176" name="Freeform 12592"/>
              <p:cNvSpPr>
                <a:spLocks/>
              </p:cNvSpPr>
              <p:nvPr/>
            </p:nvSpPr>
            <p:spPr bwMode="auto">
              <a:xfrm>
                <a:off x="1226" y="3155"/>
                <a:ext cx="7" cy="6"/>
              </a:xfrm>
              <a:custGeom>
                <a:avLst/>
                <a:gdLst/>
                <a:ahLst/>
                <a:cxnLst>
                  <a:cxn ang="0">
                    <a:pos x="0" y="6"/>
                  </a:cxn>
                  <a:cxn ang="0">
                    <a:pos x="0" y="6"/>
                  </a:cxn>
                  <a:cxn ang="0">
                    <a:pos x="7" y="6"/>
                  </a:cxn>
                  <a:cxn ang="0">
                    <a:pos x="7" y="0"/>
                  </a:cxn>
                  <a:cxn ang="0">
                    <a:pos x="0" y="6"/>
                  </a:cxn>
                </a:cxnLst>
                <a:rect l="0" t="0" r="r" b="b"/>
                <a:pathLst>
                  <a:path w="7" h="6">
                    <a:moveTo>
                      <a:pt x="0" y="6"/>
                    </a:moveTo>
                    <a:lnTo>
                      <a:pt x="0" y="6"/>
                    </a:lnTo>
                    <a:lnTo>
                      <a:pt x="7" y="6"/>
                    </a:lnTo>
                    <a:lnTo>
                      <a:pt x="7" y="0"/>
                    </a:lnTo>
                    <a:lnTo>
                      <a:pt x="0" y="6"/>
                    </a:lnTo>
                    <a:close/>
                  </a:path>
                </a:pathLst>
              </a:custGeom>
              <a:solidFill>
                <a:srgbClr val="63C6F5"/>
              </a:solidFill>
              <a:ln w="9525">
                <a:noFill/>
                <a:round/>
                <a:headEnd/>
                <a:tailEnd/>
              </a:ln>
            </p:spPr>
            <p:txBody>
              <a:bodyPr/>
              <a:lstStyle/>
              <a:p>
                <a:endParaRPr lang="en-US" dirty="0"/>
              </a:p>
            </p:txBody>
          </p:sp>
          <p:sp>
            <p:nvSpPr>
              <p:cNvPr id="80177" name="Rectangle 12593"/>
              <p:cNvSpPr>
                <a:spLocks noChangeArrowheads="1"/>
              </p:cNvSpPr>
              <p:nvPr/>
            </p:nvSpPr>
            <p:spPr bwMode="auto">
              <a:xfrm>
                <a:off x="1226" y="3161"/>
                <a:ext cx="7" cy="1"/>
              </a:xfrm>
              <a:prstGeom prst="rect">
                <a:avLst/>
              </a:prstGeom>
              <a:solidFill>
                <a:srgbClr val="63C6F5"/>
              </a:solidFill>
              <a:ln w="9525">
                <a:noFill/>
                <a:miter lim="800000"/>
                <a:headEnd/>
                <a:tailEnd/>
              </a:ln>
            </p:spPr>
            <p:txBody>
              <a:bodyPr/>
              <a:lstStyle/>
              <a:p>
                <a:endParaRPr lang="en-US" dirty="0"/>
              </a:p>
            </p:txBody>
          </p:sp>
          <p:sp>
            <p:nvSpPr>
              <p:cNvPr id="80178" name="Rectangle 12594"/>
              <p:cNvSpPr>
                <a:spLocks noChangeArrowheads="1"/>
              </p:cNvSpPr>
              <p:nvPr/>
            </p:nvSpPr>
            <p:spPr bwMode="auto">
              <a:xfrm>
                <a:off x="1226" y="3167"/>
                <a:ext cx="7" cy="1"/>
              </a:xfrm>
              <a:prstGeom prst="rect">
                <a:avLst/>
              </a:prstGeom>
              <a:solidFill>
                <a:srgbClr val="63C6F5"/>
              </a:solidFill>
              <a:ln w="9525">
                <a:noFill/>
                <a:miter lim="800000"/>
                <a:headEnd/>
                <a:tailEnd/>
              </a:ln>
            </p:spPr>
            <p:txBody>
              <a:bodyPr/>
              <a:lstStyle/>
              <a:p>
                <a:endParaRPr lang="en-US" dirty="0"/>
              </a:p>
            </p:txBody>
          </p:sp>
          <p:sp>
            <p:nvSpPr>
              <p:cNvPr id="80179" name="Rectangle 12595"/>
              <p:cNvSpPr>
                <a:spLocks noChangeArrowheads="1"/>
              </p:cNvSpPr>
              <p:nvPr/>
            </p:nvSpPr>
            <p:spPr bwMode="auto">
              <a:xfrm>
                <a:off x="1226" y="3167"/>
                <a:ext cx="7" cy="176"/>
              </a:xfrm>
              <a:prstGeom prst="rect">
                <a:avLst/>
              </a:prstGeom>
              <a:solidFill>
                <a:srgbClr val="63C6F5"/>
              </a:solidFill>
              <a:ln w="9525">
                <a:noFill/>
                <a:miter lim="800000"/>
                <a:headEnd/>
                <a:tailEnd/>
              </a:ln>
            </p:spPr>
            <p:txBody>
              <a:bodyPr/>
              <a:lstStyle/>
              <a:p>
                <a:endParaRPr lang="en-US" dirty="0"/>
              </a:p>
            </p:txBody>
          </p:sp>
          <p:sp>
            <p:nvSpPr>
              <p:cNvPr id="80180" name="Freeform 12596"/>
              <p:cNvSpPr>
                <a:spLocks/>
              </p:cNvSpPr>
              <p:nvPr/>
            </p:nvSpPr>
            <p:spPr bwMode="auto">
              <a:xfrm>
                <a:off x="1226" y="3406"/>
                <a:ext cx="7" cy="120"/>
              </a:xfrm>
              <a:custGeom>
                <a:avLst/>
                <a:gdLst/>
                <a:ahLst/>
                <a:cxnLst>
                  <a:cxn ang="0">
                    <a:pos x="0" y="0"/>
                  </a:cxn>
                  <a:cxn ang="0">
                    <a:pos x="0" y="120"/>
                  </a:cxn>
                  <a:cxn ang="0">
                    <a:pos x="7" y="120"/>
                  </a:cxn>
                  <a:cxn ang="0">
                    <a:pos x="7" y="6"/>
                  </a:cxn>
                  <a:cxn ang="0">
                    <a:pos x="0" y="0"/>
                  </a:cxn>
                </a:cxnLst>
                <a:rect l="0" t="0" r="r" b="b"/>
                <a:pathLst>
                  <a:path w="7" h="120">
                    <a:moveTo>
                      <a:pt x="0" y="0"/>
                    </a:moveTo>
                    <a:lnTo>
                      <a:pt x="0" y="120"/>
                    </a:lnTo>
                    <a:lnTo>
                      <a:pt x="7" y="120"/>
                    </a:lnTo>
                    <a:lnTo>
                      <a:pt x="7" y="6"/>
                    </a:lnTo>
                    <a:lnTo>
                      <a:pt x="0" y="0"/>
                    </a:lnTo>
                    <a:close/>
                  </a:path>
                </a:pathLst>
              </a:custGeom>
              <a:solidFill>
                <a:srgbClr val="63C6F5"/>
              </a:solidFill>
              <a:ln w="9525">
                <a:noFill/>
                <a:round/>
                <a:headEnd/>
                <a:tailEnd/>
              </a:ln>
            </p:spPr>
            <p:txBody>
              <a:bodyPr/>
              <a:lstStyle/>
              <a:p>
                <a:endParaRPr lang="en-US" dirty="0"/>
              </a:p>
            </p:txBody>
          </p:sp>
          <p:sp>
            <p:nvSpPr>
              <p:cNvPr id="80181" name="Rectangle 12597"/>
              <p:cNvSpPr>
                <a:spLocks noChangeArrowheads="1"/>
              </p:cNvSpPr>
              <p:nvPr/>
            </p:nvSpPr>
            <p:spPr bwMode="auto">
              <a:xfrm>
                <a:off x="1226" y="3544"/>
                <a:ext cx="7" cy="101"/>
              </a:xfrm>
              <a:prstGeom prst="rect">
                <a:avLst/>
              </a:prstGeom>
              <a:solidFill>
                <a:srgbClr val="63C6F5"/>
              </a:solidFill>
              <a:ln w="9525">
                <a:noFill/>
                <a:miter lim="800000"/>
                <a:headEnd/>
                <a:tailEnd/>
              </a:ln>
            </p:spPr>
            <p:txBody>
              <a:bodyPr/>
              <a:lstStyle/>
              <a:p>
                <a:endParaRPr lang="en-US" dirty="0"/>
              </a:p>
            </p:txBody>
          </p:sp>
          <p:sp>
            <p:nvSpPr>
              <p:cNvPr id="80182" name="Freeform 12598"/>
              <p:cNvSpPr>
                <a:spLocks/>
              </p:cNvSpPr>
              <p:nvPr/>
            </p:nvSpPr>
            <p:spPr bwMode="auto">
              <a:xfrm>
                <a:off x="1226" y="368"/>
                <a:ext cx="7" cy="226"/>
              </a:xfrm>
              <a:custGeom>
                <a:avLst/>
                <a:gdLst/>
                <a:ahLst/>
                <a:cxnLst>
                  <a:cxn ang="0">
                    <a:pos x="0" y="0"/>
                  </a:cxn>
                  <a:cxn ang="0">
                    <a:pos x="0" y="214"/>
                  </a:cxn>
                  <a:cxn ang="0">
                    <a:pos x="7" y="226"/>
                  </a:cxn>
                  <a:cxn ang="0">
                    <a:pos x="7" y="0"/>
                  </a:cxn>
                  <a:cxn ang="0">
                    <a:pos x="0" y="0"/>
                  </a:cxn>
                </a:cxnLst>
                <a:rect l="0" t="0" r="r" b="b"/>
                <a:pathLst>
                  <a:path w="7" h="226">
                    <a:moveTo>
                      <a:pt x="0" y="0"/>
                    </a:moveTo>
                    <a:lnTo>
                      <a:pt x="0" y="214"/>
                    </a:lnTo>
                    <a:lnTo>
                      <a:pt x="7" y="226"/>
                    </a:lnTo>
                    <a:lnTo>
                      <a:pt x="7" y="0"/>
                    </a:lnTo>
                    <a:lnTo>
                      <a:pt x="0" y="0"/>
                    </a:lnTo>
                    <a:close/>
                  </a:path>
                </a:pathLst>
              </a:custGeom>
              <a:solidFill>
                <a:srgbClr val="63C6F5"/>
              </a:solidFill>
              <a:ln w="9525">
                <a:noFill/>
                <a:round/>
                <a:headEnd/>
                <a:tailEnd/>
              </a:ln>
            </p:spPr>
            <p:txBody>
              <a:bodyPr/>
              <a:lstStyle/>
              <a:p>
                <a:endParaRPr lang="en-US" dirty="0"/>
              </a:p>
            </p:txBody>
          </p:sp>
          <p:sp>
            <p:nvSpPr>
              <p:cNvPr id="80183" name="Rectangle 12599"/>
              <p:cNvSpPr>
                <a:spLocks noChangeArrowheads="1"/>
              </p:cNvSpPr>
              <p:nvPr/>
            </p:nvSpPr>
            <p:spPr bwMode="auto">
              <a:xfrm>
                <a:off x="1233" y="670"/>
                <a:ext cx="6" cy="31"/>
              </a:xfrm>
              <a:prstGeom prst="rect">
                <a:avLst/>
              </a:prstGeom>
              <a:solidFill>
                <a:srgbClr val="63C6F5"/>
              </a:solidFill>
              <a:ln w="9525">
                <a:noFill/>
                <a:miter lim="800000"/>
                <a:headEnd/>
                <a:tailEnd/>
              </a:ln>
            </p:spPr>
            <p:txBody>
              <a:bodyPr/>
              <a:lstStyle/>
              <a:p>
                <a:endParaRPr lang="en-US" dirty="0"/>
              </a:p>
            </p:txBody>
          </p:sp>
          <p:sp>
            <p:nvSpPr>
              <p:cNvPr id="80184" name="Rectangle 12600"/>
              <p:cNvSpPr>
                <a:spLocks noChangeArrowheads="1"/>
              </p:cNvSpPr>
              <p:nvPr/>
            </p:nvSpPr>
            <p:spPr bwMode="auto">
              <a:xfrm>
                <a:off x="1233" y="714"/>
                <a:ext cx="6" cy="1"/>
              </a:xfrm>
              <a:prstGeom prst="rect">
                <a:avLst/>
              </a:prstGeom>
              <a:solidFill>
                <a:srgbClr val="63C6F5"/>
              </a:solidFill>
              <a:ln w="9525">
                <a:noFill/>
                <a:miter lim="800000"/>
                <a:headEnd/>
                <a:tailEnd/>
              </a:ln>
            </p:spPr>
            <p:txBody>
              <a:bodyPr/>
              <a:lstStyle/>
              <a:p>
                <a:endParaRPr lang="en-US" dirty="0"/>
              </a:p>
            </p:txBody>
          </p:sp>
          <p:sp>
            <p:nvSpPr>
              <p:cNvPr id="80185" name="Rectangle 12601"/>
              <p:cNvSpPr>
                <a:spLocks noChangeArrowheads="1"/>
              </p:cNvSpPr>
              <p:nvPr/>
            </p:nvSpPr>
            <p:spPr bwMode="auto">
              <a:xfrm>
                <a:off x="1233" y="720"/>
                <a:ext cx="6" cy="7"/>
              </a:xfrm>
              <a:prstGeom prst="rect">
                <a:avLst/>
              </a:prstGeom>
              <a:solidFill>
                <a:srgbClr val="63C6F5"/>
              </a:solidFill>
              <a:ln w="9525">
                <a:noFill/>
                <a:miter lim="800000"/>
                <a:headEnd/>
                <a:tailEnd/>
              </a:ln>
            </p:spPr>
            <p:txBody>
              <a:bodyPr/>
              <a:lstStyle/>
              <a:p>
                <a:endParaRPr lang="en-US" dirty="0"/>
              </a:p>
            </p:txBody>
          </p:sp>
          <p:sp>
            <p:nvSpPr>
              <p:cNvPr id="80186" name="Rectangle 12602"/>
              <p:cNvSpPr>
                <a:spLocks noChangeArrowheads="1"/>
              </p:cNvSpPr>
              <p:nvPr/>
            </p:nvSpPr>
            <p:spPr bwMode="auto">
              <a:xfrm>
                <a:off x="1233" y="972"/>
                <a:ext cx="6" cy="25"/>
              </a:xfrm>
              <a:prstGeom prst="rect">
                <a:avLst/>
              </a:prstGeom>
              <a:solidFill>
                <a:srgbClr val="63C6F5"/>
              </a:solidFill>
              <a:ln w="9525">
                <a:noFill/>
                <a:miter lim="800000"/>
                <a:headEnd/>
                <a:tailEnd/>
              </a:ln>
            </p:spPr>
            <p:txBody>
              <a:bodyPr/>
              <a:lstStyle/>
              <a:p>
                <a:endParaRPr lang="en-US" dirty="0"/>
              </a:p>
            </p:txBody>
          </p:sp>
          <p:sp>
            <p:nvSpPr>
              <p:cNvPr id="80187" name="Rectangle 12603"/>
              <p:cNvSpPr>
                <a:spLocks noChangeArrowheads="1"/>
              </p:cNvSpPr>
              <p:nvPr/>
            </p:nvSpPr>
            <p:spPr bwMode="auto">
              <a:xfrm>
                <a:off x="1233" y="1003"/>
                <a:ext cx="6" cy="1"/>
              </a:xfrm>
              <a:prstGeom prst="rect">
                <a:avLst/>
              </a:prstGeom>
              <a:solidFill>
                <a:srgbClr val="63C6F5"/>
              </a:solidFill>
              <a:ln w="9525">
                <a:noFill/>
                <a:miter lim="800000"/>
                <a:headEnd/>
                <a:tailEnd/>
              </a:ln>
            </p:spPr>
            <p:txBody>
              <a:bodyPr/>
              <a:lstStyle/>
              <a:p>
                <a:endParaRPr lang="en-US" dirty="0"/>
              </a:p>
            </p:txBody>
          </p:sp>
          <p:sp>
            <p:nvSpPr>
              <p:cNvPr id="80188" name="Rectangle 12604"/>
              <p:cNvSpPr>
                <a:spLocks noChangeArrowheads="1"/>
              </p:cNvSpPr>
              <p:nvPr/>
            </p:nvSpPr>
            <p:spPr bwMode="auto">
              <a:xfrm>
                <a:off x="1233" y="1010"/>
                <a:ext cx="6" cy="566"/>
              </a:xfrm>
              <a:prstGeom prst="rect">
                <a:avLst/>
              </a:prstGeom>
              <a:solidFill>
                <a:srgbClr val="63C6F5"/>
              </a:solidFill>
              <a:ln w="9525">
                <a:noFill/>
                <a:miter lim="800000"/>
                <a:headEnd/>
                <a:tailEnd/>
              </a:ln>
            </p:spPr>
            <p:txBody>
              <a:bodyPr/>
              <a:lstStyle/>
              <a:p>
                <a:endParaRPr lang="en-US" dirty="0"/>
              </a:p>
            </p:txBody>
          </p:sp>
          <p:sp>
            <p:nvSpPr>
              <p:cNvPr id="80189" name="Rectangle 12605"/>
              <p:cNvSpPr>
                <a:spLocks noChangeArrowheads="1"/>
              </p:cNvSpPr>
              <p:nvPr/>
            </p:nvSpPr>
            <p:spPr bwMode="auto">
              <a:xfrm>
                <a:off x="1233" y="1582"/>
                <a:ext cx="6" cy="6"/>
              </a:xfrm>
              <a:prstGeom prst="rect">
                <a:avLst/>
              </a:prstGeom>
              <a:solidFill>
                <a:srgbClr val="63C6F5"/>
              </a:solidFill>
              <a:ln w="9525">
                <a:noFill/>
                <a:miter lim="800000"/>
                <a:headEnd/>
                <a:tailEnd/>
              </a:ln>
            </p:spPr>
            <p:txBody>
              <a:bodyPr/>
              <a:lstStyle/>
              <a:p>
                <a:endParaRPr lang="en-US" dirty="0"/>
              </a:p>
            </p:txBody>
          </p:sp>
          <p:sp>
            <p:nvSpPr>
              <p:cNvPr id="80190" name="Freeform 12606"/>
              <p:cNvSpPr>
                <a:spLocks/>
              </p:cNvSpPr>
              <p:nvPr/>
            </p:nvSpPr>
            <p:spPr bwMode="auto">
              <a:xfrm>
                <a:off x="1233" y="2752"/>
                <a:ext cx="6" cy="31"/>
              </a:xfrm>
              <a:custGeom>
                <a:avLst/>
                <a:gdLst/>
                <a:ahLst/>
                <a:cxnLst>
                  <a:cxn ang="0">
                    <a:pos x="0" y="0"/>
                  </a:cxn>
                  <a:cxn ang="0">
                    <a:pos x="0" y="25"/>
                  </a:cxn>
                  <a:cxn ang="0">
                    <a:pos x="6" y="31"/>
                  </a:cxn>
                  <a:cxn ang="0">
                    <a:pos x="6" y="0"/>
                  </a:cxn>
                  <a:cxn ang="0">
                    <a:pos x="0" y="0"/>
                  </a:cxn>
                </a:cxnLst>
                <a:rect l="0" t="0" r="r" b="b"/>
                <a:pathLst>
                  <a:path w="6" h="31">
                    <a:moveTo>
                      <a:pt x="0" y="0"/>
                    </a:moveTo>
                    <a:lnTo>
                      <a:pt x="0" y="25"/>
                    </a:lnTo>
                    <a:lnTo>
                      <a:pt x="6" y="31"/>
                    </a:lnTo>
                    <a:lnTo>
                      <a:pt x="6" y="0"/>
                    </a:lnTo>
                    <a:lnTo>
                      <a:pt x="0" y="0"/>
                    </a:lnTo>
                    <a:close/>
                  </a:path>
                </a:pathLst>
              </a:custGeom>
              <a:solidFill>
                <a:srgbClr val="63C6F5"/>
              </a:solidFill>
              <a:ln w="9525">
                <a:noFill/>
                <a:round/>
                <a:headEnd/>
                <a:tailEnd/>
              </a:ln>
            </p:spPr>
            <p:txBody>
              <a:bodyPr/>
              <a:lstStyle/>
              <a:p>
                <a:endParaRPr lang="en-US" dirty="0"/>
              </a:p>
            </p:txBody>
          </p:sp>
          <p:sp>
            <p:nvSpPr>
              <p:cNvPr id="80191" name="Freeform 12607"/>
              <p:cNvSpPr>
                <a:spLocks/>
              </p:cNvSpPr>
              <p:nvPr/>
            </p:nvSpPr>
            <p:spPr bwMode="auto">
              <a:xfrm>
                <a:off x="1233" y="2809"/>
                <a:ext cx="6" cy="534"/>
              </a:xfrm>
              <a:custGeom>
                <a:avLst/>
                <a:gdLst/>
                <a:ahLst/>
                <a:cxnLst>
                  <a:cxn ang="0">
                    <a:pos x="0" y="6"/>
                  </a:cxn>
                  <a:cxn ang="0">
                    <a:pos x="0" y="534"/>
                  </a:cxn>
                  <a:cxn ang="0">
                    <a:pos x="6" y="534"/>
                  </a:cxn>
                  <a:cxn ang="0">
                    <a:pos x="6" y="0"/>
                  </a:cxn>
                  <a:cxn ang="0">
                    <a:pos x="0" y="6"/>
                  </a:cxn>
                </a:cxnLst>
                <a:rect l="0" t="0" r="r" b="b"/>
                <a:pathLst>
                  <a:path w="6" h="534">
                    <a:moveTo>
                      <a:pt x="0" y="6"/>
                    </a:moveTo>
                    <a:lnTo>
                      <a:pt x="0" y="534"/>
                    </a:lnTo>
                    <a:lnTo>
                      <a:pt x="6" y="534"/>
                    </a:lnTo>
                    <a:lnTo>
                      <a:pt x="6" y="0"/>
                    </a:lnTo>
                    <a:lnTo>
                      <a:pt x="0" y="6"/>
                    </a:lnTo>
                    <a:close/>
                  </a:path>
                </a:pathLst>
              </a:custGeom>
              <a:solidFill>
                <a:srgbClr val="63C6F5"/>
              </a:solidFill>
              <a:ln w="9525">
                <a:noFill/>
                <a:round/>
                <a:headEnd/>
                <a:tailEnd/>
              </a:ln>
            </p:spPr>
            <p:txBody>
              <a:bodyPr/>
              <a:lstStyle/>
              <a:p>
                <a:endParaRPr lang="en-US" dirty="0"/>
              </a:p>
            </p:txBody>
          </p:sp>
          <p:sp>
            <p:nvSpPr>
              <p:cNvPr id="80192" name="Rectangle 12608"/>
              <p:cNvSpPr>
                <a:spLocks noChangeArrowheads="1"/>
              </p:cNvSpPr>
              <p:nvPr/>
            </p:nvSpPr>
            <p:spPr bwMode="auto">
              <a:xfrm>
                <a:off x="1233" y="3412"/>
                <a:ext cx="6" cy="114"/>
              </a:xfrm>
              <a:prstGeom prst="rect">
                <a:avLst/>
              </a:prstGeom>
              <a:solidFill>
                <a:srgbClr val="63C6F5"/>
              </a:solidFill>
              <a:ln w="9525">
                <a:noFill/>
                <a:miter lim="800000"/>
                <a:headEnd/>
                <a:tailEnd/>
              </a:ln>
            </p:spPr>
            <p:txBody>
              <a:bodyPr/>
              <a:lstStyle/>
              <a:p>
                <a:endParaRPr lang="en-US" dirty="0"/>
              </a:p>
            </p:txBody>
          </p:sp>
          <p:sp>
            <p:nvSpPr>
              <p:cNvPr id="80193" name="Rectangle 12609"/>
              <p:cNvSpPr>
                <a:spLocks noChangeArrowheads="1"/>
              </p:cNvSpPr>
              <p:nvPr/>
            </p:nvSpPr>
            <p:spPr bwMode="auto">
              <a:xfrm>
                <a:off x="1233" y="3551"/>
                <a:ext cx="6" cy="94"/>
              </a:xfrm>
              <a:prstGeom prst="rect">
                <a:avLst/>
              </a:prstGeom>
              <a:solidFill>
                <a:srgbClr val="63C6F5"/>
              </a:solidFill>
              <a:ln w="9525">
                <a:noFill/>
                <a:miter lim="800000"/>
                <a:headEnd/>
                <a:tailEnd/>
              </a:ln>
            </p:spPr>
            <p:txBody>
              <a:bodyPr/>
              <a:lstStyle/>
              <a:p>
                <a:endParaRPr lang="en-US" dirty="0"/>
              </a:p>
            </p:txBody>
          </p:sp>
          <p:sp>
            <p:nvSpPr>
              <p:cNvPr id="80194" name="Freeform 12610"/>
              <p:cNvSpPr>
                <a:spLocks/>
              </p:cNvSpPr>
              <p:nvPr/>
            </p:nvSpPr>
            <p:spPr bwMode="auto">
              <a:xfrm>
                <a:off x="1233" y="368"/>
                <a:ext cx="6" cy="245"/>
              </a:xfrm>
              <a:custGeom>
                <a:avLst/>
                <a:gdLst/>
                <a:ahLst/>
                <a:cxnLst>
                  <a:cxn ang="0">
                    <a:pos x="0" y="0"/>
                  </a:cxn>
                  <a:cxn ang="0">
                    <a:pos x="0" y="239"/>
                  </a:cxn>
                  <a:cxn ang="0">
                    <a:pos x="6" y="245"/>
                  </a:cxn>
                  <a:cxn ang="0">
                    <a:pos x="6" y="0"/>
                  </a:cxn>
                  <a:cxn ang="0">
                    <a:pos x="0" y="0"/>
                  </a:cxn>
                </a:cxnLst>
                <a:rect l="0" t="0" r="r" b="b"/>
                <a:pathLst>
                  <a:path w="6" h="245">
                    <a:moveTo>
                      <a:pt x="0" y="0"/>
                    </a:moveTo>
                    <a:lnTo>
                      <a:pt x="0" y="239"/>
                    </a:lnTo>
                    <a:lnTo>
                      <a:pt x="6" y="245"/>
                    </a:lnTo>
                    <a:lnTo>
                      <a:pt x="6" y="0"/>
                    </a:lnTo>
                    <a:lnTo>
                      <a:pt x="0" y="0"/>
                    </a:lnTo>
                    <a:close/>
                  </a:path>
                </a:pathLst>
              </a:custGeom>
              <a:solidFill>
                <a:srgbClr val="63C6F5"/>
              </a:solidFill>
              <a:ln w="9525">
                <a:noFill/>
                <a:round/>
                <a:headEnd/>
                <a:tailEnd/>
              </a:ln>
            </p:spPr>
            <p:txBody>
              <a:bodyPr/>
              <a:lstStyle/>
              <a:p>
                <a:endParaRPr lang="en-US" dirty="0"/>
              </a:p>
            </p:txBody>
          </p:sp>
          <p:sp>
            <p:nvSpPr>
              <p:cNvPr id="80195" name="Rectangle 12611"/>
              <p:cNvSpPr>
                <a:spLocks noChangeArrowheads="1"/>
              </p:cNvSpPr>
              <p:nvPr/>
            </p:nvSpPr>
            <p:spPr bwMode="auto">
              <a:xfrm>
                <a:off x="1239" y="657"/>
                <a:ext cx="6" cy="1"/>
              </a:xfrm>
              <a:prstGeom prst="rect">
                <a:avLst/>
              </a:prstGeom>
              <a:solidFill>
                <a:srgbClr val="63C6F5"/>
              </a:solidFill>
              <a:ln w="9525">
                <a:noFill/>
                <a:miter lim="800000"/>
                <a:headEnd/>
                <a:tailEnd/>
              </a:ln>
            </p:spPr>
            <p:txBody>
              <a:bodyPr/>
              <a:lstStyle/>
              <a:p>
                <a:endParaRPr lang="en-US" dirty="0"/>
              </a:p>
            </p:txBody>
          </p:sp>
          <p:sp>
            <p:nvSpPr>
              <p:cNvPr id="80196" name="Rectangle 12612"/>
              <p:cNvSpPr>
                <a:spLocks noChangeArrowheads="1"/>
              </p:cNvSpPr>
              <p:nvPr/>
            </p:nvSpPr>
            <p:spPr bwMode="auto">
              <a:xfrm>
                <a:off x="1239" y="670"/>
                <a:ext cx="6" cy="44"/>
              </a:xfrm>
              <a:prstGeom prst="rect">
                <a:avLst/>
              </a:prstGeom>
              <a:solidFill>
                <a:srgbClr val="63C6F5"/>
              </a:solidFill>
              <a:ln w="9525">
                <a:noFill/>
                <a:miter lim="800000"/>
                <a:headEnd/>
                <a:tailEnd/>
              </a:ln>
            </p:spPr>
            <p:txBody>
              <a:bodyPr/>
              <a:lstStyle/>
              <a:p>
                <a:endParaRPr lang="en-US" dirty="0"/>
              </a:p>
            </p:txBody>
          </p:sp>
          <p:sp>
            <p:nvSpPr>
              <p:cNvPr id="80197" name="Freeform 12613"/>
              <p:cNvSpPr>
                <a:spLocks/>
              </p:cNvSpPr>
              <p:nvPr/>
            </p:nvSpPr>
            <p:spPr bwMode="auto">
              <a:xfrm>
                <a:off x="1239" y="720"/>
                <a:ext cx="6" cy="7"/>
              </a:xfrm>
              <a:custGeom>
                <a:avLst/>
                <a:gdLst/>
                <a:ahLst/>
                <a:cxnLst>
                  <a:cxn ang="0">
                    <a:pos x="0" y="0"/>
                  </a:cxn>
                  <a:cxn ang="0">
                    <a:pos x="0" y="7"/>
                  </a:cxn>
                  <a:cxn ang="0">
                    <a:pos x="6" y="0"/>
                  </a:cxn>
                  <a:cxn ang="0">
                    <a:pos x="6" y="0"/>
                  </a:cxn>
                  <a:cxn ang="0">
                    <a:pos x="0" y="0"/>
                  </a:cxn>
                </a:cxnLst>
                <a:rect l="0" t="0" r="r" b="b"/>
                <a:pathLst>
                  <a:path w="6" h="7">
                    <a:moveTo>
                      <a:pt x="0" y="0"/>
                    </a:moveTo>
                    <a:lnTo>
                      <a:pt x="0" y="7"/>
                    </a:lnTo>
                    <a:lnTo>
                      <a:pt x="6" y="0"/>
                    </a:lnTo>
                    <a:lnTo>
                      <a:pt x="6" y="0"/>
                    </a:lnTo>
                    <a:lnTo>
                      <a:pt x="0" y="0"/>
                    </a:lnTo>
                    <a:close/>
                  </a:path>
                </a:pathLst>
              </a:custGeom>
              <a:solidFill>
                <a:srgbClr val="63C6F5"/>
              </a:solidFill>
              <a:ln w="9525">
                <a:noFill/>
                <a:round/>
                <a:headEnd/>
                <a:tailEnd/>
              </a:ln>
            </p:spPr>
            <p:txBody>
              <a:bodyPr/>
              <a:lstStyle/>
              <a:p>
                <a:endParaRPr lang="en-US" dirty="0"/>
              </a:p>
            </p:txBody>
          </p:sp>
          <p:sp>
            <p:nvSpPr>
              <p:cNvPr id="80198" name="Freeform 12614"/>
              <p:cNvSpPr>
                <a:spLocks/>
              </p:cNvSpPr>
              <p:nvPr/>
            </p:nvSpPr>
            <p:spPr bwMode="auto">
              <a:xfrm>
                <a:off x="1239" y="727"/>
                <a:ext cx="6" cy="6"/>
              </a:xfrm>
              <a:custGeom>
                <a:avLst/>
                <a:gdLst/>
                <a:ahLst/>
                <a:cxnLst>
                  <a:cxn ang="0">
                    <a:pos x="0" y="0"/>
                  </a:cxn>
                  <a:cxn ang="0">
                    <a:pos x="0" y="0"/>
                  </a:cxn>
                  <a:cxn ang="0">
                    <a:pos x="6" y="6"/>
                  </a:cxn>
                  <a:cxn ang="0">
                    <a:pos x="6" y="6"/>
                  </a:cxn>
                  <a:cxn ang="0">
                    <a:pos x="0" y="0"/>
                  </a:cxn>
                </a:cxnLst>
                <a:rect l="0" t="0" r="r" b="b"/>
                <a:pathLst>
                  <a:path w="6" h="6">
                    <a:moveTo>
                      <a:pt x="0" y="0"/>
                    </a:moveTo>
                    <a:lnTo>
                      <a:pt x="0" y="0"/>
                    </a:lnTo>
                    <a:lnTo>
                      <a:pt x="6" y="6"/>
                    </a:lnTo>
                    <a:lnTo>
                      <a:pt x="6" y="6"/>
                    </a:lnTo>
                    <a:lnTo>
                      <a:pt x="0" y="0"/>
                    </a:lnTo>
                    <a:close/>
                  </a:path>
                </a:pathLst>
              </a:custGeom>
              <a:solidFill>
                <a:srgbClr val="63C6F5"/>
              </a:solidFill>
              <a:ln w="9525">
                <a:noFill/>
                <a:round/>
                <a:headEnd/>
                <a:tailEnd/>
              </a:ln>
            </p:spPr>
            <p:txBody>
              <a:bodyPr/>
              <a:lstStyle/>
              <a:p>
                <a:endParaRPr lang="en-US" dirty="0"/>
              </a:p>
            </p:txBody>
          </p:sp>
          <p:sp>
            <p:nvSpPr>
              <p:cNvPr id="80199" name="Rectangle 12615"/>
              <p:cNvSpPr>
                <a:spLocks noChangeArrowheads="1"/>
              </p:cNvSpPr>
              <p:nvPr/>
            </p:nvSpPr>
            <p:spPr bwMode="auto">
              <a:xfrm>
                <a:off x="1239" y="978"/>
                <a:ext cx="6" cy="76"/>
              </a:xfrm>
              <a:prstGeom prst="rect">
                <a:avLst/>
              </a:prstGeom>
              <a:solidFill>
                <a:srgbClr val="63C6F5"/>
              </a:solidFill>
              <a:ln w="9525">
                <a:noFill/>
                <a:miter lim="800000"/>
                <a:headEnd/>
                <a:tailEnd/>
              </a:ln>
            </p:spPr>
            <p:txBody>
              <a:bodyPr/>
              <a:lstStyle/>
              <a:p>
                <a:endParaRPr lang="en-US" dirty="0"/>
              </a:p>
            </p:txBody>
          </p:sp>
          <p:sp>
            <p:nvSpPr>
              <p:cNvPr id="80200" name="Rectangle 12616"/>
              <p:cNvSpPr>
                <a:spLocks noChangeArrowheads="1"/>
              </p:cNvSpPr>
              <p:nvPr/>
            </p:nvSpPr>
            <p:spPr bwMode="auto">
              <a:xfrm>
                <a:off x="1239" y="1054"/>
                <a:ext cx="6" cy="528"/>
              </a:xfrm>
              <a:prstGeom prst="rect">
                <a:avLst/>
              </a:prstGeom>
              <a:solidFill>
                <a:srgbClr val="63C6F5"/>
              </a:solidFill>
              <a:ln w="9525">
                <a:noFill/>
                <a:miter lim="800000"/>
                <a:headEnd/>
                <a:tailEnd/>
              </a:ln>
            </p:spPr>
            <p:txBody>
              <a:bodyPr/>
              <a:lstStyle/>
              <a:p>
                <a:endParaRPr lang="en-US" dirty="0"/>
              </a:p>
            </p:txBody>
          </p:sp>
          <p:sp>
            <p:nvSpPr>
              <p:cNvPr id="80201" name="Freeform 12617"/>
              <p:cNvSpPr>
                <a:spLocks/>
              </p:cNvSpPr>
              <p:nvPr/>
            </p:nvSpPr>
            <p:spPr bwMode="auto">
              <a:xfrm>
                <a:off x="1239" y="1582"/>
                <a:ext cx="6" cy="6"/>
              </a:xfrm>
              <a:custGeom>
                <a:avLst/>
                <a:gdLst/>
                <a:ahLst/>
                <a:cxnLst>
                  <a:cxn ang="0">
                    <a:pos x="0" y="0"/>
                  </a:cxn>
                  <a:cxn ang="0">
                    <a:pos x="0" y="0"/>
                  </a:cxn>
                  <a:cxn ang="0">
                    <a:pos x="6" y="6"/>
                  </a:cxn>
                  <a:cxn ang="0">
                    <a:pos x="6" y="0"/>
                  </a:cxn>
                  <a:cxn ang="0">
                    <a:pos x="0" y="0"/>
                  </a:cxn>
                </a:cxnLst>
                <a:rect l="0" t="0" r="r" b="b"/>
                <a:pathLst>
                  <a:path w="6" h="6">
                    <a:moveTo>
                      <a:pt x="0" y="0"/>
                    </a:moveTo>
                    <a:lnTo>
                      <a:pt x="0" y="0"/>
                    </a:lnTo>
                    <a:lnTo>
                      <a:pt x="6" y="6"/>
                    </a:lnTo>
                    <a:lnTo>
                      <a:pt x="6" y="0"/>
                    </a:lnTo>
                    <a:lnTo>
                      <a:pt x="0" y="0"/>
                    </a:lnTo>
                    <a:close/>
                  </a:path>
                </a:pathLst>
              </a:custGeom>
              <a:solidFill>
                <a:srgbClr val="63C6F5"/>
              </a:solidFill>
              <a:ln w="9525">
                <a:noFill/>
                <a:round/>
                <a:headEnd/>
                <a:tailEnd/>
              </a:ln>
            </p:spPr>
            <p:txBody>
              <a:bodyPr/>
              <a:lstStyle/>
              <a:p>
                <a:endParaRPr lang="en-US" dirty="0"/>
              </a:p>
            </p:txBody>
          </p:sp>
          <p:sp>
            <p:nvSpPr>
              <p:cNvPr id="80202" name="Rectangle 12618"/>
              <p:cNvSpPr>
                <a:spLocks noChangeArrowheads="1"/>
              </p:cNvSpPr>
              <p:nvPr/>
            </p:nvSpPr>
            <p:spPr bwMode="auto">
              <a:xfrm>
                <a:off x="1239" y="2758"/>
                <a:ext cx="6" cy="38"/>
              </a:xfrm>
              <a:prstGeom prst="rect">
                <a:avLst/>
              </a:prstGeom>
              <a:solidFill>
                <a:srgbClr val="63C6F5"/>
              </a:solidFill>
              <a:ln w="9525">
                <a:noFill/>
                <a:miter lim="800000"/>
                <a:headEnd/>
                <a:tailEnd/>
              </a:ln>
            </p:spPr>
            <p:txBody>
              <a:bodyPr/>
              <a:lstStyle/>
              <a:p>
                <a:endParaRPr lang="en-US" dirty="0"/>
              </a:p>
            </p:txBody>
          </p:sp>
          <p:sp>
            <p:nvSpPr>
              <p:cNvPr id="80203" name="Freeform 12619"/>
              <p:cNvSpPr>
                <a:spLocks/>
              </p:cNvSpPr>
              <p:nvPr/>
            </p:nvSpPr>
            <p:spPr bwMode="auto">
              <a:xfrm>
                <a:off x="1239" y="2802"/>
                <a:ext cx="6" cy="334"/>
              </a:xfrm>
              <a:custGeom>
                <a:avLst/>
                <a:gdLst/>
                <a:ahLst/>
                <a:cxnLst>
                  <a:cxn ang="0">
                    <a:pos x="0" y="7"/>
                  </a:cxn>
                  <a:cxn ang="0">
                    <a:pos x="0" y="334"/>
                  </a:cxn>
                  <a:cxn ang="0">
                    <a:pos x="6" y="334"/>
                  </a:cxn>
                  <a:cxn ang="0">
                    <a:pos x="6" y="0"/>
                  </a:cxn>
                  <a:cxn ang="0">
                    <a:pos x="0" y="7"/>
                  </a:cxn>
                </a:cxnLst>
                <a:rect l="0" t="0" r="r" b="b"/>
                <a:pathLst>
                  <a:path w="6" h="334">
                    <a:moveTo>
                      <a:pt x="0" y="7"/>
                    </a:moveTo>
                    <a:lnTo>
                      <a:pt x="0" y="334"/>
                    </a:lnTo>
                    <a:lnTo>
                      <a:pt x="6" y="334"/>
                    </a:lnTo>
                    <a:lnTo>
                      <a:pt x="6" y="0"/>
                    </a:lnTo>
                    <a:lnTo>
                      <a:pt x="0" y="7"/>
                    </a:lnTo>
                    <a:close/>
                  </a:path>
                </a:pathLst>
              </a:custGeom>
              <a:solidFill>
                <a:srgbClr val="63C6F5"/>
              </a:solidFill>
              <a:ln w="9525">
                <a:noFill/>
                <a:round/>
                <a:headEnd/>
                <a:tailEnd/>
              </a:ln>
            </p:spPr>
            <p:txBody>
              <a:bodyPr/>
              <a:lstStyle/>
              <a:p>
                <a:endParaRPr lang="en-US" dirty="0"/>
              </a:p>
            </p:txBody>
          </p:sp>
          <p:sp>
            <p:nvSpPr>
              <p:cNvPr id="80204" name="Rectangle 12620"/>
              <p:cNvSpPr>
                <a:spLocks noChangeArrowheads="1"/>
              </p:cNvSpPr>
              <p:nvPr/>
            </p:nvSpPr>
            <p:spPr bwMode="auto">
              <a:xfrm>
                <a:off x="1239" y="3161"/>
                <a:ext cx="6" cy="182"/>
              </a:xfrm>
              <a:prstGeom prst="rect">
                <a:avLst/>
              </a:prstGeom>
              <a:solidFill>
                <a:srgbClr val="63C6F5"/>
              </a:solidFill>
              <a:ln w="9525">
                <a:noFill/>
                <a:miter lim="800000"/>
                <a:headEnd/>
                <a:tailEnd/>
              </a:ln>
            </p:spPr>
            <p:txBody>
              <a:bodyPr/>
              <a:lstStyle/>
              <a:p>
                <a:endParaRPr lang="en-US" dirty="0"/>
              </a:p>
            </p:txBody>
          </p:sp>
          <p:sp>
            <p:nvSpPr>
              <p:cNvPr id="80205" name="Freeform 12621"/>
              <p:cNvSpPr>
                <a:spLocks/>
              </p:cNvSpPr>
              <p:nvPr/>
            </p:nvSpPr>
            <p:spPr bwMode="auto">
              <a:xfrm>
                <a:off x="1239" y="3412"/>
                <a:ext cx="6" cy="120"/>
              </a:xfrm>
              <a:custGeom>
                <a:avLst/>
                <a:gdLst/>
                <a:ahLst/>
                <a:cxnLst>
                  <a:cxn ang="0">
                    <a:pos x="0" y="0"/>
                  </a:cxn>
                  <a:cxn ang="0">
                    <a:pos x="0" y="114"/>
                  </a:cxn>
                  <a:cxn ang="0">
                    <a:pos x="6" y="120"/>
                  </a:cxn>
                  <a:cxn ang="0">
                    <a:pos x="6" y="7"/>
                  </a:cxn>
                  <a:cxn ang="0">
                    <a:pos x="0" y="0"/>
                  </a:cxn>
                </a:cxnLst>
                <a:rect l="0" t="0" r="r" b="b"/>
                <a:pathLst>
                  <a:path w="6" h="120">
                    <a:moveTo>
                      <a:pt x="0" y="0"/>
                    </a:moveTo>
                    <a:lnTo>
                      <a:pt x="0" y="114"/>
                    </a:lnTo>
                    <a:lnTo>
                      <a:pt x="6" y="120"/>
                    </a:lnTo>
                    <a:lnTo>
                      <a:pt x="6" y="7"/>
                    </a:lnTo>
                    <a:lnTo>
                      <a:pt x="0" y="0"/>
                    </a:lnTo>
                    <a:close/>
                  </a:path>
                </a:pathLst>
              </a:custGeom>
              <a:solidFill>
                <a:srgbClr val="63C6F5"/>
              </a:solidFill>
              <a:ln w="9525">
                <a:noFill/>
                <a:round/>
                <a:headEnd/>
                <a:tailEnd/>
              </a:ln>
            </p:spPr>
            <p:txBody>
              <a:bodyPr/>
              <a:lstStyle/>
              <a:p>
                <a:endParaRPr lang="en-US" dirty="0"/>
              </a:p>
            </p:txBody>
          </p:sp>
          <p:sp>
            <p:nvSpPr>
              <p:cNvPr id="80206" name="Rectangle 12622"/>
              <p:cNvSpPr>
                <a:spLocks noChangeArrowheads="1"/>
              </p:cNvSpPr>
              <p:nvPr/>
            </p:nvSpPr>
            <p:spPr bwMode="auto">
              <a:xfrm>
                <a:off x="1239" y="3551"/>
                <a:ext cx="6" cy="94"/>
              </a:xfrm>
              <a:prstGeom prst="rect">
                <a:avLst/>
              </a:prstGeom>
              <a:solidFill>
                <a:srgbClr val="63C6F5"/>
              </a:solidFill>
              <a:ln w="9525">
                <a:noFill/>
                <a:miter lim="800000"/>
                <a:headEnd/>
                <a:tailEnd/>
              </a:ln>
            </p:spPr>
            <p:txBody>
              <a:bodyPr/>
              <a:lstStyle/>
              <a:p>
                <a:endParaRPr lang="en-US" dirty="0"/>
              </a:p>
            </p:txBody>
          </p:sp>
          <p:sp>
            <p:nvSpPr>
              <p:cNvPr id="80207" name="Freeform 12623"/>
              <p:cNvSpPr>
                <a:spLocks/>
              </p:cNvSpPr>
              <p:nvPr/>
            </p:nvSpPr>
            <p:spPr bwMode="auto">
              <a:xfrm>
                <a:off x="1239" y="368"/>
                <a:ext cx="6" cy="258"/>
              </a:xfrm>
              <a:custGeom>
                <a:avLst/>
                <a:gdLst/>
                <a:ahLst/>
                <a:cxnLst>
                  <a:cxn ang="0">
                    <a:pos x="0" y="0"/>
                  </a:cxn>
                  <a:cxn ang="0">
                    <a:pos x="0" y="252"/>
                  </a:cxn>
                  <a:cxn ang="0">
                    <a:pos x="6" y="258"/>
                  </a:cxn>
                  <a:cxn ang="0">
                    <a:pos x="6" y="0"/>
                  </a:cxn>
                  <a:cxn ang="0">
                    <a:pos x="0" y="0"/>
                  </a:cxn>
                </a:cxnLst>
                <a:rect l="0" t="0" r="r" b="b"/>
                <a:pathLst>
                  <a:path w="6" h="258">
                    <a:moveTo>
                      <a:pt x="0" y="0"/>
                    </a:moveTo>
                    <a:lnTo>
                      <a:pt x="0" y="252"/>
                    </a:lnTo>
                    <a:lnTo>
                      <a:pt x="6" y="258"/>
                    </a:lnTo>
                    <a:lnTo>
                      <a:pt x="6" y="0"/>
                    </a:lnTo>
                    <a:lnTo>
                      <a:pt x="0" y="0"/>
                    </a:lnTo>
                    <a:close/>
                  </a:path>
                </a:pathLst>
              </a:custGeom>
              <a:solidFill>
                <a:srgbClr val="63C6F5"/>
              </a:solidFill>
              <a:ln w="9525">
                <a:noFill/>
                <a:round/>
                <a:headEnd/>
                <a:tailEnd/>
              </a:ln>
            </p:spPr>
            <p:txBody>
              <a:bodyPr/>
              <a:lstStyle/>
              <a:p>
                <a:endParaRPr lang="en-US" dirty="0"/>
              </a:p>
            </p:txBody>
          </p:sp>
          <p:sp>
            <p:nvSpPr>
              <p:cNvPr id="80208" name="Rectangle 12624"/>
              <p:cNvSpPr>
                <a:spLocks noChangeArrowheads="1"/>
              </p:cNvSpPr>
              <p:nvPr/>
            </p:nvSpPr>
            <p:spPr bwMode="auto">
              <a:xfrm>
                <a:off x="1245" y="664"/>
                <a:ext cx="7" cy="6"/>
              </a:xfrm>
              <a:prstGeom prst="rect">
                <a:avLst/>
              </a:prstGeom>
              <a:solidFill>
                <a:srgbClr val="63C6F5"/>
              </a:solidFill>
              <a:ln w="9525">
                <a:noFill/>
                <a:miter lim="800000"/>
                <a:headEnd/>
                <a:tailEnd/>
              </a:ln>
            </p:spPr>
            <p:txBody>
              <a:bodyPr/>
              <a:lstStyle/>
              <a:p>
                <a:endParaRPr lang="en-US" dirty="0"/>
              </a:p>
            </p:txBody>
          </p:sp>
          <p:sp>
            <p:nvSpPr>
              <p:cNvPr id="80209" name="Rectangle 12625"/>
              <p:cNvSpPr>
                <a:spLocks noChangeArrowheads="1"/>
              </p:cNvSpPr>
              <p:nvPr/>
            </p:nvSpPr>
            <p:spPr bwMode="auto">
              <a:xfrm>
                <a:off x="1245" y="682"/>
                <a:ext cx="7" cy="7"/>
              </a:xfrm>
              <a:prstGeom prst="rect">
                <a:avLst/>
              </a:prstGeom>
              <a:solidFill>
                <a:srgbClr val="63C6F5"/>
              </a:solidFill>
              <a:ln w="9525">
                <a:noFill/>
                <a:miter lim="800000"/>
                <a:headEnd/>
                <a:tailEnd/>
              </a:ln>
            </p:spPr>
            <p:txBody>
              <a:bodyPr/>
              <a:lstStyle/>
              <a:p>
                <a:endParaRPr lang="en-US" dirty="0"/>
              </a:p>
            </p:txBody>
          </p:sp>
          <p:sp>
            <p:nvSpPr>
              <p:cNvPr id="80210" name="Rectangle 12626"/>
              <p:cNvSpPr>
                <a:spLocks noChangeArrowheads="1"/>
              </p:cNvSpPr>
              <p:nvPr/>
            </p:nvSpPr>
            <p:spPr bwMode="auto">
              <a:xfrm>
                <a:off x="1245" y="689"/>
                <a:ext cx="7" cy="38"/>
              </a:xfrm>
              <a:prstGeom prst="rect">
                <a:avLst/>
              </a:prstGeom>
              <a:solidFill>
                <a:srgbClr val="63C6F5"/>
              </a:solidFill>
              <a:ln w="9525">
                <a:noFill/>
                <a:miter lim="800000"/>
                <a:headEnd/>
                <a:tailEnd/>
              </a:ln>
            </p:spPr>
            <p:txBody>
              <a:bodyPr/>
              <a:lstStyle/>
              <a:p>
                <a:endParaRPr lang="en-US" dirty="0"/>
              </a:p>
            </p:txBody>
          </p:sp>
          <p:sp>
            <p:nvSpPr>
              <p:cNvPr id="80211" name="Rectangle 12627"/>
              <p:cNvSpPr>
                <a:spLocks noChangeArrowheads="1"/>
              </p:cNvSpPr>
              <p:nvPr/>
            </p:nvSpPr>
            <p:spPr bwMode="auto">
              <a:xfrm>
                <a:off x="1245" y="972"/>
                <a:ext cx="7" cy="56"/>
              </a:xfrm>
              <a:prstGeom prst="rect">
                <a:avLst/>
              </a:prstGeom>
              <a:solidFill>
                <a:srgbClr val="63C6F5"/>
              </a:solidFill>
              <a:ln w="9525">
                <a:noFill/>
                <a:miter lim="800000"/>
                <a:headEnd/>
                <a:tailEnd/>
              </a:ln>
            </p:spPr>
            <p:txBody>
              <a:bodyPr/>
              <a:lstStyle/>
              <a:p>
                <a:endParaRPr lang="en-US" dirty="0"/>
              </a:p>
            </p:txBody>
          </p:sp>
          <p:sp>
            <p:nvSpPr>
              <p:cNvPr id="80212" name="Rectangle 12628"/>
              <p:cNvSpPr>
                <a:spLocks noChangeArrowheads="1"/>
              </p:cNvSpPr>
              <p:nvPr/>
            </p:nvSpPr>
            <p:spPr bwMode="auto">
              <a:xfrm>
                <a:off x="1245" y="1041"/>
                <a:ext cx="7" cy="541"/>
              </a:xfrm>
              <a:prstGeom prst="rect">
                <a:avLst/>
              </a:prstGeom>
              <a:solidFill>
                <a:srgbClr val="63C6F5"/>
              </a:solidFill>
              <a:ln w="9525">
                <a:noFill/>
                <a:miter lim="800000"/>
                <a:headEnd/>
                <a:tailEnd/>
              </a:ln>
            </p:spPr>
            <p:txBody>
              <a:bodyPr/>
              <a:lstStyle/>
              <a:p>
                <a:endParaRPr lang="en-US" dirty="0"/>
              </a:p>
            </p:txBody>
          </p:sp>
          <p:sp>
            <p:nvSpPr>
              <p:cNvPr id="80213" name="Rectangle 12629"/>
              <p:cNvSpPr>
                <a:spLocks noChangeArrowheads="1"/>
              </p:cNvSpPr>
              <p:nvPr/>
            </p:nvSpPr>
            <p:spPr bwMode="auto">
              <a:xfrm>
                <a:off x="1245" y="1588"/>
                <a:ext cx="7" cy="1"/>
              </a:xfrm>
              <a:prstGeom prst="rect">
                <a:avLst/>
              </a:prstGeom>
              <a:solidFill>
                <a:srgbClr val="63C6F5"/>
              </a:solidFill>
              <a:ln w="9525">
                <a:noFill/>
                <a:miter lim="800000"/>
                <a:headEnd/>
                <a:tailEnd/>
              </a:ln>
            </p:spPr>
            <p:txBody>
              <a:bodyPr/>
              <a:lstStyle/>
              <a:p>
                <a:endParaRPr lang="en-US" dirty="0"/>
              </a:p>
            </p:txBody>
          </p:sp>
          <p:sp>
            <p:nvSpPr>
              <p:cNvPr id="80214" name="Freeform 12630"/>
              <p:cNvSpPr>
                <a:spLocks/>
              </p:cNvSpPr>
              <p:nvPr/>
            </p:nvSpPr>
            <p:spPr bwMode="auto">
              <a:xfrm>
                <a:off x="1245" y="1601"/>
                <a:ext cx="7" cy="6"/>
              </a:xfrm>
              <a:custGeom>
                <a:avLst/>
                <a:gdLst/>
                <a:ahLst/>
                <a:cxnLst>
                  <a:cxn ang="0">
                    <a:pos x="0" y="0"/>
                  </a:cxn>
                  <a:cxn ang="0">
                    <a:pos x="0" y="0"/>
                  </a:cxn>
                  <a:cxn ang="0">
                    <a:pos x="7" y="6"/>
                  </a:cxn>
                  <a:cxn ang="0">
                    <a:pos x="7" y="0"/>
                  </a:cxn>
                  <a:cxn ang="0">
                    <a:pos x="0" y="0"/>
                  </a:cxn>
                </a:cxnLst>
                <a:rect l="0" t="0" r="r" b="b"/>
                <a:pathLst>
                  <a:path w="7" h="6">
                    <a:moveTo>
                      <a:pt x="0" y="0"/>
                    </a:moveTo>
                    <a:lnTo>
                      <a:pt x="0" y="0"/>
                    </a:lnTo>
                    <a:lnTo>
                      <a:pt x="7" y="6"/>
                    </a:lnTo>
                    <a:lnTo>
                      <a:pt x="7" y="0"/>
                    </a:lnTo>
                    <a:lnTo>
                      <a:pt x="0" y="0"/>
                    </a:lnTo>
                    <a:close/>
                  </a:path>
                </a:pathLst>
              </a:custGeom>
              <a:solidFill>
                <a:srgbClr val="63C6F5"/>
              </a:solidFill>
              <a:ln w="9525">
                <a:noFill/>
                <a:round/>
                <a:headEnd/>
                <a:tailEnd/>
              </a:ln>
            </p:spPr>
            <p:txBody>
              <a:bodyPr/>
              <a:lstStyle/>
              <a:p>
                <a:endParaRPr lang="en-US" dirty="0"/>
              </a:p>
            </p:txBody>
          </p:sp>
          <p:sp>
            <p:nvSpPr>
              <p:cNvPr id="80215" name="Rectangle 12631"/>
              <p:cNvSpPr>
                <a:spLocks noChangeArrowheads="1"/>
              </p:cNvSpPr>
              <p:nvPr/>
            </p:nvSpPr>
            <p:spPr bwMode="auto">
              <a:xfrm>
                <a:off x="1245" y="1607"/>
                <a:ext cx="7" cy="6"/>
              </a:xfrm>
              <a:prstGeom prst="rect">
                <a:avLst/>
              </a:prstGeom>
              <a:solidFill>
                <a:srgbClr val="63C6F5"/>
              </a:solidFill>
              <a:ln w="9525">
                <a:noFill/>
                <a:miter lim="800000"/>
                <a:headEnd/>
                <a:tailEnd/>
              </a:ln>
            </p:spPr>
            <p:txBody>
              <a:bodyPr/>
              <a:lstStyle/>
              <a:p>
                <a:endParaRPr lang="en-US" dirty="0"/>
              </a:p>
            </p:txBody>
          </p:sp>
          <p:sp>
            <p:nvSpPr>
              <p:cNvPr id="80216" name="Rectangle 12632"/>
              <p:cNvSpPr>
                <a:spLocks noChangeArrowheads="1"/>
              </p:cNvSpPr>
              <p:nvPr/>
            </p:nvSpPr>
            <p:spPr bwMode="auto">
              <a:xfrm>
                <a:off x="1245" y="1613"/>
                <a:ext cx="7" cy="7"/>
              </a:xfrm>
              <a:prstGeom prst="rect">
                <a:avLst/>
              </a:prstGeom>
              <a:solidFill>
                <a:srgbClr val="63C6F5"/>
              </a:solidFill>
              <a:ln w="9525">
                <a:noFill/>
                <a:miter lim="800000"/>
                <a:headEnd/>
                <a:tailEnd/>
              </a:ln>
            </p:spPr>
            <p:txBody>
              <a:bodyPr/>
              <a:lstStyle/>
              <a:p>
                <a:endParaRPr lang="en-US" dirty="0"/>
              </a:p>
            </p:txBody>
          </p:sp>
          <p:sp>
            <p:nvSpPr>
              <p:cNvPr id="80217" name="Freeform 12633"/>
              <p:cNvSpPr>
                <a:spLocks/>
              </p:cNvSpPr>
              <p:nvPr/>
            </p:nvSpPr>
            <p:spPr bwMode="auto">
              <a:xfrm>
                <a:off x="1245" y="2758"/>
                <a:ext cx="7" cy="365"/>
              </a:xfrm>
              <a:custGeom>
                <a:avLst/>
                <a:gdLst/>
                <a:ahLst/>
                <a:cxnLst>
                  <a:cxn ang="0">
                    <a:pos x="0" y="0"/>
                  </a:cxn>
                  <a:cxn ang="0">
                    <a:pos x="0" y="365"/>
                  </a:cxn>
                  <a:cxn ang="0">
                    <a:pos x="7" y="365"/>
                  </a:cxn>
                  <a:cxn ang="0">
                    <a:pos x="7" y="7"/>
                  </a:cxn>
                  <a:cxn ang="0">
                    <a:pos x="0" y="0"/>
                  </a:cxn>
                </a:cxnLst>
                <a:rect l="0" t="0" r="r" b="b"/>
                <a:pathLst>
                  <a:path w="7" h="365">
                    <a:moveTo>
                      <a:pt x="0" y="0"/>
                    </a:moveTo>
                    <a:lnTo>
                      <a:pt x="0" y="365"/>
                    </a:lnTo>
                    <a:lnTo>
                      <a:pt x="7" y="365"/>
                    </a:lnTo>
                    <a:lnTo>
                      <a:pt x="7" y="7"/>
                    </a:lnTo>
                    <a:lnTo>
                      <a:pt x="0" y="0"/>
                    </a:lnTo>
                    <a:close/>
                  </a:path>
                </a:pathLst>
              </a:custGeom>
              <a:solidFill>
                <a:srgbClr val="63C6F5"/>
              </a:solidFill>
              <a:ln w="9525">
                <a:noFill/>
                <a:round/>
                <a:headEnd/>
                <a:tailEnd/>
              </a:ln>
            </p:spPr>
            <p:txBody>
              <a:bodyPr/>
              <a:lstStyle/>
              <a:p>
                <a:endParaRPr lang="en-US" dirty="0"/>
              </a:p>
            </p:txBody>
          </p:sp>
          <p:sp>
            <p:nvSpPr>
              <p:cNvPr id="80218" name="Rectangle 12634"/>
              <p:cNvSpPr>
                <a:spLocks noChangeArrowheads="1"/>
              </p:cNvSpPr>
              <p:nvPr/>
            </p:nvSpPr>
            <p:spPr bwMode="auto">
              <a:xfrm>
                <a:off x="1245" y="3161"/>
                <a:ext cx="7" cy="182"/>
              </a:xfrm>
              <a:prstGeom prst="rect">
                <a:avLst/>
              </a:prstGeom>
              <a:solidFill>
                <a:srgbClr val="63C6F5"/>
              </a:solidFill>
              <a:ln w="9525">
                <a:noFill/>
                <a:miter lim="800000"/>
                <a:headEnd/>
                <a:tailEnd/>
              </a:ln>
            </p:spPr>
            <p:txBody>
              <a:bodyPr/>
              <a:lstStyle/>
              <a:p>
                <a:endParaRPr lang="en-US" dirty="0"/>
              </a:p>
            </p:txBody>
          </p:sp>
          <p:sp>
            <p:nvSpPr>
              <p:cNvPr id="80219" name="Rectangle 12635"/>
              <p:cNvSpPr>
                <a:spLocks noChangeArrowheads="1"/>
              </p:cNvSpPr>
              <p:nvPr/>
            </p:nvSpPr>
            <p:spPr bwMode="auto">
              <a:xfrm>
                <a:off x="1245" y="3425"/>
                <a:ext cx="7" cy="220"/>
              </a:xfrm>
              <a:prstGeom prst="rect">
                <a:avLst/>
              </a:prstGeom>
              <a:solidFill>
                <a:srgbClr val="63C6F5"/>
              </a:solidFill>
              <a:ln w="9525">
                <a:noFill/>
                <a:miter lim="800000"/>
                <a:headEnd/>
                <a:tailEnd/>
              </a:ln>
            </p:spPr>
            <p:txBody>
              <a:bodyPr/>
              <a:lstStyle/>
              <a:p>
                <a:endParaRPr lang="en-US" dirty="0"/>
              </a:p>
            </p:txBody>
          </p:sp>
          <p:sp>
            <p:nvSpPr>
              <p:cNvPr id="80220" name="Freeform 12636"/>
              <p:cNvSpPr>
                <a:spLocks/>
              </p:cNvSpPr>
              <p:nvPr/>
            </p:nvSpPr>
            <p:spPr bwMode="auto">
              <a:xfrm>
                <a:off x="1245" y="368"/>
                <a:ext cx="7" cy="277"/>
              </a:xfrm>
              <a:custGeom>
                <a:avLst/>
                <a:gdLst/>
                <a:ahLst/>
                <a:cxnLst>
                  <a:cxn ang="0">
                    <a:pos x="0" y="0"/>
                  </a:cxn>
                  <a:cxn ang="0">
                    <a:pos x="0" y="270"/>
                  </a:cxn>
                  <a:cxn ang="0">
                    <a:pos x="7" y="277"/>
                  </a:cxn>
                  <a:cxn ang="0">
                    <a:pos x="7" y="0"/>
                  </a:cxn>
                  <a:cxn ang="0">
                    <a:pos x="0" y="0"/>
                  </a:cxn>
                </a:cxnLst>
                <a:rect l="0" t="0" r="r" b="b"/>
                <a:pathLst>
                  <a:path w="7" h="277">
                    <a:moveTo>
                      <a:pt x="0" y="0"/>
                    </a:moveTo>
                    <a:lnTo>
                      <a:pt x="0" y="270"/>
                    </a:lnTo>
                    <a:lnTo>
                      <a:pt x="7" y="277"/>
                    </a:lnTo>
                    <a:lnTo>
                      <a:pt x="7" y="0"/>
                    </a:lnTo>
                    <a:lnTo>
                      <a:pt x="0" y="0"/>
                    </a:lnTo>
                    <a:close/>
                  </a:path>
                </a:pathLst>
              </a:custGeom>
              <a:solidFill>
                <a:srgbClr val="63C6F5"/>
              </a:solidFill>
              <a:ln w="9525">
                <a:noFill/>
                <a:round/>
                <a:headEnd/>
                <a:tailEnd/>
              </a:ln>
            </p:spPr>
            <p:txBody>
              <a:bodyPr/>
              <a:lstStyle/>
              <a:p>
                <a:endParaRPr lang="en-US" dirty="0"/>
              </a:p>
            </p:txBody>
          </p:sp>
          <p:sp>
            <p:nvSpPr>
              <p:cNvPr id="80221" name="Rectangle 12637"/>
              <p:cNvSpPr>
                <a:spLocks noChangeArrowheads="1"/>
              </p:cNvSpPr>
              <p:nvPr/>
            </p:nvSpPr>
            <p:spPr bwMode="auto">
              <a:xfrm>
                <a:off x="1252" y="682"/>
                <a:ext cx="6" cy="1"/>
              </a:xfrm>
              <a:prstGeom prst="rect">
                <a:avLst/>
              </a:prstGeom>
              <a:solidFill>
                <a:srgbClr val="63C6F5"/>
              </a:solidFill>
              <a:ln w="9525">
                <a:noFill/>
                <a:miter lim="800000"/>
                <a:headEnd/>
                <a:tailEnd/>
              </a:ln>
            </p:spPr>
            <p:txBody>
              <a:bodyPr/>
              <a:lstStyle/>
              <a:p>
                <a:endParaRPr lang="en-US" dirty="0"/>
              </a:p>
            </p:txBody>
          </p:sp>
          <p:sp>
            <p:nvSpPr>
              <p:cNvPr id="80222" name="Rectangle 12638"/>
              <p:cNvSpPr>
                <a:spLocks noChangeArrowheads="1"/>
              </p:cNvSpPr>
              <p:nvPr/>
            </p:nvSpPr>
            <p:spPr bwMode="auto">
              <a:xfrm>
                <a:off x="1252" y="714"/>
                <a:ext cx="6" cy="13"/>
              </a:xfrm>
              <a:prstGeom prst="rect">
                <a:avLst/>
              </a:prstGeom>
              <a:solidFill>
                <a:srgbClr val="63C6F5"/>
              </a:solidFill>
              <a:ln w="9525">
                <a:noFill/>
                <a:miter lim="800000"/>
                <a:headEnd/>
                <a:tailEnd/>
              </a:ln>
            </p:spPr>
            <p:txBody>
              <a:bodyPr/>
              <a:lstStyle/>
              <a:p>
                <a:endParaRPr lang="en-US" dirty="0"/>
              </a:p>
            </p:txBody>
          </p:sp>
          <p:sp>
            <p:nvSpPr>
              <p:cNvPr id="80223" name="Rectangle 12639"/>
              <p:cNvSpPr>
                <a:spLocks noChangeArrowheads="1"/>
              </p:cNvSpPr>
              <p:nvPr/>
            </p:nvSpPr>
            <p:spPr bwMode="auto">
              <a:xfrm>
                <a:off x="1252" y="764"/>
                <a:ext cx="6" cy="1"/>
              </a:xfrm>
              <a:prstGeom prst="rect">
                <a:avLst/>
              </a:prstGeom>
              <a:solidFill>
                <a:srgbClr val="63C6F5"/>
              </a:solidFill>
              <a:ln w="9525">
                <a:noFill/>
                <a:miter lim="800000"/>
                <a:headEnd/>
                <a:tailEnd/>
              </a:ln>
            </p:spPr>
            <p:txBody>
              <a:bodyPr/>
              <a:lstStyle/>
              <a:p>
                <a:endParaRPr lang="en-US" dirty="0"/>
              </a:p>
            </p:txBody>
          </p:sp>
          <p:sp>
            <p:nvSpPr>
              <p:cNvPr id="80224" name="Rectangle 12640"/>
              <p:cNvSpPr>
                <a:spLocks noChangeArrowheads="1"/>
              </p:cNvSpPr>
              <p:nvPr/>
            </p:nvSpPr>
            <p:spPr bwMode="auto">
              <a:xfrm>
                <a:off x="1252" y="972"/>
                <a:ext cx="6" cy="19"/>
              </a:xfrm>
              <a:prstGeom prst="rect">
                <a:avLst/>
              </a:prstGeom>
              <a:solidFill>
                <a:srgbClr val="63C6F5"/>
              </a:solidFill>
              <a:ln w="9525">
                <a:noFill/>
                <a:miter lim="800000"/>
                <a:headEnd/>
                <a:tailEnd/>
              </a:ln>
            </p:spPr>
            <p:txBody>
              <a:bodyPr/>
              <a:lstStyle/>
              <a:p>
                <a:endParaRPr lang="en-US" dirty="0"/>
              </a:p>
            </p:txBody>
          </p:sp>
          <p:sp>
            <p:nvSpPr>
              <p:cNvPr id="80225" name="Rectangle 12641"/>
              <p:cNvSpPr>
                <a:spLocks noChangeArrowheads="1"/>
              </p:cNvSpPr>
              <p:nvPr/>
            </p:nvSpPr>
            <p:spPr bwMode="auto">
              <a:xfrm>
                <a:off x="1252" y="997"/>
                <a:ext cx="6" cy="31"/>
              </a:xfrm>
              <a:prstGeom prst="rect">
                <a:avLst/>
              </a:prstGeom>
              <a:solidFill>
                <a:srgbClr val="63C6F5"/>
              </a:solidFill>
              <a:ln w="9525">
                <a:noFill/>
                <a:miter lim="800000"/>
                <a:headEnd/>
                <a:tailEnd/>
              </a:ln>
            </p:spPr>
            <p:txBody>
              <a:bodyPr/>
              <a:lstStyle/>
              <a:p>
                <a:endParaRPr lang="en-US" dirty="0"/>
              </a:p>
            </p:txBody>
          </p:sp>
          <p:sp>
            <p:nvSpPr>
              <p:cNvPr id="80226" name="Rectangle 12642"/>
              <p:cNvSpPr>
                <a:spLocks noChangeArrowheads="1"/>
              </p:cNvSpPr>
              <p:nvPr/>
            </p:nvSpPr>
            <p:spPr bwMode="auto">
              <a:xfrm>
                <a:off x="1252" y="1035"/>
                <a:ext cx="6" cy="553"/>
              </a:xfrm>
              <a:prstGeom prst="rect">
                <a:avLst/>
              </a:prstGeom>
              <a:solidFill>
                <a:srgbClr val="63C6F5"/>
              </a:solidFill>
              <a:ln w="9525">
                <a:noFill/>
                <a:miter lim="800000"/>
                <a:headEnd/>
                <a:tailEnd/>
              </a:ln>
            </p:spPr>
            <p:txBody>
              <a:bodyPr/>
              <a:lstStyle/>
              <a:p>
                <a:endParaRPr lang="en-US" dirty="0"/>
              </a:p>
            </p:txBody>
          </p:sp>
          <p:sp>
            <p:nvSpPr>
              <p:cNvPr id="80227" name="Rectangle 12643"/>
              <p:cNvSpPr>
                <a:spLocks noChangeArrowheads="1"/>
              </p:cNvSpPr>
              <p:nvPr/>
            </p:nvSpPr>
            <p:spPr bwMode="auto">
              <a:xfrm>
                <a:off x="1252" y="1588"/>
                <a:ext cx="6" cy="1"/>
              </a:xfrm>
              <a:prstGeom prst="rect">
                <a:avLst/>
              </a:prstGeom>
              <a:solidFill>
                <a:srgbClr val="63C6F5"/>
              </a:solidFill>
              <a:ln w="9525">
                <a:noFill/>
                <a:miter lim="800000"/>
                <a:headEnd/>
                <a:tailEnd/>
              </a:ln>
            </p:spPr>
            <p:txBody>
              <a:bodyPr/>
              <a:lstStyle/>
              <a:p>
                <a:endParaRPr lang="en-US" dirty="0"/>
              </a:p>
            </p:txBody>
          </p:sp>
          <p:sp>
            <p:nvSpPr>
              <p:cNvPr id="80228" name="Rectangle 12644"/>
              <p:cNvSpPr>
                <a:spLocks noChangeArrowheads="1"/>
              </p:cNvSpPr>
              <p:nvPr/>
            </p:nvSpPr>
            <p:spPr bwMode="auto">
              <a:xfrm>
                <a:off x="1252" y="1595"/>
                <a:ext cx="6" cy="12"/>
              </a:xfrm>
              <a:prstGeom prst="rect">
                <a:avLst/>
              </a:prstGeom>
              <a:solidFill>
                <a:srgbClr val="63C6F5"/>
              </a:solidFill>
              <a:ln w="9525">
                <a:noFill/>
                <a:miter lim="800000"/>
                <a:headEnd/>
                <a:tailEnd/>
              </a:ln>
            </p:spPr>
            <p:txBody>
              <a:bodyPr/>
              <a:lstStyle/>
              <a:p>
                <a:endParaRPr lang="en-US" dirty="0"/>
              </a:p>
            </p:txBody>
          </p:sp>
          <p:sp>
            <p:nvSpPr>
              <p:cNvPr id="80229" name="Freeform 12645"/>
              <p:cNvSpPr>
                <a:spLocks/>
              </p:cNvSpPr>
              <p:nvPr/>
            </p:nvSpPr>
            <p:spPr bwMode="auto">
              <a:xfrm>
                <a:off x="1252" y="1607"/>
                <a:ext cx="6" cy="6"/>
              </a:xfrm>
              <a:custGeom>
                <a:avLst/>
                <a:gdLst/>
                <a:ahLst/>
                <a:cxnLst>
                  <a:cxn ang="0">
                    <a:pos x="0" y="0"/>
                  </a:cxn>
                  <a:cxn ang="0">
                    <a:pos x="0" y="6"/>
                  </a:cxn>
                  <a:cxn ang="0">
                    <a:pos x="6" y="0"/>
                  </a:cxn>
                  <a:cxn ang="0">
                    <a:pos x="6" y="0"/>
                  </a:cxn>
                  <a:cxn ang="0">
                    <a:pos x="0" y="0"/>
                  </a:cxn>
                </a:cxnLst>
                <a:rect l="0" t="0" r="r" b="b"/>
                <a:pathLst>
                  <a:path w="6" h="6">
                    <a:moveTo>
                      <a:pt x="0" y="0"/>
                    </a:moveTo>
                    <a:lnTo>
                      <a:pt x="0" y="6"/>
                    </a:lnTo>
                    <a:lnTo>
                      <a:pt x="6" y="0"/>
                    </a:lnTo>
                    <a:lnTo>
                      <a:pt x="6" y="0"/>
                    </a:lnTo>
                    <a:lnTo>
                      <a:pt x="0" y="0"/>
                    </a:lnTo>
                    <a:close/>
                  </a:path>
                </a:pathLst>
              </a:custGeom>
              <a:solidFill>
                <a:srgbClr val="63C6F5"/>
              </a:solidFill>
              <a:ln w="9525">
                <a:noFill/>
                <a:round/>
                <a:headEnd/>
                <a:tailEnd/>
              </a:ln>
            </p:spPr>
            <p:txBody>
              <a:bodyPr/>
              <a:lstStyle/>
              <a:p>
                <a:endParaRPr lang="en-US" dirty="0"/>
              </a:p>
            </p:txBody>
          </p:sp>
          <p:sp>
            <p:nvSpPr>
              <p:cNvPr id="80230" name="Freeform 12646"/>
              <p:cNvSpPr>
                <a:spLocks/>
              </p:cNvSpPr>
              <p:nvPr/>
            </p:nvSpPr>
            <p:spPr bwMode="auto">
              <a:xfrm>
                <a:off x="1252" y="1626"/>
                <a:ext cx="6" cy="13"/>
              </a:xfrm>
              <a:custGeom>
                <a:avLst/>
                <a:gdLst/>
                <a:ahLst/>
                <a:cxnLst>
                  <a:cxn ang="0">
                    <a:pos x="0" y="0"/>
                  </a:cxn>
                  <a:cxn ang="0">
                    <a:pos x="0" y="6"/>
                  </a:cxn>
                  <a:cxn ang="0">
                    <a:pos x="6" y="13"/>
                  </a:cxn>
                  <a:cxn ang="0">
                    <a:pos x="6" y="0"/>
                  </a:cxn>
                  <a:cxn ang="0">
                    <a:pos x="0" y="0"/>
                  </a:cxn>
                </a:cxnLst>
                <a:rect l="0" t="0" r="r" b="b"/>
                <a:pathLst>
                  <a:path w="6" h="13">
                    <a:moveTo>
                      <a:pt x="0" y="0"/>
                    </a:moveTo>
                    <a:lnTo>
                      <a:pt x="0" y="6"/>
                    </a:lnTo>
                    <a:lnTo>
                      <a:pt x="6" y="13"/>
                    </a:lnTo>
                    <a:lnTo>
                      <a:pt x="6" y="0"/>
                    </a:lnTo>
                    <a:lnTo>
                      <a:pt x="0" y="0"/>
                    </a:lnTo>
                    <a:close/>
                  </a:path>
                </a:pathLst>
              </a:custGeom>
              <a:solidFill>
                <a:srgbClr val="63C6F5"/>
              </a:solidFill>
              <a:ln w="9525">
                <a:noFill/>
                <a:round/>
                <a:headEnd/>
                <a:tailEnd/>
              </a:ln>
            </p:spPr>
            <p:txBody>
              <a:bodyPr/>
              <a:lstStyle/>
              <a:p>
                <a:endParaRPr lang="en-US" dirty="0"/>
              </a:p>
            </p:txBody>
          </p:sp>
          <p:sp>
            <p:nvSpPr>
              <p:cNvPr id="80231" name="Rectangle 12647"/>
              <p:cNvSpPr>
                <a:spLocks noChangeArrowheads="1"/>
              </p:cNvSpPr>
              <p:nvPr/>
            </p:nvSpPr>
            <p:spPr bwMode="auto">
              <a:xfrm>
                <a:off x="1252" y="2758"/>
                <a:ext cx="6" cy="359"/>
              </a:xfrm>
              <a:prstGeom prst="rect">
                <a:avLst/>
              </a:prstGeom>
              <a:solidFill>
                <a:srgbClr val="63C6F5"/>
              </a:solidFill>
              <a:ln w="9525">
                <a:noFill/>
                <a:miter lim="800000"/>
                <a:headEnd/>
                <a:tailEnd/>
              </a:ln>
            </p:spPr>
            <p:txBody>
              <a:bodyPr/>
              <a:lstStyle/>
              <a:p>
                <a:endParaRPr lang="en-US" dirty="0"/>
              </a:p>
            </p:txBody>
          </p:sp>
          <p:sp>
            <p:nvSpPr>
              <p:cNvPr id="80232" name="Freeform 12648"/>
              <p:cNvSpPr>
                <a:spLocks/>
              </p:cNvSpPr>
              <p:nvPr/>
            </p:nvSpPr>
            <p:spPr bwMode="auto">
              <a:xfrm>
                <a:off x="1252" y="3425"/>
                <a:ext cx="6" cy="220"/>
              </a:xfrm>
              <a:custGeom>
                <a:avLst/>
                <a:gdLst/>
                <a:ahLst/>
                <a:cxnLst>
                  <a:cxn ang="0">
                    <a:pos x="0" y="0"/>
                  </a:cxn>
                  <a:cxn ang="0">
                    <a:pos x="0" y="220"/>
                  </a:cxn>
                  <a:cxn ang="0">
                    <a:pos x="6" y="220"/>
                  </a:cxn>
                  <a:cxn ang="0">
                    <a:pos x="6" y="6"/>
                  </a:cxn>
                  <a:cxn ang="0">
                    <a:pos x="0" y="0"/>
                  </a:cxn>
                </a:cxnLst>
                <a:rect l="0" t="0" r="r" b="b"/>
                <a:pathLst>
                  <a:path w="6" h="220">
                    <a:moveTo>
                      <a:pt x="0" y="0"/>
                    </a:moveTo>
                    <a:lnTo>
                      <a:pt x="0" y="220"/>
                    </a:lnTo>
                    <a:lnTo>
                      <a:pt x="6" y="220"/>
                    </a:lnTo>
                    <a:lnTo>
                      <a:pt x="6" y="6"/>
                    </a:lnTo>
                    <a:lnTo>
                      <a:pt x="0" y="0"/>
                    </a:lnTo>
                    <a:close/>
                  </a:path>
                </a:pathLst>
              </a:custGeom>
              <a:solidFill>
                <a:srgbClr val="63C6F5"/>
              </a:solidFill>
              <a:ln w="9525">
                <a:noFill/>
                <a:round/>
                <a:headEnd/>
                <a:tailEnd/>
              </a:ln>
            </p:spPr>
            <p:txBody>
              <a:bodyPr/>
              <a:lstStyle/>
              <a:p>
                <a:endParaRPr lang="en-US" dirty="0"/>
              </a:p>
            </p:txBody>
          </p:sp>
          <p:sp>
            <p:nvSpPr>
              <p:cNvPr id="80233" name="Freeform 12649"/>
              <p:cNvSpPr>
                <a:spLocks/>
              </p:cNvSpPr>
              <p:nvPr/>
            </p:nvSpPr>
            <p:spPr bwMode="auto">
              <a:xfrm>
                <a:off x="1252" y="368"/>
                <a:ext cx="6" cy="289"/>
              </a:xfrm>
              <a:custGeom>
                <a:avLst/>
                <a:gdLst/>
                <a:ahLst/>
                <a:cxnLst>
                  <a:cxn ang="0">
                    <a:pos x="0" y="0"/>
                  </a:cxn>
                  <a:cxn ang="0">
                    <a:pos x="0" y="283"/>
                  </a:cxn>
                  <a:cxn ang="0">
                    <a:pos x="6" y="289"/>
                  </a:cxn>
                  <a:cxn ang="0">
                    <a:pos x="6" y="0"/>
                  </a:cxn>
                  <a:cxn ang="0">
                    <a:pos x="0" y="0"/>
                  </a:cxn>
                </a:cxnLst>
                <a:rect l="0" t="0" r="r" b="b"/>
                <a:pathLst>
                  <a:path w="6" h="289">
                    <a:moveTo>
                      <a:pt x="0" y="0"/>
                    </a:moveTo>
                    <a:lnTo>
                      <a:pt x="0" y="283"/>
                    </a:lnTo>
                    <a:lnTo>
                      <a:pt x="6" y="289"/>
                    </a:lnTo>
                    <a:lnTo>
                      <a:pt x="6" y="0"/>
                    </a:lnTo>
                    <a:lnTo>
                      <a:pt x="0" y="0"/>
                    </a:lnTo>
                    <a:close/>
                  </a:path>
                </a:pathLst>
              </a:custGeom>
              <a:solidFill>
                <a:srgbClr val="63C6F5"/>
              </a:solidFill>
              <a:ln w="9525">
                <a:noFill/>
                <a:round/>
                <a:headEnd/>
                <a:tailEnd/>
              </a:ln>
            </p:spPr>
            <p:txBody>
              <a:bodyPr/>
              <a:lstStyle/>
              <a:p>
                <a:endParaRPr lang="en-US" dirty="0"/>
              </a:p>
            </p:txBody>
          </p:sp>
          <p:sp>
            <p:nvSpPr>
              <p:cNvPr id="80234" name="Freeform 12650"/>
              <p:cNvSpPr>
                <a:spLocks/>
              </p:cNvSpPr>
              <p:nvPr/>
            </p:nvSpPr>
            <p:spPr bwMode="auto">
              <a:xfrm>
                <a:off x="1258" y="701"/>
                <a:ext cx="6" cy="26"/>
              </a:xfrm>
              <a:custGeom>
                <a:avLst/>
                <a:gdLst/>
                <a:ahLst/>
                <a:cxnLst>
                  <a:cxn ang="0">
                    <a:pos x="0" y="7"/>
                  </a:cxn>
                  <a:cxn ang="0">
                    <a:pos x="0" y="26"/>
                  </a:cxn>
                  <a:cxn ang="0">
                    <a:pos x="6" y="26"/>
                  </a:cxn>
                  <a:cxn ang="0">
                    <a:pos x="6" y="0"/>
                  </a:cxn>
                  <a:cxn ang="0">
                    <a:pos x="0" y="7"/>
                  </a:cxn>
                </a:cxnLst>
                <a:rect l="0" t="0" r="r" b="b"/>
                <a:pathLst>
                  <a:path w="6" h="26">
                    <a:moveTo>
                      <a:pt x="0" y="7"/>
                    </a:moveTo>
                    <a:lnTo>
                      <a:pt x="0" y="26"/>
                    </a:lnTo>
                    <a:lnTo>
                      <a:pt x="6" y="26"/>
                    </a:lnTo>
                    <a:lnTo>
                      <a:pt x="6" y="0"/>
                    </a:lnTo>
                    <a:lnTo>
                      <a:pt x="0" y="7"/>
                    </a:lnTo>
                    <a:close/>
                  </a:path>
                </a:pathLst>
              </a:custGeom>
              <a:solidFill>
                <a:srgbClr val="63C6F5"/>
              </a:solidFill>
              <a:ln w="9525">
                <a:noFill/>
                <a:round/>
                <a:headEnd/>
                <a:tailEnd/>
              </a:ln>
            </p:spPr>
            <p:txBody>
              <a:bodyPr/>
              <a:lstStyle/>
              <a:p>
                <a:endParaRPr lang="en-US" dirty="0"/>
              </a:p>
            </p:txBody>
          </p:sp>
          <p:sp>
            <p:nvSpPr>
              <p:cNvPr id="80235" name="Freeform 12651"/>
              <p:cNvSpPr>
                <a:spLocks/>
              </p:cNvSpPr>
              <p:nvPr/>
            </p:nvSpPr>
            <p:spPr bwMode="auto">
              <a:xfrm>
                <a:off x="1258" y="758"/>
                <a:ext cx="6" cy="6"/>
              </a:xfrm>
              <a:custGeom>
                <a:avLst/>
                <a:gdLst/>
                <a:ahLst/>
                <a:cxnLst>
                  <a:cxn ang="0">
                    <a:pos x="0" y="0"/>
                  </a:cxn>
                  <a:cxn ang="0">
                    <a:pos x="0" y="0"/>
                  </a:cxn>
                  <a:cxn ang="0">
                    <a:pos x="6" y="6"/>
                  </a:cxn>
                  <a:cxn ang="0">
                    <a:pos x="6" y="0"/>
                  </a:cxn>
                  <a:cxn ang="0">
                    <a:pos x="0" y="0"/>
                  </a:cxn>
                </a:cxnLst>
                <a:rect l="0" t="0" r="r" b="b"/>
                <a:pathLst>
                  <a:path w="6" h="6">
                    <a:moveTo>
                      <a:pt x="0" y="0"/>
                    </a:moveTo>
                    <a:lnTo>
                      <a:pt x="0" y="0"/>
                    </a:lnTo>
                    <a:lnTo>
                      <a:pt x="6" y="6"/>
                    </a:lnTo>
                    <a:lnTo>
                      <a:pt x="6" y="0"/>
                    </a:lnTo>
                    <a:lnTo>
                      <a:pt x="0" y="0"/>
                    </a:lnTo>
                    <a:close/>
                  </a:path>
                </a:pathLst>
              </a:custGeom>
              <a:solidFill>
                <a:srgbClr val="63C6F5"/>
              </a:solidFill>
              <a:ln w="9525">
                <a:noFill/>
                <a:round/>
                <a:headEnd/>
                <a:tailEnd/>
              </a:ln>
            </p:spPr>
            <p:txBody>
              <a:bodyPr/>
              <a:lstStyle/>
              <a:p>
                <a:endParaRPr lang="en-US" dirty="0"/>
              </a:p>
            </p:txBody>
          </p:sp>
          <p:sp>
            <p:nvSpPr>
              <p:cNvPr id="80236" name="Rectangle 12652"/>
              <p:cNvSpPr>
                <a:spLocks noChangeArrowheads="1"/>
              </p:cNvSpPr>
              <p:nvPr/>
            </p:nvSpPr>
            <p:spPr bwMode="auto">
              <a:xfrm>
                <a:off x="1258" y="764"/>
                <a:ext cx="6" cy="1"/>
              </a:xfrm>
              <a:prstGeom prst="rect">
                <a:avLst/>
              </a:prstGeom>
              <a:solidFill>
                <a:srgbClr val="63C6F5"/>
              </a:solidFill>
              <a:ln w="9525">
                <a:noFill/>
                <a:miter lim="800000"/>
                <a:headEnd/>
                <a:tailEnd/>
              </a:ln>
            </p:spPr>
            <p:txBody>
              <a:bodyPr/>
              <a:lstStyle/>
              <a:p>
                <a:endParaRPr lang="en-US" dirty="0"/>
              </a:p>
            </p:txBody>
          </p:sp>
          <p:sp>
            <p:nvSpPr>
              <p:cNvPr id="80237" name="Rectangle 12653"/>
              <p:cNvSpPr>
                <a:spLocks noChangeArrowheads="1"/>
              </p:cNvSpPr>
              <p:nvPr/>
            </p:nvSpPr>
            <p:spPr bwMode="auto">
              <a:xfrm>
                <a:off x="1258" y="840"/>
                <a:ext cx="6" cy="1"/>
              </a:xfrm>
              <a:prstGeom prst="rect">
                <a:avLst/>
              </a:prstGeom>
              <a:solidFill>
                <a:srgbClr val="63C6F5"/>
              </a:solidFill>
              <a:ln w="9525">
                <a:noFill/>
                <a:miter lim="800000"/>
                <a:headEnd/>
                <a:tailEnd/>
              </a:ln>
            </p:spPr>
            <p:txBody>
              <a:bodyPr/>
              <a:lstStyle/>
              <a:p>
                <a:endParaRPr lang="en-US" dirty="0"/>
              </a:p>
            </p:txBody>
          </p:sp>
          <p:sp>
            <p:nvSpPr>
              <p:cNvPr id="80238" name="Rectangle 12654"/>
              <p:cNvSpPr>
                <a:spLocks noChangeArrowheads="1"/>
              </p:cNvSpPr>
              <p:nvPr/>
            </p:nvSpPr>
            <p:spPr bwMode="auto">
              <a:xfrm>
                <a:off x="1258" y="966"/>
                <a:ext cx="6" cy="641"/>
              </a:xfrm>
              <a:prstGeom prst="rect">
                <a:avLst/>
              </a:prstGeom>
              <a:solidFill>
                <a:srgbClr val="63C6F5"/>
              </a:solidFill>
              <a:ln w="9525">
                <a:noFill/>
                <a:miter lim="800000"/>
                <a:headEnd/>
                <a:tailEnd/>
              </a:ln>
            </p:spPr>
            <p:txBody>
              <a:bodyPr/>
              <a:lstStyle/>
              <a:p>
                <a:endParaRPr lang="en-US" dirty="0"/>
              </a:p>
            </p:txBody>
          </p:sp>
          <p:sp>
            <p:nvSpPr>
              <p:cNvPr id="80239" name="Rectangle 12655"/>
              <p:cNvSpPr>
                <a:spLocks noChangeArrowheads="1"/>
              </p:cNvSpPr>
              <p:nvPr/>
            </p:nvSpPr>
            <p:spPr bwMode="auto">
              <a:xfrm>
                <a:off x="1258" y="1639"/>
                <a:ext cx="6" cy="1"/>
              </a:xfrm>
              <a:prstGeom prst="rect">
                <a:avLst/>
              </a:prstGeom>
              <a:solidFill>
                <a:srgbClr val="63C6F5"/>
              </a:solidFill>
              <a:ln w="9525">
                <a:noFill/>
                <a:miter lim="800000"/>
                <a:headEnd/>
                <a:tailEnd/>
              </a:ln>
            </p:spPr>
            <p:txBody>
              <a:bodyPr/>
              <a:lstStyle/>
              <a:p>
                <a:endParaRPr lang="en-US" dirty="0"/>
              </a:p>
            </p:txBody>
          </p:sp>
          <p:sp>
            <p:nvSpPr>
              <p:cNvPr id="80240" name="Rectangle 12656"/>
              <p:cNvSpPr>
                <a:spLocks noChangeArrowheads="1"/>
              </p:cNvSpPr>
              <p:nvPr/>
            </p:nvSpPr>
            <p:spPr bwMode="auto">
              <a:xfrm>
                <a:off x="1258" y="2758"/>
                <a:ext cx="6" cy="359"/>
              </a:xfrm>
              <a:prstGeom prst="rect">
                <a:avLst/>
              </a:prstGeom>
              <a:solidFill>
                <a:srgbClr val="63C6F5"/>
              </a:solidFill>
              <a:ln w="9525">
                <a:noFill/>
                <a:miter lim="800000"/>
                <a:headEnd/>
                <a:tailEnd/>
              </a:ln>
            </p:spPr>
            <p:txBody>
              <a:bodyPr/>
              <a:lstStyle/>
              <a:p>
                <a:endParaRPr lang="en-US" dirty="0"/>
              </a:p>
            </p:txBody>
          </p:sp>
          <p:sp>
            <p:nvSpPr>
              <p:cNvPr id="80241" name="Freeform 12657"/>
              <p:cNvSpPr>
                <a:spLocks/>
              </p:cNvSpPr>
              <p:nvPr/>
            </p:nvSpPr>
            <p:spPr bwMode="auto">
              <a:xfrm>
                <a:off x="1252" y="3161"/>
                <a:ext cx="6" cy="189"/>
              </a:xfrm>
              <a:custGeom>
                <a:avLst/>
                <a:gdLst/>
                <a:ahLst/>
                <a:cxnLst>
                  <a:cxn ang="0">
                    <a:pos x="0" y="0"/>
                  </a:cxn>
                  <a:cxn ang="0">
                    <a:pos x="0" y="182"/>
                  </a:cxn>
                  <a:cxn ang="0">
                    <a:pos x="6" y="189"/>
                  </a:cxn>
                  <a:cxn ang="0">
                    <a:pos x="6" y="0"/>
                  </a:cxn>
                  <a:cxn ang="0">
                    <a:pos x="0" y="0"/>
                  </a:cxn>
                </a:cxnLst>
                <a:rect l="0" t="0" r="r" b="b"/>
                <a:pathLst>
                  <a:path w="6" h="189">
                    <a:moveTo>
                      <a:pt x="0" y="0"/>
                    </a:moveTo>
                    <a:lnTo>
                      <a:pt x="0" y="182"/>
                    </a:lnTo>
                    <a:lnTo>
                      <a:pt x="6" y="189"/>
                    </a:lnTo>
                    <a:lnTo>
                      <a:pt x="6" y="0"/>
                    </a:lnTo>
                    <a:lnTo>
                      <a:pt x="0" y="0"/>
                    </a:lnTo>
                    <a:close/>
                  </a:path>
                </a:pathLst>
              </a:custGeom>
              <a:solidFill>
                <a:srgbClr val="63C6F5"/>
              </a:solidFill>
              <a:ln w="9525">
                <a:noFill/>
                <a:round/>
                <a:headEnd/>
                <a:tailEnd/>
              </a:ln>
            </p:spPr>
            <p:txBody>
              <a:bodyPr/>
              <a:lstStyle/>
              <a:p>
                <a:endParaRPr lang="en-US" dirty="0"/>
              </a:p>
            </p:txBody>
          </p:sp>
          <p:sp>
            <p:nvSpPr>
              <p:cNvPr id="80242" name="Freeform 12658"/>
              <p:cNvSpPr>
                <a:spLocks/>
              </p:cNvSpPr>
              <p:nvPr/>
            </p:nvSpPr>
            <p:spPr bwMode="auto">
              <a:xfrm>
                <a:off x="1258" y="3161"/>
                <a:ext cx="6" cy="195"/>
              </a:xfrm>
              <a:custGeom>
                <a:avLst/>
                <a:gdLst/>
                <a:ahLst/>
                <a:cxnLst>
                  <a:cxn ang="0">
                    <a:pos x="0" y="0"/>
                  </a:cxn>
                  <a:cxn ang="0">
                    <a:pos x="0" y="189"/>
                  </a:cxn>
                  <a:cxn ang="0">
                    <a:pos x="6" y="195"/>
                  </a:cxn>
                  <a:cxn ang="0">
                    <a:pos x="6" y="0"/>
                  </a:cxn>
                  <a:cxn ang="0">
                    <a:pos x="0" y="0"/>
                  </a:cxn>
                </a:cxnLst>
                <a:rect l="0" t="0" r="r" b="b"/>
                <a:pathLst>
                  <a:path w="6" h="195">
                    <a:moveTo>
                      <a:pt x="0" y="0"/>
                    </a:moveTo>
                    <a:lnTo>
                      <a:pt x="0" y="189"/>
                    </a:lnTo>
                    <a:lnTo>
                      <a:pt x="6" y="195"/>
                    </a:lnTo>
                    <a:lnTo>
                      <a:pt x="6" y="0"/>
                    </a:lnTo>
                    <a:lnTo>
                      <a:pt x="0" y="0"/>
                    </a:lnTo>
                    <a:close/>
                  </a:path>
                </a:pathLst>
              </a:custGeom>
              <a:solidFill>
                <a:srgbClr val="63C6F5"/>
              </a:solidFill>
              <a:ln w="9525">
                <a:noFill/>
                <a:round/>
                <a:headEnd/>
                <a:tailEnd/>
              </a:ln>
            </p:spPr>
            <p:txBody>
              <a:bodyPr/>
              <a:lstStyle/>
              <a:p>
                <a:endParaRPr lang="en-US" dirty="0"/>
              </a:p>
            </p:txBody>
          </p:sp>
          <p:sp>
            <p:nvSpPr>
              <p:cNvPr id="80243" name="Rectangle 12659"/>
              <p:cNvSpPr>
                <a:spLocks noChangeArrowheads="1"/>
              </p:cNvSpPr>
              <p:nvPr/>
            </p:nvSpPr>
            <p:spPr bwMode="auto">
              <a:xfrm>
                <a:off x="1258" y="3431"/>
                <a:ext cx="6" cy="214"/>
              </a:xfrm>
              <a:prstGeom prst="rect">
                <a:avLst/>
              </a:prstGeom>
              <a:solidFill>
                <a:srgbClr val="63C6F5"/>
              </a:solidFill>
              <a:ln w="9525">
                <a:noFill/>
                <a:miter lim="800000"/>
                <a:headEnd/>
                <a:tailEnd/>
              </a:ln>
            </p:spPr>
            <p:txBody>
              <a:bodyPr/>
              <a:lstStyle/>
              <a:p>
                <a:endParaRPr lang="en-US" dirty="0"/>
              </a:p>
            </p:txBody>
          </p:sp>
          <p:sp>
            <p:nvSpPr>
              <p:cNvPr id="80244" name="Freeform 12660"/>
              <p:cNvSpPr>
                <a:spLocks/>
              </p:cNvSpPr>
              <p:nvPr/>
            </p:nvSpPr>
            <p:spPr bwMode="auto">
              <a:xfrm>
                <a:off x="1258" y="362"/>
                <a:ext cx="6" cy="308"/>
              </a:xfrm>
              <a:custGeom>
                <a:avLst/>
                <a:gdLst/>
                <a:ahLst/>
                <a:cxnLst>
                  <a:cxn ang="0">
                    <a:pos x="0" y="6"/>
                  </a:cxn>
                  <a:cxn ang="0">
                    <a:pos x="0" y="302"/>
                  </a:cxn>
                  <a:cxn ang="0">
                    <a:pos x="6" y="308"/>
                  </a:cxn>
                  <a:cxn ang="0">
                    <a:pos x="6" y="0"/>
                  </a:cxn>
                  <a:cxn ang="0">
                    <a:pos x="0" y="6"/>
                  </a:cxn>
                </a:cxnLst>
                <a:rect l="0" t="0" r="r" b="b"/>
                <a:pathLst>
                  <a:path w="6" h="308">
                    <a:moveTo>
                      <a:pt x="0" y="6"/>
                    </a:moveTo>
                    <a:lnTo>
                      <a:pt x="0" y="302"/>
                    </a:lnTo>
                    <a:lnTo>
                      <a:pt x="6" y="308"/>
                    </a:lnTo>
                    <a:lnTo>
                      <a:pt x="6" y="0"/>
                    </a:lnTo>
                    <a:lnTo>
                      <a:pt x="0" y="6"/>
                    </a:lnTo>
                    <a:close/>
                  </a:path>
                </a:pathLst>
              </a:custGeom>
              <a:solidFill>
                <a:srgbClr val="63C6F5"/>
              </a:solidFill>
              <a:ln w="9525">
                <a:noFill/>
                <a:round/>
                <a:headEnd/>
                <a:tailEnd/>
              </a:ln>
            </p:spPr>
            <p:txBody>
              <a:bodyPr/>
              <a:lstStyle/>
              <a:p>
                <a:endParaRPr lang="en-US" dirty="0"/>
              </a:p>
            </p:txBody>
          </p:sp>
          <p:sp>
            <p:nvSpPr>
              <p:cNvPr id="80245" name="Rectangle 12661"/>
              <p:cNvSpPr>
                <a:spLocks noChangeArrowheads="1"/>
              </p:cNvSpPr>
              <p:nvPr/>
            </p:nvSpPr>
            <p:spPr bwMode="auto">
              <a:xfrm>
                <a:off x="1264" y="701"/>
                <a:ext cx="6" cy="26"/>
              </a:xfrm>
              <a:prstGeom prst="rect">
                <a:avLst/>
              </a:prstGeom>
              <a:solidFill>
                <a:srgbClr val="63C6F5"/>
              </a:solidFill>
              <a:ln w="9525">
                <a:noFill/>
                <a:miter lim="800000"/>
                <a:headEnd/>
                <a:tailEnd/>
              </a:ln>
            </p:spPr>
            <p:txBody>
              <a:bodyPr/>
              <a:lstStyle/>
              <a:p>
                <a:endParaRPr lang="en-US" dirty="0"/>
              </a:p>
            </p:txBody>
          </p:sp>
          <p:sp>
            <p:nvSpPr>
              <p:cNvPr id="80246" name="Rectangle 12662"/>
              <p:cNvSpPr>
                <a:spLocks noChangeArrowheads="1"/>
              </p:cNvSpPr>
              <p:nvPr/>
            </p:nvSpPr>
            <p:spPr bwMode="auto">
              <a:xfrm>
                <a:off x="1264" y="758"/>
                <a:ext cx="6" cy="1"/>
              </a:xfrm>
              <a:prstGeom prst="rect">
                <a:avLst/>
              </a:prstGeom>
              <a:solidFill>
                <a:srgbClr val="63C6F5"/>
              </a:solidFill>
              <a:ln w="9525">
                <a:noFill/>
                <a:miter lim="800000"/>
                <a:headEnd/>
                <a:tailEnd/>
              </a:ln>
            </p:spPr>
            <p:txBody>
              <a:bodyPr/>
              <a:lstStyle/>
              <a:p>
                <a:endParaRPr lang="en-US" dirty="0"/>
              </a:p>
            </p:txBody>
          </p:sp>
          <p:sp>
            <p:nvSpPr>
              <p:cNvPr id="80247" name="Freeform 12663"/>
              <p:cNvSpPr>
                <a:spLocks/>
              </p:cNvSpPr>
              <p:nvPr/>
            </p:nvSpPr>
            <p:spPr bwMode="auto">
              <a:xfrm>
                <a:off x="1264" y="758"/>
                <a:ext cx="6" cy="6"/>
              </a:xfrm>
              <a:custGeom>
                <a:avLst/>
                <a:gdLst/>
                <a:ahLst/>
                <a:cxnLst>
                  <a:cxn ang="0">
                    <a:pos x="0" y="0"/>
                  </a:cxn>
                  <a:cxn ang="0">
                    <a:pos x="0" y="6"/>
                  </a:cxn>
                  <a:cxn ang="0">
                    <a:pos x="6" y="6"/>
                  </a:cxn>
                  <a:cxn ang="0">
                    <a:pos x="6" y="6"/>
                  </a:cxn>
                  <a:cxn ang="0">
                    <a:pos x="0" y="0"/>
                  </a:cxn>
                </a:cxnLst>
                <a:rect l="0" t="0" r="r" b="b"/>
                <a:pathLst>
                  <a:path w="6" h="6">
                    <a:moveTo>
                      <a:pt x="0" y="0"/>
                    </a:moveTo>
                    <a:lnTo>
                      <a:pt x="0" y="6"/>
                    </a:lnTo>
                    <a:lnTo>
                      <a:pt x="6" y="6"/>
                    </a:lnTo>
                    <a:lnTo>
                      <a:pt x="6" y="6"/>
                    </a:lnTo>
                    <a:lnTo>
                      <a:pt x="0" y="0"/>
                    </a:lnTo>
                    <a:close/>
                  </a:path>
                </a:pathLst>
              </a:custGeom>
              <a:solidFill>
                <a:srgbClr val="63C6F5"/>
              </a:solidFill>
              <a:ln w="9525">
                <a:noFill/>
                <a:round/>
                <a:headEnd/>
                <a:tailEnd/>
              </a:ln>
            </p:spPr>
            <p:txBody>
              <a:bodyPr/>
              <a:lstStyle/>
              <a:p>
                <a:endParaRPr lang="en-US" dirty="0"/>
              </a:p>
            </p:txBody>
          </p:sp>
          <p:sp>
            <p:nvSpPr>
              <p:cNvPr id="80248" name="Rectangle 12664"/>
              <p:cNvSpPr>
                <a:spLocks noChangeArrowheads="1"/>
              </p:cNvSpPr>
              <p:nvPr/>
            </p:nvSpPr>
            <p:spPr bwMode="auto">
              <a:xfrm>
                <a:off x="1264" y="783"/>
                <a:ext cx="6" cy="6"/>
              </a:xfrm>
              <a:prstGeom prst="rect">
                <a:avLst/>
              </a:prstGeom>
              <a:solidFill>
                <a:srgbClr val="63C6F5"/>
              </a:solidFill>
              <a:ln w="9525">
                <a:noFill/>
                <a:miter lim="800000"/>
                <a:headEnd/>
                <a:tailEnd/>
              </a:ln>
            </p:spPr>
            <p:txBody>
              <a:bodyPr/>
              <a:lstStyle/>
              <a:p>
                <a:endParaRPr lang="en-US" dirty="0"/>
              </a:p>
            </p:txBody>
          </p:sp>
          <p:sp>
            <p:nvSpPr>
              <p:cNvPr id="80249" name="Rectangle 12665"/>
              <p:cNvSpPr>
                <a:spLocks noChangeArrowheads="1"/>
              </p:cNvSpPr>
              <p:nvPr/>
            </p:nvSpPr>
            <p:spPr bwMode="auto">
              <a:xfrm>
                <a:off x="1264" y="840"/>
                <a:ext cx="6" cy="1"/>
              </a:xfrm>
              <a:prstGeom prst="rect">
                <a:avLst/>
              </a:prstGeom>
              <a:solidFill>
                <a:srgbClr val="63C6F5"/>
              </a:solidFill>
              <a:ln w="9525">
                <a:noFill/>
                <a:miter lim="800000"/>
                <a:headEnd/>
                <a:tailEnd/>
              </a:ln>
            </p:spPr>
            <p:txBody>
              <a:bodyPr/>
              <a:lstStyle/>
              <a:p>
                <a:endParaRPr lang="en-US" dirty="0"/>
              </a:p>
            </p:txBody>
          </p:sp>
          <p:sp>
            <p:nvSpPr>
              <p:cNvPr id="80250" name="Rectangle 12666"/>
              <p:cNvSpPr>
                <a:spLocks noChangeArrowheads="1"/>
              </p:cNvSpPr>
              <p:nvPr/>
            </p:nvSpPr>
            <p:spPr bwMode="auto">
              <a:xfrm>
                <a:off x="1264" y="959"/>
                <a:ext cx="6" cy="7"/>
              </a:xfrm>
              <a:prstGeom prst="rect">
                <a:avLst/>
              </a:prstGeom>
              <a:solidFill>
                <a:srgbClr val="63C6F5"/>
              </a:solidFill>
              <a:ln w="9525">
                <a:noFill/>
                <a:miter lim="800000"/>
                <a:headEnd/>
                <a:tailEnd/>
              </a:ln>
            </p:spPr>
            <p:txBody>
              <a:bodyPr/>
              <a:lstStyle/>
              <a:p>
                <a:endParaRPr lang="en-US" dirty="0"/>
              </a:p>
            </p:txBody>
          </p:sp>
          <p:sp>
            <p:nvSpPr>
              <p:cNvPr id="80251" name="Rectangle 12667"/>
              <p:cNvSpPr>
                <a:spLocks noChangeArrowheads="1"/>
              </p:cNvSpPr>
              <p:nvPr/>
            </p:nvSpPr>
            <p:spPr bwMode="auto">
              <a:xfrm>
                <a:off x="1264" y="966"/>
                <a:ext cx="6" cy="1"/>
              </a:xfrm>
              <a:prstGeom prst="rect">
                <a:avLst/>
              </a:prstGeom>
              <a:solidFill>
                <a:srgbClr val="63C6F5"/>
              </a:solidFill>
              <a:ln w="9525">
                <a:noFill/>
                <a:miter lim="800000"/>
                <a:headEnd/>
                <a:tailEnd/>
              </a:ln>
            </p:spPr>
            <p:txBody>
              <a:bodyPr/>
              <a:lstStyle/>
              <a:p>
                <a:endParaRPr lang="en-US" dirty="0"/>
              </a:p>
            </p:txBody>
          </p:sp>
          <p:sp>
            <p:nvSpPr>
              <p:cNvPr id="80252" name="Rectangle 12668"/>
              <p:cNvSpPr>
                <a:spLocks noChangeArrowheads="1"/>
              </p:cNvSpPr>
              <p:nvPr/>
            </p:nvSpPr>
            <p:spPr bwMode="auto">
              <a:xfrm>
                <a:off x="1264" y="984"/>
                <a:ext cx="6" cy="617"/>
              </a:xfrm>
              <a:prstGeom prst="rect">
                <a:avLst/>
              </a:prstGeom>
              <a:solidFill>
                <a:srgbClr val="63C6F5"/>
              </a:solidFill>
              <a:ln w="9525">
                <a:noFill/>
                <a:miter lim="800000"/>
                <a:headEnd/>
                <a:tailEnd/>
              </a:ln>
            </p:spPr>
            <p:txBody>
              <a:bodyPr/>
              <a:lstStyle/>
              <a:p>
                <a:endParaRPr lang="en-US" dirty="0"/>
              </a:p>
            </p:txBody>
          </p:sp>
          <p:sp>
            <p:nvSpPr>
              <p:cNvPr id="80253" name="Rectangle 12669"/>
              <p:cNvSpPr>
                <a:spLocks noChangeArrowheads="1"/>
              </p:cNvSpPr>
              <p:nvPr/>
            </p:nvSpPr>
            <p:spPr bwMode="auto">
              <a:xfrm>
                <a:off x="1264" y="2758"/>
                <a:ext cx="6" cy="346"/>
              </a:xfrm>
              <a:prstGeom prst="rect">
                <a:avLst/>
              </a:prstGeom>
              <a:solidFill>
                <a:srgbClr val="63C6F5"/>
              </a:solidFill>
              <a:ln w="9525">
                <a:noFill/>
                <a:miter lim="800000"/>
                <a:headEnd/>
                <a:tailEnd/>
              </a:ln>
            </p:spPr>
            <p:txBody>
              <a:bodyPr/>
              <a:lstStyle/>
              <a:p>
                <a:endParaRPr lang="en-US" dirty="0"/>
              </a:p>
            </p:txBody>
          </p:sp>
          <p:sp>
            <p:nvSpPr>
              <p:cNvPr id="80254" name="Rectangle 12670"/>
              <p:cNvSpPr>
                <a:spLocks noChangeArrowheads="1"/>
              </p:cNvSpPr>
              <p:nvPr/>
            </p:nvSpPr>
            <p:spPr bwMode="auto">
              <a:xfrm>
                <a:off x="1264" y="3161"/>
                <a:ext cx="6" cy="195"/>
              </a:xfrm>
              <a:prstGeom prst="rect">
                <a:avLst/>
              </a:prstGeom>
              <a:solidFill>
                <a:srgbClr val="63C6F5"/>
              </a:solidFill>
              <a:ln w="9525">
                <a:noFill/>
                <a:miter lim="800000"/>
                <a:headEnd/>
                <a:tailEnd/>
              </a:ln>
            </p:spPr>
            <p:txBody>
              <a:bodyPr/>
              <a:lstStyle/>
              <a:p>
                <a:endParaRPr lang="en-US" dirty="0"/>
              </a:p>
            </p:txBody>
          </p:sp>
          <p:sp>
            <p:nvSpPr>
              <p:cNvPr id="80255" name="Freeform 12671"/>
              <p:cNvSpPr>
                <a:spLocks/>
              </p:cNvSpPr>
              <p:nvPr/>
            </p:nvSpPr>
            <p:spPr bwMode="auto">
              <a:xfrm>
                <a:off x="1264" y="3431"/>
                <a:ext cx="6" cy="214"/>
              </a:xfrm>
              <a:custGeom>
                <a:avLst/>
                <a:gdLst/>
                <a:ahLst/>
                <a:cxnLst>
                  <a:cxn ang="0">
                    <a:pos x="0" y="0"/>
                  </a:cxn>
                  <a:cxn ang="0">
                    <a:pos x="0" y="214"/>
                  </a:cxn>
                  <a:cxn ang="0">
                    <a:pos x="6" y="214"/>
                  </a:cxn>
                  <a:cxn ang="0">
                    <a:pos x="6" y="7"/>
                  </a:cxn>
                  <a:cxn ang="0">
                    <a:pos x="0" y="0"/>
                  </a:cxn>
                </a:cxnLst>
                <a:rect l="0" t="0" r="r" b="b"/>
                <a:pathLst>
                  <a:path w="6" h="214">
                    <a:moveTo>
                      <a:pt x="0" y="0"/>
                    </a:moveTo>
                    <a:lnTo>
                      <a:pt x="0" y="214"/>
                    </a:lnTo>
                    <a:lnTo>
                      <a:pt x="6" y="214"/>
                    </a:lnTo>
                    <a:lnTo>
                      <a:pt x="6" y="7"/>
                    </a:lnTo>
                    <a:lnTo>
                      <a:pt x="0" y="0"/>
                    </a:lnTo>
                    <a:close/>
                  </a:path>
                </a:pathLst>
              </a:custGeom>
              <a:solidFill>
                <a:srgbClr val="63C6F5"/>
              </a:solidFill>
              <a:ln w="9525">
                <a:noFill/>
                <a:round/>
                <a:headEnd/>
                <a:tailEnd/>
              </a:ln>
            </p:spPr>
            <p:txBody>
              <a:bodyPr/>
              <a:lstStyle/>
              <a:p>
                <a:endParaRPr lang="en-US" dirty="0"/>
              </a:p>
            </p:txBody>
          </p:sp>
          <p:sp>
            <p:nvSpPr>
              <p:cNvPr id="80256" name="Freeform 12672"/>
              <p:cNvSpPr>
                <a:spLocks/>
              </p:cNvSpPr>
              <p:nvPr/>
            </p:nvSpPr>
            <p:spPr bwMode="auto">
              <a:xfrm>
                <a:off x="1264" y="362"/>
                <a:ext cx="6" cy="327"/>
              </a:xfrm>
              <a:custGeom>
                <a:avLst/>
                <a:gdLst/>
                <a:ahLst/>
                <a:cxnLst>
                  <a:cxn ang="0">
                    <a:pos x="0" y="0"/>
                  </a:cxn>
                  <a:cxn ang="0">
                    <a:pos x="0" y="320"/>
                  </a:cxn>
                  <a:cxn ang="0">
                    <a:pos x="6" y="327"/>
                  </a:cxn>
                  <a:cxn ang="0">
                    <a:pos x="6" y="0"/>
                  </a:cxn>
                  <a:cxn ang="0">
                    <a:pos x="0" y="0"/>
                  </a:cxn>
                </a:cxnLst>
                <a:rect l="0" t="0" r="r" b="b"/>
                <a:pathLst>
                  <a:path w="6" h="327">
                    <a:moveTo>
                      <a:pt x="0" y="0"/>
                    </a:moveTo>
                    <a:lnTo>
                      <a:pt x="0" y="320"/>
                    </a:lnTo>
                    <a:lnTo>
                      <a:pt x="6" y="327"/>
                    </a:lnTo>
                    <a:lnTo>
                      <a:pt x="6" y="0"/>
                    </a:lnTo>
                    <a:lnTo>
                      <a:pt x="0" y="0"/>
                    </a:lnTo>
                    <a:close/>
                  </a:path>
                </a:pathLst>
              </a:custGeom>
              <a:solidFill>
                <a:srgbClr val="63C6F5"/>
              </a:solidFill>
              <a:ln w="9525">
                <a:noFill/>
                <a:round/>
                <a:headEnd/>
                <a:tailEnd/>
              </a:ln>
            </p:spPr>
            <p:txBody>
              <a:bodyPr/>
              <a:lstStyle/>
              <a:p>
                <a:endParaRPr lang="en-US" dirty="0"/>
              </a:p>
            </p:txBody>
          </p:sp>
          <p:sp>
            <p:nvSpPr>
              <p:cNvPr id="80257" name="Rectangle 12673"/>
              <p:cNvSpPr>
                <a:spLocks noChangeArrowheads="1"/>
              </p:cNvSpPr>
              <p:nvPr/>
            </p:nvSpPr>
            <p:spPr bwMode="auto">
              <a:xfrm>
                <a:off x="1270" y="758"/>
                <a:ext cx="7" cy="6"/>
              </a:xfrm>
              <a:prstGeom prst="rect">
                <a:avLst/>
              </a:prstGeom>
              <a:solidFill>
                <a:srgbClr val="63C6F5"/>
              </a:solidFill>
              <a:ln w="9525">
                <a:noFill/>
                <a:miter lim="800000"/>
                <a:headEnd/>
                <a:tailEnd/>
              </a:ln>
            </p:spPr>
            <p:txBody>
              <a:bodyPr/>
              <a:lstStyle/>
              <a:p>
                <a:endParaRPr lang="en-US" dirty="0"/>
              </a:p>
            </p:txBody>
          </p:sp>
          <p:sp>
            <p:nvSpPr>
              <p:cNvPr id="80258" name="Rectangle 12674"/>
              <p:cNvSpPr>
                <a:spLocks noChangeArrowheads="1"/>
              </p:cNvSpPr>
              <p:nvPr/>
            </p:nvSpPr>
            <p:spPr bwMode="auto">
              <a:xfrm>
                <a:off x="1270" y="777"/>
                <a:ext cx="7" cy="1"/>
              </a:xfrm>
              <a:prstGeom prst="rect">
                <a:avLst/>
              </a:prstGeom>
              <a:solidFill>
                <a:srgbClr val="63C6F5"/>
              </a:solidFill>
              <a:ln w="9525">
                <a:noFill/>
                <a:miter lim="800000"/>
                <a:headEnd/>
                <a:tailEnd/>
              </a:ln>
            </p:spPr>
            <p:txBody>
              <a:bodyPr/>
              <a:lstStyle/>
              <a:p>
                <a:endParaRPr lang="en-US" dirty="0"/>
              </a:p>
            </p:txBody>
          </p:sp>
          <p:sp>
            <p:nvSpPr>
              <p:cNvPr id="80259" name="Freeform 12675"/>
              <p:cNvSpPr>
                <a:spLocks/>
              </p:cNvSpPr>
              <p:nvPr/>
            </p:nvSpPr>
            <p:spPr bwMode="auto">
              <a:xfrm>
                <a:off x="1270" y="777"/>
                <a:ext cx="7" cy="6"/>
              </a:xfrm>
              <a:custGeom>
                <a:avLst/>
                <a:gdLst/>
                <a:ahLst/>
                <a:cxnLst>
                  <a:cxn ang="0">
                    <a:pos x="0" y="0"/>
                  </a:cxn>
                  <a:cxn ang="0">
                    <a:pos x="0" y="6"/>
                  </a:cxn>
                  <a:cxn ang="0">
                    <a:pos x="7" y="6"/>
                  </a:cxn>
                  <a:cxn ang="0">
                    <a:pos x="7" y="6"/>
                  </a:cxn>
                  <a:cxn ang="0">
                    <a:pos x="0" y="0"/>
                  </a:cxn>
                </a:cxnLst>
                <a:rect l="0" t="0" r="r" b="b"/>
                <a:pathLst>
                  <a:path w="7" h="6">
                    <a:moveTo>
                      <a:pt x="0" y="0"/>
                    </a:moveTo>
                    <a:lnTo>
                      <a:pt x="0" y="6"/>
                    </a:lnTo>
                    <a:lnTo>
                      <a:pt x="7" y="6"/>
                    </a:lnTo>
                    <a:lnTo>
                      <a:pt x="7" y="6"/>
                    </a:lnTo>
                    <a:lnTo>
                      <a:pt x="0" y="0"/>
                    </a:lnTo>
                    <a:close/>
                  </a:path>
                </a:pathLst>
              </a:custGeom>
              <a:solidFill>
                <a:srgbClr val="63C6F5"/>
              </a:solidFill>
              <a:ln w="9525">
                <a:noFill/>
                <a:round/>
                <a:headEnd/>
                <a:tailEnd/>
              </a:ln>
            </p:spPr>
            <p:txBody>
              <a:bodyPr/>
              <a:lstStyle/>
              <a:p>
                <a:endParaRPr lang="en-US" dirty="0"/>
              </a:p>
            </p:txBody>
          </p:sp>
          <p:sp>
            <p:nvSpPr>
              <p:cNvPr id="80260" name="Rectangle 12676"/>
              <p:cNvSpPr>
                <a:spLocks noChangeArrowheads="1"/>
              </p:cNvSpPr>
              <p:nvPr/>
            </p:nvSpPr>
            <p:spPr bwMode="auto">
              <a:xfrm>
                <a:off x="1270" y="796"/>
                <a:ext cx="7" cy="6"/>
              </a:xfrm>
              <a:prstGeom prst="rect">
                <a:avLst/>
              </a:prstGeom>
              <a:solidFill>
                <a:srgbClr val="63C6F5"/>
              </a:solidFill>
              <a:ln w="9525">
                <a:noFill/>
                <a:miter lim="800000"/>
                <a:headEnd/>
                <a:tailEnd/>
              </a:ln>
            </p:spPr>
            <p:txBody>
              <a:bodyPr/>
              <a:lstStyle/>
              <a:p>
                <a:endParaRPr lang="en-US" dirty="0"/>
              </a:p>
            </p:txBody>
          </p:sp>
          <p:sp>
            <p:nvSpPr>
              <p:cNvPr id="80261" name="Rectangle 12677"/>
              <p:cNvSpPr>
                <a:spLocks noChangeArrowheads="1"/>
              </p:cNvSpPr>
              <p:nvPr/>
            </p:nvSpPr>
            <p:spPr bwMode="auto">
              <a:xfrm>
                <a:off x="1270" y="827"/>
                <a:ext cx="7" cy="1"/>
              </a:xfrm>
              <a:prstGeom prst="rect">
                <a:avLst/>
              </a:prstGeom>
              <a:solidFill>
                <a:srgbClr val="63C6F5"/>
              </a:solidFill>
              <a:ln w="9525">
                <a:noFill/>
                <a:miter lim="800000"/>
                <a:headEnd/>
                <a:tailEnd/>
              </a:ln>
            </p:spPr>
            <p:txBody>
              <a:bodyPr/>
              <a:lstStyle/>
              <a:p>
                <a:endParaRPr lang="en-US" dirty="0"/>
              </a:p>
            </p:txBody>
          </p:sp>
          <p:sp>
            <p:nvSpPr>
              <p:cNvPr id="80262" name="Rectangle 12678"/>
              <p:cNvSpPr>
                <a:spLocks noChangeArrowheads="1"/>
              </p:cNvSpPr>
              <p:nvPr/>
            </p:nvSpPr>
            <p:spPr bwMode="auto">
              <a:xfrm>
                <a:off x="1270" y="959"/>
                <a:ext cx="7" cy="1"/>
              </a:xfrm>
              <a:prstGeom prst="rect">
                <a:avLst/>
              </a:prstGeom>
              <a:solidFill>
                <a:srgbClr val="63C6F5"/>
              </a:solidFill>
              <a:ln w="9525">
                <a:noFill/>
                <a:miter lim="800000"/>
                <a:headEnd/>
                <a:tailEnd/>
              </a:ln>
            </p:spPr>
            <p:txBody>
              <a:bodyPr/>
              <a:lstStyle/>
              <a:p>
                <a:endParaRPr lang="en-US" dirty="0"/>
              </a:p>
            </p:txBody>
          </p:sp>
          <p:sp>
            <p:nvSpPr>
              <p:cNvPr id="80263" name="Freeform 12679"/>
              <p:cNvSpPr>
                <a:spLocks/>
              </p:cNvSpPr>
              <p:nvPr/>
            </p:nvSpPr>
            <p:spPr bwMode="auto">
              <a:xfrm>
                <a:off x="1270" y="972"/>
                <a:ext cx="7" cy="616"/>
              </a:xfrm>
              <a:custGeom>
                <a:avLst/>
                <a:gdLst/>
                <a:ahLst/>
                <a:cxnLst>
                  <a:cxn ang="0">
                    <a:pos x="0" y="0"/>
                  </a:cxn>
                  <a:cxn ang="0">
                    <a:pos x="0" y="616"/>
                  </a:cxn>
                  <a:cxn ang="0">
                    <a:pos x="7" y="616"/>
                  </a:cxn>
                  <a:cxn ang="0">
                    <a:pos x="7" y="6"/>
                  </a:cxn>
                  <a:cxn ang="0">
                    <a:pos x="0" y="0"/>
                  </a:cxn>
                </a:cxnLst>
                <a:rect l="0" t="0" r="r" b="b"/>
                <a:pathLst>
                  <a:path w="7" h="616">
                    <a:moveTo>
                      <a:pt x="0" y="0"/>
                    </a:moveTo>
                    <a:lnTo>
                      <a:pt x="0" y="616"/>
                    </a:lnTo>
                    <a:lnTo>
                      <a:pt x="7" y="616"/>
                    </a:lnTo>
                    <a:lnTo>
                      <a:pt x="7" y="6"/>
                    </a:lnTo>
                    <a:lnTo>
                      <a:pt x="0" y="0"/>
                    </a:lnTo>
                    <a:close/>
                  </a:path>
                </a:pathLst>
              </a:custGeom>
              <a:solidFill>
                <a:srgbClr val="63C6F5"/>
              </a:solidFill>
              <a:ln w="9525">
                <a:noFill/>
                <a:round/>
                <a:headEnd/>
                <a:tailEnd/>
              </a:ln>
            </p:spPr>
            <p:txBody>
              <a:bodyPr/>
              <a:lstStyle/>
              <a:p>
                <a:endParaRPr lang="en-US" dirty="0"/>
              </a:p>
            </p:txBody>
          </p:sp>
          <p:sp>
            <p:nvSpPr>
              <p:cNvPr id="80264" name="Rectangle 12680"/>
              <p:cNvSpPr>
                <a:spLocks noChangeArrowheads="1"/>
              </p:cNvSpPr>
              <p:nvPr/>
            </p:nvSpPr>
            <p:spPr bwMode="auto">
              <a:xfrm>
                <a:off x="1270" y="1588"/>
                <a:ext cx="7" cy="13"/>
              </a:xfrm>
              <a:prstGeom prst="rect">
                <a:avLst/>
              </a:prstGeom>
              <a:solidFill>
                <a:srgbClr val="63C6F5"/>
              </a:solidFill>
              <a:ln w="9525">
                <a:noFill/>
                <a:miter lim="800000"/>
                <a:headEnd/>
                <a:tailEnd/>
              </a:ln>
            </p:spPr>
            <p:txBody>
              <a:bodyPr/>
              <a:lstStyle/>
              <a:p>
                <a:endParaRPr lang="en-US" dirty="0"/>
              </a:p>
            </p:txBody>
          </p:sp>
          <p:sp>
            <p:nvSpPr>
              <p:cNvPr id="80265" name="Rectangle 12681"/>
              <p:cNvSpPr>
                <a:spLocks noChangeArrowheads="1"/>
              </p:cNvSpPr>
              <p:nvPr/>
            </p:nvSpPr>
            <p:spPr bwMode="auto">
              <a:xfrm>
                <a:off x="1270" y="1601"/>
                <a:ext cx="7" cy="6"/>
              </a:xfrm>
              <a:prstGeom prst="rect">
                <a:avLst/>
              </a:prstGeom>
              <a:solidFill>
                <a:srgbClr val="63C6F5"/>
              </a:solidFill>
              <a:ln w="9525">
                <a:noFill/>
                <a:miter lim="800000"/>
                <a:headEnd/>
                <a:tailEnd/>
              </a:ln>
            </p:spPr>
            <p:txBody>
              <a:bodyPr/>
              <a:lstStyle/>
              <a:p>
                <a:endParaRPr lang="en-US" dirty="0"/>
              </a:p>
            </p:txBody>
          </p:sp>
          <p:sp>
            <p:nvSpPr>
              <p:cNvPr id="80266" name="Freeform 12682"/>
              <p:cNvSpPr>
                <a:spLocks/>
              </p:cNvSpPr>
              <p:nvPr/>
            </p:nvSpPr>
            <p:spPr bwMode="auto">
              <a:xfrm>
                <a:off x="1270" y="1607"/>
                <a:ext cx="7" cy="6"/>
              </a:xfrm>
              <a:custGeom>
                <a:avLst/>
                <a:gdLst/>
                <a:ahLst/>
                <a:cxnLst>
                  <a:cxn ang="0">
                    <a:pos x="0" y="0"/>
                  </a:cxn>
                  <a:cxn ang="0">
                    <a:pos x="0" y="6"/>
                  </a:cxn>
                  <a:cxn ang="0">
                    <a:pos x="7" y="0"/>
                  </a:cxn>
                  <a:cxn ang="0">
                    <a:pos x="7" y="0"/>
                  </a:cxn>
                  <a:cxn ang="0">
                    <a:pos x="0" y="0"/>
                  </a:cxn>
                </a:cxnLst>
                <a:rect l="0" t="0" r="r" b="b"/>
                <a:pathLst>
                  <a:path w="7" h="6">
                    <a:moveTo>
                      <a:pt x="0" y="0"/>
                    </a:moveTo>
                    <a:lnTo>
                      <a:pt x="0" y="6"/>
                    </a:lnTo>
                    <a:lnTo>
                      <a:pt x="7" y="0"/>
                    </a:lnTo>
                    <a:lnTo>
                      <a:pt x="7" y="0"/>
                    </a:lnTo>
                    <a:lnTo>
                      <a:pt x="0" y="0"/>
                    </a:lnTo>
                    <a:close/>
                  </a:path>
                </a:pathLst>
              </a:custGeom>
              <a:solidFill>
                <a:srgbClr val="63C6F5"/>
              </a:solidFill>
              <a:ln w="9525">
                <a:noFill/>
                <a:round/>
                <a:headEnd/>
                <a:tailEnd/>
              </a:ln>
            </p:spPr>
            <p:txBody>
              <a:bodyPr/>
              <a:lstStyle/>
              <a:p>
                <a:endParaRPr lang="en-US" dirty="0"/>
              </a:p>
            </p:txBody>
          </p:sp>
          <p:sp>
            <p:nvSpPr>
              <p:cNvPr id="80267" name="Freeform 12683"/>
              <p:cNvSpPr>
                <a:spLocks/>
              </p:cNvSpPr>
              <p:nvPr/>
            </p:nvSpPr>
            <p:spPr bwMode="auto">
              <a:xfrm>
                <a:off x="1270" y="2758"/>
                <a:ext cx="7" cy="346"/>
              </a:xfrm>
              <a:custGeom>
                <a:avLst/>
                <a:gdLst/>
                <a:ahLst/>
                <a:cxnLst>
                  <a:cxn ang="0">
                    <a:pos x="0" y="0"/>
                  </a:cxn>
                  <a:cxn ang="0">
                    <a:pos x="0" y="346"/>
                  </a:cxn>
                  <a:cxn ang="0">
                    <a:pos x="7" y="346"/>
                  </a:cxn>
                  <a:cxn ang="0">
                    <a:pos x="7" y="7"/>
                  </a:cxn>
                  <a:cxn ang="0">
                    <a:pos x="0" y="0"/>
                  </a:cxn>
                </a:cxnLst>
                <a:rect l="0" t="0" r="r" b="b"/>
                <a:pathLst>
                  <a:path w="7" h="346">
                    <a:moveTo>
                      <a:pt x="0" y="0"/>
                    </a:moveTo>
                    <a:lnTo>
                      <a:pt x="0" y="346"/>
                    </a:lnTo>
                    <a:lnTo>
                      <a:pt x="7" y="346"/>
                    </a:lnTo>
                    <a:lnTo>
                      <a:pt x="7" y="7"/>
                    </a:lnTo>
                    <a:lnTo>
                      <a:pt x="0" y="0"/>
                    </a:lnTo>
                    <a:close/>
                  </a:path>
                </a:pathLst>
              </a:custGeom>
              <a:solidFill>
                <a:srgbClr val="63C6F5"/>
              </a:solidFill>
              <a:ln w="9525">
                <a:noFill/>
                <a:round/>
                <a:headEnd/>
                <a:tailEnd/>
              </a:ln>
            </p:spPr>
            <p:txBody>
              <a:bodyPr/>
              <a:lstStyle/>
              <a:p>
                <a:endParaRPr lang="en-US" dirty="0"/>
              </a:p>
            </p:txBody>
          </p:sp>
          <p:sp>
            <p:nvSpPr>
              <p:cNvPr id="80268" name="Freeform 12684"/>
              <p:cNvSpPr>
                <a:spLocks/>
              </p:cNvSpPr>
              <p:nvPr/>
            </p:nvSpPr>
            <p:spPr bwMode="auto">
              <a:xfrm>
                <a:off x="1270" y="3148"/>
                <a:ext cx="7" cy="208"/>
              </a:xfrm>
              <a:custGeom>
                <a:avLst/>
                <a:gdLst/>
                <a:ahLst/>
                <a:cxnLst>
                  <a:cxn ang="0">
                    <a:pos x="0" y="7"/>
                  </a:cxn>
                  <a:cxn ang="0">
                    <a:pos x="0" y="208"/>
                  </a:cxn>
                  <a:cxn ang="0">
                    <a:pos x="7" y="208"/>
                  </a:cxn>
                  <a:cxn ang="0">
                    <a:pos x="7" y="0"/>
                  </a:cxn>
                  <a:cxn ang="0">
                    <a:pos x="0" y="7"/>
                  </a:cxn>
                </a:cxnLst>
                <a:rect l="0" t="0" r="r" b="b"/>
                <a:pathLst>
                  <a:path w="7" h="208">
                    <a:moveTo>
                      <a:pt x="0" y="7"/>
                    </a:moveTo>
                    <a:lnTo>
                      <a:pt x="0" y="208"/>
                    </a:lnTo>
                    <a:lnTo>
                      <a:pt x="7" y="208"/>
                    </a:lnTo>
                    <a:lnTo>
                      <a:pt x="7" y="0"/>
                    </a:lnTo>
                    <a:lnTo>
                      <a:pt x="0" y="7"/>
                    </a:lnTo>
                    <a:close/>
                  </a:path>
                </a:pathLst>
              </a:custGeom>
              <a:solidFill>
                <a:srgbClr val="63C6F5"/>
              </a:solidFill>
              <a:ln w="9525">
                <a:noFill/>
                <a:round/>
                <a:headEnd/>
                <a:tailEnd/>
              </a:ln>
            </p:spPr>
            <p:txBody>
              <a:bodyPr/>
              <a:lstStyle/>
              <a:p>
                <a:endParaRPr lang="en-US" dirty="0"/>
              </a:p>
            </p:txBody>
          </p:sp>
          <p:sp>
            <p:nvSpPr>
              <p:cNvPr id="80269" name="Rectangle 12685"/>
              <p:cNvSpPr>
                <a:spLocks noChangeArrowheads="1"/>
              </p:cNvSpPr>
              <p:nvPr/>
            </p:nvSpPr>
            <p:spPr bwMode="auto">
              <a:xfrm>
                <a:off x="1270" y="3362"/>
                <a:ext cx="7" cy="25"/>
              </a:xfrm>
              <a:prstGeom prst="rect">
                <a:avLst/>
              </a:prstGeom>
              <a:solidFill>
                <a:srgbClr val="63C6F5"/>
              </a:solidFill>
              <a:ln w="9525">
                <a:noFill/>
                <a:miter lim="800000"/>
                <a:headEnd/>
                <a:tailEnd/>
              </a:ln>
            </p:spPr>
            <p:txBody>
              <a:bodyPr/>
              <a:lstStyle/>
              <a:p>
                <a:endParaRPr lang="en-US" dirty="0"/>
              </a:p>
            </p:txBody>
          </p:sp>
          <p:sp>
            <p:nvSpPr>
              <p:cNvPr id="80270" name="Freeform 12686"/>
              <p:cNvSpPr>
                <a:spLocks/>
              </p:cNvSpPr>
              <p:nvPr/>
            </p:nvSpPr>
            <p:spPr bwMode="auto">
              <a:xfrm>
                <a:off x="1270" y="3438"/>
                <a:ext cx="7" cy="201"/>
              </a:xfrm>
              <a:custGeom>
                <a:avLst/>
                <a:gdLst/>
                <a:ahLst/>
                <a:cxnLst>
                  <a:cxn ang="0">
                    <a:pos x="0" y="0"/>
                  </a:cxn>
                  <a:cxn ang="0">
                    <a:pos x="0" y="201"/>
                  </a:cxn>
                  <a:cxn ang="0">
                    <a:pos x="7" y="201"/>
                  </a:cxn>
                  <a:cxn ang="0">
                    <a:pos x="7" y="6"/>
                  </a:cxn>
                  <a:cxn ang="0">
                    <a:pos x="0" y="0"/>
                  </a:cxn>
                </a:cxnLst>
                <a:rect l="0" t="0" r="r" b="b"/>
                <a:pathLst>
                  <a:path w="7" h="201">
                    <a:moveTo>
                      <a:pt x="0" y="0"/>
                    </a:moveTo>
                    <a:lnTo>
                      <a:pt x="0" y="201"/>
                    </a:lnTo>
                    <a:lnTo>
                      <a:pt x="7" y="201"/>
                    </a:lnTo>
                    <a:lnTo>
                      <a:pt x="7" y="6"/>
                    </a:lnTo>
                    <a:lnTo>
                      <a:pt x="0" y="0"/>
                    </a:lnTo>
                    <a:close/>
                  </a:path>
                </a:pathLst>
              </a:custGeom>
              <a:solidFill>
                <a:srgbClr val="63C6F5"/>
              </a:solidFill>
              <a:ln w="9525">
                <a:noFill/>
                <a:round/>
                <a:headEnd/>
                <a:tailEnd/>
              </a:ln>
            </p:spPr>
            <p:txBody>
              <a:bodyPr/>
              <a:lstStyle/>
              <a:p>
                <a:endParaRPr lang="en-US" dirty="0"/>
              </a:p>
            </p:txBody>
          </p:sp>
          <p:sp>
            <p:nvSpPr>
              <p:cNvPr id="80271" name="Rectangle 12687"/>
              <p:cNvSpPr>
                <a:spLocks noChangeArrowheads="1"/>
              </p:cNvSpPr>
              <p:nvPr/>
            </p:nvSpPr>
            <p:spPr bwMode="auto">
              <a:xfrm>
                <a:off x="1270" y="362"/>
                <a:ext cx="7" cy="371"/>
              </a:xfrm>
              <a:prstGeom prst="rect">
                <a:avLst/>
              </a:prstGeom>
              <a:solidFill>
                <a:srgbClr val="63C6F5"/>
              </a:solidFill>
              <a:ln w="9525">
                <a:noFill/>
                <a:miter lim="800000"/>
                <a:headEnd/>
                <a:tailEnd/>
              </a:ln>
            </p:spPr>
            <p:txBody>
              <a:bodyPr/>
              <a:lstStyle/>
              <a:p>
                <a:endParaRPr lang="en-US" dirty="0"/>
              </a:p>
            </p:txBody>
          </p:sp>
          <p:sp>
            <p:nvSpPr>
              <p:cNvPr id="80272" name="Rectangle 12688"/>
              <p:cNvSpPr>
                <a:spLocks noChangeArrowheads="1"/>
              </p:cNvSpPr>
              <p:nvPr/>
            </p:nvSpPr>
            <p:spPr bwMode="auto">
              <a:xfrm>
                <a:off x="1277" y="752"/>
                <a:ext cx="6" cy="6"/>
              </a:xfrm>
              <a:prstGeom prst="rect">
                <a:avLst/>
              </a:prstGeom>
              <a:solidFill>
                <a:srgbClr val="63C6F5"/>
              </a:solidFill>
              <a:ln w="9525">
                <a:noFill/>
                <a:miter lim="800000"/>
                <a:headEnd/>
                <a:tailEnd/>
              </a:ln>
            </p:spPr>
            <p:txBody>
              <a:bodyPr/>
              <a:lstStyle/>
              <a:p>
                <a:endParaRPr lang="en-US" dirty="0"/>
              </a:p>
            </p:txBody>
          </p:sp>
          <p:sp>
            <p:nvSpPr>
              <p:cNvPr id="80273" name="Freeform 12689"/>
              <p:cNvSpPr>
                <a:spLocks/>
              </p:cNvSpPr>
              <p:nvPr/>
            </p:nvSpPr>
            <p:spPr bwMode="auto">
              <a:xfrm>
                <a:off x="1277" y="777"/>
                <a:ext cx="6" cy="6"/>
              </a:xfrm>
              <a:custGeom>
                <a:avLst/>
                <a:gdLst/>
                <a:ahLst/>
                <a:cxnLst>
                  <a:cxn ang="0">
                    <a:pos x="0" y="0"/>
                  </a:cxn>
                  <a:cxn ang="0">
                    <a:pos x="0" y="6"/>
                  </a:cxn>
                  <a:cxn ang="0">
                    <a:pos x="6" y="6"/>
                  </a:cxn>
                  <a:cxn ang="0">
                    <a:pos x="6" y="6"/>
                  </a:cxn>
                  <a:cxn ang="0">
                    <a:pos x="0" y="0"/>
                  </a:cxn>
                </a:cxnLst>
                <a:rect l="0" t="0" r="r" b="b"/>
                <a:pathLst>
                  <a:path w="6" h="6">
                    <a:moveTo>
                      <a:pt x="0" y="0"/>
                    </a:moveTo>
                    <a:lnTo>
                      <a:pt x="0" y="6"/>
                    </a:lnTo>
                    <a:lnTo>
                      <a:pt x="6" y="6"/>
                    </a:lnTo>
                    <a:lnTo>
                      <a:pt x="6" y="6"/>
                    </a:lnTo>
                    <a:lnTo>
                      <a:pt x="0" y="0"/>
                    </a:lnTo>
                    <a:close/>
                  </a:path>
                </a:pathLst>
              </a:custGeom>
              <a:solidFill>
                <a:srgbClr val="63C6F5"/>
              </a:solidFill>
              <a:ln w="9525">
                <a:noFill/>
                <a:round/>
                <a:headEnd/>
                <a:tailEnd/>
              </a:ln>
            </p:spPr>
            <p:txBody>
              <a:bodyPr/>
              <a:lstStyle/>
              <a:p>
                <a:endParaRPr lang="en-US" dirty="0"/>
              </a:p>
            </p:txBody>
          </p:sp>
          <p:sp>
            <p:nvSpPr>
              <p:cNvPr id="80274" name="Freeform 12690"/>
              <p:cNvSpPr>
                <a:spLocks/>
              </p:cNvSpPr>
              <p:nvPr/>
            </p:nvSpPr>
            <p:spPr bwMode="auto">
              <a:xfrm>
                <a:off x="1277" y="783"/>
                <a:ext cx="6" cy="13"/>
              </a:xfrm>
              <a:custGeom>
                <a:avLst/>
                <a:gdLst/>
                <a:ahLst/>
                <a:cxnLst>
                  <a:cxn ang="0">
                    <a:pos x="0" y="0"/>
                  </a:cxn>
                  <a:cxn ang="0">
                    <a:pos x="0" y="6"/>
                  </a:cxn>
                  <a:cxn ang="0">
                    <a:pos x="6" y="13"/>
                  </a:cxn>
                  <a:cxn ang="0">
                    <a:pos x="6" y="6"/>
                  </a:cxn>
                  <a:cxn ang="0">
                    <a:pos x="0" y="0"/>
                  </a:cxn>
                </a:cxnLst>
                <a:rect l="0" t="0" r="r" b="b"/>
                <a:pathLst>
                  <a:path w="6" h="13">
                    <a:moveTo>
                      <a:pt x="0" y="0"/>
                    </a:moveTo>
                    <a:lnTo>
                      <a:pt x="0" y="6"/>
                    </a:lnTo>
                    <a:lnTo>
                      <a:pt x="6" y="13"/>
                    </a:lnTo>
                    <a:lnTo>
                      <a:pt x="6" y="6"/>
                    </a:lnTo>
                    <a:lnTo>
                      <a:pt x="0" y="0"/>
                    </a:lnTo>
                    <a:close/>
                  </a:path>
                </a:pathLst>
              </a:custGeom>
              <a:solidFill>
                <a:srgbClr val="63C6F5"/>
              </a:solidFill>
              <a:ln w="9525">
                <a:noFill/>
                <a:round/>
                <a:headEnd/>
                <a:tailEnd/>
              </a:ln>
            </p:spPr>
            <p:txBody>
              <a:bodyPr/>
              <a:lstStyle/>
              <a:p>
                <a:endParaRPr lang="en-US" dirty="0"/>
              </a:p>
            </p:txBody>
          </p:sp>
          <p:sp>
            <p:nvSpPr>
              <p:cNvPr id="80275" name="Rectangle 12691"/>
              <p:cNvSpPr>
                <a:spLocks noChangeArrowheads="1"/>
              </p:cNvSpPr>
              <p:nvPr/>
            </p:nvSpPr>
            <p:spPr bwMode="auto">
              <a:xfrm>
                <a:off x="1277" y="808"/>
                <a:ext cx="6" cy="1"/>
              </a:xfrm>
              <a:prstGeom prst="rect">
                <a:avLst/>
              </a:prstGeom>
              <a:solidFill>
                <a:srgbClr val="63C6F5"/>
              </a:solidFill>
              <a:ln w="9525">
                <a:noFill/>
                <a:miter lim="800000"/>
                <a:headEnd/>
                <a:tailEnd/>
              </a:ln>
            </p:spPr>
            <p:txBody>
              <a:bodyPr/>
              <a:lstStyle/>
              <a:p>
                <a:endParaRPr lang="en-US" dirty="0"/>
              </a:p>
            </p:txBody>
          </p:sp>
          <p:sp>
            <p:nvSpPr>
              <p:cNvPr id="80276" name="Rectangle 12692"/>
              <p:cNvSpPr>
                <a:spLocks noChangeArrowheads="1"/>
              </p:cNvSpPr>
              <p:nvPr/>
            </p:nvSpPr>
            <p:spPr bwMode="auto">
              <a:xfrm>
                <a:off x="1277" y="821"/>
                <a:ext cx="6" cy="6"/>
              </a:xfrm>
              <a:prstGeom prst="rect">
                <a:avLst/>
              </a:prstGeom>
              <a:solidFill>
                <a:srgbClr val="63C6F5"/>
              </a:solidFill>
              <a:ln w="9525">
                <a:noFill/>
                <a:miter lim="800000"/>
                <a:headEnd/>
                <a:tailEnd/>
              </a:ln>
            </p:spPr>
            <p:txBody>
              <a:bodyPr/>
              <a:lstStyle/>
              <a:p>
                <a:endParaRPr lang="en-US" dirty="0"/>
              </a:p>
            </p:txBody>
          </p:sp>
          <p:sp>
            <p:nvSpPr>
              <p:cNvPr id="80277" name="Rectangle 12693"/>
              <p:cNvSpPr>
                <a:spLocks noChangeArrowheads="1"/>
              </p:cNvSpPr>
              <p:nvPr/>
            </p:nvSpPr>
            <p:spPr bwMode="auto">
              <a:xfrm>
                <a:off x="1277" y="972"/>
                <a:ext cx="6" cy="1"/>
              </a:xfrm>
              <a:prstGeom prst="rect">
                <a:avLst/>
              </a:prstGeom>
              <a:solidFill>
                <a:srgbClr val="63C6F5"/>
              </a:solidFill>
              <a:ln w="9525">
                <a:noFill/>
                <a:miter lim="800000"/>
                <a:headEnd/>
                <a:tailEnd/>
              </a:ln>
            </p:spPr>
            <p:txBody>
              <a:bodyPr/>
              <a:lstStyle/>
              <a:p>
                <a:endParaRPr lang="en-US" dirty="0"/>
              </a:p>
            </p:txBody>
          </p:sp>
          <p:sp>
            <p:nvSpPr>
              <p:cNvPr id="80278" name="Rectangle 12694"/>
              <p:cNvSpPr>
                <a:spLocks noChangeArrowheads="1"/>
              </p:cNvSpPr>
              <p:nvPr/>
            </p:nvSpPr>
            <p:spPr bwMode="auto">
              <a:xfrm>
                <a:off x="1277" y="978"/>
                <a:ext cx="6" cy="604"/>
              </a:xfrm>
              <a:prstGeom prst="rect">
                <a:avLst/>
              </a:prstGeom>
              <a:solidFill>
                <a:srgbClr val="63C6F5"/>
              </a:solidFill>
              <a:ln w="9525">
                <a:noFill/>
                <a:miter lim="800000"/>
                <a:headEnd/>
                <a:tailEnd/>
              </a:ln>
            </p:spPr>
            <p:txBody>
              <a:bodyPr/>
              <a:lstStyle/>
              <a:p>
                <a:endParaRPr lang="en-US" dirty="0"/>
              </a:p>
            </p:txBody>
          </p:sp>
          <p:sp>
            <p:nvSpPr>
              <p:cNvPr id="80279" name="Freeform 12695"/>
              <p:cNvSpPr>
                <a:spLocks/>
              </p:cNvSpPr>
              <p:nvPr/>
            </p:nvSpPr>
            <p:spPr bwMode="auto">
              <a:xfrm>
                <a:off x="1277" y="2758"/>
                <a:ext cx="6" cy="346"/>
              </a:xfrm>
              <a:custGeom>
                <a:avLst/>
                <a:gdLst/>
                <a:ahLst/>
                <a:cxnLst>
                  <a:cxn ang="0">
                    <a:pos x="0" y="7"/>
                  </a:cxn>
                  <a:cxn ang="0">
                    <a:pos x="0" y="346"/>
                  </a:cxn>
                  <a:cxn ang="0">
                    <a:pos x="6" y="346"/>
                  </a:cxn>
                  <a:cxn ang="0">
                    <a:pos x="6" y="0"/>
                  </a:cxn>
                  <a:cxn ang="0">
                    <a:pos x="0" y="7"/>
                  </a:cxn>
                </a:cxnLst>
                <a:rect l="0" t="0" r="r" b="b"/>
                <a:pathLst>
                  <a:path w="6" h="346">
                    <a:moveTo>
                      <a:pt x="0" y="7"/>
                    </a:moveTo>
                    <a:lnTo>
                      <a:pt x="0" y="346"/>
                    </a:lnTo>
                    <a:lnTo>
                      <a:pt x="6" y="346"/>
                    </a:lnTo>
                    <a:lnTo>
                      <a:pt x="6" y="0"/>
                    </a:lnTo>
                    <a:lnTo>
                      <a:pt x="0" y="7"/>
                    </a:lnTo>
                    <a:close/>
                  </a:path>
                </a:pathLst>
              </a:custGeom>
              <a:solidFill>
                <a:srgbClr val="63C6F5"/>
              </a:solidFill>
              <a:ln w="9525">
                <a:noFill/>
                <a:round/>
                <a:headEnd/>
                <a:tailEnd/>
              </a:ln>
            </p:spPr>
            <p:txBody>
              <a:bodyPr/>
              <a:lstStyle/>
              <a:p>
                <a:endParaRPr lang="en-US" dirty="0"/>
              </a:p>
            </p:txBody>
          </p:sp>
          <p:sp>
            <p:nvSpPr>
              <p:cNvPr id="80280" name="Freeform 12696"/>
              <p:cNvSpPr>
                <a:spLocks/>
              </p:cNvSpPr>
              <p:nvPr/>
            </p:nvSpPr>
            <p:spPr bwMode="auto">
              <a:xfrm>
                <a:off x="1277" y="3142"/>
                <a:ext cx="6" cy="214"/>
              </a:xfrm>
              <a:custGeom>
                <a:avLst/>
                <a:gdLst/>
                <a:ahLst/>
                <a:cxnLst>
                  <a:cxn ang="0">
                    <a:pos x="0" y="6"/>
                  </a:cxn>
                  <a:cxn ang="0">
                    <a:pos x="0" y="214"/>
                  </a:cxn>
                  <a:cxn ang="0">
                    <a:pos x="6" y="214"/>
                  </a:cxn>
                  <a:cxn ang="0">
                    <a:pos x="6" y="0"/>
                  </a:cxn>
                  <a:cxn ang="0">
                    <a:pos x="0" y="6"/>
                  </a:cxn>
                </a:cxnLst>
                <a:rect l="0" t="0" r="r" b="b"/>
                <a:pathLst>
                  <a:path w="6" h="214">
                    <a:moveTo>
                      <a:pt x="0" y="6"/>
                    </a:moveTo>
                    <a:lnTo>
                      <a:pt x="0" y="214"/>
                    </a:lnTo>
                    <a:lnTo>
                      <a:pt x="6" y="214"/>
                    </a:lnTo>
                    <a:lnTo>
                      <a:pt x="6" y="0"/>
                    </a:lnTo>
                    <a:lnTo>
                      <a:pt x="0" y="6"/>
                    </a:lnTo>
                    <a:close/>
                  </a:path>
                </a:pathLst>
              </a:custGeom>
              <a:solidFill>
                <a:srgbClr val="63C6F5"/>
              </a:solidFill>
              <a:ln w="9525">
                <a:noFill/>
                <a:round/>
                <a:headEnd/>
                <a:tailEnd/>
              </a:ln>
            </p:spPr>
            <p:txBody>
              <a:bodyPr/>
              <a:lstStyle/>
              <a:p>
                <a:endParaRPr lang="en-US" dirty="0"/>
              </a:p>
            </p:txBody>
          </p:sp>
          <p:sp>
            <p:nvSpPr>
              <p:cNvPr id="80281" name="Rectangle 12697"/>
              <p:cNvSpPr>
                <a:spLocks noChangeArrowheads="1"/>
              </p:cNvSpPr>
              <p:nvPr/>
            </p:nvSpPr>
            <p:spPr bwMode="auto">
              <a:xfrm>
                <a:off x="1277" y="3362"/>
                <a:ext cx="6" cy="32"/>
              </a:xfrm>
              <a:prstGeom prst="rect">
                <a:avLst/>
              </a:prstGeom>
              <a:solidFill>
                <a:srgbClr val="63C6F5"/>
              </a:solidFill>
              <a:ln w="9525">
                <a:noFill/>
                <a:miter lim="800000"/>
                <a:headEnd/>
                <a:tailEnd/>
              </a:ln>
            </p:spPr>
            <p:txBody>
              <a:bodyPr/>
              <a:lstStyle/>
              <a:p>
                <a:endParaRPr lang="en-US" dirty="0"/>
              </a:p>
            </p:txBody>
          </p:sp>
          <p:sp>
            <p:nvSpPr>
              <p:cNvPr id="80282" name="Rectangle 12698"/>
              <p:cNvSpPr>
                <a:spLocks noChangeArrowheads="1"/>
              </p:cNvSpPr>
              <p:nvPr/>
            </p:nvSpPr>
            <p:spPr bwMode="auto">
              <a:xfrm>
                <a:off x="1277" y="3444"/>
                <a:ext cx="6" cy="195"/>
              </a:xfrm>
              <a:prstGeom prst="rect">
                <a:avLst/>
              </a:prstGeom>
              <a:solidFill>
                <a:srgbClr val="63C6F5"/>
              </a:solidFill>
              <a:ln w="9525">
                <a:noFill/>
                <a:miter lim="800000"/>
                <a:headEnd/>
                <a:tailEnd/>
              </a:ln>
            </p:spPr>
            <p:txBody>
              <a:bodyPr/>
              <a:lstStyle/>
              <a:p>
                <a:endParaRPr lang="en-US" dirty="0"/>
              </a:p>
            </p:txBody>
          </p:sp>
          <p:sp>
            <p:nvSpPr>
              <p:cNvPr id="80283" name="Rectangle 12699"/>
              <p:cNvSpPr>
                <a:spLocks noChangeArrowheads="1"/>
              </p:cNvSpPr>
              <p:nvPr/>
            </p:nvSpPr>
            <p:spPr bwMode="auto">
              <a:xfrm>
                <a:off x="1277" y="362"/>
                <a:ext cx="6" cy="371"/>
              </a:xfrm>
              <a:prstGeom prst="rect">
                <a:avLst/>
              </a:prstGeom>
              <a:solidFill>
                <a:srgbClr val="63C6F5"/>
              </a:solidFill>
              <a:ln w="9525">
                <a:noFill/>
                <a:miter lim="800000"/>
                <a:headEnd/>
                <a:tailEnd/>
              </a:ln>
            </p:spPr>
            <p:txBody>
              <a:bodyPr/>
              <a:lstStyle/>
              <a:p>
                <a:endParaRPr lang="en-US" dirty="0"/>
              </a:p>
            </p:txBody>
          </p:sp>
          <p:sp>
            <p:nvSpPr>
              <p:cNvPr id="80284" name="Rectangle 12700"/>
              <p:cNvSpPr>
                <a:spLocks noChangeArrowheads="1"/>
              </p:cNvSpPr>
              <p:nvPr/>
            </p:nvSpPr>
            <p:spPr bwMode="auto">
              <a:xfrm>
                <a:off x="1283" y="752"/>
                <a:ext cx="6" cy="6"/>
              </a:xfrm>
              <a:prstGeom prst="rect">
                <a:avLst/>
              </a:prstGeom>
              <a:solidFill>
                <a:srgbClr val="63C6F5"/>
              </a:solidFill>
              <a:ln w="9525">
                <a:noFill/>
                <a:miter lim="800000"/>
                <a:headEnd/>
                <a:tailEnd/>
              </a:ln>
            </p:spPr>
            <p:txBody>
              <a:bodyPr/>
              <a:lstStyle/>
              <a:p>
                <a:endParaRPr lang="en-US" dirty="0"/>
              </a:p>
            </p:txBody>
          </p:sp>
          <p:sp>
            <p:nvSpPr>
              <p:cNvPr id="80285" name="Rectangle 12701"/>
              <p:cNvSpPr>
                <a:spLocks noChangeArrowheads="1"/>
              </p:cNvSpPr>
              <p:nvPr/>
            </p:nvSpPr>
            <p:spPr bwMode="auto">
              <a:xfrm>
                <a:off x="1283" y="783"/>
                <a:ext cx="6" cy="1"/>
              </a:xfrm>
              <a:prstGeom prst="rect">
                <a:avLst/>
              </a:prstGeom>
              <a:solidFill>
                <a:srgbClr val="63C6F5"/>
              </a:solidFill>
              <a:ln w="9525">
                <a:noFill/>
                <a:miter lim="800000"/>
                <a:headEnd/>
                <a:tailEnd/>
              </a:ln>
            </p:spPr>
            <p:txBody>
              <a:bodyPr/>
              <a:lstStyle/>
              <a:p>
                <a:endParaRPr lang="en-US" dirty="0"/>
              </a:p>
            </p:txBody>
          </p:sp>
          <p:sp>
            <p:nvSpPr>
              <p:cNvPr id="80286" name="Rectangle 12702"/>
              <p:cNvSpPr>
                <a:spLocks noChangeArrowheads="1"/>
              </p:cNvSpPr>
              <p:nvPr/>
            </p:nvSpPr>
            <p:spPr bwMode="auto">
              <a:xfrm>
                <a:off x="1283" y="789"/>
                <a:ext cx="6" cy="13"/>
              </a:xfrm>
              <a:prstGeom prst="rect">
                <a:avLst/>
              </a:prstGeom>
              <a:solidFill>
                <a:srgbClr val="63C6F5"/>
              </a:solidFill>
              <a:ln w="9525">
                <a:noFill/>
                <a:miter lim="800000"/>
                <a:headEnd/>
                <a:tailEnd/>
              </a:ln>
            </p:spPr>
            <p:txBody>
              <a:bodyPr/>
              <a:lstStyle/>
              <a:p>
                <a:endParaRPr lang="en-US" dirty="0"/>
              </a:p>
            </p:txBody>
          </p:sp>
          <p:sp>
            <p:nvSpPr>
              <p:cNvPr id="80287" name="Rectangle 12703"/>
              <p:cNvSpPr>
                <a:spLocks noChangeArrowheads="1"/>
              </p:cNvSpPr>
              <p:nvPr/>
            </p:nvSpPr>
            <p:spPr bwMode="auto">
              <a:xfrm>
                <a:off x="1283" y="802"/>
                <a:ext cx="6" cy="6"/>
              </a:xfrm>
              <a:prstGeom prst="rect">
                <a:avLst/>
              </a:prstGeom>
              <a:solidFill>
                <a:srgbClr val="63C6F5"/>
              </a:solidFill>
              <a:ln w="9525">
                <a:noFill/>
                <a:miter lim="800000"/>
                <a:headEnd/>
                <a:tailEnd/>
              </a:ln>
            </p:spPr>
            <p:txBody>
              <a:bodyPr/>
              <a:lstStyle/>
              <a:p>
                <a:endParaRPr lang="en-US" dirty="0"/>
              </a:p>
            </p:txBody>
          </p:sp>
          <p:sp>
            <p:nvSpPr>
              <p:cNvPr id="80288" name="Rectangle 12704"/>
              <p:cNvSpPr>
                <a:spLocks noChangeArrowheads="1"/>
              </p:cNvSpPr>
              <p:nvPr/>
            </p:nvSpPr>
            <p:spPr bwMode="auto">
              <a:xfrm>
                <a:off x="1283" y="808"/>
                <a:ext cx="6" cy="7"/>
              </a:xfrm>
              <a:prstGeom prst="rect">
                <a:avLst/>
              </a:prstGeom>
              <a:solidFill>
                <a:srgbClr val="63C6F5"/>
              </a:solidFill>
              <a:ln w="9525">
                <a:noFill/>
                <a:miter lim="800000"/>
                <a:headEnd/>
                <a:tailEnd/>
              </a:ln>
            </p:spPr>
            <p:txBody>
              <a:bodyPr/>
              <a:lstStyle/>
              <a:p>
                <a:endParaRPr lang="en-US" dirty="0"/>
              </a:p>
            </p:txBody>
          </p:sp>
          <p:sp>
            <p:nvSpPr>
              <p:cNvPr id="80289" name="Rectangle 12705"/>
              <p:cNvSpPr>
                <a:spLocks noChangeArrowheads="1"/>
              </p:cNvSpPr>
              <p:nvPr/>
            </p:nvSpPr>
            <p:spPr bwMode="auto">
              <a:xfrm>
                <a:off x="1283" y="821"/>
                <a:ext cx="6" cy="1"/>
              </a:xfrm>
              <a:prstGeom prst="rect">
                <a:avLst/>
              </a:prstGeom>
              <a:solidFill>
                <a:srgbClr val="63C6F5"/>
              </a:solidFill>
              <a:ln w="9525">
                <a:noFill/>
                <a:miter lim="800000"/>
                <a:headEnd/>
                <a:tailEnd/>
              </a:ln>
            </p:spPr>
            <p:txBody>
              <a:bodyPr/>
              <a:lstStyle/>
              <a:p>
                <a:endParaRPr lang="en-US" dirty="0"/>
              </a:p>
            </p:txBody>
          </p:sp>
          <p:sp>
            <p:nvSpPr>
              <p:cNvPr id="80290" name="Freeform 12706"/>
              <p:cNvSpPr>
                <a:spLocks/>
              </p:cNvSpPr>
              <p:nvPr/>
            </p:nvSpPr>
            <p:spPr bwMode="auto">
              <a:xfrm>
                <a:off x="1283" y="959"/>
                <a:ext cx="6" cy="629"/>
              </a:xfrm>
              <a:custGeom>
                <a:avLst/>
                <a:gdLst/>
                <a:ahLst/>
                <a:cxnLst>
                  <a:cxn ang="0">
                    <a:pos x="0" y="7"/>
                  </a:cxn>
                  <a:cxn ang="0">
                    <a:pos x="0" y="629"/>
                  </a:cxn>
                  <a:cxn ang="0">
                    <a:pos x="6" y="629"/>
                  </a:cxn>
                  <a:cxn ang="0">
                    <a:pos x="6" y="0"/>
                  </a:cxn>
                  <a:cxn ang="0">
                    <a:pos x="0" y="7"/>
                  </a:cxn>
                </a:cxnLst>
                <a:rect l="0" t="0" r="r" b="b"/>
                <a:pathLst>
                  <a:path w="6" h="629">
                    <a:moveTo>
                      <a:pt x="0" y="7"/>
                    </a:moveTo>
                    <a:lnTo>
                      <a:pt x="0" y="629"/>
                    </a:lnTo>
                    <a:lnTo>
                      <a:pt x="6" y="629"/>
                    </a:lnTo>
                    <a:lnTo>
                      <a:pt x="6" y="0"/>
                    </a:lnTo>
                    <a:lnTo>
                      <a:pt x="0" y="7"/>
                    </a:lnTo>
                    <a:close/>
                  </a:path>
                </a:pathLst>
              </a:custGeom>
              <a:solidFill>
                <a:srgbClr val="63C6F5"/>
              </a:solidFill>
              <a:ln w="9525">
                <a:noFill/>
                <a:round/>
                <a:headEnd/>
                <a:tailEnd/>
              </a:ln>
            </p:spPr>
            <p:txBody>
              <a:bodyPr/>
              <a:lstStyle/>
              <a:p>
                <a:endParaRPr lang="en-US" dirty="0"/>
              </a:p>
            </p:txBody>
          </p:sp>
          <p:sp>
            <p:nvSpPr>
              <p:cNvPr id="80291" name="Rectangle 12707"/>
              <p:cNvSpPr>
                <a:spLocks noChangeArrowheads="1"/>
              </p:cNvSpPr>
              <p:nvPr/>
            </p:nvSpPr>
            <p:spPr bwMode="auto">
              <a:xfrm>
                <a:off x="1283" y="1595"/>
                <a:ext cx="6" cy="6"/>
              </a:xfrm>
              <a:prstGeom prst="rect">
                <a:avLst/>
              </a:prstGeom>
              <a:solidFill>
                <a:srgbClr val="63C6F5"/>
              </a:solidFill>
              <a:ln w="9525">
                <a:noFill/>
                <a:miter lim="800000"/>
                <a:headEnd/>
                <a:tailEnd/>
              </a:ln>
            </p:spPr>
            <p:txBody>
              <a:bodyPr/>
              <a:lstStyle/>
              <a:p>
                <a:endParaRPr lang="en-US" dirty="0"/>
              </a:p>
            </p:txBody>
          </p:sp>
          <p:sp>
            <p:nvSpPr>
              <p:cNvPr id="80292" name="Rectangle 12708"/>
              <p:cNvSpPr>
                <a:spLocks noChangeArrowheads="1"/>
              </p:cNvSpPr>
              <p:nvPr/>
            </p:nvSpPr>
            <p:spPr bwMode="auto">
              <a:xfrm>
                <a:off x="1283" y="2765"/>
                <a:ext cx="6" cy="6"/>
              </a:xfrm>
              <a:prstGeom prst="rect">
                <a:avLst/>
              </a:prstGeom>
              <a:solidFill>
                <a:srgbClr val="63C6F5"/>
              </a:solidFill>
              <a:ln w="9525">
                <a:noFill/>
                <a:miter lim="800000"/>
                <a:headEnd/>
                <a:tailEnd/>
              </a:ln>
            </p:spPr>
            <p:txBody>
              <a:bodyPr/>
              <a:lstStyle/>
              <a:p>
                <a:endParaRPr lang="en-US" dirty="0"/>
              </a:p>
            </p:txBody>
          </p:sp>
          <p:sp>
            <p:nvSpPr>
              <p:cNvPr id="80293" name="Freeform 12709"/>
              <p:cNvSpPr>
                <a:spLocks/>
              </p:cNvSpPr>
              <p:nvPr/>
            </p:nvSpPr>
            <p:spPr bwMode="auto">
              <a:xfrm>
                <a:off x="1283" y="2777"/>
                <a:ext cx="6" cy="321"/>
              </a:xfrm>
              <a:custGeom>
                <a:avLst/>
                <a:gdLst/>
                <a:ahLst/>
                <a:cxnLst>
                  <a:cxn ang="0">
                    <a:pos x="0" y="0"/>
                  </a:cxn>
                  <a:cxn ang="0">
                    <a:pos x="0" y="321"/>
                  </a:cxn>
                  <a:cxn ang="0">
                    <a:pos x="6" y="321"/>
                  </a:cxn>
                  <a:cxn ang="0">
                    <a:pos x="6" y="6"/>
                  </a:cxn>
                  <a:cxn ang="0">
                    <a:pos x="0" y="0"/>
                  </a:cxn>
                </a:cxnLst>
                <a:rect l="0" t="0" r="r" b="b"/>
                <a:pathLst>
                  <a:path w="6" h="321">
                    <a:moveTo>
                      <a:pt x="0" y="0"/>
                    </a:moveTo>
                    <a:lnTo>
                      <a:pt x="0" y="321"/>
                    </a:lnTo>
                    <a:lnTo>
                      <a:pt x="6" y="321"/>
                    </a:lnTo>
                    <a:lnTo>
                      <a:pt x="6" y="6"/>
                    </a:lnTo>
                    <a:lnTo>
                      <a:pt x="0" y="0"/>
                    </a:lnTo>
                    <a:close/>
                  </a:path>
                </a:pathLst>
              </a:custGeom>
              <a:solidFill>
                <a:srgbClr val="63C6F5"/>
              </a:solidFill>
              <a:ln w="9525">
                <a:noFill/>
                <a:round/>
                <a:headEnd/>
                <a:tailEnd/>
              </a:ln>
            </p:spPr>
            <p:txBody>
              <a:bodyPr/>
              <a:lstStyle/>
              <a:p>
                <a:endParaRPr lang="en-US" dirty="0"/>
              </a:p>
            </p:txBody>
          </p:sp>
          <p:sp>
            <p:nvSpPr>
              <p:cNvPr id="80294" name="Freeform 12710"/>
              <p:cNvSpPr>
                <a:spLocks/>
              </p:cNvSpPr>
              <p:nvPr/>
            </p:nvSpPr>
            <p:spPr bwMode="auto">
              <a:xfrm>
                <a:off x="1283" y="3142"/>
                <a:ext cx="6" cy="214"/>
              </a:xfrm>
              <a:custGeom>
                <a:avLst/>
                <a:gdLst/>
                <a:ahLst/>
                <a:cxnLst>
                  <a:cxn ang="0">
                    <a:pos x="0" y="0"/>
                  </a:cxn>
                  <a:cxn ang="0">
                    <a:pos x="0" y="214"/>
                  </a:cxn>
                  <a:cxn ang="0">
                    <a:pos x="6" y="208"/>
                  </a:cxn>
                  <a:cxn ang="0">
                    <a:pos x="6" y="0"/>
                  </a:cxn>
                  <a:cxn ang="0">
                    <a:pos x="0" y="0"/>
                  </a:cxn>
                </a:cxnLst>
                <a:rect l="0" t="0" r="r" b="b"/>
                <a:pathLst>
                  <a:path w="6" h="214">
                    <a:moveTo>
                      <a:pt x="0" y="0"/>
                    </a:moveTo>
                    <a:lnTo>
                      <a:pt x="0" y="214"/>
                    </a:lnTo>
                    <a:lnTo>
                      <a:pt x="6" y="208"/>
                    </a:lnTo>
                    <a:lnTo>
                      <a:pt x="6" y="0"/>
                    </a:lnTo>
                    <a:lnTo>
                      <a:pt x="0" y="0"/>
                    </a:lnTo>
                    <a:close/>
                  </a:path>
                </a:pathLst>
              </a:custGeom>
              <a:solidFill>
                <a:srgbClr val="63C6F5"/>
              </a:solidFill>
              <a:ln w="9525">
                <a:noFill/>
                <a:round/>
                <a:headEnd/>
                <a:tailEnd/>
              </a:ln>
            </p:spPr>
            <p:txBody>
              <a:bodyPr/>
              <a:lstStyle/>
              <a:p>
                <a:endParaRPr lang="en-US" dirty="0"/>
              </a:p>
            </p:txBody>
          </p:sp>
          <p:sp>
            <p:nvSpPr>
              <p:cNvPr id="80295" name="Rectangle 12711"/>
              <p:cNvSpPr>
                <a:spLocks noChangeArrowheads="1"/>
              </p:cNvSpPr>
              <p:nvPr/>
            </p:nvSpPr>
            <p:spPr bwMode="auto">
              <a:xfrm>
                <a:off x="1283" y="3368"/>
                <a:ext cx="6" cy="19"/>
              </a:xfrm>
              <a:prstGeom prst="rect">
                <a:avLst/>
              </a:prstGeom>
              <a:solidFill>
                <a:srgbClr val="63C6F5"/>
              </a:solidFill>
              <a:ln w="9525">
                <a:noFill/>
                <a:miter lim="800000"/>
                <a:headEnd/>
                <a:tailEnd/>
              </a:ln>
            </p:spPr>
            <p:txBody>
              <a:bodyPr/>
              <a:lstStyle/>
              <a:p>
                <a:endParaRPr lang="en-US" dirty="0"/>
              </a:p>
            </p:txBody>
          </p:sp>
          <p:sp>
            <p:nvSpPr>
              <p:cNvPr id="80296" name="Rectangle 12712"/>
              <p:cNvSpPr>
                <a:spLocks noChangeArrowheads="1"/>
              </p:cNvSpPr>
              <p:nvPr/>
            </p:nvSpPr>
            <p:spPr bwMode="auto">
              <a:xfrm>
                <a:off x="1283" y="3450"/>
                <a:ext cx="6" cy="189"/>
              </a:xfrm>
              <a:prstGeom prst="rect">
                <a:avLst/>
              </a:prstGeom>
              <a:solidFill>
                <a:srgbClr val="63C6F5"/>
              </a:solidFill>
              <a:ln w="9525">
                <a:noFill/>
                <a:miter lim="800000"/>
                <a:headEnd/>
                <a:tailEnd/>
              </a:ln>
            </p:spPr>
            <p:txBody>
              <a:bodyPr/>
              <a:lstStyle/>
              <a:p>
                <a:endParaRPr lang="en-US" dirty="0"/>
              </a:p>
            </p:txBody>
          </p:sp>
          <p:sp>
            <p:nvSpPr>
              <p:cNvPr id="80297" name="Rectangle 12713"/>
              <p:cNvSpPr>
                <a:spLocks noChangeArrowheads="1"/>
              </p:cNvSpPr>
              <p:nvPr/>
            </p:nvSpPr>
            <p:spPr bwMode="auto">
              <a:xfrm>
                <a:off x="1283" y="362"/>
                <a:ext cx="6" cy="377"/>
              </a:xfrm>
              <a:prstGeom prst="rect">
                <a:avLst/>
              </a:prstGeom>
              <a:solidFill>
                <a:srgbClr val="63C6F5"/>
              </a:solidFill>
              <a:ln w="9525">
                <a:noFill/>
                <a:miter lim="800000"/>
                <a:headEnd/>
                <a:tailEnd/>
              </a:ln>
            </p:spPr>
            <p:txBody>
              <a:bodyPr/>
              <a:lstStyle/>
              <a:p>
                <a:endParaRPr lang="en-US" dirty="0"/>
              </a:p>
            </p:txBody>
          </p:sp>
          <p:sp>
            <p:nvSpPr>
              <p:cNvPr id="80298" name="Rectangle 12714"/>
              <p:cNvSpPr>
                <a:spLocks noChangeArrowheads="1"/>
              </p:cNvSpPr>
              <p:nvPr/>
            </p:nvSpPr>
            <p:spPr bwMode="auto">
              <a:xfrm>
                <a:off x="1289" y="758"/>
                <a:ext cx="7" cy="6"/>
              </a:xfrm>
              <a:prstGeom prst="rect">
                <a:avLst/>
              </a:prstGeom>
              <a:solidFill>
                <a:srgbClr val="63C6F5"/>
              </a:solidFill>
              <a:ln w="9525">
                <a:noFill/>
                <a:miter lim="800000"/>
                <a:headEnd/>
                <a:tailEnd/>
              </a:ln>
            </p:spPr>
            <p:txBody>
              <a:bodyPr/>
              <a:lstStyle/>
              <a:p>
                <a:endParaRPr lang="en-US" dirty="0"/>
              </a:p>
            </p:txBody>
          </p:sp>
          <p:sp>
            <p:nvSpPr>
              <p:cNvPr id="80299" name="Rectangle 12715"/>
              <p:cNvSpPr>
                <a:spLocks noChangeArrowheads="1"/>
              </p:cNvSpPr>
              <p:nvPr/>
            </p:nvSpPr>
            <p:spPr bwMode="auto">
              <a:xfrm>
                <a:off x="1289" y="783"/>
                <a:ext cx="7" cy="6"/>
              </a:xfrm>
              <a:prstGeom prst="rect">
                <a:avLst/>
              </a:prstGeom>
              <a:solidFill>
                <a:srgbClr val="63C6F5"/>
              </a:solidFill>
              <a:ln w="9525">
                <a:noFill/>
                <a:miter lim="800000"/>
                <a:headEnd/>
                <a:tailEnd/>
              </a:ln>
            </p:spPr>
            <p:txBody>
              <a:bodyPr/>
              <a:lstStyle/>
              <a:p>
                <a:endParaRPr lang="en-US" dirty="0"/>
              </a:p>
            </p:txBody>
          </p:sp>
          <p:sp>
            <p:nvSpPr>
              <p:cNvPr id="80300" name="Rectangle 12716"/>
              <p:cNvSpPr>
                <a:spLocks noChangeArrowheads="1"/>
              </p:cNvSpPr>
              <p:nvPr/>
            </p:nvSpPr>
            <p:spPr bwMode="auto">
              <a:xfrm>
                <a:off x="1289" y="789"/>
                <a:ext cx="7" cy="13"/>
              </a:xfrm>
              <a:prstGeom prst="rect">
                <a:avLst/>
              </a:prstGeom>
              <a:solidFill>
                <a:srgbClr val="63C6F5"/>
              </a:solidFill>
              <a:ln w="9525">
                <a:noFill/>
                <a:miter lim="800000"/>
                <a:headEnd/>
                <a:tailEnd/>
              </a:ln>
            </p:spPr>
            <p:txBody>
              <a:bodyPr/>
              <a:lstStyle/>
              <a:p>
                <a:endParaRPr lang="en-US" dirty="0"/>
              </a:p>
            </p:txBody>
          </p:sp>
          <p:sp>
            <p:nvSpPr>
              <p:cNvPr id="80301" name="Rectangle 12717"/>
              <p:cNvSpPr>
                <a:spLocks noChangeArrowheads="1"/>
              </p:cNvSpPr>
              <p:nvPr/>
            </p:nvSpPr>
            <p:spPr bwMode="auto">
              <a:xfrm>
                <a:off x="1289" y="808"/>
                <a:ext cx="7" cy="1"/>
              </a:xfrm>
              <a:prstGeom prst="rect">
                <a:avLst/>
              </a:prstGeom>
              <a:solidFill>
                <a:srgbClr val="63C6F5"/>
              </a:solidFill>
              <a:ln w="9525">
                <a:noFill/>
                <a:miter lim="800000"/>
                <a:headEnd/>
                <a:tailEnd/>
              </a:ln>
            </p:spPr>
            <p:txBody>
              <a:bodyPr/>
              <a:lstStyle/>
              <a:p>
                <a:endParaRPr lang="en-US" dirty="0"/>
              </a:p>
            </p:txBody>
          </p:sp>
          <p:sp>
            <p:nvSpPr>
              <p:cNvPr id="80302" name="Rectangle 12718"/>
              <p:cNvSpPr>
                <a:spLocks noChangeArrowheads="1"/>
              </p:cNvSpPr>
              <p:nvPr/>
            </p:nvSpPr>
            <p:spPr bwMode="auto">
              <a:xfrm>
                <a:off x="1289" y="959"/>
                <a:ext cx="7" cy="654"/>
              </a:xfrm>
              <a:prstGeom prst="rect">
                <a:avLst/>
              </a:prstGeom>
              <a:solidFill>
                <a:srgbClr val="63C6F5"/>
              </a:solidFill>
              <a:ln w="9525">
                <a:noFill/>
                <a:miter lim="800000"/>
                <a:headEnd/>
                <a:tailEnd/>
              </a:ln>
            </p:spPr>
            <p:txBody>
              <a:bodyPr/>
              <a:lstStyle/>
              <a:p>
                <a:endParaRPr lang="en-US" dirty="0"/>
              </a:p>
            </p:txBody>
          </p:sp>
          <p:sp>
            <p:nvSpPr>
              <p:cNvPr id="80303" name="Rectangle 12719"/>
              <p:cNvSpPr>
                <a:spLocks noChangeArrowheads="1"/>
              </p:cNvSpPr>
              <p:nvPr/>
            </p:nvSpPr>
            <p:spPr bwMode="auto">
              <a:xfrm>
                <a:off x="1289" y="2639"/>
                <a:ext cx="7" cy="1"/>
              </a:xfrm>
              <a:prstGeom prst="rect">
                <a:avLst/>
              </a:prstGeom>
              <a:solidFill>
                <a:srgbClr val="63C6F5"/>
              </a:solidFill>
              <a:ln w="9525">
                <a:noFill/>
                <a:miter lim="800000"/>
                <a:headEnd/>
                <a:tailEnd/>
              </a:ln>
            </p:spPr>
            <p:txBody>
              <a:bodyPr/>
              <a:lstStyle/>
              <a:p>
                <a:endParaRPr lang="en-US" dirty="0"/>
              </a:p>
            </p:txBody>
          </p:sp>
          <p:sp>
            <p:nvSpPr>
              <p:cNvPr id="80304" name="Rectangle 12720"/>
              <p:cNvSpPr>
                <a:spLocks noChangeArrowheads="1"/>
              </p:cNvSpPr>
              <p:nvPr/>
            </p:nvSpPr>
            <p:spPr bwMode="auto">
              <a:xfrm>
                <a:off x="1289" y="2765"/>
                <a:ext cx="7" cy="12"/>
              </a:xfrm>
              <a:prstGeom prst="rect">
                <a:avLst/>
              </a:prstGeom>
              <a:solidFill>
                <a:srgbClr val="63C6F5"/>
              </a:solidFill>
              <a:ln w="9525">
                <a:noFill/>
                <a:miter lim="800000"/>
                <a:headEnd/>
                <a:tailEnd/>
              </a:ln>
            </p:spPr>
            <p:txBody>
              <a:bodyPr/>
              <a:lstStyle/>
              <a:p>
                <a:endParaRPr lang="en-US" dirty="0"/>
              </a:p>
            </p:txBody>
          </p:sp>
          <p:sp>
            <p:nvSpPr>
              <p:cNvPr id="80305" name="Rectangle 12721"/>
              <p:cNvSpPr>
                <a:spLocks noChangeArrowheads="1"/>
              </p:cNvSpPr>
              <p:nvPr/>
            </p:nvSpPr>
            <p:spPr bwMode="auto">
              <a:xfrm>
                <a:off x="1289" y="2777"/>
                <a:ext cx="7" cy="308"/>
              </a:xfrm>
              <a:prstGeom prst="rect">
                <a:avLst/>
              </a:prstGeom>
              <a:solidFill>
                <a:srgbClr val="63C6F5"/>
              </a:solidFill>
              <a:ln w="9525">
                <a:noFill/>
                <a:miter lim="800000"/>
                <a:headEnd/>
                <a:tailEnd/>
              </a:ln>
            </p:spPr>
            <p:txBody>
              <a:bodyPr/>
              <a:lstStyle/>
              <a:p>
                <a:endParaRPr lang="en-US" dirty="0"/>
              </a:p>
            </p:txBody>
          </p:sp>
          <p:sp>
            <p:nvSpPr>
              <p:cNvPr id="80306" name="Rectangle 12722"/>
              <p:cNvSpPr>
                <a:spLocks noChangeArrowheads="1"/>
              </p:cNvSpPr>
              <p:nvPr/>
            </p:nvSpPr>
            <p:spPr bwMode="auto">
              <a:xfrm>
                <a:off x="1289" y="3142"/>
                <a:ext cx="7" cy="208"/>
              </a:xfrm>
              <a:prstGeom prst="rect">
                <a:avLst/>
              </a:prstGeom>
              <a:solidFill>
                <a:srgbClr val="63C6F5"/>
              </a:solidFill>
              <a:ln w="9525">
                <a:noFill/>
                <a:miter lim="800000"/>
                <a:headEnd/>
                <a:tailEnd/>
              </a:ln>
            </p:spPr>
            <p:txBody>
              <a:bodyPr/>
              <a:lstStyle/>
              <a:p>
                <a:endParaRPr lang="en-US" dirty="0"/>
              </a:p>
            </p:txBody>
          </p:sp>
          <p:sp>
            <p:nvSpPr>
              <p:cNvPr id="80307" name="Rectangle 12723"/>
              <p:cNvSpPr>
                <a:spLocks noChangeArrowheads="1"/>
              </p:cNvSpPr>
              <p:nvPr/>
            </p:nvSpPr>
            <p:spPr bwMode="auto">
              <a:xfrm>
                <a:off x="1289" y="3368"/>
                <a:ext cx="7" cy="19"/>
              </a:xfrm>
              <a:prstGeom prst="rect">
                <a:avLst/>
              </a:prstGeom>
              <a:solidFill>
                <a:srgbClr val="63C6F5"/>
              </a:solidFill>
              <a:ln w="9525">
                <a:noFill/>
                <a:miter lim="800000"/>
                <a:headEnd/>
                <a:tailEnd/>
              </a:ln>
            </p:spPr>
            <p:txBody>
              <a:bodyPr/>
              <a:lstStyle/>
              <a:p>
                <a:endParaRPr lang="en-US" dirty="0"/>
              </a:p>
            </p:txBody>
          </p:sp>
          <p:sp>
            <p:nvSpPr>
              <p:cNvPr id="80308" name="Freeform 12724"/>
              <p:cNvSpPr>
                <a:spLocks/>
              </p:cNvSpPr>
              <p:nvPr/>
            </p:nvSpPr>
            <p:spPr bwMode="auto">
              <a:xfrm>
                <a:off x="1289" y="3394"/>
                <a:ext cx="7" cy="6"/>
              </a:xfrm>
              <a:custGeom>
                <a:avLst/>
                <a:gdLst/>
                <a:ahLst/>
                <a:cxnLst>
                  <a:cxn ang="0">
                    <a:pos x="0" y="0"/>
                  </a:cxn>
                  <a:cxn ang="0">
                    <a:pos x="0" y="0"/>
                  </a:cxn>
                  <a:cxn ang="0">
                    <a:pos x="7" y="6"/>
                  </a:cxn>
                  <a:cxn ang="0">
                    <a:pos x="7" y="0"/>
                  </a:cxn>
                  <a:cxn ang="0">
                    <a:pos x="0" y="0"/>
                  </a:cxn>
                </a:cxnLst>
                <a:rect l="0" t="0" r="r" b="b"/>
                <a:pathLst>
                  <a:path w="7" h="6">
                    <a:moveTo>
                      <a:pt x="0" y="0"/>
                    </a:moveTo>
                    <a:lnTo>
                      <a:pt x="0" y="0"/>
                    </a:lnTo>
                    <a:lnTo>
                      <a:pt x="7" y="6"/>
                    </a:lnTo>
                    <a:lnTo>
                      <a:pt x="7" y="0"/>
                    </a:lnTo>
                    <a:lnTo>
                      <a:pt x="0" y="0"/>
                    </a:lnTo>
                    <a:close/>
                  </a:path>
                </a:pathLst>
              </a:custGeom>
              <a:solidFill>
                <a:srgbClr val="63C6F5"/>
              </a:solidFill>
              <a:ln w="9525">
                <a:noFill/>
                <a:round/>
                <a:headEnd/>
                <a:tailEnd/>
              </a:ln>
            </p:spPr>
            <p:txBody>
              <a:bodyPr/>
              <a:lstStyle/>
              <a:p>
                <a:endParaRPr lang="en-US" dirty="0"/>
              </a:p>
            </p:txBody>
          </p:sp>
          <p:sp>
            <p:nvSpPr>
              <p:cNvPr id="80309" name="Freeform 12725"/>
              <p:cNvSpPr>
                <a:spLocks/>
              </p:cNvSpPr>
              <p:nvPr/>
            </p:nvSpPr>
            <p:spPr bwMode="auto">
              <a:xfrm>
                <a:off x="1289" y="3444"/>
                <a:ext cx="7" cy="189"/>
              </a:xfrm>
              <a:custGeom>
                <a:avLst/>
                <a:gdLst/>
                <a:ahLst/>
                <a:cxnLst>
                  <a:cxn ang="0">
                    <a:pos x="0" y="6"/>
                  </a:cxn>
                  <a:cxn ang="0">
                    <a:pos x="0" y="189"/>
                  </a:cxn>
                  <a:cxn ang="0">
                    <a:pos x="7" y="189"/>
                  </a:cxn>
                  <a:cxn ang="0">
                    <a:pos x="7" y="0"/>
                  </a:cxn>
                  <a:cxn ang="0">
                    <a:pos x="0" y="6"/>
                  </a:cxn>
                </a:cxnLst>
                <a:rect l="0" t="0" r="r" b="b"/>
                <a:pathLst>
                  <a:path w="7" h="189">
                    <a:moveTo>
                      <a:pt x="0" y="6"/>
                    </a:moveTo>
                    <a:lnTo>
                      <a:pt x="0" y="189"/>
                    </a:lnTo>
                    <a:lnTo>
                      <a:pt x="7" y="189"/>
                    </a:lnTo>
                    <a:lnTo>
                      <a:pt x="7" y="0"/>
                    </a:lnTo>
                    <a:lnTo>
                      <a:pt x="0" y="6"/>
                    </a:lnTo>
                    <a:close/>
                  </a:path>
                </a:pathLst>
              </a:custGeom>
              <a:solidFill>
                <a:srgbClr val="63C6F5"/>
              </a:solidFill>
              <a:ln w="9525">
                <a:noFill/>
                <a:round/>
                <a:headEnd/>
                <a:tailEnd/>
              </a:ln>
            </p:spPr>
            <p:txBody>
              <a:bodyPr/>
              <a:lstStyle/>
              <a:p>
                <a:endParaRPr lang="en-US" dirty="0"/>
              </a:p>
            </p:txBody>
          </p:sp>
          <p:sp>
            <p:nvSpPr>
              <p:cNvPr id="80310" name="Rectangle 12726"/>
              <p:cNvSpPr>
                <a:spLocks noChangeArrowheads="1"/>
              </p:cNvSpPr>
              <p:nvPr/>
            </p:nvSpPr>
            <p:spPr bwMode="auto">
              <a:xfrm>
                <a:off x="1289" y="362"/>
                <a:ext cx="7" cy="377"/>
              </a:xfrm>
              <a:prstGeom prst="rect">
                <a:avLst/>
              </a:prstGeom>
              <a:solidFill>
                <a:srgbClr val="63C6F5"/>
              </a:solidFill>
              <a:ln w="9525">
                <a:noFill/>
                <a:miter lim="800000"/>
                <a:headEnd/>
                <a:tailEnd/>
              </a:ln>
            </p:spPr>
            <p:txBody>
              <a:bodyPr/>
              <a:lstStyle/>
              <a:p>
                <a:endParaRPr lang="en-US" dirty="0"/>
              </a:p>
            </p:txBody>
          </p:sp>
          <p:sp>
            <p:nvSpPr>
              <p:cNvPr id="80311" name="Freeform 12727"/>
              <p:cNvSpPr>
                <a:spLocks/>
              </p:cNvSpPr>
              <p:nvPr/>
            </p:nvSpPr>
            <p:spPr bwMode="auto">
              <a:xfrm>
                <a:off x="1296" y="764"/>
                <a:ext cx="6" cy="7"/>
              </a:xfrm>
              <a:custGeom>
                <a:avLst/>
                <a:gdLst/>
                <a:ahLst/>
                <a:cxnLst>
                  <a:cxn ang="0">
                    <a:pos x="0" y="0"/>
                  </a:cxn>
                  <a:cxn ang="0">
                    <a:pos x="0" y="0"/>
                  </a:cxn>
                  <a:cxn ang="0">
                    <a:pos x="6" y="7"/>
                  </a:cxn>
                  <a:cxn ang="0">
                    <a:pos x="6" y="0"/>
                  </a:cxn>
                  <a:cxn ang="0">
                    <a:pos x="0" y="0"/>
                  </a:cxn>
                </a:cxnLst>
                <a:rect l="0" t="0" r="r" b="b"/>
                <a:pathLst>
                  <a:path w="6" h="7">
                    <a:moveTo>
                      <a:pt x="0" y="0"/>
                    </a:moveTo>
                    <a:lnTo>
                      <a:pt x="0" y="0"/>
                    </a:lnTo>
                    <a:lnTo>
                      <a:pt x="6" y="7"/>
                    </a:lnTo>
                    <a:lnTo>
                      <a:pt x="6" y="0"/>
                    </a:lnTo>
                    <a:lnTo>
                      <a:pt x="0" y="0"/>
                    </a:lnTo>
                    <a:close/>
                  </a:path>
                </a:pathLst>
              </a:custGeom>
              <a:solidFill>
                <a:srgbClr val="63C6F5"/>
              </a:solidFill>
              <a:ln w="9525">
                <a:noFill/>
                <a:round/>
                <a:headEnd/>
                <a:tailEnd/>
              </a:ln>
            </p:spPr>
            <p:txBody>
              <a:bodyPr/>
              <a:lstStyle/>
              <a:p>
                <a:endParaRPr lang="en-US" dirty="0"/>
              </a:p>
            </p:txBody>
          </p:sp>
          <p:sp>
            <p:nvSpPr>
              <p:cNvPr id="80312" name="Rectangle 12728"/>
              <p:cNvSpPr>
                <a:spLocks noChangeArrowheads="1"/>
              </p:cNvSpPr>
              <p:nvPr/>
            </p:nvSpPr>
            <p:spPr bwMode="auto">
              <a:xfrm>
                <a:off x="1296" y="777"/>
                <a:ext cx="6" cy="6"/>
              </a:xfrm>
              <a:prstGeom prst="rect">
                <a:avLst/>
              </a:prstGeom>
              <a:solidFill>
                <a:srgbClr val="63C6F5"/>
              </a:solidFill>
              <a:ln w="9525">
                <a:noFill/>
                <a:miter lim="800000"/>
                <a:headEnd/>
                <a:tailEnd/>
              </a:ln>
            </p:spPr>
            <p:txBody>
              <a:bodyPr/>
              <a:lstStyle/>
              <a:p>
                <a:endParaRPr lang="en-US" dirty="0"/>
              </a:p>
            </p:txBody>
          </p:sp>
          <p:sp>
            <p:nvSpPr>
              <p:cNvPr id="80313" name="Rectangle 12729"/>
              <p:cNvSpPr>
                <a:spLocks noChangeArrowheads="1"/>
              </p:cNvSpPr>
              <p:nvPr/>
            </p:nvSpPr>
            <p:spPr bwMode="auto">
              <a:xfrm>
                <a:off x="1296" y="789"/>
                <a:ext cx="6" cy="1"/>
              </a:xfrm>
              <a:prstGeom prst="rect">
                <a:avLst/>
              </a:prstGeom>
              <a:solidFill>
                <a:srgbClr val="63C6F5"/>
              </a:solidFill>
              <a:ln w="9525">
                <a:noFill/>
                <a:miter lim="800000"/>
                <a:headEnd/>
                <a:tailEnd/>
              </a:ln>
            </p:spPr>
            <p:txBody>
              <a:bodyPr/>
              <a:lstStyle/>
              <a:p>
                <a:endParaRPr lang="en-US" dirty="0"/>
              </a:p>
            </p:txBody>
          </p:sp>
          <p:sp>
            <p:nvSpPr>
              <p:cNvPr id="80314" name="Rectangle 12730"/>
              <p:cNvSpPr>
                <a:spLocks noChangeArrowheads="1"/>
              </p:cNvSpPr>
              <p:nvPr/>
            </p:nvSpPr>
            <p:spPr bwMode="auto">
              <a:xfrm>
                <a:off x="1296" y="796"/>
                <a:ext cx="6" cy="12"/>
              </a:xfrm>
              <a:prstGeom prst="rect">
                <a:avLst/>
              </a:prstGeom>
              <a:solidFill>
                <a:srgbClr val="63C6F5"/>
              </a:solidFill>
              <a:ln w="9525">
                <a:noFill/>
                <a:miter lim="800000"/>
                <a:headEnd/>
                <a:tailEnd/>
              </a:ln>
            </p:spPr>
            <p:txBody>
              <a:bodyPr/>
              <a:lstStyle/>
              <a:p>
                <a:endParaRPr lang="en-US" dirty="0"/>
              </a:p>
            </p:txBody>
          </p:sp>
          <p:sp>
            <p:nvSpPr>
              <p:cNvPr id="80315" name="Freeform 12731"/>
              <p:cNvSpPr>
                <a:spLocks/>
              </p:cNvSpPr>
              <p:nvPr/>
            </p:nvSpPr>
            <p:spPr bwMode="auto">
              <a:xfrm>
                <a:off x="1296" y="959"/>
                <a:ext cx="6" cy="673"/>
              </a:xfrm>
              <a:custGeom>
                <a:avLst/>
                <a:gdLst/>
                <a:ahLst/>
                <a:cxnLst>
                  <a:cxn ang="0">
                    <a:pos x="0" y="0"/>
                  </a:cxn>
                  <a:cxn ang="0">
                    <a:pos x="0" y="667"/>
                  </a:cxn>
                  <a:cxn ang="0">
                    <a:pos x="6" y="673"/>
                  </a:cxn>
                  <a:cxn ang="0">
                    <a:pos x="6" y="0"/>
                  </a:cxn>
                  <a:cxn ang="0">
                    <a:pos x="0" y="0"/>
                  </a:cxn>
                </a:cxnLst>
                <a:rect l="0" t="0" r="r" b="b"/>
                <a:pathLst>
                  <a:path w="6" h="673">
                    <a:moveTo>
                      <a:pt x="0" y="0"/>
                    </a:moveTo>
                    <a:lnTo>
                      <a:pt x="0" y="667"/>
                    </a:lnTo>
                    <a:lnTo>
                      <a:pt x="6" y="673"/>
                    </a:lnTo>
                    <a:lnTo>
                      <a:pt x="6" y="0"/>
                    </a:lnTo>
                    <a:lnTo>
                      <a:pt x="0" y="0"/>
                    </a:lnTo>
                    <a:close/>
                  </a:path>
                </a:pathLst>
              </a:custGeom>
              <a:solidFill>
                <a:srgbClr val="63C6F5"/>
              </a:solidFill>
              <a:ln w="9525">
                <a:noFill/>
                <a:round/>
                <a:headEnd/>
                <a:tailEnd/>
              </a:ln>
            </p:spPr>
            <p:txBody>
              <a:bodyPr/>
              <a:lstStyle/>
              <a:p>
                <a:endParaRPr lang="en-US" dirty="0"/>
              </a:p>
            </p:txBody>
          </p:sp>
          <p:sp>
            <p:nvSpPr>
              <p:cNvPr id="80316" name="Rectangle 12732"/>
              <p:cNvSpPr>
                <a:spLocks noChangeArrowheads="1"/>
              </p:cNvSpPr>
              <p:nvPr/>
            </p:nvSpPr>
            <p:spPr bwMode="auto">
              <a:xfrm>
                <a:off x="1296" y="2645"/>
                <a:ext cx="6" cy="13"/>
              </a:xfrm>
              <a:prstGeom prst="rect">
                <a:avLst/>
              </a:prstGeom>
              <a:solidFill>
                <a:srgbClr val="63C6F5"/>
              </a:solidFill>
              <a:ln w="9525">
                <a:noFill/>
                <a:miter lim="800000"/>
                <a:headEnd/>
                <a:tailEnd/>
              </a:ln>
            </p:spPr>
            <p:txBody>
              <a:bodyPr/>
              <a:lstStyle/>
              <a:p>
                <a:endParaRPr lang="en-US" dirty="0"/>
              </a:p>
            </p:txBody>
          </p:sp>
          <p:sp>
            <p:nvSpPr>
              <p:cNvPr id="80317" name="Rectangle 12733"/>
              <p:cNvSpPr>
                <a:spLocks noChangeArrowheads="1"/>
              </p:cNvSpPr>
              <p:nvPr/>
            </p:nvSpPr>
            <p:spPr bwMode="auto">
              <a:xfrm>
                <a:off x="1296" y="2708"/>
                <a:ext cx="6" cy="12"/>
              </a:xfrm>
              <a:prstGeom prst="rect">
                <a:avLst/>
              </a:prstGeom>
              <a:solidFill>
                <a:srgbClr val="63C6F5"/>
              </a:solidFill>
              <a:ln w="9525">
                <a:noFill/>
                <a:miter lim="800000"/>
                <a:headEnd/>
                <a:tailEnd/>
              </a:ln>
            </p:spPr>
            <p:txBody>
              <a:bodyPr/>
              <a:lstStyle/>
              <a:p>
                <a:endParaRPr lang="en-US" dirty="0"/>
              </a:p>
            </p:txBody>
          </p:sp>
          <p:sp>
            <p:nvSpPr>
              <p:cNvPr id="80318" name="Rectangle 12734"/>
              <p:cNvSpPr>
                <a:spLocks noChangeArrowheads="1"/>
              </p:cNvSpPr>
              <p:nvPr/>
            </p:nvSpPr>
            <p:spPr bwMode="auto">
              <a:xfrm>
                <a:off x="1296" y="2765"/>
                <a:ext cx="6" cy="314"/>
              </a:xfrm>
              <a:prstGeom prst="rect">
                <a:avLst/>
              </a:prstGeom>
              <a:solidFill>
                <a:srgbClr val="63C6F5"/>
              </a:solidFill>
              <a:ln w="9525">
                <a:noFill/>
                <a:miter lim="800000"/>
                <a:headEnd/>
                <a:tailEnd/>
              </a:ln>
            </p:spPr>
            <p:txBody>
              <a:bodyPr/>
              <a:lstStyle/>
              <a:p>
                <a:endParaRPr lang="en-US" dirty="0"/>
              </a:p>
            </p:txBody>
          </p:sp>
          <p:sp>
            <p:nvSpPr>
              <p:cNvPr id="80319" name="Rectangle 12735"/>
              <p:cNvSpPr>
                <a:spLocks noChangeArrowheads="1"/>
              </p:cNvSpPr>
              <p:nvPr/>
            </p:nvSpPr>
            <p:spPr bwMode="auto">
              <a:xfrm>
                <a:off x="1296" y="3136"/>
                <a:ext cx="6" cy="207"/>
              </a:xfrm>
              <a:prstGeom prst="rect">
                <a:avLst/>
              </a:prstGeom>
              <a:solidFill>
                <a:srgbClr val="63C6F5"/>
              </a:solidFill>
              <a:ln w="9525">
                <a:noFill/>
                <a:miter lim="800000"/>
                <a:headEnd/>
                <a:tailEnd/>
              </a:ln>
            </p:spPr>
            <p:txBody>
              <a:bodyPr/>
              <a:lstStyle/>
              <a:p>
                <a:endParaRPr lang="en-US" dirty="0"/>
              </a:p>
            </p:txBody>
          </p:sp>
          <p:sp>
            <p:nvSpPr>
              <p:cNvPr id="80320" name="Freeform 12736"/>
              <p:cNvSpPr>
                <a:spLocks/>
              </p:cNvSpPr>
              <p:nvPr/>
            </p:nvSpPr>
            <p:spPr bwMode="auto">
              <a:xfrm>
                <a:off x="1296" y="3343"/>
                <a:ext cx="6" cy="44"/>
              </a:xfrm>
              <a:custGeom>
                <a:avLst/>
                <a:gdLst/>
                <a:ahLst/>
                <a:cxnLst>
                  <a:cxn ang="0">
                    <a:pos x="0" y="0"/>
                  </a:cxn>
                  <a:cxn ang="0">
                    <a:pos x="0" y="44"/>
                  </a:cxn>
                  <a:cxn ang="0">
                    <a:pos x="6" y="38"/>
                  </a:cxn>
                  <a:cxn ang="0">
                    <a:pos x="6" y="0"/>
                  </a:cxn>
                  <a:cxn ang="0">
                    <a:pos x="0" y="0"/>
                  </a:cxn>
                </a:cxnLst>
                <a:rect l="0" t="0" r="r" b="b"/>
                <a:pathLst>
                  <a:path w="6" h="44">
                    <a:moveTo>
                      <a:pt x="0" y="0"/>
                    </a:moveTo>
                    <a:lnTo>
                      <a:pt x="0" y="44"/>
                    </a:lnTo>
                    <a:lnTo>
                      <a:pt x="6" y="38"/>
                    </a:lnTo>
                    <a:lnTo>
                      <a:pt x="6" y="0"/>
                    </a:lnTo>
                    <a:lnTo>
                      <a:pt x="0" y="0"/>
                    </a:lnTo>
                    <a:close/>
                  </a:path>
                </a:pathLst>
              </a:custGeom>
              <a:solidFill>
                <a:srgbClr val="63C6F5"/>
              </a:solidFill>
              <a:ln w="9525">
                <a:noFill/>
                <a:round/>
                <a:headEnd/>
                <a:tailEnd/>
              </a:ln>
            </p:spPr>
            <p:txBody>
              <a:bodyPr/>
              <a:lstStyle/>
              <a:p>
                <a:endParaRPr lang="en-US" dirty="0"/>
              </a:p>
            </p:txBody>
          </p:sp>
          <p:sp>
            <p:nvSpPr>
              <p:cNvPr id="80321" name="Freeform 12737"/>
              <p:cNvSpPr>
                <a:spLocks/>
              </p:cNvSpPr>
              <p:nvPr/>
            </p:nvSpPr>
            <p:spPr bwMode="auto">
              <a:xfrm>
                <a:off x="1296" y="3387"/>
                <a:ext cx="6" cy="7"/>
              </a:xfrm>
              <a:custGeom>
                <a:avLst/>
                <a:gdLst/>
                <a:ahLst/>
                <a:cxnLst>
                  <a:cxn ang="0">
                    <a:pos x="0" y="7"/>
                  </a:cxn>
                  <a:cxn ang="0">
                    <a:pos x="0" y="7"/>
                  </a:cxn>
                  <a:cxn ang="0">
                    <a:pos x="6" y="7"/>
                  </a:cxn>
                  <a:cxn ang="0">
                    <a:pos x="6" y="0"/>
                  </a:cxn>
                  <a:cxn ang="0">
                    <a:pos x="0" y="7"/>
                  </a:cxn>
                </a:cxnLst>
                <a:rect l="0" t="0" r="r" b="b"/>
                <a:pathLst>
                  <a:path w="6" h="7">
                    <a:moveTo>
                      <a:pt x="0" y="7"/>
                    </a:moveTo>
                    <a:lnTo>
                      <a:pt x="0" y="7"/>
                    </a:lnTo>
                    <a:lnTo>
                      <a:pt x="6" y="7"/>
                    </a:lnTo>
                    <a:lnTo>
                      <a:pt x="6" y="0"/>
                    </a:lnTo>
                    <a:lnTo>
                      <a:pt x="0" y="7"/>
                    </a:lnTo>
                    <a:close/>
                  </a:path>
                </a:pathLst>
              </a:custGeom>
              <a:solidFill>
                <a:srgbClr val="63C6F5"/>
              </a:solidFill>
              <a:ln w="9525">
                <a:noFill/>
                <a:round/>
                <a:headEnd/>
                <a:tailEnd/>
              </a:ln>
            </p:spPr>
            <p:txBody>
              <a:bodyPr/>
              <a:lstStyle/>
              <a:p>
                <a:endParaRPr lang="en-US" dirty="0"/>
              </a:p>
            </p:txBody>
          </p:sp>
          <p:sp>
            <p:nvSpPr>
              <p:cNvPr id="80322" name="Rectangle 12738"/>
              <p:cNvSpPr>
                <a:spLocks noChangeArrowheads="1"/>
              </p:cNvSpPr>
              <p:nvPr/>
            </p:nvSpPr>
            <p:spPr bwMode="auto">
              <a:xfrm>
                <a:off x="1296" y="3394"/>
                <a:ext cx="6" cy="6"/>
              </a:xfrm>
              <a:prstGeom prst="rect">
                <a:avLst/>
              </a:prstGeom>
              <a:solidFill>
                <a:srgbClr val="63C6F5"/>
              </a:solidFill>
              <a:ln w="9525">
                <a:noFill/>
                <a:miter lim="800000"/>
                <a:headEnd/>
                <a:tailEnd/>
              </a:ln>
            </p:spPr>
            <p:txBody>
              <a:bodyPr/>
              <a:lstStyle/>
              <a:p>
                <a:endParaRPr lang="en-US" dirty="0"/>
              </a:p>
            </p:txBody>
          </p:sp>
          <p:sp>
            <p:nvSpPr>
              <p:cNvPr id="80323" name="Freeform 12739"/>
              <p:cNvSpPr>
                <a:spLocks/>
              </p:cNvSpPr>
              <p:nvPr/>
            </p:nvSpPr>
            <p:spPr bwMode="auto">
              <a:xfrm>
                <a:off x="1296" y="3419"/>
                <a:ext cx="6" cy="12"/>
              </a:xfrm>
              <a:custGeom>
                <a:avLst/>
                <a:gdLst/>
                <a:ahLst/>
                <a:cxnLst>
                  <a:cxn ang="0">
                    <a:pos x="0" y="6"/>
                  </a:cxn>
                  <a:cxn ang="0">
                    <a:pos x="0" y="12"/>
                  </a:cxn>
                  <a:cxn ang="0">
                    <a:pos x="6" y="12"/>
                  </a:cxn>
                  <a:cxn ang="0">
                    <a:pos x="6" y="0"/>
                  </a:cxn>
                  <a:cxn ang="0">
                    <a:pos x="0" y="6"/>
                  </a:cxn>
                </a:cxnLst>
                <a:rect l="0" t="0" r="r" b="b"/>
                <a:pathLst>
                  <a:path w="6" h="12">
                    <a:moveTo>
                      <a:pt x="0" y="6"/>
                    </a:moveTo>
                    <a:lnTo>
                      <a:pt x="0" y="12"/>
                    </a:lnTo>
                    <a:lnTo>
                      <a:pt x="6" y="12"/>
                    </a:lnTo>
                    <a:lnTo>
                      <a:pt x="6" y="0"/>
                    </a:lnTo>
                    <a:lnTo>
                      <a:pt x="0" y="6"/>
                    </a:lnTo>
                    <a:close/>
                  </a:path>
                </a:pathLst>
              </a:custGeom>
              <a:solidFill>
                <a:srgbClr val="63C6F5"/>
              </a:solidFill>
              <a:ln w="9525">
                <a:noFill/>
                <a:round/>
                <a:headEnd/>
                <a:tailEnd/>
              </a:ln>
            </p:spPr>
            <p:txBody>
              <a:bodyPr/>
              <a:lstStyle/>
              <a:p>
                <a:endParaRPr lang="en-US" dirty="0"/>
              </a:p>
            </p:txBody>
          </p:sp>
          <p:sp>
            <p:nvSpPr>
              <p:cNvPr id="80324" name="Freeform 12740"/>
              <p:cNvSpPr>
                <a:spLocks/>
              </p:cNvSpPr>
              <p:nvPr/>
            </p:nvSpPr>
            <p:spPr bwMode="auto">
              <a:xfrm>
                <a:off x="1296" y="3431"/>
                <a:ext cx="6" cy="195"/>
              </a:xfrm>
              <a:custGeom>
                <a:avLst/>
                <a:gdLst/>
                <a:ahLst/>
                <a:cxnLst>
                  <a:cxn ang="0">
                    <a:pos x="0" y="7"/>
                  </a:cxn>
                  <a:cxn ang="0">
                    <a:pos x="0" y="195"/>
                  </a:cxn>
                  <a:cxn ang="0">
                    <a:pos x="6" y="195"/>
                  </a:cxn>
                  <a:cxn ang="0">
                    <a:pos x="6" y="0"/>
                  </a:cxn>
                  <a:cxn ang="0">
                    <a:pos x="0" y="7"/>
                  </a:cxn>
                </a:cxnLst>
                <a:rect l="0" t="0" r="r" b="b"/>
                <a:pathLst>
                  <a:path w="6" h="195">
                    <a:moveTo>
                      <a:pt x="0" y="7"/>
                    </a:moveTo>
                    <a:lnTo>
                      <a:pt x="0" y="195"/>
                    </a:lnTo>
                    <a:lnTo>
                      <a:pt x="6" y="195"/>
                    </a:lnTo>
                    <a:lnTo>
                      <a:pt x="6" y="0"/>
                    </a:lnTo>
                    <a:lnTo>
                      <a:pt x="0" y="7"/>
                    </a:lnTo>
                    <a:close/>
                  </a:path>
                </a:pathLst>
              </a:custGeom>
              <a:solidFill>
                <a:srgbClr val="63C6F5"/>
              </a:solidFill>
              <a:ln w="9525">
                <a:noFill/>
                <a:round/>
                <a:headEnd/>
                <a:tailEnd/>
              </a:ln>
            </p:spPr>
            <p:txBody>
              <a:bodyPr/>
              <a:lstStyle/>
              <a:p>
                <a:endParaRPr lang="en-US" dirty="0"/>
              </a:p>
            </p:txBody>
          </p:sp>
          <p:sp>
            <p:nvSpPr>
              <p:cNvPr id="80325" name="Rectangle 12741"/>
              <p:cNvSpPr>
                <a:spLocks noChangeArrowheads="1"/>
              </p:cNvSpPr>
              <p:nvPr/>
            </p:nvSpPr>
            <p:spPr bwMode="auto">
              <a:xfrm>
                <a:off x="1296" y="362"/>
                <a:ext cx="6" cy="377"/>
              </a:xfrm>
              <a:prstGeom prst="rect">
                <a:avLst/>
              </a:prstGeom>
              <a:solidFill>
                <a:srgbClr val="63C6F5"/>
              </a:solidFill>
              <a:ln w="9525">
                <a:noFill/>
                <a:miter lim="800000"/>
                <a:headEnd/>
                <a:tailEnd/>
              </a:ln>
            </p:spPr>
            <p:txBody>
              <a:bodyPr/>
              <a:lstStyle/>
              <a:p>
                <a:endParaRPr lang="en-US" dirty="0"/>
              </a:p>
            </p:txBody>
          </p:sp>
          <p:sp>
            <p:nvSpPr>
              <p:cNvPr id="80326" name="Freeform 12742"/>
              <p:cNvSpPr>
                <a:spLocks/>
              </p:cNvSpPr>
              <p:nvPr/>
            </p:nvSpPr>
            <p:spPr bwMode="auto">
              <a:xfrm>
                <a:off x="1302" y="425"/>
                <a:ext cx="6" cy="320"/>
              </a:xfrm>
              <a:custGeom>
                <a:avLst/>
                <a:gdLst/>
                <a:ahLst/>
                <a:cxnLst>
                  <a:cxn ang="0">
                    <a:pos x="0" y="0"/>
                  </a:cxn>
                  <a:cxn ang="0">
                    <a:pos x="0" y="314"/>
                  </a:cxn>
                  <a:cxn ang="0">
                    <a:pos x="6" y="320"/>
                  </a:cxn>
                  <a:cxn ang="0">
                    <a:pos x="6" y="6"/>
                  </a:cxn>
                  <a:cxn ang="0">
                    <a:pos x="0" y="0"/>
                  </a:cxn>
                </a:cxnLst>
                <a:rect l="0" t="0" r="r" b="b"/>
                <a:pathLst>
                  <a:path w="6" h="320">
                    <a:moveTo>
                      <a:pt x="0" y="0"/>
                    </a:moveTo>
                    <a:lnTo>
                      <a:pt x="0" y="314"/>
                    </a:lnTo>
                    <a:lnTo>
                      <a:pt x="6" y="320"/>
                    </a:lnTo>
                    <a:lnTo>
                      <a:pt x="6" y="6"/>
                    </a:lnTo>
                    <a:lnTo>
                      <a:pt x="0" y="0"/>
                    </a:lnTo>
                    <a:close/>
                  </a:path>
                </a:pathLst>
              </a:custGeom>
              <a:solidFill>
                <a:srgbClr val="63C6F5"/>
              </a:solidFill>
              <a:ln w="9525">
                <a:noFill/>
                <a:round/>
                <a:headEnd/>
                <a:tailEnd/>
              </a:ln>
            </p:spPr>
            <p:txBody>
              <a:bodyPr/>
              <a:lstStyle/>
              <a:p>
                <a:endParaRPr lang="en-US" dirty="0"/>
              </a:p>
            </p:txBody>
          </p:sp>
          <p:sp>
            <p:nvSpPr>
              <p:cNvPr id="80327" name="Rectangle 12743"/>
              <p:cNvSpPr>
                <a:spLocks noChangeArrowheads="1"/>
              </p:cNvSpPr>
              <p:nvPr/>
            </p:nvSpPr>
            <p:spPr bwMode="auto">
              <a:xfrm>
                <a:off x="1302" y="764"/>
                <a:ext cx="6" cy="19"/>
              </a:xfrm>
              <a:prstGeom prst="rect">
                <a:avLst/>
              </a:prstGeom>
              <a:solidFill>
                <a:srgbClr val="63C6F5"/>
              </a:solidFill>
              <a:ln w="9525">
                <a:noFill/>
                <a:miter lim="800000"/>
                <a:headEnd/>
                <a:tailEnd/>
              </a:ln>
            </p:spPr>
            <p:txBody>
              <a:bodyPr/>
              <a:lstStyle/>
              <a:p>
                <a:endParaRPr lang="en-US" dirty="0"/>
              </a:p>
            </p:txBody>
          </p:sp>
          <p:sp>
            <p:nvSpPr>
              <p:cNvPr id="80328" name="Rectangle 12744"/>
              <p:cNvSpPr>
                <a:spLocks noChangeArrowheads="1"/>
              </p:cNvSpPr>
              <p:nvPr/>
            </p:nvSpPr>
            <p:spPr bwMode="auto">
              <a:xfrm>
                <a:off x="1302" y="783"/>
                <a:ext cx="6" cy="6"/>
              </a:xfrm>
              <a:prstGeom prst="rect">
                <a:avLst/>
              </a:prstGeom>
              <a:solidFill>
                <a:srgbClr val="63C6F5"/>
              </a:solidFill>
              <a:ln w="9525">
                <a:noFill/>
                <a:miter lim="800000"/>
                <a:headEnd/>
                <a:tailEnd/>
              </a:ln>
            </p:spPr>
            <p:txBody>
              <a:bodyPr/>
              <a:lstStyle/>
              <a:p>
                <a:endParaRPr lang="en-US" dirty="0"/>
              </a:p>
            </p:txBody>
          </p:sp>
          <p:sp>
            <p:nvSpPr>
              <p:cNvPr id="80329" name="Rectangle 12745"/>
              <p:cNvSpPr>
                <a:spLocks noChangeArrowheads="1"/>
              </p:cNvSpPr>
              <p:nvPr/>
            </p:nvSpPr>
            <p:spPr bwMode="auto">
              <a:xfrm>
                <a:off x="1302" y="802"/>
                <a:ext cx="6" cy="1"/>
              </a:xfrm>
              <a:prstGeom prst="rect">
                <a:avLst/>
              </a:prstGeom>
              <a:solidFill>
                <a:srgbClr val="63C6F5"/>
              </a:solidFill>
              <a:ln w="9525">
                <a:noFill/>
                <a:miter lim="800000"/>
                <a:headEnd/>
                <a:tailEnd/>
              </a:ln>
            </p:spPr>
            <p:txBody>
              <a:bodyPr/>
              <a:lstStyle/>
              <a:p>
                <a:endParaRPr lang="en-US" dirty="0"/>
              </a:p>
            </p:txBody>
          </p:sp>
          <p:sp>
            <p:nvSpPr>
              <p:cNvPr id="80330" name="Freeform 12746"/>
              <p:cNvSpPr>
                <a:spLocks/>
              </p:cNvSpPr>
              <p:nvPr/>
            </p:nvSpPr>
            <p:spPr bwMode="auto">
              <a:xfrm>
                <a:off x="1302" y="802"/>
                <a:ext cx="6" cy="6"/>
              </a:xfrm>
              <a:custGeom>
                <a:avLst/>
                <a:gdLst/>
                <a:ahLst/>
                <a:cxnLst>
                  <a:cxn ang="0">
                    <a:pos x="0" y="0"/>
                  </a:cxn>
                  <a:cxn ang="0">
                    <a:pos x="0" y="6"/>
                  </a:cxn>
                  <a:cxn ang="0">
                    <a:pos x="6" y="6"/>
                  </a:cxn>
                  <a:cxn ang="0">
                    <a:pos x="6" y="6"/>
                  </a:cxn>
                  <a:cxn ang="0">
                    <a:pos x="0" y="0"/>
                  </a:cxn>
                </a:cxnLst>
                <a:rect l="0" t="0" r="r" b="b"/>
                <a:pathLst>
                  <a:path w="6" h="6">
                    <a:moveTo>
                      <a:pt x="0" y="0"/>
                    </a:moveTo>
                    <a:lnTo>
                      <a:pt x="0" y="6"/>
                    </a:lnTo>
                    <a:lnTo>
                      <a:pt x="6" y="6"/>
                    </a:lnTo>
                    <a:lnTo>
                      <a:pt x="6" y="6"/>
                    </a:lnTo>
                    <a:lnTo>
                      <a:pt x="0" y="0"/>
                    </a:lnTo>
                    <a:close/>
                  </a:path>
                </a:pathLst>
              </a:custGeom>
              <a:solidFill>
                <a:srgbClr val="63C6F5"/>
              </a:solidFill>
              <a:ln w="9525">
                <a:noFill/>
                <a:round/>
                <a:headEnd/>
                <a:tailEnd/>
              </a:ln>
            </p:spPr>
            <p:txBody>
              <a:bodyPr/>
              <a:lstStyle/>
              <a:p>
                <a:endParaRPr lang="en-US" dirty="0"/>
              </a:p>
            </p:txBody>
          </p:sp>
          <p:sp>
            <p:nvSpPr>
              <p:cNvPr id="80331" name="Freeform 12747"/>
              <p:cNvSpPr>
                <a:spLocks/>
              </p:cNvSpPr>
              <p:nvPr/>
            </p:nvSpPr>
            <p:spPr bwMode="auto">
              <a:xfrm>
                <a:off x="1302" y="953"/>
                <a:ext cx="6" cy="686"/>
              </a:xfrm>
              <a:custGeom>
                <a:avLst/>
                <a:gdLst/>
                <a:ahLst/>
                <a:cxnLst>
                  <a:cxn ang="0">
                    <a:pos x="0" y="0"/>
                  </a:cxn>
                  <a:cxn ang="0">
                    <a:pos x="0" y="679"/>
                  </a:cxn>
                  <a:cxn ang="0">
                    <a:pos x="6" y="686"/>
                  </a:cxn>
                  <a:cxn ang="0">
                    <a:pos x="6" y="0"/>
                  </a:cxn>
                  <a:cxn ang="0">
                    <a:pos x="0" y="0"/>
                  </a:cxn>
                </a:cxnLst>
                <a:rect l="0" t="0" r="r" b="b"/>
                <a:pathLst>
                  <a:path w="6" h="686">
                    <a:moveTo>
                      <a:pt x="0" y="0"/>
                    </a:moveTo>
                    <a:lnTo>
                      <a:pt x="0" y="679"/>
                    </a:lnTo>
                    <a:lnTo>
                      <a:pt x="6" y="686"/>
                    </a:lnTo>
                    <a:lnTo>
                      <a:pt x="6" y="0"/>
                    </a:lnTo>
                    <a:lnTo>
                      <a:pt x="0" y="0"/>
                    </a:lnTo>
                    <a:close/>
                  </a:path>
                </a:pathLst>
              </a:custGeom>
              <a:solidFill>
                <a:srgbClr val="63C6F5"/>
              </a:solidFill>
              <a:ln w="9525">
                <a:noFill/>
                <a:round/>
                <a:headEnd/>
                <a:tailEnd/>
              </a:ln>
            </p:spPr>
            <p:txBody>
              <a:bodyPr/>
              <a:lstStyle/>
              <a:p>
                <a:endParaRPr lang="en-US" dirty="0"/>
              </a:p>
            </p:txBody>
          </p:sp>
          <p:sp>
            <p:nvSpPr>
              <p:cNvPr id="80332" name="Freeform 12748"/>
              <p:cNvSpPr>
                <a:spLocks/>
              </p:cNvSpPr>
              <p:nvPr/>
            </p:nvSpPr>
            <p:spPr bwMode="auto">
              <a:xfrm>
                <a:off x="1302" y="2626"/>
                <a:ext cx="6" cy="13"/>
              </a:xfrm>
              <a:custGeom>
                <a:avLst/>
                <a:gdLst/>
                <a:ahLst/>
                <a:cxnLst>
                  <a:cxn ang="0">
                    <a:pos x="0" y="0"/>
                  </a:cxn>
                  <a:cxn ang="0">
                    <a:pos x="0" y="6"/>
                  </a:cxn>
                  <a:cxn ang="0">
                    <a:pos x="6" y="13"/>
                  </a:cxn>
                  <a:cxn ang="0">
                    <a:pos x="6" y="0"/>
                  </a:cxn>
                  <a:cxn ang="0">
                    <a:pos x="0" y="0"/>
                  </a:cxn>
                </a:cxnLst>
                <a:rect l="0" t="0" r="r" b="b"/>
                <a:pathLst>
                  <a:path w="6" h="13">
                    <a:moveTo>
                      <a:pt x="0" y="0"/>
                    </a:moveTo>
                    <a:lnTo>
                      <a:pt x="0" y="6"/>
                    </a:lnTo>
                    <a:lnTo>
                      <a:pt x="6" y="13"/>
                    </a:lnTo>
                    <a:lnTo>
                      <a:pt x="6" y="0"/>
                    </a:lnTo>
                    <a:lnTo>
                      <a:pt x="0" y="0"/>
                    </a:lnTo>
                    <a:close/>
                  </a:path>
                </a:pathLst>
              </a:custGeom>
              <a:solidFill>
                <a:srgbClr val="63C6F5"/>
              </a:solidFill>
              <a:ln w="9525">
                <a:noFill/>
                <a:round/>
                <a:headEnd/>
                <a:tailEnd/>
              </a:ln>
            </p:spPr>
            <p:txBody>
              <a:bodyPr/>
              <a:lstStyle/>
              <a:p>
                <a:endParaRPr lang="en-US" dirty="0"/>
              </a:p>
            </p:txBody>
          </p:sp>
          <p:sp>
            <p:nvSpPr>
              <p:cNvPr id="80333" name="Rectangle 12749"/>
              <p:cNvSpPr>
                <a:spLocks noChangeArrowheads="1"/>
              </p:cNvSpPr>
              <p:nvPr/>
            </p:nvSpPr>
            <p:spPr bwMode="auto">
              <a:xfrm>
                <a:off x="1302" y="2645"/>
                <a:ext cx="6" cy="19"/>
              </a:xfrm>
              <a:prstGeom prst="rect">
                <a:avLst/>
              </a:prstGeom>
              <a:solidFill>
                <a:srgbClr val="63C6F5"/>
              </a:solidFill>
              <a:ln w="9525">
                <a:noFill/>
                <a:miter lim="800000"/>
                <a:headEnd/>
                <a:tailEnd/>
              </a:ln>
            </p:spPr>
            <p:txBody>
              <a:bodyPr/>
              <a:lstStyle/>
              <a:p>
                <a:endParaRPr lang="en-US" dirty="0"/>
              </a:p>
            </p:txBody>
          </p:sp>
          <p:sp>
            <p:nvSpPr>
              <p:cNvPr id="80334" name="Rectangle 12750"/>
              <p:cNvSpPr>
                <a:spLocks noChangeArrowheads="1"/>
              </p:cNvSpPr>
              <p:nvPr/>
            </p:nvSpPr>
            <p:spPr bwMode="auto">
              <a:xfrm>
                <a:off x="1302" y="2702"/>
                <a:ext cx="6" cy="25"/>
              </a:xfrm>
              <a:prstGeom prst="rect">
                <a:avLst/>
              </a:prstGeom>
              <a:solidFill>
                <a:srgbClr val="63C6F5"/>
              </a:solidFill>
              <a:ln w="9525">
                <a:noFill/>
                <a:miter lim="800000"/>
                <a:headEnd/>
                <a:tailEnd/>
              </a:ln>
            </p:spPr>
            <p:txBody>
              <a:bodyPr/>
              <a:lstStyle/>
              <a:p>
                <a:endParaRPr lang="en-US" dirty="0"/>
              </a:p>
            </p:txBody>
          </p:sp>
          <p:sp>
            <p:nvSpPr>
              <p:cNvPr id="80335" name="Freeform 12751"/>
              <p:cNvSpPr>
                <a:spLocks/>
              </p:cNvSpPr>
              <p:nvPr/>
            </p:nvSpPr>
            <p:spPr bwMode="auto">
              <a:xfrm>
                <a:off x="1302" y="2727"/>
                <a:ext cx="6" cy="19"/>
              </a:xfrm>
              <a:custGeom>
                <a:avLst/>
                <a:gdLst/>
                <a:ahLst/>
                <a:cxnLst>
                  <a:cxn ang="0">
                    <a:pos x="0" y="6"/>
                  </a:cxn>
                  <a:cxn ang="0">
                    <a:pos x="0" y="19"/>
                  </a:cxn>
                  <a:cxn ang="0">
                    <a:pos x="6" y="19"/>
                  </a:cxn>
                  <a:cxn ang="0">
                    <a:pos x="6" y="0"/>
                  </a:cxn>
                  <a:cxn ang="0">
                    <a:pos x="0" y="6"/>
                  </a:cxn>
                </a:cxnLst>
                <a:rect l="0" t="0" r="r" b="b"/>
                <a:pathLst>
                  <a:path w="6" h="19">
                    <a:moveTo>
                      <a:pt x="0" y="6"/>
                    </a:moveTo>
                    <a:lnTo>
                      <a:pt x="0" y="19"/>
                    </a:lnTo>
                    <a:lnTo>
                      <a:pt x="6" y="19"/>
                    </a:lnTo>
                    <a:lnTo>
                      <a:pt x="6" y="0"/>
                    </a:lnTo>
                    <a:lnTo>
                      <a:pt x="0" y="6"/>
                    </a:lnTo>
                    <a:close/>
                  </a:path>
                </a:pathLst>
              </a:custGeom>
              <a:solidFill>
                <a:srgbClr val="63C6F5"/>
              </a:solidFill>
              <a:ln w="9525">
                <a:noFill/>
                <a:round/>
                <a:headEnd/>
                <a:tailEnd/>
              </a:ln>
            </p:spPr>
            <p:txBody>
              <a:bodyPr/>
              <a:lstStyle/>
              <a:p>
                <a:endParaRPr lang="en-US" dirty="0"/>
              </a:p>
            </p:txBody>
          </p:sp>
          <p:sp>
            <p:nvSpPr>
              <p:cNvPr id="80336" name="Rectangle 12752"/>
              <p:cNvSpPr>
                <a:spLocks noChangeArrowheads="1"/>
              </p:cNvSpPr>
              <p:nvPr/>
            </p:nvSpPr>
            <p:spPr bwMode="auto">
              <a:xfrm>
                <a:off x="1302" y="2758"/>
                <a:ext cx="6" cy="321"/>
              </a:xfrm>
              <a:prstGeom prst="rect">
                <a:avLst/>
              </a:prstGeom>
              <a:solidFill>
                <a:srgbClr val="63C6F5"/>
              </a:solidFill>
              <a:ln w="9525">
                <a:noFill/>
                <a:miter lim="800000"/>
                <a:headEnd/>
                <a:tailEnd/>
              </a:ln>
            </p:spPr>
            <p:txBody>
              <a:bodyPr/>
              <a:lstStyle/>
              <a:p>
                <a:endParaRPr lang="en-US" dirty="0"/>
              </a:p>
            </p:txBody>
          </p:sp>
          <p:sp>
            <p:nvSpPr>
              <p:cNvPr id="80337" name="Rectangle 12753"/>
              <p:cNvSpPr>
                <a:spLocks noChangeArrowheads="1"/>
              </p:cNvSpPr>
              <p:nvPr/>
            </p:nvSpPr>
            <p:spPr bwMode="auto">
              <a:xfrm>
                <a:off x="1302" y="3104"/>
                <a:ext cx="6" cy="6"/>
              </a:xfrm>
              <a:prstGeom prst="rect">
                <a:avLst/>
              </a:prstGeom>
              <a:solidFill>
                <a:srgbClr val="63C6F5"/>
              </a:solidFill>
              <a:ln w="9525">
                <a:noFill/>
                <a:miter lim="800000"/>
                <a:headEnd/>
                <a:tailEnd/>
              </a:ln>
            </p:spPr>
            <p:txBody>
              <a:bodyPr/>
              <a:lstStyle/>
              <a:p>
                <a:endParaRPr lang="en-US" dirty="0"/>
              </a:p>
            </p:txBody>
          </p:sp>
          <p:sp>
            <p:nvSpPr>
              <p:cNvPr id="80338" name="Rectangle 12754"/>
              <p:cNvSpPr>
                <a:spLocks noChangeArrowheads="1"/>
              </p:cNvSpPr>
              <p:nvPr/>
            </p:nvSpPr>
            <p:spPr bwMode="auto">
              <a:xfrm>
                <a:off x="1302" y="3136"/>
                <a:ext cx="6" cy="195"/>
              </a:xfrm>
              <a:prstGeom prst="rect">
                <a:avLst/>
              </a:prstGeom>
              <a:solidFill>
                <a:srgbClr val="63C6F5"/>
              </a:solidFill>
              <a:ln w="9525">
                <a:noFill/>
                <a:miter lim="800000"/>
                <a:headEnd/>
                <a:tailEnd/>
              </a:ln>
            </p:spPr>
            <p:txBody>
              <a:bodyPr/>
              <a:lstStyle/>
              <a:p>
                <a:endParaRPr lang="en-US" dirty="0"/>
              </a:p>
            </p:txBody>
          </p:sp>
          <p:sp>
            <p:nvSpPr>
              <p:cNvPr id="80339" name="Rectangle 12755"/>
              <p:cNvSpPr>
                <a:spLocks noChangeArrowheads="1"/>
              </p:cNvSpPr>
              <p:nvPr/>
            </p:nvSpPr>
            <p:spPr bwMode="auto">
              <a:xfrm>
                <a:off x="1302" y="3356"/>
                <a:ext cx="6" cy="1"/>
              </a:xfrm>
              <a:prstGeom prst="rect">
                <a:avLst/>
              </a:prstGeom>
              <a:solidFill>
                <a:srgbClr val="63C6F5"/>
              </a:solidFill>
              <a:ln w="9525">
                <a:noFill/>
                <a:miter lim="800000"/>
                <a:headEnd/>
                <a:tailEnd/>
              </a:ln>
            </p:spPr>
            <p:txBody>
              <a:bodyPr/>
              <a:lstStyle/>
              <a:p>
                <a:endParaRPr lang="en-US" dirty="0"/>
              </a:p>
            </p:txBody>
          </p:sp>
          <p:sp>
            <p:nvSpPr>
              <p:cNvPr id="80340" name="Rectangle 12756"/>
              <p:cNvSpPr>
                <a:spLocks noChangeArrowheads="1"/>
              </p:cNvSpPr>
              <p:nvPr/>
            </p:nvSpPr>
            <p:spPr bwMode="auto">
              <a:xfrm>
                <a:off x="1302" y="3394"/>
                <a:ext cx="6" cy="1"/>
              </a:xfrm>
              <a:prstGeom prst="rect">
                <a:avLst/>
              </a:prstGeom>
              <a:solidFill>
                <a:srgbClr val="63C6F5"/>
              </a:solidFill>
              <a:ln w="9525">
                <a:noFill/>
                <a:miter lim="800000"/>
                <a:headEnd/>
                <a:tailEnd/>
              </a:ln>
            </p:spPr>
            <p:txBody>
              <a:bodyPr/>
              <a:lstStyle/>
              <a:p>
                <a:endParaRPr lang="en-US" dirty="0"/>
              </a:p>
            </p:txBody>
          </p:sp>
          <p:sp>
            <p:nvSpPr>
              <p:cNvPr id="80341" name="Freeform 12757"/>
              <p:cNvSpPr>
                <a:spLocks/>
              </p:cNvSpPr>
              <p:nvPr/>
            </p:nvSpPr>
            <p:spPr bwMode="auto">
              <a:xfrm>
                <a:off x="1302" y="3394"/>
                <a:ext cx="6" cy="6"/>
              </a:xfrm>
              <a:custGeom>
                <a:avLst/>
                <a:gdLst/>
                <a:ahLst/>
                <a:cxnLst>
                  <a:cxn ang="0">
                    <a:pos x="0" y="6"/>
                  </a:cxn>
                  <a:cxn ang="0">
                    <a:pos x="0" y="6"/>
                  </a:cxn>
                  <a:cxn ang="0">
                    <a:pos x="6" y="6"/>
                  </a:cxn>
                  <a:cxn ang="0">
                    <a:pos x="6" y="0"/>
                  </a:cxn>
                  <a:cxn ang="0">
                    <a:pos x="0" y="6"/>
                  </a:cxn>
                </a:cxnLst>
                <a:rect l="0" t="0" r="r" b="b"/>
                <a:pathLst>
                  <a:path w="6" h="6">
                    <a:moveTo>
                      <a:pt x="0" y="6"/>
                    </a:moveTo>
                    <a:lnTo>
                      <a:pt x="0" y="6"/>
                    </a:lnTo>
                    <a:lnTo>
                      <a:pt x="6" y="6"/>
                    </a:lnTo>
                    <a:lnTo>
                      <a:pt x="6" y="0"/>
                    </a:lnTo>
                    <a:lnTo>
                      <a:pt x="0" y="6"/>
                    </a:lnTo>
                    <a:close/>
                  </a:path>
                </a:pathLst>
              </a:custGeom>
              <a:solidFill>
                <a:srgbClr val="63C6F5"/>
              </a:solidFill>
              <a:ln w="9525">
                <a:noFill/>
                <a:round/>
                <a:headEnd/>
                <a:tailEnd/>
              </a:ln>
            </p:spPr>
            <p:txBody>
              <a:bodyPr/>
              <a:lstStyle/>
              <a:p>
                <a:endParaRPr lang="en-US" dirty="0"/>
              </a:p>
            </p:txBody>
          </p:sp>
          <p:sp>
            <p:nvSpPr>
              <p:cNvPr id="80342" name="Rectangle 12758"/>
              <p:cNvSpPr>
                <a:spLocks noChangeArrowheads="1"/>
              </p:cNvSpPr>
              <p:nvPr/>
            </p:nvSpPr>
            <p:spPr bwMode="auto">
              <a:xfrm>
                <a:off x="1302" y="3400"/>
                <a:ext cx="6" cy="1"/>
              </a:xfrm>
              <a:prstGeom prst="rect">
                <a:avLst/>
              </a:prstGeom>
              <a:solidFill>
                <a:srgbClr val="63C6F5"/>
              </a:solidFill>
              <a:ln w="9525">
                <a:noFill/>
                <a:miter lim="800000"/>
                <a:headEnd/>
                <a:tailEnd/>
              </a:ln>
            </p:spPr>
            <p:txBody>
              <a:bodyPr/>
              <a:lstStyle/>
              <a:p>
                <a:endParaRPr lang="en-US" dirty="0"/>
              </a:p>
            </p:txBody>
          </p:sp>
          <p:sp>
            <p:nvSpPr>
              <p:cNvPr id="80343" name="Rectangle 12759"/>
              <p:cNvSpPr>
                <a:spLocks noChangeArrowheads="1"/>
              </p:cNvSpPr>
              <p:nvPr/>
            </p:nvSpPr>
            <p:spPr bwMode="auto">
              <a:xfrm>
                <a:off x="1302" y="3412"/>
                <a:ext cx="6" cy="214"/>
              </a:xfrm>
              <a:prstGeom prst="rect">
                <a:avLst/>
              </a:prstGeom>
              <a:solidFill>
                <a:srgbClr val="63C6F5"/>
              </a:solidFill>
              <a:ln w="9525">
                <a:noFill/>
                <a:miter lim="800000"/>
                <a:headEnd/>
                <a:tailEnd/>
              </a:ln>
            </p:spPr>
            <p:txBody>
              <a:bodyPr/>
              <a:lstStyle/>
              <a:p>
                <a:endParaRPr lang="en-US" dirty="0"/>
              </a:p>
            </p:txBody>
          </p:sp>
          <p:sp>
            <p:nvSpPr>
              <p:cNvPr id="80344" name="Rectangle 12760"/>
              <p:cNvSpPr>
                <a:spLocks noChangeArrowheads="1"/>
              </p:cNvSpPr>
              <p:nvPr/>
            </p:nvSpPr>
            <p:spPr bwMode="auto">
              <a:xfrm>
                <a:off x="1302" y="362"/>
                <a:ext cx="6" cy="31"/>
              </a:xfrm>
              <a:prstGeom prst="rect">
                <a:avLst/>
              </a:prstGeom>
              <a:solidFill>
                <a:srgbClr val="63C6F5"/>
              </a:solidFill>
              <a:ln w="9525">
                <a:noFill/>
                <a:miter lim="800000"/>
                <a:headEnd/>
                <a:tailEnd/>
              </a:ln>
            </p:spPr>
            <p:txBody>
              <a:bodyPr/>
              <a:lstStyle/>
              <a:p>
                <a:endParaRPr lang="en-US" dirty="0"/>
              </a:p>
            </p:txBody>
          </p:sp>
          <p:sp>
            <p:nvSpPr>
              <p:cNvPr id="80345" name="Freeform 12761"/>
              <p:cNvSpPr>
                <a:spLocks/>
              </p:cNvSpPr>
              <p:nvPr/>
            </p:nvSpPr>
            <p:spPr bwMode="auto">
              <a:xfrm>
                <a:off x="1308" y="437"/>
                <a:ext cx="6" cy="308"/>
              </a:xfrm>
              <a:custGeom>
                <a:avLst/>
                <a:gdLst/>
                <a:ahLst/>
                <a:cxnLst>
                  <a:cxn ang="0">
                    <a:pos x="0" y="0"/>
                  </a:cxn>
                  <a:cxn ang="0">
                    <a:pos x="0" y="308"/>
                  </a:cxn>
                  <a:cxn ang="0">
                    <a:pos x="6" y="308"/>
                  </a:cxn>
                  <a:cxn ang="0">
                    <a:pos x="6" y="6"/>
                  </a:cxn>
                  <a:cxn ang="0">
                    <a:pos x="0" y="0"/>
                  </a:cxn>
                </a:cxnLst>
                <a:rect l="0" t="0" r="r" b="b"/>
                <a:pathLst>
                  <a:path w="6" h="308">
                    <a:moveTo>
                      <a:pt x="0" y="0"/>
                    </a:moveTo>
                    <a:lnTo>
                      <a:pt x="0" y="308"/>
                    </a:lnTo>
                    <a:lnTo>
                      <a:pt x="6" y="308"/>
                    </a:lnTo>
                    <a:lnTo>
                      <a:pt x="6" y="6"/>
                    </a:lnTo>
                    <a:lnTo>
                      <a:pt x="0" y="0"/>
                    </a:lnTo>
                    <a:close/>
                  </a:path>
                </a:pathLst>
              </a:custGeom>
              <a:solidFill>
                <a:srgbClr val="63C6F5"/>
              </a:solidFill>
              <a:ln w="9525">
                <a:noFill/>
                <a:round/>
                <a:headEnd/>
                <a:tailEnd/>
              </a:ln>
            </p:spPr>
            <p:txBody>
              <a:bodyPr/>
              <a:lstStyle/>
              <a:p>
                <a:endParaRPr lang="en-US" dirty="0"/>
              </a:p>
            </p:txBody>
          </p:sp>
          <p:sp>
            <p:nvSpPr>
              <p:cNvPr id="80346" name="Freeform 12762"/>
              <p:cNvSpPr>
                <a:spLocks/>
              </p:cNvSpPr>
              <p:nvPr/>
            </p:nvSpPr>
            <p:spPr bwMode="auto">
              <a:xfrm>
                <a:off x="1308" y="764"/>
                <a:ext cx="6" cy="19"/>
              </a:xfrm>
              <a:custGeom>
                <a:avLst/>
                <a:gdLst/>
                <a:ahLst/>
                <a:cxnLst>
                  <a:cxn ang="0">
                    <a:pos x="0" y="0"/>
                  </a:cxn>
                  <a:cxn ang="0">
                    <a:pos x="0" y="19"/>
                  </a:cxn>
                  <a:cxn ang="0">
                    <a:pos x="6" y="19"/>
                  </a:cxn>
                  <a:cxn ang="0">
                    <a:pos x="6" y="7"/>
                  </a:cxn>
                  <a:cxn ang="0">
                    <a:pos x="0" y="0"/>
                  </a:cxn>
                </a:cxnLst>
                <a:rect l="0" t="0" r="r" b="b"/>
                <a:pathLst>
                  <a:path w="6" h="19">
                    <a:moveTo>
                      <a:pt x="0" y="0"/>
                    </a:moveTo>
                    <a:lnTo>
                      <a:pt x="0" y="19"/>
                    </a:lnTo>
                    <a:lnTo>
                      <a:pt x="6" y="19"/>
                    </a:lnTo>
                    <a:lnTo>
                      <a:pt x="6" y="7"/>
                    </a:lnTo>
                    <a:lnTo>
                      <a:pt x="0" y="0"/>
                    </a:lnTo>
                    <a:close/>
                  </a:path>
                </a:pathLst>
              </a:custGeom>
              <a:solidFill>
                <a:srgbClr val="63C6F5"/>
              </a:solidFill>
              <a:ln w="9525">
                <a:noFill/>
                <a:round/>
                <a:headEnd/>
                <a:tailEnd/>
              </a:ln>
            </p:spPr>
            <p:txBody>
              <a:bodyPr/>
              <a:lstStyle/>
              <a:p>
                <a:endParaRPr lang="en-US" dirty="0"/>
              </a:p>
            </p:txBody>
          </p:sp>
          <p:sp>
            <p:nvSpPr>
              <p:cNvPr id="80347" name="Freeform 12763"/>
              <p:cNvSpPr>
                <a:spLocks/>
              </p:cNvSpPr>
              <p:nvPr/>
            </p:nvSpPr>
            <p:spPr bwMode="auto">
              <a:xfrm>
                <a:off x="1308" y="789"/>
                <a:ext cx="6" cy="7"/>
              </a:xfrm>
              <a:custGeom>
                <a:avLst/>
                <a:gdLst/>
                <a:ahLst/>
                <a:cxnLst>
                  <a:cxn ang="0">
                    <a:pos x="0" y="0"/>
                  </a:cxn>
                  <a:cxn ang="0">
                    <a:pos x="0" y="0"/>
                  </a:cxn>
                  <a:cxn ang="0">
                    <a:pos x="6" y="7"/>
                  </a:cxn>
                  <a:cxn ang="0">
                    <a:pos x="6" y="0"/>
                  </a:cxn>
                  <a:cxn ang="0">
                    <a:pos x="0" y="0"/>
                  </a:cxn>
                </a:cxnLst>
                <a:rect l="0" t="0" r="r" b="b"/>
                <a:pathLst>
                  <a:path w="6" h="7">
                    <a:moveTo>
                      <a:pt x="0" y="0"/>
                    </a:moveTo>
                    <a:lnTo>
                      <a:pt x="0" y="0"/>
                    </a:lnTo>
                    <a:lnTo>
                      <a:pt x="6" y="7"/>
                    </a:lnTo>
                    <a:lnTo>
                      <a:pt x="6" y="0"/>
                    </a:lnTo>
                    <a:lnTo>
                      <a:pt x="0" y="0"/>
                    </a:lnTo>
                    <a:close/>
                  </a:path>
                </a:pathLst>
              </a:custGeom>
              <a:solidFill>
                <a:srgbClr val="63C6F5"/>
              </a:solidFill>
              <a:ln w="9525">
                <a:noFill/>
                <a:round/>
                <a:headEnd/>
                <a:tailEnd/>
              </a:ln>
            </p:spPr>
            <p:txBody>
              <a:bodyPr/>
              <a:lstStyle/>
              <a:p>
                <a:endParaRPr lang="en-US" dirty="0"/>
              </a:p>
            </p:txBody>
          </p:sp>
          <p:sp>
            <p:nvSpPr>
              <p:cNvPr id="80348" name="Rectangle 12764"/>
              <p:cNvSpPr>
                <a:spLocks noChangeArrowheads="1"/>
              </p:cNvSpPr>
              <p:nvPr/>
            </p:nvSpPr>
            <p:spPr bwMode="auto">
              <a:xfrm>
                <a:off x="1308" y="796"/>
                <a:ext cx="6" cy="12"/>
              </a:xfrm>
              <a:prstGeom prst="rect">
                <a:avLst/>
              </a:prstGeom>
              <a:solidFill>
                <a:srgbClr val="63C6F5"/>
              </a:solidFill>
              <a:ln w="9525">
                <a:noFill/>
                <a:miter lim="800000"/>
                <a:headEnd/>
                <a:tailEnd/>
              </a:ln>
            </p:spPr>
            <p:txBody>
              <a:bodyPr/>
              <a:lstStyle/>
              <a:p>
                <a:endParaRPr lang="en-US" dirty="0"/>
              </a:p>
            </p:txBody>
          </p:sp>
          <p:sp>
            <p:nvSpPr>
              <p:cNvPr id="80349" name="Freeform 12765"/>
              <p:cNvSpPr>
                <a:spLocks/>
              </p:cNvSpPr>
              <p:nvPr/>
            </p:nvSpPr>
            <p:spPr bwMode="auto">
              <a:xfrm>
                <a:off x="1308" y="953"/>
                <a:ext cx="6" cy="692"/>
              </a:xfrm>
              <a:custGeom>
                <a:avLst/>
                <a:gdLst/>
                <a:ahLst/>
                <a:cxnLst>
                  <a:cxn ang="0">
                    <a:pos x="0" y="0"/>
                  </a:cxn>
                  <a:cxn ang="0">
                    <a:pos x="0" y="686"/>
                  </a:cxn>
                  <a:cxn ang="0">
                    <a:pos x="6" y="692"/>
                  </a:cxn>
                  <a:cxn ang="0">
                    <a:pos x="6" y="0"/>
                  </a:cxn>
                  <a:cxn ang="0">
                    <a:pos x="0" y="0"/>
                  </a:cxn>
                </a:cxnLst>
                <a:rect l="0" t="0" r="r" b="b"/>
                <a:pathLst>
                  <a:path w="6" h="692">
                    <a:moveTo>
                      <a:pt x="0" y="0"/>
                    </a:moveTo>
                    <a:lnTo>
                      <a:pt x="0" y="686"/>
                    </a:lnTo>
                    <a:lnTo>
                      <a:pt x="6" y="692"/>
                    </a:lnTo>
                    <a:lnTo>
                      <a:pt x="6" y="0"/>
                    </a:lnTo>
                    <a:lnTo>
                      <a:pt x="0" y="0"/>
                    </a:lnTo>
                    <a:close/>
                  </a:path>
                </a:pathLst>
              </a:custGeom>
              <a:solidFill>
                <a:srgbClr val="63C6F5"/>
              </a:solidFill>
              <a:ln w="9525">
                <a:noFill/>
                <a:round/>
                <a:headEnd/>
                <a:tailEnd/>
              </a:ln>
            </p:spPr>
            <p:txBody>
              <a:bodyPr/>
              <a:lstStyle/>
              <a:p>
                <a:endParaRPr lang="en-US" dirty="0"/>
              </a:p>
            </p:txBody>
          </p:sp>
          <p:sp>
            <p:nvSpPr>
              <p:cNvPr id="80350" name="Rectangle 12766"/>
              <p:cNvSpPr>
                <a:spLocks noChangeArrowheads="1"/>
              </p:cNvSpPr>
              <p:nvPr/>
            </p:nvSpPr>
            <p:spPr bwMode="auto">
              <a:xfrm>
                <a:off x="1308" y="1758"/>
                <a:ext cx="6" cy="1"/>
              </a:xfrm>
              <a:prstGeom prst="rect">
                <a:avLst/>
              </a:prstGeom>
              <a:solidFill>
                <a:srgbClr val="63C6F5"/>
              </a:solidFill>
              <a:ln w="9525">
                <a:noFill/>
                <a:miter lim="800000"/>
                <a:headEnd/>
                <a:tailEnd/>
              </a:ln>
            </p:spPr>
            <p:txBody>
              <a:bodyPr/>
              <a:lstStyle/>
              <a:p>
                <a:endParaRPr lang="en-US" dirty="0"/>
              </a:p>
            </p:txBody>
          </p:sp>
          <p:sp>
            <p:nvSpPr>
              <p:cNvPr id="80351" name="Freeform 12767"/>
              <p:cNvSpPr>
                <a:spLocks/>
              </p:cNvSpPr>
              <p:nvPr/>
            </p:nvSpPr>
            <p:spPr bwMode="auto">
              <a:xfrm>
                <a:off x="1308" y="2582"/>
                <a:ext cx="6" cy="13"/>
              </a:xfrm>
              <a:custGeom>
                <a:avLst/>
                <a:gdLst/>
                <a:ahLst/>
                <a:cxnLst>
                  <a:cxn ang="0">
                    <a:pos x="0" y="0"/>
                  </a:cxn>
                  <a:cxn ang="0">
                    <a:pos x="0" y="6"/>
                  </a:cxn>
                  <a:cxn ang="0">
                    <a:pos x="6" y="13"/>
                  </a:cxn>
                  <a:cxn ang="0">
                    <a:pos x="6" y="0"/>
                  </a:cxn>
                  <a:cxn ang="0">
                    <a:pos x="0" y="0"/>
                  </a:cxn>
                </a:cxnLst>
                <a:rect l="0" t="0" r="r" b="b"/>
                <a:pathLst>
                  <a:path w="6" h="13">
                    <a:moveTo>
                      <a:pt x="0" y="0"/>
                    </a:moveTo>
                    <a:lnTo>
                      <a:pt x="0" y="6"/>
                    </a:lnTo>
                    <a:lnTo>
                      <a:pt x="6" y="13"/>
                    </a:lnTo>
                    <a:lnTo>
                      <a:pt x="6" y="0"/>
                    </a:lnTo>
                    <a:lnTo>
                      <a:pt x="0" y="0"/>
                    </a:lnTo>
                    <a:close/>
                  </a:path>
                </a:pathLst>
              </a:custGeom>
              <a:solidFill>
                <a:srgbClr val="63C6F5"/>
              </a:solidFill>
              <a:ln w="9525">
                <a:noFill/>
                <a:round/>
                <a:headEnd/>
                <a:tailEnd/>
              </a:ln>
            </p:spPr>
            <p:txBody>
              <a:bodyPr/>
              <a:lstStyle/>
              <a:p>
                <a:endParaRPr lang="en-US" dirty="0"/>
              </a:p>
            </p:txBody>
          </p:sp>
          <p:sp>
            <p:nvSpPr>
              <p:cNvPr id="80352" name="Rectangle 12768"/>
              <p:cNvSpPr>
                <a:spLocks noChangeArrowheads="1"/>
              </p:cNvSpPr>
              <p:nvPr/>
            </p:nvSpPr>
            <p:spPr bwMode="auto">
              <a:xfrm>
                <a:off x="1308" y="2651"/>
                <a:ext cx="6" cy="32"/>
              </a:xfrm>
              <a:prstGeom prst="rect">
                <a:avLst/>
              </a:prstGeom>
              <a:solidFill>
                <a:srgbClr val="63C6F5"/>
              </a:solidFill>
              <a:ln w="9525">
                <a:noFill/>
                <a:miter lim="800000"/>
                <a:headEnd/>
                <a:tailEnd/>
              </a:ln>
            </p:spPr>
            <p:txBody>
              <a:bodyPr/>
              <a:lstStyle/>
              <a:p>
                <a:endParaRPr lang="en-US" dirty="0"/>
              </a:p>
            </p:txBody>
          </p:sp>
          <p:sp>
            <p:nvSpPr>
              <p:cNvPr id="80353" name="Rectangle 12769"/>
              <p:cNvSpPr>
                <a:spLocks noChangeArrowheads="1"/>
              </p:cNvSpPr>
              <p:nvPr/>
            </p:nvSpPr>
            <p:spPr bwMode="auto">
              <a:xfrm>
                <a:off x="1308" y="2689"/>
                <a:ext cx="6" cy="6"/>
              </a:xfrm>
              <a:prstGeom prst="rect">
                <a:avLst/>
              </a:prstGeom>
              <a:solidFill>
                <a:srgbClr val="63C6F5"/>
              </a:solidFill>
              <a:ln w="9525">
                <a:noFill/>
                <a:miter lim="800000"/>
                <a:headEnd/>
                <a:tailEnd/>
              </a:ln>
            </p:spPr>
            <p:txBody>
              <a:bodyPr/>
              <a:lstStyle/>
              <a:p>
                <a:endParaRPr lang="en-US" dirty="0"/>
              </a:p>
            </p:txBody>
          </p:sp>
          <p:sp>
            <p:nvSpPr>
              <p:cNvPr id="80354" name="Rectangle 12770"/>
              <p:cNvSpPr>
                <a:spLocks noChangeArrowheads="1"/>
              </p:cNvSpPr>
              <p:nvPr/>
            </p:nvSpPr>
            <p:spPr bwMode="auto">
              <a:xfrm>
                <a:off x="1308" y="2708"/>
                <a:ext cx="6" cy="371"/>
              </a:xfrm>
              <a:prstGeom prst="rect">
                <a:avLst/>
              </a:prstGeom>
              <a:solidFill>
                <a:srgbClr val="63C6F5"/>
              </a:solidFill>
              <a:ln w="9525">
                <a:noFill/>
                <a:miter lim="800000"/>
                <a:headEnd/>
                <a:tailEnd/>
              </a:ln>
            </p:spPr>
            <p:txBody>
              <a:bodyPr/>
              <a:lstStyle/>
              <a:p>
                <a:endParaRPr lang="en-US" dirty="0"/>
              </a:p>
            </p:txBody>
          </p:sp>
          <p:sp>
            <p:nvSpPr>
              <p:cNvPr id="80355" name="Freeform 12771"/>
              <p:cNvSpPr>
                <a:spLocks/>
              </p:cNvSpPr>
              <p:nvPr/>
            </p:nvSpPr>
            <p:spPr bwMode="auto">
              <a:xfrm>
                <a:off x="1308" y="3098"/>
                <a:ext cx="6" cy="25"/>
              </a:xfrm>
              <a:custGeom>
                <a:avLst/>
                <a:gdLst/>
                <a:ahLst/>
                <a:cxnLst>
                  <a:cxn ang="0">
                    <a:pos x="0" y="0"/>
                  </a:cxn>
                  <a:cxn ang="0">
                    <a:pos x="0" y="19"/>
                  </a:cxn>
                  <a:cxn ang="0">
                    <a:pos x="6" y="25"/>
                  </a:cxn>
                  <a:cxn ang="0">
                    <a:pos x="6" y="0"/>
                  </a:cxn>
                  <a:cxn ang="0">
                    <a:pos x="0" y="0"/>
                  </a:cxn>
                </a:cxnLst>
                <a:rect l="0" t="0" r="r" b="b"/>
                <a:pathLst>
                  <a:path w="6" h="25">
                    <a:moveTo>
                      <a:pt x="0" y="0"/>
                    </a:moveTo>
                    <a:lnTo>
                      <a:pt x="0" y="19"/>
                    </a:lnTo>
                    <a:lnTo>
                      <a:pt x="6" y="25"/>
                    </a:lnTo>
                    <a:lnTo>
                      <a:pt x="6" y="0"/>
                    </a:lnTo>
                    <a:lnTo>
                      <a:pt x="0" y="0"/>
                    </a:lnTo>
                    <a:close/>
                  </a:path>
                </a:pathLst>
              </a:custGeom>
              <a:solidFill>
                <a:srgbClr val="63C6F5"/>
              </a:solidFill>
              <a:ln w="9525">
                <a:noFill/>
                <a:round/>
                <a:headEnd/>
                <a:tailEnd/>
              </a:ln>
            </p:spPr>
            <p:txBody>
              <a:bodyPr/>
              <a:lstStyle/>
              <a:p>
                <a:endParaRPr lang="en-US" dirty="0"/>
              </a:p>
            </p:txBody>
          </p:sp>
          <p:sp>
            <p:nvSpPr>
              <p:cNvPr id="80356" name="Rectangle 12772"/>
              <p:cNvSpPr>
                <a:spLocks noChangeArrowheads="1"/>
              </p:cNvSpPr>
              <p:nvPr/>
            </p:nvSpPr>
            <p:spPr bwMode="auto">
              <a:xfrm>
                <a:off x="1308" y="3123"/>
                <a:ext cx="6" cy="195"/>
              </a:xfrm>
              <a:prstGeom prst="rect">
                <a:avLst/>
              </a:prstGeom>
              <a:solidFill>
                <a:srgbClr val="63C6F5"/>
              </a:solidFill>
              <a:ln w="9525">
                <a:noFill/>
                <a:miter lim="800000"/>
                <a:headEnd/>
                <a:tailEnd/>
              </a:ln>
            </p:spPr>
            <p:txBody>
              <a:bodyPr/>
              <a:lstStyle/>
              <a:p>
                <a:endParaRPr lang="en-US" dirty="0"/>
              </a:p>
            </p:txBody>
          </p:sp>
          <p:sp>
            <p:nvSpPr>
              <p:cNvPr id="80357" name="Rectangle 12773"/>
              <p:cNvSpPr>
                <a:spLocks noChangeArrowheads="1"/>
              </p:cNvSpPr>
              <p:nvPr/>
            </p:nvSpPr>
            <p:spPr bwMode="auto">
              <a:xfrm>
                <a:off x="1308" y="3394"/>
                <a:ext cx="6" cy="6"/>
              </a:xfrm>
              <a:prstGeom prst="rect">
                <a:avLst/>
              </a:prstGeom>
              <a:solidFill>
                <a:srgbClr val="63C6F5"/>
              </a:solidFill>
              <a:ln w="9525">
                <a:noFill/>
                <a:miter lim="800000"/>
                <a:headEnd/>
                <a:tailEnd/>
              </a:ln>
            </p:spPr>
            <p:txBody>
              <a:bodyPr/>
              <a:lstStyle/>
              <a:p>
                <a:endParaRPr lang="en-US" dirty="0"/>
              </a:p>
            </p:txBody>
          </p:sp>
          <p:sp>
            <p:nvSpPr>
              <p:cNvPr id="80358" name="Rectangle 12774"/>
              <p:cNvSpPr>
                <a:spLocks noChangeArrowheads="1"/>
              </p:cNvSpPr>
              <p:nvPr/>
            </p:nvSpPr>
            <p:spPr bwMode="auto">
              <a:xfrm>
                <a:off x="1308" y="3406"/>
                <a:ext cx="6" cy="214"/>
              </a:xfrm>
              <a:prstGeom prst="rect">
                <a:avLst/>
              </a:prstGeom>
              <a:solidFill>
                <a:srgbClr val="63C6F5"/>
              </a:solidFill>
              <a:ln w="9525">
                <a:noFill/>
                <a:miter lim="800000"/>
                <a:headEnd/>
                <a:tailEnd/>
              </a:ln>
            </p:spPr>
            <p:txBody>
              <a:bodyPr/>
              <a:lstStyle/>
              <a:p>
                <a:endParaRPr lang="en-US" dirty="0"/>
              </a:p>
            </p:txBody>
          </p:sp>
          <p:sp>
            <p:nvSpPr>
              <p:cNvPr id="80359" name="Rectangle 12775"/>
              <p:cNvSpPr>
                <a:spLocks noChangeArrowheads="1"/>
              </p:cNvSpPr>
              <p:nvPr/>
            </p:nvSpPr>
            <p:spPr bwMode="auto">
              <a:xfrm>
                <a:off x="1308" y="362"/>
                <a:ext cx="6" cy="25"/>
              </a:xfrm>
              <a:prstGeom prst="rect">
                <a:avLst/>
              </a:prstGeom>
              <a:solidFill>
                <a:srgbClr val="63C6F5"/>
              </a:solidFill>
              <a:ln w="9525">
                <a:noFill/>
                <a:miter lim="800000"/>
                <a:headEnd/>
                <a:tailEnd/>
              </a:ln>
            </p:spPr>
            <p:txBody>
              <a:bodyPr/>
              <a:lstStyle/>
              <a:p>
                <a:endParaRPr lang="en-US" dirty="0"/>
              </a:p>
            </p:txBody>
          </p:sp>
          <p:sp>
            <p:nvSpPr>
              <p:cNvPr id="80360" name="Rectangle 12776"/>
              <p:cNvSpPr>
                <a:spLocks noChangeArrowheads="1"/>
              </p:cNvSpPr>
              <p:nvPr/>
            </p:nvSpPr>
            <p:spPr bwMode="auto">
              <a:xfrm>
                <a:off x="1314" y="362"/>
                <a:ext cx="7" cy="12"/>
              </a:xfrm>
              <a:prstGeom prst="rect">
                <a:avLst/>
              </a:prstGeom>
              <a:solidFill>
                <a:srgbClr val="63C6F5"/>
              </a:solidFill>
              <a:ln w="9525">
                <a:noFill/>
                <a:miter lim="800000"/>
                <a:headEnd/>
                <a:tailEnd/>
              </a:ln>
            </p:spPr>
            <p:txBody>
              <a:bodyPr/>
              <a:lstStyle/>
              <a:p>
                <a:endParaRPr lang="en-US" dirty="0"/>
              </a:p>
            </p:txBody>
          </p:sp>
          <p:sp>
            <p:nvSpPr>
              <p:cNvPr id="80361" name="Rectangle 12777"/>
              <p:cNvSpPr>
                <a:spLocks noChangeArrowheads="1"/>
              </p:cNvSpPr>
              <p:nvPr/>
            </p:nvSpPr>
            <p:spPr bwMode="auto">
              <a:xfrm>
                <a:off x="1314" y="469"/>
                <a:ext cx="7" cy="50"/>
              </a:xfrm>
              <a:prstGeom prst="rect">
                <a:avLst/>
              </a:prstGeom>
              <a:solidFill>
                <a:srgbClr val="63C6F5"/>
              </a:solidFill>
              <a:ln w="9525">
                <a:noFill/>
                <a:miter lim="800000"/>
                <a:headEnd/>
                <a:tailEnd/>
              </a:ln>
            </p:spPr>
            <p:txBody>
              <a:bodyPr/>
              <a:lstStyle/>
              <a:p>
                <a:endParaRPr lang="en-US" dirty="0"/>
              </a:p>
            </p:txBody>
          </p:sp>
        </p:grpSp>
        <p:grpSp>
          <p:nvGrpSpPr>
            <p:cNvPr id="8" name="Group 12778"/>
            <p:cNvGrpSpPr>
              <a:grpSpLocks/>
            </p:cNvGrpSpPr>
            <p:nvPr/>
          </p:nvGrpSpPr>
          <p:grpSpPr bwMode="auto">
            <a:xfrm>
              <a:off x="1314" y="532"/>
              <a:ext cx="82" cy="3082"/>
              <a:chOff x="1314" y="532"/>
              <a:chExt cx="82" cy="3082"/>
            </a:xfrm>
          </p:grpSpPr>
          <p:sp>
            <p:nvSpPr>
              <p:cNvPr id="80363" name="Freeform 12779"/>
              <p:cNvSpPr>
                <a:spLocks/>
              </p:cNvSpPr>
              <p:nvPr/>
            </p:nvSpPr>
            <p:spPr bwMode="auto">
              <a:xfrm>
                <a:off x="1314" y="532"/>
                <a:ext cx="7" cy="226"/>
              </a:xfrm>
              <a:custGeom>
                <a:avLst/>
                <a:gdLst/>
                <a:ahLst/>
                <a:cxnLst>
                  <a:cxn ang="0">
                    <a:pos x="0" y="0"/>
                  </a:cxn>
                  <a:cxn ang="0">
                    <a:pos x="0" y="213"/>
                  </a:cxn>
                  <a:cxn ang="0">
                    <a:pos x="7" y="226"/>
                  </a:cxn>
                  <a:cxn ang="0">
                    <a:pos x="7" y="0"/>
                  </a:cxn>
                  <a:cxn ang="0">
                    <a:pos x="0" y="0"/>
                  </a:cxn>
                </a:cxnLst>
                <a:rect l="0" t="0" r="r" b="b"/>
                <a:pathLst>
                  <a:path w="7" h="226">
                    <a:moveTo>
                      <a:pt x="0" y="0"/>
                    </a:moveTo>
                    <a:lnTo>
                      <a:pt x="0" y="213"/>
                    </a:lnTo>
                    <a:lnTo>
                      <a:pt x="7" y="226"/>
                    </a:lnTo>
                    <a:lnTo>
                      <a:pt x="7" y="0"/>
                    </a:lnTo>
                    <a:lnTo>
                      <a:pt x="0" y="0"/>
                    </a:lnTo>
                    <a:close/>
                  </a:path>
                </a:pathLst>
              </a:custGeom>
              <a:solidFill>
                <a:srgbClr val="63C6F5"/>
              </a:solidFill>
              <a:ln w="9525">
                <a:noFill/>
                <a:round/>
                <a:headEnd/>
                <a:tailEnd/>
              </a:ln>
            </p:spPr>
            <p:txBody>
              <a:bodyPr/>
              <a:lstStyle/>
              <a:p>
                <a:endParaRPr lang="en-US" dirty="0"/>
              </a:p>
            </p:txBody>
          </p:sp>
          <p:sp>
            <p:nvSpPr>
              <p:cNvPr id="80364" name="Rectangle 12780"/>
              <p:cNvSpPr>
                <a:spLocks noChangeArrowheads="1"/>
              </p:cNvSpPr>
              <p:nvPr/>
            </p:nvSpPr>
            <p:spPr bwMode="auto">
              <a:xfrm>
                <a:off x="1314" y="771"/>
                <a:ext cx="7" cy="31"/>
              </a:xfrm>
              <a:prstGeom prst="rect">
                <a:avLst/>
              </a:prstGeom>
              <a:solidFill>
                <a:srgbClr val="63C6F5"/>
              </a:solidFill>
              <a:ln w="9525">
                <a:noFill/>
                <a:miter lim="800000"/>
                <a:headEnd/>
                <a:tailEnd/>
              </a:ln>
            </p:spPr>
            <p:txBody>
              <a:bodyPr/>
              <a:lstStyle/>
              <a:p>
                <a:endParaRPr lang="en-US" dirty="0"/>
              </a:p>
            </p:txBody>
          </p:sp>
          <p:sp>
            <p:nvSpPr>
              <p:cNvPr id="80365" name="Rectangle 12781"/>
              <p:cNvSpPr>
                <a:spLocks noChangeArrowheads="1"/>
              </p:cNvSpPr>
              <p:nvPr/>
            </p:nvSpPr>
            <p:spPr bwMode="auto">
              <a:xfrm>
                <a:off x="1314" y="815"/>
                <a:ext cx="7" cy="1"/>
              </a:xfrm>
              <a:prstGeom prst="rect">
                <a:avLst/>
              </a:prstGeom>
              <a:solidFill>
                <a:srgbClr val="63C6F5"/>
              </a:solidFill>
              <a:ln w="9525">
                <a:noFill/>
                <a:miter lim="800000"/>
                <a:headEnd/>
                <a:tailEnd/>
              </a:ln>
            </p:spPr>
            <p:txBody>
              <a:bodyPr/>
              <a:lstStyle/>
              <a:p>
                <a:endParaRPr lang="en-US" dirty="0"/>
              </a:p>
            </p:txBody>
          </p:sp>
          <p:sp>
            <p:nvSpPr>
              <p:cNvPr id="80366" name="Freeform 12782"/>
              <p:cNvSpPr>
                <a:spLocks/>
              </p:cNvSpPr>
              <p:nvPr/>
            </p:nvSpPr>
            <p:spPr bwMode="auto">
              <a:xfrm>
                <a:off x="1314" y="815"/>
                <a:ext cx="7" cy="6"/>
              </a:xfrm>
              <a:custGeom>
                <a:avLst/>
                <a:gdLst/>
                <a:ahLst/>
                <a:cxnLst>
                  <a:cxn ang="0">
                    <a:pos x="0" y="6"/>
                  </a:cxn>
                  <a:cxn ang="0">
                    <a:pos x="0" y="6"/>
                  </a:cxn>
                  <a:cxn ang="0">
                    <a:pos x="7" y="6"/>
                  </a:cxn>
                  <a:cxn ang="0">
                    <a:pos x="7" y="0"/>
                  </a:cxn>
                  <a:cxn ang="0">
                    <a:pos x="0" y="6"/>
                  </a:cxn>
                </a:cxnLst>
                <a:rect l="0" t="0" r="r" b="b"/>
                <a:pathLst>
                  <a:path w="7" h="6">
                    <a:moveTo>
                      <a:pt x="0" y="6"/>
                    </a:moveTo>
                    <a:lnTo>
                      <a:pt x="0" y="6"/>
                    </a:lnTo>
                    <a:lnTo>
                      <a:pt x="7" y="6"/>
                    </a:lnTo>
                    <a:lnTo>
                      <a:pt x="7" y="0"/>
                    </a:lnTo>
                    <a:lnTo>
                      <a:pt x="0" y="6"/>
                    </a:lnTo>
                    <a:close/>
                  </a:path>
                </a:pathLst>
              </a:custGeom>
              <a:solidFill>
                <a:srgbClr val="63C6F5"/>
              </a:solidFill>
              <a:ln w="9525">
                <a:noFill/>
                <a:round/>
                <a:headEnd/>
                <a:tailEnd/>
              </a:ln>
            </p:spPr>
            <p:txBody>
              <a:bodyPr/>
              <a:lstStyle/>
              <a:p>
                <a:endParaRPr lang="en-US" dirty="0"/>
              </a:p>
            </p:txBody>
          </p:sp>
          <p:sp>
            <p:nvSpPr>
              <p:cNvPr id="80367" name="Freeform 12783"/>
              <p:cNvSpPr>
                <a:spLocks/>
              </p:cNvSpPr>
              <p:nvPr/>
            </p:nvSpPr>
            <p:spPr bwMode="auto">
              <a:xfrm>
                <a:off x="1314" y="953"/>
                <a:ext cx="7" cy="698"/>
              </a:xfrm>
              <a:custGeom>
                <a:avLst/>
                <a:gdLst/>
                <a:ahLst/>
                <a:cxnLst>
                  <a:cxn ang="0">
                    <a:pos x="0" y="0"/>
                  </a:cxn>
                  <a:cxn ang="0">
                    <a:pos x="0" y="692"/>
                  </a:cxn>
                  <a:cxn ang="0">
                    <a:pos x="7" y="698"/>
                  </a:cxn>
                  <a:cxn ang="0">
                    <a:pos x="7" y="0"/>
                  </a:cxn>
                  <a:cxn ang="0">
                    <a:pos x="0" y="0"/>
                  </a:cxn>
                </a:cxnLst>
                <a:rect l="0" t="0" r="r" b="b"/>
                <a:pathLst>
                  <a:path w="7" h="698">
                    <a:moveTo>
                      <a:pt x="0" y="0"/>
                    </a:moveTo>
                    <a:lnTo>
                      <a:pt x="0" y="692"/>
                    </a:lnTo>
                    <a:lnTo>
                      <a:pt x="7" y="698"/>
                    </a:lnTo>
                    <a:lnTo>
                      <a:pt x="7" y="0"/>
                    </a:lnTo>
                    <a:lnTo>
                      <a:pt x="0" y="0"/>
                    </a:lnTo>
                    <a:close/>
                  </a:path>
                </a:pathLst>
              </a:custGeom>
              <a:solidFill>
                <a:srgbClr val="63C6F5"/>
              </a:solidFill>
              <a:ln w="9525">
                <a:noFill/>
                <a:round/>
                <a:headEnd/>
                <a:tailEnd/>
              </a:ln>
            </p:spPr>
            <p:txBody>
              <a:bodyPr/>
              <a:lstStyle/>
              <a:p>
                <a:endParaRPr lang="en-US" dirty="0"/>
              </a:p>
            </p:txBody>
          </p:sp>
          <p:sp>
            <p:nvSpPr>
              <p:cNvPr id="80368" name="Rectangle 12784"/>
              <p:cNvSpPr>
                <a:spLocks noChangeArrowheads="1"/>
              </p:cNvSpPr>
              <p:nvPr/>
            </p:nvSpPr>
            <p:spPr bwMode="auto">
              <a:xfrm>
                <a:off x="1314" y="1764"/>
                <a:ext cx="7" cy="1"/>
              </a:xfrm>
              <a:prstGeom prst="rect">
                <a:avLst/>
              </a:prstGeom>
              <a:solidFill>
                <a:srgbClr val="63C6F5"/>
              </a:solidFill>
              <a:ln w="9525">
                <a:noFill/>
                <a:miter lim="800000"/>
                <a:headEnd/>
                <a:tailEnd/>
              </a:ln>
            </p:spPr>
            <p:txBody>
              <a:bodyPr/>
              <a:lstStyle/>
              <a:p>
                <a:endParaRPr lang="en-US" dirty="0"/>
              </a:p>
            </p:txBody>
          </p:sp>
          <p:sp>
            <p:nvSpPr>
              <p:cNvPr id="80369" name="Freeform 12785"/>
              <p:cNvSpPr>
                <a:spLocks/>
              </p:cNvSpPr>
              <p:nvPr/>
            </p:nvSpPr>
            <p:spPr bwMode="auto">
              <a:xfrm>
                <a:off x="1314" y="2582"/>
                <a:ext cx="7" cy="13"/>
              </a:xfrm>
              <a:custGeom>
                <a:avLst/>
                <a:gdLst/>
                <a:ahLst/>
                <a:cxnLst>
                  <a:cxn ang="0">
                    <a:pos x="0" y="6"/>
                  </a:cxn>
                  <a:cxn ang="0">
                    <a:pos x="0" y="13"/>
                  </a:cxn>
                  <a:cxn ang="0">
                    <a:pos x="7" y="13"/>
                  </a:cxn>
                  <a:cxn ang="0">
                    <a:pos x="7" y="0"/>
                  </a:cxn>
                  <a:cxn ang="0">
                    <a:pos x="0" y="6"/>
                  </a:cxn>
                </a:cxnLst>
                <a:rect l="0" t="0" r="r" b="b"/>
                <a:pathLst>
                  <a:path w="7" h="13">
                    <a:moveTo>
                      <a:pt x="0" y="6"/>
                    </a:moveTo>
                    <a:lnTo>
                      <a:pt x="0" y="13"/>
                    </a:lnTo>
                    <a:lnTo>
                      <a:pt x="7" y="13"/>
                    </a:lnTo>
                    <a:lnTo>
                      <a:pt x="7" y="0"/>
                    </a:lnTo>
                    <a:lnTo>
                      <a:pt x="0" y="6"/>
                    </a:lnTo>
                    <a:close/>
                  </a:path>
                </a:pathLst>
              </a:custGeom>
              <a:solidFill>
                <a:srgbClr val="63C6F5"/>
              </a:solidFill>
              <a:ln w="9525">
                <a:noFill/>
                <a:round/>
                <a:headEnd/>
                <a:tailEnd/>
              </a:ln>
            </p:spPr>
            <p:txBody>
              <a:bodyPr/>
              <a:lstStyle/>
              <a:p>
                <a:endParaRPr lang="en-US" dirty="0"/>
              </a:p>
            </p:txBody>
          </p:sp>
          <p:sp>
            <p:nvSpPr>
              <p:cNvPr id="80370" name="Rectangle 12786"/>
              <p:cNvSpPr>
                <a:spLocks noChangeArrowheads="1"/>
              </p:cNvSpPr>
              <p:nvPr/>
            </p:nvSpPr>
            <p:spPr bwMode="auto">
              <a:xfrm>
                <a:off x="1314" y="2658"/>
                <a:ext cx="7" cy="6"/>
              </a:xfrm>
              <a:prstGeom prst="rect">
                <a:avLst/>
              </a:prstGeom>
              <a:solidFill>
                <a:srgbClr val="63C6F5"/>
              </a:solidFill>
              <a:ln w="9525">
                <a:noFill/>
                <a:miter lim="800000"/>
                <a:headEnd/>
                <a:tailEnd/>
              </a:ln>
            </p:spPr>
            <p:txBody>
              <a:bodyPr/>
              <a:lstStyle/>
              <a:p>
                <a:endParaRPr lang="en-US" dirty="0"/>
              </a:p>
            </p:txBody>
          </p:sp>
          <p:sp>
            <p:nvSpPr>
              <p:cNvPr id="80371" name="Rectangle 12787"/>
              <p:cNvSpPr>
                <a:spLocks noChangeArrowheads="1"/>
              </p:cNvSpPr>
              <p:nvPr/>
            </p:nvSpPr>
            <p:spPr bwMode="auto">
              <a:xfrm>
                <a:off x="1314" y="2670"/>
                <a:ext cx="7" cy="32"/>
              </a:xfrm>
              <a:prstGeom prst="rect">
                <a:avLst/>
              </a:prstGeom>
              <a:solidFill>
                <a:srgbClr val="63C6F5"/>
              </a:solidFill>
              <a:ln w="9525">
                <a:noFill/>
                <a:miter lim="800000"/>
                <a:headEnd/>
                <a:tailEnd/>
              </a:ln>
            </p:spPr>
            <p:txBody>
              <a:bodyPr/>
              <a:lstStyle/>
              <a:p>
                <a:endParaRPr lang="en-US" dirty="0"/>
              </a:p>
            </p:txBody>
          </p:sp>
          <p:sp>
            <p:nvSpPr>
              <p:cNvPr id="80372" name="Freeform 12788"/>
              <p:cNvSpPr>
                <a:spLocks/>
              </p:cNvSpPr>
              <p:nvPr/>
            </p:nvSpPr>
            <p:spPr bwMode="auto">
              <a:xfrm>
                <a:off x="1314" y="2714"/>
                <a:ext cx="7" cy="359"/>
              </a:xfrm>
              <a:custGeom>
                <a:avLst/>
                <a:gdLst/>
                <a:ahLst/>
                <a:cxnLst>
                  <a:cxn ang="0">
                    <a:pos x="0" y="0"/>
                  </a:cxn>
                  <a:cxn ang="0">
                    <a:pos x="0" y="359"/>
                  </a:cxn>
                  <a:cxn ang="0">
                    <a:pos x="7" y="352"/>
                  </a:cxn>
                  <a:cxn ang="0">
                    <a:pos x="7" y="0"/>
                  </a:cxn>
                  <a:cxn ang="0">
                    <a:pos x="0" y="0"/>
                  </a:cxn>
                </a:cxnLst>
                <a:rect l="0" t="0" r="r" b="b"/>
                <a:pathLst>
                  <a:path w="7" h="359">
                    <a:moveTo>
                      <a:pt x="0" y="0"/>
                    </a:moveTo>
                    <a:lnTo>
                      <a:pt x="0" y="359"/>
                    </a:lnTo>
                    <a:lnTo>
                      <a:pt x="7" y="352"/>
                    </a:lnTo>
                    <a:lnTo>
                      <a:pt x="7" y="0"/>
                    </a:lnTo>
                    <a:lnTo>
                      <a:pt x="0" y="0"/>
                    </a:lnTo>
                    <a:close/>
                  </a:path>
                </a:pathLst>
              </a:custGeom>
              <a:solidFill>
                <a:srgbClr val="63C6F5"/>
              </a:solidFill>
              <a:ln w="9525">
                <a:noFill/>
                <a:round/>
                <a:headEnd/>
                <a:tailEnd/>
              </a:ln>
            </p:spPr>
            <p:txBody>
              <a:bodyPr/>
              <a:lstStyle/>
              <a:p>
                <a:endParaRPr lang="en-US" dirty="0"/>
              </a:p>
            </p:txBody>
          </p:sp>
          <p:sp>
            <p:nvSpPr>
              <p:cNvPr id="80373" name="Rectangle 12789"/>
              <p:cNvSpPr>
                <a:spLocks noChangeArrowheads="1"/>
              </p:cNvSpPr>
              <p:nvPr/>
            </p:nvSpPr>
            <p:spPr bwMode="auto">
              <a:xfrm>
                <a:off x="1314" y="3098"/>
                <a:ext cx="7" cy="207"/>
              </a:xfrm>
              <a:prstGeom prst="rect">
                <a:avLst/>
              </a:prstGeom>
              <a:solidFill>
                <a:srgbClr val="63C6F5"/>
              </a:solidFill>
              <a:ln w="9525">
                <a:noFill/>
                <a:miter lim="800000"/>
                <a:headEnd/>
                <a:tailEnd/>
              </a:ln>
            </p:spPr>
            <p:txBody>
              <a:bodyPr/>
              <a:lstStyle/>
              <a:p>
                <a:endParaRPr lang="en-US" dirty="0"/>
              </a:p>
            </p:txBody>
          </p:sp>
          <p:sp>
            <p:nvSpPr>
              <p:cNvPr id="80374" name="Rectangle 12790"/>
              <p:cNvSpPr>
                <a:spLocks noChangeArrowheads="1"/>
              </p:cNvSpPr>
              <p:nvPr/>
            </p:nvSpPr>
            <p:spPr bwMode="auto">
              <a:xfrm>
                <a:off x="1314" y="3400"/>
                <a:ext cx="7" cy="214"/>
              </a:xfrm>
              <a:prstGeom prst="rect">
                <a:avLst/>
              </a:prstGeom>
              <a:solidFill>
                <a:srgbClr val="63C6F5"/>
              </a:solidFill>
              <a:ln w="9525">
                <a:noFill/>
                <a:miter lim="800000"/>
                <a:headEnd/>
                <a:tailEnd/>
              </a:ln>
            </p:spPr>
            <p:txBody>
              <a:bodyPr/>
              <a:lstStyle/>
              <a:p>
                <a:endParaRPr lang="en-US" dirty="0"/>
              </a:p>
            </p:txBody>
          </p:sp>
          <p:sp>
            <p:nvSpPr>
              <p:cNvPr id="80375" name="Rectangle 12791"/>
              <p:cNvSpPr>
                <a:spLocks noChangeArrowheads="1"/>
              </p:cNvSpPr>
              <p:nvPr/>
            </p:nvSpPr>
            <p:spPr bwMode="auto">
              <a:xfrm>
                <a:off x="1321" y="557"/>
                <a:ext cx="6" cy="201"/>
              </a:xfrm>
              <a:prstGeom prst="rect">
                <a:avLst/>
              </a:prstGeom>
              <a:solidFill>
                <a:srgbClr val="63C6F5"/>
              </a:solidFill>
              <a:ln w="9525">
                <a:noFill/>
                <a:miter lim="800000"/>
                <a:headEnd/>
                <a:tailEnd/>
              </a:ln>
            </p:spPr>
            <p:txBody>
              <a:bodyPr/>
              <a:lstStyle/>
              <a:p>
                <a:endParaRPr lang="en-US" dirty="0"/>
              </a:p>
            </p:txBody>
          </p:sp>
          <p:sp>
            <p:nvSpPr>
              <p:cNvPr id="80376" name="Rectangle 12792"/>
              <p:cNvSpPr>
                <a:spLocks noChangeArrowheads="1"/>
              </p:cNvSpPr>
              <p:nvPr/>
            </p:nvSpPr>
            <p:spPr bwMode="auto">
              <a:xfrm>
                <a:off x="1321" y="777"/>
                <a:ext cx="6" cy="31"/>
              </a:xfrm>
              <a:prstGeom prst="rect">
                <a:avLst/>
              </a:prstGeom>
              <a:solidFill>
                <a:srgbClr val="63C6F5"/>
              </a:solidFill>
              <a:ln w="9525">
                <a:noFill/>
                <a:miter lim="800000"/>
                <a:headEnd/>
                <a:tailEnd/>
              </a:ln>
            </p:spPr>
            <p:txBody>
              <a:bodyPr/>
              <a:lstStyle/>
              <a:p>
                <a:endParaRPr lang="en-US" dirty="0"/>
              </a:p>
            </p:txBody>
          </p:sp>
          <p:sp>
            <p:nvSpPr>
              <p:cNvPr id="80377" name="Rectangle 12793"/>
              <p:cNvSpPr>
                <a:spLocks noChangeArrowheads="1"/>
              </p:cNvSpPr>
              <p:nvPr/>
            </p:nvSpPr>
            <p:spPr bwMode="auto">
              <a:xfrm>
                <a:off x="1321" y="808"/>
                <a:ext cx="6" cy="1"/>
              </a:xfrm>
              <a:prstGeom prst="rect">
                <a:avLst/>
              </a:prstGeom>
              <a:solidFill>
                <a:srgbClr val="63C6F5"/>
              </a:solidFill>
              <a:ln w="9525">
                <a:noFill/>
                <a:miter lim="800000"/>
                <a:headEnd/>
                <a:tailEnd/>
              </a:ln>
            </p:spPr>
            <p:txBody>
              <a:bodyPr/>
              <a:lstStyle/>
              <a:p>
                <a:endParaRPr lang="en-US" dirty="0"/>
              </a:p>
            </p:txBody>
          </p:sp>
          <p:sp>
            <p:nvSpPr>
              <p:cNvPr id="80378" name="Rectangle 12794"/>
              <p:cNvSpPr>
                <a:spLocks noChangeArrowheads="1"/>
              </p:cNvSpPr>
              <p:nvPr/>
            </p:nvSpPr>
            <p:spPr bwMode="auto">
              <a:xfrm>
                <a:off x="1321" y="815"/>
                <a:ext cx="6" cy="1"/>
              </a:xfrm>
              <a:prstGeom prst="rect">
                <a:avLst/>
              </a:prstGeom>
              <a:solidFill>
                <a:srgbClr val="63C6F5"/>
              </a:solidFill>
              <a:ln w="9525">
                <a:noFill/>
                <a:miter lim="800000"/>
                <a:headEnd/>
                <a:tailEnd/>
              </a:ln>
            </p:spPr>
            <p:txBody>
              <a:bodyPr/>
              <a:lstStyle/>
              <a:p>
                <a:endParaRPr lang="en-US" dirty="0"/>
              </a:p>
            </p:txBody>
          </p:sp>
          <p:sp>
            <p:nvSpPr>
              <p:cNvPr id="80379" name="Rectangle 12795"/>
              <p:cNvSpPr>
                <a:spLocks noChangeArrowheads="1"/>
              </p:cNvSpPr>
              <p:nvPr/>
            </p:nvSpPr>
            <p:spPr bwMode="auto">
              <a:xfrm>
                <a:off x="1321" y="953"/>
                <a:ext cx="6" cy="698"/>
              </a:xfrm>
              <a:prstGeom prst="rect">
                <a:avLst/>
              </a:prstGeom>
              <a:solidFill>
                <a:srgbClr val="63C6F5"/>
              </a:solidFill>
              <a:ln w="9525">
                <a:noFill/>
                <a:miter lim="800000"/>
                <a:headEnd/>
                <a:tailEnd/>
              </a:ln>
            </p:spPr>
            <p:txBody>
              <a:bodyPr/>
              <a:lstStyle/>
              <a:p>
                <a:endParaRPr lang="en-US" dirty="0"/>
              </a:p>
            </p:txBody>
          </p:sp>
          <p:sp>
            <p:nvSpPr>
              <p:cNvPr id="80380" name="Rectangle 12796"/>
              <p:cNvSpPr>
                <a:spLocks noChangeArrowheads="1"/>
              </p:cNvSpPr>
              <p:nvPr/>
            </p:nvSpPr>
            <p:spPr bwMode="auto">
              <a:xfrm>
                <a:off x="1321" y="1733"/>
                <a:ext cx="6" cy="1"/>
              </a:xfrm>
              <a:prstGeom prst="rect">
                <a:avLst/>
              </a:prstGeom>
              <a:solidFill>
                <a:srgbClr val="63C6F5"/>
              </a:solidFill>
              <a:ln w="9525">
                <a:noFill/>
                <a:miter lim="800000"/>
                <a:headEnd/>
                <a:tailEnd/>
              </a:ln>
            </p:spPr>
            <p:txBody>
              <a:bodyPr/>
              <a:lstStyle/>
              <a:p>
                <a:endParaRPr lang="en-US" dirty="0"/>
              </a:p>
            </p:txBody>
          </p:sp>
          <p:sp>
            <p:nvSpPr>
              <p:cNvPr id="80381" name="Rectangle 12797"/>
              <p:cNvSpPr>
                <a:spLocks noChangeArrowheads="1"/>
              </p:cNvSpPr>
              <p:nvPr/>
            </p:nvSpPr>
            <p:spPr bwMode="auto">
              <a:xfrm>
                <a:off x="1321" y="1758"/>
                <a:ext cx="6" cy="6"/>
              </a:xfrm>
              <a:prstGeom prst="rect">
                <a:avLst/>
              </a:prstGeom>
              <a:solidFill>
                <a:srgbClr val="63C6F5"/>
              </a:solidFill>
              <a:ln w="9525">
                <a:noFill/>
                <a:miter lim="800000"/>
                <a:headEnd/>
                <a:tailEnd/>
              </a:ln>
            </p:spPr>
            <p:txBody>
              <a:bodyPr/>
              <a:lstStyle/>
              <a:p>
                <a:endParaRPr lang="en-US" dirty="0"/>
              </a:p>
            </p:txBody>
          </p:sp>
          <p:sp>
            <p:nvSpPr>
              <p:cNvPr id="80382" name="Rectangle 12798"/>
              <p:cNvSpPr>
                <a:spLocks noChangeArrowheads="1"/>
              </p:cNvSpPr>
              <p:nvPr/>
            </p:nvSpPr>
            <p:spPr bwMode="auto">
              <a:xfrm>
                <a:off x="1321" y="2557"/>
                <a:ext cx="6" cy="25"/>
              </a:xfrm>
              <a:prstGeom prst="rect">
                <a:avLst/>
              </a:prstGeom>
              <a:solidFill>
                <a:srgbClr val="63C6F5"/>
              </a:solidFill>
              <a:ln w="9525">
                <a:noFill/>
                <a:miter lim="800000"/>
                <a:headEnd/>
                <a:tailEnd/>
              </a:ln>
            </p:spPr>
            <p:txBody>
              <a:bodyPr/>
              <a:lstStyle/>
              <a:p>
                <a:endParaRPr lang="en-US" dirty="0"/>
              </a:p>
            </p:txBody>
          </p:sp>
          <p:sp>
            <p:nvSpPr>
              <p:cNvPr id="80383" name="Freeform 12799"/>
              <p:cNvSpPr>
                <a:spLocks/>
              </p:cNvSpPr>
              <p:nvPr/>
            </p:nvSpPr>
            <p:spPr bwMode="auto">
              <a:xfrm>
                <a:off x="1321" y="2588"/>
                <a:ext cx="6" cy="19"/>
              </a:xfrm>
              <a:custGeom>
                <a:avLst/>
                <a:gdLst/>
                <a:ahLst/>
                <a:cxnLst>
                  <a:cxn ang="0">
                    <a:pos x="0" y="0"/>
                  </a:cxn>
                  <a:cxn ang="0">
                    <a:pos x="0" y="13"/>
                  </a:cxn>
                  <a:cxn ang="0">
                    <a:pos x="6" y="19"/>
                  </a:cxn>
                  <a:cxn ang="0">
                    <a:pos x="6" y="0"/>
                  </a:cxn>
                  <a:cxn ang="0">
                    <a:pos x="0" y="0"/>
                  </a:cxn>
                </a:cxnLst>
                <a:rect l="0" t="0" r="r" b="b"/>
                <a:pathLst>
                  <a:path w="6" h="19">
                    <a:moveTo>
                      <a:pt x="0" y="0"/>
                    </a:moveTo>
                    <a:lnTo>
                      <a:pt x="0" y="13"/>
                    </a:lnTo>
                    <a:lnTo>
                      <a:pt x="6" y="19"/>
                    </a:lnTo>
                    <a:lnTo>
                      <a:pt x="6" y="0"/>
                    </a:lnTo>
                    <a:lnTo>
                      <a:pt x="0" y="0"/>
                    </a:lnTo>
                    <a:close/>
                  </a:path>
                </a:pathLst>
              </a:custGeom>
              <a:solidFill>
                <a:srgbClr val="63C6F5"/>
              </a:solidFill>
              <a:ln w="9525">
                <a:noFill/>
                <a:round/>
                <a:headEnd/>
                <a:tailEnd/>
              </a:ln>
            </p:spPr>
            <p:txBody>
              <a:bodyPr/>
              <a:lstStyle/>
              <a:p>
                <a:endParaRPr lang="en-US" dirty="0"/>
              </a:p>
            </p:txBody>
          </p:sp>
          <p:sp>
            <p:nvSpPr>
              <p:cNvPr id="80384" name="Rectangle 12800"/>
              <p:cNvSpPr>
                <a:spLocks noChangeArrowheads="1"/>
              </p:cNvSpPr>
              <p:nvPr/>
            </p:nvSpPr>
            <p:spPr bwMode="auto">
              <a:xfrm>
                <a:off x="1321" y="2651"/>
                <a:ext cx="6" cy="7"/>
              </a:xfrm>
              <a:prstGeom prst="rect">
                <a:avLst/>
              </a:prstGeom>
              <a:solidFill>
                <a:srgbClr val="63C6F5"/>
              </a:solidFill>
              <a:ln w="9525">
                <a:noFill/>
                <a:miter lim="800000"/>
                <a:headEnd/>
                <a:tailEnd/>
              </a:ln>
            </p:spPr>
            <p:txBody>
              <a:bodyPr/>
              <a:lstStyle/>
              <a:p>
                <a:endParaRPr lang="en-US" dirty="0"/>
              </a:p>
            </p:txBody>
          </p:sp>
          <p:sp>
            <p:nvSpPr>
              <p:cNvPr id="80385" name="Freeform 12801"/>
              <p:cNvSpPr>
                <a:spLocks/>
              </p:cNvSpPr>
              <p:nvPr/>
            </p:nvSpPr>
            <p:spPr bwMode="auto">
              <a:xfrm>
                <a:off x="1321" y="2664"/>
                <a:ext cx="6" cy="50"/>
              </a:xfrm>
              <a:custGeom>
                <a:avLst/>
                <a:gdLst/>
                <a:ahLst/>
                <a:cxnLst>
                  <a:cxn ang="0">
                    <a:pos x="0" y="0"/>
                  </a:cxn>
                  <a:cxn ang="0">
                    <a:pos x="0" y="44"/>
                  </a:cxn>
                  <a:cxn ang="0">
                    <a:pos x="6" y="50"/>
                  </a:cxn>
                  <a:cxn ang="0">
                    <a:pos x="6" y="0"/>
                  </a:cxn>
                  <a:cxn ang="0">
                    <a:pos x="0" y="0"/>
                  </a:cxn>
                </a:cxnLst>
                <a:rect l="0" t="0" r="r" b="b"/>
                <a:pathLst>
                  <a:path w="6" h="50">
                    <a:moveTo>
                      <a:pt x="0" y="0"/>
                    </a:moveTo>
                    <a:lnTo>
                      <a:pt x="0" y="44"/>
                    </a:lnTo>
                    <a:lnTo>
                      <a:pt x="6" y="50"/>
                    </a:lnTo>
                    <a:lnTo>
                      <a:pt x="6" y="0"/>
                    </a:lnTo>
                    <a:lnTo>
                      <a:pt x="0" y="0"/>
                    </a:lnTo>
                    <a:close/>
                  </a:path>
                </a:pathLst>
              </a:custGeom>
              <a:solidFill>
                <a:srgbClr val="63C6F5"/>
              </a:solidFill>
              <a:ln w="9525">
                <a:noFill/>
                <a:round/>
                <a:headEnd/>
                <a:tailEnd/>
              </a:ln>
            </p:spPr>
            <p:txBody>
              <a:bodyPr/>
              <a:lstStyle/>
              <a:p>
                <a:endParaRPr lang="en-US" dirty="0"/>
              </a:p>
            </p:txBody>
          </p:sp>
          <p:sp>
            <p:nvSpPr>
              <p:cNvPr id="80386" name="Rectangle 12802"/>
              <p:cNvSpPr>
                <a:spLocks noChangeArrowheads="1"/>
              </p:cNvSpPr>
              <p:nvPr/>
            </p:nvSpPr>
            <p:spPr bwMode="auto">
              <a:xfrm>
                <a:off x="1321" y="2720"/>
                <a:ext cx="6" cy="340"/>
              </a:xfrm>
              <a:prstGeom prst="rect">
                <a:avLst/>
              </a:prstGeom>
              <a:solidFill>
                <a:srgbClr val="63C6F5"/>
              </a:solidFill>
              <a:ln w="9525">
                <a:noFill/>
                <a:miter lim="800000"/>
                <a:headEnd/>
                <a:tailEnd/>
              </a:ln>
            </p:spPr>
            <p:txBody>
              <a:bodyPr/>
              <a:lstStyle/>
              <a:p>
                <a:endParaRPr lang="en-US" dirty="0"/>
              </a:p>
            </p:txBody>
          </p:sp>
          <p:sp>
            <p:nvSpPr>
              <p:cNvPr id="80387" name="Rectangle 12803"/>
              <p:cNvSpPr>
                <a:spLocks noChangeArrowheads="1"/>
              </p:cNvSpPr>
              <p:nvPr/>
            </p:nvSpPr>
            <p:spPr bwMode="auto">
              <a:xfrm>
                <a:off x="1321" y="3104"/>
                <a:ext cx="6" cy="201"/>
              </a:xfrm>
              <a:prstGeom prst="rect">
                <a:avLst/>
              </a:prstGeom>
              <a:solidFill>
                <a:srgbClr val="63C6F5"/>
              </a:solidFill>
              <a:ln w="9525">
                <a:noFill/>
                <a:miter lim="800000"/>
                <a:headEnd/>
                <a:tailEnd/>
              </a:ln>
            </p:spPr>
            <p:txBody>
              <a:bodyPr/>
              <a:lstStyle/>
              <a:p>
                <a:endParaRPr lang="en-US" dirty="0"/>
              </a:p>
            </p:txBody>
          </p:sp>
          <p:sp>
            <p:nvSpPr>
              <p:cNvPr id="80388" name="Freeform 12804"/>
              <p:cNvSpPr>
                <a:spLocks/>
              </p:cNvSpPr>
              <p:nvPr/>
            </p:nvSpPr>
            <p:spPr bwMode="auto">
              <a:xfrm>
                <a:off x="1321" y="3400"/>
                <a:ext cx="6" cy="207"/>
              </a:xfrm>
              <a:custGeom>
                <a:avLst/>
                <a:gdLst/>
                <a:ahLst/>
                <a:cxnLst>
                  <a:cxn ang="0">
                    <a:pos x="0" y="0"/>
                  </a:cxn>
                  <a:cxn ang="0">
                    <a:pos x="0" y="207"/>
                  </a:cxn>
                  <a:cxn ang="0">
                    <a:pos x="6" y="201"/>
                  </a:cxn>
                  <a:cxn ang="0">
                    <a:pos x="6" y="0"/>
                  </a:cxn>
                  <a:cxn ang="0">
                    <a:pos x="0" y="0"/>
                  </a:cxn>
                </a:cxnLst>
                <a:rect l="0" t="0" r="r" b="b"/>
                <a:pathLst>
                  <a:path w="6" h="207">
                    <a:moveTo>
                      <a:pt x="0" y="0"/>
                    </a:moveTo>
                    <a:lnTo>
                      <a:pt x="0" y="207"/>
                    </a:lnTo>
                    <a:lnTo>
                      <a:pt x="6" y="201"/>
                    </a:lnTo>
                    <a:lnTo>
                      <a:pt x="6" y="0"/>
                    </a:lnTo>
                    <a:lnTo>
                      <a:pt x="0" y="0"/>
                    </a:lnTo>
                    <a:close/>
                  </a:path>
                </a:pathLst>
              </a:custGeom>
              <a:solidFill>
                <a:srgbClr val="63C6F5"/>
              </a:solidFill>
              <a:ln w="9525">
                <a:noFill/>
                <a:round/>
                <a:headEnd/>
                <a:tailEnd/>
              </a:ln>
            </p:spPr>
            <p:txBody>
              <a:bodyPr/>
              <a:lstStyle/>
              <a:p>
                <a:endParaRPr lang="en-US" dirty="0"/>
              </a:p>
            </p:txBody>
          </p:sp>
          <p:sp>
            <p:nvSpPr>
              <p:cNvPr id="80389" name="Freeform 12805"/>
              <p:cNvSpPr>
                <a:spLocks/>
              </p:cNvSpPr>
              <p:nvPr/>
            </p:nvSpPr>
            <p:spPr bwMode="auto">
              <a:xfrm>
                <a:off x="1327" y="576"/>
                <a:ext cx="6" cy="195"/>
              </a:xfrm>
              <a:custGeom>
                <a:avLst/>
                <a:gdLst/>
                <a:ahLst/>
                <a:cxnLst>
                  <a:cxn ang="0">
                    <a:pos x="0" y="0"/>
                  </a:cxn>
                  <a:cxn ang="0">
                    <a:pos x="0" y="188"/>
                  </a:cxn>
                  <a:cxn ang="0">
                    <a:pos x="6" y="195"/>
                  </a:cxn>
                  <a:cxn ang="0">
                    <a:pos x="6" y="0"/>
                  </a:cxn>
                  <a:cxn ang="0">
                    <a:pos x="0" y="0"/>
                  </a:cxn>
                </a:cxnLst>
                <a:rect l="0" t="0" r="r" b="b"/>
                <a:pathLst>
                  <a:path w="6" h="195">
                    <a:moveTo>
                      <a:pt x="0" y="0"/>
                    </a:moveTo>
                    <a:lnTo>
                      <a:pt x="0" y="188"/>
                    </a:lnTo>
                    <a:lnTo>
                      <a:pt x="6" y="195"/>
                    </a:lnTo>
                    <a:lnTo>
                      <a:pt x="6" y="0"/>
                    </a:lnTo>
                    <a:lnTo>
                      <a:pt x="0" y="0"/>
                    </a:lnTo>
                    <a:close/>
                  </a:path>
                </a:pathLst>
              </a:custGeom>
              <a:solidFill>
                <a:srgbClr val="63C6F5"/>
              </a:solidFill>
              <a:ln w="9525">
                <a:noFill/>
                <a:round/>
                <a:headEnd/>
                <a:tailEnd/>
              </a:ln>
            </p:spPr>
            <p:txBody>
              <a:bodyPr/>
              <a:lstStyle/>
              <a:p>
                <a:endParaRPr lang="en-US" dirty="0"/>
              </a:p>
            </p:txBody>
          </p:sp>
          <p:sp>
            <p:nvSpPr>
              <p:cNvPr id="80390" name="Rectangle 12806"/>
              <p:cNvSpPr>
                <a:spLocks noChangeArrowheads="1"/>
              </p:cNvSpPr>
              <p:nvPr/>
            </p:nvSpPr>
            <p:spPr bwMode="auto">
              <a:xfrm>
                <a:off x="1327" y="783"/>
                <a:ext cx="6" cy="25"/>
              </a:xfrm>
              <a:prstGeom prst="rect">
                <a:avLst/>
              </a:prstGeom>
              <a:solidFill>
                <a:srgbClr val="63C6F5"/>
              </a:solidFill>
              <a:ln w="9525">
                <a:noFill/>
                <a:miter lim="800000"/>
                <a:headEnd/>
                <a:tailEnd/>
              </a:ln>
            </p:spPr>
            <p:txBody>
              <a:bodyPr/>
              <a:lstStyle/>
              <a:p>
                <a:endParaRPr lang="en-US" dirty="0"/>
              </a:p>
            </p:txBody>
          </p:sp>
          <p:sp>
            <p:nvSpPr>
              <p:cNvPr id="80391" name="Rectangle 12807"/>
              <p:cNvSpPr>
                <a:spLocks noChangeArrowheads="1"/>
              </p:cNvSpPr>
              <p:nvPr/>
            </p:nvSpPr>
            <p:spPr bwMode="auto">
              <a:xfrm>
                <a:off x="1327" y="947"/>
                <a:ext cx="6" cy="6"/>
              </a:xfrm>
              <a:prstGeom prst="rect">
                <a:avLst/>
              </a:prstGeom>
              <a:solidFill>
                <a:srgbClr val="63C6F5"/>
              </a:solidFill>
              <a:ln w="9525">
                <a:noFill/>
                <a:miter lim="800000"/>
                <a:headEnd/>
                <a:tailEnd/>
              </a:ln>
            </p:spPr>
            <p:txBody>
              <a:bodyPr/>
              <a:lstStyle/>
              <a:p>
                <a:endParaRPr lang="en-US" dirty="0"/>
              </a:p>
            </p:txBody>
          </p:sp>
          <p:sp>
            <p:nvSpPr>
              <p:cNvPr id="80392" name="Freeform 12808"/>
              <p:cNvSpPr>
                <a:spLocks/>
              </p:cNvSpPr>
              <p:nvPr/>
            </p:nvSpPr>
            <p:spPr bwMode="auto">
              <a:xfrm>
                <a:off x="1327" y="953"/>
                <a:ext cx="6" cy="711"/>
              </a:xfrm>
              <a:custGeom>
                <a:avLst/>
                <a:gdLst/>
                <a:ahLst/>
                <a:cxnLst>
                  <a:cxn ang="0">
                    <a:pos x="0" y="0"/>
                  </a:cxn>
                  <a:cxn ang="0">
                    <a:pos x="0" y="704"/>
                  </a:cxn>
                  <a:cxn ang="0">
                    <a:pos x="6" y="711"/>
                  </a:cxn>
                  <a:cxn ang="0">
                    <a:pos x="6" y="0"/>
                  </a:cxn>
                  <a:cxn ang="0">
                    <a:pos x="0" y="0"/>
                  </a:cxn>
                </a:cxnLst>
                <a:rect l="0" t="0" r="r" b="b"/>
                <a:pathLst>
                  <a:path w="6" h="711">
                    <a:moveTo>
                      <a:pt x="0" y="0"/>
                    </a:moveTo>
                    <a:lnTo>
                      <a:pt x="0" y="704"/>
                    </a:lnTo>
                    <a:lnTo>
                      <a:pt x="6" y="711"/>
                    </a:lnTo>
                    <a:lnTo>
                      <a:pt x="6" y="0"/>
                    </a:lnTo>
                    <a:lnTo>
                      <a:pt x="0" y="0"/>
                    </a:lnTo>
                    <a:close/>
                  </a:path>
                </a:pathLst>
              </a:custGeom>
              <a:solidFill>
                <a:srgbClr val="63C6F5"/>
              </a:solidFill>
              <a:ln w="9525">
                <a:noFill/>
                <a:round/>
                <a:headEnd/>
                <a:tailEnd/>
              </a:ln>
            </p:spPr>
            <p:txBody>
              <a:bodyPr/>
              <a:lstStyle/>
              <a:p>
                <a:endParaRPr lang="en-US" dirty="0"/>
              </a:p>
            </p:txBody>
          </p:sp>
          <p:sp>
            <p:nvSpPr>
              <p:cNvPr id="80393" name="Rectangle 12809"/>
              <p:cNvSpPr>
                <a:spLocks noChangeArrowheads="1"/>
              </p:cNvSpPr>
              <p:nvPr/>
            </p:nvSpPr>
            <p:spPr bwMode="auto">
              <a:xfrm>
                <a:off x="1327" y="1733"/>
                <a:ext cx="6" cy="6"/>
              </a:xfrm>
              <a:prstGeom prst="rect">
                <a:avLst/>
              </a:prstGeom>
              <a:solidFill>
                <a:srgbClr val="63C6F5"/>
              </a:solidFill>
              <a:ln w="9525">
                <a:noFill/>
                <a:miter lim="800000"/>
                <a:headEnd/>
                <a:tailEnd/>
              </a:ln>
            </p:spPr>
            <p:txBody>
              <a:bodyPr/>
              <a:lstStyle/>
              <a:p>
                <a:endParaRPr lang="en-US" dirty="0"/>
              </a:p>
            </p:txBody>
          </p:sp>
          <p:sp>
            <p:nvSpPr>
              <p:cNvPr id="80394" name="Rectangle 12810"/>
              <p:cNvSpPr>
                <a:spLocks noChangeArrowheads="1"/>
              </p:cNvSpPr>
              <p:nvPr/>
            </p:nvSpPr>
            <p:spPr bwMode="auto">
              <a:xfrm>
                <a:off x="1327" y="1758"/>
                <a:ext cx="6" cy="6"/>
              </a:xfrm>
              <a:prstGeom prst="rect">
                <a:avLst/>
              </a:prstGeom>
              <a:solidFill>
                <a:srgbClr val="63C6F5"/>
              </a:solidFill>
              <a:ln w="9525">
                <a:noFill/>
                <a:miter lim="800000"/>
                <a:headEnd/>
                <a:tailEnd/>
              </a:ln>
            </p:spPr>
            <p:txBody>
              <a:bodyPr/>
              <a:lstStyle/>
              <a:p>
                <a:endParaRPr lang="en-US" dirty="0"/>
              </a:p>
            </p:txBody>
          </p:sp>
          <p:sp>
            <p:nvSpPr>
              <p:cNvPr id="80395" name="Freeform 12811"/>
              <p:cNvSpPr>
                <a:spLocks/>
              </p:cNvSpPr>
              <p:nvPr/>
            </p:nvSpPr>
            <p:spPr bwMode="auto">
              <a:xfrm>
                <a:off x="1327" y="2551"/>
                <a:ext cx="6" cy="6"/>
              </a:xfrm>
              <a:custGeom>
                <a:avLst/>
                <a:gdLst/>
                <a:ahLst/>
                <a:cxnLst>
                  <a:cxn ang="0">
                    <a:pos x="0" y="0"/>
                  </a:cxn>
                  <a:cxn ang="0">
                    <a:pos x="0" y="6"/>
                  </a:cxn>
                  <a:cxn ang="0">
                    <a:pos x="6" y="0"/>
                  </a:cxn>
                  <a:cxn ang="0">
                    <a:pos x="6" y="0"/>
                  </a:cxn>
                  <a:cxn ang="0">
                    <a:pos x="0" y="0"/>
                  </a:cxn>
                </a:cxnLst>
                <a:rect l="0" t="0" r="r" b="b"/>
                <a:pathLst>
                  <a:path w="6" h="6">
                    <a:moveTo>
                      <a:pt x="0" y="0"/>
                    </a:moveTo>
                    <a:lnTo>
                      <a:pt x="0" y="6"/>
                    </a:lnTo>
                    <a:lnTo>
                      <a:pt x="6" y="0"/>
                    </a:lnTo>
                    <a:lnTo>
                      <a:pt x="6" y="0"/>
                    </a:lnTo>
                    <a:lnTo>
                      <a:pt x="0" y="0"/>
                    </a:lnTo>
                    <a:close/>
                  </a:path>
                </a:pathLst>
              </a:custGeom>
              <a:solidFill>
                <a:srgbClr val="63C6F5"/>
              </a:solidFill>
              <a:ln w="9525">
                <a:noFill/>
                <a:round/>
                <a:headEnd/>
                <a:tailEnd/>
              </a:ln>
            </p:spPr>
            <p:txBody>
              <a:bodyPr/>
              <a:lstStyle/>
              <a:p>
                <a:endParaRPr lang="en-US" dirty="0"/>
              </a:p>
            </p:txBody>
          </p:sp>
          <p:sp>
            <p:nvSpPr>
              <p:cNvPr id="80396" name="Rectangle 12812"/>
              <p:cNvSpPr>
                <a:spLocks noChangeArrowheads="1"/>
              </p:cNvSpPr>
              <p:nvPr/>
            </p:nvSpPr>
            <p:spPr bwMode="auto">
              <a:xfrm>
                <a:off x="1327" y="2601"/>
                <a:ext cx="6" cy="6"/>
              </a:xfrm>
              <a:prstGeom prst="rect">
                <a:avLst/>
              </a:prstGeom>
              <a:solidFill>
                <a:srgbClr val="63C6F5"/>
              </a:solidFill>
              <a:ln w="9525">
                <a:noFill/>
                <a:miter lim="800000"/>
                <a:headEnd/>
                <a:tailEnd/>
              </a:ln>
            </p:spPr>
            <p:txBody>
              <a:bodyPr/>
              <a:lstStyle/>
              <a:p>
                <a:endParaRPr lang="en-US" dirty="0"/>
              </a:p>
            </p:txBody>
          </p:sp>
          <p:sp>
            <p:nvSpPr>
              <p:cNvPr id="80397" name="Freeform 12813"/>
              <p:cNvSpPr>
                <a:spLocks/>
              </p:cNvSpPr>
              <p:nvPr/>
            </p:nvSpPr>
            <p:spPr bwMode="auto">
              <a:xfrm>
                <a:off x="1327" y="2658"/>
                <a:ext cx="6" cy="18"/>
              </a:xfrm>
              <a:custGeom>
                <a:avLst/>
                <a:gdLst/>
                <a:ahLst/>
                <a:cxnLst>
                  <a:cxn ang="0">
                    <a:pos x="0" y="0"/>
                  </a:cxn>
                  <a:cxn ang="0">
                    <a:pos x="0" y="18"/>
                  </a:cxn>
                  <a:cxn ang="0">
                    <a:pos x="6" y="18"/>
                  </a:cxn>
                  <a:cxn ang="0">
                    <a:pos x="6" y="6"/>
                  </a:cxn>
                  <a:cxn ang="0">
                    <a:pos x="0" y="0"/>
                  </a:cxn>
                </a:cxnLst>
                <a:rect l="0" t="0" r="r" b="b"/>
                <a:pathLst>
                  <a:path w="6" h="18">
                    <a:moveTo>
                      <a:pt x="0" y="0"/>
                    </a:moveTo>
                    <a:lnTo>
                      <a:pt x="0" y="18"/>
                    </a:lnTo>
                    <a:lnTo>
                      <a:pt x="6" y="18"/>
                    </a:lnTo>
                    <a:lnTo>
                      <a:pt x="6" y="6"/>
                    </a:lnTo>
                    <a:lnTo>
                      <a:pt x="0" y="0"/>
                    </a:lnTo>
                    <a:close/>
                  </a:path>
                </a:pathLst>
              </a:custGeom>
              <a:solidFill>
                <a:srgbClr val="63C6F5"/>
              </a:solidFill>
              <a:ln w="9525">
                <a:noFill/>
                <a:round/>
                <a:headEnd/>
                <a:tailEnd/>
              </a:ln>
            </p:spPr>
            <p:txBody>
              <a:bodyPr/>
              <a:lstStyle/>
              <a:p>
                <a:endParaRPr lang="en-US" dirty="0"/>
              </a:p>
            </p:txBody>
          </p:sp>
          <p:sp>
            <p:nvSpPr>
              <p:cNvPr id="80398" name="Rectangle 12814"/>
              <p:cNvSpPr>
                <a:spLocks noChangeArrowheads="1"/>
              </p:cNvSpPr>
              <p:nvPr/>
            </p:nvSpPr>
            <p:spPr bwMode="auto">
              <a:xfrm>
                <a:off x="1327" y="2676"/>
                <a:ext cx="6" cy="378"/>
              </a:xfrm>
              <a:prstGeom prst="rect">
                <a:avLst/>
              </a:prstGeom>
              <a:solidFill>
                <a:srgbClr val="63C6F5"/>
              </a:solidFill>
              <a:ln w="9525">
                <a:noFill/>
                <a:miter lim="800000"/>
                <a:headEnd/>
                <a:tailEnd/>
              </a:ln>
            </p:spPr>
            <p:txBody>
              <a:bodyPr/>
              <a:lstStyle/>
              <a:p>
                <a:endParaRPr lang="en-US" dirty="0"/>
              </a:p>
            </p:txBody>
          </p:sp>
          <p:sp>
            <p:nvSpPr>
              <p:cNvPr id="80399" name="Freeform 12815"/>
              <p:cNvSpPr>
                <a:spLocks/>
              </p:cNvSpPr>
              <p:nvPr/>
            </p:nvSpPr>
            <p:spPr bwMode="auto">
              <a:xfrm>
                <a:off x="1327" y="3098"/>
                <a:ext cx="6" cy="201"/>
              </a:xfrm>
              <a:custGeom>
                <a:avLst/>
                <a:gdLst/>
                <a:ahLst/>
                <a:cxnLst>
                  <a:cxn ang="0">
                    <a:pos x="0" y="0"/>
                  </a:cxn>
                  <a:cxn ang="0">
                    <a:pos x="0" y="201"/>
                  </a:cxn>
                  <a:cxn ang="0">
                    <a:pos x="6" y="195"/>
                  </a:cxn>
                  <a:cxn ang="0">
                    <a:pos x="6" y="0"/>
                  </a:cxn>
                  <a:cxn ang="0">
                    <a:pos x="0" y="0"/>
                  </a:cxn>
                </a:cxnLst>
                <a:rect l="0" t="0" r="r" b="b"/>
                <a:pathLst>
                  <a:path w="6" h="201">
                    <a:moveTo>
                      <a:pt x="0" y="0"/>
                    </a:moveTo>
                    <a:lnTo>
                      <a:pt x="0" y="201"/>
                    </a:lnTo>
                    <a:lnTo>
                      <a:pt x="6" y="195"/>
                    </a:lnTo>
                    <a:lnTo>
                      <a:pt x="6" y="0"/>
                    </a:lnTo>
                    <a:lnTo>
                      <a:pt x="0" y="0"/>
                    </a:lnTo>
                    <a:close/>
                  </a:path>
                </a:pathLst>
              </a:custGeom>
              <a:solidFill>
                <a:srgbClr val="63C6F5"/>
              </a:solidFill>
              <a:ln w="9525">
                <a:noFill/>
                <a:round/>
                <a:headEnd/>
                <a:tailEnd/>
              </a:ln>
            </p:spPr>
            <p:txBody>
              <a:bodyPr/>
              <a:lstStyle/>
              <a:p>
                <a:endParaRPr lang="en-US" dirty="0"/>
              </a:p>
            </p:txBody>
          </p:sp>
          <p:sp>
            <p:nvSpPr>
              <p:cNvPr id="80400" name="Freeform 12816"/>
              <p:cNvSpPr>
                <a:spLocks/>
              </p:cNvSpPr>
              <p:nvPr/>
            </p:nvSpPr>
            <p:spPr bwMode="auto">
              <a:xfrm>
                <a:off x="1327" y="3387"/>
                <a:ext cx="6" cy="208"/>
              </a:xfrm>
              <a:custGeom>
                <a:avLst/>
                <a:gdLst/>
                <a:ahLst/>
                <a:cxnLst>
                  <a:cxn ang="0">
                    <a:pos x="0" y="7"/>
                  </a:cxn>
                  <a:cxn ang="0">
                    <a:pos x="0" y="208"/>
                  </a:cxn>
                  <a:cxn ang="0">
                    <a:pos x="6" y="208"/>
                  </a:cxn>
                  <a:cxn ang="0">
                    <a:pos x="6" y="0"/>
                  </a:cxn>
                  <a:cxn ang="0">
                    <a:pos x="0" y="7"/>
                  </a:cxn>
                </a:cxnLst>
                <a:rect l="0" t="0" r="r" b="b"/>
                <a:pathLst>
                  <a:path w="6" h="208">
                    <a:moveTo>
                      <a:pt x="0" y="7"/>
                    </a:moveTo>
                    <a:lnTo>
                      <a:pt x="0" y="208"/>
                    </a:lnTo>
                    <a:lnTo>
                      <a:pt x="6" y="208"/>
                    </a:lnTo>
                    <a:lnTo>
                      <a:pt x="6" y="0"/>
                    </a:lnTo>
                    <a:lnTo>
                      <a:pt x="0" y="7"/>
                    </a:lnTo>
                    <a:close/>
                  </a:path>
                </a:pathLst>
              </a:custGeom>
              <a:solidFill>
                <a:srgbClr val="63C6F5"/>
              </a:solidFill>
              <a:ln w="9525">
                <a:noFill/>
                <a:round/>
                <a:headEnd/>
                <a:tailEnd/>
              </a:ln>
            </p:spPr>
            <p:txBody>
              <a:bodyPr/>
              <a:lstStyle/>
              <a:p>
                <a:endParaRPr lang="en-US" dirty="0"/>
              </a:p>
            </p:txBody>
          </p:sp>
          <p:sp>
            <p:nvSpPr>
              <p:cNvPr id="80401" name="Freeform 12817"/>
              <p:cNvSpPr>
                <a:spLocks/>
              </p:cNvSpPr>
              <p:nvPr/>
            </p:nvSpPr>
            <p:spPr bwMode="auto">
              <a:xfrm>
                <a:off x="1333" y="594"/>
                <a:ext cx="7" cy="177"/>
              </a:xfrm>
              <a:custGeom>
                <a:avLst/>
                <a:gdLst/>
                <a:ahLst/>
                <a:cxnLst>
                  <a:cxn ang="0">
                    <a:pos x="0" y="0"/>
                  </a:cxn>
                  <a:cxn ang="0">
                    <a:pos x="0" y="177"/>
                  </a:cxn>
                  <a:cxn ang="0">
                    <a:pos x="7" y="177"/>
                  </a:cxn>
                  <a:cxn ang="0">
                    <a:pos x="7" y="7"/>
                  </a:cxn>
                  <a:cxn ang="0">
                    <a:pos x="0" y="0"/>
                  </a:cxn>
                </a:cxnLst>
                <a:rect l="0" t="0" r="r" b="b"/>
                <a:pathLst>
                  <a:path w="7" h="177">
                    <a:moveTo>
                      <a:pt x="0" y="0"/>
                    </a:moveTo>
                    <a:lnTo>
                      <a:pt x="0" y="177"/>
                    </a:lnTo>
                    <a:lnTo>
                      <a:pt x="7" y="177"/>
                    </a:lnTo>
                    <a:lnTo>
                      <a:pt x="7" y="7"/>
                    </a:lnTo>
                    <a:lnTo>
                      <a:pt x="0" y="0"/>
                    </a:lnTo>
                    <a:close/>
                  </a:path>
                </a:pathLst>
              </a:custGeom>
              <a:solidFill>
                <a:srgbClr val="63C6F5"/>
              </a:solidFill>
              <a:ln w="9525">
                <a:noFill/>
                <a:round/>
                <a:headEnd/>
                <a:tailEnd/>
              </a:ln>
            </p:spPr>
            <p:txBody>
              <a:bodyPr/>
              <a:lstStyle/>
              <a:p>
                <a:endParaRPr lang="en-US" dirty="0"/>
              </a:p>
            </p:txBody>
          </p:sp>
          <p:sp>
            <p:nvSpPr>
              <p:cNvPr id="80402" name="Rectangle 12818"/>
              <p:cNvSpPr>
                <a:spLocks noChangeArrowheads="1"/>
              </p:cNvSpPr>
              <p:nvPr/>
            </p:nvSpPr>
            <p:spPr bwMode="auto">
              <a:xfrm>
                <a:off x="1333" y="783"/>
                <a:ext cx="7" cy="25"/>
              </a:xfrm>
              <a:prstGeom prst="rect">
                <a:avLst/>
              </a:prstGeom>
              <a:solidFill>
                <a:srgbClr val="63C6F5"/>
              </a:solidFill>
              <a:ln w="9525">
                <a:noFill/>
                <a:miter lim="800000"/>
                <a:headEnd/>
                <a:tailEnd/>
              </a:ln>
            </p:spPr>
            <p:txBody>
              <a:bodyPr/>
              <a:lstStyle/>
              <a:p>
                <a:endParaRPr lang="en-US" dirty="0"/>
              </a:p>
            </p:txBody>
          </p:sp>
          <p:sp>
            <p:nvSpPr>
              <p:cNvPr id="80403" name="Rectangle 12819"/>
              <p:cNvSpPr>
                <a:spLocks noChangeArrowheads="1"/>
              </p:cNvSpPr>
              <p:nvPr/>
            </p:nvSpPr>
            <p:spPr bwMode="auto">
              <a:xfrm>
                <a:off x="1333" y="959"/>
                <a:ext cx="7" cy="705"/>
              </a:xfrm>
              <a:prstGeom prst="rect">
                <a:avLst/>
              </a:prstGeom>
              <a:solidFill>
                <a:srgbClr val="63C6F5"/>
              </a:solidFill>
              <a:ln w="9525">
                <a:noFill/>
                <a:miter lim="800000"/>
                <a:headEnd/>
                <a:tailEnd/>
              </a:ln>
            </p:spPr>
            <p:txBody>
              <a:bodyPr/>
              <a:lstStyle/>
              <a:p>
                <a:endParaRPr lang="en-US" dirty="0"/>
              </a:p>
            </p:txBody>
          </p:sp>
          <p:sp>
            <p:nvSpPr>
              <p:cNvPr id="80404" name="Rectangle 12820"/>
              <p:cNvSpPr>
                <a:spLocks noChangeArrowheads="1"/>
              </p:cNvSpPr>
              <p:nvPr/>
            </p:nvSpPr>
            <p:spPr bwMode="auto">
              <a:xfrm>
                <a:off x="1333" y="1746"/>
                <a:ext cx="7" cy="1"/>
              </a:xfrm>
              <a:prstGeom prst="rect">
                <a:avLst/>
              </a:prstGeom>
              <a:solidFill>
                <a:srgbClr val="63C6F5"/>
              </a:solidFill>
              <a:ln w="9525">
                <a:noFill/>
                <a:miter lim="800000"/>
                <a:headEnd/>
                <a:tailEnd/>
              </a:ln>
            </p:spPr>
            <p:txBody>
              <a:bodyPr/>
              <a:lstStyle/>
              <a:p>
                <a:endParaRPr lang="en-US" dirty="0"/>
              </a:p>
            </p:txBody>
          </p:sp>
          <p:sp>
            <p:nvSpPr>
              <p:cNvPr id="80405" name="Freeform 12821"/>
              <p:cNvSpPr>
                <a:spLocks/>
              </p:cNvSpPr>
              <p:nvPr/>
            </p:nvSpPr>
            <p:spPr bwMode="auto">
              <a:xfrm>
                <a:off x="1333" y="1752"/>
                <a:ext cx="7" cy="12"/>
              </a:xfrm>
              <a:custGeom>
                <a:avLst/>
                <a:gdLst/>
                <a:ahLst/>
                <a:cxnLst>
                  <a:cxn ang="0">
                    <a:pos x="0" y="6"/>
                  </a:cxn>
                  <a:cxn ang="0">
                    <a:pos x="0" y="12"/>
                  </a:cxn>
                  <a:cxn ang="0">
                    <a:pos x="7" y="12"/>
                  </a:cxn>
                  <a:cxn ang="0">
                    <a:pos x="7" y="0"/>
                  </a:cxn>
                  <a:cxn ang="0">
                    <a:pos x="0" y="6"/>
                  </a:cxn>
                </a:cxnLst>
                <a:rect l="0" t="0" r="r" b="b"/>
                <a:pathLst>
                  <a:path w="7" h="12">
                    <a:moveTo>
                      <a:pt x="0" y="6"/>
                    </a:moveTo>
                    <a:lnTo>
                      <a:pt x="0" y="12"/>
                    </a:lnTo>
                    <a:lnTo>
                      <a:pt x="7" y="12"/>
                    </a:lnTo>
                    <a:lnTo>
                      <a:pt x="7" y="0"/>
                    </a:lnTo>
                    <a:lnTo>
                      <a:pt x="0" y="6"/>
                    </a:lnTo>
                    <a:close/>
                  </a:path>
                </a:pathLst>
              </a:custGeom>
              <a:solidFill>
                <a:srgbClr val="63C6F5"/>
              </a:solidFill>
              <a:ln w="9525">
                <a:noFill/>
                <a:round/>
                <a:headEnd/>
                <a:tailEnd/>
              </a:ln>
            </p:spPr>
            <p:txBody>
              <a:bodyPr/>
              <a:lstStyle/>
              <a:p>
                <a:endParaRPr lang="en-US" dirty="0"/>
              </a:p>
            </p:txBody>
          </p:sp>
          <p:sp>
            <p:nvSpPr>
              <p:cNvPr id="80406" name="Rectangle 12822"/>
              <p:cNvSpPr>
                <a:spLocks noChangeArrowheads="1"/>
              </p:cNvSpPr>
              <p:nvPr/>
            </p:nvSpPr>
            <p:spPr bwMode="auto">
              <a:xfrm>
                <a:off x="1333" y="2601"/>
                <a:ext cx="7" cy="13"/>
              </a:xfrm>
              <a:prstGeom prst="rect">
                <a:avLst/>
              </a:prstGeom>
              <a:solidFill>
                <a:srgbClr val="63C6F5"/>
              </a:solidFill>
              <a:ln w="9525">
                <a:noFill/>
                <a:miter lim="800000"/>
                <a:headEnd/>
                <a:tailEnd/>
              </a:ln>
            </p:spPr>
            <p:txBody>
              <a:bodyPr/>
              <a:lstStyle/>
              <a:p>
                <a:endParaRPr lang="en-US" dirty="0"/>
              </a:p>
            </p:txBody>
          </p:sp>
          <p:sp>
            <p:nvSpPr>
              <p:cNvPr id="80407" name="Freeform 12823"/>
              <p:cNvSpPr>
                <a:spLocks/>
              </p:cNvSpPr>
              <p:nvPr/>
            </p:nvSpPr>
            <p:spPr bwMode="auto">
              <a:xfrm>
                <a:off x="1333" y="2670"/>
                <a:ext cx="7" cy="13"/>
              </a:xfrm>
              <a:custGeom>
                <a:avLst/>
                <a:gdLst/>
                <a:ahLst/>
                <a:cxnLst>
                  <a:cxn ang="0">
                    <a:pos x="0" y="0"/>
                  </a:cxn>
                  <a:cxn ang="0">
                    <a:pos x="0" y="6"/>
                  </a:cxn>
                  <a:cxn ang="0">
                    <a:pos x="7" y="13"/>
                  </a:cxn>
                  <a:cxn ang="0">
                    <a:pos x="7" y="0"/>
                  </a:cxn>
                  <a:cxn ang="0">
                    <a:pos x="0" y="0"/>
                  </a:cxn>
                </a:cxnLst>
                <a:rect l="0" t="0" r="r" b="b"/>
                <a:pathLst>
                  <a:path w="7" h="13">
                    <a:moveTo>
                      <a:pt x="0" y="0"/>
                    </a:moveTo>
                    <a:lnTo>
                      <a:pt x="0" y="6"/>
                    </a:lnTo>
                    <a:lnTo>
                      <a:pt x="7" y="13"/>
                    </a:lnTo>
                    <a:lnTo>
                      <a:pt x="7" y="0"/>
                    </a:lnTo>
                    <a:lnTo>
                      <a:pt x="0" y="0"/>
                    </a:lnTo>
                    <a:close/>
                  </a:path>
                </a:pathLst>
              </a:custGeom>
              <a:solidFill>
                <a:srgbClr val="63C6F5"/>
              </a:solidFill>
              <a:ln w="9525">
                <a:noFill/>
                <a:round/>
                <a:headEnd/>
                <a:tailEnd/>
              </a:ln>
            </p:spPr>
            <p:txBody>
              <a:bodyPr/>
              <a:lstStyle/>
              <a:p>
                <a:endParaRPr lang="en-US" dirty="0"/>
              </a:p>
            </p:txBody>
          </p:sp>
          <p:sp>
            <p:nvSpPr>
              <p:cNvPr id="80408" name="Freeform 12824"/>
              <p:cNvSpPr>
                <a:spLocks/>
              </p:cNvSpPr>
              <p:nvPr/>
            </p:nvSpPr>
            <p:spPr bwMode="auto">
              <a:xfrm>
                <a:off x="1333" y="2683"/>
                <a:ext cx="7" cy="365"/>
              </a:xfrm>
              <a:custGeom>
                <a:avLst/>
                <a:gdLst/>
                <a:ahLst/>
                <a:cxnLst>
                  <a:cxn ang="0">
                    <a:pos x="0" y="0"/>
                  </a:cxn>
                  <a:cxn ang="0">
                    <a:pos x="0" y="365"/>
                  </a:cxn>
                  <a:cxn ang="0">
                    <a:pos x="7" y="365"/>
                  </a:cxn>
                  <a:cxn ang="0">
                    <a:pos x="7" y="6"/>
                  </a:cxn>
                  <a:cxn ang="0">
                    <a:pos x="0" y="0"/>
                  </a:cxn>
                </a:cxnLst>
                <a:rect l="0" t="0" r="r" b="b"/>
                <a:pathLst>
                  <a:path w="7" h="365">
                    <a:moveTo>
                      <a:pt x="0" y="0"/>
                    </a:moveTo>
                    <a:lnTo>
                      <a:pt x="0" y="365"/>
                    </a:lnTo>
                    <a:lnTo>
                      <a:pt x="7" y="365"/>
                    </a:lnTo>
                    <a:lnTo>
                      <a:pt x="7" y="6"/>
                    </a:lnTo>
                    <a:lnTo>
                      <a:pt x="0" y="0"/>
                    </a:lnTo>
                    <a:close/>
                  </a:path>
                </a:pathLst>
              </a:custGeom>
              <a:solidFill>
                <a:srgbClr val="63C6F5"/>
              </a:solidFill>
              <a:ln w="9525">
                <a:noFill/>
                <a:round/>
                <a:headEnd/>
                <a:tailEnd/>
              </a:ln>
            </p:spPr>
            <p:txBody>
              <a:bodyPr/>
              <a:lstStyle/>
              <a:p>
                <a:endParaRPr lang="en-US" dirty="0"/>
              </a:p>
            </p:txBody>
          </p:sp>
          <p:sp>
            <p:nvSpPr>
              <p:cNvPr id="80409" name="Freeform 12825"/>
              <p:cNvSpPr>
                <a:spLocks/>
              </p:cNvSpPr>
              <p:nvPr/>
            </p:nvSpPr>
            <p:spPr bwMode="auto">
              <a:xfrm>
                <a:off x="1333" y="3092"/>
                <a:ext cx="7" cy="195"/>
              </a:xfrm>
              <a:custGeom>
                <a:avLst/>
                <a:gdLst/>
                <a:ahLst/>
                <a:cxnLst>
                  <a:cxn ang="0">
                    <a:pos x="0" y="0"/>
                  </a:cxn>
                  <a:cxn ang="0">
                    <a:pos x="0" y="195"/>
                  </a:cxn>
                  <a:cxn ang="0">
                    <a:pos x="7" y="188"/>
                  </a:cxn>
                  <a:cxn ang="0">
                    <a:pos x="7" y="0"/>
                  </a:cxn>
                  <a:cxn ang="0">
                    <a:pos x="0" y="0"/>
                  </a:cxn>
                </a:cxnLst>
                <a:rect l="0" t="0" r="r" b="b"/>
                <a:pathLst>
                  <a:path w="7" h="195">
                    <a:moveTo>
                      <a:pt x="0" y="0"/>
                    </a:moveTo>
                    <a:lnTo>
                      <a:pt x="0" y="195"/>
                    </a:lnTo>
                    <a:lnTo>
                      <a:pt x="7" y="188"/>
                    </a:lnTo>
                    <a:lnTo>
                      <a:pt x="7" y="0"/>
                    </a:lnTo>
                    <a:lnTo>
                      <a:pt x="0" y="0"/>
                    </a:lnTo>
                    <a:close/>
                  </a:path>
                </a:pathLst>
              </a:custGeom>
              <a:solidFill>
                <a:srgbClr val="63C6F5"/>
              </a:solidFill>
              <a:ln w="9525">
                <a:noFill/>
                <a:round/>
                <a:headEnd/>
                <a:tailEnd/>
              </a:ln>
            </p:spPr>
            <p:txBody>
              <a:bodyPr/>
              <a:lstStyle/>
              <a:p>
                <a:endParaRPr lang="en-US" dirty="0"/>
              </a:p>
            </p:txBody>
          </p:sp>
          <p:sp>
            <p:nvSpPr>
              <p:cNvPr id="80410" name="Freeform 12826"/>
              <p:cNvSpPr>
                <a:spLocks/>
              </p:cNvSpPr>
              <p:nvPr/>
            </p:nvSpPr>
            <p:spPr bwMode="auto">
              <a:xfrm>
                <a:off x="1333" y="3381"/>
                <a:ext cx="7" cy="201"/>
              </a:xfrm>
              <a:custGeom>
                <a:avLst/>
                <a:gdLst/>
                <a:ahLst/>
                <a:cxnLst>
                  <a:cxn ang="0">
                    <a:pos x="0" y="6"/>
                  </a:cxn>
                  <a:cxn ang="0">
                    <a:pos x="0" y="201"/>
                  </a:cxn>
                  <a:cxn ang="0">
                    <a:pos x="7" y="201"/>
                  </a:cxn>
                  <a:cxn ang="0">
                    <a:pos x="7" y="0"/>
                  </a:cxn>
                  <a:cxn ang="0">
                    <a:pos x="0" y="6"/>
                  </a:cxn>
                </a:cxnLst>
                <a:rect l="0" t="0" r="r" b="b"/>
                <a:pathLst>
                  <a:path w="7" h="201">
                    <a:moveTo>
                      <a:pt x="0" y="6"/>
                    </a:moveTo>
                    <a:lnTo>
                      <a:pt x="0" y="201"/>
                    </a:lnTo>
                    <a:lnTo>
                      <a:pt x="7" y="201"/>
                    </a:lnTo>
                    <a:lnTo>
                      <a:pt x="7" y="0"/>
                    </a:lnTo>
                    <a:lnTo>
                      <a:pt x="0" y="6"/>
                    </a:lnTo>
                    <a:close/>
                  </a:path>
                </a:pathLst>
              </a:custGeom>
              <a:solidFill>
                <a:srgbClr val="63C6F5"/>
              </a:solidFill>
              <a:ln w="9525">
                <a:noFill/>
                <a:round/>
                <a:headEnd/>
                <a:tailEnd/>
              </a:ln>
            </p:spPr>
            <p:txBody>
              <a:bodyPr/>
              <a:lstStyle/>
              <a:p>
                <a:endParaRPr lang="en-US" dirty="0"/>
              </a:p>
            </p:txBody>
          </p:sp>
          <p:sp>
            <p:nvSpPr>
              <p:cNvPr id="80411" name="Freeform 12827"/>
              <p:cNvSpPr>
                <a:spLocks/>
              </p:cNvSpPr>
              <p:nvPr/>
            </p:nvSpPr>
            <p:spPr bwMode="auto">
              <a:xfrm>
                <a:off x="1340" y="607"/>
                <a:ext cx="6" cy="176"/>
              </a:xfrm>
              <a:custGeom>
                <a:avLst/>
                <a:gdLst/>
                <a:ahLst/>
                <a:cxnLst>
                  <a:cxn ang="0">
                    <a:pos x="0" y="0"/>
                  </a:cxn>
                  <a:cxn ang="0">
                    <a:pos x="0" y="176"/>
                  </a:cxn>
                  <a:cxn ang="0">
                    <a:pos x="6" y="176"/>
                  </a:cxn>
                  <a:cxn ang="0">
                    <a:pos x="6" y="6"/>
                  </a:cxn>
                  <a:cxn ang="0">
                    <a:pos x="0" y="0"/>
                  </a:cxn>
                </a:cxnLst>
                <a:rect l="0" t="0" r="r" b="b"/>
                <a:pathLst>
                  <a:path w="6" h="176">
                    <a:moveTo>
                      <a:pt x="0" y="0"/>
                    </a:moveTo>
                    <a:lnTo>
                      <a:pt x="0" y="176"/>
                    </a:lnTo>
                    <a:lnTo>
                      <a:pt x="6" y="176"/>
                    </a:lnTo>
                    <a:lnTo>
                      <a:pt x="6" y="6"/>
                    </a:lnTo>
                    <a:lnTo>
                      <a:pt x="0" y="0"/>
                    </a:lnTo>
                    <a:close/>
                  </a:path>
                </a:pathLst>
              </a:custGeom>
              <a:solidFill>
                <a:srgbClr val="63C6F5"/>
              </a:solidFill>
              <a:ln w="9525">
                <a:noFill/>
                <a:round/>
                <a:headEnd/>
                <a:tailEnd/>
              </a:ln>
            </p:spPr>
            <p:txBody>
              <a:bodyPr/>
              <a:lstStyle/>
              <a:p>
                <a:endParaRPr lang="en-US" dirty="0"/>
              </a:p>
            </p:txBody>
          </p:sp>
          <p:sp>
            <p:nvSpPr>
              <p:cNvPr id="80412" name="Rectangle 12828"/>
              <p:cNvSpPr>
                <a:spLocks noChangeArrowheads="1"/>
              </p:cNvSpPr>
              <p:nvPr/>
            </p:nvSpPr>
            <p:spPr bwMode="auto">
              <a:xfrm>
                <a:off x="1340" y="796"/>
                <a:ext cx="6" cy="12"/>
              </a:xfrm>
              <a:prstGeom prst="rect">
                <a:avLst/>
              </a:prstGeom>
              <a:solidFill>
                <a:srgbClr val="63C6F5"/>
              </a:solidFill>
              <a:ln w="9525">
                <a:noFill/>
                <a:miter lim="800000"/>
                <a:headEnd/>
                <a:tailEnd/>
              </a:ln>
            </p:spPr>
            <p:txBody>
              <a:bodyPr/>
              <a:lstStyle/>
              <a:p>
                <a:endParaRPr lang="en-US" dirty="0"/>
              </a:p>
            </p:txBody>
          </p:sp>
          <p:sp>
            <p:nvSpPr>
              <p:cNvPr id="80413" name="Rectangle 12829"/>
              <p:cNvSpPr>
                <a:spLocks noChangeArrowheads="1"/>
              </p:cNvSpPr>
              <p:nvPr/>
            </p:nvSpPr>
            <p:spPr bwMode="auto">
              <a:xfrm>
                <a:off x="1340" y="947"/>
                <a:ext cx="6" cy="19"/>
              </a:xfrm>
              <a:prstGeom prst="rect">
                <a:avLst/>
              </a:prstGeom>
              <a:solidFill>
                <a:srgbClr val="63C6F5"/>
              </a:solidFill>
              <a:ln w="9525">
                <a:noFill/>
                <a:miter lim="800000"/>
                <a:headEnd/>
                <a:tailEnd/>
              </a:ln>
            </p:spPr>
            <p:txBody>
              <a:bodyPr/>
              <a:lstStyle/>
              <a:p>
                <a:endParaRPr lang="en-US" dirty="0"/>
              </a:p>
            </p:txBody>
          </p:sp>
          <p:sp>
            <p:nvSpPr>
              <p:cNvPr id="80414" name="Rectangle 12830"/>
              <p:cNvSpPr>
                <a:spLocks noChangeArrowheads="1"/>
              </p:cNvSpPr>
              <p:nvPr/>
            </p:nvSpPr>
            <p:spPr bwMode="auto">
              <a:xfrm>
                <a:off x="1340" y="966"/>
                <a:ext cx="6" cy="1"/>
              </a:xfrm>
              <a:prstGeom prst="rect">
                <a:avLst/>
              </a:prstGeom>
              <a:solidFill>
                <a:srgbClr val="63C6F5"/>
              </a:solidFill>
              <a:ln w="9525">
                <a:noFill/>
                <a:miter lim="800000"/>
                <a:headEnd/>
                <a:tailEnd/>
              </a:ln>
            </p:spPr>
            <p:txBody>
              <a:bodyPr/>
              <a:lstStyle/>
              <a:p>
                <a:endParaRPr lang="en-US" dirty="0"/>
              </a:p>
            </p:txBody>
          </p:sp>
          <p:sp>
            <p:nvSpPr>
              <p:cNvPr id="80415" name="Freeform 12831"/>
              <p:cNvSpPr>
                <a:spLocks/>
              </p:cNvSpPr>
              <p:nvPr/>
            </p:nvSpPr>
            <p:spPr bwMode="auto">
              <a:xfrm>
                <a:off x="1340" y="972"/>
                <a:ext cx="6" cy="698"/>
              </a:xfrm>
              <a:custGeom>
                <a:avLst/>
                <a:gdLst/>
                <a:ahLst/>
                <a:cxnLst>
                  <a:cxn ang="0">
                    <a:pos x="0" y="0"/>
                  </a:cxn>
                  <a:cxn ang="0">
                    <a:pos x="0" y="692"/>
                  </a:cxn>
                  <a:cxn ang="0">
                    <a:pos x="6" y="698"/>
                  </a:cxn>
                  <a:cxn ang="0">
                    <a:pos x="6" y="0"/>
                  </a:cxn>
                  <a:cxn ang="0">
                    <a:pos x="0" y="0"/>
                  </a:cxn>
                </a:cxnLst>
                <a:rect l="0" t="0" r="r" b="b"/>
                <a:pathLst>
                  <a:path w="6" h="698">
                    <a:moveTo>
                      <a:pt x="0" y="0"/>
                    </a:moveTo>
                    <a:lnTo>
                      <a:pt x="0" y="692"/>
                    </a:lnTo>
                    <a:lnTo>
                      <a:pt x="6" y="698"/>
                    </a:lnTo>
                    <a:lnTo>
                      <a:pt x="6" y="0"/>
                    </a:lnTo>
                    <a:lnTo>
                      <a:pt x="0" y="0"/>
                    </a:lnTo>
                    <a:close/>
                  </a:path>
                </a:pathLst>
              </a:custGeom>
              <a:solidFill>
                <a:srgbClr val="63C6F5"/>
              </a:solidFill>
              <a:ln w="9525">
                <a:noFill/>
                <a:round/>
                <a:headEnd/>
                <a:tailEnd/>
              </a:ln>
            </p:spPr>
            <p:txBody>
              <a:bodyPr/>
              <a:lstStyle/>
              <a:p>
                <a:endParaRPr lang="en-US" dirty="0"/>
              </a:p>
            </p:txBody>
          </p:sp>
          <p:sp>
            <p:nvSpPr>
              <p:cNvPr id="80416" name="Rectangle 12832"/>
              <p:cNvSpPr>
                <a:spLocks noChangeArrowheads="1"/>
              </p:cNvSpPr>
              <p:nvPr/>
            </p:nvSpPr>
            <p:spPr bwMode="auto">
              <a:xfrm>
                <a:off x="1340" y="1683"/>
                <a:ext cx="6" cy="6"/>
              </a:xfrm>
              <a:prstGeom prst="rect">
                <a:avLst/>
              </a:prstGeom>
              <a:solidFill>
                <a:srgbClr val="63C6F5"/>
              </a:solidFill>
              <a:ln w="9525">
                <a:noFill/>
                <a:miter lim="800000"/>
                <a:headEnd/>
                <a:tailEnd/>
              </a:ln>
            </p:spPr>
            <p:txBody>
              <a:bodyPr/>
              <a:lstStyle/>
              <a:p>
                <a:endParaRPr lang="en-US" dirty="0"/>
              </a:p>
            </p:txBody>
          </p:sp>
          <p:sp>
            <p:nvSpPr>
              <p:cNvPr id="80417" name="Rectangle 12833"/>
              <p:cNvSpPr>
                <a:spLocks noChangeArrowheads="1"/>
              </p:cNvSpPr>
              <p:nvPr/>
            </p:nvSpPr>
            <p:spPr bwMode="auto">
              <a:xfrm>
                <a:off x="1340" y="1746"/>
                <a:ext cx="6" cy="1"/>
              </a:xfrm>
              <a:prstGeom prst="rect">
                <a:avLst/>
              </a:prstGeom>
              <a:solidFill>
                <a:srgbClr val="63C6F5"/>
              </a:solidFill>
              <a:ln w="9525">
                <a:noFill/>
                <a:miter lim="800000"/>
                <a:headEnd/>
                <a:tailEnd/>
              </a:ln>
            </p:spPr>
            <p:txBody>
              <a:bodyPr/>
              <a:lstStyle/>
              <a:p>
                <a:endParaRPr lang="en-US" dirty="0"/>
              </a:p>
            </p:txBody>
          </p:sp>
          <p:sp>
            <p:nvSpPr>
              <p:cNvPr id="80418" name="Rectangle 12834"/>
              <p:cNvSpPr>
                <a:spLocks noChangeArrowheads="1"/>
              </p:cNvSpPr>
              <p:nvPr/>
            </p:nvSpPr>
            <p:spPr bwMode="auto">
              <a:xfrm>
                <a:off x="1340" y="1752"/>
                <a:ext cx="6" cy="6"/>
              </a:xfrm>
              <a:prstGeom prst="rect">
                <a:avLst/>
              </a:prstGeom>
              <a:solidFill>
                <a:srgbClr val="63C6F5"/>
              </a:solidFill>
              <a:ln w="9525">
                <a:noFill/>
                <a:miter lim="800000"/>
                <a:headEnd/>
                <a:tailEnd/>
              </a:ln>
            </p:spPr>
            <p:txBody>
              <a:bodyPr/>
              <a:lstStyle/>
              <a:p>
                <a:endParaRPr lang="en-US" dirty="0"/>
              </a:p>
            </p:txBody>
          </p:sp>
          <p:sp>
            <p:nvSpPr>
              <p:cNvPr id="80419" name="Rectangle 12835"/>
              <p:cNvSpPr>
                <a:spLocks noChangeArrowheads="1"/>
              </p:cNvSpPr>
              <p:nvPr/>
            </p:nvSpPr>
            <p:spPr bwMode="auto">
              <a:xfrm>
                <a:off x="1340" y="2595"/>
                <a:ext cx="6" cy="1"/>
              </a:xfrm>
              <a:prstGeom prst="rect">
                <a:avLst/>
              </a:prstGeom>
              <a:solidFill>
                <a:srgbClr val="63C6F5"/>
              </a:solidFill>
              <a:ln w="9525">
                <a:noFill/>
                <a:miter lim="800000"/>
                <a:headEnd/>
                <a:tailEnd/>
              </a:ln>
            </p:spPr>
            <p:txBody>
              <a:bodyPr/>
              <a:lstStyle/>
              <a:p>
                <a:endParaRPr lang="en-US" dirty="0"/>
              </a:p>
            </p:txBody>
          </p:sp>
          <p:sp>
            <p:nvSpPr>
              <p:cNvPr id="80420" name="Freeform 12836"/>
              <p:cNvSpPr>
                <a:spLocks/>
              </p:cNvSpPr>
              <p:nvPr/>
            </p:nvSpPr>
            <p:spPr bwMode="auto">
              <a:xfrm>
                <a:off x="1340" y="2607"/>
                <a:ext cx="6" cy="13"/>
              </a:xfrm>
              <a:custGeom>
                <a:avLst/>
                <a:gdLst/>
                <a:ahLst/>
                <a:cxnLst>
                  <a:cxn ang="0">
                    <a:pos x="0" y="0"/>
                  </a:cxn>
                  <a:cxn ang="0">
                    <a:pos x="0" y="7"/>
                  </a:cxn>
                  <a:cxn ang="0">
                    <a:pos x="6" y="13"/>
                  </a:cxn>
                  <a:cxn ang="0">
                    <a:pos x="6" y="0"/>
                  </a:cxn>
                  <a:cxn ang="0">
                    <a:pos x="0" y="0"/>
                  </a:cxn>
                </a:cxnLst>
                <a:rect l="0" t="0" r="r" b="b"/>
                <a:pathLst>
                  <a:path w="6" h="13">
                    <a:moveTo>
                      <a:pt x="0" y="0"/>
                    </a:moveTo>
                    <a:lnTo>
                      <a:pt x="0" y="7"/>
                    </a:lnTo>
                    <a:lnTo>
                      <a:pt x="6" y="13"/>
                    </a:lnTo>
                    <a:lnTo>
                      <a:pt x="6" y="0"/>
                    </a:lnTo>
                    <a:lnTo>
                      <a:pt x="0" y="0"/>
                    </a:lnTo>
                    <a:close/>
                  </a:path>
                </a:pathLst>
              </a:custGeom>
              <a:solidFill>
                <a:srgbClr val="63C6F5"/>
              </a:solidFill>
              <a:ln w="9525">
                <a:noFill/>
                <a:round/>
                <a:headEnd/>
                <a:tailEnd/>
              </a:ln>
            </p:spPr>
            <p:txBody>
              <a:bodyPr/>
              <a:lstStyle/>
              <a:p>
                <a:endParaRPr lang="en-US" dirty="0"/>
              </a:p>
            </p:txBody>
          </p:sp>
          <p:sp>
            <p:nvSpPr>
              <p:cNvPr id="80421" name="Freeform 12837"/>
              <p:cNvSpPr>
                <a:spLocks/>
              </p:cNvSpPr>
              <p:nvPr/>
            </p:nvSpPr>
            <p:spPr bwMode="auto">
              <a:xfrm>
                <a:off x="1340" y="2683"/>
                <a:ext cx="6" cy="6"/>
              </a:xfrm>
              <a:custGeom>
                <a:avLst/>
                <a:gdLst/>
                <a:ahLst/>
                <a:cxnLst>
                  <a:cxn ang="0">
                    <a:pos x="0" y="0"/>
                  </a:cxn>
                  <a:cxn ang="0">
                    <a:pos x="0" y="0"/>
                  </a:cxn>
                  <a:cxn ang="0">
                    <a:pos x="6" y="6"/>
                  </a:cxn>
                  <a:cxn ang="0">
                    <a:pos x="6" y="0"/>
                  </a:cxn>
                  <a:cxn ang="0">
                    <a:pos x="0" y="0"/>
                  </a:cxn>
                </a:cxnLst>
                <a:rect l="0" t="0" r="r" b="b"/>
                <a:pathLst>
                  <a:path w="6" h="6">
                    <a:moveTo>
                      <a:pt x="0" y="0"/>
                    </a:moveTo>
                    <a:lnTo>
                      <a:pt x="0" y="0"/>
                    </a:lnTo>
                    <a:lnTo>
                      <a:pt x="6" y="6"/>
                    </a:lnTo>
                    <a:lnTo>
                      <a:pt x="6" y="0"/>
                    </a:lnTo>
                    <a:lnTo>
                      <a:pt x="0" y="0"/>
                    </a:lnTo>
                    <a:close/>
                  </a:path>
                </a:pathLst>
              </a:custGeom>
              <a:solidFill>
                <a:srgbClr val="63C6F5"/>
              </a:solidFill>
              <a:ln w="9525">
                <a:noFill/>
                <a:round/>
                <a:headEnd/>
                <a:tailEnd/>
              </a:ln>
            </p:spPr>
            <p:txBody>
              <a:bodyPr/>
              <a:lstStyle/>
              <a:p>
                <a:endParaRPr lang="en-US" dirty="0"/>
              </a:p>
            </p:txBody>
          </p:sp>
          <p:sp>
            <p:nvSpPr>
              <p:cNvPr id="80422" name="Rectangle 12838"/>
              <p:cNvSpPr>
                <a:spLocks noChangeArrowheads="1"/>
              </p:cNvSpPr>
              <p:nvPr/>
            </p:nvSpPr>
            <p:spPr bwMode="auto">
              <a:xfrm>
                <a:off x="1340" y="2689"/>
                <a:ext cx="6" cy="365"/>
              </a:xfrm>
              <a:prstGeom prst="rect">
                <a:avLst/>
              </a:prstGeom>
              <a:solidFill>
                <a:srgbClr val="63C6F5"/>
              </a:solidFill>
              <a:ln w="9525">
                <a:noFill/>
                <a:miter lim="800000"/>
                <a:headEnd/>
                <a:tailEnd/>
              </a:ln>
            </p:spPr>
            <p:txBody>
              <a:bodyPr/>
              <a:lstStyle/>
              <a:p>
                <a:endParaRPr lang="en-US" dirty="0"/>
              </a:p>
            </p:txBody>
          </p:sp>
          <p:sp>
            <p:nvSpPr>
              <p:cNvPr id="80423" name="Rectangle 12839"/>
              <p:cNvSpPr>
                <a:spLocks noChangeArrowheads="1"/>
              </p:cNvSpPr>
              <p:nvPr/>
            </p:nvSpPr>
            <p:spPr bwMode="auto">
              <a:xfrm>
                <a:off x="1340" y="3085"/>
                <a:ext cx="6" cy="183"/>
              </a:xfrm>
              <a:prstGeom prst="rect">
                <a:avLst/>
              </a:prstGeom>
              <a:solidFill>
                <a:srgbClr val="63C6F5"/>
              </a:solidFill>
              <a:ln w="9525">
                <a:noFill/>
                <a:miter lim="800000"/>
                <a:headEnd/>
                <a:tailEnd/>
              </a:ln>
            </p:spPr>
            <p:txBody>
              <a:bodyPr/>
              <a:lstStyle/>
              <a:p>
                <a:endParaRPr lang="en-US" dirty="0"/>
              </a:p>
            </p:txBody>
          </p:sp>
          <p:sp>
            <p:nvSpPr>
              <p:cNvPr id="80424" name="Freeform 12840"/>
              <p:cNvSpPr>
                <a:spLocks/>
              </p:cNvSpPr>
              <p:nvPr/>
            </p:nvSpPr>
            <p:spPr bwMode="auto">
              <a:xfrm>
                <a:off x="1340" y="3381"/>
                <a:ext cx="6" cy="182"/>
              </a:xfrm>
              <a:custGeom>
                <a:avLst/>
                <a:gdLst/>
                <a:ahLst/>
                <a:cxnLst>
                  <a:cxn ang="0">
                    <a:pos x="0" y="0"/>
                  </a:cxn>
                  <a:cxn ang="0">
                    <a:pos x="0" y="182"/>
                  </a:cxn>
                  <a:cxn ang="0">
                    <a:pos x="6" y="176"/>
                  </a:cxn>
                  <a:cxn ang="0">
                    <a:pos x="6" y="0"/>
                  </a:cxn>
                  <a:cxn ang="0">
                    <a:pos x="0" y="0"/>
                  </a:cxn>
                </a:cxnLst>
                <a:rect l="0" t="0" r="r" b="b"/>
                <a:pathLst>
                  <a:path w="6" h="182">
                    <a:moveTo>
                      <a:pt x="0" y="0"/>
                    </a:moveTo>
                    <a:lnTo>
                      <a:pt x="0" y="182"/>
                    </a:lnTo>
                    <a:lnTo>
                      <a:pt x="6" y="176"/>
                    </a:lnTo>
                    <a:lnTo>
                      <a:pt x="6" y="0"/>
                    </a:lnTo>
                    <a:lnTo>
                      <a:pt x="0" y="0"/>
                    </a:lnTo>
                    <a:close/>
                  </a:path>
                </a:pathLst>
              </a:custGeom>
              <a:solidFill>
                <a:srgbClr val="63C6F5"/>
              </a:solidFill>
              <a:ln w="9525">
                <a:noFill/>
                <a:round/>
                <a:headEnd/>
                <a:tailEnd/>
              </a:ln>
            </p:spPr>
            <p:txBody>
              <a:bodyPr/>
              <a:lstStyle/>
              <a:p>
                <a:endParaRPr lang="en-US" dirty="0"/>
              </a:p>
            </p:txBody>
          </p:sp>
          <p:sp>
            <p:nvSpPr>
              <p:cNvPr id="80425" name="Freeform 12841"/>
              <p:cNvSpPr>
                <a:spLocks/>
              </p:cNvSpPr>
              <p:nvPr/>
            </p:nvSpPr>
            <p:spPr bwMode="auto">
              <a:xfrm>
                <a:off x="1346" y="620"/>
                <a:ext cx="6" cy="163"/>
              </a:xfrm>
              <a:custGeom>
                <a:avLst/>
                <a:gdLst/>
                <a:ahLst/>
                <a:cxnLst>
                  <a:cxn ang="0">
                    <a:pos x="0" y="0"/>
                  </a:cxn>
                  <a:cxn ang="0">
                    <a:pos x="0" y="157"/>
                  </a:cxn>
                  <a:cxn ang="0">
                    <a:pos x="6" y="163"/>
                  </a:cxn>
                  <a:cxn ang="0">
                    <a:pos x="6" y="6"/>
                  </a:cxn>
                  <a:cxn ang="0">
                    <a:pos x="0" y="0"/>
                  </a:cxn>
                </a:cxnLst>
                <a:rect l="0" t="0" r="r" b="b"/>
                <a:pathLst>
                  <a:path w="6" h="163">
                    <a:moveTo>
                      <a:pt x="0" y="0"/>
                    </a:moveTo>
                    <a:lnTo>
                      <a:pt x="0" y="157"/>
                    </a:lnTo>
                    <a:lnTo>
                      <a:pt x="6" y="163"/>
                    </a:lnTo>
                    <a:lnTo>
                      <a:pt x="6" y="6"/>
                    </a:lnTo>
                    <a:lnTo>
                      <a:pt x="0" y="0"/>
                    </a:lnTo>
                    <a:close/>
                  </a:path>
                </a:pathLst>
              </a:custGeom>
              <a:solidFill>
                <a:srgbClr val="63C6F5"/>
              </a:solidFill>
              <a:ln w="9525">
                <a:noFill/>
                <a:round/>
                <a:headEnd/>
                <a:tailEnd/>
              </a:ln>
            </p:spPr>
            <p:txBody>
              <a:bodyPr/>
              <a:lstStyle/>
              <a:p>
                <a:endParaRPr lang="en-US" dirty="0"/>
              </a:p>
            </p:txBody>
          </p:sp>
          <p:sp>
            <p:nvSpPr>
              <p:cNvPr id="80426" name="Freeform 12842"/>
              <p:cNvSpPr>
                <a:spLocks/>
              </p:cNvSpPr>
              <p:nvPr/>
            </p:nvSpPr>
            <p:spPr bwMode="auto">
              <a:xfrm>
                <a:off x="1346" y="789"/>
                <a:ext cx="6" cy="7"/>
              </a:xfrm>
              <a:custGeom>
                <a:avLst/>
                <a:gdLst/>
                <a:ahLst/>
                <a:cxnLst>
                  <a:cxn ang="0">
                    <a:pos x="0" y="0"/>
                  </a:cxn>
                  <a:cxn ang="0">
                    <a:pos x="0" y="0"/>
                  </a:cxn>
                  <a:cxn ang="0">
                    <a:pos x="6" y="7"/>
                  </a:cxn>
                  <a:cxn ang="0">
                    <a:pos x="6" y="0"/>
                  </a:cxn>
                  <a:cxn ang="0">
                    <a:pos x="0" y="0"/>
                  </a:cxn>
                </a:cxnLst>
                <a:rect l="0" t="0" r="r" b="b"/>
                <a:pathLst>
                  <a:path w="6" h="7">
                    <a:moveTo>
                      <a:pt x="0" y="0"/>
                    </a:moveTo>
                    <a:lnTo>
                      <a:pt x="0" y="0"/>
                    </a:lnTo>
                    <a:lnTo>
                      <a:pt x="6" y="7"/>
                    </a:lnTo>
                    <a:lnTo>
                      <a:pt x="6" y="0"/>
                    </a:lnTo>
                    <a:lnTo>
                      <a:pt x="0" y="0"/>
                    </a:lnTo>
                    <a:close/>
                  </a:path>
                </a:pathLst>
              </a:custGeom>
              <a:solidFill>
                <a:srgbClr val="63C6F5"/>
              </a:solidFill>
              <a:ln w="9525">
                <a:noFill/>
                <a:round/>
                <a:headEnd/>
                <a:tailEnd/>
              </a:ln>
            </p:spPr>
            <p:txBody>
              <a:bodyPr/>
              <a:lstStyle/>
              <a:p>
                <a:endParaRPr lang="en-US" dirty="0"/>
              </a:p>
            </p:txBody>
          </p:sp>
          <p:sp>
            <p:nvSpPr>
              <p:cNvPr id="80427" name="Rectangle 12843"/>
              <p:cNvSpPr>
                <a:spLocks noChangeArrowheads="1"/>
              </p:cNvSpPr>
              <p:nvPr/>
            </p:nvSpPr>
            <p:spPr bwMode="auto">
              <a:xfrm>
                <a:off x="1346" y="947"/>
                <a:ext cx="6" cy="723"/>
              </a:xfrm>
              <a:prstGeom prst="rect">
                <a:avLst/>
              </a:prstGeom>
              <a:solidFill>
                <a:srgbClr val="63C6F5"/>
              </a:solidFill>
              <a:ln w="9525">
                <a:noFill/>
                <a:miter lim="800000"/>
                <a:headEnd/>
                <a:tailEnd/>
              </a:ln>
            </p:spPr>
            <p:txBody>
              <a:bodyPr/>
              <a:lstStyle/>
              <a:p>
                <a:endParaRPr lang="en-US" dirty="0"/>
              </a:p>
            </p:txBody>
          </p:sp>
          <p:sp>
            <p:nvSpPr>
              <p:cNvPr id="80428" name="Rectangle 12844"/>
              <p:cNvSpPr>
                <a:spLocks noChangeArrowheads="1"/>
              </p:cNvSpPr>
              <p:nvPr/>
            </p:nvSpPr>
            <p:spPr bwMode="auto">
              <a:xfrm>
                <a:off x="1346" y="1670"/>
                <a:ext cx="6" cy="19"/>
              </a:xfrm>
              <a:prstGeom prst="rect">
                <a:avLst/>
              </a:prstGeom>
              <a:solidFill>
                <a:srgbClr val="63C6F5"/>
              </a:solidFill>
              <a:ln w="9525">
                <a:noFill/>
                <a:miter lim="800000"/>
                <a:headEnd/>
                <a:tailEnd/>
              </a:ln>
            </p:spPr>
            <p:txBody>
              <a:bodyPr/>
              <a:lstStyle/>
              <a:p>
                <a:endParaRPr lang="en-US" dirty="0"/>
              </a:p>
            </p:txBody>
          </p:sp>
          <p:sp>
            <p:nvSpPr>
              <p:cNvPr id="80429" name="Freeform 12845"/>
              <p:cNvSpPr>
                <a:spLocks/>
              </p:cNvSpPr>
              <p:nvPr/>
            </p:nvSpPr>
            <p:spPr bwMode="auto">
              <a:xfrm>
                <a:off x="1346" y="1689"/>
                <a:ext cx="6" cy="12"/>
              </a:xfrm>
              <a:custGeom>
                <a:avLst/>
                <a:gdLst/>
                <a:ahLst/>
                <a:cxnLst>
                  <a:cxn ang="0">
                    <a:pos x="0" y="0"/>
                  </a:cxn>
                  <a:cxn ang="0">
                    <a:pos x="0" y="12"/>
                  </a:cxn>
                  <a:cxn ang="0">
                    <a:pos x="6" y="12"/>
                  </a:cxn>
                  <a:cxn ang="0">
                    <a:pos x="6" y="6"/>
                  </a:cxn>
                  <a:cxn ang="0">
                    <a:pos x="0" y="0"/>
                  </a:cxn>
                </a:cxnLst>
                <a:rect l="0" t="0" r="r" b="b"/>
                <a:pathLst>
                  <a:path w="6" h="12">
                    <a:moveTo>
                      <a:pt x="0" y="0"/>
                    </a:moveTo>
                    <a:lnTo>
                      <a:pt x="0" y="12"/>
                    </a:lnTo>
                    <a:lnTo>
                      <a:pt x="6" y="12"/>
                    </a:lnTo>
                    <a:lnTo>
                      <a:pt x="6" y="6"/>
                    </a:lnTo>
                    <a:lnTo>
                      <a:pt x="0" y="0"/>
                    </a:lnTo>
                    <a:close/>
                  </a:path>
                </a:pathLst>
              </a:custGeom>
              <a:solidFill>
                <a:srgbClr val="63C6F5"/>
              </a:solidFill>
              <a:ln w="9525">
                <a:noFill/>
                <a:round/>
                <a:headEnd/>
                <a:tailEnd/>
              </a:ln>
            </p:spPr>
            <p:txBody>
              <a:bodyPr/>
              <a:lstStyle/>
              <a:p>
                <a:endParaRPr lang="en-US" dirty="0"/>
              </a:p>
            </p:txBody>
          </p:sp>
          <p:sp>
            <p:nvSpPr>
              <p:cNvPr id="80430" name="Rectangle 12846"/>
              <p:cNvSpPr>
                <a:spLocks noChangeArrowheads="1"/>
              </p:cNvSpPr>
              <p:nvPr/>
            </p:nvSpPr>
            <p:spPr bwMode="auto">
              <a:xfrm>
                <a:off x="1346" y="1701"/>
                <a:ext cx="6" cy="1"/>
              </a:xfrm>
              <a:prstGeom prst="rect">
                <a:avLst/>
              </a:prstGeom>
              <a:solidFill>
                <a:srgbClr val="63C6F5"/>
              </a:solidFill>
              <a:ln w="9525">
                <a:noFill/>
                <a:miter lim="800000"/>
                <a:headEnd/>
                <a:tailEnd/>
              </a:ln>
            </p:spPr>
            <p:txBody>
              <a:bodyPr/>
              <a:lstStyle/>
              <a:p>
                <a:endParaRPr lang="en-US" dirty="0"/>
              </a:p>
            </p:txBody>
          </p:sp>
          <p:sp>
            <p:nvSpPr>
              <p:cNvPr id="80431" name="Freeform 12847"/>
              <p:cNvSpPr>
                <a:spLocks/>
              </p:cNvSpPr>
              <p:nvPr/>
            </p:nvSpPr>
            <p:spPr bwMode="auto">
              <a:xfrm>
                <a:off x="1346" y="1701"/>
                <a:ext cx="6" cy="7"/>
              </a:xfrm>
              <a:custGeom>
                <a:avLst/>
                <a:gdLst/>
                <a:ahLst/>
                <a:cxnLst>
                  <a:cxn ang="0">
                    <a:pos x="0" y="0"/>
                  </a:cxn>
                  <a:cxn ang="0">
                    <a:pos x="0" y="7"/>
                  </a:cxn>
                  <a:cxn ang="0">
                    <a:pos x="6" y="7"/>
                  </a:cxn>
                  <a:cxn ang="0">
                    <a:pos x="6" y="7"/>
                  </a:cxn>
                  <a:cxn ang="0">
                    <a:pos x="0" y="0"/>
                  </a:cxn>
                </a:cxnLst>
                <a:rect l="0" t="0" r="r" b="b"/>
                <a:pathLst>
                  <a:path w="6" h="7">
                    <a:moveTo>
                      <a:pt x="0" y="0"/>
                    </a:moveTo>
                    <a:lnTo>
                      <a:pt x="0" y="7"/>
                    </a:lnTo>
                    <a:lnTo>
                      <a:pt x="6" y="7"/>
                    </a:lnTo>
                    <a:lnTo>
                      <a:pt x="6" y="7"/>
                    </a:lnTo>
                    <a:lnTo>
                      <a:pt x="0" y="0"/>
                    </a:lnTo>
                    <a:close/>
                  </a:path>
                </a:pathLst>
              </a:custGeom>
              <a:solidFill>
                <a:srgbClr val="63C6F5"/>
              </a:solidFill>
              <a:ln w="9525">
                <a:noFill/>
                <a:round/>
                <a:headEnd/>
                <a:tailEnd/>
              </a:ln>
            </p:spPr>
            <p:txBody>
              <a:bodyPr/>
              <a:lstStyle/>
              <a:p>
                <a:endParaRPr lang="en-US" dirty="0"/>
              </a:p>
            </p:txBody>
          </p:sp>
          <p:sp>
            <p:nvSpPr>
              <p:cNvPr id="80432" name="Rectangle 12848"/>
              <p:cNvSpPr>
                <a:spLocks noChangeArrowheads="1"/>
              </p:cNvSpPr>
              <p:nvPr/>
            </p:nvSpPr>
            <p:spPr bwMode="auto">
              <a:xfrm>
                <a:off x="1346" y="1752"/>
                <a:ext cx="6" cy="6"/>
              </a:xfrm>
              <a:prstGeom prst="rect">
                <a:avLst/>
              </a:prstGeom>
              <a:solidFill>
                <a:srgbClr val="63C6F5"/>
              </a:solidFill>
              <a:ln w="9525">
                <a:noFill/>
                <a:miter lim="800000"/>
                <a:headEnd/>
                <a:tailEnd/>
              </a:ln>
            </p:spPr>
            <p:txBody>
              <a:bodyPr/>
              <a:lstStyle/>
              <a:p>
                <a:endParaRPr lang="en-US" dirty="0"/>
              </a:p>
            </p:txBody>
          </p:sp>
          <p:sp>
            <p:nvSpPr>
              <p:cNvPr id="80433" name="Freeform 12849"/>
              <p:cNvSpPr>
                <a:spLocks/>
              </p:cNvSpPr>
              <p:nvPr/>
            </p:nvSpPr>
            <p:spPr bwMode="auto">
              <a:xfrm>
                <a:off x="1346" y="2595"/>
                <a:ext cx="6" cy="6"/>
              </a:xfrm>
              <a:custGeom>
                <a:avLst/>
                <a:gdLst/>
                <a:ahLst/>
                <a:cxnLst>
                  <a:cxn ang="0">
                    <a:pos x="0" y="0"/>
                  </a:cxn>
                  <a:cxn ang="0">
                    <a:pos x="0" y="0"/>
                  </a:cxn>
                  <a:cxn ang="0">
                    <a:pos x="6" y="6"/>
                  </a:cxn>
                  <a:cxn ang="0">
                    <a:pos x="6" y="0"/>
                  </a:cxn>
                  <a:cxn ang="0">
                    <a:pos x="0" y="0"/>
                  </a:cxn>
                </a:cxnLst>
                <a:rect l="0" t="0" r="r" b="b"/>
                <a:pathLst>
                  <a:path w="6" h="6">
                    <a:moveTo>
                      <a:pt x="0" y="0"/>
                    </a:moveTo>
                    <a:lnTo>
                      <a:pt x="0" y="0"/>
                    </a:lnTo>
                    <a:lnTo>
                      <a:pt x="6" y="6"/>
                    </a:lnTo>
                    <a:lnTo>
                      <a:pt x="6" y="0"/>
                    </a:lnTo>
                    <a:lnTo>
                      <a:pt x="0" y="0"/>
                    </a:lnTo>
                    <a:close/>
                  </a:path>
                </a:pathLst>
              </a:custGeom>
              <a:solidFill>
                <a:srgbClr val="63C6F5"/>
              </a:solidFill>
              <a:ln w="9525">
                <a:noFill/>
                <a:round/>
                <a:headEnd/>
                <a:tailEnd/>
              </a:ln>
            </p:spPr>
            <p:txBody>
              <a:bodyPr/>
              <a:lstStyle/>
              <a:p>
                <a:endParaRPr lang="en-US" dirty="0"/>
              </a:p>
            </p:txBody>
          </p:sp>
          <p:sp>
            <p:nvSpPr>
              <p:cNvPr id="80434" name="Rectangle 12850"/>
              <p:cNvSpPr>
                <a:spLocks noChangeArrowheads="1"/>
              </p:cNvSpPr>
              <p:nvPr/>
            </p:nvSpPr>
            <p:spPr bwMode="auto">
              <a:xfrm>
                <a:off x="1346" y="2614"/>
                <a:ext cx="6" cy="12"/>
              </a:xfrm>
              <a:prstGeom prst="rect">
                <a:avLst/>
              </a:prstGeom>
              <a:solidFill>
                <a:srgbClr val="63C6F5"/>
              </a:solidFill>
              <a:ln w="9525">
                <a:noFill/>
                <a:miter lim="800000"/>
                <a:headEnd/>
                <a:tailEnd/>
              </a:ln>
            </p:spPr>
            <p:txBody>
              <a:bodyPr/>
              <a:lstStyle/>
              <a:p>
                <a:endParaRPr lang="en-US" dirty="0"/>
              </a:p>
            </p:txBody>
          </p:sp>
          <p:sp>
            <p:nvSpPr>
              <p:cNvPr id="80435" name="Freeform 12851"/>
              <p:cNvSpPr>
                <a:spLocks/>
              </p:cNvSpPr>
              <p:nvPr/>
            </p:nvSpPr>
            <p:spPr bwMode="auto">
              <a:xfrm>
                <a:off x="1346" y="2651"/>
                <a:ext cx="6" cy="7"/>
              </a:xfrm>
              <a:custGeom>
                <a:avLst/>
                <a:gdLst/>
                <a:ahLst/>
                <a:cxnLst>
                  <a:cxn ang="0">
                    <a:pos x="0" y="0"/>
                  </a:cxn>
                  <a:cxn ang="0">
                    <a:pos x="0" y="7"/>
                  </a:cxn>
                  <a:cxn ang="0">
                    <a:pos x="6" y="7"/>
                  </a:cxn>
                  <a:cxn ang="0">
                    <a:pos x="6" y="7"/>
                  </a:cxn>
                  <a:cxn ang="0">
                    <a:pos x="0" y="0"/>
                  </a:cxn>
                </a:cxnLst>
                <a:rect l="0" t="0" r="r" b="b"/>
                <a:pathLst>
                  <a:path w="6" h="7">
                    <a:moveTo>
                      <a:pt x="0" y="0"/>
                    </a:moveTo>
                    <a:lnTo>
                      <a:pt x="0" y="7"/>
                    </a:lnTo>
                    <a:lnTo>
                      <a:pt x="6" y="7"/>
                    </a:lnTo>
                    <a:lnTo>
                      <a:pt x="6" y="7"/>
                    </a:lnTo>
                    <a:lnTo>
                      <a:pt x="0" y="0"/>
                    </a:lnTo>
                    <a:close/>
                  </a:path>
                </a:pathLst>
              </a:custGeom>
              <a:solidFill>
                <a:srgbClr val="63C6F5"/>
              </a:solidFill>
              <a:ln w="9525">
                <a:noFill/>
                <a:round/>
                <a:headEnd/>
                <a:tailEnd/>
              </a:ln>
            </p:spPr>
            <p:txBody>
              <a:bodyPr/>
              <a:lstStyle/>
              <a:p>
                <a:endParaRPr lang="en-US" dirty="0"/>
              </a:p>
            </p:txBody>
          </p:sp>
          <p:sp>
            <p:nvSpPr>
              <p:cNvPr id="80436" name="Rectangle 12852"/>
              <p:cNvSpPr>
                <a:spLocks noChangeArrowheads="1"/>
              </p:cNvSpPr>
              <p:nvPr/>
            </p:nvSpPr>
            <p:spPr bwMode="auto">
              <a:xfrm>
                <a:off x="1346" y="2689"/>
                <a:ext cx="6" cy="365"/>
              </a:xfrm>
              <a:prstGeom prst="rect">
                <a:avLst/>
              </a:prstGeom>
              <a:solidFill>
                <a:srgbClr val="63C6F5"/>
              </a:solidFill>
              <a:ln w="9525">
                <a:noFill/>
                <a:miter lim="800000"/>
                <a:headEnd/>
                <a:tailEnd/>
              </a:ln>
            </p:spPr>
            <p:txBody>
              <a:bodyPr/>
              <a:lstStyle/>
              <a:p>
                <a:endParaRPr lang="en-US" dirty="0"/>
              </a:p>
            </p:txBody>
          </p:sp>
          <p:sp>
            <p:nvSpPr>
              <p:cNvPr id="80437" name="Freeform 12853"/>
              <p:cNvSpPr>
                <a:spLocks/>
              </p:cNvSpPr>
              <p:nvPr/>
            </p:nvSpPr>
            <p:spPr bwMode="auto">
              <a:xfrm>
                <a:off x="1346" y="3079"/>
                <a:ext cx="6" cy="176"/>
              </a:xfrm>
              <a:custGeom>
                <a:avLst/>
                <a:gdLst/>
                <a:ahLst/>
                <a:cxnLst>
                  <a:cxn ang="0">
                    <a:pos x="0" y="6"/>
                  </a:cxn>
                  <a:cxn ang="0">
                    <a:pos x="0" y="176"/>
                  </a:cxn>
                  <a:cxn ang="0">
                    <a:pos x="6" y="176"/>
                  </a:cxn>
                  <a:cxn ang="0">
                    <a:pos x="6" y="0"/>
                  </a:cxn>
                  <a:cxn ang="0">
                    <a:pos x="0" y="6"/>
                  </a:cxn>
                </a:cxnLst>
                <a:rect l="0" t="0" r="r" b="b"/>
                <a:pathLst>
                  <a:path w="6" h="176">
                    <a:moveTo>
                      <a:pt x="0" y="6"/>
                    </a:moveTo>
                    <a:lnTo>
                      <a:pt x="0" y="176"/>
                    </a:lnTo>
                    <a:lnTo>
                      <a:pt x="6" y="176"/>
                    </a:lnTo>
                    <a:lnTo>
                      <a:pt x="6" y="0"/>
                    </a:lnTo>
                    <a:lnTo>
                      <a:pt x="0" y="6"/>
                    </a:lnTo>
                    <a:close/>
                  </a:path>
                </a:pathLst>
              </a:custGeom>
              <a:solidFill>
                <a:srgbClr val="63C6F5"/>
              </a:solidFill>
              <a:ln w="9525">
                <a:noFill/>
                <a:round/>
                <a:headEnd/>
                <a:tailEnd/>
              </a:ln>
            </p:spPr>
            <p:txBody>
              <a:bodyPr/>
              <a:lstStyle/>
              <a:p>
                <a:endParaRPr lang="en-US" dirty="0"/>
              </a:p>
            </p:txBody>
          </p:sp>
          <p:sp>
            <p:nvSpPr>
              <p:cNvPr id="80438" name="Freeform 12854"/>
              <p:cNvSpPr>
                <a:spLocks/>
              </p:cNvSpPr>
              <p:nvPr/>
            </p:nvSpPr>
            <p:spPr bwMode="auto">
              <a:xfrm>
                <a:off x="1346" y="3375"/>
                <a:ext cx="6" cy="151"/>
              </a:xfrm>
              <a:custGeom>
                <a:avLst/>
                <a:gdLst/>
                <a:ahLst/>
                <a:cxnLst>
                  <a:cxn ang="0">
                    <a:pos x="0" y="6"/>
                  </a:cxn>
                  <a:cxn ang="0">
                    <a:pos x="0" y="151"/>
                  </a:cxn>
                  <a:cxn ang="0">
                    <a:pos x="6" y="151"/>
                  </a:cxn>
                  <a:cxn ang="0">
                    <a:pos x="6" y="0"/>
                  </a:cxn>
                  <a:cxn ang="0">
                    <a:pos x="0" y="6"/>
                  </a:cxn>
                </a:cxnLst>
                <a:rect l="0" t="0" r="r" b="b"/>
                <a:pathLst>
                  <a:path w="6" h="151">
                    <a:moveTo>
                      <a:pt x="0" y="6"/>
                    </a:moveTo>
                    <a:lnTo>
                      <a:pt x="0" y="151"/>
                    </a:lnTo>
                    <a:lnTo>
                      <a:pt x="6" y="151"/>
                    </a:lnTo>
                    <a:lnTo>
                      <a:pt x="6" y="0"/>
                    </a:lnTo>
                    <a:lnTo>
                      <a:pt x="0" y="6"/>
                    </a:lnTo>
                    <a:close/>
                  </a:path>
                </a:pathLst>
              </a:custGeom>
              <a:solidFill>
                <a:srgbClr val="63C6F5"/>
              </a:solidFill>
              <a:ln w="9525">
                <a:noFill/>
                <a:round/>
                <a:headEnd/>
                <a:tailEnd/>
              </a:ln>
            </p:spPr>
            <p:txBody>
              <a:bodyPr/>
              <a:lstStyle/>
              <a:p>
                <a:endParaRPr lang="en-US" dirty="0"/>
              </a:p>
            </p:txBody>
          </p:sp>
          <p:sp>
            <p:nvSpPr>
              <p:cNvPr id="80439" name="Freeform 12855"/>
              <p:cNvSpPr>
                <a:spLocks/>
              </p:cNvSpPr>
              <p:nvPr/>
            </p:nvSpPr>
            <p:spPr bwMode="auto">
              <a:xfrm>
                <a:off x="1352" y="626"/>
                <a:ext cx="7" cy="157"/>
              </a:xfrm>
              <a:custGeom>
                <a:avLst/>
                <a:gdLst/>
                <a:ahLst/>
                <a:cxnLst>
                  <a:cxn ang="0">
                    <a:pos x="0" y="0"/>
                  </a:cxn>
                  <a:cxn ang="0">
                    <a:pos x="0" y="157"/>
                  </a:cxn>
                  <a:cxn ang="0">
                    <a:pos x="7" y="157"/>
                  </a:cxn>
                  <a:cxn ang="0">
                    <a:pos x="7" y="6"/>
                  </a:cxn>
                  <a:cxn ang="0">
                    <a:pos x="0" y="0"/>
                  </a:cxn>
                </a:cxnLst>
                <a:rect l="0" t="0" r="r" b="b"/>
                <a:pathLst>
                  <a:path w="7" h="157">
                    <a:moveTo>
                      <a:pt x="0" y="0"/>
                    </a:moveTo>
                    <a:lnTo>
                      <a:pt x="0" y="157"/>
                    </a:lnTo>
                    <a:lnTo>
                      <a:pt x="7" y="157"/>
                    </a:lnTo>
                    <a:lnTo>
                      <a:pt x="7" y="6"/>
                    </a:lnTo>
                    <a:lnTo>
                      <a:pt x="0" y="0"/>
                    </a:lnTo>
                    <a:close/>
                  </a:path>
                </a:pathLst>
              </a:custGeom>
              <a:solidFill>
                <a:srgbClr val="63C6F5"/>
              </a:solidFill>
              <a:ln w="9525">
                <a:noFill/>
                <a:round/>
                <a:headEnd/>
                <a:tailEnd/>
              </a:ln>
            </p:spPr>
            <p:txBody>
              <a:bodyPr/>
              <a:lstStyle/>
              <a:p>
                <a:endParaRPr lang="en-US" dirty="0"/>
              </a:p>
            </p:txBody>
          </p:sp>
          <p:sp>
            <p:nvSpPr>
              <p:cNvPr id="80440" name="Rectangle 12856"/>
              <p:cNvSpPr>
                <a:spLocks noChangeArrowheads="1"/>
              </p:cNvSpPr>
              <p:nvPr/>
            </p:nvSpPr>
            <p:spPr bwMode="auto">
              <a:xfrm>
                <a:off x="1352" y="796"/>
                <a:ext cx="7" cy="1"/>
              </a:xfrm>
              <a:prstGeom prst="rect">
                <a:avLst/>
              </a:prstGeom>
              <a:solidFill>
                <a:srgbClr val="63C6F5"/>
              </a:solidFill>
              <a:ln w="9525">
                <a:noFill/>
                <a:miter lim="800000"/>
                <a:headEnd/>
                <a:tailEnd/>
              </a:ln>
            </p:spPr>
            <p:txBody>
              <a:bodyPr/>
              <a:lstStyle/>
              <a:p>
                <a:endParaRPr lang="en-US" dirty="0"/>
              </a:p>
            </p:txBody>
          </p:sp>
          <p:sp>
            <p:nvSpPr>
              <p:cNvPr id="80441" name="Rectangle 12857"/>
              <p:cNvSpPr>
                <a:spLocks noChangeArrowheads="1"/>
              </p:cNvSpPr>
              <p:nvPr/>
            </p:nvSpPr>
            <p:spPr bwMode="auto">
              <a:xfrm>
                <a:off x="1352" y="959"/>
                <a:ext cx="7" cy="711"/>
              </a:xfrm>
              <a:prstGeom prst="rect">
                <a:avLst/>
              </a:prstGeom>
              <a:solidFill>
                <a:srgbClr val="63C6F5"/>
              </a:solidFill>
              <a:ln w="9525">
                <a:noFill/>
                <a:miter lim="800000"/>
                <a:headEnd/>
                <a:tailEnd/>
              </a:ln>
            </p:spPr>
            <p:txBody>
              <a:bodyPr/>
              <a:lstStyle/>
              <a:p>
                <a:endParaRPr lang="en-US" dirty="0"/>
              </a:p>
            </p:txBody>
          </p:sp>
          <p:sp>
            <p:nvSpPr>
              <p:cNvPr id="80442" name="Freeform 12858"/>
              <p:cNvSpPr>
                <a:spLocks/>
              </p:cNvSpPr>
              <p:nvPr/>
            </p:nvSpPr>
            <p:spPr bwMode="auto">
              <a:xfrm>
                <a:off x="1352" y="1676"/>
                <a:ext cx="7" cy="13"/>
              </a:xfrm>
              <a:custGeom>
                <a:avLst/>
                <a:gdLst/>
                <a:ahLst/>
                <a:cxnLst>
                  <a:cxn ang="0">
                    <a:pos x="0" y="0"/>
                  </a:cxn>
                  <a:cxn ang="0">
                    <a:pos x="0" y="13"/>
                  </a:cxn>
                  <a:cxn ang="0">
                    <a:pos x="7" y="7"/>
                  </a:cxn>
                  <a:cxn ang="0">
                    <a:pos x="7" y="0"/>
                  </a:cxn>
                  <a:cxn ang="0">
                    <a:pos x="0" y="0"/>
                  </a:cxn>
                </a:cxnLst>
                <a:rect l="0" t="0" r="r" b="b"/>
                <a:pathLst>
                  <a:path w="7" h="13">
                    <a:moveTo>
                      <a:pt x="0" y="0"/>
                    </a:moveTo>
                    <a:lnTo>
                      <a:pt x="0" y="13"/>
                    </a:lnTo>
                    <a:lnTo>
                      <a:pt x="7" y="7"/>
                    </a:lnTo>
                    <a:lnTo>
                      <a:pt x="7" y="0"/>
                    </a:lnTo>
                    <a:lnTo>
                      <a:pt x="0" y="0"/>
                    </a:lnTo>
                    <a:close/>
                  </a:path>
                </a:pathLst>
              </a:custGeom>
              <a:solidFill>
                <a:srgbClr val="63C6F5"/>
              </a:solidFill>
              <a:ln w="9525">
                <a:noFill/>
                <a:round/>
                <a:headEnd/>
                <a:tailEnd/>
              </a:ln>
            </p:spPr>
            <p:txBody>
              <a:bodyPr/>
              <a:lstStyle/>
              <a:p>
                <a:endParaRPr lang="en-US" dirty="0"/>
              </a:p>
            </p:txBody>
          </p:sp>
          <p:sp>
            <p:nvSpPr>
              <p:cNvPr id="80443" name="Rectangle 12859"/>
              <p:cNvSpPr>
                <a:spLocks noChangeArrowheads="1"/>
              </p:cNvSpPr>
              <p:nvPr/>
            </p:nvSpPr>
            <p:spPr bwMode="auto">
              <a:xfrm>
                <a:off x="1352" y="1708"/>
                <a:ext cx="7" cy="12"/>
              </a:xfrm>
              <a:prstGeom prst="rect">
                <a:avLst/>
              </a:prstGeom>
              <a:solidFill>
                <a:srgbClr val="63C6F5"/>
              </a:solidFill>
              <a:ln w="9525">
                <a:noFill/>
                <a:miter lim="800000"/>
                <a:headEnd/>
                <a:tailEnd/>
              </a:ln>
            </p:spPr>
            <p:txBody>
              <a:bodyPr/>
              <a:lstStyle/>
              <a:p>
                <a:endParaRPr lang="en-US" dirty="0"/>
              </a:p>
            </p:txBody>
          </p:sp>
          <p:sp>
            <p:nvSpPr>
              <p:cNvPr id="80444" name="Rectangle 12860"/>
              <p:cNvSpPr>
                <a:spLocks noChangeArrowheads="1"/>
              </p:cNvSpPr>
              <p:nvPr/>
            </p:nvSpPr>
            <p:spPr bwMode="auto">
              <a:xfrm>
                <a:off x="1352" y="1752"/>
                <a:ext cx="7" cy="1"/>
              </a:xfrm>
              <a:prstGeom prst="rect">
                <a:avLst/>
              </a:prstGeom>
              <a:solidFill>
                <a:srgbClr val="63C6F5"/>
              </a:solidFill>
              <a:ln w="9525">
                <a:noFill/>
                <a:miter lim="800000"/>
                <a:headEnd/>
                <a:tailEnd/>
              </a:ln>
            </p:spPr>
            <p:txBody>
              <a:bodyPr/>
              <a:lstStyle/>
              <a:p>
                <a:endParaRPr lang="en-US" dirty="0"/>
              </a:p>
            </p:txBody>
          </p:sp>
          <p:sp>
            <p:nvSpPr>
              <p:cNvPr id="80445" name="Rectangle 12861"/>
              <p:cNvSpPr>
                <a:spLocks noChangeArrowheads="1"/>
              </p:cNvSpPr>
              <p:nvPr/>
            </p:nvSpPr>
            <p:spPr bwMode="auto">
              <a:xfrm>
                <a:off x="1352" y="1752"/>
                <a:ext cx="7" cy="12"/>
              </a:xfrm>
              <a:prstGeom prst="rect">
                <a:avLst/>
              </a:prstGeom>
              <a:solidFill>
                <a:srgbClr val="63C6F5"/>
              </a:solidFill>
              <a:ln w="9525">
                <a:noFill/>
                <a:miter lim="800000"/>
                <a:headEnd/>
                <a:tailEnd/>
              </a:ln>
            </p:spPr>
            <p:txBody>
              <a:bodyPr/>
              <a:lstStyle/>
              <a:p>
                <a:endParaRPr lang="en-US" dirty="0"/>
              </a:p>
            </p:txBody>
          </p:sp>
          <p:sp>
            <p:nvSpPr>
              <p:cNvPr id="80446" name="Rectangle 12862"/>
              <p:cNvSpPr>
                <a:spLocks noChangeArrowheads="1"/>
              </p:cNvSpPr>
              <p:nvPr/>
            </p:nvSpPr>
            <p:spPr bwMode="auto">
              <a:xfrm>
                <a:off x="1352" y="1777"/>
                <a:ext cx="7" cy="6"/>
              </a:xfrm>
              <a:prstGeom prst="rect">
                <a:avLst/>
              </a:prstGeom>
              <a:solidFill>
                <a:srgbClr val="63C6F5"/>
              </a:solidFill>
              <a:ln w="9525">
                <a:noFill/>
                <a:miter lim="800000"/>
                <a:headEnd/>
                <a:tailEnd/>
              </a:ln>
            </p:spPr>
            <p:txBody>
              <a:bodyPr/>
              <a:lstStyle/>
              <a:p>
                <a:endParaRPr lang="en-US" dirty="0"/>
              </a:p>
            </p:txBody>
          </p:sp>
          <p:sp>
            <p:nvSpPr>
              <p:cNvPr id="80447" name="Rectangle 12863"/>
              <p:cNvSpPr>
                <a:spLocks noChangeArrowheads="1"/>
              </p:cNvSpPr>
              <p:nvPr/>
            </p:nvSpPr>
            <p:spPr bwMode="auto">
              <a:xfrm>
                <a:off x="1352" y="2557"/>
                <a:ext cx="7" cy="1"/>
              </a:xfrm>
              <a:prstGeom prst="rect">
                <a:avLst/>
              </a:prstGeom>
              <a:solidFill>
                <a:srgbClr val="63C6F5"/>
              </a:solidFill>
              <a:ln w="9525">
                <a:noFill/>
                <a:miter lim="800000"/>
                <a:headEnd/>
                <a:tailEnd/>
              </a:ln>
            </p:spPr>
            <p:txBody>
              <a:bodyPr/>
              <a:lstStyle/>
              <a:p>
                <a:endParaRPr lang="en-US" dirty="0"/>
              </a:p>
            </p:txBody>
          </p:sp>
          <p:sp>
            <p:nvSpPr>
              <p:cNvPr id="80448" name="Rectangle 12864"/>
              <p:cNvSpPr>
                <a:spLocks noChangeArrowheads="1"/>
              </p:cNvSpPr>
              <p:nvPr/>
            </p:nvSpPr>
            <p:spPr bwMode="auto">
              <a:xfrm>
                <a:off x="1352" y="2563"/>
                <a:ext cx="7" cy="1"/>
              </a:xfrm>
              <a:prstGeom prst="rect">
                <a:avLst/>
              </a:prstGeom>
              <a:solidFill>
                <a:srgbClr val="63C6F5"/>
              </a:solidFill>
              <a:ln w="9525">
                <a:noFill/>
                <a:miter lim="800000"/>
                <a:headEnd/>
                <a:tailEnd/>
              </a:ln>
            </p:spPr>
            <p:txBody>
              <a:bodyPr/>
              <a:lstStyle/>
              <a:p>
                <a:endParaRPr lang="en-US" dirty="0"/>
              </a:p>
            </p:txBody>
          </p:sp>
          <p:sp>
            <p:nvSpPr>
              <p:cNvPr id="80449" name="Rectangle 12865"/>
              <p:cNvSpPr>
                <a:spLocks noChangeArrowheads="1"/>
              </p:cNvSpPr>
              <p:nvPr/>
            </p:nvSpPr>
            <p:spPr bwMode="auto">
              <a:xfrm>
                <a:off x="1352" y="2595"/>
                <a:ext cx="7" cy="12"/>
              </a:xfrm>
              <a:prstGeom prst="rect">
                <a:avLst/>
              </a:prstGeom>
              <a:solidFill>
                <a:srgbClr val="63C6F5"/>
              </a:solidFill>
              <a:ln w="9525">
                <a:noFill/>
                <a:miter lim="800000"/>
                <a:headEnd/>
                <a:tailEnd/>
              </a:ln>
            </p:spPr>
            <p:txBody>
              <a:bodyPr/>
              <a:lstStyle/>
              <a:p>
                <a:endParaRPr lang="en-US" dirty="0"/>
              </a:p>
            </p:txBody>
          </p:sp>
          <p:sp>
            <p:nvSpPr>
              <p:cNvPr id="80450" name="Rectangle 12866"/>
              <p:cNvSpPr>
                <a:spLocks noChangeArrowheads="1"/>
              </p:cNvSpPr>
              <p:nvPr/>
            </p:nvSpPr>
            <p:spPr bwMode="auto">
              <a:xfrm>
                <a:off x="1352" y="2620"/>
                <a:ext cx="7" cy="12"/>
              </a:xfrm>
              <a:prstGeom prst="rect">
                <a:avLst/>
              </a:prstGeom>
              <a:solidFill>
                <a:srgbClr val="63C6F5"/>
              </a:solidFill>
              <a:ln w="9525">
                <a:noFill/>
                <a:miter lim="800000"/>
                <a:headEnd/>
                <a:tailEnd/>
              </a:ln>
            </p:spPr>
            <p:txBody>
              <a:bodyPr/>
              <a:lstStyle/>
              <a:p>
                <a:endParaRPr lang="en-US" dirty="0"/>
              </a:p>
            </p:txBody>
          </p:sp>
          <p:sp>
            <p:nvSpPr>
              <p:cNvPr id="80451" name="Rectangle 12867"/>
              <p:cNvSpPr>
                <a:spLocks noChangeArrowheads="1"/>
              </p:cNvSpPr>
              <p:nvPr/>
            </p:nvSpPr>
            <p:spPr bwMode="auto">
              <a:xfrm>
                <a:off x="1352" y="2658"/>
                <a:ext cx="7" cy="12"/>
              </a:xfrm>
              <a:prstGeom prst="rect">
                <a:avLst/>
              </a:prstGeom>
              <a:solidFill>
                <a:srgbClr val="63C6F5"/>
              </a:solidFill>
              <a:ln w="9525">
                <a:noFill/>
                <a:miter lim="800000"/>
                <a:headEnd/>
                <a:tailEnd/>
              </a:ln>
            </p:spPr>
            <p:txBody>
              <a:bodyPr/>
              <a:lstStyle/>
              <a:p>
                <a:endParaRPr lang="en-US" dirty="0"/>
              </a:p>
            </p:txBody>
          </p:sp>
          <p:sp>
            <p:nvSpPr>
              <p:cNvPr id="80452" name="Freeform 12868"/>
              <p:cNvSpPr>
                <a:spLocks/>
              </p:cNvSpPr>
              <p:nvPr/>
            </p:nvSpPr>
            <p:spPr bwMode="auto">
              <a:xfrm>
                <a:off x="1352" y="2702"/>
                <a:ext cx="7" cy="346"/>
              </a:xfrm>
              <a:custGeom>
                <a:avLst/>
                <a:gdLst/>
                <a:ahLst/>
                <a:cxnLst>
                  <a:cxn ang="0">
                    <a:pos x="0" y="0"/>
                  </a:cxn>
                  <a:cxn ang="0">
                    <a:pos x="0" y="346"/>
                  </a:cxn>
                  <a:cxn ang="0">
                    <a:pos x="7" y="339"/>
                  </a:cxn>
                  <a:cxn ang="0">
                    <a:pos x="7" y="0"/>
                  </a:cxn>
                  <a:cxn ang="0">
                    <a:pos x="0" y="0"/>
                  </a:cxn>
                </a:cxnLst>
                <a:rect l="0" t="0" r="r" b="b"/>
                <a:pathLst>
                  <a:path w="7" h="346">
                    <a:moveTo>
                      <a:pt x="0" y="0"/>
                    </a:moveTo>
                    <a:lnTo>
                      <a:pt x="0" y="346"/>
                    </a:lnTo>
                    <a:lnTo>
                      <a:pt x="7" y="339"/>
                    </a:lnTo>
                    <a:lnTo>
                      <a:pt x="7" y="0"/>
                    </a:lnTo>
                    <a:lnTo>
                      <a:pt x="0" y="0"/>
                    </a:lnTo>
                    <a:close/>
                  </a:path>
                </a:pathLst>
              </a:custGeom>
              <a:solidFill>
                <a:srgbClr val="63C6F5"/>
              </a:solidFill>
              <a:ln w="9525">
                <a:noFill/>
                <a:round/>
                <a:headEnd/>
                <a:tailEnd/>
              </a:ln>
            </p:spPr>
            <p:txBody>
              <a:bodyPr/>
              <a:lstStyle/>
              <a:p>
                <a:endParaRPr lang="en-US" dirty="0"/>
              </a:p>
            </p:txBody>
          </p:sp>
          <p:sp>
            <p:nvSpPr>
              <p:cNvPr id="80453" name="Rectangle 12869"/>
              <p:cNvSpPr>
                <a:spLocks noChangeArrowheads="1"/>
              </p:cNvSpPr>
              <p:nvPr/>
            </p:nvSpPr>
            <p:spPr bwMode="auto">
              <a:xfrm>
                <a:off x="1352" y="3079"/>
                <a:ext cx="7" cy="176"/>
              </a:xfrm>
              <a:prstGeom prst="rect">
                <a:avLst/>
              </a:prstGeom>
              <a:solidFill>
                <a:srgbClr val="63C6F5"/>
              </a:solidFill>
              <a:ln w="9525">
                <a:noFill/>
                <a:miter lim="800000"/>
                <a:headEnd/>
                <a:tailEnd/>
              </a:ln>
            </p:spPr>
            <p:txBody>
              <a:bodyPr/>
              <a:lstStyle/>
              <a:p>
                <a:endParaRPr lang="en-US" dirty="0"/>
              </a:p>
            </p:txBody>
          </p:sp>
          <p:sp>
            <p:nvSpPr>
              <p:cNvPr id="80454" name="Rectangle 12870"/>
              <p:cNvSpPr>
                <a:spLocks noChangeArrowheads="1"/>
              </p:cNvSpPr>
              <p:nvPr/>
            </p:nvSpPr>
            <p:spPr bwMode="auto">
              <a:xfrm>
                <a:off x="1352" y="3375"/>
                <a:ext cx="7" cy="144"/>
              </a:xfrm>
              <a:prstGeom prst="rect">
                <a:avLst/>
              </a:prstGeom>
              <a:solidFill>
                <a:srgbClr val="63C6F5"/>
              </a:solidFill>
              <a:ln w="9525">
                <a:noFill/>
                <a:miter lim="800000"/>
                <a:headEnd/>
                <a:tailEnd/>
              </a:ln>
            </p:spPr>
            <p:txBody>
              <a:bodyPr/>
              <a:lstStyle/>
              <a:p>
                <a:endParaRPr lang="en-US" dirty="0"/>
              </a:p>
            </p:txBody>
          </p:sp>
          <p:sp>
            <p:nvSpPr>
              <p:cNvPr id="80455" name="Freeform 12871"/>
              <p:cNvSpPr>
                <a:spLocks/>
              </p:cNvSpPr>
              <p:nvPr/>
            </p:nvSpPr>
            <p:spPr bwMode="auto">
              <a:xfrm>
                <a:off x="1359" y="638"/>
                <a:ext cx="6" cy="151"/>
              </a:xfrm>
              <a:custGeom>
                <a:avLst/>
                <a:gdLst/>
                <a:ahLst/>
                <a:cxnLst>
                  <a:cxn ang="0">
                    <a:pos x="0" y="0"/>
                  </a:cxn>
                  <a:cxn ang="0">
                    <a:pos x="0" y="145"/>
                  </a:cxn>
                  <a:cxn ang="0">
                    <a:pos x="6" y="151"/>
                  </a:cxn>
                  <a:cxn ang="0">
                    <a:pos x="6" y="0"/>
                  </a:cxn>
                  <a:cxn ang="0">
                    <a:pos x="0" y="0"/>
                  </a:cxn>
                </a:cxnLst>
                <a:rect l="0" t="0" r="r" b="b"/>
                <a:pathLst>
                  <a:path w="6" h="151">
                    <a:moveTo>
                      <a:pt x="0" y="0"/>
                    </a:moveTo>
                    <a:lnTo>
                      <a:pt x="0" y="145"/>
                    </a:lnTo>
                    <a:lnTo>
                      <a:pt x="6" y="151"/>
                    </a:lnTo>
                    <a:lnTo>
                      <a:pt x="6" y="0"/>
                    </a:lnTo>
                    <a:lnTo>
                      <a:pt x="0" y="0"/>
                    </a:lnTo>
                    <a:close/>
                  </a:path>
                </a:pathLst>
              </a:custGeom>
              <a:solidFill>
                <a:srgbClr val="63C6F5"/>
              </a:solidFill>
              <a:ln w="9525">
                <a:noFill/>
                <a:round/>
                <a:headEnd/>
                <a:tailEnd/>
              </a:ln>
            </p:spPr>
            <p:txBody>
              <a:bodyPr/>
              <a:lstStyle/>
              <a:p>
                <a:endParaRPr lang="en-US" dirty="0"/>
              </a:p>
            </p:txBody>
          </p:sp>
          <p:sp>
            <p:nvSpPr>
              <p:cNvPr id="80456" name="Rectangle 12872"/>
              <p:cNvSpPr>
                <a:spLocks noChangeArrowheads="1"/>
              </p:cNvSpPr>
              <p:nvPr/>
            </p:nvSpPr>
            <p:spPr bwMode="auto">
              <a:xfrm>
                <a:off x="1359" y="865"/>
                <a:ext cx="6" cy="1"/>
              </a:xfrm>
              <a:prstGeom prst="rect">
                <a:avLst/>
              </a:prstGeom>
              <a:solidFill>
                <a:srgbClr val="63C6F5"/>
              </a:solidFill>
              <a:ln w="9525">
                <a:noFill/>
                <a:miter lim="800000"/>
                <a:headEnd/>
                <a:tailEnd/>
              </a:ln>
            </p:spPr>
            <p:txBody>
              <a:bodyPr/>
              <a:lstStyle/>
              <a:p>
                <a:endParaRPr lang="en-US" dirty="0"/>
              </a:p>
            </p:txBody>
          </p:sp>
          <p:sp>
            <p:nvSpPr>
              <p:cNvPr id="80457" name="Freeform 12873"/>
              <p:cNvSpPr>
                <a:spLocks/>
              </p:cNvSpPr>
              <p:nvPr/>
            </p:nvSpPr>
            <p:spPr bwMode="auto">
              <a:xfrm>
                <a:off x="1359" y="953"/>
                <a:ext cx="6" cy="818"/>
              </a:xfrm>
              <a:custGeom>
                <a:avLst/>
                <a:gdLst/>
                <a:ahLst/>
                <a:cxnLst>
                  <a:cxn ang="0">
                    <a:pos x="0" y="0"/>
                  </a:cxn>
                  <a:cxn ang="0">
                    <a:pos x="0" y="811"/>
                  </a:cxn>
                  <a:cxn ang="0">
                    <a:pos x="6" y="818"/>
                  </a:cxn>
                  <a:cxn ang="0">
                    <a:pos x="6" y="0"/>
                  </a:cxn>
                  <a:cxn ang="0">
                    <a:pos x="0" y="0"/>
                  </a:cxn>
                </a:cxnLst>
                <a:rect l="0" t="0" r="r" b="b"/>
                <a:pathLst>
                  <a:path w="6" h="818">
                    <a:moveTo>
                      <a:pt x="0" y="0"/>
                    </a:moveTo>
                    <a:lnTo>
                      <a:pt x="0" y="811"/>
                    </a:lnTo>
                    <a:lnTo>
                      <a:pt x="6" y="818"/>
                    </a:lnTo>
                    <a:lnTo>
                      <a:pt x="6" y="0"/>
                    </a:lnTo>
                    <a:lnTo>
                      <a:pt x="0" y="0"/>
                    </a:lnTo>
                    <a:close/>
                  </a:path>
                </a:pathLst>
              </a:custGeom>
              <a:solidFill>
                <a:srgbClr val="63C6F5"/>
              </a:solidFill>
              <a:ln w="9525">
                <a:noFill/>
                <a:round/>
                <a:headEnd/>
                <a:tailEnd/>
              </a:ln>
            </p:spPr>
            <p:txBody>
              <a:bodyPr/>
              <a:lstStyle/>
              <a:p>
                <a:endParaRPr lang="en-US" dirty="0"/>
              </a:p>
            </p:txBody>
          </p:sp>
          <p:sp>
            <p:nvSpPr>
              <p:cNvPr id="80458" name="Freeform 12874"/>
              <p:cNvSpPr>
                <a:spLocks/>
              </p:cNvSpPr>
              <p:nvPr/>
            </p:nvSpPr>
            <p:spPr bwMode="auto">
              <a:xfrm>
                <a:off x="1359" y="1777"/>
                <a:ext cx="6" cy="6"/>
              </a:xfrm>
              <a:custGeom>
                <a:avLst/>
                <a:gdLst/>
                <a:ahLst/>
                <a:cxnLst>
                  <a:cxn ang="0">
                    <a:pos x="0" y="6"/>
                  </a:cxn>
                  <a:cxn ang="0">
                    <a:pos x="0" y="6"/>
                  </a:cxn>
                  <a:cxn ang="0">
                    <a:pos x="6" y="0"/>
                  </a:cxn>
                  <a:cxn ang="0">
                    <a:pos x="6" y="0"/>
                  </a:cxn>
                  <a:cxn ang="0">
                    <a:pos x="0" y="6"/>
                  </a:cxn>
                </a:cxnLst>
                <a:rect l="0" t="0" r="r" b="b"/>
                <a:pathLst>
                  <a:path w="6" h="6">
                    <a:moveTo>
                      <a:pt x="0" y="6"/>
                    </a:moveTo>
                    <a:lnTo>
                      <a:pt x="0" y="6"/>
                    </a:lnTo>
                    <a:lnTo>
                      <a:pt x="6" y="0"/>
                    </a:lnTo>
                    <a:lnTo>
                      <a:pt x="6" y="0"/>
                    </a:lnTo>
                    <a:lnTo>
                      <a:pt x="0" y="6"/>
                    </a:lnTo>
                    <a:close/>
                  </a:path>
                </a:pathLst>
              </a:custGeom>
              <a:solidFill>
                <a:srgbClr val="63C6F5"/>
              </a:solidFill>
              <a:ln w="9525">
                <a:noFill/>
                <a:round/>
                <a:headEnd/>
                <a:tailEnd/>
              </a:ln>
            </p:spPr>
            <p:txBody>
              <a:bodyPr/>
              <a:lstStyle/>
              <a:p>
                <a:endParaRPr lang="en-US" dirty="0"/>
              </a:p>
            </p:txBody>
          </p:sp>
          <p:sp>
            <p:nvSpPr>
              <p:cNvPr id="80459" name="Rectangle 12875"/>
              <p:cNvSpPr>
                <a:spLocks noChangeArrowheads="1"/>
              </p:cNvSpPr>
              <p:nvPr/>
            </p:nvSpPr>
            <p:spPr bwMode="auto">
              <a:xfrm>
                <a:off x="1359" y="2091"/>
                <a:ext cx="6" cy="1"/>
              </a:xfrm>
              <a:prstGeom prst="rect">
                <a:avLst/>
              </a:prstGeom>
              <a:solidFill>
                <a:srgbClr val="63C6F5"/>
              </a:solidFill>
              <a:ln w="9525">
                <a:noFill/>
                <a:miter lim="800000"/>
                <a:headEnd/>
                <a:tailEnd/>
              </a:ln>
            </p:spPr>
            <p:txBody>
              <a:bodyPr/>
              <a:lstStyle/>
              <a:p>
                <a:endParaRPr lang="en-US" dirty="0"/>
              </a:p>
            </p:txBody>
          </p:sp>
          <p:sp>
            <p:nvSpPr>
              <p:cNvPr id="80460" name="Rectangle 12876"/>
              <p:cNvSpPr>
                <a:spLocks noChangeArrowheads="1"/>
              </p:cNvSpPr>
              <p:nvPr/>
            </p:nvSpPr>
            <p:spPr bwMode="auto">
              <a:xfrm>
                <a:off x="1359" y="2538"/>
                <a:ext cx="6" cy="6"/>
              </a:xfrm>
              <a:prstGeom prst="rect">
                <a:avLst/>
              </a:prstGeom>
              <a:solidFill>
                <a:srgbClr val="63C6F5"/>
              </a:solidFill>
              <a:ln w="9525">
                <a:noFill/>
                <a:miter lim="800000"/>
                <a:headEnd/>
                <a:tailEnd/>
              </a:ln>
            </p:spPr>
            <p:txBody>
              <a:bodyPr/>
              <a:lstStyle/>
              <a:p>
                <a:endParaRPr lang="en-US" dirty="0"/>
              </a:p>
            </p:txBody>
          </p:sp>
          <p:sp>
            <p:nvSpPr>
              <p:cNvPr id="80461" name="Rectangle 12877"/>
              <p:cNvSpPr>
                <a:spLocks noChangeArrowheads="1"/>
              </p:cNvSpPr>
              <p:nvPr/>
            </p:nvSpPr>
            <p:spPr bwMode="auto">
              <a:xfrm>
                <a:off x="1359" y="2563"/>
                <a:ext cx="6" cy="1"/>
              </a:xfrm>
              <a:prstGeom prst="rect">
                <a:avLst/>
              </a:prstGeom>
              <a:solidFill>
                <a:srgbClr val="63C6F5"/>
              </a:solidFill>
              <a:ln w="9525">
                <a:noFill/>
                <a:miter lim="800000"/>
                <a:headEnd/>
                <a:tailEnd/>
              </a:ln>
            </p:spPr>
            <p:txBody>
              <a:bodyPr/>
              <a:lstStyle/>
              <a:p>
                <a:endParaRPr lang="en-US" dirty="0"/>
              </a:p>
            </p:txBody>
          </p:sp>
          <p:sp>
            <p:nvSpPr>
              <p:cNvPr id="80462" name="Rectangle 12878"/>
              <p:cNvSpPr>
                <a:spLocks noChangeArrowheads="1"/>
              </p:cNvSpPr>
              <p:nvPr/>
            </p:nvSpPr>
            <p:spPr bwMode="auto">
              <a:xfrm>
                <a:off x="1359" y="2570"/>
                <a:ext cx="6" cy="1"/>
              </a:xfrm>
              <a:prstGeom prst="rect">
                <a:avLst/>
              </a:prstGeom>
              <a:solidFill>
                <a:srgbClr val="63C6F5"/>
              </a:solidFill>
              <a:ln w="9525">
                <a:noFill/>
                <a:miter lim="800000"/>
                <a:headEnd/>
                <a:tailEnd/>
              </a:ln>
            </p:spPr>
            <p:txBody>
              <a:bodyPr/>
              <a:lstStyle/>
              <a:p>
                <a:endParaRPr lang="en-US" dirty="0"/>
              </a:p>
            </p:txBody>
          </p:sp>
          <p:sp>
            <p:nvSpPr>
              <p:cNvPr id="80463" name="Freeform 12879"/>
              <p:cNvSpPr>
                <a:spLocks/>
              </p:cNvSpPr>
              <p:nvPr/>
            </p:nvSpPr>
            <p:spPr bwMode="auto">
              <a:xfrm>
                <a:off x="1359" y="2595"/>
                <a:ext cx="6" cy="50"/>
              </a:xfrm>
              <a:custGeom>
                <a:avLst/>
                <a:gdLst/>
                <a:ahLst/>
                <a:cxnLst>
                  <a:cxn ang="0">
                    <a:pos x="0" y="0"/>
                  </a:cxn>
                  <a:cxn ang="0">
                    <a:pos x="0" y="44"/>
                  </a:cxn>
                  <a:cxn ang="0">
                    <a:pos x="6" y="50"/>
                  </a:cxn>
                  <a:cxn ang="0">
                    <a:pos x="6" y="0"/>
                  </a:cxn>
                  <a:cxn ang="0">
                    <a:pos x="0" y="0"/>
                  </a:cxn>
                </a:cxnLst>
                <a:rect l="0" t="0" r="r" b="b"/>
                <a:pathLst>
                  <a:path w="6" h="50">
                    <a:moveTo>
                      <a:pt x="0" y="0"/>
                    </a:moveTo>
                    <a:lnTo>
                      <a:pt x="0" y="44"/>
                    </a:lnTo>
                    <a:lnTo>
                      <a:pt x="6" y="50"/>
                    </a:lnTo>
                    <a:lnTo>
                      <a:pt x="6" y="0"/>
                    </a:lnTo>
                    <a:lnTo>
                      <a:pt x="0" y="0"/>
                    </a:lnTo>
                    <a:close/>
                  </a:path>
                </a:pathLst>
              </a:custGeom>
              <a:solidFill>
                <a:srgbClr val="63C6F5"/>
              </a:solidFill>
              <a:ln w="9525">
                <a:noFill/>
                <a:round/>
                <a:headEnd/>
                <a:tailEnd/>
              </a:ln>
            </p:spPr>
            <p:txBody>
              <a:bodyPr/>
              <a:lstStyle/>
              <a:p>
                <a:endParaRPr lang="en-US" dirty="0"/>
              </a:p>
            </p:txBody>
          </p:sp>
          <p:sp>
            <p:nvSpPr>
              <p:cNvPr id="80464" name="Freeform 12880"/>
              <p:cNvSpPr>
                <a:spLocks/>
              </p:cNvSpPr>
              <p:nvPr/>
            </p:nvSpPr>
            <p:spPr bwMode="auto">
              <a:xfrm>
                <a:off x="1359" y="2658"/>
                <a:ext cx="6" cy="18"/>
              </a:xfrm>
              <a:custGeom>
                <a:avLst/>
                <a:gdLst/>
                <a:ahLst/>
                <a:cxnLst>
                  <a:cxn ang="0">
                    <a:pos x="0" y="0"/>
                  </a:cxn>
                  <a:cxn ang="0">
                    <a:pos x="0" y="18"/>
                  </a:cxn>
                  <a:cxn ang="0">
                    <a:pos x="6" y="18"/>
                  </a:cxn>
                  <a:cxn ang="0">
                    <a:pos x="6" y="6"/>
                  </a:cxn>
                  <a:cxn ang="0">
                    <a:pos x="0" y="0"/>
                  </a:cxn>
                </a:cxnLst>
                <a:rect l="0" t="0" r="r" b="b"/>
                <a:pathLst>
                  <a:path w="6" h="18">
                    <a:moveTo>
                      <a:pt x="0" y="0"/>
                    </a:moveTo>
                    <a:lnTo>
                      <a:pt x="0" y="18"/>
                    </a:lnTo>
                    <a:lnTo>
                      <a:pt x="6" y="18"/>
                    </a:lnTo>
                    <a:lnTo>
                      <a:pt x="6" y="6"/>
                    </a:lnTo>
                    <a:lnTo>
                      <a:pt x="0" y="0"/>
                    </a:lnTo>
                    <a:close/>
                  </a:path>
                </a:pathLst>
              </a:custGeom>
              <a:solidFill>
                <a:srgbClr val="63C6F5"/>
              </a:solidFill>
              <a:ln w="9525">
                <a:noFill/>
                <a:round/>
                <a:headEnd/>
                <a:tailEnd/>
              </a:ln>
            </p:spPr>
            <p:txBody>
              <a:bodyPr/>
              <a:lstStyle/>
              <a:p>
                <a:endParaRPr lang="en-US" dirty="0"/>
              </a:p>
            </p:txBody>
          </p:sp>
          <p:sp>
            <p:nvSpPr>
              <p:cNvPr id="80465" name="Freeform 12881"/>
              <p:cNvSpPr>
                <a:spLocks/>
              </p:cNvSpPr>
              <p:nvPr/>
            </p:nvSpPr>
            <p:spPr bwMode="auto">
              <a:xfrm>
                <a:off x="1359" y="2708"/>
                <a:ext cx="6" cy="333"/>
              </a:xfrm>
              <a:custGeom>
                <a:avLst/>
                <a:gdLst/>
                <a:ahLst/>
                <a:cxnLst>
                  <a:cxn ang="0">
                    <a:pos x="0" y="0"/>
                  </a:cxn>
                  <a:cxn ang="0">
                    <a:pos x="0" y="333"/>
                  </a:cxn>
                  <a:cxn ang="0">
                    <a:pos x="6" y="327"/>
                  </a:cxn>
                  <a:cxn ang="0">
                    <a:pos x="6" y="0"/>
                  </a:cxn>
                  <a:cxn ang="0">
                    <a:pos x="0" y="0"/>
                  </a:cxn>
                </a:cxnLst>
                <a:rect l="0" t="0" r="r" b="b"/>
                <a:pathLst>
                  <a:path w="6" h="333">
                    <a:moveTo>
                      <a:pt x="0" y="0"/>
                    </a:moveTo>
                    <a:lnTo>
                      <a:pt x="0" y="333"/>
                    </a:lnTo>
                    <a:lnTo>
                      <a:pt x="6" y="327"/>
                    </a:lnTo>
                    <a:lnTo>
                      <a:pt x="6" y="0"/>
                    </a:lnTo>
                    <a:lnTo>
                      <a:pt x="0" y="0"/>
                    </a:lnTo>
                    <a:close/>
                  </a:path>
                </a:pathLst>
              </a:custGeom>
              <a:solidFill>
                <a:srgbClr val="63C6F5"/>
              </a:solidFill>
              <a:ln w="9525">
                <a:noFill/>
                <a:round/>
                <a:headEnd/>
                <a:tailEnd/>
              </a:ln>
            </p:spPr>
            <p:txBody>
              <a:bodyPr/>
              <a:lstStyle/>
              <a:p>
                <a:endParaRPr lang="en-US" dirty="0"/>
              </a:p>
            </p:txBody>
          </p:sp>
          <p:sp>
            <p:nvSpPr>
              <p:cNvPr id="80466" name="Rectangle 12882"/>
              <p:cNvSpPr>
                <a:spLocks noChangeArrowheads="1"/>
              </p:cNvSpPr>
              <p:nvPr/>
            </p:nvSpPr>
            <p:spPr bwMode="auto">
              <a:xfrm>
                <a:off x="1359" y="3079"/>
                <a:ext cx="6" cy="176"/>
              </a:xfrm>
              <a:prstGeom prst="rect">
                <a:avLst/>
              </a:prstGeom>
              <a:solidFill>
                <a:srgbClr val="63C6F5"/>
              </a:solidFill>
              <a:ln w="9525">
                <a:noFill/>
                <a:miter lim="800000"/>
                <a:headEnd/>
                <a:tailEnd/>
              </a:ln>
            </p:spPr>
            <p:txBody>
              <a:bodyPr/>
              <a:lstStyle/>
              <a:p>
                <a:endParaRPr lang="en-US" dirty="0"/>
              </a:p>
            </p:txBody>
          </p:sp>
          <p:sp>
            <p:nvSpPr>
              <p:cNvPr id="80467" name="Rectangle 12883"/>
              <p:cNvSpPr>
                <a:spLocks noChangeArrowheads="1"/>
              </p:cNvSpPr>
              <p:nvPr/>
            </p:nvSpPr>
            <p:spPr bwMode="auto">
              <a:xfrm>
                <a:off x="1359" y="3375"/>
                <a:ext cx="6" cy="144"/>
              </a:xfrm>
              <a:prstGeom prst="rect">
                <a:avLst/>
              </a:prstGeom>
              <a:solidFill>
                <a:srgbClr val="63C6F5"/>
              </a:solidFill>
              <a:ln w="9525">
                <a:noFill/>
                <a:miter lim="800000"/>
                <a:headEnd/>
                <a:tailEnd/>
              </a:ln>
            </p:spPr>
            <p:txBody>
              <a:bodyPr/>
              <a:lstStyle/>
              <a:p>
                <a:endParaRPr lang="en-US" dirty="0"/>
              </a:p>
            </p:txBody>
          </p:sp>
          <p:sp>
            <p:nvSpPr>
              <p:cNvPr id="80468" name="Rectangle 12884"/>
              <p:cNvSpPr>
                <a:spLocks noChangeArrowheads="1"/>
              </p:cNvSpPr>
              <p:nvPr/>
            </p:nvSpPr>
            <p:spPr bwMode="auto">
              <a:xfrm>
                <a:off x="1365" y="651"/>
                <a:ext cx="6" cy="138"/>
              </a:xfrm>
              <a:prstGeom prst="rect">
                <a:avLst/>
              </a:prstGeom>
              <a:solidFill>
                <a:srgbClr val="63C6F5"/>
              </a:solidFill>
              <a:ln w="9525">
                <a:noFill/>
                <a:miter lim="800000"/>
                <a:headEnd/>
                <a:tailEnd/>
              </a:ln>
            </p:spPr>
            <p:txBody>
              <a:bodyPr/>
              <a:lstStyle/>
              <a:p>
                <a:endParaRPr lang="en-US" dirty="0"/>
              </a:p>
            </p:txBody>
          </p:sp>
          <p:sp>
            <p:nvSpPr>
              <p:cNvPr id="80469" name="Rectangle 12885"/>
              <p:cNvSpPr>
                <a:spLocks noChangeArrowheads="1"/>
              </p:cNvSpPr>
              <p:nvPr/>
            </p:nvSpPr>
            <p:spPr bwMode="auto">
              <a:xfrm>
                <a:off x="1365" y="840"/>
                <a:ext cx="6" cy="1"/>
              </a:xfrm>
              <a:prstGeom prst="rect">
                <a:avLst/>
              </a:prstGeom>
              <a:solidFill>
                <a:srgbClr val="63C6F5"/>
              </a:solidFill>
              <a:ln w="9525">
                <a:noFill/>
                <a:miter lim="800000"/>
                <a:headEnd/>
                <a:tailEnd/>
              </a:ln>
            </p:spPr>
            <p:txBody>
              <a:bodyPr/>
              <a:lstStyle/>
              <a:p>
                <a:endParaRPr lang="en-US" dirty="0"/>
              </a:p>
            </p:txBody>
          </p:sp>
          <p:sp>
            <p:nvSpPr>
              <p:cNvPr id="80470" name="Rectangle 12886"/>
              <p:cNvSpPr>
                <a:spLocks noChangeArrowheads="1"/>
              </p:cNvSpPr>
              <p:nvPr/>
            </p:nvSpPr>
            <p:spPr bwMode="auto">
              <a:xfrm>
                <a:off x="1365" y="840"/>
                <a:ext cx="6" cy="1"/>
              </a:xfrm>
              <a:prstGeom prst="rect">
                <a:avLst/>
              </a:prstGeom>
              <a:solidFill>
                <a:srgbClr val="63C6F5"/>
              </a:solidFill>
              <a:ln w="9525">
                <a:noFill/>
                <a:miter lim="800000"/>
                <a:headEnd/>
                <a:tailEnd/>
              </a:ln>
            </p:spPr>
            <p:txBody>
              <a:bodyPr/>
              <a:lstStyle/>
              <a:p>
                <a:endParaRPr lang="en-US" dirty="0"/>
              </a:p>
            </p:txBody>
          </p:sp>
          <p:sp>
            <p:nvSpPr>
              <p:cNvPr id="80471" name="Rectangle 12887"/>
              <p:cNvSpPr>
                <a:spLocks noChangeArrowheads="1"/>
              </p:cNvSpPr>
              <p:nvPr/>
            </p:nvSpPr>
            <p:spPr bwMode="auto">
              <a:xfrm>
                <a:off x="1365" y="852"/>
                <a:ext cx="6" cy="1"/>
              </a:xfrm>
              <a:prstGeom prst="rect">
                <a:avLst/>
              </a:prstGeom>
              <a:solidFill>
                <a:srgbClr val="63C6F5"/>
              </a:solidFill>
              <a:ln w="9525">
                <a:noFill/>
                <a:miter lim="800000"/>
                <a:headEnd/>
                <a:tailEnd/>
              </a:ln>
            </p:spPr>
            <p:txBody>
              <a:bodyPr/>
              <a:lstStyle/>
              <a:p>
                <a:endParaRPr lang="en-US" dirty="0"/>
              </a:p>
            </p:txBody>
          </p:sp>
          <p:sp>
            <p:nvSpPr>
              <p:cNvPr id="80472" name="Rectangle 12888"/>
              <p:cNvSpPr>
                <a:spLocks noChangeArrowheads="1"/>
              </p:cNvSpPr>
              <p:nvPr/>
            </p:nvSpPr>
            <p:spPr bwMode="auto">
              <a:xfrm>
                <a:off x="1365" y="859"/>
                <a:ext cx="6" cy="6"/>
              </a:xfrm>
              <a:prstGeom prst="rect">
                <a:avLst/>
              </a:prstGeom>
              <a:solidFill>
                <a:srgbClr val="63C6F5"/>
              </a:solidFill>
              <a:ln w="9525">
                <a:noFill/>
                <a:miter lim="800000"/>
                <a:headEnd/>
                <a:tailEnd/>
              </a:ln>
            </p:spPr>
            <p:txBody>
              <a:bodyPr/>
              <a:lstStyle/>
              <a:p>
                <a:endParaRPr lang="en-US" dirty="0"/>
              </a:p>
            </p:txBody>
          </p:sp>
          <p:sp>
            <p:nvSpPr>
              <p:cNvPr id="80473" name="Freeform 12889"/>
              <p:cNvSpPr>
                <a:spLocks/>
              </p:cNvSpPr>
              <p:nvPr/>
            </p:nvSpPr>
            <p:spPr bwMode="auto">
              <a:xfrm>
                <a:off x="1365" y="865"/>
                <a:ext cx="6" cy="6"/>
              </a:xfrm>
              <a:custGeom>
                <a:avLst/>
                <a:gdLst/>
                <a:ahLst/>
                <a:cxnLst>
                  <a:cxn ang="0">
                    <a:pos x="0" y="0"/>
                  </a:cxn>
                  <a:cxn ang="0">
                    <a:pos x="0" y="6"/>
                  </a:cxn>
                  <a:cxn ang="0">
                    <a:pos x="6" y="0"/>
                  </a:cxn>
                  <a:cxn ang="0">
                    <a:pos x="6" y="0"/>
                  </a:cxn>
                  <a:cxn ang="0">
                    <a:pos x="0" y="0"/>
                  </a:cxn>
                </a:cxnLst>
                <a:rect l="0" t="0" r="r" b="b"/>
                <a:pathLst>
                  <a:path w="6" h="6">
                    <a:moveTo>
                      <a:pt x="0" y="0"/>
                    </a:moveTo>
                    <a:lnTo>
                      <a:pt x="0" y="6"/>
                    </a:lnTo>
                    <a:lnTo>
                      <a:pt x="6" y="0"/>
                    </a:lnTo>
                    <a:lnTo>
                      <a:pt x="6" y="0"/>
                    </a:lnTo>
                    <a:lnTo>
                      <a:pt x="0" y="0"/>
                    </a:lnTo>
                    <a:close/>
                  </a:path>
                </a:pathLst>
              </a:custGeom>
              <a:solidFill>
                <a:srgbClr val="63C6F5"/>
              </a:solidFill>
              <a:ln w="9525">
                <a:noFill/>
                <a:round/>
                <a:headEnd/>
                <a:tailEnd/>
              </a:ln>
            </p:spPr>
            <p:txBody>
              <a:bodyPr/>
              <a:lstStyle/>
              <a:p>
                <a:endParaRPr lang="en-US" dirty="0"/>
              </a:p>
            </p:txBody>
          </p:sp>
          <p:sp>
            <p:nvSpPr>
              <p:cNvPr id="80474" name="Freeform 12890"/>
              <p:cNvSpPr>
                <a:spLocks/>
              </p:cNvSpPr>
              <p:nvPr/>
            </p:nvSpPr>
            <p:spPr bwMode="auto">
              <a:xfrm>
                <a:off x="1365" y="947"/>
                <a:ext cx="6" cy="817"/>
              </a:xfrm>
              <a:custGeom>
                <a:avLst/>
                <a:gdLst/>
                <a:ahLst/>
                <a:cxnLst>
                  <a:cxn ang="0">
                    <a:pos x="0" y="6"/>
                  </a:cxn>
                  <a:cxn ang="0">
                    <a:pos x="0" y="817"/>
                  </a:cxn>
                  <a:cxn ang="0">
                    <a:pos x="6" y="817"/>
                  </a:cxn>
                  <a:cxn ang="0">
                    <a:pos x="6" y="0"/>
                  </a:cxn>
                  <a:cxn ang="0">
                    <a:pos x="0" y="6"/>
                  </a:cxn>
                </a:cxnLst>
                <a:rect l="0" t="0" r="r" b="b"/>
                <a:pathLst>
                  <a:path w="6" h="817">
                    <a:moveTo>
                      <a:pt x="0" y="6"/>
                    </a:moveTo>
                    <a:lnTo>
                      <a:pt x="0" y="817"/>
                    </a:lnTo>
                    <a:lnTo>
                      <a:pt x="6" y="817"/>
                    </a:lnTo>
                    <a:lnTo>
                      <a:pt x="6" y="0"/>
                    </a:lnTo>
                    <a:lnTo>
                      <a:pt x="0" y="6"/>
                    </a:lnTo>
                    <a:close/>
                  </a:path>
                </a:pathLst>
              </a:custGeom>
              <a:solidFill>
                <a:srgbClr val="63C6F5"/>
              </a:solidFill>
              <a:ln w="9525">
                <a:noFill/>
                <a:round/>
                <a:headEnd/>
                <a:tailEnd/>
              </a:ln>
            </p:spPr>
            <p:txBody>
              <a:bodyPr/>
              <a:lstStyle/>
              <a:p>
                <a:endParaRPr lang="en-US" dirty="0"/>
              </a:p>
            </p:txBody>
          </p:sp>
          <p:sp>
            <p:nvSpPr>
              <p:cNvPr id="80475" name="Rectangle 12891"/>
              <p:cNvSpPr>
                <a:spLocks noChangeArrowheads="1"/>
              </p:cNvSpPr>
              <p:nvPr/>
            </p:nvSpPr>
            <p:spPr bwMode="auto">
              <a:xfrm>
                <a:off x="1365" y="1771"/>
                <a:ext cx="6" cy="1"/>
              </a:xfrm>
              <a:prstGeom prst="rect">
                <a:avLst/>
              </a:prstGeom>
              <a:solidFill>
                <a:srgbClr val="63C6F5"/>
              </a:solidFill>
              <a:ln w="9525">
                <a:noFill/>
                <a:miter lim="800000"/>
                <a:headEnd/>
                <a:tailEnd/>
              </a:ln>
            </p:spPr>
            <p:txBody>
              <a:bodyPr/>
              <a:lstStyle/>
              <a:p>
                <a:endParaRPr lang="en-US" dirty="0"/>
              </a:p>
            </p:txBody>
          </p:sp>
          <p:sp>
            <p:nvSpPr>
              <p:cNvPr id="80476" name="Rectangle 12892"/>
              <p:cNvSpPr>
                <a:spLocks noChangeArrowheads="1"/>
              </p:cNvSpPr>
              <p:nvPr/>
            </p:nvSpPr>
            <p:spPr bwMode="auto">
              <a:xfrm>
                <a:off x="1365" y="1771"/>
                <a:ext cx="6" cy="1"/>
              </a:xfrm>
              <a:prstGeom prst="rect">
                <a:avLst/>
              </a:prstGeom>
              <a:solidFill>
                <a:srgbClr val="63C6F5"/>
              </a:solidFill>
              <a:ln w="9525">
                <a:noFill/>
                <a:miter lim="800000"/>
                <a:headEnd/>
                <a:tailEnd/>
              </a:ln>
            </p:spPr>
            <p:txBody>
              <a:bodyPr/>
              <a:lstStyle/>
              <a:p>
                <a:endParaRPr lang="en-US" dirty="0"/>
              </a:p>
            </p:txBody>
          </p:sp>
          <p:sp>
            <p:nvSpPr>
              <p:cNvPr id="80477" name="Freeform 12893"/>
              <p:cNvSpPr>
                <a:spLocks/>
              </p:cNvSpPr>
              <p:nvPr/>
            </p:nvSpPr>
            <p:spPr bwMode="auto">
              <a:xfrm>
                <a:off x="1365" y="1771"/>
                <a:ext cx="6" cy="6"/>
              </a:xfrm>
              <a:custGeom>
                <a:avLst/>
                <a:gdLst/>
                <a:ahLst/>
                <a:cxnLst>
                  <a:cxn ang="0">
                    <a:pos x="0" y="6"/>
                  </a:cxn>
                  <a:cxn ang="0">
                    <a:pos x="0" y="6"/>
                  </a:cxn>
                  <a:cxn ang="0">
                    <a:pos x="6" y="6"/>
                  </a:cxn>
                  <a:cxn ang="0">
                    <a:pos x="6" y="0"/>
                  </a:cxn>
                  <a:cxn ang="0">
                    <a:pos x="0" y="6"/>
                  </a:cxn>
                </a:cxnLst>
                <a:rect l="0" t="0" r="r" b="b"/>
                <a:pathLst>
                  <a:path w="6" h="6">
                    <a:moveTo>
                      <a:pt x="0" y="6"/>
                    </a:moveTo>
                    <a:lnTo>
                      <a:pt x="0" y="6"/>
                    </a:lnTo>
                    <a:lnTo>
                      <a:pt x="6" y="6"/>
                    </a:lnTo>
                    <a:lnTo>
                      <a:pt x="6" y="0"/>
                    </a:lnTo>
                    <a:lnTo>
                      <a:pt x="0" y="6"/>
                    </a:lnTo>
                    <a:close/>
                  </a:path>
                </a:pathLst>
              </a:custGeom>
              <a:solidFill>
                <a:srgbClr val="63C6F5"/>
              </a:solidFill>
              <a:ln w="9525">
                <a:noFill/>
                <a:round/>
                <a:headEnd/>
                <a:tailEnd/>
              </a:ln>
            </p:spPr>
            <p:txBody>
              <a:bodyPr/>
              <a:lstStyle/>
              <a:p>
                <a:endParaRPr lang="en-US" dirty="0"/>
              </a:p>
            </p:txBody>
          </p:sp>
          <p:sp>
            <p:nvSpPr>
              <p:cNvPr id="80478" name="Freeform 12894"/>
              <p:cNvSpPr>
                <a:spLocks/>
              </p:cNvSpPr>
              <p:nvPr/>
            </p:nvSpPr>
            <p:spPr bwMode="auto">
              <a:xfrm>
                <a:off x="1365" y="1777"/>
                <a:ext cx="6" cy="6"/>
              </a:xfrm>
              <a:custGeom>
                <a:avLst/>
                <a:gdLst/>
                <a:ahLst/>
                <a:cxnLst>
                  <a:cxn ang="0">
                    <a:pos x="0" y="0"/>
                  </a:cxn>
                  <a:cxn ang="0">
                    <a:pos x="0" y="0"/>
                  </a:cxn>
                  <a:cxn ang="0">
                    <a:pos x="6" y="6"/>
                  </a:cxn>
                  <a:cxn ang="0">
                    <a:pos x="6" y="0"/>
                  </a:cxn>
                  <a:cxn ang="0">
                    <a:pos x="0" y="0"/>
                  </a:cxn>
                </a:cxnLst>
                <a:rect l="0" t="0" r="r" b="b"/>
                <a:pathLst>
                  <a:path w="6" h="6">
                    <a:moveTo>
                      <a:pt x="0" y="0"/>
                    </a:moveTo>
                    <a:lnTo>
                      <a:pt x="0" y="0"/>
                    </a:lnTo>
                    <a:lnTo>
                      <a:pt x="6" y="6"/>
                    </a:lnTo>
                    <a:lnTo>
                      <a:pt x="6" y="0"/>
                    </a:lnTo>
                    <a:lnTo>
                      <a:pt x="0" y="0"/>
                    </a:lnTo>
                    <a:close/>
                  </a:path>
                </a:pathLst>
              </a:custGeom>
              <a:solidFill>
                <a:srgbClr val="63C6F5"/>
              </a:solidFill>
              <a:ln w="9525">
                <a:noFill/>
                <a:round/>
                <a:headEnd/>
                <a:tailEnd/>
              </a:ln>
            </p:spPr>
            <p:txBody>
              <a:bodyPr/>
              <a:lstStyle/>
              <a:p>
                <a:endParaRPr lang="en-US" dirty="0"/>
              </a:p>
            </p:txBody>
          </p:sp>
          <p:sp>
            <p:nvSpPr>
              <p:cNvPr id="80479" name="Freeform 12895"/>
              <p:cNvSpPr>
                <a:spLocks/>
              </p:cNvSpPr>
              <p:nvPr/>
            </p:nvSpPr>
            <p:spPr bwMode="auto">
              <a:xfrm>
                <a:off x="1365" y="1790"/>
                <a:ext cx="6" cy="6"/>
              </a:xfrm>
              <a:custGeom>
                <a:avLst/>
                <a:gdLst/>
                <a:ahLst/>
                <a:cxnLst>
                  <a:cxn ang="0">
                    <a:pos x="0" y="6"/>
                  </a:cxn>
                  <a:cxn ang="0">
                    <a:pos x="0" y="6"/>
                  </a:cxn>
                  <a:cxn ang="0">
                    <a:pos x="6" y="6"/>
                  </a:cxn>
                  <a:cxn ang="0">
                    <a:pos x="6" y="0"/>
                  </a:cxn>
                  <a:cxn ang="0">
                    <a:pos x="0" y="6"/>
                  </a:cxn>
                </a:cxnLst>
                <a:rect l="0" t="0" r="r" b="b"/>
                <a:pathLst>
                  <a:path w="6" h="6">
                    <a:moveTo>
                      <a:pt x="0" y="6"/>
                    </a:moveTo>
                    <a:lnTo>
                      <a:pt x="0" y="6"/>
                    </a:lnTo>
                    <a:lnTo>
                      <a:pt x="6" y="6"/>
                    </a:lnTo>
                    <a:lnTo>
                      <a:pt x="6" y="0"/>
                    </a:lnTo>
                    <a:lnTo>
                      <a:pt x="0" y="6"/>
                    </a:lnTo>
                    <a:close/>
                  </a:path>
                </a:pathLst>
              </a:custGeom>
              <a:solidFill>
                <a:srgbClr val="63C6F5"/>
              </a:solidFill>
              <a:ln w="9525">
                <a:noFill/>
                <a:round/>
                <a:headEnd/>
                <a:tailEnd/>
              </a:ln>
            </p:spPr>
            <p:txBody>
              <a:bodyPr/>
              <a:lstStyle/>
              <a:p>
                <a:endParaRPr lang="en-US" dirty="0"/>
              </a:p>
            </p:txBody>
          </p:sp>
          <p:sp>
            <p:nvSpPr>
              <p:cNvPr id="80480" name="Freeform 12896"/>
              <p:cNvSpPr>
                <a:spLocks/>
              </p:cNvSpPr>
              <p:nvPr/>
            </p:nvSpPr>
            <p:spPr bwMode="auto">
              <a:xfrm>
                <a:off x="1365" y="2066"/>
                <a:ext cx="6" cy="7"/>
              </a:xfrm>
              <a:custGeom>
                <a:avLst/>
                <a:gdLst/>
                <a:ahLst/>
                <a:cxnLst>
                  <a:cxn ang="0">
                    <a:pos x="0" y="0"/>
                  </a:cxn>
                  <a:cxn ang="0">
                    <a:pos x="0" y="0"/>
                  </a:cxn>
                  <a:cxn ang="0">
                    <a:pos x="6" y="7"/>
                  </a:cxn>
                  <a:cxn ang="0">
                    <a:pos x="6" y="0"/>
                  </a:cxn>
                  <a:cxn ang="0">
                    <a:pos x="0" y="0"/>
                  </a:cxn>
                </a:cxnLst>
                <a:rect l="0" t="0" r="r" b="b"/>
                <a:pathLst>
                  <a:path w="6" h="7">
                    <a:moveTo>
                      <a:pt x="0" y="0"/>
                    </a:moveTo>
                    <a:lnTo>
                      <a:pt x="0" y="0"/>
                    </a:lnTo>
                    <a:lnTo>
                      <a:pt x="6" y="7"/>
                    </a:lnTo>
                    <a:lnTo>
                      <a:pt x="6" y="0"/>
                    </a:lnTo>
                    <a:lnTo>
                      <a:pt x="0" y="0"/>
                    </a:lnTo>
                    <a:close/>
                  </a:path>
                </a:pathLst>
              </a:custGeom>
              <a:solidFill>
                <a:srgbClr val="63C6F5"/>
              </a:solidFill>
              <a:ln w="9525">
                <a:noFill/>
                <a:round/>
                <a:headEnd/>
                <a:tailEnd/>
              </a:ln>
            </p:spPr>
            <p:txBody>
              <a:bodyPr/>
              <a:lstStyle/>
              <a:p>
                <a:endParaRPr lang="en-US" dirty="0"/>
              </a:p>
            </p:txBody>
          </p:sp>
          <p:sp>
            <p:nvSpPr>
              <p:cNvPr id="80481" name="Freeform 12897"/>
              <p:cNvSpPr>
                <a:spLocks/>
              </p:cNvSpPr>
              <p:nvPr/>
            </p:nvSpPr>
            <p:spPr bwMode="auto">
              <a:xfrm>
                <a:off x="1365" y="2073"/>
                <a:ext cx="6" cy="6"/>
              </a:xfrm>
              <a:custGeom>
                <a:avLst/>
                <a:gdLst/>
                <a:ahLst/>
                <a:cxnLst>
                  <a:cxn ang="0">
                    <a:pos x="0" y="0"/>
                  </a:cxn>
                  <a:cxn ang="0">
                    <a:pos x="0" y="0"/>
                  </a:cxn>
                  <a:cxn ang="0">
                    <a:pos x="6" y="6"/>
                  </a:cxn>
                  <a:cxn ang="0">
                    <a:pos x="6" y="0"/>
                  </a:cxn>
                  <a:cxn ang="0">
                    <a:pos x="0" y="0"/>
                  </a:cxn>
                </a:cxnLst>
                <a:rect l="0" t="0" r="r" b="b"/>
                <a:pathLst>
                  <a:path w="6" h="6">
                    <a:moveTo>
                      <a:pt x="0" y="0"/>
                    </a:moveTo>
                    <a:lnTo>
                      <a:pt x="0" y="0"/>
                    </a:lnTo>
                    <a:lnTo>
                      <a:pt x="6" y="6"/>
                    </a:lnTo>
                    <a:lnTo>
                      <a:pt x="6" y="0"/>
                    </a:lnTo>
                    <a:lnTo>
                      <a:pt x="0" y="0"/>
                    </a:lnTo>
                    <a:close/>
                  </a:path>
                </a:pathLst>
              </a:custGeom>
              <a:solidFill>
                <a:srgbClr val="63C6F5"/>
              </a:solidFill>
              <a:ln w="9525">
                <a:noFill/>
                <a:round/>
                <a:headEnd/>
                <a:tailEnd/>
              </a:ln>
            </p:spPr>
            <p:txBody>
              <a:bodyPr/>
              <a:lstStyle/>
              <a:p>
                <a:endParaRPr lang="en-US" dirty="0"/>
              </a:p>
            </p:txBody>
          </p:sp>
          <p:sp>
            <p:nvSpPr>
              <p:cNvPr id="80482" name="Rectangle 12898"/>
              <p:cNvSpPr>
                <a:spLocks noChangeArrowheads="1"/>
              </p:cNvSpPr>
              <p:nvPr/>
            </p:nvSpPr>
            <p:spPr bwMode="auto">
              <a:xfrm>
                <a:off x="1365" y="2091"/>
                <a:ext cx="6" cy="1"/>
              </a:xfrm>
              <a:prstGeom prst="rect">
                <a:avLst/>
              </a:prstGeom>
              <a:solidFill>
                <a:srgbClr val="63C6F5"/>
              </a:solidFill>
              <a:ln w="9525">
                <a:noFill/>
                <a:miter lim="800000"/>
                <a:headEnd/>
                <a:tailEnd/>
              </a:ln>
            </p:spPr>
            <p:txBody>
              <a:bodyPr/>
              <a:lstStyle/>
              <a:p>
                <a:endParaRPr lang="en-US" dirty="0"/>
              </a:p>
            </p:txBody>
          </p:sp>
          <p:sp>
            <p:nvSpPr>
              <p:cNvPr id="80483" name="Rectangle 12899"/>
              <p:cNvSpPr>
                <a:spLocks noChangeArrowheads="1"/>
              </p:cNvSpPr>
              <p:nvPr/>
            </p:nvSpPr>
            <p:spPr bwMode="auto">
              <a:xfrm>
                <a:off x="1365" y="2551"/>
                <a:ext cx="6" cy="1"/>
              </a:xfrm>
              <a:prstGeom prst="rect">
                <a:avLst/>
              </a:prstGeom>
              <a:solidFill>
                <a:srgbClr val="63C6F5"/>
              </a:solidFill>
              <a:ln w="9525">
                <a:noFill/>
                <a:miter lim="800000"/>
                <a:headEnd/>
                <a:tailEnd/>
              </a:ln>
            </p:spPr>
            <p:txBody>
              <a:bodyPr/>
              <a:lstStyle/>
              <a:p>
                <a:endParaRPr lang="en-US" dirty="0"/>
              </a:p>
            </p:txBody>
          </p:sp>
          <p:sp>
            <p:nvSpPr>
              <p:cNvPr id="80484" name="Rectangle 12900"/>
              <p:cNvSpPr>
                <a:spLocks noChangeArrowheads="1"/>
              </p:cNvSpPr>
              <p:nvPr/>
            </p:nvSpPr>
            <p:spPr bwMode="auto">
              <a:xfrm>
                <a:off x="1365" y="2570"/>
                <a:ext cx="6" cy="1"/>
              </a:xfrm>
              <a:prstGeom prst="rect">
                <a:avLst/>
              </a:prstGeom>
              <a:solidFill>
                <a:srgbClr val="63C6F5"/>
              </a:solidFill>
              <a:ln w="9525">
                <a:noFill/>
                <a:miter lim="800000"/>
                <a:headEnd/>
                <a:tailEnd/>
              </a:ln>
            </p:spPr>
            <p:txBody>
              <a:bodyPr/>
              <a:lstStyle/>
              <a:p>
                <a:endParaRPr lang="en-US" dirty="0"/>
              </a:p>
            </p:txBody>
          </p:sp>
          <p:sp>
            <p:nvSpPr>
              <p:cNvPr id="80485" name="Freeform 12901"/>
              <p:cNvSpPr>
                <a:spLocks/>
              </p:cNvSpPr>
              <p:nvPr/>
            </p:nvSpPr>
            <p:spPr bwMode="auto">
              <a:xfrm>
                <a:off x="1365" y="2570"/>
                <a:ext cx="6" cy="12"/>
              </a:xfrm>
              <a:custGeom>
                <a:avLst/>
                <a:gdLst/>
                <a:ahLst/>
                <a:cxnLst>
                  <a:cxn ang="0">
                    <a:pos x="0" y="0"/>
                  </a:cxn>
                  <a:cxn ang="0">
                    <a:pos x="0" y="12"/>
                  </a:cxn>
                  <a:cxn ang="0">
                    <a:pos x="6" y="6"/>
                  </a:cxn>
                  <a:cxn ang="0">
                    <a:pos x="6" y="0"/>
                  </a:cxn>
                  <a:cxn ang="0">
                    <a:pos x="0" y="0"/>
                  </a:cxn>
                </a:cxnLst>
                <a:rect l="0" t="0" r="r" b="b"/>
                <a:pathLst>
                  <a:path w="6" h="12">
                    <a:moveTo>
                      <a:pt x="0" y="0"/>
                    </a:moveTo>
                    <a:lnTo>
                      <a:pt x="0" y="12"/>
                    </a:lnTo>
                    <a:lnTo>
                      <a:pt x="6" y="6"/>
                    </a:lnTo>
                    <a:lnTo>
                      <a:pt x="6" y="0"/>
                    </a:lnTo>
                    <a:lnTo>
                      <a:pt x="0" y="0"/>
                    </a:lnTo>
                    <a:close/>
                  </a:path>
                </a:pathLst>
              </a:custGeom>
              <a:solidFill>
                <a:srgbClr val="63C6F5"/>
              </a:solidFill>
              <a:ln w="9525">
                <a:noFill/>
                <a:round/>
                <a:headEnd/>
                <a:tailEnd/>
              </a:ln>
            </p:spPr>
            <p:txBody>
              <a:bodyPr/>
              <a:lstStyle/>
              <a:p>
                <a:endParaRPr lang="en-US" dirty="0"/>
              </a:p>
            </p:txBody>
          </p:sp>
          <p:sp>
            <p:nvSpPr>
              <p:cNvPr id="80486" name="Rectangle 12902"/>
              <p:cNvSpPr>
                <a:spLocks noChangeArrowheads="1"/>
              </p:cNvSpPr>
              <p:nvPr/>
            </p:nvSpPr>
            <p:spPr bwMode="auto">
              <a:xfrm>
                <a:off x="1365" y="2588"/>
                <a:ext cx="6" cy="13"/>
              </a:xfrm>
              <a:prstGeom prst="rect">
                <a:avLst/>
              </a:prstGeom>
              <a:solidFill>
                <a:srgbClr val="63C6F5"/>
              </a:solidFill>
              <a:ln w="9525">
                <a:noFill/>
                <a:miter lim="800000"/>
                <a:headEnd/>
                <a:tailEnd/>
              </a:ln>
            </p:spPr>
            <p:txBody>
              <a:bodyPr/>
              <a:lstStyle/>
              <a:p>
                <a:endParaRPr lang="en-US" dirty="0"/>
              </a:p>
            </p:txBody>
          </p:sp>
          <p:sp>
            <p:nvSpPr>
              <p:cNvPr id="80487" name="Rectangle 12903"/>
              <p:cNvSpPr>
                <a:spLocks noChangeArrowheads="1"/>
              </p:cNvSpPr>
              <p:nvPr/>
            </p:nvSpPr>
            <p:spPr bwMode="auto">
              <a:xfrm>
                <a:off x="1365" y="2601"/>
                <a:ext cx="6" cy="44"/>
              </a:xfrm>
              <a:prstGeom prst="rect">
                <a:avLst/>
              </a:prstGeom>
              <a:solidFill>
                <a:srgbClr val="63C6F5"/>
              </a:solidFill>
              <a:ln w="9525">
                <a:noFill/>
                <a:miter lim="800000"/>
                <a:headEnd/>
                <a:tailEnd/>
              </a:ln>
            </p:spPr>
            <p:txBody>
              <a:bodyPr/>
              <a:lstStyle/>
              <a:p>
                <a:endParaRPr lang="en-US" dirty="0"/>
              </a:p>
            </p:txBody>
          </p:sp>
          <p:sp>
            <p:nvSpPr>
              <p:cNvPr id="80488" name="Rectangle 12904"/>
              <p:cNvSpPr>
                <a:spLocks noChangeArrowheads="1"/>
              </p:cNvSpPr>
              <p:nvPr/>
            </p:nvSpPr>
            <p:spPr bwMode="auto">
              <a:xfrm>
                <a:off x="1365" y="2664"/>
                <a:ext cx="6" cy="38"/>
              </a:xfrm>
              <a:prstGeom prst="rect">
                <a:avLst/>
              </a:prstGeom>
              <a:solidFill>
                <a:srgbClr val="63C6F5"/>
              </a:solidFill>
              <a:ln w="9525">
                <a:noFill/>
                <a:miter lim="800000"/>
                <a:headEnd/>
                <a:tailEnd/>
              </a:ln>
            </p:spPr>
            <p:txBody>
              <a:bodyPr/>
              <a:lstStyle/>
              <a:p>
                <a:endParaRPr lang="en-US" dirty="0"/>
              </a:p>
            </p:txBody>
          </p:sp>
          <p:sp>
            <p:nvSpPr>
              <p:cNvPr id="80489" name="Rectangle 12905"/>
              <p:cNvSpPr>
                <a:spLocks noChangeArrowheads="1"/>
              </p:cNvSpPr>
              <p:nvPr/>
            </p:nvSpPr>
            <p:spPr bwMode="auto">
              <a:xfrm>
                <a:off x="1365" y="2702"/>
                <a:ext cx="6" cy="327"/>
              </a:xfrm>
              <a:prstGeom prst="rect">
                <a:avLst/>
              </a:prstGeom>
              <a:solidFill>
                <a:srgbClr val="63C6F5"/>
              </a:solidFill>
              <a:ln w="9525">
                <a:noFill/>
                <a:miter lim="800000"/>
                <a:headEnd/>
                <a:tailEnd/>
              </a:ln>
            </p:spPr>
            <p:txBody>
              <a:bodyPr/>
              <a:lstStyle/>
              <a:p>
                <a:endParaRPr lang="en-US" dirty="0"/>
              </a:p>
            </p:txBody>
          </p:sp>
          <p:sp>
            <p:nvSpPr>
              <p:cNvPr id="80490" name="Rectangle 12906"/>
              <p:cNvSpPr>
                <a:spLocks noChangeArrowheads="1"/>
              </p:cNvSpPr>
              <p:nvPr/>
            </p:nvSpPr>
            <p:spPr bwMode="auto">
              <a:xfrm>
                <a:off x="1365" y="3079"/>
                <a:ext cx="6" cy="164"/>
              </a:xfrm>
              <a:prstGeom prst="rect">
                <a:avLst/>
              </a:prstGeom>
              <a:solidFill>
                <a:srgbClr val="63C6F5"/>
              </a:solidFill>
              <a:ln w="9525">
                <a:noFill/>
                <a:miter lim="800000"/>
                <a:headEnd/>
                <a:tailEnd/>
              </a:ln>
            </p:spPr>
            <p:txBody>
              <a:bodyPr/>
              <a:lstStyle/>
              <a:p>
                <a:endParaRPr lang="en-US" dirty="0"/>
              </a:p>
            </p:txBody>
          </p:sp>
          <p:sp>
            <p:nvSpPr>
              <p:cNvPr id="80491" name="Freeform 12907"/>
              <p:cNvSpPr>
                <a:spLocks/>
              </p:cNvSpPr>
              <p:nvPr/>
            </p:nvSpPr>
            <p:spPr bwMode="auto">
              <a:xfrm>
                <a:off x="1365" y="3368"/>
                <a:ext cx="6" cy="145"/>
              </a:xfrm>
              <a:custGeom>
                <a:avLst/>
                <a:gdLst/>
                <a:ahLst/>
                <a:cxnLst>
                  <a:cxn ang="0">
                    <a:pos x="0" y="7"/>
                  </a:cxn>
                  <a:cxn ang="0">
                    <a:pos x="0" y="145"/>
                  </a:cxn>
                  <a:cxn ang="0">
                    <a:pos x="6" y="145"/>
                  </a:cxn>
                  <a:cxn ang="0">
                    <a:pos x="6" y="0"/>
                  </a:cxn>
                  <a:cxn ang="0">
                    <a:pos x="0" y="7"/>
                  </a:cxn>
                </a:cxnLst>
                <a:rect l="0" t="0" r="r" b="b"/>
                <a:pathLst>
                  <a:path w="6" h="145">
                    <a:moveTo>
                      <a:pt x="0" y="7"/>
                    </a:moveTo>
                    <a:lnTo>
                      <a:pt x="0" y="145"/>
                    </a:lnTo>
                    <a:lnTo>
                      <a:pt x="6" y="145"/>
                    </a:lnTo>
                    <a:lnTo>
                      <a:pt x="6" y="0"/>
                    </a:lnTo>
                    <a:lnTo>
                      <a:pt x="0" y="7"/>
                    </a:lnTo>
                    <a:close/>
                  </a:path>
                </a:pathLst>
              </a:custGeom>
              <a:solidFill>
                <a:srgbClr val="63C6F5"/>
              </a:solidFill>
              <a:ln w="9525">
                <a:noFill/>
                <a:round/>
                <a:headEnd/>
                <a:tailEnd/>
              </a:ln>
            </p:spPr>
            <p:txBody>
              <a:bodyPr/>
              <a:lstStyle/>
              <a:p>
                <a:endParaRPr lang="en-US" dirty="0"/>
              </a:p>
            </p:txBody>
          </p:sp>
          <p:sp>
            <p:nvSpPr>
              <p:cNvPr id="80492" name="Freeform 12908"/>
              <p:cNvSpPr>
                <a:spLocks/>
              </p:cNvSpPr>
              <p:nvPr/>
            </p:nvSpPr>
            <p:spPr bwMode="auto">
              <a:xfrm>
                <a:off x="1371" y="657"/>
                <a:ext cx="6" cy="132"/>
              </a:xfrm>
              <a:custGeom>
                <a:avLst/>
                <a:gdLst/>
                <a:ahLst/>
                <a:cxnLst>
                  <a:cxn ang="0">
                    <a:pos x="0" y="0"/>
                  </a:cxn>
                  <a:cxn ang="0">
                    <a:pos x="0" y="132"/>
                  </a:cxn>
                  <a:cxn ang="0">
                    <a:pos x="6" y="132"/>
                  </a:cxn>
                  <a:cxn ang="0">
                    <a:pos x="6" y="7"/>
                  </a:cxn>
                  <a:cxn ang="0">
                    <a:pos x="0" y="0"/>
                  </a:cxn>
                </a:cxnLst>
                <a:rect l="0" t="0" r="r" b="b"/>
                <a:pathLst>
                  <a:path w="6" h="132">
                    <a:moveTo>
                      <a:pt x="0" y="0"/>
                    </a:moveTo>
                    <a:lnTo>
                      <a:pt x="0" y="132"/>
                    </a:lnTo>
                    <a:lnTo>
                      <a:pt x="6" y="132"/>
                    </a:lnTo>
                    <a:lnTo>
                      <a:pt x="6" y="7"/>
                    </a:lnTo>
                    <a:lnTo>
                      <a:pt x="0" y="0"/>
                    </a:lnTo>
                    <a:close/>
                  </a:path>
                </a:pathLst>
              </a:custGeom>
              <a:solidFill>
                <a:srgbClr val="63C6F5"/>
              </a:solidFill>
              <a:ln w="9525">
                <a:noFill/>
                <a:round/>
                <a:headEnd/>
                <a:tailEnd/>
              </a:ln>
            </p:spPr>
            <p:txBody>
              <a:bodyPr/>
              <a:lstStyle/>
              <a:p>
                <a:endParaRPr lang="en-US" dirty="0"/>
              </a:p>
            </p:txBody>
          </p:sp>
          <p:sp>
            <p:nvSpPr>
              <p:cNvPr id="80493" name="Rectangle 12909"/>
              <p:cNvSpPr>
                <a:spLocks noChangeArrowheads="1"/>
              </p:cNvSpPr>
              <p:nvPr/>
            </p:nvSpPr>
            <p:spPr bwMode="auto">
              <a:xfrm>
                <a:off x="1371" y="827"/>
                <a:ext cx="6" cy="1"/>
              </a:xfrm>
              <a:prstGeom prst="rect">
                <a:avLst/>
              </a:prstGeom>
              <a:solidFill>
                <a:srgbClr val="63C6F5"/>
              </a:solidFill>
              <a:ln w="9525">
                <a:noFill/>
                <a:miter lim="800000"/>
                <a:headEnd/>
                <a:tailEnd/>
              </a:ln>
            </p:spPr>
            <p:txBody>
              <a:bodyPr/>
              <a:lstStyle/>
              <a:p>
                <a:endParaRPr lang="en-US" dirty="0"/>
              </a:p>
            </p:txBody>
          </p:sp>
          <p:sp>
            <p:nvSpPr>
              <p:cNvPr id="80494" name="Rectangle 12910"/>
              <p:cNvSpPr>
                <a:spLocks noChangeArrowheads="1"/>
              </p:cNvSpPr>
              <p:nvPr/>
            </p:nvSpPr>
            <p:spPr bwMode="auto">
              <a:xfrm>
                <a:off x="1371" y="827"/>
                <a:ext cx="6" cy="1"/>
              </a:xfrm>
              <a:prstGeom prst="rect">
                <a:avLst/>
              </a:prstGeom>
              <a:solidFill>
                <a:srgbClr val="63C6F5"/>
              </a:solidFill>
              <a:ln w="9525">
                <a:noFill/>
                <a:miter lim="800000"/>
                <a:headEnd/>
                <a:tailEnd/>
              </a:ln>
            </p:spPr>
            <p:txBody>
              <a:bodyPr/>
              <a:lstStyle/>
              <a:p>
                <a:endParaRPr lang="en-US" dirty="0"/>
              </a:p>
            </p:txBody>
          </p:sp>
          <p:sp>
            <p:nvSpPr>
              <p:cNvPr id="80495" name="Rectangle 12911"/>
              <p:cNvSpPr>
                <a:spLocks noChangeArrowheads="1"/>
              </p:cNvSpPr>
              <p:nvPr/>
            </p:nvSpPr>
            <p:spPr bwMode="auto">
              <a:xfrm>
                <a:off x="1371" y="833"/>
                <a:ext cx="6" cy="1"/>
              </a:xfrm>
              <a:prstGeom prst="rect">
                <a:avLst/>
              </a:prstGeom>
              <a:solidFill>
                <a:srgbClr val="63C6F5"/>
              </a:solidFill>
              <a:ln w="9525">
                <a:noFill/>
                <a:miter lim="800000"/>
                <a:headEnd/>
                <a:tailEnd/>
              </a:ln>
            </p:spPr>
            <p:txBody>
              <a:bodyPr/>
              <a:lstStyle/>
              <a:p>
                <a:endParaRPr lang="en-US" dirty="0"/>
              </a:p>
            </p:txBody>
          </p:sp>
          <p:sp>
            <p:nvSpPr>
              <p:cNvPr id="80496" name="Rectangle 12912"/>
              <p:cNvSpPr>
                <a:spLocks noChangeArrowheads="1"/>
              </p:cNvSpPr>
              <p:nvPr/>
            </p:nvSpPr>
            <p:spPr bwMode="auto">
              <a:xfrm>
                <a:off x="1371" y="833"/>
                <a:ext cx="6" cy="7"/>
              </a:xfrm>
              <a:prstGeom prst="rect">
                <a:avLst/>
              </a:prstGeom>
              <a:solidFill>
                <a:srgbClr val="63C6F5"/>
              </a:solidFill>
              <a:ln w="9525">
                <a:noFill/>
                <a:miter lim="800000"/>
                <a:headEnd/>
                <a:tailEnd/>
              </a:ln>
            </p:spPr>
            <p:txBody>
              <a:bodyPr/>
              <a:lstStyle/>
              <a:p>
                <a:endParaRPr lang="en-US" dirty="0"/>
              </a:p>
            </p:txBody>
          </p:sp>
          <p:sp>
            <p:nvSpPr>
              <p:cNvPr id="80497" name="Rectangle 12913"/>
              <p:cNvSpPr>
                <a:spLocks noChangeArrowheads="1"/>
              </p:cNvSpPr>
              <p:nvPr/>
            </p:nvSpPr>
            <p:spPr bwMode="auto">
              <a:xfrm>
                <a:off x="1371" y="840"/>
                <a:ext cx="6" cy="1"/>
              </a:xfrm>
              <a:prstGeom prst="rect">
                <a:avLst/>
              </a:prstGeom>
              <a:solidFill>
                <a:srgbClr val="63C6F5"/>
              </a:solidFill>
              <a:ln w="9525">
                <a:noFill/>
                <a:miter lim="800000"/>
                <a:headEnd/>
                <a:tailEnd/>
              </a:ln>
            </p:spPr>
            <p:txBody>
              <a:bodyPr/>
              <a:lstStyle/>
              <a:p>
                <a:endParaRPr lang="en-US" dirty="0"/>
              </a:p>
            </p:txBody>
          </p:sp>
          <p:sp>
            <p:nvSpPr>
              <p:cNvPr id="80498" name="Freeform 12914"/>
              <p:cNvSpPr>
                <a:spLocks/>
              </p:cNvSpPr>
              <p:nvPr/>
            </p:nvSpPr>
            <p:spPr bwMode="auto">
              <a:xfrm>
                <a:off x="1371" y="840"/>
                <a:ext cx="6" cy="6"/>
              </a:xfrm>
              <a:custGeom>
                <a:avLst/>
                <a:gdLst/>
                <a:ahLst/>
                <a:cxnLst>
                  <a:cxn ang="0">
                    <a:pos x="0" y="0"/>
                  </a:cxn>
                  <a:cxn ang="0">
                    <a:pos x="0" y="6"/>
                  </a:cxn>
                  <a:cxn ang="0">
                    <a:pos x="6" y="0"/>
                  </a:cxn>
                  <a:cxn ang="0">
                    <a:pos x="6" y="0"/>
                  </a:cxn>
                  <a:cxn ang="0">
                    <a:pos x="0" y="0"/>
                  </a:cxn>
                </a:cxnLst>
                <a:rect l="0" t="0" r="r" b="b"/>
                <a:pathLst>
                  <a:path w="6" h="6">
                    <a:moveTo>
                      <a:pt x="0" y="0"/>
                    </a:moveTo>
                    <a:lnTo>
                      <a:pt x="0" y="6"/>
                    </a:lnTo>
                    <a:lnTo>
                      <a:pt x="6" y="0"/>
                    </a:lnTo>
                    <a:lnTo>
                      <a:pt x="6" y="0"/>
                    </a:lnTo>
                    <a:lnTo>
                      <a:pt x="0" y="0"/>
                    </a:lnTo>
                    <a:close/>
                  </a:path>
                </a:pathLst>
              </a:custGeom>
              <a:solidFill>
                <a:srgbClr val="63C6F5"/>
              </a:solidFill>
              <a:ln w="9525">
                <a:noFill/>
                <a:round/>
                <a:headEnd/>
                <a:tailEnd/>
              </a:ln>
            </p:spPr>
            <p:txBody>
              <a:bodyPr/>
              <a:lstStyle/>
              <a:p>
                <a:endParaRPr lang="en-US" dirty="0"/>
              </a:p>
            </p:txBody>
          </p:sp>
          <p:sp>
            <p:nvSpPr>
              <p:cNvPr id="80499" name="Rectangle 12915"/>
              <p:cNvSpPr>
                <a:spLocks noChangeArrowheads="1"/>
              </p:cNvSpPr>
              <p:nvPr/>
            </p:nvSpPr>
            <p:spPr bwMode="auto">
              <a:xfrm>
                <a:off x="1371" y="852"/>
                <a:ext cx="6" cy="7"/>
              </a:xfrm>
              <a:prstGeom prst="rect">
                <a:avLst/>
              </a:prstGeom>
              <a:solidFill>
                <a:srgbClr val="63C6F5"/>
              </a:solidFill>
              <a:ln w="9525">
                <a:noFill/>
                <a:miter lim="800000"/>
                <a:headEnd/>
                <a:tailEnd/>
              </a:ln>
            </p:spPr>
            <p:txBody>
              <a:bodyPr/>
              <a:lstStyle/>
              <a:p>
                <a:endParaRPr lang="en-US" dirty="0"/>
              </a:p>
            </p:txBody>
          </p:sp>
          <p:sp>
            <p:nvSpPr>
              <p:cNvPr id="80500" name="Freeform 12916"/>
              <p:cNvSpPr>
                <a:spLocks/>
              </p:cNvSpPr>
              <p:nvPr/>
            </p:nvSpPr>
            <p:spPr bwMode="auto">
              <a:xfrm>
                <a:off x="1371" y="947"/>
                <a:ext cx="6" cy="817"/>
              </a:xfrm>
              <a:custGeom>
                <a:avLst/>
                <a:gdLst/>
                <a:ahLst/>
                <a:cxnLst>
                  <a:cxn ang="0">
                    <a:pos x="0" y="0"/>
                  </a:cxn>
                  <a:cxn ang="0">
                    <a:pos x="0" y="811"/>
                  </a:cxn>
                  <a:cxn ang="0">
                    <a:pos x="6" y="817"/>
                  </a:cxn>
                  <a:cxn ang="0">
                    <a:pos x="6" y="0"/>
                  </a:cxn>
                  <a:cxn ang="0">
                    <a:pos x="0" y="0"/>
                  </a:cxn>
                </a:cxnLst>
                <a:rect l="0" t="0" r="r" b="b"/>
                <a:pathLst>
                  <a:path w="6" h="817">
                    <a:moveTo>
                      <a:pt x="0" y="0"/>
                    </a:moveTo>
                    <a:lnTo>
                      <a:pt x="0" y="811"/>
                    </a:lnTo>
                    <a:lnTo>
                      <a:pt x="6" y="817"/>
                    </a:lnTo>
                    <a:lnTo>
                      <a:pt x="6" y="0"/>
                    </a:lnTo>
                    <a:lnTo>
                      <a:pt x="0" y="0"/>
                    </a:lnTo>
                    <a:close/>
                  </a:path>
                </a:pathLst>
              </a:custGeom>
              <a:solidFill>
                <a:srgbClr val="63C6F5"/>
              </a:solidFill>
              <a:ln w="9525">
                <a:noFill/>
                <a:round/>
                <a:headEnd/>
                <a:tailEnd/>
              </a:ln>
            </p:spPr>
            <p:txBody>
              <a:bodyPr/>
              <a:lstStyle/>
              <a:p>
                <a:endParaRPr lang="en-US" dirty="0"/>
              </a:p>
            </p:txBody>
          </p:sp>
          <p:sp>
            <p:nvSpPr>
              <p:cNvPr id="80501" name="Rectangle 12917"/>
              <p:cNvSpPr>
                <a:spLocks noChangeArrowheads="1"/>
              </p:cNvSpPr>
              <p:nvPr/>
            </p:nvSpPr>
            <p:spPr bwMode="auto">
              <a:xfrm>
                <a:off x="1371" y="1771"/>
                <a:ext cx="6" cy="12"/>
              </a:xfrm>
              <a:prstGeom prst="rect">
                <a:avLst/>
              </a:prstGeom>
              <a:solidFill>
                <a:srgbClr val="63C6F5"/>
              </a:solidFill>
              <a:ln w="9525">
                <a:noFill/>
                <a:miter lim="800000"/>
                <a:headEnd/>
                <a:tailEnd/>
              </a:ln>
            </p:spPr>
            <p:txBody>
              <a:bodyPr/>
              <a:lstStyle/>
              <a:p>
                <a:endParaRPr lang="en-US" dirty="0"/>
              </a:p>
            </p:txBody>
          </p:sp>
          <p:sp>
            <p:nvSpPr>
              <p:cNvPr id="80502" name="Rectangle 12918"/>
              <p:cNvSpPr>
                <a:spLocks noChangeArrowheads="1"/>
              </p:cNvSpPr>
              <p:nvPr/>
            </p:nvSpPr>
            <p:spPr bwMode="auto">
              <a:xfrm>
                <a:off x="1371" y="1790"/>
                <a:ext cx="6" cy="6"/>
              </a:xfrm>
              <a:prstGeom prst="rect">
                <a:avLst/>
              </a:prstGeom>
              <a:solidFill>
                <a:srgbClr val="63C6F5"/>
              </a:solidFill>
              <a:ln w="9525">
                <a:noFill/>
                <a:miter lim="800000"/>
                <a:headEnd/>
                <a:tailEnd/>
              </a:ln>
            </p:spPr>
            <p:txBody>
              <a:bodyPr/>
              <a:lstStyle/>
              <a:p>
                <a:endParaRPr lang="en-US" dirty="0"/>
              </a:p>
            </p:txBody>
          </p:sp>
          <p:sp>
            <p:nvSpPr>
              <p:cNvPr id="80503" name="Rectangle 12919"/>
              <p:cNvSpPr>
                <a:spLocks noChangeArrowheads="1"/>
              </p:cNvSpPr>
              <p:nvPr/>
            </p:nvSpPr>
            <p:spPr bwMode="auto">
              <a:xfrm>
                <a:off x="1371" y="2060"/>
                <a:ext cx="6" cy="19"/>
              </a:xfrm>
              <a:prstGeom prst="rect">
                <a:avLst/>
              </a:prstGeom>
              <a:solidFill>
                <a:srgbClr val="63C6F5"/>
              </a:solidFill>
              <a:ln w="9525">
                <a:noFill/>
                <a:miter lim="800000"/>
                <a:headEnd/>
                <a:tailEnd/>
              </a:ln>
            </p:spPr>
            <p:txBody>
              <a:bodyPr/>
              <a:lstStyle/>
              <a:p>
                <a:endParaRPr lang="en-US" dirty="0"/>
              </a:p>
            </p:txBody>
          </p:sp>
          <p:sp>
            <p:nvSpPr>
              <p:cNvPr id="80504" name="Rectangle 12920"/>
              <p:cNvSpPr>
                <a:spLocks noChangeArrowheads="1"/>
              </p:cNvSpPr>
              <p:nvPr/>
            </p:nvSpPr>
            <p:spPr bwMode="auto">
              <a:xfrm>
                <a:off x="1371" y="2544"/>
                <a:ext cx="6" cy="1"/>
              </a:xfrm>
              <a:prstGeom prst="rect">
                <a:avLst/>
              </a:prstGeom>
              <a:solidFill>
                <a:srgbClr val="63C6F5"/>
              </a:solidFill>
              <a:ln w="9525">
                <a:noFill/>
                <a:miter lim="800000"/>
                <a:headEnd/>
                <a:tailEnd/>
              </a:ln>
            </p:spPr>
            <p:txBody>
              <a:bodyPr/>
              <a:lstStyle/>
              <a:p>
                <a:endParaRPr lang="en-US" dirty="0"/>
              </a:p>
            </p:txBody>
          </p:sp>
          <p:sp>
            <p:nvSpPr>
              <p:cNvPr id="80505" name="Rectangle 12921"/>
              <p:cNvSpPr>
                <a:spLocks noChangeArrowheads="1"/>
              </p:cNvSpPr>
              <p:nvPr/>
            </p:nvSpPr>
            <p:spPr bwMode="auto">
              <a:xfrm>
                <a:off x="1371" y="2551"/>
                <a:ext cx="6" cy="1"/>
              </a:xfrm>
              <a:prstGeom prst="rect">
                <a:avLst/>
              </a:prstGeom>
              <a:solidFill>
                <a:srgbClr val="63C6F5"/>
              </a:solidFill>
              <a:ln w="9525">
                <a:noFill/>
                <a:miter lim="800000"/>
                <a:headEnd/>
                <a:tailEnd/>
              </a:ln>
            </p:spPr>
            <p:txBody>
              <a:bodyPr/>
              <a:lstStyle/>
              <a:p>
                <a:endParaRPr lang="en-US" dirty="0"/>
              </a:p>
            </p:txBody>
          </p:sp>
          <p:sp>
            <p:nvSpPr>
              <p:cNvPr id="80506" name="Freeform 12922"/>
              <p:cNvSpPr>
                <a:spLocks/>
              </p:cNvSpPr>
              <p:nvPr/>
            </p:nvSpPr>
            <p:spPr bwMode="auto">
              <a:xfrm>
                <a:off x="1371" y="2557"/>
                <a:ext cx="6" cy="6"/>
              </a:xfrm>
              <a:custGeom>
                <a:avLst/>
                <a:gdLst/>
                <a:ahLst/>
                <a:cxnLst>
                  <a:cxn ang="0">
                    <a:pos x="0" y="0"/>
                  </a:cxn>
                  <a:cxn ang="0">
                    <a:pos x="0" y="0"/>
                  </a:cxn>
                  <a:cxn ang="0">
                    <a:pos x="6" y="6"/>
                  </a:cxn>
                  <a:cxn ang="0">
                    <a:pos x="6" y="0"/>
                  </a:cxn>
                  <a:cxn ang="0">
                    <a:pos x="0" y="0"/>
                  </a:cxn>
                </a:cxnLst>
                <a:rect l="0" t="0" r="r" b="b"/>
                <a:pathLst>
                  <a:path w="6" h="6">
                    <a:moveTo>
                      <a:pt x="0" y="0"/>
                    </a:moveTo>
                    <a:lnTo>
                      <a:pt x="0" y="0"/>
                    </a:lnTo>
                    <a:lnTo>
                      <a:pt x="6" y="6"/>
                    </a:lnTo>
                    <a:lnTo>
                      <a:pt x="6" y="0"/>
                    </a:lnTo>
                    <a:lnTo>
                      <a:pt x="0" y="0"/>
                    </a:lnTo>
                    <a:close/>
                  </a:path>
                </a:pathLst>
              </a:custGeom>
              <a:solidFill>
                <a:srgbClr val="63C6F5"/>
              </a:solidFill>
              <a:ln w="9525">
                <a:noFill/>
                <a:round/>
                <a:headEnd/>
                <a:tailEnd/>
              </a:ln>
            </p:spPr>
            <p:txBody>
              <a:bodyPr/>
              <a:lstStyle/>
              <a:p>
                <a:endParaRPr lang="en-US" dirty="0"/>
              </a:p>
            </p:txBody>
          </p:sp>
          <p:sp>
            <p:nvSpPr>
              <p:cNvPr id="80507" name="Rectangle 12923"/>
              <p:cNvSpPr>
                <a:spLocks noChangeArrowheads="1"/>
              </p:cNvSpPr>
              <p:nvPr/>
            </p:nvSpPr>
            <p:spPr bwMode="auto">
              <a:xfrm>
                <a:off x="1371" y="2570"/>
                <a:ext cx="6" cy="1"/>
              </a:xfrm>
              <a:prstGeom prst="rect">
                <a:avLst/>
              </a:prstGeom>
              <a:solidFill>
                <a:srgbClr val="63C6F5"/>
              </a:solidFill>
              <a:ln w="9525">
                <a:noFill/>
                <a:miter lim="800000"/>
                <a:headEnd/>
                <a:tailEnd/>
              </a:ln>
            </p:spPr>
            <p:txBody>
              <a:bodyPr/>
              <a:lstStyle/>
              <a:p>
                <a:endParaRPr lang="en-US" dirty="0"/>
              </a:p>
            </p:txBody>
          </p:sp>
          <p:sp>
            <p:nvSpPr>
              <p:cNvPr id="80508" name="Rectangle 12924"/>
              <p:cNvSpPr>
                <a:spLocks noChangeArrowheads="1"/>
              </p:cNvSpPr>
              <p:nvPr/>
            </p:nvSpPr>
            <p:spPr bwMode="auto">
              <a:xfrm>
                <a:off x="1371" y="2576"/>
                <a:ext cx="6" cy="1"/>
              </a:xfrm>
              <a:prstGeom prst="rect">
                <a:avLst/>
              </a:prstGeom>
              <a:solidFill>
                <a:srgbClr val="63C6F5"/>
              </a:solidFill>
              <a:ln w="9525">
                <a:noFill/>
                <a:miter lim="800000"/>
                <a:headEnd/>
                <a:tailEnd/>
              </a:ln>
            </p:spPr>
            <p:txBody>
              <a:bodyPr/>
              <a:lstStyle/>
              <a:p>
                <a:endParaRPr lang="en-US" dirty="0"/>
              </a:p>
            </p:txBody>
          </p:sp>
          <p:sp>
            <p:nvSpPr>
              <p:cNvPr id="80509" name="Rectangle 12925"/>
              <p:cNvSpPr>
                <a:spLocks noChangeArrowheads="1"/>
              </p:cNvSpPr>
              <p:nvPr/>
            </p:nvSpPr>
            <p:spPr bwMode="auto">
              <a:xfrm>
                <a:off x="1371" y="2582"/>
                <a:ext cx="6" cy="19"/>
              </a:xfrm>
              <a:prstGeom prst="rect">
                <a:avLst/>
              </a:prstGeom>
              <a:solidFill>
                <a:srgbClr val="63C6F5"/>
              </a:solidFill>
              <a:ln w="9525">
                <a:noFill/>
                <a:miter lim="800000"/>
                <a:headEnd/>
                <a:tailEnd/>
              </a:ln>
            </p:spPr>
            <p:txBody>
              <a:bodyPr/>
              <a:lstStyle/>
              <a:p>
                <a:endParaRPr lang="en-US" dirty="0"/>
              </a:p>
            </p:txBody>
          </p:sp>
          <p:sp>
            <p:nvSpPr>
              <p:cNvPr id="80510" name="Rectangle 12926"/>
              <p:cNvSpPr>
                <a:spLocks noChangeArrowheads="1"/>
              </p:cNvSpPr>
              <p:nvPr/>
            </p:nvSpPr>
            <p:spPr bwMode="auto">
              <a:xfrm>
                <a:off x="1371" y="2601"/>
                <a:ext cx="6" cy="428"/>
              </a:xfrm>
              <a:prstGeom prst="rect">
                <a:avLst/>
              </a:prstGeom>
              <a:solidFill>
                <a:srgbClr val="63C6F5"/>
              </a:solidFill>
              <a:ln w="9525">
                <a:noFill/>
                <a:miter lim="800000"/>
                <a:headEnd/>
                <a:tailEnd/>
              </a:ln>
            </p:spPr>
            <p:txBody>
              <a:bodyPr/>
              <a:lstStyle/>
              <a:p>
                <a:endParaRPr lang="en-US" dirty="0"/>
              </a:p>
            </p:txBody>
          </p:sp>
          <p:sp>
            <p:nvSpPr>
              <p:cNvPr id="80511" name="Freeform 12927"/>
              <p:cNvSpPr>
                <a:spLocks/>
              </p:cNvSpPr>
              <p:nvPr/>
            </p:nvSpPr>
            <p:spPr bwMode="auto">
              <a:xfrm>
                <a:off x="1371" y="3029"/>
                <a:ext cx="6" cy="6"/>
              </a:xfrm>
              <a:custGeom>
                <a:avLst/>
                <a:gdLst/>
                <a:ahLst/>
                <a:cxnLst>
                  <a:cxn ang="0">
                    <a:pos x="0" y="6"/>
                  </a:cxn>
                  <a:cxn ang="0">
                    <a:pos x="0" y="6"/>
                  </a:cxn>
                  <a:cxn ang="0">
                    <a:pos x="6" y="6"/>
                  </a:cxn>
                  <a:cxn ang="0">
                    <a:pos x="6" y="0"/>
                  </a:cxn>
                  <a:cxn ang="0">
                    <a:pos x="0" y="6"/>
                  </a:cxn>
                </a:cxnLst>
                <a:rect l="0" t="0" r="r" b="b"/>
                <a:pathLst>
                  <a:path w="6" h="6">
                    <a:moveTo>
                      <a:pt x="0" y="6"/>
                    </a:moveTo>
                    <a:lnTo>
                      <a:pt x="0" y="6"/>
                    </a:lnTo>
                    <a:lnTo>
                      <a:pt x="6" y="6"/>
                    </a:lnTo>
                    <a:lnTo>
                      <a:pt x="6" y="0"/>
                    </a:lnTo>
                    <a:lnTo>
                      <a:pt x="0" y="6"/>
                    </a:lnTo>
                    <a:close/>
                  </a:path>
                </a:pathLst>
              </a:custGeom>
              <a:solidFill>
                <a:srgbClr val="63C6F5"/>
              </a:solidFill>
              <a:ln w="9525">
                <a:noFill/>
                <a:round/>
                <a:headEnd/>
                <a:tailEnd/>
              </a:ln>
            </p:spPr>
            <p:txBody>
              <a:bodyPr/>
              <a:lstStyle/>
              <a:p>
                <a:endParaRPr lang="en-US" dirty="0"/>
              </a:p>
            </p:txBody>
          </p:sp>
          <p:sp>
            <p:nvSpPr>
              <p:cNvPr id="80512" name="Freeform 12928"/>
              <p:cNvSpPr>
                <a:spLocks/>
              </p:cNvSpPr>
              <p:nvPr/>
            </p:nvSpPr>
            <p:spPr bwMode="auto">
              <a:xfrm>
                <a:off x="1371" y="3073"/>
                <a:ext cx="6" cy="170"/>
              </a:xfrm>
              <a:custGeom>
                <a:avLst/>
                <a:gdLst/>
                <a:ahLst/>
                <a:cxnLst>
                  <a:cxn ang="0">
                    <a:pos x="0" y="0"/>
                  </a:cxn>
                  <a:cxn ang="0">
                    <a:pos x="0" y="170"/>
                  </a:cxn>
                  <a:cxn ang="0">
                    <a:pos x="6" y="163"/>
                  </a:cxn>
                  <a:cxn ang="0">
                    <a:pos x="6" y="0"/>
                  </a:cxn>
                  <a:cxn ang="0">
                    <a:pos x="0" y="0"/>
                  </a:cxn>
                </a:cxnLst>
                <a:rect l="0" t="0" r="r" b="b"/>
                <a:pathLst>
                  <a:path w="6" h="170">
                    <a:moveTo>
                      <a:pt x="0" y="0"/>
                    </a:moveTo>
                    <a:lnTo>
                      <a:pt x="0" y="170"/>
                    </a:lnTo>
                    <a:lnTo>
                      <a:pt x="6" y="163"/>
                    </a:lnTo>
                    <a:lnTo>
                      <a:pt x="6" y="0"/>
                    </a:lnTo>
                    <a:lnTo>
                      <a:pt x="0" y="0"/>
                    </a:lnTo>
                    <a:close/>
                  </a:path>
                </a:pathLst>
              </a:custGeom>
              <a:solidFill>
                <a:srgbClr val="63C6F5"/>
              </a:solidFill>
              <a:ln w="9525">
                <a:noFill/>
                <a:round/>
                <a:headEnd/>
                <a:tailEnd/>
              </a:ln>
            </p:spPr>
            <p:txBody>
              <a:bodyPr/>
              <a:lstStyle/>
              <a:p>
                <a:endParaRPr lang="en-US" dirty="0"/>
              </a:p>
            </p:txBody>
          </p:sp>
          <p:sp>
            <p:nvSpPr>
              <p:cNvPr id="80513" name="Freeform 12929"/>
              <p:cNvSpPr>
                <a:spLocks/>
              </p:cNvSpPr>
              <p:nvPr/>
            </p:nvSpPr>
            <p:spPr bwMode="auto">
              <a:xfrm>
                <a:off x="1371" y="3368"/>
                <a:ext cx="6" cy="139"/>
              </a:xfrm>
              <a:custGeom>
                <a:avLst/>
                <a:gdLst/>
                <a:ahLst/>
                <a:cxnLst>
                  <a:cxn ang="0">
                    <a:pos x="0" y="0"/>
                  </a:cxn>
                  <a:cxn ang="0">
                    <a:pos x="0" y="139"/>
                  </a:cxn>
                  <a:cxn ang="0">
                    <a:pos x="6" y="132"/>
                  </a:cxn>
                  <a:cxn ang="0">
                    <a:pos x="6" y="0"/>
                  </a:cxn>
                  <a:cxn ang="0">
                    <a:pos x="0" y="0"/>
                  </a:cxn>
                </a:cxnLst>
                <a:rect l="0" t="0" r="r" b="b"/>
                <a:pathLst>
                  <a:path w="6" h="139">
                    <a:moveTo>
                      <a:pt x="0" y="0"/>
                    </a:moveTo>
                    <a:lnTo>
                      <a:pt x="0" y="139"/>
                    </a:lnTo>
                    <a:lnTo>
                      <a:pt x="6" y="132"/>
                    </a:lnTo>
                    <a:lnTo>
                      <a:pt x="6" y="0"/>
                    </a:lnTo>
                    <a:lnTo>
                      <a:pt x="0" y="0"/>
                    </a:lnTo>
                    <a:close/>
                  </a:path>
                </a:pathLst>
              </a:custGeom>
              <a:solidFill>
                <a:srgbClr val="63C6F5"/>
              </a:solidFill>
              <a:ln w="9525">
                <a:noFill/>
                <a:round/>
                <a:headEnd/>
                <a:tailEnd/>
              </a:ln>
            </p:spPr>
            <p:txBody>
              <a:bodyPr/>
              <a:lstStyle/>
              <a:p>
                <a:endParaRPr lang="en-US" dirty="0"/>
              </a:p>
            </p:txBody>
          </p:sp>
          <p:sp>
            <p:nvSpPr>
              <p:cNvPr id="80514" name="Freeform 12930"/>
              <p:cNvSpPr>
                <a:spLocks/>
              </p:cNvSpPr>
              <p:nvPr/>
            </p:nvSpPr>
            <p:spPr bwMode="auto">
              <a:xfrm>
                <a:off x="1377" y="657"/>
                <a:ext cx="7" cy="139"/>
              </a:xfrm>
              <a:custGeom>
                <a:avLst/>
                <a:gdLst/>
                <a:ahLst/>
                <a:cxnLst>
                  <a:cxn ang="0">
                    <a:pos x="0" y="0"/>
                  </a:cxn>
                  <a:cxn ang="0">
                    <a:pos x="0" y="132"/>
                  </a:cxn>
                  <a:cxn ang="0">
                    <a:pos x="7" y="139"/>
                  </a:cxn>
                  <a:cxn ang="0">
                    <a:pos x="7" y="0"/>
                  </a:cxn>
                  <a:cxn ang="0">
                    <a:pos x="0" y="0"/>
                  </a:cxn>
                </a:cxnLst>
                <a:rect l="0" t="0" r="r" b="b"/>
                <a:pathLst>
                  <a:path w="7" h="139">
                    <a:moveTo>
                      <a:pt x="0" y="0"/>
                    </a:moveTo>
                    <a:lnTo>
                      <a:pt x="0" y="132"/>
                    </a:lnTo>
                    <a:lnTo>
                      <a:pt x="7" y="139"/>
                    </a:lnTo>
                    <a:lnTo>
                      <a:pt x="7" y="0"/>
                    </a:lnTo>
                    <a:lnTo>
                      <a:pt x="0" y="0"/>
                    </a:lnTo>
                    <a:close/>
                  </a:path>
                </a:pathLst>
              </a:custGeom>
              <a:solidFill>
                <a:srgbClr val="63C6F5"/>
              </a:solidFill>
              <a:ln w="9525">
                <a:noFill/>
                <a:round/>
                <a:headEnd/>
                <a:tailEnd/>
              </a:ln>
            </p:spPr>
            <p:txBody>
              <a:bodyPr/>
              <a:lstStyle/>
              <a:p>
                <a:endParaRPr lang="en-US" dirty="0"/>
              </a:p>
            </p:txBody>
          </p:sp>
          <p:sp>
            <p:nvSpPr>
              <p:cNvPr id="80515" name="Rectangle 12931"/>
              <p:cNvSpPr>
                <a:spLocks noChangeArrowheads="1"/>
              </p:cNvSpPr>
              <p:nvPr/>
            </p:nvSpPr>
            <p:spPr bwMode="auto">
              <a:xfrm>
                <a:off x="1377" y="821"/>
                <a:ext cx="7" cy="6"/>
              </a:xfrm>
              <a:prstGeom prst="rect">
                <a:avLst/>
              </a:prstGeom>
              <a:solidFill>
                <a:srgbClr val="63C6F5"/>
              </a:solidFill>
              <a:ln w="9525">
                <a:noFill/>
                <a:miter lim="800000"/>
                <a:headEnd/>
                <a:tailEnd/>
              </a:ln>
            </p:spPr>
            <p:txBody>
              <a:bodyPr/>
              <a:lstStyle/>
              <a:p>
                <a:endParaRPr lang="en-US" dirty="0"/>
              </a:p>
            </p:txBody>
          </p:sp>
          <p:sp>
            <p:nvSpPr>
              <p:cNvPr id="80516" name="Rectangle 12932"/>
              <p:cNvSpPr>
                <a:spLocks noChangeArrowheads="1"/>
              </p:cNvSpPr>
              <p:nvPr/>
            </p:nvSpPr>
            <p:spPr bwMode="auto">
              <a:xfrm>
                <a:off x="1377" y="840"/>
                <a:ext cx="7" cy="1"/>
              </a:xfrm>
              <a:prstGeom prst="rect">
                <a:avLst/>
              </a:prstGeom>
              <a:solidFill>
                <a:srgbClr val="63C6F5"/>
              </a:solidFill>
              <a:ln w="9525">
                <a:noFill/>
                <a:miter lim="800000"/>
                <a:headEnd/>
                <a:tailEnd/>
              </a:ln>
            </p:spPr>
            <p:txBody>
              <a:bodyPr/>
              <a:lstStyle/>
              <a:p>
                <a:endParaRPr lang="en-US" dirty="0"/>
              </a:p>
            </p:txBody>
          </p:sp>
          <p:sp>
            <p:nvSpPr>
              <p:cNvPr id="80517" name="Rectangle 12933"/>
              <p:cNvSpPr>
                <a:spLocks noChangeArrowheads="1"/>
              </p:cNvSpPr>
              <p:nvPr/>
            </p:nvSpPr>
            <p:spPr bwMode="auto">
              <a:xfrm>
                <a:off x="1377" y="852"/>
                <a:ext cx="7" cy="7"/>
              </a:xfrm>
              <a:prstGeom prst="rect">
                <a:avLst/>
              </a:prstGeom>
              <a:solidFill>
                <a:srgbClr val="63C6F5"/>
              </a:solidFill>
              <a:ln w="9525">
                <a:noFill/>
                <a:miter lim="800000"/>
                <a:headEnd/>
                <a:tailEnd/>
              </a:ln>
            </p:spPr>
            <p:txBody>
              <a:bodyPr/>
              <a:lstStyle/>
              <a:p>
                <a:endParaRPr lang="en-US" dirty="0"/>
              </a:p>
            </p:txBody>
          </p:sp>
          <p:sp>
            <p:nvSpPr>
              <p:cNvPr id="80518" name="Rectangle 12934"/>
              <p:cNvSpPr>
                <a:spLocks noChangeArrowheads="1"/>
              </p:cNvSpPr>
              <p:nvPr/>
            </p:nvSpPr>
            <p:spPr bwMode="auto">
              <a:xfrm>
                <a:off x="1377" y="859"/>
                <a:ext cx="7" cy="6"/>
              </a:xfrm>
              <a:prstGeom prst="rect">
                <a:avLst/>
              </a:prstGeom>
              <a:solidFill>
                <a:srgbClr val="63C6F5"/>
              </a:solidFill>
              <a:ln w="9525">
                <a:noFill/>
                <a:miter lim="800000"/>
                <a:headEnd/>
                <a:tailEnd/>
              </a:ln>
            </p:spPr>
            <p:txBody>
              <a:bodyPr/>
              <a:lstStyle/>
              <a:p>
                <a:endParaRPr lang="en-US" dirty="0"/>
              </a:p>
            </p:txBody>
          </p:sp>
          <p:sp>
            <p:nvSpPr>
              <p:cNvPr id="80519" name="Rectangle 12935"/>
              <p:cNvSpPr>
                <a:spLocks noChangeArrowheads="1"/>
              </p:cNvSpPr>
              <p:nvPr/>
            </p:nvSpPr>
            <p:spPr bwMode="auto">
              <a:xfrm>
                <a:off x="1377" y="865"/>
                <a:ext cx="7" cy="1"/>
              </a:xfrm>
              <a:prstGeom prst="rect">
                <a:avLst/>
              </a:prstGeom>
              <a:solidFill>
                <a:srgbClr val="63C6F5"/>
              </a:solidFill>
              <a:ln w="9525">
                <a:noFill/>
                <a:miter lim="800000"/>
                <a:headEnd/>
                <a:tailEnd/>
              </a:ln>
            </p:spPr>
            <p:txBody>
              <a:bodyPr/>
              <a:lstStyle/>
              <a:p>
                <a:endParaRPr lang="en-US" dirty="0"/>
              </a:p>
            </p:txBody>
          </p:sp>
          <p:sp>
            <p:nvSpPr>
              <p:cNvPr id="80520" name="Freeform 12936"/>
              <p:cNvSpPr>
                <a:spLocks/>
              </p:cNvSpPr>
              <p:nvPr/>
            </p:nvSpPr>
            <p:spPr bwMode="auto">
              <a:xfrm>
                <a:off x="1377" y="940"/>
                <a:ext cx="7" cy="837"/>
              </a:xfrm>
              <a:custGeom>
                <a:avLst/>
                <a:gdLst/>
                <a:ahLst/>
                <a:cxnLst>
                  <a:cxn ang="0">
                    <a:pos x="0" y="0"/>
                  </a:cxn>
                  <a:cxn ang="0">
                    <a:pos x="0" y="831"/>
                  </a:cxn>
                  <a:cxn ang="0">
                    <a:pos x="7" y="837"/>
                  </a:cxn>
                  <a:cxn ang="0">
                    <a:pos x="7" y="0"/>
                  </a:cxn>
                  <a:cxn ang="0">
                    <a:pos x="0" y="0"/>
                  </a:cxn>
                </a:cxnLst>
                <a:rect l="0" t="0" r="r" b="b"/>
                <a:pathLst>
                  <a:path w="7" h="837">
                    <a:moveTo>
                      <a:pt x="0" y="0"/>
                    </a:moveTo>
                    <a:lnTo>
                      <a:pt x="0" y="831"/>
                    </a:lnTo>
                    <a:lnTo>
                      <a:pt x="7" y="837"/>
                    </a:lnTo>
                    <a:lnTo>
                      <a:pt x="7" y="0"/>
                    </a:lnTo>
                    <a:lnTo>
                      <a:pt x="0" y="0"/>
                    </a:lnTo>
                    <a:close/>
                  </a:path>
                </a:pathLst>
              </a:custGeom>
              <a:solidFill>
                <a:srgbClr val="63C6F5"/>
              </a:solidFill>
              <a:ln w="9525">
                <a:noFill/>
                <a:round/>
                <a:headEnd/>
                <a:tailEnd/>
              </a:ln>
            </p:spPr>
            <p:txBody>
              <a:bodyPr/>
              <a:lstStyle/>
              <a:p>
                <a:endParaRPr lang="en-US" dirty="0"/>
              </a:p>
            </p:txBody>
          </p:sp>
          <p:sp>
            <p:nvSpPr>
              <p:cNvPr id="80521" name="Rectangle 12937"/>
              <p:cNvSpPr>
                <a:spLocks noChangeArrowheads="1"/>
              </p:cNvSpPr>
              <p:nvPr/>
            </p:nvSpPr>
            <p:spPr bwMode="auto">
              <a:xfrm>
                <a:off x="1377" y="1777"/>
                <a:ext cx="7" cy="19"/>
              </a:xfrm>
              <a:prstGeom prst="rect">
                <a:avLst/>
              </a:prstGeom>
              <a:solidFill>
                <a:srgbClr val="63C6F5"/>
              </a:solidFill>
              <a:ln w="9525">
                <a:noFill/>
                <a:miter lim="800000"/>
                <a:headEnd/>
                <a:tailEnd/>
              </a:ln>
            </p:spPr>
            <p:txBody>
              <a:bodyPr/>
              <a:lstStyle/>
              <a:p>
                <a:endParaRPr lang="en-US" dirty="0"/>
              </a:p>
            </p:txBody>
          </p:sp>
          <p:sp>
            <p:nvSpPr>
              <p:cNvPr id="80522" name="Rectangle 12938"/>
              <p:cNvSpPr>
                <a:spLocks noChangeArrowheads="1"/>
              </p:cNvSpPr>
              <p:nvPr/>
            </p:nvSpPr>
            <p:spPr bwMode="auto">
              <a:xfrm>
                <a:off x="1377" y="2060"/>
                <a:ext cx="7" cy="19"/>
              </a:xfrm>
              <a:prstGeom prst="rect">
                <a:avLst/>
              </a:prstGeom>
              <a:solidFill>
                <a:srgbClr val="63C6F5"/>
              </a:solidFill>
              <a:ln w="9525">
                <a:noFill/>
                <a:miter lim="800000"/>
                <a:headEnd/>
                <a:tailEnd/>
              </a:ln>
            </p:spPr>
            <p:txBody>
              <a:bodyPr/>
              <a:lstStyle/>
              <a:p>
                <a:endParaRPr lang="en-US" dirty="0"/>
              </a:p>
            </p:txBody>
          </p:sp>
          <p:sp>
            <p:nvSpPr>
              <p:cNvPr id="80523" name="Rectangle 12939"/>
              <p:cNvSpPr>
                <a:spLocks noChangeArrowheads="1"/>
              </p:cNvSpPr>
              <p:nvPr/>
            </p:nvSpPr>
            <p:spPr bwMode="auto">
              <a:xfrm>
                <a:off x="1377" y="2538"/>
                <a:ext cx="7" cy="1"/>
              </a:xfrm>
              <a:prstGeom prst="rect">
                <a:avLst/>
              </a:prstGeom>
              <a:solidFill>
                <a:srgbClr val="63C6F5"/>
              </a:solidFill>
              <a:ln w="9525">
                <a:noFill/>
                <a:miter lim="800000"/>
                <a:headEnd/>
                <a:tailEnd/>
              </a:ln>
            </p:spPr>
            <p:txBody>
              <a:bodyPr/>
              <a:lstStyle/>
              <a:p>
                <a:endParaRPr lang="en-US" dirty="0"/>
              </a:p>
            </p:txBody>
          </p:sp>
          <p:sp>
            <p:nvSpPr>
              <p:cNvPr id="80524" name="Rectangle 12940"/>
              <p:cNvSpPr>
                <a:spLocks noChangeArrowheads="1"/>
              </p:cNvSpPr>
              <p:nvPr/>
            </p:nvSpPr>
            <p:spPr bwMode="auto">
              <a:xfrm>
                <a:off x="1377" y="2557"/>
                <a:ext cx="7" cy="31"/>
              </a:xfrm>
              <a:prstGeom prst="rect">
                <a:avLst/>
              </a:prstGeom>
              <a:solidFill>
                <a:srgbClr val="63C6F5"/>
              </a:solidFill>
              <a:ln w="9525">
                <a:noFill/>
                <a:miter lim="800000"/>
                <a:headEnd/>
                <a:tailEnd/>
              </a:ln>
            </p:spPr>
            <p:txBody>
              <a:bodyPr/>
              <a:lstStyle/>
              <a:p>
                <a:endParaRPr lang="en-US" dirty="0"/>
              </a:p>
            </p:txBody>
          </p:sp>
          <p:sp>
            <p:nvSpPr>
              <p:cNvPr id="80525" name="Freeform 12941"/>
              <p:cNvSpPr>
                <a:spLocks/>
              </p:cNvSpPr>
              <p:nvPr/>
            </p:nvSpPr>
            <p:spPr bwMode="auto">
              <a:xfrm>
                <a:off x="1377" y="2607"/>
                <a:ext cx="7" cy="415"/>
              </a:xfrm>
              <a:custGeom>
                <a:avLst/>
                <a:gdLst/>
                <a:ahLst/>
                <a:cxnLst>
                  <a:cxn ang="0">
                    <a:pos x="0" y="0"/>
                  </a:cxn>
                  <a:cxn ang="0">
                    <a:pos x="0" y="415"/>
                  </a:cxn>
                  <a:cxn ang="0">
                    <a:pos x="7" y="409"/>
                  </a:cxn>
                  <a:cxn ang="0">
                    <a:pos x="7" y="0"/>
                  </a:cxn>
                  <a:cxn ang="0">
                    <a:pos x="0" y="0"/>
                  </a:cxn>
                </a:cxnLst>
                <a:rect l="0" t="0" r="r" b="b"/>
                <a:pathLst>
                  <a:path w="7" h="415">
                    <a:moveTo>
                      <a:pt x="0" y="0"/>
                    </a:moveTo>
                    <a:lnTo>
                      <a:pt x="0" y="415"/>
                    </a:lnTo>
                    <a:lnTo>
                      <a:pt x="7" y="409"/>
                    </a:lnTo>
                    <a:lnTo>
                      <a:pt x="7" y="0"/>
                    </a:lnTo>
                    <a:lnTo>
                      <a:pt x="0" y="0"/>
                    </a:lnTo>
                    <a:close/>
                  </a:path>
                </a:pathLst>
              </a:custGeom>
              <a:solidFill>
                <a:srgbClr val="63C6F5"/>
              </a:solidFill>
              <a:ln w="9525">
                <a:noFill/>
                <a:round/>
                <a:headEnd/>
                <a:tailEnd/>
              </a:ln>
            </p:spPr>
            <p:txBody>
              <a:bodyPr/>
              <a:lstStyle/>
              <a:p>
                <a:endParaRPr lang="en-US" dirty="0"/>
              </a:p>
            </p:txBody>
          </p:sp>
          <p:sp>
            <p:nvSpPr>
              <p:cNvPr id="80526" name="Rectangle 12942"/>
              <p:cNvSpPr>
                <a:spLocks noChangeArrowheads="1"/>
              </p:cNvSpPr>
              <p:nvPr/>
            </p:nvSpPr>
            <p:spPr bwMode="auto">
              <a:xfrm>
                <a:off x="1377" y="3029"/>
                <a:ext cx="7" cy="6"/>
              </a:xfrm>
              <a:prstGeom prst="rect">
                <a:avLst/>
              </a:prstGeom>
              <a:solidFill>
                <a:srgbClr val="63C6F5"/>
              </a:solidFill>
              <a:ln w="9525">
                <a:noFill/>
                <a:miter lim="800000"/>
                <a:headEnd/>
                <a:tailEnd/>
              </a:ln>
            </p:spPr>
            <p:txBody>
              <a:bodyPr/>
              <a:lstStyle/>
              <a:p>
                <a:endParaRPr lang="en-US" dirty="0"/>
              </a:p>
            </p:txBody>
          </p:sp>
          <p:sp>
            <p:nvSpPr>
              <p:cNvPr id="80527" name="Rectangle 12943"/>
              <p:cNvSpPr>
                <a:spLocks noChangeArrowheads="1"/>
              </p:cNvSpPr>
              <p:nvPr/>
            </p:nvSpPr>
            <p:spPr bwMode="auto">
              <a:xfrm>
                <a:off x="1377" y="3054"/>
                <a:ext cx="7" cy="6"/>
              </a:xfrm>
              <a:prstGeom prst="rect">
                <a:avLst/>
              </a:prstGeom>
              <a:solidFill>
                <a:srgbClr val="63C6F5"/>
              </a:solidFill>
              <a:ln w="9525">
                <a:noFill/>
                <a:miter lim="800000"/>
                <a:headEnd/>
                <a:tailEnd/>
              </a:ln>
            </p:spPr>
            <p:txBody>
              <a:bodyPr/>
              <a:lstStyle/>
              <a:p>
                <a:endParaRPr lang="en-US" dirty="0"/>
              </a:p>
            </p:txBody>
          </p:sp>
          <p:sp>
            <p:nvSpPr>
              <p:cNvPr id="80528" name="Freeform 12944"/>
              <p:cNvSpPr>
                <a:spLocks/>
              </p:cNvSpPr>
              <p:nvPr/>
            </p:nvSpPr>
            <p:spPr bwMode="auto">
              <a:xfrm>
                <a:off x="1377" y="3066"/>
                <a:ext cx="7" cy="151"/>
              </a:xfrm>
              <a:custGeom>
                <a:avLst/>
                <a:gdLst/>
                <a:ahLst/>
                <a:cxnLst>
                  <a:cxn ang="0">
                    <a:pos x="0" y="7"/>
                  </a:cxn>
                  <a:cxn ang="0">
                    <a:pos x="0" y="151"/>
                  </a:cxn>
                  <a:cxn ang="0">
                    <a:pos x="7" y="151"/>
                  </a:cxn>
                  <a:cxn ang="0">
                    <a:pos x="7" y="0"/>
                  </a:cxn>
                  <a:cxn ang="0">
                    <a:pos x="0" y="7"/>
                  </a:cxn>
                </a:cxnLst>
                <a:rect l="0" t="0" r="r" b="b"/>
                <a:pathLst>
                  <a:path w="7" h="151">
                    <a:moveTo>
                      <a:pt x="0" y="7"/>
                    </a:moveTo>
                    <a:lnTo>
                      <a:pt x="0" y="151"/>
                    </a:lnTo>
                    <a:lnTo>
                      <a:pt x="7" y="151"/>
                    </a:lnTo>
                    <a:lnTo>
                      <a:pt x="7" y="0"/>
                    </a:lnTo>
                    <a:lnTo>
                      <a:pt x="0" y="7"/>
                    </a:lnTo>
                    <a:close/>
                  </a:path>
                </a:pathLst>
              </a:custGeom>
              <a:solidFill>
                <a:srgbClr val="63C6F5"/>
              </a:solidFill>
              <a:ln w="9525">
                <a:noFill/>
                <a:round/>
                <a:headEnd/>
                <a:tailEnd/>
              </a:ln>
            </p:spPr>
            <p:txBody>
              <a:bodyPr/>
              <a:lstStyle/>
              <a:p>
                <a:endParaRPr lang="en-US" dirty="0"/>
              </a:p>
            </p:txBody>
          </p:sp>
          <p:sp>
            <p:nvSpPr>
              <p:cNvPr id="80529" name="Freeform 12945"/>
              <p:cNvSpPr>
                <a:spLocks/>
              </p:cNvSpPr>
              <p:nvPr/>
            </p:nvSpPr>
            <p:spPr bwMode="auto">
              <a:xfrm>
                <a:off x="1377" y="3368"/>
                <a:ext cx="7" cy="132"/>
              </a:xfrm>
              <a:custGeom>
                <a:avLst/>
                <a:gdLst/>
                <a:ahLst/>
                <a:cxnLst>
                  <a:cxn ang="0">
                    <a:pos x="0" y="0"/>
                  </a:cxn>
                  <a:cxn ang="0">
                    <a:pos x="0" y="132"/>
                  </a:cxn>
                  <a:cxn ang="0">
                    <a:pos x="7" y="126"/>
                  </a:cxn>
                  <a:cxn ang="0">
                    <a:pos x="7" y="0"/>
                  </a:cxn>
                  <a:cxn ang="0">
                    <a:pos x="0" y="0"/>
                  </a:cxn>
                </a:cxnLst>
                <a:rect l="0" t="0" r="r" b="b"/>
                <a:pathLst>
                  <a:path w="7" h="132">
                    <a:moveTo>
                      <a:pt x="0" y="0"/>
                    </a:moveTo>
                    <a:lnTo>
                      <a:pt x="0" y="132"/>
                    </a:lnTo>
                    <a:lnTo>
                      <a:pt x="7" y="126"/>
                    </a:lnTo>
                    <a:lnTo>
                      <a:pt x="7" y="0"/>
                    </a:lnTo>
                    <a:lnTo>
                      <a:pt x="0" y="0"/>
                    </a:lnTo>
                    <a:close/>
                  </a:path>
                </a:pathLst>
              </a:custGeom>
              <a:solidFill>
                <a:srgbClr val="63C6F5"/>
              </a:solidFill>
              <a:ln w="9525">
                <a:noFill/>
                <a:round/>
                <a:headEnd/>
                <a:tailEnd/>
              </a:ln>
            </p:spPr>
            <p:txBody>
              <a:bodyPr/>
              <a:lstStyle/>
              <a:p>
                <a:endParaRPr lang="en-US" dirty="0"/>
              </a:p>
            </p:txBody>
          </p:sp>
          <p:sp>
            <p:nvSpPr>
              <p:cNvPr id="80530" name="Rectangle 12946"/>
              <p:cNvSpPr>
                <a:spLocks noChangeArrowheads="1"/>
              </p:cNvSpPr>
              <p:nvPr/>
            </p:nvSpPr>
            <p:spPr bwMode="auto">
              <a:xfrm>
                <a:off x="1384" y="651"/>
                <a:ext cx="6" cy="145"/>
              </a:xfrm>
              <a:prstGeom prst="rect">
                <a:avLst/>
              </a:prstGeom>
              <a:solidFill>
                <a:srgbClr val="63C6F5"/>
              </a:solidFill>
              <a:ln w="9525">
                <a:noFill/>
                <a:miter lim="800000"/>
                <a:headEnd/>
                <a:tailEnd/>
              </a:ln>
            </p:spPr>
            <p:txBody>
              <a:bodyPr/>
              <a:lstStyle/>
              <a:p>
                <a:endParaRPr lang="en-US" dirty="0"/>
              </a:p>
            </p:txBody>
          </p:sp>
          <p:sp>
            <p:nvSpPr>
              <p:cNvPr id="80531" name="Rectangle 12947"/>
              <p:cNvSpPr>
                <a:spLocks noChangeArrowheads="1"/>
              </p:cNvSpPr>
              <p:nvPr/>
            </p:nvSpPr>
            <p:spPr bwMode="auto">
              <a:xfrm>
                <a:off x="1384" y="815"/>
                <a:ext cx="6" cy="1"/>
              </a:xfrm>
              <a:prstGeom prst="rect">
                <a:avLst/>
              </a:prstGeom>
              <a:solidFill>
                <a:srgbClr val="63C6F5"/>
              </a:solidFill>
              <a:ln w="9525">
                <a:noFill/>
                <a:miter lim="800000"/>
                <a:headEnd/>
                <a:tailEnd/>
              </a:ln>
            </p:spPr>
            <p:txBody>
              <a:bodyPr/>
              <a:lstStyle/>
              <a:p>
                <a:endParaRPr lang="en-US" dirty="0"/>
              </a:p>
            </p:txBody>
          </p:sp>
          <p:sp>
            <p:nvSpPr>
              <p:cNvPr id="80532" name="Rectangle 12948"/>
              <p:cNvSpPr>
                <a:spLocks noChangeArrowheads="1"/>
              </p:cNvSpPr>
              <p:nvPr/>
            </p:nvSpPr>
            <p:spPr bwMode="auto">
              <a:xfrm>
                <a:off x="1384" y="821"/>
                <a:ext cx="6" cy="1"/>
              </a:xfrm>
              <a:prstGeom prst="rect">
                <a:avLst/>
              </a:prstGeom>
              <a:solidFill>
                <a:srgbClr val="63C6F5"/>
              </a:solidFill>
              <a:ln w="9525">
                <a:noFill/>
                <a:miter lim="800000"/>
                <a:headEnd/>
                <a:tailEnd/>
              </a:ln>
            </p:spPr>
            <p:txBody>
              <a:bodyPr/>
              <a:lstStyle/>
              <a:p>
                <a:endParaRPr lang="en-US" dirty="0"/>
              </a:p>
            </p:txBody>
          </p:sp>
          <p:sp>
            <p:nvSpPr>
              <p:cNvPr id="80533" name="Freeform 12949"/>
              <p:cNvSpPr>
                <a:spLocks/>
              </p:cNvSpPr>
              <p:nvPr/>
            </p:nvSpPr>
            <p:spPr bwMode="auto">
              <a:xfrm>
                <a:off x="1384" y="833"/>
                <a:ext cx="6" cy="13"/>
              </a:xfrm>
              <a:custGeom>
                <a:avLst/>
                <a:gdLst/>
                <a:ahLst/>
                <a:cxnLst>
                  <a:cxn ang="0">
                    <a:pos x="0" y="0"/>
                  </a:cxn>
                  <a:cxn ang="0">
                    <a:pos x="0" y="13"/>
                  </a:cxn>
                  <a:cxn ang="0">
                    <a:pos x="6" y="13"/>
                  </a:cxn>
                  <a:cxn ang="0">
                    <a:pos x="6" y="7"/>
                  </a:cxn>
                  <a:cxn ang="0">
                    <a:pos x="0" y="0"/>
                  </a:cxn>
                </a:cxnLst>
                <a:rect l="0" t="0" r="r" b="b"/>
                <a:pathLst>
                  <a:path w="6" h="13">
                    <a:moveTo>
                      <a:pt x="0" y="0"/>
                    </a:moveTo>
                    <a:lnTo>
                      <a:pt x="0" y="13"/>
                    </a:lnTo>
                    <a:lnTo>
                      <a:pt x="6" y="13"/>
                    </a:lnTo>
                    <a:lnTo>
                      <a:pt x="6" y="7"/>
                    </a:lnTo>
                    <a:lnTo>
                      <a:pt x="0" y="0"/>
                    </a:lnTo>
                    <a:close/>
                  </a:path>
                </a:pathLst>
              </a:custGeom>
              <a:solidFill>
                <a:srgbClr val="63C6F5"/>
              </a:solidFill>
              <a:ln w="9525">
                <a:noFill/>
                <a:round/>
                <a:headEnd/>
                <a:tailEnd/>
              </a:ln>
            </p:spPr>
            <p:txBody>
              <a:bodyPr/>
              <a:lstStyle/>
              <a:p>
                <a:endParaRPr lang="en-US" dirty="0"/>
              </a:p>
            </p:txBody>
          </p:sp>
          <p:sp>
            <p:nvSpPr>
              <p:cNvPr id="80534" name="Freeform 12950"/>
              <p:cNvSpPr>
                <a:spLocks/>
              </p:cNvSpPr>
              <p:nvPr/>
            </p:nvSpPr>
            <p:spPr bwMode="auto">
              <a:xfrm>
                <a:off x="1384" y="852"/>
                <a:ext cx="6" cy="13"/>
              </a:xfrm>
              <a:custGeom>
                <a:avLst/>
                <a:gdLst/>
                <a:ahLst/>
                <a:cxnLst>
                  <a:cxn ang="0">
                    <a:pos x="0" y="7"/>
                  </a:cxn>
                  <a:cxn ang="0">
                    <a:pos x="0" y="13"/>
                  </a:cxn>
                  <a:cxn ang="0">
                    <a:pos x="6" y="13"/>
                  </a:cxn>
                  <a:cxn ang="0">
                    <a:pos x="6" y="0"/>
                  </a:cxn>
                  <a:cxn ang="0">
                    <a:pos x="0" y="7"/>
                  </a:cxn>
                </a:cxnLst>
                <a:rect l="0" t="0" r="r" b="b"/>
                <a:pathLst>
                  <a:path w="6" h="13">
                    <a:moveTo>
                      <a:pt x="0" y="7"/>
                    </a:moveTo>
                    <a:lnTo>
                      <a:pt x="0" y="13"/>
                    </a:lnTo>
                    <a:lnTo>
                      <a:pt x="6" y="13"/>
                    </a:lnTo>
                    <a:lnTo>
                      <a:pt x="6" y="0"/>
                    </a:lnTo>
                    <a:lnTo>
                      <a:pt x="0" y="7"/>
                    </a:lnTo>
                    <a:close/>
                  </a:path>
                </a:pathLst>
              </a:custGeom>
              <a:solidFill>
                <a:srgbClr val="63C6F5"/>
              </a:solidFill>
              <a:ln w="9525">
                <a:noFill/>
                <a:round/>
                <a:headEnd/>
                <a:tailEnd/>
              </a:ln>
            </p:spPr>
            <p:txBody>
              <a:bodyPr/>
              <a:lstStyle/>
              <a:p>
                <a:endParaRPr lang="en-US" dirty="0"/>
              </a:p>
            </p:txBody>
          </p:sp>
          <p:sp>
            <p:nvSpPr>
              <p:cNvPr id="80535" name="Freeform 12951"/>
              <p:cNvSpPr>
                <a:spLocks/>
              </p:cNvSpPr>
              <p:nvPr/>
            </p:nvSpPr>
            <p:spPr bwMode="auto">
              <a:xfrm>
                <a:off x="1384" y="928"/>
                <a:ext cx="6" cy="862"/>
              </a:xfrm>
              <a:custGeom>
                <a:avLst/>
                <a:gdLst/>
                <a:ahLst/>
                <a:cxnLst>
                  <a:cxn ang="0">
                    <a:pos x="0" y="0"/>
                  </a:cxn>
                  <a:cxn ang="0">
                    <a:pos x="0" y="855"/>
                  </a:cxn>
                  <a:cxn ang="0">
                    <a:pos x="6" y="862"/>
                  </a:cxn>
                  <a:cxn ang="0">
                    <a:pos x="6" y="0"/>
                  </a:cxn>
                  <a:cxn ang="0">
                    <a:pos x="0" y="0"/>
                  </a:cxn>
                </a:cxnLst>
                <a:rect l="0" t="0" r="r" b="b"/>
                <a:pathLst>
                  <a:path w="6" h="862">
                    <a:moveTo>
                      <a:pt x="0" y="0"/>
                    </a:moveTo>
                    <a:lnTo>
                      <a:pt x="0" y="855"/>
                    </a:lnTo>
                    <a:lnTo>
                      <a:pt x="6" y="862"/>
                    </a:lnTo>
                    <a:lnTo>
                      <a:pt x="6" y="0"/>
                    </a:lnTo>
                    <a:lnTo>
                      <a:pt x="0" y="0"/>
                    </a:lnTo>
                    <a:close/>
                  </a:path>
                </a:pathLst>
              </a:custGeom>
              <a:solidFill>
                <a:srgbClr val="63C6F5"/>
              </a:solidFill>
              <a:ln w="9525">
                <a:noFill/>
                <a:round/>
                <a:headEnd/>
                <a:tailEnd/>
              </a:ln>
            </p:spPr>
            <p:txBody>
              <a:bodyPr/>
              <a:lstStyle/>
              <a:p>
                <a:endParaRPr lang="en-US" dirty="0"/>
              </a:p>
            </p:txBody>
          </p:sp>
          <p:sp>
            <p:nvSpPr>
              <p:cNvPr id="80536" name="Rectangle 12952"/>
              <p:cNvSpPr>
                <a:spLocks noChangeArrowheads="1"/>
              </p:cNvSpPr>
              <p:nvPr/>
            </p:nvSpPr>
            <p:spPr bwMode="auto">
              <a:xfrm>
                <a:off x="1384" y="1796"/>
                <a:ext cx="6" cy="6"/>
              </a:xfrm>
              <a:prstGeom prst="rect">
                <a:avLst/>
              </a:prstGeom>
              <a:solidFill>
                <a:srgbClr val="63C6F5"/>
              </a:solidFill>
              <a:ln w="9525">
                <a:noFill/>
                <a:miter lim="800000"/>
                <a:headEnd/>
                <a:tailEnd/>
              </a:ln>
            </p:spPr>
            <p:txBody>
              <a:bodyPr/>
              <a:lstStyle/>
              <a:p>
                <a:endParaRPr lang="en-US" dirty="0"/>
              </a:p>
            </p:txBody>
          </p:sp>
          <p:sp>
            <p:nvSpPr>
              <p:cNvPr id="80537" name="Rectangle 12953"/>
              <p:cNvSpPr>
                <a:spLocks noChangeArrowheads="1"/>
              </p:cNvSpPr>
              <p:nvPr/>
            </p:nvSpPr>
            <p:spPr bwMode="auto">
              <a:xfrm>
                <a:off x="1384" y="2054"/>
                <a:ext cx="6" cy="50"/>
              </a:xfrm>
              <a:prstGeom prst="rect">
                <a:avLst/>
              </a:prstGeom>
              <a:solidFill>
                <a:srgbClr val="63C6F5"/>
              </a:solidFill>
              <a:ln w="9525">
                <a:noFill/>
                <a:miter lim="800000"/>
                <a:headEnd/>
                <a:tailEnd/>
              </a:ln>
            </p:spPr>
            <p:txBody>
              <a:bodyPr/>
              <a:lstStyle/>
              <a:p>
                <a:endParaRPr lang="en-US" dirty="0"/>
              </a:p>
            </p:txBody>
          </p:sp>
          <p:sp>
            <p:nvSpPr>
              <p:cNvPr id="80538" name="Freeform 12954"/>
              <p:cNvSpPr>
                <a:spLocks/>
              </p:cNvSpPr>
              <p:nvPr/>
            </p:nvSpPr>
            <p:spPr bwMode="auto">
              <a:xfrm>
                <a:off x="1384" y="2538"/>
                <a:ext cx="6" cy="6"/>
              </a:xfrm>
              <a:custGeom>
                <a:avLst/>
                <a:gdLst/>
                <a:ahLst/>
                <a:cxnLst>
                  <a:cxn ang="0">
                    <a:pos x="0" y="0"/>
                  </a:cxn>
                  <a:cxn ang="0">
                    <a:pos x="0" y="6"/>
                  </a:cxn>
                  <a:cxn ang="0">
                    <a:pos x="6" y="6"/>
                  </a:cxn>
                  <a:cxn ang="0">
                    <a:pos x="6" y="6"/>
                  </a:cxn>
                  <a:cxn ang="0">
                    <a:pos x="0" y="0"/>
                  </a:cxn>
                </a:cxnLst>
                <a:rect l="0" t="0" r="r" b="b"/>
                <a:pathLst>
                  <a:path w="6" h="6">
                    <a:moveTo>
                      <a:pt x="0" y="0"/>
                    </a:moveTo>
                    <a:lnTo>
                      <a:pt x="0" y="6"/>
                    </a:lnTo>
                    <a:lnTo>
                      <a:pt x="6" y="6"/>
                    </a:lnTo>
                    <a:lnTo>
                      <a:pt x="6" y="6"/>
                    </a:lnTo>
                    <a:lnTo>
                      <a:pt x="0" y="0"/>
                    </a:lnTo>
                    <a:close/>
                  </a:path>
                </a:pathLst>
              </a:custGeom>
              <a:solidFill>
                <a:srgbClr val="63C6F5"/>
              </a:solidFill>
              <a:ln w="9525">
                <a:noFill/>
                <a:round/>
                <a:headEnd/>
                <a:tailEnd/>
              </a:ln>
            </p:spPr>
            <p:txBody>
              <a:bodyPr/>
              <a:lstStyle/>
              <a:p>
                <a:endParaRPr lang="en-US" dirty="0"/>
              </a:p>
            </p:txBody>
          </p:sp>
          <p:sp>
            <p:nvSpPr>
              <p:cNvPr id="80539" name="Rectangle 12955"/>
              <p:cNvSpPr>
                <a:spLocks noChangeArrowheads="1"/>
              </p:cNvSpPr>
              <p:nvPr/>
            </p:nvSpPr>
            <p:spPr bwMode="auto">
              <a:xfrm>
                <a:off x="1384" y="2563"/>
                <a:ext cx="6" cy="7"/>
              </a:xfrm>
              <a:prstGeom prst="rect">
                <a:avLst/>
              </a:prstGeom>
              <a:solidFill>
                <a:srgbClr val="63C6F5"/>
              </a:solidFill>
              <a:ln w="9525">
                <a:noFill/>
                <a:miter lim="800000"/>
                <a:headEnd/>
                <a:tailEnd/>
              </a:ln>
            </p:spPr>
            <p:txBody>
              <a:bodyPr/>
              <a:lstStyle/>
              <a:p>
                <a:endParaRPr lang="en-US" dirty="0"/>
              </a:p>
            </p:txBody>
          </p:sp>
          <p:sp>
            <p:nvSpPr>
              <p:cNvPr id="80540" name="Rectangle 12956"/>
              <p:cNvSpPr>
                <a:spLocks noChangeArrowheads="1"/>
              </p:cNvSpPr>
              <p:nvPr/>
            </p:nvSpPr>
            <p:spPr bwMode="auto">
              <a:xfrm>
                <a:off x="1384" y="2582"/>
                <a:ext cx="6" cy="1"/>
              </a:xfrm>
              <a:prstGeom prst="rect">
                <a:avLst/>
              </a:prstGeom>
              <a:solidFill>
                <a:srgbClr val="63C6F5"/>
              </a:solidFill>
              <a:ln w="9525">
                <a:noFill/>
                <a:miter lim="800000"/>
                <a:headEnd/>
                <a:tailEnd/>
              </a:ln>
            </p:spPr>
            <p:txBody>
              <a:bodyPr/>
              <a:lstStyle/>
              <a:p>
                <a:endParaRPr lang="en-US" dirty="0"/>
              </a:p>
            </p:txBody>
          </p:sp>
          <p:sp>
            <p:nvSpPr>
              <p:cNvPr id="80541" name="Rectangle 12957"/>
              <p:cNvSpPr>
                <a:spLocks noChangeArrowheads="1"/>
              </p:cNvSpPr>
              <p:nvPr/>
            </p:nvSpPr>
            <p:spPr bwMode="auto">
              <a:xfrm>
                <a:off x="1384" y="2607"/>
                <a:ext cx="6" cy="409"/>
              </a:xfrm>
              <a:prstGeom prst="rect">
                <a:avLst/>
              </a:prstGeom>
              <a:solidFill>
                <a:srgbClr val="63C6F5"/>
              </a:solidFill>
              <a:ln w="9525">
                <a:noFill/>
                <a:miter lim="800000"/>
                <a:headEnd/>
                <a:tailEnd/>
              </a:ln>
            </p:spPr>
            <p:txBody>
              <a:bodyPr/>
              <a:lstStyle/>
              <a:p>
                <a:endParaRPr lang="en-US" dirty="0"/>
              </a:p>
            </p:txBody>
          </p:sp>
          <p:sp>
            <p:nvSpPr>
              <p:cNvPr id="80542" name="Rectangle 12958"/>
              <p:cNvSpPr>
                <a:spLocks noChangeArrowheads="1"/>
              </p:cNvSpPr>
              <p:nvPr/>
            </p:nvSpPr>
            <p:spPr bwMode="auto">
              <a:xfrm>
                <a:off x="1384" y="3029"/>
                <a:ext cx="6" cy="1"/>
              </a:xfrm>
              <a:prstGeom prst="rect">
                <a:avLst/>
              </a:prstGeom>
              <a:solidFill>
                <a:srgbClr val="63C6F5"/>
              </a:solidFill>
              <a:ln w="9525">
                <a:noFill/>
                <a:miter lim="800000"/>
                <a:headEnd/>
                <a:tailEnd/>
              </a:ln>
            </p:spPr>
            <p:txBody>
              <a:bodyPr/>
              <a:lstStyle/>
              <a:p>
                <a:endParaRPr lang="en-US" dirty="0"/>
              </a:p>
            </p:txBody>
          </p:sp>
          <p:sp>
            <p:nvSpPr>
              <p:cNvPr id="80543" name="Rectangle 12959"/>
              <p:cNvSpPr>
                <a:spLocks noChangeArrowheads="1"/>
              </p:cNvSpPr>
              <p:nvPr/>
            </p:nvSpPr>
            <p:spPr bwMode="auto">
              <a:xfrm>
                <a:off x="1384" y="3035"/>
                <a:ext cx="6" cy="1"/>
              </a:xfrm>
              <a:prstGeom prst="rect">
                <a:avLst/>
              </a:prstGeom>
              <a:solidFill>
                <a:srgbClr val="63C6F5"/>
              </a:solidFill>
              <a:ln w="9525">
                <a:noFill/>
                <a:miter lim="800000"/>
                <a:headEnd/>
                <a:tailEnd/>
              </a:ln>
            </p:spPr>
            <p:txBody>
              <a:bodyPr/>
              <a:lstStyle/>
              <a:p>
                <a:endParaRPr lang="en-US" dirty="0"/>
              </a:p>
            </p:txBody>
          </p:sp>
          <p:sp>
            <p:nvSpPr>
              <p:cNvPr id="80544" name="Rectangle 12960"/>
              <p:cNvSpPr>
                <a:spLocks noChangeArrowheads="1"/>
              </p:cNvSpPr>
              <p:nvPr/>
            </p:nvSpPr>
            <p:spPr bwMode="auto">
              <a:xfrm>
                <a:off x="1384" y="3041"/>
                <a:ext cx="6" cy="7"/>
              </a:xfrm>
              <a:prstGeom prst="rect">
                <a:avLst/>
              </a:prstGeom>
              <a:solidFill>
                <a:srgbClr val="63C6F5"/>
              </a:solidFill>
              <a:ln w="9525">
                <a:noFill/>
                <a:miter lim="800000"/>
                <a:headEnd/>
                <a:tailEnd/>
              </a:ln>
            </p:spPr>
            <p:txBody>
              <a:bodyPr/>
              <a:lstStyle/>
              <a:p>
                <a:endParaRPr lang="en-US" dirty="0"/>
              </a:p>
            </p:txBody>
          </p:sp>
          <p:sp>
            <p:nvSpPr>
              <p:cNvPr id="80545" name="Rectangle 12961"/>
              <p:cNvSpPr>
                <a:spLocks noChangeArrowheads="1"/>
              </p:cNvSpPr>
              <p:nvPr/>
            </p:nvSpPr>
            <p:spPr bwMode="auto">
              <a:xfrm>
                <a:off x="1384" y="3048"/>
                <a:ext cx="6" cy="6"/>
              </a:xfrm>
              <a:prstGeom prst="rect">
                <a:avLst/>
              </a:prstGeom>
              <a:solidFill>
                <a:srgbClr val="63C6F5"/>
              </a:solidFill>
              <a:ln w="9525">
                <a:noFill/>
                <a:miter lim="800000"/>
                <a:headEnd/>
                <a:tailEnd/>
              </a:ln>
            </p:spPr>
            <p:txBody>
              <a:bodyPr/>
              <a:lstStyle/>
              <a:p>
                <a:endParaRPr lang="en-US" dirty="0"/>
              </a:p>
            </p:txBody>
          </p:sp>
          <p:sp>
            <p:nvSpPr>
              <p:cNvPr id="80546" name="Freeform 12962"/>
              <p:cNvSpPr>
                <a:spLocks/>
              </p:cNvSpPr>
              <p:nvPr/>
            </p:nvSpPr>
            <p:spPr bwMode="auto">
              <a:xfrm>
                <a:off x="1384" y="3054"/>
                <a:ext cx="6" cy="157"/>
              </a:xfrm>
              <a:custGeom>
                <a:avLst/>
                <a:gdLst/>
                <a:ahLst/>
                <a:cxnLst>
                  <a:cxn ang="0">
                    <a:pos x="0" y="0"/>
                  </a:cxn>
                  <a:cxn ang="0">
                    <a:pos x="0" y="157"/>
                  </a:cxn>
                  <a:cxn ang="0">
                    <a:pos x="6" y="151"/>
                  </a:cxn>
                  <a:cxn ang="0">
                    <a:pos x="6" y="0"/>
                  </a:cxn>
                  <a:cxn ang="0">
                    <a:pos x="0" y="0"/>
                  </a:cxn>
                </a:cxnLst>
                <a:rect l="0" t="0" r="r" b="b"/>
                <a:pathLst>
                  <a:path w="6" h="157">
                    <a:moveTo>
                      <a:pt x="0" y="0"/>
                    </a:moveTo>
                    <a:lnTo>
                      <a:pt x="0" y="157"/>
                    </a:lnTo>
                    <a:lnTo>
                      <a:pt x="6" y="151"/>
                    </a:lnTo>
                    <a:lnTo>
                      <a:pt x="6" y="0"/>
                    </a:lnTo>
                    <a:lnTo>
                      <a:pt x="0" y="0"/>
                    </a:lnTo>
                    <a:close/>
                  </a:path>
                </a:pathLst>
              </a:custGeom>
              <a:solidFill>
                <a:srgbClr val="63C6F5"/>
              </a:solidFill>
              <a:ln w="9525">
                <a:noFill/>
                <a:round/>
                <a:headEnd/>
                <a:tailEnd/>
              </a:ln>
            </p:spPr>
            <p:txBody>
              <a:bodyPr/>
              <a:lstStyle/>
              <a:p>
                <a:endParaRPr lang="en-US" dirty="0"/>
              </a:p>
            </p:txBody>
          </p:sp>
          <p:sp>
            <p:nvSpPr>
              <p:cNvPr id="80547" name="Rectangle 12963"/>
              <p:cNvSpPr>
                <a:spLocks noChangeArrowheads="1"/>
              </p:cNvSpPr>
              <p:nvPr/>
            </p:nvSpPr>
            <p:spPr bwMode="auto">
              <a:xfrm>
                <a:off x="1384" y="3368"/>
                <a:ext cx="6" cy="120"/>
              </a:xfrm>
              <a:prstGeom prst="rect">
                <a:avLst/>
              </a:prstGeom>
              <a:solidFill>
                <a:srgbClr val="63C6F5"/>
              </a:solidFill>
              <a:ln w="9525">
                <a:noFill/>
                <a:miter lim="800000"/>
                <a:headEnd/>
                <a:tailEnd/>
              </a:ln>
            </p:spPr>
            <p:txBody>
              <a:bodyPr/>
              <a:lstStyle/>
              <a:p>
                <a:endParaRPr lang="en-US" dirty="0"/>
              </a:p>
            </p:txBody>
          </p:sp>
          <p:sp>
            <p:nvSpPr>
              <p:cNvPr id="80548" name="Rectangle 12964"/>
              <p:cNvSpPr>
                <a:spLocks noChangeArrowheads="1"/>
              </p:cNvSpPr>
              <p:nvPr/>
            </p:nvSpPr>
            <p:spPr bwMode="auto">
              <a:xfrm>
                <a:off x="1390" y="645"/>
                <a:ext cx="6" cy="157"/>
              </a:xfrm>
              <a:prstGeom prst="rect">
                <a:avLst/>
              </a:prstGeom>
              <a:solidFill>
                <a:srgbClr val="63C6F5"/>
              </a:solidFill>
              <a:ln w="9525">
                <a:noFill/>
                <a:miter lim="800000"/>
                <a:headEnd/>
                <a:tailEnd/>
              </a:ln>
            </p:spPr>
            <p:txBody>
              <a:bodyPr/>
              <a:lstStyle/>
              <a:p>
                <a:endParaRPr lang="en-US" dirty="0"/>
              </a:p>
            </p:txBody>
          </p:sp>
          <p:sp>
            <p:nvSpPr>
              <p:cNvPr id="80549" name="Rectangle 12965"/>
              <p:cNvSpPr>
                <a:spLocks noChangeArrowheads="1"/>
              </p:cNvSpPr>
              <p:nvPr/>
            </p:nvSpPr>
            <p:spPr bwMode="auto">
              <a:xfrm>
                <a:off x="1390" y="815"/>
                <a:ext cx="6" cy="6"/>
              </a:xfrm>
              <a:prstGeom prst="rect">
                <a:avLst/>
              </a:prstGeom>
              <a:solidFill>
                <a:srgbClr val="63C6F5"/>
              </a:solidFill>
              <a:ln w="9525">
                <a:noFill/>
                <a:miter lim="800000"/>
                <a:headEnd/>
                <a:tailEnd/>
              </a:ln>
            </p:spPr>
            <p:txBody>
              <a:bodyPr/>
              <a:lstStyle/>
              <a:p>
                <a:endParaRPr lang="en-US" dirty="0"/>
              </a:p>
            </p:txBody>
          </p:sp>
          <p:sp>
            <p:nvSpPr>
              <p:cNvPr id="80550" name="Rectangle 12966"/>
              <p:cNvSpPr>
                <a:spLocks noChangeArrowheads="1"/>
              </p:cNvSpPr>
              <p:nvPr/>
            </p:nvSpPr>
            <p:spPr bwMode="auto">
              <a:xfrm>
                <a:off x="1390" y="821"/>
                <a:ext cx="6" cy="1"/>
              </a:xfrm>
              <a:prstGeom prst="rect">
                <a:avLst/>
              </a:prstGeom>
              <a:solidFill>
                <a:srgbClr val="63C6F5"/>
              </a:solidFill>
              <a:ln w="9525">
                <a:noFill/>
                <a:miter lim="800000"/>
                <a:headEnd/>
                <a:tailEnd/>
              </a:ln>
            </p:spPr>
            <p:txBody>
              <a:bodyPr/>
              <a:lstStyle/>
              <a:p>
                <a:endParaRPr lang="en-US" dirty="0"/>
              </a:p>
            </p:txBody>
          </p:sp>
          <p:sp>
            <p:nvSpPr>
              <p:cNvPr id="80551" name="Rectangle 12967"/>
              <p:cNvSpPr>
                <a:spLocks noChangeArrowheads="1"/>
              </p:cNvSpPr>
              <p:nvPr/>
            </p:nvSpPr>
            <p:spPr bwMode="auto">
              <a:xfrm>
                <a:off x="1390" y="827"/>
                <a:ext cx="6" cy="13"/>
              </a:xfrm>
              <a:prstGeom prst="rect">
                <a:avLst/>
              </a:prstGeom>
              <a:solidFill>
                <a:srgbClr val="63C6F5"/>
              </a:solidFill>
              <a:ln w="9525">
                <a:noFill/>
                <a:miter lim="800000"/>
                <a:headEnd/>
                <a:tailEnd/>
              </a:ln>
            </p:spPr>
            <p:txBody>
              <a:bodyPr/>
              <a:lstStyle/>
              <a:p>
                <a:endParaRPr lang="en-US" dirty="0"/>
              </a:p>
            </p:txBody>
          </p:sp>
          <p:sp>
            <p:nvSpPr>
              <p:cNvPr id="80552" name="Rectangle 12968"/>
              <p:cNvSpPr>
                <a:spLocks noChangeArrowheads="1"/>
              </p:cNvSpPr>
              <p:nvPr/>
            </p:nvSpPr>
            <p:spPr bwMode="auto">
              <a:xfrm>
                <a:off x="1390" y="859"/>
                <a:ext cx="6" cy="6"/>
              </a:xfrm>
              <a:prstGeom prst="rect">
                <a:avLst/>
              </a:prstGeom>
              <a:solidFill>
                <a:srgbClr val="63C6F5"/>
              </a:solidFill>
              <a:ln w="9525">
                <a:noFill/>
                <a:miter lim="800000"/>
                <a:headEnd/>
                <a:tailEnd/>
              </a:ln>
            </p:spPr>
            <p:txBody>
              <a:bodyPr/>
              <a:lstStyle/>
              <a:p>
                <a:endParaRPr lang="en-US" dirty="0"/>
              </a:p>
            </p:txBody>
          </p:sp>
          <p:sp>
            <p:nvSpPr>
              <p:cNvPr id="80553" name="Rectangle 12969"/>
              <p:cNvSpPr>
                <a:spLocks noChangeArrowheads="1"/>
              </p:cNvSpPr>
              <p:nvPr/>
            </p:nvSpPr>
            <p:spPr bwMode="auto">
              <a:xfrm>
                <a:off x="1390" y="1532"/>
                <a:ext cx="6" cy="264"/>
              </a:xfrm>
              <a:prstGeom prst="rect">
                <a:avLst/>
              </a:prstGeom>
              <a:solidFill>
                <a:srgbClr val="63C6F5"/>
              </a:solidFill>
              <a:ln w="9525">
                <a:noFill/>
                <a:miter lim="800000"/>
                <a:headEnd/>
                <a:tailEnd/>
              </a:ln>
            </p:spPr>
            <p:txBody>
              <a:bodyPr/>
              <a:lstStyle/>
              <a:p>
                <a:endParaRPr lang="en-US" dirty="0"/>
              </a:p>
            </p:txBody>
          </p:sp>
          <p:sp>
            <p:nvSpPr>
              <p:cNvPr id="80554" name="Rectangle 12970"/>
              <p:cNvSpPr>
                <a:spLocks noChangeArrowheads="1"/>
              </p:cNvSpPr>
              <p:nvPr/>
            </p:nvSpPr>
            <p:spPr bwMode="auto">
              <a:xfrm>
                <a:off x="1390" y="1808"/>
                <a:ext cx="6" cy="7"/>
              </a:xfrm>
              <a:prstGeom prst="rect">
                <a:avLst/>
              </a:prstGeom>
              <a:solidFill>
                <a:srgbClr val="63C6F5"/>
              </a:solidFill>
              <a:ln w="9525">
                <a:noFill/>
                <a:miter lim="800000"/>
                <a:headEnd/>
                <a:tailEnd/>
              </a:ln>
            </p:spPr>
            <p:txBody>
              <a:bodyPr/>
              <a:lstStyle/>
              <a:p>
                <a:endParaRPr lang="en-US" dirty="0"/>
              </a:p>
            </p:txBody>
          </p:sp>
          <p:sp>
            <p:nvSpPr>
              <p:cNvPr id="80555" name="Rectangle 12971"/>
              <p:cNvSpPr>
                <a:spLocks noChangeArrowheads="1"/>
              </p:cNvSpPr>
              <p:nvPr/>
            </p:nvSpPr>
            <p:spPr bwMode="auto">
              <a:xfrm>
                <a:off x="1390" y="1871"/>
                <a:ext cx="6" cy="1"/>
              </a:xfrm>
              <a:prstGeom prst="rect">
                <a:avLst/>
              </a:prstGeom>
              <a:solidFill>
                <a:srgbClr val="63C6F5"/>
              </a:solidFill>
              <a:ln w="9525">
                <a:noFill/>
                <a:miter lim="800000"/>
                <a:headEnd/>
                <a:tailEnd/>
              </a:ln>
            </p:spPr>
            <p:txBody>
              <a:bodyPr/>
              <a:lstStyle/>
              <a:p>
                <a:endParaRPr lang="en-US" dirty="0"/>
              </a:p>
            </p:txBody>
          </p:sp>
          <p:sp>
            <p:nvSpPr>
              <p:cNvPr id="80556" name="Rectangle 12972"/>
              <p:cNvSpPr>
                <a:spLocks noChangeArrowheads="1"/>
              </p:cNvSpPr>
              <p:nvPr/>
            </p:nvSpPr>
            <p:spPr bwMode="auto">
              <a:xfrm>
                <a:off x="1390" y="2054"/>
                <a:ext cx="6" cy="56"/>
              </a:xfrm>
              <a:prstGeom prst="rect">
                <a:avLst/>
              </a:prstGeom>
              <a:solidFill>
                <a:srgbClr val="63C6F5"/>
              </a:solidFill>
              <a:ln w="9525">
                <a:noFill/>
                <a:miter lim="800000"/>
                <a:headEnd/>
                <a:tailEnd/>
              </a:ln>
            </p:spPr>
            <p:txBody>
              <a:bodyPr/>
              <a:lstStyle/>
              <a:p>
                <a:endParaRPr lang="en-US" dirty="0"/>
              </a:p>
            </p:txBody>
          </p:sp>
          <p:sp>
            <p:nvSpPr>
              <p:cNvPr id="80557" name="Rectangle 12973"/>
              <p:cNvSpPr>
                <a:spLocks noChangeArrowheads="1"/>
              </p:cNvSpPr>
              <p:nvPr/>
            </p:nvSpPr>
            <p:spPr bwMode="auto">
              <a:xfrm>
                <a:off x="1390" y="2538"/>
                <a:ext cx="6" cy="6"/>
              </a:xfrm>
              <a:prstGeom prst="rect">
                <a:avLst/>
              </a:prstGeom>
              <a:solidFill>
                <a:srgbClr val="63C6F5"/>
              </a:solidFill>
              <a:ln w="9525">
                <a:noFill/>
                <a:miter lim="800000"/>
                <a:headEnd/>
                <a:tailEnd/>
              </a:ln>
            </p:spPr>
            <p:txBody>
              <a:bodyPr/>
              <a:lstStyle/>
              <a:p>
                <a:endParaRPr lang="en-US" dirty="0"/>
              </a:p>
            </p:txBody>
          </p:sp>
          <p:sp>
            <p:nvSpPr>
              <p:cNvPr id="80558" name="Rectangle 12974"/>
              <p:cNvSpPr>
                <a:spLocks noChangeArrowheads="1"/>
              </p:cNvSpPr>
              <p:nvPr/>
            </p:nvSpPr>
            <p:spPr bwMode="auto">
              <a:xfrm>
                <a:off x="1390" y="2582"/>
                <a:ext cx="6" cy="6"/>
              </a:xfrm>
              <a:prstGeom prst="rect">
                <a:avLst/>
              </a:prstGeom>
              <a:solidFill>
                <a:srgbClr val="63C6F5"/>
              </a:solidFill>
              <a:ln w="9525">
                <a:noFill/>
                <a:miter lim="800000"/>
                <a:headEnd/>
                <a:tailEnd/>
              </a:ln>
            </p:spPr>
            <p:txBody>
              <a:bodyPr/>
              <a:lstStyle/>
              <a:p>
                <a:endParaRPr lang="en-US" dirty="0"/>
              </a:p>
            </p:txBody>
          </p:sp>
          <p:sp>
            <p:nvSpPr>
              <p:cNvPr id="80559" name="Rectangle 12975"/>
              <p:cNvSpPr>
                <a:spLocks noChangeArrowheads="1"/>
              </p:cNvSpPr>
              <p:nvPr/>
            </p:nvSpPr>
            <p:spPr bwMode="auto">
              <a:xfrm>
                <a:off x="1390" y="2607"/>
                <a:ext cx="6" cy="409"/>
              </a:xfrm>
              <a:prstGeom prst="rect">
                <a:avLst/>
              </a:prstGeom>
              <a:solidFill>
                <a:srgbClr val="63C6F5"/>
              </a:solidFill>
              <a:ln w="9525">
                <a:noFill/>
                <a:miter lim="800000"/>
                <a:headEnd/>
                <a:tailEnd/>
              </a:ln>
            </p:spPr>
            <p:txBody>
              <a:bodyPr/>
              <a:lstStyle/>
              <a:p>
                <a:endParaRPr lang="en-US" dirty="0"/>
              </a:p>
            </p:txBody>
          </p:sp>
          <p:sp>
            <p:nvSpPr>
              <p:cNvPr id="80560" name="Freeform 12976"/>
              <p:cNvSpPr>
                <a:spLocks/>
              </p:cNvSpPr>
              <p:nvPr/>
            </p:nvSpPr>
            <p:spPr bwMode="auto">
              <a:xfrm>
                <a:off x="1390" y="3016"/>
                <a:ext cx="6" cy="19"/>
              </a:xfrm>
              <a:custGeom>
                <a:avLst/>
                <a:gdLst/>
                <a:ahLst/>
                <a:cxnLst>
                  <a:cxn ang="0">
                    <a:pos x="0" y="6"/>
                  </a:cxn>
                  <a:cxn ang="0">
                    <a:pos x="0" y="19"/>
                  </a:cxn>
                  <a:cxn ang="0">
                    <a:pos x="6" y="13"/>
                  </a:cxn>
                  <a:cxn ang="0">
                    <a:pos x="6" y="0"/>
                  </a:cxn>
                  <a:cxn ang="0">
                    <a:pos x="0" y="6"/>
                  </a:cxn>
                </a:cxnLst>
                <a:rect l="0" t="0" r="r" b="b"/>
                <a:pathLst>
                  <a:path w="6" h="19">
                    <a:moveTo>
                      <a:pt x="0" y="6"/>
                    </a:moveTo>
                    <a:lnTo>
                      <a:pt x="0" y="19"/>
                    </a:lnTo>
                    <a:lnTo>
                      <a:pt x="6" y="13"/>
                    </a:lnTo>
                    <a:lnTo>
                      <a:pt x="6" y="0"/>
                    </a:lnTo>
                    <a:lnTo>
                      <a:pt x="0" y="6"/>
                    </a:lnTo>
                    <a:close/>
                  </a:path>
                </a:pathLst>
              </a:custGeom>
              <a:solidFill>
                <a:srgbClr val="63C6F5"/>
              </a:solidFill>
              <a:ln w="9525">
                <a:noFill/>
                <a:round/>
                <a:headEnd/>
                <a:tailEnd/>
              </a:ln>
            </p:spPr>
            <p:txBody>
              <a:bodyPr/>
              <a:lstStyle/>
              <a:p>
                <a:endParaRPr lang="en-US" dirty="0"/>
              </a:p>
            </p:txBody>
          </p:sp>
          <p:sp>
            <p:nvSpPr>
              <p:cNvPr id="80561" name="Rectangle 12977"/>
              <p:cNvSpPr>
                <a:spLocks noChangeArrowheads="1"/>
              </p:cNvSpPr>
              <p:nvPr/>
            </p:nvSpPr>
            <p:spPr bwMode="auto">
              <a:xfrm>
                <a:off x="1390" y="3035"/>
                <a:ext cx="6" cy="6"/>
              </a:xfrm>
              <a:prstGeom prst="rect">
                <a:avLst/>
              </a:prstGeom>
              <a:solidFill>
                <a:srgbClr val="63C6F5"/>
              </a:solidFill>
              <a:ln w="9525">
                <a:noFill/>
                <a:miter lim="800000"/>
                <a:headEnd/>
                <a:tailEnd/>
              </a:ln>
            </p:spPr>
            <p:txBody>
              <a:bodyPr/>
              <a:lstStyle/>
              <a:p>
                <a:endParaRPr lang="en-US" dirty="0"/>
              </a:p>
            </p:txBody>
          </p:sp>
          <p:sp>
            <p:nvSpPr>
              <p:cNvPr id="80562" name="Rectangle 12978"/>
              <p:cNvSpPr>
                <a:spLocks noChangeArrowheads="1"/>
              </p:cNvSpPr>
              <p:nvPr/>
            </p:nvSpPr>
            <p:spPr bwMode="auto">
              <a:xfrm>
                <a:off x="1390" y="3048"/>
                <a:ext cx="6" cy="138"/>
              </a:xfrm>
              <a:prstGeom prst="rect">
                <a:avLst/>
              </a:prstGeom>
              <a:solidFill>
                <a:srgbClr val="63C6F5"/>
              </a:solidFill>
              <a:ln w="9525">
                <a:noFill/>
                <a:miter lim="800000"/>
                <a:headEnd/>
                <a:tailEnd/>
              </a:ln>
            </p:spPr>
            <p:txBody>
              <a:bodyPr/>
              <a:lstStyle/>
              <a:p>
                <a:endParaRPr lang="en-US" dirty="0"/>
              </a:p>
            </p:txBody>
          </p:sp>
        </p:grpSp>
        <p:grpSp>
          <p:nvGrpSpPr>
            <p:cNvPr id="9" name="Group 12979"/>
            <p:cNvGrpSpPr>
              <a:grpSpLocks/>
            </p:cNvGrpSpPr>
            <p:nvPr/>
          </p:nvGrpSpPr>
          <p:grpSpPr bwMode="auto">
            <a:xfrm>
              <a:off x="1390" y="620"/>
              <a:ext cx="82" cy="2849"/>
              <a:chOff x="1390" y="620"/>
              <a:chExt cx="82" cy="2849"/>
            </a:xfrm>
          </p:grpSpPr>
          <p:sp>
            <p:nvSpPr>
              <p:cNvPr id="80564" name="Rectangle 12980"/>
              <p:cNvSpPr>
                <a:spLocks noChangeArrowheads="1"/>
              </p:cNvSpPr>
              <p:nvPr/>
            </p:nvSpPr>
            <p:spPr bwMode="auto">
              <a:xfrm>
                <a:off x="1390" y="3368"/>
                <a:ext cx="6" cy="101"/>
              </a:xfrm>
              <a:prstGeom prst="rect">
                <a:avLst/>
              </a:prstGeom>
              <a:solidFill>
                <a:srgbClr val="63C6F5"/>
              </a:solidFill>
              <a:ln w="9525">
                <a:noFill/>
                <a:miter lim="800000"/>
                <a:headEnd/>
                <a:tailEnd/>
              </a:ln>
            </p:spPr>
            <p:txBody>
              <a:bodyPr/>
              <a:lstStyle/>
              <a:p>
                <a:endParaRPr lang="en-US" dirty="0"/>
              </a:p>
            </p:txBody>
          </p:sp>
          <p:sp>
            <p:nvSpPr>
              <p:cNvPr id="80565" name="Freeform 12981"/>
              <p:cNvSpPr>
                <a:spLocks/>
              </p:cNvSpPr>
              <p:nvPr/>
            </p:nvSpPr>
            <p:spPr bwMode="auto">
              <a:xfrm>
                <a:off x="1396" y="638"/>
                <a:ext cx="7" cy="145"/>
              </a:xfrm>
              <a:custGeom>
                <a:avLst/>
                <a:gdLst/>
                <a:ahLst/>
                <a:cxnLst>
                  <a:cxn ang="0">
                    <a:pos x="0" y="7"/>
                  </a:cxn>
                  <a:cxn ang="0">
                    <a:pos x="0" y="145"/>
                  </a:cxn>
                  <a:cxn ang="0">
                    <a:pos x="7" y="139"/>
                  </a:cxn>
                  <a:cxn ang="0">
                    <a:pos x="7" y="0"/>
                  </a:cxn>
                  <a:cxn ang="0">
                    <a:pos x="0" y="7"/>
                  </a:cxn>
                </a:cxnLst>
                <a:rect l="0" t="0" r="r" b="b"/>
                <a:pathLst>
                  <a:path w="7" h="145">
                    <a:moveTo>
                      <a:pt x="0" y="7"/>
                    </a:moveTo>
                    <a:lnTo>
                      <a:pt x="0" y="145"/>
                    </a:lnTo>
                    <a:lnTo>
                      <a:pt x="7" y="139"/>
                    </a:lnTo>
                    <a:lnTo>
                      <a:pt x="7" y="0"/>
                    </a:lnTo>
                    <a:lnTo>
                      <a:pt x="0" y="7"/>
                    </a:lnTo>
                    <a:close/>
                  </a:path>
                </a:pathLst>
              </a:custGeom>
              <a:solidFill>
                <a:srgbClr val="63C6F5"/>
              </a:solidFill>
              <a:ln w="9525">
                <a:noFill/>
                <a:round/>
                <a:headEnd/>
                <a:tailEnd/>
              </a:ln>
            </p:spPr>
            <p:txBody>
              <a:bodyPr/>
              <a:lstStyle/>
              <a:p>
                <a:endParaRPr lang="en-US" dirty="0"/>
              </a:p>
            </p:txBody>
          </p:sp>
          <p:sp>
            <p:nvSpPr>
              <p:cNvPr id="80566" name="Rectangle 12982"/>
              <p:cNvSpPr>
                <a:spLocks noChangeArrowheads="1"/>
              </p:cNvSpPr>
              <p:nvPr/>
            </p:nvSpPr>
            <p:spPr bwMode="auto">
              <a:xfrm>
                <a:off x="1396" y="783"/>
                <a:ext cx="7" cy="6"/>
              </a:xfrm>
              <a:prstGeom prst="rect">
                <a:avLst/>
              </a:prstGeom>
              <a:solidFill>
                <a:srgbClr val="63C6F5"/>
              </a:solidFill>
              <a:ln w="9525">
                <a:noFill/>
                <a:miter lim="800000"/>
                <a:headEnd/>
                <a:tailEnd/>
              </a:ln>
            </p:spPr>
            <p:txBody>
              <a:bodyPr/>
              <a:lstStyle/>
              <a:p>
                <a:endParaRPr lang="en-US" dirty="0"/>
              </a:p>
            </p:txBody>
          </p:sp>
          <p:sp>
            <p:nvSpPr>
              <p:cNvPr id="80567" name="Rectangle 12983"/>
              <p:cNvSpPr>
                <a:spLocks noChangeArrowheads="1"/>
              </p:cNvSpPr>
              <p:nvPr/>
            </p:nvSpPr>
            <p:spPr bwMode="auto">
              <a:xfrm>
                <a:off x="1396" y="789"/>
                <a:ext cx="7" cy="7"/>
              </a:xfrm>
              <a:prstGeom prst="rect">
                <a:avLst/>
              </a:prstGeom>
              <a:solidFill>
                <a:srgbClr val="63C6F5"/>
              </a:solidFill>
              <a:ln w="9525">
                <a:noFill/>
                <a:miter lim="800000"/>
                <a:headEnd/>
                <a:tailEnd/>
              </a:ln>
            </p:spPr>
            <p:txBody>
              <a:bodyPr/>
              <a:lstStyle/>
              <a:p>
                <a:endParaRPr lang="en-US" dirty="0"/>
              </a:p>
            </p:txBody>
          </p:sp>
          <p:sp>
            <p:nvSpPr>
              <p:cNvPr id="80568" name="Freeform 12984"/>
              <p:cNvSpPr>
                <a:spLocks/>
              </p:cNvSpPr>
              <p:nvPr/>
            </p:nvSpPr>
            <p:spPr bwMode="auto">
              <a:xfrm>
                <a:off x="1396" y="796"/>
                <a:ext cx="7" cy="12"/>
              </a:xfrm>
              <a:custGeom>
                <a:avLst/>
                <a:gdLst/>
                <a:ahLst/>
                <a:cxnLst>
                  <a:cxn ang="0">
                    <a:pos x="0" y="0"/>
                  </a:cxn>
                  <a:cxn ang="0">
                    <a:pos x="0" y="6"/>
                  </a:cxn>
                  <a:cxn ang="0">
                    <a:pos x="7" y="12"/>
                  </a:cxn>
                  <a:cxn ang="0">
                    <a:pos x="7" y="6"/>
                  </a:cxn>
                  <a:cxn ang="0">
                    <a:pos x="0" y="0"/>
                  </a:cxn>
                </a:cxnLst>
                <a:rect l="0" t="0" r="r" b="b"/>
                <a:pathLst>
                  <a:path w="7" h="12">
                    <a:moveTo>
                      <a:pt x="0" y="0"/>
                    </a:moveTo>
                    <a:lnTo>
                      <a:pt x="0" y="6"/>
                    </a:lnTo>
                    <a:lnTo>
                      <a:pt x="7" y="12"/>
                    </a:lnTo>
                    <a:lnTo>
                      <a:pt x="7" y="6"/>
                    </a:lnTo>
                    <a:lnTo>
                      <a:pt x="0" y="0"/>
                    </a:lnTo>
                    <a:close/>
                  </a:path>
                </a:pathLst>
              </a:custGeom>
              <a:solidFill>
                <a:srgbClr val="63C6F5"/>
              </a:solidFill>
              <a:ln w="9525">
                <a:noFill/>
                <a:round/>
                <a:headEnd/>
                <a:tailEnd/>
              </a:ln>
            </p:spPr>
            <p:txBody>
              <a:bodyPr/>
              <a:lstStyle/>
              <a:p>
                <a:endParaRPr lang="en-US" dirty="0"/>
              </a:p>
            </p:txBody>
          </p:sp>
          <p:sp>
            <p:nvSpPr>
              <p:cNvPr id="80569" name="Rectangle 12985"/>
              <p:cNvSpPr>
                <a:spLocks noChangeArrowheads="1"/>
              </p:cNvSpPr>
              <p:nvPr/>
            </p:nvSpPr>
            <p:spPr bwMode="auto">
              <a:xfrm>
                <a:off x="1396" y="808"/>
                <a:ext cx="7" cy="7"/>
              </a:xfrm>
              <a:prstGeom prst="rect">
                <a:avLst/>
              </a:prstGeom>
              <a:solidFill>
                <a:srgbClr val="63C6F5"/>
              </a:solidFill>
              <a:ln w="9525">
                <a:noFill/>
                <a:miter lim="800000"/>
                <a:headEnd/>
                <a:tailEnd/>
              </a:ln>
            </p:spPr>
            <p:txBody>
              <a:bodyPr/>
              <a:lstStyle/>
              <a:p>
                <a:endParaRPr lang="en-US" dirty="0"/>
              </a:p>
            </p:txBody>
          </p:sp>
          <p:sp>
            <p:nvSpPr>
              <p:cNvPr id="80570" name="Rectangle 12986"/>
              <p:cNvSpPr>
                <a:spLocks noChangeArrowheads="1"/>
              </p:cNvSpPr>
              <p:nvPr/>
            </p:nvSpPr>
            <p:spPr bwMode="auto">
              <a:xfrm>
                <a:off x="1396" y="815"/>
                <a:ext cx="7" cy="12"/>
              </a:xfrm>
              <a:prstGeom prst="rect">
                <a:avLst/>
              </a:prstGeom>
              <a:solidFill>
                <a:srgbClr val="63C6F5"/>
              </a:solidFill>
              <a:ln w="9525">
                <a:noFill/>
                <a:miter lim="800000"/>
                <a:headEnd/>
                <a:tailEnd/>
              </a:ln>
            </p:spPr>
            <p:txBody>
              <a:bodyPr/>
              <a:lstStyle/>
              <a:p>
                <a:endParaRPr lang="en-US" dirty="0"/>
              </a:p>
            </p:txBody>
          </p:sp>
          <p:sp>
            <p:nvSpPr>
              <p:cNvPr id="80571" name="Rectangle 12987"/>
              <p:cNvSpPr>
                <a:spLocks noChangeArrowheads="1"/>
              </p:cNvSpPr>
              <p:nvPr/>
            </p:nvSpPr>
            <p:spPr bwMode="auto">
              <a:xfrm>
                <a:off x="1396" y="859"/>
                <a:ext cx="7" cy="12"/>
              </a:xfrm>
              <a:prstGeom prst="rect">
                <a:avLst/>
              </a:prstGeom>
              <a:solidFill>
                <a:srgbClr val="63C6F5"/>
              </a:solidFill>
              <a:ln w="9525">
                <a:noFill/>
                <a:miter lim="800000"/>
                <a:headEnd/>
                <a:tailEnd/>
              </a:ln>
            </p:spPr>
            <p:txBody>
              <a:bodyPr/>
              <a:lstStyle/>
              <a:p>
                <a:endParaRPr lang="en-US" dirty="0"/>
              </a:p>
            </p:txBody>
          </p:sp>
          <p:sp>
            <p:nvSpPr>
              <p:cNvPr id="80572" name="Rectangle 12988"/>
              <p:cNvSpPr>
                <a:spLocks noChangeArrowheads="1"/>
              </p:cNvSpPr>
              <p:nvPr/>
            </p:nvSpPr>
            <p:spPr bwMode="auto">
              <a:xfrm>
                <a:off x="1396" y="871"/>
                <a:ext cx="7" cy="6"/>
              </a:xfrm>
              <a:prstGeom prst="rect">
                <a:avLst/>
              </a:prstGeom>
              <a:solidFill>
                <a:srgbClr val="63C6F5"/>
              </a:solidFill>
              <a:ln w="9525">
                <a:noFill/>
                <a:miter lim="800000"/>
                <a:headEnd/>
                <a:tailEnd/>
              </a:ln>
            </p:spPr>
            <p:txBody>
              <a:bodyPr/>
              <a:lstStyle/>
              <a:p>
                <a:endParaRPr lang="en-US" dirty="0"/>
              </a:p>
            </p:txBody>
          </p:sp>
          <p:sp>
            <p:nvSpPr>
              <p:cNvPr id="80573" name="Rectangle 12989"/>
              <p:cNvSpPr>
                <a:spLocks noChangeArrowheads="1"/>
              </p:cNvSpPr>
              <p:nvPr/>
            </p:nvSpPr>
            <p:spPr bwMode="auto">
              <a:xfrm>
                <a:off x="1396" y="877"/>
                <a:ext cx="7" cy="1"/>
              </a:xfrm>
              <a:prstGeom prst="rect">
                <a:avLst/>
              </a:prstGeom>
              <a:solidFill>
                <a:srgbClr val="63C6F5"/>
              </a:solidFill>
              <a:ln w="9525">
                <a:noFill/>
                <a:miter lim="800000"/>
                <a:headEnd/>
                <a:tailEnd/>
              </a:ln>
            </p:spPr>
            <p:txBody>
              <a:bodyPr/>
              <a:lstStyle/>
              <a:p>
                <a:endParaRPr lang="en-US" dirty="0"/>
              </a:p>
            </p:txBody>
          </p:sp>
          <p:sp>
            <p:nvSpPr>
              <p:cNvPr id="80574" name="Rectangle 12990"/>
              <p:cNvSpPr>
                <a:spLocks noChangeArrowheads="1"/>
              </p:cNvSpPr>
              <p:nvPr/>
            </p:nvSpPr>
            <p:spPr bwMode="auto">
              <a:xfrm>
                <a:off x="1396" y="903"/>
                <a:ext cx="7" cy="6"/>
              </a:xfrm>
              <a:prstGeom prst="rect">
                <a:avLst/>
              </a:prstGeom>
              <a:solidFill>
                <a:srgbClr val="63C6F5"/>
              </a:solidFill>
              <a:ln w="9525">
                <a:noFill/>
                <a:miter lim="800000"/>
                <a:headEnd/>
                <a:tailEnd/>
              </a:ln>
            </p:spPr>
            <p:txBody>
              <a:bodyPr/>
              <a:lstStyle/>
              <a:p>
                <a:endParaRPr lang="en-US" dirty="0"/>
              </a:p>
            </p:txBody>
          </p:sp>
          <p:sp>
            <p:nvSpPr>
              <p:cNvPr id="80575" name="Freeform 12991"/>
              <p:cNvSpPr>
                <a:spLocks/>
              </p:cNvSpPr>
              <p:nvPr/>
            </p:nvSpPr>
            <p:spPr bwMode="auto">
              <a:xfrm>
                <a:off x="1390" y="928"/>
                <a:ext cx="6" cy="604"/>
              </a:xfrm>
              <a:custGeom>
                <a:avLst/>
                <a:gdLst/>
                <a:ahLst/>
                <a:cxnLst>
                  <a:cxn ang="0">
                    <a:pos x="0" y="0"/>
                  </a:cxn>
                  <a:cxn ang="0">
                    <a:pos x="0" y="604"/>
                  </a:cxn>
                  <a:cxn ang="0">
                    <a:pos x="6" y="579"/>
                  </a:cxn>
                  <a:cxn ang="0">
                    <a:pos x="6" y="0"/>
                  </a:cxn>
                  <a:cxn ang="0">
                    <a:pos x="0" y="0"/>
                  </a:cxn>
                </a:cxnLst>
                <a:rect l="0" t="0" r="r" b="b"/>
                <a:pathLst>
                  <a:path w="6" h="604">
                    <a:moveTo>
                      <a:pt x="0" y="0"/>
                    </a:moveTo>
                    <a:lnTo>
                      <a:pt x="0" y="604"/>
                    </a:lnTo>
                    <a:lnTo>
                      <a:pt x="6" y="579"/>
                    </a:lnTo>
                    <a:lnTo>
                      <a:pt x="6" y="0"/>
                    </a:lnTo>
                    <a:lnTo>
                      <a:pt x="0" y="0"/>
                    </a:lnTo>
                    <a:close/>
                  </a:path>
                </a:pathLst>
              </a:custGeom>
              <a:solidFill>
                <a:srgbClr val="63C6F5"/>
              </a:solidFill>
              <a:ln w="9525">
                <a:noFill/>
                <a:round/>
                <a:headEnd/>
                <a:tailEnd/>
              </a:ln>
            </p:spPr>
            <p:txBody>
              <a:bodyPr/>
              <a:lstStyle/>
              <a:p>
                <a:endParaRPr lang="en-US" dirty="0"/>
              </a:p>
            </p:txBody>
          </p:sp>
          <p:sp>
            <p:nvSpPr>
              <p:cNvPr id="80576" name="Freeform 12992"/>
              <p:cNvSpPr>
                <a:spLocks/>
              </p:cNvSpPr>
              <p:nvPr/>
            </p:nvSpPr>
            <p:spPr bwMode="auto">
              <a:xfrm>
                <a:off x="1396" y="1557"/>
                <a:ext cx="7" cy="251"/>
              </a:xfrm>
              <a:custGeom>
                <a:avLst/>
                <a:gdLst/>
                <a:ahLst/>
                <a:cxnLst>
                  <a:cxn ang="0">
                    <a:pos x="0" y="0"/>
                  </a:cxn>
                  <a:cxn ang="0">
                    <a:pos x="0" y="245"/>
                  </a:cxn>
                  <a:cxn ang="0">
                    <a:pos x="7" y="251"/>
                  </a:cxn>
                  <a:cxn ang="0">
                    <a:pos x="7" y="19"/>
                  </a:cxn>
                  <a:cxn ang="0">
                    <a:pos x="0" y="0"/>
                  </a:cxn>
                </a:cxnLst>
                <a:rect l="0" t="0" r="r" b="b"/>
                <a:pathLst>
                  <a:path w="7" h="251">
                    <a:moveTo>
                      <a:pt x="0" y="0"/>
                    </a:moveTo>
                    <a:lnTo>
                      <a:pt x="0" y="245"/>
                    </a:lnTo>
                    <a:lnTo>
                      <a:pt x="7" y="251"/>
                    </a:lnTo>
                    <a:lnTo>
                      <a:pt x="7" y="19"/>
                    </a:lnTo>
                    <a:lnTo>
                      <a:pt x="0" y="0"/>
                    </a:lnTo>
                    <a:close/>
                  </a:path>
                </a:pathLst>
              </a:custGeom>
              <a:solidFill>
                <a:srgbClr val="63C6F5"/>
              </a:solidFill>
              <a:ln w="9525">
                <a:noFill/>
                <a:round/>
                <a:headEnd/>
                <a:tailEnd/>
              </a:ln>
            </p:spPr>
            <p:txBody>
              <a:bodyPr/>
              <a:lstStyle/>
              <a:p>
                <a:endParaRPr lang="en-US" dirty="0"/>
              </a:p>
            </p:txBody>
          </p:sp>
          <p:sp>
            <p:nvSpPr>
              <p:cNvPr id="80577" name="Rectangle 12993"/>
              <p:cNvSpPr>
                <a:spLocks noChangeArrowheads="1"/>
              </p:cNvSpPr>
              <p:nvPr/>
            </p:nvSpPr>
            <p:spPr bwMode="auto">
              <a:xfrm>
                <a:off x="1396" y="1815"/>
                <a:ext cx="7" cy="6"/>
              </a:xfrm>
              <a:prstGeom prst="rect">
                <a:avLst/>
              </a:prstGeom>
              <a:solidFill>
                <a:srgbClr val="63C6F5"/>
              </a:solidFill>
              <a:ln w="9525">
                <a:noFill/>
                <a:miter lim="800000"/>
                <a:headEnd/>
                <a:tailEnd/>
              </a:ln>
            </p:spPr>
            <p:txBody>
              <a:bodyPr/>
              <a:lstStyle/>
              <a:p>
                <a:endParaRPr lang="en-US" dirty="0"/>
              </a:p>
            </p:txBody>
          </p:sp>
          <p:sp>
            <p:nvSpPr>
              <p:cNvPr id="80578" name="Freeform 12994"/>
              <p:cNvSpPr>
                <a:spLocks/>
              </p:cNvSpPr>
              <p:nvPr/>
            </p:nvSpPr>
            <p:spPr bwMode="auto">
              <a:xfrm>
                <a:off x="1396" y="1871"/>
                <a:ext cx="7" cy="7"/>
              </a:xfrm>
              <a:custGeom>
                <a:avLst/>
                <a:gdLst/>
                <a:ahLst/>
                <a:cxnLst>
                  <a:cxn ang="0">
                    <a:pos x="0" y="0"/>
                  </a:cxn>
                  <a:cxn ang="0">
                    <a:pos x="0" y="0"/>
                  </a:cxn>
                  <a:cxn ang="0">
                    <a:pos x="7" y="7"/>
                  </a:cxn>
                  <a:cxn ang="0">
                    <a:pos x="7" y="0"/>
                  </a:cxn>
                  <a:cxn ang="0">
                    <a:pos x="0" y="0"/>
                  </a:cxn>
                </a:cxnLst>
                <a:rect l="0" t="0" r="r" b="b"/>
                <a:pathLst>
                  <a:path w="7" h="7">
                    <a:moveTo>
                      <a:pt x="0" y="0"/>
                    </a:moveTo>
                    <a:lnTo>
                      <a:pt x="0" y="0"/>
                    </a:lnTo>
                    <a:lnTo>
                      <a:pt x="7" y="7"/>
                    </a:lnTo>
                    <a:lnTo>
                      <a:pt x="7" y="0"/>
                    </a:lnTo>
                    <a:lnTo>
                      <a:pt x="0" y="0"/>
                    </a:lnTo>
                    <a:close/>
                  </a:path>
                </a:pathLst>
              </a:custGeom>
              <a:solidFill>
                <a:srgbClr val="63C6F5"/>
              </a:solidFill>
              <a:ln w="9525">
                <a:noFill/>
                <a:round/>
                <a:headEnd/>
                <a:tailEnd/>
              </a:ln>
            </p:spPr>
            <p:txBody>
              <a:bodyPr/>
              <a:lstStyle/>
              <a:p>
                <a:endParaRPr lang="en-US" dirty="0"/>
              </a:p>
            </p:txBody>
          </p:sp>
          <p:sp>
            <p:nvSpPr>
              <p:cNvPr id="80579" name="Rectangle 12995"/>
              <p:cNvSpPr>
                <a:spLocks noChangeArrowheads="1"/>
              </p:cNvSpPr>
              <p:nvPr/>
            </p:nvSpPr>
            <p:spPr bwMode="auto">
              <a:xfrm>
                <a:off x="1396" y="2047"/>
                <a:ext cx="7" cy="63"/>
              </a:xfrm>
              <a:prstGeom prst="rect">
                <a:avLst/>
              </a:prstGeom>
              <a:solidFill>
                <a:srgbClr val="63C6F5"/>
              </a:solidFill>
              <a:ln w="9525">
                <a:noFill/>
                <a:miter lim="800000"/>
                <a:headEnd/>
                <a:tailEnd/>
              </a:ln>
            </p:spPr>
            <p:txBody>
              <a:bodyPr/>
              <a:lstStyle/>
              <a:p>
                <a:endParaRPr lang="en-US" dirty="0"/>
              </a:p>
            </p:txBody>
          </p:sp>
          <p:sp>
            <p:nvSpPr>
              <p:cNvPr id="80580" name="Freeform 12996"/>
              <p:cNvSpPr>
                <a:spLocks/>
              </p:cNvSpPr>
              <p:nvPr/>
            </p:nvSpPr>
            <p:spPr bwMode="auto">
              <a:xfrm>
                <a:off x="1396" y="2538"/>
                <a:ext cx="7" cy="6"/>
              </a:xfrm>
              <a:custGeom>
                <a:avLst/>
                <a:gdLst/>
                <a:ahLst/>
                <a:cxnLst>
                  <a:cxn ang="0">
                    <a:pos x="0" y="6"/>
                  </a:cxn>
                  <a:cxn ang="0">
                    <a:pos x="0" y="6"/>
                  </a:cxn>
                  <a:cxn ang="0">
                    <a:pos x="7" y="6"/>
                  </a:cxn>
                  <a:cxn ang="0">
                    <a:pos x="7" y="0"/>
                  </a:cxn>
                  <a:cxn ang="0">
                    <a:pos x="0" y="6"/>
                  </a:cxn>
                </a:cxnLst>
                <a:rect l="0" t="0" r="r" b="b"/>
                <a:pathLst>
                  <a:path w="7" h="6">
                    <a:moveTo>
                      <a:pt x="0" y="6"/>
                    </a:moveTo>
                    <a:lnTo>
                      <a:pt x="0" y="6"/>
                    </a:lnTo>
                    <a:lnTo>
                      <a:pt x="7" y="6"/>
                    </a:lnTo>
                    <a:lnTo>
                      <a:pt x="7" y="0"/>
                    </a:lnTo>
                    <a:lnTo>
                      <a:pt x="0" y="6"/>
                    </a:lnTo>
                    <a:close/>
                  </a:path>
                </a:pathLst>
              </a:custGeom>
              <a:solidFill>
                <a:srgbClr val="63C6F5"/>
              </a:solidFill>
              <a:ln w="9525">
                <a:noFill/>
                <a:round/>
                <a:headEnd/>
                <a:tailEnd/>
              </a:ln>
            </p:spPr>
            <p:txBody>
              <a:bodyPr/>
              <a:lstStyle/>
              <a:p>
                <a:endParaRPr lang="en-US" dirty="0"/>
              </a:p>
            </p:txBody>
          </p:sp>
          <p:sp>
            <p:nvSpPr>
              <p:cNvPr id="80581" name="Freeform 12997"/>
              <p:cNvSpPr>
                <a:spLocks/>
              </p:cNvSpPr>
              <p:nvPr/>
            </p:nvSpPr>
            <p:spPr bwMode="auto">
              <a:xfrm>
                <a:off x="1396" y="2601"/>
                <a:ext cx="7" cy="6"/>
              </a:xfrm>
              <a:custGeom>
                <a:avLst/>
                <a:gdLst/>
                <a:ahLst/>
                <a:cxnLst>
                  <a:cxn ang="0">
                    <a:pos x="0" y="0"/>
                  </a:cxn>
                  <a:cxn ang="0">
                    <a:pos x="0" y="0"/>
                  </a:cxn>
                  <a:cxn ang="0">
                    <a:pos x="7" y="6"/>
                  </a:cxn>
                  <a:cxn ang="0">
                    <a:pos x="7" y="0"/>
                  </a:cxn>
                  <a:cxn ang="0">
                    <a:pos x="0" y="0"/>
                  </a:cxn>
                </a:cxnLst>
                <a:rect l="0" t="0" r="r" b="b"/>
                <a:pathLst>
                  <a:path w="7" h="6">
                    <a:moveTo>
                      <a:pt x="0" y="0"/>
                    </a:moveTo>
                    <a:lnTo>
                      <a:pt x="0" y="0"/>
                    </a:lnTo>
                    <a:lnTo>
                      <a:pt x="7" y="6"/>
                    </a:lnTo>
                    <a:lnTo>
                      <a:pt x="7" y="0"/>
                    </a:lnTo>
                    <a:lnTo>
                      <a:pt x="0" y="0"/>
                    </a:lnTo>
                    <a:close/>
                  </a:path>
                </a:pathLst>
              </a:custGeom>
              <a:solidFill>
                <a:srgbClr val="63C6F5"/>
              </a:solidFill>
              <a:ln w="9525">
                <a:noFill/>
                <a:round/>
                <a:headEnd/>
                <a:tailEnd/>
              </a:ln>
            </p:spPr>
            <p:txBody>
              <a:bodyPr/>
              <a:lstStyle/>
              <a:p>
                <a:endParaRPr lang="en-US" dirty="0"/>
              </a:p>
            </p:txBody>
          </p:sp>
          <p:sp>
            <p:nvSpPr>
              <p:cNvPr id="80582" name="Rectangle 12998"/>
              <p:cNvSpPr>
                <a:spLocks noChangeArrowheads="1"/>
              </p:cNvSpPr>
              <p:nvPr/>
            </p:nvSpPr>
            <p:spPr bwMode="auto">
              <a:xfrm>
                <a:off x="1396" y="2614"/>
                <a:ext cx="7" cy="415"/>
              </a:xfrm>
              <a:prstGeom prst="rect">
                <a:avLst/>
              </a:prstGeom>
              <a:solidFill>
                <a:srgbClr val="63C6F5"/>
              </a:solidFill>
              <a:ln w="9525">
                <a:noFill/>
                <a:miter lim="800000"/>
                <a:headEnd/>
                <a:tailEnd/>
              </a:ln>
            </p:spPr>
            <p:txBody>
              <a:bodyPr/>
              <a:lstStyle/>
              <a:p>
                <a:endParaRPr lang="en-US" dirty="0"/>
              </a:p>
            </p:txBody>
          </p:sp>
          <p:sp>
            <p:nvSpPr>
              <p:cNvPr id="80583" name="Freeform 12999"/>
              <p:cNvSpPr>
                <a:spLocks/>
              </p:cNvSpPr>
              <p:nvPr/>
            </p:nvSpPr>
            <p:spPr bwMode="auto">
              <a:xfrm>
                <a:off x="1396" y="3041"/>
                <a:ext cx="7" cy="145"/>
              </a:xfrm>
              <a:custGeom>
                <a:avLst/>
                <a:gdLst/>
                <a:ahLst/>
                <a:cxnLst>
                  <a:cxn ang="0">
                    <a:pos x="0" y="0"/>
                  </a:cxn>
                  <a:cxn ang="0">
                    <a:pos x="0" y="145"/>
                  </a:cxn>
                  <a:cxn ang="0">
                    <a:pos x="7" y="145"/>
                  </a:cxn>
                  <a:cxn ang="0">
                    <a:pos x="7" y="7"/>
                  </a:cxn>
                  <a:cxn ang="0">
                    <a:pos x="0" y="0"/>
                  </a:cxn>
                </a:cxnLst>
                <a:rect l="0" t="0" r="r" b="b"/>
                <a:pathLst>
                  <a:path w="7" h="145">
                    <a:moveTo>
                      <a:pt x="0" y="0"/>
                    </a:moveTo>
                    <a:lnTo>
                      <a:pt x="0" y="145"/>
                    </a:lnTo>
                    <a:lnTo>
                      <a:pt x="7" y="145"/>
                    </a:lnTo>
                    <a:lnTo>
                      <a:pt x="7" y="7"/>
                    </a:lnTo>
                    <a:lnTo>
                      <a:pt x="0" y="0"/>
                    </a:lnTo>
                    <a:close/>
                  </a:path>
                </a:pathLst>
              </a:custGeom>
              <a:solidFill>
                <a:srgbClr val="63C6F5"/>
              </a:solidFill>
              <a:ln w="9525">
                <a:noFill/>
                <a:round/>
                <a:headEnd/>
                <a:tailEnd/>
              </a:ln>
            </p:spPr>
            <p:txBody>
              <a:bodyPr/>
              <a:lstStyle/>
              <a:p>
                <a:endParaRPr lang="en-US" dirty="0"/>
              </a:p>
            </p:txBody>
          </p:sp>
          <p:sp>
            <p:nvSpPr>
              <p:cNvPr id="80584" name="Rectangle 13000"/>
              <p:cNvSpPr>
                <a:spLocks noChangeArrowheads="1"/>
              </p:cNvSpPr>
              <p:nvPr/>
            </p:nvSpPr>
            <p:spPr bwMode="auto">
              <a:xfrm>
                <a:off x="1396" y="3362"/>
                <a:ext cx="7" cy="107"/>
              </a:xfrm>
              <a:prstGeom prst="rect">
                <a:avLst/>
              </a:prstGeom>
              <a:solidFill>
                <a:srgbClr val="63C6F5"/>
              </a:solidFill>
              <a:ln w="9525">
                <a:noFill/>
                <a:miter lim="800000"/>
                <a:headEnd/>
                <a:tailEnd/>
              </a:ln>
            </p:spPr>
            <p:txBody>
              <a:bodyPr/>
              <a:lstStyle/>
              <a:p>
                <a:endParaRPr lang="en-US" dirty="0"/>
              </a:p>
            </p:txBody>
          </p:sp>
          <p:sp>
            <p:nvSpPr>
              <p:cNvPr id="80585" name="Freeform 13001"/>
              <p:cNvSpPr>
                <a:spLocks/>
              </p:cNvSpPr>
              <p:nvPr/>
            </p:nvSpPr>
            <p:spPr bwMode="auto">
              <a:xfrm>
                <a:off x="1403" y="638"/>
                <a:ext cx="6" cy="139"/>
              </a:xfrm>
              <a:custGeom>
                <a:avLst/>
                <a:gdLst/>
                <a:ahLst/>
                <a:cxnLst>
                  <a:cxn ang="0">
                    <a:pos x="0" y="0"/>
                  </a:cxn>
                  <a:cxn ang="0">
                    <a:pos x="0" y="139"/>
                  </a:cxn>
                  <a:cxn ang="0">
                    <a:pos x="6" y="133"/>
                  </a:cxn>
                  <a:cxn ang="0">
                    <a:pos x="6" y="0"/>
                  </a:cxn>
                  <a:cxn ang="0">
                    <a:pos x="0" y="0"/>
                  </a:cxn>
                </a:cxnLst>
                <a:rect l="0" t="0" r="r" b="b"/>
                <a:pathLst>
                  <a:path w="6" h="139">
                    <a:moveTo>
                      <a:pt x="0" y="0"/>
                    </a:moveTo>
                    <a:lnTo>
                      <a:pt x="0" y="139"/>
                    </a:lnTo>
                    <a:lnTo>
                      <a:pt x="6" y="133"/>
                    </a:lnTo>
                    <a:lnTo>
                      <a:pt x="6" y="0"/>
                    </a:lnTo>
                    <a:lnTo>
                      <a:pt x="0" y="0"/>
                    </a:lnTo>
                    <a:close/>
                  </a:path>
                </a:pathLst>
              </a:custGeom>
              <a:solidFill>
                <a:srgbClr val="63C6F5"/>
              </a:solidFill>
              <a:ln w="9525">
                <a:noFill/>
                <a:round/>
                <a:headEnd/>
                <a:tailEnd/>
              </a:ln>
            </p:spPr>
            <p:txBody>
              <a:bodyPr/>
              <a:lstStyle/>
              <a:p>
                <a:endParaRPr lang="en-US" dirty="0"/>
              </a:p>
            </p:txBody>
          </p:sp>
          <p:sp>
            <p:nvSpPr>
              <p:cNvPr id="80586" name="Rectangle 13002"/>
              <p:cNvSpPr>
                <a:spLocks noChangeArrowheads="1"/>
              </p:cNvSpPr>
              <p:nvPr/>
            </p:nvSpPr>
            <p:spPr bwMode="auto">
              <a:xfrm>
                <a:off x="1403" y="802"/>
                <a:ext cx="6" cy="6"/>
              </a:xfrm>
              <a:prstGeom prst="rect">
                <a:avLst/>
              </a:prstGeom>
              <a:solidFill>
                <a:srgbClr val="63C6F5"/>
              </a:solidFill>
              <a:ln w="9525">
                <a:noFill/>
                <a:miter lim="800000"/>
                <a:headEnd/>
                <a:tailEnd/>
              </a:ln>
            </p:spPr>
            <p:txBody>
              <a:bodyPr/>
              <a:lstStyle/>
              <a:p>
                <a:endParaRPr lang="en-US" dirty="0"/>
              </a:p>
            </p:txBody>
          </p:sp>
          <p:sp>
            <p:nvSpPr>
              <p:cNvPr id="80587" name="Rectangle 13003"/>
              <p:cNvSpPr>
                <a:spLocks noChangeArrowheads="1"/>
              </p:cNvSpPr>
              <p:nvPr/>
            </p:nvSpPr>
            <p:spPr bwMode="auto">
              <a:xfrm>
                <a:off x="1403" y="815"/>
                <a:ext cx="6" cy="12"/>
              </a:xfrm>
              <a:prstGeom prst="rect">
                <a:avLst/>
              </a:prstGeom>
              <a:solidFill>
                <a:srgbClr val="63C6F5"/>
              </a:solidFill>
              <a:ln w="9525">
                <a:noFill/>
                <a:miter lim="800000"/>
                <a:headEnd/>
                <a:tailEnd/>
              </a:ln>
            </p:spPr>
            <p:txBody>
              <a:bodyPr/>
              <a:lstStyle/>
              <a:p>
                <a:endParaRPr lang="en-US" dirty="0"/>
              </a:p>
            </p:txBody>
          </p:sp>
          <p:sp>
            <p:nvSpPr>
              <p:cNvPr id="80588" name="Freeform 13004"/>
              <p:cNvSpPr>
                <a:spLocks/>
              </p:cNvSpPr>
              <p:nvPr/>
            </p:nvSpPr>
            <p:spPr bwMode="auto">
              <a:xfrm>
                <a:off x="1403" y="827"/>
                <a:ext cx="6" cy="6"/>
              </a:xfrm>
              <a:custGeom>
                <a:avLst/>
                <a:gdLst/>
                <a:ahLst/>
                <a:cxnLst>
                  <a:cxn ang="0">
                    <a:pos x="0" y="6"/>
                  </a:cxn>
                  <a:cxn ang="0">
                    <a:pos x="0" y="6"/>
                  </a:cxn>
                  <a:cxn ang="0">
                    <a:pos x="6" y="6"/>
                  </a:cxn>
                  <a:cxn ang="0">
                    <a:pos x="6" y="0"/>
                  </a:cxn>
                  <a:cxn ang="0">
                    <a:pos x="0" y="6"/>
                  </a:cxn>
                </a:cxnLst>
                <a:rect l="0" t="0" r="r" b="b"/>
                <a:pathLst>
                  <a:path w="6" h="6">
                    <a:moveTo>
                      <a:pt x="0" y="6"/>
                    </a:moveTo>
                    <a:lnTo>
                      <a:pt x="0" y="6"/>
                    </a:lnTo>
                    <a:lnTo>
                      <a:pt x="6" y="6"/>
                    </a:lnTo>
                    <a:lnTo>
                      <a:pt x="6" y="0"/>
                    </a:lnTo>
                    <a:lnTo>
                      <a:pt x="0" y="6"/>
                    </a:lnTo>
                    <a:close/>
                  </a:path>
                </a:pathLst>
              </a:custGeom>
              <a:solidFill>
                <a:srgbClr val="63C6F5"/>
              </a:solidFill>
              <a:ln w="9525">
                <a:noFill/>
                <a:round/>
                <a:headEnd/>
                <a:tailEnd/>
              </a:ln>
            </p:spPr>
            <p:txBody>
              <a:bodyPr/>
              <a:lstStyle/>
              <a:p>
                <a:endParaRPr lang="en-US" dirty="0"/>
              </a:p>
            </p:txBody>
          </p:sp>
          <p:sp>
            <p:nvSpPr>
              <p:cNvPr id="80589" name="Rectangle 13005"/>
              <p:cNvSpPr>
                <a:spLocks noChangeArrowheads="1"/>
              </p:cNvSpPr>
              <p:nvPr/>
            </p:nvSpPr>
            <p:spPr bwMode="auto">
              <a:xfrm>
                <a:off x="1403" y="833"/>
                <a:ext cx="6" cy="7"/>
              </a:xfrm>
              <a:prstGeom prst="rect">
                <a:avLst/>
              </a:prstGeom>
              <a:solidFill>
                <a:srgbClr val="63C6F5"/>
              </a:solidFill>
              <a:ln w="9525">
                <a:noFill/>
                <a:miter lim="800000"/>
                <a:headEnd/>
                <a:tailEnd/>
              </a:ln>
            </p:spPr>
            <p:txBody>
              <a:bodyPr/>
              <a:lstStyle/>
              <a:p>
                <a:endParaRPr lang="en-US" dirty="0"/>
              </a:p>
            </p:txBody>
          </p:sp>
          <p:sp>
            <p:nvSpPr>
              <p:cNvPr id="80590" name="Rectangle 13006"/>
              <p:cNvSpPr>
                <a:spLocks noChangeArrowheads="1"/>
              </p:cNvSpPr>
              <p:nvPr/>
            </p:nvSpPr>
            <p:spPr bwMode="auto">
              <a:xfrm>
                <a:off x="1403" y="877"/>
                <a:ext cx="6" cy="1"/>
              </a:xfrm>
              <a:prstGeom prst="rect">
                <a:avLst/>
              </a:prstGeom>
              <a:solidFill>
                <a:srgbClr val="63C6F5"/>
              </a:solidFill>
              <a:ln w="9525">
                <a:noFill/>
                <a:miter lim="800000"/>
                <a:headEnd/>
                <a:tailEnd/>
              </a:ln>
            </p:spPr>
            <p:txBody>
              <a:bodyPr/>
              <a:lstStyle/>
              <a:p>
                <a:endParaRPr lang="en-US" dirty="0"/>
              </a:p>
            </p:txBody>
          </p:sp>
          <p:sp>
            <p:nvSpPr>
              <p:cNvPr id="80591" name="Freeform 13007"/>
              <p:cNvSpPr>
                <a:spLocks/>
              </p:cNvSpPr>
              <p:nvPr/>
            </p:nvSpPr>
            <p:spPr bwMode="auto">
              <a:xfrm>
                <a:off x="1396" y="915"/>
                <a:ext cx="7" cy="592"/>
              </a:xfrm>
              <a:custGeom>
                <a:avLst/>
                <a:gdLst/>
                <a:ahLst/>
                <a:cxnLst>
                  <a:cxn ang="0">
                    <a:pos x="0" y="0"/>
                  </a:cxn>
                  <a:cxn ang="0">
                    <a:pos x="0" y="592"/>
                  </a:cxn>
                  <a:cxn ang="0">
                    <a:pos x="7" y="566"/>
                  </a:cxn>
                  <a:cxn ang="0">
                    <a:pos x="7" y="0"/>
                  </a:cxn>
                  <a:cxn ang="0">
                    <a:pos x="0" y="0"/>
                  </a:cxn>
                </a:cxnLst>
                <a:rect l="0" t="0" r="r" b="b"/>
                <a:pathLst>
                  <a:path w="7" h="592">
                    <a:moveTo>
                      <a:pt x="0" y="0"/>
                    </a:moveTo>
                    <a:lnTo>
                      <a:pt x="0" y="592"/>
                    </a:lnTo>
                    <a:lnTo>
                      <a:pt x="7" y="566"/>
                    </a:lnTo>
                    <a:lnTo>
                      <a:pt x="7" y="0"/>
                    </a:lnTo>
                    <a:lnTo>
                      <a:pt x="0" y="0"/>
                    </a:lnTo>
                    <a:close/>
                  </a:path>
                </a:pathLst>
              </a:custGeom>
              <a:solidFill>
                <a:srgbClr val="63C6F5"/>
              </a:solidFill>
              <a:ln w="9525">
                <a:noFill/>
                <a:round/>
                <a:headEnd/>
                <a:tailEnd/>
              </a:ln>
            </p:spPr>
            <p:txBody>
              <a:bodyPr/>
              <a:lstStyle/>
              <a:p>
                <a:endParaRPr lang="en-US" dirty="0"/>
              </a:p>
            </p:txBody>
          </p:sp>
          <p:sp>
            <p:nvSpPr>
              <p:cNvPr id="80592" name="Rectangle 13008"/>
              <p:cNvSpPr>
                <a:spLocks noChangeArrowheads="1"/>
              </p:cNvSpPr>
              <p:nvPr/>
            </p:nvSpPr>
            <p:spPr bwMode="auto">
              <a:xfrm>
                <a:off x="1403" y="1576"/>
                <a:ext cx="6" cy="245"/>
              </a:xfrm>
              <a:prstGeom prst="rect">
                <a:avLst/>
              </a:prstGeom>
              <a:solidFill>
                <a:srgbClr val="63C6F5"/>
              </a:solidFill>
              <a:ln w="9525">
                <a:noFill/>
                <a:miter lim="800000"/>
                <a:headEnd/>
                <a:tailEnd/>
              </a:ln>
            </p:spPr>
            <p:txBody>
              <a:bodyPr/>
              <a:lstStyle/>
              <a:p>
                <a:endParaRPr lang="en-US" dirty="0"/>
              </a:p>
            </p:txBody>
          </p:sp>
          <p:sp>
            <p:nvSpPr>
              <p:cNvPr id="80593" name="Rectangle 13009"/>
              <p:cNvSpPr>
                <a:spLocks noChangeArrowheads="1"/>
              </p:cNvSpPr>
              <p:nvPr/>
            </p:nvSpPr>
            <p:spPr bwMode="auto">
              <a:xfrm>
                <a:off x="1403" y="1827"/>
                <a:ext cx="6" cy="1"/>
              </a:xfrm>
              <a:prstGeom prst="rect">
                <a:avLst/>
              </a:prstGeom>
              <a:solidFill>
                <a:srgbClr val="63C6F5"/>
              </a:solidFill>
              <a:ln w="9525">
                <a:noFill/>
                <a:miter lim="800000"/>
                <a:headEnd/>
                <a:tailEnd/>
              </a:ln>
            </p:spPr>
            <p:txBody>
              <a:bodyPr/>
              <a:lstStyle/>
              <a:p>
                <a:endParaRPr lang="en-US" dirty="0"/>
              </a:p>
            </p:txBody>
          </p:sp>
          <p:sp>
            <p:nvSpPr>
              <p:cNvPr id="80594" name="Rectangle 13010"/>
              <p:cNvSpPr>
                <a:spLocks noChangeArrowheads="1"/>
              </p:cNvSpPr>
              <p:nvPr/>
            </p:nvSpPr>
            <p:spPr bwMode="auto">
              <a:xfrm>
                <a:off x="1403" y="1871"/>
                <a:ext cx="6" cy="1"/>
              </a:xfrm>
              <a:prstGeom prst="rect">
                <a:avLst/>
              </a:prstGeom>
              <a:solidFill>
                <a:srgbClr val="63C6F5"/>
              </a:solidFill>
              <a:ln w="9525">
                <a:noFill/>
                <a:miter lim="800000"/>
                <a:headEnd/>
                <a:tailEnd/>
              </a:ln>
            </p:spPr>
            <p:txBody>
              <a:bodyPr/>
              <a:lstStyle/>
              <a:p>
                <a:endParaRPr lang="en-US" dirty="0"/>
              </a:p>
            </p:txBody>
          </p:sp>
          <p:sp>
            <p:nvSpPr>
              <p:cNvPr id="80595" name="Rectangle 13011"/>
              <p:cNvSpPr>
                <a:spLocks noChangeArrowheads="1"/>
              </p:cNvSpPr>
              <p:nvPr/>
            </p:nvSpPr>
            <p:spPr bwMode="auto">
              <a:xfrm>
                <a:off x="1403" y="2060"/>
                <a:ext cx="6" cy="57"/>
              </a:xfrm>
              <a:prstGeom prst="rect">
                <a:avLst/>
              </a:prstGeom>
              <a:solidFill>
                <a:srgbClr val="63C6F5"/>
              </a:solidFill>
              <a:ln w="9525">
                <a:noFill/>
                <a:miter lim="800000"/>
                <a:headEnd/>
                <a:tailEnd/>
              </a:ln>
            </p:spPr>
            <p:txBody>
              <a:bodyPr/>
              <a:lstStyle/>
              <a:p>
                <a:endParaRPr lang="en-US" dirty="0"/>
              </a:p>
            </p:txBody>
          </p:sp>
          <p:sp>
            <p:nvSpPr>
              <p:cNvPr id="80596" name="Rectangle 13012"/>
              <p:cNvSpPr>
                <a:spLocks noChangeArrowheads="1"/>
              </p:cNvSpPr>
              <p:nvPr/>
            </p:nvSpPr>
            <p:spPr bwMode="auto">
              <a:xfrm>
                <a:off x="1403" y="2607"/>
                <a:ext cx="6" cy="1"/>
              </a:xfrm>
              <a:prstGeom prst="rect">
                <a:avLst/>
              </a:prstGeom>
              <a:solidFill>
                <a:srgbClr val="63C6F5"/>
              </a:solidFill>
              <a:ln w="9525">
                <a:noFill/>
                <a:miter lim="800000"/>
                <a:headEnd/>
                <a:tailEnd/>
              </a:ln>
            </p:spPr>
            <p:txBody>
              <a:bodyPr/>
              <a:lstStyle/>
              <a:p>
                <a:endParaRPr lang="en-US" dirty="0"/>
              </a:p>
            </p:txBody>
          </p:sp>
          <p:sp>
            <p:nvSpPr>
              <p:cNvPr id="80597" name="Rectangle 13013"/>
              <p:cNvSpPr>
                <a:spLocks noChangeArrowheads="1"/>
              </p:cNvSpPr>
              <p:nvPr/>
            </p:nvSpPr>
            <p:spPr bwMode="auto">
              <a:xfrm>
                <a:off x="1403" y="2614"/>
                <a:ext cx="6" cy="1"/>
              </a:xfrm>
              <a:prstGeom prst="rect">
                <a:avLst/>
              </a:prstGeom>
              <a:solidFill>
                <a:srgbClr val="63C6F5"/>
              </a:solidFill>
              <a:ln w="9525">
                <a:noFill/>
                <a:miter lim="800000"/>
                <a:headEnd/>
                <a:tailEnd/>
              </a:ln>
            </p:spPr>
            <p:txBody>
              <a:bodyPr/>
              <a:lstStyle/>
              <a:p>
                <a:endParaRPr lang="en-US" dirty="0"/>
              </a:p>
            </p:txBody>
          </p:sp>
          <p:sp>
            <p:nvSpPr>
              <p:cNvPr id="80598" name="Rectangle 13014"/>
              <p:cNvSpPr>
                <a:spLocks noChangeArrowheads="1"/>
              </p:cNvSpPr>
              <p:nvPr/>
            </p:nvSpPr>
            <p:spPr bwMode="auto">
              <a:xfrm>
                <a:off x="1403" y="2620"/>
                <a:ext cx="6" cy="415"/>
              </a:xfrm>
              <a:prstGeom prst="rect">
                <a:avLst/>
              </a:prstGeom>
              <a:solidFill>
                <a:srgbClr val="63C6F5"/>
              </a:solidFill>
              <a:ln w="9525">
                <a:noFill/>
                <a:miter lim="800000"/>
                <a:headEnd/>
                <a:tailEnd/>
              </a:ln>
            </p:spPr>
            <p:txBody>
              <a:bodyPr/>
              <a:lstStyle/>
              <a:p>
                <a:endParaRPr lang="en-US" dirty="0"/>
              </a:p>
            </p:txBody>
          </p:sp>
          <p:sp>
            <p:nvSpPr>
              <p:cNvPr id="80599" name="Rectangle 13015"/>
              <p:cNvSpPr>
                <a:spLocks noChangeArrowheads="1"/>
              </p:cNvSpPr>
              <p:nvPr/>
            </p:nvSpPr>
            <p:spPr bwMode="auto">
              <a:xfrm>
                <a:off x="1403" y="3041"/>
                <a:ext cx="6" cy="139"/>
              </a:xfrm>
              <a:prstGeom prst="rect">
                <a:avLst/>
              </a:prstGeom>
              <a:solidFill>
                <a:srgbClr val="63C6F5"/>
              </a:solidFill>
              <a:ln w="9525">
                <a:noFill/>
                <a:miter lim="800000"/>
                <a:headEnd/>
                <a:tailEnd/>
              </a:ln>
            </p:spPr>
            <p:txBody>
              <a:bodyPr/>
              <a:lstStyle/>
              <a:p>
                <a:endParaRPr lang="en-US" dirty="0"/>
              </a:p>
            </p:txBody>
          </p:sp>
          <p:sp>
            <p:nvSpPr>
              <p:cNvPr id="80600" name="Freeform 13016"/>
              <p:cNvSpPr>
                <a:spLocks/>
              </p:cNvSpPr>
              <p:nvPr/>
            </p:nvSpPr>
            <p:spPr bwMode="auto">
              <a:xfrm>
                <a:off x="1403" y="3362"/>
                <a:ext cx="6" cy="107"/>
              </a:xfrm>
              <a:custGeom>
                <a:avLst/>
                <a:gdLst/>
                <a:ahLst/>
                <a:cxnLst>
                  <a:cxn ang="0">
                    <a:pos x="0" y="0"/>
                  </a:cxn>
                  <a:cxn ang="0">
                    <a:pos x="0" y="107"/>
                  </a:cxn>
                  <a:cxn ang="0">
                    <a:pos x="6" y="101"/>
                  </a:cxn>
                  <a:cxn ang="0">
                    <a:pos x="6" y="0"/>
                  </a:cxn>
                  <a:cxn ang="0">
                    <a:pos x="0" y="0"/>
                  </a:cxn>
                </a:cxnLst>
                <a:rect l="0" t="0" r="r" b="b"/>
                <a:pathLst>
                  <a:path w="6" h="107">
                    <a:moveTo>
                      <a:pt x="0" y="0"/>
                    </a:moveTo>
                    <a:lnTo>
                      <a:pt x="0" y="107"/>
                    </a:lnTo>
                    <a:lnTo>
                      <a:pt x="6" y="101"/>
                    </a:lnTo>
                    <a:lnTo>
                      <a:pt x="6" y="0"/>
                    </a:lnTo>
                    <a:lnTo>
                      <a:pt x="0" y="0"/>
                    </a:lnTo>
                    <a:close/>
                  </a:path>
                </a:pathLst>
              </a:custGeom>
              <a:solidFill>
                <a:srgbClr val="63C6F5"/>
              </a:solidFill>
              <a:ln w="9525">
                <a:noFill/>
                <a:round/>
                <a:headEnd/>
                <a:tailEnd/>
              </a:ln>
            </p:spPr>
            <p:txBody>
              <a:bodyPr/>
              <a:lstStyle/>
              <a:p>
                <a:endParaRPr lang="en-US" dirty="0"/>
              </a:p>
            </p:txBody>
          </p:sp>
          <p:sp>
            <p:nvSpPr>
              <p:cNvPr id="80601" name="Rectangle 13017"/>
              <p:cNvSpPr>
                <a:spLocks noChangeArrowheads="1"/>
              </p:cNvSpPr>
              <p:nvPr/>
            </p:nvSpPr>
            <p:spPr bwMode="auto">
              <a:xfrm>
                <a:off x="1409" y="638"/>
                <a:ext cx="6" cy="126"/>
              </a:xfrm>
              <a:prstGeom prst="rect">
                <a:avLst/>
              </a:prstGeom>
              <a:solidFill>
                <a:srgbClr val="63C6F5"/>
              </a:solidFill>
              <a:ln w="9525">
                <a:noFill/>
                <a:miter lim="800000"/>
                <a:headEnd/>
                <a:tailEnd/>
              </a:ln>
            </p:spPr>
            <p:txBody>
              <a:bodyPr/>
              <a:lstStyle/>
              <a:p>
                <a:endParaRPr lang="en-US" dirty="0"/>
              </a:p>
            </p:txBody>
          </p:sp>
          <p:sp>
            <p:nvSpPr>
              <p:cNvPr id="80602" name="Rectangle 13018"/>
              <p:cNvSpPr>
                <a:spLocks noChangeArrowheads="1"/>
              </p:cNvSpPr>
              <p:nvPr/>
            </p:nvSpPr>
            <p:spPr bwMode="auto">
              <a:xfrm>
                <a:off x="1409" y="771"/>
                <a:ext cx="6" cy="1"/>
              </a:xfrm>
              <a:prstGeom prst="rect">
                <a:avLst/>
              </a:prstGeom>
              <a:solidFill>
                <a:srgbClr val="63C6F5"/>
              </a:solidFill>
              <a:ln w="9525">
                <a:noFill/>
                <a:miter lim="800000"/>
                <a:headEnd/>
                <a:tailEnd/>
              </a:ln>
            </p:spPr>
            <p:txBody>
              <a:bodyPr/>
              <a:lstStyle/>
              <a:p>
                <a:endParaRPr lang="en-US" dirty="0"/>
              </a:p>
            </p:txBody>
          </p:sp>
          <p:sp>
            <p:nvSpPr>
              <p:cNvPr id="80603" name="Freeform 13019"/>
              <p:cNvSpPr>
                <a:spLocks/>
              </p:cNvSpPr>
              <p:nvPr/>
            </p:nvSpPr>
            <p:spPr bwMode="auto">
              <a:xfrm>
                <a:off x="1409" y="783"/>
                <a:ext cx="6" cy="6"/>
              </a:xfrm>
              <a:custGeom>
                <a:avLst/>
                <a:gdLst/>
                <a:ahLst/>
                <a:cxnLst>
                  <a:cxn ang="0">
                    <a:pos x="0" y="0"/>
                  </a:cxn>
                  <a:cxn ang="0">
                    <a:pos x="0" y="6"/>
                  </a:cxn>
                  <a:cxn ang="0">
                    <a:pos x="6" y="0"/>
                  </a:cxn>
                  <a:cxn ang="0">
                    <a:pos x="6" y="0"/>
                  </a:cxn>
                  <a:cxn ang="0">
                    <a:pos x="0" y="0"/>
                  </a:cxn>
                </a:cxnLst>
                <a:rect l="0" t="0" r="r" b="b"/>
                <a:pathLst>
                  <a:path w="6" h="6">
                    <a:moveTo>
                      <a:pt x="0" y="0"/>
                    </a:moveTo>
                    <a:lnTo>
                      <a:pt x="0" y="6"/>
                    </a:lnTo>
                    <a:lnTo>
                      <a:pt x="6" y="0"/>
                    </a:lnTo>
                    <a:lnTo>
                      <a:pt x="6" y="0"/>
                    </a:lnTo>
                    <a:lnTo>
                      <a:pt x="0" y="0"/>
                    </a:lnTo>
                    <a:close/>
                  </a:path>
                </a:pathLst>
              </a:custGeom>
              <a:solidFill>
                <a:srgbClr val="63C6F5"/>
              </a:solidFill>
              <a:ln w="9525">
                <a:noFill/>
                <a:round/>
                <a:headEnd/>
                <a:tailEnd/>
              </a:ln>
            </p:spPr>
            <p:txBody>
              <a:bodyPr/>
              <a:lstStyle/>
              <a:p>
                <a:endParaRPr lang="en-US" dirty="0"/>
              </a:p>
            </p:txBody>
          </p:sp>
          <p:sp>
            <p:nvSpPr>
              <p:cNvPr id="80604" name="Rectangle 13020"/>
              <p:cNvSpPr>
                <a:spLocks noChangeArrowheads="1"/>
              </p:cNvSpPr>
              <p:nvPr/>
            </p:nvSpPr>
            <p:spPr bwMode="auto">
              <a:xfrm>
                <a:off x="1409" y="821"/>
                <a:ext cx="6" cy="1"/>
              </a:xfrm>
              <a:prstGeom prst="rect">
                <a:avLst/>
              </a:prstGeom>
              <a:solidFill>
                <a:srgbClr val="63C6F5"/>
              </a:solidFill>
              <a:ln w="9525">
                <a:noFill/>
                <a:miter lim="800000"/>
                <a:headEnd/>
                <a:tailEnd/>
              </a:ln>
            </p:spPr>
            <p:txBody>
              <a:bodyPr/>
              <a:lstStyle/>
              <a:p>
                <a:endParaRPr lang="en-US" dirty="0"/>
              </a:p>
            </p:txBody>
          </p:sp>
          <p:sp>
            <p:nvSpPr>
              <p:cNvPr id="80605" name="Freeform 13021"/>
              <p:cNvSpPr>
                <a:spLocks/>
              </p:cNvSpPr>
              <p:nvPr/>
            </p:nvSpPr>
            <p:spPr bwMode="auto">
              <a:xfrm>
                <a:off x="1403" y="896"/>
                <a:ext cx="6" cy="585"/>
              </a:xfrm>
              <a:custGeom>
                <a:avLst/>
                <a:gdLst/>
                <a:ahLst/>
                <a:cxnLst>
                  <a:cxn ang="0">
                    <a:pos x="0" y="0"/>
                  </a:cxn>
                  <a:cxn ang="0">
                    <a:pos x="0" y="585"/>
                  </a:cxn>
                  <a:cxn ang="0">
                    <a:pos x="6" y="560"/>
                  </a:cxn>
                  <a:cxn ang="0">
                    <a:pos x="6" y="0"/>
                  </a:cxn>
                  <a:cxn ang="0">
                    <a:pos x="0" y="0"/>
                  </a:cxn>
                </a:cxnLst>
                <a:rect l="0" t="0" r="r" b="b"/>
                <a:pathLst>
                  <a:path w="6" h="585">
                    <a:moveTo>
                      <a:pt x="0" y="0"/>
                    </a:moveTo>
                    <a:lnTo>
                      <a:pt x="0" y="585"/>
                    </a:lnTo>
                    <a:lnTo>
                      <a:pt x="6" y="560"/>
                    </a:lnTo>
                    <a:lnTo>
                      <a:pt x="6" y="0"/>
                    </a:lnTo>
                    <a:lnTo>
                      <a:pt x="0" y="0"/>
                    </a:lnTo>
                    <a:close/>
                  </a:path>
                </a:pathLst>
              </a:custGeom>
              <a:solidFill>
                <a:srgbClr val="63C6F5"/>
              </a:solidFill>
              <a:ln w="9525">
                <a:noFill/>
                <a:round/>
                <a:headEnd/>
                <a:tailEnd/>
              </a:ln>
            </p:spPr>
            <p:txBody>
              <a:bodyPr/>
              <a:lstStyle/>
              <a:p>
                <a:endParaRPr lang="en-US" dirty="0"/>
              </a:p>
            </p:txBody>
          </p:sp>
          <p:sp>
            <p:nvSpPr>
              <p:cNvPr id="80606" name="Freeform 13022"/>
              <p:cNvSpPr>
                <a:spLocks/>
              </p:cNvSpPr>
              <p:nvPr/>
            </p:nvSpPr>
            <p:spPr bwMode="auto">
              <a:xfrm>
                <a:off x="1409" y="1582"/>
                <a:ext cx="6" cy="252"/>
              </a:xfrm>
              <a:custGeom>
                <a:avLst/>
                <a:gdLst/>
                <a:ahLst/>
                <a:cxnLst>
                  <a:cxn ang="0">
                    <a:pos x="0" y="0"/>
                  </a:cxn>
                  <a:cxn ang="0">
                    <a:pos x="0" y="245"/>
                  </a:cxn>
                  <a:cxn ang="0">
                    <a:pos x="6" y="252"/>
                  </a:cxn>
                  <a:cxn ang="0">
                    <a:pos x="6" y="0"/>
                  </a:cxn>
                  <a:cxn ang="0">
                    <a:pos x="0" y="0"/>
                  </a:cxn>
                </a:cxnLst>
                <a:rect l="0" t="0" r="r" b="b"/>
                <a:pathLst>
                  <a:path w="6" h="252">
                    <a:moveTo>
                      <a:pt x="0" y="0"/>
                    </a:moveTo>
                    <a:lnTo>
                      <a:pt x="0" y="245"/>
                    </a:lnTo>
                    <a:lnTo>
                      <a:pt x="6" y="252"/>
                    </a:lnTo>
                    <a:lnTo>
                      <a:pt x="6" y="0"/>
                    </a:lnTo>
                    <a:lnTo>
                      <a:pt x="0" y="0"/>
                    </a:lnTo>
                    <a:close/>
                  </a:path>
                </a:pathLst>
              </a:custGeom>
              <a:solidFill>
                <a:srgbClr val="63C6F5"/>
              </a:solidFill>
              <a:ln w="9525">
                <a:noFill/>
                <a:round/>
                <a:headEnd/>
                <a:tailEnd/>
              </a:ln>
            </p:spPr>
            <p:txBody>
              <a:bodyPr/>
              <a:lstStyle/>
              <a:p>
                <a:endParaRPr lang="en-US" dirty="0"/>
              </a:p>
            </p:txBody>
          </p:sp>
          <p:sp>
            <p:nvSpPr>
              <p:cNvPr id="80607" name="Rectangle 13023"/>
              <p:cNvSpPr>
                <a:spLocks noChangeArrowheads="1"/>
              </p:cNvSpPr>
              <p:nvPr/>
            </p:nvSpPr>
            <p:spPr bwMode="auto">
              <a:xfrm>
                <a:off x="1409" y="1846"/>
                <a:ext cx="6" cy="1"/>
              </a:xfrm>
              <a:prstGeom prst="rect">
                <a:avLst/>
              </a:prstGeom>
              <a:solidFill>
                <a:srgbClr val="63C6F5"/>
              </a:solidFill>
              <a:ln w="9525">
                <a:noFill/>
                <a:miter lim="800000"/>
                <a:headEnd/>
                <a:tailEnd/>
              </a:ln>
            </p:spPr>
            <p:txBody>
              <a:bodyPr/>
              <a:lstStyle/>
              <a:p>
                <a:endParaRPr lang="en-US" dirty="0"/>
              </a:p>
            </p:txBody>
          </p:sp>
          <p:sp>
            <p:nvSpPr>
              <p:cNvPr id="80608" name="Rectangle 13024"/>
              <p:cNvSpPr>
                <a:spLocks noChangeArrowheads="1"/>
              </p:cNvSpPr>
              <p:nvPr/>
            </p:nvSpPr>
            <p:spPr bwMode="auto">
              <a:xfrm>
                <a:off x="1409" y="1852"/>
                <a:ext cx="6" cy="1"/>
              </a:xfrm>
              <a:prstGeom prst="rect">
                <a:avLst/>
              </a:prstGeom>
              <a:solidFill>
                <a:srgbClr val="63C6F5"/>
              </a:solidFill>
              <a:ln w="9525">
                <a:noFill/>
                <a:miter lim="800000"/>
                <a:headEnd/>
                <a:tailEnd/>
              </a:ln>
            </p:spPr>
            <p:txBody>
              <a:bodyPr/>
              <a:lstStyle/>
              <a:p>
                <a:endParaRPr lang="en-US" dirty="0"/>
              </a:p>
            </p:txBody>
          </p:sp>
          <p:sp>
            <p:nvSpPr>
              <p:cNvPr id="80609" name="Rectangle 13025"/>
              <p:cNvSpPr>
                <a:spLocks noChangeArrowheads="1"/>
              </p:cNvSpPr>
              <p:nvPr/>
            </p:nvSpPr>
            <p:spPr bwMode="auto">
              <a:xfrm>
                <a:off x="1409" y="1859"/>
                <a:ext cx="6" cy="1"/>
              </a:xfrm>
              <a:prstGeom prst="rect">
                <a:avLst/>
              </a:prstGeom>
              <a:solidFill>
                <a:srgbClr val="63C6F5"/>
              </a:solidFill>
              <a:ln w="9525">
                <a:noFill/>
                <a:miter lim="800000"/>
                <a:headEnd/>
                <a:tailEnd/>
              </a:ln>
            </p:spPr>
            <p:txBody>
              <a:bodyPr/>
              <a:lstStyle/>
              <a:p>
                <a:endParaRPr lang="en-US" dirty="0"/>
              </a:p>
            </p:txBody>
          </p:sp>
          <p:sp>
            <p:nvSpPr>
              <p:cNvPr id="80610" name="Freeform 13026"/>
              <p:cNvSpPr>
                <a:spLocks/>
              </p:cNvSpPr>
              <p:nvPr/>
            </p:nvSpPr>
            <p:spPr bwMode="auto">
              <a:xfrm>
                <a:off x="1409" y="1859"/>
                <a:ext cx="6" cy="6"/>
              </a:xfrm>
              <a:custGeom>
                <a:avLst/>
                <a:gdLst/>
                <a:ahLst/>
                <a:cxnLst>
                  <a:cxn ang="0">
                    <a:pos x="0" y="0"/>
                  </a:cxn>
                  <a:cxn ang="0">
                    <a:pos x="0" y="6"/>
                  </a:cxn>
                  <a:cxn ang="0">
                    <a:pos x="6" y="0"/>
                  </a:cxn>
                  <a:cxn ang="0">
                    <a:pos x="6" y="0"/>
                  </a:cxn>
                  <a:cxn ang="0">
                    <a:pos x="0" y="0"/>
                  </a:cxn>
                </a:cxnLst>
                <a:rect l="0" t="0" r="r" b="b"/>
                <a:pathLst>
                  <a:path w="6" h="6">
                    <a:moveTo>
                      <a:pt x="0" y="0"/>
                    </a:moveTo>
                    <a:lnTo>
                      <a:pt x="0" y="6"/>
                    </a:lnTo>
                    <a:lnTo>
                      <a:pt x="6" y="0"/>
                    </a:lnTo>
                    <a:lnTo>
                      <a:pt x="6" y="0"/>
                    </a:lnTo>
                    <a:lnTo>
                      <a:pt x="0" y="0"/>
                    </a:lnTo>
                    <a:close/>
                  </a:path>
                </a:pathLst>
              </a:custGeom>
              <a:solidFill>
                <a:srgbClr val="63C6F5"/>
              </a:solidFill>
              <a:ln w="9525">
                <a:noFill/>
                <a:round/>
                <a:headEnd/>
                <a:tailEnd/>
              </a:ln>
            </p:spPr>
            <p:txBody>
              <a:bodyPr/>
              <a:lstStyle/>
              <a:p>
                <a:endParaRPr lang="en-US" dirty="0"/>
              </a:p>
            </p:txBody>
          </p:sp>
          <p:sp>
            <p:nvSpPr>
              <p:cNvPr id="80611" name="Rectangle 13027"/>
              <p:cNvSpPr>
                <a:spLocks noChangeArrowheads="1"/>
              </p:cNvSpPr>
              <p:nvPr/>
            </p:nvSpPr>
            <p:spPr bwMode="auto">
              <a:xfrm>
                <a:off x="1409" y="2066"/>
                <a:ext cx="6" cy="51"/>
              </a:xfrm>
              <a:prstGeom prst="rect">
                <a:avLst/>
              </a:prstGeom>
              <a:solidFill>
                <a:srgbClr val="63C6F5"/>
              </a:solidFill>
              <a:ln w="9525">
                <a:noFill/>
                <a:miter lim="800000"/>
                <a:headEnd/>
                <a:tailEnd/>
              </a:ln>
            </p:spPr>
            <p:txBody>
              <a:bodyPr/>
              <a:lstStyle/>
              <a:p>
                <a:endParaRPr lang="en-US" dirty="0"/>
              </a:p>
            </p:txBody>
          </p:sp>
          <p:sp>
            <p:nvSpPr>
              <p:cNvPr id="80612" name="Rectangle 13028"/>
              <p:cNvSpPr>
                <a:spLocks noChangeArrowheads="1"/>
              </p:cNvSpPr>
              <p:nvPr/>
            </p:nvSpPr>
            <p:spPr bwMode="auto">
              <a:xfrm>
                <a:off x="1409" y="2614"/>
                <a:ext cx="6" cy="1"/>
              </a:xfrm>
              <a:prstGeom prst="rect">
                <a:avLst/>
              </a:prstGeom>
              <a:solidFill>
                <a:srgbClr val="63C6F5"/>
              </a:solidFill>
              <a:ln w="9525">
                <a:noFill/>
                <a:miter lim="800000"/>
                <a:headEnd/>
                <a:tailEnd/>
              </a:ln>
            </p:spPr>
            <p:txBody>
              <a:bodyPr/>
              <a:lstStyle/>
              <a:p>
                <a:endParaRPr lang="en-US" dirty="0"/>
              </a:p>
            </p:txBody>
          </p:sp>
          <p:sp>
            <p:nvSpPr>
              <p:cNvPr id="80613" name="Freeform 13029"/>
              <p:cNvSpPr>
                <a:spLocks/>
              </p:cNvSpPr>
              <p:nvPr/>
            </p:nvSpPr>
            <p:spPr bwMode="auto">
              <a:xfrm>
                <a:off x="1409" y="2620"/>
                <a:ext cx="6" cy="390"/>
              </a:xfrm>
              <a:custGeom>
                <a:avLst/>
                <a:gdLst/>
                <a:ahLst/>
                <a:cxnLst>
                  <a:cxn ang="0">
                    <a:pos x="0" y="0"/>
                  </a:cxn>
                  <a:cxn ang="0">
                    <a:pos x="0" y="390"/>
                  </a:cxn>
                  <a:cxn ang="0">
                    <a:pos x="6" y="384"/>
                  </a:cxn>
                  <a:cxn ang="0">
                    <a:pos x="6" y="0"/>
                  </a:cxn>
                  <a:cxn ang="0">
                    <a:pos x="0" y="0"/>
                  </a:cxn>
                </a:cxnLst>
                <a:rect l="0" t="0" r="r" b="b"/>
                <a:pathLst>
                  <a:path w="6" h="390">
                    <a:moveTo>
                      <a:pt x="0" y="0"/>
                    </a:moveTo>
                    <a:lnTo>
                      <a:pt x="0" y="390"/>
                    </a:lnTo>
                    <a:lnTo>
                      <a:pt x="6" y="384"/>
                    </a:lnTo>
                    <a:lnTo>
                      <a:pt x="6" y="0"/>
                    </a:lnTo>
                    <a:lnTo>
                      <a:pt x="0" y="0"/>
                    </a:lnTo>
                    <a:close/>
                  </a:path>
                </a:pathLst>
              </a:custGeom>
              <a:solidFill>
                <a:srgbClr val="63C6F5"/>
              </a:solidFill>
              <a:ln w="9525">
                <a:noFill/>
                <a:round/>
                <a:headEnd/>
                <a:tailEnd/>
              </a:ln>
            </p:spPr>
            <p:txBody>
              <a:bodyPr/>
              <a:lstStyle/>
              <a:p>
                <a:endParaRPr lang="en-US" dirty="0"/>
              </a:p>
            </p:txBody>
          </p:sp>
          <p:sp>
            <p:nvSpPr>
              <p:cNvPr id="80614" name="Rectangle 13030"/>
              <p:cNvSpPr>
                <a:spLocks noChangeArrowheads="1"/>
              </p:cNvSpPr>
              <p:nvPr/>
            </p:nvSpPr>
            <p:spPr bwMode="auto">
              <a:xfrm>
                <a:off x="1409" y="3010"/>
                <a:ext cx="6" cy="25"/>
              </a:xfrm>
              <a:prstGeom prst="rect">
                <a:avLst/>
              </a:prstGeom>
              <a:solidFill>
                <a:srgbClr val="63C6F5"/>
              </a:solidFill>
              <a:ln w="9525">
                <a:noFill/>
                <a:miter lim="800000"/>
                <a:headEnd/>
                <a:tailEnd/>
              </a:ln>
            </p:spPr>
            <p:txBody>
              <a:bodyPr/>
              <a:lstStyle/>
              <a:p>
                <a:endParaRPr lang="en-US" dirty="0"/>
              </a:p>
            </p:txBody>
          </p:sp>
          <p:sp>
            <p:nvSpPr>
              <p:cNvPr id="80615" name="Freeform 13031"/>
              <p:cNvSpPr>
                <a:spLocks/>
              </p:cNvSpPr>
              <p:nvPr/>
            </p:nvSpPr>
            <p:spPr bwMode="auto">
              <a:xfrm>
                <a:off x="1409" y="3048"/>
                <a:ext cx="6" cy="132"/>
              </a:xfrm>
              <a:custGeom>
                <a:avLst/>
                <a:gdLst/>
                <a:ahLst/>
                <a:cxnLst>
                  <a:cxn ang="0">
                    <a:pos x="0" y="0"/>
                  </a:cxn>
                  <a:cxn ang="0">
                    <a:pos x="0" y="132"/>
                  </a:cxn>
                  <a:cxn ang="0">
                    <a:pos x="6" y="125"/>
                  </a:cxn>
                  <a:cxn ang="0">
                    <a:pos x="6" y="0"/>
                  </a:cxn>
                  <a:cxn ang="0">
                    <a:pos x="0" y="0"/>
                  </a:cxn>
                </a:cxnLst>
                <a:rect l="0" t="0" r="r" b="b"/>
                <a:pathLst>
                  <a:path w="6" h="132">
                    <a:moveTo>
                      <a:pt x="0" y="0"/>
                    </a:moveTo>
                    <a:lnTo>
                      <a:pt x="0" y="132"/>
                    </a:lnTo>
                    <a:lnTo>
                      <a:pt x="6" y="125"/>
                    </a:lnTo>
                    <a:lnTo>
                      <a:pt x="6" y="0"/>
                    </a:lnTo>
                    <a:lnTo>
                      <a:pt x="0" y="0"/>
                    </a:lnTo>
                    <a:close/>
                  </a:path>
                </a:pathLst>
              </a:custGeom>
              <a:solidFill>
                <a:srgbClr val="63C6F5"/>
              </a:solidFill>
              <a:ln w="9525">
                <a:noFill/>
                <a:round/>
                <a:headEnd/>
                <a:tailEnd/>
              </a:ln>
            </p:spPr>
            <p:txBody>
              <a:bodyPr/>
              <a:lstStyle/>
              <a:p>
                <a:endParaRPr lang="en-US" dirty="0"/>
              </a:p>
            </p:txBody>
          </p:sp>
          <p:sp>
            <p:nvSpPr>
              <p:cNvPr id="80616" name="Rectangle 13032"/>
              <p:cNvSpPr>
                <a:spLocks noChangeArrowheads="1"/>
              </p:cNvSpPr>
              <p:nvPr/>
            </p:nvSpPr>
            <p:spPr bwMode="auto">
              <a:xfrm>
                <a:off x="1415" y="632"/>
                <a:ext cx="6" cy="132"/>
              </a:xfrm>
              <a:prstGeom prst="rect">
                <a:avLst/>
              </a:prstGeom>
              <a:solidFill>
                <a:srgbClr val="63C6F5"/>
              </a:solidFill>
              <a:ln w="9525">
                <a:noFill/>
                <a:miter lim="800000"/>
                <a:headEnd/>
                <a:tailEnd/>
              </a:ln>
            </p:spPr>
            <p:txBody>
              <a:bodyPr/>
              <a:lstStyle/>
              <a:p>
                <a:endParaRPr lang="en-US" dirty="0"/>
              </a:p>
            </p:txBody>
          </p:sp>
          <p:sp>
            <p:nvSpPr>
              <p:cNvPr id="80617" name="Freeform 13033"/>
              <p:cNvSpPr>
                <a:spLocks/>
              </p:cNvSpPr>
              <p:nvPr/>
            </p:nvSpPr>
            <p:spPr bwMode="auto">
              <a:xfrm>
                <a:off x="1409" y="877"/>
                <a:ext cx="6" cy="579"/>
              </a:xfrm>
              <a:custGeom>
                <a:avLst/>
                <a:gdLst/>
                <a:ahLst/>
                <a:cxnLst>
                  <a:cxn ang="0">
                    <a:pos x="0" y="0"/>
                  </a:cxn>
                  <a:cxn ang="0">
                    <a:pos x="0" y="579"/>
                  </a:cxn>
                  <a:cxn ang="0">
                    <a:pos x="6" y="554"/>
                  </a:cxn>
                  <a:cxn ang="0">
                    <a:pos x="6" y="7"/>
                  </a:cxn>
                  <a:cxn ang="0">
                    <a:pos x="0" y="0"/>
                  </a:cxn>
                </a:cxnLst>
                <a:rect l="0" t="0" r="r" b="b"/>
                <a:pathLst>
                  <a:path w="6" h="579">
                    <a:moveTo>
                      <a:pt x="0" y="0"/>
                    </a:moveTo>
                    <a:lnTo>
                      <a:pt x="0" y="579"/>
                    </a:lnTo>
                    <a:lnTo>
                      <a:pt x="6" y="554"/>
                    </a:lnTo>
                    <a:lnTo>
                      <a:pt x="6" y="7"/>
                    </a:lnTo>
                    <a:lnTo>
                      <a:pt x="0" y="0"/>
                    </a:lnTo>
                    <a:close/>
                  </a:path>
                </a:pathLst>
              </a:custGeom>
              <a:solidFill>
                <a:srgbClr val="63C6F5"/>
              </a:solidFill>
              <a:ln w="9525">
                <a:noFill/>
                <a:round/>
                <a:headEnd/>
                <a:tailEnd/>
              </a:ln>
            </p:spPr>
            <p:txBody>
              <a:bodyPr/>
              <a:lstStyle/>
              <a:p>
                <a:endParaRPr lang="en-US" dirty="0"/>
              </a:p>
            </p:txBody>
          </p:sp>
          <p:sp>
            <p:nvSpPr>
              <p:cNvPr id="80618" name="Freeform 13034"/>
              <p:cNvSpPr>
                <a:spLocks/>
              </p:cNvSpPr>
              <p:nvPr/>
            </p:nvSpPr>
            <p:spPr bwMode="auto">
              <a:xfrm>
                <a:off x="1415" y="1588"/>
                <a:ext cx="6" cy="258"/>
              </a:xfrm>
              <a:custGeom>
                <a:avLst/>
                <a:gdLst/>
                <a:ahLst/>
                <a:cxnLst>
                  <a:cxn ang="0">
                    <a:pos x="0" y="0"/>
                  </a:cxn>
                  <a:cxn ang="0">
                    <a:pos x="0" y="252"/>
                  </a:cxn>
                  <a:cxn ang="0">
                    <a:pos x="6" y="258"/>
                  </a:cxn>
                  <a:cxn ang="0">
                    <a:pos x="6" y="0"/>
                  </a:cxn>
                  <a:cxn ang="0">
                    <a:pos x="0" y="0"/>
                  </a:cxn>
                </a:cxnLst>
                <a:rect l="0" t="0" r="r" b="b"/>
                <a:pathLst>
                  <a:path w="6" h="258">
                    <a:moveTo>
                      <a:pt x="0" y="0"/>
                    </a:moveTo>
                    <a:lnTo>
                      <a:pt x="0" y="252"/>
                    </a:lnTo>
                    <a:lnTo>
                      <a:pt x="6" y="258"/>
                    </a:lnTo>
                    <a:lnTo>
                      <a:pt x="6" y="0"/>
                    </a:lnTo>
                    <a:lnTo>
                      <a:pt x="0" y="0"/>
                    </a:lnTo>
                    <a:close/>
                  </a:path>
                </a:pathLst>
              </a:custGeom>
              <a:solidFill>
                <a:srgbClr val="63C6F5"/>
              </a:solidFill>
              <a:ln w="9525">
                <a:noFill/>
                <a:round/>
                <a:headEnd/>
                <a:tailEnd/>
              </a:ln>
            </p:spPr>
            <p:txBody>
              <a:bodyPr/>
              <a:lstStyle/>
              <a:p>
                <a:endParaRPr lang="en-US" dirty="0"/>
              </a:p>
            </p:txBody>
          </p:sp>
          <p:sp>
            <p:nvSpPr>
              <p:cNvPr id="80619" name="Rectangle 13035"/>
              <p:cNvSpPr>
                <a:spLocks noChangeArrowheads="1"/>
              </p:cNvSpPr>
              <p:nvPr/>
            </p:nvSpPr>
            <p:spPr bwMode="auto">
              <a:xfrm>
                <a:off x="1415" y="1966"/>
                <a:ext cx="6" cy="1"/>
              </a:xfrm>
              <a:prstGeom prst="rect">
                <a:avLst/>
              </a:prstGeom>
              <a:solidFill>
                <a:srgbClr val="63C6F5"/>
              </a:solidFill>
              <a:ln w="9525">
                <a:noFill/>
                <a:miter lim="800000"/>
                <a:headEnd/>
                <a:tailEnd/>
              </a:ln>
            </p:spPr>
            <p:txBody>
              <a:bodyPr/>
              <a:lstStyle/>
              <a:p>
                <a:endParaRPr lang="en-US" dirty="0"/>
              </a:p>
            </p:txBody>
          </p:sp>
          <p:sp>
            <p:nvSpPr>
              <p:cNvPr id="80620" name="Freeform 13036"/>
              <p:cNvSpPr>
                <a:spLocks/>
              </p:cNvSpPr>
              <p:nvPr/>
            </p:nvSpPr>
            <p:spPr bwMode="auto">
              <a:xfrm>
                <a:off x="1415" y="2029"/>
                <a:ext cx="6" cy="6"/>
              </a:xfrm>
              <a:custGeom>
                <a:avLst/>
                <a:gdLst/>
                <a:ahLst/>
                <a:cxnLst>
                  <a:cxn ang="0">
                    <a:pos x="0" y="6"/>
                  </a:cxn>
                  <a:cxn ang="0">
                    <a:pos x="0" y="6"/>
                  </a:cxn>
                  <a:cxn ang="0">
                    <a:pos x="6" y="6"/>
                  </a:cxn>
                  <a:cxn ang="0">
                    <a:pos x="6" y="0"/>
                  </a:cxn>
                  <a:cxn ang="0">
                    <a:pos x="0" y="6"/>
                  </a:cxn>
                </a:cxnLst>
                <a:rect l="0" t="0" r="r" b="b"/>
                <a:pathLst>
                  <a:path w="6" h="6">
                    <a:moveTo>
                      <a:pt x="0" y="6"/>
                    </a:moveTo>
                    <a:lnTo>
                      <a:pt x="0" y="6"/>
                    </a:lnTo>
                    <a:lnTo>
                      <a:pt x="6" y="6"/>
                    </a:lnTo>
                    <a:lnTo>
                      <a:pt x="6" y="0"/>
                    </a:lnTo>
                    <a:lnTo>
                      <a:pt x="0" y="6"/>
                    </a:lnTo>
                    <a:close/>
                  </a:path>
                </a:pathLst>
              </a:custGeom>
              <a:solidFill>
                <a:srgbClr val="63C6F5"/>
              </a:solidFill>
              <a:ln w="9525">
                <a:noFill/>
                <a:round/>
                <a:headEnd/>
                <a:tailEnd/>
              </a:ln>
            </p:spPr>
            <p:txBody>
              <a:bodyPr/>
              <a:lstStyle/>
              <a:p>
                <a:endParaRPr lang="en-US" dirty="0"/>
              </a:p>
            </p:txBody>
          </p:sp>
          <p:sp>
            <p:nvSpPr>
              <p:cNvPr id="80621" name="Rectangle 13037"/>
              <p:cNvSpPr>
                <a:spLocks noChangeArrowheads="1"/>
              </p:cNvSpPr>
              <p:nvPr/>
            </p:nvSpPr>
            <p:spPr bwMode="auto">
              <a:xfrm>
                <a:off x="1415" y="2035"/>
                <a:ext cx="6" cy="6"/>
              </a:xfrm>
              <a:prstGeom prst="rect">
                <a:avLst/>
              </a:prstGeom>
              <a:solidFill>
                <a:srgbClr val="63C6F5"/>
              </a:solidFill>
              <a:ln w="9525">
                <a:noFill/>
                <a:miter lim="800000"/>
                <a:headEnd/>
                <a:tailEnd/>
              </a:ln>
            </p:spPr>
            <p:txBody>
              <a:bodyPr/>
              <a:lstStyle/>
              <a:p>
                <a:endParaRPr lang="en-US" dirty="0"/>
              </a:p>
            </p:txBody>
          </p:sp>
          <p:sp>
            <p:nvSpPr>
              <p:cNvPr id="80622" name="Rectangle 13038"/>
              <p:cNvSpPr>
                <a:spLocks noChangeArrowheads="1"/>
              </p:cNvSpPr>
              <p:nvPr/>
            </p:nvSpPr>
            <p:spPr bwMode="auto">
              <a:xfrm>
                <a:off x="1415" y="2066"/>
                <a:ext cx="6" cy="63"/>
              </a:xfrm>
              <a:prstGeom prst="rect">
                <a:avLst/>
              </a:prstGeom>
              <a:solidFill>
                <a:srgbClr val="63C6F5"/>
              </a:solidFill>
              <a:ln w="9525">
                <a:noFill/>
                <a:miter lim="800000"/>
                <a:headEnd/>
                <a:tailEnd/>
              </a:ln>
            </p:spPr>
            <p:txBody>
              <a:bodyPr/>
              <a:lstStyle/>
              <a:p>
                <a:endParaRPr lang="en-US" dirty="0"/>
              </a:p>
            </p:txBody>
          </p:sp>
          <p:sp>
            <p:nvSpPr>
              <p:cNvPr id="80623" name="Freeform 13039"/>
              <p:cNvSpPr>
                <a:spLocks/>
              </p:cNvSpPr>
              <p:nvPr/>
            </p:nvSpPr>
            <p:spPr bwMode="auto">
              <a:xfrm>
                <a:off x="1415" y="2601"/>
                <a:ext cx="6" cy="13"/>
              </a:xfrm>
              <a:custGeom>
                <a:avLst/>
                <a:gdLst/>
                <a:ahLst/>
                <a:cxnLst>
                  <a:cxn ang="0">
                    <a:pos x="0" y="6"/>
                  </a:cxn>
                  <a:cxn ang="0">
                    <a:pos x="0" y="6"/>
                  </a:cxn>
                  <a:cxn ang="0">
                    <a:pos x="6" y="13"/>
                  </a:cxn>
                  <a:cxn ang="0">
                    <a:pos x="6" y="0"/>
                  </a:cxn>
                  <a:cxn ang="0">
                    <a:pos x="0" y="6"/>
                  </a:cxn>
                </a:cxnLst>
                <a:rect l="0" t="0" r="r" b="b"/>
                <a:pathLst>
                  <a:path w="6" h="13">
                    <a:moveTo>
                      <a:pt x="0" y="6"/>
                    </a:moveTo>
                    <a:lnTo>
                      <a:pt x="0" y="6"/>
                    </a:lnTo>
                    <a:lnTo>
                      <a:pt x="6" y="13"/>
                    </a:lnTo>
                    <a:lnTo>
                      <a:pt x="6" y="0"/>
                    </a:lnTo>
                    <a:lnTo>
                      <a:pt x="0" y="6"/>
                    </a:lnTo>
                    <a:close/>
                  </a:path>
                </a:pathLst>
              </a:custGeom>
              <a:solidFill>
                <a:srgbClr val="63C6F5"/>
              </a:solidFill>
              <a:ln w="9525">
                <a:noFill/>
                <a:round/>
                <a:headEnd/>
                <a:tailEnd/>
              </a:ln>
            </p:spPr>
            <p:txBody>
              <a:bodyPr/>
              <a:lstStyle/>
              <a:p>
                <a:endParaRPr lang="en-US" dirty="0"/>
              </a:p>
            </p:txBody>
          </p:sp>
          <p:sp>
            <p:nvSpPr>
              <p:cNvPr id="80624" name="Rectangle 13040"/>
              <p:cNvSpPr>
                <a:spLocks noChangeArrowheads="1"/>
              </p:cNvSpPr>
              <p:nvPr/>
            </p:nvSpPr>
            <p:spPr bwMode="auto">
              <a:xfrm>
                <a:off x="1415" y="2614"/>
                <a:ext cx="6" cy="377"/>
              </a:xfrm>
              <a:prstGeom prst="rect">
                <a:avLst/>
              </a:prstGeom>
              <a:solidFill>
                <a:srgbClr val="63C6F5"/>
              </a:solidFill>
              <a:ln w="9525">
                <a:noFill/>
                <a:miter lim="800000"/>
                <a:headEnd/>
                <a:tailEnd/>
              </a:ln>
            </p:spPr>
            <p:txBody>
              <a:bodyPr/>
              <a:lstStyle/>
              <a:p>
                <a:endParaRPr lang="en-US" dirty="0"/>
              </a:p>
            </p:txBody>
          </p:sp>
          <p:sp>
            <p:nvSpPr>
              <p:cNvPr id="80625" name="Rectangle 13041"/>
              <p:cNvSpPr>
                <a:spLocks noChangeArrowheads="1"/>
              </p:cNvSpPr>
              <p:nvPr/>
            </p:nvSpPr>
            <p:spPr bwMode="auto">
              <a:xfrm>
                <a:off x="1415" y="3004"/>
                <a:ext cx="6" cy="6"/>
              </a:xfrm>
              <a:prstGeom prst="rect">
                <a:avLst/>
              </a:prstGeom>
              <a:solidFill>
                <a:srgbClr val="63C6F5"/>
              </a:solidFill>
              <a:ln w="9525">
                <a:noFill/>
                <a:miter lim="800000"/>
                <a:headEnd/>
                <a:tailEnd/>
              </a:ln>
            </p:spPr>
            <p:txBody>
              <a:bodyPr/>
              <a:lstStyle/>
              <a:p>
                <a:endParaRPr lang="en-US" dirty="0"/>
              </a:p>
            </p:txBody>
          </p:sp>
          <p:sp>
            <p:nvSpPr>
              <p:cNvPr id="80626" name="Freeform 13042"/>
              <p:cNvSpPr>
                <a:spLocks/>
              </p:cNvSpPr>
              <p:nvPr/>
            </p:nvSpPr>
            <p:spPr bwMode="auto">
              <a:xfrm>
                <a:off x="1415" y="3010"/>
                <a:ext cx="6" cy="6"/>
              </a:xfrm>
              <a:custGeom>
                <a:avLst/>
                <a:gdLst/>
                <a:ahLst/>
                <a:cxnLst>
                  <a:cxn ang="0">
                    <a:pos x="0" y="0"/>
                  </a:cxn>
                  <a:cxn ang="0">
                    <a:pos x="0" y="0"/>
                  </a:cxn>
                  <a:cxn ang="0">
                    <a:pos x="6" y="6"/>
                  </a:cxn>
                  <a:cxn ang="0">
                    <a:pos x="6" y="0"/>
                  </a:cxn>
                  <a:cxn ang="0">
                    <a:pos x="0" y="0"/>
                  </a:cxn>
                </a:cxnLst>
                <a:rect l="0" t="0" r="r" b="b"/>
                <a:pathLst>
                  <a:path w="6" h="6">
                    <a:moveTo>
                      <a:pt x="0" y="0"/>
                    </a:moveTo>
                    <a:lnTo>
                      <a:pt x="0" y="0"/>
                    </a:lnTo>
                    <a:lnTo>
                      <a:pt x="6" y="6"/>
                    </a:lnTo>
                    <a:lnTo>
                      <a:pt x="6" y="0"/>
                    </a:lnTo>
                    <a:lnTo>
                      <a:pt x="0" y="0"/>
                    </a:lnTo>
                    <a:close/>
                  </a:path>
                </a:pathLst>
              </a:custGeom>
              <a:solidFill>
                <a:srgbClr val="63C6F5"/>
              </a:solidFill>
              <a:ln w="9525">
                <a:noFill/>
                <a:round/>
                <a:headEnd/>
                <a:tailEnd/>
              </a:ln>
            </p:spPr>
            <p:txBody>
              <a:bodyPr/>
              <a:lstStyle/>
              <a:p>
                <a:endParaRPr lang="en-US" dirty="0"/>
              </a:p>
            </p:txBody>
          </p:sp>
          <p:sp>
            <p:nvSpPr>
              <p:cNvPr id="80627" name="Rectangle 13043"/>
              <p:cNvSpPr>
                <a:spLocks noChangeArrowheads="1"/>
              </p:cNvSpPr>
              <p:nvPr/>
            </p:nvSpPr>
            <p:spPr bwMode="auto">
              <a:xfrm>
                <a:off x="1415" y="3016"/>
                <a:ext cx="6" cy="13"/>
              </a:xfrm>
              <a:prstGeom prst="rect">
                <a:avLst/>
              </a:prstGeom>
              <a:solidFill>
                <a:srgbClr val="63C6F5"/>
              </a:solidFill>
              <a:ln w="9525">
                <a:noFill/>
                <a:miter lim="800000"/>
                <a:headEnd/>
                <a:tailEnd/>
              </a:ln>
            </p:spPr>
            <p:txBody>
              <a:bodyPr/>
              <a:lstStyle/>
              <a:p>
                <a:endParaRPr lang="en-US" dirty="0"/>
              </a:p>
            </p:txBody>
          </p:sp>
          <p:sp>
            <p:nvSpPr>
              <p:cNvPr id="80628" name="Rectangle 13044"/>
              <p:cNvSpPr>
                <a:spLocks noChangeArrowheads="1"/>
              </p:cNvSpPr>
              <p:nvPr/>
            </p:nvSpPr>
            <p:spPr bwMode="auto">
              <a:xfrm>
                <a:off x="1415" y="3041"/>
                <a:ext cx="6" cy="132"/>
              </a:xfrm>
              <a:prstGeom prst="rect">
                <a:avLst/>
              </a:prstGeom>
              <a:solidFill>
                <a:srgbClr val="63C6F5"/>
              </a:solidFill>
              <a:ln w="9525">
                <a:noFill/>
                <a:miter lim="800000"/>
                <a:headEnd/>
                <a:tailEnd/>
              </a:ln>
            </p:spPr>
            <p:txBody>
              <a:bodyPr/>
              <a:lstStyle/>
              <a:p>
                <a:endParaRPr lang="en-US" dirty="0"/>
              </a:p>
            </p:txBody>
          </p:sp>
          <p:sp>
            <p:nvSpPr>
              <p:cNvPr id="80629" name="Rectangle 13045"/>
              <p:cNvSpPr>
                <a:spLocks noChangeArrowheads="1"/>
              </p:cNvSpPr>
              <p:nvPr/>
            </p:nvSpPr>
            <p:spPr bwMode="auto">
              <a:xfrm>
                <a:off x="1409" y="3362"/>
                <a:ext cx="6" cy="101"/>
              </a:xfrm>
              <a:prstGeom prst="rect">
                <a:avLst/>
              </a:prstGeom>
              <a:solidFill>
                <a:srgbClr val="63C6F5"/>
              </a:solidFill>
              <a:ln w="9525">
                <a:noFill/>
                <a:miter lim="800000"/>
                <a:headEnd/>
                <a:tailEnd/>
              </a:ln>
            </p:spPr>
            <p:txBody>
              <a:bodyPr/>
              <a:lstStyle/>
              <a:p>
                <a:endParaRPr lang="en-US" dirty="0"/>
              </a:p>
            </p:txBody>
          </p:sp>
          <p:sp>
            <p:nvSpPr>
              <p:cNvPr id="80630" name="Rectangle 13046"/>
              <p:cNvSpPr>
                <a:spLocks noChangeArrowheads="1"/>
              </p:cNvSpPr>
              <p:nvPr/>
            </p:nvSpPr>
            <p:spPr bwMode="auto">
              <a:xfrm>
                <a:off x="1415" y="3362"/>
                <a:ext cx="6" cy="101"/>
              </a:xfrm>
              <a:prstGeom prst="rect">
                <a:avLst/>
              </a:prstGeom>
              <a:solidFill>
                <a:srgbClr val="63C6F5"/>
              </a:solidFill>
              <a:ln w="9525">
                <a:noFill/>
                <a:miter lim="800000"/>
                <a:headEnd/>
                <a:tailEnd/>
              </a:ln>
            </p:spPr>
            <p:txBody>
              <a:bodyPr/>
              <a:lstStyle/>
              <a:p>
                <a:endParaRPr lang="en-US" dirty="0"/>
              </a:p>
            </p:txBody>
          </p:sp>
          <p:sp>
            <p:nvSpPr>
              <p:cNvPr id="80631" name="Rectangle 13047"/>
              <p:cNvSpPr>
                <a:spLocks noChangeArrowheads="1"/>
              </p:cNvSpPr>
              <p:nvPr/>
            </p:nvSpPr>
            <p:spPr bwMode="auto">
              <a:xfrm>
                <a:off x="1421" y="632"/>
                <a:ext cx="7" cy="120"/>
              </a:xfrm>
              <a:prstGeom prst="rect">
                <a:avLst/>
              </a:prstGeom>
              <a:solidFill>
                <a:srgbClr val="63C6F5"/>
              </a:solidFill>
              <a:ln w="9525">
                <a:noFill/>
                <a:miter lim="800000"/>
                <a:headEnd/>
                <a:tailEnd/>
              </a:ln>
            </p:spPr>
            <p:txBody>
              <a:bodyPr/>
              <a:lstStyle/>
              <a:p>
                <a:endParaRPr lang="en-US" dirty="0"/>
              </a:p>
            </p:txBody>
          </p:sp>
          <p:sp>
            <p:nvSpPr>
              <p:cNvPr id="80632" name="Rectangle 13048"/>
              <p:cNvSpPr>
                <a:spLocks noChangeArrowheads="1"/>
              </p:cNvSpPr>
              <p:nvPr/>
            </p:nvSpPr>
            <p:spPr bwMode="auto">
              <a:xfrm>
                <a:off x="1421" y="758"/>
                <a:ext cx="7" cy="1"/>
              </a:xfrm>
              <a:prstGeom prst="rect">
                <a:avLst/>
              </a:prstGeom>
              <a:solidFill>
                <a:srgbClr val="63C6F5"/>
              </a:solidFill>
              <a:ln w="9525">
                <a:noFill/>
                <a:miter lim="800000"/>
                <a:headEnd/>
                <a:tailEnd/>
              </a:ln>
            </p:spPr>
            <p:txBody>
              <a:bodyPr/>
              <a:lstStyle/>
              <a:p>
                <a:endParaRPr lang="en-US" dirty="0"/>
              </a:p>
            </p:txBody>
          </p:sp>
          <p:sp>
            <p:nvSpPr>
              <p:cNvPr id="80633" name="Rectangle 13049"/>
              <p:cNvSpPr>
                <a:spLocks noChangeArrowheads="1"/>
              </p:cNvSpPr>
              <p:nvPr/>
            </p:nvSpPr>
            <p:spPr bwMode="auto">
              <a:xfrm>
                <a:off x="1421" y="877"/>
                <a:ext cx="7" cy="7"/>
              </a:xfrm>
              <a:prstGeom prst="rect">
                <a:avLst/>
              </a:prstGeom>
              <a:solidFill>
                <a:srgbClr val="63C6F5"/>
              </a:solidFill>
              <a:ln w="9525">
                <a:noFill/>
                <a:miter lim="800000"/>
                <a:headEnd/>
                <a:tailEnd/>
              </a:ln>
            </p:spPr>
            <p:txBody>
              <a:bodyPr/>
              <a:lstStyle/>
              <a:p>
                <a:endParaRPr lang="en-US" dirty="0"/>
              </a:p>
            </p:txBody>
          </p:sp>
          <p:sp>
            <p:nvSpPr>
              <p:cNvPr id="80634" name="Rectangle 13050"/>
              <p:cNvSpPr>
                <a:spLocks noChangeArrowheads="1"/>
              </p:cNvSpPr>
              <p:nvPr/>
            </p:nvSpPr>
            <p:spPr bwMode="auto">
              <a:xfrm>
                <a:off x="1421" y="884"/>
                <a:ext cx="7" cy="12"/>
              </a:xfrm>
              <a:prstGeom prst="rect">
                <a:avLst/>
              </a:prstGeom>
              <a:solidFill>
                <a:srgbClr val="63C6F5"/>
              </a:solidFill>
              <a:ln w="9525">
                <a:noFill/>
                <a:miter lim="800000"/>
                <a:headEnd/>
                <a:tailEnd/>
              </a:ln>
            </p:spPr>
            <p:txBody>
              <a:bodyPr/>
              <a:lstStyle/>
              <a:p>
                <a:endParaRPr lang="en-US" dirty="0"/>
              </a:p>
            </p:txBody>
          </p:sp>
          <p:sp>
            <p:nvSpPr>
              <p:cNvPr id="80635" name="Rectangle 13051"/>
              <p:cNvSpPr>
                <a:spLocks noChangeArrowheads="1"/>
              </p:cNvSpPr>
              <p:nvPr/>
            </p:nvSpPr>
            <p:spPr bwMode="auto">
              <a:xfrm>
                <a:off x="1421" y="896"/>
                <a:ext cx="7" cy="38"/>
              </a:xfrm>
              <a:prstGeom prst="rect">
                <a:avLst/>
              </a:prstGeom>
              <a:solidFill>
                <a:srgbClr val="63C6F5"/>
              </a:solidFill>
              <a:ln w="9525">
                <a:noFill/>
                <a:miter lim="800000"/>
                <a:headEnd/>
                <a:tailEnd/>
              </a:ln>
            </p:spPr>
            <p:txBody>
              <a:bodyPr/>
              <a:lstStyle/>
              <a:p>
                <a:endParaRPr lang="en-US" dirty="0"/>
              </a:p>
            </p:txBody>
          </p:sp>
          <p:sp>
            <p:nvSpPr>
              <p:cNvPr id="80636" name="Rectangle 13052"/>
              <p:cNvSpPr>
                <a:spLocks noChangeArrowheads="1"/>
              </p:cNvSpPr>
              <p:nvPr/>
            </p:nvSpPr>
            <p:spPr bwMode="auto">
              <a:xfrm>
                <a:off x="1421" y="934"/>
                <a:ext cx="7" cy="6"/>
              </a:xfrm>
              <a:prstGeom prst="rect">
                <a:avLst/>
              </a:prstGeom>
              <a:solidFill>
                <a:srgbClr val="63C6F5"/>
              </a:solidFill>
              <a:ln w="9525">
                <a:noFill/>
                <a:miter lim="800000"/>
                <a:headEnd/>
                <a:tailEnd/>
              </a:ln>
            </p:spPr>
            <p:txBody>
              <a:bodyPr/>
              <a:lstStyle/>
              <a:p>
                <a:endParaRPr lang="en-US" dirty="0"/>
              </a:p>
            </p:txBody>
          </p:sp>
          <p:sp>
            <p:nvSpPr>
              <p:cNvPr id="80637" name="Freeform 13053"/>
              <p:cNvSpPr>
                <a:spLocks/>
              </p:cNvSpPr>
              <p:nvPr/>
            </p:nvSpPr>
            <p:spPr bwMode="auto">
              <a:xfrm>
                <a:off x="1415" y="884"/>
                <a:ext cx="6" cy="56"/>
              </a:xfrm>
              <a:custGeom>
                <a:avLst/>
                <a:gdLst/>
                <a:ahLst/>
                <a:cxnLst>
                  <a:cxn ang="0">
                    <a:pos x="0" y="0"/>
                  </a:cxn>
                  <a:cxn ang="0">
                    <a:pos x="0" y="50"/>
                  </a:cxn>
                  <a:cxn ang="0">
                    <a:pos x="6" y="56"/>
                  </a:cxn>
                  <a:cxn ang="0">
                    <a:pos x="6" y="0"/>
                  </a:cxn>
                  <a:cxn ang="0">
                    <a:pos x="0" y="0"/>
                  </a:cxn>
                </a:cxnLst>
                <a:rect l="0" t="0" r="r" b="b"/>
                <a:pathLst>
                  <a:path w="6" h="56">
                    <a:moveTo>
                      <a:pt x="0" y="0"/>
                    </a:moveTo>
                    <a:lnTo>
                      <a:pt x="0" y="50"/>
                    </a:lnTo>
                    <a:lnTo>
                      <a:pt x="6" y="56"/>
                    </a:lnTo>
                    <a:lnTo>
                      <a:pt x="6" y="0"/>
                    </a:lnTo>
                    <a:lnTo>
                      <a:pt x="0" y="0"/>
                    </a:lnTo>
                    <a:close/>
                  </a:path>
                </a:pathLst>
              </a:custGeom>
              <a:solidFill>
                <a:srgbClr val="63C6F5"/>
              </a:solidFill>
              <a:ln w="9525">
                <a:noFill/>
                <a:round/>
                <a:headEnd/>
                <a:tailEnd/>
              </a:ln>
            </p:spPr>
            <p:txBody>
              <a:bodyPr/>
              <a:lstStyle/>
              <a:p>
                <a:endParaRPr lang="en-US" dirty="0"/>
              </a:p>
            </p:txBody>
          </p:sp>
          <p:sp>
            <p:nvSpPr>
              <p:cNvPr id="80638" name="Freeform 13054"/>
              <p:cNvSpPr>
                <a:spLocks/>
              </p:cNvSpPr>
              <p:nvPr/>
            </p:nvSpPr>
            <p:spPr bwMode="auto">
              <a:xfrm>
                <a:off x="1415" y="934"/>
                <a:ext cx="6" cy="497"/>
              </a:xfrm>
              <a:custGeom>
                <a:avLst/>
                <a:gdLst/>
                <a:ahLst/>
                <a:cxnLst>
                  <a:cxn ang="0">
                    <a:pos x="0" y="0"/>
                  </a:cxn>
                  <a:cxn ang="0">
                    <a:pos x="0" y="497"/>
                  </a:cxn>
                  <a:cxn ang="0">
                    <a:pos x="6" y="472"/>
                  </a:cxn>
                  <a:cxn ang="0">
                    <a:pos x="6" y="6"/>
                  </a:cxn>
                  <a:cxn ang="0">
                    <a:pos x="0" y="0"/>
                  </a:cxn>
                </a:cxnLst>
                <a:rect l="0" t="0" r="r" b="b"/>
                <a:pathLst>
                  <a:path w="6" h="497">
                    <a:moveTo>
                      <a:pt x="0" y="0"/>
                    </a:moveTo>
                    <a:lnTo>
                      <a:pt x="0" y="497"/>
                    </a:lnTo>
                    <a:lnTo>
                      <a:pt x="6" y="472"/>
                    </a:lnTo>
                    <a:lnTo>
                      <a:pt x="6" y="6"/>
                    </a:lnTo>
                    <a:lnTo>
                      <a:pt x="0" y="0"/>
                    </a:lnTo>
                    <a:close/>
                  </a:path>
                </a:pathLst>
              </a:custGeom>
              <a:solidFill>
                <a:srgbClr val="63C6F5"/>
              </a:solidFill>
              <a:ln w="9525">
                <a:noFill/>
                <a:round/>
                <a:headEnd/>
                <a:tailEnd/>
              </a:ln>
            </p:spPr>
            <p:txBody>
              <a:bodyPr/>
              <a:lstStyle/>
              <a:p>
                <a:endParaRPr lang="en-US" dirty="0"/>
              </a:p>
            </p:txBody>
          </p:sp>
          <p:sp>
            <p:nvSpPr>
              <p:cNvPr id="80639" name="Freeform 13055"/>
              <p:cNvSpPr>
                <a:spLocks/>
              </p:cNvSpPr>
              <p:nvPr/>
            </p:nvSpPr>
            <p:spPr bwMode="auto">
              <a:xfrm>
                <a:off x="1421" y="1588"/>
                <a:ext cx="7" cy="264"/>
              </a:xfrm>
              <a:custGeom>
                <a:avLst/>
                <a:gdLst/>
                <a:ahLst/>
                <a:cxnLst>
                  <a:cxn ang="0">
                    <a:pos x="0" y="0"/>
                  </a:cxn>
                  <a:cxn ang="0">
                    <a:pos x="0" y="258"/>
                  </a:cxn>
                  <a:cxn ang="0">
                    <a:pos x="7" y="264"/>
                  </a:cxn>
                  <a:cxn ang="0">
                    <a:pos x="7" y="7"/>
                  </a:cxn>
                  <a:cxn ang="0">
                    <a:pos x="0" y="0"/>
                  </a:cxn>
                </a:cxnLst>
                <a:rect l="0" t="0" r="r" b="b"/>
                <a:pathLst>
                  <a:path w="7" h="264">
                    <a:moveTo>
                      <a:pt x="0" y="0"/>
                    </a:moveTo>
                    <a:lnTo>
                      <a:pt x="0" y="258"/>
                    </a:lnTo>
                    <a:lnTo>
                      <a:pt x="7" y="264"/>
                    </a:lnTo>
                    <a:lnTo>
                      <a:pt x="7" y="7"/>
                    </a:lnTo>
                    <a:lnTo>
                      <a:pt x="0" y="0"/>
                    </a:lnTo>
                    <a:close/>
                  </a:path>
                </a:pathLst>
              </a:custGeom>
              <a:solidFill>
                <a:srgbClr val="63C6F5"/>
              </a:solidFill>
              <a:ln w="9525">
                <a:noFill/>
                <a:round/>
                <a:headEnd/>
                <a:tailEnd/>
              </a:ln>
            </p:spPr>
            <p:txBody>
              <a:bodyPr/>
              <a:lstStyle/>
              <a:p>
                <a:endParaRPr lang="en-US" dirty="0"/>
              </a:p>
            </p:txBody>
          </p:sp>
          <p:sp>
            <p:nvSpPr>
              <p:cNvPr id="80640" name="Freeform 13056"/>
              <p:cNvSpPr>
                <a:spLocks/>
              </p:cNvSpPr>
              <p:nvPr/>
            </p:nvSpPr>
            <p:spPr bwMode="auto">
              <a:xfrm>
                <a:off x="1421" y="1953"/>
                <a:ext cx="7" cy="6"/>
              </a:xfrm>
              <a:custGeom>
                <a:avLst/>
                <a:gdLst/>
                <a:ahLst/>
                <a:cxnLst>
                  <a:cxn ang="0">
                    <a:pos x="0" y="0"/>
                  </a:cxn>
                  <a:cxn ang="0">
                    <a:pos x="0" y="0"/>
                  </a:cxn>
                  <a:cxn ang="0">
                    <a:pos x="7" y="6"/>
                  </a:cxn>
                  <a:cxn ang="0">
                    <a:pos x="7" y="0"/>
                  </a:cxn>
                  <a:cxn ang="0">
                    <a:pos x="0" y="0"/>
                  </a:cxn>
                </a:cxnLst>
                <a:rect l="0" t="0" r="r" b="b"/>
                <a:pathLst>
                  <a:path w="7" h="6">
                    <a:moveTo>
                      <a:pt x="0" y="0"/>
                    </a:moveTo>
                    <a:lnTo>
                      <a:pt x="0" y="0"/>
                    </a:lnTo>
                    <a:lnTo>
                      <a:pt x="7" y="6"/>
                    </a:lnTo>
                    <a:lnTo>
                      <a:pt x="7" y="0"/>
                    </a:lnTo>
                    <a:lnTo>
                      <a:pt x="0" y="0"/>
                    </a:lnTo>
                    <a:close/>
                  </a:path>
                </a:pathLst>
              </a:custGeom>
              <a:solidFill>
                <a:srgbClr val="63C6F5"/>
              </a:solidFill>
              <a:ln w="9525">
                <a:noFill/>
                <a:round/>
                <a:headEnd/>
                <a:tailEnd/>
              </a:ln>
            </p:spPr>
            <p:txBody>
              <a:bodyPr/>
              <a:lstStyle/>
              <a:p>
                <a:endParaRPr lang="en-US" dirty="0"/>
              </a:p>
            </p:txBody>
          </p:sp>
          <p:sp>
            <p:nvSpPr>
              <p:cNvPr id="80641" name="Rectangle 13057"/>
              <p:cNvSpPr>
                <a:spLocks noChangeArrowheads="1"/>
              </p:cNvSpPr>
              <p:nvPr/>
            </p:nvSpPr>
            <p:spPr bwMode="auto">
              <a:xfrm>
                <a:off x="1421" y="1959"/>
                <a:ext cx="7" cy="1"/>
              </a:xfrm>
              <a:prstGeom prst="rect">
                <a:avLst/>
              </a:prstGeom>
              <a:solidFill>
                <a:srgbClr val="63C6F5"/>
              </a:solidFill>
              <a:ln w="9525">
                <a:noFill/>
                <a:miter lim="800000"/>
                <a:headEnd/>
                <a:tailEnd/>
              </a:ln>
            </p:spPr>
            <p:txBody>
              <a:bodyPr/>
              <a:lstStyle/>
              <a:p>
                <a:endParaRPr lang="en-US" dirty="0"/>
              </a:p>
            </p:txBody>
          </p:sp>
          <p:sp>
            <p:nvSpPr>
              <p:cNvPr id="80642" name="Freeform 13058"/>
              <p:cNvSpPr>
                <a:spLocks/>
              </p:cNvSpPr>
              <p:nvPr/>
            </p:nvSpPr>
            <p:spPr bwMode="auto">
              <a:xfrm>
                <a:off x="1421" y="1966"/>
                <a:ext cx="7" cy="6"/>
              </a:xfrm>
              <a:custGeom>
                <a:avLst/>
                <a:gdLst/>
                <a:ahLst/>
                <a:cxnLst>
                  <a:cxn ang="0">
                    <a:pos x="0" y="6"/>
                  </a:cxn>
                  <a:cxn ang="0">
                    <a:pos x="0" y="6"/>
                  </a:cxn>
                  <a:cxn ang="0">
                    <a:pos x="7" y="6"/>
                  </a:cxn>
                  <a:cxn ang="0">
                    <a:pos x="7" y="0"/>
                  </a:cxn>
                  <a:cxn ang="0">
                    <a:pos x="0" y="6"/>
                  </a:cxn>
                </a:cxnLst>
                <a:rect l="0" t="0" r="r" b="b"/>
                <a:pathLst>
                  <a:path w="7" h="6">
                    <a:moveTo>
                      <a:pt x="0" y="6"/>
                    </a:moveTo>
                    <a:lnTo>
                      <a:pt x="0" y="6"/>
                    </a:lnTo>
                    <a:lnTo>
                      <a:pt x="7" y="6"/>
                    </a:lnTo>
                    <a:lnTo>
                      <a:pt x="7" y="0"/>
                    </a:lnTo>
                    <a:lnTo>
                      <a:pt x="0" y="6"/>
                    </a:lnTo>
                    <a:close/>
                  </a:path>
                </a:pathLst>
              </a:custGeom>
              <a:solidFill>
                <a:srgbClr val="63C6F5"/>
              </a:solidFill>
              <a:ln w="9525">
                <a:noFill/>
                <a:round/>
                <a:headEnd/>
                <a:tailEnd/>
              </a:ln>
            </p:spPr>
            <p:txBody>
              <a:bodyPr/>
              <a:lstStyle/>
              <a:p>
                <a:endParaRPr lang="en-US" dirty="0"/>
              </a:p>
            </p:txBody>
          </p:sp>
          <p:sp>
            <p:nvSpPr>
              <p:cNvPr id="80643" name="Rectangle 13059"/>
              <p:cNvSpPr>
                <a:spLocks noChangeArrowheads="1"/>
              </p:cNvSpPr>
              <p:nvPr/>
            </p:nvSpPr>
            <p:spPr bwMode="auto">
              <a:xfrm>
                <a:off x="1421" y="2029"/>
                <a:ext cx="7" cy="6"/>
              </a:xfrm>
              <a:prstGeom prst="rect">
                <a:avLst/>
              </a:prstGeom>
              <a:solidFill>
                <a:srgbClr val="63C6F5"/>
              </a:solidFill>
              <a:ln w="9525">
                <a:noFill/>
                <a:miter lim="800000"/>
                <a:headEnd/>
                <a:tailEnd/>
              </a:ln>
            </p:spPr>
            <p:txBody>
              <a:bodyPr/>
              <a:lstStyle/>
              <a:p>
                <a:endParaRPr lang="en-US" dirty="0"/>
              </a:p>
            </p:txBody>
          </p:sp>
          <p:sp>
            <p:nvSpPr>
              <p:cNvPr id="80644" name="Rectangle 13060"/>
              <p:cNvSpPr>
                <a:spLocks noChangeArrowheads="1"/>
              </p:cNvSpPr>
              <p:nvPr/>
            </p:nvSpPr>
            <p:spPr bwMode="auto">
              <a:xfrm>
                <a:off x="1421" y="2041"/>
                <a:ext cx="7" cy="1"/>
              </a:xfrm>
              <a:prstGeom prst="rect">
                <a:avLst/>
              </a:prstGeom>
              <a:solidFill>
                <a:srgbClr val="63C6F5"/>
              </a:solidFill>
              <a:ln w="9525">
                <a:noFill/>
                <a:miter lim="800000"/>
                <a:headEnd/>
                <a:tailEnd/>
              </a:ln>
            </p:spPr>
            <p:txBody>
              <a:bodyPr/>
              <a:lstStyle/>
              <a:p>
                <a:endParaRPr lang="en-US" dirty="0"/>
              </a:p>
            </p:txBody>
          </p:sp>
          <p:sp>
            <p:nvSpPr>
              <p:cNvPr id="80645" name="Freeform 13061"/>
              <p:cNvSpPr>
                <a:spLocks/>
              </p:cNvSpPr>
              <p:nvPr/>
            </p:nvSpPr>
            <p:spPr bwMode="auto">
              <a:xfrm>
                <a:off x="1421" y="2060"/>
                <a:ext cx="7" cy="76"/>
              </a:xfrm>
              <a:custGeom>
                <a:avLst/>
                <a:gdLst/>
                <a:ahLst/>
                <a:cxnLst>
                  <a:cxn ang="0">
                    <a:pos x="0" y="6"/>
                  </a:cxn>
                  <a:cxn ang="0">
                    <a:pos x="0" y="76"/>
                  </a:cxn>
                  <a:cxn ang="0">
                    <a:pos x="7" y="76"/>
                  </a:cxn>
                  <a:cxn ang="0">
                    <a:pos x="7" y="0"/>
                  </a:cxn>
                  <a:cxn ang="0">
                    <a:pos x="0" y="6"/>
                  </a:cxn>
                </a:cxnLst>
                <a:rect l="0" t="0" r="r" b="b"/>
                <a:pathLst>
                  <a:path w="7" h="76">
                    <a:moveTo>
                      <a:pt x="0" y="6"/>
                    </a:moveTo>
                    <a:lnTo>
                      <a:pt x="0" y="76"/>
                    </a:lnTo>
                    <a:lnTo>
                      <a:pt x="7" y="76"/>
                    </a:lnTo>
                    <a:lnTo>
                      <a:pt x="7" y="0"/>
                    </a:lnTo>
                    <a:lnTo>
                      <a:pt x="0" y="6"/>
                    </a:lnTo>
                    <a:close/>
                  </a:path>
                </a:pathLst>
              </a:custGeom>
              <a:solidFill>
                <a:srgbClr val="63C6F5"/>
              </a:solidFill>
              <a:ln w="9525">
                <a:noFill/>
                <a:round/>
                <a:headEnd/>
                <a:tailEnd/>
              </a:ln>
            </p:spPr>
            <p:txBody>
              <a:bodyPr/>
              <a:lstStyle/>
              <a:p>
                <a:endParaRPr lang="en-US" dirty="0"/>
              </a:p>
            </p:txBody>
          </p:sp>
          <p:sp>
            <p:nvSpPr>
              <p:cNvPr id="80646" name="Rectangle 13062"/>
              <p:cNvSpPr>
                <a:spLocks noChangeArrowheads="1"/>
              </p:cNvSpPr>
              <p:nvPr/>
            </p:nvSpPr>
            <p:spPr bwMode="auto">
              <a:xfrm>
                <a:off x="1421" y="2136"/>
                <a:ext cx="7" cy="6"/>
              </a:xfrm>
              <a:prstGeom prst="rect">
                <a:avLst/>
              </a:prstGeom>
              <a:solidFill>
                <a:srgbClr val="63C6F5"/>
              </a:solidFill>
              <a:ln w="9525">
                <a:noFill/>
                <a:miter lim="800000"/>
                <a:headEnd/>
                <a:tailEnd/>
              </a:ln>
            </p:spPr>
            <p:txBody>
              <a:bodyPr/>
              <a:lstStyle/>
              <a:p>
                <a:endParaRPr lang="en-US" dirty="0"/>
              </a:p>
            </p:txBody>
          </p:sp>
          <p:sp>
            <p:nvSpPr>
              <p:cNvPr id="80647" name="Freeform 13063"/>
              <p:cNvSpPr>
                <a:spLocks/>
              </p:cNvSpPr>
              <p:nvPr/>
            </p:nvSpPr>
            <p:spPr bwMode="auto">
              <a:xfrm>
                <a:off x="1421" y="2576"/>
                <a:ext cx="7" cy="6"/>
              </a:xfrm>
              <a:custGeom>
                <a:avLst/>
                <a:gdLst/>
                <a:ahLst/>
                <a:cxnLst>
                  <a:cxn ang="0">
                    <a:pos x="0" y="0"/>
                  </a:cxn>
                  <a:cxn ang="0">
                    <a:pos x="0" y="6"/>
                  </a:cxn>
                  <a:cxn ang="0">
                    <a:pos x="7" y="0"/>
                  </a:cxn>
                  <a:cxn ang="0">
                    <a:pos x="7" y="0"/>
                  </a:cxn>
                  <a:cxn ang="0">
                    <a:pos x="0" y="0"/>
                  </a:cxn>
                </a:cxnLst>
                <a:rect l="0" t="0" r="r" b="b"/>
                <a:pathLst>
                  <a:path w="7" h="6">
                    <a:moveTo>
                      <a:pt x="0" y="0"/>
                    </a:moveTo>
                    <a:lnTo>
                      <a:pt x="0" y="6"/>
                    </a:lnTo>
                    <a:lnTo>
                      <a:pt x="7" y="0"/>
                    </a:lnTo>
                    <a:lnTo>
                      <a:pt x="7" y="0"/>
                    </a:lnTo>
                    <a:lnTo>
                      <a:pt x="0" y="0"/>
                    </a:lnTo>
                    <a:close/>
                  </a:path>
                </a:pathLst>
              </a:custGeom>
              <a:solidFill>
                <a:srgbClr val="63C6F5"/>
              </a:solidFill>
              <a:ln w="9525">
                <a:noFill/>
                <a:round/>
                <a:headEnd/>
                <a:tailEnd/>
              </a:ln>
            </p:spPr>
            <p:txBody>
              <a:bodyPr/>
              <a:lstStyle/>
              <a:p>
                <a:endParaRPr lang="en-US" dirty="0"/>
              </a:p>
            </p:txBody>
          </p:sp>
          <p:sp>
            <p:nvSpPr>
              <p:cNvPr id="80648" name="Rectangle 13064"/>
              <p:cNvSpPr>
                <a:spLocks noChangeArrowheads="1"/>
              </p:cNvSpPr>
              <p:nvPr/>
            </p:nvSpPr>
            <p:spPr bwMode="auto">
              <a:xfrm>
                <a:off x="1421" y="2607"/>
                <a:ext cx="7" cy="7"/>
              </a:xfrm>
              <a:prstGeom prst="rect">
                <a:avLst/>
              </a:prstGeom>
              <a:solidFill>
                <a:srgbClr val="63C6F5"/>
              </a:solidFill>
              <a:ln w="9525">
                <a:noFill/>
                <a:miter lim="800000"/>
                <a:headEnd/>
                <a:tailEnd/>
              </a:ln>
            </p:spPr>
            <p:txBody>
              <a:bodyPr/>
              <a:lstStyle/>
              <a:p>
                <a:endParaRPr lang="en-US" dirty="0"/>
              </a:p>
            </p:txBody>
          </p:sp>
          <p:sp>
            <p:nvSpPr>
              <p:cNvPr id="80649" name="Rectangle 13065"/>
              <p:cNvSpPr>
                <a:spLocks noChangeArrowheads="1"/>
              </p:cNvSpPr>
              <p:nvPr/>
            </p:nvSpPr>
            <p:spPr bwMode="auto">
              <a:xfrm>
                <a:off x="1421" y="2614"/>
                <a:ext cx="7" cy="383"/>
              </a:xfrm>
              <a:prstGeom prst="rect">
                <a:avLst/>
              </a:prstGeom>
              <a:solidFill>
                <a:srgbClr val="63C6F5"/>
              </a:solidFill>
              <a:ln w="9525">
                <a:noFill/>
                <a:miter lim="800000"/>
                <a:headEnd/>
                <a:tailEnd/>
              </a:ln>
            </p:spPr>
            <p:txBody>
              <a:bodyPr/>
              <a:lstStyle/>
              <a:p>
                <a:endParaRPr lang="en-US" dirty="0"/>
              </a:p>
            </p:txBody>
          </p:sp>
          <p:sp>
            <p:nvSpPr>
              <p:cNvPr id="80650" name="Rectangle 13066"/>
              <p:cNvSpPr>
                <a:spLocks noChangeArrowheads="1"/>
              </p:cNvSpPr>
              <p:nvPr/>
            </p:nvSpPr>
            <p:spPr bwMode="auto">
              <a:xfrm>
                <a:off x="1421" y="3004"/>
                <a:ext cx="7" cy="18"/>
              </a:xfrm>
              <a:prstGeom prst="rect">
                <a:avLst/>
              </a:prstGeom>
              <a:solidFill>
                <a:srgbClr val="63C6F5"/>
              </a:solidFill>
              <a:ln w="9525">
                <a:noFill/>
                <a:miter lim="800000"/>
                <a:headEnd/>
                <a:tailEnd/>
              </a:ln>
            </p:spPr>
            <p:txBody>
              <a:bodyPr/>
              <a:lstStyle/>
              <a:p>
                <a:endParaRPr lang="en-US" dirty="0"/>
              </a:p>
            </p:txBody>
          </p:sp>
          <p:sp>
            <p:nvSpPr>
              <p:cNvPr id="80651" name="Freeform 13067"/>
              <p:cNvSpPr>
                <a:spLocks/>
              </p:cNvSpPr>
              <p:nvPr/>
            </p:nvSpPr>
            <p:spPr bwMode="auto">
              <a:xfrm>
                <a:off x="1421" y="3035"/>
                <a:ext cx="7" cy="138"/>
              </a:xfrm>
              <a:custGeom>
                <a:avLst/>
                <a:gdLst/>
                <a:ahLst/>
                <a:cxnLst>
                  <a:cxn ang="0">
                    <a:pos x="0" y="6"/>
                  </a:cxn>
                  <a:cxn ang="0">
                    <a:pos x="0" y="138"/>
                  </a:cxn>
                  <a:cxn ang="0">
                    <a:pos x="7" y="138"/>
                  </a:cxn>
                  <a:cxn ang="0">
                    <a:pos x="7" y="0"/>
                  </a:cxn>
                  <a:cxn ang="0">
                    <a:pos x="0" y="6"/>
                  </a:cxn>
                </a:cxnLst>
                <a:rect l="0" t="0" r="r" b="b"/>
                <a:pathLst>
                  <a:path w="7" h="138">
                    <a:moveTo>
                      <a:pt x="0" y="6"/>
                    </a:moveTo>
                    <a:lnTo>
                      <a:pt x="0" y="138"/>
                    </a:lnTo>
                    <a:lnTo>
                      <a:pt x="7" y="138"/>
                    </a:lnTo>
                    <a:lnTo>
                      <a:pt x="7" y="0"/>
                    </a:lnTo>
                    <a:lnTo>
                      <a:pt x="0" y="6"/>
                    </a:lnTo>
                    <a:close/>
                  </a:path>
                </a:pathLst>
              </a:custGeom>
              <a:solidFill>
                <a:srgbClr val="63C6F5"/>
              </a:solidFill>
              <a:ln w="9525">
                <a:noFill/>
                <a:round/>
                <a:headEnd/>
                <a:tailEnd/>
              </a:ln>
            </p:spPr>
            <p:txBody>
              <a:bodyPr/>
              <a:lstStyle/>
              <a:p>
                <a:endParaRPr lang="en-US" dirty="0"/>
              </a:p>
            </p:txBody>
          </p:sp>
          <p:sp>
            <p:nvSpPr>
              <p:cNvPr id="80652" name="Rectangle 13068"/>
              <p:cNvSpPr>
                <a:spLocks noChangeArrowheads="1"/>
              </p:cNvSpPr>
              <p:nvPr/>
            </p:nvSpPr>
            <p:spPr bwMode="auto">
              <a:xfrm>
                <a:off x="1421" y="3362"/>
                <a:ext cx="7" cy="101"/>
              </a:xfrm>
              <a:prstGeom prst="rect">
                <a:avLst/>
              </a:prstGeom>
              <a:solidFill>
                <a:srgbClr val="63C6F5"/>
              </a:solidFill>
              <a:ln w="9525">
                <a:noFill/>
                <a:miter lim="800000"/>
                <a:headEnd/>
                <a:tailEnd/>
              </a:ln>
            </p:spPr>
            <p:txBody>
              <a:bodyPr/>
              <a:lstStyle/>
              <a:p>
                <a:endParaRPr lang="en-US" dirty="0"/>
              </a:p>
            </p:txBody>
          </p:sp>
          <p:sp>
            <p:nvSpPr>
              <p:cNvPr id="80653" name="Freeform 13069"/>
              <p:cNvSpPr>
                <a:spLocks/>
              </p:cNvSpPr>
              <p:nvPr/>
            </p:nvSpPr>
            <p:spPr bwMode="auto">
              <a:xfrm>
                <a:off x="1428" y="626"/>
                <a:ext cx="6" cy="119"/>
              </a:xfrm>
              <a:custGeom>
                <a:avLst/>
                <a:gdLst/>
                <a:ahLst/>
                <a:cxnLst>
                  <a:cxn ang="0">
                    <a:pos x="0" y="6"/>
                  </a:cxn>
                  <a:cxn ang="0">
                    <a:pos x="0" y="119"/>
                  </a:cxn>
                  <a:cxn ang="0">
                    <a:pos x="6" y="119"/>
                  </a:cxn>
                  <a:cxn ang="0">
                    <a:pos x="6" y="0"/>
                  </a:cxn>
                  <a:cxn ang="0">
                    <a:pos x="0" y="6"/>
                  </a:cxn>
                </a:cxnLst>
                <a:rect l="0" t="0" r="r" b="b"/>
                <a:pathLst>
                  <a:path w="6" h="119">
                    <a:moveTo>
                      <a:pt x="0" y="6"/>
                    </a:moveTo>
                    <a:lnTo>
                      <a:pt x="0" y="119"/>
                    </a:lnTo>
                    <a:lnTo>
                      <a:pt x="6" y="119"/>
                    </a:lnTo>
                    <a:lnTo>
                      <a:pt x="6" y="0"/>
                    </a:lnTo>
                    <a:lnTo>
                      <a:pt x="0" y="6"/>
                    </a:lnTo>
                    <a:close/>
                  </a:path>
                </a:pathLst>
              </a:custGeom>
              <a:solidFill>
                <a:srgbClr val="63C6F5"/>
              </a:solidFill>
              <a:ln w="9525">
                <a:noFill/>
                <a:round/>
                <a:headEnd/>
                <a:tailEnd/>
              </a:ln>
            </p:spPr>
            <p:txBody>
              <a:bodyPr/>
              <a:lstStyle/>
              <a:p>
                <a:endParaRPr lang="en-US" dirty="0"/>
              </a:p>
            </p:txBody>
          </p:sp>
          <p:sp>
            <p:nvSpPr>
              <p:cNvPr id="80654" name="Rectangle 13070"/>
              <p:cNvSpPr>
                <a:spLocks noChangeArrowheads="1"/>
              </p:cNvSpPr>
              <p:nvPr/>
            </p:nvSpPr>
            <p:spPr bwMode="auto">
              <a:xfrm>
                <a:off x="1428" y="745"/>
                <a:ext cx="6" cy="1"/>
              </a:xfrm>
              <a:prstGeom prst="rect">
                <a:avLst/>
              </a:prstGeom>
              <a:solidFill>
                <a:srgbClr val="63C6F5"/>
              </a:solidFill>
              <a:ln w="9525">
                <a:noFill/>
                <a:miter lim="800000"/>
                <a:headEnd/>
                <a:tailEnd/>
              </a:ln>
            </p:spPr>
            <p:txBody>
              <a:bodyPr/>
              <a:lstStyle/>
              <a:p>
                <a:endParaRPr lang="en-US" dirty="0"/>
              </a:p>
            </p:txBody>
          </p:sp>
          <p:sp>
            <p:nvSpPr>
              <p:cNvPr id="80655" name="Rectangle 13071"/>
              <p:cNvSpPr>
                <a:spLocks noChangeArrowheads="1"/>
              </p:cNvSpPr>
              <p:nvPr/>
            </p:nvSpPr>
            <p:spPr bwMode="auto">
              <a:xfrm>
                <a:off x="1428" y="745"/>
                <a:ext cx="6" cy="1"/>
              </a:xfrm>
              <a:prstGeom prst="rect">
                <a:avLst/>
              </a:prstGeom>
              <a:solidFill>
                <a:srgbClr val="63C6F5"/>
              </a:solidFill>
              <a:ln w="9525">
                <a:noFill/>
                <a:miter lim="800000"/>
                <a:headEnd/>
                <a:tailEnd/>
              </a:ln>
            </p:spPr>
            <p:txBody>
              <a:bodyPr/>
              <a:lstStyle/>
              <a:p>
                <a:endParaRPr lang="en-US" dirty="0"/>
              </a:p>
            </p:txBody>
          </p:sp>
          <p:sp>
            <p:nvSpPr>
              <p:cNvPr id="80656" name="Rectangle 13072"/>
              <p:cNvSpPr>
                <a:spLocks noChangeArrowheads="1"/>
              </p:cNvSpPr>
              <p:nvPr/>
            </p:nvSpPr>
            <p:spPr bwMode="auto">
              <a:xfrm>
                <a:off x="1428" y="884"/>
                <a:ext cx="6" cy="6"/>
              </a:xfrm>
              <a:prstGeom prst="rect">
                <a:avLst/>
              </a:prstGeom>
              <a:solidFill>
                <a:srgbClr val="63C6F5"/>
              </a:solidFill>
              <a:ln w="9525">
                <a:noFill/>
                <a:miter lim="800000"/>
                <a:headEnd/>
                <a:tailEnd/>
              </a:ln>
            </p:spPr>
            <p:txBody>
              <a:bodyPr/>
              <a:lstStyle/>
              <a:p>
                <a:endParaRPr lang="en-US" dirty="0"/>
              </a:p>
            </p:txBody>
          </p:sp>
          <p:sp>
            <p:nvSpPr>
              <p:cNvPr id="80657" name="Rectangle 13073"/>
              <p:cNvSpPr>
                <a:spLocks noChangeArrowheads="1"/>
              </p:cNvSpPr>
              <p:nvPr/>
            </p:nvSpPr>
            <p:spPr bwMode="auto">
              <a:xfrm>
                <a:off x="1428" y="890"/>
                <a:ext cx="6" cy="32"/>
              </a:xfrm>
              <a:prstGeom prst="rect">
                <a:avLst/>
              </a:prstGeom>
              <a:solidFill>
                <a:srgbClr val="63C6F5"/>
              </a:solidFill>
              <a:ln w="9525">
                <a:noFill/>
                <a:miter lim="800000"/>
                <a:headEnd/>
                <a:tailEnd/>
              </a:ln>
            </p:spPr>
            <p:txBody>
              <a:bodyPr/>
              <a:lstStyle/>
              <a:p>
                <a:endParaRPr lang="en-US" dirty="0"/>
              </a:p>
            </p:txBody>
          </p:sp>
          <p:sp>
            <p:nvSpPr>
              <p:cNvPr id="80658" name="Freeform 13074"/>
              <p:cNvSpPr>
                <a:spLocks/>
              </p:cNvSpPr>
              <p:nvPr/>
            </p:nvSpPr>
            <p:spPr bwMode="auto">
              <a:xfrm>
                <a:off x="1421" y="940"/>
                <a:ext cx="7" cy="466"/>
              </a:xfrm>
              <a:custGeom>
                <a:avLst/>
                <a:gdLst/>
                <a:ahLst/>
                <a:cxnLst>
                  <a:cxn ang="0">
                    <a:pos x="0" y="0"/>
                  </a:cxn>
                  <a:cxn ang="0">
                    <a:pos x="0" y="466"/>
                  </a:cxn>
                  <a:cxn ang="0">
                    <a:pos x="7" y="441"/>
                  </a:cxn>
                  <a:cxn ang="0">
                    <a:pos x="7" y="0"/>
                  </a:cxn>
                  <a:cxn ang="0">
                    <a:pos x="0" y="0"/>
                  </a:cxn>
                </a:cxnLst>
                <a:rect l="0" t="0" r="r" b="b"/>
                <a:pathLst>
                  <a:path w="7" h="466">
                    <a:moveTo>
                      <a:pt x="0" y="0"/>
                    </a:moveTo>
                    <a:lnTo>
                      <a:pt x="0" y="466"/>
                    </a:lnTo>
                    <a:lnTo>
                      <a:pt x="7" y="441"/>
                    </a:lnTo>
                    <a:lnTo>
                      <a:pt x="7" y="0"/>
                    </a:lnTo>
                    <a:lnTo>
                      <a:pt x="0" y="0"/>
                    </a:lnTo>
                    <a:close/>
                  </a:path>
                </a:pathLst>
              </a:custGeom>
              <a:solidFill>
                <a:srgbClr val="63C6F5"/>
              </a:solidFill>
              <a:ln w="9525">
                <a:noFill/>
                <a:round/>
                <a:headEnd/>
                <a:tailEnd/>
              </a:ln>
            </p:spPr>
            <p:txBody>
              <a:bodyPr/>
              <a:lstStyle/>
              <a:p>
                <a:endParaRPr lang="en-US" dirty="0"/>
              </a:p>
            </p:txBody>
          </p:sp>
          <p:sp>
            <p:nvSpPr>
              <p:cNvPr id="80659" name="Rectangle 13075"/>
              <p:cNvSpPr>
                <a:spLocks noChangeArrowheads="1"/>
              </p:cNvSpPr>
              <p:nvPr/>
            </p:nvSpPr>
            <p:spPr bwMode="auto">
              <a:xfrm>
                <a:off x="1428" y="1601"/>
                <a:ext cx="6" cy="258"/>
              </a:xfrm>
              <a:prstGeom prst="rect">
                <a:avLst/>
              </a:prstGeom>
              <a:solidFill>
                <a:srgbClr val="63C6F5"/>
              </a:solidFill>
              <a:ln w="9525">
                <a:noFill/>
                <a:miter lim="800000"/>
                <a:headEnd/>
                <a:tailEnd/>
              </a:ln>
            </p:spPr>
            <p:txBody>
              <a:bodyPr/>
              <a:lstStyle/>
              <a:p>
                <a:endParaRPr lang="en-US" dirty="0"/>
              </a:p>
            </p:txBody>
          </p:sp>
          <p:sp>
            <p:nvSpPr>
              <p:cNvPr id="80660" name="Rectangle 13076"/>
              <p:cNvSpPr>
                <a:spLocks noChangeArrowheads="1"/>
              </p:cNvSpPr>
              <p:nvPr/>
            </p:nvSpPr>
            <p:spPr bwMode="auto">
              <a:xfrm>
                <a:off x="1428" y="1953"/>
                <a:ext cx="6" cy="1"/>
              </a:xfrm>
              <a:prstGeom prst="rect">
                <a:avLst/>
              </a:prstGeom>
              <a:solidFill>
                <a:srgbClr val="63C6F5"/>
              </a:solidFill>
              <a:ln w="9525">
                <a:noFill/>
                <a:miter lim="800000"/>
                <a:headEnd/>
                <a:tailEnd/>
              </a:ln>
            </p:spPr>
            <p:txBody>
              <a:bodyPr/>
              <a:lstStyle/>
              <a:p>
                <a:endParaRPr lang="en-US" dirty="0"/>
              </a:p>
            </p:txBody>
          </p:sp>
          <p:sp>
            <p:nvSpPr>
              <p:cNvPr id="80661" name="Freeform 13077"/>
              <p:cNvSpPr>
                <a:spLocks/>
              </p:cNvSpPr>
              <p:nvPr/>
            </p:nvSpPr>
            <p:spPr bwMode="auto">
              <a:xfrm>
                <a:off x="1428" y="1953"/>
                <a:ext cx="6" cy="6"/>
              </a:xfrm>
              <a:custGeom>
                <a:avLst/>
                <a:gdLst/>
                <a:ahLst/>
                <a:cxnLst>
                  <a:cxn ang="0">
                    <a:pos x="0" y="0"/>
                  </a:cxn>
                  <a:cxn ang="0">
                    <a:pos x="0" y="6"/>
                  </a:cxn>
                  <a:cxn ang="0">
                    <a:pos x="6" y="6"/>
                  </a:cxn>
                  <a:cxn ang="0">
                    <a:pos x="6" y="6"/>
                  </a:cxn>
                  <a:cxn ang="0">
                    <a:pos x="0" y="0"/>
                  </a:cxn>
                </a:cxnLst>
                <a:rect l="0" t="0" r="r" b="b"/>
                <a:pathLst>
                  <a:path w="6" h="6">
                    <a:moveTo>
                      <a:pt x="0" y="0"/>
                    </a:moveTo>
                    <a:lnTo>
                      <a:pt x="0" y="6"/>
                    </a:lnTo>
                    <a:lnTo>
                      <a:pt x="6" y="6"/>
                    </a:lnTo>
                    <a:lnTo>
                      <a:pt x="6" y="6"/>
                    </a:lnTo>
                    <a:lnTo>
                      <a:pt x="0" y="0"/>
                    </a:lnTo>
                    <a:close/>
                  </a:path>
                </a:pathLst>
              </a:custGeom>
              <a:solidFill>
                <a:srgbClr val="63C6F5"/>
              </a:solidFill>
              <a:ln w="9525">
                <a:noFill/>
                <a:round/>
                <a:headEnd/>
                <a:tailEnd/>
              </a:ln>
            </p:spPr>
            <p:txBody>
              <a:bodyPr/>
              <a:lstStyle/>
              <a:p>
                <a:endParaRPr lang="en-US" dirty="0"/>
              </a:p>
            </p:txBody>
          </p:sp>
          <p:sp>
            <p:nvSpPr>
              <p:cNvPr id="80662" name="Rectangle 13078"/>
              <p:cNvSpPr>
                <a:spLocks noChangeArrowheads="1"/>
              </p:cNvSpPr>
              <p:nvPr/>
            </p:nvSpPr>
            <p:spPr bwMode="auto">
              <a:xfrm>
                <a:off x="1428" y="1972"/>
                <a:ext cx="6" cy="1"/>
              </a:xfrm>
              <a:prstGeom prst="rect">
                <a:avLst/>
              </a:prstGeom>
              <a:solidFill>
                <a:srgbClr val="63C6F5"/>
              </a:solidFill>
              <a:ln w="9525">
                <a:noFill/>
                <a:miter lim="800000"/>
                <a:headEnd/>
                <a:tailEnd/>
              </a:ln>
            </p:spPr>
            <p:txBody>
              <a:bodyPr/>
              <a:lstStyle/>
              <a:p>
                <a:endParaRPr lang="en-US" dirty="0"/>
              </a:p>
            </p:txBody>
          </p:sp>
          <p:sp>
            <p:nvSpPr>
              <p:cNvPr id="80663" name="Freeform 13079"/>
              <p:cNvSpPr>
                <a:spLocks/>
              </p:cNvSpPr>
              <p:nvPr/>
            </p:nvSpPr>
            <p:spPr bwMode="auto">
              <a:xfrm>
                <a:off x="1428" y="1972"/>
                <a:ext cx="6" cy="6"/>
              </a:xfrm>
              <a:custGeom>
                <a:avLst/>
                <a:gdLst/>
                <a:ahLst/>
                <a:cxnLst>
                  <a:cxn ang="0">
                    <a:pos x="0" y="6"/>
                  </a:cxn>
                  <a:cxn ang="0">
                    <a:pos x="0" y="6"/>
                  </a:cxn>
                  <a:cxn ang="0">
                    <a:pos x="6" y="6"/>
                  </a:cxn>
                  <a:cxn ang="0">
                    <a:pos x="6" y="0"/>
                  </a:cxn>
                  <a:cxn ang="0">
                    <a:pos x="0" y="6"/>
                  </a:cxn>
                </a:cxnLst>
                <a:rect l="0" t="0" r="r" b="b"/>
                <a:pathLst>
                  <a:path w="6" h="6">
                    <a:moveTo>
                      <a:pt x="0" y="6"/>
                    </a:moveTo>
                    <a:lnTo>
                      <a:pt x="0" y="6"/>
                    </a:lnTo>
                    <a:lnTo>
                      <a:pt x="6" y="6"/>
                    </a:lnTo>
                    <a:lnTo>
                      <a:pt x="6" y="0"/>
                    </a:lnTo>
                    <a:lnTo>
                      <a:pt x="0" y="6"/>
                    </a:lnTo>
                    <a:close/>
                  </a:path>
                </a:pathLst>
              </a:custGeom>
              <a:solidFill>
                <a:srgbClr val="63C6F5"/>
              </a:solidFill>
              <a:ln w="9525">
                <a:noFill/>
                <a:round/>
                <a:headEnd/>
                <a:tailEnd/>
              </a:ln>
            </p:spPr>
            <p:txBody>
              <a:bodyPr/>
              <a:lstStyle/>
              <a:p>
                <a:endParaRPr lang="en-US" dirty="0"/>
              </a:p>
            </p:txBody>
          </p:sp>
          <p:sp>
            <p:nvSpPr>
              <p:cNvPr id="80664" name="Freeform 13080"/>
              <p:cNvSpPr>
                <a:spLocks/>
              </p:cNvSpPr>
              <p:nvPr/>
            </p:nvSpPr>
            <p:spPr bwMode="auto">
              <a:xfrm>
                <a:off x="1428" y="1985"/>
                <a:ext cx="6" cy="12"/>
              </a:xfrm>
              <a:custGeom>
                <a:avLst/>
                <a:gdLst/>
                <a:ahLst/>
                <a:cxnLst>
                  <a:cxn ang="0">
                    <a:pos x="0" y="0"/>
                  </a:cxn>
                  <a:cxn ang="0">
                    <a:pos x="0" y="6"/>
                  </a:cxn>
                  <a:cxn ang="0">
                    <a:pos x="6" y="12"/>
                  </a:cxn>
                  <a:cxn ang="0">
                    <a:pos x="6" y="0"/>
                  </a:cxn>
                  <a:cxn ang="0">
                    <a:pos x="0" y="0"/>
                  </a:cxn>
                </a:cxnLst>
                <a:rect l="0" t="0" r="r" b="b"/>
                <a:pathLst>
                  <a:path w="6" h="12">
                    <a:moveTo>
                      <a:pt x="0" y="0"/>
                    </a:moveTo>
                    <a:lnTo>
                      <a:pt x="0" y="6"/>
                    </a:lnTo>
                    <a:lnTo>
                      <a:pt x="6" y="12"/>
                    </a:lnTo>
                    <a:lnTo>
                      <a:pt x="6" y="0"/>
                    </a:lnTo>
                    <a:lnTo>
                      <a:pt x="0" y="0"/>
                    </a:lnTo>
                    <a:close/>
                  </a:path>
                </a:pathLst>
              </a:custGeom>
              <a:solidFill>
                <a:srgbClr val="63C6F5"/>
              </a:solidFill>
              <a:ln w="9525">
                <a:noFill/>
                <a:round/>
                <a:headEnd/>
                <a:tailEnd/>
              </a:ln>
            </p:spPr>
            <p:txBody>
              <a:bodyPr/>
              <a:lstStyle/>
              <a:p>
                <a:endParaRPr lang="en-US" dirty="0"/>
              </a:p>
            </p:txBody>
          </p:sp>
          <p:sp>
            <p:nvSpPr>
              <p:cNvPr id="80665" name="Rectangle 13081"/>
              <p:cNvSpPr>
                <a:spLocks noChangeArrowheads="1"/>
              </p:cNvSpPr>
              <p:nvPr/>
            </p:nvSpPr>
            <p:spPr bwMode="auto">
              <a:xfrm>
                <a:off x="1428" y="1997"/>
                <a:ext cx="6" cy="57"/>
              </a:xfrm>
              <a:prstGeom prst="rect">
                <a:avLst/>
              </a:prstGeom>
              <a:solidFill>
                <a:srgbClr val="63C6F5"/>
              </a:solidFill>
              <a:ln w="9525">
                <a:noFill/>
                <a:miter lim="800000"/>
                <a:headEnd/>
                <a:tailEnd/>
              </a:ln>
            </p:spPr>
            <p:txBody>
              <a:bodyPr/>
              <a:lstStyle/>
              <a:p>
                <a:endParaRPr lang="en-US" dirty="0"/>
              </a:p>
            </p:txBody>
          </p:sp>
          <p:sp>
            <p:nvSpPr>
              <p:cNvPr id="80666" name="Rectangle 13082"/>
              <p:cNvSpPr>
                <a:spLocks noChangeArrowheads="1"/>
              </p:cNvSpPr>
              <p:nvPr/>
            </p:nvSpPr>
            <p:spPr bwMode="auto">
              <a:xfrm>
                <a:off x="1428" y="2054"/>
                <a:ext cx="6" cy="94"/>
              </a:xfrm>
              <a:prstGeom prst="rect">
                <a:avLst/>
              </a:prstGeom>
              <a:solidFill>
                <a:srgbClr val="63C6F5"/>
              </a:solidFill>
              <a:ln w="9525">
                <a:noFill/>
                <a:miter lim="800000"/>
                <a:headEnd/>
                <a:tailEnd/>
              </a:ln>
            </p:spPr>
            <p:txBody>
              <a:bodyPr/>
              <a:lstStyle/>
              <a:p>
                <a:endParaRPr lang="en-US" dirty="0"/>
              </a:p>
            </p:txBody>
          </p:sp>
          <p:sp>
            <p:nvSpPr>
              <p:cNvPr id="80667" name="Rectangle 13083"/>
              <p:cNvSpPr>
                <a:spLocks noChangeArrowheads="1"/>
              </p:cNvSpPr>
              <p:nvPr/>
            </p:nvSpPr>
            <p:spPr bwMode="auto">
              <a:xfrm>
                <a:off x="1428" y="2582"/>
                <a:ext cx="6" cy="6"/>
              </a:xfrm>
              <a:prstGeom prst="rect">
                <a:avLst/>
              </a:prstGeom>
              <a:solidFill>
                <a:srgbClr val="63C6F5"/>
              </a:solidFill>
              <a:ln w="9525">
                <a:noFill/>
                <a:miter lim="800000"/>
                <a:headEnd/>
                <a:tailEnd/>
              </a:ln>
            </p:spPr>
            <p:txBody>
              <a:bodyPr/>
              <a:lstStyle/>
              <a:p>
                <a:endParaRPr lang="en-US" dirty="0"/>
              </a:p>
            </p:txBody>
          </p:sp>
          <p:sp>
            <p:nvSpPr>
              <p:cNvPr id="80668" name="Freeform 13084"/>
              <p:cNvSpPr>
                <a:spLocks/>
              </p:cNvSpPr>
              <p:nvPr/>
            </p:nvSpPr>
            <p:spPr bwMode="auto">
              <a:xfrm>
                <a:off x="1428" y="2620"/>
                <a:ext cx="6" cy="56"/>
              </a:xfrm>
              <a:custGeom>
                <a:avLst/>
                <a:gdLst/>
                <a:ahLst/>
                <a:cxnLst>
                  <a:cxn ang="0">
                    <a:pos x="0" y="0"/>
                  </a:cxn>
                  <a:cxn ang="0">
                    <a:pos x="0" y="56"/>
                  </a:cxn>
                  <a:cxn ang="0">
                    <a:pos x="6" y="50"/>
                  </a:cxn>
                  <a:cxn ang="0">
                    <a:pos x="6" y="0"/>
                  </a:cxn>
                  <a:cxn ang="0">
                    <a:pos x="0" y="0"/>
                  </a:cxn>
                </a:cxnLst>
                <a:rect l="0" t="0" r="r" b="b"/>
                <a:pathLst>
                  <a:path w="6" h="56">
                    <a:moveTo>
                      <a:pt x="0" y="0"/>
                    </a:moveTo>
                    <a:lnTo>
                      <a:pt x="0" y="56"/>
                    </a:lnTo>
                    <a:lnTo>
                      <a:pt x="6" y="50"/>
                    </a:lnTo>
                    <a:lnTo>
                      <a:pt x="6" y="0"/>
                    </a:lnTo>
                    <a:lnTo>
                      <a:pt x="0" y="0"/>
                    </a:lnTo>
                    <a:close/>
                  </a:path>
                </a:pathLst>
              </a:custGeom>
              <a:solidFill>
                <a:srgbClr val="63C6F5"/>
              </a:solidFill>
              <a:ln w="9525">
                <a:noFill/>
                <a:round/>
                <a:headEnd/>
                <a:tailEnd/>
              </a:ln>
            </p:spPr>
            <p:txBody>
              <a:bodyPr/>
              <a:lstStyle/>
              <a:p>
                <a:endParaRPr lang="en-US" dirty="0"/>
              </a:p>
            </p:txBody>
          </p:sp>
          <p:sp>
            <p:nvSpPr>
              <p:cNvPr id="80669" name="Freeform 13085"/>
              <p:cNvSpPr>
                <a:spLocks/>
              </p:cNvSpPr>
              <p:nvPr/>
            </p:nvSpPr>
            <p:spPr bwMode="auto">
              <a:xfrm>
                <a:off x="1428" y="2676"/>
                <a:ext cx="6" cy="328"/>
              </a:xfrm>
              <a:custGeom>
                <a:avLst/>
                <a:gdLst/>
                <a:ahLst/>
                <a:cxnLst>
                  <a:cxn ang="0">
                    <a:pos x="0" y="7"/>
                  </a:cxn>
                  <a:cxn ang="0">
                    <a:pos x="0" y="328"/>
                  </a:cxn>
                  <a:cxn ang="0">
                    <a:pos x="6" y="321"/>
                  </a:cxn>
                  <a:cxn ang="0">
                    <a:pos x="6" y="0"/>
                  </a:cxn>
                  <a:cxn ang="0">
                    <a:pos x="0" y="7"/>
                  </a:cxn>
                </a:cxnLst>
                <a:rect l="0" t="0" r="r" b="b"/>
                <a:pathLst>
                  <a:path w="6" h="328">
                    <a:moveTo>
                      <a:pt x="0" y="7"/>
                    </a:moveTo>
                    <a:lnTo>
                      <a:pt x="0" y="328"/>
                    </a:lnTo>
                    <a:lnTo>
                      <a:pt x="6" y="321"/>
                    </a:lnTo>
                    <a:lnTo>
                      <a:pt x="6" y="0"/>
                    </a:lnTo>
                    <a:lnTo>
                      <a:pt x="0" y="7"/>
                    </a:lnTo>
                    <a:close/>
                  </a:path>
                </a:pathLst>
              </a:custGeom>
              <a:solidFill>
                <a:srgbClr val="63C6F5"/>
              </a:solidFill>
              <a:ln w="9525">
                <a:noFill/>
                <a:round/>
                <a:headEnd/>
                <a:tailEnd/>
              </a:ln>
            </p:spPr>
            <p:txBody>
              <a:bodyPr/>
              <a:lstStyle/>
              <a:p>
                <a:endParaRPr lang="en-US" dirty="0"/>
              </a:p>
            </p:txBody>
          </p:sp>
          <p:sp>
            <p:nvSpPr>
              <p:cNvPr id="80670" name="Rectangle 13086"/>
              <p:cNvSpPr>
                <a:spLocks noChangeArrowheads="1"/>
              </p:cNvSpPr>
              <p:nvPr/>
            </p:nvSpPr>
            <p:spPr bwMode="auto">
              <a:xfrm>
                <a:off x="1428" y="3010"/>
                <a:ext cx="6" cy="163"/>
              </a:xfrm>
              <a:prstGeom prst="rect">
                <a:avLst/>
              </a:prstGeom>
              <a:solidFill>
                <a:srgbClr val="63C6F5"/>
              </a:solidFill>
              <a:ln w="9525">
                <a:noFill/>
                <a:miter lim="800000"/>
                <a:headEnd/>
                <a:tailEnd/>
              </a:ln>
            </p:spPr>
            <p:txBody>
              <a:bodyPr/>
              <a:lstStyle/>
              <a:p>
                <a:endParaRPr lang="en-US" dirty="0"/>
              </a:p>
            </p:txBody>
          </p:sp>
          <p:sp>
            <p:nvSpPr>
              <p:cNvPr id="80671" name="Rectangle 13087"/>
              <p:cNvSpPr>
                <a:spLocks noChangeArrowheads="1"/>
              </p:cNvSpPr>
              <p:nvPr/>
            </p:nvSpPr>
            <p:spPr bwMode="auto">
              <a:xfrm>
                <a:off x="1428" y="3362"/>
                <a:ext cx="6" cy="101"/>
              </a:xfrm>
              <a:prstGeom prst="rect">
                <a:avLst/>
              </a:prstGeom>
              <a:solidFill>
                <a:srgbClr val="63C6F5"/>
              </a:solidFill>
              <a:ln w="9525">
                <a:noFill/>
                <a:miter lim="800000"/>
                <a:headEnd/>
                <a:tailEnd/>
              </a:ln>
            </p:spPr>
            <p:txBody>
              <a:bodyPr/>
              <a:lstStyle/>
              <a:p>
                <a:endParaRPr lang="en-US" dirty="0"/>
              </a:p>
            </p:txBody>
          </p:sp>
          <p:sp>
            <p:nvSpPr>
              <p:cNvPr id="80672" name="Rectangle 13088"/>
              <p:cNvSpPr>
                <a:spLocks noChangeArrowheads="1"/>
              </p:cNvSpPr>
              <p:nvPr/>
            </p:nvSpPr>
            <p:spPr bwMode="auto">
              <a:xfrm>
                <a:off x="1434" y="626"/>
                <a:ext cx="6" cy="113"/>
              </a:xfrm>
              <a:prstGeom prst="rect">
                <a:avLst/>
              </a:prstGeom>
              <a:solidFill>
                <a:srgbClr val="63C6F5"/>
              </a:solidFill>
              <a:ln w="9525">
                <a:noFill/>
                <a:miter lim="800000"/>
                <a:headEnd/>
                <a:tailEnd/>
              </a:ln>
            </p:spPr>
            <p:txBody>
              <a:bodyPr/>
              <a:lstStyle/>
              <a:p>
                <a:endParaRPr lang="en-US" dirty="0"/>
              </a:p>
            </p:txBody>
          </p:sp>
          <p:sp>
            <p:nvSpPr>
              <p:cNvPr id="80673" name="Rectangle 13089"/>
              <p:cNvSpPr>
                <a:spLocks noChangeArrowheads="1"/>
              </p:cNvSpPr>
              <p:nvPr/>
            </p:nvSpPr>
            <p:spPr bwMode="auto">
              <a:xfrm>
                <a:off x="1434" y="877"/>
                <a:ext cx="6" cy="7"/>
              </a:xfrm>
              <a:prstGeom prst="rect">
                <a:avLst/>
              </a:prstGeom>
              <a:solidFill>
                <a:srgbClr val="63C6F5"/>
              </a:solidFill>
              <a:ln w="9525">
                <a:noFill/>
                <a:miter lim="800000"/>
                <a:headEnd/>
                <a:tailEnd/>
              </a:ln>
            </p:spPr>
            <p:txBody>
              <a:bodyPr/>
              <a:lstStyle/>
              <a:p>
                <a:endParaRPr lang="en-US" dirty="0"/>
              </a:p>
            </p:txBody>
          </p:sp>
          <p:sp>
            <p:nvSpPr>
              <p:cNvPr id="80674" name="Freeform 13090"/>
              <p:cNvSpPr>
                <a:spLocks/>
              </p:cNvSpPr>
              <p:nvPr/>
            </p:nvSpPr>
            <p:spPr bwMode="auto">
              <a:xfrm>
                <a:off x="1434" y="890"/>
                <a:ext cx="6" cy="6"/>
              </a:xfrm>
              <a:custGeom>
                <a:avLst/>
                <a:gdLst/>
                <a:ahLst/>
                <a:cxnLst>
                  <a:cxn ang="0">
                    <a:pos x="0" y="0"/>
                  </a:cxn>
                  <a:cxn ang="0">
                    <a:pos x="0" y="0"/>
                  </a:cxn>
                  <a:cxn ang="0">
                    <a:pos x="6" y="6"/>
                  </a:cxn>
                  <a:cxn ang="0">
                    <a:pos x="6" y="0"/>
                  </a:cxn>
                  <a:cxn ang="0">
                    <a:pos x="0" y="0"/>
                  </a:cxn>
                </a:cxnLst>
                <a:rect l="0" t="0" r="r" b="b"/>
                <a:pathLst>
                  <a:path w="6" h="6">
                    <a:moveTo>
                      <a:pt x="0" y="0"/>
                    </a:moveTo>
                    <a:lnTo>
                      <a:pt x="0" y="0"/>
                    </a:lnTo>
                    <a:lnTo>
                      <a:pt x="6" y="6"/>
                    </a:lnTo>
                    <a:lnTo>
                      <a:pt x="6" y="0"/>
                    </a:lnTo>
                    <a:lnTo>
                      <a:pt x="0" y="0"/>
                    </a:lnTo>
                    <a:close/>
                  </a:path>
                </a:pathLst>
              </a:custGeom>
              <a:solidFill>
                <a:srgbClr val="63C6F5"/>
              </a:solidFill>
              <a:ln w="9525">
                <a:noFill/>
                <a:round/>
                <a:headEnd/>
                <a:tailEnd/>
              </a:ln>
            </p:spPr>
            <p:txBody>
              <a:bodyPr/>
              <a:lstStyle/>
              <a:p>
                <a:endParaRPr lang="en-US" dirty="0"/>
              </a:p>
            </p:txBody>
          </p:sp>
          <p:sp>
            <p:nvSpPr>
              <p:cNvPr id="80675" name="Rectangle 13091"/>
              <p:cNvSpPr>
                <a:spLocks noChangeArrowheads="1"/>
              </p:cNvSpPr>
              <p:nvPr/>
            </p:nvSpPr>
            <p:spPr bwMode="auto">
              <a:xfrm>
                <a:off x="1434" y="896"/>
                <a:ext cx="6" cy="1"/>
              </a:xfrm>
              <a:prstGeom prst="rect">
                <a:avLst/>
              </a:prstGeom>
              <a:solidFill>
                <a:srgbClr val="63C6F5"/>
              </a:solidFill>
              <a:ln w="9525">
                <a:noFill/>
                <a:miter lim="800000"/>
                <a:headEnd/>
                <a:tailEnd/>
              </a:ln>
            </p:spPr>
            <p:txBody>
              <a:bodyPr/>
              <a:lstStyle/>
              <a:p>
                <a:endParaRPr lang="en-US" dirty="0"/>
              </a:p>
            </p:txBody>
          </p:sp>
          <p:sp>
            <p:nvSpPr>
              <p:cNvPr id="80676" name="Freeform 13092"/>
              <p:cNvSpPr>
                <a:spLocks/>
              </p:cNvSpPr>
              <p:nvPr/>
            </p:nvSpPr>
            <p:spPr bwMode="auto">
              <a:xfrm>
                <a:off x="1434" y="903"/>
                <a:ext cx="6" cy="12"/>
              </a:xfrm>
              <a:custGeom>
                <a:avLst/>
                <a:gdLst/>
                <a:ahLst/>
                <a:cxnLst>
                  <a:cxn ang="0">
                    <a:pos x="0" y="0"/>
                  </a:cxn>
                  <a:cxn ang="0">
                    <a:pos x="0" y="12"/>
                  </a:cxn>
                  <a:cxn ang="0">
                    <a:pos x="6" y="12"/>
                  </a:cxn>
                  <a:cxn ang="0">
                    <a:pos x="6" y="6"/>
                  </a:cxn>
                  <a:cxn ang="0">
                    <a:pos x="0" y="0"/>
                  </a:cxn>
                </a:cxnLst>
                <a:rect l="0" t="0" r="r" b="b"/>
                <a:pathLst>
                  <a:path w="6" h="12">
                    <a:moveTo>
                      <a:pt x="0" y="0"/>
                    </a:moveTo>
                    <a:lnTo>
                      <a:pt x="0" y="12"/>
                    </a:lnTo>
                    <a:lnTo>
                      <a:pt x="6" y="12"/>
                    </a:lnTo>
                    <a:lnTo>
                      <a:pt x="6" y="6"/>
                    </a:lnTo>
                    <a:lnTo>
                      <a:pt x="0" y="0"/>
                    </a:lnTo>
                    <a:close/>
                  </a:path>
                </a:pathLst>
              </a:custGeom>
              <a:solidFill>
                <a:srgbClr val="63C6F5"/>
              </a:solidFill>
              <a:ln w="9525">
                <a:noFill/>
                <a:round/>
                <a:headEnd/>
                <a:tailEnd/>
              </a:ln>
            </p:spPr>
            <p:txBody>
              <a:bodyPr/>
              <a:lstStyle/>
              <a:p>
                <a:endParaRPr lang="en-US" dirty="0"/>
              </a:p>
            </p:txBody>
          </p:sp>
          <p:sp>
            <p:nvSpPr>
              <p:cNvPr id="80677" name="Freeform 13093"/>
              <p:cNvSpPr>
                <a:spLocks/>
              </p:cNvSpPr>
              <p:nvPr/>
            </p:nvSpPr>
            <p:spPr bwMode="auto">
              <a:xfrm>
                <a:off x="1428" y="940"/>
                <a:ext cx="6" cy="441"/>
              </a:xfrm>
              <a:custGeom>
                <a:avLst/>
                <a:gdLst/>
                <a:ahLst/>
                <a:cxnLst>
                  <a:cxn ang="0">
                    <a:pos x="0" y="0"/>
                  </a:cxn>
                  <a:cxn ang="0">
                    <a:pos x="0" y="441"/>
                  </a:cxn>
                  <a:cxn ang="0">
                    <a:pos x="6" y="416"/>
                  </a:cxn>
                  <a:cxn ang="0">
                    <a:pos x="6" y="0"/>
                  </a:cxn>
                  <a:cxn ang="0">
                    <a:pos x="0" y="0"/>
                  </a:cxn>
                </a:cxnLst>
                <a:rect l="0" t="0" r="r" b="b"/>
                <a:pathLst>
                  <a:path w="6" h="441">
                    <a:moveTo>
                      <a:pt x="0" y="0"/>
                    </a:moveTo>
                    <a:lnTo>
                      <a:pt x="0" y="441"/>
                    </a:lnTo>
                    <a:lnTo>
                      <a:pt x="6" y="416"/>
                    </a:lnTo>
                    <a:lnTo>
                      <a:pt x="6" y="0"/>
                    </a:lnTo>
                    <a:lnTo>
                      <a:pt x="0" y="0"/>
                    </a:lnTo>
                    <a:close/>
                  </a:path>
                </a:pathLst>
              </a:custGeom>
              <a:solidFill>
                <a:srgbClr val="63C6F5"/>
              </a:solidFill>
              <a:ln w="9525">
                <a:noFill/>
                <a:round/>
                <a:headEnd/>
                <a:tailEnd/>
              </a:ln>
            </p:spPr>
            <p:txBody>
              <a:bodyPr/>
              <a:lstStyle/>
              <a:p>
                <a:endParaRPr lang="en-US" dirty="0"/>
              </a:p>
            </p:txBody>
          </p:sp>
          <p:sp>
            <p:nvSpPr>
              <p:cNvPr id="80678" name="Freeform 13094"/>
              <p:cNvSpPr>
                <a:spLocks/>
              </p:cNvSpPr>
              <p:nvPr/>
            </p:nvSpPr>
            <p:spPr bwMode="auto">
              <a:xfrm>
                <a:off x="1434" y="1607"/>
                <a:ext cx="6" cy="264"/>
              </a:xfrm>
              <a:custGeom>
                <a:avLst/>
                <a:gdLst/>
                <a:ahLst/>
                <a:cxnLst>
                  <a:cxn ang="0">
                    <a:pos x="0" y="0"/>
                  </a:cxn>
                  <a:cxn ang="0">
                    <a:pos x="0" y="258"/>
                  </a:cxn>
                  <a:cxn ang="0">
                    <a:pos x="6" y="264"/>
                  </a:cxn>
                  <a:cxn ang="0">
                    <a:pos x="6" y="0"/>
                  </a:cxn>
                  <a:cxn ang="0">
                    <a:pos x="0" y="0"/>
                  </a:cxn>
                </a:cxnLst>
                <a:rect l="0" t="0" r="r" b="b"/>
                <a:pathLst>
                  <a:path w="6" h="264">
                    <a:moveTo>
                      <a:pt x="0" y="0"/>
                    </a:moveTo>
                    <a:lnTo>
                      <a:pt x="0" y="258"/>
                    </a:lnTo>
                    <a:lnTo>
                      <a:pt x="6" y="264"/>
                    </a:lnTo>
                    <a:lnTo>
                      <a:pt x="6" y="0"/>
                    </a:lnTo>
                    <a:lnTo>
                      <a:pt x="0" y="0"/>
                    </a:lnTo>
                    <a:close/>
                  </a:path>
                </a:pathLst>
              </a:custGeom>
              <a:solidFill>
                <a:srgbClr val="63C6F5"/>
              </a:solidFill>
              <a:ln w="9525">
                <a:noFill/>
                <a:round/>
                <a:headEnd/>
                <a:tailEnd/>
              </a:ln>
            </p:spPr>
            <p:txBody>
              <a:bodyPr/>
              <a:lstStyle/>
              <a:p>
                <a:endParaRPr lang="en-US" dirty="0"/>
              </a:p>
            </p:txBody>
          </p:sp>
          <p:sp>
            <p:nvSpPr>
              <p:cNvPr id="80679" name="Freeform 13095"/>
              <p:cNvSpPr>
                <a:spLocks/>
              </p:cNvSpPr>
              <p:nvPr/>
            </p:nvSpPr>
            <p:spPr bwMode="auto">
              <a:xfrm>
                <a:off x="1434" y="1966"/>
                <a:ext cx="6" cy="19"/>
              </a:xfrm>
              <a:custGeom>
                <a:avLst/>
                <a:gdLst/>
                <a:ahLst/>
                <a:cxnLst>
                  <a:cxn ang="0">
                    <a:pos x="0" y="0"/>
                  </a:cxn>
                  <a:cxn ang="0">
                    <a:pos x="0" y="12"/>
                  </a:cxn>
                  <a:cxn ang="0">
                    <a:pos x="6" y="19"/>
                  </a:cxn>
                  <a:cxn ang="0">
                    <a:pos x="6" y="0"/>
                  </a:cxn>
                  <a:cxn ang="0">
                    <a:pos x="0" y="0"/>
                  </a:cxn>
                </a:cxnLst>
                <a:rect l="0" t="0" r="r" b="b"/>
                <a:pathLst>
                  <a:path w="6" h="19">
                    <a:moveTo>
                      <a:pt x="0" y="0"/>
                    </a:moveTo>
                    <a:lnTo>
                      <a:pt x="0" y="12"/>
                    </a:lnTo>
                    <a:lnTo>
                      <a:pt x="6" y="19"/>
                    </a:lnTo>
                    <a:lnTo>
                      <a:pt x="6" y="0"/>
                    </a:lnTo>
                    <a:lnTo>
                      <a:pt x="0" y="0"/>
                    </a:lnTo>
                    <a:close/>
                  </a:path>
                </a:pathLst>
              </a:custGeom>
              <a:solidFill>
                <a:srgbClr val="63C6F5"/>
              </a:solidFill>
              <a:ln w="9525">
                <a:noFill/>
                <a:round/>
                <a:headEnd/>
                <a:tailEnd/>
              </a:ln>
            </p:spPr>
            <p:txBody>
              <a:bodyPr/>
              <a:lstStyle/>
              <a:p>
                <a:endParaRPr lang="en-US" dirty="0"/>
              </a:p>
            </p:txBody>
          </p:sp>
          <p:sp>
            <p:nvSpPr>
              <p:cNvPr id="80680" name="Rectangle 13096"/>
              <p:cNvSpPr>
                <a:spLocks noChangeArrowheads="1"/>
              </p:cNvSpPr>
              <p:nvPr/>
            </p:nvSpPr>
            <p:spPr bwMode="auto">
              <a:xfrm>
                <a:off x="1434" y="1991"/>
                <a:ext cx="6" cy="163"/>
              </a:xfrm>
              <a:prstGeom prst="rect">
                <a:avLst/>
              </a:prstGeom>
              <a:solidFill>
                <a:srgbClr val="63C6F5"/>
              </a:solidFill>
              <a:ln w="9525">
                <a:noFill/>
                <a:miter lim="800000"/>
                <a:headEnd/>
                <a:tailEnd/>
              </a:ln>
            </p:spPr>
            <p:txBody>
              <a:bodyPr/>
              <a:lstStyle/>
              <a:p>
                <a:endParaRPr lang="en-US" dirty="0"/>
              </a:p>
            </p:txBody>
          </p:sp>
          <p:sp>
            <p:nvSpPr>
              <p:cNvPr id="80681" name="Rectangle 13097"/>
              <p:cNvSpPr>
                <a:spLocks noChangeArrowheads="1"/>
              </p:cNvSpPr>
              <p:nvPr/>
            </p:nvSpPr>
            <p:spPr bwMode="auto">
              <a:xfrm>
                <a:off x="1434" y="2576"/>
                <a:ext cx="6" cy="6"/>
              </a:xfrm>
              <a:prstGeom prst="rect">
                <a:avLst/>
              </a:prstGeom>
              <a:solidFill>
                <a:srgbClr val="63C6F5"/>
              </a:solidFill>
              <a:ln w="9525">
                <a:noFill/>
                <a:miter lim="800000"/>
                <a:headEnd/>
                <a:tailEnd/>
              </a:ln>
            </p:spPr>
            <p:txBody>
              <a:bodyPr/>
              <a:lstStyle/>
              <a:p>
                <a:endParaRPr lang="en-US" dirty="0"/>
              </a:p>
            </p:txBody>
          </p:sp>
          <p:sp>
            <p:nvSpPr>
              <p:cNvPr id="80682" name="Rectangle 13098"/>
              <p:cNvSpPr>
                <a:spLocks noChangeArrowheads="1"/>
              </p:cNvSpPr>
              <p:nvPr/>
            </p:nvSpPr>
            <p:spPr bwMode="auto">
              <a:xfrm>
                <a:off x="1434" y="2582"/>
                <a:ext cx="6" cy="6"/>
              </a:xfrm>
              <a:prstGeom prst="rect">
                <a:avLst/>
              </a:prstGeom>
              <a:solidFill>
                <a:srgbClr val="63C6F5"/>
              </a:solidFill>
              <a:ln w="9525">
                <a:noFill/>
                <a:miter lim="800000"/>
                <a:headEnd/>
                <a:tailEnd/>
              </a:ln>
            </p:spPr>
            <p:txBody>
              <a:bodyPr/>
              <a:lstStyle/>
              <a:p>
                <a:endParaRPr lang="en-US" dirty="0"/>
              </a:p>
            </p:txBody>
          </p:sp>
          <p:sp>
            <p:nvSpPr>
              <p:cNvPr id="80683" name="Rectangle 13099"/>
              <p:cNvSpPr>
                <a:spLocks noChangeArrowheads="1"/>
              </p:cNvSpPr>
              <p:nvPr/>
            </p:nvSpPr>
            <p:spPr bwMode="auto">
              <a:xfrm>
                <a:off x="1434" y="2670"/>
                <a:ext cx="6" cy="321"/>
              </a:xfrm>
              <a:prstGeom prst="rect">
                <a:avLst/>
              </a:prstGeom>
              <a:solidFill>
                <a:srgbClr val="63C6F5"/>
              </a:solidFill>
              <a:ln w="9525">
                <a:noFill/>
                <a:miter lim="800000"/>
                <a:headEnd/>
                <a:tailEnd/>
              </a:ln>
            </p:spPr>
            <p:txBody>
              <a:bodyPr/>
              <a:lstStyle/>
              <a:p>
                <a:endParaRPr lang="en-US" dirty="0"/>
              </a:p>
            </p:txBody>
          </p:sp>
          <p:sp>
            <p:nvSpPr>
              <p:cNvPr id="80684" name="Freeform 13100"/>
              <p:cNvSpPr>
                <a:spLocks/>
              </p:cNvSpPr>
              <p:nvPr/>
            </p:nvSpPr>
            <p:spPr bwMode="auto">
              <a:xfrm>
                <a:off x="1434" y="3016"/>
                <a:ext cx="6" cy="151"/>
              </a:xfrm>
              <a:custGeom>
                <a:avLst/>
                <a:gdLst/>
                <a:ahLst/>
                <a:cxnLst>
                  <a:cxn ang="0">
                    <a:pos x="0" y="0"/>
                  </a:cxn>
                  <a:cxn ang="0">
                    <a:pos x="0" y="151"/>
                  </a:cxn>
                  <a:cxn ang="0">
                    <a:pos x="6" y="151"/>
                  </a:cxn>
                  <a:cxn ang="0">
                    <a:pos x="6" y="6"/>
                  </a:cxn>
                  <a:cxn ang="0">
                    <a:pos x="0" y="0"/>
                  </a:cxn>
                </a:cxnLst>
                <a:rect l="0" t="0" r="r" b="b"/>
                <a:pathLst>
                  <a:path w="6" h="151">
                    <a:moveTo>
                      <a:pt x="0" y="0"/>
                    </a:moveTo>
                    <a:lnTo>
                      <a:pt x="0" y="151"/>
                    </a:lnTo>
                    <a:lnTo>
                      <a:pt x="6" y="151"/>
                    </a:lnTo>
                    <a:lnTo>
                      <a:pt x="6" y="6"/>
                    </a:lnTo>
                    <a:lnTo>
                      <a:pt x="0" y="0"/>
                    </a:lnTo>
                    <a:close/>
                  </a:path>
                </a:pathLst>
              </a:custGeom>
              <a:solidFill>
                <a:srgbClr val="63C6F5"/>
              </a:solidFill>
              <a:ln w="9525">
                <a:noFill/>
                <a:round/>
                <a:headEnd/>
                <a:tailEnd/>
              </a:ln>
            </p:spPr>
            <p:txBody>
              <a:bodyPr/>
              <a:lstStyle/>
              <a:p>
                <a:endParaRPr lang="en-US" dirty="0"/>
              </a:p>
            </p:txBody>
          </p:sp>
          <p:sp>
            <p:nvSpPr>
              <p:cNvPr id="80685" name="Rectangle 13101"/>
              <p:cNvSpPr>
                <a:spLocks noChangeArrowheads="1"/>
              </p:cNvSpPr>
              <p:nvPr/>
            </p:nvSpPr>
            <p:spPr bwMode="auto">
              <a:xfrm>
                <a:off x="1434" y="3362"/>
                <a:ext cx="6" cy="101"/>
              </a:xfrm>
              <a:prstGeom prst="rect">
                <a:avLst/>
              </a:prstGeom>
              <a:solidFill>
                <a:srgbClr val="63C6F5"/>
              </a:solidFill>
              <a:ln w="9525">
                <a:noFill/>
                <a:miter lim="800000"/>
                <a:headEnd/>
                <a:tailEnd/>
              </a:ln>
            </p:spPr>
            <p:txBody>
              <a:bodyPr/>
              <a:lstStyle/>
              <a:p>
                <a:endParaRPr lang="en-US" dirty="0"/>
              </a:p>
            </p:txBody>
          </p:sp>
          <p:sp>
            <p:nvSpPr>
              <p:cNvPr id="80686" name="Freeform 13102"/>
              <p:cNvSpPr>
                <a:spLocks/>
              </p:cNvSpPr>
              <p:nvPr/>
            </p:nvSpPr>
            <p:spPr bwMode="auto">
              <a:xfrm>
                <a:off x="1440" y="626"/>
                <a:ext cx="7" cy="113"/>
              </a:xfrm>
              <a:custGeom>
                <a:avLst/>
                <a:gdLst/>
                <a:ahLst/>
                <a:cxnLst>
                  <a:cxn ang="0">
                    <a:pos x="0" y="0"/>
                  </a:cxn>
                  <a:cxn ang="0">
                    <a:pos x="0" y="113"/>
                  </a:cxn>
                  <a:cxn ang="0">
                    <a:pos x="7" y="107"/>
                  </a:cxn>
                  <a:cxn ang="0">
                    <a:pos x="7" y="0"/>
                  </a:cxn>
                  <a:cxn ang="0">
                    <a:pos x="0" y="0"/>
                  </a:cxn>
                </a:cxnLst>
                <a:rect l="0" t="0" r="r" b="b"/>
                <a:pathLst>
                  <a:path w="7" h="113">
                    <a:moveTo>
                      <a:pt x="0" y="0"/>
                    </a:moveTo>
                    <a:lnTo>
                      <a:pt x="0" y="113"/>
                    </a:lnTo>
                    <a:lnTo>
                      <a:pt x="7" y="107"/>
                    </a:lnTo>
                    <a:lnTo>
                      <a:pt x="7" y="0"/>
                    </a:lnTo>
                    <a:lnTo>
                      <a:pt x="0" y="0"/>
                    </a:lnTo>
                    <a:close/>
                  </a:path>
                </a:pathLst>
              </a:custGeom>
              <a:solidFill>
                <a:srgbClr val="63C6F5"/>
              </a:solidFill>
              <a:ln w="9525">
                <a:noFill/>
                <a:round/>
                <a:headEnd/>
                <a:tailEnd/>
              </a:ln>
            </p:spPr>
            <p:txBody>
              <a:bodyPr/>
              <a:lstStyle/>
              <a:p>
                <a:endParaRPr lang="en-US" dirty="0"/>
              </a:p>
            </p:txBody>
          </p:sp>
          <p:sp>
            <p:nvSpPr>
              <p:cNvPr id="80687" name="Rectangle 13103"/>
              <p:cNvSpPr>
                <a:spLocks noChangeArrowheads="1"/>
              </p:cNvSpPr>
              <p:nvPr/>
            </p:nvSpPr>
            <p:spPr bwMode="auto">
              <a:xfrm>
                <a:off x="1440" y="871"/>
                <a:ext cx="7" cy="1"/>
              </a:xfrm>
              <a:prstGeom prst="rect">
                <a:avLst/>
              </a:prstGeom>
              <a:solidFill>
                <a:srgbClr val="63C6F5"/>
              </a:solidFill>
              <a:ln w="9525">
                <a:noFill/>
                <a:miter lim="800000"/>
                <a:headEnd/>
                <a:tailEnd/>
              </a:ln>
            </p:spPr>
            <p:txBody>
              <a:bodyPr/>
              <a:lstStyle/>
              <a:p>
                <a:endParaRPr lang="en-US" dirty="0"/>
              </a:p>
            </p:txBody>
          </p:sp>
          <p:sp>
            <p:nvSpPr>
              <p:cNvPr id="80688" name="Rectangle 13104"/>
              <p:cNvSpPr>
                <a:spLocks noChangeArrowheads="1"/>
              </p:cNvSpPr>
              <p:nvPr/>
            </p:nvSpPr>
            <p:spPr bwMode="auto">
              <a:xfrm>
                <a:off x="1440" y="871"/>
                <a:ext cx="7" cy="6"/>
              </a:xfrm>
              <a:prstGeom prst="rect">
                <a:avLst/>
              </a:prstGeom>
              <a:solidFill>
                <a:srgbClr val="63C6F5"/>
              </a:solidFill>
              <a:ln w="9525">
                <a:noFill/>
                <a:miter lim="800000"/>
                <a:headEnd/>
                <a:tailEnd/>
              </a:ln>
            </p:spPr>
            <p:txBody>
              <a:bodyPr/>
              <a:lstStyle/>
              <a:p>
                <a:endParaRPr lang="en-US" dirty="0"/>
              </a:p>
            </p:txBody>
          </p:sp>
          <p:sp>
            <p:nvSpPr>
              <p:cNvPr id="80689" name="Rectangle 13105"/>
              <p:cNvSpPr>
                <a:spLocks noChangeArrowheads="1"/>
              </p:cNvSpPr>
              <p:nvPr/>
            </p:nvSpPr>
            <p:spPr bwMode="auto">
              <a:xfrm>
                <a:off x="1440" y="915"/>
                <a:ext cx="7" cy="7"/>
              </a:xfrm>
              <a:prstGeom prst="rect">
                <a:avLst/>
              </a:prstGeom>
              <a:solidFill>
                <a:srgbClr val="63C6F5"/>
              </a:solidFill>
              <a:ln w="9525">
                <a:noFill/>
                <a:miter lim="800000"/>
                <a:headEnd/>
                <a:tailEnd/>
              </a:ln>
            </p:spPr>
            <p:txBody>
              <a:bodyPr/>
              <a:lstStyle/>
              <a:p>
                <a:endParaRPr lang="en-US" dirty="0"/>
              </a:p>
            </p:txBody>
          </p:sp>
          <p:sp>
            <p:nvSpPr>
              <p:cNvPr id="80690" name="Freeform 13106"/>
              <p:cNvSpPr>
                <a:spLocks/>
              </p:cNvSpPr>
              <p:nvPr/>
            </p:nvSpPr>
            <p:spPr bwMode="auto">
              <a:xfrm>
                <a:off x="1434" y="940"/>
                <a:ext cx="6" cy="416"/>
              </a:xfrm>
              <a:custGeom>
                <a:avLst/>
                <a:gdLst/>
                <a:ahLst/>
                <a:cxnLst>
                  <a:cxn ang="0">
                    <a:pos x="0" y="0"/>
                  </a:cxn>
                  <a:cxn ang="0">
                    <a:pos x="0" y="416"/>
                  </a:cxn>
                  <a:cxn ang="0">
                    <a:pos x="6" y="390"/>
                  </a:cxn>
                  <a:cxn ang="0">
                    <a:pos x="6" y="0"/>
                  </a:cxn>
                  <a:cxn ang="0">
                    <a:pos x="0" y="0"/>
                  </a:cxn>
                </a:cxnLst>
                <a:rect l="0" t="0" r="r" b="b"/>
                <a:pathLst>
                  <a:path w="6" h="416">
                    <a:moveTo>
                      <a:pt x="0" y="0"/>
                    </a:moveTo>
                    <a:lnTo>
                      <a:pt x="0" y="416"/>
                    </a:lnTo>
                    <a:lnTo>
                      <a:pt x="6" y="390"/>
                    </a:lnTo>
                    <a:lnTo>
                      <a:pt x="6" y="0"/>
                    </a:lnTo>
                    <a:lnTo>
                      <a:pt x="0" y="0"/>
                    </a:lnTo>
                    <a:close/>
                  </a:path>
                </a:pathLst>
              </a:custGeom>
              <a:solidFill>
                <a:srgbClr val="63C6F5"/>
              </a:solidFill>
              <a:ln w="9525">
                <a:noFill/>
                <a:round/>
                <a:headEnd/>
                <a:tailEnd/>
              </a:ln>
            </p:spPr>
            <p:txBody>
              <a:bodyPr/>
              <a:lstStyle/>
              <a:p>
                <a:endParaRPr lang="en-US" dirty="0"/>
              </a:p>
            </p:txBody>
          </p:sp>
          <p:sp>
            <p:nvSpPr>
              <p:cNvPr id="80691" name="Freeform 13107"/>
              <p:cNvSpPr>
                <a:spLocks/>
              </p:cNvSpPr>
              <p:nvPr/>
            </p:nvSpPr>
            <p:spPr bwMode="auto">
              <a:xfrm>
                <a:off x="1440" y="1613"/>
                <a:ext cx="7" cy="265"/>
              </a:xfrm>
              <a:custGeom>
                <a:avLst/>
                <a:gdLst/>
                <a:ahLst/>
                <a:cxnLst>
                  <a:cxn ang="0">
                    <a:pos x="0" y="0"/>
                  </a:cxn>
                  <a:cxn ang="0">
                    <a:pos x="0" y="258"/>
                  </a:cxn>
                  <a:cxn ang="0">
                    <a:pos x="7" y="265"/>
                  </a:cxn>
                  <a:cxn ang="0">
                    <a:pos x="7" y="7"/>
                  </a:cxn>
                  <a:cxn ang="0">
                    <a:pos x="0" y="0"/>
                  </a:cxn>
                </a:cxnLst>
                <a:rect l="0" t="0" r="r" b="b"/>
                <a:pathLst>
                  <a:path w="7" h="265">
                    <a:moveTo>
                      <a:pt x="0" y="0"/>
                    </a:moveTo>
                    <a:lnTo>
                      <a:pt x="0" y="258"/>
                    </a:lnTo>
                    <a:lnTo>
                      <a:pt x="7" y="265"/>
                    </a:lnTo>
                    <a:lnTo>
                      <a:pt x="7" y="7"/>
                    </a:lnTo>
                    <a:lnTo>
                      <a:pt x="0" y="0"/>
                    </a:lnTo>
                    <a:close/>
                  </a:path>
                </a:pathLst>
              </a:custGeom>
              <a:solidFill>
                <a:srgbClr val="63C6F5"/>
              </a:solidFill>
              <a:ln w="9525">
                <a:noFill/>
                <a:round/>
                <a:headEnd/>
                <a:tailEnd/>
              </a:ln>
            </p:spPr>
            <p:txBody>
              <a:bodyPr/>
              <a:lstStyle/>
              <a:p>
                <a:endParaRPr lang="en-US" dirty="0"/>
              </a:p>
            </p:txBody>
          </p:sp>
          <p:sp>
            <p:nvSpPr>
              <p:cNvPr id="80692" name="Rectangle 13108"/>
              <p:cNvSpPr>
                <a:spLocks noChangeArrowheads="1"/>
              </p:cNvSpPr>
              <p:nvPr/>
            </p:nvSpPr>
            <p:spPr bwMode="auto">
              <a:xfrm>
                <a:off x="1440" y="1947"/>
                <a:ext cx="7" cy="6"/>
              </a:xfrm>
              <a:prstGeom prst="rect">
                <a:avLst/>
              </a:prstGeom>
              <a:solidFill>
                <a:srgbClr val="63C6F5"/>
              </a:solidFill>
              <a:ln w="9525">
                <a:noFill/>
                <a:miter lim="800000"/>
                <a:headEnd/>
                <a:tailEnd/>
              </a:ln>
            </p:spPr>
            <p:txBody>
              <a:bodyPr/>
              <a:lstStyle/>
              <a:p>
                <a:endParaRPr lang="en-US" dirty="0"/>
              </a:p>
            </p:txBody>
          </p:sp>
          <p:sp>
            <p:nvSpPr>
              <p:cNvPr id="80693" name="Freeform 13109"/>
              <p:cNvSpPr>
                <a:spLocks/>
              </p:cNvSpPr>
              <p:nvPr/>
            </p:nvSpPr>
            <p:spPr bwMode="auto">
              <a:xfrm>
                <a:off x="1440" y="1959"/>
                <a:ext cx="7" cy="7"/>
              </a:xfrm>
              <a:custGeom>
                <a:avLst/>
                <a:gdLst/>
                <a:ahLst/>
                <a:cxnLst>
                  <a:cxn ang="0">
                    <a:pos x="0" y="0"/>
                  </a:cxn>
                  <a:cxn ang="0">
                    <a:pos x="0" y="7"/>
                  </a:cxn>
                  <a:cxn ang="0">
                    <a:pos x="7" y="0"/>
                  </a:cxn>
                  <a:cxn ang="0">
                    <a:pos x="7" y="0"/>
                  </a:cxn>
                  <a:cxn ang="0">
                    <a:pos x="0" y="0"/>
                  </a:cxn>
                </a:cxnLst>
                <a:rect l="0" t="0" r="r" b="b"/>
                <a:pathLst>
                  <a:path w="7" h="7">
                    <a:moveTo>
                      <a:pt x="0" y="0"/>
                    </a:moveTo>
                    <a:lnTo>
                      <a:pt x="0" y="7"/>
                    </a:lnTo>
                    <a:lnTo>
                      <a:pt x="7" y="0"/>
                    </a:lnTo>
                    <a:lnTo>
                      <a:pt x="7" y="0"/>
                    </a:lnTo>
                    <a:lnTo>
                      <a:pt x="0" y="0"/>
                    </a:lnTo>
                    <a:close/>
                  </a:path>
                </a:pathLst>
              </a:custGeom>
              <a:solidFill>
                <a:srgbClr val="63C6F5"/>
              </a:solidFill>
              <a:ln w="9525">
                <a:noFill/>
                <a:round/>
                <a:headEnd/>
                <a:tailEnd/>
              </a:ln>
            </p:spPr>
            <p:txBody>
              <a:bodyPr/>
              <a:lstStyle/>
              <a:p>
                <a:endParaRPr lang="en-US" dirty="0"/>
              </a:p>
            </p:txBody>
          </p:sp>
          <p:sp>
            <p:nvSpPr>
              <p:cNvPr id="80694" name="Freeform 13110"/>
              <p:cNvSpPr>
                <a:spLocks/>
              </p:cNvSpPr>
              <p:nvPr/>
            </p:nvSpPr>
            <p:spPr bwMode="auto">
              <a:xfrm>
                <a:off x="1440" y="1966"/>
                <a:ext cx="7" cy="12"/>
              </a:xfrm>
              <a:custGeom>
                <a:avLst/>
                <a:gdLst/>
                <a:ahLst/>
                <a:cxnLst>
                  <a:cxn ang="0">
                    <a:pos x="0" y="0"/>
                  </a:cxn>
                  <a:cxn ang="0">
                    <a:pos x="0" y="12"/>
                  </a:cxn>
                  <a:cxn ang="0">
                    <a:pos x="7" y="6"/>
                  </a:cxn>
                  <a:cxn ang="0">
                    <a:pos x="7" y="6"/>
                  </a:cxn>
                  <a:cxn ang="0">
                    <a:pos x="0" y="0"/>
                  </a:cxn>
                </a:cxnLst>
                <a:rect l="0" t="0" r="r" b="b"/>
                <a:pathLst>
                  <a:path w="7" h="12">
                    <a:moveTo>
                      <a:pt x="0" y="0"/>
                    </a:moveTo>
                    <a:lnTo>
                      <a:pt x="0" y="12"/>
                    </a:lnTo>
                    <a:lnTo>
                      <a:pt x="7" y="6"/>
                    </a:lnTo>
                    <a:lnTo>
                      <a:pt x="7" y="6"/>
                    </a:lnTo>
                    <a:lnTo>
                      <a:pt x="0" y="0"/>
                    </a:lnTo>
                    <a:close/>
                  </a:path>
                </a:pathLst>
              </a:custGeom>
              <a:solidFill>
                <a:srgbClr val="63C6F5"/>
              </a:solidFill>
              <a:ln w="9525">
                <a:noFill/>
                <a:round/>
                <a:headEnd/>
                <a:tailEnd/>
              </a:ln>
            </p:spPr>
            <p:txBody>
              <a:bodyPr/>
              <a:lstStyle/>
              <a:p>
                <a:endParaRPr lang="en-US" dirty="0"/>
              </a:p>
            </p:txBody>
          </p:sp>
          <p:sp>
            <p:nvSpPr>
              <p:cNvPr id="80695" name="Rectangle 13111"/>
              <p:cNvSpPr>
                <a:spLocks noChangeArrowheads="1"/>
              </p:cNvSpPr>
              <p:nvPr/>
            </p:nvSpPr>
            <p:spPr bwMode="auto">
              <a:xfrm>
                <a:off x="1440" y="1978"/>
                <a:ext cx="7" cy="7"/>
              </a:xfrm>
              <a:prstGeom prst="rect">
                <a:avLst/>
              </a:prstGeom>
              <a:solidFill>
                <a:srgbClr val="63C6F5"/>
              </a:solidFill>
              <a:ln w="9525">
                <a:noFill/>
                <a:miter lim="800000"/>
                <a:headEnd/>
                <a:tailEnd/>
              </a:ln>
            </p:spPr>
            <p:txBody>
              <a:bodyPr/>
              <a:lstStyle/>
              <a:p>
                <a:endParaRPr lang="en-US" dirty="0"/>
              </a:p>
            </p:txBody>
          </p:sp>
          <p:sp>
            <p:nvSpPr>
              <p:cNvPr id="80696" name="Freeform 13112"/>
              <p:cNvSpPr>
                <a:spLocks/>
              </p:cNvSpPr>
              <p:nvPr/>
            </p:nvSpPr>
            <p:spPr bwMode="auto">
              <a:xfrm>
                <a:off x="1440" y="1991"/>
                <a:ext cx="7" cy="170"/>
              </a:xfrm>
              <a:custGeom>
                <a:avLst/>
                <a:gdLst/>
                <a:ahLst/>
                <a:cxnLst>
                  <a:cxn ang="0">
                    <a:pos x="0" y="0"/>
                  </a:cxn>
                  <a:cxn ang="0">
                    <a:pos x="0" y="170"/>
                  </a:cxn>
                  <a:cxn ang="0">
                    <a:pos x="7" y="170"/>
                  </a:cxn>
                  <a:cxn ang="0">
                    <a:pos x="7" y="6"/>
                  </a:cxn>
                  <a:cxn ang="0">
                    <a:pos x="0" y="0"/>
                  </a:cxn>
                </a:cxnLst>
                <a:rect l="0" t="0" r="r" b="b"/>
                <a:pathLst>
                  <a:path w="7" h="170">
                    <a:moveTo>
                      <a:pt x="0" y="0"/>
                    </a:moveTo>
                    <a:lnTo>
                      <a:pt x="0" y="170"/>
                    </a:lnTo>
                    <a:lnTo>
                      <a:pt x="7" y="170"/>
                    </a:lnTo>
                    <a:lnTo>
                      <a:pt x="7" y="6"/>
                    </a:lnTo>
                    <a:lnTo>
                      <a:pt x="0" y="0"/>
                    </a:lnTo>
                    <a:close/>
                  </a:path>
                </a:pathLst>
              </a:custGeom>
              <a:solidFill>
                <a:srgbClr val="63C6F5"/>
              </a:solidFill>
              <a:ln w="9525">
                <a:noFill/>
                <a:round/>
                <a:headEnd/>
                <a:tailEnd/>
              </a:ln>
            </p:spPr>
            <p:txBody>
              <a:bodyPr/>
              <a:lstStyle/>
              <a:p>
                <a:endParaRPr lang="en-US" dirty="0"/>
              </a:p>
            </p:txBody>
          </p:sp>
          <p:sp>
            <p:nvSpPr>
              <p:cNvPr id="80697" name="Rectangle 13113"/>
              <p:cNvSpPr>
                <a:spLocks noChangeArrowheads="1"/>
              </p:cNvSpPr>
              <p:nvPr/>
            </p:nvSpPr>
            <p:spPr bwMode="auto">
              <a:xfrm>
                <a:off x="1440" y="2588"/>
                <a:ext cx="7" cy="7"/>
              </a:xfrm>
              <a:prstGeom prst="rect">
                <a:avLst/>
              </a:prstGeom>
              <a:solidFill>
                <a:srgbClr val="63C6F5"/>
              </a:solidFill>
              <a:ln w="9525">
                <a:noFill/>
                <a:miter lim="800000"/>
                <a:headEnd/>
                <a:tailEnd/>
              </a:ln>
            </p:spPr>
            <p:txBody>
              <a:bodyPr/>
              <a:lstStyle/>
              <a:p>
                <a:endParaRPr lang="en-US" dirty="0"/>
              </a:p>
            </p:txBody>
          </p:sp>
          <p:sp>
            <p:nvSpPr>
              <p:cNvPr id="80698" name="Freeform 13114"/>
              <p:cNvSpPr>
                <a:spLocks/>
              </p:cNvSpPr>
              <p:nvPr/>
            </p:nvSpPr>
            <p:spPr bwMode="auto">
              <a:xfrm>
                <a:off x="1434" y="2626"/>
                <a:ext cx="6" cy="44"/>
              </a:xfrm>
              <a:custGeom>
                <a:avLst/>
                <a:gdLst/>
                <a:ahLst/>
                <a:cxnLst>
                  <a:cxn ang="0">
                    <a:pos x="0" y="0"/>
                  </a:cxn>
                  <a:cxn ang="0">
                    <a:pos x="0" y="44"/>
                  </a:cxn>
                  <a:cxn ang="0">
                    <a:pos x="6" y="32"/>
                  </a:cxn>
                  <a:cxn ang="0">
                    <a:pos x="6" y="6"/>
                  </a:cxn>
                  <a:cxn ang="0">
                    <a:pos x="0" y="0"/>
                  </a:cxn>
                </a:cxnLst>
                <a:rect l="0" t="0" r="r" b="b"/>
                <a:pathLst>
                  <a:path w="6" h="44">
                    <a:moveTo>
                      <a:pt x="0" y="0"/>
                    </a:moveTo>
                    <a:lnTo>
                      <a:pt x="0" y="44"/>
                    </a:lnTo>
                    <a:lnTo>
                      <a:pt x="6" y="32"/>
                    </a:lnTo>
                    <a:lnTo>
                      <a:pt x="6" y="6"/>
                    </a:lnTo>
                    <a:lnTo>
                      <a:pt x="0" y="0"/>
                    </a:lnTo>
                    <a:close/>
                  </a:path>
                </a:pathLst>
              </a:custGeom>
              <a:solidFill>
                <a:srgbClr val="63C6F5"/>
              </a:solidFill>
              <a:ln w="9525">
                <a:noFill/>
                <a:round/>
                <a:headEnd/>
                <a:tailEnd/>
              </a:ln>
            </p:spPr>
            <p:txBody>
              <a:bodyPr/>
              <a:lstStyle/>
              <a:p>
                <a:endParaRPr lang="en-US" dirty="0"/>
              </a:p>
            </p:txBody>
          </p:sp>
          <p:sp>
            <p:nvSpPr>
              <p:cNvPr id="80699" name="Freeform 13115"/>
              <p:cNvSpPr>
                <a:spLocks/>
              </p:cNvSpPr>
              <p:nvPr/>
            </p:nvSpPr>
            <p:spPr bwMode="auto">
              <a:xfrm>
                <a:off x="1440" y="2632"/>
                <a:ext cx="7" cy="26"/>
              </a:xfrm>
              <a:custGeom>
                <a:avLst/>
                <a:gdLst/>
                <a:ahLst/>
                <a:cxnLst>
                  <a:cxn ang="0">
                    <a:pos x="0" y="0"/>
                  </a:cxn>
                  <a:cxn ang="0">
                    <a:pos x="0" y="26"/>
                  </a:cxn>
                  <a:cxn ang="0">
                    <a:pos x="7" y="19"/>
                  </a:cxn>
                  <a:cxn ang="0">
                    <a:pos x="7" y="0"/>
                  </a:cxn>
                  <a:cxn ang="0">
                    <a:pos x="0" y="0"/>
                  </a:cxn>
                </a:cxnLst>
                <a:rect l="0" t="0" r="r" b="b"/>
                <a:pathLst>
                  <a:path w="7" h="26">
                    <a:moveTo>
                      <a:pt x="0" y="0"/>
                    </a:moveTo>
                    <a:lnTo>
                      <a:pt x="0" y="26"/>
                    </a:lnTo>
                    <a:lnTo>
                      <a:pt x="7" y="19"/>
                    </a:lnTo>
                    <a:lnTo>
                      <a:pt x="7" y="0"/>
                    </a:lnTo>
                    <a:lnTo>
                      <a:pt x="0" y="0"/>
                    </a:lnTo>
                    <a:close/>
                  </a:path>
                </a:pathLst>
              </a:custGeom>
              <a:solidFill>
                <a:srgbClr val="63C6F5"/>
              </a:solidFill>
              <a:ln w="9525">
                <a:noFill/>
                <a:round/>
                <a:headEnd/>
                <a:tailEnd/>
              </a:ln>
            </p:spPr>
            <p:txBody>
              <a:bodyPr/>
              <a:lstStyle/>
              <a:p>
                <a:endParaRPr lang="en-US" dirty="0"/>
              </a:p>
            </p:txBody>
          </p:sp>
          <p:sp>
            <p:nvSpPr>
              <p:cNvPr id="80700" name="Freeform 13116"/>
              <p:cNvSpPr>
                <a:spLocks/>
              </p:cNvSpPr>
              <p:nvPr/>
            </p:nvSpPr>
            <p:spPr bwMode="auto">
              <a:xfrm>
                <a:off x="1440" y="2658"/>
                <a:ext cx="7" cy="320"/>
              </a:xfrm>
              <a:custGeom>
                <a:avLst/>
                <a:gdLst/>
                <a:ahLst/>
                <a:cxnLst>
                  <a:cxn ang="0">
                    <a:pos x="0" y="6"/>
                  </a:cxn>
                  <a:cxn ang="0">
                    <a:pos x="0" y="320"/>
                  </a:cxn>
                  <a:cxn ang="0">
                    <a:pos x="7" y="320"/>
                  </a:cxn>
                  <a:cxn ang="0">
                    <a:pos x="7" y="0"/>
                  </a:cxn>
                  <a:cxn ang="0">
                    <a:pos x="0" y="6"/>
                  </a:cxn>
                </a:cxnLst>
                <a:rect l="0" t="0" r="r" b="b"/>
                <a:pathLst>
                  <a:path w="7" h="320">
                    <a:moveTo>
                      <a:pt x="0" y="6"/>
                    </a:moveTo>
                    <a:lnTo>
                      <a:pt x="0" y="320"/>
                    </a:lnTo>
                    <a:lnTo>
                      <a:pt x="7" y="320"/>
                    </a:lnTo>
                    <a:lnTo>
                      <a:pt x="7" y="0"/>
                    </a:lnTo>
                    <a:lnTo>
                      <a:pt x="0" y="6"/>
                    </a:lnTo>
                    <a:close/>
                  </a:path>
                </a:pathLst>
              </a:custGeom>
              <a:solidFill>
                <a:srgbClr val="63C6F5"/>
              </a:solidFill>
              <a:ln w="9525">
                <a:noFill/>
                <a:round/>
                <a:headEnd/>
                <a:tailEnd/>
              </a:ln>
            </p:spPr>
            <p:txBody>
              <a:bodyPr/>
              <a:lstStyle/>
              <a:p>
                <a:endParaRPr lang="en-US" dirty="0"/>
              </a:p>
            </p:txBody>
          </p:sp>
          <p:sp>
            <p:nvSpPr>
              <p:cNvPr id="80701" name="Rectangle 13117"/>
              <p:cNvSpPr>
                <a:spLocks noChangeArrowheads="1"/>
              </p:cNvSpPr>
              <p:nvPr/>
            </p:nvSpPr>
            <p:spPr bwMode="auto">
              <a:xfrm>
                <a:off x="1440" y="3010"/>
                <a:ext cx="7" cy="145"/>
              </a:xfrm>
              <a:prstGeom prst="rect">
                <a:avLst/>
              </a:prstGeom>
              <a:solidFill>
                <a:srgbClr val="63C6F5"/>
              </a:solidFill>
              <a:ln w="9525">
                <a:noFill/>
                <a:miter lim="800000"/>
                <a:headEnd/>
                <a:tailEnd/>
              </a:ln>
            </p:spPr>
            <p:txBody>
              <a:bodyPr/>
              <a:lstStyle/>
              <a:p>
                <a:endParaRPr lang="en-US" dirty="0"/>
              </a:p>
            </p:txBody>
          </p:sp>
          <p:sp>
            <p:nvSpPr>
              <p:cNvPr id="80702" name="Rectangle 13118"/>
              <p:cNvSpPr>
                <a:spLocks noChangeArrowheads="1"/>
              </p:cNvSpPr>
              <p:nvPr/>
            </p:nvSpPr>
            <p:spPr bwMode="auto">
              <a:xfrm>
                <a:off x="1440" y="3362"/>
                <a:ext cx="7" cy="101"/>
              </a:xfrm>
              <a:prstGeom prst="rect">
                <a:avLst/>
              </a:prstGeom>
              <a:solidFill>
                <a:srgbClr val="63C6F5"/>
              </a:solidFill>
              <a:ln w="9525">
                <a:noFill/>
                <a:miter lim="800000"/>
                <a:headEnd/>
                <a:tailEnd/>
              </a:ln>
            </p:spPr>
            <p:txBody>
              <a:bodyPr/>
              <a:lstStyle/>
              <a:p>
                <a:endParaRPr lang="en-US" dirty="0"/>
              </a:p>
            </p:txBody>
          </p:sp>
          <p:sp>
            <p:nvSpPr>
              <p:cNvPr id="80703" name="Rectangle 13119"/>
              <p:cNvSpPr>
                <a:spLocks noChangeArrowheads="1"/>
              </p:cNvSpPr>
              <p:nvPr/>
            </p:nvSpPr>
            <p:spPr bwMode="auto">
              <a:xfrm>
                <a:off x="1447" y="626"/>
                <a:ext cx="6" cy="101"/>
              </a:xfrm>
              <a:prstGeom prst="rect">
                <a:avLst/>
              </a:prstGeom>
              <a:solidFill>
                <a:srgbClr val="63C6F5"/>
              </a:solidFill>
              <a:ln w="9525">
                <a:noFill/>
                <a:miter lim="800000"/>
                <a:headEnd/>
                <a:tailEnd/>
              </a:ln>
            </p:spPr>
            <p:txBody>
              <a:bodyPr/>
              <a:lstStyle/>
              <a:p>
                <a:endParaRPr lang="en-US" dirty="0"/>
              </a:p>
            </p:txBody>
          </p:sp>
          <p:sp>
            <p:nvSpPr>
              <p:cNvPr id="80704" name="Freeform 13120"/>
              <p:cNvSpPr>
                <a:spLocks/>
              </p:cNvSpPr>
              <p:nvPr/>
            </p:nvSpPr>
            <p:spPr bwMode="auto">
              <a:xfrm>
                <a:off x="1440" y="934"/>
                <a:ext cx="7" cy="396"/>
              </a:xfrm>
              <a:custGeom>
                <a:avLst/>
                <a:gdLst/>
                <a:ahLst/>
                <a:cxnLst>
                  <a:cxn ang="0">
                    <a:pos x="0" y="0"/>
                  </a:cxn>
                  <a:cxn ang="0">
                    <a:pos x="0" y="396"/>
                  </a:cxn>
                  <a:cxn ang="0">
                    <a:pos x="7" y="371"/>
                  </a:cxn>
                  <a:cxn ang="0">
                    <a:pos x="7" y="0"/>
                  </a:cxn>
                  <a:cxn ang="0">
                    <a:pos x="0" y="0"/>
                  </a:cxn>
                </a:cxnLst>
                <a:rect l="0" t="0" r="r" b="b"/>
                <a:pathLst>
                  <a:path w="7" h="396">
                    <a:moveTo>
                      <a:pt x="0" y="0"/>
                    </a:moveTo>
                    <a:lnTo>
                      <a:pt x="0" y="396"/>
                    </a:lnTo>
                    <a:lnTo>
                      <a:pt x="7" y="371"/>
                    </a:lnTo>
                    <a:lnTo>
                      <a:pt x="7" y="0"/>
                    </a:lnTo>
                    <a:lnTo>
                      <a:pt x="0" y="0"/>
                    </a:lnTo>
                    <a:close/>
                  </a:path>
                </a:pathLst>
              </a:custGeom>
              <a:solidFill>
                <a:srgbClr val="63C6F5"/>
              </a:solidFill>
              <a:ln w="9525">
                <a:noFill/>
                <a:round/>
                <a:headEnd/>
                <a:tailEnd/>
              </a:ln>
            </p:spPr>
            <p:txBody>
              <a:bodyPr/>
              <a:lstStyle/>
              <a:p>
                <a:endParaRPr lang="en-US" dirty="0"/>
              </a:p>
            </p:txBody>
          </p:sp>
          <p:sp>
            <p:nvSpPr>
              <p:cNvPr id="80705" name="Freeform 13121"/>
              <p:cNvSpPr>
                <a:spLocks/>
              </p:cNvSpPr>
              <p:nvPr/>
            </p:nvSpPr>
            <p:spPr bwMode="auto">
              <a:xfrm>
                <a:off x="1447" y="1626"/>
                <a:ext cx="6" cy="258"/>
              </a:xfrm>
              <a:custGeom>
                <a:avLst/>
                <a:gdLst/>
                <a:ahLst/>
                <a:cxnLst>
                  <a:cxn ang="0">
                    <a:pos x="0" y="0"/>
                  </a:cxn>
                  <a:cxn ang="0">
                    <a:pos x="0" y="258"/>
                  </a:cxn>
                  <a:cxn ang="0">
                    <a:pos x="6" y="258"/>
                  </a:cxn>
                  <a:cxn ang="0">
                    <a:pos x="6" y="6"/>
                  </a:cxn>
                  <a:cxn ang="0">
                    <a:pos x="0" y="0"/>
                  </a:cxn>
                </a:cxnLst>
                <a:rect l="0" t="0" r="r" b="b"/>
                <a:pathLst>
                  <a:path w="6" h="258">
                    <a:moveTo>
                      <a:pt x="0" y="0"/>
                    </a:moveTo>
                    <a:lnTo>
                      <a:pt x="0" y="258"/>
                    </a:lnTo>
                    <a:lnTo>
                      <a:pt x="6" y="258"/>
                    </a:lnTo>
                    <a:lnTo>
                      <a:pt x="6" y="6"/>
                    </a:lnTo>
                    <a:lnTo>
                      <a:pt x="0" y="0"/>
                    </a:lnTo>
                    <a:close/>
                  </a:path>
                </a:pathLst>
              </a:custGeom>
              <a:solidFill>
                <a:srgbClr val="63C6F5"/>
              </a:solidFill>
              <a:ln w="9525">
                <a:noFill/>
                <a:round/>
                <a:headEnd/>
                <a:tailEnd/>
              </a:ln>
            </p:spPr>
            <p:txBody>
              <a:bodyPr/>
              <a:lstStyle/>
              <a:p>
                <a:endParaRPr lang="en-US" dirty="0"/>
              </a:p>
            </p:txBody>
          </p:sp>
          <p:sp>
            <p:nvSpPr>
              <p:cNvPr id="80706" name="Rectangle 13122"/>
              <p:cNvSpPr>
                <a:spLocks noChangeArrowheads="1"/>
              </p:cNvSpPr>
              <p:nvPr/>
            </p:nvSpPr>
            <p:spPr bwMode="auto">
              <a:xfrm>
                <a:off x="1447" y="1947"/>
                <a:ext cx="6" cy="6"/>
              </a:xfrm>
              <a:prstGeom prst="rect">
                <a:avLst/>
              </a:prstGeom>
              <a:solidFill>
                <a:srgbClr val="63C6F5"/>
              </a:solidFill>
              <a:ln w="9525">
                <a:noFill/>
                <a:miter lim="800000"/>
                <a:headEnd/>
                <a:tailEnd/>
              </a:ln>
            </p:spPr>
            <p:txBody>
              <a:bodyPr/>
              <a:lstStyle/>
              <a:p>
                <a:endParaRPr lang="en-US" dirty="0"/>
              </a:p>
            </p:txBody>
          </p:sp>
          <p:sp>
            <p:nvSpPr>
              <p:cNvPr id="80707" name="Rectangle 13123"/>
              <p:cNvSpPr>
                <a:spLocks noChangeArrowheads="1"/>
              </p:cNvSpPr>
              <p:nvPr/>
            </p:nvSpPr>
            <p:spPr bwMode="auto">
              <a:xfrm>
                <a:off x="1447" y="1953"/>
                <a:ext cx="6" cy="6"/>
              </a:xfrm>
              <a:prstGeom prst="rect">
                <a:avLst/>
              </a:prstGeom>
              <a:solidFill>
                <a:srgbClr val="63C6F5"/>
              </a:solidFill>
              <a:ln w="9525">
                <a:noFill/>
                <a:miter lim="800000"/>
                <a:headEnd/>
                <a:tailEnd/>
              </a:ln>
            </p:spPr>
            <p:txBody>
              <a:bodyPr/>
              <a:lstStyle/>
              <a:p>
                <a:endParaRPr lang="en-US" dirty="0"/>
              </a:p>
            </p:txBody>
          </p:sp>
          <p:sp>
            <p:nvSpPr>
              <p:cNvPr id="80708" name="Rectangle 13124"/>
              <p:cNvSpPr>
                <a:spLocks noChangeArrowheads="1"/>
              </p:cNvSpPr>
              <p:nvPr/>
            </p:nvSpPr>
            <p:spPr bwMode="auto">
              <a:xfrm>
                <a:off x="1447" y="1972"/>
                <a:ext cx="6" cy="13"/>
              </a:xfrm>
              <a:prstGeom prst="rect">
                <a:avLst/>
              </a:prstGeom>
              <a:solidFill>
                <a:srgbClr val="63C6F5"/>
              </a:solidFill>
              <a:ln w="9525">
                <a:noFill/>
                <a:miter lim="800000"/>
                <a:headEnd/>
                <a:tailEnd/>
              </a:ln>
            </p:spPr>
            <p:txBody>
              <a:bodyPr/>
              <a:lstStyle/>
              <a:p>
                <a:endParaRPr lang="en-US" dirty="0"/>
              </a:p>
            </p:txBody>
          </p:sp>
          <p:sp>
            <p:nvSpPr>
              <p:cNvPr id="80709" name="Rectangle 13125"/>
              <p:cNvSpPr>
                <a:spLocks noChangeArrowheads="1"/>
              </p:cNvSpPr>
              <p:nvPr/>
            </p:nvSpPr>
            <p:spPr bwMode="auto">
              <a:xfrm>
                <a:off x="1447" y="1991"/>
                <a:ext cx="6" cy="176"/>
              </a:xfrm>
              <a:prstGeom prst="rect">
                <a:avLst/>
              </a:prstGeom>
              <a:solidFill>
                <a:srgbClr val="63C6F5"/>
              </a:solidFill>
              <a:ln w="9525">
                <a:noFill/>
                <a:miter lim="800000"/>
                <a:headEnd/>
                <a:tailEnd/>
              </a:ln>
            </p:spPr>
            <p:txBody>
              <a:bodyPr/>
              <a:lstStyle/>
              <a:p>
                <a:endParaRPr lang="en-US" dirty="0"/>
              </a:p>
            </p:txBody>
          </p:sp>
          <p:sp>
            <p:nvSpPr>
              <p:cNvPr id="80710" name="Rectangle 13126"/>
              <p:cNvSpPr>
                <a:spLocks noChangeArrowheads="1"/>
              </p:cNvSpPr>
              <p:nvPr/>
            </p:nvSpPr>
            <p:spPr bwMode="auto">
              <a:xfrm>
                <a:off x="1447" y="2557"/>
                <a:ext cx="6" cy="6"/>
              </a:xfrm>
              <a:prstGeom prst="rect">
                <a:avLst/>
              </a:prstGeom>
              <a:solidFill>
                <a:srgbClr val="63C6F5"/>
              </a:solidFill>
              <a:ln w="9525">
                <a:noFill/>
                <a:miter lim="800000"/>
                <a:headEnd/>
                <a:tailEnd/>
              </a:ln>
            </p:spPr>
            <p:txBody>
              <a:bodyPr/>
              <a:lstStyle/>
              <a:p>
                <a:endParaRPr lang="en-US" dirty="0"/>
              </a:p>
            </p:txBody>
          </p:sp>
          <p:sp>
            <p:nvSpPr>
              <p:cNvPr id="80711" name="Rectangle 13127"/>
              <p:cNvSpPr>
                <a:spLocks noChangeArrowheads="1"/>
              </p:cNvSpPr>
              <p:nvPr/>
            </p:nvSpPr>
            <p:spPr bwMode="auto">
              <a:xfrm>
                <a:off x="1447" y="2563"/>
                <a:ext cx="6" cy="7"/>
              </a:xfrm>
              <a:prstGeom prst="rect">
                <a:avLst/>
              </a:prstGeom>
              <a:solidFill>
                <a:srgbClr val="63C6F5"/>
              </a:solidFill>
              <a:ln w="9525">
                <a:noFill/>
                <a:miter lim="800000"/>
                <a:headEnd/>
                <a:tailEnd/>
              </a:ln>
            </p:spPr>
            <p:txBody>
              <a:bodyPr/>
              <a:lstStyle/>
              <a:p>
                <a:endParaRPr lang="en-US" dirty="0"/>
              </a:p>
            </p:txBody>
          </p:sp>
          <p:sp>
            <p:nvSpPr>
              <p:cNvPr id="80712" name="Freeform 13128"/>
              <p:cNvSpPr>
                <a:spLocks/>
              </p:cNvSpPr>
              <p:nvPr/>
            </p:nvSpPr>
            <p:spPr bwMode="auto">
              <a:xfrm>
                <a:off x="1447" y="2582"/>
                <a:ext cx="6" cy="13"/>
              </a:xfrm>
              <a:custGeom>
                <a:avLst/>
                <a:gdLst/>
                <a:ahLst/>
                <a:cxnLst>
                  <a:cxn ang="0">
                    <a:pos x="0" y="0"/>
                  </a:cxn>
                  <a:cxn ang="0">
                    <a:pos x="0" y="6"/>
                  </a:cxn>
                  <a:cxn ang="0">
                    <a:pos x="6" y="13"/>
                  </a:cxn>
                  <a:cxn ang="0">
                    <a:pos x="6" y="0"/>
                  </a:cxn>
                  <a:cxn ang="0">
                    <a:pos x="0" y="0"/>
                  </a:cxn>
                </a:cxnLst>
                <a:rect l="0" t="0" r="r" b="b"/>
                <a:pathLst>
                  <a:path w="6" h="13">
                    <a:moveTo>
                      <a:pt x="0" y="0"/>
                    </a:moveTo>
                    <a:lnTo>
                      <a:pt x="0" y="6"/>
                    </a:lnTo>
                    <a:lnTo>
                      <a:pt x="6" y="13"/>
                    </a:lnTo>
                    <a:lnTo>
                      <a:pt x="6" y="0"/>
                    </a:lnTo>
                    <a:lnTo>
                      <a:pt x="0" y="0"/>
                    </a:lnTo>
                    <a:close/>
                  </a:path>
                </a:pathLst>
              </a:custGeom>
              <a:solidFill>
                <a:srgbClr val="63C6F5"/>
              </a:solidFill>
              <a:ln w="9525">
                <a:noFill/>
                <a:round/>
                <a:headEnd/>
                <a:tailEnd/>
              </a:ln>
            </p:spPr>
            <p:txBody>
              <a:bodyPr/>
              <a:lstStyle/>
              <a:p>
                <a:endParaRPr lang="en-US" dirty="0"/>
              </a:p>
            </p:txBody>
          </p:sp>
          <p:sp>
            <p:nvSpPr>
              <p:cNvPr id="80713" name="Freeform 13129"/>
              <p:cNvSpPr>
                <a:spLocks/>
              </p:cNvSpPr>
              <p:nvPr/>
            </p:nvSpPr>
            <p:spPr bwMode="auto">
              <a:xfrm>
                <a:off x="1447" y="2632"/>
                <a:ext cx="6" cy="19"/>
              </a:xfrm>
              <a:custGeom>
                <a:avLst/>
                <a:gdLst/>
                <a:ahLst/>
                <a:cxnLst>
                  <a:cxn ang="0">
                    <a:pos x="0" y="0"/>
                  </a:cxn>
                  <a:cxn ang="0">
                    <a:pos x="0" y="19"/>
                  </a:cxn>
                  <a:cxn ang="0">
                    <a:pos x="6" y="13"/>
                  </a:cxn>
                  <a:cxn ang="0">
                    <a:pos x="6" y="7"/>
                  </a:cxn>
                  <a:cxn ang="0">
                    <a:pos x="0" y="0"/>
                  </a:cxn>
                </a:cxnLst>
                <a:rect l="0" t="0" r="r" b="b"/>
                <a:pathLst>
                  <a:path w="6" h="19">
                    <a:moveTo>
                      <a:pt x="0" y="0"/>
                    </a:moveTo>
                    <a:lnTo>
                      <a:pt x="0" y="19"/>
                    </a:lnTo>
                    <a:lnTo>
                      <a:pt x="6" y="13"/>
                    </a:lnTo>
                    <a:lnTo>
                      <a:pt x="6" y="7"/>
                    </a:lnTo>
                    <a:lnTo>
                      <a:pt x="0" y="0"/>
                    </a:lnTo>
                    <a:close/>
                  </a:path>
                </a:pathLst>
              </a:custGeom>
              <a:solidFill>
                <a:srgbClr val="63C6F5"/>
              </a:solidFill>
              <a:ln w="9525">
                <a:noFill/>
                <a:round/>
                <a:headEnd/>
                <a:tailEnd/>
              </a:ln>
            </p:spPr>
            <p:txBody>
              <a:bodyPr/>
              <a:lstStyle/>
              <a:p>
                <a:endParaRPr lang="en-US" dirty="0"/>
              </a:p>
            </p:txBody>
          </p:sp>
          <p:sp>
            <p:nvSpPr>
              <p:cNvPr id="80714" name="Rectangle 13130"/>
              <p:cNvSpPr>
                <a:spLocks noChangeArrowheads="1"/>
              </p:cNvSpPr>
              <p:nvPr/>
            </p:nvSpPr>
            <p:spPr bwMode="auto">
              <a:xfrm>
                <a:off x="1447" y="2651"/>
                <a:ext cx="6" cy="44"/>
              </a:xfrm>
              <a:prstGeom prst="rect">
                <a:avLst/>
              </a:prstGeom>
              <a:solidFill>
                <a:srgbClr val="63C6F5"/>
              </a:solidFill>
              <a:ln w="9525">
                <a:noFill/>
                <a:miter lim="800000"/>
                <a:headEnd/>
                <a:tailEnd/>
              </a:ln>
            </p:spPr>
            <p:txBody>
              <a:bodyPr/>
              <a:lstStyle/>
              <a:p>
                <a:endParaRPr lang="en-US" dirty="0"/>
              </a:p>
            </p:txBody>
          </p:sp>
          <p:sp>
            <p:nvSpPr>
              <p:cNvPr id="80715" name="Rectangle 13131"/>
              <p:cNvSpPr>
                <a:spLocks noChangeArrowheads="1"/>
              </p:cNvSpPr>
              <p:nvPr/>
            </p:nvSpPr>
            <p:spPr bwMode="auto">
              <a:xfrm>
                <a:off x="1447" y="2702"/>
                <a:ext cx="6" cy="270"/>
              </a:xfrm>
              <a:prstGeom prst="rect">
                <a:avLst/>
              </a:prstGeom>
              <a:solidFill>
                <a:srgbClr val="63C6F5"/>
              </a:solidFill>
              <a:ln w="9525">
                <a:noFill/>
                <a:miter lim="800000"/>
                <a:headEnd/>
                <a:tailEnd/>
              </a:ln>
            </p:spPr>
            <p:txBody>
              <a:bodyPr/>
              <a:lstStyle/>
              <a:p>
                <a:endParaRPr lang="en-US" dirty="0"/>
              </a:p>
            </p:txBody>
          </p:sp>
          <p:sp>
            <p:nvSpPr>
              <p:cNvPr id="80716" name="Rectangle 13132"/>
              <p:cNvSpPr>
                <a:spLocks noChangeArrowheads="1"/>
              </p:cNvSpPr>
              <p:nvPr/>
            </p:nvSpPr>
            <p:spPr bwMode="auto">
              <a:xfrm>
                <a:off x="1447" y="2972"/>
                <a:ext cx="6" cy="13"/>
              </a:xfrm>
              <a:prstGeom prst="rect">
                <a:avLst/>
              </a:prstGeom>
              <a:solidFill>
                <a:srgbClr val="63C6F5"/>
              </a:solidFill>
              <a:ln w="9525">
                <a:noFill/>
                <a:miter lim="800000"/>
                <a:headEnd/>
                <a:tailEnd/>
              </a:ln>
            </p:spPr>
            <p:txBody>
              <a:bodyPr/>
              <a:lstStyle/>
              <a:p>
                <a:endParaRPr lang="en-US" dirty="0"/>
              </a:p>
            </p:txBody>
          </p:sp>
          <p:sp>
            <p:nvSpPr>
              <p:cNvPr id="80717" name="Rectangle 13133"/>
              <p:cNvSpPr>
                <a:spLocks noChangeArrowheads="1"/>
              </p:cNvSpPr>
              <p:nvPr/>
            </p:nvSpPr>
            <p:spPr bwMode="auto">
              <a:xfrm>
                <a:off x="1447" y="3022"/>
                <a:ext cx="6" cy="114"/>
              </a:xfrm>
              <a:prstGeom prst="rect">
                <a:avLst/>
              </a:prstGeom>
              <a:solidFill>
                <a:srgbClr val="63C6F5"/>
              </a:solidFill>
              <a:ln w="9525">
                <a:noFill/>
                <a:miter lim="800000"/>
                <a:headEnd/>
                <a:tailEnd/>
              </a:ln>
            </p:spPr>
            <p:txBody>
              <a:bodyPr/>
              <a:lstStyle/>
              <a:p>
                <a:endParaRPr lang="en-US" dirty="0"/>
              </a:p>
            </p:txBody>
          </p:sp>
          <p:sp>
            <p:nvSpPr>
              <p:cNvPr id="80718" name="Rectangle 13134"/>
              <p:cNvSpPr>
                <a:spLocks noChangeArrowheads="1"/>
              </p:cNvSpPr>
              <p:nvPr/>
            </p:nvSpPr>
            <p:spPr bwMode="auto">
              <a:xfrm>
                <a:off x="1447" y="3362"/>
                <a:ext cx="6" cy="94"/>
              </a:xfrm>
              <a:prstGeom prst="rect">
                <a:avLst/>
              </a:prstGeom>
              <a:solidFill>
                <a:srgbClr val="63C6F5"/>
              </a:solidFill>
              <a:ln w="9525">
                <a:noFill/>
                <a:miter lim="800000"/>
                <a:headEnd/>
                <a:tailEnd/>
              </a:ln>
            </p:spPr>
            <p:txBody>
              <a:bodyPr/>
              <a:lstStyle/>
              <a:p>
                <a:endParaRPr lang="en-US" dirty="0"/>
              </a:p>
            </p:txBody>
          </p:sp>
          <p:sp>
            <p:nvSpPr>
              <p:cNvPr id="80719" name="Freeform 13135"/>
              <p:cNvSpPr>
                <a:spLocks/>
              </p:cNvSpPr>
              <p:nvPr/>
            </p:nvSpPr>
            <p:spPr bwMode="auto">
              <a:xfrm>
                <a:off x="1453" y="620"/>
                <a:ext cx="6" cy="113"/>
              </a:xfrm>
              <a:custGeom>
                <a:avLst/>
                <a:gdLst/>
                <a:ahLst/>
                <a:cxnLst>
                  <a:cxn ang="0">
                    <a:pos x="0" y="6"/>
                  </a:cxn>
                  <a:cxn ang="0">
                    <a:pos x="0" y="113"/>
                  </a:cxn>
                  <a:cxn ang="0">
                    <a:pos x="6" y="113"/>
                  </a:cxn>
                  <a:cxn ang="0">
                    <a:pos x="6" y="0"/>
                  </a:cxn>
                  <a:cxn ang="0">
                    <a:pos x="0" y="6"/>
                  </a:cxn>
                </a:cxnLst>
                <a:rect l="0" t="0" r="r" b="b"/>
                <a:pathLst>
                  <a:path w="6" h="113">
                    <a:moveTo>
                      <a:pt x="0" y="6"/>
                    </a:moveTo>
                    <a:lnTo>
                      <a:pt x="0" y="113"/>
                    </a:lnTo>
                    <a:lnTo>
                      <a:pt x="6" y="113"/>
                    </a:lnTo>
                    <a:lnTo>
                      <a:pt x="6" y="0"/>
                    </a:lnTo>
                    <a:lnTo>
                      <a:pt x="0" y="6"/>
                    </a:lnTo>
                    <a:close/>
                  </a:path>
                </a:pathLst>
              </a:custGeom>
              <a:solidFill>
                <a:srgbClr val="63C6F5"/>
              </a:solidFill>
              <a:ln w="9525">
                <a:noFill/>
                <a:round/>
                <a:headEnd/>
                <a:tailEnd/>
              </a:ln>
            </p:spPr>
            <p:txBody>
              <a:bodyPr/>
              <a:lstStyle/>
              <a:p>
                <a:endParaRPr lang="en-US" dirty="0"/>
              </a:p>
            </p:txBody>
          </p:sp>
          <p:sp>
            <p:nvSpPr>
              <p:cNvPr id="80720" name="Freeform 13136"/>
              <p:cNvSpPr>
                <a:spLocks/>
              </p:cNvSpPr>
              <p:nvPr/>
            </p:nvSpPr>
            <p:spPr bwMode="auto">
              <a:xfrm>
                <a:off x="1447" y="915"/>
                <a:ext cx="6" cy="390"/>
              </a:xfrm>
              <a:custGeom>
                <a:avLst/>
                <a:gdLst/>
                <a:ahLst/>
                <a:cxnLst>
                  <a:cxn ang="0">
                    <a:pos x="0" y="0"/>
                  </a:cxn>
                  <a:cxn ang="0">
                    <a:pos x="0" y="390"/>
                  </a:cxn>
                  <a:cxn ang="0">
                    <a:pos x="6" y="365"/>
                  </a:cxn>
                  <a:cxn ang="0">
                    <a:pos x="6" y="0"/>
                  </a:cxn>
                  <a:cxn ang="0">
                    <a:pos x="0" y="0"/>
                  </a:cxn>
                </a:cxnLst>
                <a:rect l="0" t="0" r="r" b="b"/>
                <a:pathLst>
                  <a:path w="6" h="390">
                    <a:moveTo>
                      <a:pt x="0" y="0"/>
                    </a:moveTo>
                    <a:lnTo>
                      <a:pt x="0" y="390"/>
                    </a:lnTo>
                    <a:lnTo>
                      <a:pt x="6" y="365"/>
                    </a:lnTo>
                    <a:lnTo>
                      <a:pt x="6" y="0"/>
                    </a:lnTo>
                    <a:lnTo>
                      <a:pt x="0" y="0"/>
                    </a:lnTo>
                    <a:close/>
                  </a:path>
                </a:pathLst>
              </a:custGeom>
              <a:solidFill>
                <a:srgbClr val="63C6F5"/>
              </a:solidFill>
              <a:ln w="9525">
                <a:noFill/>
                <a:round/>
                <a:headEnd/>
                <a:tailEnd/>
              </a:ln>
            </p:spPr>
            <p:txBody>
              <a:bodyPr/>
              <a:lstStyle/>
              <a:p>
                <a:endParaRPr lang="en-US" dirty="0"/>
              </a:p>
            </p:txBody>
          </p:sp>
          <p:sp>
            <p:nvSpPr>
              <p:cNvPr id="80721" name="Freeform 13137"/>
              <p:cNvSpPr>
                <a:spLocks/>
              </p:cNvSpPr>
              <p:nvPr/>
            </p:nvSpPr>
            <p:spPr bwMode="auto">
              <a:xfrm>
                <a:off x="1453" y="1639"/>
                <a:ext cx="6" cy="251"/>
              </a:xfrm>
              <a:custGeom>
                <a:avLst/>
                <a:gdLst/>
                <a:ahLst/>
                <a:cxnLst>
                  <a:cxn ang="0">
                    <a:pos x="0" y="0"/>
                  </a:cxn>
                  <a:cxn ang="0">
                    <a:pos x="0" y="245"/>
                  </a:cxn>
                  <a:cxn ang="0">
                    <a:pos x="6" y="251"/>
                  </a:cxn>
                  <a:cxn ang="0">
                    <a:pos x="6" y="6"/>
                  </a:cxn>
                  <a:cxn ang="0">
                    <a:pos x="0" y="0"/>
                  </a:cxn>
                </a:cxnLst>
                <a:rect l="0" t="0" r="r" b="b"/>
                <a:pathLst>
                  <a:path w="6" h="251">
                    <a:moveTo>
                      <a:pt x="0" y="0"/>
                    </a:moveTo>
                    <a:lnTo>
                      <a:pt x="0" y="245"/>
                    </a:lnTo>
                    <a:lnTo>
                      <a:pt x="6" y="251"/>
                    </a:lnTo>
                    <a:lnTo>
                      <a:pt x="6" y="6"/>
                    </a:lnTo>
                    <a:lnTo>
                      <a:pt x="0" y="0"/>
                    </a:lnTo>
                    <a:close/>
                  </a:path>
                </a:pathLst>
              </a:custGeom>
              <a:solidFill>
                <a:srgbClr val="63C6F5"/>
              </a:solidFill>
              <a:ln w="9525">
                <a:noFill/>
                <a:round/>
                <a:headEnd/>
                <a:tailEnd/>
              </a:ln>
            </p:spPr>
            <p:txBody>
              <a:bodyPr/>
              <a:lstStyle/>
              <a:p>
                <a:endParaRPr lang="en-US" dirty="0"/>
              </a:p>
            </p:txBody>
          </p:sp>
          <p:sp>
            <p:nvSpPr>
              <p:cNvPr id="80722" name="Rectangle 13138"/>
              <p:cNvSpPr>
                <a:spLocks noChangeArrowheads="1"/>
              </p:cNvSpPr>
              <p:nvPr/>
            </p:nvSpPr>
            <p:spPr bwMode="auto">
              <a:xfrm>
                <a:off x="1453" y="1903"/>
                <a:ext cx="6" cy="6"/>
              </a:xfrm>
              <a:prstGeom prst="rect">
                <a:avLst/>
              </a:prstGeom>
              <a:solidFill>
                <a:srgbClr val="63C6F5"/>
              </a:solidFill>
              <a:ln w="9525">
                <a:noFill/>
                <a:miter lim="800000"/>
                <a:headEnd/>
                <a:tailEnd/>
              </a:ln>
            </p:spPr>
            <p:txBody>
              <a:bodyPr/>
              <a:lstStyle/>
              <a:p>
                <a:endParaRPr lang="en-US" dirty="0"/>
              </a:p>
            </p:txBody>
          </p:sp>
          <p:sp>
            <p:nvSpPr>
              <p:cNvPr id="80723" name="Rectangle 13139"/>
              <p:cNvSpPr>
                <a:spLocks noChangeArrowheads="1"/>
              </p:cNvSpPr>
              <p:nvPr/>
            </p:nvSpPr>
            <p:spPr bwMode="auto">
              <a:xfrm>
                <a:off x="1453" y="1972"/>
                <a:ext cx="6" cy="6"/>
              </a:xfrm>
              <a:prstGeom prst="rect">
                <a:avLst/>
              </a:prstGeom>
              <a:solidFill>
                <a:srgbClr val="63C6F5"/>
              </a:solidFill>
              <a:ln w="9525">
                <a:noFill/>
                <a:miter lim="800000"/>
                <a:headEnd/>
                <a:tailEnd/>
              </a:ln>
            </p:spPr>
            <p:txBody>
              <a:bodyPr/>
              <a:lstStyle/>
              <a:p>
                <a:endParaRPr lang="en-US" dirty="0"/>
              </a:p>
            </p:txBody>
          </p:sp>
          <p:sp>
            <p:nvSpPr>
              <p:cNvPr id="80724" name="Freeform 13140"/>
              <p:cNvSpPr>
                <a:spLocks/>
              </p:cNvSpPr>
              <p:nvPr/>
            </p:nvSpPr>
            <p:spPr bwMode="auto">
              <a:xfrm>
                <a:off x="1453" y="1978"/>
                <a:ext cx="6" cy="145"/>
              </a:xfrm>
              <a:custGeom>
                <a:avLst/>
                <a:gdLst/>
                <a:ahLst/>
                <a:cxnLst>
                  <a:cxn ang="0">
                    <a:pos x="0" y="0"/>
                  </a:cxn>
                  <a:cxn ang="0">
                    <a:pos x="0" y="139"/>
                  </a:cxn>
                  <a:cxn ang="0">
                    <a:pos x="6" y="145"/>
                  </a:cxn>
                  <a:cxn ang="0">
                    <a:pos x="6" y="0"/>
                  </a:cxn>
                  <a:cxn ang="0">
                    <a:pos x="0" y="0"/>
                  </a:cxn>
                </a:cxnLst>
                <a:rect l="0" t="0" r="r" b="b"/>
                <a:pathLst>
                  <a:path w="6" h="145">
                    <a:moveTo>
                      <a:pt x="0" y="0"/>
                    </a:moveTo>
                    <a:lnTo>
                      <a:pt x="0" y="139"/>
                    </a:lnTo>
                    <a:lnTo>
                      <a:pt x="6" y="145"/>
                    </a:lnTo>
                    <a:lnTo>
                      <a:pt x="6" y="0"/>
                    </a:lnTo>
                    <a:lnTo>
                      <a:pt x="0" y="0"/>
                    </a:lnTo>
                    <a:close/>
                  </a:path>
                </a:pathLst>
              </a:custGeom>
              <a:solidFill>
                <a:srgbClr val="63C6F5"/>
              </a:solidFill>
              <a:ln w="9525">
                <a:noFill/>
                <a:round/>
                <a:headEnd/>
                <a:tailEnd/>
              </a:ln>
            </p:spPr>
            <p:txBody>
              <a:bodyPr/>
              <a:lstStyle/>
              <a:p>
                <a:endParaRPr lang="en-US" dirty="0"/>
              </a:p>
            </p:txBody>
          </p:sp>
          <p:sp>
            <p:nvSpPr>
              <p:cNvPr id="80725" name="Rectangle 13141"/>
              <p:cNvSpPr>
                <a:spLocks noChangeArrowheads="1"/>
              </p:cNvSpPr>
              <p:nvPr/>
            </p:nvSpPr>
            <p:spPr bwMode="auto">
              <a:xfrm>
                <a:off x="1453" y="2123"/>
                <a:ext cx="6" cy="50"/>
              </a:xfrm>
              <a:prstGeom prst="rect">
                <a:avLst/>
              </a:prstGeom>
              <a:solidFill>
                <a:srgbClr val="63C6F5"/>
              </a:solidFill>
              <a:ln w="9525">
                <a:noFill/>
                <a:miter lim="800000"/>
                <a:headEnd/>
                <a:tailEnd/>
              </a:ln>
            </p:spPr>
            <p:txBody>
              <a:bodyPr/>
              <a:lstStyle/>
              <a:p>
                <a:endParaRPr lang="en-US" dirty="0"/>
              </a:p>
            </p:txBody>
          </p:sp>
          <p:sp>
            <p:nvSpPr>
              <p:cNvPr id="80726" name="Freeform 13142"/>
              <p:cNvSpPr>
                <a:spLocks/>
              </p:cNvSpPr>
              <p:nvPr/>
            </p:nvSpPr>
            <p:spPr bwMode="auto">
              <a:xfrm>
                <a:off x="1453" y="2570"/>
                <a:ext cx="6" cy="12"/>
              </a:xfrm>
              <a:custGeom>
                <a:avLst/>
                <a:gdLst/>
                <a:ahLst/>
                <a:cxnLst>
                  <a:cxn ang="0">
                    <a:pos x="0" y="0"/>
                  </a:cxn>
                  <a:cxn ang="0">
                    <a:pos x="0" y="6"/>
                  </a:cxn>
                  <a:cxn ang="0">
                    <a:pos x="6" y="12"/>
                  </a:cxn>
                  <a:cxn ang="0">
                    <a:pos x="6" y="0"/>
                  </a:cxn>
                  <a:cxn ang="0">
                    <a:pos x="0" y="0"/>
                  </a:cxn>
                </a:cxnLst>
                <a:rect l="0" t="0" r="r" b="b"/>
                <a:pathLst>
                  <a:path w="6" h="12">
                    <a:moveTo>
                      <a:pt x="0" y="0"/>
                    </a:moveTo>
                    <a:lnTo>
                      <a:pt x="0" y="6"/>
                    </a:lnTo>
                    <a:lnTo>
                      <a:pt x="6" y="12"/>
                    </a:lnTo>
                    <a:lnTo>
                      <a:pt x="6" y="0"/>
                    </a:lnTo>
                    <a:lnTo>
                      <a:pt x="0" y="0"/>
                    </a:lnTo>
                    <a:close/>
                  </a:path>
                </a:pathLst>
              </a:custGeom>
              <a:solidFill>
                <a:srgbClr val="63C6F5"/>
              </a:solidFill>
              <a:ln w="9525">
                <a:noFill/>
                <a:round/>
                <a:headEnd/>
                <a:tailEnd/>
              </a:ln>
            </p:spPr>
            <p:txBody>
              <a:bodyPr/>
              <a:lstStyle/>
              <a:p>
                <a:endParaRPr lang="en-US" dirty="0"/>
              </a:p>
            </p:txBody>
          </p:sp>
          <p:sp>
            <p:nvSpPr>
              <p:cNvPr id="80727" name="Rectangle 13143"/>
              <p:cNvSpPr>
                <a:spLocks noChangeArrowheads="1"/>
              </p:cNvSpPr>
              <p:nvPr/>
            </p:nvSpPr>
            <p:spPr bwMode="auto">
              <a:xfrm>
                <a:off x="1453" y="2582"/>
                <a:ext cx="6" cy="19"/>
              </a:xfrm>
              <a:prstGeom prst="rect">
                <a:avLst/>
              </a:prstGeom>
              <a:solidFill>
                <a:srgbClr val="63C6F5"/>
              </a:solidFill>
              <a:ln w="9525">
                <a:noFill/>
                <a:miter lim="800000"/>
                <a:headEnd/>
                <a:tailEnd/>
              </a:ln>
            </p:spPr>
            <p:txBody>
              <a:bodyPr/>
              <a:lstStyle/>
              <a:p>
                <a:endParaRPr lang="en-US" dirty="0"/>
              </a:p>
            </p:txBody>
          </p:sp>
          <p:sp>
            <p:nvSpPr>
              <p:cNvPr id="80728" name="Rectangle 13144"/>
              <p:cNvSpPr>
                <a:spLocks noChangeArrowheads="1"/>
              </p:cNvSpPr>
              <p:nvPr/>
            </p:nvSpPr>
            <p:spPr bwMode="auto">
              <a:xfrm>
                <a:off x="1453" y="2614"/>
                <a:ext cx="6" cy="1"/>
              </a:xfrm>
              <a:prstGeom prst="rect">
                <a:avLst/>
              </a:prstGeom>
              <a:solidFill>
                <a:srgbClr val="63C6F5"/>
              </a:solidFill>
              <a:ln w="9525">
                <a:noFill/>
                <a:miter lim="800000"/>
                <a:headEnd/>
                <a:tailEnd/>
              </a:ln>
            </p:spPr>
            <p:txBody>
              <a:bodyPr/>
              <a:lstStyle/>
              <a:p>
                <a:endParaRPr lang="en-US" dirty="0"/>
              </a:p>
            </p:txBody>
          </p:sp>
          <p:sp>
            <p:nvSpPr>
              <p:cNvPr id="80729" name="Freeform 13145"/>
              <p:cNvSpPr>
                <a:spLocks/>
              </p:cNvSpPr>
              <p:nvPr/>
            </p:nvSpPr>
            <p:spPr bwMode="auto">
              <a:xfrm>
                <a:off x="1453" y="2632"/>
                <a:ext cx="6" cy="13"/>
              </a:xfrm>
              <a:custGeom>
                <a:avLst/>
                <a:gdLst/>
                <a:ahLst/>
                <a:cxnLst>
                  <a:cxn ang="0">
                    <a:pos x="0" y="0"/>
                  </a:cxn>
                  <a:cxn ang="0">
                    <a:pos x="0" y="13"/>
                  </a:cxn>
                  <a:cxn ang="0">
                    <a:pos x="6" y="7"/>
                  </a:cxn>
                  <a:cxn ang="0">
                    <a:pos x="6" y="0"/>
                  </a:cxn>
                  <a:cxn ang="0">
                    <a:pos x="0" y="0"/>
                  </a:cxn>
                </a:cxnLst>
                <a:rect l="0" t="0" r="r" b="b"/>
                <a:pathLst>
                  <a:path w="6" h="13">
                    <a:moveTo>
                      <a:pt x="0" y="0"/>
                    </a:moveTo>
                    <a:lnTo>
                      <a:pt x="0" y="13"/>
                    </a:lnTo>
                    <a:lnTo>
                      <a:pt x="6" y="7"/>
                    </a:lnTo>
                    <a:lnTo>
                      <a:pt x="6" y="0"/>
                    </a:lnTo>
                    <a:lnTo>
                      <a:pt x="0" y="0"/>
                    </a:lnTo>
                    <a:close/>
                  </a:path>
                </a:pathLst>
              </a:custGeom>
              <a:solidFill>
                <a:srgbClr val="63C6F5"/>
              </a:solidFill>
              <a:ln w="9525">
                <a:noFill/>
                <a:round/>
                <a:headEnd/>
                <a:tailEnd/>
              </a:ln>
            </p:spPr>
            <p:txBody>
              <a:bodyPr/>
              <a:lstStyle/>
              <a:p>
                <a:endParaRPr lang="en-US" dirty="0"/>
              </a:p>
            </p:txBody>
          </p:sp>
          <p:sp>
            <p:nvSpPr>
              <p:cNvPr id="80730" name="Freeform 13146"/>
              <p:cNvSpPr>
                <a:spLocks/>
              </p:cNvSpPr>
              <p:nvPr/>
            </p:nvSpPr>
            <p:spPr bwMode="auto">
              <a:xfrm>
                <a:off x="1453" y="2639"/>
                <a:ext cx="6" cy="50"/>
              </a:xfrm>
              <a:custGeom>
                <a:avLst/>
                <a:gdLst/>
                <a:ahLst/>
                <a:cxnLst>
                  <a:cxn ang="0">
                    <a:pos x="0" y="12"/>
                  </a:cxn>
                  <a:cxn ang="0">
                    <a:pos x="0" y="50"/>
                  </a:cxn>
                  <a:cxn ang="0">
                    <a:pos x="6" y="50"/>
                  </a:cxn>
                  <a:cxn ang="0">
                    <a:pos x="6" y="0"/>
                  </a:cxn>
                  <a:cxn ang="0">
                    <a:pos x="0" y="12"/>
                  </a:cxn>
                </a:cxnLst>
                <a:rect l="0" t="0" r="r" b="b"/>
                <a:pathLst>
                  <a:path w="6" h="50">
                    <a:moveTo>
                      <a:pt x="0" y="12"/>
                    </a:moveTo>
                    <a:lnTo>
                      <a:pt x="0" y="50"/>
                    </a:lnTo>
                    <a:lnTo>
                      <a:pt x="6" y="50"/>
                    </a:lnTo>
                    <a:lnTo>
                      <a:pt x="6" y="0"/>
                    </a:lnTo>
                    <a:lnTo>
                      <a:pt x="0" y="12"/>
                    </a:lnTo>
                    <a:close/>
                  </a:path>
                </a:pathLst>
              </a:custGeom>
              <a:solidFill>
                <a:srgbClr val="63C6F5"/>
              </a:solidFill>
              <a:ln w="9525">
                <a:noFill/>
                <a:round/>
                <a:headEnd/>
                <a:tailEnd/>
              </a:ln>
            </p:spPr>
            <p:txBody>
              <a:bodyPr/>
              <a:lstStyle/>
              <a:p>
                <a:endParaRPr lang="en-US" dirty="0"/>
              </a:p>
            </p:txBody>
          </p:sp>
          <p:sp>
            <p:nvSpPr>
              <p:cNvPr id="80731" name="Rectangle 13147"/>
              <p:cNvSpPr>
                <a:spLocks noChangeArrowheads="1"/>
              </p:cNvSpPr>
              <p:nvPr/>
            </p:nvSpPr>
            <p:spPr bwMode="auto">
              <a:xfrm>
                <a:off x="1453" y="2702"/>
                <a:ext cx="6" cy="264"/>
              </a:xfrm>
              <a:prstGeom prst="rect">
                <a:avLst/>
              </a:prstGeom>
              <a:solidFill>
                <a:srgbClr val="63C6F5"/>
              </a:solidFill>
              <a:ln w="9525">
                <a:noFill/>
                <a:miter lim="800000"/>
                <a:headEnd/>
                <a:tailEnd/>
              </a:ln>
            </p:spPr>
            <p:txBody>
              <a:bodyPr/>
              <a:lstStyle/>
              <a:p>
                <a:endParaRPr lang="en-US" dirty="0"/>
              </a:p>
            </p:txBody>
          </p:sp>
          <p:sp>
            <p:nvSpPr>
              <p:cNvPr id="80732" name="Rectangle 13148"/>
              <p:cNvSpPr>
                <a:spLocks noChangeArrowheads="1"/>
              </p:cNvSpPr>
              <p:nvPr/>
            </p:nvSpPr>
            <p:spPr bwMode="auto">
              <a:xfrm>
                <a:off x="1453" y="2972"/>
                <a:ext cx="6" cy="13"/>
              </a:xfrm>
              <a:prstGeom prst="rect">
                <a:avLst/>
              </a:prstGeom>
              <a:solidFill>
                <a:srgbClr val="63C6F5"/>
              </a:solidFill>
              <a:ln w="9525">
                <a:noFill/>
                <a:miter lim="800000"/>
                <a:headEnd/>
                <a:tailEnd/>
              </a:ln>
            </p:spPr>
            <p:txBody>
              <a:bodyPr/>
              <a:lstStyle/>
              <a:p>
                <a:endParaRPr lang="en-US" dirty="0"/>
              </a:p>
            </p:txBody>
          </p:sp>
          <p:sp>
            <p:nvSpPr>
              <p:cNvPr id="80733" name="Rectangle 13149"/>
              <p:cNvSpPr>
                <a:spLocks noChangeArrowheads="1"/>
              </p:cNvSpPr>
              <p:nvPr/>
            </p:nvSpPr>
            <p:spPr bwMode="auto">
              <a:xfrm>
                <a:off x="1453" y="3022"/>
                <a:ext cx="6" cy="114"/>
              </a:xfrm>
              <a:prstGeom prst="rect">
                <a:avLst/>
              </a:prstGeom>
              <a:solidFill>
                <a:srgbClr val="63C6F5"/>
              </a:solidFill>
              <a:ln w="9525">
                <a:noFill/>
                <a:miter lim="800000"/>
                <a:headEnd/>
                <a:tailEnd/>
              </a:ln>
            </p:spPr>
            <p:txBody>
              <a:bodyPr/>
              <a:lstStyle/>
              <a:p>
                <a:endParaRPr lang="en-US" dirty="0"/>
              </a:p>
            </p:txBody>
          </p:sp>
          <p:sp>
            <p:nvSpPr>
              <p:cNvPr id="80734" name="Freeform 13150"/>
              <p:cNvSpPr>
                <a:spLocks/>
              </p:cNvSpPr>
              <p:nvPr/>
            </p:nvSpPr>
            <p:spPr bwMode="auto">
              <a:xfrm>
                <a:off x="1453" y="3356"/>
                <a:ext cx="6" cy="100"/>
              </a:xfrm>
              <a:custGeom>
                <a:avLst/>
                <a:gdLst/>
                <a:ahLst/>
                <a:cxnLst>
                  <a:cxn ang="0">
                    <a:pos x="0" y="6"/>
                  </a:cxn>
                  <a:cxn ang="0">
                    <a:pos x="0" y="100"/>
                  </a:cxn>
                  <a:cxn ang="0">
                    <a:pos x="6" y="100"/>
                  </a:cxn>
                  <a:cxn ang="0">
                    <a:pos x="6" y="0"/>
                  </a:cxn>
                  <a:cxn ang="0">
                    <a:pos x="0" y="6"/>
                  </a:cxn>
                </a:cxnLst>
                <a:rect l="0" t="0" r="r" b="b"/>
                <a:pathLst>
                  <a:path w="6" h="100">
                    <a:moveTo>
                      <a:pt x="0" y="6"/>
                    </a:moveTo>
                    <a:lnTo>
                      <a:pt x="0" y="100"/>
                    </a:lnTo>
                    <a:lnTo>
                      <a:pt x="6" y="100"/>
                    </a:lnTo>
                    <a:lnTo>
                      <a:pt x="6" y="0"/>
                    </a:lnTo>
                    <a:lnTo>
                      <a:pt x="0" y="6"/>
                    </a:lnTo>
                    <a:close/>
                  </a:path>
                </a:pathLst>
              </a:custGeom>
              <a:solidFill>
                <a:srgbClr val="63C6F5"/>
              </a:solidFill>
              <a:ln w="9525">
                <a:noFill/>
                <a:round/>
                <a:headEnd/>
                <a:tailEnd/>
              </a:ln>
            </p:spPr>
            <p:txBody>
              <a:bodyPr/>
              <a:lstStyle/>
              <a:p>
                <a:endParaRPr lang="en-US" dirty="0"/>
              </a:p>
            </p:txBody>
          </p:sp>
          <p:sp>
            <p:nvSpPr>
              <p:cNvPr id="80735" name="Rectangle 13151"/>
              <p:cNvSpPr>
                <a:spLocks noChangeArrowheads="1"/>
              </p:cNvSpPr>
              <p:nvPr/>
            </p:nvSpPr>
            <p:spPr bwMode="auto">
              <a:xfrm>
                <a:off x="1459" y="620"/>
                <a:ext cx="6" cy="107"/>
              </a:xfrm>
              <a:prstGeom prst="rect">
                <a:avLst/>
              </a:prstGeom>
              <a:solidFill>
                <a:srgbClr val="63C6F5"/>
              </a:solidFill>
              <a:ln w="9525">
                <a:noFill/>
                <a:miter lim="800000"/>
                <a:headEnd/>
                <a:tailEnd/>
              </a:ln>
            </p:spPr>
            <p:txBody>
              <a:bodyPr/>
              <a:lstStyle/>
              <a:p>
                <a:endParaRPr lang="en-US" dirty="0"/>
              </a:p>
            </p:txBody>
          </p:sp>
          <p:sp>
            <p:nvSpPr>
              <p:cNvPr id="80736" name="Freeform 13152"/>
              <p:cNvSpPr>
                <a:spLocks/>
              </p:cNvSpPr>
              <p:nvPr/>
            </p:nvSpPr>
            <p:spPr bwMode="auto">
              <a:xfrm>
                <a:off x="1453" y="915"/>
                <a:ext cx="6" cy="365"/>
              </a:xfrm>
              <a:custGeom>
                <a:avLst/>
                <a:gdLst/>
                <a:ahLst/>
                <a:cxnLst>
                  <a:cxn ang="0">
                    <a:pos x="0" y="0"/>
                  </a:cxn>
                  <a:cxn ang="0">
                    <a:pos x="0" y="365"/>
                  </a:cxn>
                  <a:cxn ang="0">
                    <a:pos x="6" y="334"/>
                  </a:cxn>
                  <a:cxn ang="0">
                    <a:pos x="6" y="0"/>
                  </a:cxn>
                  <a:cxn ang="0">
                    <a:pos x="0" y="0"/>
                  </a:cxn>
                </a:cxnLst>
                <a:rect l="0" t="0" r="r" b="b"/>
                <a:pathLst>
                  <a:path w="6" h="365">
                    <a:moveTo>
                      <a:pt x="0" y="0"/>
                    </a:moveTo>
                    <a:lnTo>
                      <a:pt x="0" y="365"/>
                    </a:lnTo>
                    <a:lnTo>
                      <a:pt x="6" y="334"/>
                    </a:lnTo>
                    <a:lnTo>
                      <a:pt x="6" y="0"/>
                    </a:lnTo>
                    <a:lnTo>
                      <a:pt x="0" y="0"/>
                    </a:lnTo>
                    <a:close/>
                  </a:path>
                </a:pathLst>
              </a:custGeom>
              <a:solidFill>
                <a:srgbClr val="63C6F5"/>
              </a:solidFill>
              <a:ln w="9525">
                <a:noFill/>
                <a:round/>
                <a:headEnd/>
                <a:tailEnd/>
              </a:ln>
            </p:spPr>
            <p:txBody>
              <a:bodyPr/>
              <a:lstStyle/>
              <a:p>
                <a:endParaRPr lang="en-US" dirty="0"/>
              </a:p>
            </p:txBody>
          </p:sp>
          <p:sp>
            <p:nvSpPr>
              <p:cNvPr id="80737" name="Freeform 13153"/>
              <p:cNvSpPr>
                <a:spLocks/>
              </p:cNvSpPr>
              <p:nvPr/>
            </p:nvSpPr>
            <p:spPr bwMode="auto">
              <a:xfrm>
                <a:off x="1459" y="1664"/>
                <a:ext cx="6" cy="25"/>
              </a:xfrm>
              <a:custGeom>
                <a:avLst/>
                <a:gdLst/>
                <a:ahLst/>
                <a:cxnLst>
                  <a:cxn ang="0">
                    <a:pos x="0" y="0"/>
                  </a:cxn>
                  <a:cxn ang="0">
                    <a:pos x="0" y="25"/>
                  </a:cxn>
                  <a:cxn ang="0">
                    <a:pos x="6" y="19"/>
                  </a:cxn>
                  <a:cxn ang="0">
                    <a:pos x="6" y="0"/>
                  </a:cxn>
                  <a:cxn ang="0">
                    <a:pos x="0" y="0"/>
                  </a:cxn>
                </a:cxnLst>
                <a:rect l="0" t="0" r="r" b="b"/>
                <a:pathLst>
                  <a:path w="6" h="25">
                    <a:moveTo>
                      <a:pt x="0" y="0"/>
                    </a:moveTo>
                    <a:lnTo>
                      <a:pt x="0" y="25"/>
                    </a:lnTo>
                    <a:lnTo>
                      <a:pt x="6" y="19"/>
                    </a:lnTo>
                    <a:lnTo>
                      <a:pt x="6" y="0"/>
                    </a:lnTo>
                    <a:lnTo>
                      <a:pt x="0" y="0"/>
                    </a:lnTo>
                    <a:close/>
                  </a:path>
                </a:pathLst>
              </a:custGeom>
              <a:solidFill>
                <a:srgbClr val="63C6F5"/>
              </a:solidFill>
              <a:ln w="9525">
                <a:noFill/>
                <a:round/>
                <a:headEnd/>
                <a:tailEnd/>
              </a:ln>
            </p:spPr>
            <p:txBody>
              <a:bodyPr/>
              <a:lstStyle/>
              <a:p>
                <a:endParaRPr lang="en-US" dirty="0"/>
              </a:p>
            </p:txBody>
          </p:sp>
          <p:sp>
            <p:nvSpPr>
              <p:cNvPr id="80738" name="Freeform 13154"/>
              <p:cNvSpPr>
                <a:spLocks/>
              </p:cNvSpPr>
              <p:nvPr/>
            </p:nvSpPr>
            <p:spPr bwMode="auto">
              <a:xfrm>
                <a:off x="1459" y="1714"/>
                <a:ext cx="6" cy="182"/>
              </a:xfrm>
              <a:custGeom>
                <a:avLst/>
                <a:gdLst/>
                <a:ahLst/>
                <a:cxnLst>
                  <a:cxn ang="0">
                    <a:pos x="0" y="0"/>
                  </a:cxn>
                  <a:cxn ang="0">
                    <a:pos x="0" y="176"/>
                  </a:cxn>
                  <a:cxn ang="0">
                    <a:pos x="6" y="182"/>
                  </a:cxn>
                  <a:cxn ang="0">
                    <a:pos x="6" y="0"/>
                  </a:cxn>
                  <a:cxn ang="0">
                    <a:pos x="0" y="0"/>
                  </a:cxn>
                </a:cxnLst>
                <a:rect l="0" t="0" r="r" b="b"/>
                <a:pathLst>
                  <a:path w="6" h="182">
                    <a:moveTo>
                      <a:pt x="0" y="0"/>
                    </a:moveTo>
                    <a:lnTo>
                      <a:pt x="0" y="176"/>
                    </a:lnTo>
                    <a:lnTo>
                      <a:pt x="6" y="182"/>
                    </a:lnTo>
                    <a:lnTo>
                      <a:pt x="6" y="0"/>
                    </a:lnTo>
                    <a:lnTo>
                      <a:pt x="0" y="0"/>
                    </a:lnTo>
                    <a:close/>
                  </a:path>
                </a:pathLst>
              </a:custGeom>
              <a:solidFill>
                <a:srgbClr val="63C6F5"/>
              </a:solidFill>
              <a:ln w="9525">
                <a:noFill/>
                <a:round/>
                <a:headEnd/>
                <a:tailEnd/>
              </a:ln>
            </p:spPr>
            <p:txBody>
              <a:bodyPr/>
              <a:lstStyle/>
              <a:p>
                <a:endParaRPr lang="en-US" dirty="0"/>
              </a:p>
            </p:txBody>
          </p:sp>
          <p:sp>
            <p:nvSpPr>
              <p:cNvPr id="80739" name="Rectangle 13155"/>
              <p:cNvSpPr>
                <a:spLocks noChangeArrowheads="1"/>
              </p:cNvSpPr>
              <p:nvPr/>
            </p:nvSpPr>
            <p:spPr bwMode="auto">
              <a:xfrm>
                <a:off x="1459" y="1915"/>
                <a:ext cx="6" cy="1"/>
              </a:xfrm>
              <a:prstGeom prst="rect">
                <a:avLst/>
              </a:prstGeom>
              <a:solidFill>
                <a:srgbClr val="63C6F5"/>
              </a:solidFill>
              <a:ln w="9525">
                <a:noFill/>
                <a:miter lim="800000"/>
                <a:headEnd/>
                <a:tailEnd/>
              </a:ln>
            </p:spPr>
            <p:txBody>
              <a:bodyPr/>
              <a:lstStyle/>
              <a:p>
                <a:endParaRPr lang="en-US" dirty="0"/>
              </a:p>
            </p:txBody>
          </p:sp>
          <p:sp>
            <p:nvSpPr>
              <p:cNvPr id="80740" name="Rectangle 13156"/>
              <p:cNvSpPr>
                <a:spLocks noChangeArrowheads="1"/>
              </p:cNvSpPr>
              <p:nvPr/>
            </p:nvSpPr>
            <p:spPr bwMode="auto">
              <a:xfrm>
                <a:off x="1459" y="1922"/>
                <a:ext cx="6" cy="1"/>
              </a:xfrm>
              <a:prstGeom prst="rect">
                <a:avLst/>
              </a:prstGeom>
              <a:solidFill>
                <a:srgbClr val="63C6F5"/>
              </a:solidFill>
              <a:ln w="9525">
                <a:noFill/>
                <a:miter lim="800000"/>
                <a:headEnd/>
                <a:tailEnd/>
              </a:ln>
            </p:spPr>
            <p:txBody>
              <a:bodyPr/>
              <a:lstStyle/>
              <a:p>
                <a:endParaRPr lang="en-US" dirty="0"/>
              </a:p>
            </p:txBody>
          </p:sp>
          <p:sp>
            <p:nvSpPr>
              <p:cNvPr id="80741" name="Freeform 13157"/>
              <p:cNvSpPr>
                <a:spLocks/>
              </p:cNvSpPr>
              <p:nvPr/>
            </p:nvSpPr>
            <p:spPr bwMode="auto">
              <a:xfrm>
                <a:off x="1459" y="1922"/>
                <a:ext cx="6" cy="44"/>
              </a:xfrm>
              <a:custGeom>
                <a:avLst/>
                <a:gdLst/>
                <a:ahLst/>
                <a:cxnLst>
                  <a:cxn ang="0">
                    <a:pos x="0" y="6"/>
                  </a:cxn>
                  <a:cxn ang="0">
                    <a:pos x="0" y="44"/>
                  </a:cxn>
                  <a:cxn ang="0">
                    <a:pos x="6" y="44"/>
                  </a:cxn>
                  <a:cxn ang="0">
                    <a:pos x="6" y="0"/>
                  </a:cxn>
                  <a:cxn ang="0">
                    <a:pos x="0" y="6"/>
                  </a:cxn>
                </a:cxnLst>
                <a:rect l="0" t="0" r="r" b="b"/>
                <a:pathLst>
                  <a:path w="6" h="44">
                    <a:moveTo>
                      <a:pt x="0" y="6"/>
                    </a:moveTo>
                    <a:lnTo>
                      <a:pt x="0" y="44"/>
                    </a:lnTo>
                    <a:lnTo>
                      <a:pt x="6" y="44"/>
                    </a:lnTo>
                    <a:lnTo>
                      <a:pt x="6" y="0"/>
                    </a:lnTo>
                    <a:lnTo>
                      <a:pt x="0" y="6"/>
                    </a:lnTo>
                    <a:close/>
                  </a:path>
                </a:pathLst>
              </a:custGeom>
              <a:solidFill>
                <a:srgbClr val="63C6F5"/>
              </a:solidFill>
              <a:ln w="9525">
                <a:noFill/>
                <a:round/>
                <a:headEnd/>
                <a:tailEnd/>
              </a:ln>
            </p:spPr>
            <p:txBody>
              <a:bodyPr/>
              <a:lstStyle/>
              <a:p>
                <a:endParaRPr lang="en-US" dirty="0"/>
              </a:p>
            </p:txBody>
          </p:sp>
          <p:sp>
            <p:nvSpPr>
              <p:cNvPr id="80742" name="Rectangle 13158"/>
              <p:cNvSpPr>
                <a:spLocks noChangeArrowheads="1"/>
              </p:cNvSpPr>
              <p:nvPr/>
            </p:nvSpPr>
            <p:spPr bwMode="auto">
              <a:xfrm>
                <a:off x="1459" y="1972"/>
                <a:ext cx="6" cy="6"/>
              </a:xfrm>
              <a:prstGeom prst="rect">
                <a:avLst/>
              </a:prstGeom>
              <a:solidFill>
                <a:srgbClr val="63C6F5"/>
              </a:solidFill>
              <a:ln w="9525">
                <a:noFill/>
                <a:miter lim="800000"/>
                <a:headEnd/>
                <a:tailEnd/>
              </a:ln>
            </p:spPr>
            <p:txBody>
              <a:bodyPr/>
              <a:lstStyle/>
              <a:p>
                <a:endParaRPr lang="en-US" dirty="0"/>
              </a:p>
            </p:txBody>
          </p:sp>
          <p:sp>
            <p:nvSpPr>
              <p:cNvPr id="80743" name="Freeform 13159"/>
              <p:cNvSpPr>
                <a:spLocks/>
              </p:cNvSpPr>
              <p:nvPr/>
            </p:nvSpPr>
            <p:spPr bwMode="auto">
              <a:xfrm>
                <a:off x="1459" y="1978"/>
                <a:ext cx="6" cy="151"/>
              </a:xfrm>
              <a:custGeom>
                <a:avLst/>
                <a:gdLst/>
                <a:ahLst/>
                <a:cxnLst>
                  <a:cxn ang="0">
                    <a:pos x="0" y="0"/>
                  </a:cxn>
                  <a:cxn ang="0">
                    <a:pos x="0" y="145"/>
                  </a:cxn>
                  <a:cxn ang="0">
                    <a:pos x="6" y="151"/>
                  </a:cxn>
                  <a:cxn ang="0">
                    <a:pos x="6" y="0"/>
                  </a:cxn>
                  <a:cxn ang="0">
                    <a:pos x="0" y="0"/>
                  </a:cxn>
                </a:cxnLst>
                <a:rect l="0" t="0" r="r" b="b"/>
                <a:pathLst>
                  <a:path w="6" h="151">
                    <a:moveTo>
                      <a:pt x="0" y="0"/>
                    </a:moveTo>
                    <a:lnTo>
                      <a:pt x="0" y="145"/>
                    </a:lnTo>
                    <a:lnTo>
                      <a:pt x="6" y="151"/>
                    </a:lnTo>
                    <a:lnTo>
                      <a:pt x="6" y="0"/>
                    </a:lnTo>
                    <a:lnTo>
                      <a:pt x="0" y="0"/>
                    </a:lnTo>
                    <a:close/>
                  </a:path>
                </a:pathLst>
              </a:custGeom>
              <a:solidFill>
                <a:srgbClr val="63C6F5"/>
              </a:solidFill>
              <a:ln w="9525">
                <a:noFill/>
                <a:round/>
                <a:headEnd/>
                <a:tailEnd/>
              </a:ln>
            </p:spPr>
            <p:txBody>
              <a:bodyPr/>
              <a:lstStyle/>
              <a:p>
                <a:endParaRPr lang="en-US" dirty="0"/>
              </a:p>
            </p:txBody>
          </p:sp>
          <p:sp>
            <p:nvSpPr>
              <p:cNvPr id="80744" name="Freeform 13160"/>
              <p:cNvSpPr>
                <a:spLocks/>
              </p:cNvSpPr>
              <p:nvPr/>
            </p:nvSpPr>
            <p:spPr bwMode="auto">
              <a:xfrm>
                <a:off x="1459" y="2129"/>
                <a:ext cx="6" cy="44"/>
              </a:xfrm>
              <a:custGeom>
                <a:avLst/>
                <a:gdLst/>
                <a:ahLst/>
                <a:cxnLst>
                  <a:cxn ang="0">
                    <a:pos x="0" y="0"/>
                  </a:cxn>
                  <a:cxn ang="0">
                    <a:pos x="0" y="44"/>
                  </a:cxn>
                  <a:cxn ang="0">
                    <a:pos x="6" y="44"/>
                  </a:cxn>
                  <a:cxn ang="0">
                    <a:pos x="6" y="7"/>
                  </a:cxn>
                  <a:cxn ang="0">
                    <a:pos x="0" y="0"/>
                  </a:cxn>
                </a:cxnLst>
                <a:rect l="0" t="0" r="r" b="b"/>
                <a:pathLst>
                  <a:path w="6" h="44">
                    <a:moveTo>
                      <a:pt x="0" y="0"/>
                    </a:moveTo>
                    <a:lnTo>
                      <a:pt x="0" y="44"/>
                    </a:lnTo>
                    <a:lnTo>
                      <a:pt x="6" y="44"/>
                    </a:lnTo>
                    <a:lnTo>
                      <a:pt x="6" y="7"/>
                    </a:lnTo>
                    <a:lnTo>
                      <a:pt x="0" y="0"/>
                    </a:lnTo>
                    <a:close/>
                  </a:path>
                </a:pathLst>
              </a:custGeom>
              <a:solidFill>
                <a:srgbClr val="63C6F5"/>
              </a:solidFill>
              <a:ln w="9525">
                <a:noFill/>
                <a:round/>
                <a:headEnd/>
                <a:tailEnd/>
              </a:ln>
            </p:spPr>
            <p:txBody>
              <a:bodyPr/>
              <a:lstStyle/>
              <a:p>
                <a:endParaRPr lang="en-US" dirty="0"/>
              </a:p>
            </p:txBody>
          </p:sp>
          <p:sp>
            <p:nvSpPr>
              <p:cNvPr id="80745" name="Rectangle 13161"/>
              <p:cNvSpPr>
                <a:spLocks noChangeArrowheads="1"/>
              </p:cNvSpPr>
              <p:nvPr/>
            </p:nvSpPr>
            <p:spPr bwMode="auto">
              <a:xfrm>
                <a:off x="1459" y="2563"/>
                <a:ext cx="6" cy="7"/>
              </a:xfrm>
              <a:prstGeom prst="rect">
                <a:avLst/>
              </a:prstGeom>
              <a:solidFill>
                <a:srgbClr val="63C6F5"/>
              </a:solidFill>
              <a:ln w="9525">
                <a:noFill/>
                <a:miter lim="800000"/>
                <a:headEnd/>
                <a:tailEnd/>
              </a:ln>
            </p:spPr>
            <p:txBody>
              <a:bodyPr/>
              <a:lstStyle/>
              <a:p>
                <a:endParaRPr lang="en-US" dirty="0"/>
              </a:p>
            </p:txBody>
          </p:sp>
          <p:sp>
            <p:nvSpPr>
              <p:cNvPr id="80746" name="Freeform 13162"/>
              <p:cNvSpPr>
                <a:spLocks/>
              </p:cNvSpPr>
              <p:nvPr/>
            </p:nvSpPr>
            <p:spPr bwMode="auto">
              <a:xfrm>
                <a:off x="1459" y="2588"/>
                <a:ext cx="6" cy="19"/>
              </a:xfrm>
              <a:custGeom>
                <a:avLst/>
                <a:gdLst/>
                <a:ahLst/>
                <a:cxnLst>
                  <a:cxn ang="0">
                    <a:pos x="0" y="0"/>
                  </a:cxn>
                  <a:cxn ang="0">
                    <a:pos x="0" y="13"/>
                  </a:cxn>
                  <a:cxn ang="0">
                    <a:pos x="6" y="19"/>
                  </a:cxn>
                  <a:cxn ang="0">
                    <a:pos x="6" y="0"/>
                  </a:cxn>
                  <a:cxn ang="0">
                    <a:pos x="0" y="0"/>
                  </a:cxn>
                </a:cxnLst>
                <a:rect l="0" t="0" r="r" b="b"/>
                <a:pathLst>
                  <a:path w="6" h="19">
                    <a:moveTo>
                      <a:pt x="0" y="0"/>
                    </a:moveTo>
                    <a:lnTo>
                      <a:pt x="0" y="13"/>
                    </a:lnTo>
                    <a:lnTo>
                      <a:pt x="6" y="19"/>
                    </a:lnTo>
                    <a:lnTo>
                      <a:pt x="6" y="0"/>
                    </a:lnTo>
                    <a:lnTo>
                      <a:pt x="0" y="0"/>
                    </a:lnTo>
                    <a:close/>
                  </a:path>
                </a:pathLst>
              </a:custGeom>
              <a:solidFill>
                <a:srgbClr val="63C6F5"/>
              </a:solidFill>
              <a:ln w="9525">
                <a:noFill/>
                <a:round/>
                <a:headEnd/>
                <a:tailEnd/>
              </a:ln>
            </p:spPr>
            <p:txBody>
              <a:bodyPr/>
              <a:lstStyle/>
              <a:p>
                <a:endParaRPr lang="en-US" dirty="0"/>
              </a:p>
            </p:txBody>
          </p:sp>
          <p:sp>
            <p:nvSpPr>
              <p:cNvPr id="80747" name="Rectangle 13163"/>
              <p:cNvSpPr>
                <a:spLocks noChangeArrowheads="1"/>
              </p:cNvSpPr>
              <p:nvPr/>
            </p:nvSpPr>
            <p:spPr bwMode="auto">
              <a:xfrm>
                <a:off x="1459" y="2614"/>
                <a:ext cx="6" cy="12"/>
              </a:xfrm>
              <a:prstGeom prst="rect">
                <a:avLst/>
              </a:prstGeom>
              <a:solidFill>
                <a:srgbClr val="63C6F5"/>
              </a:solidFill>
              <a:ln w="9525">
                <a:noFill/>
                <a:miter lim="800000"/>
                <a:headEnd/>
                <a:tailEnd/>
              </a:ln>
            </p:spPr>
            <p:txBody>
              <a:bodyPr/>
              <a:lstStyle/>
              <a:p>
                <a:endParaRPr lang="en-US" dirty="0"/>
              </a:p>
            </p:txBody>
          </p:sp>
          <p:sp>
            <p:nvSpPr>
              <p:cNvPr id="80748" name="Freeform 13164"/>
              <p:cNvSpPr>
                <a:spLocks/>
              </p:cNvSpPr>
              <p:nvPr/>
            </p:nvSpPr>
            <p:spPr bwMode="auto">
              <a:xfrm>
                <a:off x="1459" y="2632"/>
                <a:ext cx="6" cy="57"/>
              </a:xfrm>
              <a:custGeom>
                <a:avLst/>
                <a:gdLst/>
                <a:ahLst/>
                <a:cxnLst>
                  <a:cxn ang="0">
                    <a:pos x="0" y="0"/>
                  </a:cxn>
                  <a:cxn ang="0">
                    <a:pos x="0" y="57"/>
                  </a:cxn>
                  <a:cxn ang="0">
                    <a:pos x="6" y="51"/>
                  </a:cxn>
                  <a:cxn ang="0">
                    <a:pos x="6" y="0"/>
                  </a:cxn>
                  <a:cxn ang="0">
                    <a:pos x="0" y="0"/>
                  </a:cxn>
                </a:cxnLst>
                <a:rect l="0" t="0" r="r" b="b"/>
                <a:pathLst>
                  <a:path w="6" h="57">
                    <a:moveTo>
                      <a:pt x="0" y="0"/>
                    </a:moveTo>
                    <a:lnTo>
                      <a:pt x="0" y="57"/>
                    </a:lnTo>
                    <a:lnTo>
                      <a:pt x="6" y="51"/>
                    </a:lnTo>
                    <a:lnTo>
                      <a:pt x="6" y="0"/>
                    </a:lnTo>
                    <a:lnTo>
                      <a:pt x="0" y="0"/>
                    </a:lnTo>
                    <a:close/>
                  </a:path>
                </a:pathLst>
              </a:custGeom>
              <a:solidFill>
                <a:srgbClr val="63C6F5"/>
              </a:solidFill>
              <a:ln w="9525">
                <a:noFill/>
                <a:round/>
                <a:headEnd/>
                <a:tailEnd/>
              </a:ln>
            </p:spPr>
            <p:txBody>
              <a:bodyPr/>
              <a:lstStyle/>
              <a:p>
                <a:endParaRPr lang="en-US" dirty="0"/>
              </a:p>
            </p:txBody>
          </p:sp>
          <p:sp>
            <p:nvSpPr>
              <p:cNvPr id="80749" name="Rectangle 13165"/>
              <p:cNvSpPr>
                <a:spLocks noChangeArrowheads="1"/>
              </p:cNvSpPr>
              <p:nvPr/>
            </p:nvSpPr>
            <p:spPr bwMode="auto">
              <a:xfrm>
                <a:off x="1459" y="2739"/>
                <a:ext cx="6" cy="44"/>
              </a:xfrm>
              <a:prstGeom prst="rect">
                <a:avLst/>
              </a:prstGeom>
              <a:solidFill>
                <a:srgbClr val="63C6F5"/>
              </a:solidFill>
              <a:ln w="9525">
                <a:noFill/>
                <a:miter lim="800000"/>
                <a:headEnd/>
                <a:tailEnd/>
              </a:ln>
            </p:spPr>
            <p:txBody>
              <a:bodyPr/>
              <a:lstStyle/>
              <a:p>
                <a:endParaRPr lang="en-US" dirty="0"/>
              </a:p>
            </p:txBody>
          </p:sp>
          <p:sp>
            <p:nvSpPr>
              <p:cNvPr id="80750" name="Rectangle 13166"/>
              <p:cNvSpPr>
                <a:spLocks noChangeArrowheads="1"/>
              </p:cNvSpPr>
              <p:nvPr/>
            </p:nvSpPr>
            <p:spPr bwMode="auto">
              <a:xfrm>
                <a:off x="1459" y="2783"/>
                <a:ext cx="6" cy="57"/>
              </a:xfrm>
              <a:prstGeom prst="rect">
                <a:avLst/>
              </a:prstGeom>
              <a:solidFill>
                <a:srgbClr val="63C6F5"/>
              </a:solidFill>
              <a:ln w="9525">
                <a:noFill/>
                <a:miter lim="800000"/>
                <a:headEnd/>
                <a:tailEnd/>
              </a:ln>
            </p:spPr>
            <p:txBody>
              <a:bodyPr/>
              <a:lstStyle/>
              <a:p>
                <a:endParaRPr lang="en-US" dirty="0"/>
              </a:p>
            </p:txBody>
          </p:sp>
          <p:sp>
            <p:nvSpPr>
              <p:cNvPr id="80751" name="Rectangle 13167"/>
              <p:cNvSpPr>
                <a:spLocks noChangeArrowheads="1"/>
              </p:cNvSpPr>
              <p:nvPr/>
            </p:nvSpPr>
            <p:spPr bwMode="auto">
              <a:xfrm>
                <a:off x="1459" y="2840"/>
                <a:ext cx="6" cy="13"/>
              </a:xfrm>
              <a:prstGeom prst="rect">
                <a:avLst/>
              </a:prstGeom>
              <a:solidFill>
                <a:srgbClr val="63C6F5"/>
              </a:solidFill>
              <a:ln w="9525">
                <a:noFill/>
                <a:miter lim="800000"/>
                <a:headEnd/>
                <a:tailEnd/>
              </a:ln>
            </p:spPr>
            <p:txBody>
              <a:bodyPr/>
              <a:lstStyle/>
              <a:p>
                <a:endParaRPr lang="en-US" dirty="0"/>
              </a:p>
            </p:txBody>
          </p:sp>
          <p:sp>
            <p:nvSpPr>
              <p:cNvPr id="80752" name="Rectangle 13168"/>
              <p:cNvSpPr>
                <a:spLocks noChangeArrowheads="1"/>
              </p:cNvSpPr>
              <p:nvPr/>
            </p:nvSpPr>
            <p:spPr bwMode="auto">
              <a:xfrm>
                <a:off x="1459" y="2853"/>
                <a:ext cx="6" cy="75"/>
              </a:xfrm>
              <a:prstGeom prst="rect">
                <a:avLst/>
              </a:prstGeom>
              <a:solidFill>
                <a:srgbClr val="63C6F5"/>
              </a:solidFill>
              <a:ln w="9525">
                <a:noFill/>
                <a:miter lim="800000"/>
                <a:headEnd/>
                <a:tailEnd/>
              </a:ln>
            </p:spPr>
            <p:txBody>
              <a:bodyPr/>
              <a:lstStyle/>
              <a:p>
                <a:endParaRPr lang="en-US" dirty="0"/>
              </a:p>
            </p:txBody>
          </p:sp>
          <p:sp>
            <p:nvSpPr>
              <p:cNvPr id="80753" name="Freeform 13169"/>
              <p:cNvSpPr>
                <a:spLocks/>
              </p:cNvSpPr>
              <p:nvPr/>
            </p:nvSpPr>
            <p:spPr bwMode="auto">
              <a:xfrm>
                <a:off x="1459" y="2972"/>
                <a:ext cx="6" cy="6"/>
              </a:xfrm>
              <a:custGeom>
                <a:avLst/>
                <a:gdLst/>
                <a:ahLst/>
                <a:cxnLst>
                  <a:cxn ang="0">
                    <a:pos x="0" y="0"/>
                  </a:cxn>
                  <a:cxn ang="0">
                    <a:pos x="0" y="6"/>
                  </a:cxn>
                  <a:cxn ang="0">
                    <a:pos x="6" y="0"/>
                  </a:cxn>
                  <a:cxn ang="0">
                    <a:pos x="6" y="0"/>
                  </a:cxn>
                  <a:cxn ang="0">
                    <a:pos x="0" y="0"/>
                  </a:cxn>
                </a:cxnLst>
                <a:rect l="0" t="0" r="r" b="b"/>
                <a:pathLst>
                  <a:path w="6" h="6">
                    <a:moveTo>
                      <a:pt x="0" y="0"/>
                    </a:moveTo>
                    <a:lnTo>
                      <a:pt x="0" y="6"/>
                    </a:lnTo>
                    <a:lnTo>
                      <a:pt x="6" y="0"/>
                    </a:lnTo>
                    <a:lnTo>
                      <a:pt x="6" y="0"/>
                    </a:lnTo>
                    <a:lnTo>
                      <a:pt x="0" y="0"/>
                    </a:lnTo>
                    <a:close/>
                  </a:path>
                </a:pathLst>
              </a:custGeom>
              <a:solidFill>
                <a:srgbClr val="63C6F5"/>
              </a:solidFill>
              <a:ln w="9525">
                <a:noFill/>
                <a:round/>
                <a:headEnd/>
                <a:tailEnd/>
              </a:ln>
            </p:spPr>
            <p:txBody>
              <a:bodyPr/>
              <a:lstStyle/>
              <a:p>
                <a:endParaRPr lang="en-US" dirty="0"/>
              </a:p>
            </p:txBody>
          </p:sp>
          <p:sp>
            <p:nvSpPr>
              <p:cNvPr id="80754" name="Rectangle 13170"/>
              <p:cNvSpPr>
                <a:spLocks noChangeArrowheads="1"/>
              </p:cNvSpPr>
              <p:nvPr/>
            </p:nvSpPr>
            <p:spPr bwMode="auto">
              <a:xfrm>
                <a:off x="1459" y="3016"/>
                <a:ext cx="6" cy="120"/>
              </a:xfrm>
              <a:prstGeom prst="rect">
                <a:avLst/>
              </a:prstGeom>
              <a:solidFill>
                <a:srgbClr val="63C6F5"/>
              </a:solidFill>
              <a:ln w="9525">
                <a:noFill/>
                <a:miter lim="800000"/>
                <a:headEnd/>
                <a:tailEnd/>
              </a:ln>
            </p:spPr>
            <p:txBody>
              <a:bodyPr/>
              <a:lstStyle/>
              <a:p>
                <a:endParaRPr lang="en-US" dirty="0"/>
              </a:p>
            </p:txBody>
          </p:sp>
          <p:sp>
            <p:nvSpPr>
              <p:cNvPr id="80755" name="Rectangle 13171"/>
              <p:cNvSpPr>
                <a:spLocks noChangeArrowheads="1"/>
              </p:cNvSpPr>
              <p:nvPr/>
            </p:nvSpPr>
            <p:spPr bwMode="auto">
              <a:xfrm>
                <a:off x="1459" y="3356"/>
                <a:ext cx="6" cy="100"/>
              </a:xfrm>
              <a:prstGeom prst="rect">
                <a:avLst/>
              </a:prstGeom>
              <a:solidFill>
                <a:srgbClr val="63C6F5"/>
              </a:solidFill>
              <a:ln w="9525">
                <a:noFill/>
                <a:miter lim="800000"/>
                <a:headEnd/>
                <a:tailEnd/>
              </a:ln>
            </p:spPr>
            <p:txBody>
              <a:bodyPr/>
              <a:lstStyle/>
              <a:p>
                <a:endParaRPr lang="en-US" dirty="0"/>
              </a:p>
            </p:txBody>
          </p:sp>
          <p:sp>
            <p:nvSpPr>
              <p:cNvPr id="80756" name="Rectangle 13172"/>
              <p:cNvSpPr>
                <a:spLocks noChangeArrowheads="1"/>
              </p:cNvSpPr>
              <p:nvPr/>
            </p:nvSpPr>
            <p:spPr bwMode="auto">
              <a:xfrm>
                <a:off x="1465" y="620"/>
                <a:ext cx="7" cy="100"/>
              </a:xfrm>
              <a:prstGeom prst="rect">
                <a:avLst/>
              </a:prstGeom>
              <a:solidFill>
                <a:srgbClr val="63C6F5"/>
              </a:solidFill>
              <a:ln w="9525">
                <a:noFill/>
                <a:miter lim="800000"/>
                <a:headEnd/>
                <a:tailEnd/>
              </a:ln>
            </p:spPr>
            <p:txBody>
              <a:bodyPr/>
              <a:lstStyle/>
              <a:p>
                <a:endParaRPr lang="en-US" dirty="0"/>
              </a:p>
            </p:txBody>
          </p:sp>
          <p:sp>
            <p:nvSpPr>
              <p:cNvPr id="80757" name="Freeform 13173"/>
              <p:cNvSpPr>
                <a:spLocks/>
              </p:cNvSpPr>
              <p:nvPr/>
            </p:nvSpPr>
            <p:spPr bwMode="auto">
              <a:xfrm>
                <a:off x="1465" y="865"/>
                <a:ext cx="7" cy="6"/>
              </a:xfrm>
              <a:custGeom>
                <a:avLst/>
                <a:gdLst/>
                <a:ahLst/>
                <a:cxnLst>
                  <a:cxn ang="0">
                    <a:pos x="0" y="0"/>
                  </a:cxn>
                  <a:cxn ang="0">
                    <a:pos x="0" y="0"/>
                  </a:cxn>
                  <a:cxn ang="0">
                    <a:pos x="7" y="6"/>
                  </a:cxn>
                  <a:cxn ang="0">
                    <a:pos x="7" y="0"/>
                  </a:cxn>
                  <a:cxn ang="0">
                    <a:pos x="0" y="0"/>
                  </a:cxn>
                </a:cxnLst>
                <a:rect l="0" t="0" r="r" b="b"/>
                <a:pathLst>
                  <a:path w="7" h="6">
                    <a:moveTo>
                      <a:pt x="0" y="0"/>
                    </a:moveTo>
                    <a:lnTo>
                      <a:pt x="0" y="0"/>
                    </a:lnTo>
                    <a:lnTo>
                      <a:pt x="7" y="6"/>
                    </a:lnTo>
                    <a:lnTo>
                      <a:pt x="7" y="0"/>
                    </a:lnTo>
                    <a:lnTo>
                      <a:pt x="0" y="0"/>
                    </a:lnTo>
                    <a:close/>
                  </a:path>
                </a:pathLst>
              </a:custGeom>
              <a:solidFill>
                <a:srgbClr val="63C6F5"/>
              </a:solidFill>
              <a:ln w="9525">
                <a:noFill/>
                <a:round/>
                <a:headEnd/>
                <a:tailEnd/>
              </a:ln>
            </p:spPr>
            <p:txBody>
              <a:bodyPr/>
              <a:lstStyle/>
              <a:p>
                <a:endParaRPr lang="en-US" dirty="0"/>
              </a:p>
            </p:txBody>
          </p:sp>
          <p:sp>
            <p:nvSpPr>
              <p:cNvPr id="80758" name="Rectangle 13174"/>
              <p:cNvSpPr>
                <a:spLocks noChangeArrowheads="1"/>
              </p:cNvSpPr>
              <p:nvPr/>
            </p:nvSpPr>
            <p:spPr bwMode="auto">
              <a:xfrm>
                <a:off x="1465" y="871"/>
                <a:ext cx="7" cy="6"/>
              </a:xfrm>
              <a:prstGeom prst="rect">
                <a:avLst/>
              </a:prstGeom>
              <a:solidFill>
                <a:srgbClr val="63C6F5"/>
              </a:solidFill>
              <a:ln w="9525">
                <a:noFill/>
                <a:miter lim="800000"/>
                <a:headEnd/>
                <a:tailEnd/>
              </a:ln>
            </p:spPr>
            <p:txBody>
              <a:bodyPr/>
              <a:lstStyle/>
              <a:p>
                <a:endParaRPr lang="en-US" dirty="0"/>
              </a:p>
            </p:txBody>
          </p:sp>
          <p:sp>
            <p:nvSpPr>
              <p:cNvPr id="80759" name="Freeform 13175"/>
              <p:cNvSpPr>
                <a:spLocks/>
              </p:cNvSpPr>
              <p:nvPr/>
            </p:nvSpPr>
            <p:spPr bwMode="auto">
              <a:xfrm>
                <a:off x="1459" y="903"/>
                <a:ext cx="6" cy="346"/>
              </a:xfrm>
              <a:custGeom>
                <a:avLst/>
                <a:gdLst/>
                <a:ahLst/>
                <a:cxnLst>
                  <a:cxn ang="0">
                    <a:pos x="0" y="6"/>
                  </a:cxn>
                  <a:cxn ang="0">
                    <a:pos x="0" y="346"/>
                  </a:cxn>
                  <a:cxn ang="0">
                    <a:pos x="6" y="320"/>
                  </a:cxn>
                  <a:cxn ang="0">
                    <a:pos x="6" y="0"/>
                  </a:cxn>
                  <a:cxn ang="0">
                    <a:pos x="0" y="6"/>
                  </a:cxn>
                </a:cxnLst>
                <a:rect l="0" t="0" r="r" b="b"/>
                <a:pathLst>
                  <a:path w="6" h="346">
                    <a:moveTo>
                      <a:pt x="0" y="6"/>
                    </a:moveTo>
                    <a:lnTo>
                      <a:pt x="0" y="346"/>
                    </a:lnTo>
                    <a:lnTo>
                      <a:pt x="6" y="320"/>
                    </a:lnTo>
                    <a:lnTo>
                      <a:pt x="6" y="0"/>
                    </a:lnTo>
                    <a:lnTo>
                      <a:pt x="0" y="6"/>
                    </a:lnTo>
                    <a:close/>
                  </a:path>
                </a:pathLst>
              </a:custGeom>
              <a:solidFill>
                <a:srgbClr val="63C6F5"/>
              </a:solidFill>
              <a:ln w="9525">
                <a:noFill/>
                <a:round/>
                <a:headEnd/>
                <a:tailEnd/>
              </a:ln>
            </p:spPr>
            <p:txBody>
              <a:bodyPr/>
              <a:lstStyle/>
              <a:p>
                <a:endParaRPr lang="en-US" dirty="0"/>
              </a:p>
            </p:txBody>
          </p:sp>
          <p:sp>
            <p:nvSpPr>
              <p:cNvPr id="80760" name="Freeform 13176"/>
              <p:cNvSpPr>
                <a:spLocks/>
              </p:cNvSpPr>
              <p:nvPr/>
            </p:nvSpPr>
            <p:spPr bwMode="auto">
              <a:xfrm>
                <a:off x="1465" y="1720"/>
                <a:ext cx="7" cy="183"/>
              </a:xfrm>
              <a:custGeom>
                <a:avLst/>
                <a:gdLst/>
                <a:ahLst/>
                <a:cxnLst>
                  <a:cxn ang="0">
                    <a:pos x="0" y="0"/>
                  </a:cxn>
                  <a:cxn ang="0">
                    <a:pos x="0" y="183"/>
                  </a:cxn>
                  <a:cxn ang="0">
                    <a:pos x="7" y="183"/>
                  </a:cxn>
                  <a:cxn ang="0">
                    <a:pos x="7" y="7"/>
                  </a:cxn>
                  <a:cxn ang="0">
                    <a:pos x="0" y="0"/>
                  </a:cxn>
                </a:cxnLst>
                <a:rect l="0" t="0" r="r" b="b"/>
                <a:pathLst>
                  <a:path w="7" h="183">
                    <a:moveTo>
                      <a:pt x="0" y="0"/>
                    </a:moveTo>
                    <a:lnTo>
                      <a:pt x="0" y="183"/>
                    </a:lnTo>
                    <a:lnTo>
                      <a:pt x="7" y="183"/>
                    </a:lnTo>
                    <a:lnTo>
                      <a:pt x="7" y="7"/>
                    </a:lnTo>
                    <a:lnTo>
                      <a:pt x="0" y="0"/>
                    </a:lnTo>
                    <a:close/>
                  </a:path>
                </a:pathLst>
              </a:custGeom>
              <a:solidFill>
                <a:srgbClr val="63C6F5"/>
              </a:solidFill>
              <a:ln w="9525">
                <a:noFill/>
                <a:round/>
                <a:headEnd/>
                <a:tailEnd/>
              </a:ln>
            </p:spPr>
            <p:txBody>
              <a:bodyPr/>
              <a:lstStyle/>
              <a:p>
                <a:endParaRPr lang="en-US" dirty="0"/>
              </a:p>
            </p:txBody>
          </p:sp>
          <p:sp>
            <p:nvSpPr>
              <p:cNvPr id="80761" name="Rectangle 13177"/>
              <p:cNvSpPr>
                <a:spLocks noChangeArrowheads="1"/>
              </p:cNvSpPr>
              <p:nvPr/>
            </p:nvSpPr>
            <p:spPr bwMode="auto">
              <a:xfrm>
                <a:off x="1465" y="1922"/>
                <a:ext cx="7" cy="63"/>
              </a:xfrm>
              <a:prstGeom prst="rect">
                <a:avLst/>
              </a:prstGeom>
              <a:solidFill>
                <a:srgbClr val="63C6F5"/>
              </a:solidFill>
              <a:ln w="9525">
                <a:noFill/>
                <a:miter lim="800000"/>
                <a:headEnd/>
                <a:tailEnd/>
              </a:ln>
            </p:spPr>
            <p:txBody>
              <a:bodyPr/>
              <a:lstStyle/>
              <a:p>
                <a:endParaRPr lang="en-US" dirty="0"/>
              </a:p>
            </p:txBody>
          </p:sp>
          <p:sp>
            <p:nvSpPr>
              <p:cNvPr id="80762" name="Freeform 13178"/>
              <p:cNvSpPr>
                <a:spLocks/>
              </p:cNvSpPr>
              <p:nvPr/>
            </p:nvSpPr>
            <p:spPr bwMode="auto">
              <a:xfrm>
                <a:off x="1465" y="1991"/>
                <a:ext cx="7" cy="157"/>
              </a:xfrm>
              <a:custGeom>
                <a:avLst/>
                <a:gdLst/>
                <a:ahLst/>
                <a:cxnLst>
                  <a:cxn ang="0">
                    <a:pos x="0" y="0"/>
                  </a:cxn>
                  <a:cxn ang="0">
                    <a:pos x="0" y="151"/>
                  </a:cxn>
                  <a:cxn ang="0">
                    <a:pos x="7" y="157"/>
                  </a:cxn>
                  <a:cxn ang="0">
                    <a:pos x="7" y="0"/>
                  </a:cxn>
                  <a:cxn ang="0">
                    <a:pos x="0" y="0"/>
                  </a:cxn>
                </a:cxnLst>
                <a:rect l="0" t="0" r="r" b="b"/>
                <a:pathLst>
                  <a:path w="7" h="157">
                    <a:moveTo>
                      <a:pt x="0" y="0"/>
                    </a:moveTo>
                    <a:lnTo>
                      <a:pt x="0" y="151"/>
                    </a:lnTo>
                    <a:lnTo>
                      <a:pt x="7" y="157"/>
                    </a:lnTo>
                    <a:lnTo>
                      <a:pt x="7" y="0"/>
                    </a:lnTo>
                    <a:lnTo>
                      <a:pt x="0" y="0"/>
                    </a:lnTo>
                    <a:close/>
                  </a:path>
                </a:pathLst>
              </a:custGeom>
              <a:solidFill>
                <a:srgbClr val="63C6F5"/>
              </a:solidFill>
              <a:ln w="9525">
                <a:noFill/>
                <a:round/>
                <a:headEnd/>
                <a:tailEnd/>
              </a:ln>
            </p:spPr>
            <p:txBody>
              <a:bodyPr/>
              <a:lstStyle/>
              <a:p>
                <a:endParaRPr lang="en-US" dirty="0"/>
              </a:p>
            </p:txBody>
          </p:sp>
          <p:sp>
            <p:nvSpPr>
              <p:cNvPr id="80763" name="Rectangle 13179"/>
              <p:cNvSpPr>
                <a:spLocks noChangeArrowheads="1"/>
              </p:cNvSpPr>
              <p:nvPr/>
            </p:nvSpPr>
            <p:spPr bwMode="auto">
              <a:xfrm>
                <a:off x="1465" y="2148"/>
                <a:ext cx="7" cy="25"/>
              </a:xfrm>
              <a:prstGeom prst="rect">
                <a:avLst/>
              </a:prstGeom>
              <a:solidFill>
                <a:srgbClr val="63C6F5"/>
              </a:solidFill>
              <a:ln w="9525">
                <a:noFill/>
                <a:miter lim="800000"/>
                <a:headEnd/>
                <a:tailEnd/>
              </a:ln>
            </p:spPr>
            <p:txBody>
              <a:bodyPr/>
              <a:lstStyle/>
              <a:p>
                <a:endParaRPr lang="en-US" dirty="0"/>
              </a:p>
            </p:txBody>
          </p:sp>
        </p:grpSp>
        <p:grpSp>
          <p:nvGrpSpPr>
            <p:cNvPr id="10" name="Group 13180"/>
            <p:cNvGrpSpPr>
              <a:grpSpLocks/>
            </p:cNvGrpSpPr>
            <p:nvPr/>
          </p:nvGrpSpPr>
          <p:grpSpPr bwMode="auto">
            <a:xfrm>
              <a:off x="1459" y="620"/>
              <a:ext cx="107" cy="2836"/>
              <a:chOff x="1459" y="620"/>
              <a:chExt cx="107" cy="2836"/>
            </a:xfrm>
          </p:grpSpPr>
          <p:sp>
            <p:nvSpPr>
              <p:cNvPr id="80765" name="Rectangle 13181"/>
              <p:cNvSpPr>
                <a:spLocks noChangeArrowheads="1"/>
              </p:cNvSpPr>
              <p:nvPr/>
            </p:nvSpPr>
            <p:spPr bwMode="auto">
              <a:xfrm>
                <a:off x="1465" y="2588"/>
                <a:ext cx="7" cy="19"/>
              </a:xfrm>
              <a:prstGeom prst="rect">
                <a:avLst/>
              </a:prstGeom>
              <a:solidFill>
                <a:srgbClr val="63C6F5"/>
              </a:solidFill>
              <a:ln w="9525">
                <a:noFill/>
                <a:miter lim="800000"/>
                <a:headEnd/>
                <a:tailEnd/>
              </a:ln>
            </p:spPr>
            <p:txBody>
              <a:bodyPr/>
              <a:lstStyle/>
              <a:p>
                <a:endParaRPr lang="en-US" dirty="0"/>
              </a:p>
            </p:txBody>
          </p:sp>
          <p:sp>
            <p:nvSpPr>
              <p:cNvPr id="80766" name="Freeform 13182"/>
              <p:cNvSpPr>
                <a:spLocks/>
              </p:cNvSpPr>
              <p:nvPr/>
            </p:nvSpPr>
            <p:spPr bwMode="auto">
              <a:xfrm>
                <a:off x="1465" y="2607"/>
                <a:ext cx="7" cy="7"/>
              </a:xfrm>
              <a:custGeom>
                <a:avLst/>
                <a:gdLst/>
                <a:ahLst/>
                <a:cxnLst>
                  <a:cxn ang="0">
                    <a:pos x="0" y="7"/>
                  </a:cxn>
                  <a:cxn ang="0">
                    <a:pos x="0" y="7"/>
                  </a:cxn>
                  <a:cxn ang="0">
                    <a:pos x="7" y="7"/>
                  </a:cxn>
                  <a:cxn ang="0">
                    <a:pos x="7" y="0"/>
                  </a:cxn>
                  <a:cxn ang="0">
                    <a:pos x="0" y="7"/>
                  </a:cxn>
                </a:cxnLst>
                <a:rect l="0" t="0" r="r" b="b"/>
                <a:pathLst>
                  <a:path w="7" h="7">
                    <a:moveTo>
                      <a:pt x="0" y="7"/>
                    </a:moveTo>
                    <a:lnTo>
                      <a:pt x="0" y="7"/>
                    </a:lnTo>
                    <a:lnTo>
                      <a:pt x="7" y="7"/>
                    </a:lnTo>
                    <a:lnTo>
                      <a:pt x="7" y="0"/>
                    </a:lnTo>
                    <a:lnTo>
                      <a:pt x="0" y="7"/>
                    </a:lnTo>
                    <a:close/>
                  </a:path>
                </a:pathLst>
              </a:custGeom>
              <a:solidFill>
                <a:srgbClr val="63C6F5"/>
              </a:solidFill>
              <a:ln w="9525">
                <a:noFill/>
                <a:round/>
                <a:headEnd/>
                <a:tailEnd/>
              </a:ln>
            </p:spPr>
            <p:txBody>
              <a:bodyPr/>
              <a:lstStyle/>
              <a:p>
                <a:endParaRPr lang="en-US" dirty="0"/>
              </a:p>
            </p:txBody>
          </p:sp>
          <p:sp>
            <p:nvSpPr>
              <p:cNvPr id="80767" name="Rectangle 13183"/>
              <p:cNvSpPr>
                <a:spLocks noChangeArrowheads="1"/>
              </p:cNvSpPr>
              <p:nvPr/>
            </p:nvSpPr>
            <p:spPr bwMode="auto">
              <a:xfrm>
                <a:off x="1465" y="2620"/>
                <a:ext cx="7" cy="63"/>
              </a:xfrm>
              <a:prstGeom prst="rect">
                <a:avLst/>
              </a:prstGeom>
              <a:solidFill>
                <a:srgbClr val="63C6F5"/>
              </a:solidFill>
              <a:ln w="9525">
                <a:noFill/>
                <a:miter lim="800000"/>
                <a:headEnd/>
                <a:tailEnd/>
              </a:ln>
            </p:spPr>
            <p:txBody>
              <a:bodyPr/>
              <a:lstStyle/>
              <a:p>
                <a:endParaRPr lang="en-US" dirty="0"/>
              </a:p>
            </p:txBody>
          </p:sp>
          <p:sp>
            <p:nvSpPr>
              <p:cNvPr id="80768" name="Rectangle 13184"/>
              <p:cNvSpPr>
                <a:spLocks noChangeArrowheads="1"/>
              </p:cNvSpPr>
              <p:nvPr/>
            </p:nvSpPr>
            <p:spPr bwMode="auto">
              <a:xfrm>
                <a:off x="1459" y="2702"/>
                <a:ext cx="6" cy="25"/>
              </a:xfrm>
              <a:prstGeom prst="rect">
                <a:avLst/>
              </a:prstGeom>
              <a:solidFill>
                <a:srgbClr val="63C6F5"/>
              </a:solidFill>
              <a:ln w="9525">
                <a:noFill/>
                <a:miter lim="800000"/>
                <a:headEnd/>
                <a:tailEnd/>
              </a:ln>
            </p:spPr>
            <p:txBody>
              <a:bodyPr/>
              <a:lstStyle/>
              <a:p>
                <a:endParaRPr lang="en-US" dirty="0"/>
              </a:p>
            </p:txBody>
          </p:sp>
          <p:sp>
            <p:nvSpPr>
              <p:cNvPr id="80769" name="Rectangle 13185"/>
              <p:cNvSpPr>
                <a:spLocks noChangeArrowheads="1"/>
              </p:cNvSpPr>
              <p:nvPr/>
            </p:nvSpPr>
            <p:spPr bwMode="auto">
              <a:xfrm>
                <a:off x="1465" y="2702"/>
                <a:ext cx="7" cy="18"/>
              </a:xfrm>
              <a:prstGeom prst="rect">
                <a:avLst/>
              </a:prstGeom>
              <a:solidFill>
                <a:srgbClr val="63C6F5"/>
              </a:solidFill>
              <a:ln w="9525">
                <a:noFill/>
                <a:miter lim="800000"/>
                <a:headEnd/>
                <a:tailEnd/>
              </a:ln>
            </p:spPr>
            <p:txBody>
              <a:bodyPr/>
              <a:lstStyle/>
              <a:p>
                <a:endParaRPr lang="en-US" dirty="0"/>
              </a:p>
            </p:txBody>
          </p:sp>
          <p:sp>
            <p:nvSpPr>
              <p:cNvPr id="80770" name="Rectangle 13186"/>
              <p:cNvSpPr>
                <a:spLocks noChangeArrowheads="1"/>
              </p:cNvSpPr>
              <p:nvPr/>
            </p:nvSpPr>
            <p:spPr bwMode="auto">
              <a:xfrm>
                <a:off x="1465" y="2739"/>
                <a:ext cx="7" cy="32"/>
              </a:xfrm>
              <a:prstGeom prst="rect">
                <a:avLst/>
              </a:prstGeom>
              <a:solidFill>
                <a:srgbClr val="63C6F5"/>
              </a:solidFill>
              <a:ln w="9525">
                <a:noFill/>
                <a:miter lim="800000"/>
                <a:headEnd/>
                <a:tailEnd/>
              </a:ln>
            </p:spPr>
            <p:txBody>
              <a:bodyPr/>
              <a:lstStyle/>
              <a:p>
                <a:endParaRPr lang="en-US" dirty="0"/>
              </a:p>
            </p:txBody>
          </p:sp>
          <p:sp>
            <p:nvSpPr>
              <p:cNvPr id="80771" name="Rectangle 13187"/>
              <p:cNvSpPr>
                <a:spLocks noChangeArrowheads="1"/>
              </p:cNvSpPr>
              <p:nvPr/>
            </p:nvSpPr>
            <p:spPr bwMode="auto">
              <a:xfrm>
                <a:off x="1465" y="2783"/>
                <a:ext cx="7" cy="57"/>
              </a:xfrm>
              <a:prstGeom prst="rect">
                <a:avLst/>
              </a:prstGeom>
              <a:solidFill>
                <a:srgbClr val="63C6F5"/>
              </a:solidFill>
              <a:ln w="9525">
                <a:noFill/>
                <a:miter lim="800000"/>
                <a:headEnd/>
                <a:tailEnd/>
              </a:ln>
            </p:spPr>
            <p:txBody>
              <a:bodyPr/>
              <a:lstStyle/>
              <a:p>
                <a:endParaRPr lang="en-US" dirty="0"/>
              </a:p>
            </p:txBody>
          </p:sp>
          <p:sp>
            <p:nvSpPr>
              <p:cNvPr id="80772" name="Freeform 13188"/>
              <p:cNvSpPr>
                <a:spLocks/>
              </p:cNvSpPr>
              <p:nvPr/>
            </p:nvSpPr>
            <p:spPr bwMode="auto">
              <a:xfrm>
                <a:off x="1465" y="2840"/>
                <a:ext cx="7" cy="13"/>
              </a:xfrm>
              <a:custGeom>
                <a:avLst/>
                <a:gdLst/>
                <a:ahLst/>
                <a:cxnLst>
                  <a:cxn ang="0">
                    <a:pos x="0" y="0"/>
                  </a:cxn>
                  <a:cxn ang="0">
                    <a:pos x="0" y="13"/>
                  </a:cxn>
                  <a:cxn ang="0">
                    <a:pos x="7" y="6"/>
                  </a:cxn>
                  <a:cxn ang="0">
                    <a:pos x="7" y="0"/>
                  </a:cxn>
                  <a:cxn ang="0">
                    <a:pos x="0" y="0"/>
                  </a:cxn>
                </a:cxnLst>
                <a:rect l="0" t="0" r="r" b="b"/>
                <a:pathLst>
                  <a:path w="7" h="13">
                    <a:moveTo>
                      <a:pt x="0" y="0"/>
                    </a:moveTo>
                    <a:lnTo>
                      <a:pt x="0" y="13"/>
                    </a:lnTo>
                    <a:lnTo>
                      <a:pt x="7" y="6"/>
                    </a:lnTo>
                    <a:lnTo>
                      <a:pt x="7" y="0"/>
                    </a:lnTo>
                    <a:lnTo>
                      <a:pt x="0" y="0"/>
                    </a:lnTo>
                    <a:close/>
                  </a:path>
                </a:pathLst>
              </a:custGeom>
              <a:solidFill>
                <a:srgbClr val="63C6F5"/>
              </a:solidFill>
              <a:ln w="9525">
                <a:noFill/>
                <a:round/>
                <a:headEnd/>
                <a:tailEnd/>
              </a:ln>
            </p:spPr>
            <p:txBody>
              <a:bodyPr/>
              <a:lstStyle/>
              <a:p>
                <a:endParaRPr lang="en-US" dirty="0"/>
              </a:p>
            </p:txBody>
          </p:sp>
          <p:sp>
            <p:nvSpPr>
              <p:cNvPr id="80773" name="Freeform 13189"/>
              <p:cNvSpPr>
                <a:spLocks/>
              </p:cNvSpPr>
              <p:nvPr/>
            </p:nvSpPr>
            <p:spPr bwMode="auto">
              <a:xfrm>
                <a:off x="1465" y="2853"/>
                <a:ext cx="7" cy="12"/>
              </a:xfrm>
              <a:custGeom>
                <a:avLst/>
                <a:gdLst/>
                <a:ahLst/>
                <a:cxnLst>
                  <a:cxn ang="0">
                    <a:pos x="0" y="6"/>
                  </a:cxn>
                  <a:cxn ang="0">
                    <a:pos x="0" y="6"/>
                  </a:cxn>
                  <a:cxn ang="0">
                    <a:pos x="7" y="12"/>
                  </a:cxn>
                  <a:cxn ang="0">
                    <a:pos x="7" y="0"/>
                  </a:cxn>
                  <a:cxn ang="0">
                    <a:pos x="0" y="6"/>
                  </a:cxn>
                </a:cxnLst>
                <a:rect l="0" t="0" r="r" b="b"/>
                <a:pathLst>
                  <a:path w="7" h="12">
                    <a:moveTo>
                      <a:pt x="0" y="6"/>
                    </a:moveTo>
                    <a:lnTo>
                      <a:pt x="0" y="6"/>
                    </a:lnTo>
                    <a:lnTo>
                      <a:pt x="7" y="12"/>
                    </a:lnTo>
                    <a:lnTo>
                      <a:pt x="7" y="0"/>
                    </a:lnTo>
                    <a:lnTo>
                      <a:pt x="0" y="6"/>
                    </a:lnTo>
                    <a:close/>
                  </a:path>
                </a:pathLst>
              </a:custGeom>
              <a:solidFill>
                <a:srgbClr val="63C6F5"/>
              </a:solidFill>
              <a:ln w="9525">
                <a:noFill/>
                <a:round/>
                <a:headEnd/>
                <a:tailEnd/>
              </a:ln>
            </p:spPr>
            <p:txBody>
              <a:bodyPr/>
              <a:lstStyle/>
              <a:p>
                <a:endParaRPr lang="en-US" dirty="0"/>
              </a:p>
            </p:txBody>
          </p:sp>
          <p:sp>
            <p:nvSpPr>
              <p:cNvPr id="80774" name="Freeform 13190"/>
              <p:cNvSpPr>
                <a:spLocks/>
              </p:cNvSpPr>
              <p:nvPr/>
            </p:nvSpPr>
            <p:spPr bwMode="auto">
              <a:xfrm>
                <a:off x="1465" y="2865"/>
                <a:ext cx="7" cy="50"/>
              </a:xfrm>
              <a:custGeom>
                <a:avLst/>
                <a:gdLst/>
                <a:ahLst/>
                <a:cxnLst>
                  <a:cxn ang="0">
                    <a:pos x="0" y="0"/>
                  </a:cxn>
                  <a:cxn ang="0">
                    <a:pos x="0" y="50"/>
                  </a:cxn>
                  <a:cxn ang="0">
                    <a:pos x="7" y="50"/>
                  </a:cxn>
                  <a:cxn ang="0">
                    <a:pos x="7" y="6"/>
                  </a:cxn>
                  <a:cxn ang="0">
                    <a:pos x="0" y="0"/>
                  </a:cxn>
                </a:cxnLst>
                <a:rect l="0" t="0" r="r" b="b"/>
                <a:pathLst>
                  <a:path w="7" h="50">
                    <a:moveTo>
                      <a:pt x="0" y="0"/>
                    </a:moveTo>
                    <a:lnTo>
                      <a:pt x="0" y="50"/>
                    </a:lnTo>
                    <a:lnTo>
                      <a:pt x="7" y="50"/>
                    </a:lnTo>
                    <a:lnTo>
                      <a:pt x="7" y="6"/>
                    </a:lnTo>
                    <a:lnTo>
                      <a:pt x="0" y="0"/>
                    </a:lnTo>
                    <a:close/>
                  </a:path>
                </a:pathLst>
              </a:custGeom>
              <a:solidFill>
                <a:srgbClr val="63C6F5"/>
              </a:solidFill>
              <a:ln w="9525">
                <a:noFill/>
                <a:round/>
                <a:headEnd/>
                <a:tailEnd/>
              </a:ln>
            </p:spPr>
            <p:txBody>
              <a:bodyPr/>
              <a:lstStyle/>
              <a:p>
                <a:endParaRPr lang="en-US" dirty="0"/>
              </a:p>
            </p:txBody>
          </p:sp>
          <p:sp>
            <p:nvSpPr>
              <p:cNvPr id="80775" name="Rectangle 13191"/>
              <p:cNvSpPr>
                <a:spLocks noChangeArrowheads="1"/>
              </p:cNvSpPr>
              <p:nvPr/>
            </p:nvSpPr>
            <p:spPr bwMode="auto">
              <a:xfrm>
                <a:off x="1465" y="3004"/>
                <a:ext cx="7" cy="132"/>
              </a:xfrm>
              <a:prstGeom prst="rect">
                <a:avLst/>
              </a:prstGeom>
              <a:solidFill>
                <a:srgbClr val="63C6F5"/>
              </a:solidFill>
              <a:ln w="9525">
                <a:noFill/>
                <a:miter lim="800000"/>
                <a:headEnd/>
                <a:tailEnd/>
              </a:ln>
            </p:spPr>
            <p:txBody>
              <a:bodyPr/>
              <a:lstStyle/>
              <a:p>
                <a:endParaRPr lang="en-US" dirty="0"/>
              </a:p>
            </p:txBody>
          </p:sp>
          <p:sp>
            <p:nvSpPr>
              <p:cNvPr id="80776" name="Rectangle 13192"/>
              <p:cNvSpPr>
                <a:spLocks noChangeArrowheads="1"/>
              </p:cNvSpPr>
              <p:nvPr/>
            </p:nvSpPr>
            <p:spPr bwMode="auto">
              <a:xfrm>
                <a:off x="1465" y="3356"/>
                <a:ext cx="7" cy="100"/>
              </a:xfrm>
              <a:prstGeom prst="rect">
                <a:avLst/>
              </a:prstGeom>
              <a:solidFill>
                <a:srgbClr val="63C6F5"/>
              </a:solidFill>
              <a:ln w="9525">
                <a:noFill/>
                <a:miter lim="800000"/>
                <a:headEnd/>
                <a:tailEnd/>
              </a:ln>
            </p:spPr>
            <p:txBody>
              <a:bodyPr/>
              <a:lstStyle/>
              <a:p>
                <a:endParaRPr lang="en-US" dirty="0"/>
              </a:p>
            </p:txBody>
          </p:sp>
          <p:sp>
            <p:nvSpPr>
              <p:cNvPr id="80777" name="Rectangle 13193"/>
              <p:cNvSpPr>
                <a:spLocks noChangeArrowheads="1"/>
              </p:cNvSpPr>
              <p:nvPr/>
            </p:nvSpPr>
            <p:spPr bwMode="auto">
              <a:xfrm>
                <a:off x="1472" y="620"/>
                <a:ext cx="6" cy="100"/>
              </a:xfrm>
              <a:prstGeom prst="rect">
                <a:avLst/>
              </a:prstGeom>
              <a:solidFill>
                <a:srgbClr val="63C6F5"/>
              </a:solidFill>
              <a:ln w="9525">
                <a:noFill/>
                <a:miter lim="800000"/>
                <a:headEnd/>
                <a:tailEnd/>
              </a:ln>
            </p:spPr>
            <p:txBody>
              <a:bodyPr/>
              <a:lstStyle/>
              <a:p>
                <a:endParaRPr lang="en-US" dirty="0"/>
              </a:p>
            </p:txBody>
          </p:sp>
          <p:sp>
            <p:nvSpPr>
              <p:cNvPr id="80778" name="Freeform 13194"/>
              <p:cNvSpPr>
                <a:spLocks/>
              </p:cNvSpPr>
              <p:nvPr/>
            </p:nvSpPr>
            <p:spPr bwMode="auto">
              <a:xfrm>
                <a:off x="1465" y="896"/>
                <a:ext cx="7" cy="327"/>
              </a:xfrm>
              <a:custGeom>
                <a:avLst/>
                <a:gdLst/>
                <a:ahLst/>
                <a:cxnLst>
                  <a:cxn ang="0">
                    <a:pos x="0" y="0"/>
                  </a:cxn>
                  <a:cxn ang="0">
                    <a:pos x="0" y="327"/>
                  </a:cxn>
                  <a:cxn ang="0">
                    <a:pos x="7" y="302"/>
                  </a:cxn>
                  <a:cxn ang="0">
                    <a:pos x="7" y="0"/>
                  </a:cxn>
                  <a:cxn ang="0">
                    <a:pos x="0" y="0"/>
                  </a:cxn>
                </a:cxnLst>
                <a:rect l="0" t="0" r="r" b="b"/>
                <a:pathLst>
                  <a:path w="7" h="327">
                    <a:moveTo>
                      <a:pt x="0" y="0"/>
                    </a:moveTo>
                    <a:lnTo>
                      <a:pt x="0" y="327"/>
                    </a:lnTo>
                    <a:lnTo>
                      <a:pt x="7" y="302"/>
                    </a:lnTo>
                    <a:lnTo>
                      <a:pt x="7" y="0"/>
                    </a:lnTo>
                    <a:lnTo>
                      <a:pt x="0" y="0"/>
                    </a:lnTo>
                    <a:close/>
                  </a:path>
                </a:pathLst>
              </a:custGeom>
              <a:solidFill>
                <a:srgbClr val="63C6F5"/>
              </a:solidFill>
              <a:ln w="9525">
                <a:noFill/>
                <a:round/>
                <a:headEnd/>
                <a:tailEnd/>
              </a:ln>
            </p:spPr>
            <p:txBody>
              <a:bodyPr/>
              <a:lstStyle/>
              <a:p>
                <a:endParaRPr lang="en-US" dirty="0"/>
              </a:p>
            </p:txBody>
          </p:sp>
          <p:sp>
            <p:nvSpPr>
              <p:cNvPr id="80779" name="Freeform 13195"/>
              <p:cNvSpPr>
                <a:spLocks/>
              </p:cNvSpPr>
              <p:nvPr/>
            </p:nvSpPr>
            <p:spPr bwMode="auto">
              <a:xfrm>
                <a:off x="1472" y="1733"/>
                <a:ext cx="6" cy="264"/>
              </a:xfrm>
              <a:custGeom>
                <a:avLst/>
                <a:gdLst/>
                <a:ahLst/>
                <a:cxnLst>
                  <a:cxn ang="0">
                    <a:pos x="0" y="0"/>
                  </a:cxn>
                  <a:cxn ang="0">
                    <a:pos x="0" y="258"/>
                  </a:cxn>
                  <a:cxn ang="0">
                    <a:pos x="6" y="264"/>
                  </a:cxn>
                  <a:cxn ang="0">
                    <a:pos x="6" y="6"/>
                  </a:cxn>
                  <a:cxn ang="0">
                    <a:pos x="0" y="0"/>
                  </a:cxn>
                </a:cxnLst>
                <a:rect l="0" t="0" r="r" b="b"/>
                <a:pathLst>
                  <a:path w="6" h="264">
                    <a:moveTo>
                      <a:pt x="0" y="0"/>
                    </a:moveTo>
                    <a:lnTo>
                      <a:pt x="0" y="258"/>
                    </a:lnTo>
                    <a:lnTo>
                      <a:pt x="6" y="264"/>
                    </a:lnTo>
                    <a:lnTo>
                      <a:pt x="6" y="6"/>
                    </a:lnTo>
                    <a:lnTo>
                      <a:pt x="0" y="0"/>
                    </a:lnTo>
                    <a:close/>
                  </a:path>
                </a:pathLst>
              </a:custGeom>
              <a:solidFill>
                <a:srgbClr val="63C6F5"/>
              </a:solidFill>
              <a:ln w="9525">
                <a:noFill/>
                <a:round/>
                <a:headEnd/>
                <a:tailEnd/>
              </a:ln>
            </p:spPr>
            <p:txBody>
              <a:bodyPr/>
              <a:lstStyle/>
              <a:p>
                <a:endParaRPr lang="en-US" dirty="0"/>
              </a:p>
            </p:txBody>
          </p:sp>
          <p:sp>
            <p:nvSpPr>
              <p:cNvPr id="80780" name="Freeform 13196"/>
              <p:cNvSpPr>
                <a:spLocks/>
              </p:cNvSpPr>
              <p:nvPr/>
            </p:nvSpPr>
            <p:spPr bwMode="auto">
              <a:xfrm>
                <a:off x="1472" y="1991"/>
                <a:ext cx="6" cy="63"/>
              </a:xfrm>
              <a:custGeom>
                <a:avLst/>
                <a:gdLst/>
                <a:ahLst/>
                <a:cxnLst>
                  <a:cxn ang="0">
                    <a:pos x="0" y="0"/>
                  </a:cxn>
                  <a:cxn ang="0">
                    <a:pos x="0" y="63"/>
                  </a:cxn>
                  <a:cxn ang="0">
                    <a:pos x="6" y="63"/>
                  </a:cxn>
                  <a:cxn ang="0">
                    <a:pos x="6" y="6"/>
                  </a:cxn>
                  <a:cxn ang="0">
                    <a:pos x="0" y="0"/>
                  </a:cxn>
                </a:cxnLst>
                <a:rect l="0" t="0" r="r" b="b"/>
                <a:pathLst>
                  <a:path w="6" h="63">
                    <a:moveTo>
                      <a:pt x="0" y="0"/>
                    </a:moveTo>
                    <a:lnTo>
                      <a:pt x="0" y="63"/>
                    </a:lnTo>
                    <a:lnTo>
                      <a:pt x="6" y="63"/>
                    </a:lnTo>
                    <a:lnTo>
                      <a:pt x="6" y="6"/>
                    </a:lnTo>
                    <a:lnTo>
                      <a:pt x="0" y="0"/>
                    </a:lnTo>
                    <a:close/>
                  </a:path>
                </a:pathLst>
              </a:custGeom>
              <a:solidFill>
                <a:srgbClr val="63C6F5"/>
              </a:solidFill>
              <a:ln w="9525">
                <a:noFill/>
                <a:round/>
                <a:headEnd/>
                <a:tailEnd/>
              </a:ln>
            </p:spPr>
            <p:txBody>
              <a:bodyPr/>
              <a:lstStyle/>
              <a:p>
                <a:endParaRPr lang="en-US" dirty="0"/>
              </a:p>
            </p:txBody>
          </p:sp>
          <p:sp>
            <p:nvSpPr>
              <p:cNvPr id="80781" name="Freeform 13197"/>
              <p:cNvSpPr>
                <a:spLocks/>
              </p:cNvSpPr>
              <p:nvPr/>
            </p:nvSpPr>
            <p:spPr bwMode="auto">
              <a:xfrm>
                <a:off x="1472" y="2073"/>
                <a:ext cx="6" cy="81"/>
              </a:xfrm>
              <a:custGeom>
                <a:avLst/>
                <a:gdLst/>
                <a:ahLst/>
                <a:cxnLst>
                  <a:cxn ang="0">
                    <a:pos x="0" y="0"/>
                  </a:cxn>
                  <a:cxn ang="0">
                    <a:pos x="0" y="75"/>
                  </a:cxn>
                  <a:cxn ang="0">
                    <a:pos x="6" y="81"/>
                  </a:cxn>
                  <a:cxn ang="0">
                    <a:pos x="6" y="0"/>
                  </a:cxn>
                  <a:cxn ang="0">
                    <a:pos x="0" y="0"/>
                  </a:cxn>
                </a:cxnLst>
                <a:rect l="0" t="0" r="r" b="b"/>
                <a:pathLst>
                  <a:path w="6" h="81">
                    <a:moveTo>
                      <a:pt x="0" y="0"/>
                    </a:moveTo>
                    <a:lnTo>
                      <a:pt x="0" y="75"/>
                    </a:lnTo>
                    <a:lnTo>
                      <a:pt x="6" y="81"/>
                    </a:lnTo>
                    <a:lnTo>
                      <a:pt x="6" y="0"/>
                    </a:lnTo>
                    <a:lnTo>
                      <a:pt x="0" y="0"/>
                    </a:lnTo>
                    <a:close/>
                  </a:path>
                </a:pathLst>
              </a:custGeom>
              <a:solidFill>
                <a:srgbClr val="63C6F5"/>
              </a:solidFill>
              <a:ln w="9525">
                <a:noFill/>
                <a:round/>
                <a:headEnd/>
                <a:tailEnd/>
              </a:ln>
            </p:spPr>
            <p:txBody>
              <a:bodyPr/>
              <a:lstStyle/>
              <a:p>
                <a:endParaRPr lang="en-US" dirty="0"/>
              </a:p>
            </p:txBody>
          </p:sp>
          <p:sp>
            <p:nvSpPr>
              <p:cNvPr id="80782" name="Freeform 13198"/>
              <p:cNvSpPr>
                <a:spLocks/>
              </p:cNvSpPr>
              <p:nvPr/>
            </p:nvSpPr>
            <p:spPr bwMode="auto">
              <a:xfrm>
                <a:off x="1472" y="2154"/>
                <a:ext cx="6" cy="26"/>
              </a:xfrm>
              <a:custGeom>
                <a:avLst/>
                <a:gdLst/>
                <a:ahLst/>
                <a:cxnLst>
                  <a:cxn ang="0">
                    <a:pos x="0" y="0"/>
                  </a:cxn>
                  <a:cxn ang="0">
                    <a:pos x="0" y="19"/>
                  </a:cxn>
                  <a:cxn ang="0">
                    <a:pos x="6" y="26"/>
                  </a:cxn>
                  <a:cxn ang="0">
                    <a:pos x="6" y="7"/>
                  </a:cxn>
                  <a:cxn ang="0">
                    <a:pos x="0" y="0"/>
                  </a:cxn>
                </a:cxnLst>
                <a:rect l="0" t="0" r="r" b="b"/>
                <a:pathLst>
                  <a:path w="6" h="26">
                    <a:moveTo>
                      <a:pt x="0" y="0"/>
                    </a:moveTo>
                    <a:lnTo>
                      <a:pt x="0" y="19"/>
                    </a:lnTo>
                    <a:lnTo>
                      <a:pt x="6" y="26"/>
                    </a:lnTo>
                    <a:lnTo>
                      <a:pt x="6" y="7"/>
                    </a:lnTo>
                    <a:lnTo>
                      <a:pt x="0" y="0"/>
                    </a:lnTo>
                    <a:close/>
                  </a:path>
                </a:pathLst>
              </a:custGeom>
              <a:solidFill>
                <a:srgbClr val="63C6F5"/>
              </a:solidFill>
              <a:ln w="9525">
                <a:noFill/>
                <a:round/>
                <a:headEnd/>
                <a:tailEnd/>
              </a:ln>
            </p:spPr>
            <p:txBody>
              <a:bodyPr/>
              <a:lstStyle/>
              <a:p>
                <a:endParaRPr lang="en-US" dirty="0"/>
              </a:p>
            </p:txBody>
          </p:sp>
          <p:sp>
            <p:nvSpPr>
              <p:cNvPr id="80783" name="Freeform 13199"/>
              <p:cNvSpPr>
                <a:spLocks/>
              </p:cNvSpPr>
              <p:nvPr/>
            </p:nvSpPr>
            <p:spPr bwMode="auto">
              <a:xfrm>
                <a:off x="1472" y="2595"/>
                <a:ext cx="6" cy="6"/>
              </a:xfrm>
              <a:custGeom>
                <a:avLst/>
                <a:gdLst/>
                <a:ahLst/>
                <a:cxnLst>
                  <a:cxn ang="0">
                    <a:pos x="0" y="0"/>
                  </a:cxn>
                  <a:cxn ang="0">
                    <a:pos x="0" y="0"/>
                  </a:cxn>
                  <a:cxn ang="0">
                    <a:pos x="6" y="6"/>
                  </a:cxn>
                  <a:cxn ang="0">
                    <a:pos x="6" y="0"/>
                  </a:cxn>
                  <a:cxn ang="0">
                    <a:pos x="0" y="0"/>
                  </a:cxn>
                </a:cxnLst>
                <a:rect l="0" t="0" r="r" b="b"/>
                <a:pathLst>
                  <a:path w="6" h="6">
                    <a:moveTo>
                      <a:pt x="0" y="0"/>
                    </a:moveTo>
                    <a:lnTo>
                      <a:pt x="0" y="0"/>
                    </a:lnTo>
                    <a:lnTo>
                      <a:pt x="6" y="6"/>
                    </a:lnTo>
                    <a:lnTo>
                      <a:pt x="6" y="0"/>
                    </a:lnTo>
                    <a:lnTo>
                      <a:pt x="0" y="0"/>
                    </a:lnTo>
                    <a:close/>
                  </a:path>
                </a:pathLst>
              </a:custGeom>
              <a:solidFill>
                <a:srgbClr val="63C6F5"/>
              </a:solidFill>
              <a:ln w="9525">
                <a:noFill/>
                <a:round/>
                <a:headEnd/>
                <a:tailEnd/>
              </a:ln>
            </p:spPr>
            <p:txBody>
              <a:bodyPr/>
              <a:lstStyle/>
              <a:p>
                <a:endParaRPr lang="en-US" dirty="0"/>
              </a:p>
            </p:txBody>
          </p:sp>
          <p:sp>
            <p:nvSpPr>
              <p:cNvPr id="80784" name="Rectangle 13200"/>
              <p:cNvSpPr>
                <a:spLocks noChangeArrowheads="1"/>
              </p:cNvSpPr>
              <p:nvPr/>
            </p:nvSpPr>
            <p:spPr bwMode="auto">
              <a:xfrm>
                <a:off x="1472" y="2601"/>
                <a:ext cx="6" cy="75"/>
              </a:xfrm>
              <a:prstGeom prst="rect">
                <a:avLst/>
              </a:prstGeom>
              <a:solidFill>
                <a:srgbClr val="63C6F5"/>
              </a:solidFill>
              <a:ln w="9525">
                <a:noFill/>
                <a:miter lim="800000"/>
                <a:headEnd/>
                <a:tailEnd/>
              </a:ln>
            </p:spPr>
            <p:txBody>
              <a:bodyPr/>
              <a:lstStyle/>
              <a:p>
                <a:endParaRPr lang="en-US" dirty="0"/>
              </a:p>
            </p:txBody>
          </p:sp>
          <p:sp>
            <p:nvSpPr>
              <p:cNvPr id="80785" name="Rectangle 13201"/>
              <p:cNvSpPr>
                <a:spLocks noChangeArrowheads="1"/>
              </p:cNvSpPr>
              <p:nvPr/>
            </p:nvSpPr>
            <p:spPr bwMode="auto">
              <a:xfrm>
                <a:off x="1472" y="2695"/>
                <a:ext cx="6" cy="7"/>
              </a:xfrm>
              <a:prstGeom prst="rect">
                <a:avLst/>
              </a:prstGeom>
              <a:solidFill>
                <a:srgbClr val="63C6F5"/>
              </a:solidFill>
              <a:ln w="9525">
                <a:noFill/>
                <a:miter lim="800000"/>
                <a:headEnd/>
                <a:tailEnd/>
              </a:ln>
            </p:spPr>
            <p:txBody>
              <a:bodyPr/>
              <a:lstStyle/>
              <a:p>
                <a:endParaRPr lang="en-US" dirty="0"/>
              </a:p>
            </p:txBody>
          </p:sp>
          <p:sp>
            <p:nvSpPr>
              <p:cNvPr id="80786" name="Rectangle 13202"/>
              <p:cNvSpPr>
                <a:spLocks noChangeArrowheads="1"/>
              </p:cNvSpPr>
              <p:nvPr/>
            </p:nvSpPr>
            <p:spPr bwMode="auto">
              <a:xfrm>
                <a:off x="1472" y="2702"/>
                <a:ext cx="6" cy="18"/>
              </a:xfrm>
              <a:prstGeom prst="rect">
                <a:avLst/>
              </a:prstGeom>
              <a:solidFill>
                <a:srgbClr val="63C6F5"/>
              </a:solidFill>
              <a:ln w="9525">
                <a:noFill/>
                <a:miter lim="800000"/>
                <a:headEnd/>
                <a:tailEnd/>
              </a:ln>
            </p:spPr>
            <p:txBody>
              <a:bodyPr/>
              <a:lstStyle/>
              <a:p>
                <a:endParaRPr lang="en-US" dirty="0"/>
              </a:p>
            </p:txBody>
          </p:sp>
          <p:sp>
            <p:nvSpPr>
              <p:cNvPr id="80787" name="Freeform 13203"/>
              <p:cNvSpPr>
                <a:spLocks/>
              </p:cNvSpPr>
              <p:nvPr/>
            </p:nvSpPr>
            <p:spPr bwMode="auto">
              <a:xfrm>
                <a:off x="1472" y="2746"/>
                <a:ext cx="6" cy="25"/>
              </a:xfrm>
              <a:custGeom>
                <a:avLst/>
                <a:gdLst/>
                <a:ahLst/>
                <a:cxnLst>
                  <a:cxn ang="0">
                    <a:pos x="0" y="0"/>
                  </a:cxn>
                  <a:cxn ang="0">
                    <a:pos x="0" y="25"/>
                  </a:cxn>
                  <a:cxn ang="0">
                    <a:pos x="6" y="19"/>
                  </a:cxn>
                  <a:cxn ang="0">
                    <a:pos x="6" y="0"/>
                  </a:cxn>
                  <a:cxn ang="0">
                    <a:pos x="0" y="0"/>
                  </a:cxn>
                </a:cxnLst>
                <a:rect l="0" t="0" r="r" b="b"/>
                <a:pathLst>
                  <a:path w="6" h="25">
                    <a:moveTo>
                      <a:pt x="0" y="0"/>
                    </a:moveTo>
                    <a:lnTo>
                      <a:pt x="0" y="25"/>
                    </a:lnTo>
                    <a:lnTo>
                      <a:pt x="6" y="19"/>
                    </a:lnTo>
                    <a:lnTo>
                      <a:pt x="6" y="0"/>
                    </a:lnTo>
                    <a:lnTo>
                      <a:pt x="0" y="0"/>
                    </a:lnTo>
                    <a:close/>
                  </a:path>
                </a:pathLst>
              </a:custGeom>
              <a:solidFill>
                <a:srgbClr val="63C6F5"/>
              </a:solidFill>
              <a:ln w="9525">
                <a:noFill/>
                <a:round/>
                <a:headEnd/>
                <a:tailEnd/>
              </a:ln>
            </p:spPr>
            <p:txBody>
              <a:bodyPr/>
              <a:lstStyle/>
              <a:p>
                <a:endParaRPr lang="en-US" dirty="0"/>
              </a:p>
            </p:txBody>
          </p:sp>
          <p:sp>
            <p:nvSpPr>
              <p:cNvPr id="80788" name="Rectangle 13204"/>
              <p:cNvSpPr>
                <a:spLocks noChangeArrowheads="1"/>
              </p:cNvSpPr>
              <p:nvPr/>
            </p:nvSpPr>
            <p:spPr bwMode="auto">
              <a:xfrm>
                <a:off x="1472" y="2790"/>
                <a:ext cx="6" cy="1"/>
              </a:xfrm>
              <a:prstGeom prst="rect">
                <a:avLst/>
              </a:prstGeom>
              <a:solidFill>
                <a:srgbClr val="63C6F5"/>
              </a:solidFill>
              <a:ln w="9525">
                <a:noFill/>
                <a:miter lim="800000"/>
                <a:headEnd/>
                <a:tailEnd/>
              </a:ln>
            </p:spPr>
            <p:txBody>
              <a:bodyPr/>
              <a:lstStyle/>
              <a:p>
                <a:endParaRPr lang="en-US" dirty="0"/>
              </a:p>
            </p:txBody>
          </p:sp>
          <p:sp>
            <p:nvSpPr>
              <p:cNvPr id="80789" name="Freeform 13205"/>
              <p:cNvSpPr>
                <a:spLocks/>
              </p:cNvSpPr>
              <p:nvPr/>
            </p:nvSpPr>
            <p:spPr bwMode="auto">
              <a:xfrm>
                <a:off x="1472" y="2802"/>
                <a:ext cx="6" cy="19"/>
              </a:xfrm>
              <a:custGeom>
                <a:avLst/>
                <a:gdLst/>
                <a:ahLst/>
                <a:cxnLst>
                  <a:cxn ang="0">
                    <a:pos x="0" y="0"/>
                  </a:cxn>
                  <a:cxn ang="0">
                    <a:pos x="0" y="19"/>
                  </a:cxn>
                  <a:cxn ang="0">
                    <a:pos x="6" y="13"/>
                  </a:cxn>
                  <a:cxn ang="0">
                    <a:pos x="6" y="0"/>
                  </a:cxn>
                  <a:cxn ang="0">
                    <a:pos x="0" y="0"/>
                  </a:cxn>
                </a:cxnLst>
                <a:rect l="0" t="0" r="r" b="b"/>
                <a:pathLst>
                  <a:path w="6" h="19">
                    <a:moveTo>
                      <a:pt x="0" y="0"/>
                    </a:moveTo>
                    <a:lnTo>
                      <a:pt x="0" y="19"/>
                    </a:lnTo>
                    <a:lnTo>
                      <a:pt x="6" y="13"/>
                    </a:lnTo>
                    <a:lnTo>
                      <a:pt x="6" y="0"/>
                    </a:lnTo>
                    <a:lnTo>
                      <a:pt x="0" y="0"/>
                    </a:lnTo>
                    <a:close/>
                  </a:path>
                </a:pathLst>
              </a:custGeom>
              <a:solidFill>
                <a:srgbClr val="63C6F5"/>
              </a:solidFill>
              <a:ln w="9525">
                <a:noFill/>
                <a:round/>
                <a:headEnd/>
                <a:tailEnd/>
              </a:ln>
            </p:spPr>
            <p:txBody>
              <a:bodyPr/>
              <a:lstStyle/>
              <a:p>
                <a:endParaRPr lang="en-US" dirty="0"/>
              </a:p>
            </p:txBody>
          </p:sp>
          <p:sp>
            <p:nvSpPr>
              <p:cNvPr id="80790" name="Rectangle 13206"/>
              <p:cNvSpPr>
                <a:spLocks noChangeArrowheads="1"/>
              </p:cNvSpPr>
              <p:nvPr/>
            </p:nvSpPr>
            <p:spPr bwMode="auto">
              <a:xfrm>
                <a:off x="1472" y="2840"/>
                <a:ext cx="6" cy="25"/>
              </a:xfrm>
              <a:prstGeom prst="rect">
                <a:avLst/>
              </a:prstGeom>
              <a:solidFill>
                <a:srgbClr val="63C6F5"/>
              </a:solidFill>
              <a:ln w="9525">
                <a:noFill/>
                <a:miter lim="800000"/>
                <a:headEnd/>
                <a:tailEnd/>
              </a:ln>
            </p:spPr>
            <p:txBody>
              <a:bodyPr/>
              <a:lstStyle/>
              <a:p>
                <a:endParaRPr lang="en-US" dirty="0"/>
              </a:p>
            </p:txBody>
          </p:sp>
          <p:sp>
            <p:nvSpPr>
              <p:cNvPr id="80791" name="Rectangle 13207"/>
              <p:cNvSpPr>
                <a:spLocks noChangeArrowheads="1"/>
              </p:cNvSpPr>
              <p:nvPr/>
            </p:nvSpPr>
            <p:spPr bwMode="auto">
              <a:xfrm>
                <a:off x="1472" y="2890"/>
                <a:ext cx="6" cy="25"/>
              </a:xfrm>
              <a:prstGeom prst="rect">
                <a:avLst/>
              </a:prstGeom>
              <a:solidFill>
                <a:srgbClr val="63C6F5"/>
              </a:solidFill>
              <a:ln w="9525">
                <a:noFill/>
                <a:miter lim="800000"/>
                <a:headEnd/>
                <a:tailEnd/>
              </a:ln>
            </p:spPr>
            <p:txBody>
              <a:bodyPr/>
              <a:lstStyle/>
              <a:p>
                <a:endParaRPr lang="en-US" dirty="0"/>
              </a:p>
            </p:txBody>
          </p:sp>
          <p:sp>
            <p:nvSpPr>
              <p:cNvPr id="80792" name="Freeform 13208"/>
              <p:cNvSpPr>
                <a:spLocks/>
              </p:cNvSpPr>
              <p:nvPr/>
            </p:nvSpPr>
            <p:spPr bwMode="auto">
              <a:xfrm>
                <a:off x="1472" y="2991"/>
                <a:ext cx="6" cy="138"/>
              </a:xfrm>
              <a:custGeom>
                <a:avLst/>
                <a:gdLst/>
                <a:ahLst/>
                <a:cxnLst>
                  <a:cxn ang="0">
                    <a:pos x="0" y="6"/>
                  </a:cxn>
                  <a:cxn ang="0">
                    <a:pos x="0" y="138"/>
                  </a:cxn>
                  <a:cxn ang="0">
                    <a:pos x="6" y="138"/>
                  </a:cxn>
                  <a:cxn ang="0">
                    <a:pos x="6" y="0"/>
                  </a:cxn>
                  <a:cxn ang="0">
                    <a:pos x="0" y="6"/>
                  </a:cxn>
                </a:cxnLst>
                <a:rect l="0" t="0" r="r" b="b"/>
                <a:pathLst>
                  <a:path w="6" h="138">
                    <a:moveTo>
                      <a:pt x="0" y="6"/>
                    </a:moveTo>
                    <a:lnTo>
                      <a:pt x="0" y="138"/>
                    </a:lnTo>
                    <a:lnTo>
                      <a:pt x="6" y="138"/>
                    </a:lnTo>
                    <a:lnTo>
                      <a:pt x="6" y="0"/>
                    </a:lnTo>
                    <a:lnTo>
                      <a:pt x="0" y="6"/>
                    </a:lnTo>
                    <a:close/>
                  </a:path>
                </a:pathLst>
              </a:custGeom>
              <a:solidFill>
                <a:srgbClr val="63C6F5"/>
              </a:solidFill>
              <a:ln w="9525">
                <a:noFill/>
                <a:round/>
                <a:headEnd/>
                <a:tailEnd/>
              </a:ln>
            </p:spPr>
            <p:txBody>
              <a:bodyPr/>
              <a:lstStyle/>
              <a:p>
                <a:endParaRPr lang="en-US" dirty="0"/>
              </a:p>
            </p:txBody>
          </p:sp>
          <p:sp>
            <p:nvSpPr>
              <p:cNvPr id="80793" name="Freeform 13209"/>
              <p:cNvSpPr>
                <a:spLocks/>
              </p:cNvSpPr>
              <p:nvPr/>
            </p:nvSpPr>
            <p:spPr bwMode="auto">
              <a:xfrm>
                <a:off x="1478" y="620"/>
                <a:ext cx="6" cy="113"/>
              </a:xfrm>
              <a:custGeom>
                <a:avLst/>
                <a:gdLst/>
                <a:ahLst/>
                <a:cxnLst>
                  <a:cxn ang="0">
                    <a:pos x="0" y="0"/>
                  </a:cxn>
                  <a:cxn ang="0">
                    <a:pos x="0" y="107"/>
                  </a:cxn>
                  <a:cxn ang="0">
                    <a:pos x="6" y="113"/>
                  </a:cxn>
                  <a:cxn ang="0">
                    <a:pos x="6" y="0"/>
                  </a:cxn>
                  <a:cxn ang="0">
                    <a:pos x="0" y="0"/>
                  </a:cxn>
                </a:cxnLst>
                <a:rect l="0" t="0" r="r" b="b"/>
                <a:pathLst>
                  <a:path w="6" h="113">
                    <a:moveTo>
                      <a:pt x="0" y="0"/>
                    </a:moveTo>
                    <a:lnTo>
                      <a:pt x="0" y="107"/>
                    </a:lnTo>
                    <a:lnTo>
                      <a:pt x="6" y="113"/>
                    </a:lnTo>
                    <a:lnTo>
                      <a:pt x="6" y="0"/>
                    </a:lnTo>
                    <a:lnTo>
                      <a:pt x="0" y="0"/>
                    </a:lnTo>
                    <a:close/>
                  </a:path>
                </a:pathLst>
              </a:custGeom>
              <a:solidFill>
                <a:srgbClr val="63C6F5"/>
              </a:solidFill>
              <a:ln w="9525">
                <a:noFill/>
                <a:round/>
                <a:headEnd/>
                <a:tailEnd/>
              </a:ln>
            </p:spPr>
            <p:txBody>
              <a:bodyPr/>
              <a:lstStyle/>
              <a:p>
                <a:endParaRPr lang="en-US" dirty="0"/>
              </a:p>
            </p:txBody>
          </p:sp>
          <p:sp>
            <p:nvSpPr>
              <p:cNvPr id="80794" name="Freeform 13210"/>
              <p:cNvSpPr>
                <a:spLocks/>
              </p:cNvSpPr>
              <p:nvPr/>
            </p:nvSpPr>
            <p:spPr bwMode="auto">
              <a:xfrm>
                <a:off x="1472" y="859"/>
                <a:ext cx="6" cy="339"/>
              </a:xfrm>
              <a:custGeom>
                <a:avLst/>
                <a:gdLst/>
                <a:ahLst/>
                <a:cxnLst>
                  <a:cxn ang="0">
                    <a:pos x="0" y="6"/>
                  </a:cxn>
                  <a:cxn ang="0">
                    <a:pos x="0" y="339"/>
                  </a:cxn>
                  <a:cxn ang="0">
                    <a:pos x="6" y="314"/>
                  </a:cxn>
                  <a:cxn ang="0">
                    <a:pos x="6" y="0"/>
                  </a:cxn>
                  <a:cxn ang="0">
                    <a:pos x="0" y="6"/>
                  </a:cxn>
                </a:cxnLst>
                <a:rect l="0" t="0" r="r" b="b"/>
                <a:pathLst>
                  <a:path w="6" h="339">
                    <a:moveTo>
                      <a:pt x="0" y="6"/>
                    </a:moveTo>
                    <a:lnTo>
                      <a:pt x="0" y="339"/>
                    </a:lnTo>
                    <a:lnTo>
                      <a:pt x="6" y="314"/>
                    </a:lnTo>
                    <a:lnTo>
                      <a:pt x="6" y="0"/>
                    </a:lnTo>
                    <a:lnTo>
                      <a:pt x="0" y="6"/>
                    </a:lnTo>
                    <a:close/>
                  </a:path>
                </a:pathLst>
              </a:custGeom>
              <a:solidFill>
                <a:srgbClr val="63C6F5"/>
              </a:solidFill>
              <a:ln w="9525">
                <a:noFill/>
                <a:round/>
                <a:headEnd/>
                <a:tailEnd/>
              </a:ln>
            </p:spPr>
            <p:txBody>
              <a:bodyPr/>
              <a:lstStyle/>
              <a:p>
                <a:endParaRPr lang="en-US" dirty="0"/>
              </a:p>
            </p:txBody>
          </p:sp>
          <p:sp>
            <p:nvSpPr>
              <p:cNvPr id="80795" name="Freeform 13211"/>
              <p:cNvSpPr>
                <a:spLocks/>
              </p:cNvSpPr>
              <p:nvPr/>
            </p:nvSpPr>
            <p:spPr bwMode="auto">
              <a:xfrm>
                <a:off x="1478" y="1746"/>
                <a:ext cx="6" cy="264"/>
              </a:xfrm>
              <a:custGeom>
                <a:avLst/>
                <a:gdLst/>
                <a:ahLst/>
                <a:cxnLst>
                  <a:cxn ang="0">
                    <a:pos x="0" y="0"/>
                  </a:cxn>
                  <a:cxn ang="0">
                    <a:pos x="0" y="257"/>
                  </a:cxn>
                  <a:cxn ang="0">
                    <a:pos x="6" y="264"/>
                  </a:cxn>
                  <a:cxn ang="0">
                    <a:pos x="6" y="6"/>
                  </a:cxn>
                  <a:cxn ang="0">
                    <a:pos x="0" y="0"/>
                  </a:cxn>
                </a:cxnLst>
                <a:rect l="0" t="0" r="r" b="b"/>
                <a:pathLst>
                  <a:path w="6" h="264">
                    <a:moveTo>
                      <a:pt x="0" y="0"/>
                    </a:moveTo>
                    <a:lnTo>
                      <a:pt x="0" y="257"/>
                    </a:lnTo>
                    <a:lnTo>
                      <a:pt x="6" y="264"/>
                    </a:lnTo>
                    <a:lnTo>
                      <a:pt x="6" y="6"/>
                    </a:lnTo>
                    <a:lnTo>
                      <a:pt x="0" y="0"/>
                    </a:lnTo>
                    <a:close/>
                  </a:path>
                </a:pathLst>
              </a:custGeom>
              <a:solidFill>
                <a:srgbClr val="63C6F5"/>
              </a:solidFill>
              <a:ln w="9525">
                <a:noFill/>
                <a:round/>
                <a:headEnd/>
                <a:tailEnd/>
              </a:ln>
            </p:spPr>
            <p:txBody>
              <a:bodyPr/>
              <a:lstStyle/>
              <a:p>
                <a:endParaRPr lang="en-US" dirty="0"/>
              </a:p>
            </p:txBody>
          </p:sp>
          <p:sp>
            <p:nvSpPr>
              <p:cNvPr id="80796" name="Freeform 13212"/>
              <p:cNvSpPr>
                <a:spLocks/>
              </p:cNvSpPr>
              <p:nvPr/>
            </p:nvSpPr>
            <p:spPr bwMode="auto">
              <a:xfrm>
                <a:off x="1478" y="2003"/>
                <a:ext cx="6" cy="82"/>
              </a:xfrm>
              <a:custGeom>
                <a:avLst/>
                <a:gdLst/>
                <a:ahLst/>
                <a:cxnLst>
                  <a:cxn ang="0">
                    <a:pos x="0" y="0"/>
                  </a:cxn>
                  <a:cxn ang="0">
                    <a:pos x="0" y="76"/>
                  </a:cxn>
                  <a:cxn ang="0">
                    <a:pos x="6" y="82"/>
                  </a:cxn>
                  <a:cxn ang="0">
                    <a:pos x="6" y="7"/>
                  </a:cxn>
                  <a:cxn ang="0">
                    <a:pos x="0" y="0"/>
                  </a:cxn>
                </a:cxnLst>
                <a:rect l="0" t="0" r="r" b="b"/>
                <a:pathLst>
                  <a:path w="6" h="82">
                    <a:moveTo>
                      <a:pt x="0" y="0"/>
                    </a:moveTo>
                    <a:lnTo>
                      <a:pt x="0" y="76"/>
                    </a:lnTo>
                    <a:lnTo>
                      <a:pt x="6" y="82"/>
                    </a:lnTo>
                    <a:lnTo>
                      <a:pt x="6" y="7"/>
                    </a:lnTo>
                    <a:lnTo>
                      <a:pt x="0" y="0"/>
                    </a:lnTo>
                    <a:close/>
                  </a:path>
                </a:pathLst>
              </a:custGeom>
              <a:solidFill>
                <a:srgbClr val="63C6F5"/>
              </a:solidFill>
              <a:ln w="9525">
                <a:noFill/>
                <a:round/>
                <a:headEnd/>
                <a:tailEnd/>
              </a:ln>
            </p:spPr>
            <p:txBody>
              <a:bodyPr/>
              <a:lstStyle/>
              <a:p>
                <a:endParaRPr lang="en-US" dirty="0"/>
              </a:p>
            </p:txBody>
          </p:sp>
          <p:sp>
            <p:nvSpPr>
              <p:cNvPr id="80797" name="Freeform 13213"/>
              <p:cNvSpPr>
                <a:spLocks/>
              </p:cNvSpPr>
              <p:nvPr/>
            </p:nvSpPr>
            <p:spPr bwMode="auto">
              <a:xfrm>
                <a:off x="1478" y="2091"/>
                <a:ext cx="6" cy="76"/>
              </a:xfrm>
              <a:custGeom>
                <a:avLst/>
                <a:gdLst/>
                <a:ahLst/>
                <a:cxnLst>
                  <a:cxn ang="0">
                    <a:pos x="0" y="0"/>
                  </a:cxn>
                  <a:cxn ang="0">
                    <a:pos x="0" y="63"/>
                  </a:cxn>
                  <a:cxn ang="0">
                    <a:pos x="6" y="76"/>
                  </a:cxn>
                  <a:cxn ang="0">
                    <a:pos x="6" y="0"/>
                  </a:cxn>
                  <a:cxn ang="0">
                    <a:pos x="0" y="0"/>
                  </a:cxn>
                </a:cxnLst>
                <a:rect l="0" t="0" r="r" b="b"/>
                <a:pathLst>
                  <a:path w="6" h="76">
                    <a:moveTo>
                      <a:pt x="0" y="0"/>
                    </a:moveTo>
                    <a:lnTo>
                      <a:pt x="0" y="63"/>
                    </a:lnTo>
                    <a:lnTo>
                      <a:pt x="6" y="76"/>
                    </a:lnTo>
                    <a:lnTo>
                      <a:pt x="6" y="0"/>
                    </a:lnTo>
                    <a:lnTo>
                      <a:pt x="0" y="0"/>
                    </a:lnTo>
                    <a:close/>
                  </a:path>
                </a:pathLst>
              </a:custGeom>
              <a:solidFill>
                <a:srgbClr val="63C6F5"/>
              </a:solidFill>
              <a:ln w="9525">
                <a:noFill/>
                <a:round/>
                <a:headEnd/>
                <a:tailEnd/>
              </a:ln>
            </p:spPr>
            <p:txBody>
              <a:bodyPr/>
              <a:lstStyle/>
              <a:p>
                <a:endParaRPr lang="en-US" dirty="0"/>
              </a:p>
            </p:txBody>
          </p:sp>
          <p:sp>
            <p:nvSpPr>
              <p:cNvPr id="80798" name="Rectangle 13214"/>
              <p:cNvSpPr>
                <a:spLocks noChangeArrowheads="1"/>
              </p:cNvSpPr>
              <p:nvPr/>
            </p:nvSpPr>
            <p:spPr bwMode="auto">
              <a:xfrm>
                <a:off x="1478" y="2167"/>
                <a:ext cx="6" cy="13"/>
              </a:xfrm>
              <a:prstGeom prst="rect">
                <a:avLst/>
              </a:prstGeom>
              <a:solidFill>
                <a:srgbClr val="63C6F5"/>
              </a:solidFill>
              <a:ln w="9525">
                <a:noFill/>
                <a:miter lim="800000"/>
                <a:headEnd/>
                <a:tailEnd/>
              </a:ln>
            </p:spPr>
            <p:txBody>
              <a:bodyPr/>
              <a:lstStyle/>
              <a:p>
                <a:endParaRPr lang="en-US" dirty="0"/>
              </a:p>
            </p:txBody>
          </p:sp>
          <p:sp>
            <p:nvSpPr>
              <p:cNvPr id="80799" name="Rectangle 13215"/>
              <p:cNvSpPr>
                <a:spLocks noChangeArrowheads="1"/>
              </p:cNvSpPr>
              <p:nvPr/>
            </p:nvSpPr>
            <p:spPr bwMode="auto">
              <a:xfrm>
                <a:off x="1478" y="2582"/>
                <a:ext cx="6" cy="6"/>
              </a:xfrm>
              <a:prstGeom prst="rect">
                <a:avLst/>
              </a:prstGeom>
              <a:solidFill>
                <a:srgbClr val="63C6F5"/>
              </a:solidFill>
              <a:ln w="9525">
                <a:noFill/>
                <a:miter lim="800000"/>
                <a:headEnd/>
                <a:tailEnd/>
              </a:ln>
            </p:spPr>
            <p:txBody>
              <a:bodyPr/>
              <a:lstStyle/>
              <a:p>
                <a:endParaRPr lang="en-US" dirty="0"/>
              </a:p>
            </p:txBody>
          </p:sp>
          <p:sp>
            <p:nvSpPr>
              <p:cNvPr id="80800" name="Rectangle 13216"/>
              <p:cNvSpPr>
                <a:spLocks noChangeArrowheads="1"/>
              </p:cNvSpPr>
              <p:nvPr/>
            </p:nvSpPr>
            <p:spPr bwMode="auto">
              <a:xfrm>
                <a:off x="1478" y="2595"/>
                <a:ext cx="6" cy="31"/>
              </a:xfrm>
              <a:prstGeom prst="rect">
                <a:avLst/>
              </a:prstGeom>
              <a:solidFill>
                <a:srgbClr val="63C6F5"/>
              </a:solidFill>
              <a:ln w="9525">
                <a:noFill/>
                <a:miter lim="800000"/>
                <a:headEnd/>
                <a:tailEnd/>
              </a:ln>
            </p:spPr>
            <p:txBody>
              <a:bodyPr/>
              <a:lstStyle/>
              <a:p>
                <a:endParaRPr lang="en-US" dirty="0"/>
              </a:p>
            </p:txBody>
          </p:sp>
          <p:sp>
            <p:nvSpPr>
              <p:cNvPr id="80801" name="Rectangle 13217"/>
              <p:cNvSpPr>
                <a:spLocks noChangeArrowheads="1"/>
              </p:cNvSpPr>
              <p:nvPr/>
            </p:nvSpPr>
            <p:spPr bwMode="auto">
              <a:xfrm>
                <a:off x="1478" y="2632"/>
                <a:ext cx="6" cy="38"/>
              </a:xfrm>
              <a:prstGeom prst="rect">
                <a:avLst/>
              </a:prstGeom>
              <a:solidFill>
                <a:srgbClr val="63C6F5"/>
              </a:solidFill>
              <a:ln w="9525">
                <a:noFill/>
                <a:miter lim="800000"/>
                <a:headEnd/>
                <a:tailEnd/>
              </a:ln>
            </p:spPr>
            <p:txBody>
              <a:bodyPr/>
              <a:lstStyle/>
              <a:p>
                <a:endParaRPr lang="en-US" dirty="0"/>
              </a:p>
            </p:txBody>
          </p:sp>
          <p:sp>
            <p:nvSpPr>
              <p:cNvPr id="80802" name="Freeform 13218"/>
              <p:cNvSpPr>
                <a:spLocks/>
              </p:cNvSpPr>
              <p:nvPr/>
            </p:nvSpPr>
            <p:spPr bwMode="auto">
              <a:xfrm>
                <a:off x="1478" y="2689"/>
                <a:ext cx="6" cy="13"/>
              </a:xfrm>
              <a:custGeom>
                <a:avLst/>
                <a:gdLst/>
                <a:ahLst/>
                <a:cxnLst>
                  <a:cxn ang="0">
                    <a:pos x="0" y="6"/>
                  </a:cxn>
                  <a:cxn ang="0">
                    <a:pos x="0" y="13"/>
                  </a:cxn>
                  <a:cxn ang="0">
                    <a:pos x="6" y="13"/>
                  </a:cxn>
                  <a:cxn ang="0">
                    <a:pos x="6" y="0"/>
                  </a:cxn>
                  <a:cxn ang="0">
                    <a:pos x="0" y="6"/>
                  </a:cxn>
                </a:cxnLst>
                <a:rect l="0" t="0" r="r" b="b"/>
                <a:pathLst>
                  <a:path w="6" h="13">
                    <a:moveTo>
                      <a:pt x="0" y="6"/>
                    </a:moveTo>
                    <a:lnTo>
                      <a:pt x="0" y="13"/>
                    </a:lnTo>
                    <a:lnTo>
                      <a:pt x="6" y="13"/>
                    </a:lnTo>
                    <a:lnTo>
                      <a:pt x="6" y="0"/>
                    </a:lnTo>
                    <a:lnTo>
                      <a:pt x="0" y="6"/>
                    </a:lnTo>
                    <a:close/>
                  </a:path>
                </a:pathLst>
              </a:custGeom>
              <a:solidFill>
                <a:srgbClr val="63C6F5"/>
              </a:solidFill>
              <a:ln w="9525">
                <a:noFill/>
                <a:round/>
                <a:headEnd/>
                <a:tailEnd/>
              </a:ln>
            </p:spPr>
            <p:txBody>
              <a:bodyPr/>
              <a:lstStyle/>
              <a:p>
                <a:endParaRPr lang="en-US" dirty="0"/>
              </a:p>
            </p:txBody>
          </p:sp>
          <p:sp>
            <p:nvSpPr>
              <p:cNvPr id="80803" name="Freeform 13219"/>
              <p:cNvSpPr>
                <a:spLocks/>
              </p:cNvSpPr>
              <p:nvPr/>
            </p:nvSpPr>
            <p:spPr bwMode="auto">
              <a:xfrm>
                <a:off x="1478" y="2702"/>
                <a:ext cx="6" cy="25"/>
              </a:xfrm>
              <a:custGeom>
                <a:avLst/>
                <a:gdLst/>
                <a:ahLst/>
                <a:cxnLst>
                  <a:cxn ang="0">
                    <a:pos x="0" y="0"/>
                  </a:cxn>
                  <a:cxn ang="0">
                    <a:pos x="0" y="18"/>
                  </a:cxn>
                  <a:cxn ang="0">
                    <a:pos x="6" y="25"/>
                  </a:cxn>
                  <a:cxn ang="0">
                    <a:pos x="6" y="0"/>
                  </a:cxn>
                  <a:cxn ang="0">
                    <a:pos x="0" y="0"/>
                  </a:cxn>
                </a:cxnLst>
                <a:rect l="0" t="0" r="r" b="b"/>
                <a:pathLst>
                  <a:path w="6" h="25">
                    <a:moveTo>
                      <a:pt x="0" y="0"/>
                    </a:moveTo>
                    <a:lnTo>
                      <a:pt x="0" y="18"/>
                    </a:lnTo>
                    <a:lnTo>
                      <a:pt x="6" y="25"/>
                    </a:lnTo>
                    <a:lnTo>
                      <a:pt x="6" y="0"/>
                    </a:lnTo>
                    <a:lnTo>
                      <a:pt x="0" y="0"/>
                    </a:lnTo>
                    <a:close/>
                  </a:path>
                </a:pathLst>
              </a:custGeom>
              <a:solidFill>
                <a:srgbClr val="63C6F5"/>
              </a:solidFill>
              <a:ln w="9525">
                <a:noFill/>
                <a:round/>
                <a:headEnd/>
                <a:tailEnd/>
              </a:ln>
            </p:spPr>
            <p:txBody>
              <a:bodyPr/>
              <a:lstStyle/>
              <a:p>
                <a:endParaRPr lang="en-US" dirty="0"/>
              </a:p>
            </p:txBody>
          </p:sp>
          <p:sp>
            <p:nvSpPr>
              <p:cNvPr id="80804" name="Rectangle 13220"/>
              <p:cNvSpPr>
                <a:spLocks noChangeArrowheads="1"/>
              </p:cNvSpPr>
              <p:nvPr/>
            </p:nvSpPr>
            <p:spPr bwMode="auto">
              <a:xfrm>
                <a:off x="1478" y="2739"/>
                <a:ext cx="6" cy="26"/>
              </a:xfrm>
              <a:prstGeom prst="rect">
                <a:avLst/>
              </a:prstGeom>
              <a:solidFill>
                <a:srgbClr val="63C6F5"/>
              </a:solidFill>
              <a:ln w="9525">
                <a:noFill/>
                <a:miter lim="800000"/>
                <a:headEnd/>
                <a:tailEnd/>
              </a:ln>
            </p:spPr>
            <p:txBody>
              <a:bodyPr/>
              <a:lstStyle/>
              <a:p>
                <a:endParaRPr lang="en-US" dirty="0"/>
              </a:p>
            </p:txBody>
          </p:sp>
          <p:sp>
            <p:nvSpPr>
              <p:cNvPr id="80805" name="Rectangle 13221"/>
              <p:cNvSpPr>
                <a:spLocks noChangeArrowheads="1"/>
              </p:cNvSpPr>
              <p:nvPr/>
            </p:nvSpPr>
            <p:spPr bwMode="auto">
              <a:xfrm>
                <a:off x="1478" y="2796"/>
                <a:ext cx="6" cy="1"/>
              </a:xfrm>
              <a:prstGeom prst="rect">
                <a:avLst/>
              </a:prstGeom>
              <a:solidFill>
                <a:srgbClr val="63C6F5"/>
              </a:solidFill>
              <a:ln w="9525">
                <a:noFill/>
                <a:miter lim="800000"/>
                <a:headEnd/>
                <a:tailEnd/>
              </a:ln>
            </p:spPr>
            <p:txBody>
              <a:bodyPr/>
              <a:lstStyle/>
              <a:p>
                <a:endParaRPr lang="en-US" dirty="0"/>
              </a:p>
            </p:txBody>
          </p:sp>
          <p:sp>
            <p:nvSpPr>
              <p:cNvPr id="80806" name="Rectangle 13222"/>
              <p:cNvSpPr>
                <a:spLocks noChangeArrowheads="1"/>
              </p:cNvSpPr>
              <p:nvPr/>
            </p:nvSpPr>
            <p:spPr bwMode="auto">
              <a:xfrm>
                <a:off x="1478" y="2846"/>
                <a:ext cx="6" cy="7"/>
              </a:xfrm>
              <a:prstGeom prst="rect">
                <a:avLst/>
              </a:prstGeom>
              <a:solidFill>
                <a:srgbClr val="63C6F5"/>
              </a:solidFill>
              <a:ln w="9525">
                <a:noFill/>
                <a:miter lim="800000"/>
                <a:headEnd/>
                <a:tailEnd/>
              </a:ln>
            </p:spPr>
            <p:txBody>
              <a:bodyPr/>
              <a:lstStyle/>
              <a:p>
                <a:endParaRPr lang="en-US" dirty="0"/>
              </a:p>
            </p:txBody>
          </p:sp>
          <p:sp>
            <p:nvSpPr>
              <p:cNvPr id="80807" name="Rectangle 13223"/>
              <p:cNvSpPr>
                <a:spLocks noChangeArrowheads="1"/>
              </p:cNvSpPr>
              <p:nvPr/>
            </p:nvSpPr>
            <p:spPr bwMode="auto">
              <a:xfrm>
                <a:off x="1478" y="2853"/>
                <a:ext cx="6" cy="1"/>
              </a:xfrm>
              <a:prstGeom prst="rect">
                <a:avLst/>
              </a:prstGeom>
              <a:solidFill>
                <a:srgbClr val="63C6F5"/>
              </a:solidFill>
              <a:ln w="9525">
                <a:noFill/>
                <a:miter lim="800000"/>
                <a:headEnd/>
                <a:tailEnd/>
              </a:ln>
            </p:spPr>
            <p:txBody>
              <a:bodyPr/>
              <a:lstStyle/>
              <a:p>
                <a:endParaRPr lang="en-US" dirty="0"/>
              </a:p>
            </p:txBody>
          </p:sp>
          <p:sp>
            <p:nvSpPr>
              <p:cNvPr id="80808" name="Freeform 13224"/>
              <p:cNvSpPr>
                <a:spLocks/>
              </p:cNvSpPr>
              <p:nvPr/>
            </p:nvSpPr>
            <p:spPr bwMode="auto">
              <a:xfrm>
                <a:off x="1478" y="2903"/>
                <a:ext cx="6" cy="6"/>
              </a:xfrm>
              <a:custGeom>
                <a:avLst/>
                <a:gdLst/>
                <a:ahLst/>
                <a:cxnLst>
                  <a:cxn ang="0">
                    <a:pos x="0" y="0"/>
                  </a:cxn>
                  <a:cxn ang="0">
                    <a:pos x="0" y="6"/>
                  </a:cxn>
                  <a:cxn ang="0">
                    <a:pos x="6" y="6"/>
                  </a:cxn>
                  <a:cxn ang="0">
                    <a:pos x="6" y="6"/>
                  </a:cxn>
                  <a:cxn ang="0">
                    <a:pos x="0" y="0"/>
                  </a:cxn>
                </a:cxnLst>
                <a:rect l="0" t="0" r="r" b="b"/>
                <a:pathLst>
                  <a:path w="6" h="6">
                    <a:moveTo>
                      <a:pt x="0" y="0"/>
                    </a:moveTo>
                    <a:lnTo>
                      <a:pt x="0" y="6"/>
                    </a:lnTo>
                    <a:lnTo>
                      <a:pt x="6" y="6"/>
                    </a:lnTo>
                    <a:lnTo>
                      <a:pt x="6" y="6"/>
                    </a:lnTo>
                    <a:lnTo>
                      <a:pt x="0" y="0"/>
                    </a:lnTo>
                    <a:close/>
                  </a:path>
                </a:pathLst>
              </a:custGeom>
              <a:solidFill>
                <a:srgbClr val="63C6F5"/>
              </a:solidFill>
              <a:ln w="9525">
                <a:noFill/>
                <a:round/>
                <a:headEnd/>
                <a:tailEnd/>
              </a:ln>
            </p:spPr>
            <p:txBody>
              <a:bodyPr/>
              <a:lstStyle/>
              <a:p>
                <a:endParaRPr lang="en-US" dirty="0"/>
              </a:p>
            </p:txBody>
          </p:sp>
          <p:sp>
            <p:nvSpPr>
              <p:cNvPr id="80809" name="Freeform 13225"/>
              <p:cNvSpPr>
                <a:spLocks/>
              </p:cNvSpPr>
              <p:nvPr/>
            </p:nvSpPr>
            <p:spPr bwMode="auto">
              <a:xfrm>
                <a:off x="1478" y="2985"/>
                <a:ext cx="6" cy="144"/>
              </a:xfrm>
              <a:custGeom>
                <a:avLst/>
                <a:gdLst/>
                <a:ahLst/>
                <a:cxnLst>
                  <a:cxn ang="0">
                    <a:pos x="0" y="6"/>
                  </a:cxn>
                  <a:cxn ang="0">
                    <a:pos x="0" y="144"/>
                  </a:cxn>
                  <a:cxn ang="0">
                    <a:pos x="6" y="144"/>
                  </a:cxn>
                  <a:cxn ang="0">
                    <a:pos x="6" y="0"/>
                  </a:cxn>
                  <a:cxn ang="0">
                    <a:pos x="0" y="6"/>
                  </a:cxn>
                </a:cxnLst>
                <a:rect l="0" t="0" r="r" b="b"/>
                <a:pathLst>
                  <a:path w="6" h="144">
                    <a:moveTo>
                      <a:pt x="0" y="6"/>
                    </a:moveTo>
                    <a:lnTo>
                      <a:pt x="0" y="144"/>
                    </a:lnTo>
                    <a:lnTo>
                      <a:pt x="6" y="144"/>
                    </a:lnTo>
                    <a:lnTo>
                      <a:pt x="6" y="0"/>
                    </a:lnTo>
                    <a:lnTo>
                      <a:pt x="0" y="6"/>
                    </a:lnTo>
                    <a:close/>
                  </a:path>
                </a:pathLst>
              </a:custGeom>
              <a:solidFill>
                <a:srgbClr val="63C6F5"/>
              </a:solidFill>
              <a:ln w="9525">
                <a:noFill/>
                <a:round/>
                <a:headEnd/>
                <a:tailEnd/>
              </a:ln>
            </p:spPr>
            <p:txBody>
              <a:bodyPr/>
              <a:lstStyle/>
              <a:p>
                <a:endParaRPr lang="en-US" dirty="0"/>
              </a:p>
            </p:txBody>
          </p:sp>
          <p:sp>
            <p:nvSpPr>
              <p:cNvPr id="80810" name="Rectangle 13226"/>
              <p:cNvSpPr>
                <a:spLocks noChangeArrowheads="1"/>
              </p:cNvSpPr>
              <p:nvPr/>
            </p:nvSpPr>
            <p:spPr bwMode="auto">
              <a:xfrm>
                <a:off x="1472" y="3362"/>
                <a:ext cx="6" cy="94"/>
              </a:xfrm>
              <a:prstGeom prst="rect">
                <a:avLst/>
              </a:prstGeom>
              <a:solidFill>
                <a:srgbClr val="63C6F5"/>
              </a:solidFill>
              <a:ln w="9525">
                <a:noFill/>
                <a:miter lim="800000"/>
                <a:headEnd/>
                <a:tailEnd/>
              </a:ln>
            </p:spPr>
            <p:txBody>
              <a:bodyPr/>
              <a:lstStyle/>
              <a:p>
                <a:endParaRPr lang="en-US" dirty="0"/>
              </a:p>
            </p:txBody>
          </p:sp>
          <p:sp>
            <p:nvSpPr>
              <p:cNvPr id="80811" name="Rectangle 13227"/>
              <p:cNvSpPr>
                <a:spLocks noChangeArrowheads="1"/>
              </p:cNvSpPr>
              <p:nvPr/>
            </p:nvSpPr>
            <p:spPr bwMode="auto">
              <a:xfrm>
                <a:off x="1484" y="620"/>
                <a:ext cx="7" cy="107"/>
              </a:xfrm>
              <a:prstGeom prst="rect">
                <a:avLst/>
              </a:prstGeom>
              <a:solidFill>
                <a:srgbClr val="63C6F5"/>
              </a:solidFill>
              <a:ln w="9525">
                <a:noFill/>
                <a:miter lim="800000"/>
                <a:headEnd/>
                <a:tailEnd/>
              </a:ln>
            </p:spPr>
            <p:txBody>
              <a:bodyPr/>
              <a:lstStyle/>
              <a:p>
                <a:endParaRPr lang="en-US" dirty="0"/>
              </a:p>
            </p:txBody>
          </p:sp>
          <p:sp>
            <p:nvSpPr>
              <p:cNvPr id="80812" name="Rectangle 13228"/>
              <p:cNvSpPr>
                <a:spLocks noChangeArrowheads="1"/>
              </p:cNvSpPr>
              <p:nvPr/>
            </p:nvSpPr>
            <p:spPr bwMode="auto">
              <a:xfrm>
                <a:off x="1484" y="739"/>
                <a:ext cx="7" cy="44"/>
              </a:xfrm>
              <a:prstGeom prst="rect">
                <a:avLst/>
              </a:prstGeom>
              <a:solidFill>
                <a:srgbClr val="63C6F5"/>
              </a:solidFill>
              <a:ln w="9525">
                <a:noFill/>
                <a:miter lim="800000"/>
                <a:headEnd/>
                <a:tailEnd/>
              </a:ln>
            </p:spPr>
            <p:txBody>
              <a:bodyPr/>
              <a:lstStyle/>
              <a:p>
                <a:endParaRPr lang="en-US" dirty="0"/>
              </a:p>
            </p:txBody>
          </p:sp>
          <p:sp>
            <p:nvSpPr>
              <p:cNvPr id="80813" name="Freeform 13229"/>
              <p:cNvSpPr>
                <a:spLocks/>
              </p:cNvSpPr>
              <p:nvPr/>
            </p:nvSpPr>
            <p:spPr bwMode="auto">
              <a:xfrm>
                <a:off x="1478" y="859"/>
                <a:ext cx="6" cy="314"/>
              </a:xfrm>
              <a:custGeom>
                <a:avLst/>
                <a:gdLst/>
                <a:ahLst/>
                <a:cxnLst>
                  <a:cxn ang="0">
                    <a:pos x="0" y="0"/>
                  </a:cxn>
                  <a:cxn ang="0">
                    <a:pos x="0" y="314"/>
                  </a:cxn>
                  <a:cxn ang="0">
                    <a:pos x="6" y="289"/>
                  </a:cxn>
                  <a:cxn ang="0">
                    <a:pos x="6" y="0"/>
                  </a:cxn>
                  <a:cxn ang="0">
                    <a:pos x="0" y="0"/>
                  </a:cxn>
                </a:cxnLst>
                <a:rect l="0" t="0" r="r" b="b"/>
                <a:pathLst>
                  <a:path w="6" h="314">
                    <a:moveTo>
                      <a:pt x="0" y="0"/>
                    </a:moveTo>
                    <a:lnTo>
                      <a:pt x="0" y="314"/>
                    </a:lnTo>
                    <a:lnTo>
                      <a:pt x="6" y="289"/>
                    </a:lnTo>
                    <a:lnTo>
                      <a:pt x="6" y="0"/>
                    </a:lnTo>
                    <a:lnTo>
                      <a:pt x="0" y="0"/>
                    </a:lnTo>
                    <a:close/>
                  </a:path>
                </a:pathLst>
              </a:custGeom>
              <a:solidFill>
                <a:srgbClr val="63C6F5"/>
              </a:solidFill>
              <a:ln w="9525">
                <a:noFill/>
                <a:round/>
                <a:headEnd/>
                <a:tailEnd/>
              </a:ln>
            </p:spPr>
            <p:txBody>
              <a:bodyPr/>
              <a:lstStyle/>
              <a:p>
                <a:endParaRPr lang="en-US" dirty="0"/>
              </a:p>
            </p:txBody>
          </p:sp>
          <p:sp>
            <p:nvSpPr>
              <p:cNvPr id="80814" name="Freeform 13230"/>
              <p:cNvSpPr>
                <a:spLocks/>
              </p:cNvSpPr>
              <p:nvPr/>
            </p:nvSpPr>
            <p:spPr bwMode="auto">
              <a:xfrm>
                <a:off x="1484" y="1758"/>
                <a:ext cx="7" cy="258"/>
              </a:xfrm>
              <a:custGeom>
                <a:avLst/>
                <a:gdLst/>
                <a:ahLst/>
                <a:cxnLst>
                  <a:cxn ang="0">
                    <a:pos x="0" y="0"/>
                  </a:cxn>
                  <a:cxn ang="0">
                    <a:pos x="0" y="252"/>
                  </a:cxn>
                  <a:cxn ang="0">
                    <a:pos x="7" y="258"/>
                  </a:cxn>
                  <a:cxn ang="0">
                    <a:pos x="7" y="6"/>
                  </a:cxn>
                  <a:cxn ang="0">
                    <a:pos x="0" y="0"/>
                  </a:cxn>
                </a:cxnLst>
                <a:rect l="0" t="0" r="r" b="b"/>
                <a:pathLst>
                  <a:path w="7" h="258">
                    <a:moveTo>
                      <a:pt x="0" y="0"/>
                    </a:moveTo>
                    <a:lnTo>
                      <a:pt x="0" y="252"/>
                    </a:lnTo>
                    <a:lnTo>
                      <a:pt x="7" y="258"/>
                    </a:lnTo>
                    <a:lnTo>
                      <a:pt x="7" y="6"/>
                    </a:lnTo>
                    <a:lnTo>
                      <a:pt x="0" y="0"/>
                    </a:lnTo>
                    <a:close/>
                  </a:path>
                </a:pathLst>
              </a:custGeom>
              <a:solidFill>
                <a:srgbClr val="63C6F5"/>
              </a:solidFill>
              <a:ln w="9525">
                <a:noFill/>
                <a:round/>
                <a:headEnd/>
                <a:tailEnd/>
              </a:ln>
            </p:spPr>
            <p:txBody>
              <a:bodyPr/>
              <a:lstStyle/>
              <a:p>
                <a:endParaRPr lang="en-US" dirty="0"/>
              </a:p>
            </p:txBody>
          </p:sp>
          <p:sp>
            <p:nvSpPr>
              <p:cNvPr id="80815" name="Rectangle 13231"/>
              <p:cNvSpPr>
                <a:spLocks noChangeArrowheads="1"/>
              </p:cNvSpPr>
              <p:nvPr/>
            </p:nvSpPr>
            <p:spPr bwMode="auto">
              <a:xfrm>
                <a:off x="1484" y="2022"/>
                <a:ext cx="7" cy="51"/>
              </a:xfrm>
              <a:prstGeom prst="rect">
                <a:avLst/>
              </a:prstGeom>
              <a:solidFill>
                <a:srgbClr val="63C6F5"/>
              </a:solidFill>
              <a:ln w="9525">
                <a:noFill/>
                <a:miter lim="800000"/>
                <a:headEnd/>
                <a:tailEnd/>
              </a:ln>
            </p:spPr>
            <p:txBody>
              <a:bodyPr/>
              <a:lstStyle/>
              <a:p>
                <a:endParaRPr lang="en-US" dirty="0"/>
              </a:p>
            </p:txBody>
          </p:sp>
          <p:sp>
            <p:nvSpPr>
              <p:cNvPr id="80816" name="Freeform 13232"/>
              <p:cNvSpPr>
                <a:spLocks/>
              </p:cNvSpPr>
              <p:nvPr/>
            </p:nvSpPr>
            <p:spPr bwMode="auto">
              <a:xfrm>
                <a:off x="1484" y="2085"/>
                <a:ext cx="7" cy="95"/>
              </a:xfrm>
              <a:custGeom>
                <a:avLst/>
                <a:gdLst/>
                <a:ahLst/>
                <a:cxnLst>
                  <a:cxn ang="0">
                    <a:pos x="0" y="0"/>
                  </a:cxn>
                  <a:cxn ang="0">
                    <a:pos x="0" y="88"/>
                  </a:cxn>
                  <a:cxn ang="0">
                    <a:pos x="7" y="95"/>
                  </a:cxn>
                  <a:cxn ang="0">
                    <a:pos x="7" y="0"/>
                  </a:cxn>
                  <a:cxn ang="0">
                    <a:pos x="0" y="0"/>
                  </a:cxn>
                </a:cxnLst>
                <a:rect l="0" t="0" r="r" b="b"/>
                <a:pathLst>
                  <a:path w="7" h="95">
                    <a:moveTo>
                      <a:pt x="0" y="0"/>
                    </a:moveTo>
                    <a:lnTo>
                      <a:pt x="0" y="88"/>
                    </a:lnTo>
                    <a:lnTo>
                      <a:pt x="7" y="95"/>
                    </a:lnTo>
                    <a:lnTo>
                      <a:pt x="7" y="0"/>
                    </a:lnTo>
                    <a:lnTo>
                      <a:pt x="0" y="0"/>
                    </a:lnTo>
                    <a:close/>
                  </a:path>
                </a:pathLst>
              </a:custGeom>
              <a:solidFill>
                <a:srgbClr val="63C6F5"/>
              </a:solidFill>
              <a:ln w="9525">
                <a:noFill/>
                <a:round/>
                <a:headEnd/>
                <a:tailEnd/>
              </a:ln>
            </p:spPr>
            <p:txBody>
              <a:bodyPr/>
              <a:lstStyle/>
              <a:p>
                <a:endParaRPr lang="en-US" dirty="0"/>
              </a:p>
            </p:txBody>
          </p:sp>
          <p:sp>
            <p:nvSpPr>
              <p:cNvPr id="80817" name="Rectangle 13233"/>
              <p:cNvSpPr>
                <a:spLocks noChangeArrowheads="1"/>
              </p:cNvSpPr>
              <p:nvPr/>
            </p:nvSpPr>
            <p:spPr bwMode="auto">
              <a:xfrm>
                <a:off x="1484" y="2576"/>
                <a:ext cx="7" cy="38"/>
              </a:xfrm>
              <a:prstGeom prst="rect">
                <a:avLst/>
              </a:prstGeom>
              <a:solidFill>
                <a:srgbClr val="63C6F5"/>
              </a:solidFill>
              <a:ln w="9525">
                <a:noFill/>
                <a:miter lim="800000"/>
                <a:headEnd/>
                <a:tailEnd/>
              </a:ln>
            </p:spPr>
            <p:txBody>
              <a:bodyPr/>
              <a:lstStyle/>
              <a:p>
                <a:endParaRPr lang="en-US" dirty="0"/>
              </a:p>
            </p:txBody>
          </p:sp>
          <p:sp>
            <p:nvSpPr>
              <p:cNvPr id="80818" name="Rectangle 13234"/>
              <p:cNvSpPr>
                <a:spLocks noChangeArrowheads="1"/>
              </p:cNvSpPr>
              <p:nvPr/>
            </p:nvSpPr>
            <p:spPr bwMode="auto">
              <a:xfrm>
                <a:off x="1484" y="2620"/>
                <a:ext cx="7" cy="6"/>
              </a:xfrm>
              <a:prstGeom prst="rect">
                <a:avLst/>
              </a:prstGeom>
              <a:solidFill>
                <a:srgbClr val="63C6F5"/>
              </a:solidFill>
              <a:ln w="9525">
                <a:noFill/>
                <a:miter lim="800000"/>
                <a:headEnd/>
                <a:tailEnd/>
              </a:ln>
            </p:spPr>
            <p:txBody>
              <a:bodyPr/>
              <a:lstStyle/>
              <a:p>
                <a:endParaRPr lang="en-US" dirty="0"/>
              </a:p>
            </p:txBody>
          </p:sp>
          <p:sp>
            <p:nvSpPr>
              <p:cNvPr id="80819" name="Rectangle 13235"/>
              <p:cNvSpPr>
                <a:spLocks noChangeArrowheads="1"/>
              </p:cNvSpPr>
              <p:nvPr/>
            </p:nvSpPr>
            <p:spPr bwMode="auto">
              <a:xfrm>
                <a:off x="1484" y="2639"/>
                <a:ext cx="7" cy="31"/>
              </a:xfrm>
              <a:prstGeom prst="rect">
                <a:avLst/>
              </a:prstGeom>
              <a:solidFill>
                <a:srgbClr val="63C6F5"/>
              </a:solidFill>
              <a:ln w="9525">
                <a:noFill/>
                <a:miter lim="800000"/>
                <a:headEnd/>
                <a:tailEnd/>
              </a:ln>
            </p:spPr>
            <p:txBody>
              <a:bodyPr/>
              <a:lstStyle/>
              <a:p>
                <a:endParaRPr lang="en-US" dirty="0"/>
              </a:p>
            </p:txBody>
          </p:sp>
          <p:sp>
            <p:nvSpPr>
              <p:cNvPr id="80820" name="Freeform 13236"/>
              <p:cNvSpPr>
                <a:spLocks/>
              </p:cNvSpPr>
              <p:nvPr/>
            </p:nvSpPr>
            <p:spPr bwMode="auto">
              <a:xfrm>
                <a:off x="1484" y="2676"/>
                <a:ext cx="7" cy="7"/>
              </a:xfrm>
              <a:custGeom>
                <a:avLst/>
                <a:gdLst/>
                <a:ahLst/>
                <a:cxnLst>
                  <a:cxn ang="0">
                    <a:pos x="0" y="0"/>
                  </a:cxn>
                  <a:cxn ang="0">
                    <a:pos x="0" y="0"/>
                  </a:cxn>
                  <a:cxn ang="0">
                    <a:pos x="7" y="7"/>
                  </a:cxn>
                  <a:cxn ang="0">
                    <a:pos x="7" y="0"/>
                  </a:cxn>
                  <a:cxn ang="0">
                    <a:pos x="0" y="0"/>
                  </a:cxn>
                </a:cxnLst>
                <a:rect l="0" t="0" r="r" b="b"/>
                <a:pathLst>
                  <a:path w="7" h="7">
                    <a:moveTo>
                      <a:pt x="0" y="0"/>
                    </a:moveTo>
                    <a:lnTo>
                      <a:pt x="0" y="0"/>
                    </a:lnTo>
                    <a:lnTo>
                      <a:pt x="7" y="7"/>
                    </a:lnTo>
                    <a:lnTo>
                      <a:pt x="7" y="0"/>
                    </a:lnTo>
                    <a:lnTo>
                      <a:pt x="0" y="0"/>
                    </a:lnTo>
                    <a:close/>
                  </a:path>
                </a:pathLst>
              </a:custGeom>
              <a:solidFill>
                <a:srgbClr val="63C6F5"/>
              </a:solidFill>
              <a:ln w="9525">
                <a:noFill/>
                <a:round/>
                <a:headEnd/>
                <a:tailEnd/>
              </a:ln>
            </p:spPr>
            <p:txBody>
              <a:bodyPr/>
              <a:lstStyle/>
              <a:p>
                <a:endParaRPr lang="en-US" dirty="0"/>
              </a:p>
            </p:txBody>
          </p:sp>
          <p:sp>
            <p:nvSpPr>
              <p:cNvPr id="80821" name="Rectangle 13237"/>
              <p:cNvSpPr>
                <a:spLocks noChangeArrowheads="1"/>
              </p:cNvSpPr>
              <p:nvPr/>
            </p:nvSpPr>
            <p:spPr bwMode="auto">
              <a:xfrm>
                <a:off x="1484" y="2683"/>
                <a:ext cx="7" cy="12"/>
              </a:xfrm>
              <a:prstGeom prst="rect">
                <a:avLst/>
              </a:prstGeom>
              <a:solidFill>
                <a:srgbClr val="63C6F5"/>
              </a:solidFill>
              <a:ln w="9525">
                <a:noFill/>
                <a:miter lim="800000"/>
                <a:headEnd/>
                <a:tailEnd/>
              </a:ln>
            </p:spPr>
            <p:txBody>
              <a:bodyPr/>
              <a:lstStyle/>
              <a:p>
                <a:endParaRPr lang="en-US" dirty="0"/>
              </a:p>
            </p:txBody>
          </p:sp>
          <p:sp>
            <p:nvSpPr>
              <p:cNvPr id="80822" name="Rectangle 13238"/>
              <p:cNvSpPr>
                <a:spLocks noChangeArrowheads="1"/>
              </p:cNvSpPr>
              <p:nvPr/>
            </p:nvSpPr>
            <p:spPr bwMode="auto">
              <a:xfrm>
                <a:off x="1484" y="2708"/>
                <a:ext cx="7" cy="25"/>
              </a:xfrm>
              <a:prstGeom prst="rect">
                <a:avLst/>
              </a:prstGeom>
              <a:solidFill>
                <a:srgbClr val="63C6F5"/>
              </a:solidFill>
              <a:ln w="9525">
                <a:noFill/>
                <a:miter lim="800000"/>
                <a:headEnd/>
                <a:tailEnd/>
              </a:ln>
            </p:spPr>
            <p:txBody>
              <a:bodyPr/>
              <a:lstStyle/>
              <a:p>
                <a:endParaRPr lang="en-US" dirty="0"/>
              </a:p>
            </p:txBody>
          </p:sp>
          <p:sp>
            <p:nvSpPr>
              <p:cNvPr id="80823" name="Rectangle 13239"/>
              <p:cNvSpPr>
                <a:spLocks noChangeArrowheads="1"/>
              </p:cNvSpPr>
              <p:nvPr/>
            </p:nvSpPr>
            <p:spPr bwMode="auto">
              <a:xfrm>
                <a:off x="1484" y="2733"/>
                <a:ext cx="7" cy="32"/>
              </a:xfrm>
              <a:prstGeom prst="rect">
                <a:avLst/>
              </a:prstGeom>
              <a:solidFill>
                <a:srgbClr val="63C6F5"/>
              </a:solidFill>
              <a:ln w="9525">
                <a:noFill/>
                <a:miter lim="800000"/>
                <a:headEnd/>
                <a:tailEnd/>
              </a:ln>
            </p:spPr>
            <p:txBody>
              <a:bodyPr/>
              <a:lstStyle/>
              <a:p>
                <a:endParaRPr lang="en-US" dirty="0"/>
              </a:p>
            </p:txBody>
          </p:sp>
          <p:sp>
            <p:nvSpPr>
              <p:cNvPr id="80824" name="Rectangle 13240"/>
              <p:cNvSpPr>
                <a:spLocks noChangeArrowheads="1"/>
              </p:cNvSpPr>
              <p:nvPr/>
            </p:nvSpPr>
            <p:spPr bwMode="auto">
              <a:xfrm>
                <a:off x="1484" y="2796"/>
                <a:ext cx="7" cy="1"/>
              </a:xfrm>
              <a:prstGeom prst="rect">
                <a:avLst/>
              </a:prstGeom>
              <a:solidFill>
                <a:srgbClr val="63C6F5"/>
              </a:solidFill>
              <a:ln w="9525">
                <a:noFill/>
                <a:miter lim="800000"/>
                <a:headEnd/>
                <a:tailEnd/>
              </a:ln>
            </p:spPr>
            <p:txBody>
              <a:bodyPr/>
              <a:lstStyle/>
              <a:p>
                <a:endParaRPr lang="en-US" dirty="0"/>
              </a:p>
            </p:txBody>
          </p:sp>
          <p:sp>
            <p:nvSpPr>
              <p:cNvPr id="80825" name="Freeform 13241"/>
              <p:cNvSpPr>
                <a:spLocks/>
              </p:cNvSpPr>
              <p:nvPr/>
            </p:nvSpPr>
            <p:spPr bwMode="auto">
              <a:xfrm>
                <a:off x="1484" y="2909"/>
                <a:ext cx="7" cy="6"/>
              </a:xfrm>
              <a:custGeom>
                <a:avLst/>
                <a:gdLst/>
                <a:ahLst/>
                <a:cxnLst>
                  <a:cxn ang="0">
                    <a:pos x="0" y="0"/>
                  </a:cxn>
                  <a:cxn ang="0">
                    <a:pos x="0" y="0"/>
                  </a:cxn>
                  <a:cxn ang="0">
                    <a:pos x="7" y="6"/>
                  </a:cxn>
                  <a:cxn ang="0">
                    <a:pos x="7" y="0"/>
                  </a:cxn>
                  <a:cxn ang="0">
                    <a:pos x="0" y="0"/>
                  </a:cxn>
                </a:cxnLst>
                <a:rect l="0" t="0" r="r" b="b"/>
                <a:pathLst>
                  <a:path w="7" h="6">
                    <a:moveTo>
                      <a:pt x="0" y="0"/>
                    </a:moveTo>
                    <a:lnTo>
                      <a:pt x="0" y="0"/>
                    </a:lnTo>
                    <a:lnTo>
                      <a:pt x="7" y="6"/>
                    </a:lnTo>
                    <a:lnTo>
                      <a:pt x="7" y="0"/>
                    </a:lnTo>
                    <a:lnTo>
                      <a:pt x="0" y="0"/>
                    </a:lnTo>
                    <a:close/>
                  </a:path>
                </a:pathLst>
              </a:custGeom>
              <a:solidFill>
                <a:srgbClr val="63C6F5"/>
              </a:solidFill>
              <a:ln w="9525">
                <a:noFill/>
                <a:round/>
                <a:headEnd/>
                <a:tailEnd/>
              </a:ln>
            </p:spPr>
            <p:txBody>
              <a:bodyPr/>
              <a:lstStyle/>
              <a:p>
                <a:endParaRPr lang="en-US" dirty="0"/>
              </a:p>
            </p:txBody>
          </p:sp>
          <p:sp>
            <p:nvSpPr>
              <p:cNvPr id="80826" name="Rectangle 13242"/>
              <p:cNvSpPr>
                <a:spLocks noChangeArrowheads="1"/>
              </p:cNvSpPr>
              <p:nvPr/>
            </p:nvSpPr>
            <p:spPr bwMode="auto">
              <a:xfrm>
                <a:off x="1484" y="2985"/>
                <a:ext cx="7" cy="138"/>
              </a:xfrm>
              <a:prstGeom prst="rect">
                <a:avLst/>
              </a:prstGeom>
              <a:solidFill>
                <a:srgbClr val="63C6F5"/>
              </a:solidFill>
              <a:ln w="9525">
                <a:noFill/>
                <a:miter lim="800000"/>
                <a:headEnd/>
                <a:tailEnd/>
              </a:ln>
            </p:spPr>
            <p:txBody>
              <a:bodyPr/>
              <a:lstStyle/>
              <a:p>
                <a:endParaRPr lang="en-US" dirty="0"/>
              </a:p>
            </p:txBody>
          </p:sp>
          <p:sp>
            <p:nvSpPr>
              <p:cNvPr id="80827" name="Rectangle 13243"/>
              <p:cNvSpPr>
                <a:spLocks noChangeArrowheads="1"/>
              </p:cNvSpPr>
              <p:nvPr/>
            </p:nvSpPr>
            <p:spPr bwMode="auto">
              <a:xfrm>
                <a:off x="1484" y="3129"/>
                <a:ext cx="7" cy="1"/>
              </a:xfrm>
              <a:prstGeom prst="rect">
                <a:avLst/>
              </a:prstGeom>
              <a:solidFill>
                <a:srgbClr val="63C6F5"/>
              </a:solidFill>
              <a:ln w="9525">
                <a:noFill/>
                <a:miter lim="800000"/>
                <a:headEnd/>
                <a:tailEnd/>
              </a:ln>
            </p:spPr>
            <p:txBody>
              <a:bodyPr/>
              <a:lstStyle/>
              <a:p>
                <a:endParaRPr lang="en-US" dirty="0"/>
              </a:p>
            </p:txBody>
          </p:sp>
          <p:sp>
            <p:nvSpPr>
              <p:cNvPr id="80828" name="Rectangle 13244"/>
              <p:cNvSpPr>
                <a:spLocks noChangeArrowheads="1"/>
              </p:cNvSpPr>
              <p:nvPr/>
            </p:nvSpPr>
            <p:spPr bwMode="auto">
              <a:xfrm>
                <a:off x="1478" y="3362"/>
                <a:ext cx="6" cy="94"/>
              </a:xfrm>
              <a:prstGeom prst="rect">
                <a:avLst/>
              </a:prstGeom>
              <a:solidFill>
                <a:srgbClr val="63C6F5"/>
              </a:solidFill>
              <a:ln w="9525">
                <a:noFill/>
                <a:miter lim="800000"/>
                <a:headEnd/>
                <a:tailEnd/>
              </a:ln>
            </p:spPr>
            <p:txBody>
              <a:bodyPr/>
              <a:lstStyle/>
              <a:p>
                <a:endParaRPr lang="en-US" dirty="0"/>
              </a:p>
            </p:txBody>
          </p:sp>
          <p:sp>
            <p:nvSpPr>
              <p:cNvPr id="80829" name="Freeform 13245"/>
              <p:cNvSpPr>
                <a:spLocks/>
              </p:cNvSpPr>
              <p:nvPr/>
            </p:nvSpPr>
            <p:spPr bwMode="auto">
              <a:xfrm>
                <a:off x="1491" y="620"/>
                <a:ext cx="6" cy="163"/>
              </a:xfrm>
              <a:custGeom>
                <a:avLst/>
                <a:gdLst/>
                <a:ahLst/>
                <a:cxnLst>
                  <a:cxn ang="0">
                    <a:pos x="0" y="0"/>
                  </a:cxn>
                  <a:cxn ang="0">
                    <a:pos x="0" y="163"/>
                  </a:cxn>
                  <a:cxn ang="0">
                    <a:pos x="6" y="163"/>
                  </a:cxn>
                  <a:cxn ang="0">
                    <a:pos x="6" y="6"/>
                  </a:cxn>
                  <a:cxn ang="0">
                    <a:pos x="0" y="0"/>
                  </a:cxn>
                </a:cxnLst>
                <a:rect l="0" t="0" r="r" b="b"/>
                <a:pathLst>
                  <a:path w="6" h="163">
                    <a:moveTo>
                      <a:pt x="0" y="0"/>
                    </a:moveTo>
                    <a:lnTo>
                      <a:pt x="0" y="163"/>
                    </a:lnTo>
                    <a:lnTo>
                      <a:pt x="6" y="163"/>
                    </a:lnTo>
                    <a:lnTo>
                      <a:pt x="6" y="6"/>
                    </a:lnTo>
                    <a:lnTo>
                      <a:pt x="0" y="0"/>
                    </a:lnTo>
                    <a:close/>
                  </a:path>
                </a:pathLst>
              </a:custGeom>
              <a:solidFill>
                <a:srgbClr val="63C6F5"/>
              </a:solidFill>
              <a:ln w="9525">
                <a:noFill/>
                <a:round/>
                <a:headEnd/>
                <a:tailEnd/>
              </a:ln>
            </p:spPr>
            <p:txBody>
              <a:bodyPr/>
              <a:lstStyle/>
              <a:p>
                <a:endParaRPr lang="en-US" dirty="0"/>
              </a:p>
            </p:txBody>
          </p:sp>
          <p:sp>
            <p:nvSpPr>
              <p:cNvPr id="80830" name="Freeform 13246"/>
              <p:cNvSpPr>
                <a:spLocks/>
              </p:cNvSpPr>
              <p:nvPr/>
            </p:nvSpPr>
            <p:spPr bwMode="auto">
              <a:xfrm>
                <a:off x="1491" y="783"/>
                <a:ext cx="6" cy="6"/>
              </a:xfrm>
              <a:custGeom>
                <a:avLst/>
                <a:gdLst/>
                <a:ahLst/>
                <a:cxnLst>
                  <a:cxn ang="0">
                    <a:pos x="0" y="0"/>
                  </a:cxn>
                  <a:cxn ang="0">
                    <a:pos x="0" y="0"/>
                  </a:cxn>
                  <a:cxn ang="0">
                    <a:pos x="6" y="6"/>
                  </a:cxn>
                  <a:cxn ang="0">
                    <a:pos x="6" y="0"/>
                  </a:cxn>
                  <a:cxn ang="0">
                    <a:pos x="0" y="0"/>
                  </a:cxn>
                </a:cxnLst>
                <a:rect l="0" t="0" r="r" b="b"/>
                <a:pathLst>
                  <a:path w="6" h="6">
                    <a:moveTo>
                      <a:pt x="0" y="0"/>
                    </a:moveTo>
                    <a:lnTo>
                      <a:pt x="0" y="0"/>
                    </a:lnTo>
                    <a:lnTo>
                      <a:pt x="6" y="6"/>
                    </a:lnTo>
                    <a:lnTo>
                      <a:pt x="6" y="0"/>
                    </a:lnTo>
                    <a:lnTo>
                      <a:pt x="0" y="0"/>
                    </a:lnTo>
                    <a:close/>
                  </a:path>
                </a:pathLst>
              </a:custGeom>
              <a:solidFill>
                <a:srgbClr val="63C6F5"/>
              </a:solidFill>
              <a:ln w="9525">
                <a:noFill/>
                <a:round/>
                <a:headEnd/>
                <a:tailEnd/>
              </a:ln>
            </p:spPr>
            <p:txBody>
              <a:bodyPr/>
              <a:lstStyle/>
              <a:p>
                <a:endParaRPr lang="en-US" dirty="0"/>
              </a:p>
            </p:txBody>
          </p:sp>
          <p:sp>
            <p:nvSpPr>
              <p:cNvPr id="80831" name="Freeform 13247"/>
              <p:cNvSpPr>
                <a:spLocks/>
              </p:cNvSpPr>
              <p:nvPr/>
            </p:nvSpPr>
            <p:spPr bwMode="auto">
              <a:xfrm>
                <a:off x="1484" y="859"/>
                <a:ext cx="7" cy="289"/>
              </a:xfrm>
              <a:custGeom>
                <a:avLst/>
                <a:gdLst/>
                <a:ahLst/>
                <a:cxnLst>
                  <a:cxn ang="0">
                    <a:pos x="0" y="0"/>
                  </a:cxn>
                  <a:cxn ang="0">
                    <a:pos x="0" y="289"/>
                  </a:cxn>
                  <a:cxn ang="0">
                    <a:pos x="7" y="264"/>
                  </a:cxn>
                  <a:cxn ang="0">
                    <a:pos x="7" y="0"/>
                  </a:cxn>
                  <a:cxn ang="0">
                    <a:pos x="0" y="0"/>
                  </a:cxn>
                </a:cxnLst>
                <a:rect l="0" t="0" r="r" b="b"/>
                <a:pathLst>
                  <a:path w="7" h="289">
                    <a:moveTo>
                      <a:pt x="0" y="0"/>
                    </a:moveTo>
                    <a:lnTo>
                      <a:pt x="0" y="289"/>
                    </a:lnTo>
                    <a:lnTo>
                      <a:pt x="7" y="264"/>
                    </a:lnTo>
                    <a:lnTo>
                      <a:pt x="7" y="0"/>
                    </a:lnTo>
                    <a:lnTo>
                      <a:pt x="0" y="0"/>
                    </a:lnTo>
                    <a:close/>
                  </a:path>
                </a:pathLst>
              </a:custGeom>
              <a:solidFill>
                <a:srgbClr val="63C6F5"/>
              </a:solidFill>
              <a:ln w="9525">
                <a:noFill/>
                <a:round/>
                <a:headEnd/>
                <a:tailEnd/>
              </a:ln>
            </p:spPr>
            <p:txBody>
              <a:bodyPr/>
              <a:lstStyle/>
              <a:p>
                <a:endParaRPr lang="en-US" dirty="0"/>
              </a:p>
            </p:txBody>
          </p:sp>
          <p:sp>
            <p:nvSpPr>
              <p:cNvPr id="80832" name="Rectangle 13248"/>
              <p:cNvSpPr>
                <a:spLocks noChangeArrowheads="1"/>
              </p:cNvSpPr>
              <p:nvPr/>
            </p:nvSpPr>
            <p:spPr bwMode="auto">
              <a:xfrm>
                <a:off x="1491" y="1771"/>
                <a:ext cx="6" cy="245"/>
              </a:xfrm>
              <a:prstGeom prst="rect">
                <a:avLst/>
              </a:prstGeom>
              <a:solidFill>
                <a:srgbClr val="63C6F5"/>
              </a:solidFill>
              <a:ln w="9525">
                <a:noFill/>
                <a:miter lim="800000"/>
                <a:headEnd/>
                <a:tailEnd/>
              </a:ln>
            </p:spPr>
            <p:txBody>
              <a:bodyPr/>
              <a:lstStyle/>
              <a:p>
                <a:endParaRPr lang="en-US" dirty="0"/>
              </a:p>
            </p:txBody>
          </p:sp>
          <p:sp>
            <p:nvSpPr>
              <p:cNvPr id="80833" name="Rectangle 13249"/>
              <p:cNvSpPr>
                <a:spLocks noChangeArrowheads="1"/>
              </p:cNvSpPr>
              <p:nvPr/>
            </p:nvSpPr>
            <p:spPr bwMode="auto">
              <a:xfrm>
                <a:off x="1491" y="2035"/>
                <a:ext cx="6" cy="31"/>
              </a:xfrm>
              <a:prstGeom prst="rect">
                <a:avLst/>
              </a:prstGeom>
              <a:solidFill>
                <a:srgbClr val="63C6F5"/>
              </a:solidFill>
              <a:ln w="9525">
                <a:noFill/>
                <a:miter lim="800000"/>
                <a:headEnd/>
                <a:tailEnd/>
              </a:ln>
            </p:spPr>
            <p:txBody>
              <a:bodyPr/>
              <a:lstStyle/>
              <a:p>
                <a:endParaRPr lang="en-US" dirty="0"/>
              </a:p>
            </p:txBody>
          </p:sp>
          <p:sp>
            <p:nvSpPr>
              <p:cNvPr id="80834" name="Freeform 13250"/>
              <p:cNvSpPr>
                <a:spLocks/>
              </p:cNvSpPr>
              <p:nvPr/>
            </p:nvSpPr>
            <p:spPr bwMode="auto">
              <a:xfrm>
                <a:off x="1491" y="2073"/>
                <a:ext cx="6" cy="113"/>
              </a:xfrm>
              <a:custGeom>
                <a:avLst/>
                <a:gdLst/>
                <a:ahLst/>
                <a:cxnLst>
                  <a:cxn ang="0">
                    <a:pos x="0" y="0"/>
                  </a:cxn>
                  <a:cxn ang="0">
                    <a:pos x="0" y="107"/>
                  </a:cxn>
                  <a:cxn ang="0">
                    <a:pos x="6" y="113"/>
                  </a:cxn>
                  <a:cxn ang="0">
                    <a:pos x="6" y="0"/>
                  </a:cxn>
                  <a:cxn ang="0">
                    <a:pos x="0" y="0"/>
                  </a:cxn>
                </a:cxnLst>
                <a:rect l="0" t="0" r="r" b="b"/>
                <a:pathLst>
                  <a:path w="6" h="113">
                    <a:moveTo>
                      <a:pt x="0" y="0"/>
                    </a:moveTo>
                    <a:lnTo>
                      <a:pt x="0" y="107"/>
                    </a:lnTo>
                    <a:lnTo>
                      <a:pt x="6" y="113"/>
                    </a:lnTo>
                    <a:lnTo>
                      <a:pt x="6" y="0"/>
                    </a:lnTo>
                    <a:lnTo>
                      <a:pt x="0" y="0"/>
                    </a:lnTo>
                    <a:close/>
                  </a:path>
                </a:pathLst>
              </a:custGeom>
              <a:solidFill>
                <a:srgbClr val="63C6F5"/>
              </a:solidFill>
              <a:ln w="9525">
                <a:noFill/>
                <a:round/>
                <a:headEnd/>
                <a:tailEnd/>
              </a:ln>
            </p:spPr>
            <p:txBody>
              <a:bodyPr/>
              <a:lstStyle/>
              <a:p>
                <a:endParaRPr lang="en-US" dirty="0"/>
              </a:p>
            </p:txBody>
          </p:sp>
          <p:sp>
            <p:nvSpPr>
              <p:cNvPr id="80835" name="Rectangle 13251"/>
              <p:cNvSpPr>
                <a:spLocks noChangeArrowheads="1"/>
              </p:cNvSpPr>
              <p:nvPr/>
            </p:nvSpPr>
            <p:spPr bwMode="auto">
              <a:xfrm>
                <a:off x="1491" y="2544"/>
                <a:ext cx="6" cy="19"/>
              </a:xfrm>
              <a:prstGeom prst="rect">
                <a:avLst/>
              </a:prstGeom>
              <a:solidFill>
                <a:srgbClr val="63C6F5"/>
              </a:solidFill>
              <a:ln w="9525">
                <a:noFill/>
                <a:miter lim="800000"/>
                <a:headEnd/>
                <a:tailEnd/>
              </a:ln>
            </p:spPr>
            <p:txBody>
              <a:bodyPr/>
              <a:lstStyle/>
              <a:p>
                <a:endParaRPr lang="en-US" dirty="0"/>
              </a:p>
            </p:txBody>
          </p:sp>
          <p:sp>
            <p:nvSpPr>
              <p:cNvPr id="80836" name="Freeform 13252"/>
              <p:cNvSpPr>
                <a:spLocks/>
              </p:cNvSpPr>
              <p:nvPr/>
            </p:nvSpPr>
            <p:spPr bwMode="auto">
              <a:xfrm>
                <a:off x="1491" y="2570"/>
                <a:ext cx="6" cy="6"/>
              </a:xfrm>
              <a:custGeom>
                <a:avLst/>
                <a:gdLst/>
                <a:ahLst/>
                <a:cxnLst>
                  <a:cxn ang="0">
                    <a:pos x="0" y="0"/>
                  </a:cxn>
                  <a:cxn ang="0">
                    <a:pos x="0" y="0"/>
                  </a:cxn>
                  <a:cxn ang="0">
                    <a:pos x="6" y="6"/>
                  </a:cxn>
                  <a:cxn ang="0">
                    <a:pos x="6" y="0"/>
                  </a:cxn>
                  <a:cxn ang="0">
                    <a:pos x="0" y="0"/>
                  </a:cxn>
                </a:cxnLst>
                <a:rect l="0" t="0" r="r" b="b"/>
                <a:pathLst>
                  <a:path w="6" h="6">
                    <a:moveTo>
                      <a:pt x="0" y="0"/>
                    </a:moveTo>
                    <a:lnTo>
                      <a:pt x="0" y="0"/>
                    </a:lnTo>
                    <a:lnTo>
                      <a:pt x="6" y="6"/>
                    </a:lnTo>
                    <a:lnTo>
                      <a:pt x="6" y="0"/>
                    </a:lnTo>
                    <a:lnTo>
                      <a:pt x="0" y="0"/>
                    </a:lnTo>
                    <a:close/>
                  </a:path>
                </a:pathLst>
              </a:custGeom>
              <a:solidFill>
                <a:srgbClr val="63C6F5"/>
              </a:solidFill>
              <a:ln w="9525">
                <a:noFill/>
                <a:round/>
                <a:headEnd/>
                <a:tailEnd/>
              </a:ln>
            </p:spPr>
            <p:txBody>
              <a:bodyPr/>
              <a:lstStyle/>
              <a:p>
                <a:endParaRPr lang="en-US" dirty="0"/>
              </a:p>
            </p:txBody>
          </p:sp>
          <p:sp>
            <p:nvSpPr>
              <p:cNvPr id="80837" name="Rectangle 13253"/>
              <p:cNvSpPr>
                <a:spLocks noChangeArrowheads="1"/>
              </p:cNvSpPr>
              <p:nvPr/>
            </p:nvSpPr>
            <p:spPr bwMode="auto">
              <a:xfrm>
                <a:off x="1491" y="2576"/>
                <a:ext cx="6" cy="38"/>
              </a:xfrm>
              <a:prstGeom prst="rect">
                <a:avLst/>
              </a:prstGeom>
              <a:solidFill>
                <a:srgbClr val="63C6F5"/>
              </a:solidFill>
              <a:ln w="9525">
                <a:noFill/>
                <a:miter lim="800000"/>
                <a:headEnd/>
                <a:tailEnd/>
              </a:ln>
            </p:spPr>
            <p:txBody>
              <a:bodyPr/>
              <a:lstStyle/>
              <a:p>
                <a:endParaRPr lang="en-US" dirty="0"/>
              </a:p>
            </p:txBody>
          </p:sp>
          <p:sp>
            <p:nvSpPr>
              <p:cNvPr id="80838" name="Freeform 13254"/>
              <p:cNvSpPr>
                <a:spLocks/>
              </p:cNvSpPr>
              <p:nvPr/>
            </p:nvSpPr>
            <p:spPr bwMode="auto">
              <a:xfrm>
                <a:off x="1491" y="2614"/>
                <a:ext cx="6" cy="56"/>
              </a:xfrm>
              <a:custGeom>
                <a:avLst/>
                <a:gdLst/>
                <a:ahLst/>
                <a:cxnLst>
                  <a:cxn ang="0">
                    <a:pos x="0" y="6"/>
                  </a:cxn>
                  <a:cxn ang="0">
                    <a:pos x="0" y="56"/>
                  </a:cxn>
                  <a:cxn ang="0">
                    <a:pos x="6" y="56"/>
                  </a:cxn>
                  <a:cxn ang="0">
                    <a:pos x="6" y="0"/>
                  </a:cxn>
                  <a:cxn ang="0">
                    <a:pos x="0" y="6"/>
                  </a:cxn>
                </a:cxnLst>
                <a:rect l="0" t="0" r="r" b="b"/>
                <a:pathLst>
                  <a:path w="6" h="56">
                    <a:moveTo>
                      <a:pt x="0" y="6"/>
                    </a:moveTo>
                    <a:lnTo>
                      <a:pt x="0" y="56"/>
                    </a:lnTo>
                    <a:lnTo>
                      <a:pt x="6" y="56"/>
                    </a:lnTo>
                    <a:lnTo>
                      <a:pt x="6" y="0"/>
                    </a:lnTo>
                    <a:lnTo>
                      <a:pt x="0" y="6"/>
                    </a:lnTo>
                    <a:close/>
                  </a:path>
                </a:pathLst>
              </a:custGeom>
              <a:solidFill>
                <a:srgbClr val="63C6F5"/>
              </a:solidFill>
              <a:ln w="9525">
                <a:noFill/>
                <a:round/>
                <a:headEnd/>
                <a:tailEnd/>
              </a:ln>
            </p:spPr>
            <p:txBody>
              <a:bodyPr/>
              <a:lstStyle/>
              <a:p>
                <a:endParaRPr lang="en-US" dirty="0"/>
              </a:p>
            </p:txBody>
          </p:sp>
          <p:sp>
            <p:nvSpPr>
              <p:cNvPr id="80839" name="Freeform 13255"/>
              <p:cNvSpPr>
                <a:spLocks/>
              </p:cNvSpPr>
              <p:nvPr/>
            </p:nvSpPr>
            <p:spPr bwMode="auto">
              <a:xfrm>
                <a:off x="1491" y="2676"/>
                <a:ext cx="6" cy="19"/>
              </a:xfrm>
              <a:custGeom>
                <a:avLst/>
                <a:gdLst/>
                <a:ahLst/>
                <a:cxnLst>
                  <a:cxn ang="0">
                    <a:pos x="0" y="0"/>
                  </a:cxn>
                  <a:cxn ang="0">
                    <a:pos x="0" y="19"/>
                  </a:cxn>
                  <a:cxn ang="0">
                    <a:pos x="6" y="13"/>
                  </a:cxn>
                  <a:cxn ang="0">
                    <a:pos x="6" y="0"/>
                  </a:cxn>
                  <a:cxn ang="0">
                    <a:pos x="0" y="0"/>
                  </a:cxn>
                </a:cxnLst>
                <a:rect l="0" t="0" r="r" b="b"/>
                <a:pathLst>
                  <a:path w="6" h="19">
                    <a:moveTo>
                      <a:pt x="0" y="0"/>
                    </a:moveTo>
                    <a:lnTo>
                      <a:pt x="0" y="19"/>
                    </a:lnTo>
                    <a:lnTo>
                      <a:pt x="6" y="13"/>
                    </a:lnTo>
                    <a:lnTo>
                      <a:pt x="6" y="0"/>
                    </a:lnTo>
                    <a:lnTo>
                      <a:pt x="0" y="0"/>
                    </a:lnTo>
                    <a:close/>
                  </a:path>
                </a:pathLst>
              </a:custGeom>
              <a:solidFill>
                <a:srgbClr val="63C6F5"/>
              </a:solidFill>
              <a:ln w="9525">
                <a:noFill/>
                <a:round/>
                <a:headEnd/>
                <a:tailEnd/>
              </a:ln>
            </p:spPr>
            <p:txBody>
              <a:bodyPr/>
              <a:lstStyle/>
              <a:p>
                <a:endParaRPr lang="en-US" dirty="0"/>
              </a:p>
            </p:txBody>
          </p:sp>
          <p:sp>
            <p:nvSpPr>
              <p:cNvPr id="80840" name="Rectangle 13256"/>
              <p:cNvSpPr>
                <a:spLocks noChangeArrowheads="1"/>
              </p:cNvSpPr>
              <p:nvPr/>
            </p:nvSpPr>
            <p:spPr bwMode="auto">
              <a:xfrm>
                <a:off x="1491" y="2695"/>
                <a:ext cx="6" cy="32"/>
              </a:xfrm>
              <a:prstGeom prst="rect">
                <a:avLst/>
              </a:prstGeom>
              <a:solidFill>
                <a:srgbClr val="63C6F5"/>
              </a:solidFill>
              <a:ln w="9525">
                <a:noFill/>
                <a:miter lim="800000"/>
                <a:headEnd/>
                <a:tailEnd/>
              </a:ln>
            </p:spPr>
            <p:txBody>
              <a:bodyPr/>
              <a:lstStyle/>
              <a:p>
                <a:endParaRPr lang="en-US" dirty="0"/>
              </a:p>
            </p:txBody>
          </p:sp>
          <p:sp>
            <p:nvSpPr>
              <p:cNvPr id="80841" name="Rectangle 13257"/>
              <p:cNvSpPr>
                <a:spLocks noChangeArrowheads="1"/>
              </p:cNvSpPr>
              <p:nvPr/>
            </p:nvSpPr>
            <p:spPr bwMode="auto">
              <a:xfrm>
                <a:off x="1491" y="2727"/>
                <a:ext cx="6" cy="6"/>
              </a:xfrm>
              <a:prstGeom prst="rect">
                <a:avLst/>
              </a:prstGeom>
              <a:solidFill>
                <a:srgbClr val="63C6F5"/>
              </a:solidFill>
              <a:ln w="9525">
                <a:noFill/>
                <a:miter lim="800000"/>
                <a:headEnd/>
                <a:tailEnd/>
              </a:ln>
            </p:spPr>
            <p:txBody>
              <a:bodyPr/>
              <a:lstStyle/>
              <a:p>
                <a:endParaRPr lang="en-US" dirty="0"/>
              </a:p>
            </p:txBody>
          </p:sp>
          <p:sp>
            <p:nvSpPr>
              <p:cNvPr id="80842" name="Rectangle 13258"/>
              <p:cNvSpPr>
                <a:spLocks noChangeArrowheads="1"/>
              </p:cNvSpPr>
              <p:nvPr/>
            </p:nvSpPr>
            <p:spPr bwMode="auto">
              <a:xfrm>
                <a:off x="1491" y="2739"/>
                <a:ext cx="6" cy="19"/>
              </a:xfrm>
              <a:prstGeom prst="rect">
                <a:avLst/>
              </a:prstGeom>
              <a:solidFill>
                <a:srgbClr val="63C6F5"/>
              </a:solidFill>
              <a:ln w="9525">
                <a:noFill/>
                <a:miter lim="800000"/>
                <a:headEnd/>
                <a:tailEnd/>
              </a:ln>
            </p:spPr>
            <p:txBody>
              <a:bodyPr/>
              <a:lstStyle/>
              <a:p>
                <a:endParaRPr lang="en-US" dirty="0"/>
              </a:p>
            </p:txBody>
          </p:sp>
          <p:sp>
            <p:nvSpPr>
              <p:cNvPr id="80843" name="Rectangle 13259"/>
              <p:cNvSpPr>
                <a:spLocks noChangeArrowheads="1"/>
              </p:cNvSpPr>
              <p:nvPr/>
            </p:nvSpPr>
            <p:spPr bwMode="auto">
              <a:xfrm>
                <a:off x="1491" y="2978"/>
                <a:ext cx="6" cy="145"/>
              </a:xfrm>
              <a:prstGeom prst="rect">
                <a:avLst/>
              </a:prstGeom>
              <a:solidFill>
                <a:srgbClr val="63C6F5"/>
              </a:solidFill>
              <a:ln w="9525">
                <a:noFill/>
                <a:miter lim="800000"/>
                <a:headEnd/>
                <a:tailEnd/>
              </a:ln>
            </p:spPr>
            <p:txBody>
              <a:bodyPr/>
              <a:lstStyle/>
              <a:p>
                <a:endParaRPr lang="en-US" dirty="0"/>
              </a:p>
            </p:txBody>
          </p:sp>
          <p:sp>
            <p:nvSpPr>
              <p:cNvPr id="80844" name="Rectangle 13260"/>
              <p:cNvSpPr>
                <a:spLocks noChangeArrowheads="1"/>
              </p:cNvSpPr>
              <p:nvPr/>
            </p:nvSpPr>
            <p:spPr bwMode="auto">
              <a:xfrm>
                <a:off x="1491" y="3123"/>
                <a:ext cx="6" cy="6"/>
              </a:xfrm>
              <a:prstGeom prst="rect">
                <a:avLst/>
              </a:prstGeom>
              <a:solidFill>
                <a:srgbClr val="63C6F5"/>
              </a:solidFill>
              <a:ln w="9525">
                <a:noFill/>
                <a:miter lim="800000"/>
                <a:headEnd/>
                <a:tailEnd/>
              </a:ln>
            </p:spPr>
            <p:txBody>
              <a:bodyPr/>
              <a:lstStyle/>
              <a:p>
                <a:endParaRPr lang="en-US" dirty="0"/>
              </a:p>
            </p:txBody>
          </p:sp>
          <p:sp>
            <p:nvSpPr>
              <p:cNvPr id="80845" name="Rectangle 13261"/>
              <p:cNvSpPr>
                <a:spLocks noChangeArrowheads="1"/>
              </p:cNvSpPr>
              <p:nvPr/>
            </p:nvSpPr>
            <p:spPr bwMode="auto">
              <a:xfrm>
                <a:off x="1484" y="3362"/>
                <a:ext cx="7" cy="94"/>
              </a:xfrm>
              <a:prstGeom prst="rect">
                <a:avLst/>
              </a:prstGeom>
              <a:solidFill>
                <a:srgbClr val="63C6F5"/>
              </a:solidFill>
              <a:ln w="9525">
                <a:noFill/>
                <a:miter lim="800000"/>
                <a:headEnd/>
                <a:tailEnd/>
              </a:ln>
            </p:spPr>
            <p:txBody>
              <a:bodyPr/>
              <a:lstStyle/>
              <a:p>
                <a:endParaRPr lang="en-US" dirty="0"/>
              </a:p>
            </p:txBody>
          </p:sp>
          <p:sp>
            <p:nvSpPr>
              <p:cNvPr id="80846" name="Rectangle 13262"/>
              <p:cNvSpPr>
                <a:spLocks noChangeArrowheads="1"/>
              </p:cNvSpPr>
              <p:nvPr/>
            </p:nvSpPr>
            <p:spPr bwMode="auto">
              <a:xfrm>
                <a:off x="1497" y="626"/>
                <a:ext cx="6" cy="157"/>
              </a:xfrm>
              <a:prstGeom prst="rect">
                <a:avLst/>
              </a:prstGeom>
              <a:solidFill>
                <a:srgbClr val="63C6F5"/>
              </a:solidFill>
              <a:ln w="9525">
                <a:noFill/>
                <a:miter lim="800000"/>
                <a:headEnd/>
                <a:tailEnd/>
              </a:ln>
            </p:spPr>
            <p:txBody>
              <a:bodyPr/>
              <a:lstStyle/>
              <a:p>
                <a:endParaRPr lang="en-US" dirty="0"/>
              </a:p>
            </p:txBody>
          </p:sp>
          <p:sp>
            <p:nvSpPr>
              <p:cNvPr id="80847" name="Freeform 13263"/>
              <p:cNvSpPr>
                <a:spLocks/>
              </p:cNvSpPr>
              <p:nvPr/>
            </p:nvSpPr>
            <p:spPr bwMode="auto">
              <a:xfrm>
                <a:off x="1491" y="840"/>
                <a:ext cx="6" cy="283"/>
              </a:xfrm>
              <a:custGeom>
                <a:avLst/>
                <a:gdLst/>
                <a:ahLst/>
                <a:cxnLst>
                  <a:cxn ang="0">
                    <a:pos x="0" y="0"/>
                  </a:cxn>
                  <a:cxn ang="0">
                    <a:pos x="0" y="283"/>
                  </a:cxn>
                  <a:cxn ang="0">
                    <a:pos x="6" y="258"/>
                  </a:cxn>
                  <a:cxn ang="0">
                    <a:pos x="6" y="0"/>
                  </a:cxn>
                  <a:cxn ang="0">
                    <a:pos x="0" y="0"/>
                  </a:cxn>
                </a:cxnLst>
                <a:rect l="0" t="0" r="r" b="b"/>
                <a:pathLst>
                  <a:path w="6" h="283">
                    <a:moveTo>
                      <a:pt x="0" y="0"/>
                    </a:moveTo>
                    <a:lnTo>
                      <a:pt x="0" y="283"/>
                    </a:lnTo>
                    <a:lnTo>
                      <a:pt x="6" y="258"/>
                    </a:lnTo>
                    <a:lnTo>
                      <a:pt x="6" y="0"/>
                    </a:lnTo>
                    <a:lnTo>
                      <a:pt x="0" y="0"/>
                    </a:lnTo>
                    <a:close/>
                  </a:path>
                </a:pathLst>
              </a:custGeom>
              <a:solidFill>
                <a:srgbClr val="63C6F5"/>
              </a:solidFill>
              <a:ln w="9525">
                <a:noFill/>
                <a:round/>
                <a:headEnd/>
                <a:tailEnd/>
              </a:ln>
            </p:spPr>
            <p:txBody>
              <a:bodyPr/>
              <a:lstStyle/>
              <a:p>
                <a:endParaRPr lang="en-US" dirty="0"/>
              </a:p>
            </p:txBody>
          </p:sp>
          <p:sp>
            <p:nvSpPr>
              <p:cNvPr id="80848" name="Rectangle 13264"/>
              <p:cNvSpPr>
                <a:spLocks noChangeArrowheads="1"/>
              </p:cNvSpPr>
              <p:nvPr/>
            </p:nvSpPr>
            <p:spPr bwMode="auto">
              <a:xfrm>
                <a:off x="1497" y="1777"/>
                <a:ext cx="6" cy="245"/>
              </a:xfrm>
              <a:prstGeom prst="rect">
                <a:avLst/>
              </a:prstGeom>
              <a:solidFill>
                <a:srgbClr val="63C6F5"/>
              </a:solidFill>
              <a:ln w="9525">
                <a:noFill/>
                <a:miter lim="800000"/>
                <a:headEnd/>
                <a:tailEnd/>
              </a:ln>
            </p:spPr>
            <p:txBody>
              <a:bodyPr/>
              <a:lstStyle/>
              <a:p>
                <a:endParaRPr lang="en-US" dirty="0"/>
              </a:p>
            </p:txBody>
          </p:sp>
          <p:sp>
            <p:nvSpPr>
              <p:cNvPr id="80849" name="Rectangle 13265"/>
              <p:cNvSpPr>
                <a:spLocks noChangeArrowheads="1"/>
              </p:cNvSpPr>
              <p:nvPr/>
            </p:nvSpPr>
            <p:spPr bwMode="auto">
              <a:xfrm>
                <a:off x="1497" y="2029"/>
                <a:ext cx="6" cy="31"/>
              </a:xfrm>
              <a:prstGeom prst="rect">
                <a:avLst/>
              </a:prstGeom>
              <a:solidFill>
                <a:srgbClr val="63C6F5"/>
              </a:solidFill>
              <a:ln w="9525">
                <a:noFill/>
                <a:miter lim="800000"/>
                <a:headEnd/>
                <a:tailEnd/>
              </a:ln>
            </p:spPr>
            <p:txBody>
              <a:bodyPr/>
              <a:lstStyle/>
              <a:p>
                <a:endParaRPr lang="en-US" dirty="0"/>
              </a:p>
            </p:txBody>
          </p:sp>
          <p:sp>
            <p:nvSpPr>
              <p:cNvPr id="80850" name="Freeform 13266"/>
              <p:cNvSpPr>
                <a:spLocks/>
              </p:cNvSpPr>
              <p:nvPr/>
            </p:nvSpPr>
            <p:spPr bwMode="auto">
              <a:xfrm>
                <a:off x="1497" y="2066"/>
                <a:ext cx="6" cy="126"/>
              </a:xfrm>
              <a:custGeom>
                <a:avLst/>
                <a:gdLst/>
                <a:ahLst/>
                <a:cxnLst>
                  <a:cxn ang="0">
                    <a:pos x="0" y="0"/>
                  </a:cxn>
                  <a:cxn ang="0">
                    <a:pos x="0" y="120"/>
                  </a:cxn>
                  <a:cxn ang="0">
                    <a:pos x="6" y="126"/>
                  </a:cxn>
                  <a:cxn ang="0">
                    <a:pos x="6" y="0"/>
                  </a:cxn>
                  <a:cxn ang="0">
                    <a:pos x="0" y="0"/>
                  </a:cxn>
                </a:cxnLst>
                <a:rect l="0" t="0" r="r" b="b"/>
                <a:pathLst>
                  <a:path w="6" h="126">
                    <a:moveTo>
                      <a:pt x="0" y="0"/>
                    </a:moveTo>
                    <a:lnTo>
                      <a:pt x="0" y="120"/>
                    </a:lnTo>
                    <a:lnTo>
                      <a:pt x="6" y="126"/>
                    </a:lnTo>
                    <a:lnTo>
                      <a:pt x="6" y="0"/>
                    </a:lnTo>
                    <a:lnTo>
                      <a:pt x="0" y="0"/>
                    </a:lnTo>
                    <a:close/>
                  </a:path>
                </a:pathLst>
              </a:custGeom>
              <a:solidFill>
                <a:srgbClr val="63C6F5"/>
              </a:solidFill>
              <a:ln w="9525">
                <a:noFill/>
                <a:round/>
                <a:headEnd/>
                <a:tailEnd/>
              </a:ln>
            </p:spPr>
            <p:txBody>
              <a:bodyPr/>
              <a:lstStyle/>
              <a:p>
                <a:endParaRPr lang="en-US" dirty="0"/>
              </a:p>
            </p:txBody>
          </p:sp>
          <p:sp>
            <p:nvSpPr>
              <p:cNvPr id="80851" name="Rectangle 13267"/>
              <p:cNvSpPr>
                <a:spLocks noChangeArrowheads="1"/>
              </p:cNvSpPr>
              <p:nvPr/>
            </p:nvSpPr>
            <p:spPr bwMode="auto">
              <a:xfrm>
                <a:off x="1497" y="2538"/>
                <a:ext cx="6" cy="32"/>
              </a:xfrm>
              <a:prstGeom prst="rect">
                <a:avLst/>
              </a:prstGeom>
              <a:solidFill>
                <a:srgbClr val="63C6F5"/>
              </a:solidFill>
              <a:ln w="9525">
                <a:noFill/>
                <a:miter lim="800000"/>
                <a:headEnd/>
                <a:tailEnd/>
              </a:ln>
            </p:spPr>
            <p:txBody>
              <a:bodyPr/>
              <a:lstStyle/>
              <a:p>
                <a:endParaRPr lang="en-US" dirty="0"/>
              </a:p>
            </p:txBody>
          </p:sp>
          <p:sp>
            <p:nvSpPr>
              <p:cNvPr id="80852" name="Rectangle 13268"/>
              <p:cNvSpPr>
                <a:spLocks noChangeArrowheads="1"/>
              </p:cNvSpPr>
              <p:nvPr/>
            </p:nvSpPr>
            <p:spPr bwMode="auto">
              <a:xfrm>
                <a:off x="1497" y="2576"/>
                <a:ext cx="6" cy="6"/>
              </a:xfrm>
              <a:prstGeom prst="rect">
                <a:avLst/>
              </a:prstGeom>
              <a:solidFill>
                <a:srgbClr val="63C6F5"/>
              </a:solidFill>
              <a:ln w="9525">
                <a:noFill/>
                <a:miter lim="800000"/>
                <a:headEnd/>
                <a:tailEnd/>
              </a:ln>
            </p:spPr>
            <p:txBody>
              <a:bodyPr/>
              <a:lstStyle/>
              <a:p>
                <a:endParaRPr lang="en-US" dirty="0"/>
              </a:p>
            </p:txBody>
          </p:sp>
          <p:sp>
            <p:nvSpPr>
              <p:cNvPr id="80853" name="Rectangle 13269"/>
              <p:cNvSpPr>
                <a:spLocks noChangeArrowheads="1"/>
              </p:cNvSpPr>
              <p:nvPr/>
            </p:nvSpPr>
            <p:spPr bwMode="auto">
              <a:xfrm>
                <a:off x="1497" y="2588"/>
                <a:ext cx="6" cy="13"/>
              </a:xfrm>
              <a:prstGeom prst="rect">
                <a:avLst/>
              </a:prstGeom>
              <a:solidFill>
                <a:srgbClr val="63C6F5"/>
              </a:solidFill>
              <a:ln w="9525">
                <a:noFill/>
                <a:miter lim="800000"/>
                <a:headEnd/>
                <a:tailEnd/>
              </a:ln>
            </p:spPr>
            <p:txBody>
              <a:bodyPr/>
              <a:lstStyle/>
              <a:p>
                <a:endParaRPr lang="en-US" dirty="0"/>
              </a:p>
            </p:txBody>
          </p:sp>
          <p:sp>
            <p:nvSpPr>
              <p:cNvPr id="80854" name="Rectangle 13270"/>
              <p:cNvSpPr>
                <a:spLocks noChangeArrowheads="1"/>
              </p:cNvSpPr>
              <p:nvPr/>
            </p:nvSpPr>
            <p:spPr bwMode="auto">
              <a:xfrm>
                <a:off x="1497" y="2601"/>
                <a:ext cx="6" cy="1"/>
              </a:xfrm>
              <a:prstGeom prst="rect">
                <a:avLst/>
              </a:prstGeom>
              <a:solidFill>
                <a:srgbClr val="63C6F5"/>
              </a:solidFill>
              <a:ln w="9525">
                <a:noFill/>
                <a:miter lim="800000"/>
                <a:headEnd/>
                <a:tailEnd/>
              </a:ln>
            </p:spPr>
            <p:txBody>
              <a:bodyPr/>
              <a:lstStyle/>
              <a:p>
                <a:endParaRPr lang="en-US" dirty="0"/>
              </a:p>
            </p:txBody>
          </p:sp>
          <p:sp>
            <p:nvSpPr>
              <p:cNvPr id="80855" name="Rectangle 13271"/>
              <p:cNvSpPr>
                <a:spLocks noChangeArrowheads="1"/>
              </p:cNvSpPr>
              <p:nvPr/>
            </p:nvSpPr>
            <p:spPr bwMode="auto">
              <a:xfrm>
                <a:off x="1497" y="2607"/>
                <a:ext cx="6" cy="7"/>
              </a:xfrm>
              <a:prstGeom prst="rect">
                <a:avLst/>
              </a:prstGeom>
              <a:solidFill>
                <a:srgbClr val="63C6F5"/>
              </a:solidFill>
              <a:ln w="9525">
                <a:noFill/>
                <a:miter lim="800000"/>
                <a:headEnd/>
                <a:tailEnd/>
              </a:ln>
            </p:spPr>
            <p:txBody>
              <a:bodyPr/>
              <a:lstStyle/>
              <a:p>
                <a:endParaRPr lang="en-US" dirty="0"/>
              </a:p>
            </p:txBody>
          </p:sp>
          <p:sp>
            <p:nvSpPr>
              <p:cNvPr id="80856" name="Rectangle 13272"/>
              <p:cNvSpPr>
                <a:spLocks noChangeArrowheads="1"/>
              </p:cNvSpPr>
              <p:nvPr/>
            </p:nvSpPr>
            <p:spPr bwMode="auto">
              <a:xfrm>
                <a:off x="1497" y="2614"/>
                <a:ext cx="6" cy="25"/>
              </a:xfrm>
              <a:prstGeom prst="rect">
                <a:avLst/>
              </a:prstGeom>
              <a:solidFill>
                <a:srgbClr val="63C6F5"/>
              </a:solidFill>
              <a:ln w="9525">
                <a:noFill/>
                <a:miter lim="800000"/>
                <a:headEnd/>
                <a:tailEnd/>
              </a:ln>
            </p:spPr>
            <p:txBody>
              <a:bodyPr/>
              <a:lstStyle/>
              <a:p>
                <a:endParaRPr lang="en-US" dirty="0"/>
              </a:p>
            </p:txBody>
          </p:sp>
          <p:sp>
            <p:nvSpPr>
              <p:cNvPr id="80857" name="Freeform 13273"/>
              <p:cNvSpPr>
                <a:spLocks/>
              </p:cNvSpPr>
              <p:nvPr/>
            </p:nvSpPr>
            <p:spPr bwMode="auto">
              <a:xfrm>
                <a:off x="1497" y="2639"/>
                <a:ext cx="6" cy="25"/>
              </a:xfrm>
              <a:custGeom>
                <a:avLst/>
                <a:gdLst/>
                <a:ahLst/>
                <a:cxnLst>
                  <a:cxn ang="0">
                    <a:pos x="0" y="0"/>
                  </a:cxn>
                  <a:cxn ang="0">
                    <a:pos x="0" y="25"/>
                  </a:cxn>
                  <a:cxn ang="0">
                    <a:pos x="6" y="25"/>
                  </a:cxn>
                  <a:cxn ang="0">
                    <a:pos x="6" y="6"/>
                  </a:cxn>
                  <a:cxn ang="0">
                    <a:pos x="0" y="0"/>
                  </a:cxn>
                </a:cxnLst>
                <a:rect l="0" t="0" r="r" b="b"/>
                <a:pathLst>
                  <a:path w="6" h="25">
                    <a:moveTo>
                      <a:pt x="0" y="0"/>
                    </a:moveTo>
                    <a:lnTo>
                      <a:pt x="0" y="25"/>
                    </a:lnTo>
                    <a:lnTo>
                      <a:pt x="6" y="25"/>
                    </a:lnTo>
                    <a:lnTo>
                      <a:pt x="6" y="6"/>
                    </a:lnTo>
                    <a:lnTo>
                      <a:pt x="0" y="0"/>
                    </a:lnTo>
                    <a:close/>
                  </a:path>
                </a:pathLst>
              </a:custGeom>
              <a:solidFill>
                <a:srgbClr val="63C6F5"/>
              </a:solidFill>
              <a:ln w="9525">
                <a:noFill/>
                <a:round/>
                <a:headEnd/>
                <a:tailEnd/>
              </a:ln>
            </p:spPr>
            <p:txBody>
              <a:bodyPr/>
              <a:lstStyle/>
              <a:p>
                <a:endParaRPr lang="en-US" dirty="0"/>
              </a:p>
            </p:txBody>
          </p:sp>
          <p:sp>
            <p:nvSpPr>
              <p:cNvPr id="80858" name="Rectangle 13274"/>
              <p:cNvSpPr>
                <a:spLocks noChangeArrowheads="1"/>
              </p:cNvSpPr>
              <p:nvPr/>
            </p:nvSpPr>
            <p:spPr bwMode="auto">
              <a:xfrm>
                <a:off x="1497" y="2702"/>
                <a:ext cx="6" cy="18"/>
              </a:xfrm>
              <a:prstGeom prst="rect">
                <a:avLst/>
              </a:prstGeom>
              <a:solidFill>
                <a:srgbClr val="63C6F5"/>
              </a:solidFill>
              <a:ln w="9525">
                <a:noFill/>
                <a:miter lim="800000"/>
                <a:headEnd/>
                <a:tailEnd/>
              </a:ln>
            </p:spPr>
            <p:txBody>
              <a:bodyPr/>
              <a:lstStyle/>
              <a:p>
                <a:endParaRPr lang="en-US" dirty="0"/>
              </a:p>
            </p:txBody>
          </p:sp>
          <p:sp>
            <p:nvSpPr>
              <p:cNvPr id="80859" name="Rectangle 13275"/>
              <p:cNvSpPr>
                <a:spLocks noChangeArrowheads="1"/>
              </p:cNvSpPr>
              <p:nvPr/>
            </p:nvSpPr>
            <p:spPr bwMode="auto">
              <a:xfrm>
                <a:off x="1497" y="2727"/>
                <a:ext cx="6" cy="1"/>
              </a:xfrm>
              <a:prstGeom prst="rect">
                <a:avLst/>
              </a:prstGeom>
              <a:solidFill>
                <a:srgbClr val="63C6F5"/>
              </a:solidFill>
              <a:ln w="9525">
                <a:noFill/>
                <a:miter lim="800000"/>
                <a:headEnd/>
                <a:tailEnd/>
              </a:ln>
            </p:spPr>
            <p:txBody>
              <a:bodyPr/>
              <a:lstStyle/>
              <a:p>
                <a:endParaRPr lang="en-US" dirty="0"/>
              </a:p>
            </p:txBody>
          </p:sp>
          <p:sp>
            <p:nvSpPr>
              <p:cNvPr id="80860" name="Rectangle 13276"/>
              <p:cNvSpPr>
                <a:spLocks noChangeArrowheads="1"/>
              </p:cNvSpPr>
              <p:nvPr/>
            </p:nvSpPr>
            <p:spPr bwMode="auto">
              <a:xfrm>
                <a:off x="1497" y="2739"/>
                <a:ext cx="6" cy="1"/>
              </a:xfrm>
              <a:prstGeom prst="rect">
                <a:avLst/>
              </a:prstGeom>
              <a:solidFill>
                <a:srgbClr val="63C6F5"/>
              </a:solidFill>
              <a:ln w="9525">
                <a:noFill/>
                <a:miter lim="800000"/>
                <a:headEnd/>
                <a:tailEnd/>
              </a:ln>
            </p:spPr>
            <p:txBody>
              <a:bodyPr/>
              <a:lstStyle/>
              <a:p>
                <a:endParaRPr lang="en-US" dirty="0"/>
              </a:p>
            </p:txBody>
          </p:sp>
          <p:sp>
            <p:nvSpPr>
              <p:cNvPr id="80861" name="Freeform 13277"/>
              <p:cNvSpPr>
                <a:spLocks/>
              </p:cNvSpPr>
              <p:nvPr/>
            </p:nvSpPr>
            <p:spPr bwMode="auto">
              <a:xfrm>
                <a:off x="1497" y="2746"/>
                <a:ext cx="6" cy="12"/>
              </a:xfrm>
              <a:custGeom>
                <a:avLst/>
                <a:gdLst/>
                <a:ahLst/>
                <a:cxnLst>
                  <a:cxn ang="0">
                    <a:pos x="0" y="0"/>
                  </a:cxn>
                  <a:cxn ang="0">
                    <a:pos x="0" y="12"/>
                  </a:cxn>
                  <a:cxn ang="0">
                    <a:pos x="6" y="6"/>
                  </a:cxn>
                  <a:cxn ang="0">
                    <a:pos x="6" y="0"/>
                  </a:cxn>
                  <a:cxn ang="0">
                    <a:pos x="0" y="0"/>
                  </a:cxn>
                </a:cxnLst>
                <a:rect l="0" t="0" r="r" b="b"/>
                <a:pathLst>
                  <a:path w="6" h="12">
                    <a:moveTo>
                      <a:pt x="0" y="0"/>
                    </a:moveTo>
                    <a:lnTo>
                      <a:pt x="0" y="12"/>
                    </a:lnTo>
                    <a:lnTo>
                      <a:pt x="6" y="6"/>
                    </a:lnTo>
                    <a:lnTo>
                      <a:pt x="6" y="0"/>
                    </a:lnTo>
                    <a:lnTo>
                      <a:pt x="0" y="0"/>
                    </a:lnTo>
                    <a:close/>
                  </a:path>
                </a:pathLst>
              </a:custGeom>
              <a:solidFill>
                <a:srgbClr val="63C6F5"/>
              </a:solidFill>
              <a:ln w="9525">
                <a:noFill/>
                <a:round/>
                <a:headEnd/>
                <a:tailEnd/>
              </a:ln>
            </p:spPr>
            <p:txBody>
              <a:bodyPr/>
              <a:lstStyle/>
              <a:p>
                <a:endParaRPr lang="en-US" dirty="0"/>
              </a:p>
            </p:txBody>
          </p:sp>
          <p:sp>
            <p:nvSpPr>
              <p:cNvPr id="80862" name="Rectangle 13278"/>
              <p:cNvSpPr>
                <a:spLocks noChangeArrowheads="1"/>
              </p:cNvSpPr>
              <p:nvPr/>
            </p:nvSpPr>
            <p:spPr bwMode="auto">
              <a:xfrm>
                <a:off x="1497" y="2978"/>
                <a:ext cx="6" cy="139"/>
              </a:xfrm>
              <a:prstGeom prst="rect">
                <a:avLst/>
              </a:prstGeom>
              <a:solidFill>
                <a:srgbClr val="63C6F5"/>
              </a:solidFill>
              <a:ln w="9525">
                <a:noFill/>
                <a:miter lim="800000"/>
                <a:headEnd/>
                <a:tailEnd/>
              </a:ln>
            </p:spPr>
            <p:txBody>
              <a:bodyPr/>
              <a:lstStyle/>
              <a:p>
                <a:endParaRPr lang="en-US" dirty="0"/>
              </a:p>
            </p:txBody>
          </p:sp>
          <p:sp>
            <p:nvSpPr>
              <p:cNvPr id="80863" name="Rectangle 13279"/>
              <p:cNvSpPr>
                <a:spLocks noChangeArrowheads="1"/>
              </p:cNvSpPr>
              <p:nvPr/>
            </p:nvSpPr>
            <p:spPr bwMode="auto">
              <a:xfrm>
                <a:off x="1497" y="3117"/>
                <a:ext cx="6" cy="19"/>
              </a:xfrm>
              <a:prstGeom prst="rect">
                <a:avLst/>
              </a:prstGeom>
              <a:solidFill>
                <a:srgbClr val="63C6F5"/>
              </a:solidFill>
              <a:ln w="9525">
                <a:noFill/>
                <a:miter lim="800000"/>
                <a:headEnd/>
                <a:tailEnd/>
              </a:ln>
            </p:spPr>
            <p:txBody>
              <a:bodyPr/>
              <a:lstStyle/>
              <a:p>
                <a:endParaRPr lang="en-US" dirty="0"/>
              </a:p>
            </p:txBody>
          </p:sp>
          <p:sp>
            <p:nvSpPr>
              <p:cNvPr id="80864" name="Rectangle 13280"/>
              <p:cNvSpPr>
                <a:spLocks noChangeArrowheads="1"/>
              </p:cNvSpPr>
              <p:nvPr/>
            </p:nvSpPr>
            <p:spPr bwMode="auto">
              <a:xfrm>
                <a:off x="1491" y="3362"/>
                <a:ext cx="6" cy="94"/>
              </a:xfrm>
              <a:prstGeom prst="rect">
                <a:avLst/>
              </a:prstGeom>
              <a:solidFill>
                <a:srgbClr val="63C6F5"/>
              </a:solidFill>
              <a:ln w="9525">
                <a:noFill/>
                <a:miter lim="800000"/>
                <a:headEnd/>
                <a:tailEnd/>
              </a:ln>
            </p:spPr>
            <p:txBody>
              <a:bodyPr/>
              <a:lstStyle/>
              <a:p>
                <a:endParaRPr lang="en-US" dirty="0"/>
              </a:p>
            </p:txBody>
          </p:sp>
          <p:sp>
            <p:nvSpPr>
              <p:cNvPr id="80865" name="Freeform 13281"/>
              <p:cNvSpPr>
                <a:spLocks/>
              </p:cNvSpPr>
              <p:nvPr/>
            </p:nvSpPr>
            <p:spPr bwMode="auto">
              <a:xfrm>
                <a:off x="1503" y="626"/>
                <a:ext cx="6" cy="163"/>
              </a:xfrm>
              <a:custGeom>
                <a:avLst/>
                <a:gdLst/>
                <a:ahLst/>
                <a:cxnLst>
                  <a:cxn ang="0">
                    <a:pos x="0" y="0"/>
                  </a:cxn>
                  <a:cxn ang="0">
                    <a:pos x="0" y="157"/>
                  </a:cxn>
                  <a:cxn ang="0">
                    <a:pos x="6" y="163"/>
                  </a:cxn>
                  <a:cxn ang="0">
                    <a:pos x="6" y="0"/>
                  </a:cxn>
                  <a:cxn ang="0">
                    <a:pos x="0" y="0"/>
                  </a:cxn>
                </a:cxnLst>
                <a:rect l="0" t="0" r="r" b="b"/>
                <a:pathLst>
                  <a:path w="6" h="163">
                    <a:moveTo>
                      <a:pt x="0" y="0"/>
                    </a:moveTo>
                    <a:lnTo>
                      <a:pt x="0" y="157"/>
                    </a:lnTo>
                    <a:lnTo>
                      <a:pt x="6" y="163"/>
                    </a:lnTo>
                    <a:lnTo>
                      <a:pt x="6" y="0"/>
                    </a:lnTo>
                    <a:lnTo>
                      <a:pt x="0" y="0"/>
                    </a:lnTo>
                    <a:close/>
                  </a:path>
                </a:pathLst>
              </a:custGeom>
              <a:solidFill>
                <a:srgbClr val="63C6F5"/>
              </a:solidFill>
              <a:ln w="9525">
                <a:noFill/>
                <a:round/>
                <a:headEnd/>
                <a:tailEnd/>
              </a:ln>
            </p:spPr>
            <p:txBody>
              <a:bodyPr/>
              <a:lstStyle/>
              <a:p>
                <a:endParaRPr lang="en-US" dirty="0"/>
              </a:p>
            </p:txBody>
          </p:sp>
          <p:sp>
            <p:nvSpPr>
              <p:cNvPr id="80866" name="Freeform 13282"/>
              <p:cNvSpPr>
                <a:spLocks/>
              </p:cNvSpPr>
              <p:nvPr/>
            </p:nvSpPr>
            <p:spPr bwMode="auto">
              <a:xfrm>
                <a:off x="1497" y="840"/>
                <a:ext cx="6" cy="258"/>
              </a:xfrm>
              <a:custGeom>
                <a:avLst/>
                <a:gdLst/>
                <a:ahLst/>
                <a:cxnLst>
                  <a:cxn ang="0">
                    <a:pos x="0" y="0"/>
                  </a:cxn>
                  <a:cxn ang="0">
                    <a:pos x="0" y="258"/>
                  </a:cxn>
                  <a:cxn ang="0">
                    <a:pos x="6" y="232"/>
                  </a:cxn>
                  <a:cxn ang="0">
                    <a:pos x="6" y="0"/>
                  </a:cxn>
                  <a:cxn ang="0">
                    <a:pos x="0" y="0"/>
                  </a:cxn>
                </a:cxnLst>
                <a:rect l="0" t="0" r="r" b="b"/>
                <a:pathLst>
                  <a:path w="6" h="258">
                    <a:moveTo>
                      <a:pt x="0" y="0"/>
                    </a:moveTo>
                    <a:lnTo>
                      <a:pt x="0" y="258"/>
                    </a:lnTo>
                    <a:lnTo>
                      <a:pt x="6" y="232"/>
                    </a:lnTo>
                    <a:lnTo>
                      <a:pt x="6" y="0"/>
                    </a:lnTo>
                    <a:lnTo>
                      <a:pt x="0" y="0"/>
                    </a:lnTo>
                    <a:close/>
                  </a:path>
                </a:pathLst>
              </a:custGeom>
              <a:solidFill>
                <a:srgbClr val="63C6F5"/>
              </a:solidFill>
              <a:ln w="9525">
                <a:noFill/>
                <a:round/>
                <a:headEnd/>
                <a:tailEnd/>
              </a:ln>
            </p:spPr>
            <p:txBody>
              <a:bodyPr/>
              <a:lstStyle/>
              <a:p>
                <a:endParaRPr lang="en-US" dirty="0"/>
              </a:p>
            </p:txBody>
          </p:sp>
          <p:sp>
            <p:nvSpPr>
              <p:cNvPr id="80867" name="Rectangle 13283"/>
              <p:cNvSpPr>
                <a:spLocks noChangeArrowheads="1"/>
              </p:cNvSpPr>
              <p:nvPr/>
            </p:nvSpPr>
            <p:spPr bwMode="auto">
              <a:xfrm>
                <a:off x="1503" y="1783"/>
                <a:ext cx="6" cy="252"/>
              </a:xfrm>
              <a:prstGeom prst="rect">
                <a:avLst/>
              </a:prstGeom>
              <a:solidFill>
                <a:srgbClr val="63C6F5"/>
              </a:solidFill>
              <a:ln w="9525">
                <a:noFill/>
                <a:miter lim="800000"/>
                <a:headEnd/>
                <a:tailEnd/>
              </a:ln>
            </p:spPr>
            <p:txBody>
              <a:bodyPr/>
              <a:lstStyle/>
              <a:p>
                <a:endParaRPr lang="en-US" dirty="0"/>
              </a:p>
            </p:txBody>
          </p:sp>
          <p:sp>
            <p:nvSpPr>
              <p:cNvPr id="80868" name="Rectangle 13284"/>
              <p:cNvSpPr>
                <a:spLocks noChangeArrowheads="1"/>
              </p:cNvSpPr>
              <p:nvPr/>
            </p:nvSpPr>
            <p:spPr bwMode="auto">
              <a:xfrm>
                <a:off x="1503" y="2035"/>
                <a:ext cx="6" cy="25"/>
              </a:xfrm>
              <a:prstGeom prst="rect">
                <a:avLst/>
              </a:prstGeom>
              <a:solidFill>
                <a:srgbClr val="63C6F5"/>
              </a:solidFill>
              <a:ln w="9525">
                <a:noFill/>
                <a:miter lim="800000"/>
                <a:headEnd/>
                <a:tailEnd/>
              </a:ln>
            </p:spPr>
            <p:txBody>
              <a:bodyPr/>
              <a:lstStyle/>
              <a:p>
                <a:endParaRPr lang="en-US" dirty="0"/>
              </a:p>
            </p:txBody>
          </p:sp>
          <p:sp>
            <p:nvSpPr>
              <p:cNvPr id="80869" name="Rectangle 13285"/>
              <p:cNvSpPr>
                <a:spLocks noChangeArrowheads="1"/>
              </p:cNvSpPr>
              <p:nvPr/>
            </p:nvSpPr>
            <p:spPr bwMode="auto">
              <a:xfrm>
                <a:off x="1503" y="2066"/>
                <a:ext cx="6" cy="126"/>
              </a:xfrm>
              <a:prstGeom prst="rect">
                <a:avLst/>
              </a:prstGeom>
              <a:solidFill>
                <a:srgbClr val="63C6F5"/>
              </a:solidFill>
              <a:ln w="9525">
                <a:noFill/>
                <a:miter lim="800000"/>
                <a:headEnd/>
                <a:tailEnd/>
              </a:ln>
            </p:spPr>
            <p:txBody>
              <a:bodyPr/>
              <a:lstStyle/>
              <a:p>
                <a:endParaRPr lang="en-US" dirty="0"/>
              </a:p>
            </p:txBody>
          </p:sp>
          <p:sp>
            <p:nvSpPr>
              <p:cNvPr id="80870" name="Freeform 13286"/>
              <p:cNvSpPr>
                <a:spLocks/>
              </p:cNvSpPr>
              <p:nvPr/>
            </p:nvSpPr>
            <p:spPr bwMode="auto">
              <a:xfrm>
                <a:off x="1503" y="2538"/>
                <a:ext cx="6" cy="19"/>
              </a:xfrm>
              <a:custGeom>
                <a:avLst/>
                <a:gdLst/>
                <a:ahLst/>
                <a:cxnLst>
                  <a:cxn ang="0">
                    <a:pos x="0" y="0"/>
                  </a:cxn>
                  <a:cxn ang="0">
                    <a:pos x="0" y="19"/>
                  </a:cxn>
                  <a:cxn ang="0">
                    <a:pos x="6" y="19"/>
                  </a:cxn>
                  <a:cxn ang="0">
                    <a:pos x="6" y="6"/>
                  </a:cxn>
                  <a:cxn ang="0">
                    <a:pos x="0" y="0"/>
                  </a:cxn>
                </a:cxnLst>
                <a:rect l="0" t="0" r="r" b="b"/>
                <a:pathLst>
                  <a:path w="6" h="19">
                    <a:moveTo>
                      <a:pt x="0" y="0"/>
                    </a:moveTo>
                    <a:lnTo>
                      <a:pt x="0" y="19"/>
                    </a:lnTo>
                    <a:lnTo>
                      <a:pt x="6" y="19"/>
                    </a:lnTo>
                    <a:lnTo>
                      <a:pt x="6" y="6"/>
                    </a:lnTo>
                    <a:lnTo>
                      <a:pt x="0" y="0"/>
                    </a:lnTo>
                    <a:close/>
                  </a:path>
                </a:pathLst>
              </a:custGeom>
              <a:solidFill>
                <a:srgbClr val="63C6F5"/>
              </a:solidFill>
              <a:ln w="9525">
                <a:noFill/>
                <a:round/>
                <a:headEnd/>
                <a:tailEnd/>
              </a:ln>
            </p:spPr>
            <p:txBody>
              <a:bodyPr/>
              <a:lstStyle/>
              <a:p>
                <a:endParaRPr lang="en-US" dirty="0"/>
              </a:p>
            </p:txBody>
          </p:sp>
          <p:sp>
            <p:nvSpPr>
              <p:cNvPr id="80871" name="Freeform 13287"/>
              <p:cNvSpPr>
                <a:spLocks/>
              </p:cNvSpPr>
              <p:nvPr/>
            </p:nvSpPr>
            <p:spPr bwMode="auto">
              <a:xfrm>
                <a:off x="1503" y="2563"/>
                <a:ext cx="6" cy="7"/>
              </a:xfrm>
              <a:custGeom>
                <a:avLst/>
                <a:gdLst/>
                <a:ahLst/>
                <a:cxnLst>
                  <a:cxn ang="0">
                    <a:pos x="0" y="0"/>
                  </a:cxn>
                  <a:cxn ang="0">
                    <a:pos x="0" y="7"/>
                  </a:cxn>
                  <a:cxn ang="0">
                    <a:pos x="6" y="7"/>
                  </a:cxn>
                  <a:cxn ang="0">
                    <a:pos x="6" y="7"/>
                  </a:cxn>
                  <a:cxn ang="0">
                    <a:pos x="0" y="0"/>
                  </a:cxn>
                </a:cxnLst>
                <a:rect l="0" t="0" r="r" b="b"/>
                <a:pathLst>
                  <a:path w="6" h="7">
                    <a:moveTo>
                      <a:pt x="0" y="0"/>
                    </a:moveTo>
                    <a:lnTo>
                      <a:pt x="0" y="7"/>
                    </a:lnTo>
                    <a:lnTo>
                      <a:pt x="6" y="7"/>
                    </a:lnTo>
                    <a:lnTo>
                      <a:pt x="6" y="7"/>
                    </a:lnTo>
                    <a:lnTo>
                      <a:pt x="0" y="0"/>
                    </a:lnTo>
                    <a:close/>
                  </a:path>
                </a:pathLst>
              </a:custGeom>
              <a:solidFill>
                <a:srgbClr val="63C6F5"/>
              </a:solidFill>
              <a:ln w="9525">
                <a:noFill/>
                <a:round/>
                <a:headEnd/>
                <a:tailEnd/>
              </a:ln>
            </p:spPr>
            <p:txBody>
              <a:bodyPr/>
              <a:lstStyle/>
              <a:p>
                <a:endParaRPr lang="en-US" dirty="0"/>
              </a:p>
            </p:txBody>
          </p:sp>
          <p:sp>
            <p:nvSpPr>
              <p:cNvPr id="80872" name="Freeform 13288"/>
              <p:cNvSpPr>
                <a:spLocks/>
              </p:cNvSpPr>
              <p:nvPr/>
            </p:nvSpPr>
            <p:spPr bwMode="auto">
              <a:xfrm>
                <a:off x="1503" y="2582"/>
                <a:ext cx="6" cy="6"/>
              </a:xfrm>
              <a:custGeom>
                <a:avLst/>
                <a:gdLst/>
                <a:ahLst/>
                <a:cxnLst>
                  <a:cxn ang="0">
                    <a:pos x="0" y="6"/>
                  </a:cxn>
                  <a:cxn ang="0">
                    <a:pos x="0" y="6"/>
                  </a:cxn>
                  <a:cxn ang="0">
                    <a:pos x="6" y="6"/>
                  </a:cxn>
                  <a:cxn ang="0">
                    <a:pos x="6" y="0"/>
                  </a:cxn>
                  <a:cxn ang="0">
                    <a:pos x="0" y="6"/>
                  </a:cxn>
                </a:cxnLst>
                <a:rect l="0" t="0" r="r" b="b"/>
                <a:pathLst>
                  <a:path w="6" h="6">
                    <a:moveTo>
                      <a:pt x="0" y="6"/>
                    </a:moveTo>
                    <a:lnTo>
                      <a:pt x="0" y="6"/>
                    </a:lnTo>
                    <a:lnTo>
                      <a:pt x="6" y="6"/>
                    </a:lnTo>
                    <a:lnTo>
                      <a:pt x="6" y="0"/>
                    </a:lnTo>
                    <a:lnTo>
                      <a:pt x="0" y="6"/>
                    </a:lnTo>
                    <a:close/>
                  </a:path>
                </a:pathLst>
              </a:custGeom>
              <a:solidFill>
                <a:srgbClr val="63C6F5"/>
              </a:solidFill>
              <a:ln w="9525">
                <a:noFill/>
                <a:round/>
                <a:headEnd/>
                <a:tailEnd/>
              </a:ln>
            </p:spPr>
            <p:txBody>
              <a:bodyPr/>
              <a:lstStyle/>
              <a:p>
                <a:endParaRPr lang="en-US" dirty="0"/>
              </a:p>
            </p:txBody>
          </p:sp>
          <p:sp>
            <p:nvSpPr>
              <p:cNvPr id="80873" name="Rectangle 13289"/>
              <p:cNvSpPr>
                <a:spLocks noChangeArrowheads="1"/>
              </p:cNvSpPr>
              <p:nvPr/>
            </p:nvSpPr>
            <p:spPr bwMode="auto">
              <a:xfrm>
                <a:off x="1503" y="2614"/>
                <a:ext cx="6" cy="25"/>
              </a:xfrm>
              <a:prstGeom prst="rect">
                <a:avLst/>
              </a:prstGeom>
              <a:solidFill>
                <a:srgbClr val="63C6F5"/>
              </a:solidFill>
              <a:ln w="9525">
                <a:noFill/>
                <a:miter lim="800000"/>
                <a:headEnd/>
                <a:tailEnd/>
              </a:ln>
            </p:spPr>
            <p:txBody>
              <a:bodyPr/>
              <a:lstStyle/>
              <a:p>
                <a:endParaRPr lang="en-US" dirty="0"/>
              </a:p>
            </p:txBody>
          </p:sp>
          <p:sp>
            <p:nvSpPr>
              <p:cNvPr id="80874" name="Rectangle 13290"/>
              <p:cNvSpPr>
                <a:spLocks noChangeArrowheads="1"/>
              </p:cNvSpPr>
              <p:nvPr/>
            </p:nvSpPr>
            <p:spPr bwMode="auto">
              <a:xfrm>
                <a:off x="1503" y="2645"/>
                <a:ext cx="6" cy="19"/>
              </a:xfrm>
              <a:prstGeom prst="rect">
                <a:avLst/>
              </a:prstGeom>
              <a:solidFill>
                <a:srgbClr val="63C6F5"/>
              </a:solidFill>
              <a:ln w="9525">
                <a:noFill/>
                <a:miter lim="800000"/>
                <a:headEnd/>
                <a:tailEnd/>
              </a:ln>
            </p:spPr>
            <p:txBody>
              <a:bodyPr/>
              <a:lstStyle/>
              <a:p>
                <a:endParaRPr lang="en-US" dirty="0"/>
              </a:p>
            </p:txBody>
          </p:sp>
          <p:sp>
            <p:nvSpPr>
              <p:cNvPr id="80875" name="Rectangle 13291"/>
              <p:cNvSpPr>
                <a:spLocks noChangeArrowheads="1"/>
              </p:cNvSpPr>
              <p:nvPr/>
            </p:nvSpPr>
            <p:spPr bwMode="auto">
              <a:xfrm>
                <a:off x="1503" y="2670"/>
                <a:ext cx="6" cy="1"/>
              </a:xfrm>
              <a:prstGeom prst="rect">
                <a:avLst/>
              </a:prstGeom>
              <a:solidFill>
                <a:srgbClr val="63C6F5"/>
              </a:solidFill>
              <a:ln w="9525">
                <a:noFill/>
                <a:miter lim="800000"/>
                <a:headEnd/>
                <a:tailEnd/>
              </a:ln>
            </p:spPr>
            <p:txBody>
              <a:bodyPr/>
              <a:lstStyle/>
              <a:p>
                <a:endParaRPr lang="en-US" dirty="0"/>
              </a:p>
            </p:txBody>
          </p:sp>
          <p:sp>
            <p:nvSpPr>
              <p:cNvPr id="80876" name="Rectangle 13292"/>
              <p:cNvSpPr>
                <a:spLocks noChangeArrowheads="1"/>
              </p:cNvSpPr>
              <p:nvPr/>
            </p:nvSpPr>
            <p:spPr bwMode="auto">
              <a:xfrm>
                <a:off x="1503" y="2689"/>
                <a:ext cx="6" cy="13"/>
              </a:xfrm>
              <a:prstGeom prst="rect">
                <a:avLst/>
              </a:prstGeom>
              <a:solidFill>
                <a:srgbClr val="63C6F5"/>
              </a:solidFill>
              <a:ln w="9525">
                <a:noFill/>
                <a:miter lim="800000"/>
                <a:headEnd/>
                <a:tailEnd/>
              </a:ln>
            </p:spPr>
            <p:txBody>
              <a:bodyPr/>
              <a:lstStyle/>
              <a:p>
                <a:endParaRPr lang="en-US" dirty="0"/>
              </a:p>
            </p:txBody>
          </p:sp>
          <p:sp>
            <p:nvSpPr>
              <p:cNvPr id="80877" name="Rectangle 13293"/>
              <p:cNvSpPr>
                <a:spLocks noChangeArrowheads="1"/>
              </p:cNvSpPr>
              <p:nvPr/>
            </p:nvSpPr>
            <p:spPr bwMode="auto">
              <a:xfrm>
                <a:off x="1503" y="2708"/>
                <a:ext cx="6" cy="12"/>
              </a:xfrm>
              <a:prstGeom prst="rect">
                <a:avLst/>
              </a:prstGeom>
              <a:solidFill>
                <a:srgbClr val="63C6F5"/>
              </a:solidFill>
              <a:ln w="9525">
                <a:noFill/>
                <a:miter lim="800000"/>
                <a:headEnd/>
                <a:tailEnd/>
              </a:ln>
            </p:spPr>
            <p:txBody>
              <a:bodyPr/>
              <a:lstStyle/>
              <a:p>
                <a:endParaRPr lang="en-US" dirty="0"/>
              </a:p>
            </p:txBody>
          </p:sp>
          <p:sp>
            <p:nvSpPr>
              <p:cNvPr id="80878" name="Rectangle 13294"/>
              <p:cNvSpPr>
                <a:spLocks noChangeArrowheads="1"/>
              </p:cNvSpPr>
              <p:nvPr/>
            </p:nvSpPr>
            <p:spPr bwMode="auto">
              <a:xfrm>
                <a:off x="1503" y="2733"/>
                <a:ext cx="6" cy="1"/>
              </a:xfrm>
              <a:prstGeom prst="rect">
                <a:avLst/>
              </a:prstGeom>
              <a:solidFill>
                <a:srgbClr val="63C6F5"/>
              </a:solidFill>
              <a:ln w="9525">
                <a:noFill/>
                <a:miter lim="800000"/>
                <a:headEnd/>
                <a:tailEnd/>
              </a:ln>
            </p:spPr>
            <p:txBody>
              <a:bodyPr/>
              <a:lstStyle/>
              <a:p>
                <a:endParaRPr lang="en-US" dirty="0"/>
              </a:p>
            </p:txBody>
          </p:sp>
          <p:sp>
            <p:nvSpPr>
              <p:cNvPr id="80879" name="Rectangle 13295"/>
              <p:cNvSpPr>
                <a:spLocks noChangeArrowheads="1"/>
              </p:cNvSpPr>
              <p:nvPr/>
            </p:nvSpPr>
            <p:spPr bwMode="auto">
              <a:xfrm>
                <a:off x="1503" y="2733"/>
                <a:ext cx="6" cy="13"/>
              </a:xfrm>
              <a:prstGeom prst="rect">
                <a:avLst/>
              </a:prstGeom>
              <a:solidFill>
                <a:srgbClr val="63C6F5"/>
              </a:solidFill>
              <a:ln w="9525">
                <a:noFill/>
                <a:miter lim="800000"/>
                <a:headEnd/>
                <a:tailEnd/>
              </a:ln>
            </p:spPr>
            <p:txBody>
              <a:bodyPr/>
              <a:lstStyle/>
              <a:p>
                <a:endParaRPr lang="en-US" dirty="0"/>
              </a:p>
            </p:txBody>
          </p:sp>
          <p:sp>
            <p:nvSpPr>
              <p:cNvPr id="80880" name="Rectangle 13296"/>
              <p:cNvSpPr>
                <a:spLocks noChangeArrowheads="1"/>
              </p:cNvSpPr>
              <p:nvPr/>
            </p:nvSpPr>
            <p:spPr bwMode="auto">
              <a:xfrm>
                <a:off x="1503" y="2746"/>
                <a:ext cx="6" cy="6"/>
              </a:xfrm>
              <a:prstGeom prst="rect">
                <a:avLst/>
              </a:prstGeom>
              <a:solidFill>
                <a:srgbClr val="63C6F5"/>
              </a:solidFill>
              <a:ln w="9525">
                <a:noFill/>
                <a:miter lim="800000"/>
                <a:headEnd/>
                <a:tailEnd/>
              </a:ln>
            </p:spPr>
            <p:txBody>
              <a:bodyPr/>
              <a:lstStyle/>
              <a:p>
                <a:endParaRPr lang="en-US" dirty="0"/>
              </a:p>
            </p:txBody>
          </p:sp>
          <p:sp>
            <p:nvSpPr>
              <p:cNvPr id="80881" name="Rectangle 13297"/>
              <p:cNvSpPr>
                <a:spLocks noChangeArrowheads="1"/>
              </p:cNvSpPr>
              <p:nvPr/>
            </p:nvSpPr>
            <p:spPr bwMode="auto">
              <a:xfrm>
                <a:off x="1503" y="2978"/>
                <a:ext cx="6" cy="132"/>
              </a:xfrm>
              <a:prstGeom prst="rect">
                <a:avLst/>
              </a:prstGeom>
              <a:solidFill>
                <a:srgbClr val="63C6F5"/>
              </a:solidFill>
              <a:ln w="9525">
                <a:noFill/>
                <a:miter lim="800000"/>
                <a:headEnd/>
                <a:tailEnd/>
              </a:ln>
            </p:spPr>
            <p:txBody>
              <a:bodyPr/>
              <a:lstStyle/>
              <a:p>
                <a:endParaRPr lang="en-US" dirty="0"/>
              </a:p>
            </p:txBody>
          </p:sp>
          <p:sp>
            <p:nvSpPr>
              <p:cNvPr id="80882" name="Rectangle 13298"/>
              <p:cNvSpPr>
                <a:spLocks noChangeArrowheads="1"/>
              </p:cNvSpPr>
              <p:nvPr/>
            </p:nvSpPr>
            <p:spPr bwMode="auto">
              <a:xfrm>
                <a:off x="1503" y="3117"/>
                <a:ext cx="6" cy="6"/>
              </a:xfrm>
              <a:prstGeom prst="rect">
                <a:avLst/>
              </a:prstGeom>
              <a:solidFill>
                <a:srgbClr val="63C6F5"/>
              </a:solidFill>
              <a:ln w="9525">
                <a:noFill/>
                <a:miter lim="800000"/>
                <a:headEnd/>
                <a:tailEnd/>
              </a:ln>
            </p:spPr>
            <p:txBody>
              <a:bodyPr/>
              <a:lstStyle/>
              <a:p>
                <a:endParaRPr lang="en-US" dirty="0"/>
              </a:p>
            </p:txBody>
          </p:sp>
          <p:sp>
            <p:nvSpPr>
              <p:cNvPr id="80883" name="Rectangle 13299"/>
              <p:cNvSpPr>
                <a:spLocks noChangeArrowheads="1"/>
              </p:cNvSpPr>
              <p:nvPr/>
            </p:nvSpPr>
            <p:spPr bwMode="auto">
              <a:xfrm>
                <a:off x="1503" y="3123"/>
                <a:ext cx="6" cy="1"/>
              </a:xfrm>
              <a:prstGeom prst="rect">
                <a:avLst/>
              </a:prstGeom>
              <a:solidFill>
                <a:srgbClr val="63C6F5"/>
              </a:solidFill>
              <a:ln w="9525">
                <a:noFill/>
                <a:miter lim="800000"/>
                <a:headEnd/>
                <a:tailEnd/>
              </a:ln>
            </p:spPr>
            <p:txBody>
              <a:bodyPr/>
              <a:lstStyle/>
              <a:p>
                <a:endParaRPr lang="en-US" dirty="0"/>
              </a:p>
            </p:txBody>
          </p:sp>
          <p:sp>
            <p:nvSpPr>
              <p:cNvPr id="80884" name="Rectangle 13300"/>
              <p:cNvSpPr>
                <a:spLocks noChangeArrowheads="1"/>
              </p:cNvSpPr>
              <p:nvPr/>
            </p:nvSpPr>
            <p:spPr bwMode="auto">
              <a:xfrm>
                <a:off x="1503" y="3129"/>
                <a:ext cx="6" cy="26"/>
              </a:xfrm>
              <a:prstGeom prst="rect">
                <a:avLst/>
              </a:prstGeom>
              <a:solidFill>
                <a:srgbClr val="63C6F5"/>
              </a:solidFill>
              <a:ln w="9525">
                <a:noFill/>
                <a:miter lim="800000"/>
                <a:headEnd/>
                <a:tailEnd/>
              </a:ln>
            </p:spPr>
            <p:txBody>
              <a:bodyPr/>
              <a:lstStyle/>
              <a:p>
                <a:endParaRPr lang="en-US" dirty="0"/>
              </a:p>
            </p:txBody>
          </p:sp>
          <p:sp>
            <p:nvSpPr>
              <p:cNvPr id="80885" name="Freeform 13301"/>
              <p:cNvSpPr>
                <a:spLocks/>
              </p:cNvSpPr>
              <p:nvPr/>
            </p:nvSpPr>
            <p:spPr bwMode="auto">
              <a:xfrm>
                <a:off x="1497" y="3356"/>
                <a:ext cx="6" cy="100"/>
              </a:xfrm>
              <a:custGeom>
                <a:avLst/>
                <a:gdLst/>
                <a:ahLst/>
                <a:cxnLst>
                  <a:cxn ang="0">
                    <a:pos x="0" y="6"/>
                  </a:cxn>
                  <a:cxn ang="0">
                    <a:pos x="0" y="100"/>
                  </a:cxn>
                  <a:cxn ang="0">
                    <a:pos x="6" y="100"/>
                  </a:cxn>
                  <a:cxn ang="0">
                    <a:pos x="6" y="0"/>
                  </a:cxn>
                  <a:cxn ang="0">
                    <a:pos x="0" y="6"/>
                  </a:cxn>
                </a:cxnLst>
                <a:rect l="0" t="0" r="r" b="b"/>
                <a:pathLst>
                  <a:path w="6" h="100">
                    <a:moveTo>
                      <a:pt x="0" y="6"/>
                    </a:moveTo>
                    <a:lnTo>
                      <a:pt x="0" y="100"/>
                    </a:lnTo>
                    <a:lnTo>
                      <a:pt x="6" y="100"/>
                    </a:lnTo>
                    <a:lnTo>
                      <a:pt x="6" y="0"/>
                    </a:lnTo>
                    <a:lnTo>
                      <a:pt x="0" y="6"/>
                    </a:lnTo>
                    <a:close/>
                  </a:path>
                </a:pathLst>
              </a:custGeom>
              <a:solidFill>
                <a:srgbClr val="63C6F5"/>
              </a:solidFill>
              <a:ln w="9525">
                <a:noFill/>
                <a:round/>
                <a:headEnd/>
                <a:tailEnd/>
              </a:ln>
            </p:spPr>
            <p:txBody>
              <a:bodyPr/>
              <a:lstStyle/>
              <a:p>
                <a:endParaRPr lang="en-US" dirty="0"/>
              </a:p>
            </p:txBody>
          </p:sp>
          <p:sp>
            <p:nvSpPr>
              <p:cNvPr id="80886" name="Rectangle 13302"/>
              <p:cNvSpPr>
                <a:spLocks noChangeArrowheads="1"/>
              </p:cNvSpPr>
              <p:nvPr/>
            </p:nvSpPr>
            <p:spPr bwMode="auto">
              <a:xfrm>
                <a:off x="1509" y="626"/>
                <a:ext cx="7" cy="157"/>
              </a:xfrm>
              <a:prstGeom prst="rect">
                <a:avLst/>
              </a:prstGeom>
              <a:solidFill>
                <a:srgbClr val="63C6F5"/>
              </a:solidFill>
              <a:ln w="9525">
                <a:noFill/>
                <a:miter lim="800000"/>
                <a:headEnd/>
                <a:tailEnd/>
              </a:ln>
            </p:spPr>
            <p:txBody>
              <a:bodyPr/>
              <a:lstStyle/>
              <a:p>
                <a:endParaRPr lang="en-US" dirty="0"/>
              </a:p>
            </p:txBody>
          </p:sp>
          <p:sp>
            <p:nvSpPr>
              <p:cNvPr id="80887" name="Freeform 13303"/>
              <p:cNvSpPr>
                <a:spLocks/>
              </p:cNvSpPr>
              <p:nvPr/>
            </p:nvSpPr>
            <p:spPr bwMode="auto">
              <a:xfrm>
                <a:off x="1503" y="833"/>
                <a:ext cx="6" cy="239"/>
              </a:xfrm>
              <a:custGeom>
                <a:avLst/>
                <a:gdLst/>
                <a:ahLst/>
                <a:cxnLst>
                  <a:cxn ang="0">
                    <a:pos x="0" y="0"/>
                  </a:cxn>
                  <a:cxn ang="0">
                    <a:pos x="0" y="239"/>
                  </a:cxn>
                  <a:cxn ang="0">
                    <a:pos x="6" y="214"/>
                  </a:cxn>
                  <a:cxn ang="0">
                    <a:pos x="6" y="0"/>
                  </a:cxn>
                  <a:cxn ang="0">
                    <a:pos x="0" y="0"/>
                  </a:cxn>
                </a:cxnLst>
                <a:rect l="0" t="0" r="r" b="b"/>
                <a:pathLst>
                  <a:path w="6" h="239">
                    <a:moveTo>
                      <a:pt x="0" y="0"/>
                    </a:moveTo>
                    <a:lnTo>
                      <a:pt x="0" y="239"/>
                    </a:lnTo>
                    <a:lnTo>
                      <a:pt x="6" y="214"/>
                    </a:lnTo>
                    <a:lnTo>
                      <a:pt x="6" y="0"/>
                    </a:lnTo>
                    <a:lnTo>
                      <a:pt x="0" y="0"/>
                    </a:lnTo>
                    <a:close/>
                  </a:path>
                </a:pathLst>
              </a:custGeom>
              <a:solidFill>
                <a:srgbClr val="63C6F5"/>
              </a:solidFill>
              <a:ln w="9525">
                <a:noFill/>
                <a:round/>
                <a:headEnd/>
                <a:tailEnd/>
              </a:ln>
            </p:spPr>
            <p:txBody>
              <a:bodyPr/>
              <a:lstStyle/>
              <a:p>
                <a:endParaRPr lang="en-US" dirty="0"/>
              </a:p>
            </p:txBody>
          </p:sp>
          <p:sp>
            <p:nvSpPr>
              <p:cNvPr id="80888" name="Rectangle 13304"/>
              <p:cNvSpPr>
                <a:spLocks noChangeArrowheads="1"/>
              </p:cNvSpPr>
              <p:nvPr/>
            </p:nvSpPr>
            <p:spPr bwMode="auto">
              <a:xfrm>
                <a:off x="1509" y="1796"/>
                <a:ext cx="7" cy="245"/>
              </a:xfrm>
              <a:prstGeom prst="rect">
                <a:avLst/>
              </a:prstGeom>
              <a:solidFill>
                <a:srgbClr val="63C6F5"/>
              </a:solidFill>
              <a:ln w="9525">
                <a:noFill/>
                <a:miter lim="800000"/>
                <a:headEnd/>
                <a:tailEnd/>
              </a:ln>
            </p:spPr>
            <p:txBody>
              <a:bodyPr/>
              <a:lstStyle/>
              <a:p>
                <a:endParaRPr lang="en-US" dirty="0"/>
              </a:p>
            </p:txBody>
          </p:sp>
          <p:sp>
            <p:nvSpPr>
              <p:cNvPr id="80889" name="Rectangle 13305"/>
              <p:cNvSpPr>
                <a:spLocks noChangeArrowheads="1"/>
              </p:cNvSpPr>
              <p:nvPr/>
            </p:nvSpPr>
            <p:spPr bwMode="auto">
              <a:xfrm>
                <a:off x="1509" y="2054"/>
                <a:ext cx="7" cy="1"/>
              </a:xfrm>
              <a:prstGeom prst="rect">
                <a:avLst/>
              </a:prstGeom>
              <a:solidFill>
                <a:srgbClr val="63C6F5"/>
              </a:solidFill>
              <a:ln w="9525">
                <a:noFill/>
                <a:miter lim="800000"/>
                <a:headEnd/>
                <a:tailEnd/>
              </a:ln>
            </p:spPr>
            <p:txBody>
              <a:bodyPr/>
              <a:lstStyle/>
              <a:p>
                <a:endParaRPr lang="en-US" dirty="0"/>
              </a:p>
            </p:txBody>
          </p:sp>
          <p:sp>
            <p:nvSpPr>
              <p:cNvPr id="80890" name="Rectangle 13306"/>
              <p:cNvSpPr>
                <a:spLocks noChangeArrowheads="1"/>
              </p:cNvSpPr>
              <p:nvPr/>
            </p:nvSpPr>
            <p:spPr bwMode="auto">
              <a:xfrm>
                <a:off x="1509" y="2060"/>
                <a:ext cx="7" cy="132"/>
              </a:xfrm>
              <a:prstGeom prst="rect">
                <a:avLst/>
              </a:prstGeom>
              <a:solidFill>
                <a:srgbClr val="63C6F5"/>
              </a:solidFill>
              <a:ln w="9525">
                <a:noFill/>
                <a:miter lim="800000"/>
                <a:headEnd/>
                <a:tailEnd/>
              </a:ln>
            </p:spPr>
            <p:txBody>
              <a:bodyPr/>
              <a:lstStyle/>
              <a:p>
                <a:endParaRPr lang="en-US" dirty="0"/>
              </a:p>
            </p:txBody>
          </p:sp>
          <p:sp>
            <p:nvSpPr>
              <p:cNvPr id="80891" name="Freeform 13307"/>
              <p:cNvSpPr>
                <a:spLocks/>
              </p:cNvSpPr>
              <p:nvPr/>
            </p:nvSpPr>
            <p:spPr bwMode="auto">
              <a:xfrm>
                <a:off x="1509" y="2538"/>
                <a:ext cx="7" cy="19"/>
              </a:xfrm>
              <a:custGeom>
                <a:avLst/>
                <a:gdLst/>
                <a:ahLst/>
                <a:cxnLst>
                  <a:cxn ang="0">
                    <a:pos x="0" y="0"/>
                  </a:cxn>
                  <a:cxn ang="0">
                    <a:pos x="0" y="19"/>
                  </a:cxn>
                  <a:cxn ang="0">
                    <a:pos x="7" y="13"/>
                  </a:cxn>
                  <a:cxn ang="0">
                    <a:pos x="7" y="0"/>
                  </a:cxn>
                  <a:cxn ang="0">
                    <a:pos x="0" y="0"/>
                  </a:cxn>
                </a:cxnLst>
                <a:rect l="0" t="0" r="r" b="b"/>
                <a:pathLst>
                  <a:path w="7" h="19">
                    <a:moveTo>
                      <a:pt x="0" y="0"/>
                    </a:moveTo>
                    <a:lnTo>
                      <a:pt x="0" y="19"/>
                    </a:lnTo>
                    <a:lnTo>
                      <a:pt x="7" y="13"/>
                    </a:lnTo>
                    <a:lnTo>
                      <a:pt x="7" y="0"/>
                    </a:lnTo>
                    <a:lnTo>
                      <a:pt x="0" y="0"/>
                    </a:lnTo>
                    <a:close/>
                  </a:path>
                </a:pathLst>
              </a:custGeom>
              <a:solidFill>
                <a:srgbClr val="63C6F5"/>
              </a:solidFill>
              <a:ln w="9525">
                <a:noFill/>
                <a:round/>
                <a:headEnd/>
                <a:tailEnd/>
              </a:ln>
            </p:spPr>
            <p:txBody>
              <a:bodyPr/>
              <a:lstStyle/>
              <a:p>
                <a:endParaRPr lang="en-US" dirty="0"/>
              </a:p>
            </p:txBody>
          </p:sp>
          <p:sp>
            <p:nvSpPr>
              <p:cNvPr id="80892" name="Rectangle 13308"/>
              <p:cNvSpPr>
                <a:spLocks noChangeArrowheads="1"/>
              </p:cNvSpPr>
              <p:nvPr/>
            </p:nvSpPr>
            <p:spPr bwMode="auto">
              <a:xfrm>
                <a:off x="1509" y="2582"/>
                <a:ext cx="7" cy="6"/>
              </a:xfrm>
              <a:prstGeom prst="rect">
                <a:avLst/>
              </a:prstGeom>
              <a:solidFill>
                <a:srgbClr val="63C6F5"/>
              </a:solidFill>
              <a:ln w="9525">
                <a:noFill/>
                <a:miter lim="800000"/>
                <a:headEnd/>
                <a:tailEnd/>
              </a:ln>
            </p:spPr>
            <p:txBody>
              <a:bodyPr/>
              <a:lstStyle/>
              <a:p>
                <a:endParaRPr lang="en-US" dirty="0"/>
              </a:p>
            </p:txBody>
          </p:sp>
          <p:sp>
            <p:nvSpPr>
              <p:cNvPr id="80893" name="Freeform 13309"/>
              <p:cNvSpPr>
                <a:spLocks/>
              </p:cNvSpPr>
              <p:nvPr/>
            </p:nvSpPr>
            <p:spPr bwMode="auto">
              <a:xfrm>
                <a:off x="1509" y="2607"/>
                <a:ext cx="7" cy="7"/>
              </a:xfrm>
              <a:custGeom>
                <a:avLst/>
                <a:gdLst/>
                <a:ahLst/>
                <a:cxnLst>
                  <a:cxn ang="0">
                    <a:pos x="0" y="7"/>
                  </a:cxn>
                  <a:cxn ang="0">
                    <a:pos x="0" y="7"/>
                  </a:cxn>
                  <a:cxn ang="0">
                    <a:pos x="7" y="7"/>
                  </a:cxn>
                  <a:cxn ang="0">
                    <a:pos x="7" y="0"/>
                  </a:cxn>
                  <a:cxn ang="0">
                    <a:pos x="0" y="7"/>
                  </a:cxn>
                </a:cxnLst>
                <a:rect l="0" t="0" r="r" b="b"/>
                <a:pathLst>
                  <a:path w="7" h="7">
                    <a:moveTo>
                      <a:pt x="0" y="7"/>
                    </a:moveTo>
                    <a:lnTo>
                      <a:pt x="0" y="7"/>
                    </a:lnTo>
                    <a:lnTo>
                      <a:pt x="7" y="7"/>
                    </a:lnTo>
                    <a:lnTo>
                      <a:pt x="7" y="0"/>
                    </a:lnTo>
                    <a:lnTo>
                      <a:pt x="0" y="7"/>
                    </a:lnTo>
                    <a:close/>
                  </a:path>
                </a:pathLst>
              </a:custGeom>
              <a:solidFill>
                <a:srgbClr val="63C6F5"/>
              </a:solidFill>
              <a:ln w="9525">
                <a:noFill/>
                <a:round/>
                <a:headEnd/>
                <a:tailEnd/>
              </a:ln>
            </p:spPr>
            <p:txBody>
              <a:bodyPr/>
              <a:lstStyle/>
              <a:p>
                <a:endParaRPr lang="en-US" dirty="0"/>
              </a:p>
            </p:txBody>
          </p:sp>
          <p:sp>
            <p:nvSpPr>
              <p:cNvPr id="80894" name="Freeform 13310"/>
              <p:cNvSpPr>
                <a:spLocks/>
              </p:cNvSpPr>
              <p:nvPr/>
            </p:nvSpPr>
            <p:spPr bwMode="auto">
              <a:xfrm>
                <a:off x="1509" y="2620"/>
                <a:ext cx="7" cy="6"/>
              </a:xfrm>
              <a:custGeom>
                <a:avLst/>
                <a:gdLst/>
                <a:ahLst/>
                <a:cxnLst>
                  <a:cxn ang="0">
                    <a:pos x="0" y="0"/>
                  </a:cxn>
                  <a:cxn ang="0">
                    <a:pos x="0" y="6"/>
                  </a:cxn>
                  <a:cxn ang="0">
                    <a:pos x="7" y="0"/>
                  </a:cxn>
                  <a:cxn ang="0">
                    <a:pos x="7" y="0"/>
                  </a:cxn>
                  <a:cxn ang="0">
                    <a:pos x="0" y="0"/>
                  </a:cxn>
                </a:cxnLst>
                <a:rect l="0" t="0" r="r" b="b"/>
                <a:pathLst>
                  <a:path w="7" h="6">
                    <a:moveTo>
                      <a:pt x="0" y="0"/>
                    </a:moveTo>
                    <a:lnTo>
                      <a:pt x="0" y="6"/>
                    </a:lnTo>
                    <a:lnTo>
                      <a:pt x="7" y="0"/>
                    </a:lnTo>
                    <a:lnTo>
                      <a:pt x="7" y="0"/>
                    </a:lnTo>
                    <a:lnTo>
                      <a:pt x="0" y="0"/>
                    </a:lnTo>
                    <a:close/>
                  </a:path>
                </a:pathLst>
              </a:custGeom>
              <a:solidFill>
                <a:srgbClr val="63C6F5"/>
              </a:solidFill>
              <a:ln w="9525">
                <a:noFill/>
                <a:round/>
                <a:headEnd/>
                <a:tailEnd/>
              </a:ln>
            </p:spPr>
            <p:txBody>
              <a:bodyPr/>
              <a:lstStyle/>
              <a:p>
                <a:endParaRPr lang="en-US" dirty="0"/>
              </a:p>
            </p:txBody>
          </p:sp>
          <p:sp>
            <p:nvSpPr>
              <p:cNvPr id="80895" name="Rectangle 13311"/>
              <p:cNvSpPr>
                <a:spLocks noChangeArrowheads="1"/>
              </p:cNvSpPr>
              <p:nvPr/>
            </p:nvSpPr>
            <p:spPr bwMode="auto">
              <a:xfrm>
                <a:off x="1509" y="2626"/>
                <a:ext cx="7" cy="13"/>
              </a:xfrm>
              <a:prstGeom prst="rect">
                <a:avLst/>
              </a:prstGeom>
              <a:solidFill>
                <a:srgbClr val="63C6F5"/>
              </a:solidFill>
              <a:ln w="9525">
                <a:noFill/>
                <a:miter lim="800000"/>
                <a:headEnd/>
                <a:tailEnd/>
              </a:ln>
            </p:spPr>
            <p:txBody>
              <a:bodyPr/>
              <a:lstStyle/>
              <a:p>
                <a:endParaRPr lang="en-US" dirty="0"/>
              </a:p>
            </p:txBody>
          </p:sp>
          <p:sp>
            <p:nvSpPr>
              <p:cNvPr id="80896" name="Rectangle 13312"/>
              <p:cNvSpPr>
                <a:spLocks noChangeArrowheads="1"/>
              </p:cNvSpPr>
              <p:nvPr/>
            </p:nvSpPr>
            <p:spPr bwMode="auto">
              <a:xfrm>
                <a:off x="1509" y="2670"/>
                <a:ext cx="7" cy="1"/>
              </a:xfrm>
              <a:prstGeom prst="rect">
                <a:avLst/>
              </a:prstGeom>
              <a:solidFill>
                <a:srgbClr val="63C6F5"/>
              </a:solidFill>
              <a:ln w="9525">
                <a:noFill/>
                <a:miter lim="800000"/>
                <a:headEnd/>
                <a:tailEnd/>
              </a:ln>
            </p:spPr>
            <p:txBody>
              <a:bodyPr/>
              <a:lstStyle/>
              <a:p>
                <a:endParaRPr lang="en-US" dirty="0"/>
              </a:p>
            </p:txBody>
          </p:sp>
          <p:sp>
            <p:nvSpPr>
              <p:cNvPr id="80897" name="Rectangle 13313"/>
              <p:cNvSpPr>
                <a:spLocks noChangeArrowheads="1"/>
              </p:cNvSpPr>
              <p:nvPr/>
            </p:nvSpPr>
            <p:spPr bwMode="auto">
              <a:xfrm>
                <a:off x="1509" y="2708"/>
                <a:ext cx="7" cy="6"/>
              </a:xfrm>
              <a:prstGeom prst="rect">
                <a:avLst/>
              </a:prstGeom>
              <a:solidFill>
                <a:srgbClr val="63C6F5"/>
              </a:solidFill>
              <a:ln w="9525">
                <a:noFill/>
                <a:miter lim="800000"/>
                <a:headEnd/>
                <a:tailEnd/>
              </a:ln>
            </p:spPr>
            <p:txBody>
              <a:bodyPr/>
              <a:lstStyle/>
              <a:p>
                <a:endParaRPr lang="en-US" dirty="0"/>
              </a:p>
            </p:txBody>
          </p:sp>
          <p:sp>
            <p:nvSpPr>
              <p:cNvPr id="80898" name="Freeform 13314"/>
              <p:cNvSpPr>
                <a:spLocks/>
              </p:cNvSpPr>
              <p:nvPr/>
            </p:nvSpPr>
            <p:spPr bwMode="auto">
              <a:xfrm>
                <a:off x="1509" y="2739"/>
                <a:ext cx="7" cy="7"/>
              </a:xfrm>
              <a:custGeom>
                <a:avLst/>
                <a:gdLst/>
                <a:ahLst/>
                <a:cxnLst>
                  <a:cxn ang="0">
                    <a:pos x="0" y="0"/>
                  </a:cxn>
                  <a:cxn ang="0">
                    <a:pos x="0" y="0"/>
                  </a:cxn>
                  <a:cxn ang="0">
                    <a:pos x="7" y="7"/>
                  </a:cxn>
                  <a:cxn ang="0">
                    <a:pos x="7" y="0"/>
                  </a:cxn>
                  <a:cxn ang="0">
                    <a:pos x="0" y="0"/>
                  </a:cxn>
                </a:cxnLst>
                <a:rect l="0" t="0" r="r" b="b"/>
                <a:pathLst>
                  <a:path w="7" h="7">
                    <a:moveTo>
                      <a:pt x="0" y="0"/>
                    </a:moveTo>
                    <a:lnTo>
                      <a:pt x="0" y="0"/>
                    </a:lnTo>
                    <a:lnTo>
                      <a:pt x="7" y="7"/>
                    </a:lnTo>
                    <a:lnTo>
                      <a:pt x="7" y="0"/>
                    </a:lnTo>
                    <a:lnTo>
                      <a:pt x="0" y="0"/>
                    </a:lnTo>
                    <a:close/>
                  </a:path>
                </a:pathLst>
              </a:custGeom>
              <a:solidFill>
                <a:srgbClr val="63C6F5"/>
              </a:solidFill>
              <a:ln w="9525">
                <a:noFill/>
                <a:round/>
                <a:headEnd/>
                <a:tailEnd/>
              </a:ln>
            </p:spPr>
            <p:txBody>
              <a:bodyPr/>
              <a:lstStyle/>
              <a:p>
                <a:endParaRPr lang="en-US" dirty="0"/>
              </a:p>
            </p:txBody>
          </p:sp>
          <p:sp>
            <p:nvSpPr>
              <p:cNvPr id="80899" name="Rectangle 13315"/>
              <p:cNvSpPr>
                <a:spLocks noChangeArrowheads="1"/>
              </p:cNvSpPr>
              <p:nvPr/>
            </p:nvSpPr>
            <p:spPr bwMode="auto">
              <a:xfrm>
                <a:off x="1509" y="2746"/>
                <a:ext cx="7" cy="1"/>
              </a:xfrm>
              <a:prstGeom prst="rect">
                <a:avLst/>
              </a:prstGeom>
              <a:solidFill>
                <a:srgbClr val="63C6F5"/>
              </a:solidFill>
              <a:ln w="9525">
                <a:noFill/>
                <a:miter lim="800000"/>
                <a:headEnd/>
                <a:tailEnd/>
              </a:ln>
            </p:spPr>
            <p:txBody>
              <a:bodyPr/>
              <a:lstStyle/>
              <a:p>
                <a:endParaRPr lang="en-US" dirty="0"/>
              </a:p>
            </p:txBody>
          </p:sp>
          <p:sp>
            <p:nvSpPr>
              <p:cNvPr id="80900" name="Rectangle 13316"/>
              <p:cNvSpPr>
                <a:spLocks noChangeArrowheads="1"/>
              </p:cNvSpPr>
              <p:nvPr/>
            </p:nvSpPr>
            <p:spPr bwMode="auto">
              <a:xfrm>
                <a:off x="1509" y="2972"/>
                <a:ext cx="7" cy="132"/>
              </a:xfrm>
              <a:prstGeom prst="rect">
                <a:avLst/>
              </a:prstGeom>
              <a:solidFill>
                <a:srgbClr val="63C6F5"/>
              </a:solidFill>
              <a:ln w="9525">
                <a:noFill/>
                <a:miter lim="800000"/>
                <a:headEnd/>
                <a:tailEnd/>
              </a:ln>
            </p:spPr>
            <p:txBody>
              <a:bodyPr/>
              <a:lstStyle/>
              <a:p>
                <a:endParaRPr lang="en-US" dirty="0"/>
              </a:p>
            </p:txBody>
          </p:sp>
          <p:sp>
            <p:nvSpPr>
              <p:cNvPr id="80901" name="Freeform 13317"/>
              <p:cNvSpPr>
                <a:spLocks/>
              </p:cNvSpPr>
              <p:nvPr/>
            </p:nvSpPr>
            <p:spPr bwMode="auto">
              <a:xfrm>
                <a:off x="1509" y="3104"/>
                <a:ext cx="7" cy="6"/>
              </a:xfrm>
              <a:custGeom>
                <a:avLst/>
                <a:gdLst/>
                <a:ahLst/>
                <a:cxnLst>
                  <a:cxn ang="0">
                    <a:pos x="0" y="6"/>
                  </a:cxn>
                  <a:cxn ang="0">
                    <a:pos x="0" y="6"/>
                  </a:cxn>
                  <a:cxn ang="0">
                    <a:pos x="7" y="6"/>
                  </a:cxn>
                  <a:cxn ang="0">
                    <a:pos x="7" y="0"/>
                  </a:cxn>
                  <a:cxn ang="0">
                    <a:pos x="0" y="6"/>
                  </a:cxn>
                </a:cxnLst>
                <a:rect l="0" t="0" r="r" b="b"/>
                <a:pathLst>
                  <a:path w="7" h="6">
                    <a:moveTo>
                      <a:pt x="0" y="6"/>
                    </a:moveTo>
                    <a:lnTo>
                      <a:pt x="0" y="6"/>
                    </a:lnTo>
                    <a:lnTo>
                      <a:pt x="7" y="6"/>
                    </a:lnTo>
                    <a:lnTo>
                      <a:pt x="7" y="0"/>
                    </a:lnTo>
                    <a:lnTo>
                      <a:pt x="0" y="6"/>
                    </a:lnTo>
                    <a:close/>
                  </a:path>
                </a:pathLst>
              </a:custGeom>
              <a:solidFill>
                <a:srgbClr val="63C6F5"/>
              </a:solidFill>
              <a:ln w="9525">
                <a:noFill/>
                <a:round/>
                <a:headEnd/>
                <a:tailEnd/>
              </a:ln>
            </p:spPr>
            <p:txBody>
              <a:bodyPr/>
              <a:lstStyle/>
              <a:p>
                <a:endParaRPr lang="en-US" dirty="0"/>
              </a:p>
            </p:txBody>
          </p:sp>
          <p:sp>
            <p:nvSpPr>
              <p:cNvPr id="80902" name="Rectangle 13318"/>
              <p:cNvSpPr>
                <a:spLocks noChangeArrowheads="1"/>
              </p:cNvSpPr>
              <p:nvPr/>
            </p:nvSpPr>
            <p:spPr bwMode="auto">
              <a:xfrm>
                <a:off x="1503" y="3356"/>
                <a:ext cx="6" cy="100"/>
              </a:xfrm>
              <a:prstGeom prst="rect">
                <a:avLst/>
              </a:prstGeom>
              <a:solidFill>
                <a:srgbClr val="63C6F5"/>
              </a:solidFill>
              <a:ln w="9525">
                <a:noFill/>
                <a:miter lim="800000"/>
                <a:headEnd/>
                <a:tailEnd/>
              </a:ln>
            </p:spPr>
            <p:txBody>
              <a:bodyPr/>
              <a:lstStyle/>
              <a:p>
                <a:endParaRPr lang="en-US" dirty="0"/>
              </a:p>
            </p:txBody>
          </p:sp>
          <p:sp>
            <p:nvSpPr>
              <p:cNvPr id="80903" name="Rectangle 13319"/>
              <p:cNvSpPr>
                <a:spLocks noChangeArrowheads="1"/>
              </p:cNvSpPr>
              <p:nvPr/>
            </p:nvSpPr>
            <p:spPr bwMode="auto">
              <a:xfrm>
                <a:off x="1516" y="632"/>
                <a:ext cx="6" cy="151"/>
              </a:xfrm>
              <a:prstGeom prst="rect">
                <a:avLst/>
              </a:prstGeom>
              <a:solidFill>
                <a:srgbClr val="63C6F5"/>
              </a:solidFill>
              <a:ln w="9525">
                <a:noFill/>
                <a:miter lim="800000"/>
                <a:headEnd/>
                <a:tailEnd/>
              </a:ln>
            </p:spPr>
            <p:txBody>
              <a:bodyPr/>
              <a:lstStyle/>
              <a:p>
                <a:endParaRPr lang="en-US" dirty="0"/>
              </a:p>
            </p:txBody>
          </p:sp>
          <p:sp>
            <p:nvSpPr>
              <p:cNvPr id="80904" name="Freeform 13320"/>
              <p:cNvSpPr>
                <a:spLocks/>
              </p:cNvSpPr>
              <p:nvPr/>
            </p:nvSpPr>
            <p:spPr bwMode="auto">
              <a:xfrm>
                <a:off x="1509" y="833"/>
                <a:ext cx="7" cy="214"/>
              </a:xfrm>
              <a:custGeom>
                <a:avLst/>
                <a:gdLst/>
                <a:ahLst/>
                <a:cxnLst>
                  <a:cxn ang="0">
                    <a:pos x="0" y="0"/>
                  </a:cxn>
                  <a:cxn ang="0">
                    <a:pos x="0" y="214"/>
                  </a:cxn>
                  <a:cxn ang="0">
                    <a:pos x="7" y="189"/>
                  </a:cxn>
                  <a:cxn ang="0">
                    <a:pos x="7" y="0"/>
                  </a:cxn>
                  <a:cxn ang="0">
                    <a:pos x="0" y="0"/>
                  </a:cxn>
                </a:cxnLst>
                <a:rect l="0" t="0" r="r" b="b"/>
                <a:pathLst>
                  <a:path w="7" h="214">
                    <a:moveTo>
                      <a:pt x="0" y="0"/>
                    </a:moveTo>
                    <a:lnTo>
                      <a:pt x="0" y="214"/>
                    </a:lnTo>
                    <a:lnTo>
                      <a:pt x="7" y="189"/>
                    </a:lnTo>
                    <a:lnTo>
                      <a:pt x="7" y="0"/>
                    </a:lnTo>
                    <a:lnTo>
                      <a:pt x="0" y="0"/>
                    </a:lnTo>
                    <a:close/>
                  </a:path>
                </a:pathLst>
              </a:custGeom>
              <a:solidFill>
                <a:srgbClr val="63C6F5"/>
              </a:solidFill>
              <a:ln w="9525">
                <a:noFill/>
                <a:round/>
                <a:headEnd/>
                <a:tailEnd/>
              </a:ln>
            </p:spPr>
            <p:txBody>
              <a:bodyPr/>
              <a:lstStyle/>
              <a:p>
                <a:endParaRPr lang="en-US" dirty="0"/>
              </a:p>
            </p:txBody>
          </p:sp>
          <p:sp>
            <p:nvSpPr>
              <p:cNvPr id="80905" name="Freeform 13321"/>
              <p:cNvSpPr>
                <a:spLocks/>
              </p:cNvSpPr>
              <p:nvPr/>
            </p:nvSpPr>
            <p:spPr bwMode="auto">
              <a:xfrm>
                <a:off x="1516" y="833"/>
                <a:ext cx="6" cy="189"/>
              </a:xfrm>
              <a:custGeom>
                <a:avLst/>
                <a:gdLst/>
                <a:ahLst/>
                <a:cxnLst>
                  <a:cxn ang="0">
                    <a:pos x="0" y="0"/>
                  </a:cxn>
                  <a:cxn ang="0">
                    <a:pos x="0" y="189"/>
                  </a:cxn>
                  <a:cxn ang="0">
                    <a:pos x="6" y="164"/>
                  </a:cxn>
                  <a:cxn ang="0">
                    <a:pos x="6" y="0"/>
                  </a:cxn>
                  <a:cxn ang="0">
                    <a:pos x="0" y="0"/>
                  </a:cxn>
                </a:cxnLst>
                <a:rect l="0" t="0" r="r" b="b"/>
                <a:pathLst>
                  <a:path w="6" h="189">
                    <a:moveTo>
                      <a:pt x="0" y="0"/>
                    </a:moveTo>
                    <a:lnTo>
                      <a:pt x="0" y="189"/>
                    </a:lnTo>
                    <a:lnTo>
                      <a:pt x="6" y="164"/>
                    </a:lnTo>
                    <a:lnTo>
                      <a:pt x="6" y="0"/>
                    </a:lnTo>
                    <a:lnTo>
                      <a:pt x="0" y="0"/>
                    </a:lnTo>
                    <a:close/>
                  </a:path>
                </a:pathLst>
              </a:custGeom>
              <a:solidFill>
                <a:srgbClr val="63C6F5"/>
              </a:solidFill>
              <a:ln w="9525">
                <a:noFill/>
                <a:round/>
                <a:headEnd/>
                <a:tailEnd/>
              </a:ln>
            </p:spPr>
            <p:txBody>
              <a:bodyPr/>
              <a:lstStyle/>
              <a:p>
                <a:endParaRPr lang="en-US" dirty="0"/>
              </a:p>
            </p:txBody>
          </p:sp>
          <p:sp>
            <p:nvSpPr>
              <p:cNvPr id="80906" name="Freeform 13322"/>
              <p:cNvSpPr>
                <a:spLocks/>
              </p:cNvSpPr>
              <p:nvPr/>
            </p:nvSpPr>
            <p:spPr bwMode="auto">
              <a:xfrm>
                <a:off x="1516" y="2060"/>
                <a:ext cx="6" cy="132"/>
              </a:xfrm>
              <a:custGeom>
                <a:avLst/>
                <a:gdLst/>
                <a:ahLst/>
                <a:cxnLst>
                  <a:cxn ang="0">
                    <a:pos x="0" y="0"/>
                  </a:cxn>
                  <a:cxn ang="0">
                    <a:pos x="0" y="132"/>
                  </a:cxn>
                  <a:cxn ang="0">
                    <a:pos x="6" y="132"/>
                  </a:cxn>
                  <a:cxn ang="0">
                    <a:pos x="6" y="6"/>
                  </a:cxn>
                  <a:cxn ang="0">
                    <a:pos x="0" y="0"/>
                  </a:cxn>
                </a:cxnLst>
                <a:rect l="0" t="0" r="r" b="b"/>
                <a:pathLst>
                  <a:path w="6" h="132">
                    <a:moveTo>
                      <a:pt x="0" y="0"/>
                    </a:moveTo>
                    <a:lnTo>
                      <a:pt x="0" y="132"/>
                    </a:lnTo>
                    <a:lnTo>
                      <a:pt x="6" y="132"/>
                    </a:lnTo>
                    <a:lnTo>
                      <a:pt x="6" y="6"/>
                    </a:lnTo>
                    <a:lnTo>
                      <a:pt x="0" y="0"/>
                    </a:lnTo>
                    <a:close/>
                  </a:path>
                </a:pathLst>
              </a:custGeom>
              <a:solidFill>
                <a:srgbClr val="63C6F5"/>
              </a:solidFill>
              <a:ln w="9525">
                <a:noFill/>
                <a:round/>
                <a:headEnd/>
                <a:tailEnd/>
              </a:ln>
            </p:spPr>
            <p:txBody>
              <a:bodyPr/>
              <a:lstStyle/>
              <a:p>
                <a:endParaRPr lang="en-US" dirty="0"/>
              </a:p>
            </p:txBody>
          </p:sp>
          <p:sp>
            <p:nvSpPr>
              <p:cNvPr id="80907" name="Freeform 13323"/>
              <p:cNvSpPr>
                <a:spLocks/>
              </p:cNvSpPr>
              <p:nvPr/>
            </p:nvSpPr>
            <p:spPr bwMode="auto">
              <a:xfrm>
                <a:off x="1516" y="2532"/>
                <a:ext cx="6" cy="6"/>
              </a:xfrm>
              <a:custGeom>
                <a:avLst/>
                <a:gdLst/>
                <a:ahLst/>
                <a:cxnLst>
                  <a:cxn ang="0">
                    <a:pos x="0" y="6"/>
                  </a:cxn>
                  <a:cxn ang="0">
                    <a:pos x="0" y="6"/>
                  </a:cxn>
                  <a:cxn ang="0">
                    <a:pos x="6" y="6"/>
                  </a:cxn>
                  <a:cxn ang="0">
                    <a:pos x="6" y="0"/>
                  </a:cxn>
                  <a:cxn ang="0">
                    <a:pos x="0" y="6"/>
                  </a:cxn>
                </a:cxnLst>
                <a:rect l="0" t="0" r="r" b="b"/>
                <a:pathLst>
                  <a:path w="6" h="6">
                    <a:moveTo>
                      <a:pt x="0" y="6"/>
                    </a:moveTo>
                    <a:lnTo>
                      <a:pt x="0" y="6"/>
                    </a:lnTo>
                    <a:lnTo>
                      <a:pt x="6" y="6"/>
                    </a:lnTo>
                    <a:lnTo>
                      <a:pt x="6" y="0"/>
                    </a:lnTo>
                    <a:lnTo>
                      <a:pt x="0" y="6"/>
                    </a:lnTo>
                    <a:close/>
                  </a:path>
                </a:pathLst>
              </a:custGeom>
              <a:solidFill>
                <a:srgbClr val="63C6F5"/>
              </a:solidFill>
              <a:ln w="9525">
                <a:noFill/>
                <a:round/>
                <a:headEnd/>
                <a:tailEnd/>
              </a:ln>
            </p:spPr>
            <p:txBody>
              <a:bodyPr/>
              <a:lstStyle/>
              <a:p>
                <a:endParaRPr lang="en-US" dirty="0"/>
              </a:p>
            </p:txBody>
          </p:sp>
          <p:sp>
            <p:nvSpPr>
              <p:cNvPr id="80908" name="Freeform 13324"/>
              <p:cNvSpPr>
                <a:spLocks/>
              </p:cNvSpPr>
              <p:nvPr/>
            </p:nvSpPr>
            <p:spPr bwMode="auto">
              <a:xfrm>
                <a:off x="1516" y="2544"/>
                <a:ext cx="6" cy="13"/>
              </a:xfrm>
              <a:custGeom>
                <a:avLst/>
                <a:gdLst/>
                <a:ahLst/>
                <a:cxnLst>
                  <a:cxn ang="0">
                    <a:pos x="0" y="0"/>
                  </a:cxn>
                  <a:cxn ang="0">
                    <a:pos x="0" y="7"/>
                  </a:cxn>
                  <a:cxn ang="0">
                    <a:pos x="6" y="13"/>
                  </a:cxn>
                  <a:cxn ang="0">
                    <a:pos x="6" y="7"/>
                  </a:cxn>
                  <a:cxn ang="0">
                    <a:pos x="0" y="0"/>
                  </a:cxn>
                </a:cxnLst>
                <a:rect l="0" t="0" r="r" b="b"/>
                <a:pathLst>
                  <a:path w="6" h="13">
                    <a:moveTo>
                      <a:pt x="0" y="0"/>
                    </a:moveTo>
                    <a:lnTo>
                      <a:pt x="0" y="7"/>
                    </a:lnTo>
                    <a:lnTo>
                      <a:pt x="6" y="13"/>
                    </a:lnTo>
                    <a:lnTo>
                      <a:pt x="6" y="7"/>
                    </a:lnTo>
                    <a:lnTo>
                      <a:pt x="0" y="0"/>
                    </a:lnTo>
                    <a:close/>
                  </a:path>
                </a:pathLst>
              </a:custGeom>
              <a:solidFill>
                <a:srgbClr val="63C6F5"/>
              </a:solidFill>
              <a:ln w="9525">
                <a:noFill/>
                <a:round/>
                <a:headEnd/>
                <a:tailEnd/>
              </a:ln>
            </p:spPr>
            <p:txBody>
              <a:bodyPr/>
              <a:lstStyle/>
              <a:p>
                <a:endParaRPr lang="en-US" dirty="0"/>
              </a:p>
            </p:txBody>
          </p:sp>
          <p:sp>
            <p:nvSpPr>
              <p:cNvPr id="80909" name="Freeform 13325"/>
              <p:cNvSpPr>
                <a:spLocks/>
              </p:cNvSpPr>
              <p:nvPr/>
            </p:nvSpPr>
            <p:spPr bwMode="auto">
              <a:xfrm>
                <a:off x="1516" y="2576"/>
                <a:ext cx="6" cy="12"/>
              </a:xfrm>
              <a:custGeom>
                <a:avLst/>
                <a:gdLst/>
                <a:ahLst/>
                <a:cxnLst>
                  <a:cxn ang="0">
                    <a:pos x="0" y="6"/>
                  </a:cxn>
                  <a:cxn ang="0">
                    <a:pos x="0" y="12"/>
                  </a:cxn>
                  <a:cxn ang="0">
                    <a:pos x="6" y="6"/>
                  </a:cxn>
                  <a:cxn ang="0">
                    <a:pos x="6" y="0"/>
                  </a:cxn>
                  <a:cxn ang="0">
                    <a:pos x="0" y="6"/>
                  </a:cxn>
                </a:cxnLst>
                <a:rect l="0" t="0" r="r" b="b"/>
                <a:pathLst>
                  <a:path w="6" h="12">
                    <a:moveTo>
                      <a:pt x="0" y="6"/>
                    </a:moveTo>
                    <a:lnTo>
                      <a:pt x="0" y="12"/>
                    </a:lnTo>
                    <a:lnTo>
                      <a:pt x="6" y="6"/>
                    </a:lnTo>
                    <a:lnTo>
                      <a:pt x="6" y="0"/>
                    </a:lnTo>
                    <a:lnTo>
                      <a:pt x="0" y="6"/>
                    </a:lnTo>
                    <a:close/>
                  </a:path>
                </a:pathLst>
              </a:custGeom>
              <a:solidFill>
                <a:srgbClr val="63C6F5"/>
              </a:solidFill>
              <a:ln w="9525">
                <a:noFill/>
                <a:round/>
                <a:headEnd/>
                <a:tailEnd/>
              </a:ln>
            </p:spPr>
            <p:txBody>
              <a:bodyPr/>
              <a:lstStyle/>
              <a:p>
                <a:endParaRPr lang="en-US" dirty="0"/>
              </a:p>
            </p:txBody>
          </p:sp>
          <p:sp>
            <p:nvSpPr>
              <p:cNvPr id="80910" name="Rectangle 13326"/>
              <p:cNvSpPr>
                <a:spLocks noChangeArrowheads="1"/>
              </p:cNvSpPr>
              <p:nvPr/>
            </p:nvSpPr>
            <p:spPr bwMode="auto">
              <a:xfrm>
                <a:off x="1516" y="2670"/>
                <a:ext cx="6" cy="1"/>
              </a:xfrm>
              <a:prstGeom prst="rect">
                <a:avLst/>
              </a:prstGeom>
              <a:solidFill>
                <a:srgbClr val="63C6F5"/>
              </a:solidFill>
              <a:ln w="9525">
                <a:noFill/>
                <a:miter lim="800000"/>
                <a:headEnd/>
                <a:tailEnd/>
              </a:ln>
            </p:spPr>
            <p:txBody>
              <a:bodyPr/>
              <a:lstStyle/>
              <a:p>
                <a:endParaRPr lang="en-US" dirty="0"/>
              </a:p>
            </p:txBody>
          </p:sp>
          <p:sp>
            <p:nvSpPr>
              <p:cNvPr id="80911" name="Freeform 13327"/>
              <p:cNvSpPr>
                <a:spLocks/>
              </p:cNvSpPr>
              <p:nvPr/>
            </p:nvSpPr>
            <p:spPr bwMode="auto">
              <a:xfrm>
                <a:off x="1516" y="2972"/>
                <a:ext cx="6" cy="132"/>
              </a:xfrm>
              <a:custGeom>
                <a:avLst/>
                <a:gdLst/>
                <a:ahLst/>
                <a:cxnLst>
                  <a:cxn ang="0">
                    <a:pos x="0" y="0"/>
                  </a:cxn>
                  <a:cxn ang="0">
                    <a:pos x="0" y="132"/>
                  </a:cxn>
                  <a:cxn ang="0">
                    <a:pos x="6" y="126"/>
                  </a:cxn>
                  <a:cxn ang="0">
                    <a:pos x="6" y="0"/>
                  </a:cxn>
                  <a:cxn ang="0">
                    <a:pos x="0" y="0"/>
                  </a:cxn>
                </a:cxnLst>
                <a:rect l="0" t="0" r="r" b="b"/>
                <a:pathLst>
                  <a:path w="6" h="132">
                    <a:moveTo>
                      <a:pt x="0" y="0"/>
                    </a:moveTo>
                    <a:lnTo>
                      <a:pt x="0" y="132"/>
                    </a:lnTo>
                    <a:lnTo>
                      <a:pt x="6" y="126"/>
                    </a:lnTo>
                    <a:lnTo>
                      <a:pt x="6" y="0"/>
                    </a:lnTo>
                    <a:lnTo>
                      <a:pt x="0" y="0"/>
                    </a:lnTo>
                    <a:close/>
                  </a:path>
                </a:pathLst>
              </a:custGeom>
              <a:solidFill>
                <a:srgbClr val="63C6F5"/>
              </a:solidFill>
              <a:ln w="9525">
                <a:noFill/>
                <a:round/>
                <a:headEnd/>
                <a:tailEnd/>
              </a:ln>
            </p:spPr>
            <p:txBody>
              <a:bodyPr/>
              <a:lstStyle/>
              <a:p>
                <a:endParaRPr lang="en-US" dirty="0"/>
              </a:p>
            </p:txBody>
          </p:sp>
          <p:sp>
            <p:nvSpPr>
              <p:cNvPr id="80912" name="Rectangle 13328"/>
              <p:cNvSpPr>
                <a:spLocks noChangeArrowheads="1"/>
              </p:cNvSpPr>
              <p:nvPr/>
            </p:nvSpPr>
            <p:spPr bwMode="auto">
              <a:xfrm>
                <a:off x="1509" y="3356"/>
                <a:ext cx="7" cy="100"/>
              </a:xfrm>
              <a:prstGeom prst="rect">
                <a:avLst/>
              </a:prstGeom>
              <a:solidFill>
                <a:srgbClr val="63C6F5"/>
              </a:solidFill>
              <a:ln w="9525">
                <a:noFill/>
                <a:miter lim="800000"/>
                <a:headEnd/>
                <a:tailEnd/>
              </a:ln>
            </p:spPr>
            <p:txBody>
              <a:bodyPr/>
              <a:lstStyle/>
              <a:p>
                <a:endParaRPr lang="en-US" dirty="0"/>
              </a:p>
            </p:txBody>
          </p:sp>
          <p:sp>
            <p:nvSpPr>
              <p:cNvPr id="80913" name="Rectangle 13329"/>
              <p:cNvSpPr>
                <a:spLocks noChangeArrowheads="1"/>
              </p:cNvSpPr>
              <p:nvPr/>
            </p:nvSpPr>
            <p:spPr bwMode="auto">
              <a:xfrm>
                <a:off x="1522" y="632"/>
                <a:ext cx="6" cy="170"/>
              </a:xfrm>
              <a:prstGeom prst="rect">
                <a:avLst/>
              </a:prstGeom>
              <a:solidFill>
                <a:srgbClr val="63C6F5"/>
              </a:solidFill>
              <a:ln w="9525">
                <a:noFill/>
                <a:miter lim="800000"/>
                <a:headEnd/>
                <a:tailEnd/>
              </a:ln>
            </p:spPr>
            <p:txBody>
              <a:bodyPr/>
              <a:lstStyle/>
              <a:p>
                <a:endParaRPr lang="en-US" dirty="0"/>
              </a:p>
            </p:txBody>
          </p:sp>
          <p:sp>
            <p:nvSpPr>
              <p:cNvPr id="80914" name="Rectangle 13330"/>
              <p:cNvSpPr>
                <a:spLocks noChangeArrowheads="1"/>
              </p:cNvSpPr>
              <p:nvPr/>
            </p:nvSpPr>
            <p:spPr bwMode="auto">
              <a:xfrm>
                <a:off x="1522" y="815"/>
                <a:ext cx="6" cy="6"/>
              </a:xfrm>
              <a:prstGeom prst="rect">
                <a:avLst/>
              </a:prstGeom>
              <a:solidFill>
                <a:srgbClr val="63C6F5"/>
              </a:solidFill>
              <a:ln w="9525">
                <a:noFill/>
                <a:miter lim="800000"/>
                <a:headEnd/>
                <a:tailEnd/>
              </a:ln>
            </p:spPr>
            <p:txBody>
              <a:bodyPr/>
              <a:lstStyle/>
              <a:p>
                <a:endParaRPr lang="en-US" dirty="0"/>
              </a:p>
            </p:txBody>
          </p:sp>
          <p:sp>
            <p:nvSpPr>
              <p:cNvPr id="80915" name="Rectangle 13331"/>
              <p:cNvSpPr>
                <a:spLocks noChangeArrowheads="1"/>
              </p:cNvSpPr>
              <p:nvPr/>
            </p:nvSpPr>
            <p:spPr bwMode="auto">
              <a:xfrm>
                <a:off x="1516" y="1802"/>
                <a:ext cx="6" cy="252"/>
              </a:xfrm>
              <a:prstGeom prst="rect">
                <a:avLst/>
              </a:prstGeom>
              <a:solidFill>
                <a:srgbClr val="63C6F5"/>
              </a:solidFill>
              <a:ln w="9525">
                <a:noFill/>
                <a:miter lim="800000"/>
                <a:headEnd/>
                <a:tailEnd/>
              </a:ln>
            </p:spPr>
            <p:txBody>
              <a:bodyPr/>
              <a:lstStyle/>
              <a:p>
                <a:endParaRPr lang="en-US" dirty="0"/>
              </a:p>
            </p:txBody>
          </p:sp>
          <p:sp>
            <p:nvSpPr>
              <p:cNvPr id="80916" name="Freeform 13332"/>
              <p:cNvSpPr>
                <a:spLocks/>
              </p:cNvSpPr>
              <p:nvPr/>
            </p:nvSpPr>
            <p:spPr bwMode="auto">
              <a:xfrm>
                <a:off x="1522" y="2066"/>
                <a:ext cx="6" cy="126"/>
              </a:xfrm>
              <a:custGeom>
                <a:avLst/>
                <a:gdLst/>
                <a:ahLst/>
                <a:cxnLst>
                  <a:cxn ang="0">
                    <a:pos x="0" y="0"/>
                  </a:cxn>
                  <a:cxn ang="0">
                    <a:pos x="0" y="126"/>
                  </a:cxn>
                  <a:cxn ang="0">
                    <a:pos x="6" y="120"/>
                  </a:cxn>
                  <a:cxn ang="0">
                    <a:pos x="6" y="0"/>
                  </a:cxn>
                  <a:cxn ang="0">
                    <a:pos x="0" y="0"/>
                  </a:cxn>
                </a:cxnLst>
                <a:rect l="0" t="0" r="r" b="b"/>
                <a:pathLst>
                  <a:path w="6" h="126">
                    <a:moveTo>
                      <a:pt x="0" y="0"/>
                    </a:moveTo>
                    <a:lnTo>
                      <a:pt x="0" y="126"/>
                    </a:lnTo>
                    <a:lnTo>
                      <a:pt x="6" y="120"/>
                    </a:lnTo>
                    <a:lnTo>
                      <a:pt x="6" y="0"/>
                    </a:lnTo>
                    <a:lnTo>
                      <a:pt x="0" y="0"/>
                    </a:lnTo>
                    <a:close/>
                  </a:path>
                </a:pathLst>
              </a:custGeom>
              <a:solidFill>
                <a:srgbClr val="63C6F5"/>
              </a:solidFill>
              <a:ln w="9525">
                <a:noFill/>
                <a:round/>
                <a:headEnd/>
                <a:tailEnd/>
              </a:ln>
            </p:spPr>
            <p:txBody>
              <a:bodyPr/>
              <a:lstStyle/>
              <a:p>
                <a:endParaRPr lang="en-US" dirty="0"/>
              </a:p>
            </p:txBody>
          </p:sp>
          <p:sp>
            <p:nvSpPr>
              <p:cNvPr id="80917" name="Rectangle 13333"/>
              <p:cNvSpPr>
                <a:spLocks noChangeArrowheads="1"/>
              </p:cNvSpPr>
              <p:nvPr/>
            </p:nvSpPr>
            <p:spPr bwMode="auto">
              <a:xfrm>
                <a:off x="1522" y="2532"/>
                <a:ext cx="6" cy="19"/>
              </a:xfrm>
              <a:prstGeom prst="rect">
                <a:avLst/>
              </a:prstGeom>
              <a:solidFill>
                <a:srgbClr val="63C6F5"/>
              </a:solidFill>
              <a:ln w="9525">
                <a:noFill/>
                <a:miter lim="800000"/>
                <a:headEnd/>
                <a:tailEnd/>
              </a:ln>
            </p:spPr>
            <p:txBody>
              <a:bodyPr/>
              <a:lstStyle/>
              <a:p>
                <a:endParaRPr lang="en-US" dirty="0"/>
              </a:p>
            </p:txBody>
          </p:sp>
          <p:sp>
            <p:nvSpPr>
              <p:cNvPr id="80918" name="Rectangle 13334"/>
              <p:cNvSpPr>
                <a:spLocks noChangeArrowheads="1"/>
              </p:cNvSpPr>
              <p:nvPr/>
            </p:nvSpPr>
            <p:spPr bwMode="auto">
              <a:xfrm>
                <a:off x="1522" y="2972"/>
                <a:ext cx="6" cy="126"/>
              </a:xfrm>
              <a:prstGeom prst="rect">
                <a:avLst/>
              </a:prstGeom>
              <a:solidFill>
                <a:srgbClr val="63C6F5"/>
              </a:solidFill>
              <a:ln w="9525">
                <a:noFill/>
                <a:miter lim="800000"/>
                <a:headEnd/>
                <a:tailEnd/>
              </a:ln>
            </p:spPr>
            <p:txBody>
              <a:bodyPr/>
              <a:lstStyle/>
              <a:p>
                <a:endParaRPr lang="en-US" dirty="0"/>
              </a:p>
            </p:txBody>
          </p:sp>
          <p:sp>
            <p:nvSpPr>
              <p:cNvPr id="80919" name="Freeform 13335"/>
              <p:cNvSpPr>
                <a:spLocks/>
              </p:cNvSpPr>
              <p:nvPr/>
            </p:nvSpPr>
            <p:spPr bwMode="auto">
              <a:xfrm>
                <a:off x="1516" y="3356"/>
                <a:ext cx="6" cy="100"/>
              </a:xfrm>
              <a:custGeom>
                <a:avLst/>
                <a:gdLst/>
                <a:ahLst/>
                <a:cxnLst>
                  <a:cxn ang="0">
                    <a:pos x="0" y="0"/>
                  </a:cxn>
                  <a:cxn ang="0">
                    <a:pos x="0" y="100"/>
                  </a:cxn>
                  <a:cxn ang="0">
                    <a:pos x="6" y="94"/>
                  </a:cxn>
                  <a:cxn ang="0">
                    <a:pos x="6" y="0"/>
                  </a:cxn>
                  <a:cxn ang="0">
                    <a:pos x="0" y="0"/>
                  </a:cxn>
                </a:cxnLst>
                <a:rect l="0" t="0" r="r" b="b"/>
                <a:pathLst>
                  <a:path w="6" h="100">
                    <a:moveTo>
                      <a:pt x="0" y="0"/>
                    </a:moveTo>
                    <a:lnTo>
                      <a:pt x="0" y="100"/>
                    </a:lnTo>
                    <a:lnTo>
                      <a:pt x="6" y="94"/>
                    </a:lnTo>
                    <a:lnTo>
                      <a:pt x="6" y="0"/>
                    </a:lnTo>
                    <a:lnTo>
                      <a:pt x="0" y="0"/>
                    </a:lnTo>
                    <a:close/>
                  </a:path>
                </a:pathLst>
              </a:custGeom>
              <a:solidFill>
                <a:srgbClr val="63C6F5"/>
              </a:solidFill>
              <a:ln w="9525">
                <a:noFill/>
                <a:round/>
                <a:headEnd/>
                <a:tailEnd/>
              </a:ln>
            </p:spPr>
            <p:txBody>
              <a:bodyPr/>
              <a:lstStyle/>
              <a:p>
                <a:endParaRPr lang="en-US" dirty="0"/>
              </a:p>
            </p:txBody>
          </p:sp>
          <p:sp>
            <p:nvSpPr>
              <p:cNvPr id="80920" name="Rectangle 13336"/>
              <p:cNvSpPr>
                <a:spLocks noChangeArrowheads="1"/>
              </p:cNvSpPr>
              <p:nvPr/>
            </p:nvSpPr>
            <p:spPr bwMode="auto">
              <a:xfrm>
                <a:off x="1528" y="638"/>
                <a:ext cx="7" cy="139"/>
              </a:xfrm>
              <a:prstGeom prst="rect">
                <a:avLst/>
              </a:prstGeom>
              <a:solidFill>
                <a:srgbClr val="63C6F5"/>
              </a:solidFill>
              <a:ln w="9525">
                <a:noFill/>
                <a:miter lim="800000"/>
                <a:headEnd/>
                <a:tailEnd/>
              </a:ln>
            </p:spPr>
            <p:txBody>
              <a:bodyPr/>
              <a:lstStyle/>
              <a:p>
                <a:endParaRPr lang="en-US" dirty="0"/>
              </a:p>
            </p:txBody>
          </p:sp>
          <p:sp>
            <p:nvSpPr>
              <p:cNvPr id="80921" name="Rectangle 13337"/>
              <p:cNvSpPr>
                <a:spLocks noChangeArrowheads="1"/>
              </p:cNvSpPr>
              <p:nvPr/>
            </p:nvSpPr>
            <p:spPr bwMode="auto">
              <a:xfrm>
                <a:off x="1528" y="783"/>
                <a:ext cx="7" cy="63"/>
              </a:xfrm>
              <a:prstGeom prst="rect">
                <a:avLst/>
              </a:prstGeom>
              <a:solidFill>
                <a:srgbClr val="63C6F5"/>
              </a:solidFill>
              <a:ln w="9525">
                <a:noFill/>
                <a:miter lim="800000"/>
                <a:headEnd/>
                <a:tailEnd/>
              </a:ln>
            </p:spPr>
            <p:txBody>
              <a:bodyPr/>
              <a:lstStyle/>
              <a:p>
                <a:endParaRPr lang="en-US" dirty="0"/>
              </a:p>
            </p:txBody>
          </p:sp>
          <p:sp>
            <p:nvSpPr>
              <p:cNvPr id="80922" name="Freeform 13338"/>
              <p:cNvSpPr>
                <a:spLocks/>
              </p:cNvSpPr>
              <p:nvPr/>
            </p:nvSpPr>
            <p:spPr bwMode="auto">
              <a:xfrm>
                <a:off x="1522" y="833"/>
                <a:ext cx="6" cy="164"/>
              </a:xfrm>
              <a:custGeom>
                <a:avLst/>
                <a:gdLst/>
                <a:ahLst/>
                <a:cxnLst>
                  <a:cxn ang="0">
                    <a:pos x="0" y="0"/>
                  </a:cxn>
                  <a:cxn ang="0">
                    <a:pos x="0" y="164"/>
                  </a:cxn>
                  <a:cxn ang="0">
                    <a:pos x="6" y="158"/>
                  </a:cxn>
                  <a:cxn ang="0">
                    <a:pos x="6" y="0"/>
                  </a:cxn>
                  <a:cxn ang="0">
                    <a:pos x="0" y="0"/>
                  </a:cxn>
                </a:cxnLst>
                <a:rect l="0" t="0" r="r" b="b"/>
                <a:pathLst>
                  <a:path w="6" h="164">
                    <a:moveTo>
                      <a:pt x="0" y="0"/>
                    </a:moveTo>
                    <a:lnTo>
                      <a:pt x="0" y="164"/>
                    </a:lnTo>
                    <a:lnTo>
                      <a:pt x="6" y="158"/>
                    </a:lnTo>
                    <a:lnTo>
                      <a:pt x="6" y="0"/>
                    </a:lnTo>
                    <a:lnTo>
                      <a:pt x="0" y="0"/>
                    </a:lnTo>
                    <a:close/>
                  </a:path>
                </a:pathLst>
              </a:custGeom>
              <a:solidFill>
                <a:srgbClr val="63C6F5"/>
              </a:solidFill>
              <a:ln w="9525">
                <a:noFill/>
                <a:round/>
                <a:headEnd/>
                <a:tailEnd/>
              </a:ln>
            </p:spPr>
            <p:txBody>
              <a:bodyPr/>
              <a:lstStyle/>
              <a:p>
                <a:endParaRPr lang="en-US" dirty="0"/>
              </a:p>
            </p:txBody>
          </p:sp>
          <p:sp>
            <p:nvSpPr>
              <p:cNvPr id="80923" name="Rectangle 13339"/>
              <p:cNvSpPr>
                <a:spLocks noChangeArrowheads="1"/>
              </p:cNvSpPr>
              <p:nvPr/>
            </p:nvSpPr>
            <p:spPr bwMode="auto">
              <a:xfrm>
                <a:off x="1522" y="1802"/>
                <a:ext cx="6" cy="258"/>
              </a:xfrm>
              <a:prstGeom prst="rect">
                <a:avLst/>
              </a:prstGeom>
              <a:solidFill>
                <a:srgbClr val="63C6F5"/>
              </a:solidFill>
              <a:ln w="9525">
                <a:noFill/>
                <a:miter lim="800000"/>
                <a:headEnd/>
                <a:tailEnd/>
              </a:ln>
            </p:spPr>
            <p:txBody>
              <a:bodyPr/>
              <a:lstStyle/>
              <a:p>
                <a:endParaRPr lang="en-US" dirty="0"/>
              </a:p>
            </p:txBody>
          </p:sp>
          <p:sp>
            <p:nvSpPr>
              <p:cNvPr id="80924" name="Rectangle 13340"/>
              <p:cNvSpPr>
                <a:spLocks noChangeArrowheads="1"/>
              </p:cNvSpPr>
              <p:nvPr/>
            </p:nvSpPr>
            <p:spPr bwMode="auto">
              <a:xfrm>
                <a:off x="1528" y="2073"/>
                <a:ext cx="7" cy="107"/>
              </a:xfrm>
              <a:prstGeom prst="rect">
                <a:avLst/>
              </a:prstGeom>
              <a:solidFill>
                <a:srgbClr val="63C6F5"/>
              </a:solidFill>
              <a:ln w="9525">
                <a:noFill/>
                <a:miter lim="800000"/>
                <a:headEnd/>
                <a:tailEnd/>
              </a:ln>
            </p:spPr>
            <p:txBody>
              <a:bodyPr/>
              <a:lstStyle/>
              <a:p>
                <a:endParaRPr lang="en-US" dirty="0"/>
              </a:p>
            </p:txBody>
          </p:sp>
          <p:sp>
            <p:nvSpPr>
              <p:cNvPr id="80925" name="Rectangle 13341"/>
              <p:cNvSpPr>
                <a:spLocks noChangeArrowheads="1"/>
              </p:cNvSpPr>
              <p:nvPr/>
            </p:nvSpPr>
            <p:spPr bwMode="auto">
              <a:xfrm>
                <a:off x="1528" y="2544"/>
                <a:ext cx="7" cy="1"/>
              </a:xfrm>
              <a:prstGeom prst="rect">
                <a:avLst/>
              </a:prstGeom>
              <a:solidFill>
                <a:srgbClr val="63C6F5"/>
              </a:solidFill>
              <a:ln w="9525">
                <a:noFill/>
                <a:miter lim="800000"/>
                <a:headEnd/>
                <a:tailEnd/>
              </a:ln>
            </p:spPr>
            <p:txBody>
              <a:bodyPr/>
              <a:lstStyle/>
              <a:p>
                <a:endParaRPr lang="en-US" dirty="0"/>
              </a:p>
            </p:txBody>
          </p:sp>
          <p:sp>
            <p:nvSpPr>
              <p:cNvPr id="80926" name="Freeform 13342"/>
              <p:cNvSpPr>
                <a:spLocks/>
              </p:cNvSpPr>
              <p:nvPr/>
            </p:nvSpPr>
            <p:spPr bwMode="auto">
              <a:xfrm>
                <a:off x="1522" y="2576"/>
                <a:ext cx="6" cy="6"/>
              </a:xfrm>
              <a:custGeom>
                <a:avLst/>
                <a:gdLst/>
                <a:ahLst/>
                <a:cxnLst>
                  <a:cxn ang="0">
                    <a:pos x="0" y="0"/>
                  </a:cxn>
                  <a:cxn ang="0">
                    <a:pos x="0" y="6"/>
                  </a:cxn>
                  <a:cxn ang="0">
                    <a:pos x="6" y="0"/>
                  </a:cxn>
                  <a:cxn ang="0">
                    <a:pos x="6" y="0"/>
                  </a:cxn>
                  <a:cxn ang="0">
                    <a:pos x="0" y="0"/>
                  </a:cxn>
                </a:cxnLst>
                <a:rect l="0" t="0" r="r" b="b"/>
                <a:pathLst>
                  <a:path w="6" h="6">
                    <a:moveTo>
                      <a:pt x="0" y="0"/>
                    </a:moveTo>
                    <a:lnTo>
                      <a:pt x="0" y="6"/>
                    </a:lnTo>
                    <a:lnTo>
                      <a:pt x="6" y="0"/>
                    </a:lnTo>
                    <a:lnTo>
                      <a:pt x="6" y="0"/>
                    </a:lnTo>
                    <a:lnTo>
                      <a:pt x="0" y="0"/>
                    </a:lnTo>
                    <a:close/>
                  </a:path>
                </a:pathLst>
              </a:custGeom>
              <a:solidFill>
                <a:srgbClr val="63C6F5"/>
              </a:solidFill>
              <a:ln w="9525">
                <a:noFill/>
                <a:round/>
                <a:headEnd/>
                <a:tailEnd/>
              </a:ln>
            </p:spPr>
            <p:txBody>
              <a:bodyPr/>
              <a:lstStyle/>
              <a:p>
                <a:endParaRPr lang="en-US" dirty="0"/>
              </a:p>
            </p:txBody>
          </p:sp>
          <p:sp>
            <p:nvSpPr>
              <p:cNvPr id="80927" name="Rectangle 13343"/>
              <p:cNvSpPr>
                <a:spLocks noChangeArrowheads="1"/>
              </p:cNvSpPr>
              <p:nvPr/>
            </p:nvSpPr>
            <p:spPr bwMode="auto">
              <a:xfrm>
                <a:off x="1528" y="2576"/>
                <a:ext cx="7" cy="1"/>
              </a:xfrm>
              <a:prstGeom prst="rect">
                <a:avLst/>
              </a:prstGeom>
              <a:solidFill>
                <a:srgbClr val="63C6F5"/>
              </a:solidFill>
              <a:ln w="9525">
                <a:noFill/>
                <a:miter lim="800000"/>
                <a:headEnd/>
                <a:tailEnd/>
              </a:ln>
            </p:spPr>
            <p:txBody>
              <a:bodyPr/>
              <a:lstStyle/>
              <a:p>
                <a:endParaRPr lang="en-US" dirty="0"/>
              </a:p>
            </p:txBody>
          </p:sp>
          <p:sp>
            <p:nvSpPr>
              <p:cNvPr id="80928" name="Freeform 13344"/>
              <p:cNvSpPr>
                <a:spLocks/>
              </p:cNvSpPr>
              <p:nvPr/>
            </p:nvSpPr>
            <p:spPr bwMode="auto">
              <a:xfrm>
                <a:off x="1528" y="2966"/>
                <a:ext cx="7" cy="6"/>
              </a:xfrm>
              <a:custGeom>
                <a:avLst/>
                <a:gdLst/>
                <a:ahLst/>
                <a:cxnLst>
                  <a:cxn ang="0">
                    <a:pos x="0" y="6"/>
                  </a:cxn>
                  <a:cxn ang="0">
                    <a:pos x="0" y="6"/>
                  </a:cxn>
                  <a:cxn ang="0">
                    <a:pos x="7" y="6"/>
                  </a:cxn>
                  <a:cxn ang="0">
                    <a:pos x="7" y="0"/>
                  </a:cxn>
                  <a:cxn ang="0">
                    <a:pos x="0" y="6"/>
                  </a:cxn>
                </a:cxnLst>
                <a:rect l="0" t="0" r="r" b="b"/>
                <a:pathLst>
                  <a:path w="7" h="6">
                    <a:moveTo>
                      <a:pt x="0" y="6"/>
                    </a:moveTo>
                    <a:lnTo>
                      <a:pt x="0" y="6"/>
                    </a:lnTo>
                    <a:lnTo>
                      <a:pt x="7" y="6"/>
                    </a:lnTo>
                    <a:lnTo>
                      <a:pt x="7" y="0"/>
                    </a:lnTo>
                    <a:lnTo>
                      <a:pt x="0" y="6"/>
                    </a:lnTo>
                    <a:close/>
                  </a:path>
                </a:pathLst>
              </a:custGeom>
              <a:solidFill>
                <a:srgbClr val="63C6F5"/>
              </a:solidFill>
              <a:ln w="9525">
                <a:noFill/>
                <a:round/>
                <a:headEnd/>
                <a:tailEnd/>
              </a:ln>
            </p:spPr>
            <p:txBody>
              <a:bodyPr/>
              <a:lstStyle/>
              <a:p>
                <a:endParaRPr lang="en-US" dirty="0"/>
              </a:p>
            </p:txBody>
          </p:sp>
          <p:sp>
            <p:nvSpPr>
              <p:cNvPr id="80929" name="Freeform 13345"/>
              <p:cNvSpPr>
                <a:spLocks/>
              </p:cNvSpPr>
              <p:nvPr/>
            </p:nvSpPr>
            <p:spPr bwMode="auto">
              <a:xfrm>
                <a:off x="1528" y="2972"/>
                <a:ext cx="7" cy="126"/>
              </a:xfrm>
              <a:custGeom>
                <a:avLst/>
                <a:gdLst/>
                <a:ahLst/>
                <a:cxnLst>
                  <a:cxn ang="0">
                    <a:pos x="0" y="0"/>
                  </a:cxn>
                  <a:cxn ang="0">
                    <a:pos x="0" y="126"/>
                  </a:cxn>
                  <a:cxn ang="0">
                    <a:pos x="7" y="120"/>
                  </a:cxn>
                  <a:cxn ang="0">
                    <a:pos x="7" y="0"/>
                  </a:cxn>
                  <a:cxn ang="0">
                    <a:pos x="0" y="0"/>
                  </a:cxn>
                </a:cxnLst>
                <a:rect l="0" t="0" r="r" b="b"/>
                <a:pathLst>
                  <a:path w="7" h="126">
                    <a:moveTo>
                      <a:pt x="0" y="0"/>
                    </a:moveTo>
                    <a:lnTo>
                      <a:pt x="0" y="126"/>
                    </a:lnTo>
                    <a:lnTo>
                      <a:pt x="7" y="120"/>
                    </a:lnTo>
                    <a:lnTo>
                      <a:pt x="7" y="0"/>
                    </a:lnTo>
                    <a:lnTo>
                      <a:pt x="0" y="0"/>
                    </a:lnTo>
                    <a:close/>
                  </a:path>
                </a:pathLst>
              </a:custGeom>
              <a:solidFill>
                <a:srgbClr val="63C6F5"/>
              </a:solidFill>
              <a:ln w="9525">
                <a:noFill/>
                <a:round/>
                <a:headEnd/>
                <a:tailEnd/>
              </a:ln>
            </p:spPr>
            <p:txBody>
              <a:bodyPr/>
              <a:lstStyle/>
              <a:p>
                <a:endParaRPr lang="en-US" dirty="0"/>
              </a:p>
            </p:txBody>
          </p:sp>
          <p:sp>
            <p:nvSpPr>
              <p:cNvPr id="80930" name="Rectangle 13346"/>
              <p:cNvSpPr>
                <a:spLocks noChangeArrowheads="1"/>
              </p:cNvSpPr>
              <p:nvPr/>
            </p:nvSpPr>
            <p:spPr bwMode="auto">
              <a:xfrm>
                <a:off x="1522" y="3356"/>
                <a:ext cx="6" cy="94"/>
              </a:xfrm>
              <a:prstGeom prst="rect">
                <a:avLst/>
              </a:prstGeom>
              <a:solidFill>
                <a:srgbClr val="63C6F5"/>
              </a:solidFill>
              <a:ln w="9525">
                <a:noFill/>
                <a:miter lim="800000"/>
                <a:headEnd/>
                <a:tailEnd/>
              </a:ln>
            </p:spPr>
            <p:txBody>
              <a:bodyPr/>
              <a:lstStyle/>
              <a:p>
                <a:endParaRPr lang="en-US" dirty="0"/>
              </a:p>
            </p:txBody>
          </p:sp>
          <p:sp>
            <p:nvSpPr>
              <p:cNvPr id="80931" name="Rectangle 13347"/>
              <p:cNvSpPr>
                <a:spLocks noChangeArrowheads="1"/>
              </p:cNvSpPr>
              <p:nvPr/>
            </p:nvSpPr>
            <p:spPr bwMode="auto">
              <a:xfrm>
                <a:off x="1528" y="3356"/>
                <a:ext cx="7" cy="94"/>
              </a:xfrm>
              <a:prstGeom prst="rect">
                <a:avLst/>
              </a:prstGeom>
              <a:solidFill>
                <a:srgbClr val="63C6F5"/>
              </a:solidFill>
              <a:ln w="9525">
                <a:noFill/>
                <a:miter lim="800000"/>
                <a:headEnd/>
                <a:tailEnd/>
              </a:ln>
            </p:spPr>
            <p:txBody>
              <a:bodyPr/>
              <a:lstStyle/>
              <a:p>
                <a:endParaRPr lang="en-US" dirty="0"/>
              </a:p>
            </p:txBody>
          </p:sp>
          <p:sp>
            <p:nvSpPr>
              <p:cNvPr id="80932" name="Rectangle 13348"/>
              <p:cNvSpPr>
                <a:spLocks noChangeArrowheads="1"/>
              </p:cNvSpPr>
              <p:nvPr/>
            </p:nvSpPr>
            <p:spPr bwMode="auto">
              <a:xfrm>
                <a:off x="1528" y="846"/>
                <a:ext cx="7" cy="145"/>
              </a:xfrm>
              <a:prstGeom prst="rect">
                <a:avLst/>
              </a:prstGeom>
              <a:solidFill>
                <a:srgbClr val="63C6F5"/>
              </a:solidFill>
              <a:ln w="9525">
                <a:noFill/>
                <a:miter lim="800000"/>
                <a:headEnd/>
                <a:tailEnd/>
              </a:ln>
            </p:spPr>
            <p:txBody>
              <a:bodyPr/>
              <a:lstStyle/>
              <a:p>
                <a:endParaRPr lang="en-US" dirty="0"/>
              </a:p>
            </p:txBody>
          </p:sp>
          <p:sp>
            <p:nvSpPr>
              <p:cNvPr id="80933" name="Freeform 13349"/>
              <p:cNvSpPr>
                <a:spLocks/>
              </p:cNvSpPr>
              <p:nvPr/>
            </p:nvSpPr>
            <p:spPr bwMode="auto">
              <a:xfrm>
                <a:off x="1535" y="645"/>
                <a:ext cx="6" cy="346"/>
              </a:xfrm>
              <a:custGeom>
                <a:avLst/>
                <a:gdLst/>
                <a:ahLst/>
                <a:cxnLst>
                  <a:cxn ang="0">
                    <a:pos x="0" y="0"/>
                  </a:cxn>
                  <a:cxn ang="0">
                    <a:pos x="0" y="346"/>
                  </a:cxn>
                  <a:cxn ang="0">
                    <a:pos x="6" y="339"/>
                  </a:cxn>
                  <a:cxn ang="0">
                    <a:pos x="6" y="0"/>
                  </a:cxn>
                  <a:cxn ang="0">
                    <a:pos x="0" y="0"/>
                  </a:cxn>
                </a:cxnLst>
                <a:rect l="0" t="0" r="r" b="b"/>
                <a:pathLst>
                  <a:path w="6" h="346">
                    <a:moveTo>
                      <a:pt x="0" y="0"/>
                    </a:moveTo>
                    <a:lnTo>
                      <a:pt x="0" y="346"/>
                    </a:lnTo>
                    <a:lnTo>
                      <a:pt x="6" y="339"/>
                    </a:lnTo>
                    <a:lnTo>
                      <a:pt x="6" y="0"/>
                    </a:lnTo>
                    <a:lnTo>
                      <a:pt x="0" y="0"/>
                    </a:lnTo>
                    <a:close/>
                  </a:path>
                </a:pathLst>
              </a:custGeom>
              <a:solidFill>
                <a:srgbClr val="63C6F5"/>
              </a:solidFill>
              <a:ln w="9525">
                <a:noFill/>
                <a:round/>
                <a:headEnd/>
                <a:tailEnd/>
              </a:ln>
            </p:spPr>
            <p:txBody>
              <a:bodyPr/>
              <a:lstStyle/>
              <a:p>
                <a:endParaRPr lang="en-US" dirty="0"/>
              </a:p>
            </p:txBody>
          </p:sp>
          <p:sp>
            <p:nvSpPr>
              <p:cNvPr id="80934" name="Rectangle 13350"/>
              <p:cNvSpPr>
                <a:spLocks noChangeArrowheads="1"/>
              </p:cNvSpPr>
              <p:nvPr/>
            </p:nvSpPr>
            <p:spPr bwMode="auto">
              <a:xfrm>
                <a:off x="1528" y="1802"/>
                <a:ext cx="7" cy="264"/>
              </a:xfrm>
              <a:prstGeom prst="rect">
                <a:avLst/>
              </a:prstGeom>
              <a:solidFill>
                <a:srgbClr val="63C6F5"/>
              </a:solidFill>
              <a:ln w="9525">
                <a:noFill/>
                <a:miter lim="800000"/>
                <a:headEnd/>
                <a:tailEnd/>
              </a:ln>
            </p:spPr>
            <p:txBody>
              <a:bodyPr/>
              <a:lstStyle/>
              <a:p>
                <a:endParaRPr lang="en-US" dirty="0"/>
              </a:p>
            </p:txBody>
          </p:sp>
          <p:sp>
            <p:nvSpPr>
              <p:cNvPr id="80935" name="Freeform 13351"/>
              <p:cNvSpPr>
                <a:spLocks/>
              </p:cNvSpPr>
              <p:nvPr/>
            </p:nvSpPr>
            <p:spPr bwMode="auto">
              <a:xfrm>
                <a:off x="1535" y="2570"/>
                <a:ext cx="6" cy="6"/>
              </a:xfrm>
              <a:custGeom>
                <a:avLst/>
                <a:gdLst/>
                <a:ahLst/>
                <a:cxnLst>
                  <a:cxn ang="0">
                    <a:pos x="0" y="6"/>
                  </a:cxn>
                  <a:cxn ang="0">
                    <a:pos x="0" y="6"/>
                  </a:cxn>
                  <a:cxn ang="0">
                    <a:pos x="6" y="6"/>
                  </a:cxn>
                  <a:cxn ang="0">
                    <a:pos x="6" y="0"/>
                  </a:cxn>
                  <a:cxn ang="0">
                    <a:pos x="0" y="6"/>
                  </a:cxn>
                </a:cxnLst>
                <a:rect l="0" t="0" r="r" b="b"/>
                <a:pathLst>
                  <a:path w="6" h="6">
                    <a:moveTo>
                      <a:pt x="0" y="6"/>
                    </a:moveTo>
                    <a:lnTo>
                      <a:pt x="0" y="6"/>
                    </a:lnTo>
                    <a:lnTo>
                      <a:pt x="6" y="6"/>
                    </a:lnTo>
                    <a:lnTo>
                      <a:pt x="6" y="0"/>
                    </a:lnTo>
                    <a:lnTo>
                      <a:pt x="0" y="6"/>
                    </a:lnTo>
                    <a:close/>
                  </a:path>
                </a:pathLst>
              </a:custGeom>
              <a:solidFill>
                <a:srgbClr val="63C6F5"/>
              </a:solidFill>
              <a:ln w="9525">
                <a:noFill/>
                <a:round/>
                <a:headEnd/>
                <a:tailEnd/>
              </a:ln>
            </p:spPr>
            <p:txBody>
              <a:bodyPr/>
              <a:lstStyle/>
              <a:p>
                <a:endParaRPr lang="en-US" dirty="0"/>
              </a:p>
            </p:txBody>
          </p:sp>
          <p:sp>
            <p:nvSpPr>
              <p:cNvPr id="80936" name="Rectangle 13352"/>
              <p:cNvSpPr>
                <a:spLocks noChangeArrowheads="1"/>
              </p:cNvSpPr>
              <p:nvPr/>
            </p:nvSpPr>
            <p:spPr bwMode="auto">
              <a:xfrm>
                <a:off x="1535" y="2953"/>
                <a:ext cx="6" cy="7"/>
              </a:xfrm>
              <a:prstGeom prst="rect">
                <a:avLst/>
              </a:prstGeom>
              <a:solidFill>
                <a:srgbClr val="63C6F5"/>
              </a:solidFill>
              <a:ln w="9525">
                <a:noFill/>
                <a:miter lim="800000"/>
                <a:headEnd/>
                <a:tailEnd/>
              </a:ln>
            </p:spPr>
            <p:txBody>
              <a:bodyPr/>
              <a:lstStyle/>
              <a:p>
                <a:endParaRPr lang="en-US" dirty="0"/>
              </a:p>
            </p:txBody>
          </p:sp>
          <p:sp>
            <p:nvSpPr>
              <p:cNvPr id="80937" name="Rectangle 13353"/>
              <p:cNvSpPr>
                <a:spLocks noChangeArrowheads="1"/>
              </p:cNvSpPr>
              <p:nvPr/>
            </p:nvSpPr>
            <p:spPr bwMode="auto">
              <a:xfrm>
                <a:off x="1535" y="2972"/>
                <a:ext cx="6" cy="120"/>
              </a:xfrm>
              <a:prstGeom prst="rect">
                <a:avLst/>
              </a:prstGeom>
              <a:solidFill>
                <a:srgbClr val="63C6F5"/>
              </a:solidFill>
              <a:ln w="9525">
                <a:noFill/>
                <a:miter lim="800000"/>
                <a:headEnd/>
                <a:tailEnd/>
              </a:ln>
            </p:spPr>
            <p:txBody>
              <a:bodyPr/>
              <a:lstStyle/>
              <a:p>
                <a:endParaRPr lang="en-US" dirty="0"/>
              </a:p>
            </p:txBody>
          </p:sp>
          <p:sp>
            <p:nvSpPr>
              <p:cNvPr id="80938" name="Freeform 13354"/>
              <p:cNvSpPr>
                <a:spLocks/>
              </p:cNvSpPr>
              <p:nvPr/>
            </p:nvSpPr>
            <p:spPr bwMode="auto">
              <a:xfrm>
                <a:off x="1535" y="3180"/>
                <a:ext cx="6" cy="12"/>
              </a:xfrm>
              <a:custGeom>
                <a:avLst/>
                <a:gdLst/>
                <a:ahLst/>
                <a:cxnLst>
                  <a:cxn ang="0">
                    <a:pos x="0" y="6"/>
                  </a:cxn>
                  <a:cxn ang="0">
                    <a:pos x="0" y="12"/>
                  </a:cxn>
                  <a:cxn ang="0">
                    <a:pos x="6" y="12"/>
                  </a:cxn>
                  <a:cxn ang="0">
                    <a:pos x="6" y="0"/>
                  </a:cxn>
                  <a:cxn ang="0">
                    <a:pos x="0" y="6"/>
                  </a:cxn>
                </a:cxnLst>
                <a:rect l="0" t="0" r="r" b="b"/>
                <a:pathLst>
                  <a:path w="6" h="12">
                    <a:moveTo>
                      <a:pt x="0" y="6"/>
                    </a:moveTo>
                    <a:lnTo>
                      <a:pt x="0" y="12"/>
                    </a:lnTo>
                    <a:lnTo>
                      <a:pt x="6" y="12"/>
                    </a:lnTo>
                    <a:lnTo>
                      <a:pt x="6" y="0"/>
                    </a:lnTo>
                    <a:lnTo>
                      <a:pt x="0" y="6"/>
                    </a:lnTo>
                    <a:close/>
                  </a:path>
                </a:pathLst>
              </a:custGeom>
              <a:solidFill>
                <a:srgbClr val="63C6F5"/>
              </a:solidFill>
              <a:ln w="9525">
                <a:noFill/>
                <a:round/>
                <a:headEnd/>
                <a:tailEnd/>
              </a:ln>
            </p:spPr>
            <p:txBody>
              <a:bodyPr/>
              <a:lstStyle/>
              <a:p>
                <a:endParaRPr lang="en-US" dirty="0"/>
              </a:p>
            </p:txBody>
          </p:sp>
          <p:sp>
            <p:nvSpPr>
              <p:cNvPr id="80939" name="Rectangle 13355"/>
              <p:cNvSpPr>
                <a:spLocks noChangeArrowheads="1"/>
              </p:cNvSpPr>
              <p:nvPr/>
            </p:nvSpPr>
            <p:spPr bwMode="auto">
              <a:xfrm>
                <a:off x="1535" y="1802"/>
                <a:ext cx="6" cy="378"/>
              </a:xfrm>
              <a:prstGeom prst="rect">
                <a:avLst/>
              </a:prstGeom>
              <a:solidFill>
                <a:srgbClr val="63C6F5"/>
              </a:solidFill>
              <a:ln w="9525">
                <a:noFill/>
                <a:miter lim="800000"/>
                <a:headEnd/>
                <a:tailEnd/>
              </a:ln>
            </p:spPr>
            <p:txBody>
              <a:bodyPr/>
              <a:lstStyle/>
              <a:p>
                <a:endParaRPr lang="en-US" dirty="0"/>
              </a:p>
            </p:txBody>
          </p:sp>
          <p:sp>
            <p:nvSpPr>
              <p:cNvPr id="80940" name="Freeform 13356"/>
              <p:cNvSpPr>
                <a:spLocks/>
              </p:cNvSpPr>
              <p:nvPr/>
            </p:nvSpPr>
            <p:spPr bwMode="auto">
              <a:xfrm>
                <a:off x="1541" y="2966"/>
                <a:ext cx="6" cy="132"/>
              </a:xfrm>
              <a:custGeom>
                <a:avLst/>
                <a:gdLst/>
                <a:ahLst/>
                <a:cxnLst>
                  <a:cxn ang="0">
                    <a:pos x="0" y="6"/>
                  </a:cxn>
                  <a:cxn ang="0">
                    <a:pos x="0" y="126"/>
                  </a:cxn>
                  <a:cxn ang="0">
                    <a:pos x="6" y="132"/>
                  </a:cxn>
                  <a:cxn ang="0">
                    <a:pos x="6" y="0"/>
                  </a:cxn>
                  <a:cxn ang="0">
                    <a:pos x="0" y="6"/>
                  </a:cxn>
                </a:cxnLst>
                <a:rect l="0" t="0" r="r" b="b"/>
                <a:pathLst>
                  <a:path w="6" h="132">
                    <a:moveTo>
                      <a:pt x="0" y="6"/>
                    </a:moveTo>
                    <a:lnTo>
                      <a:pt x="0" y="126"/>
                    </a:lnTo>
                    <a:lnTo>
                      <a:pt x="6" y="132"/>
                    </a:lnTo>
                    <a:lnTo>
                      <a:pt x="6" y="0"/>
                    </a:lnTo>
                    <a:lnTo>
                      <a:pt x="0" y="6"/>
                    </a:lnTo>
                    <a:close/>
                  </a:path>
                </a:pathLst>
              </a:custGeom>
              <a:solidFill>
                <a:srgbClr val="63C6F5"/>
              </a:solidFill>
              <a:ln w="9525">
                <a:noFill/>
                <a:round/>
                <a:headEnd/>
                <a:tailEnd/>
              </a:ln>
            </p:spPr>
            <p:txBody>
              <a:bodyPr/>
              <a:lstStyle/>
              <a:p>
                <a:endParaRPr lang="en-US" dirty="0"/>
              </a:p>
            </p:txBody>
          </p:sp>
          <p:sp>
            <p:nvSpPr>
              <p:cNvPr id="80941" name="Rectangle 13357"/>
              <p:cNvSpPr>
                <a:spLocks noChangeArrowheads="1"/>
              </p:cNvSpPr>
              <p:nvPr/>
            </p:nvSpPr>
            <p:spPr bwMode="auto">
              <a:xfrm>
                <a:off x="1541" y="3123"/>
                <a:ext cx="6" cy="25"/>
              </a:xfrm>
              <a:prstGeom prst="rect">
                <a:avLst/>
              </a:prstGeom>
              <a:solidFill>
                <a:srgbClr val="63C6F5"/>
              </a:solidFill>
              <a:ln w="9525">
                <a:noFill/>
                <a:miter lim="800000"/>
                <a:headEnd/>
                <a:tailEnd/>
              </a:ln>
            </p:spPr>
            <p:txBody>
              <a:bodyPr/>
              <a:lstStyle/>
              <a:p>
                <a:endParaRPr lang="en-US" dirty="0"/>
              </a:p>
            </p:txBody>
          </p:sp>
          <p:sp>
            <p:nvSpPr>
              <p:cNvPr id="80942" name="Rectangle 13358"/>
              <p:cNvSpPr>
                <a:spLocks noChangeArrowheads="1"/>
              </p:cNvSpPr>
              <p:nvPr/>
            </p:nvSpPr>
            <p:spPr bwMode="auto">
              <a:xfrm>
                <a:off x="1541" y="3155"/>
                <a:ext cx="6" cy="1"/>
              </a:xfrm>
              <a:prstGeom prst="rect">
                <a:avLst/>
              </a:prstGeom>
              <a:solidFill>
                <a:srgbClr val="63C6F5"/>
              </a:solidFill>
              <a:ln w="9525">
                <a:noFill/>
                <a:miter lim="800000"/>
                <a:headEnd/>
                <a:tailEnd/>
              </a:ln>
            </p:spPr>
            <p:txBody>
              <a:bodyPr/>
              <a:lstStyle/>
              <a:p>
                <a:endParaRPr lang="en-US" dirty="0"/>
              </a:p>
            </p:txBody>
          </p:sp>
          <p:sp>
            <p:nvSpPr>
              <p:cNvPr id="80943" name="Freeform 13359"/>
              <p:cNvSpPr>
                <a:spLocks/>
              </p:cNvSpPr>
              <p:nvPr/>
            </p:nvSpPr>
            <p:spPr bwMode="auto">
              <a:xfrm>
                <a:off x="1541" y="3167"/>
                <a:ext cx="6" cy="19"/>
              </a:xfrm>
              <a:custGeom>
                <a:avLst/>
                <a:gdLst/>
                <a:ahLst/>
                <a:cxnLst>
                  <a:cxn ang="0">
                    <a:pos x="0" y="6"/>
                  </a:cxn>
                  <a:cxn ang="0">
                    <a:pos x="0" y="19"/>
                  </a:cxn>
                  <a:cxn ang="0">
                    <a:pos x="6" y="19"/>
                  </a:cxn>
                  <a:cxn ang="0">
                    <a:pos x="6" y="0"/>
                  </a:cxn>
                  <a:cxn ang="0">
                    <a:pos x="0" y="6"/>
                  </a:cxn>
                </a:cxnLst>
                <a:rect l="0" t="0" r="r" b="b"/>
                <a:pathLst>
                  <a:path w="6" h="19">
                    <a:moveTo>
                      <a:pt x="0" y="6"/>
                    </a:moveTo>
                    <a:lnTo>
                      <a:pt x="0" y="19"/>
                    </a:lnTo>
                    <a:lnTo>
                      <a:pt x="6" y="19"/>
                    </a:lnTo>
                    <a:lnTo>
                      <a:pt x="6" y="0"/>
                    </a:lnTo>
                    <a:lnTo>
                      <a:pt x="0" y="6"/>
                    </a:lnTo>
                    <a:close/>
                  </a:path>
                </a:pathLst>
              </a:custGeom>
              <a:solidFill>
                <a:srgbClr val="63C6F5"/>
              </a:solidFill>
              <a:ln w="9525">
                <a:noFill/>
                <a:round/>
                <a:headEnd/>
                <a:tailEnd/>
              </a:ln>
            </p:spPr>
            <p:txBody>
              <a:bodyPr/>
              <a:lstStyle/>
              <a:p>
                <a:endParaRPr lang="en-US" dirty="0"/>
              </a:p>
            </p:txBody>
          </p:sp>
          <p:sp>
            <p:nvSpPr>
              <p:cNvPr id="80944" name="Rectangle 13360"/>
              <p:cNvSpPr>
                <a:spLocks noChangeArrowheads="1"/>
              </p:cNvSpPr>
              <p:nvPr/>
            </p:nvSpPr>
            <p:spPr bwMode="auto">
              <a:xfrm>
                <a:off x="1535" y="3356"/>
                <a:ext cx="6" cy="94"/>
              </a:xfrm>
              <a:prstGeom prst="rect">
                <a:avLst/>
              </a:prstGeom>
              <a:solidFill>
                <a:srgbClr val="63C6F5"/>
              </a:solidFill>
              <a:ln w="9525">
                <a:noFill/>
                <a:miter lim="800000"/>
                <a:headEnd/>
                <a:tailEnd/>
              </a:ln>
            </p:spPr>
            <p:txBody>
              <a:bodyPr/>
              <a:lstStyle/>
              <a:p>
                <a:endParaRPr lang="en-US" dirty="0"/>
              </a:p>
            </p:txBody>
          </p:sp>
          <p:sp>
            <p:nvSpPr>
              <p:cNvPr id="80945" name="Rectangle 13361"/>
              <p:cNvSpPr>
                <a:spLocks noChangeArrowheads="1"/>
              </p:cNvSpPr>
              <p:nvPr/>
            </p:nvSpPr>
            <p:spPr bwMode="auto">
              <a:xfrm>
                <a:off x="1547" y="651"/>
                <a:ext cx="6" cy="176"/>
              </a:xfrm>
              <a:prstGeom prst="rect">
                <a:avLst/>
              </a:prstGeom>
              <a:solidFill>
                <a:srgbClr val="63C6F5"/>
              </a:solidFill>
              <a:ln w="9525">
                <a:noFill/>
                <a:miter lim="800000"/>
                <a:headEnd/>
                <a:tailEnd/>
              </a:ln>
            </p:spPr>
            <p:txBody>
              <a:bodyPr/>
              <a:lstStyle/>
              <a:p>
                <a:endParaRPr lang="en-US" dirty="0"/>
              </a:p>
            </p:txBody>
          </p:sp>
          <p:sp>
            <p:nvSpPr>
              <p:cNvPr id="80946" name="Freeform 13362"/>
              <p:cNvSpPr>
                <a:spLocks/>
              </p:cNvSpPr>
              <p:nvPr/>
            </p:nvSpPr>
            <p:spPr bwMode="auto">
              <a:xfrm>
                <a:off x="1541" y="645"/>
                <a:ext cx="6" cy="327"/>
              </a:xfrm>
              <a:custGeom>
                <a:avLst/>
                <a:gdLst/>
                <a:ahLst/>
                <a:cxnLst>
                  <a:cxn ang="0">
                    <a:pos x="0" y="0"/>
                  </a:cxn>
                  <a:cxn ang="0">
                    <a:pos x="0" y="327"/>
                  </a:cxn>
                  <a:cxn ang="0">
                    <a:pos x="6" y="321"/>
                  </a:cxn>
                  <a:cxn ang="0">
                    <a:pos x="6" y="6"/>
                  </a:cxn>
                  <a:cxn ang="0">
                    <a:pos x="0" y="0"/>
                  </a:cxn>
                </a:cxnLst>
                <a:rect l="0" t="0" r="r" b="b"/>
                <a:pathLst>
                  <a:path w="6" h="327">
                    <a:moveTo>
                      <a:pt x="0" y="0"/>
                    </a:moveTo>
                    <a:lnTo>
                      <a:pt x="0" y="327"/>
                    </a:lnTo>
                    <a:lnTo>
                      <a:pt x="6" y="321"/>
                    </a:lnTo>
                    <a:lnTo>
                      <a:pt x="6" y="6"/>
                    </a:lnTo>
                    <a:lnTo>
                      <a:pt x="0" y="0"/>
                    </a:lnTo>
                    <a:close/>
                  </a:path>
                </a:pathLst>
              </a:custGeom>
              <a:solidFill>
                <a:srgbClr val="63C6F5"/>
              </a:solidFill>
              <a:ln w="9525">
                <a:noFill/>
                <a:round/>
                <a:headEnd/>
                <a:tailEnd/>
              </a:ln>
            </p:spPr>
            <p:txBody>
              <a:bodyPr/>
              <a:lstStyle/>
              <a:p>
                <a:endParaRPr lang="en-US" dirty="0"/>
              </a:p>
            </p:txBody>
          </p:sp>
          <p:sp>
            <p:nvSpPr>
              <p:cNvPr id="80947" name="Rectangle 13363"/>
              <p:cNvSpPr>
                <a:spLocks noChangeArrowheads="1"/>
              </p:cNvSpPr>
              <p:nvPr/>
            </p:nvSpPr>
            <p:spPr bwMode="auto">
              <a:xfrm>
                <a:off x="1541" y="1802"/>
                <a:ext cx="6" cy="371"/>
              </a:xfrm>
              <a:prstGeom prst="rect">
                <a:avLst/>
              </a:prstGeom>
              <a:solidFill>
                <a:srgbClr val="63C6F5"/>
              </a:solidFill>
              <a:ln w="9525">
                <a:noFill/>
                <a:miter lim="800000"/>
                <a:headEnd/>
                <a:tailEnd/>
              </a:ln>
            </p:spPr>
            <p:txBody>
              <a:bodyPr/>
              <a:lstStyle/>
              <a:p>
                <a:endParaRPr lang="en-US" dirty="0"/>
              </a:p>
            </p:txBody>
          </p:sp>
          <p:sp>
            <p:nvSpPr>
              <p:cNvPr id="80948" name="Rectangle 13364"/>
              <p:cNvSpPr>
                <a:spLocks noChangeArrowheads="1"/>
              </p:cNvSpPr>
              <p:nvPr/>
            </p:nvSpPr>
            <p:spPr bwMode="auto">
              <a:xfrm>
                <a:off x="1541" y="2570"/>
                <a:ext cx="6" cy="6"/>
              </a:xfrm>
              <a:prstGeom prst="rect">
                <a:avLst/>
              </a:prstGeom>
              <a:solidFill>
                <a:srgbClr val="63C6F5"/>
              </a:solidFill>
              <a:ln w="9525">
                <a:noFill/>
                <a:miter lim="800000"/>
                <a:headEnd/>
                <a:tailEnd/>
              </a:ln>
            </p:spPr>
            <p:txBody>
              <a:bodyPr/>
              <a:lstStyle/>
              <a:p>
                <a:endParaRPr lang="en-US" dirty="0"/>
              </a:p>
            </p:txBody>
          </p:sp>
          <p:sp>
            <p:nvSpPr>
              <p:cNvPr id="80949" name="Rectangle 13365"/>
              <p:cNvSpPr>
                <a:spLocks noChangeArrowheads="1"/>
              </p:cNvSpPr>
              <p:nvPr/>
            </p:nvSpPr>
            <p:spPr bwMode="auto">
              <a:xfrm>
                <a:off x="1547" y="2570"/>
                <a:ext cx="6" cy="1"/>
              </a:xfrm>
              <a:prstGeom prst="rect">
                <a:avLst/>
              </a:prstGeom>
              <a:solidFill>
                <a:srgbClr val="63C6F5"/>
              </a:solidFill>
              <a:ln w="9525">
                <a:noFill/>
                <a:miter lim="800000"/>
                <a:headEnd/>
                <a:tailEnd/>
              </a:ln>
            </p:spPr>
            <p:txBody>
              <a:bodyPr/>
              <a:lstStyle/>
              <a:p>
                <a:endParaRPr lang="en-US" dirty="0"/>
              </a:p>
            </p:txBody>
          </p:sp>
          <p:sp>
            <p:nvSpPr>
              <p:cNvPr id="80950" name="Rectangle 13366"/>
              <p:cNvSpPr>
                <a:spLocks noChangeArrowheads="1"/>
              </p:cNvSpPr>
              <p:nvPr/>
            </p:nvSpPr>
            <p:spPr bwMode="auto">
              <a:xfrm>
                <a:off x="1547" y="2966"/>
                <a:ext cx="6" cy="176"/>
              </a:xfrm>
              <a:prstGeom prst="rect">
                <a:avLst/>
              </a:prstGeom>
              <a:solidFill>
                <a:srgbClr val="63C6F5"/>
              </a:solidFill>
              <a:ln w="9525">
                <a:noFill/>
                <a:miter lim="800000"/>
                <a:headEnd/>
                <a:tailEnd/>
              </a:ln>
            </p:spPr>
            <p:txBody>
              <a:bodyPr/>
              <a:lstStyle/>
              <a:p>
                <a:endParaRPr lang="en-US" dirty="0"/>
              </a:p>
            </p:txBody>
          </p:sp>
          <p:sp>
            <p:nvSpPr>
              <p:cNvPr id="80951" name="Freeform 13367"/>
              <p:cNvSpPr>
                <a:spLocks/>
              </p:cNvSpPr>
              <p:nvPr/>
            </p:nvSpPr>
            <p:spPr bwMode="auto">
              <a:xfrm>
                <a:off x="1547" y="3148"/>
                <a:ext cx="6" cy="13"/>
              </a:xfrm>
              <a:custGeom>
                <a:avLst/>
                <a:gdLst/>
                <a:ahLst/>
                <a:cxnLst>
                  <a:cxn ang="0">
                    <a:pos x="0" y="0"/>
                  </a:cxn>
                  <a:cxn ang="0">
                    <a:pos x="0" y="13"/>
                  </a:cxn>
                  <a:cxn ang="0">
                    <a:pos x="6" y="7"/>
                  </a:cxn>
                  <a:cxn ang="0">
                    <a:pos x="6" y="0"/>
                  </a:cxn>
                  <a:cxn ang="0">
                    <a:pos x="0" y="0"/>
                  </a:cxn>
                </a:cxnLst>
                <a:rect l="0" t="0" r="r" b="b"/>
                <a:pathLst>
                  <a:path w="6" h="13">
                    <a:moveTo>
                      <a:pt x="0" y="0"/>
                    </a:moveTo>
                    <a:lnTo>
                      <a:pt x="0" y="13"/>
                    </a:lnTo>
                    <a:lnTo>
                      <a:pt x="6" y="7"/>
                    </a:lnTo>
                    <a:lnTo>
                      <a:pt x="6" y="0"/>
                    </a:lnTo>
                    <a:lnTo>
                      <a:pt x="0" y="0"/>
                    </a:lnTo>
                    <a:close/>
                  </a:path>
                </a:pathLst>
              </a:custGeom>
              <a:solidFill>
                <a:srgbClr val="63C6F5"/>
              </a:solidFill>
              <a:ln w="9525">
                <a:noFill/>
                <a:round/>
                <a:headEnd/>
                <a:tailEnd/>
              </a:ln>
            </p:spPr>
            <p:txBody>
              <a:bodyPr/>
              <a:lstStyle/>
              <a:p>
                <a:endParaRPr lang="en-US" dirty="0"/>
              </a:p>
            </p:txBody>
          </p:sp>
          <p:sp>
            <p:nvSpPr>
              <p:cNvPr id="80952" name="Rectangle 13368"/>
              <p:cNvSpPr>
                <a:spLocks noChangeArrowheads="1"/>
              </p:cNvSpPr>
              <p:nvPr/>
            </p:nvSpPr>
            <p:spPr bwMode="auto">
              <a:xfrm>
                <a:off x="1547" y="3161"/>
                <a:ext cx="6" cy="12"/>
              </a:xfrm>
              <a:prstGeom prst="rect">
                <a:avLst/>
              </a:prstGeom>
              <a:solidFill>
                <a:srgbClr val="63C6F5"/>
              </a:solidFill>
              <a:ln w="9525">
                <a:noFill/>
                <a:miter lim="800000"/>
                <a:headEnd/>
                <a:tailEnd/>
              </a:ln>
            </p:spPr>
            <p:txBody>
              <a:bodyPr/>
              <a:lstStyle/>
              <a:p>
                <a:endParaRPr lang="en-US" dirty="0"/>
              </a:p>
            </p:txBody>
          </p:sp>
          <p:sp>
            <p:nvSpPr>
              <p:cNvPr id="80953" name="Rectangle 13369"/>
              <p:cNvSpPr>
                <a:spLocks noChangeArrowheads="1"/>
              </p:cNvSpPr>
              <p:nvPr/>
            </p:nvSpPr>
            <p:spPr bwMode="auto">
              <a:xfrm>
                <a:off x="1541" y="3356"/>
                <a:ext cx="6" cy="94"/>
              </a:xfrm>
              <a:prstGeom prst="rect">
                <a:avLst/>
              </a:prstGeom>
              <a:solidFill>
                <a:srgbClr val="63C6F5"/>
              </a:solidFill>
              <a:ln w="9525">
                <a:noFill/>
                <a:miter lim="800000"/>
                <a:headEnd/>
                <a:tailEnd/>
              </a:ln>
            </p:spPr>
            <p:txBody>
              <a:bodyPr/>
              <a:lstStyle/>
              <a:p>
                <a:endParaRPr lang="en-US" dirty="0"/>
              </a:p>
            </p:txBody>
          </p:sp>
          <p:sp>
            <p:nvSpPr>
              <p:cNvPr id="80954" name="Freeform 13370"/>
              <p:cNvSpPr>
                <a:spLocks/>
              </p:cNvSpPr>
              <p:nvPr/>
            </p:nvSpPr>
            <p:spPr bwMode="auto">
              <a:xfrm>
                <a:off x="1547" y="833"/>
                <a:ext cx="6" cy="133"/>
              </a:xfrm>
              <a:custGeom>
                <a:avLst/>
                <a:gdLst/>
                <a:ahLst/>
                <a:cxnLst>
                  <a:cxn ang="0">
                    <a:pos x="0" y="0"/>
                  </a:cxn>
                  <a:cxn ang="0">
                    <a:pos x="0" y="133"/>
                  </a:cxn>
                  <a:cxn ang="0">
                    <a:pos x="6" y="120"/>
                  </a:cxn>
                  <a:cxn ang="0">
                    <a:pos x="6" y="0"/>
                  </a:cxn>
                  <a:cxn ang="0">
                    <a:pos x="0" y="0"/>
                  </a:cxn>
                </a:cxnLst>
                <a:rect l="0" t="0" r="r" b="b"/>
                <a:pathLst>
                  <a:path w="6" h="133">
                    <a:moveTo>
                      <a:pt x="0" y="0"/>
                    </a:moveTo>
                    <a:lnTo>
                      <a:pt x="0" y="133"/>
                    </a:lnTo>
                    <a:lnTo>
                      <a:pt x="6" y="120"/>
                    </a:lnTo>
                    <a:lnTo>
                      <a:pt x="6" y="0"/>
                    </a:lnTo>
                    <a:lnTo>
                      <a:pt x="0" y="0"/>
                    </a:lnTo>
                    <a:close/>
                  </a:path>
                </a:pathLst>
              </a:custGeom>
              <a:solidFill>
                <a:srgbClr val="63C6F5"/>
              </a:solidFill>
              <a:ln w="9525">
                <a:noFill/>
                <a:round/>
                <a:headEnd/>
                <a:tailEnd/>
              </a:ln>
            </p:spPr>
            <p:txBody>
              <a:bodyPr/>
              <a:lstStyle/>
              <a:p>
                <a:endParaRPr lang="en-US" dirty="0"/>
              </a:p>
            </p:txBody>
          </p:sp>
          <p:sp>
            <p:nvSpPr>
              <p:cNvPr id="80955" name="Freeform 13371"/>
              <p:cNvSpPr>
                <a:spLocks/>
              </p:cNvSpPr>
              <p:nvPr/>
            </p:nvSpPr>
            <p:spPr bwMode="auto">
              <a:xfrm>
                <a:off x="1553" y="651"/>
                <a:ext cx="7" cy="302"/>
              </a:xfrm>
              <a:custGeom>
                <a:avLst/>
                <a:gdLst/>
                <a:ahLst/>
                <a:cxnLst>
                  <a:cxn ang="0">
                    <a:pos x="0" y="0"/>
                  </a:cxn>
                  <a:cxn ang="0">
                    <a:pos x="0" y="302"/>
                  </a:cxn>
                  <a:cxn ang="0">
                    <a:pos x="7" y="296"/>
                  </a:cxn>
                  <a:cxn ang="0">
                    <a:pos x="7" y="6"/>
                  </a:cxn>
                  <a:cxn ang="0">
                    <a:pos x="0" y="0"/>
                  </a:cxn>
                </a:cxnLst>
                <a:rect l="0" t="0" r="r" b="b"/>
                <a:pathLst>
                  <a:path w="7" h="302">
                    <a:moveTo>
                      <a:pt x="0" y="0"/>
                    </a:moveTo>
                    <a:lnTo>
                      <a:pt x="0" y="302"/>
                    </a:lnTo>
                    <a:lnTo>
                      <a:pt x="7" y="296"/>
                    </a:lnTo>
                    <a:lnTo>
                      <a:pt x="7" y="6"/>
                    </a:lnTo>
                    <a:lnTo>
                      <a:pt x="0" y="0"/>
                    </a:lnTo>
                    <a:close/>
                  </a:path>
                </a:pathLst>
              </a:custGeom>
              <a:solidFill>
                <a:srgbClr val="63C6F5"/>
              </a:solidFill>
              <a:ln w="9525">
                <a:noFill/>
                <a:round/>
                <a:headEnd/>
                <a:tailEnd/>
              </a:ln>
            </p:spPr>
            <p:txBody>
              <a:bodyPr/>
              <a:lstStyle/>
              <a:p>
                <a:endParaRPr lang="en-US" dirty="0"/>
              </a:p>
            </p:txBody>
          </p:sp>
          <p:sp>
            <p:nvSpPr>
              <p:cNvPr id="80956" name="Freeform 13372"/>
              <p:cNvSpPr>
                <a:spLocks/>
              </p:cNvSpPr>
              <p:nvPr/>
            </p:nvSpPr>
            <p:spPr bwMode="auto">
              <a:xfrm>
                <a:off x="1547" y="1802"/>
                <a:ext cx="6" cy="371"/>
              </a:xfrm>
              <a:custGeom>
                <a:avLst/>
                <a:gdLst/>
                <a:ahLst/>
                <a:cxnLst>
                  <a:cxn ang="0">
                    <a:pos x="0" y="0"/>
                  </a:cxn>
                  <a:cxn ang="0">
                    <a:pos x="0" y="371"/>
                  </a:cxn>
                  <a:cxn ang="0">
                    <a:pos x="6" y="371"/>
                  </a:cxn>
                  <a:cxn ang="0">
                    <a:pos x="6" y="6"/>
                  </a:cxn>
                  <a:cxn ang="0">
                    <a:pos x="0" y="0"/>
                  </a:cxn>
                </a:cxnLst>
                <a:rect l="0" t="0" r="r" b="b"/>
                <a:pathLst>
                  <a:path w="6" h="371">
                    <a:moveTo>
                      <a:pt x="0" y="0"/>
                    </a:moveTo>
                    <a:lnTo>
                      <a:pt x="0" y="371"/>
                    </a:lnTo>
                    <a:lnTo>
                      <a:pt x="6" y="371"/>
                    </a:lnTo>
                    <a:lnTo>
                      <a:pt x="6" y="6"/>
                    </a:lnTo>
                    <a:lnTo>
                      <a:pt x="0" y="0"/>
                    </a:lnTo>
                    <a:close/>
                  </a:path>
                </a:pathLst>
              </a:custGeom>
              <a:solidFill>
                <a:srgbClr val="63C6F5"/>
              </a:solidFill>
              <a:ln w="9525">
                <a:noFill/>
                <a:round/>
                <a:headEnd/>
                <a:tailEnd/>
              </a:ln>
            </p:spPr>
            <p:txBody>
              <a:bodyPr/>
              <a:lstStyle/>
              <a:p>
                <a:endParaRPr lang="en-US" dirty="0"/>
              </a:p>
            </p:txBody>
          </p:sp>
          <p:sp>
            <p:nvSpPr>
              <p:cNvPr id="80957" name="Rectangle 13373"/>
              <p:cNvSpPr>
                <a:spLocks noChangeArrowheads="1"/>
              </p:cNvSpPr>
              <p:nvPr/>
            </p:nvSpPr>
            <p:spPr bwMode="auto">
              <a:xfrm>
                <a:off x="1553" y="2563"/>
                <a:ext cx="7" cy="7"/>
              </a:xfrm>
              <a:prstGeom prst="rect">
                <a:avLst/>
              </a:prstGeom>
              <a:solidFill>
                <a:srgbClr val="63C6F5"/>
              </a:solidFill>
              <a:ln w="9525">
                <a:noFill/>
                <a:miter lim="800000"/>
                <a:headEnd/>
                <a:tailEnd/>
              </a:ln>
            </p:spPr>
            <p:txBody>
              <a:bodyPr/>
              <a:lstStyle/>
              <a:p>
                <a:endParaRPr lang="en-US" dirty="0"/>
              </a:p>
            </p:txBody>
          </p:sp>
          <p:sp>
            <p:nvSpPr>
              <p:cNvPr id="80958" name="Freeform 13374"/>
              <p:cNvSpPr>
                <a:spLocks/>
              </p:cNvSpPr>
              <p:nvPr/>
            </p:nvSpPr>
            <p:spPr bwMode="auto">
              <a:xfrm>
                <a:off x="1553" y="2966"/>
                <a:ext cx="7" cy="176"/>
              </a:xfrm>
              <a:custGeom>
                <a:avLst/>
                <a:gdLst/>
                <a:ahLst/>
                <a:cxnLst>
                  <a:cxn ang="0">
                    <a:pos x="0" y="0"/>
                  </a:cxn>
                  <a:cxn ang="0">
                    <a:pos x="0" y="176"/>
                  </a:cxn>
                  <a:cxn ang="0">
                    <a:pos x="7" y="170"/>
                  </a:cxn>
                  <a:cxn ang="0">
                    <a:pos x="7" y="0"/>
                  </a:cxn>
                  <a:cxn ang="0">
                    <a:pos x="0" y="0"/>
                  </a:cxn>
                </a:cxnLst>
                <a:rect l="0" t="0" r="r" b="b"/>
                <a:pathLst>
                  <a:path w="7" h="176">
                    <a:moveTo>
                      <a:pt x="0" y="0"/>
                    </a:moveTo>
                    <a:lnTo>
                      <a:pt x="0" y="176"/>
                    </a:lnTo>
                    <a:lnTo>
                      <a:pt x="7" y="170"/>
                    </a:lnTo>
                    <a:lnTo>
                      <a:pt x="7" y="0"/>
                    </a:lnTo>
                    <a:lnTo>
                      <a:pt x="0" y="0"/>
                    </a:lnTo>
                    <a:close/>
                  </a:path>
                </a:pathLst>
              </a:custGeom>
              <a:solidFill>
                <a:srgbClr val="63C6F5"/>
              </a:solidFill>
              <a:ln w="9525">
                <a:noFill/>
                <a:round/>
                <a:headEnd/>
                <a:tailEnd/>
              </a:ln>
            </p:spPr>
            <p:txBody>
              <a:bodyPr/>
              <a:lstStyle/>
              <a:p>
                <a:endParaRPr lang="en-US" dirty="0"/>
              </a:p>
            </p:txBody>
          </p:sp>
          <p:sp>
            <p:nvSpPr>
              <p:cNvPr id="80959" name="Rectangle 13375"/>
              <p:cNvSpPr>
                <a:spLocks noChangeArrowheads="1"/>
              </p:cNvSpPr>
              <p:nvPr/>
            </p:nvSpPr>
            <p:spPr bwMode="auto">
              <a:xfrm>
                <a:off x="1553" y="3142"/>
                <a:ext cx="7" cy="6"/>
              </a:xfrm>
              <a:prstGeom prst="rect">
                <a:avLst/>
              </a:prstGeom>
              <a:solidFill>
                <a:srgbClr val="63C6F5"/>
              </a:solidFill>
              <a:ln w="9525">
                <a:noFill/>
                <a:miter lim="800000"/>
                <a:headEnd/>
                <a:tailEnd/>
              </a:ln>
            </p:spPr>
            <p:txBody>
              <a:bodyPr/>
              <a:lstStyle/>
              <a:p>
                <a:endParaRPr lang="en-US" dirty="0"/>
              </a:p>
            </p:txBody>
          </p:sp>
          <p:sp>
            <p:nvSpPr>
              <p:cNvPr id="80960" name="Rectangle 13376"/>
              <p:cNvSpPr>
                <a:spLocks noChangeArrowheads="1"/>
              </p:cNvSpPr>
              <p:nvPr/>
            </p:nvSpPr>
            <p:spPr bwMode="auto">
              <a:xfrm>
                <a:off x="1553" y="3148"/>
                <a:ext cx="7" cy="19"/>
              </a:xfrm>
              <a:prstGeom prst="rect">
                <a:avLst/>
              </a:prstGeom>
              <a:solidFill>
                <a:srgbClr val="63C6F5"/>
              </a:solidFill>
              <a:ln w="9525">
                <a:noFill/>
                <a:miter lim="800000"/>
                <a:headEnd/>
                <a:tailEnd/>
              </a:ln>
            </p:spPr>
            <p:txBody>
              <a:bodyPr/>
              <a:lstStyle/>
              <a:p>
                <a:endParaRPr lang="en-US" dirty="0"/>
              </a:p>
            </p:txBody>
          </p:sp>
          <p:sp>
            <p:nvSpPr>
              <p:cNvPr id="80961" name="Rectangle 13377"/>
              <p:cNvSpPr>
                <a:spLocks noChangeArrowheads="1"/>
              </p:cNvSpPr>
              <p:nvPr/>
            </p:nvSpPr>
            <p:spPr bwMode="auto">
              <a:xfrm>
                <a:off x="1547" y="3356"/>
                <a:ext cx="6" cy="94"/>
              </a:xfrm>
              <a:prstGeom prst="rect">
                <a:avLst/>
              </a:prstGeom>
              <a:solidFill>
                <a:srgbClr val="63C6F5"/>
              </a:solidFill>
              <a:ln w="9525">
                <a:noFill/>
                <a:miter lim="800000"/>
                <a:headEnd/>
                <a:tailEnd/>
              </a:ln>
            </p:spPr>
            <p:txBody>
              <a:bodyPr/>
              <a:lstStyle/>
              <a:p>
                <a:endParaRPr lang="en-US" dirty="0"/>
              </a:p>
            </p:txBody>
          </p:sp>
          <p:sp>
            <p:nvSpPr>
              <p:cNvPr id="80962" name="Rectangle 13378"/>
              <p:cNvSpPr>
                <a:spLocks noChangeArrowheads="1"/>
              </p:cNvSpPr>
              <p:nvPr/>
            </p:nvSpPr>
            <p:spPr bwMode="auto">
              <a:xfrm>
                <a:off x="1553" y="1808"/>
                <a:ext cx="7" cy="365"/>
              </a:xfrm>
              <a:prstGeom prst="rect">
                <a:avLst/>
              </a:prstGeom>
              <a:solidFill>
                <a:srgbClr val="63C6F5"/>
              </a:solidFill>
              <a:ln w="9525">
                <a:noFill/>
                <a:miter lim="800000"/>
                <a:headEnd/>
                <a:tailEnd/>
              </a:ln>
            </p:spPr>
            <p:txBody>
              <a:bodyPr/>
              <a:lstStyle/>
              <a:p>
                <a:endParaRPr lang="en-US" dirty="0"/>
              </a:p>
            </p:txBody>
          </p:sp>
          <p:sp>
            <p:nvSpPr>
              <p:cNvPr id="80963" name="Rectangle 13379"/>
              <p:cNvSpPr>
                <a:spLocks noChangeArrowheads="1"/>
              </p:cNvSpPr>
              <p:nvPr/>
            </p:nvSpPr>
            <p:spPr bwMode="auto">
              <a:xfrm>
                <a:off x="1560" y="2180"/>
                <a:ext cx="6" cy="6"/>
              </a:xfrm>
              <a:prstGeom prst="rect">
                <a:avLst/>
              </a:prstGeom>
              <a:solidFill>
                <a:srgbClr val="63C6F5"/>
              </a:solidFill>
              <a:ln w="9525">
                <a:noFill/>
                <a:miter lim="800000"/>
                <a:headEnd/>
                <a:tailEnd/>
              </a:ln>
            </p:spPr>
            <p:txBody>
              <a:bodyPr/>
              <a:lstStyle/>
              <a:p>
                <a:endParaRPr lang="en-US" dirty="0"/>
              </a:p>
            </p:txBody>
          </p:sp>
          <p:sp>
            <p:nvSpPr>
              <p:cNvPr id="80964" name="Rectangle 13380"/>
              <p:cNvSpPr>
                <a:spLocks noChangeArrowheads="1"/>
              </p:cNvSpPr>
              <p:nvPr/>
            </p:nvSpPr>
            <p:spPr bwMode="auto">
              <a:xfrm>
                <a:off x="1560" y="2922"/>
                <a:ext cx="6" cy="6"/>
              </a:xfrm>
              <a:prstGeom prst="rect">
                <a:avLst/>
              </a:prstGeom>
              <a:solidFill>
                <a:srgbClr val="63C6F5"/>
              </a:solidFill>
              <a:ln w="9525">
                <a:noFill/>
                <a:miter lim="800000"/>
                <a:headEnd/>
                <a:tailEnd/>
              </a:ln>
            </p:spPr>
            <p:txBody>
              <a:bodyPr/>
              <a:lstStyle/>
              <a:p>
                <a:endParaRPr lang="en-US" dirty="0"/>
              </a:p>
            </p:txBody>
          </p:sp>
        </p:grpSp>
        <p:grpSp>
          <p:nvGrpSpPr>
            <p:cNvPr id="11" name="Group 13381"/>
            <p:cNvGrpSpPr>
              <a:grpSpLocks/>
            </p:cNvGrpSpPr>
            <p:nvPr/>
          </p:nvGrpSpPr>
          <p:grpSpPr bwMode="auto">
            <a:xfrm>
              <a:off x="1553" y="657"/>
              <a:ext cx="170" cy="2850"/>
              <a:chOff x="1553" y="657"/>
              <a:chExt cx="170" cy="2850"/>
            </a:xfrm>
          </p:grpSpPr>
          <p:sp>
            <p:nvSpPr>
              <p:cNvPr id="80966" name="Rectangle 13382"/>
              <p:cNvSpPr>
                <a:spLocks noChangeArrowheads="1"/>
              </p:cNvSpPr>
              <p:nvPr/>
            </p:nvSpPr>
            <p:spPr bwMode="auto">
              <a:xfrm>
                <a:off x="1560" y="2934"/>
                <a:ext cx="6" cy="13"/>
              </a:xfrm>
              <a:prstGeom prst="rect">
                <a:avLst/>
              </a:prstGeom>
              <a:solidFill>
                <a:srgbClr val="63C6F5"/>
              </a:solidFill>
              <a:ln w="9525">
                <a:noFill/>
                <a:miter lim="800000"/>
                <a:headEnd/>
                <a:tailEnd/>
              </a:ln>
            </p:spPr>
            <p:txBody>
              <a:bodyPr/>
              <a:lstStyle/>
              <a:p>
                <a:endParaRPr lang="en-US" dirty="0"/>
              </a:p>
            </p:txBody>
          </p:sp>
          <p:sp>
            <p:nvSpPr>
              <p:cNvPr id="80967" name="Rectangle 13383"/>
              <p:cNvSpPr>
                <a:spLocks noChangeArrowheads="1"/>
              </p:cNvSpPr>
              <p:nvPr/>
            </p:nvSpPr>
            <p:spPr bwMode="auto">
              <a:xfrm>
                <a:off x="1560" y="2947"/>
                <a:ext cx="6" cy="13"/>
              </a:xfrm>
              <a:prstGeom prst="rect">
                <a:avLst/>
              </a:prstGeom>
              <a:solidFill>
                <a:srgbClr val="63C6F5"/>
              </a:solidFill>
              <a:ln w="9525">
                <a:noFill/>
                <a:miter lim="800000"/>
                <a:headEnd/>
                <a:tailEnd/>
              </a:ln>
            </p:spPr>
            <p:txBody>
              <a:bodyPr/>
              <a:lstStyle/>
              <a:p>
                <a:endParaRPr lang="en-US" dirty="0"/>
              </a:p>
            </p:txBody>
          </p:sp>
          <p:sp>
            <p:nvSpPr>
              <p:cNvPr id="80968" name="Rectangle 13384"/>
              <p:cNvSpPr>
                <a:spLocks noChangeArrowheads="1"/>
              </p:cNvSpPr>
              <p:nvPr/>
            </p:nvSpPr>
            <p:spPr bwMode="auto">
              <a:xfrm>
                <a:off x="1560" y="2960"/>
                <a:ext cx="6" cy="6"/>
              </a:xfrm>
              <a:prstGeom prst="rect">
                <a:avLst/>
              </a:prstGeom>
              <a:solidFill>
                <a:srgbClr val="63C6F5"/>
              </a:solidFill>
              <a:ln w="9525">
                <a:noFill/>
                <a:miter lim="800000"/>
                <a:headEnd/>
                <a:tailEnd/>
              </a:ln>
            </p:spPr>
            <p:txBody>
              <a:bodyPr/>
              <a:lstStyle/>
              <a:p>
                <a:endParaRPr lang="en-US" dirty="0"/>
              </a:p>
            </p:txBody>
          </p:sp>
          <p:sp>
            <p:nvSpPr>
              <p:cNvPr id="80969" name="Rectangle 13385"/>
              <p:cNvSpPr>
                <a:spLocks noChangeArrowheads="1"/>
              </p:cNvSpPr>
              <p:nvPr/>
            </p:nvSpPr>
            <p:spPr bwMode="auto">
              <a:xfrm>
                <a:off x="1560" y="2966"/>
                <a:ext cx="6" cy="170"/>
              </a:xfrm>
              <a:prstGeom prst="rect">
                <a:avLst/>
              </a:prstGeom>
              <a:solidFill>
                <a:srgbClr val="63C6F5"/>
              </a:solidFill>
              <a:ln w="9525">
                <a:noFill/>
                <a:miter lim="800000"/>
                <a:headEnd/>
                <a:tailEnd/>
              </a:ln>
            </p:spPr>
            <p:txBody>
              <a:bodyPr/>
              <a:lstStyle/>
              <a:p>
                <a:endParaRPr lang="en-US" dirty="0"/>
              </a:p>
            </p:txBody>
          </p:sp>
          <p:sp>
            <p:nvSpPr>
              <p:cNvPr id="80970" name="Rectangle 13386"/>
              <p:cNvSpPr>
                <a:spLocks noChangeArrowheads="1"/>
              </p:cNvSpPr>
              <p:nvPr/>
            </p:nvSpPr>
            <p:spPr bwMode="auto">
              <a:xfrm>
                <a:off x="1560" y="3136"/>
                <a:ext cx="6" cy="25"/>
              </a:xfrm>
              <a:prstGeom prst="rect">
                <a:avLst/>
              </a:prstGeom>
              <a:solidFill>
                <a:srgbClr val="63C6F5"/>
              </a:solidFill>
              <a:ln w="9525">
                <a:noFill/>
                <a:miter lim="800000"/>
                <a:headEnd/>
                <a:tailEnd/>
              </a:ln>
            </p:spPr>
            <p:txBody>
              <a:bodyPr/>
              <a:lstStyle/>
              <a:p>
                <a:endParaRPr lang="en-US" dirty="0"/>
              </a:p>
            </p:txBody>
          </p:sp>
          <p:sp>
            <p:nvSpPr>
              <p:cNvPr id="80971" name="Rectangle 13387"/>
              <p:cNvSpPr>
                <a:spLocks noChangeArrowheads="1"/>
              </p:cNvSpPr>
              <p:nvPr/>
            </p:nvSpPr>
            <p:spPr bwMode="auto">
              <a:xfrm>
                <a:off x="1553" y="3356"/>
                <a:ext cx="7" cy="94"/>
              </a:xfrm>
              <a:prstGeom prst="rect">
                <a:avLst/>
              </a:prstGeom>
              <a:solidFill>
                <a:srgbClr val="63C6F5"/>
              </a:solidFill>
              <a:ln w="9525">
                <a:noFill/>
                <a:miter lim="800000"/>
                <a:headEnd/>
                <a:tailEnd/>
              </a:ln>
            </p:spPr>
            <p:txBody>
              <a:bodyPr/>
              <a:lstStyle/>
              <a:p>
                <a:endParaRPr lang="en-US" dirty="0"/>
              </a:p>
            </p:txBody>
          </p:sp>
          <p:sp>
            <p:nvSpPr>
              <p:cNvPr id="80972" name="Rectangle 13388"/>
              <p:cNvSpPr>
                <a:spLocks noChangeArrowheads="1"/>
              </p:cNvSpPr>
              <p:nvPr/>
            </p:nvSpPr>
            <p:spPr bwMode="auto">
              <a:xfrm>
                <a:off x="1560" y="657"/>
                <a:ext cx="6" cy="290"/>
              </a:xfrm>
              <a:prstGeom prst="rect">
                <a:avLst/>
              </a:prstGeom>
              <a:solidFill>
                <a:srgbClr val="63C6F5"/>
              </a:solidFill>
              <a:ln w="9525">
                <a:noFill/>
                <a:miter lim="800000"/>
                <a:headEnd/>
                <a:tailEnd/>
              </a:ln>
            </p:spPr>
            <p:txBody>
              <a:bodyPr/>
              <a:lstStyle/>
              <a:p>
                <a:endParaRPr lang="en-US" dirty="0"/>
              </a:p>
            </p:txBody>
          </p:sp>
          <p:sp>
            <p:nvSpPr>
              <p:cNvPr id="80973" name="Rectangle 13389"/>
              <p:cNvSpPr>
                <a:spLocks noChangeArrowheads="1"/>
              </p:cNvSpPr>
              <p:nvPr/>
            </p:nvSpPr>
            <p:spPr bwMode="auto">
              <a:xfrm>
                <a:off x="1560" y="1808"/>
                <a:ext cx="6" cy="372"/>
              </a:xfrm>
              <a:prstGeom prst="rect">
                <a:avLst/>
              </a:prstGeom>
              <a:solidFill>
                <a:srgbClr val="63C6F5"/>
              </a:solidFill>
              <a:ln w="9525">
                <a:noFill/>
                <a:miter lim="800000"/>
                <a:headEnd/>
                <a:tailEnd/>
              </a:ln>
            </p:spPr>
            <p:txBody>
              <a:bodyPr/>
              <a:lstStyle/>
              <a:p>
                <a:endParaRPr lang="en-US" dirty="0"/>
              </a:p>
            </p:txBody>
          </p:sp>
          <p:sp>
            <p:nvSpPr>
              <p:cNvPr id="80974" name="Freeform 13390"/>
              <p:cNvSpPr>
                <a:spLocks/>
              </p:cNvSpPr>
              <p:nvPr/>
            </p:nvSpPr>
            <p:spPr bwMode="auto">
              <a:xfrm>
                <a:off x="1560" y="2557"/>
                <a:ext cx="6" cy="6"/>
              </a:xfrm>
              <a:custGeom>
                <a:avLst/>
                <a:gdLst/>
                <a:ahLst/>
                <a:cxnLst>
                  <a:cxn ang="0">
                    <a:pos x="0" y="6"/>
                  </a:cxn>
                  <a:cxn ang="0">
                    <a:pos x="0" y="6"/>
                  </a:cxn>
                  <a:cxn ang="0">
                    <a:pos x="6" y="0"/>
                  </a:cxn>
                  <a:cxn ang="0">
                    <a:pos x="6" y="0"/>
                  </a:cxn>
                  <a:cxn ang="0">
                    <a:pos x="0" y="6"/>
                  </a:cxn>
                </a:cxnLst>
                <a:rect l="0" t="0" r="r" b="b"/>
                <a:pathLst>
                  <a:path w="6" h="6">
                    <a:moveTo>
                      <a:pt x="0" y="6"/>
                    </a:moveTo>
                    <a:lnTo>
                      <a:pt x="0" y="6"/>
                    </a:lnTo>
                    <a:lnTo>
                      <a:pt x="6" y="0"/>
                    </a:lnTo>
                    <a:lnTo>
                      <a:pt x="6" y="0"/>
                    </a:lnTo>
                    <a:lnTo>
                      <a:pt x="0" y="6"/>
                    </a:lnTo>
                    <a:close/>
                  </a:path>
                </a:pathLst>
              </a:custGeom>
              <a:solidFill>
                <a:srgbClr val="63C6F5"/>
              </a:solidFill>
              <a:ln w="9525">
                <a:noFill/>
                <a:round/>
                <a:headEnd/>
                <a:tailEnd/>
              </a:ln>
            </p:spPr>
            <p:txBody>
              <a:bodyPr/>
              <a:lstStyle/>
              <a:p>
                <a:endParaRPr lang="en-US" dirty="0"/>
              </a:p>
            </p:txBody>
          </p:sp>
          <p:sp>
            <p:nvSpPr>
              <p:cNvPr id="80975" name="Freeform 13391"/>
              <p:cNvSpPr>
                <a:spLocks/>
              </p:cNvSpPr>
              <p:nvPr/>
            </p:nvSpPr>
            <p:spPr bwMode="auto">
              <a:xfrm>
                <a:off x="1566" y="2551"/>
                <a:ext cx="6" cy="6"/>
              </a:xfrm>
              <a:custGeom>
                <a:avLst/>
                <a:gdLst/>
                <a:ahLst/>
                <a:cxnLst>
                  <a:cxn ang="0">
                    <a:pos x="0" y="6"/>
                  </a:cxn>
                  <a:cxn ang="0">
                    <a:pos x="0" y="6"/>
                  </a:cxn>
                  <a:cxn ang="0">
                    <a:pos x="6" y="6"/>
                  </a:cxn>
                  <a:cxn ang="0">
                    <a:pos x="6" y="0"/>
                  </a:cxn>
                  <a:cxn ang="0">
                    <a:pos x="0" y="6"/>
                  </a:cxn>
                </a:cxnLst>
                <a:rect l="0" t="0" r="r" b="b"/>
                <a:pathLst>
                  <a:path w="6" h="6">
                    <a:moveTo>
                      <a:pt x="0" y="6"/>
                    </a:moveTo>
                    <a:lnTo>
                      <a:pt x="0" y="6"/>
                    </a:lnTo>
                    <a:lnTo>
                      <a:pt x="6" y="6"/>
                    </a:lnTo>
                    <a:lnTo>
                      <a:pt x="6" y="0"/>
                    </a:lnTo>
                    <a:lnTo>
                      <a:pt x="0" y="6"/>
                    </a:lnTo>
                    <a:close/>
                  </a:path>
                </a:pathLst>
              </a:custGeom>
              <a:solidFill>
                <a:srgbClr val="63C6F5"/>
              </a:solidFill>
              <a:ln w="9525">
                <a:noFill/>
                <a:round/>
                <a:headEnd/>
                <a:tailEnd/>
              </a:ln>
            </p:spPr>
            <p:txBody>
              <a:bodyPr/>
              <a:lstStyle/>
              <a:p>
                <a:endParaRPr lang="en-US" dirty="0"/>
              </a:p>
            </p:txBody>
          </p:sp>
          <p:sp>
            <p:nvSpPr>
              <p:cNvPr id="80976" name="Freeform 13392"/>
              <p:cNvSpPr>
                <a:spLocks/>
              </p:cNvSpPr>
              <p:nvPr/>
            </p:nvSpPr>
            <p:spPr bwMode="auto">
              <a:xfrm>
                <a:off x="1566" y="2928"/>
                <a:ext cx="6" cy="13"/>
              </a:xfrm>
              <a:custGeom>
                <a:avLst/>
                <a:gdLst/>
                <a:ahLst/>
                <a:cxnLst>
                  <a:cxn ang="0">
                    <a:pos x="0" y="0"/>
                  </a:cxn>
                  <a:cxn ang="0">
                    <a:pos x="0" y="13"/>
                  </a:cxn>
                  <a:cxn ang="0">
                    <a:pos x="6" y="6"/>
                  </a:cxn>
                  <a:cxn ang="0">
                    <a:pos x="6" y="0"/>
                  </a:cxn>
                  <a:cxn ang="0">
                    <a:pos x="0" y="0"/>
                  </a:cxn>
                </a:cxnLst>
                <a:rect l="0" t="0" r="r" b="b"/>
                <a:pathLst>
                  <a:path w="6" h="13">
                    <a:moveTo>
                      <a:pt x="0" y="0"/>
                    </a:moveTo>
                    <a:lnTo>
                      <a:pt x="0" y="13"/>
                    </a:lnTo>
                    <a:lnTo>
                      <a:pt x="6" y="6"/>
                    </a:lnTo>
                    <a:lnTo>
                      <a:pt x="6" y="0"/>
                    </a:lnTo>
                    <a:lnTo>
                      <a:pt x="0" y="0"/>
                    </a:lnTo>
                    <a:close/>
                  </a:path>
                </a:pathLst>
              </a:custGeom>
              <a:solidFill>
                <a:srgbClr val="63C6F5"/>
              </a:solidFill>
              <a:ln w="9525">
                <a:noFill/>
                <a:round/>
                <a:headEnd/>
                <a:tailEnd/>
              </a:ln>
            </p:spPr>
            <p:txBody>
              <a:bodyPr/>
              <a:lstStyle/>
              <a:p>
                <a:endParaRPr lang="en-US" dirty="0"/>
              </a:p>
            </p:txBody>
          </p:sp>
          <p:sp>
            <p:nvSpPr>
              <p:cNvPr id="80977" name="Freeform 13393"/>
              <p:cNvSpPr>
                <a:spLocks/>
              </p:cNvSpPr>
              <p:nvPr/>
            </p:nvSpPr>
            <p:spPr bwMode="auto">
              <a:xfrm>
                <a:off x="1566" y="2947"/>
                <a:ext cx="6" cy="6"/>
              </a:xfrm>
              <a:custGeom>
                <a:avLst/>
                <a:gdLst/>
                <a:ahLst/>
                <a:cxnLst>
                  <a:cxn ang="0">
                    <a:pos x="0" y="0"/>
                  </a:cxn>
                  <a:cxn ang="0">
                    <a:pos x="0" y="6"/>
                  </a:cxn>
                  <a:cxn ang="0">
                    <a:pos x="6" y="0"/>
                  </a:cxn>
                  <a:cxn ang="0">
                    <a:pos x="6" y="0"/>
                  </a:cxn>
                  <a:cxn ang="0">
                    <a:pos x="0" y="0"/>
                  </a:cxn>
                </a:cxnLst>
                <a:rect l="0" t="0" r="r" b="b"/>
                <a:pathLst>
                  <a:path w="6" h="6">
                    <a:moveTo>
                      <a:pt x="0" y="0"/>
                    </a:moveTo>
                    <a:lnTo>
                      <a:pt x="0" y="6"/>
                    </a:lnTo>
                    <a:lnTo>
                      <a:pt x="6" y="0"/>
                    </a:lnTo>
                    <a:lnTo>
                      <a:pt x="6" y="0"/>
                    </a:lnTo>
                    <a:lnTo>
                      <a:pt x="0" y="0"/>
                    </a:lnTo>
                    <a:close/>
                  </a:path>
                </a:pathLst>
              </a:custGeom>
              <a:solidFill>
                <a:srgbClr val="63C6F5"/>
              </a:solidFill>
              <a:ln w="9525">
                <a:noFill/>
                <a:round/>
                <a:headEnd/>
                <a:tailEnd/>
              </a:ln>
            </p:spPr>
            <p:txBody>
              <a:bodyPr/>
              <a:lstStyle/>
              <a:p>
                <a:endParaRPr lang="en-US" dirty="0"/>
              </a:p>
            </p:txBody>
          </p:sp>
          <p:sp>
            <p:nvSpPr>
              <p:cNvPr id="80978" name="Rectangle 13394"/>
              <p:cNvSpPr>
                <a:spLocks noChangeArrowheads="1"/>
              </p:cNvSpPr>
              <p:nvPr/>
            </p:nvSpPr>
            <p:spPr bwMode="auto">
              <a:xfrm>
                <a:off x="1566" y="2953"/>
                <a:ext cx="6" cy="1"/>
              </a:xfrm>
              <a:prstGeom prst="rect">
                <a:avLst/>
              </a:prstGeom>
              <a:solidFill>
                <a:srgbClr val="63C6F5"/>
              </a:solidFill>
              <a:ln w="9525">
                <a:noFill/>
                <a:miter lim="800000"/>
                <a:headEnd/>
                <a:tailEnd/>
              </a:ln>
            </p:spPr>
            <p:txBody>
              <a:bodyPr/>
              <a:lstStyle/>
              <a:p>
                <a:endParaRPr lang="en-US" dirty="0"/>
              </a:p>
            </p:txBody>
          </p:sp>
          <p:sp>
            <p:nvSpPr>
              <p:cNvPr id="80979" name="Freeform 13395"/>
              <p:cNvSpPr>
                <a:spLocks/>
              </p:cNvSpPr>
              <p:nvPr/>
            </p:nvSpPr>
            <p:spPr bwMode="auto">
              <a:xfrm>
                <a:off x="1566" y="2953"/>
                <a:ext cx="6" cy="13"/>
              </a:xfrm>
              <a:custGeom>
                <a:avLst/>
                <a:gdLst/>
                <a:ahLst/>
                <a:cxnLst>
                  <a:cxn ang="0">
                    <a:pos x="0" y="0"/>
                  </a:cxn>
                  <a:cxn ang="0">
                    <a:pos x="0" y="13"/>
                  </a:cxn>
                  <a:cxn ang="0">
                    <a:pos x="6" y="13"/>
                  </a:cxn>
                  <a:cxn ang="0">
                    <a:pos x="6" y="7"/>
                  </a:cxn>
                  <a:cxn ang="0">
                    <a:pos x="0" y="0"/>
                  </a:cxn>
                </a:cxnLst>
                <a:rect l="0" t="0" r="r" b="b"/>
                <a:pathLst>
                  <a:path w="6" h="13">
                    <a:moveTo>
                      <a:pt x="0" y="0"/>
                    </a:moveTo>
                    <a:lnTo>
                      <a:pt x="0" y="13"/>
                    </a:lnTo>
                    <a:lnTo>
                      <a:pt x="6" y="13"/>
                    </a:lnTo>
                    <a:lnTo>
                      <a:pt x="6" y="7"/>
                    </a:lnTo>
                    <a:lnTo>
                      <a:pt x="0" y="0"/>
                    </a:lnTo>
                    <a:close/>
                  </a:path>
                </a:pathLst>
              </a:custGeom>
              <a:solidFill>
                <a:srgbClr val="63C6F5"/>
              </a:solidFill>
              <a:ln w="9525">
                <a:noFill/>
                <a:round/>
                <a:headEnd/>
                <a:tailEnd/>
              </a:ln>
            </p:spPr>
            <p:txBody>
              <a:bodyPr/>
              <a:lstStyle/>
              <a:p>
                <a:endParaRPr lang="en-US" dirty="0"/>
              </a:p>
            </p:txBody>
          </p:sp>
          <p:sp>
            <p:nvSpPr>
              <p:cNvPr id="80980" name="Rectangle 13396"/>
              <p:cNvSpPr>
                <a:spLocks noChangeArrowheads="1"/>
              </p:cNvSpPr>
              <p:nvPr/>
            </p:nvSpPr>
            <p:spPr bwMode="auto">
              <a:xfrm>
                <a:off x="1566" y="2966"/>
                <a:ext cx="6" cy="163"/>
              </a:xfrm>
              <a:prstGeom prst="rect">
                <a:avLst/>
              </a:prstGeom>
              <a:solidFill>
                <a:srgbClr val="63C6F5"/>
              </a:solidFill>
              <a:ln w="9525">
                <a:noFill/>
                <a:miter lim="800000"/>
                <a:headEnd/>
                <a:tailEnd/>
              </a:ln>
            </p:spPr>
            <p:txBody>
              <a:bodyPr/>
              <a:lstStyle/>
              <a:p>
                <a:endParaRPr lang="en-US" dirty="0"/>
              </a:p>
            </p:txBody>
          </p:sp>
          <p:sp>
            <p:nvSpPr>
              <p:cNvPr id="80981" name="Freeform 13397"/>
              <p:cNvSpPr>
                <a:spLocks/>
              </p:cNvSpPr>
              <p:nvPr/>
            </p:nvSpPr>
            <p:spPr bwMode="auto">
              <a:xfrm>
                <a:off x="1566" y="3136"/>
                <a:ext cx="6" cy="12"/>
              </a:xfrm>
              <a:custGeom>
                <a:avLst/>
                <a:gdLst/>
                <a:ahLst/>
                <a:cxnLst>
                  <a:cxn ang="0">
                    <a:pos x="0" y="0"/>
                  </a:cxn>
                  <a:cxn ang="0">
                    <a:pos x="0" y="12"/>
                  </a:cxn>
                  <a:cxn ang="0">
                    <a:pos x="6" y="12"/>
                  </a:cxn>
                  <a:cxn ang="0">
                    <a:pos x="6" y="6"/>
                  </a:cxn>
                  <a:cxn ang="0">
                    <a:pos x="0" y="0"/>
                  </a:cxn>
                </a:cxnLst>
                <a:rect l="0" t="0" r="r" b="b"/>
                <a:pathLst>
                  <a:path w="6" h="12">
                    <a:moveTo>
                      <a:pt x="0" y="0"/>
                    </a:moveTo>
                    <a:lnTo>
                      <a:pt x="0" y="12"/>
                    </a:lnTo>
                    <a:lnTo>
                      <a:pt x="6" y="12"/>
                    </a:lnTo>
                    <a:lnTo>
                      <a:pt x="6" y="6"/>
                    </a:lnTo>
                    <a:lnTo>
                      <a:pt x="0" y="0"/>
                    </a:lnTo>
                    <a:close/>
                  </a:path>
                </a:pathLst>
              </a:custGeom>
              <a:solidFill>
                <a:srgbClr val="63C6F5"/>
              </a:solidFill>
              <a:ln w="9525">
                <a:noFill/>
                <a:round/>
                <a:headEnd/>
                <a:tailEnd/>
              </a:ln>
            </p:spPr>
            <p:txBody>
              <a:bodyPr/>
              <a:lstStyle/>
              <a:p>
                <a:endParaRPr lang="en-US" dirty="0"/>
              </a:p>
            </p:txBody>
          </p:sp>
          <p:sp>
            <p:nvSpPr>
              <p:cNvPr id="80982" name="Rectangle 13398"/>
              <p:cNvSpPr>
                <a:spLocks noChangeArrowheads="1"/>
              </p:cNvSpPr>
              <p:nvPr/>
            </p:nvSpPr>
            <p:spPr bwMode="auto">
              <a:xfrm>
                <a:off x="1560" y="3356"/>
                <a:ext cx="6" cy="94"/>
              </a:xfrm>
              <a:prstGeom prst="rect">
                <a:avLst/>
              </a:prstGeom>
              <a:solidFill>
                <a:srgbClr val="63C6F5"/>
              </a:solidFill>
              <a:ln w="9525">
                <a:noFill/>
                <a:miter lim="800000"/>
                <a:headEnd/>
                <a:tailEnd/>
              </a:ln>
            </p:spPr>
            <p:txBody>
              <a:bodyPr/>
              <a:lstStyle/>
              <a:p>
                <a:endParaRPr lang="en-US" dirty="0"/>
              </a:p>
            </p:txBody>
          </p:sp>
          <p:sp>
            <p:nvSpPr>
              <p:cNvPr id="80983" name="Freeform 13399"/>
              <p:cNvSpPr>
                <a:spLocks/>
              </p:cNvSpPr>
              <p:nvPr/>
            </p:nvSpPr>
            <p:spPr bwMode="auto">
              <a:xfrm>
                <a:off x="1566" y="657"/>
                <a:ext cx="6" cy="290"/>
              </a:xfrm>
              <a:custGeom>
                <a:avLst/>
                <a:gdLst/>
                <a:ahLst/>
                <a:cxnLst>
                  <a:cxn ang="0">
                    <a:pos x="0" y="0"/>
                  </a:cxn>
                  <a:cxn ang="0">
                    <a:pos x="0" y="290"/>
                  </a:cxn>
                  <a:cxn ang="0">
                    <a:pos x="6" y="283"/>
                  </a:cxn>
                  <a:cxn ang="0">
                    <a:pos x="6" y="0"/>
                  </a:cxn>
                  <a:cxn ang="0">
                    <a:pos x="0" y="0"/>
                  </a:cxn>
                </a:cxnLst>
                <a:rect l="0" t="0" r="r" b="b"/>
                <a:pathLst>
                  <a:path w="6" h="290">
                    <a:moveTo>
                      <a:pt x="0" y="0"/>
                    </a:moveTo>
                    <a:lnTo>
                      <a:pt x="0" y="290"/>
                    </a:lnTo>
                    <a:lnTo>
                      <a:pt x="6" y="283"/>
                    </a:lnTo>
                    <a:lnTo>
                      <a:pt x="6" y="0"/>
                    </a:lnTo>
                    <a:lnTo>
                      <a:pt x="0" y="0"/>
                    </a:lnTo>
                    <a:close/>
                  </a:path>
                </a:pathLst>
              </a:custGeom>
              <a:solidFill>
                <a:srgbClr val="63C6F5"/>
              </a:solidFill>
              <a:ln w="9525">
                <a:noFill/>
                <a:round/>
                <a:headEnd/>
                <a:tailEnd/>
              </a:ln>
            </p:spPr>
            <p:txBody>
              <a:bodyPr/>
              <a:lstStyle/>
              <a:p>
                <a:endParaRPr lang="en-US" dirty="0"/>
              </a:p>
            </p:txBody>
          </p:sp>
          <p:sp>
            <p:nvSpPr>
              <p:cNvPr id="80984" name="Rectangle 13400"/>
              <p:cNvSpPr>
                <a:spLocks noChangeArrowheads="1"/>
              </p:cNvSpPr>
              <p:nvPr/>
            </p:nvSpPr>
            <p:spPr bwMode="auto">
              <a:xfrm>
                <a:off x="1566" y="1808"/>
                <a:ext cx="6" cy="378"/>
              </a:xfrm>
              <a:prstGeom prst="rect">
                <a:avLst/>
              </a:prstGeom>
              <a:solidFill>
                <a:srgbClr val="63C6F5"/>
              </a:solidFill>
              <a:ln w="9525">
                <a:noFill/>
                <a:miter lim="800000"/>
                <a:headEnd/>
                <a:tailEnd/>
              </a:ln>
            </p:spPr>
            <p:txBody>
              <a:bodyPr/>
              <a:lstStyle/>
              <a:p>
                <a:endParaRPr lang="en-US" dirty="0"/>
              </a:p>
            </p:txBody>
          </p:sp>
          <p:sp>
            <p:nvSpPr>
              <p:cNvPr id="80985" name="Freeform 13401"/>
              <p:cNvSpPr>
                <a:spLocks/>
              </p:cNvSpPr>
              <p:nvPr/>
            </p:nvSpPr>
            <p:spPr bwMode="auto">
              <a:xfrm>
                <a:off x="1572" y="2544"/>
                <a:ext cx="7" cy="13"/>
              </a:xfrm>
              <a:custGeom>
                <a:avLst/>
                <a:gdLst/>
                <a:ahLst/>
                <a:cxnLst>
                  <a:cxn ang="0">
                    <a:pos x="0" y="0"/>
                  </a:cxn>
                  <a:cxn ang="0">
                    <a:pos x="0" y="13"/>
                  </a:cxn>
                  <a:cxn ang="0">
                    <a:pos x="7" y="7"/>
                  </a:cxn>
                  <a:cxn ang="0">
                    <a:pos x="7" y="0"/>
                  </a:cxn>
                  <a:cxn ang="0">
                    <a:pos x="0" y="0"/>
                  </a:cxn>
                </a:cxnLst>
                <a:rect l="0" t="0" r="r" b="b"/>
                <a:pathLst>
                  <a:path w="7" h="13">
                    <a:moveTo>
                      <a:pt x="0" y="0"/>
                    </a:moveTo>
                    <a:lnTo>
                      <a:pt x="0" y="13"/>
                    </a:lnTo>
                    <a:lnTo>
                      <a:pt x="7" y="7"/>
                    </a:lnTo>
                    <a:lnTo>
                      <a:pt x="7" y="0"/>
                    </a:lnTo>
                    <a:lnTo>
                      <a:pt x="0" y="0"/>
                    </a:lnTo>
                    <a:close/>
                  </a:path>
                </a:pathLst>
              </a:custGeom>
              <a:solidFill>
                <a:srgbClr val="63C6F5"/>
              </a:solidFill>
              <a:ln w="9525">
                <a:noFill/>
                <a:round/>
                <a:headEnd/>
                <a:tailEnd/>
              </a:ln>
            </p:spPr>
            <p:txBody>
              <a:bodyPr/>
              <a:lstStyle/>
              <a:p>
                <a:endParaRPr lang="en-US" dirty="0"/>
              </a:p>
            </p:txBody>
          </p:sp>
          <p:sp>
            <p:nvSpPr>
              <p:cNvPr id="80986" name="Freeform 13402"/>
              <p:cNvSpPr>
                <a:spLocks/>
              </p:cNvSpPr>
              <p:nvPr/>
            </p:nvSpPr>
            <p:spPr bwMode="auto">
              <a:xfrm>
                <a:off x="1572" y="2909"/>
                <a:ext cx="7" cy="13"/>
              </a:xfrm>
              <a:custGeom>
                <a:avLst/>
                <a:gdLst/>
                <a:ahLst/>
                <a:cxnLst>
                  <a:cxn ang="0">
                    <a:pos x="0" y="6"/>
                  </a:cxn>
                  <a:cxn ang="0">
                    <a:pos x="0" y="13"/>
                  </a:cxn>
                  <a:cxn ang="0">
                    <a:pos x="7" y="6"/>
                  </a:cxn>
                  <a:cxn ang="0">
                    <a:pos x="7" y="0"/>
                  </a:cxn>
                  <a:cxn ang="0">
                    <a:pos x="0" y="6"/>
                  </a:cxn>
                </a:cxnLst>
                <a:rect l="0" t="0" r="r" b="b"/>
                <a:pathLst>
                  <a:path w="7" h="13">
                    <a:moveTo>
                      <a:pt x="0" y="6"/>
                    </a:moveTo>
                    <a:lnTo>
                      <a:pt x="0" y="13"/>
                    </a:lnTo>
                    <a:lnTo>
                      <a:pt x="7" y="6"/>
                    </a:lnTo>
                    <a:lnTo>
                      <a:pt x="7" y="0"/>
                    </a:lnTo>
                    <a:lnTo>
                      <a:pt x="0" y="6"/>
                    </a:lnTo>
                    <a:close/>
                  </a:path>
                </a:pathLst>
              </a:custGeom>
              <a:solidFill>
                <a:srgbClr val="63C6F5"/>
              </a:solidFill>
              <a:ln w="9525">
                <a:noFill/>
                <a:round/>
                <a:headEnd/>
                <a:tailEnd/>
              </a:ln>
            </p:spPr>
            <p:txBody>
              <a:bodyPr/>
              <a:lstStyle/>
              <a:p>
                <a:endParaRPr lang="en-US" dirty="0"/>
              </a:p>
            </p:txBody>
          </p:sp>
          <p:sp>
            <p:nvSpPr>
              <p:cNvPr id="80987" name="Freeform 13403"/>
              <p:cNvSpPr>
                <a:spLocks/>
              </p:cNvSpPr>
              <p:nvPr/>
            </p:nvSpPr>
            <p:spPr bwMode="auto">
              <a:xfrm>
                <a:off x="1572" y="2966"/>
                <a:ext cx="7" cy="157"/>
              </a:xfrm>
              <a:custGeom>
                <a:avLst/>
                <a:gdLst/>
                <a:ahLst/>
                <a:cxnLst>
                  <a:cxn ang="0">
                    <a:pos x="0" y="0"/>
                  </a:cxn>
                  <a:cxn ang="0">
                    <a:pos x="0" y="157"/>
                  </a:cxn>
                  <a:cxn ang="0">
                    <a:pos x="7" y="151"/>
                  </a:cxn>
                  <a:cxn ang="0">
                    <a:pos x="7" y="0"/>
                  </a:cxn>
                  <a:cxn ang="0">
                    <a:pos x="0" y="0"/>
                  </a:cxn>
                </a:cxnLst>
                <a:rect l="0" t="0" r="r" b="b"/>
                <a:pathLst>
                  <a:path w="7" h="157">
                    <a:moveTo>
                      <a:pt x="0" y="0"/>
                    </a:moveTo>
                    <a:lnTo>
                      <a:pt x="0" y="157"/>
                    </a:lnTo>
                    <a:lnTo>
                      <a:pt x="7" y="151"/>
                    </a:lnTo>
                    <a:lnTo>
                      <a:pt x="7" y="0"/>
                    </a:lnTo>
                    <a:lnTo>
                      <a:pt x="0" y="0"/>
                    </a:lnTo>
                    <a:close/>
                  </a:path>
                </a:pathLst>
              </a:custGeom>
              <a:solidFill>
                <a:srgbClr val="63C6F5"/>
              </a:solidFill>
              <a:ln w="9525">
                <a:noFill/>
                <a:round/>
                <a:headEnd/>
                <a:tailEnd/>
              </a:ln>
            </p:spPr>
            <p:txBody>
              <a:bodyPr/>
              <a:lstStyle/>
              <a:p>
                <a:endParaRPr lang="en-US" dirty="0"/>
              </a:p>
            </p:txBody>
          </p:sp>
          <p:sp>
            <p:nvSpPr>
              <p:cNvPr id="80988" name="Rectangle 13404"/>
              <p:cNvSpPr>
                <a:spLocks noChangeArrowheads="1"/>
              </p:cNvSpPr>
              <p:nvPr/>
            </p:nvSpPr>
            <p:spPr bwMode="auto">
              <a:xfrm>
                <a:off x="1566" y="3356"/>
                <a:ext cx="6" cy="94"/>
              </a:xfrm>
              <a:prstGeom prst="rect">
                <a:avLst/>
              </a:prstGeom>
              <a:solidFill>
                <a:srgbClr val="63C6F5"/>
              </a:solidFill>
              <a:ln w="9525">
                <a:noFill/>
                <a:miter lim="800000"/>
                <a:headEnd/>
                <a:tailEnd/>
              </a:ln>
            </p:spPr>
            <p:txBody>
              <a:bodyPr/>
              <a:lstStyle/>
              <a:p>
                <a:endParaRPr lang="en-US" dirty="0"/>
              </a:p>
            </p:txBody>
          </p:sp>
          <p:sp>
            <p:nvSpPr>
              <p:cNvPr id="80989" name="Rectangle 13405"/>
              <p:cNvSpPr>
                <a:spLocks noChangeArrowheads="1"/>
              </p:cNvSpPr>
              <p:nvPr/>
            </p:nvSpPr>
            <p:spPr bwMode="auto">
              <a:xfrm>
                <a:off x="1572" y="657"/>
                <a:ext cx="7" cy="283"/>
              </a:xfrm>
              <a:prstGeom prst="rect">
                <a:avLst/>
              </a:prstGeom>
              <a:solidFill>
                <a:srgbClr val="63C6F5"/>
              </a:solidFill>
              <a:ln w="9525">
                <a:noFill/>
                <a:miter lim="800000"/>
                <a:headEnd/>
                <a:tailEnd/>
              </a:ln>
            </p:spPr>
            <p:txBody>
              <a:bodyPr/>
              <a:lstStyle/>
              <a:p>
                <a:endParaRPr lang="en-US" dirty="0"/>
              </a:p>
            </p:txBody>
          </p:sp>
          <p:sp>
            <p:nvSpPr>
              <p:cNvPr id="80990" name="Rectangle 13406"/>
              <p:cNvSpPr>
                <a:spLocks noChangeArrowheads="1"/>
              </p:cNvSpPr>
              <p:nvPr/>
            </p:nvSpPr>
            <p:spPr bwMode="auto">
              <a:xfrm>
                <a:off x="1579" y="664"/>
                <a:ext cx="6" cy="276"/>
              </a:xfrm>
              <a:prstGeom prst="rect">
                <a:avLst/>
              </a:prstGeom>
              <a:solidFill>
                <a:srgbClr val="63C6F5"/>
              </a:solidFill>
              <a:ln w="9525">
                <a:noFill/>
                <a:miter lim="800000"/>
                <a:headEnd/>
                <a:tailEnd/>
              </a:ln>
            </p:spPr>
            <p:txBody>
              <a:bodyPr/>
              <a:lstStyle/>
              <a:p>
                <a:endParaRPr lang="en-US" dirty="0"/>
              </a:p>
            </p:txBody>
          </p:sp>
          <p:sp>
            <p:nvSpPr>
              <p:cNvPr id="80991" name="Rectangle 13407"/>
              <p:cNvSpPr>
                <a:spLocks noChangeArrowheads="1"/>
              </p:cNvSpPr>
              <p:nvPr/>
            </p:nvSpPr>
            <p:spPr bwMode="auto">
              <a:xfrm>
                <a:off x="1572" y="1808"/>
                <a:ext cx="7" cy="384"/>
              </a:xfrm>
              <a:prstGeom prst="rect">
                <a:avLst/>
              </a:prstGeom>
              <a:solidFill>
                <a:srgbClr val="63C6F5"/>
              </a:solidFill>
              <a:ln w="9525">
                <a:noFill/>
                <a:miter lim="800000"/>
                <a:headEnd/>
                <a:tailEnd/>
              </a:ln>
            </p:spPr>
            <p:txBody>
              <a:bodyPr/>
              <a:lstStyle/>
              <a:p>
                <a:endParaRPr lang="en-US" dirty="0"/>
              </a:p>
            </p:txBody>
          </p:sp>
          <p:sp>
            <p:nvSpPr>
              <p:cNvPr id="80992" name="Freeform 13408"/>
              <p:cNvSpPr>
                <a:spLocks/>
              </p:cNvSpPr>
              <p:nvPr/>
            </p:nvSpPr>
            <p:spPr bwMode="auto">
              <a:xfrm>
                <a:off x="1579" y="2532"/>
                <a:ext cx="6" cy="12"/>
              </a:xfrm>
              <a:custGeom>
                <a:avLst/>
                <a:gdLst/>
                <a:ahLst/>
                <a:cxnLst>
                  <a:cxn ang="0">
                    <a:pos x="0" y="6"/>
                  </a:cxn>
                  <a:cxn ang="0">
                    <a:pos x="0" y="12"/>
                  </a:cxn>
                  <a:cxn ang="0">
                    <a:pos x="6" y="6"/>
                  </a:cxn>
                  <a:cxn ang="0">
                    <a:pos x="6" y="0"/>
                  </a:cxn>
                  <a:cxn ang="0">
                    <a:pos x="0" y="6"/>
                  </a:cxn>
                </a:cxnLst>
                <a:rect l="0" t="0" r="r" b="b"/>
                <a:pathLst>
                  <a:path w="6" h="12">
                    <a:moveTo>
                      <a:pt x="0" y="6"/>
                    </a:moveTo>
                    <a:lnTo>
                      <a:pt x="0" y="12"/>
                    </a:lnTo>
                    <a:lnTo>
                      <a:pt x="6" y="6"/>
                    </a:lnTo>
                    <a:lnTo>
                      <a:pt x="6" y="0"/>
                    </a:lnTo>
                    <a:lnTo>
                      <a:pt x="0" y="6"/>
                    </a:lnTo>
                    <a:close/>
                  </a:path>
                </a:pathLst>
              </a:custGeom>
              <a:solidFill>
                <a:srgbClr val="63C6F5"/>
              </a:solidFill>
              <a:ln w="9525">
                <a:noFill/>
                <a:round/>
                <a:headEnd/>
                <a:tailEnd/>
              </a:ln>
            </p:spPr>
            <p:txBody>
              <a:bodyPr/>
              <a:lstStyle/>
              <a:p>
                <a:endParaRPr lang="en-US" dirty="0"/>
              </a:p>
            </p:txBody>
          </p:sp>
          <p:sp>
            <p:nvSpPr>
              <p:cNvPr id="80993" name="Rectangle 13409"/>
              <p:cNvSpPr>
                <a:spLocks noChangeArrowheads="1"/>
              </p:cNvSpPr>
              <p:nvPr/>
            </p:nvSpPr>
            <p:spPr bwMode="auto">
              <a:xfrm>
                <a:off x="1579" y="2947"/>
                <a:ext cx="6" cy="6"/>
              </a:xfrm>
              <a:prstGeom prst="rect">
                <a:avLst/>
              </a:prstGeom>
              <a:solidFill>
                <a:srgbClr val="63C6F5"/>
              </a:solidFill>
              <a:ln w="9525">
                <a:noFill/>
                <a:miter lim="800000"/>
                <a:headEnd/>
                <a:tailEnd/>
              </a:ln>
            </p:spPr>
            <p:txBody>
              <a:bodyPr/>
              <a:lstStyle/>
              <a:p>
                <a:endParaRPr lang="en-US" dirty="0"/>
              </a:p>
            </p:txBody>
          </p:sp>
          <p:sp>
            <p:nvSpPr>
              <p:cNvPr id="80994" name="Rectangle 13410"/>
              <p:cNvSpPr>
                <a:spLocks noChangeArrowheads="1"/>
              </p:cNvSpPr>
              <p:nvPr/>
            </p:nvSpPr>
            <p:spPr bwMode="auto">
              <a:xfrm>
                <a:off x="1579" y="2953"/>
                <a:ext cx="6" cy="7"/>
              </a:xfrm>
              <a:prstGeom prst="rect">
                <a:avLst/>
              </a:prstGeom>
              <a:solidFill>
                <a:srgbClr val="63C6F5"/>
              </a:solidFill>
              <a:ln w="9525">
                <a:noFill/>
                <a:miter lim="800000"/>
                <a:headEnd/>
                <a:tailEnd/>
              </a:ln>
            </p:spPr>
            <p:txBody>
              <a:bodyPr/>
              <a:lstStyle/>
              <a:p>
                <a:endParaRPr lang="en-US" dirty="0"/>
              </a:p>
            </p:txBody>
          </p:sp>
          <p:sp>
            <p:nvSpPr>
              <p:cNvPr id="80995" name="Freeform 13411"/>
              <p:cNvSpPr>
                <a:spLocks/>
              </p:cNvSpPr>
              <p:nvPr/>
            </p:nvSpPr>
            <p:spPr bwMode="auto">
              <a:xfrm>
                <a:off x="1579" y="2960"/>
                <a:ext cx="6" cy="157"/>
              </a:xfrm>
              <a:custGeom>
                <a:avLst/>
                <a:gdLst/>
                <a:ahLst/>
                <a:cxnLst>
                  <a:cxn ang="0">
                    <a:pos x="0" y="6"/>
                  </a:cxn>
                  <a:cxn ang="0">
                    <a:pos x="0" y="157"/>
                  </a:cxn>
                  <a:cxn ang="0">
                    <a:pos x="6" y="157"/>
                  </a:cxn>
                  <a:cxn ang="0">
                    <a:pos x="6" y="0"/>
                  </a:cxn>
                  <a:cxn ang="0">
                    <a:pos x="0" y="6"/>
                  </a:cxn>
                </a:cxnLst>
                <a:rect l="0" t="0" r="r" b="b"/>
                <a:pathLst>
                  <a:path w="6" h="157">
                    <a:moveTo>
                      <a:pt x="0" y="6"/>
                    </a:moveTo>
                    <a:lnTo>
                      <a:pt x="0" y="157"/>
                    </a:lnTo>
                    <a:lnTo>
                      <a:pt x="6" y="157"/>
                    </a:lnTo>
                    <a:lnTo>
                      <a:pt x="6" y="0"/>
                    </a:lnTo>
                    <a:lnTo>
                      <a:pt x="0" y="6"/>
                    </a:lnTo>
                    <a:close/>
                  </a:path>
                </a:pathLst>
              </a:custGeom>
              <a:solidFill>
                <a:srgbClr val="63C6F5"/>
              </a:solidFill>
              <a:ln w="9525">
                <a:noFill/>
                <a:round/>
                <a:headEnd/>
                <a:tailEnd/>
              </a:ln>
            </p:spPr>
            <p:txBody>
              <a:bodyPr/>
              <a:lstStyle/>
              <a:p>
                <a:endParaRPr lang="en-US" dirty="0"/>
              </a:p>
            </p:txBody>
          </p:sp>
          <p:sp>
            <p:nvSpPr>
              <p:cNvPr id="80996" name="Rectangle 13412"/>
              <p:cNvSpPr>
                <a:spLocks noChangeArrowheads="1"/>
              </p:cNvSpPr>
              <p:nvPr/>
            </p:nvSpPr>
            <p:spPr bwMode="auto">
              <a:xfrm>
                <a:off x="1572" y="3356"/>
                <a:ext cx="7" cy="94"/>
              </a:xfrm>
              <a:prstGeom prst="rect">
                <a:avLst/>
              </a:prstGeom>
              <a:solidFill>
                <a:srgbClr val="63C6F5"/>
              </a:solidFill>
              <a:ln w="9525">
                <a:noFill/>
                <a:miter lim="800000"/>
                <a:headEnd/>
                <a:tailEnd/>
              </a:ln>
            </p:spPr>
            <p:txBody>
              <a:bodyPr/>
              <a:lstStyle/>
              <a:p>
                <a:endParaRPr lang="en-US" dirty="0"/>
              </a:p>
            </p:txBody>
          </p:sp>
          <p:sp>
            <p:nvSpPr>
              <p:cNvPr id="80997" name="Rectangle 13413"/>
              <p:cNvSpPr>
                <a:spLocks noChangeArrowheads="1"/>
              </p:cNvSpPr>
              <p:nvPr/>
            </p:nvSpPr>
            <p:spPr bwMode="auto">
              <a:xfrm>
                <a:off x="1579" y="1808"/>
                <a:ext cx="6" cy="390"/>
              </a:xfrm>
              <a:prstGeom prst="rect">
                <a:avLst/>
              </a:prstGeom>
              <a:solidFill>
                <a:srgbClr val="63C6F5"/>
              </a:solidFill>
              <a:ln w="9525">
                <a:noFill/>
                <a:miter lim="800000"/>
                <a:headEnd/>
                <a:tailEnd/>
              </a:ln>
            </p:spPr>
            <p:txBody>
              <a:bodyPr/>
              <a:lstStyle/>
              <a:p>
                <a:endParaRPr lang="en-US" dirty="0"/>
              </a:p>
            </p:txBody>
          </p:sp>
          <p:sp>
            <p:nvSpPr>
              <p:cNvPr id="80998" name="Freeform 13414"/>
              <p:cNvSpPr>
                <a:spLocks/>
              </p:cNvSpPr>
              <p:nvPr/>
            </p:nvSpPr>
            <p:spPr bwMode="auto">
              <a:xfrm>
                <a:off x="1585" y="2525"/>
                <a:ext cx="6" cy="7"/>
              </a:xfrm>
              <a:custGeom>
                <a:avLst/>
                <a:gdLst/>
                <a:ahLst/>
                <a:cxnLst>
                  <a:cxn ang="0">
                    <a:pos x="0" y="0"/>
                  </a:cxn>
                  <a:cxn ang="0">
                    <a:pos x="0" y="7"/>
                  </a:cxn>
                  <a:cxn ang="0">
                    <a:pos x="6" y="0"/>
                  </a:cxn>
                  <a:cxn ang="0">
                    <a:pos x="6" y="0"/>
                  </a:cxn>
                  <a:cxn ang="0">
                    <a:pos x="0" y="0"/>
                  </a:cxn>
                </a:cxnLst>
                <a:rect l="0" t="0" r="r" b="b"/>
                <a:pathLst>
                  <a:path w="6" h="7">
                    <a:moveTo>
                      <a:pt x="0" y="0"/>
                    </a:moveTo>
                    <a:lnTo>
                      <a:pt x="0" y="7"/>
                    </a:lnTo>
                    <a:lnTo>
                      <a:pt x="6" y="0"/>
                    </a:lnTo>
                    <a:lnTo>
                      <a:pt x="6" y="0"/>
                    </a:lnTo>
                    <a:lnTo>
                      <a:pt x="0" y="0"/>
                    </a:lnTo>
                    <a:close/>
                  </a:path>
                </a:pathLst>
              </a:custGeom>
              <a:solidFill>
                <a:srgbClr val="63C6F5"/>
              </a:solidFill>
              <a:ln w="9525">
                <a:noFill/>
                <a:round/>
                <a:headEnd/>
                <a:tailEnd/>
              </a:ln>
            </p:spPr>
            <p:txBody>
              <a:bodyPr/>
              <a:lstStyle/>
              <a:p>
                <a:endParaRPr lang="en-US" dirty="0"/>
              </a:p>
            </p:txBody>
          </p:sp>
          <p:sp>
            <p:nvSpPr>
              <p:cNvPr id="80999" name="Freeform 13415"/>
              <p:cNvSpPr>
                <a:spLocks/>
              </p:cNvSpPr>
              <p:nvPr/>
            </p:nvSpPr>
            <p:spPr bwMode="auto">
              <a:xfrm>
                <a:off x="1585" y="2915"/>
                <a:ext cx="6" cy="13"/>
              </a:xfrm>
              <a:custGeom>
                <a:avLst/>
                <a:gdLst/>
                <a:ahLst/>
                <a:cxnLst>
                  <a:cxn ang="0">
                    <a:pos x="0" y="7"/>
                  </a:cxn>
                  <a:cxn ang="0">
                    <a:pos x="0" y="13"/>
                  </a:cxn>
                  <a:cxn ang="0">
                    <a:pos x="6" y="13"/>
                  </a:cxn>
                  <a:cxn ang="0">
                    <a:pos x="6" y="0"/>
                  </a:cxn>
                  <a:cxn ang="0">
                    <a:pos x="0" y="7"/>
                  </a:cxn>
                </a:cxnLst>
                <a:rect l="0" t="0" r="r" b="b"/>
                <a:pathLst>
                  <a:path w="6" h="13">
                    <a:moveTo>
                      <a:pt x="0" y="7"/>
                    </a:moveTo>
                    <a:lnTo>
                      <a:pt x="0" y="13"/>
                    </a:lnTo>
                    <a:lnTo>
                      <a:pt x="6" y="13"/>
                    </a:lnTo>
                    <a:lnTo>
                      <a:pt x="6" y="0"/>
                    </a:lnTo>
                    <a:lnTo>
                      <a:pt x="0" y="7"/>
                    </a:lnTo>
                    <a:close/>
                  </a:path>
                </a:pathLst>
              </a:custGeom>
              <a:solidFill>
                <a:srgbClr val="63C6F5"/>
              </a:solidFill>
              <a:ln w="9525">
                <a:noFill/>
                <a:round/>
                <a:headEnd/>
                <a:tailEnd/>
              </a:ln>
            </p:spPr>
            <p:txBody>
              <a:bodyPr/>
              <a:lstStyle/>
              <a:p>
                <a:endParaRPr lang="en-US" dirty="0"/>
              </a:p>
            </p:txBody>
          </p:sp>
          <p:sp>
            <p:nvSpPr>
              <p:cNvPr id="81000" name="Rectangle 13416"/>
              <p:cNvSpPr>
                <a:spLocks noChangeArrowheads="1"/>
              </p:cNvSpPr>
              <p:nvPr/>
            </p:nvSpPr>
            <p:spPr bwMode="auto">
              <a:xfrm>
                <a:off x="1585" y="2960"/>
                <a:ext cx="6" cy="1"/>
              </a:xfrm>
              <a:prstGeom prst="rect">
                <a:avLst/>
              </a:prstGeom>
              <a:solidFill>
                <a:srgbClr val="63C6F5"/>
              </a:solidFill>
              <a:ln w="9525">
                <a:noFill/>
                <a:miter lim="800000"/>
                <a:headEnd/>
                <a:tailEnd/>
              </a:ln>
            </p:spPr>
            <p:txBody>
              <a:bodyPr/>
              <a:lstStyle/>
              <a:p>
                <a:endParaRPr lang="en-US" dirty="0"/>
              </a:p>
            </p:txBody>
          </p:sp>
          <p:sp>
            <p:nvSpPr>
              <p:cNvPr id="81001" name="Rectangle 13417"/>
              <p:cNvSpPr>
                <a:spLocks noChangeArrowheads="1"/>
              </p:cNvSpPr>
              <p:nvPr/>
            </p:nvSpPr>
            <p:spPr bwMode="auto">
              <a:xfrm>
                <a:off x="1585" y="2960"/>
                <a:ext cx="6" cy="150"/>
              </a:xfrm>
              <a:prstGeom prst="rect">
                <a:avLst/>
              </a:prstGeom>
              <a:solidFill>
                <a:srgbClr val="63C6F5"/>
              </a:solidFill>
              <a:ln w="9525">
                <a:noFill/>
                <a:miter lim="800000"/>
                <a:headEnd/>
                <a:tailEnd/>
              </a:ln>
            </p:spPr>
            <p:txBody>
              <a:bodyPr/>
              <a:lstStyle/>
              <a:p>
                <a:endParaRPr lang="en-US" dirty="0"/>
              </a:p>
            </p:txBody>
          </p:sp>
          <p:sp>
            <p:nvSpPr>
              <p:cNvPr id="81002" name="Rectangle 13418"/>
              <p:cNvSpPr>
                <a:spLocks noChangeArrowheads="1"/>
              </p:cNvSpPr>
              <p:nvPr/>
            </p:nvSpPr>
            <p:spPr bwMode="auto">
              <a:xfrm>
                <a:off x="1585" y="3211"/>
                <a:ext cx="6" cy="13"/>
              </a:xfrm>
              <a:prstGeom prst="rect">
                <a:avLst/>
              </a:prstGeom>
              <a:solidFill>
                <a:srgbClr val="63C6F5"/>
              </a:solidFill>
              <a:ln w="9525">
                <a:noFill/>
                <a:miter lim="800000"/>
                <a:headEnd/>
                <a:tailEnd/>
              </a:ln>
            </p:spPr>
            <p:txBody>
              <a:bodyPr/>
              <a:lstStyle/>
              <a:p>
                <a:endParaRPr lang="en-US" dirty="0"/>
              </a:p>
            </p:txBody>
          </p:sp>
          <p:sp>
            <p:nvSpPr>
              <p:cNvPr id="81003" name="Rectangle 13419"/>
              <p:cNvSpPr>
                <a:spLocks noChangeArrowheads="1"/>
              </p:cNvSpPr>
              <p:nvPr/>
            </p:nvSpPr>
            <p:spPr bwMode="auto">
              <a:xfrm>
                <a:off x="1579" y="3356"/>
                <a:ext cx="6" cy="94"/>
              </a:xfrm>
              <a:prstGeom prst="rect">
                <a:avLst/>
              </a:prstGeom>
              <a:solidFill>
                <a:srgbClr val="63C6F5"/>
              </a:solidFill>
              <a:ln w="9525">
                <a:noFill/>
                <a:miter lim="800000"/>
                <a:headEnd/>
                <a:tailEnd/>
              </a:ln>
            </p:spPr>
            <p:txBody>
              <a:bodyPr/>
              <a:lstStyle/>
              <a:p>
                <a:endParaRPr lang="en-US" dirty="0"/>
              </a:p>
            </p:txBody>
          </p:sp>
          <p:sp>
            <p:nvSpPr>
              <p:cNvPr id="81004" name="Freeform 13420"/>
              <p:cNvSpPr>
                <a:spLocks/>
              </p:cNvSpPr>
              <p:nvPr/>
            </p:nvSpPr>
            <p:spPr bwMode="auto">
              <a:xfrm>
                <a:off x="1585" y="664"/>
                <a:ext cx="6" cy="276"/>
              </a:xfrm>
              <a:custGeom>
                <a:avLst/>
                <a:gdLst/>
                <a:ahLst/>
                <a:cxnLst>
                  <a:cxn ang="0">
                    <a:pos x="0" y="0"/>
                  </a:cxn>
                  <a:cxn ang="0">
                    <a:pos x="0" y="276"/>
                  </a:cxn>
                  <a:cxn ang="0">
                    <a:pos x="6" y="270"/>
                  </a:cxn>
                  <a:cxn ang="0">
                    <a:pos x="6" y="0"/>
                  </a:cxn>
                  <a:cxn ang="0">
                    <a:pos x="0" y="0"/>
                  </a:cxn>
                </a:cxnLst>
                <a:rect l="0" t="0" r="r" b="b"/>
                <a:pathLst>
                  <a:path w="6" h="276">
                    <a:moveTo>
                      <a:pt x="0" y="0"/>
                    </a:moveTo>
                    <a:lnTo>
                      <a:pt x="0" y="276"/>
                    </a:lnTo>
                    <a:lnTo>
                      <a:pt x="6" y="270"/>
                    </a:lnTo>
                    <a:lnTo>
                      <a:pt x="6" y="0"/>
                    </a:lnTo>
                    <a:lnTo>
                      <a:pt x="0" y="0"/>
                    </a:lnTo>
                    <a:close/>
                  </a:path>
                </a:pathLst>
              </a:custGeom>
              <a:solidFill>
                <a:srgbClr val="63C6F5"/>
              </a:solidFill>
              <a:ln w="9525">
                <a:noFill/>
                <a:round/>
                <a:headEnd/>
                <a:tailEnd/>
              </a:ln>
            </p:spPr>
            <p:txBody>
              <a:bodyPr/>
              <a:lstStyle/>
              <a:p>
                <a:endParaRPr lang="en-US" dirty="0"/>
              </a:p>
            </p:txBody>
          </p:sp>
          <p:sp>
            <p:nvSpPr>
              <p:cNvPr id="81005" name="Rectangle 13421"/>
              <p:cNvSpPr>
                <a:spLocks noChangeArrowheads="1"/>
              </p:cNvSpPr>
              <p:nvPr/>
            </p:nvSpPr>
            <p:spPr bwMode="auto">
              <a:xfrm>
                <a:off x="1585" y="1808"/>
                <a:ext cx="6" cy="397"/>
              </a:xfrm>
              <a:prstGeom prst="rect">
                <a:avLst/>
              </a:prstGeom>
              <a:solidFill>
                <a:srgbClr val="63C6F5"/>
              </a:solidFill>
              <a:ln w="9525">
                <a:noFill/>
                <a:miter lim="800000"/>
                <a:headEnd/>
                <a:tailEnd/>
              </a:ln>
            </p:spPr>
            <p:txBody>
              <a:bodyPr/>
              <a:lstStyle/>
              <a:p>
                <a:endParaRPr lang="en-US" dirty="0"/>
              </a:p>
            </p:txBody>
          </p:sp>
          <p:sp>
            <p:nvSpPr>
              <p:cNvPr id="81006" name="Rectangle 13422"/>
              <p:cNvSpPr>
                <a:spLocks noChangeArrowheads="1"/>
              </p:cNvSpPr>
              <p:nvPr/>
            </p:nvSpPr>
            <p:spPr bwMode="auto">
              <a:xfrm>
                <a:off x="1591" y="2519"/>
                <a:ext cx="7" cy="6"/>
              </a:xfrm>
              <a:prstGeom prst="rect">
                <a:avLst/>
              </a:prstGeom>
              <a:solidFill>
                <a:srgbClr val="63C6F5"/>
              </a:solidFill>
              <a:ln w="9525">
                <a:noFill/>
                <a:miter lim="800000"/>
                <a:headEnd/>
                <a:tailEnd/>
              </a:ln>
            </p:spPr>
            <p:txBody>
              <a:bodyPr/>
              <a:lstStyle/>
              <a:p>
                <a:endParaRPr lang="en-US" dirty="0"/>
              </a:p>
            </p:txBody>
          </p:sp>
          <p:sp>
            <p:nvSpPr>
              <p:cNvPr id="81007" name="Freeform 13423"/>
              <p:cNvSpPr>
                <a:spLocks/>
              </p:cNvSpPr>
              <p:nvPr/>
            </p:nvSpPr>
            <p:spPr bwMode="auto">
              <a:xfrm>
                <a:off x="1591" y="2960"/>
                <a:ext cx="7" cy="157"/>
              </a:xfrm>
              <a:custGeom>
                <a:avLst/>
                <a:gdLst/>
                <a:ahLst/>
                <a:cxnLst>
                  <a:cxn ang="0">
                    <a:pos x="0" y="0"/>
                  </a:cxn>
                  <a:cxn ang="0">
                    <a:pos x="0" y="150"/>
                  </a:cxn>
                  <a:cxn ang="0">
                    <a:pos x="7" y="157"/>
                  </a:cxn>
                  <a:cxn ang="0">
                    <a:pos x="7" y="0"/>
                  </a:cxn>
                  <a:cxn ang="0">
                    <a:pos x="0" y="0"/>
                  </a:cxn>
                </a:cxnLst>
                <a:rect l="0" t="0" r="r" b="b"/>
                <a:pathLst>
                  <a:path w="7" h="157">
                    <a:moveTo>
                      <a:pt x="0" y="0"/>
                    </a:moveTo>
                    <a:lnTo>
                      <a:pt x="0" y="150"/>
                    </a:lnTo>
                    <a:lnTo>
                      <a:pt x="7" y="157"/>
                    </a:lnTo>
                    <a:lnTo>
                      <a:pt x="7" y="0"/>
                    </a:lnTo>
                    <a:lnTo>
                      <a:pt x="0" y="0"/>
                    </a:lnTo>
                    <a:close/>
                  </a:path>
                </a:pathLst>
              </a:custGeom>
              <a:solidFill>
                <a:srgbClr val="63C6F5"/>
              </a:solidFill>
              <a:ln w="9525">
                <a:noFill/>
                <a:round/>
                <a:headEnd/>
                <a:tailEnd/>
              </a:ln>
            </p:spPr>
            <p:txBody>
              <a:bodyPr/>
              <a:lstStyle/>
              <a:p>
                <a:endParaRPr lang="en-US" dirty="0"/>
              </a:p>
            </p:txBody>
          </p:sp>
          <p:sp>
            <p:nvSpPr>
              <p:cNvPr id="81008" name="Rectangle 13424"/>
              <p:cNvSpPr>
                <a:spLocks noChangeArrowheads="1"/>
              </p:cNvSpPr>
              <p:nvPr/>
            </p:nvSpPr>
            <p:spPr bwMode="auto">
              <a:xfrm>
                <a:off x="1591" y="3186"/>
                <a:ext cx="7" cy="13"/>
              </a:xfrm>
              <a:prstGeom prst="rect">
                <a:avLst/>
              </a:prstGeom>
              <a:solidFill>
                <a:srgbClr val="63C6F5"/>
              </a:solidFill>
              <a:ln w="9525">
                <a:noFill/>
                <a:miter lim="800000"/>
                <a:headEnd/>
                <a:tailEnd/>
              </a:ln>
            </p:spPr>
            <p:txBody>
              <a:bodyPr/>
              <a:lstStyle/>
              <a:p>
                <a:endParaRPr lang="en-US" dirty="0"/>
              </a:p>
            </p:txBody>
          </p:sp>
          <p:sp>
            <p:nvSpPr>
              <p:cNvPr id="81009" name="Freeform 13425"/>
              <p:cNvSpPr>
                <a:spLocks/>
              </p:cNvSpPr>
              <p:nvPr/>
            </p:nvSpPr>
            <p:spPr bwMode="auto">
              <a:xfrm>
                <a:off x="1591" y="3199"/>
                <a:ext cx="7" cy="6"/>
              </a:xfrm>
              <a:custGeom>
                <a:avLst/>
                <a:gdLst/>
                <a:ahLst/>
                <a:cxnLst>
                  <a:cxn ang="0">
                    <a:pos x="0" y="0"/>
                  </a:cxn>
                  <a:cxn ang="0">
                    <a:pos x="0" y="0"/>
                  </a:cxn>
                  <a:cxn ang="0">
                    <a:pos x="7" y="6"/>
                  </a:cxn>
                  <a:cxn ang="0">
                    <a:pos x="7" y="0"/>
                  </a:cxn>
                  <a:cxn ang="0">
                    <a:pos x="0" y="0"/>
                  </a:cxn>
                </a:cxnLst>
                <a:rect l="0" t="0" r="r" b="b"/>
                <a:pathLst>
                  <a:path w="7" h="6">
                    <a:moveTo>
                      <a:pt x="0" y="0"/>
                    </a:moveTo>
                    <a:lnTo>
                      <a:pt x="0" y="0"/>
                    </a:lnTo>
                    <a:lnTo>
                      <a:pt x="7" y="6"/>
                    </a:lnTo>
                    <a:lnTo>
                      <a:pt x="7" y="0"/>
                    </a:lnTo>
                    <a:lnTo>
                      <a:pt x="0" y="0"/>
                    </a:lnTo>
                    <a:close/>
                  </a:path>
                </a:pathLst>
              </a:custGeom>
              <a:solidFill>
                <a:srgbClr val="63C6F5"/>
              </a:solidFill>
              <a:ln w="9525">
                <a:noFill/>
                <a:round/>
                <a:headEnd/>
                <a:tailEnd/>
              </a:ln>
            </p:spPr>
            <p:txBody>
              <a:bodyPr/>
              <a:lstStyle/>
              <a:p>
                <a:endParaRPr lang="en-US" dirty="0"/>
              </a:p>
            </p:txBody>
          </p:sp>
          <p:sp>
            <p:nvSpPr>
              <p:cNvPr id="81010" name="Rectangle 13426"/>
              <p:cNvSpPr>
                <a:spLocks noChangeArrowheads="1"/>
              </p:cNvSpPr>
              <p:nvPr/>
            </p:nvSpPr>
            <p:spPr bwMode="auto">
              <a:xfrm>
                <a:off x="1591" y="3205"/>
                <a:ext cx="7" cy="6"/>
              </a:xfrm>
              <a:prstGeom prst="rect">
                <a:avLst/>
              </a:prstGeom>
              <a:solidFill>
                <a:srgbClr val="63C6F5"/>
              </a:solidFill>
              <a:ln w="9525">
                <a:noFill/>
                <a:miter lim="800000"/>
                <a:headEnd/>
                <a:tailEnd/>
              </a:ln>
            </p:spPr>
            <p:txBody>
              <a:bodyPr/>
              <a:lstStyle/>
              <a:p>
                <a:endParaRPr lang="en-US" dirty="0"/>
              </a:p>
            </p:txBody>
          </p:sp>
          <p:sp>
            <p:nvSpPr>
              <p:cNvPr id="81011" name="Rectangle 13427"/>
              <p:cNvSpPr>
                <a:spLocks noChangeArrowheads="1"/>
              </p:cNvSpPr>
              <p:nvPr/>
            </p:nvSpPr>
            <p:spPr bwMode="auto">
              <a:xfrm>
                <a:off x="1585" y="3356"/>
                <a:ext cx="6" cy="94"/>
              </a:xfrm>
              <a:prstGeom prst="rect">
                <a:avLst/>
              </a:prstGeom>
              <a:solidFill>
                <a:srgbClr val="63C6F5"/>
              </a:solidFill>
              <a:ln w="9525">
                <a:noFill/>
                <a:miter lim="800000"/>
                <a:headEnd/>
                <a:tailEnd/>
              </a:ln>
            </p:spPr>
            <p:txBody>
              <a:bodyPr/>
              <a:lstStyle/>
              <a:p>
                <a:endParaRPr lang="en-US" dirty="0"/>
              </a:p>
            </p:txBody>
          </p:sp>
          <p:sp>
            <p:nvSpPr>
              <p:cNvPr id="81012" name="Freeform 13428"/>
              <p:cNvSpPr>
                <a:spLocks/>
              </p:cNvSpPr>
              <p:nvPr/>
            </p:nvSpPr>
            <p:spPr bwMode="auto">
              <a:xfrm>
                <a:off x="1591" y="664"/>
                <a:ext cx="7" cy="270"/>
              </a:xfrm>
              <a:custGeom>
                <a:avLst/>
                <a:gdLst/>
                <a:ahLst/>
                <a:cxnLst>
                  <a:cxn ang="0">
                    <a:pos x="0" y="0"/>
                  </a:cxn>
                  <a:cxn ang="0">
                    <a:pos x="0" y="270"/>
                  </a:cxn>
                  <a:cxn ang="0">
                    <a:pos x="7" y="264"/>
                  </a:cxn>
                  <a:cxn ang="0">
                    <a:pos x="7" y="0"/>
                  </a:cxn>
                  <a:cxn ang="0">
                    <a:pos x="0" y="0"/>
                  </a:cxn>
                </a:cxnLst>
                <a:rect l="0" t="0" r="r" b="b"/>
                <a:pathLst>
                  <a:path w="7" h="270">
                    <a:moveTo>
                      <a:pt x="0" y="0"/>
                    </a:moveTo>
                    <a:lnTo>
                      <a:pt x="0" y="270"/>
                    </a:lnTo>
                    <a:lnTo>
                      <a:pt x="7" y="264"/>
                    </a:lnTo>
                    <a:lnTo>
                      <a:pt x="7" y="0"/>
                    </a:lnTo>
                    <a:lnTo>
                      <a:pt x="0" y="0"/>
                    </a:lnTo>
                    <a:close/>
                  </a:path>
                </a:pathLst>
              </a:custGeom>
              <a:solidFill>
                <a:srgbClr val="63C6F5"/>
              </a:solidFill>
              <a:ln w="9525">
                <a:noFill/>
                <a:round/>
                <a:headEnd/>
                <a:tailEnd/>
              </a:ln>
            </p:spPr>
            <p:txBody>
              <a:bodyPr/>
              <a:lstStyle/>
              <a:p>
                <a:endParaRPr lang="en-US" dirty="0"/>
              </a:p>
            </p:txBody>
          </p:sp>
          <p:sp>
            <p:nvSpPr>
              <p:cNvPr id="81013" name="Freeform 13429"/>
              <p:cNvSpPr>
                <a:spLocks/>
              </p:cNvSpPr>
              <p:nvPr/>
            </p:nvSpPr>
            <p:spPr bwMode="auto">
              <a:xfrm>
                <a:off x="1598" y="670"/>
                <a:ext cx="6" cy="258"/>
              </a:xfrm>
              <a:custGeom>
                <a:avLst/>
                <a:gdLst/>
                <a:ahLst/>
                <a:cxnLst>
                  <a:cxn ang="0">
                    <a:pos x="0" y="0"/>
                  </a:cxn>
                  <a:cxn ang="0">
                    <a:pos x="0" y="258"/>
                  </a:cxn>
                  <a:cxn ang="0">
                    <a:pos x="6" y="252"/>
                  </a:cxn>
                  <a:cxn ang="0">
                    <a:pos x="6" y="0"/>
                  </a:cxn>
                  <a:cxn ang="0">
                    <a:pos x="0" y="0"/>
                  </a:cxn>
                </a:cxnLst>
                <a:rect l="0" t="0" r="r" b="b"/>
                <a:pathLst>
                  <a:path w="6" h="258">
                    <a:moveTo>
                      <a:pt x="0" y="0"/>
                    </a:moveTo>
                    <a:lnTo>
                      <a:pt x="0" y="258"/>
                    </a:lnTo>
                    <a:lnTo>
                      <a:pt x="6" y="252"/>
                    </a:lnTo>
                    <a:lnTo>
                      <a:pt x="6" y="0"/>
                    </a:lnTo>
                    <a:lnTo>
                      <a:pt x="0" y="0"/>
                    </a:lnTo>
                    <a:close/>
                  </a:path>
                </a:pathLst>
              </a:custGeom>
              <a:solidFill>
                <a:srgbClr val="63C6F5"/>
              </a:solidFill>
              <a:ln w="9525">
                <a:noFill/>
                <a:round/>
                <a:headEnd/>
                <a:tailEnd/>
              </a:ln>
            </p:spPr>
            <p:txBody>
              <a:bodyPr/>
              <a:lstStyle/>
              <a:p>
                <a:endParaRPr lang="en-US" dirty="0"/>
              </a:p>
            </p:txBody>
          </p:sp>
          <p:sp>
            <p:nvSpPr>
              <p:cNvPr id="81014" name="Freeform 13430"/>
              <p:cNvSpPr>
                <a:spLocks/>
              </p:cNvSpPr>
              <p:nvPr/>
            </p:nvSpPr>
            <p:spPr bwMode="auto">
              <a:xfrm>
                <a:off x="1591" y="1808"/>
                <a:ext cx="7" cy="403"/>
              </a:xfrm>
              <a:custGeom>
                <a:avLst/>
                <a:gdLst/>
                <a:ahLst/>
                <a:cxnLst>
                  <a:cxn ang="0">
                    <a:pos x="0" y="0"/>
                  </a:cxn>
                  <a:cxn ang="0">
                    <a:pos x="0" y="397"/>
                  </a:cxn>
                  <a:cxn ang="0">
                    <a:pos x="7" y="403"/>
                  </a:cxn>
                  <a:cxn ang="0">
                    <a:pos x="7" y="0"/>
                  </a:cxn>
                  <a:cxn ang="0">
                    <a:pos x="0" y="0"/>
                  </a:cxn>
                </a:cxnLst>
                <a:rect l="0" t="0" r="r" b="b"/>
                <a:pathLst>
                  <a:path w="7" h="403">
                    <a:moveTo>
                      <a:pt x="0" y="0"/>
                    </a:moveTo>
                    <a:lnTo>
                      <a:pt x="0" y="397"/>
                    </a:lnTo>
                    <a:lnTo>
                      <a:pt x="7" y="403"/>
                    </a:lnTo>
                    <a:lnTo>
                      <a:pt x="7" y="0"/>
                    </a:lnTo>
                    <a:lnTo>
                      <a:pt x="0" y="0"/>
                    </a:lnTo>
                    <a:close/>
                  </a:path>
                </a:pathLst>
              </a:custGeom>
              <a:solidFill>
                <a:srgbClr val="63C6F5"/>
              </a:solidFill>
              <a:ln w="9525">
                <a:noFill/>
                <a:round/>
                <a:headEnd/>
                <a:tailEnd/>
              </a:ln>
            </p:spPr>
            <p:txBody>
              <a:bodyPr/>
              <a:lstStyle/>
              <a:p>
                <a:endParaRPr lang="en-US" dirty="0"/>
              </a:p>
            </p:txBody>
          </p:sp>
          <p:sp>
            <p:nvSpPr>
              <p:cNvPr id="81015" name="Freeform 13431"/>
              <p:cNvSpPr>
                <a:spLocks/>
              </p:cNvSpPr>
              <p:nvPr/>
            </p:nvSpPr>
            <p:spPr bwMode="auto">
              <a:xfrm>
                <a:off x="1598" y="2513"/>
                <a:ext cx="6" cy="6"/>
              </a:xfrm>
              <a:custGeom>
                <a:avLst/>
                <a:gdLst/>
                <a:ahLst/>
                <a:cxnLst>
                  <a:cxn ang="0">
                    <a:pos x="0" y="6"/>
                  </a:cxn>
                  <a:cxn ang="0">
                    <a:pos x="0" y="6"/>
                  </a:cxn>
                  <a:cxn ang="0">
                    <a:pos x="6" y="6"/>
                  </a:cxn>
                  <a:cxn ang="0">
                    <a:pos x="6" y="0"/>
                  </a:cxn>
                  <a:cxn ang="0">
                    <a:pos x="0" y="6"/>
                  </a:cxn>
                </a:cxnLst>
                <a:rect l="0" t="0" r="r" b="b"/>
                <a:pathLst>
                  <a:path w="6" h="6">
                    <a:moveTo>
                      <a:pt x="0" y="6"/>
                    </a:moveTo>
                    <a:lnTo>
                      <a:pt x="0" y="6"/>
                    </a:lnTo>
                    <a:lnTo>
                      <a:pt x="6" y="6"/>
                    </a:lnTo>
                    <a:lnTo>
                      <a:pt x="6" y="0"/>
                    </a:lnTo>
                    <a:lnTo>
                      <a:pt x="0" y="6"/>
                    </a:lnTo>
                    <a:close/>
                  </a:path>
                </a:pathLst>
              </a:custGeom>
              <a:solidFill>
                <a:srgbClr val="63C6F5"/>
              </a:solidFill>
              <a:ln w="9525">
                <a:noFill/>
                <a:round/>
                <a:headEnd/>
                <a:tailEnd/>
              </a:ln>
            </p:spPr>
            <p:txBody>
              <a:bodyPr/>
              <a:lstStyle/>
              <a:p>
                <a:endParaRPr lang="en-US" dirty="0"/>
              </a:p>
            </p:txBody>
          </p:sp>
          <p:sp>
            <p:nvSpPr>
              <p:cNvPr id="81016" name="Rectangle 13432"/>
              <p:cNvSpPr>
                <a:spLocks noChangeArrowheads="1"/>
              </p:cNvSpPr>
              <p:nvPr/>
            </p:nvSpPr>
            <p:spPr bwMode="auto">
              <a:xfrm>
                <a:off x="1598" y="2960"/>
                <a:ext cx="6" cy="163"/>
              </a:xfrm>
              <a:prstGeom prst="rect">
                <a:avLst/>
              </a:prstGeom>
              <a:solidFill>
                <a:srgbClr val="63C6F5"/>
              </a:solidFill>
              <a:ln w="9525">
                <a:noFill/>
                <a:miter lim="800000"/>
                <a:headEnd/>
                <a:tailEnd/>
              </a:ln>
            </p:spPr>
            <p:txBody>
              <a:bodyPr/>
              <a:lstStyle/>
              <a:p>
                <a:endParaRPr lang="en-US" dirty="0"/>
              </a:p>
            </p:txBody>
          </p:sp>
          <p:sp>
            <p:nvSpPr>
              <p:cNvPr id="81017" name="Rectangle 13433"/>
              <p:cNvSpPr>
                <a:spLocks noChangeArrowheads="1"/>
              </p:cNvSpPr>
              <p:nvPr/>
            </p:nvSpPr>
            <p:spPr bwMode="auto">
              <a:xfrm>
                <a:off x="1598" y="3129"/>
                <a:ext cx="6" cy="7"/>
              </a:xfrm>
              <a:prstGeom prst="rect">
                <a:avLst/>
              </a:prstGeom>
              <a:solidFill>
                <a:srgbClr val="63C6F5"/>
              </a:solidFill>
              <a:ln w="9525">
                <a:noFill/>
                <a:miter lim="800000"/>
                <a:headEnd/>
                <a:tailEnd/>
              </a:ln>
            </p:spPr>
            <p:txBody>
              <a:bodyPr/>
              <a:lstStyle/>
              <a:p>
                <a:endParaRPr lang="en-US" dirty="0"/>
              </a:p>
            </p:txBody>
          </p:sp>
          <p:sp>
            <p:nvSpPr>
              <p:cNvPr id="81018" name="Rectangle 13434"/>
              <p:cNvSpPr>
                <a:spLocks noChangeArrowheads="1"/>
              </p:cNvSpPr>
              <p:nvPr/>
            </p:nvSpPr>
            <p:spPr bwMode="auto">
              <a:xfrm>
                <a:off x="1598" y="3180"/>
                <a:ext cx="6" cy="25"/>
              </a:xfrm>
              <a:prstGeom prst="rect">
                <a:avLst/>
              </a:prstGeom>
              <a:solidFill>
                <a:srgbClr val="63C6F5"/>
              </a:solidFill>
              <a:ln w="9525">
                <a:noFill/>
                <a:miter lim="800000"/>
                <a:headEnd/>
                <a:tailEnd/>
              </a:ln>
            </p:spPr>
            <p:txBody>
              <a:bodyPr/>
              <a:lstStyle/>
              <a:p>
                <a:endParaRPr lang="en-US" dirty="0"/>
              </a:p>
            </p:txBody>
          </p:sp>
          <p:sp>
            <p:nvSpPr>
              <p:cNvPr id="81019" name="Rectangle 13435"/>
              <p:cNvSpPr>
                <a:spLocks noChangeArrowheads="1"/>
              </p:cNvSpPr>
              <p:nvPr/>
            </p:nvSpPr>
            <p:spPr bwMode="auto">
              <a:xfrm>
                <a:off x="1591" y="3356"/>
                <a:ext cx="7" cy="94"/>
              </a:xfrm>
              <a:prstGeom prst="rect">
                <a:avLst/>
              </a:prstGeom>
              <a:solidFill>
                <a:srgbClr val="63C6F5"/>
              </a:solidFill>
              <a:ln w="9525">
                <a:noFill/>
                <a:miter lim="800000"/>
                <a:headEnd/>
                <a:tailEnd/>
              </a:ln>
            </p:spPr>
            <p:txBody>
              <a:bodyPr/>
              <a:lstStyle/>
              <a:p>
                <a:endParaRPr lang="en-US" dirty="0"/>
              </a:p>
            </p:txBody>
          </p:sp>
          <p:sp>
            <p:nvSpPr>
              <p:cNvPr id="81020" name="Rectangle 13436"/>
              <p:cNvSpPr>
                <a:spLocks noChangeArrowheads="1"/>
              </p:cNvSpPr>
              <p:nvPr/>
            </p:nvSpPr>
            <p:spPr bwMode="auto">
              <a:xfrm>
                <a:off x="1598" y="1808"/>
                <a:ext cx="6" cy="403"/>
              </a:xfrm>
              <a:prstGeom prst="rect">
                <a:avLst/>
              </a:prstGeom>
              <a:solidFill>
                <a:srgbClr val="63C6F5"/>
              </a:solidFill>
              <a:ln w="9525">
                <a:noFill/>
                <a:miter lim="800000"/>
                <a:headEnd/>
                <a:tailEnd/>
              </a:ln>
            </p:spPr>
            <p:txBody>
              <a:bodyPr/>
              <a:lstStyle/>
              <a:p>
                <a:endParaRPr lang="en-US" dirty="0"/>
              </a:p>
            </p:txBody>
          </p:sp>
          <p:sp>
            <p:nvSpPr>
              <p:cNvPr id="81021" name="Rectangle 13437"/>
              <p:cNvSpPr>
                <a:spLocks noChangeArrowheads="1"/>
              </p:cNvSpPr>
              <p:nvPr/>
            </p:nvSpPr>
            <p:spPr bwMode="auto">
              <a:xfrm>
                <a:off x="1604" y="2513"/>
                <a:ext cx="6" cy="6"/>
              </a:xfrm>
              <a:prstGeom prst="rect">
                <a:avLst/>
              </a:prstGeom>
              <a:solidFill>
                <a:srgbClr val="63C6F5"/>
              </a:solidFill>
              <a:ln w="9525">
                <a:noFill/>
                <a:miter lim="800000"/>
                <a:headEnd/>
                <a:tailEnd/>
              </a:ln>
            </p:spPr>
            <p:txBody>
              <a:bodyPr/>
              <a:lstStyle/>
              <a:p>
                <a:endParaRPr lang="en-US" dirty="0"/>
              </a:p>
            </p:txBody>
          </p:sp>
          <p:sp>
            <p:nvSpPr>
              <p:cNvPr id="81022" name="Rectangle 13438"/>
              <p:cNvSpPr>
                <a:spLocks noChangeArrowheads="1"/>
              </p:cNvSpPr>
              <p:nvPr/>
            </p:nvSpPr>
            <p:spPr bwMode="auto">
              <a:xfrm>
                <a:off x="1604" y="2960"/>
                <a:ext cx="6" cy="176"/>
              </a:xfrm>
              <a:prstGeom prst="rect">
                <a:avLst/>
              </a:prstGeom>
              <a:solidFill>
                <a:srgbClr val="63C6F5"/>
              </a:solidFill>
              <a:ln w="9525">
                <a:noFill/>
                <a:miter lim="800000"/>
                <a:headEnd/>
                <a:tailEnd/>
              </a:ln>
            </p:spPr>
            <p:txBody>
              <a:bodyPr/>
              <a:lstStyle/>
              <a:p>
                <a:endParaRPr lang="en-US" dirty="0"/>
              </a:p>
            </p:txBody>
          </p:sp>
          <p:sp>
            <p:nvSpPr>
              <p:cNvPr id="81023" name="Rectangle 13439"/>
              <p:cNvSpPr>
                <a:spLocks noChangeArrowheads="1"/>
              </p:cNvSpPr>
              <p:nvPr/>
            </p:nvSpPr>
            <p:spPr bwMode="auto">
              <a:xfrm>
                <a:off x="1604" y="3186"/>
                <a:ext cx="6" cy="1"/>
              </a:xfrm>
              <a:prstGeom prst="rect">
                <a:avLst/>
              </a:prstGeom>
              <a:solidFill>
                <a:srgbClr val="63C6F5"/>
              </a:solidFill>
              <a:ln w="9525">
                <a:noFill/>
                <a:miter lim="800000"/>
                <a:headEnd/>
                <a:tailEnd/>
              </a:ln>
            </p:spPr>
            <p:txBody>
              <a:bodyPr/>
              <a:lstStyle/>
              <a:p>
                <a:endParaRPr lang="en-US" dirty="0"/>
              </a:p>
            </p:txBody>
          </p:sp>
          <p:sp>
            <p:nvSpPr>
              <p:cNvPr id="81024" name="Rectangle 13440"/>
              <p:cNvSpPr>
                <a:spLocks noChangeArrowheads="1"/>
              </p:cNvSpPr>
              <p:nvPr/>
            </p:nvSpPr>
            <p:spPr bwMode="auto">
              <a:xfrm>
                <a:off x="1604" y="3199"/>
                <a:ext cx="6" cy="18"/>
              </a:xfrm>
              <a:prstGeom prst="rect">
                <a:avLst/>
              </a:prstGeom>
              <a:solidFill>
                <a:srgbClr val="63C6F5"/>
              </a:solidFill>
              <a:ln w="9525">
                <a:noFill/>
                <a:miter lim="800000"/>
                <a:headEnd/>
                <a:tailEnd/>
              </a:ln>
            </p:spPr>
            <p:txBody>
              <a:bodyPr/>
              <a:lstStyle/>
              <a:p>
                <a:endParaRPr lang="en-US" dirty="0"/>
              </a:p>
            </p:txBody>
          </p:sp>
          <p:sp>
            <p:nvSpPr>
              <p:cNvPr id="81025" name="Freeform 13441"/>
              <p:cNvSpPr>
                <a:spLocks/>
              </p:cNvSpPr>
              <p:nvPr/>
            </p:nvSpPr>
            <p:spPr bwMode="auto">
              <a:xfrm>
                <a:off x="1604" y="3217"/>
                <a:ext cx="6" cy="13"/>
              </a:xfrm>
              <a:custGeom>
                <a:avLst/>
                <a:gdLst/>
                <a:ahLst/>
                <a:cxnLst>
                  <a:cxn ang="0">
                    <a:pos x="0" y="0"/>
                  </a:cxn>
                  <a:cxn ang="0">
                    <a:pos x="0" y="13"/>
                  </a:cxn>
                  <a:cxn ang="0">
                    <a:pos x="6" y="7"/>
                  </a:cxn>
                  <a:cxn ang="0">
                    <a:pos x="6" y="0"/>
                  </a:cxn>
                  <a:cxn ang="0">
                    <a:pos x="0" y="0"/>
                  </a:cxn>
                </a:cxnLst>
                <a:rect l="0" t="0" r="r" b="b"/>
                <a:pathLst>
                  <a:path w="6" h="13">
                    <a:moveTo>
                      <a:pt x="0" y="0"/>
                    </a:moveTo>
                    <a:lnTo>
                      <a:pt x="0" y="13"/>
                    </a:lnTo>
                    <a:lnTo>
                      <a:pt x="6" y="7"/>
                    </a:lnTo>
                    <a:lnTo>
                      <a:pt x="6" y="0"/>
                    </a:lnTo>
                    <a:lnTo>
                      <a:pt x="0" y="0"/>
                    </a:lnTo>
                    <a:close/>
                  </a:path>
                </a:pathLst>
              </a:custGeom>
              <a:solidFill>
                <a:srgbClr val="63C6F5"/>
              </a:solidFill>
              <a:ln w="9525">
                <a:noFill/>
                <a:round/>
                <a:headEnd/>
                <a:tailEnd/>
              </a:ln>
            </p:spPr>
            <p:txBody>
              <a:bodyPr/>
              <a:lstStyle/>
              <a:p>
                <a:endParaRPr lang="en-US" dirty="0"/>
              </a:p>
            </p:txBody>
          </p:sp>
          <p:sp>
            <p:nvSpPr>
              <p:cNvPr id="81026" name="Rectangle 13442"/>
              <p:cNvSpPr>
                <a:spLocks noChangeArrowheads="1"/>
              </p:cNvSpPr>
              <p:nvPr/>
            </p:nvSpPr>
            <p:spPr bwMode="auto">
              <a:xfrm>
                <a:off x="1598" y="3356"/>
                <a:ext cx="12" cy="94"/>
              </a:xfrm>
              <a:prstGeom prst="rect">
                <a:avLst/>
              </a:prstGeom>
              <a:solidFill>
                <a:srgbClr val="63C6F5"/>
              </a:solidFill>
              <a:ln w="9525">
                <a:noFill/>
                <a:miter lim="800000"/>
                <a:headEnd/>
                <a:tailEnd/>
              </a:ln>
            </p:spPr>
            <p:txBody>
              <a:bodyPr/>
              <a:lstStyle/>
              <a:p>
                <a:endParaRPr lang="en-US" dirty="0"/>
              </a:p>
            </p:txBody>
          </p:sp>
          <p:sp>
            <p:nvSpPr>
              <p:cNvPr id="81027" name="Freeform 13443"/>
              <p:cNvSpPr>
                <a:spLocks/>
              </p:cNvSpPr>
              <p:nvPr/>
            </p:nvSpPr>
            <p:spPr bwMode="auto">
              <a:xfrm>
                <a:off x="1604" y="670"/>
                <a:ext cx="12" cy="252"/>
              </a:xfrm>
              <a:custGeom>
                <a:avLst/>
                <a:gdLst/>
                <a:ahLst/>
                <a:cxnLst>
                  <a:cxn ang="0">
                    <a:pos x="0" y="0"/>
                  </a:cxn>
                  <a:cxn ang="0">
                    <a:pos x="0" y="252"/>
                  </a:cxn>
                  <a:cxn ang="0">
                    <a:pos x="12" y="245"/>
                  </a:cxn>
                  <a:cxn ang="0">
                    <a:pos x="12" y="6"/>
                  </a:cxn>
                  <a:cxn ang="0">
                    <a:pos x="0" y="0"/>
                  </a:cxn>
                </a:cxnLst>
                <a:rect l="0" t="0" r="r" b="b"/>
                <a:pathLst>
                  <a:path w="12" h="252">
                    <a:moveTo>
                      <a:pt x="0" y="0"/>
                    </a:moveTo>
                    <a:lnTo>
                      <a:pt x="0" y="252"/>
                    </a:lnTo>
                    <a:lnTo>
                      <a:pt x="12" y="245"/>
                    </a:lnTo>
                    <a:lnTo>
                      <a:pt x="12" y="6"/>
                    </a:lnTo>
                    <a:lnTo>
                      <a:pt x="0" y="0"/>
                    </a:lnTo>
                    <a:close/>
                  </a:path>
                </a:pathLst>
              </a:custGeom>
              <a:solidFill>
                <a:srgbClr val="63C6F5"/>
              </a:solidFill>
              <a:ln w="9525">
                <a:noFill/>
                <a:round/>
                <a:headEnd/>
                <a:tailEnd/>
              </a:ln>
            </p:spPr>
            <p:txBody>
              <a:bodyPr/>
              <a:lstStyle/>
              <a:p>
                <a:endParaRPr lang="en-US" dirty="0"/>
              </a:p>
            </p:txBody>
          </p:sp>
          <p:sp>
            <p:nvSpPr>
              <p:cNvPr id="81028" name="Rectangle 13444"/>
              <p:cNvSpPr>
                <a:spLocks noChangeArrowheads="1"/>
              </p:cNvSpPr>
              <p:nvPr/>
            </p:nvSpPr>
            <p:spPr bwMode="auto">
              <a:xfrm>
                <a:off x="1604" y="1808"/>
                <a:ext cx="6" cy="409"/>
              </a:xfrm>
              <a:prstGeom prst="rect">
                <a:avLst/>
              </a:prstGeom>
              <a:solidFill>
                <a:srgbClr val="63C6F5"/>
              </a:solidFill>
              <a:ln w="9525">
                <a:noFill/>
                <a:miter lim="800000"/>
                <a:headEnd/>
                <a:tailEnd/>
              </a:ln>
            </p:spPr>
            <p:txBody>
              <a:bodyPr/>
              <a:lstStyle/>
              <a:p>
                <a:endParaRPr lang="en-US" dirty="0"/>
              </a:p>
            </p:txBody>
          </p:sp>
          <p:sp>
            <p:nvSpPr>
              <p:cNvPr id="81029" name="Freeform 13445"/>
              <p:cNvSpPr>
                <a:spLocks/>
              </p:cNvSpPr>
              <p:nvPr/>
            </p:nvSpPr>
            <p:spPr bwMode="auto">
              <a:xfrm>
                <a:off x="1610" y="2236"/>
                <a:ext cx="6" cy="32"/>
              </a:xfrm>
              <a:custGeom>
                <a:avLst/>
                <a:gdLst/>
                <a:ahLst/>
                <a:cxnLst>
                  <a:cxn ang="0">
                    <a:pos x="0" y="0"/>
                  </a:cxn>
                  <a:cxn ang="0">
                    <a:pos x="0" y="25"/>
                  </a:cxn>
                  <a:cxn ang="0">
                    <a:pos x="6" y="32"/>
                  </a:cxn>
                  <a:cxn ang="0">
                    <a:pos x="6" y="0"/>
                  </a:cxn>
                  <a:cxn ang="0">
                    <a:pos x="0" y="0"/>
                  </a:cxn>
                </a:cxnLst>
                <a:rect l="0" t="0" r="r" b="b"/>
                <a:pathLst>
                  <a:path w="6" h="32">
                    <a:moveTo>
                      <a:pt x="0" y="0"/>
                    </a:moveTo>
                    <a:lnTo>
                      <a:pt x="0" y="25"/>
                    </a:lnTo>
                    <a:lnTo>
                      <a:pt x="6" y="32"/>
                    </a:lnTo>
                    <a:lnTo>
                      <a:pt x="6" y="0"/>
                    </a:lnTo>
                    <a:lnTo>
                      <a:pt x="0" y="0"/>
                    </a:lnTo>
                    <a:close/>
                  </a:path>
                </a:pathLst>
              </a:custGeom>
              <a:solidFill>
                <a:srgbClr val="63C6F5"/>
              </a:solidFill>
              <a:ln w="9525">
                <a:noFill/>
                <a:round/>
                <a:headEnd/>
                <a:tailEnd/>
              </a:ln>
            </p:spPr>
            <p:txBody>
              <a:bodyPr/>
              <a:lstStyle/>
              <a:p>
                <a:endParaRPr lang="en-US" dirty="0"/>
              </a:p>
            </p:txBody>
          </p:sp>
          <p:sp>
            <p:nvSpPr>
              <p:cNvPr id="81030" name="Rectangle 13446"/>
              <p:cNvSpPr>
                <a:spLocks noChangeArrowheads="1"/>
              </p:cNvSpPr>
              <p:nvPr/>
            </p:nvSpPr>
            <p:spPr bwMode="auto">
              <a:xfrm>
                <a:off x="1610" y="2513"/>
                <a:ext cx="6" cy="1"/>
              </a:xfrm>
              <a:prstGeom prst="rect">
                <a:avLst/>
              </a:prstGeom>
              <a:solidFill>
                <a:srgbClr val="63C6F5"/>
              </a:solidFill>
              <a:ln w="9525">
                <a:noFill/>
                <a:miter lim="800000"/>
                <a:headEnd/>
                <a:tailEnd/>
              </a:ln>
            </p:spPr>
            <p:txBody>
              <a:bodyPr/>
              <a:lstStyle/>
              <a:p>
                <a:endParaRPr lang="en-US" dirty="0"/>
              </a:p>
            </p:txBody>
          </p:sp>
          <p:sp>
            <p:nvSpPr>
              <p:cNvPr id="81031" name="Freeform 13447"/>
              <p:cNvSpPr>
                <a:spLocks/>
              </p:cNvSpPr>
              <p:nvPr/>
            </p:nvSpPr>
            <p:spPr bwMode="auto">
              <a:xfrm>
                <a:off x="1610" y="2953"/>
                <a:ext cx="6" cy="258"/>
              </a:xfrm>
              <a:custGeom>
                <a:avLst/>
                <a:gdLst/>
                <a:ahLst/>
                <a:cxnLst>
                  <a:cxn ang="0">
                    <a:pos x="0" y="7"/>
                  </a:cxn>
                  <a:cxn ang="0">
                    <a:pos x="0" y="252"/>
                  </a:cxn>
                  <a:cxn ang="0">
                    <a:pos x="6" y="258"/>
                  </a:cxn>
                  <a:cxn ang="0">
                    <a:pos x="6" y="0"/>
                  </a:cxn>
                  <a:cxn ang="0">
                    <a:pos x="0" y="7"/>
                  </a:cxn>
                </a:cxnLst>
                <a:rect l="0" t="0" r="r" b="b"/>
                <a:pathLst>
                  <a:path w="6" h="258">
                    <a:moveTo>
                      <a:pt x="0" y="7"/>
                    </a:moveTo>
                    <a:lnTo>
                      <a:pt x="0" y="252"/>
                    </a:lnTo>
                    <a:lnTo>
                      <a:pt x="6" y="258"/>
                    </a:lnTo>
                    <a:lnTo>
                      <a:pt x="6" y="0"/>
                    </a:lnTo>
                    <a:lnTo>
                      <a:pt x="0" y="7"/>
                    </a:lnTo>
                    <a:close/>
                  </a:path>
                </a:pathLst>
              </a:custGeom>
              <a:solidFill>
                <a:srgbClr val="63C6F5"/>
              </a:solidFill>
              <a:ln w="9525">
                <a:noFill/>
                <a:round/>
                <a:headEnd/>
                <a:tailEnd/>
              </a:ln>
            </p:spPr>
            <p:txBody>
              <a:bodyPr/>
              <a:lstStyle/>
              <a:p>
                <a:endParaRPr lang="en-US" dirty="0"/>
              </a:p>
            </p:txBody>
          </p:sp>
          <p:sp>
            <p:nvSpPr>
              <p:cNvPr id="81032" name="Rectangle 13448"/>
              <p:cNvSpPr>
                <a:spLocks noChangeArrowheads="1"/>
              </p:cNvSpPr>
              <p:nvPr/>
            </p:nvSpPr>
            <p:spPr bwMode="auto">
              <a:xfrm>
                <a:off x="1610" y="3211"/>
                <a:ext cx="6" cy="6"/>
              </a:xfrm>
              <a:prstGeom prst="rect">
                <a:avLst/>
              </a:prstGeom>
              <a:solidFill>
                <a:srgbClr val="63C6F5"/>
              </a:solidFill>
              <a:ln w="9525">
                <a:noFill/>
                <a:miter lim="800000"/>
                <a:headEnd/>
                <a:tailEnd/>
              </a:ln>
            </p:spPr>
            <p:txBody>
              <a:bodyPr/>
              <a:lstStyle/>
              <a:p>
                <a:endParaRPr lang="en-US" dirty="0"/>
              </a:p>
            </p:txBody>
          </p:sp>
          <p:sp>
            <p:nvSpPr>
              <p:cNvPr id="81033" name="Rectangle 13449"/>
              <p:cNvSpPr>
                <a:spLocks noChangeArrowheads="1"/>
              </p:cNvSpPr>
              <p:nvPr/>
            </p:nvSpPr>
            <p:spPr bwMode="auto">
              <a:xfrm>
                <a:off x="1610" y="3224"/>
                <a:ext cx="6" cy="12"/>
              </a:xfrm>
              <a:prstGeom prst="rect">
                <a:avLst/>
              </a:prstGeom>
              <a:solidFill>
                <a:srgbClr val="63C6F5"/>
              </a:solidFill>
              <a:ln w="9525">
                <a:noFill/>
                <a:miter lim="800000"/>
                <a:headEnd/>
                <a:tailEnd/>
              </a:ln>
            </p:spPr>
            <p:txBody>
              <a:bodyPr/>
              <a:lstStyle/>
              <a:p>
                <a:endParaRPr lang="en-US" dirty="0"/>
              </a:p>
            </p:txBody>
          </p:sp>
          <p:sp>
            <p:nvSpPr>
              <p:cNvPr id="81034" name="Freeform 13450"/>
              <p:cNvSpPr>
                <a:spLocks/>
              </p:cNvSpPr>
              <p:nvPr/>
            </p:nvSpPr>
            <p:spPr bwMode="auto">
              <a:xfrm>
                <a:off x="1616" y="676"/>
                <a:ext cx="7" cy="239"/>
              </a:xfrm>
              <a:custGeom>
                <a:avLst/>
                <a:gdLst/>
                <a:ahLst/>
                <a:cxnLst>
                  <a:cxn ang="0">
                    <a:pos x="0" y="0"/>
                  </a:cxn>
                  <a:cxn ang="0">
                    <a:pos x="0" y="239"/>
                  </a:cxn>
                  <a:cxn ang="0">
                    <a:pos x="7" y="233"/>
                  </a:cxn>
                  <a:cxn ang="0">
                    <a:pos x="7" y="0"/>
                  </a:cxn>
                  <a:cxn ang="0">
                    <a:pos x="0" y="0"/>
                  </a:cxn>
                </a:cxnLst>
                <a:rect l="0" t="0" r="r" b="b"/>
                <a:pathLst>
                  <a:path w="7" h="239">
                    <a:moveTo>
                      <a:pt x="0" y="0"/>
                    </a:moveTo>
                    <a:lnTo>
                      <a:pt x="0" y="239"/>
                    </a:lnTo>
                    <a:lnTo>
                      <a:pt x="7" y="233"/>
                    </a:lnTo>
                    <a:lnTo>
                      <a:pt x="7" y="0"/>
                    </a:lnTo>
                    <a:lnTo>
                      <a:pt x="0" y="0"/>
                    </a:lnTo>
                    <a:close/>
                  </a:path>
                </a:pathLst>
              </a:custGeom>
              <a:solidFill>
                <a:srgbClr val="63C6F5"/>
              </a:solidFill>
              <a:ln w="9525">
                <a:noFill/>
                <a:round/>
                <a:headEnd/>
                <a:tailEnd/>
              </a:ln>
            </p:spPr>
            <p:txBody>
              <a:bodyPr/>
              <a:lstStyle/>
              <a:p>
                <a:endParaRPr lang="en-US" dirty="0"/>
              </a:p>
            </p:txBody>
          </p:sp>
          <p:sp>
            <p:nvSpPr>
              <p:cNvPr id="81035" name="Freeform 13451"/>
              <p:cNvSpPr>
                <a:spLocks/>
              </p:cNvSpPr>
              <p:nvPr/>
            </p:nvSpPr>
            <p:spPr bwMode="auto">
              <a:xfrm>
                <a:off x="1610" y="1808"/>
                <a:ext cx="6" cy="409"/>
              </a:xfrm>
              <a:custGeom>
                <a:avLst/>
                <a:gdLst/>
                <a:ahLst/>
                <a:cxnLst>
                  <a:cxn ang="0">
                    <a:pos x="0" y="0"/>
                  </a:cxn>
                  <a:cxn ang="0">
                    <a:pos x="0" y="409"/>
                  </a:cxn>
                  <a:cxn ang="0">
                    <a:pos x="6" y="409"/>
                  </a:cxn>
                  <a:cxn ang="0">
                    <a:pos x="6" y="7"/>
                  </a:cxn>
                  <a:cxn ang="0">
                    <a:pos x="0" y="0"/>
                  </a:cxn>
                </a:cxnLst>
                <a:rect l="0" t="0" r="r" b="b"/>
                <a:pathLst>
                  <a:path w="6" h="409">
                    <a:moveTo>
                      <a:pt x="0" y="0"/>
                    </a:moveTo>
                    <a:lnTo>
                      <a:pt x="0" y="409"/>
                    </a:lnTo>
                    <a:lnTo>
                      <a:pt x="6" y="409"/>
                    </a:lnTo>
                    <a:lnTo>
                      <a:pt x="6" y="7"/>
                    </a:lnTo>
                    <a:lnTo>
                      <a:pt x="0" y="0"/>
                    </a:lnTo>
                    <a:close/>
                  </a:path>
                </a:pathLst>
              </a:custGeom>
              <a:solidFill>
                <a:srgbClr val="63C6F5"/>
              </a:solidFill>
              <a:ln w="9525">
                <a:noFill/>
                <a:round/>
                <a:headEnd/>
                <a:tailEnd/>
              </a:ln>
            </p:spPr>
            <p:txBody>
              <a:bodyPr/>
              <a:lstStyle/>
              <a:p>
                <a:endParaRPr lang="en-US" dirty="0"/>
              </a:p>
            </p:txBody>
          </p:sp>
          <p:sp>
            <p:nvSpPr>
              <p:cNvPr id="81036" name="Freeform 13452"/>
              <p:cNvSpPr>
                <a:spLocks/>
              </p:cNvSpPr>
              <p:nvPr/>
            </p:nvSpPr>
            <p:spPr bwMode="auto">
              <a:xfrm>
                <a:off x="1616" y="2230"/>
                <a:ext cx="7" cy="50"/>
              </a:xfrm>
              <a:custGeom>
                <a:avLst/>
                <a:gdLst/>
                <a:ahLst/>
                <a:cxnLst>
                  <a:cxn ang="0">
                    <a:pos x="0" y="0"/>
                  </a:cxn>
                  <a:cxn ang="0">
                    <a:pos x="0" y="38"/>
                  </a:cxn>
                  <a:cxn ang="0">
                    <a:pos x="7" y="50"/>
                  </a:cxn>
                  <a:cxn ang="0">
                    <a:pos x="7" y="0"/>
                  </a:cxn>
                  <a:cxn ang="0">
                    <a:pos x="0" y="0"/>
                  </a:cxn>
                </a:cxnLst>
                <a:rect l="0" t="0" r="r" b="b"/>
                <a:pathLst>
                  <a:path w="7" h="50">
                    <a:moveTo>
                      <a:pt x="0" y="0"/>
                    </a:moveTo>
                    <a:lnTo>
                      <a:pt x="0" y="38"/>
                    </a:lnTo>
                    <a:lnTo>
                      <a:pt x="7" y="50"/>
                    </a:lnTo>
                    <a:lnTo>
                      <a:pt x="7" y="0"/>
                    </a:lnTo>
                    <a:lnTo>
                      <a:pt x="0" y="0"/>
                    </a:lnTo>
                    <a:close/>
                  </a:path>
                </a:pathLst>
              </a:custGeom>
              <a:solidFill>
                <a:srgbClr val="63C6F5"/>
              </a:solidFill>
              <a:ln w="9525">
                <a:noFill/>
                <a:round/>
                <a:headEnd/>
                <a:tailEnd/>
              </a:ln>
            </p:spPr>
            <p:txBody>
              <a:bodyPr/>
              <a:lstStyle/>
              <a:p>
                <a:endParaRPr lang="en-US" dirty="0"/>
              </a:p>
            </p:txBody>
          </p:sp>
          <p:sp>
            <p:nvSpPr>
              <p:cNvPr id="81037" name="Rectangle 13453"/>
              <p:cNvSpPr>
                <a:spLocks noChangeArrowheads="1"/>
              </p:cNvSpPr>
              <p:nvPr/>
            </p:nvSpPr>
            <p:spPr bwMode="auto">
              <a:xfrm>
                <a:off x="1616" y="2406"/>
                <a:ext cx="7" cy="25"/>
              </a:xfrm>
              <a:prstGeom prst="rect">
                <a:avLst/>
              </a:prstGeom>
              <a:solidFill>
                <a:srgbClr val="63C6F5"/>
              </a:solidFill>
              <a:ln w="9525">
                <a:noFill/>
                <a:miter lim="800000"/>
                <a:headEnd/>
                <a:tailEnd/>
              </a:ln>
            </p:spPr>
            <p:txBody>
              <a:bodyPr/>
              <a:lstStyle/>
              <a:p>
                <a:endParaRPr lang="en-US" dirty="0"/>
              </a:p>
            </p:txBody>
          </p:sp>
          <p:sp>
            <p:nvSpPr>
              <p:cNvPr id="81038" name="Rectangle 13454"/>
              <p:cNvSpPr>
                <a:spLocks noChangeArrowheads="1"/>
              </p:cNvSpPr>
              <p:nvPr/>
            </p:nvSpPr>
            <p:spPr bwMode="auto">
              <a:xfrm>
                <a:off x="1616" y="2928"/>
                <a:ext cx="7" cy="25"/>
              </a:xfrm>
              <a:prstGeom prst="rect">
                <a:avLst/>
              </a:prstGeom>
              <a:solidFill>
                <a:srgbClr val="63C6F5"/>
              </a:solidFill>
              <a:ln w="9525">
                <a:noFill/>
                <a:miter lim="800000"/>
                <a:headEnd/>
                <a:tailEnd/>
              </a:ln>
            </p:spPr>
            <p:txBody>
              <a:bodyPr/>
              <a:lstStyle/>
              <a:p>
                <a:endParaRPr lang="en-US" dirty="0"/>
              </a:p>
            </p:txBody>
          </p:sp>
          <p:sp>
            <p:nvSpPr>
              <p:cNvPr id="81039" name="Rectangle 13455"/>
              <p:cNvSpPr>
                <a:spLocks noChangeArrowheads="1"/>
              </p:cNvSpPr>
              <p:nvPr/>
            </p:nvSpPr>
            <p:spPr bwMode="auto">
              <a:xfrm>
                <a:off x="1616" y="2953"/>
                <a:ext cx="7" cy="264"/>
              </a:xfrm>
              <a:prstGeom prst="rect">
                <a:avLst/>
              </a:prstGeom>
              <a:solidFill>
                <a:srgbClr val="63C6F5"/>
              </a:solidFill>
              <a:ln w="9525">
                <a:noFill/>
                <a:miter lim="800000"/>
                <a:headEnd/>
                <a:tailEnd/>
              </a:ln>
            </p:spPr>
            <p:txBody>
              <a:bodyPr/>
              <a:lstStyle/>
              <a:p>
                <a:endParaRPr lang="en-US" dirty="0"/>
              </a:p>
            </p:txBody>
          </p:sp>
          <p:sp>
            <p:nvSpPr>
              <p:cNvPr id="81040" name="Rectangle 13456"/>
              <p:cNvSpPr>
                <a:spLocks noChangeArrowheads="1"/>
              </p:cNvSpPr>
              <p:nvPr/>
            </p:nvSpPr>
            <p:spPr bwMode="auto">
              <a:xfrm>
                <a:off x="1616" y="3224"/>
                <a:ext cx="7" cy="12"/>
              </a:xfrm>
              <a:prstGeom prst="rect">
                <a:avLst/>
              </a:prstGeom>
              <a:solidFill>
                <a:srgbClr val="63C6F5"/>
              </a:solidFill>
              <a:ln w="9525">
                <a:noFill/>
                <a:miter lim="800000"/>
                <a:headEnd/>
                <a:tailEnd/>
              </a:ln>
            </p:spPr>
            <p:txBody>
              <a:bodyPr/>
              <a:lstStyle/>
              <a:p>
                <a:endParaRPr lang="en-US" dirty="0"/>
              </a:p>
            </p:txBody>
          </p:sp>
          <p:sp>
            <p:nvSpPr>
              <p:cNvPr id="81041" name="Freeform 13457"/>
              <p:cNvSpPr>
                <a:spLocks/>
              </p:cNvSpPr>
              <p:nvPr/>
            </p:nvSpPr>
            <p:spPr bwMode="auto">
              <a:xfrm>
                <a:off x="1616" y="3236"/>
                <a:ext cx="7" cy="7"/>
              </a:xfrm>
              <a:custGeom>
                <a:avLst/>
                <a:gdLst/>
                <a:ahLst/>
                <a:cxnLst>
                  <a:cxn ang="0">
                    <a:pos x="0" y="0"/>
                  </a:cxn>
                  <a:cxn ang="0">
                    <a:pos x="0" y="0"/>
                  </a:cxn>
                  <a:cxn ang="0">
                    <a:pos x="7" y="7"/>
                  </a:cxn>
                  <a:cxn ang="0">
                    <a:pos x="7" y="0"/>
                  </a:cxn>
                  <a:cxn ang="0">
                    <a:pos x="0" y="0"/>
                  </a:cxn>
                </a:cxnLst>
                <a:rect l="0" t="0" r="r" b="b"/>
                <a:pathLst>
                  <a:path w="7" h="7">
                    <a:moveTo>
                      <a:pt x="0" y="0"/>
                    </a:moveTo>
                    <a:lnTo>
                      <a:pt x="0" y="0"/>
                    </a:lnTo>
                    <a:lnTo>
                      <a:pt x="7" y="7"/>
                    </a:lnTo>
                    <a:lnTo>
                      <a:pt x="7" y="0"/>
                    </a:lnTo>
                    <a:lnTo>
                      <a:pt x="0" y="0"/>
                    </a:lnTo>
                    <a:close/>
                  </a:path>
                </a:pathLst>
              </a:custGeom>
              <a:solidFill>
                <a:srgbClr val="63C6F5"/>
              </a:solidFill>
              <a:ln w="9525">
                <a:noFill/>
                <a:round/>
                <a:headEnd/>
                <a:tailEnd/>
              </a:ln>
            </p:spPr>
            <p:txBody>
              <a:bodyPr/>
              <a:lstStyle/>
              <a:p>
                <a:endParaRPr lang="en-US" dirty="0"/>
              </a:p>
            </p:txBody>
          </p:sp>
          <p:sp>
            <p:nvSpPr>
              <p:cNvPr id="81042" name="Rectangle 13458"/>
              <p:cNvSpPr>
                <a:spLocks noChangeArrowheads="1"/>
              </p:cNvSpPr>
              <p:nvPr/>
            </p:nvSpPr>
            <p:spPr bwMode="auto">
              <a:xfrm>
                <a:off x="1610" y="3356"/>
                <a:ext cx="6" cy="94"/>
              </a:xfrm>
              <a:prstGeom prst="rect">
                <a:avLst/>
              </a:prstGeom>
              <a:solidFill>
                <a:srgbClr val="63C6F5"/>
              </a:solidFill>
              <a:ln w="9525">
                <a:noFill/>
                <a:miter lim="800000"/>
                <a:headEnd/>
                <a:tailEnd/>
              </a:ln>
            </p:spPr>
            <p:txBody>
              <a:bodyPr/>
              <a:lstStyle/>
              <a:p>
                <a:endParaRPr lang="en-US" dirty="0"/>
              </a:p>
            </p:txBody>
          </p:sp>
          <p:sp>
            <p:nvSpPr>
              <p:cNvPr id="81043" name="Rectangle 13459"/>
              <p:cNvSpPr>
                <a:spLocks noChangeArrowheads="1"/>
              </p:cNvSpPr>
              <p:nvPr/>
            </p:nvSpPr>
            <p:spPr bwMode="auto">
              <a:xfrm>
                <a:off x="1616" y="1815"/>
                <a:ext cx="7" cy="402"/>
              </a:xfrm>
              <a:prstGeom prst="rect">
                <a:avLst/>
              </a:prstGeom>
              <a:solidFill>
                <a:srgbClr val="63C6F5"/>
              </a:solidFill>
              <a:ln w="9525">
                <a:noFill/>
                <a:miter lim="800000"/>
                <a:headEnd/>
                <a:tailEnd/>
              </a:ln>
            </p:spPr>
            <p:txBody>
              <a:bodyPr/>
              <a:lstStyle/>
              <a:p>
                <a:endParaRPr lang="en-US" dirty="0"/>
              </a:p>
            </p:txBody>
          </p:sp>
          <p:sp>
            <p:nvSpPr>
              <p:cNvPr id="81044" name="Freeform 13460"/>
              <p:cNvSpPr>
                <a:spLocks/>
              </p:cNvSpPr>
              <p:nvPr/>
            </p:nvSpPr>
            <p:spPr bwMode="auto">
              <a:xfrm>
                <a:off x="1623" y="2400"/>
                <a:ext cx="6" cy="44"/>
              </a:xfrm>
              <a:custGeom>
                <a:avLst/>
                <a:gdLst/>
                <a:ahLst/>
                <a:cxnLst>
                  <a:cxn ang="0">
                    <a:pos x="0" y="0"/>
                  </a:cxn>
                  <a:cxn ang="0">
                    <a:pos x="0" y="37"/>
                  </a:cxn>
                  <a:cxn ang="0">
                    <a:pos x="6" y="44"/>
                  </a:cxn>
                  <a:cxn ang="0">
                    <a:pos x="6" y="0"/>
                  </a:cxn>
                  <a:cxn ang="0">
                    <a:pos x="0" y="0"/>
                  </a:cxn>
                </a:cxnLst>
                <a:rect l="0" t="0" r="r" b="b"/>
                <a:pathLst>
                  <a:path w="6" h="44">
                    <a:moveTo>
                      <a:pt x="0" y="0"/>
                    </a:moveTo>
                    <a:lnTo>
                      <a:pt x="0" y="37"/>
                    </a:lnTo>
                    <a:lnTo>
                      <a:pt x="6" y="44"/>
                    </a:lnTo>
                    <a:lnTo>
                      <a:pt x="6" y="0"/>
                    </a:lnTo>
                    <a:lnTo>
                      <a:pt x="0" y="0"/>
                    </a:lnTo>
                    <a:close/>
                  </a:path>
                </a:pathLst>
              </a:custGeom>
              <a:solidFill>
                <a:srgbClr val="63C6F5"/>
              </a:solidFill>
              <a:ln w="9525">
                <a:noFill/>
                <a:round/>
                <a:headEnd/>
                <a:tailEnd/>
              </a:ln>
            </p:spPr>
            <p:txBody>
              <a:bodyPr/>
              <a:lstStyle/>
              <a:p>
                <a:endParaRPr lang="en-US" dirty="0"/>
              </a:p>
            </p:txBody>
          </p:sp>
          <p:sp>
            <p:nvSpPr>
              <p:cNvPr id="81045" name="Rectangle 13461"/>
              <p:cNvSpPr>
                <a:spLocks noChangeArrowheads="1"/>
              </p:cNvSpPr>
              <p:nvPr/>
            </p:nvSpPr>
            <p:spPr bwMode="auto">
              <a:xfrm>
                <a:off x="1616" y="2513"/>
                <a:ext cx="7" cy="1"/>
              </a:xfrm>
              <a:prstGeom prst="rect">
                <a:avLst/>
              </a:prstGeom>
              <a:solidFill>
                <a:srgbClr val="63C6F5"/>
              </a:solidFill>
              <a:ln w="9525">
                <a:noFill/>
                <a:miter lim="800000"/>
                <a:headEnd/>
                <a:tailEnd/>
              </a:ln>
            </p:spPr>
            <p:txBody>
              <a:bodyPr/>
              <a:lstStyle/>
              <a:p>
                <a:endParaRPr lang="en-US" dirty="0"/>
              </a:p>
            </p:txBody>
          </p:sp>
          <p:sp>
            <p:nvSpPr>
              <p:cNvPr id="81046" name="Freeform 13462"/>
              <p:cNvSpPr>
                <a:spLocks/>
              </p:cNvSpPr>
              <p:nvPr/>
            </p:nvSpPr>
            <p:spPr bwMode="auto">
              <a:xfrm>
                <a:off x="1623" y="2915"/>
                <a:ext cx="6" cy="7"/>
              </a:xfrm>
              <a:custGeom>
                <a:avLst/>
                <a:gdLst/>
                <a:ahLst/>
                <a:cxnLst>
                  <a:cxn ang="0">
                    <a:pos x="0" y="0"/>
                  </a:cxn>
                  <a:cxn ang="0">
                    <a:pos x="0" y="7"/>
                  </a:cxn>
                  <a:cxn ang="0">
                    <a:pos x="6" y="0"/>
                  </a:cxn>
                  <a:cxn ang="0">
                    <a:pos x="6" y="0"/>
                  </a:cxn>
                  <a:cxn ang="0">
                    <a:pos x="0" y="0"/>
                  </a:cxn>
                </a:cxnLst>
                <a:rect l="0" t="0" r="r" b="b"/>
                <a:pathLst>
                  <a:path w="6" h="7">
                    <a:moveTo>
                      <a:pt x="0" y="0"/>
                    </a:moveTo>
                    <a:lnTo>
                      <a:pt x="0" y="7"/>
                    </a:lnTo>
                    <a:lnTo>
                      <a:pt x="6" y="0"/>
                    </a:lnTo>
                    <a:lnTo>
                      <a:pt x="6" y="0"/>
                    </a:lnTo>
                    <a:lnTo>
                      <a:pt x="0" y="0"/>
                    </a:lnTo>
                    <a:close/>
                  </a:path>
                </a:pathLst>
              </a:custGeom>
              <a:solidFill>
                <a:srgbClr val="63C6F5"/>
              </a:solidFill>
              <a:ln w="9525">
                <a:noFill/>
                <a:round/>
                <a:headEnd/>
                <a:tailEnd/>
              </a:ln>
            </p:spPr>
            <p:txBody>
              <a:bodyPr/>
              <a:lstStyle/>
              <a:p>
                <a:endParaRPr lang="en-US" dirty="0"/>
              </a:p>
            </p:txBody>
          </p:sp>
          <p:sp>
            <p:nvSpPr>
              <p:cNvPr id="81047" name="Freeform 13463"/>
              <p:cNvSpPr>
                <a:spLocks/>
              </p:cNvSpPr>
              <p:nvPr/>
            </p:nvSpPr>
            <p:spPr bwMode="auto">
              <a:xfrm>
                <a:off x="1623" y="2934"/>
                <a:ext cx="6" cy="13"/>
              </a:xfrm>
              <a:custGeom>
                <a:avLst/>
                <a:gdLst/>
                <a:ahLst/>
                <a:cxnLst>
                  <a:cxn ang="0">
                    <a:pos x="0" y="7"/>
                  </a:cxn>
                  <a:cxn ang="0">
                    <a:pos x="0" y="13"/>
                  </a:cxn>
                  <a:cxn ang="0">
                    <a:pos x="6" y="13"/>
                  </a:cxn>
                  <a:cxn ang="0">
                    <a:pos x="6" y="0"/>
                  </a:cxn>
                  <a:cxn ang="0">
                    <a:pos x="0" y="7"/>
                  </a:cxn>
                </a:cxnLst>
                <a:rect l="0" t="0" r="r" b="b"/>
                <a:pathLst>
                  <a:path w="6" h="13">
                    <a:moveTo>
                      <a:pt x="0" y="7"/>
                    </a:moveTo>
                    <a:lnTo>
                      <a:pt x="0" y="13"/>
                    </a:lnTo>
                    <a:lnTo>
                      <a:pt x="6" y="13"/>
                    </a:lnTo>
                    <a:lnTo>
                      <a:pt x="6" y="0"/>
                    </a:lnTo>
                    <a:lnTo>
                      <a:pt x="0" y="7"/>
                    </a:lnTo>
                    <a:close/>
                  </a:path>
                </a:pathLst>
              </a:custGeom>
              <a:solidFill>
                <a:srgbClr val="63C6F5"/>
              </a:solidFill>
              <a:ln w="9525">
                <a:noFill/>
                <a:round/>
                <a:headEnd/>
                <a:tailEnd/>
              </a:ln>
            </p:spPr>
            <p:txBody>
              <a:bodyPr/>
              <a:lstStyle/>
              <a:p>
                <a:endParaRPr lang="en-US" dirty="0"/>
              </a:p>
            </p:txBody>
          </p:sp>
          <p:sp>
            <p:nvSpPr>
              <p:cNvPr id="81048" name="Freeform 13464"/>
              <p:cNvSpPr>
                <a:spLocks/>
              </p:cNvSpPr>
              <p:nvPr/>
            </p:nvSpPr>
            <p:spPr bwMode="auto">
              <a:xfrm>
                <a:off x="1623" y="2947"/>
                <a:ext cx="6" cy="6"/>
              </a:xfrm>
              <a:custGeom>
                <a:avLst/>
                <a:gdLst/>
                <a:ahLst/>
                <a:cxnLst>
                  <a:cxn ang="0">
                    <a:pos x="0" y="6"/>
                  </a:cxn>
                  <a:cxn ang="0">
                    <a:pos x="0" y="6"/>
                  </a:cxn>
                  <a:cxn ang="0">
                    <a:pos x="6" y="6"/>
                  </a:cxn>
                  <a:cxn ang="0">
                    <a:pos x="6" y="0"/>
                  </a:cxn>
                  <a:cxn ang="0">
                    <a:pos x="0" y="6"/>
                  </a:cxn>
                </a:cxnLst>
                <a:rect l="0" t="0" r="r" b="b"/>
                <a:pathLst>
                  <a:path w="6" h="6">
                    <a:moveTo>
                      <a:pt x="0" y="6"/>
                    </a:moveTo>
                    <a:lnTo>
                      <a:pt x="0" y="6"/>
                    </a:lnTo>
                    <a:lnTo>
                      <a:pt x="6" y="6"/>
                    </a:lnTo>
                    <a:lnTo>
                      <a:pt x="6" y="0"/>
                    </a:lnTo>
                    <a:lnTo>
                      <a:pt x="0" y="6"/>
                    </a:lnTo>
                    <a:close/>
                  </a:path>
                </a:pathLst>
              </a:custGeom>
              <a:solidFill>
                <a:srgbClr val="63C6F5"/>
              </a:solidFill>
              <a:ln w="9525">
                <a:noFill/>
                <a:round/>
                <a:headEnd/>
                <a:tailEnd/>
              </a:ln>
            </p:spPr>
            <p:txBody>
              <a:bodyPr/>
              <a:lstStyle/>
              <a:p>
                <a:endParaRPr lang="en-US" dirty="0"/>
              </a:p>
            </p:txBody>
          </p:sp>
          <p:sp>
            <p:nvSpPr>
              <p:cNvPr id="81049" name="Rectangle 13465"/>
              <p:cNvSpPr>
                <a:spLocks noChangeArrowheads="1"/>
              </p:cNvSpPr>
              <p:nvPr/>
            </p:nvSpPr>
            <p:spPr bwMode="auto">
              <a:xfrm>
                <a:off x="1623" y="2953"/>
                <a:ext cx="6" cy="271"/>
              </a:xfrm>
              <a:prstGeom prst="rect">
                <a:avLst/>
              </a:prstGeom>
              <a:solidFill>
                <a:srgbClr val="63C6F5"/>
              </a:solidFill>
              <a:ln w="9525">
                <a:noFill/>
                <a:miter lim="800000"/>
                <a:headEnd/>
                <a:tailEnd/>
              </a:ln>
            </p:spPr>
            <p:txBody>
              <a:bodyPr/>
              <a:lstStyle/>
              <a:p>
                <a:endParaRPr lang="en-US" dirty="0"/>
              </a:p>
            </p:txBody>
          </p:sp>
          <p:sp>
            <p:nvSpPr>
              <p:cNvPr id="81050" name="Rectangle 13466"/>
              <p:cNvSpPr>
                <a:spLocks noChangeArrowheads="1"/>
              </p:cNvSpPr>
              <p:nvPr/>
            </p:nvSpPr>
            <p:spPr bwMode="auto">
              <a:xfrm>
                <a:off x="1623" y="3230"/>
                <a:ext cx="6" cy="13"/>
              </a:xfrm>
              <a:prstGeom prst="rect">
                <a:avLst/>
              </a:prstGeom>
              <a:solidFill>
                <a:srgbClr val="63C6F5"/>
              </a:solidFill>
              <a:ln w="9525">
                <a:noFill/>
                <a:miter lim="800000"/>
                <a:headEnd/>
                <a:tailEnd/>
              </a:ln>
            </p:spPr>
            <p:txBody>
              <a:bodyPr/>
              <a:lstStyle/>
              <a:p>
                <a:endParaRPr lang="en-US" dirty="0"/>
              </a:p>
            </p:txBody>
          </p:sp>
          <p:sp>
            <p:nvSpPr>
              <p:cNvPr id="81051" name="Rectangle 13467"/>
              <p:cNvSpPr>
                <a:spLocks noChangeArrowheads="1"/>
              </p:cNvSpPr>
              <p:nvPr/>
            </p:nvSpPr>
            <p:spPr bwMode="auto">
              <a:xfrm>
                <a:off x="1616" y="3356"/>
                <a:ext cx="7" cy="94"/>
              </a:xfrm>
              <a:prstGeom prst="rect">
                <a:avLst/>
              </a:prstGeom>
              <a:solidFill>
                <a:srgbClr val="63C6F5"/>
              </a:solidFill>
              <a:ln w="9525">
                <a:noFill/>
                <a:miter lim="800000"/>
                <a:headEnd/>
                <a:tailEnd/>
              </a:ln>
            </p:spPr>
            <p:txBody>
              <a:bodyPr/>
              <a:lstStyle/>
              <a:p>
                <a:endParaRPr lang="en-US" dirty="0"/>
              </a:p>
            </p:txBody>
          </p:sp>
          <p:sp>
            <p:nvSpPr>
              <p:cNvPr id="81052" name="Freeform 13468"/>
              <p:cNvSpPr>
                <a:spLocks/>
              </p:cNvSpPr>
              <p:nvPr/>
            </p:nvSpPr>
            <p:spPr bwMode="auto">
              <a:xfrm>
                <a:off x="1623" y="682"/>
                <a:ext cx="6" cy="227"/>
              </a:xfrm>
              <a:custGeom>
                <a:avLst/>
                <a:gdLst/>
                <a:ahLst/>
                <a:cxnLst>
                  <a:cxn ang="0">
                    <a:pos x="0" y="0"/>
                  </a:cxn>
                  <a:cxn ang="0">
                    <a:pos x="0" y="227"/>
                  </a:cxn>
                  <a:cxn ang="0">
                    <a:pos x="6" y="221"/>
                  </a:cxn>
                  <a:cxn ang="0">
                    <a:pos x="6" y="0"/>
                  </a:cxn>
                  <a:cxn ang="0">
                    <a:pos x="0" y="0"/>
                  </a:cxn>
                </a:cxnLst>
                <a:rect l="0" t="0" r="r" b="b"/>
                <a:pathLst>
                  <a:path w="6" h="227">
                    <a:moveTo>
                      <a:pt x="0" y="0"/>
                    </a:moveTo>
                    <a:lnTo>
                      <a:pt x="0" y="227"/>
                    </a:lnTo>
                    <a:lnTo>
                      <a:pt x="6" y="221"/>
                    </a:lnTo>
                    <a:lnTo>
                      <a:pt x="6" y="0"/>
                    </a:lnTo>
                    <a:lnTo>
                      <a:pt x="0" y="0"/>
                    </a:lnTo>
                    <a:close/>
                  </a:path>
                </a:pathLst>
              </a:custGeom>
              <a:solidFill>
                <a:srgbClr val="63C6F5"/>
              </a:solidFill>
              <a:ln w="9525">
                <a:noFill/>
                <a:round/>
                <a:headEnd/>
                <a:tailEnd/>
              </a:ln>
            </p:spPr>
            <p:txBody>
              <a:bodyPr/>
              <a:lstStyle/>
              <a:p>
                <a:endParaRPr lang="en-US" dirty="0"/>
              </a:p>
            </p:txBody>
          </p:sp>
          <p:sp>
            <p:nvSpPr>
              <p:cNvPr id="81053" name="Rectangle 13469"/>
              <p:cNvSpPr>
                <a:spLocks noChangeArrowheads="1"/>
              </p:cNvSpPr>
              <p:nvPr/>
            </p:nvSpPr>
            <p:spPr bwMode="auto">
              <a:xfrm>
                <a:off x="1623" y="1815"/>
                <a:ext cx="6" cy="465"/>
              </a:xfrm>
              <a:prstGeom prst="rect">
                <a:avLst/>
              </a:prstGeom>
              <a:solidFill>
                <a:srgbClr val="63C6F5"/>
              </a:solidFill>
              <a:ln w="9525">
                <a:noFill/>
                <a:miter lim="800000"/>
                <a:headEnd/>
                <a:tailEnd/>
              </a:ln>
            </p:spPr>
            <p:txBody>
              <a:bodyPr/>
              <a:lstStyle/>
              <a:p>
                <a:endParaRPr lang="en-US" dirty="0"/>
              </a:p>
            </p:txBody>
          </p:sp>
          <p:sp>
            <p:nvSpPr>
              <p:cNvPr id="81054" name="Freeform 13470"/>
              <p:cNvSpPr>
                <a:spLocks/>
              </p:cNvSpPr>
              <p:nvPr/>
            </p:nvSpPr>
            <p:spPr bwMode="auto">
              <a:xfrm>
                <a:off x="1629" y="2293"/>
                <a:ext cx="6" cy="12"/>
              </a:xfrm>
              <a:custGeom>
                <a:avLst/>
                <a:gdLst/>
                <a:ahLst/>
                <a:cxnLst>
                  <a:cxn ang="0">
                    <a:pos x="0" y="6"/>
                  </a:cxn>
                  <a:cxn ang="0">
                    <a:pos x="0" y="12"/>
                  </a:cxn>
                  <a:cxn ang="0">
                    <a:pos x="6" y="12"/>
                  </a:cxn>
                  <a:cxn ang="0">
                    <a:pos x="6" y="0"/>
                  </a:cxn>
                  <a:cxn ang="0">
                    <a:pos x="0" y="6"/>
                  </a:cxn>
                </a:cxnLst>
                <a:rect l="0" t="0" r="r" b="b"/>
                <a:pathLst>
                  <a:path w="6" h="12">
                    <a:moveTo>
                      <a:pt x="0" y="6"/>
                    </a:moveTo>
                    <a:lnTo>
                      <a:pt x="0" y="12"/>
                    </a:lnTo>
                    <a:lnTo>
                      <a:pt x="6" y="12"/>
                    </a:lnTo>
                    <a:lnTo>
                      <a:pt x="6" y="0"/>
                    </a:lnTo>
                    <a:lnTo>
                      <a:pt x="0" y="6"/>
                    </a:lnTo>
                    <a:close/>
                  </a:path>
                </a:pathLst>
              </a:custGeom>
              <a:solidFill>
                <a:srgbClr val="63C6F5"/>
              </a:solidFill>
              <a:ln w="9525">
                <a:noFill/>
                <a:round/>
                <a:headEnd/>
                <a:tailEnd/>
              </a:ln>
            </p:spPr>
            <p:txBody>
              <a:bodyPr/>
              <a:lstStyle/>
              <a:p>
                <a:endParaRPr lang="en-US" dirty="0"/>
              </a:p>
            </p:txBody>
          </p:sp>
          <p:sp>
            <p:nvSpPr>
              <p:cNvPr id="81055" name="Freeform 13471"/>
              <p:cNvSpPr>
                <a:spLocks/>
              </p:cNvSpPr>
              <p:nvPr/>
            </p:nvSpPr>
            <p:spPr bwMode="auto">
              <a:xfrm>
                <a:off x="1629" y="2387"/>
                <a:ext cx="6" cy="69"/>
              </a:xfrm>
              <a:custGeom>
                <a:avLst/>
                <a:gdLst/>
                <a:ahLst/>
                <a:cxnLst>
                  <a:cxn ang="0">
                    <a:pos x="0" y="0"/>
                  </a:cxn>
                  <a:cxn ang="0">
                    <a:pos x="0" y="63"/>
                  </a:cxn>
                  <a:cxn ang="0">
                    <a:pos x="6" y="69"/>
                  </a:cxn>
                  <a:cxn ang="0">
                    <a:pos x="6" y="0"/>
                  </a:cxn>
                  <a:cxn ang="0">
                    <a:pos x="0" y="0"/>
                  </a:cxn>
                </a:cxnLst>
                <a:rect l="0" t="0" r="r" b="b"/>
                <a:pathLst>
                  <a:path w="6" h="69">
                    <a:moveTo>
                      <a:pt x="0" y="0"/>
                    </a:moveTo>
                    <a:lnTo>
                      <a:pt x="0" y="63"/>
                    </a:lnTo>
                    <a:lnTo>
                      <a:pt x="6" y="69"/>
                    </a:lnTo>
                    <a:lnTo>
                      <a:pt x="6" y="0"/>
                    </a:lnTo>
                    <a:lnTo>
                      <a:pt x="0" y="0"/>
                    </a:lnTo>
                    <a:close/>
                  </a:path>
                </a:pathLst>
              </a:custGeom>
              <a:solidFill>
                <a:srgbClr val="63C6F5"/>
              </a:solidFill>
              <a:ln w="9525">
                <a:noFill/>
                <a:round/>
                <a:headEnd/>
                <a:tailEnd/>
              </a:ln>
            </p:spPr>
            <p:txBody>
              <a:bodyPr/>
              <a:lstStyle/>
              <a:p>
                <a:endParaRPr lang="en-US" dirty="0"/>
              </a:p>
            </p:txBody>
          </p:sp>
          <p:sp>
            <p:nvSpPr>
              <p:cNvPr id="81056" name="Freeform 13472"/>
              <p:cNvSpPr>
                <a:spLocks/>
              </p:cNvSpPr>
              <p:nvPr/>
            </p:nvSpPr>
            <p:spPr bwMode="auto">
              <a:xfrm>
                <a:off x="1623" y="2513"/>
                <a:ext cx="6" cy="6"/>
              </a:xfrm>
              <a:custGeom>
                <a:avLst/>
                <a:gdLst/>
                <a:ahLst/>
                <a:cxnLst>
                  <a:cxn ang="0">
                    <a:pos x="0" y="0"/>
                  </a:cxn>
                  <a:cxn ang="0">
                    <a:pos x="0" y="0"/>
                  </a:cxn>
                  <a:cxn ang="0">
                    <a:pos x="6" y="6"/>
                  </a:cxn>
                  <a:cxn ang="0">
                    <a:pos x="6" y="0"/>
                  </a:cxn>
                  <a:cxn ang="0">
                    <a:pos x="0" y="0"/>
                  </a:cxn>
                </a:cxnLst>
                <a:rect l="0" t="0" r="r" b="b"/>
                <a:pathLst>
                  <a:path w="6" h="6">
                    <a:moveTo>
                      <a:pt x="0" y="0"/>
                    </a:moveTo>
                    <a:lnTo>
                      <a:pt x="0" y="0"/>
                    </a:lnTo>
                    <a:lnTo>
                      <a:pt x="6" y="6"/>
                    </a:lnTo>
                    <a:lnTo>
                      <a:pt x="6" y="0"/>
                    </a:lnTo>
                    <a:lnTo>
                      <a:pt x="0" y="0"/>
                    </a:lnTo>
                    <a:close/>
                  </a:path>
                </a:pathLst>
              </a:custGeom>
              <a:solidFill>
                <a:srgbClr val="63C6F5"/>
              </a:solidFill>
              <a:ln w="9525">
                <a:noFill/>
                <a:round/>
                <a:headEnd/>
                <a:tailEnd/>
              </a:ln>
            </p:spPr>
            <p:txBody>
              <a:bodyPr/>
              <a:lstStyle/>
              <a:p>
                <a:endParaRPr lang="en-US" dirty="0"/>
              </a:p>
            </p:txBody>
          </p:sp>
          <p:sp>
            <p:nvSpPr>
              <p:cNvPr id="81057" name="Rectangle 13473"/>
              <p:cNvSpPr>
                <a:spLocks noChangeArrowheads="1"/>
              </p:cNvSpPr>
              <p:nvPr/>
            </p:nvSpPr>
            <p:spPr bwMode="auto">
              <a:xfrm>
                <a:off x="1629" y="2928"/>
                <a:ext cx="6" cy="6"/>
              </a:xfrm>
              <a:prstGeom prst="rect">
                <a:avLst/>
              </a:prstGeom>
              <a:solidFill>
                <a:srgbClr val="63C6F5"/>
              </a:solidFill>
              <a:ln w="9525">
                <a:noFill/>
                <a:miter lim="800000"/>
                <a:headEnd/>
                <a:tailEnd/>
              </a:ln>
            </p:spPr>
            <p:txBody>
              <a:bodyPr/>
              <a:lstStyle/>
              <a:p>
                <a:endParaRPr lang="en-US" dirty="0"/>
              </a:p>
            </p:txBody>
          </p:sp>
          <p:sp>
            <p:nvSpPr>
              <p:cNvPr id="81058" name="Rectangle 13474"/>
              <p:cNvSpPr>
                <a:spLocks noChangeArrowheads="1"/>
              </p:cNvSpPr>
              <p:nvPr/>
            </p:nvSpPr>
            <p:spPr bwMode="auto">
              <a:xfrm>
                <a:off x="1629" y="2947"/>
                <a:ext cx="6" cy="1"/>
              </a:xfrm>
              <a:prstGeom prst="rect">
                <a:avLst/>
              </a:prstGeom>
              <a:solidFill>
                <a:srgbClr val="63C6F5"/>
              </a:solidFill>
              <a:ln w="9525">
                <a:noFill/>
                <a:miter lim="800000"/>
                <a:headEnd/>
                <a:tailEnd/>
              </a:ln>
            </p:spPr>
            <p:txBody>
              <a:bodyPr/>
              <a:lstStyle/>
              <a:p>
                <a:endParaRPr lang="en-US" dirty="0"/>
              </a:p>
            </p:txBody>
          </p:sp>
          <p:sp>
            <p:nvSpPr>
              <p:cNvPr id="81059" name="Freeform 13475"/>
              <p:cNvSpPr>
                <a:spLocks/>
              </p:cNvSpPr>
              <p:nvPr/>
            </p:nvSpPr>
            <p:spPr bwMode="auto">
              <a:xfrm>
                <a:off x="1629" y="2953"/>
                <a:ext cx="6" cy="277"/>
              </a:xfrm>
              <a:custGeom>
                <a:avLst/>
                <a:gdLst/>
                <a:ahLst/>
                <a:cxnLst>
                  <a:cxn ang="0">
                    <a:pos x="0" y="0"/>
                  </a:cxn>
                  <a:cxn ang="0">
                    <a:pos x="0" y="271"/>
                  </a:cxn>
                  <a:cxn ang="0">
                    <a:pos x="6" y="277"/>
                  </a:cxn>
                  <a:cxn ang="0">
                    <a:pos x="6" y="0"/>
                  </a:cxn>
                  <a:cxn ang="0">
                    <a:pos x="0" y="0"/>
                  </a:cxn>
                </a:cxnLst>
                <a:rect l="0" t="0" r="r" b="b"/>
                <a:pathLst>
                  <a:path w="6" h="277">
                    <a:moveTo>
                      <a:pt x="0" y="0"/>
                    </a:moveTo>
                    <a:lnTo>
                      <a:pt x="0" y="271"/>
                    </a:lnTo>
                    <a:lnTo>
                      <a:pt x="6" y="277"/>
                    </a:lnTo>
                    <a:lnTo>
                      <a:pt x="6" y="0"/>
                    </a:lnTo>
                    <a:lnTo>
                      <a:pt x="0" y="0"/>
                    </a:lnTo>
                    <a:close/>
                  </a:path>
                </a:pathLst>
              </a:custGeom>
              <a:solidFill>
                <a:srgbClr val="63C6F5"/>
              </a:solidFill>
              <a:ln w="9525">
                <a:noFill/>
                <a:round/>
                <a:headEnd/>
                <a:tailEnd/>
              </a:ln>
            </p:spPr>
            <p:txBody>
              <a:bodyPr/>
              <a:lstStyle/>
              <a:p>
                <a:endParaRPr lang="en-US" dirty="0"/>
              </a:p>
            </p:txBody>
          </p:sp>
          <p:sp>
            <p:nvSpPr>
              <p:cNvPr id="81060" name="Rectangle 13476"/>
              <p:cNvSpPr>
                <a:spLocks noChangeArrowheads="1"/>
              </p:cNvSpPr>
              <p:nvPr/>
            </p:nvSpPr>
            <p:spPr bwMode="auto">
              <a:xfrm>
                <a:off x="1629" y="3236"/>
                <a:ext cx="6" cy="7"/>
              </a:xfrm>
              <a:prstGeom prst="rect">
                <a:avLst/>
              </a:prstGeom>
              <a:solidFill>
                <a:srgbClr val="63C6F5"/>
              </a:solidFill>
              <a:ln w="9525">
                <a:noFill/>
                <a:miter lim="800000"/>
                <a:headEnd/>
                <a:tailEnd/>
              </a:ln>
            </p:spPr>
            <p:txBody>
              <a:bodyPr/>
              <a:lstStyle/>
              <a:p>
                <a:endParaRPr lang="en-US" dirty="0"/>
              </a:p>
            </p:txBody>
          </p:sp>
          <p:sp>
            <p:nvSpPr>
              <p:cNvPr id="81061" name="Rectangle 13477"/>
              <p:cNvSpPr>
                <a:spLocks noChangeArrowheads="1"/>
              </p:cNvSpPr>
              <p:nvPr/>
            </p:nvSpPr>
            <p:spPr bwMode="auto">
              <a:xfrm>
                <a:off x="1623" y="3356"/>
                <a:ext cx="6" cy="94"/>
              </a:xfrm>
              <a:prstGeom prst="rect">
                <a:avLst/>
              </a:prstGeom>
              <a:solidFill>
                <a:srgbClr val="63C6F5"/>
              </a:solidFill>
              <a:ln w="9525">
                <a:noFill/>
                <a:miter lim="800000"/>
                <a:headEnd/>
                <a:tailEnd/>
              </a:ln>
            </p:spPr>
            <p:txBody>
              <a:bodyPr/>
              <a:lstStyle/>
              <a:p>
                <a:endParaRPr lang="en-US" dirty="0"/>
              </a:p>
            </p:txBody>
          </p:sp>
          <p:sp>
            <p:nvSpPr>
              <p:cNvPr id="81062" name="Freeform 13478"/>
              <p:cNvSpPr>
                <a:spLocks/>
              </p:cNvSpPr>
              <p:nvPr/>
            </p:nvSpPr>
            <p:spPr bwMode="auto">
              <a:xfrm>
                <a:off x="1629" y="689"/>
                <a:ext cx="6" cy="214"/>
              </a:xfrm>
              <a:custGeom>
                <a:avLst/>
                <a:gdLst/>
                <a:ahLst/>
                <a:cxnLst>
                  <a:cxn ang="0">
                    <a:pos x="0" y="0"/>
                  </a:cxn>
                  <a:cxn ang="0">
                    <a:pos x="0" y="214"/>
                  </a:cxn>
                  <a:cxn ang="0">
                    <a:pos x="6" y="201"/>
                  </a:cxn>
                  <a:cxn ang="0">
                    <a:pos x="6" y="0"/>
                  </a:cxn>
                  <a:cxn ang="0">
                    <a:pos x="0" y="0"/>
                  </a:cxn>
                </a:cxnLst>
                <a:rect l="0" t="0" r="r" b="b"/>
                <a:pathLst>
                  <a:path w="6" h="214">
                    <a:moveTo>
                      <a:pt x="0" y="0"/>
                    </a:moveTo>
                    <a:lnTo>
                      <a:pt x="0" y="214"/>
                    </a:lnTo>
                    <a:lnTo>
                      <a:pt x="6" y="201"/>
                    </a:lnTo>
                    <a:lnTo>
                      <a:pt x="6" y="0"/>
                    </a:lnTo>
                    <a:lnTo>
                      <a:pt x="0" y="0"/>
                    </a:lnTo>
                    <a:close/>
                  </a:path>
                </a:pathLst>
              </a:custGeom>
              <a:solidFill>
                <a:srgbClr val="63C6F5"/>
              </a:solidFill>
              <a:ln w="9525">
                <a:noFill/>
                <a:round/>
                <a:headEnd/>
                <a:tailEnd/>
              </a:ln>
            </p:spPr>
            <p:txBody>
              <a:bodyPr/>
              <a:lstStyle/>
              <a:p>
                <a:endParaRPr lang="en-US" dirty="0"/>
              </a:p>
            </p:txBody>
          </p:sp>
          <p:sp>
            <p:nvSpPr>
              <p:cNvPr id="81063" name="Freeform 13479"/>
              <p:cNvSpPr>
                <a:spLocks/>
              </p:cNvSpPr>
              <p:nvPr/>
            </p:nvSpPr>
            <p:spPr bwMode="auto">
              <a:xfrm>
                <a:off x="1635" y="695"/>
                <a:ext cx="7" cy="195"/>
              </a:xfrm>
              <a:custGeom>
                <a:avLst/>
                <a:gdLst/>
                <a:ahLst/>
                <a:cxnLst>
                  <a:cxn ang="0">
                    <a:pos x="0" y="0"/>
                  </a:cxn>
                  <a:cxn ang="0">
                    <a:pos x="0" y="195"/>
                  </a:cxn>
                  <a:cxn ang="0">
                    <a:pos x="7" y="189"/>
                  </a:cxn>
                  <a:cxn ang="0">
                    <a:pos x="7" y="0"/>
                  </a:cxn>
                  <a:cxn ang="0">
                    <a:pos x="0" y="0"/>
                  </a:cxn>
                </a:cxnLst>
                <a:rect l="0" t="0" r="r" b="b"/>
                <a:pathLst>
                  <a:path w="7" h="195">
                    <a:moveTo>
                      <a:pt x="0" y="0"/>
                    </a:moveTo>
                    <a:lnTo>
                      <a:pt x="0" y="195"/>
                    </a:lnTo>
                    <a:lnTo>
                      <a:pt x="7" y="189"/>
                    </a:lnTo>
                    <a:lnTo>
                      <a:pt x="7" y="0"/>
                    </a:lnTo>
                    <a:lnTo>
                      <a:pt x="0" y="0"/>
                    </a:lnTo>
                    <a:close/>
                  </a:path>
                </a:pathLst>
              </a:custGeom>
              <a:solidFill>
                <a:srgbClr val="63C6F5"/>
              </a:solidFill>
              <a:ln w="9525">
                <a:noFill/>
                <a:round/>
                <a:headEnd/>
                <a:tailEnd/>
              </a:ln>
            </p:spPr>
            <p:txBody>
              <a:bodyPr/>
              <a:lstStyle/>
              <a:p>
                <a:endParaRPr lang="en-US" dirty="0"/>
              </a:p>
            </p:txBody>
          </p:sp>
          <p:sp>
            <p:nvSpPr>
              <p:cNvPr id="81064" name="Rectangle 13480"/>
              <p:cNvSpPr>
                <a:spLocks noChangeArrowheads="1"/>
              </p:cNvSpPr>
              <p:nvPr/>
            </p:nvSpPr>
            <p:spPr bwMode="auto">
              <a:xfrm>
                <a:off x="1629" y="1815"/>
                <a:ext cx="6" cy="478"/>
              </a:xfrm>
              <a:prstGeom prst="rect">
                <a:avLst/>
              </a:prstGeom>
              <a:solidFill>
                <a:srgbClr val="63C6F5"/>
              </a:solidFill>
              <a:ln w="9525">
                <a:noFill/>
                <a:miter lim="800000"/>
                <a:headEnd/>
                <a:tailEnd/>
              </a:ln>
            </p:spPr>
            <p:txBody>
              <a:bodyPr/>
              <a:lstStyle/>
              <a:p>
                <a:endParaRPr lang="en-US" dirty="0"/>
              </a:p>
            </p:txBody>
          </p:sp>
          <p:sp>
            <p:nvSpPr>
              <p:cNvPr id="81065" name="Freeform 13481"/>
              <p:cNvSpPr>
                <a:spLocks/>
              </p:cNvSpPr>
              <p:nvPr/>
            </p:nvSpPr>
            <p:spPr bwMode="auto">
              <a:xfrm>
                <a:off x="1635" y="2356"/>
                <a:ext cx="7" cy="107"/>
              </a:xfrm>
              <a:custGeom>
                <a:avLst/>
                <a:gdLst/>
                <a:ahLst/>
                <a:cxnLst>
                  <a:cxn ang="0">
                    <a:pos x="0" y="6"/>
                  </a:cxn>
                  <a:cxn ang="0">
                    <a:pos x="0" y="100"/>
                  </a:cxn>
                  <a:cxn ang="0">
                    <a:pos x="7" y="107"/>
                  </a:cxn>
                  <a:cxn ang="0">
                    <a:pos x="7" y="0"/>
                  </a:cxn>
                  <a:cxn ang="0">
                    <a:pos x="0" y="6"/>
                  </a:cxn>
                </a:cxnLst>
                <a:rect l="0" t="0" r="r" b="b"/>
                <a:pathLst>
                  <a:path w="7" h="107">
                    <a:moveTo>
                      <a:pt x="0" y="6"/>
                    </a:moveTo>
                    <a:lnTo>
                      <a:pt x="0" y="100"/>
                    </a:lnTo>
                    <a:lnTo>
                      <a:pt x="7" y="107"/>
                    </a:lnTo>
                    <a:lnTo>
                      <a:pt x="7" y="0"/>
                    </a:lnTo>
                    <a:lnTo>
                      <a:pt x="0" y="6"/>
                    </a:lnTo>
                    <a:close/>
                  </a:path>
                </a:pathLst>
              </a:custGeom>
              <a:solidFill>
                <a:srgbClr val="63C6F5"/>
              </a:solidFill>
              <a:ln w="9525">
                <a:noFill/>
                <a:round/>
                <a:headEnd/>
                <a:tailEnd/>
              </a:ln>
            </p:spPr>
            <p:txBody>
              <a:bodyPr/>
              <a:lstStyle/>
              <a:p>
                <a:endParaRPr lang="en-US" dirty="0"/>
              </a:p>
            </p:txBody>
          </p:sp>
          <p:sp>
            <p:nvSpPr>
              <p:cNvPr id="81066" name="Freeform 13482"/>
              <p:cNvSpPr>
                <a:spLocks/>
              </p:cNvSpPr>
              <p:nvPr/>
            </p:nvSpPr>
            <p:spPr bwMode="auto">
              <a:xfrm>
                <a:off x="1629" y="2513"/>
                <a:ext cx="6" cy="6"/>
              </a:xfrm>
              <a:custGeom>
                <a:avLst/>
                <a:gdLst/>
                <a:ahLst/>
                <a:cxnLst>
                  <a:cxn ang="0">
                    <a:pos x="0" y="0"/>
                  </a:cxn>
                  <a:cxn ang="0">
                    <a:pos x="0" y="6"/>
                  </a:cxn>
                  <a:cxn ang="0">
                    <a:pos x="6" y="6"/>
                  </a:cxn>
                  <a:cxn ang="0">
                    <a:pos x="6" y="6"/>
                  </a:cxn>
                  <a:cxn ang="0">
                    <a:pos x="0" y="0"/>
                  </a:cxn>
                </a:cxnLst>
                <a:rect l="0" t="0" r="r" b="b"/>
                <a:pathLst>
                  <a:path w="6" h="6">
                    <a:moveTo>
                      <a:pt x="0" y="0"/>
                    </a:moveTo>
                    <a:lnTo>
                      <a:pt x="0" y="6"/>
                    </a:lnTo>
                    <a:lnTo>
                      <a:pt x="6" y="6"/>
                    </a:lnTo>
                    <a:lnTo>
                      <a:pt x="6" y="6"/>
                    </a:lnTo>
                    <a:lnTo>
                      <a:pt x="0" y="0"/>
                    </a:lnTo>
                    <a:close/>
                  </a:path>
                </a:pathLst>
              </a:custGeom>
              <a:solidFill>
                <a:srgbClr val="63C6F5"/>
              </a:solidFill>
              <a:ln w="9525">
                <a:noFill/>
                <a:round/>
                <a:headEnd/>
                <a:tailEnd/>
              </a:ln>
            </p:spPr>
            <p:txBody>
              <a:bodyPr/>
              <a:lstStyle/>
              <a:p>
                <a:endParaRPr lang="en-US" dirty="0"/>
              </a:p>
            </p:txBody>
          </p:sp>
          <p:sp>
            <p:nvSpPr>
              <p:cNvPr id="81067" name="Rectangle 13483"/>
              <p:cNvSpPr>
                <a:spLocks noChangeArrowheads="1"/>
              </p:cNvSpPr>
              <p:nvPr/>
            </p:nvSpPr>
            <p:spPr bwMode="auto">
              <a:xfrm>
                <a:off x="1635" y="2903"/>
                <a:ext cx="7" cy="6"/>
              </a:xfrm>
              <a:prstGeom prst="rect">
                <a:avLst/>
              </a:prstGeom>
              <a:solidFill>
                <a:srgbClr val="63C6F5"/>
              </a:solidFill>
              <a:ln w="9525">
                <a:noFill/>
                <a:miter lim="800000"/>
                <a:headEnd/>
                <a:tailEnd/>
              </a:ln>
            </p:spPr>
            <p:txBody>
              <a:bodyPr/>
              <a:lstStyle/>
              <a:p>
                <a:endParaRPr lang="en-US" dirty="0"/>
              </a:p>
            </p:txBody>
          </p:sp>
          <p:sp>
            <p:nvSpPr>
              <p:cNvPr id="81068" name="Freeform 13484"/>
              <p:cNvSpPr>
                <a:spLocks/>
              </p:cNvSpPr>
              <p:nvPr/>
            </p:nvSpPr>
            <p:spPr bwMode="auto">
              <a:xfrm>
                <a:off x="1635" y="2915"/>
                <a:ext cx="7" cy="7"/>
              </a:xfrm>
              <a:custGeom>
                <a:avLst/>
                <a:gdLst/>
                <a:ahLst/>
                <a:cxnLst>
                  <a:cxn ang="0">
                    <a:pos x="0" y="0"/>
                  </a:cxn>
                  <a:cxn ang="0">
                    <a:pos x="0" y="7"/>
                  </a:cxn>
                  <a:cxn ang="0">
                    <a:pos x="7" y="0"/>
                  </a:cxn>
                  <a:cxn ang="0">
                    <a:pos x="7" y="0"/>
                  </a:cxn>
                  <a:cxn ang="0">
                    <a:pos x="0" y="0"/>
                  </a:cxn>
                </a:cxnLst>
                <a:rect l="0" t="0" r="r" b="b"/>
                <a:pathLst>
                  <a:path w="7" h="7">
                    <a:moveTo>
                      <a:pt x="0" y="0"/>
                    </a:moveTo>
                    <a:lnTo>
                      <a:pt x="0" y="7"/>
                    </a:lnTo>
                    <a:lnTo>
                      <a:pt x="7" y="0"/>
                    </a:lnTo>
                    <a:lnTo>
                      <a:pt x="7" y="0"/>
                    </a:lnTo>
                    <a:lnTo>
                      <a:pt x="0" y="0"/>
                    </a:lnTo>
                    <a:close/>
                  </a:path>
                </a:pathLst>
              </a:custGeom>
              <a:solidFill>
                <a:srgbClr val="63C6F5"/>
              </a:solidFill>
              <a:ln w="9525">
                <a:noFill/>
                <a:round/>
                <a:headEnd/>
                <a:tailEnd/>
              </a:ln>
            </p:spPr>
            <p:txBody>
              <a:bodyPr/>
              <a:lstStyle/>
              <a:p>
                <a:endParaRPr lang="en-US" dirty="0"/>
              </a:p>
            </p:txBody>
          </p:sp>
          <p:sp>
            <p:nvSpPr>
              <p:cNvPr id="81069" name="Rectangle 13485"/>
              <p:cNvSpPr>
                <a:spLocks noChangeArrowheads="1"/>
              </p:cNvSpPr>
              <p:nvPr/>
            </p:nvSpPr>
            <p:spPr bwMode="auto">
              <a:xfrm>
                <a:off x="1635" y="2928"/>
                <a:ext cx="7" cy="1"/>
              </a:xfrm>
              <a:prstGeom prst="rect">
                <a:avLst/>
              </a:prstGeom>
              <a:solidFill>
                <a:srgbClr val="63C6F5"/>
              </a:solidFill>
              <a:ln w="9525">
                <a:noFill/>
                <a:miter lim="800000"/>
                <a:headEnd/>
                <a:tailEnd/>
              </a:ln>
            </p:spPr>
            <p:txBody>
              <a:bodyPr/>
              <a:lstStyle/>
              <a:p>
                <a:endParaRPr lang="en-US" dirty="0"/>
              </a:p>
            </p:txBody>
          </p:sp>
          <p:sp>
            <p:nvSpPr>
              <p:cNvPr id="81070" name="Rectangle 13486"/>
              <p:cNvSpPr>
                <a:spLocks noChangeArrowheads="1"/>
              </p:cNvSpPr>
              <p:nvPr/>
            </p:nvSpPr>
            <p:spPr bwMode="auto">
              <a:xfrm>
                <a:off x="1635" y="2941"/>
                <a:ext cx="7" cy="12"/>
              </a:xfrm>
              <a:prstGeom prst="rect">
                <a:avLst/>
              </a:prstGeom>
              <a:solidFill>
                <a:srgbClr val="63C6F5"/>
              </a:solidFill>
              <a:ln w="9525">
                <a:noFill/>
                <a:miter lim="800000"/>
                <a:headEnd/>
                <a:tailEnd/>
              </a:ln>
            </p:spPr>
            <p:txBody>
              <a:bodyPr/>
              <a:lstStyle/>
              <a:p>
                <a:endParaRPr lang="en-US" dirty="0"/>
              </a:p>
            </p:txBody>
          </p:sp>
          <p:sp>
            <p:nvSpPr>
              <p:cNvPr id="81071" name="Freeform 13487"/>
              <p:cNvSpPr>
                <a:spLocks/>
              </p:cNvSpPr>
              <p:nvPr/>
            </p:nvSpPr>
            <p:spPr bwMode="auto">
              <a:xfrm>
                <a:off x="1635" y="2953"/>
                <a:ext cx="7" cy="283"/>
              </a:xfrm>
              <a:custGeom>
                <a:avLst/>
                <a:gdLst/>
                <a:ahLst/>
                <a:cxnLst>
                  <a:cxn ang="0">
                    <a:pos x="0" y="0"/>
                  </a:cxn>
                  <a:cxn ang="0">
                    <a:pos x="0" y="283"/>
                  </a:cxn>
                  <a:cxn ang="0">
                    <a:pos x="7" y="283"/>
                  </a:cxn>
                  <a:cxn ang="0">
                    <a:pos x="7" y="7"/>
                  </a:cxn>
                  <a:cxn ang="0">
                    <a:pos x="0" y="0"/>
                  </a:cxn>
                </a:cxnLst>
                <a:rect l="0" t="0" r="r" b="b"/>
                <a:pathLst>
                  <a:path w="7" h="283">
                    <a:moveTo>
                      <a:pt x="0" y="0"/>
                    </a:moveTo>
                    <a:lnTo>
                      <a:pt x="0" y="283"/>
                    </a:lnTo>
                    <a:lnTo>
                      <a:pt x="7" y="283"/>
                    </a:lnTo>
                    <a:lnTo>
                      <a:pt x="7" y="7"/>
                    </a:lnTo>
                    <a:lnTo>
                      <a:pt x="0" y="0"/>
                    </a:lnTo>
                    <a:close/>
                  </a:path>
                </a:pathLst>
              </a:custGeom>
              <a:solidFill>
                <a:srgbClr val="63C6F5"/>
              </a:solidFill>
              <a:ln w="9525">
                <a:noFill/>
                <a:round/>
                <a:headEnd/>
                <a:tailEnd/>
              </a:ln>
            </p:spPr>
            <p:txBody>
              <a:bodyPr/>
              <a:lstStyle/>
              <a:p>
                <a:endParaRPr lang="en-US" dirty="0"/>
              </a:p>
            </p:txBody>
          </p:sp>
          <p:sp>
            <p:nvSpPr>
              <p:cNvPr id="81072" name="Rectangle 13488"/>
              <p:cNvSpPr>
                <a:spLocks noChangeArrowheads="1"/>
              </p:cNvSpPr>
              <p:nvPr/>
            </p:nvSpPr>
            <p:spPr bwMode="auto">
              <a:xfrm>
                <a:off x="1629" y="3356"/>
                <a:ext cx="6" cy="94"/>
              </a:xfrm>
              <a:prstGeom prst="rect">
                <a:avLst/>
              </a:prstGeom>
              <a:solidFill>
                <a:srgbClr val="63C6F5"/>
              </a:solidFill>
              <a:ln w="9525">
                <a:noFill/>
                <a:miter lim="800000"/>
                <a:headEnd/>
                <a:tailEnd/>
              </a:ln>
            </p:spPr>
            <p:txBody>
              <a:bodyPr/>
              <a:lstStyle/>
              <a:p>
                <a:endParaRPr lang="en-US" dirty="0"/>
              </a:p>
            </p:txBody>
          </p:sp>
          <p:sp>
            <p:nvSpPr>
              <p:cNvPr id="81073" name="Freeform 13489"/>
              <p:cNvSpPr>
                <a:spLocks/>
              </p:cNvSpPr>
              <p:nvPr/>
            </p:nvSpPr>
            <p:spPr bwMode="auto">
              <a:xfrm>
                <a:off x="1635" y="1815"/>
                <a:ext cx="7" cy="534"/>
              </a:xfrm>
              <a:custGeom>
                <a:avLst/>
                <a:gdLst/>
                <a:ahLst/>
                <a:cxnLst>
                  <a:cxn ang="0">
                    <a:pos x="0" y="0"/>
                  </a:cxn>
                  <a:cxn ang="0">
                    <a:pos x="0" y="528"/>
                  </a:cxn>
                  <a:cxn ang="0">
                    <a:pos x="7" y="534"/>
                  </a:cxn>
                  <a:cxn ang="0">
                    <a:pos x="7" y="0"/>
                  </a:cxn>
                  <a:cxn ang="0">
                    <a:pos x="0" y="0"/>
                  </a:cxn>
                </a:cxnLst>
                <a:rect l="0" t="0" r="r" b="b"/>
                <a:pathLst>
                  <a:path w="7" h="534">
                    <a:moveTo>
                      <a:pt x="0" y="0"/>
                    </a:moveTo>
                    <a:lnTo>
                      <a:pt x="0" y="528"/>
                    </a:lnTo>
                    <a:lnTo>
                      <a:pt x="7" y="534"/>
                    </a:lnTo>
                    <a:lnTo>
                      <a:pt x="7" y="0"/>
                    </a:lnTo>
                    <a:lnTo>
                      <a:pt x="0" y="0"/>
                    </a:lnTo>
                    <a:close/>
                  </a:path>
                </a:pathLst>
              </a:custGeom>
              <a:solidFill>
                <a:srgbClr val="63C6F5"/>
              </a:solidFill>
              <a:ln w="9525">
                <a:noFill/>
                <a:round/>
                <a:headEnd/>
                <a:tailEnd/>
              </a:ln>
            </p:spPr>
            <p:txBody>
              <a:bodyPr/>
              <a:lstStyle/>
              <a:p>
                <a:endParaRPr lang="en-US" dirty="0"/>
              </a:p>
            </p:txBody>
          </p:sp>
          <p:sp>
            <p:nvSpPr>
              <p:cNvPr id="81074" name="Rectangle 13490"/>
              <p:cNvSpPr>
                <a:spLocks noChangeArrowheads="1"/>
              </p:cNvSpPr>
              <p:nvPr/>
            </p:nvSpPr>
            <p:spPr bwMode="auto">
              <a:xfrm>
                <a:off x="1635" y="2519"/>
                <a:ext cx="7" cy="1"/>
              </a:xfrm>
              <a:prstGeom prst="rect">
                <a:avLst/>
              </a:prstGeom>
              <a:solidFill>
                <a:srgbClr val="63C6F5"/>
              </a:solidFill>
              <a:ln w="9525">
                <a:noFill/>
                <a:miter lim="800000"/>
                <a:headEnd/>
                <a:tailEnd/>
              </a:ln>
            </p:spPr>
            <p:txBody>
              <a:bodyPr/>
              <a:lstStyle/>
              <a:p>
                <a:endParaRPr lang="en-US" dirty="0"/>
              </a:p>
            </p:txBody>
          </p:sp>
          <p:sp>
            <p:nvSpPr>
              <p:cNvPr id="81075" name="Rectangle 13491"/>
              <p:cNvSpPr>
                <a:spLocks noChangeArrowheads="1"/>
              </p:cNvSpPr>
              <p:nvPr/>
            </p:nvSpPr>
            <p:spPr bwMode="auto">
              <a:xfrm>
                <a:off x="1642" y="2909"/>
                <a:ext cx="6" cy="1"/>
              </a:xfrm>
              <a:prstGeom prst="rect">
                <a:avLst/>
              </a:prstGeom>
              <a:solidFill>
                <a:srgbClr val="63C6F5"/>
              </a:solidFill>
              <a:ln w="9525">
                <a:noFill/>
                <a:miter lim="800000"/>
                <a:headEnd/>
                <a:tailEnd/>
              </a:ln>
            </p:spPr>
            <p:txBody>
              <a:bodyPr/>
              <a:lstStyle/>
              <a:p>
                <a:endParaRPr lang="en-US" dirty="0"/>
              </a:p>
            </p:txBody>
          </p:sp>
          <p:sp>
            <p:nvSpPr>
              <p:cNvPr id="81076" name="Rectangle 13492"/>
              <p:cNvSpPr>
                <a:spLocks noChangeArrowheads="1"/>
              </p:cNvSpPr>
              <p:nvPr/>
            </p:nvSpPr>
            <p:spPr bwMode="auto">
              <a:xfrm>
                <a:off x="1642" y="2915"/>
                <a:ext cx="6" cy="7"/>
              </a:xfrm>
              <a:prstGeom prst="rect">
                <a:avLst/>
              </a:prstGeom>
              <a:solidFill>
                <a:srgbClr val="63C6F5"/>
              </a:solidFill>
              <a:ln w="9525">
                <a:noFill/>
                <a:miter lim="800000"/>
                <a:headEnd/>
                <a:tailEnd/>
              </a:ln>
            </p:spPr>
            <p:txBody>
              <a:bodyPr/>
              <a:lstStyle/>
              <a:p>
                <a:endParaRPr lang="en-US" dirty="0"/>
              </a:p>
            </p:txBody>
          </p:sp>
          <p:sp>
            <p:nvSpPr>
              <p:cNvPr id="81077" name="Freeform 13493"/>
              <p:cNvSpPr>
                <a:spLocks/>
              </p:cNvSpPr>
              <p:nvPr/>
            </p:nvSpPr>
            <p:spPr bwMode="auto">
              <a:xfrm>
                <a:off x="1642" y="2928"/>
                <a:ext cx="6" cy="32"/>
              </a:xfrm>
              <a:custGeom>
                <a:avLst/>
                <a:gdLst/>
                <a:ahLst/>
                <a:cxnLst>
                  <a:cxn ang="0">
                    <a:pos x="0" y="0"/>
                  </a:cxn>
                  <a:cxn ang="0">
                    <a:pos x="0" y="25"/>
                  </a:cxn>
                  <a:cxn ang="0">
                    <a:pos x="6" y="32"/>
                  </a:cxn>
                  <a:cxn ang="0">
                    <a:pos x="6" y="0"/>
                  </a:cxn>
                  <a:cxn ang="0">
                    <a:pos x="0" y="0"/>
                  </a:cxn>
                </a:cxnLst>
                <a:rect l="0" t="0" r="r" b="b"/>
                <a:pathLst>
                  <a:path w="6" h="32">
                    <a:moveTo>
                      <a:pt x="0" y="0"/>
                    </a:moveTo>
                    <a:lnTo>
                      <a:pt x="0" y="25"/>
                    </a:lnTo>
                    <a:lnTo>
                      <a:pt x="6" y="32"/>
                    </a:lnTo>
                    <a:lnTo>
                      <a:pt x="6" y="0"/>
                    </a:lnTo>
                    <a:lnTo>
                      <a:pt x="0" y="0"/>
                    </a:lnTo>
                    <a:close/>
                  </a:path>
                </a:pathLst>
              </a:custGeom>
              <a:solidFill>
                <a:srgbClr val="63C6F5"/>
              </a:solidFill>
              <a:ln w="9525">
                <a:noFill/>
                <a:round/>
                <a:headEnd/>
                <a:tailEnd/>
              </a:ln>
            </p:spPr>
            <p:txBody>
              <a:bodyPr/>
              <a:lstStyle/>
              <a:p>
                <a:endParaRPr lang="en-US" dirty="0"/>
              </a:p>
            </p:txBody>
          </p:sp>
          <p:sp>
            <p:nvSpPr>
              <p:cNvPr id="81078" name="Freeform 13494"/>
              <p:cNvSpPr>
                <a:spLocks/>
              </p:cNvSpPr>
              <p:nvPr/>
            </p:nvSpPr>
            <p:spPr bwMode="auto">
              <a:xfrm>
                <a:off x="1642" y="2960"/>
                <a:ext cx="6" cy="283"/>
              </a:xfrm>
              <a:custGeom>
                <a:avLst/>
                <a:gdLst/>
                <a:ahLst/>
                <a:cxnLst>
                  <a:cxn ang="0">
                    <a:pos x="0" y="6"/>
                  </a:cxn>
                  <a:cxn ang="0">
                    <a:pos x="0" y="276"/>
                  </a:cxn>
                  <a:cxn ang="0">
                    <a:pos x="6" y="283"/>
                  </a:cxn>
                  <a:cxn ang="0">
                    <a:pos x="6" y="0"/>
                  </a:cxn>
                  <a:cxn ang="0">
                    <a:pos x="0" y="6"/>
                  </a:cxn>
                </a:cxnLst>
                <a:rect l="0" t="0" r="r" b="b"/>
                <a:pathLst>
                  <a:path w="6" h="283">
                    <a:moveTo>
                      <a:pt x="0" y="6"/>
                    </a:moveTo>
                    <a:lnTo>
                      <a:pt x="0" y="276"/>
                    </a:lnTo>
                    <a:lnTo>
                      <a:pt x="6" y="283"/>
                    </a:lnTo>
                    <a:lnTo>
                      <a:pt x="6" y="0"/>
                    </a:lnTo>
                    <a:lnTo>
                      <a:pt x="0" y="6"/>
                    </a:lnTo>
                    <a:close/>
                  </a:path>
                </a:pathLst>
              </a:custGeom>
              <a:solidFill>
                <a:srgbClr val="63C6F5"/>
              </a:solidFill>
              <a:ln w="9525">
                <a:noFill/>
                <a:round/>
                <a:headEnd/>
                <a:tailEnd/>
              </a:ln>
            </p:spPr>
            <p:txBody>
              <a:bodyPr/>
              <a:lstStyle/>
              <a:p>
                <a:endParaRPr lang="en-US" dirty="0"/>
              </a:p>
            </p:txBody>
          </p:sp>
          <p:sp>
            <p:nvSpPr>
              <p:cNvPr id="81079" name="Rectangle 13495"/>
              <p:cNvSpPr>
                <a:spLocks noChangeArrowheads="1"/>
              </p:cNvSpPr>
              <p:nvPr/>
            </p:nvSpPr>
            <p:spPr bwMode="auto">
              <a:xfrm>
                <a:off x="1635" y="3356"/>
                <a:ext cx="7" cy="94"/>
              </a:xfrm>
              <a:prstGeom prst="rect">
                <a:avLst/>
              </a:prstGeom>
              <a:solidFill>
                <a:srgbClr val="63C6F5"/>
              </a:solidFill>
              <a:ln w="9525">
                <a:noFill/>
                <a:miter lim="800000"/>
                <a:headEnd/>
                <a:tailEnd/>
              </a:ln>
            </p:spPr>
            <p:txBody>
              <a:bodyPr/>
              <a:lstStyle/>
              <a:p>
                <a:endParaRPr lang="en-US" dirty="0"/>
              </a:p>
            </p:txBody>
          </p:sp>
          <p:sp>
            <p:nvSpPr>
              <p:cNvPr id="81080" name="Freeform 13496"/>
              <p:cNvSpPr>
                <a:spLocks/>
              </p:cNvSpPr>
              <p:nvPr/>
            </p:nvSpPr>
            <p:spPr bwMode="auto">
              <a:xfrm>
                <a:off x="1642" y="701"/>
                <a:ext cx="6" cy="183"/>
              </a:xfrm>
              <a:custGeom>
                <a:avLst/>
                <a:gdLst/>
                <a:ahLst/>
                <a:cxnLst>
                  <a:cxn ang="0">
                    <a:pos x="0" y="0"/>
                  </a:cxn>
                  <a:cxn ang="0">
                    <a:pos x="0" y="183"/>
                  </a:cxn>
                  <a:cxn ang="0">
                    <a:pos x="6" y="170"/>
                  </a:cxn>
                  <a:cxn ang="0">
                    <a:pos x="6" y="0"/>
                  </a:cxn>
                  <a:cxn ang="0">
                    <a:pos x="0" y="0"/>
                  </a:cxn>
                </a:cxnLst>
                <a:rect l="0" t="0" r="r" b="b"/>
                <a:pathLst>
                  <a:path w="6" h="183">
                    <a:moveTo>
                      <a:pt x="0" y="0"/>
                    </a:moveTo>
                    <a:lnTo>
                      <a:pt x="0" y="183"/>
                    </a:lnTo>
                    <a:lnTo>
                      <a:pt x="6" y="170"/>
                    </a:lnTo>
                    <a:lnTo>
                      <a:pt x="6" y="0"/>
                    </a:lnTo>
                    <a:lnTo>
                      <a:pt x="0" y="0"/>
                    </a:lnTo>
                    <a:close/>
                  </a:path>
                </a:pathLst>
              </a:custGeom>
              <a:solidFill>
                <a:srgbClr val="63C6F5"/>
              </a:solidFill>
              <a:ln w="9525">
                <a:noFill/>
                <a:round/>
                <a:headEnd/>
                <a:tailEnd/>
              </a:ln>
            </p:spPr>
            <p:txBody>
              <a:bodyPr/>
              <a:lstStyle/>
              <a:p>
                <a:endParaRPr lang="en-US" dirty="0"/>
              </a:p>
            </p:txBody>
          </p:sp>
          <p:sp>
            <p:nvSpPr>
              <p:cNvPr id="81081" name="Freeform 13497"/>
              <p:cNvSpPr>
                <a:spLocks/>
              </p:cNvSpPr>
              <p:nvPr/>
            </p:nvSpPr>
            <p:spPr bwMode="auto">
              <a:xfrm>
                <a:off x="1648" y="708"/>
                <a:ext cx="6" cy="163"/>
              </a:xfrm>
              <a:custGeom>
                <a:avLst/>
                <a:gdLst/>
                <a:ahLst/>
                <a:cxnLst>
                  <a:cxn ang="0">
                    <a:pos x="0" y="0"/>
                  </a:cxn>
                  <a:cxn ang="0">
                    <a:pos x="0" y="163"/>
                  </a:cxn>
                  <a:cxn ang="0">
                    <a:pos x="6" y="151"/>
                  </a:cxn>
                  <a:cxn ang="0">
                    <a:pos x="6" y="6"/>
                  </a:cxn>
                  <a:cxn ang="0">
                    <a:pos x="0" y="0"/>
                  </a:cxn>
                </a:cxnLst>
                <a:rect l="0" t="0" r="r" b="b"/>
                <a:pathLst>
                  <a:path w="6" h="163">
                    <a:moveTo>
                      <a:pt x="0" y="0"/>
                    </a:moveTo>
                    <a:lnTo>
                      <a:pt x="0" y="163"/>
                    </a:lnTo>
                    <a:lnTo>
                      <a:pt x="6" y="151"/>
                    </a:lnTo>
                    <a:lnTo>
                      <a:pt x="6" y="6"/>
                    </a:lnTo>
                    <a:lnTo>
                      <a:pt x="0" y="0"/>
                    </a:lnTo>
                    <a:close/>
                  </a:path>
                </a:pathLst>
              </a:custGeom>
              <a:solidFill>
                <a:srgbClr val="63C6F5"/>
              </a:solidFill>
              <a:ln w="9525">
                <a:noFill/>
                <a:round/>
                <a:headEnd/>
                <a:tailEnd/>
              </a:ln>
            </p:spPr>
            <p:txBody>
              <a:bodyPr/>
              <a:lstStyle/>
              <a:p>
                <a:endParaRPr lang="en-US" dirty="0"/>
              </a:p>
            </p:txBody>
          </p:sp>
          <p:sp>
            <p:nvSpPr>
              <p:cNvPr id="81082" name="Freeform 13498"/>
              <p:cNvSpPr>
                <a:spLocks/>
              </p:cNvSpPr>
              <p:nvPr/>
            </p:nvSpPr>
            <p:spPr bwMode="auto">
              <a:xfrm>
                <a:off x="1642" y="1815"/>
                <a:ext cx="6" cy="660"/>
              </a:xfrm>
              <a:custGeom>
                <a:avLst/>
                <a:gdLst/>
                <a:ahLst/>
                <a:cxnLst>
                  <a:cxn ang="0">
                    <a:pos x="0" y="0"/>
                  </a:cxn>
                  <a:cxn ang="0">
                    <a:pos x="0" y="654"/>
                  </a:cxn>
                  <a:cxn ang="0">
                    <a:pos x="6" y="660"/>
                  </a:cxn>
                  <a:cxn ang="0">
                    <a:pos x="6" y="0"/>
                  </a:cxn>
                  <a:cxn ang="0">
                    <a:pos x="0" y="0"/>
                  </a:cxn>
                </a:cxnLst>
                <a:rect l="0" t="0" r="r" b="b"/>
                <a:pathLst>
                  <a:path w="6" h="660">
                    <a:moveTo>
                      <a:pt x="0" y="0"/>
                    </a:moveTo>
                    <a:lnTo>
                      <a:pt x="0" y="654"/>
                    </a:lnTo>
                    <a:lnTo>
                      <a:pt x="6" y="660"/>
                    </a:lnTo>
                    <a:lnTo>
                      <a:pt x="6" y="0"/>
                    </a:lnTo>
                    <a:lnTo>
                      <a:pt x="0" y="0"/>
                    </a:lnTo>
                    <a:close/>
                  </a:path>
                </a:pathLst>
              </a:custGeom>
              <a:solidFill>
                <a:srgbClr val="63C6F5"/>
              </a:solidFill>
              <a:ln w="9525">
                <a:noFill/>
                <a:round/>
                <a:headEnd/>
                <a:tailEnd/>
              </a:ln>
            </p:spPr>
            <p:txBody>
              <a:bodyPr/>
              <a:lstStyle/>
              <a:p>
                <a:endParaRPr lang="en-US" dirty="0"/>
              </a:p>
            </p:txBody>
          </p:sp>
          <p:sp>
            <p:nvSpPr>
              <p:cNvPr id="81083" name="Rectangle 13499"/>
              <p:cNvSpPr>
                <a:spLocks noChangeArrowheads="1"/>
              </p:cNvSpPr>
              <p:nvPr/>
            </p:nvSpPr>
            <p:spPr bwMode="auto">
              <a:xfrm>
                <a:off x="1642" y="2519"/>
                <a:ext cx="6" cy="1"/>
              </a:xfrm>
              <a:prstGeom prst="rect">
                <a:avLst/>
              </a:prstGeom>
              <a:solidFill>
                <a:srgbClr val="63C6F5"/>
              </a:solidFill>
              <a:ln w="9525">
                <a:noFill/>
                <a:miter lim="800000"/>
                <a:headEnd/>
                <a:tailEnd/>
              </a:ln>
            </p:spPr>
            <p:txBody>
              <a:bodyPr/>
              <a:lstStyle/>
              <a:p>
                <a:endParaRPr lang="en-US" dirty="0"/>
              </a:p>
            </p:txBody>
          </p:sp>
          <p:sp>
            <p:nvSpPr>
              <p:cNvPr id="81084" name="Rectangle 13500"/>
              <p:cNvSpPr>
                <a:spLocks noChangeArrowheads="1"/>
              </p:cNvSpPr>
              <p:nvPr/>
            </p:nvSpPr>
            <p:spPr bwMode="auto">
              <a:xfrm>
                <a:off x="1648" y="2519"/>
                <a:ext cx="6" cy="1"/>
              </a:xfrm>
              <a:prstGeom prst="rect">
                <a:avLst/>
              </a:prstGeom>
              <a:solidFill>
                <a:srgbClr val="63C6F5"/>
              </a:solidFill>
              <a:ln w="9525">
                <a:noFill/>
                <a:miter lim="800000"/>
                <a:headEnd/>
                <a:tailEnd/>
              </a:ln>
            </p:spPr>
            <p:txBody>
              <a:bodyPr/>
              <a:lstStyle/>
              <a:p>
                <a:endParaRPr lang="en-US" dirty="0"/>
              </a:p>
            </p:txBody>
          </p:sp>
          <p:sp>
            <p:nvSpPr>
              <p:cNvPr id="81085" name="Rectangle 13501"/>
              <p:cNvSpPr>
                <a:spLocks noChangeArrowheads="1"/>
              </p:cNvSpPr>
              <p:nvPr/>
            </p:nvSpPr>
            <p:spPr bwMode="auto">
              <a:xfrm>
                <a:off x="1648" y="2897"/>
                <a:ext cx="6" cy="56"/>
              </a:xfrm>
              <a:prstGeom prst="rect">
                <a:avLst/>
              </a:prstGeom>
              <a:solidFill>
                <a:srgbClr val="63C6F5"/>
              </a:solidFill>
              <a:ln w="9525">
                <a:noFill/>
                <a:miter lim="800000"/>
                <a:headEnd/>
                <a:tailEnd/>
              </a:ln>
            </p:spPr>
            <p:txBody>
              <a:bodyPr/>
              <a:lstStyle/>
              <a:p>
                <a:endParaRPr lang="en-US" dirty="0"/>
              </a:p>
            </p:txBody>
          </p:sp>
          <p:sp>
            <p:nvSpPr>
              <p:cNvPr id="81086" name="Rectangle 13502"/>
              <p:cNvSpPr>
                <a:spLocks noChangeArrowheads="1"/>
              </p:cNvSpPr>
              <p:nvPr/>
            </p:nvSpPr>
            <p:spPr bwMode="auto">
              <a:xfrm>
                <a:off x="1648" y="2960"/>
                <a:ext cx="6" cy="283"/>
              </a:xfrm>
              <a:prstGeom prst="rect">
                <a:avLst/>
              </a:prstGeom>
              <a:solidFill>
                <a:srgbClr val="63C6F5"/>
              </a:solidFill>
              <a:ln w="9525">
                <a:noFill/>
                <a:miter lim="800000"/>
                <a:headEnd/>
                <a:tailEnd/>
              </a:ln>
            </p:spPr>
            <p:txBody>
              <a:bodyPr/>
              <a:lstStyle/>
              <a:p>
                <a:endParaRPr lang="en-US" dirty="0"/>
              </a:p>
            </p:txBody>
          </p:sp>
          <p:sp>
            <p:nvSpPr>
              <p:cNvPr id="81087" name="Rectangle 13503"/>
              <p:cNvSpPr>
                <a:spLocks noChangeArrowheads="1"/>
              </p:cNvSpPr>
              <p:nvPr/>
            </p:nvSpPr>
            <p:spPr bwMode="auto">
              <a:xfrm>
                <a:off x="1642" y="3356"/>
                <a:ext cx="6" cy="94"/>
              </a:xfrm>
              <a:prstGeom prst="rect">
                <a:avLst/>
              </a:prstGeom>
              <a:solidFill>
                <a:srgbClr val="63C6F5"/>
              </a:solidFill>
              <a:ln w="9525">
                <a:noFill/>
                <a:miter lim="800000"/>
                <a:headEnd/>
                <a:tailEnd/>
              </a:ln>
            </p:spPr>
            <p:txBody>
              <a:bodyPr/>
              <a:lstStyle/>
              <a:p>
                <a:endParaRPr lang="en-US" dirty="0"/>
              </a:p>
            </p:txBody>
          </p:sp>
          <p:sp>
            <p:nvSpPr>
              <p:cNvPr id="81088" name="Freeform 13504"/>
              <p:cNvSpPr>
                <a:spLocks/>
              </p:cNvSpPr>
              <p:nvPr/>
            </p:nvSpPr>
            <p:spPr bwMode="auto">
              <a:xfrm>
                <a:off x="1654" y="727"/>
                <a:ext cx="6" cy="132"/>
              </a:xfrm>
              <a:custGeom>
                <a:avLst/>
                <a:gdLst/>
                <a:ahLst/>
                <a:cxnLst>
                  <a:cxn ang="0">
                    <a:pos x="0" y="0"/>
                  </a:cxn>
                  <a:cxn ang="0">
                    <a:pos x="0" y="132"/>
                  </a:cxn>
                  <a:cxn ang="0">
                    <a:pos x="6" y="106"/>
                  </a:cxn>
                  <a:cxn ang="0">
                    <a:pos x="6" y="0"/>
                  </a:cxn>
                  <a:cxn ang="0">
                    <a:pos x="0" y="0"/>
                  </a:cxn>
                </a:cxnLst>
                <a:rect l="0" t="0" r="r" b="b"/>
                <a:pathLst>
                  <a:path w="6" h="132">
                    <a:moveTo>
                      <a:pt x="0" y="0"/>
                    </a:moveTo>
                    <a:lnTo>
                      <a:pt x="0" y="132"/>
                    </a:lnTo>
                    <a:lnTo>
                      <a:pt x="6" y="106"/>
                    </a:lnTo>
                    <a:lnTo>
                      <a:pt x="6" y="0"/>
                    </a:lnTo>
                    <a:lnTo>
                      <a:pt x="0" y="0"/>
                    </a:lnTo>
                    <a:close/>
                  </a:path>
                </a:pathLst>
              </a:custGeom>
              <a:solidFill>
                <a:srgbClr val="63C6F5"/>
              </a:solidFill>
              <a:ln w="9525">
                <a:noFill/>
                <a:round/>
                <a:headEnd/>
                <a:tailEnd/>
              </a:ln>
            </p:spPr>
            <p:txBody>
              <a:bodyPr/>
              <a:lstStyle/>
              <a:p>
                <a:endParaRPr lang="en-US" dirty="0"/>
              </a:p>
            </p:txBody>
          </p:sp>
          <p:sp>
            <p:nvSpPr>
              <p:cNvPr id="81089" name="Freeform 13505"/>
              <p:cNvSpPr>
                <a:spLocks/>
              </p:cNvSpPr>
              <p:nvPr/>
            </p:nvSpPr>
            <p:spPr bwMode="auto">
              <a:xfrm>
                <a:off x="1648" y="1815"/>
                <a:ext cx="6" cy="666"/>
              </a:xfrm>
              <a:custGeom>
                <a:avLst/>
                <a:gdLst/>
                <a:ahLst/>
                <a:cxnLst>
                  <a:cxn ang="0">
                    <a:pos x="0" y="0"/>
                  </a:cxn>
                  <a:cxn ang="0">
                    <a:pos x="0" y="660"/>
                  </a:cxn>
                  <a:cxn ang="0">
                    <a:pos x="6" y="666"/>
                  </a:cxn>
                  <a:cxn ang="0">
                    <a:pos x="6" y="0"/>
                  </a:cxn>
                  <a:cxn ang="0">
                    <a:pos x="0" y="0"/>
                  </a:cxn>
                </a:cxnLst>
                <a:rect l="0" t="0" r="r" b="b"/>
                <a:pathLst>
                  <a:path w="6" h="666">
                    <a:moveTo>
                      <a:pt x="0" y="0"/>
                    </a:moveTo>
                    <a:lnTo>
                      <a:pt x="0" y="660"/>
                    </a:lnTo>
                    <a:lnTo>
                      <a:pt x="6" y="666"/>
                    </a:lnTo>
                    <a:lnTo>
                      <a:pt x="6" y="0"/>
                    </a:lnTo>
                    <a:lnTo>
                      <a:pt x="0" y="0"/>
                    </a:lnTo>
                    <a:close/>
                  </a:path>
                </a:pathLst>
              </a:custGeom>
              <a:solidFill>
                <a:srgbClr val="63C6F5"/>
              </a:solidFill>
              <a:ln w="9525">
                <a:noFill/>
                <a:round/>
                <a:headEnd/>
                <a:tailEnd/>
              </a:ln>
            </p:spPr>
            <p:txBody>
              <a:bodyPr/>
              <a:lstStyle/>
              <a:p>
                <a:endParaRPr lang="en-US" dirty="0"/>
              </a:p>
            </p:txBody>
          </p:sp>
          <p:sp>
            <p:nvSpPr>
              <p:cNvPr id="81090" name="Rectangle 13506"/>
              <p:cNvSpPr>
                <a:spLocks noChangeArrowheads="1"/>
              </p:cNvSpPr>
              <p:nvPr/>
            </p:nvSpPr>
            <p:spPr bwMode="auto">
              <a:xfrm>
                <a:off x="1654" y="2897"/>
                <a:ext cx="6" cy="12"/>
              </a:xfrm>
              <a:prstGeom prst="rect">
                <a:avLst/>
              </a:prstGeom>
              <a:solidFill>
                <a:srgbClr val="63C6F5"/>
              </a:solidFill>
              <a:ln w="9525">
                <a:noFill/>
                <a:miter lim="800000"/>
                <a:headEnd/>
                <a:tailEnd/>
              </a:ln>
            </p:spPr>
            <p:txBody>
              <a:bodyPr/>
              <a:lstStyle/>
              <a:p>
                <a:endParaRPr lang="en-US" dirty="0"/>
              </a:p>
            </p:txBody>
          </p:sp>
          <p:sp>
            <p:nvSpPr>
              <p:cNvPr id="81091" name="Rectangle 13507"/>
              <p:cNvSpPr>
                <a:spLocks noChangeArrowheads="1"/>
              </p:cNvSpPr>
              <p:nvPr/>
            </p:nvSpPr>
            <p:spPr bwMode="auto">
              <a:xfrm>
                <a:off x="1654" y="2909"/>
                <a:ext cx="6" cy="44"/>
              </a:xfrm>
              <a:prstGeom prst="rect">
                <a:avLst/>
              </a:prstGeom>
              <a:solidFill>
                <a:srgbClr val="63C6F5"/>
              </a:solidFill>
              <a:ln w="9525">
                <a:noFill/>
                <a:miter lim="800000"/>
                <a:headEnd/>
                <a:tailEnd/>
              </a:ln>
            </p:spPr>
            <p:txBody>
              <a:bodyPr/>
              <a:lstStyle/>
              <a:p>
                <a:endParaRPr lang="en-US" dirty="0"/>
              </a:p>
            </p:txBody>
          </p:sp>
          <p:sp>
            <p:nvSpPr>
              <p:cNvPr id="81092" name="Rectangle 13508"/>
              <p:cNvSpPr>
                <a:spLocks noChangeArrowheads="1"/>
              </p:cNvSpPr>
              <p:nvPr/>
            </p:nvSpPr>
            <p:spPr bwMode="auto">
              <a:xfrm>
                <a:off x="1654" y="2960"/>
                <a:ext cx="6" cy="283"/>
              </a:xfrm>
              <a:prstGeom prst="rect">
                <a:avLst/>
              </a:prstGeom>
              <a:solidFill>
                <a:srgbClr val="63C6F5"/>
              </a:solidFill>
              <a:ln w="9525">
                <a:noFill/>
                <a:miter lim="800000"/>
                <a:headEnd/>
                <a:tailEnd/>
              </a:ln>
            </p:spPr>
            <p:txBody>
              <a:bodyPr/>
              <a:lstStyle/>
              <a:p>
                <a:endParaRPr lang="en-US" dirty="0"/>
              </a:p>
            </p:txBody>
          </p:sp>
          <p:sp>
            <p:nvSpPr>
              <p:cNvPr id="81093" name="Rectangle 13509"/>
              <p:cNvSpPr>
                <a:spLocks noChangeArrowheads="1"/>
              </p:cNvSpPr>
              <p:nvPr/>
            </p:nvSpPr>
            <p:spPr bwMode="auto">
              <a:xfrm>
                <a:off x="1648" y="3356"/>
                <a:ext cx="6" cy="94"/>
              </a:xfrm>
              <a:prstGeom prst="rect">
                <a:avLst/>
              </a:prstGeom>
              <a:solidFill>
                <a:srgbClr val="63C6F5"/>
              </a:solidFill>
              <a:ln w="9525">
                <a:noFill/>
                <a:miter lim="800000"/>
                <a:headEnd/>
                <a:tailEnd/>
              </a:ln>
            </p:spPr>
            <p:txBody>
              <a:bodyPr/>
              <a:lstStyle/>
              <a:p>
                <a:endParaRPr lang="en-US" dirty="0"/>
              </a:p>
            </p:txBody>
          </p:sp>
          <p:sp>
            <p:nvSpPr>
              <p:cNvPr id="81094" name="Freeform 13510"/>
              <p:cNvSpPr>
                <a:spLocks/>
              </p:cNvSpPr>
              <p:nvPr/>
            </p:nvSpPr>
            <p:spPr bwMode="auto">
              <a:xfrm>
                <a:off x="1654" y="1815"/>
                <a:ext cx="6" cy="673"/>
              </a:xfrm>
              <a:custGeom>
                <a:avLst/>
                <a:gdLst/>
                <a:ahLst/>
                <a:cxnLst>
                  <a:cxn ang="0">
                    <a:pos x="0" y="0"/>
                  </a:cxn>
                  <a:cxn ang="0">
                    <a:pos x="0" y="666"/>
                  </a:cxn>
                  <a:cxn ang="0">
                    <a:pos x="6" y="673"/>
                  </a:cxn>
                  <a:cxn ang="0">
                    <a:pos x="6" y="0"/>
                  </a:cxn>
                  <a:cxn ang="0">
                    <a:pos x="0" y="0"/>
                  </a:cxn>
                </a:cxnLst>
                <a:rect l="0" t="0" r="r" b="b"/>
                <a:pathLst>
                  <a:path w="6" h="673">
                    <a:moveTo>
                      <a:pt x="0" y="0"/>
                    </a:moveTo>
                    <a:lnTo>
                      <a:pt x="0" y="666"/>
                    </a:lnTo>
                    <a:lnTo>
                      <a:pt x="6" y="673"/>
                    </a:lnTo>
                    <a:lnTo>
                      <a:pt x="6" y="0"/>
                    </a:lnTo>
                    <a:lnTo>
                      <a:pt x="0" y="0"/>
                    </a:lnTo>
                    <a:close/>
                  </a:path>
                </a:pathLst>
              </a:custGeom>
              <a:solidFill>
                <a:srgbClr val="63C6F5"/>
              </a:solidFill>
              <a:ln w="9525">
                <a:noFill/>
                <a:round/>
                <a:headEnd/>
                <a:tailEnd/>
              </a:ln>
            </p:spPr>
            <p:txBody>
              <a:bodyPr/>
              <a:lstStyle/>
              <a:p>
                <a:endParaRPr lang="en-US" dirty="0"/>
              </a:p>
            </p:txBody>
          </p:sp>
          <p:sp>
            <p:nvSpPr>
              <p:cNvPr id="81095" name="Rectangle 13511"/>
              <p:cNvSpPr>
                <a:spLocks noChangeArrowheads="1"/>
              </p:cNvSpPr>
              <p:nvPr/>
            </p:nvSpPr>
            <p:spPr bwMode="auto">
              <a:xfrm>
                <a:off x="1654" y="2519"/>
                <a:ext cx="6" cy="1"/>
              </a:xfrm>
              <a:prstGeom prst="rect">
                <a:avLst/>
              </a:prstGeom>
              <a:solidFill>
                <a:srgbClr val="63C6F5"/>
              </a:solidFill>
              <a:ln w="9525">
                <a:noFill/>
                <a:miter lim="800000"/>
                <a:headEnd/>
                <a:tailEnd/>
              </a:ln>
            </p:spPr>
            <p:txBody>
              <a:bodyPr/>
              <a:lstStyle/>
              <a:p>
                <a:endParaRPr lang="en-US" dirty="0"/>
              </a:p>
            </p:txBody>
          </p:sp>
          <p:sp>
            <p:nvSpPr>
              <p:cNvPr id="81096" name="Rectangle 13512"/>
              <p:cNvSpPr>
                <a:spLocks noChangeArrowheads="1"/>
              </p:cNvSpPr>
              <p:nvPr/>
            </p:nvSpPr>
            <p:spPr bwMode="auto">
              <a:xfrm>
                <a:off x="1654" y="3356"/>
                <a:ext cx="6" cy="94"/>
              </a:xfrm>
              <a:prstGeom prst="rect">
                <a:avLst/>
              </a:prstGeom>
              <a:solidFill>
                <a:srgbClr val="63C6F5"/>
              </a:solidFill>
              <a:ln w="9525">
                <a:noFill/>
                <a:miter lim="800000"/>
                <a:headEnd/>
                <a:tailEnd/>
              </a:ln>
            </p:spPr>
            <p:txBody>
              <a:bodyPr/>
              <a:lstStyle/>
              <a:p>
                <a:endParaRPr lang="en-US" dirty="0"/>
              </a:p>
            </p:txBody>
          </p:sp>
          <p:sp>
            <p:nvSpPr>
              <p:cNvPr id="81097" name="Freeform 13513"/>
              <p:cNvSpPr>
                <a:spLocks/>
              </p:cNvSpPr>
              <p:nvPr/>
            </p:nvSpPr>
            <p:spPr bwMode="auto">
              <a:xfrm>
                <a:off x="1660" y="1815"/>
                <a:ext cx="7" cy="679"/>
              </a:xfrm>
              <a:custGeom>
                <a:avLst/>
                <a:gdLst/>
                <a:ahLst/>
                <a:cxnLst>
                  <a:cxn ang="0">
                    <a:pos x="0" y="0"/>
                  </a:cxn>
                  <a:cxn ang="0">
                    <a:pos x="0" y="673"/>
                  </a:cxn>
                  <a:cxn ang="0">
                    <a:pos x="7" y="679"/>
                  </a:cxn>
                  <a:cxn ang="0">
                    <a:pos x="7" y="0"/>
                  </a:cxn>
                  <a:cxn ang="0">
                    <a:pos x="0" y="0"/>
                  </a:cxn>
                </a:cxnLst>
                <a:rect l="0" t="0" r="r" b="b"/>
                <a:pathLst>
                  <a:path w="7" h="679">
                    <a:moveTo>
                      <a:pt x="0" y="0"/>
                    </a:moveTo>
                    <a:lnTo>
                      <a:pt x="0" y="673"/>
                    </a:lnTo>
                    <a:lnTo>
                      <a:pt x="7" y="679"/>
                    </a:lnTo>
                    <a:lnTo>
                      <a:pt x="7" y="0"/>
                    </a:lnTo>
                    <a:lnTo>
                      <a:pt x="0" y="0"/>
                    </a:lnTo>
                    <a:close/>
                  </a:path>
                </a:pathLst>
              </a:custGeom>
              <a:solidFill>
                <a:srgbClr val="63C6F5"/>
              </a:solidFill>
              <a:ln w="9525">
                <a:noFill/>
                <a:round/>
                <a:headEnd/>
                <a:tailEnd/>
              </a:ln>
            </p:spPr>
            <p:txBody>
              <a:bodyPr/>
              <a:lstStyle/>
              <a:p>
                <a:endParaRPr lang="en-US" dirty="0"/>
              </a:p>
            </p:txBody>
          </p:sp>
          <p:sp>
            <p:nvSpPr>
              <p:cNvPr id="81098" name="Rectangle 13514"/>
              <p:cNvSpPr>
                <a:spLocks noChangeArrowheads="1"/>
              </p:cNvSpPr>
              <p:nvPr/>
            </p:nvSpPr>
            <p:spPr bwMode="auto">
              <a:xfrm>
                <a:off x="1660" y="2519"/>
                <a:ext cx="7" cy="6"/>
              </a:xfrm>
              <a:prstGeom prst="rect">
                <a:avLst/>
              </a:prstGeom>
              <a:solidFill>
                <a:srgbClr val="63C6F5"/>
              </a:solidFill>
              <a:ln w="9525">
                <a:noFill/>
                <a:miter lim="800000"/>
                <a:headEnd/>
                <a:tailEnd/>
              </a:ln>
            </p:spPr>
            <p:txBody>
              <a:bodyPr/>
              <a:lstStyle/>
              <a:p>
                <a:endParaRPr lang="en-US" dirty="0"/>
              </a:p>
            </p:txBody>
          </p:sp>
          <p:sp>
            <p:nvSpPr>
              <p:cNvPr id="81099" name="Freeform 13515"/>
              <p:cNvSpPr>
                <a:spLocks/>
              </p:cNvSpPr>
              <p:nvPr/>
            </p:nvSpPr>
            <p:spPr bwMode="auto">
              <a:xfrm>
                <a:off x="1660" y="2903"/>
                <a:ext cx="7" cy="6"/>
              </a:xfrm>
              <a:custGeom>
                <a:avLst/>
                <a:gdLst/>
                <a:ahLst/>
                <a:cxnLst>
                  <a:cxn ang="0">
                    <a:pos x="0" y="0"/>
                  </a:cxn>
                  <a:cxn ang="0">
                    <a:pos x="0" y="6"/>
                  </a:cxn>
                  <a:cxn ang="0">
                    <a:pos x="7" y="0"/>
                  </a:cxn>
                  <a:cxn ang="0">
                    <a:pos x="7" y="0"/>
                  </a:cxn>
                  <a:cxn ang="0">
                    <a:pos x="0" y="0"/>
                  </a:cxn>
                </a:cxnLst>
                <a:rect l="0" t="0" r="r" b="b"/>
                <a:pathLst>
                  <a:path w="7" h="6">
                    <a:moveTo>
                      <a:pt x="0" y="0"/>
                    </a:moveTo>
                    <a:lnTo>
                      <a:pt x="0" y="6"/>
                    </a:lnTo>
                    <a:lnTo>
                      <a:pt x="7" y="0"/>
                    </a:lnTo>
                    <a:lnTo>
                      <a:pt x="7" y="0"/>
                    </a:lnTo>
                    <a:lnTo>
                      <a:pt x="0" y="0"/>
                    </a:lnTo>
                    <a:close/>
                  </a:path>
                </a:pathLst>
              </a:custGeom>
              <a:solidFill>
                <a:srgbClr val="63C6F5"/>
              </a:solidFill>
              <a:ln w="9525">
                <a:noFill/>
                <a:round/>
                <a:headEnd/>
                <a:tailEnd/>
              </a:ln>
            </p:spPr>
            <p:txBody>
              <a:bodyPr/>
              <a:lstStyle/>
              <a:p>
                <a:endParaRPr lang="en-US" dirty="0"/>
              </a:p>
            </p:txBody>
          </p:sp>
          <p:sp>
            <p:nvSpPr>
              <p:cNvPr id="81100" name="Freeform 13516"/>
              <p:cNvSpPr>
                <a:spLocks/>
              </p:cNvSpPr>
              <p:nvPr/>
            </p:nvSpPr>
            <p:spPr bwMode="auto">
              <a:xfrm>
                <a:off x="1660" y="2915"/>
                <a:ext cx="7" cy="19"/>
              </a:xfrm>
              <a:custGeom>
                <a:avLst/>
                <a:gdLst/>
                <a:ahLst/>
                <a:cxnLst>
                  <a:cxn ang="0">
                    <a:pos x="0" y="0"/>
                  </a:cxn>
                  <a:cxn ang="0">
                    <a:pos x="0" y="19"/>
                  </a:cxn>
                  <a:cxn ang="0">
                    <a:pos x="7" y="13"/>
                  </a:cxn>
                  <a:cxn ang="0">
                    <a:pos x="7" y="7"/>
                  </a:cxn>
                  <a:cxn ang="0">
                    <a:pos x="0" y="0"/>
                  </a:cxn>
                </a:cxnLst>
                <a:rect l="0" t="0" r="r" b="b"/>
                <a:pathLst>
                  <a:path w="7" h="19">
                    <a:moveTo>
                      <a:pt x="0" y="0"/>
                    </a:moveTo>
                    <a:lnTo>
                      <a:pt x="0" y="19"/>
                    </a:lnTo>
                    <a:lnTo>
                      <a:pt x="7" y="13"/>
                    </a:lnTo>
                    <a:lnTo>
                      <a:pt x="7" y="7"/>
                    </a:lnTo>
                    <a:lnTo>
                      <a:pt x="0" y="0"/>
                    </a:lnTo>
                    <a:close/>
                  </a:path>
                </a:pathLst>
              </a:custGeom>
              <a:solidFill>
                <a:srgbClr val="63C6F5"/>
              </a:solidFill>
              <a:ln w="9525">
                <a:noFill/>
                <a:round/>
                <a:headEnd/>
                <a:tailEnd/>
              </a:ln>
            </p:spPr>
            <p:txBody>
              <a:bodyPr/>
              <a:lstStyle/>
              <a:p>
                <a:endParaRPr lang="en-US" dirty="0"/>
              </a:p>
            </p:txBody>
          </p:sp>
          <p:sp>
            <p:nvSpPr>
              <p:cNvPr id="81101" name="Freeform 13517"/>
              <p:cNvSpPr>
                <a:spLocks/>
              </p:cNvSpPr>
              <p:nvPr/>
            </p:nvSpPr>
            <p:spPr bwMode="auto">
              <a:xfrm>
                <a:off x="1660" y="2934"/>
                <a:ext cx="7" cy="19"/>
              </a:xfrm>
              <a:custGeom>
                <a:avLst/>
                <a:gdLst/>
                <a:ahLst/>
                <a:cxnLst>
                  <a:cxn ang="0">
                    <a:pos x="0" y="0"/>
                  </a:cxn>
                  <a:cxn ang="0">
                    <a:pos x="0" y="19"/>
                  </a:cxn>
                  <a:cxn ang="0">
                    <a:pos x="7" y="13"/>
                  </a:cxn>
                  <a:cxn ang="0">
                    <a:pos x="7" y="0"/>
                  </a:cxn>
                  <a:cxn ang="0">
                    <a:pos x="0" y="0"/>
                  </a:cxn>
                </a:cxnLst>
                <a:rect l="0" t="0" r="r" b="b"/>
                <a:pathLst>
                  <a:path w="7" h="19">
                    <a:moveTo>
                      <a:pt x="0" y="0"/>
                    </a:moveTo>
                    <a:lnTo>
                      <a:pt x="0" y="19"/>
                    </a:lnTo>
                    <a:lnTo>
                      <a:pt x="7" y="13"/>
                    </a:lnTo>
                    <a:lnTo>
                      <a:pt x="7" y="0"/>
                    </a:lnTo>
                    <a:lnTo>
                      <a:pt x="0" y="0"/>
                    </a:lnTo>
                    <a:close/>
                  </a:path>
                </a:pathLst>
              </a:custGeom>
              <a:solidFill>
                <a:srgbClr val="63C6F5"/>
              </a:solidFill>
              <a:ln w="9525">
                <a:noFill/>
                <a:round/>
                <a:headEnd/>
                <a:tailEnd/>
              </a:ln>
            </p:spPr>
            <p:txBody>
              <a:bodyPr/>
              <a:lstStyle/>
              <a:p>
                <a:endParaRPr lang="en-US" dirty="0"/>
              </a:p>
            </p:txBody>
          </p:sp>
          <p:sp>
            <p:nvSpPr>
              <p:cNvPr id="81102" name="Freeform 13518"/>
              <p:cNvSpPr>
                <a:spLocks/>
              </p:cNvSpPr>
              <p:nvPr/>
            </p:nvSpPr>
            <p:spPr bwMode="auto">
              <a:xfrm>
                <a:off x="1660" y="2953"/>
                <a:ext cx="7" cy="290"/>
              </a:xfrm>
              <a:custGeom>
                <a:avLst/>
                <a:gdLst/>
                <a:ahLst/>
                <a:cxnLst>
                  <a:cxn ang="0">
                    <a:pos x="0" y="7"/>
                  </a:cxn>
                  <a:cxn ang="0">
                    <a:pos x="0" y="290"/>
                  </a:cxn>
                  <a:cxn ang="0">
                    <a:pos x="7" y="290"/>
                  </a:cxn>
                  <a:cxn ang="0">
                    <a:pos x="7" y="0"/>
                  </a:cxn>
                  <a:cxn ang="0">
                    <a:pos x="0" y="7"/>
                  </a:cxn>
                </a:cxnLst>
                <a:rect l="0" t="0" r="r" b="b"/>
                <a:pathLst>
                  <a:path w="7" h="290">
                    <a:moveTo>
                      <a:pt x="0" y="7"/>
                    </a:moveTo>
                    <a:lnTo>
                      <a:pt x="0" y="290"/>
                    </a:lnTo>
                    <a:lnTo>
                      <a:pt x="7" y="290"/>
                    </a:lnTo>
                    <a:lnTo>
                      <a:pt x="7" y="0"/>
                    </a:lnTo>
                    <a:lnTo>
                      <a:pt x="0" y="7"/>
                    </a:lnTo>
                    <a:close/>
                  </a:path>
                </a:pathLst>
              </a:custGeom>
              <a:solidFill>
                <a:srgbClr val="63C6F5"/>
              </a:solidFill>
              <a:ln w="9525">
                <a:noFill/>
                <a:round/>
                <a:headEnd/>
                <a:tailEnd/>
              </a:ln>
            </p:spPr>
            <p:txBody>
              <a:bodyPr/>
              <a:lstStyle/>
              <a:p>
                <a:endParaRPr lang="en-US" dirty="0"/>
              </a:p>
            </p:txBody>
          </p:sp>
          <p:sp>
            <p:nvSpPr>
              <p:cNvPr id="81103" name="Rectangle 13519"/>
              <p:cNvSpPr>
                <a:spLocks noChangeArrowheads="1"/>
              </p:cNvSpPr>
              <p:nvPr/>
            </p:nvSpPr>
            <p:spPr bwMode="auto">
              <a:xfrm>
                <a:off x="1660" y="3356"/>
                <a:ext cx="7" cy="94"/>
              </a:xfrm>
              <a:prstGeom prst="rect">
                <a:avLst/>
              </a:prstGeom>
              <a:solidFill>
                <a:srgbClr val="63C6F5"/>
              </a:solidFill>
              <a:ln w="9525">
                <a:noFill/>
                <a:miter lim="800000"/>
                <a:headEnd/>
                <a:tailEnd/>
              </a:ln>
            </p:spPr>
            <p:txBody>
              <a:bodyPr/>
              <a:lstStyle/>
              <a:p>
                <a:endParaRPr lang="en-US" dirty="0"/>
              </a:p>
            </p:txBody>
          </p:sp>
          <p:sp>
            <p:nvSpPr>
              <p:cNvPr id="81104" name="Rectangle 13520"/>
              <p:cNvSpPr>
                <a:spLocks noChangeArrowheads="1"/>
              </p:cNvSpPr>
              <p:nvPr/>
            </p:nvSpPr>
            <p:spPr bwMode="auto">
              <a:xfrm>
                <a:off x="1667" y="2513"/>
                <a:ext cx="6" cy="6"/>
              </a:xfrm>
              <a:prstGeom prst="rect">
                <a:avLst/>
              </a:prstGeom>
              <a:solidFill>
                <a:srgbClr val="63C6F5"/>
              </a:solidFill>
              <a:ln w="9525">
                <a:noFill/>
                <a:miter lim="800000"/>
                <a:headEnd/>
                <a:tailEnd/>
              </a:ln>
            </p:spPr>
            <p:txBody>
              <a:bodyPr/>
              <a:lstStyle/>
              <a:p>
                <a:endParaRPr lang="en-US" dirty="0"/>
              </a:p>
            </p:txBody>
          </p:sp>
          <p:sp>
            <p:nvSpPr>
              <p:cNvPr id="81105" name="Freeform 13521"/>
              <p:cNvSpPr>
                <a:spLocks/>
              </p:cNvSpPr>
              <p:nvPr/>
            </p:nvSpPr>
            <p:spPr bwMode="auto">
              <a:xfrm>
                <a:off x="1667" y="2928"/>
                <a:ext cx="6" cy="6"/>
              </a:xfrm>
              <a:custGeom>
                <a:avLst/>
                <a:gdLst/>
                <a:ahLst/>
                <a:cxnLst>
                  <a:cxn ang="0">
                    <a:pos x="0" y="0"/>
                  </a:cxn>
                  <a:cxn ang="0">
                    <a:pos x="0" y="6"/>
                  </a:cxn>
                  <a:cxn ang="0">
                    <a:pos x="6" y="0"/>
                  </a:cxn>
                  <a:cxn ang="0">
                    <a:pos x="6" y="0"/>
                  </a:cxn>
                  <a:cxn ang="0">
                    <a:pos x="0" y="0"/>
                  </a:cxn>
                </a:cxnLst>
                <a:rect l="0" t="0" r="r" b="b"/>
                <a:pathLst>
                  <a:path w="6" h="6">
                    <a:moveTo>
                      <a:pt x="0" y="0"/>
                    </a:moveTo>
                    <a:lnTo>
                      <a:pt x="0" y="6"/>
                    </a:lnTo>
                    <a:lnTo>
                      <a:pt x="6" y="0"/>
                    </a:lnTo>
                    <a:lnTo>
                      <a:pt x="6" y="0"/>
                    </a:lnTo>
                    <a:lnTo>
                      <a:pt x="0" y="0"/>
                    </a:lnTo>
                    <a:close/>
                  </a:path>
                </a:pathLst>
              </a:custGeom>
              <a:solidFill>
                <a:srgbClr val="63C6F5"/>
              </a:solidFill>
              <a:ln w="9525">
                <a:noFill/>
                <a:round/>
                <a:headEnd/>
                <a:tailEnd/>
              </a:ln>
            </p:spPr>
            <p:txBody>
              <a:bodyPr/>
              <a:lstStyle/>
              <a:p>
                <a:endParaRPr lang="en-US" dirty="0"/>
              </a:p>
            </p:txBody>
          </p:sp>
          <p:sp>
            <p:nvSpPr>
              <p:cNvPr id="81106" name="Rectangle 13522"/>
              <p:cNvSpPr>
                <a:spLocks noChangeArrowheads="1"/>
              </p:cNvSpPr>
              <p:nvPr/>
            </p:nvSpPr>
            <p:spPr bwMode="auto">
              <a:xfrm>
                <a:off x="1667" y="2934"/>
                <a:ext cx="6" cy="1"/>
              </a:xfrm>
              <a:prstGeom prst="rect">
                <a:avLst/>
              </a:prstGeom>
              <a:solidFill>
                <a:srgbClr val="63C6F5"/>
              </a:solidFill>
              <a:ln w="9525">
                <a:noFill/>
                <a:miter lim="800000"/>
                <a:headEnd/>
                <a:tailEnd/>
              </a:ln>
            </p:spPr>
            <p:txBody>
              <a:bodyPr/>
              <a:lstStyle/>
              <a:p>
                <a:endParaRPr lang="en-US" dirty="0"/>
              </a:p>
            </p:txBody>
          </p:sp>
          <p:sp>
            <p:nvSpPr>
              <p:cNvPr id="81107" name="Rectangle 13523"/>
              <p:cNvSpPr>
                <a:spLocks noChangeArrowheads="1"/>
              </p:cNvSpPr>
              <p:nvPr/>
            </p:nvSpPr>
            <p:spPr bwMode="auto">
              <a:xfrm>
                <a:off x="1667" y="1815"/>
                <a:ext cx="6" cy="679"/>
              </a:xfrm>
              <a:prstGeom prst="rect">
                <a:avLst/>
              </a:prstGeom>
              <a:solidFill>
                <a:srgbClr val="63C6F5"/>
              </a:solidFill>
              <a:ln w="9525">
                <a:noFill/>
                <a:miter lim="800000"/>
                <a:headEnd/>
                <a:tailEnd/>
              </a:ln>
            </p:spPr>
            <p:txBody>
              <a:bodyPr/>
              <a:lstStyle/>
              <a:p>
                <a:endParaRPr lang="en-US" dirty="0"/>
              </a:p>
            </p:txBody>
          </p:sp>
          <p:sp>
            <p:nvSpPr>
              <p:cNvPr id="81108" name="Rectangle 13524"/>
              <p:cNvSpPr>
                <a:spLocks noChangeArrowheads="1"/>
              </p:cNvSpPr>
              <p:nvPr/>
            </p:nvSpPr>
            <p:spPr bwMode="auto">
              <a:xfrm>
                <a:off x="1673" y="2513"/>
                <a:ext cx="6" cy="6"/>
              </a:xfrm>
              <a:prstGeom prst="rect">
                <a:avLst/>
              </a:prstGeom>
              <a:solidFill>
                <a:srgbClr val="63C6F5"/>
              </a:solidFill>
              <a:ln w="9525">
                <a:noFill/>
                <a:miter lim="800000"/>
                <a:headEnd/>
                <a:tailEnd/>
              </a:ln>
            </p:spPr>
            <p:txBody>
              <a:bodyPr/>
              <a:lstStyle/>
              <a:p>
                <a:endParaRPr lang="en-US" dirty="0"/>
              </a:p>
            </p:txBody>
          </p:sp>
          <p:sp>
            <p:nvSpPr>
              <p:cNvPr id="81109" name="Rectangle 13525"/>
              <p:cNvSpPr>
                <a:spLocks noChangeArrowheads="1"/>
              </p:cNvSpPr>
              <p:nvPr/>
            </p:nvSpPr>
            <p:spPr bwMode="auto">
              <a:xfrm>
                <a:off x="1673" y="2525"/>
                <a:ext cx="6" cy="1"/>
              </a:xfrm>
              <a:prstGeom prst="rect">
                <a:avLst/>
              </a:prstGeom>
              <a:solidFill>
                <a:srgbClr val="63C6F5"/>
              </a:solidFill>
              <a:ln w="9525">
                <a:noFill/>
                <a:miter lim="800000"/>
                <a:headEnd/>
                <a:tailEnd/>
              </a:ln>
            </p:spPr>
            <p:txBody>
              <a:bodyPr/>
              <a:lstStyle/>
              <a:p>
                <a:endParaRPr lang="en-US" dirty="0"/>
              </a:p>
            </p:txBody>
          </p:sp>
          <p:sp>
            <p:nvSpPr>
              <p:cNvPr id="81110" name="Freeform 13526"/>
              <p:cNvSpPr>
                <a:spLocks/>
              </p:cNvSpPr>
              <p:nvPr/>
            </p:nvSpPr>
            <p:spPr bwMode="auto">
              <a:xfrm>
                <a:off x="1673" y="2922"/>
                <a:ext cx="6" cy="6"/>
              </a:xfrm>
              <a:custGeom>
                <a:avLst/>
                <a:gdLst/>
                <a:ahLst/>
                <a:cxnLst>
                  <a:cxn ang="0">
                    <a:pos x="0" y="6"/>
                  </a:cxn>
                  <a:cxn ang="0">
                    <a:pos x="0" y="6"/>
                  </a:cxn>
                  <a:cxn ang="0">
                    <a:pos x="6" y="6"/>
                  </a:cxn>
                  <a:cxn ang="0">
                    <a:pos x="6" y="0"/>
                  </a:cxn>
                  <a:cxn ang="0">
                    <a:pos x="0" y="6"/>
                  </a:cxn>
                </a:cxnLst>
                <a:rect l="0" t="0" r="r" b="b"/>
                <a:pathLst>
                  <a:path w="6" h="6">
                    <a:moveTo>
                      <a:pt x="0" y="6"/>
                    </a:moveTo>
                    <a:lnTo>
                      <a:pt x="0" y="6"/>
                    </a:lnTo>
                    <a:lnTo>
                      <a:pt x="6" y="6"/>
                    </a:lnTo>
                    <a:lnTo>
                      <a:pt x="6" y="0"/>
                    </a:lnTo>
                    <a:lnTo>
                      <a:pt x="0" y="6"/>
                    </a:lnTo>
                    <a:close/>
                  </a:path>
                </a:pathLst>
              </a:custGeom>
              <a:solidFill>
                <a:srgbClr val="63C6F5"/>
              </a:solidFill>
              <a:ln w="9525">
                <a:noFill/>
                <a:round/>
                <a:headEnd/>
                <a:tailEnd/>
              </a:ln>
            </p:spPr>
            <p:txBody>
              <a:bodyPr/>
              <a:lstStyle/>
              <a:p>
                <a:endParaRPr lang="en-US" dirty="0"/>
              </a:p>
            </p:txBody>
          </p:sp>
          <p:sp>
            <p:nvSpPr>
              <p:cNvPr id="81111" name="Rectangle 13527"/>
              <p:cNvSpPr>
                <a:spLocks noChangeArrowheads="1"/>
              </p:cNvSpPr>
              <p:nvPr/>
            </p:nvSpPr>
            <p:spPr bwMode="auto">
              <a:xfrm>
                <a:off x="1667" y="2953"/>
                <a:ext cx="6" cy="302"/>
              </a:xfrm>
              <a:prstGeom prst="rect">
                <a:avLst/>
              </a:prstGeom>
              <a:solidFill>
                <a:srgbClr val="63C6F5"/>
              </a:solidFill>
              <a:ln w="9525">
                <a:noFill/>
                <a:miter lim="800000"/>
                <a:headEnd/>
                <a:tailEnd/>
              </a:ln>
            </p:spPr>
            <p:txBody>
              <a:bodyPr/>
              <a:lstStyle/>
              <a:p>
                <a:endParaRPr lang="en-US" dirty="0"/>
              </a:p>
            </p:txBody>
          </p:sp>
          <p:sp>
            <p:nvSpPr>
              <p:cNvPr id="81112" name="Rectangle 13528"/>
              <p:cNvSpPr>
                <a:spLocks noChangeArrowheads="1"/>
              </p:cNvSpPr>
              <p:nvPr/>
            </p:nvSpPr>
            <p:spPr bwMode="auto">
              <a:xfrm>
                <a:off x="1673" y="2953"/>
                <a:ext cx="6" cy="296"/>
              </a:xfrm>
              <a:prstGeom prst="rect">
                <a:avLst/>
              </a:prstGeom>
              <a:solidFill>
                <a:srgbClr val="63C6F5"/>
              </a:solidFill>
              <a:ln w="9525">
                <a:noFill/>
                <a:miter lim="800000"/>
                <a:headEnd/>
                <a:tailEnd/>
              </a:ln>
            </p:spPr>
            <p:txBody>
              <a:bodyPr/>
              <a:lstStyle/>
              <a:p>
                <a:endParaRPr lang="en-US" dirty="0"/>
              </a:p>
            </p:txBody>
          </p:sp>
          <p:sp>
            <p:nvSpPr>
              <p:cNvPr id="81113" name="Rectangle 13529"/>
              <p:cNvSpPr>
                <a:spLocks noChangeArrowheads="1"/>
              </p:cNvSpPr>
              <p:nvPr/>
            </p:nvSpPr>
            <p:spPr bwMode="auto">
              <a:xfrm>
                <a:off x="1673" y="3249"/>
                <a:ext cx="6" cy="6"/>
              </a:xfrm>
              <a:prstGeom prst="rect">
                <a:avLst/>
              </a:prstGeom>
              <a:solidFill>
                <a:srgbClr val="63C6F5"/>
              </a:solidFill>
              <a:ln w="9525">
                <a:noFill/>
                <a:miter lim="800000"/>
                <a:headEnd/>
                <a:tailEnd/>
              </a:ln>
            </p:spPr>
            <p:txBody>
              <a:bodyPr/>
              <a:lstStyle/>
              <a:p>
                <a:endParaRPr lang="en-US" dirty="0"/>
              </a:p>
            </p:txBody>
          </p:sp>
          <p:sp>
            <p:nvSpPr>
              <p:cNvPr id="81114" name="Rectangle 13530"/>
              <p:cNvSpPr>
                <a:spLocks noChangeArrowheads="1"/>
              </p:cNvSpPr>
              <p:nvPr/>
            </p:nvSpPr>
            <p:spPr bwMode="auto">
              <a:xfrm>
                <a:off x="1673" y="3274"/>
                <a:ext cx="6" cy="13"/>
              </a:xfrm>
              <a:prstGeom prst="rect">
                <a:avLst/>
              </a:prstGeom>
              <a:solidFill>
                <a:srgbClr val="63C6F5"/>
              </a:solidFill>
              <a:ln w="9525">
                <a:noFill/>
                <a:miter lim="800000"/>
                <a:headEnd/>
                <a:tailEnd/>
              </a:ln>
            </p:spPr>
            <p:txBody>
              <a:bodyPr/>
              <a:lstStyle/>
              <a:p>
                <a:endParaRPr lang="en-US" dirty="0"/>
              </a:p>
            </p:txBody>
          </p:sp>
          <p:sp>
            <p:nvSpPr>
              <p:cNvPr id="81115" name="Rectangle 13531"/>
              <p:cNvSpPr>
                <a:spLocks noChangeArrowheads="1"/>
              </p:cNvSpPr>
              <p:nvPr/>
            </p:nvSpPr>
            <p:spPr bwMode="auto">
              <a:xfrm>
                <a:off x="1667" y="3356"/>
                <a:ext cx="6" cy="94"/>
              </a:xfrm>
              <a:prstGeom prst="rect">
                <a:avLst/>
              </a:prstGeom>
              <a:solidFill>
                <a:srgbClr val="63C6F5"/>
              </a:solidFill>
              <a:ln w="9525">
                <a:noFill/>
                <a:miter lim="800000"/>
                <a:headEnd/>
                <a:tailEnd/>
              </a:ln>
            </p:spPr>
            <p:txBody>
              <a:bodyPr/>
              <a:lstStyle/>
              <a:p>
                <a:endParaRPr lang="en-US" dirty="0"/>
              </a:p>
            </p:txBody>
          </p:sp>
          <p:sp>
            <p:nvSpPr>
              <p:cNvPr id="81116" name="Freeform 13532"/>
              <p:cNvSpPr>
                <a:spLocks/>
              </p:cNvSpPr>
              <p:nvPr/>
            </p:nvSpPr>
            <p:spPr bwMode="auto">
              <a:xfrm>
                <a:off x="1673" y="1815"/>
                <a:ext cx="6" cy="692"/>
              </a:xfrm>
              <a:custGeom>
                <a:avLst/>
                <a:gdLst/>
                <a:ahLst/>
                <a:cxnLst>
                  <a:cxn ang="0">
                    <a:pos x="0" y="0"/>
                  </a:cxn>
                  <a:cxn ang="0">
                    <a:pos x="0" y="685"/>
                  </a:cxn>
                  <a:cxn ang="0">
                    <a:pos x="6" y="692"/>
                  </a:cxn>
                  <a:cxn ang="0">
                    <a:pos x="6" y="0"/>
                  </a:cxn>
                  <a:cxn ang="0">
                    <a:pos x="0" y="0"/>
                  </a:cxn>
                </a:cxnLst>
                <a:rect l="0" t="0" r="r" b="b"/>
                <a:pathLst>
                  <a:path w="6" h="692">
                    <a:moveTo>
                      <a:pt x="0" y="0"/>
                    </a:moveTo>
                    <a:lnTo>
                      <a:pt x="0" y="685"/>
                    </a:lnTo>
                    <a:lnTo>
                      <a:pt x="6" y="692"/>
                    </a:lnTo>
                    <a:lnTo>
                      <a:pt x="6" y="0"/>
                    </a:lnTo>
                    <a:lnTo>
                      <a:pt x="0" y="0"/>
                    </a:lnTo>
                    <a:close/>
                  </a:path>
                </a:pathLst>
              </a:custGeom>
              <a:solidFill>
                <a:srgbClr val="63C6F5"/>
              </a:solidFill>
              <a:ln w="9525">
                <a:noFill/>
                <a:round/>
                <a:headEnd/>
                <a:tailEnd/>
              </a:ln>
            </p:spPr>
            <p:txBody>
              <a:bodyPr/>
              <a:lstStyle/>
              <a:p>
                <a:endParaRPr lang="en-US" dirty="0"/>
              </a:p>
            </p:txBody>
          </p:sp>
          <p:sp>
            <p:nvSpPr>
              <p:cNvPr id="81117" name="Rectangle 13533"/>
              <p:cNvSpPr>
                <a:spLocks noChangeArrowheads="1"/>
              </p:cNvSpPr>
              <p:nvPr/>
            </p:nvSpPr>
            <p:spPr bwMode="auto">
              <a:xfrm>
                <a:off x="1679" y="2513"/>
                <a:ext cx="7" cy="6"/>
              </a:xfrm>
              <a:prstGeom prst="rect">
                <a:avLst/>
              </a:prstGeom>
              <a:solidFill>
                <a:srgbClr val="63C6F5"/>
              </a:solidFill>
              <a:ln w="9525">
                <a:noFill/>
                <a:miter lim="800000"/>
                <a:headEnd/>
                <a:tailEnd/>
              </a:ln>
            </p:spPr>
            <p:txBody>
              <a:bodyPr/>
              <a:lstStyle/>
              <a:p>
                <a:endParaRPr lang="en-US" dirty="0"/>
              </a:p>
            </p:txBody>
          </p:sp>
          <p:sp>
            <p:nvSpPr>
              <p:cNvPr id="81118" name="Rectangle 13534"/>
              <p:cNvSpPr>
                <a:spLocks noChangeArrowheads="1"/>
              </p:cNvSpPr>
              <p:nvPr/>
            </p:nvSpPr>
            <p:spPr bwMode="auto">
              <a:xfrm>
                <a:off x="1679" y="2915"/>
                <a:ext cx="7" cy="7"/>
              </a:xfrm>
              <a:prstGeom prst="rect">
                <a:avLst/>
              </a:prstGeom>
              <a:solidFill>
                <a:srgbClr val="63C6F5"/>
              </a:solidFill>
              <a:ln w="9525">
                <a:noFill/>
                <a:miter lim="800000"/>
                <a:headEnd/>
                <a:tailEnd/>
              </a:ln>
            </p:spPr>
            <p:txBody>
              <a:bodyPr/>
              <a:lstStyle/>
              <a:p>
                <a:endParaRPr lang="en-US" dirty="0"/>
              </a:p>
            </p:txBody>
          </p:sp>
          <p:sp>
            <p:nvSpPr>
              <p:cNvPr id="81119" name="Rectangle 13535"/>
              <p:cNvSpPr>
                <a:spLocks noChangeArrowheads="1"/>
              </p:cNvSpPr>
              <p:nvPr/>
            </p:nvSpPr>
            <p:spPr bwMode="auto">
              <a:xfrm>
                <a:off x="1679" y="2953"/>
                <a:ext cx="7" cy="302"/>
              </a:xfrm>
              <a:prstGeom prst="rect">
                <a:avLst/>
              </a:prstGeom>
              <a:solidFill>
                <a:srgbClr val="63C6F5"/>
              </a:solidFill>
              <a:ln w="9525">
                <a:noFill/>
                <a:miter lim="800000"/>
                <a:headEnd/>
                <a:tailEnd/>
              </a:ln>
            </p:spPr>
            <p:txBody>
              <a:bodyPr/>
              <a:lstStyle/>
              <a:p>
                <a:endParaRPr lang="en-US" dirty="0"/>
              </a:p>
            </p:txBody>
          </p:sp>
          <p:sp>
            <p:nvSpPr>
              <p:cNvPr id="81120" name="Rectangle 13536"/>
              <p:cNvSpPr>
                <a:spLocks noChangeArrowheads="1"/>
              </p:cNvSpPr>
              <p:nvPr/>
            </p:nvSpPr>
            <p:spPr bwMode="auto">
              <a:xfrm>
                <a:off x="1679" y="3261"/>
                <a:ext cx="7" cy="1"/>
              </a:xfrm>
              <a:prstGeom prst="rect">
                <a:avLst/>
              </a:prstGeom>
              <a:solidFill>
                <a:srgbClr val="63C6F5"/>
              </a:solidFill>
              <a:ln w="9525">
                <a:noFill/>
                <a:miter lim="800000"/>
                <a:headEnd/>
                <a:tailEnd/>
              </a:ln>
            </p:spPr>
            <p:txBody>
              <a:bodyPr/>
              <a:lstStyle/>
              <a:p>
                <a:endParaRPr lang="en-US" dirty="0"/>
              </a:p>
            </p:txBody>
          </p:sp>
          <p:sp>
            <p:nvSpPr>
              <p:cNvPr id="81121" name="Rectangle 13537"/>
              <p:cNvSpPr>
                <a:spLocks noChangeArrowheads="1"/>
              </p:cNvSpPr>
              <p:nvPr/>
            </p:nvSpPr>
            <p:spPr bwMode="auto">
              <a:xfrm>
                <a:off x="1679" y="3268"/>
                <a:ext cx="7" cy="6"/>
              </a:xfrm>
              <a:prstGeom prst="rect">
                <a:avLst/>
              </a:prstGeom>
              <a:solidFill>
                <a:srgbClr val="63C6F5"/>
              </a:solidFill>
              <a:ln w="9525">
                <a:noFill/>
                <a:miter lim="800000"/>
                <a:headEnd/>
                <a:tailEnd/>
              </a:ln>
            </p:spPr>
            <p:txBody>
              <a:bodyPr/>
              <a:lstStyle/>
              <a:p>
                <a:endParaRPr lang="en-US" dirty="0"/>
              </a:p>
            </p:txBody>
          </p:sp>
          <p:sp>
            <p:nvSpPr>
              <p:cNvPr id="81122" name="Rectangle 13538"/>
              <p:cNvSpPr>
                <a:spLocks noChangeArrowheads="1"/>
              </p:cNvSpPr>
              <p:nvPr/>
            </p:nvSpPr>
            <p:spPr bwMode="auto">
              <a:xfrm>
                <a:off x="1679" y="3280"/>
                <a:ext cx="7" cy="25"/>
              </a:xfrm>
              <a:prstGeom prst="rect">
                <a:avLst/>
              </a:prstGeom>
              <a:solidFill>
                <a:srgbClr val="63C6F5"/>
              </a:solidFill>
              <a:ln w="9525">
                <a:noFill/>
                <a:miter lim="800000"/>
                <a:headEnd/>
                <a:tailEnd/>
              </a:ln>
            </p:spPr>
            <p:txBody>
              <a:bodyPr/>
              <a:lstStyle/>
              <a:p>
                <a:endParaRPr lang="en-US" dirty="0"/>
              </a:p>
            </p:txBody>
          </p:sp>
          <p:sp>
            <p:nvSpPr>
              <p:cNvPr id="81123" name="Rectangle 13539"/>
              <p:cNvSpPr>
                <a:spLocks noChangeArrowheads="1"/>
              </p:cNvSpPr>
              <p:nvPr/>
            </p:nvSpPr>
            <p:spPr bwMode="auto">
              <a:xfrm>
                <a:off x="1679" y="3305"/>
                <a:ext cx="7" cy="26"/>
              </a:xfrm>
              <a:prstGeom prst="rect">
                <a:avLst/>
              </a:prstGeom>
              <a:solidFill>
                <a:srgbClr val="63C6F5"/>
              </a:solidFill>
              <a:ln w="9525">
                <a:noFill/>
                <a:miter lim="800000"/>
                <a:headEnd/>
                <a:tailEnd/>
              </a:ln>
            </p:spPr>
            <p:txBody>
              <a:bodyPr/>
              <a:lstStyle/>
              <a:p>
                <a:endParaRPr lang="en-US" dirty="0"/>
              </a:p>
            </p:txBody>
          </p:sp>
          <p:sp>
            <p:nvSpPr>
              <p:cNvPr id="81124" name="Rectangle 13540"/>
              <p:cNvSpPr>
                <a:spLocks noChangeArrowheads="1"/>
              </p:cNvSpPr>
              <p:nvPr/>
            </p:nvSpPr>
            <p:spPr bwMode="auto">
              <a:xfrm>
                <a:off x="1679" y="3350"/>
                <a:ext cx="7" cy="1"/>
              </a:xfrm>
              <a:prstGeom prst="rect">
                <a:avLst/>
              </a:prstGeom>
              <a:solidFill>
                <a:srgbClr val="63C6F5"/>
              </a:solidFill>
              <a:ln w="9525">
                <a:noFill/>
                <a:miter lim="800000"/>
                <a:headEnd/>
                <a:tailEnd/>
              </a:ln>
            </p:spPr>
            <p:txBody>
              <a:bodyPr/>
              <a:lstStyle/>
              <a:p>
                <a:endParaRPr lang="en-US" dirty="0"/>
              </a:p>
            </p:txBody>
          </p:sp>
          <p:sp>
            <p:nvSpPr>
              <p:cNvPr id="81125" name="Rectangle 13541"/>
              <p:cNvSpPr>
                <a:spLocks noChangeArrowheads="1"/>
              </p:cNvSpPr>
              <p:nvPr/>
            </p:nvSpPr>
            <p:spPr bwMode="auto">
              <a:xfrm>
                <a:off x="1673" y="3356"/>
                <a:ext cx="6" cy="107"/>
              </a:xfrm>
              <a:prstGeom prst="rect">
                <a:avLst/>
              </a:prstGeom>
              <a:solidFill>
                <a:srgbClr val="63C6F5"/>
              </a:solidFill>
              <a:ln w="9525">
                <a:noFill/>
                <a:miter lim="800000"/>
                <a:headEnd/>
                <a:tailEnd/>
              </a:ln>
            </p:spPr>
            <p:txBody>
              <a:bodyPr/>
              <a:lstStyle/>
              <a:p>
                <a:endParaRPr lang="en-US" dirty="0"/>
              </a:p>
            </p:txBody>
          </p:sp>
          <p:sp>
            <p:nvSpPr>
              <p:cNvPr id="81126" name="Freeform 13542"/>
              <p:cNvSpPr>
                <a:spLocks/>
              </p:cNvSpPr>
              <p:nvPr/>
            </p:nvSpPr>
            <p:spPr bwMode="auto">
              <a:xfrm>
                <a:off x="1679" y="1815"/>
                <a:ext cx="7" cy="692"/>
              </a:xfrm>
              <a:custGeom>
                <a:avLst/>
                <a:gdLst/>
                <a:ahLst/>
                <a:cxnLst>
                  <a:cxn ang="0">
                    <a:pos x="0" y="0"/>
                  </a:cxn>
                  <a:cxn ang="0">
                    <a:pos x="0" y="692"/>
                  </a:cxn>
                  <a:cxn ang="0">
                    <a:pos x="7" y="692"/>
                  </a:cxn>
                  <a:cxn ang="0">
                    <a:pos x="7" y="6"/>
                  </a:cxn>
                  <a:cxn ang="0">
                    <a:pos x="0" y="0"/>
                  </a:cxn>
                </a:cxnLst>
                <a:rect l="0" t="0" r="r" b="b"/>
                <a:pathLst>
                  <a:path w="7" h="692">
                    <a:moveTo>
                      <a:pt x="0" y="0"/>
                    </a:moveTo>
                    <a:lnTo>
                      <a:pt x="0" y="692"/>
                    </a:lnTo>
                    <a:lnTo>
                      <a:pt x="7" y="692"/>
                    </a:lnTo>
                    <a:lnTo>
                      <a:pt x="7" y="6"/>
                    </a:lnTo>
                    <a:lnTo>
                      <a:pt x="0" y="0"/>
                    </a:lnTo>
                    <a:close/>
                  </a:path>
                </a:pathLst>
              </a:custGeom>
              <a:solidFill>
                <a:srgbClr val="63C6F5"/>
              </a:solidFill>
              <a:ln w="9525">
                <a:noFill/>
                <a:round/>
                <a:headEnd/>
                <a:tailEnd/>
              </a:ln>
            </p:spPr>
            <p:txBody>
              <a:bodyPr/>
              <a:lstStyle/>
              <a:p>
                <a:endParaRPr lang="en-US" dirty="0"/>
              </a:p>
            </p:txBody>
          </p:sp>
          <p:sp>
            <p:nvSpPr>
              <p:cNvPr id="81127" name="Freeform 13543"/>
              <p:cNvSpPr>
                <a:spLocks/>
              </p:cNvSpPr>
              <p:nvPr/>
            </p:nvSpPr>
            <p:spPr bwMode="auto">
              <a:xfrm>
                <a:off x="1686" y="2507"/>
                <a:ext cx="6" cy="12"/>
              </a:xfrm>
              <a:custGeom>
                <a:avLst/>
                <a:gdLst/>
                <a:ahLst/>
                <a:cxnLst>
                  <a:cxn ang="0">
                    <a:pos x="0" y="6"/>
                  </a:cxn>
                  <a:cxn ang="0">
                    <a:pos x="0" y="12"/>
                  </a:cxn>
                  <a:cxn ang="0">
                    <a:pos x="6" y="6"/>
                  </a:cxn>
                  <a:cxn ang="0">
                    <a:pos x="6" y="0"/>
                  </a:cxn>
                  <a:cxn ang="0">
                    <a:pos x="0" y="6"/>
                  </a:cxn>
                </a:cxnLst>
                <a:rect l="0" t="0" r="r" b="b"/>
                <a:pathLst>
                  <a:path w="6" h="12">
                    <a:moveTo>
                      <a:pt x="0" y="6"/>
                    </a:moveTo>
                    <a:lnTo>
                      <a:pt x="0" y="12"/>
                    </a:lnTo>
                    <a:lnTo>
                      <a:pt x="6" y="6"/>
                    </a:lnTo>
                    <a:lnTo>
                      <a:pt x="6" y="0"/>
                    </a:lnTo>
                    <a:lnTo>
                      <a:pt x="0" y="6"/>
                    </a:lnTo>
                    <a:close/>
                  </a:path>
                </a:pathLst>
              </a:custGeom>
              <a:solidFill>
                <a:srgbClr val="63C6F5"/>
              </a:solidFill>
              <a:ln w="9525">
                <a:noFill/>
                <a:round/>
                <a:headEnd/>
                <a:tailEnd/>
              </a:ln>
            </p:spPr>
            <p:txBody>
              <a:bodyPr/>
              <a:lstStyle/>
              <a:p>
                <a:endParaRPr lang="en-US" dirty="0"/>
              </a:p>
            </p:txBody>
          </p:sp>
          <p:sp>
            <p:nvSpPr>
              <p:cNvPr id="81128" name="Freeform 13544"/>
              <p:cNvSpPr>
                <a:spLocks/>
              </p:cNvSpPr>
              <p:nvPr/>
            </p:nvSpPr>
            <p:spPr bwMode="auto">
              <a:xfrm>
                <a:off x="1686" y="2903"/>
                <a:ext cx="6" cy="6"/>
              </a:xfrm>
              <a:custGeom>
                <a:avLst/>
                <a:gdLst/>
                <a:ahLst/>
                <a:cxnLst>
                  <a:cxn ang="0">
                    <a:pos x="0" y="0"/>
                  </a:cxn>
                  <a:cxn ang="0">
                    <a:pos x="0" y="6"/>
                  </a:cxn>
                  <a:cxn ang="0">
                    <a:pos x="6" y="6"/>
                  </a:cxn>
                  <a:cxn ang="0">
                    <a:pos x="6" y="6"/>
                  </a:cxn>
                  <a:cxn ang="0">
                    <a:pos x="0" y="0"/>
                  </a:cxn>
                </a:cxnLst>
                <a:rect l="0" t="0" r="r" b="b"/>
                <a:pathLst>
                  <a:path w="6" h="6">
                    <a:moveTo>
                      <a:pt x="0" y="0"/>
                    </a:moveTo>
                    <a:lnTo>
                      <a:pt x="0" y="6"/>
                    </a:lnTo>
                    <a:lnTo>
                      <a:pt x="6" y="6"/>
                    </a:lnTo>
                    <a:lnTo>
                      <a:pt x="6" y="6"/>
                    </a:lnTo>
                    <a:lnTo>
                      <a:pt x="0" y="0"/>
                    </a:lnTo>
                    <a:close/>
                  </a:path>
                </a:pathLst>
              </a:custGeom>
              <a:solidFill>
                <a:srgbClr val="63C6F5"/>
              </a:solidFill>
              <a:ln w="9525">
                <a:noFill/>
                <a:round/>
                <a:headEnd/>
                <a:tailEnd/>
              </a:ln>
            </p:spPr>
            <p:txBody>
              <a:bodyPr/>
              <a:lstStyle/>
              <a:p>
                <a:endParaRPr lang="en-US" dirty="0"/>
              </a:p>
            </p:txBody>
          </p:sp>
          <p:sp>
            <p:nvSpPr>
              <p:cNvPr id="81129" name="Rectangle 13545"/>
              <p:cNvSpPr>
                <a:spLocks noChangeArrowheads="1"/>
              </p:cNvSpPr>
              <p:nvPr/>
            </p:nvSpPr>
            <p:spPr bwMode="auto">
              <a:xfrm>
                <a:off x="1686" y="2909"/>
                <a:ext cx="6" cy="6"/>
              </a:xfrm>
              <a:prstGeom prst="rect">
                <a:avLst/>
              </a:prstGeom>
              <a:solidFill>
                <a:srgbClr val="63C6F5"/>
              </a:solidFill>
              <a:ln w="9525">
                <a:noFill/>
                <a:miter lim="800000"/>
                <a:headEnd/>
                <a:tailEnd/>
              </a:ln>
            </p:spPr>
            <p:txBody>
              <a:bodyPr/>
              <a:lstStyle/>
              <a:p>
                <a:endParaRPr lang="en-US" dirty="0"/>
              </a:p>
            </p:txBody>
          </p:sp>
          <p:sp>
            <p:nvSpPr>
              <p:cNvPr id="81130" name="Rectangle 13546"/>
              <p:cNvSpPr>
                <a:spLocks noChangeArrowheads="1"/>
              </p:cNvSpPr>
              <p:nvPr/>
            </p:nvSpPr>
            <p:spPr bwMode="auto">
              <a:xfrm>
                <a:off x="1686" y="2915"/>
                <a:ext cx="6" cy="1"/>
              </a:xfrm>
              <a:prstGeom prst="rect">
                <a:avLst/>
              </a:prstGeom>
              <a:solidFill>
                <a:srgbClr val="63C6F5"/>
              </a:solidFill>
              <a:ln w="9525">
                <a:noFill/>
                <a:miter lim="800000"/>
                <a:headEnd/>
                <a:tailEnd/>
              </a:ln>
            </p:spPr>
            <p:txBody>
              <a:bodyPr/>
              <a:lstStyle/>
              <a:p>
                <a:endParaRPr lang="en-US" dirty="0"/>
              </a:p>
            </p:txBody>
          </p:sp>
          <p:sp>
            <p:nvSpPr>
              <p:cNvPr id="81131" name="Freeform 13547"/>
              <p:cNvSpPr>
                <a:spLocks/>
              </p:cNvSpPr>
              <p:nvPr/>
            </p:nvSpPr>
            <p:spPr bwMode="auto">
              <a:xfrm>
                <a:off x="1686" y="2915"/>
                <a:ext cx="6" cy="13"/>
              </a:xfrm>
              <a:custGeom>
                <a:avLst/>
                <a:gdLst/>
                <a:ahLst/>
                <a:cxnLst>
                  <a:cxn ang="0">
                    <a:pos x="0" y="7"/>
                  </a:cxn>
                  <a:cxn ang="0">
                    <a:pos x="0" y="13"/>
                  </a:cxn>
                  <a:cxn ang="0">
                    <a:pos x="6" y="13"/>
                  </a:cxn>
                  <a:cxn ang="0">
                    <a:pos x="6" y="0"/>
                  </a:cxn>
                  <a:cxn ang="0">
                    <a:pos x="0" y="7"/>
                  </a:cxn>
                </a:cxnLst>
                <a:rect l="0" t="0" r="r" b="b"/>
                <a:pathLst>
                  <a:path w="6" h="13">
                    <a:moveTo>
                      <a:pt x="0" y="7"/>
                    </a:moveTo>
                    <a:lnTo>
                      <a:pt x="0" y="13"/>
                    </a:lnTo>
                    <a:lnTo>
                      <a:pt x="6" y="13"/>
                    </a:lnTo>
                    <a:lnTo>
                      <a:pt x="6" y="0"/>
                    </a:lnTo>
                    <a:lnTo>
                      <a:pt x="0" y="7"/>
                    </a:lnTo>
                    <a:close/>
                  </a:path>
                </a:pathLst>
              </a:custGeom>
              <a:solidFill>
                <a:srgbClr val="63C6F5"/>
              </a:solidFill>
              <a:ln w="9525">
                <a:noFill/>
                <a:round/>
                <a:headEnd/>
                <a:tailEnd/>
              </a:ln>
            </p:spPr>
            <p:txBody>
              <a:bodyPr/>
              <a:lstStyle/>
              <a:p>
                <a:endParaRPr lang="en-US" dirty="0"/>
              </a:p>
            </p:txBody>
          </p:sp>
          <p:sp>
            <p:nvSpPr>
              <p:cNvPr id="81132" name="Rectangle 13548"/>
              <p:cNvSpPr>
                <a:spLocks noChangeArrowheads="1"/>
              </p:cNvSpPr>
              <p:nvPr/>
            </p:nvSpPr>
            <p:spPr bwMode="auto">
              <a:xfrm>
                <a:off x="1686" y="2953"/>
                <a:ext cx="6" cy="327"/>
              </a:xfrm>
              <a:prstGeom prst="rect">
                <a:avLst/>
              </a:prstGeom>
              <a:solidFill>
                <a:srgbClr val="63C6F5"/>
              </a:solidFill>
              <a:ln w="9525">
                <a:noFill/>
                <a:miter lim="800000"/>
                <a:headEnd/>
                <a:tailEnd/>
              </a:ln>
            </p:spPr>
            <p:txBody>
              <a:bodyPr/>
              <a:lstStyle/>
              <a:p>
                <a:endParaRPr lang="en-US" dirty="0"/>
              </a:p>
            </p:txBody>
          </p:sp>
          <p:sp>
            <p:nvSpPr>
              <p:cNvPr id="81133" name="Rectangle 13549"/>
              <p:cNvSpPr>
                <a:spLocks noChangeArrowheads="1"/>
              </p:cNvSpPr>
              <p:nvPr/>
            </p:nvSpPr>
            <p:spPr bwMode="auto">
              <a:xfrm>
                <a:off x="1686" y="3293"/>
                <a:ext cx="6" cy="1"/>
              </a:xfrm>
              <a:prstGeom prst="rect">
                <a:avLst/>
              </a:prstGeom>
              <a:solidFill>
                <a:srgbClr val="63C6F5"/>
              </a:solidFill>
              <a:ln w="9525">
                <a:noFill/>
                <a:miter lim="800000"/>
                <a:headEnd/>
                <a:tailEnd/>
              </a:ln>
            </p:spPr>
            <p:txBody>
              <a:bodyPr/>
              <a:lstStyle/>
              <a:p>
                <a:endParaRPr lang="en-US" dirty="0"/>
              </a:p>
            </p:txBody>
          </p:sp>
          <p:sp>
            <p:nvSpPr>
              <p:cNvPr id="81134" name="Rectangle 13550"/>
              <p:cNvSpPr>
                <a:spLocks noChangeArrowheads="1"/>
              </p:cNvSpPr>
              <p:nvPr/>
            </p:nvSpPr>
            <p:spPr bwMode="auto">
              <a:xfrm>
                <a:off x="1686" y="3312"/>
                <a:ext cx="6" cy="25"/>
              </a:xfrm>
              <a:prstGeom prst="rect">
                <a:avLst/>
              </a:prstGeom>
              <a:solidFill>
                <a:srgbClr val="63C6F5"/>
              </a:solidFill>
              <a:ln w="9525">
                <a:noFill/>
                <a:miter lim="800000"/>
                <a:headEnd/>
                <a:tailEnd/>
              </a:ln>
            </p:spPr>
            <p:txBody>
              <a:bodyPr/>
              <a:lstStyle/>
              <a:p>
                <a:endParaRPr lang="en-US" dirty="0"/>
              </a:p>
            </p:txBody>
          </p:sp>
          <p:sp>
            <p:nvSpPr>
              <p:cNvPr id="81135" name="Rectangle 13551"/>
              <p:cNvSpPr>
                <a:spLocks noChangeArrowheads="1"/>
              </p:cNvSpPr>
              <p:nvPr/>
            </p:nvSpPr>
            <p:spPr bwMode="auto">
              <a:xfrm>
                <a:off x="1686" y="3343"/>
                <a:ext cx="6" cy="7"/>
              </a:xfrm>
              <a:prstGeom prst="rect">
                <a:avLst/>
              </a:prstGeom>
              <a:solidFill>
                <a:srgbClr val="63C6F5"/>
              </a:solidFill>
              <a:ln w="9525">
                <a:noFill/>
                <a:miter lim="800000"/>
                <a:headEnd/>
                <a:tailEnd/>
              </a:ln>
            </p:spPr>
            <p:txBody>
              <a:bodyPr/>
              <a:lstStyle/>
              <a:p>
                <a:endParaRPr lang="en-US" dirty="0"/>
              </a:p>
            </p:txBody>
          </p:sp>
          <p:sp>
            <p:nvSpPr>
              <p:cNvPr id="81136" name="Rectangle 13552"/>
              <p:cNvSpPr>
                <a:spLocks noChangeArrowheads="1"/>
              </p:cNvSpPr>
              <p:nvPr/>
            </p:nvSpPr>
            <p:spPr bwMode="auto">
              <a:xfrm>
                <a:off x="1679" y="3356"/>
                <a:ext cx="7" cy="119"/>
              </a:xfrm>
              <a:prstGeom prst="rect">
                <a:avLst/>
              </a:prstGeom>
              <a:solidFill>
                <a:srgbClr val="63C6F5"/>
              </a:solidFill>
              <a:ln w="9525">
                <a:noFill/>
                <a:miter lim="800000"/>
                <a:headEnd/>
                <a:tailEnd/>
              </a:ln>
            </p:spPr>
            <p:txBody>
              <a:bodyPr/>
              <a:lstStyle/>
              <a:p>
                <a:endParaRPr lang="en-US" dirty="0"/>
              </a:p>
            </p:txBody>
          </p:sp>
          <p:sp>
            <p:nvSpPr>
              <p:cNvPr id="81137" name="Rectangle 13553"/>
              <p:cNvSpPr>
                <a:spLocks noChangeArrowheads="1"/>
              </p:cNvSpPr>
              <p:nvPr/>
            </p:nvSpPr>
            <p:spPr bwMode="auto">
              <a:xfrm>
                <a:off x="1686" y="1821"/>
                <a:ext cx="6" cy="686"/>
              </a:xfrm>
              <a:prstGeom prst="rect">
                <a:avLst/>
              </a:prstGeom>
              <a:solidFill>
                <a:srgbClr val="63C6F5"/>
              </a:solidFill>
              <a:ln w="9525">
                <a:noFill/>
                <a:miter lim="800000"/>
                <a:headEnd/>
                <a:tailEnd/>
              </a:ln>
            </p:spPr>
            <p:txBody>
              <a:bodyPr/>
              <a:lstStyle/>
              <a:p>
                <a:endParaRPr lang="en-US" dirty="0"/>
              </a:p>
            </p:txBody>
          </p:sp>
          <p:sp>
            <p:nvSpPr>
              <p:cNvPr id="81138" name="Rectangle 13554"/>
              <p:cNvSpPr>
                <a:spLocks noChangeArrowheads="1"/>
              </p:cNvSpPr>
              <p:nvPr/>
            </p:nvSpPr>
            <p:spPr bwMode="auto">
              <a:xfrm>
                <a:off x="1692" y="2915"/>
                <a:ext cx="6" cy="7"/>
              </a:xfrm>
              <a:prstGeom prst="rect">
                <a:avLst/>
              </a:prstGeom>
              <a:solidFill>
                <a:srgbClr val="63C6F5"/>
              </a:solidFill>
              <a:ln w="9525">
                <a:noFill/>
                <a:miter lim="800000"/>
                <a:headEnd/>
                <a:tailEnd/>
              </a:ln>
            </p:spPr>
            <p:txBody>
              <a:bodyPr/>
              <a:lstStyle/>
              <a:p>
                <a:endParaRPr lang="en-US" dirty="0"/>
              </a:p>
            </p:txBody>
          </p:sp>
          <p:sp>
            <p:nvSpPr>
              <p:cNvPr id="81139" name="Rectangle 13555"/>
              <p:cNvSpPr>
                <a:spLocks noChangeArrowheads="1"/>
              </p:cNvSpPr>
              <p:nvPr/>
            </p:nvSpPr>
            <p:spPr bwMode="auto">
              <a:xfrm>
                <a:off x="1692" y="2953"/>
                <a:ext cx="6" cy="327"/>
              </a:xfrm>
              <a:prstGeom prst="rect">
                <a:avLst/>
              </a:prstGeom>
              <a:solidFill>
                <a:srgbClr val="63C6F5"/>
              </a:solidFill>
              <a:ln w="9525">
                <a:noFill/>
                <a:miter lim="800000"/>
                <a:headEnd/>
                <a:tailEnd/>
              </a:ln>
            </p:spPr>
            <p:txBody>
              <a:bodyPr/>
              <a:lstStyle/>
              <a:p>
                <a:endParaRPr lang="en-US" dirty="0"/>
              </a:p>
            </p:txBody>
          </p:sp>
          <p:sp>
            <p:nvSpPr>
              <p:cNvPr id="81140" name="Freeform 13556"/>
              <p:cNvSpPr>
                <a:spLocks/>
              </p:cNvSpPr>
              <p:nvPr/>
            </p:nvSpPr>
            <p:spPr bwMode="auto">
              <a:xfrm>
                <a:off x="1692" y="3312"/>
                <a:ext cx="6" cy="38"/>
              </a:xfrm>
              <a:custGeom>
                <a:avLst/>
                <a:gdLst/>
                <a:ahLst/>
                <a:cxnLst>
                  <a:cxn ang="0">
                    <a:pos x="0" y="0"/>
                  </a:cxn>
                  <a:cxn ang="0">
                    <a:pos x="0" y="38"/>
                  </a:cxn>
                  <a:cxn ang="0">
                    <a:pos x="6" y="38"/>
                  </a:cxn>
                  <a:cxn ang="0">
                    <a:pos x="6" y="6"/>
                  </a:cxn>
                  <a:cxn ang="0">
                    <a:pos x="0" y="0"/>
                  </a:cxn>
                </a:cxnLst>
                <a:rect l="0" t="0" r="r" b="b"/>
                <a:pathLst>
                  <a:path w="6" h="38">
                    <a:moveTo>
                      <a:pt x="0" y="0"/>
                    </a:moveTo>
                    <a:lnTo>
                      <a:pt x="0" y="38"/>
                    </a:lnTo>
                    <a:lnTo>
                      <a:pt x="6" y="38"/>
                    </a:lnTo>
                    <a:lnTo>
                      <a:pt x="6" y="6"/>
                    </a:lnTo>
                    <a:lnTo>
                      <a:pt x="0" y="0"/>
                    </a:lnTo>
                    <a:close/>
                  </a:path>
                </a:pathLst>
              </a:custGeom>
              <a:solidFill>
                <a:srgbClr val="63C6F5"/>
              </a:solidFill>
              <a:ln w="9525">
                <a:noFill/>
                <a:round/>
                <a:headEnd/>
                <a:tailEnd/>
              </a:ln>
            </p:spPr>
            <p:txBody>
              <a:bodyPr/>
              <a:lstStyle/>
              <a:p>
                <a:endParaRPr lang="en-US" dirty="0"/>
              </a:p>
            </p:txBody>
          </p:sp>
          <p:sp>
            <p:nvSpPr>
              <p:cNvPr id="81141" name="Rectangle 13557"/>
              <p:cNvSpPr>
                <a:spLocks noChangeArrowheads="1"/>
              </p:cNvSpPr>
              <p:nvPr/>
            </p:nvSpPr>
            <p:spPr bwMode="auto">
              <a:xfrm>
                <a:off x="1686" y="3356"/>
                <a:ext cx="6" cy="126"/>
              </a:xfrm>
              <a:prstGeom prst="rect">
                <a:avLst/>
              </a:prstGeom>
              <a:solidFill>
                <a:srgbClr val="63C6F5"/>
              </a:solidFill>
              <a:ln w="9525">
                <a:noFill/>
                <a:miter lim="800000"/>
                <a:headEnd/>
                <a:tailEnd/>
              </a:ln>
            </p:spPr>
            <p:txBody>
              <a:bodyPr/>
              <a:lstStyle/>
              <a:p>
                <a:endParaRPr lang="en-US" dirty="0"/>
              </a:p>
            </p:txBody>
          </p:sp>
          <p:sp>
            <p:nvSpPr>
              <p:cNvPr id="81142" name="Rectangle 13558"/>
              <p:cNvSpPr>
                <a:spLocks noChangeArrowheads="1"/>
              </p:cNvSpPr>
              <p:nvPr/>
            </p:nvSpPr>
            <p:spPr bwMode="auto">
              <a:xfrm>
                <a:off x="1692" y="3356"/>
                <a:ext cx="6" cy="132"/>
              </a:xfrm>
              <a:prstGeom prst="rect">
                <a:avLst/>
              </a:prstGeom>
              <a:solidFill>
                <a:srgbClr val="63C6F5"/>
              </a:solidFill>
              <a:ln w="9525">
                <a:noFill/>
                <a:miter lim="800000"/>
                <a:headEnd/>
                <a:tailEnd/>
              </a:ln>
            </p:spPr>
            <p:txBody>
              <a:bodyPr/>
              <a:lstStyle/>
              <a:p>
                <a:endParaRPr lang="en-US" dirty="0"/>
              </a:p>
            </p:txBody>
          </p:sp>
          <p:sp>
            <p:nvSpPr>
              <p:cNvPr id="81143" name="Rectangle 13559"/>
              <p:cNvSpPr>
                <a:spLocks noChangeArrowheads="1"/>
              </p:cNvSpPr>
              <p:nvPr/>
            </p:nvSpPr>
            <p:spPr bwMode="auto">
              <a:xfrm>
                <a:off x="1692" y="1821"/>
                <a:ext cx="6" cy="698"/>
              </a:xfrm>
              <a:prstGeom prst="rect">
                <a:avLst/>
              </a:prstGeom>
              <a:solidFill>
                <a:srgbClr val="63C6F5"/>
              </a:solidFill>
              <a:ln w="9525">
                <a:noFill/>
                <a:miter lim="800000"/>
                <a:headEnd/>
                <a:tailEnd/>
              </a:ln>
            </p:spPr>
            <p:txBody>
              <a:bodyPr/>
              <a:lstStyle/>
              <a:p>
                <a:endParaRPr lang="en-US" dirty="0"/>
              </a:p>
            </p:txBody>
          </p:sp>
          <p:sp>
            <p:nvSpPr>
              <p:cNvPr id="81144" name="Rectangle 13560"/>
              <p:cNvSpPr>
                <a:spLocks noChangeArrowheads="1"/>
              </p:cNvSpPr>
              <p:nvPr/>
            </p:nvSpPr>
            <p:spPr bwMode="auto">
              <a:xfrm>
                <a:off x="1698" y="2947"/>
                <a:ext cx="6" cy="333"/>
              </a:xfrm>
              <a:prstGeom prst="rect">
                <a:avLst/>
              </a:prstGeom>
              <a:solidFill>
                <a:srgbClr val="63C6F5"/>
              </a:solidFill>
              <a:ln w="9525">
                <a:noFill/>
                <a:miter lim="800000"/>
                <a:headEnd/>
                <a:tailEnd/>
              </a:ln>
            </p:spPr>
            <p:txBody>
              <a:bodyPr/>
              <a:lstStyle/>
              <a:p>
                <a:endParaRPr lang="en-US" dirty="0"/>
              </a:p>
            </p:txBody>
          </p:sp>
          <p:sp>
            <p:nvSpPr>
              <p:cNvPr id="81145" name="Rectangle 13561"/>
              <p:cNvSpPr>
                <a:spLocks noChangeArrowheads="1"/>
              </p:cNvSpPr>
              <p:nvPr/>
            </p:nvSpPr>
            <p:spPr bwMode="auto">
              <a:xfrm>
                <a:off x="1698" y="3324"/>
                <a:ext cx="6" cy="26"/>
              </a:xfrm>
              <a:prstGeom prst="rect">
                <a:avLst/>
              </a:prstGeom>
              <a:solidFill>
                <a:srgbClr val="63C6F5"/>
              </a:solidFill>
              <a:ln w="9525">
                <a:noFill/>
                <a:miter lim="800000"/>
                <a:headEnd/>
                <a:tailEnd/>
              </a:ln>
            </p:spPr>
            <p:txBody>
              <a:bodyPr/>
              <a:lstStyle/>
              <a:p>
                <a:endParaRPr lang="en-US" dirty="0"/>
              </a:p>
            </p:txBody>
          </p:sp>
          <p:sp>
            <p:nvSpPr>
              <p:cNvPr id="81146" name="Rectangle 13562"/>
              <p:cNvSpPr>
                <a:spLocks noChangeArrowheads="1"/>
              </p:cNvSpPr>
              <p:nvPr/>
            </p:nvSpPr>
            <p:spPr bwMode="auto">
              <a:xfrm>
                <a:off x="1698" y="3356"/>
                <a:ext cx="6" cy="138"/>
              </a:xfrm>
              <a:prstGeom prst="rect">
                <a:avLst/>
              </a:prstGeom>
              <a:solidFill>
                <a:srgbClr val="63C6F5"/>
              </a:solidFill>
              <a:ln w="9525">
                <a:noFill/>
                <a:miter lim="800000"/>
                <a:headEnd/>
                <a:tailEnd/>
              </a:ln>
            </p:spPr>
            <p:txBody>
              <a:bodyPr/>
              <a:lstStyle/>
              <a:p>
                <a:endParaRPr lang="en-US" dirty="0"/>
              </a:p>
            </p:txBody>
          </p:sp>
          <p:sp>
            <p:nvSpPr>
              <p:cNvPr id="81147" name="Rectangle 13563"/>
              <p:cNvSpPr>
                <a:spLocks noChangeArrowheads="1"/>
              </p:cNvSpPr>
              <p:nvPr/>
            </p:nvSpPr>
            <p:spPr bwMode="auto">
              <a:xfrm>
                <a:off x="1698" y="1821"/>
                <a:ext cx="6" cy="704"/>
              </a:xfrm>
              <a:prstGeom prst="rect">
                <a:avLst/>
              </a:prstGeom>
              <a:solidFill>
                <a:srgbClr val="63C6F5"/>
              </a:solidFill>
              <a:ln w="9525">
                <a:noFill/>
                <a:miter lim="800000"/>
                <a:headEnd/>
                <a:tailEnd/>
              </a:ln>
            </p:spPr>
            <p:txBody>
              <a:bodyPr/>
              <a:lstStyle/>
              <a:p>
                <a:endParaRPr lang="en-US" dirty="0"/>
              </a:p>
            </p:txBody>
          </p:sp>
          <p:sp>
            <p:nvSpPr>
              <p:cNvPr id="81148" name="Rectangle 13564"/>
              <p:cNvSpPr>
                <a:spLocks noChangeArrowheads="1"/>
              </p:cNvSpPr>
              <p:nvPr/>
            </p:nvSpPr>
            <p:spPr bwMode="auto">
              <a:xfrm>
                <a:off x="1704" y="2532"/>
                <a:ext cx="7" cy="1"/>
              </a:xfrm>
              <a:prstGeom prst="rect">
                <a:avLst/>
              </a:prstGeom>
              <a:solidFill>
                <a:srgbClr val="63C6F5"/>
              </a:solidFill>
              <a:ln w="9525">
                <a:noFill/>
                <a:miter lim="800000"/>
                <a:headEnd/>
                <a:tailEnd/>
              </a:ln>
            </p:spPr>
            <p:txBody>
              <a:bodyPr/>
              <a:lstStyle/>
              <a:p>
                <a:endParaRPr lang="en-US" dirty="0"/>
              </a:p>
            </p:txBody>
          </p:sp>
          <p:sp>
            <p:nvSpPr>
              <p:cNvPr id="81149" name="Freeform 13565"/>
              <p:cNvSpPr>
                <a:spLocks/>
              </p:cNvSpPr>
              <p:nvPr/>
            </p:nvSpPr>
            <p:spPr bwMode="auto">
              <a:xfrm>
                <a:off x="1704" y="2538"/>
                <a:ext cx="7" cy="6"/>
              </a:xfrm>
              <a:custGeom>
                <a:avLst/>
                <a:gdLst/>
                <a:ahLst/>
                <a:cxnLst>
                  <a:cxn ang="0">
                    <a:pos x="0" y="0"/>
                  </a:cxn>
                  <a:cxn ang="0">
                    <a:pos x="0" y="0"/>
                  </a:cxn>
                  <a:cxn ang="0">
                    <a:pos x="7" y="6"/>
                  </a:cxn>
                  <a:cxn ang="0">
                    <a:pos x="7" y="0"/>
                  </a:cxn>
                  <a:cxn ang="0">
                    <a:pos x="0" y="0"/>
                  </a:cxn>
                </a:cxnLst>
                <a:rect l="0" t="0" r="r" b="b"/>
                <a:pathLst>
                  <a:path w="7" h="6">
                    <a:moveTo>
                      <a:pt x="0" y="0"/>
                    </a:moveTo>
                    <a:lnTo>
                      <a:pt x="0" y="0"/>
                    </a:lnTo>
                    <a:lnTo>
                      <a:pt x="7" y="6"/>
                    </a:lnTo>
                    <a:lnTo>
                      <a:pt x="7" y="0"/>
                    </a:lnTo>
                    <a:lnTo>
                      <a:pt x="0" y="0"/>
                    </a:lnTo>
                    <a:close/>
                  </a:path>
                </a:pathLst>
              </a:custGeom>
              <a:solidFill>
                <a:srgbClr val="63C6F5"/>
              </a:solidFill>
              <a:ln w="9525">
                <a:noFill/>
                <a:round/>
                <a:headEnd/>
                <a:tailEnd/>
              </a:ln>
            </p:spPr>
            <p:txBody>
              <a:bodyPr/>
              <a:lstStyle/>
              <a:p>
                <a:endParaRPr lang="en-US" dirty="0"/>
              </a:p>
            </p:txBody>
          </p:sp>
          <p:sp>
            <p:nvSpPr>
              <p:cNvPr id="81150" name="Rectangle 13566"/>
              <p:cNvSpPr>
                <a:spLocks noChangeArrowheads="1"/>
              </p:cNvSpPr>
              <p:nvPr/>
            </p:nvSpPr>
            <p:spPr bwMode="auto">
              <a:xfrm>
                <a:off x="1704" y="2947"/>
                <a:ext cx="7" cy="333"/>
              </a:xfrm>
              <a:prstGeom prst="rect">
                <a:avLst/>
              </a:prstGeom>
              <a:solidFill>
                <a:srgbClr val="63C6F5"/>
              </a:solidFill>
              <a:ln w="9525">
                <a:noFill/>
                <a:miter lim="800000"/>
                <a:headEnd/>
                <a:tailEnd/>
              </a:ln>
            </p:spPr>
            <p:txBody>
              <a:bodyPr/>
              <a:lstStyle/>
              <a:p>
                <a:endParaRPr lang="en-US" dirty="0"/>
              </a:p>
            </p:txBody>
          </p:sp>
          <p:sp>
            <p:nvSpPr>
              <p:cNvPr id="81151" name="Rectangle 13567"/>
              <p:cNvSpPr>
                <a:spLocks noChangeArrowheads="1"/>
              </p:cNvSpPr>
              <p:nvPr/>
            </p:nvSpPr>
            <p:spPr bwMode="auto">
              <a:xfrm>
                <a:off x="1704" y="3324"/>
                <a:ext cx="7" cy="26"/>
              </a:xfrm>
              <a:prstGeom prst="rect">
                <a:avLst/>
              </a:prstGeom>
              <a:solidFill>
                <a:srgbClr val="63C6F5"/>
              </a:solidFill>
              <a:ln w="9525">
                <a:noFill/>
                <a:miter lim="800000"/>
                <a:headEnd/>
                <a:tailEnd/>
              </a:ln>
            </p:spPr>
            <p:txBody>
              <a:bodyPr/>
              <a:lstStyle/>
              <a:p>
                <a:endParaRPr lang="en-US" dirty="0"/>
              </a:p>
            </p:txBody>
          </p:sp>
          <p:sp>
            <p:nvSpPr>
              <p:cNvPr id="81152" name="Rectangle 13568"/>
              <p:cNvSpPr>
                <a:spLocks noChangeArrowheads="1"/>
              </p:cNvSpPr>
              <p:nvPr/>
            </p:nvSpPr>
            <p:spPr bwMode="auto">
              <a:xfrm>
                <a:off x="1704" y="3356"/>
                <a:ext cx="7" cy="144"/>
              </a:xfrm>
              <a:prstGeom prst="rect">
                <a:avLst/>
              </a:prstGeom>
              <a:solidFill>
                <a:srgbClr val="63C6F5"/>
              </a:solidFill>
              <a:ln w="9525">
                <a:noFill/>
                <a:miter lim="800000"/>
                <a:headEnd/>
                <a:tailEnd/>
              </a:ln>
            </p:spPr>
            <p:txBody>
              <a:bodyPr/>
              <a:lstStyle/>
              <a:p>
                <a:endParaRPr lang="en-US" dirty="0"/>
              </a:p>
            </p:txBody>
          </p:sp>
          <p:sp>
            <p:nvSpPr>
              <p:cNvPr id="81153" name="Freeform 13569"/>
              <p:cNvSpPr>
                <a:spLocks/>
              </p:cNvSpPr>
              <p:nvPr/>
            </p:nvSpPr>
            <p:spPr bwMode="auto">
              <a:xfrm>
                <a:off x="1704" y="1821"/>
                <a:ext cx="7" cy="711"/>
              </a:xfrm>
              <a:custGeom>
                <a:avLst/>
                <a:gdLst/>
                <a:ahLst/>
                <a:cxnLst>
                  <a:cxn ang="0">
                    <a:pos x="0" y="0"/>
                  </a:cxn>
                  <a:cxn ang="0">
                    <a:pos x="0" y="704"/>
                  </a:cxn>
                  <a:cxn ang="0">
                    <a:pos x="7" y="711"/>
                  </a:cxn>
                  <a:cxn ang="0">
                    <a:pos x="7" y="0"/>
                  </a:cxn>
                  <a:cxn ang="0">
                    <a:pos x="0" y="0"/>
                  </a:cxn>
                </a:cxnLst>
                <a:rect l="0" t="0" r="r" b="b"/>
                <a:pathLst>
                  <a:path w="7" h="711">
                    <a:moveTo>
                      <a:pt x="0" y="0"/>
                    </a:moveTo>
                    <a:lnTo>
                      <a:pt x="0" y="704"/>
                    </a:lnTo>
                    <a:lnTo>
                      <a:pt x="7" y="711"/>
                    </a:lnTo>
                    <a:lnTo>
                      <a:pt x="7" y="0"/>
                    </a:lnTo>
                    <a:lnTo>
                      <a:pt x="0" y="0"/>
                    </a:lnTo>
                    <a:close/>
                  </a:path>
                </a:pathLst>
              </a:custGeom>
              <a:solidFill>
                <a:srgbClr val="63C6F5"/>
              </a:solidFill>
              <a:ln w="9525">
                <a:noFill/>
                <a:round/>
                <a:headEnd/>
                <a:tailEnd/>
              </a:ln>
            </p:spPr>
            <p:txBody>
              <a:bodyPr/>
              <a:lstStyle/>
              <a:p>
                <a:endParaRPr lang="en-US" dirty="0"/>
              </a:p>
            </p:txBody>
          </p:sp>
          <p:sp>
            <p:nvSpPr>
              <p:cNvPr id="81154" name="Rectangle 13570"/>
              <p:cNvSpPr>
                <a:spLocks noChangeArrowheads="1"/>
              </p:cNvSpPr>
              <p:nvPr/>
            </p:nvSpPr>
            <p:spPr bwMode="auto">
              <a:xfrm>
                <a:off x="1711" y="1821"/>
                <a:ext cx="6" cy="711"/>
              </a:xfrm>
              <a:prstGeom prst="rect">
                <a:avLst/>
              </a:prstGeom>
              <a:solidFill>
                <a:srgbClr val="63C6F5"/>
              </a:solidFill>
              <a:ln w="9525">
                <a:noFill/>
                <a:miter lim="800000"/>
                <a:headEnd/>
                <a:tailEnd/>
              </a:ln>
            </p:spPr>
            <p:txBody>
              <a:bodyPr/>
              <a:lstStyle/>
              <a:p>
                <a:endParaRPr lang="en-US" dirty="0"/>
              </a:p>
            </p:txBody>
          </p:sp>
          <p:sp>
            <p:nvSpPr>
              <p:cNvPr id="81155" name="Rectangle 13571"/>
              <p:cNvSpPr>
                <a:spLocks noChangeArrowheads="1"/>
              </p:cNvSpPr>
              <p:nvPr/>
            </p:nvSpPr>
            <p:spPr bwMode="auto">
              <a:xfrm>
                <a:off x="1711" y="2538"/>
                <a:ext cx="6" cy="1"/>
              </a:xfrm>
              <a:prstGeom prst="rect">
                <a:avLst/>
              </a:prstGeom>
              <a:solidFill>
                <a:srgbClr val="63C6F5"/>
              </a:solidFill>
              <a:ln w="9525">
                <a:noFill/>
                <a:miter lim="800000"/>
                <a:headEnd/>
                <a:tailEnd/>
              </a:ln>
            </p:spPr>
            <p:txBody>
              <a:bodyPr/>
              <a:lstStyle/>
              <a:p>
                <a:endParaRPr lang="en-US" dirty="0"/>
              </a:p>
            </p:txBody>
          </p:sp>
          <p:sp>
            <p:nvSpPr>
              <p:cNvPr id="81156" name="Freeform 13572"/>
              <p:cNvSpPr>
                <a:spLocks/>
              </p:cNvSpPr>
              <p:nvPr/>
            </p:nvSpPr>
            <p:spPr bwMode="auto">
              <a:xfrm>
                <a:off x="1711" y="2538"/>
                <a:ext cx="6" cy="6"/>
              </a:xfrm>
              <a:custGeom>
                <a:avLst/>
                <a:gdLst/>
                <a:ahLst/>
                <a:cxnLst>
                  <a:cxn ang="0">
                    <a:pos x="0" y="0"/>
                  </a:cxn>
                  <a:cxn ang="0">
                    <a:pos x="0" y="6"/>
                  </a:cxn>
                  <a:cxn ang="0">
                    <a:pos x="6" y="6"/>
                  </a:cxn>
                  <a:cxn ang="0">
                    <a:pos x="6" y="6"/>
                  </a:cxn>
                  <a:cxn ang="0">
                    <a:pos x="0" y="0"/>
                  </a:cxn>
                </a:cxnLst>
                <a:rect l="0" t="0" r="r" b="b"/>
                <a:pathLst>
                  <a:path w="6" h="6">
                    <a:moveTo>
                      <a:pt x="0" y="0"/>
                    </a:moveTo>
                    <a:lnTo>
                      <a:pt x="0" y="6"/>
                    </a:lnTo>
                    <a:lnTo>
                      <a:pt x="6" y="6"/>
                    </a:lnTo>
                    <a:lnTo>
                      <a:pt x="6" y="6"/>
                    </a:lnTo>
                    <a:lnTo>
                      <a:pt x="0" y="0"/>
                    </a:lnTo>
                    <a:close/>
                  </a:path>
                </a:pathLst>
              </a:custGeom>
              <a:solidFill>
                <a:srgbClr val="63C6F5"/>
              </a:solidFill>
              <a:ln w="9525">
                <a:noFill/>
                <a:round/>
                <a:headEnd/>
                <a:tailEnd/>
              </a:ln>
            </p:spPr>
            <p:txBody>
              <a:bodyPr/>
              <a:lstStyle/>
              <a:p>
                <a:endParaRPr lang="en-US" dirty="0"/>
              </a:p>
            </p:txBody>
          </p:sp>
          <p:sp>
            <p:nvSpPr>
              <p:cNvPr id="81157" name="Freeform 13573"/>
              <p:cNvSpPr>
                <a:spLocks/>
              </p:cNvSpPr>
              <p:nvPr/>
            </p:nvSpPr>
            <p:spPr bwMode="auto">
              <a:xfrm>
                <a:off x="1711" y="2941"/>
                <a:ext cx="6" cy="333"/>
              </a:xfrm>
              <a:custGeom>
                <a:avLst/>
                <a:gdLst/>
                <a:ahLst/>
                <a:cxnLst>
                  <a:cxn ang="0">
                    <a:pos x="0" y="6"/>
                  </a:cxn>
                  <a:cxn ang="0">
                    <a:pos x="0" y="333"/>
                  </a:cxn>
                  <a:cxn ang="0">
                    <a:pos x="6" y="333"/>
                  </a:cxn>
                  <a:cxn ang="0">
                    <a:pos x="6" y="0"/>
                  </a:cxn>
                  <a:cxn ang="0">
                    <a:pos x="0" y="6"/>
                  </a:cxn>
                </a:cxnLst>
                <a:rect l="0" t="0" r="r" b="b"/>
                <a:pathLst>
                  <a:path w="6" h="333">
                    <a:moveTo>
                      <a:pt x="0" y="6"/>
                    </a:moveTo>
                    <a:lnTo>
                      <a:pt x="0" y="333"/>
                    </a:lnTo>
                    <a:lnTo>
                      <a:pt x="6" y="333"/>
                    </a:lnTo>
                    <a:lnTo>
                      <a:pt x="6" y="0"/>
                    </a:lnTo>
                    <a:lnTo>
                      <a:pt x="0" y="6"/>
                    </a:lnTo>
                    <a:close/>
                  </a:path>
                </a:pathLst>
              </a:custGeom>
              <a:solidFill>
                <a:srgbClr val="63C6F5"/>
              </a:solidFill>
              <a:ln w="9525">
                <a:noFill/>
                <a:round/>
                <a:headEnd/>
                <a:tailEnd/>
              </a:ln>
            </p:spPr>
            <p:txBody>
              <a:bodyPr/>
              <a:lstStyle/>
              <a:p>
                <a:endParaRPr lang="en-US" dirty="0"/>
              </a:p>
            </p:txBody>
          </p:sp>
          <p:sp>
            <p:nvSpPr>
              <p:cNvPr id="81158" name="Rectangle 13574"/>
              <p:cNvSpPr>
                <a:spLocks noChangeArrowheads="1"/>
              </p:cNvSpPr>
              <p:nvPr/>
            </p:nvSpPr>
            <p:spPr bwMode="auto">
              <a:xfrm>
                <a:off x="1711" y="3324"/>
                <a:ext cx="6" cy="26"/>
              </a:xfrm>
              <a:prstGeom prst="rect">
                <a:avLst/>
              </a:prstGeom>
              <a:solidFill>
                <a:srgbClr val="63C6F5"/>
              </a:solidFill>
              <a:ln w="9525">
                <a:noFill/>
                <a:miter lim="800000"/>
                <a:headEnd/>
                <a:tailEnd/>
              </a:ln>
            </p:spPr>
            <p:txBody>
              <a:bodyPr/>
              <a:lstStyle/>
              <a:p>
                <a:endParaRPr lang="en-US" dirty="0"/>
              </a:p>
            </p:txBody>
          </p:sp>
          <p:sp>
            <p:nvSpPr>
              <p:cNvPr id="81159" name="Freeform 13575"/>
              <p:cNvSpPr>
                <a:spLocks/>
              </p:cNvSpPr>
              <p:nvPr/>
            </p:nvSpPr>
            <p:spPr bwMode="auto">
              <a:xfrm>
                <a:off x="1711" y="3356"/>
                <a:ext cx="6" cy="151"/>
              </a:xfrm>
              <a:custGeom>
                <a:avLst/>
                <a:gdLst/>
                <a:ahLst/>
                <a:cxnLst>
                  <a:cxn ang="0">
                    <a:pos x="0" y="0"/>
                  </a:cxn>
                  <a:cxn ang="0">
                    <a:pos x="0" y="144"/>
                  </a:cxn>
                  <a:cxn ang="0">
                    <a:pos x="6" y="151"/>
                  </a:cxn>
                  <a:cxn ang="0">
                    <a:pos x="6" y="0"/>
                  </a:cxn>
                  <a:cxn ang="0">
                    <a:pos x="0" y="0"/>
                  </a:cxn>
                </a:cxnLst>
                <a:rect l="0" t="0" r="r" b="b"/>
                <a:pathLst>
                  <a:path w="6" h="151">
                    <a:moveTo>
                      <a:pt x="0" y="0"/>
                    </a:moveTo>
                    <a:lnTo>
                      <a:pt x="0" y="144"/>
                    </a:lnTo>
                    <a:lnTo>
                      <a:pt x="6" y="151"/>
                    </a:lnTo>
                    <a:lnTo>
                      <a:pt x="6" y="0"/>
                    </a:lnTo>
                    <a:lnTo>
                      <a:pt x="0" y="0"/>
                    </a:lnTo>
                    <a:close/>
                  </a:path>
                </a:pathLst>
              </a:custGeom>
              <a:solidFill>
                <a:srgbClr val="63C6F5"/>
              </a:solidFill>
              <a:ln w="9525">
                <a:noFill/>
                <a:round/>
                <a:headEnd/>
                <a:tailEnd/>
              </a:ln>
            </p:spPr>
            <p:txBody>
              <a:bodyPr/>
              <a:lstStyle/>
              <a:p>
                <a:endParaRPr lang="en-US" dirty="0"/>
              </a:p>
            </p:txBody>
          </p:sp>
          <p:sp>
            <p:nvSpPr>
              <p:cNvPr id="81160" name="Freeform 13576"/>
              <p:cNvSpPr>
                <a:spLocks/>
              </p:cNvSpPr>
              <p:nvPr/>
            </p:nvSpPr>
            <p:spPr bwMode="auto">
              <a:xfrm>
                <a:off x="1717" y="2544"/>
                <a:ext cx="6" cy="7"/>
              </a:xfrm>
              <a:custGeom>
                <a:avLst/>
                <a:gdLst/>
                <a:ahLst/>
                <a:cxnLst>
                  <a:cxn ang="0">
                    <a:pos x="0" y="0"/>
                  </a:cxn>
                  <a:cxn ang="0">
                    <a:pos x="0" y="7"/>
                  </a:cxn>
                  <a:cxn ang="0">
                    <a:pos x="6" y="0"/>
                  </a:cxn>
                  <a:cxn ang="0">
                    <a:pos x="6" y="0"/>
                  </a:cxn>
                  <a:cxn ang="0">
                    <a:pos x="0" y="0"/>
                  </a:cxn>
                </a:cxnLst>
                <a:rect l="0" t="0" r="r" b="b"/>
                <a:pathLst>
                  <a:path w="6" h="7">
                    <a:moveTo>
                      <a:pt x="0" y="0"/>
                    </a:moveTo>
                    <a:lnTo>
                      <a:pt x="0" y="7"/>
                    </a:lnTo>
                    <a:lnTo>
                      <a:pt x="6" y="0"/>
                    </a:lnTo>
                    <a:lnTo>
                      <a:pt x="6" y="0"/>
                    </a:lnTo>
                    <a:lnTo>
                      <a:pt x="0" y="0"/>
                    </a:lnTo>
                    <a:close/>
                  </a:path>
                </a:pathLst>
              </a:custGeom>
              <a:solidFill>
                <a:srgbClr val="63C6F5"/>
              </a:solidFill>
              <a:ln w="9525">
                <a:noFill/>
                <a:round/>
                <a:headEnd/>
                <a:tailEnd/>
              </a:ln>
            </p:spPr>
            <p:txBody>
              <a:bodyPr/>
              <a:lstStyle/>
              <a:p>
                <a:endParaRPr lang="en-US" dirty="0"/>
              </a:p>
            </p:txBody>
          </p:sp>
          <p:sp>
            <p:nvSpPr>
              <p:cNvPr id="81161" name="Rectangle 13577"/>
              <p:cNvSpPr>
                <a:spLocks noChangeArrowheads="1"/>
              </p:cNvSpPr>
              <p:nvPr/>
            </p:nvSpPr>
            <p:spPr bwMode="auto">
              <a:xfrm>
                <a:off x="1717" y="2834"/>
                <a:ext cx="6" cy="1"/>
              </a:xfrm>
              <a:prstGeom prst="rect">
                <a:avLst/>
              </a:prstGeom>
              <a:solidFill>
                <a:srgbClr val="63C6F5"/>
              </a:solidFill>
              <a:ln w="9525">
                <a:noFill/>
                <a:miter lim="800000"/>
                <a:headEnd/>
                <a:tailEnd/>
              </a:ln>
            </p:spPr>
            <p:txBody>
              <a:bodyPr/>
              <a:lstStyle/>
              <a:p>
                <a:endParaRPr lang="en-US" dirty="0"/>
              </a:p>
            </p:txBody>
          </p:sp>
          <p:sp>
            <p:nvSpPr>
              <p:cNvPr id="81162" name="Rectangle 13578"/>
              <p:cNvSpPr>
                <a:spLocks noChangeArrowheads="1"/>
              </p:cNvSpPr>
              <p:nvPr/>
            </p:nvSpPr>
            <p:spPr bwMode="auto">
              <a:xfrm>
                <a:off x="1717" y="2941"/>
                <a:ext cx="6" cy="327"/>
              </a:xfrm>
              <a:prstGeom prst="rect">
                <a:avLst/>
              </a:prstGeom>
              <a:solidFill>
                <a:srgbClr val="63C6F5"/>
              </a:solidFill>
              <a:ln w="9525">
                <a:noFill/>
                <a:miter lim="800000"/>
                <a:headEnd/>
                <a:tailEnd/>
              </a:ln>
            </p:spPr>
            <p:txBody>
              <a:bodyPr/>
              <a:lstStyle/>
              <a:p>
                <a:endParaRPr lang="en-US" dirty="0"/>
              </a:p>
            </p:txBody>
          </p:sp>
          <p:sp>
            <p:nvSpPr>
              <p:cNvPr id="81163" name="Freeform 13579"/>
              <p:cNvSpPr>
                <a:spLocks/>
              </p:cNvSpPr>
              <p:nvPr/>
            </p:nvSpPr>
            <p:spPr bwMode="auto">
              <a:xfrm>
                <a:off x="1717" y="3324"/>
                <a:ext cx="6" cy="26"/>
              </a:xfrm>
              <a:custGeom>
                <a:avLst/>
                <a:gdLst/>
                <a:ahLst/>
                <a:cxnLst>
                  <a:cxn ang="0">
                    <a:pos x="0" y="0"/>
                  </a:cxn>
                  <a:cxn ang="0">
                    <a:pos x="0" y="26"/>
                  </a:cxn>
                  <a:cxn ang="0">
                    <a:pos x="6" y="19"/>
                  </a:cxn>
                  <a:cxn ang="0">
                    <a:pos x="6" y="0"/>
                  </a:cxn>
                  <a:cxn ang="0">
                    <a:pos x="0" y="0"/>
                  </a:cxn>
                </a:cxnLst>
                <a:rect l="0" t="0" r="r" b="b"/>
                <a:pathLst>
                  <a:path w="6" h="26">
                    <a:moveTo>
                      <a:pt x="0" y="0"/>
                    </a:moveTo>
                    <a:lnTo>
                      <a:pt x="0" y="26"/>
                    </a:lnTo>
                    <a:lnTo>
                      <a:pt x="6" y="19"/>
                    </a:lnTo>
                    <a:lnTo>
                      <a:pt x="6" y="0"/>
                    </a:lnTo>
                    <a:lnTo>
                      <a:pt x="0" y="0"/>
                    </a:lnTo>
                    <a:close/>
                  </a:path>
                </a:pathLst>
              </a:custGeom>
              <a:solidFill>
                <a:srgbClr val="63C6F5"/>
              </a:solidFill>
              <a:ln w="9525">
                <a:noFill/>
                <a:round/>
                <a:headEnd/>
                <a:tailEnd/>
              </a:ln>
            </p:spPr>
            <p:txBody>
              <a:bodyPr/>
              <a:lstStyle/>
              <a:p>
                <a:endParaRPr lang="en-US" dirty="0"/>
              </a:p>
            </p:txBody>
          </p:sp>
          <p:sp>
            <p:nvSpPr>
              <p:cNvPr id="81164" name="Rectangle 13580"/>
              <p:cNvSpPr>
                <a:spLocks noChangeArrowheads="1"/>
              </p:cNvSpPr>
              <p:nvPr/>
            </p:nvSpPr>
            <p:spPr bwMode="auto">
              <a:xfrm>
                <a:off x="1717" y="3350"/>
                <a:ext cx="6" cy="157"/>
              </a:xfrm>
              <a:prstGeom prst="rect">
                <a:avLst/>
              </a:prstGeom>
              <a:solidFill>
                <a:srgbClr val="63C6F5"/>
              </a:solidFill>
              <a:ln w="9525">
                <a:noFill/>
                <a:miter lim="800000"/>
                <a:headEnd/>
                <a:tailEnd/>
              </a:ln>
            </p:spPr>
            <p:txBody>
              <a:bodyPr/>
              <a:lstStyle/>
              <a:p>
                <a:endParaRPr lang="en-US" dirty="0"/>
              </a:p>
            </p:txBody>
          </p:sp>
          <p:sp>
            <p:nvSpPr>
              <p:cNvPr id="81165" name="Rectangle 13581"/>
              <p:cNvSpPr>
                <a:spLocks noChangeArrowheads="1"/>
              </p:cNvSpPr>
              <p:nvPr/>
            </p:nvSpPr>
            <p:spPr bwMode="auto">
              <a:xfrm>
                <a:off x="1717" y="1821"/>
                <a:ext cx="6" cy="717"/>
              </a:xfrm>
              <a:prstGeom prst="rect">
                <a:avLst/>
              </a:prstGeom>
              <a:solidFill>
                <a:srgbClr val="63C6F5"/>
              </a:solidFill>
              <a:ln w="9525">
                <a:noFill/>
                <a:miter lim="800000"/>
                <a:headEnd/>
                <a:tailEnd/>
              </a:ln>
            </p:spPr>
            <p:txBody>
              <a:bodyPr/>
              <a:lstStyle/>
              <a:p>
                <a:endParaRPr lang="en-US" dirty="0"/>
              </a:p>
            </p:txBody>
          </p:sp>
        </p:grpSp>
        <p:grpSp>
          <p:nvGrpSpPr>
            <p:cNvPr id="12" name="Group 13582"/>
            <p:cNvGrpSpPr>
              <a:grpSpLocks/>
            </p:cNvGrpSpPr>
            <p:nvPr/>
          </p:nvGrpSpPr>
          <p:grpSpPr bwMode="auto">
            <a:xfrm>
              <a:off x="1723" y="1821"/>
              <a:ext cx="214" cy="1698"/>
              <a:chOff x="1723" y="1821"/>
              <a:chExt cx="214" cy="1698"/>
            </a:xfrm>
          </p:grpSpPr>
          <p:sp>
            <p:nvSpPr>
              <p:cNvPr id="81167" name="Rectangle 13583"/>
              <p:cNvSpPr>
                <a:spLocks noChangeArrowheads="1"/>
              </p:cNvSpPr>
              <p:nvPr/>
            </p:nvSpPr>
            <p:spPr bwMode="auto">
              <a:xfrm>
                <a:off x="1723" y="2544"/>
                <a:ext cx="7" cy="7"/>
              </a:xfrm>
              <a:prstGeom prst="rect">
                <a:avLst/>
              </a:prstGeom>
              <a:solidFill>
                <a:srgbClr val="63C6F5"/>
              </a:solidFill>
              <a:ln w="9525">
                <a:noFill/>
                <a:miter lim="800000"/>
                <a:headEnd/>
                <a:tailEnd/>
              </a:ln>
            </p:spPr>
            <p:txBody>
              <a:bodyPr/>
              <a:lstStyle/>
              <a:p>
                <a:endParaRPr lang="en-US" dirty="0"/>
              </a:p>
            </p:txBody>
          </p:sp>
          <p:sp>
            <p:nvSpPr>
              <p:cNvPr id="81168" name="Freeform 13584"/>
              <p:cNvSpPr>
                <a:spLocks/>
              </p:cNvSpPr>
              <p:nvPr/>
            </p:nvSpPr>
            <p:spPr bwMode="auto">
              <a:xfrm>
                <a:off x="1723" y="2846"/>
                <a:ext cx="7" cy="13"/>
              </a:xfrm>
              <a:custGeom>
                <a:avLst/>
                <a:gdLst/>
                <a:ahLst/>
                <a:cxnLst>
                  <a:cxn ang="0">
                    <a:pos x="0" y="0"/>
                  </a:cxn>
                  <a:cxn ang="0">
                    <a:pos x="0" y="13"/>
                  </a:cxn>
                  <a:cxn ang="0">
                    <a:pos x="7" y="13"/>
                  </a:cxn>
                  <a:cxn ang="0">
                    <a:pos x="7" y="7"/>
                  </a:cxn>
                  <a:cxn ang="0">
                    <a:pos x="0" y="0"/>
                  </a:cxn>
                </a:cxnLst>
                <a:rect l="0" t="0" r="r" b="b"/>
                <a:pathLst>
                  <a:path w="7" h="13">
                    <a:moveTo>
                      <a:pt x="0" y="0"/>
                    </a:moveTo>
                    <a:lnTo>
                      <a:pt x="0" y="13"/>
                    </a:lnTo>
                    <a:lnTo>
                      <a:pt x="7" y="13"/>
                    </a:lnTo>
                    <a:lnTo>
                      <a:pt x="7" y="7"/>
                    </a:lnTo>
                    <a:lnTo>
                      <a:pt x="0" y="0"/>
                    </a:lnTo>
                    <a:close/>
                  </a:path>
                </a:pathLst>
              </a:custGeom>
              <a:solidFill>
                <a:srgbClr val="63C6F5"/>
              </a:solidFill>
              <a:ln w="9525">
                <a:noFill/>
                <a:round/>
                <a:headEnd/>
                <a:tailEnd/>
              </a:ln>
            </p:spPr>
            <p:txBody>
              <a:bodyPr/>
              <a:lstStyle/>
              <a:p>
                <a:endParaRPr lang="en-US" dirty="0"/>
              </a:p>
            </p:txBody>
          </p:sp>
          <p:sp>
            <p:nvSpPr>
              <p:cNvPr id="81169" name="Freeform 13585"/>
              <p:cNvSpPr>
                <a:spLocks/>
              </p:cNvSpPr>
              <p:nvPr/>
            </p:nvSpPr>
            <p:spPr bwMode="auto">
              <a:xfrm>
                <a:off x="1723" y="2878"/>
                <a:ext cx="7" cy="12"/>
              </a:xfrm>
              <a:custGeom>
                <a:avLst/>
                <a:gdLst/>
                <a:ahLst/>
                <a:cxnLst>
                  <a:cxn ang="0">
                    <a:pos x="0" y="0"/>
                  </a:cxn>
                  <a:cxn ang="0">
                    <a:pos x="0" y="12"/>
                  </a:cxn>
                  <a:cxn ang="0">
                    <a:pos x="7" y="6"/>
                  </a:cxn>
                  <a:cxn ang="0">
                    <a:pos x="7" y="0"/>
                  </a:cxn>
                  <a:cxn ang="0">
                    <a:pos x="0" y="0"/>
                  </a:cxn>
                </a:cxnLst>
                <a:rect l="0" t="0" r="r" b="b"/>
                <a:pathLst>
                  <a:path w="7" h="12">
                    <a:moveTo>
                      <a:pt x="0" y="0"/>
                    </a:moveTo>
                    <a:lnTo>
                      <a:pt x="0" y="12"/>
                    </a:lnTo>
                    <a:lnTo>
                      <a:pt x="7" y="6"/>
                    </a:lnTo>
                    <a:lnTo>
                      <a:pt x="7" y="0"/>
                    </a:lnTo>
                    <a:lnTo>
                      <a:pt x="0" y="0"/>
                    </a:lnTo>
                    <a:close/>
                  </a:path>
                </a:pathLst>
              </a:custGeom>
              <a:solidFill>
                <a:srgbClr val="63C6F5"/>
              </a:solidFill>
              <a:ln w="9525">
                <a:noFill/>
                <a:round/>
                <a:headEnd/>
                <a:tailEnd/>
              </a:ln>
            </p:spPr>
            <p:txBody>
              <a:bodyPr/>
              <a:lstStyle/>
              <a:p>
                <a:endParaRPr lang="en-US" dirty="0"/>
              </a:p>
            </p:txBody>
          </p:sp>
          <p:sp>
            <p:nvSpPr>
              <p:cNvPr id="81170" name="Rectangle 13586"/>
              <p:cNvSpPr>
                <a:spLocks noChangeArrowheads="1"/>
              </p:cNvSpPr>
              <p:nvPr/>
            </p:nvSpPr>
            <p:spPr bwMode="auto">
              <a:xfrm>
                <a:off x="1723" y="3092"/>
                <a:ext cx="7" cy="169"/>
              </a:xfrm>
              <a:prstGeom prst="rect">
                <a:avLst/>
              </a:prstGeom>
              <a:solidFill>
                <a:srgbClr val="63C6F5"/>
              </a:solidFill>
              <a:ln w="9525">
                <a:noFill/>
                <a:miter lim="800000"/>
                <a:headEnd/>
                <a:tailEnd/>
              </a:ln>
            </p:spPr>
            <p:txBody>
              <a:bodyPr/>
              <a:lstStyle/>
              <a:p>
                <a:endParaRPr lang="en-US" dirty="0"/>
              </a:p>
            </p:txBody>
          </p:sp>
          <p:sp>
            <p:nvSpPr>
              <p:cNvPr id="81171" name="Rectangle 13587"/>
              <p:cNvSpPr>
                <a:spLocks noChangeArrowheads="1"/>
              </p:cNvSpPr>
              <p:nvPr/>
            </p:nvSpPr>
            <p:spPr bwMode="auto">
              <a:xfrm>
                <a:off x="1723" y="3324"/>
                <a:ext cx="7" cy="26"/>
              </a:xfrm>
              <a:prstGeom prst="rect">
                <a:avLst/>
              </a:prstGeom>
              <a:solidFill>
                <a:srgbClr val="63C6F5"/>
              </a:solidFill>
              <a:ln w="9525">
                <a:noFill/>
                <a:miter lim="800000"/>
                <a:headEnd/>
                <a:tailEnd/>
              </a:ln>
            </p:spPr>
            <p:txBody>
              <a:bodyPr/>
              <a:lstStyle/>
              <a:p>
                <a:endParaRPr lang="en-US" dirty="0"/>
              </a:p>
            </p:txBody>
          </p:sp>
          <p:sp>
            <p:nvSpPr>
              <p:cNvPr id="81172" name="Freeform 13588"/>
              <p:cNvSpPr>
                <a:spLocks/>
              </p:cNvSpPr>
              <p:nvPr/>
            </p:nvSpPr>
            <p:spPr bwMode="auto">
              <a:xfrm>
                <a:off x="1723" y="3350"/>
                <a:ext cx="7" cy="163"/>
              </a:xfrm>
              <a:custGeom>
                <a:avLst/>
                <a:gdLst/>
                <a:ahLst/>
                <a:cxnLst>
                  <a:cxn ang="0">
                    <a:pos x="0" y="0"/>
                  </a:cxn>
                  <a:cxn ang="0">
                    <a:pos x="0" y="157"/>
                  </a:cxn>
                  <a:cxn ang="0">
                    <a:pos x="7" y="163"/>
                  </a:cxn>
                  <a:cxn ang="0">
                    <a:pos x="7" y="0"/>
                  </a:cxn>
                  <a:cxn ang="0">
                    <a:pos x="0" y="0"/>
                  </a:cxn>
                </a:cxnLst>
                <a:rect l="0" t="0" r="r" b="b"/>
                <a:pathLst>
                  <a:path w="7" h="163">
                    <a:moveTo>
                      <a:pt x="0" y="0"/>
                    </a:moveTo>
                    <a:lnTo>
                      <a:pt x="0" y="157"/>
                    </a:lnTo>
                    <a:lnTo>
                      <a:pt x="7" y="163"/>
                    </a:lnTo>
                    <a:lnTo>
                      <a:pt x="7" y="0"/>
                    </a:lnTo>
                    <a:lnTo>
                      <a:pt x="0" y="0"/>
                    </a:lnTo>
                    <a:close/>
                  </a:path>
                </a:pathLst>
              </a:custGeom>
              <a:solidFill>
                <a:srgbClr val="63C6F5"/>
              </a:solidFill>
              <a:ln w="9525">
                <a:noFill/>
                <a:round/>
                <a:headEnd/>
                <a:tailEnd/>
              </a:ln>
            </p:spPr>
            <p:txBody>
              <a:bodyPr/>
              <a:lstStyle/>
              <a:p>
                <a:endParaRPr lang="en-US" dirty="0"/>
              </a:p>
            </p:txBody>
          </p:sp>
          <p:sp>
            <p:nvSpPr>
              <p:cNvPr id="81173" name="Freeform 13589"/>
              <p:cNvSpPr>
                <a:spLocks/>
              </p:cNvSpPr>
              <p:nvPr/>
            </p:nvSpPr>
            <p:spPr bwMode="auto">
              <a:xfrm>
                <a:off x="1723" y="1821"/>
                <a:ext cx="7" cy="723"/>
              </a:xfrm>
              <a:custGeom>
                <a:avLst/>
                <a:gdLst/>
                <a:ahLst/>
                <a:cxnLst>
                  <a:cxn ang="0">
                    <a:pos x="0" y="0"/>
                  </a:cxn>
                  <a:cxn ang="0">
                    <a:pos x="0" y="717"/>
                  </a:cxn>
                  <a:cxn ang="0">
                    <a:pos x="7" y="723"/>
                  </a:cxn>
                  <a:cxn ang="0">
                    <a:pos x="7" y="0"/>
                  </a:cxn>
                  <a:cxn ang="0">
                    <a:pos x="0" y="0"/>
                  </a:cxn>
                </a:cxnLst>
                <a:rect l="0" t="0" r="r" b="b"/>
                <a:pathLst>
                  <a:path w="7" h="723">
                    <a:moveTo>
                      <a:pt x="0" y="0"/>
                    </a:moveTo>
                    <a:lnTo>
                      <a:pt x="0" y="717"/>
                    </a:lnTo>
                    <a:lnTo>
                      <a:pt x="7" y="723"/>
                    </a:lnTo>
                    <a:lnTo>
                      <a:pt x="7" y="0"/>
                    </a:lnTo>
                    <a:lnTo>
                      <a:pt x="0" y="0"/>
                    </a:lnTo>
                    <a:close/>
                  </a:path>
                </a:pathLst>
              </a:custGeom>
              <a:solidFill>
                <a:srgbClr val="63C6F5"/>
              </a:solidFill>
              <a:ln w="9525">
                <a:noFill/>
                <a:round/>
                <a:headEnd/>
                <a:tailEnd/>
              </a:ln>
            </p:spPr>
            <p:txBody>
              <a:bodyPr/>
              <a:lstStyle/>
              <a:p>
                <a:endParaRPr lang="en-US" dirty="0"/>
              </a:p>
            </p:txBody>
          </p:sp>
          <p:sp>
            <p:nvSpPr>
              <p:cNvPr id="81174" name="Freeform 13590"/>
              <p:cNvSpPr>
                <a:spLocks/>
              </p:cNvSpPr>
              <p:nvPr/>
            </p:nvSpPr>
            <p:spPr bwMode="auto">
              <a:xfrm>
                <a:off x="1730" y="2544"/>
                <a:ext cx="6" cy="7"/>
              </a:xfrm>
              <a:custGeom>
                <a:avLst/>
                <a:gdLst/>
                <a:ahLst/>
                <a:cxnLst>
                  <a:cxn ang="0">
                    <a:pos x="0" y="7"/>
                  </a:cxn>
                  <a:cxn ang="0">
                    <a:pos x="0" y="7"/>
                  </a:cxn>
                  <a:cxn ang="0">
                    <a:pos x="6" y="7"/>
                  </a:cxn>
                  <a:cxn ang="0">
                    <a:pos x="6" y="0"/>
                  </a:cxn>
                  <a:cxn ang="0">
                    <a:pos x="0" y="7"/>
                  </a:cxn>
                </a:cxnLst>
                <a:rect l="0" t="0" r="r" b="b"/>
                <a:pathLst>
                  <a:path w="6" h="7">
                    <a:moveTo>
                      <a:pt x="0" y="7"/>
                    </a:moveTo>
                    <a:lnTo>
                      <a:pt x="0" y="7"/>
                    </a:lnTo>
                    <a:lnTo>
                      <a:pt x="6" y="7"/>
                    </a:lnTo>
                    <a:lnTo>
                      <a:pt x="6" y="0"/>
                    </a:lnTo>
                    <a:lnTo>
                      <a:pt x="0" y="7"/>
                    </a:lnTo>
                    <a:close/>
                  </a:path>
                </a:pathLst>
              </a:custGeom>
              <a:solidFill>
                <a:srgbClr val="63C6F5"/>
              </a:solidFill>
              <a:ln w="9525">
                <a:noFill/>
                <a:round/>
                <a:headEnd/>
                <a:tailEnd/>
              </a:ln>
            </p:spPr>
            <p:txBody>
              <a:bodyPr/>
              <a:lstStyle/>
              <a:p>
                <a:endParaRPr lang="en-US" dirty="0"/>
              </a:p>
            </p:txBody>
          </p:sp>
          <p:sp>
            <p:nvSpPr>
              <p:cNvPr id="81175" name="Freeform 13591"/>
              <p:cNvSpPr>
                <a:spLocks/>
              </p:cNvSpPr>
              <p:nvPr/>
            </p:nvSpPr>
            <p:spPr bwMode="auto">
              <a:xfrm>
                <a:off x="1730" y="2865"/>
                <a:ext cx="6" cy="6"/>
              </a:xfrm>
              <a:custGeom>
                <a:avLst/>
                <a:gdLst/>
                <a:ahLst/>
                <a:cxnLst>
                  <a:cxn ang="0">
                    <a:pos x="0" y="0"/>
                  </a:cxn>
                  <a:cxn ang="0">
                    <a:pos x="0" y="0"/>
                  </a:cxn>
                  <a:cxn ang="0">
                    <a:pos x="6" y="6"/>
                  </a:cxn>
                  <a:cxn ang="0">
                    <a:pos x="6" y="0"/>
                  </a:cxn>
                  <a:cxn ang="0">
                    <a:pos x="0" y="0"/>
                  </a:cxn>
                </a:cxnLst>
                <a:rect l="0" t="0" r="r" b="b"/>
                <a:pathLst>
                  <a:path w="6" h="6">
                    <a:moveTo>
                      <a:pt x="0" y="0"/>
                    </a:moveTo>
                    <a:lnTo>
                      <a:pt x="0" y="0"/>
                    </a:lnTo>
                    <a:lnTo>
                      <a:pt x="6" y="6"/>
                    </a:lnTo>
                    <a:lnTo>
                      <a:pt x="6" y="0"/>
                    </a:lnTo>
                    <a:lnTo>
                      <a:pt x="0" y="0"/>
                    </a:lnTo>
                    <a:close/>
                  </a:path>
                </a:pathLst>
              </a:custGeom>
              <a:solidFill>
                <a:srgbClr val="63C6F5"/>
              </a:solidFill>
              <a:ln w="9525">
                <a:noFill/>
                <a:round/>
                <a:headEnd/>
                <a:tailEnd/>
              </a:ln>
            </p:spPr>
            <p:txBody>
              <a:bodyPr/>
              <a:lstStyle/>
              <a:p>
                <a:endParaRPr lang="en-US" dirty="0"/>
              </a:p>
            </p:txBody>
          </p:sp>
          <p:sp>
            <p:nvSpPr>
              <p:cNvPr id="81176" name="Rectangle 13592"/>
              <p:cNvSpPr>
                <a:spLocks noChangeArrowheads="1"/>
              </p:cNvSpPr>
              <p:nvPr/>
            </p:nvSpPr>
            <p:spPr bwMode="auto">
              <a:xfrm>
                <a:off x="1730" y="2871"/>
                <a:ext cx="6" cy="7"/>
              </a:xfrm>
              <a:prstGeom prst="rect">
                <a:avLst/>
              </a:prstGeom>
              <a:solidFill>
                <a:srgbClr val="63C6F5"/>
              </a:solidFill>
              <a:ln w="9525">
                <a:noFill/>
                <a:miter lim="800000"/>
                <a:headEnd/>
                <a:tailEnd/>
              </a:ln>
            </p:spPr>
            <p:txBody>
              <a:bodyPr/>
              <a:lstStyle/>
              <a:p>
                <a:endParaRPr lang="en-US" dirty="0"/>
              </a:p>
            </p:txBody>
          </p:sp>
          <p:sp>
            <p:nvSpPr>
              <p:cNvPr id="81177" name="Freeform 13593"/>
              <p:cNvSpPr>
                <a:spLocks/>
              </p:cNvSpPr>
              <p:nvPr/>
            </p:nvSpPr>
            <p:spPr bwMode="auto">
              <a:xfrm>
                <a:off x="1723" y="2928"/>
                <a:ext cx="7" cy="164"/>
              </a:xfrm>
              <a:custGeom>
                <a:avLst/>
                <a:gdLst/>
                <a:ahLst/>
                <a:cxnLst>
                  <a:cxn ang="0">
                    <a:pos x="0" y="6"/>
                  </a:cxn>
                  <a:cxn ang="0">
                    <a:pos x="0" y="164"/>
                  </a:cxn>
                  <a:cxn ang="0">
                    <a:pos x="7" y="157"/>
                  </a:cxn>
                  <a:cxn ang="0">
                    <a:pos x="7" y="0"/>
                  </a:cxn>
                  <a:cxn ang="0">
                    <a:pos x="0" y="6"/>
                  </a:cxn>
                </a:cxnLst>
                <a:rect l="0" t="0" r="r" b="b"/>
                <a:pathLst>
                  <a:path w="7" h="164">
                    <a:moveTo>
                      <a:pt x="0" y="6"/>
                    </a:moveTo>
                    <a:lnTo>
                      <a:pt x="0" y="164"/>
                    </a:lnTo>
                    <a:lnTo>
                      <a:pt x="7" y="157"/>
                    </a:lnTo>
                    <a:lnTo>
                      <a:pt x="7" y="0"/>
                    </a:lnTo>
                    <a:lnTo>
                      <a:pt x="0" y="6"/>
                    </a:lnTo>
                    <a:close/>
                  </a:path>
                </a:pathLst>
              </a:custGeom>
              <a:solidFill>
                <a:srgbClr val="63C6F5"/>
              </a:solidFill>
              <a:ln w="9525">
                <a:noFill/>
                <a:round/>
                <a:headEnd/>
                <a:tailEnd/>
              </a:ln>
            </p:spPr>
            <p:txBody>
              <a:bodyPr/>
              <a:lstStyle/>
              <a:p>
                <a:endParaRPr lang="en-US" dirty="0"/>
              </a:p>
            </p:txBody>
          </p:sp>
          <p:sp>
            <p:nvSpPr>
              <p:cNvPr id="81178" name="Freeform 13594"/>
              <p:cNvSpPr>
                <a:spLocks/>
              </p:cNvSpPr>
              <p:nvPr/>
            </p:nvSpPr>
            <p:spPr bwMode="auto">
              <a:xfrm>
                <a:off x="1730" y="3230"/>
                <a:ext cx="6" cy="19"/>
              </a:xfrm>
              <a:custGeom>
                <a:avLst/>
                <a:gdLst/>
                <a:ahLst/>
                <a:cxnLst>
                  <a:cxn ang="0">
                    <a:pos x="0" y="0"/>
                  </a:cxn>
                  <a:cxn ang="0">
                    <a:pos x="0" y="13"/>
                  </a:cxn>
                  <a:cxn ang="0">
                    <a:pos x="6" y="19"/>
                  </a:cxn>
                  <a:cxn ang="0">
                    <a:pos x="6" y="0"/>
                  </a:cxn>
                  <a:cxn ang="0">
                    <a:pos x="0" y="0"/>
                  </a:cxn>
                </a:cxnLst>
                <a:rect l="0" t="0" r="r" b="b"/>
                <a:pathLst>
                  <a:path w="6" h="19">
                    <a:moveTo>
                      <a:pt x="0" y="0"/>
                    </a:moveTo>
                    <a:lnTo>
                      <a:pt x="0" y="13"/>
                    </a:lnTo>
                    <a:lnTo>
                      <a:pt x="6" y="19"/>
                    </a:lnTo>
                    <a:lnTo>
                      <a:pt x="6" y="0"/>
                    </a:lnTo>
                    <a:lnTo>
                      <a:pt x="0" y="0"/>
                    </a:lnTo>
                    <a:close/>
                  </a:path>
                </a:pathLst>
              </a:custGeom>
              <a:solidFill>
                <a:srgbClr val="63C6F5"/>
              </a:solidFill>
              <a:ln w="9525">
                <a:noFill/>
                <a:round/>
                <a:headEnd/>
                <a:tailEnd/>
              </a:ln>
            </p:spPr>
            <p:txBody>
              <a:bodyPr/>
              <a:lstStyle/>
              <a:p>
                <a:endParaRPr lang="en-US" dirty="0"/>
              </a:p>
            </p:txBody>
          </p:sp>
          <p:sp>
            <p:nvSpPr>
              <p:cNvPr id="81179" name="Freeform 13595"/>
              <p:cNvSpPr>
                <a:spLocks/>
              </p:cNvSpPr>
              <p:nvPr/>
            </p:nvSpPr>
            <p:spPr bwMode="auto">
              <a:xfrm>
                <a:off x="1730" y="3255"/>
                <a:ext cx="6" cy="6"/>
              </a:xfrm>
              <a:custGeom>
                <a:avLst/>
                <a:gdLst/>
                <a:ahLst/>
                <a:cxnLst>
                  <a:cxn ang="0">
                    <a:pos x="0" y="0"/>
                  </a:cxn>
                  <a:cxn ang="0">
                    <a:pos x="0" y="6"/>
                  </a:cxn>
                  <a:cxn ang="0">
                    <a:pos x="6" y="0"/>
                  </a:cxn>
                  <a:cxn ang="0">
                    <a:pos x="6" y="0"/>
                  </a:cxn>
                  <a:cxn ang="0">
                    <a:pos x="0" y="0"/>
                  </a:cxn>
                </a:cxnLst>
                <a:rect l="0" t="0" r="r" b="b"/>
                <a:pathLst>
                  <a:path w="6" h="6">
                    <a:moveTo>
                      <a:pt x="0" y="0"/>
                    </a:moveTo>
                    <a:lnTo>
                      <a:pt x="0" y="6"/>
                    </a:lnTo>
                    <a:lnTo>
                      <a:pt x="6" y="0"/>
                    </a:lnTo>
                    <a:lnTo>
                      <a:pt x="6" y="0"/>
                    </a:lnTo>
                    <a:lnTo>
                      <a:pt x="0" y="0"/>
                    </a:lnTo>
                    <a:close/>
                  </a:path>
                </a:pathLst>
              </a:custGeom>
              <a:solidFill>
                <a:srgbClr val="63C6F5"/>
              </a:solidFill>
              <a:ln w="9525">
                <a:noFill/>
                <a:round/>
                <a:headEnd/>
                <a:tailEnd/>
              </a:ln>
            </p:spPr>
            <p:txBody>
              <a:bodyPr/>
              <a:lstStyle/>
              <a:p>
                <a:endParaRPr lang="en-US" dirty="0"/>
              </a:p>
            </p:txBody>
          </p:sp>
          <p:sp>
            <p:nvSpPr>
              <p:cNvPr id="81180" name="Rectangle 13596"/>
              <p:cNvSpPr>
                <a:spLocks noChangeArrowheads="1"/>
              </p:cNvSpPr>
              <p:nvPr/>
            </p:nvSpPr>
            <p:spPr bwMode="auto">
              <a:xfrm>
                <a:off x="1730" y="3331"/>
                <a:ext cx="6" cy="19"/>
              </a:xfrm>
              <a:prstGeom prst="rect">
                <a:avLst/>
              </a:prstGeom>
              <a:solidFill>
                <a:srgbClr val="63C6F5"/>
              </a:solidFill>
              <a:ln w="9525">
                <a:noFill/>
                <a:miter lim="800000"/>
                <a:headEnd/>
                <a:tailEnd/>
              </a:ln>
            </p:spPr>
            <p:txBody>
              <a:bodyPr/>
              <a:lstStyle/>
              <a:p>
                <a:endParaRPr lang="en-US" dirty="0"/>
              </a:p>
            </p:txBody>
          </p:sp>
          <p:sp>
            <p:nvSpPr>
              <p:cNvPr id="81181" name="Rectangle 13597"/>
              <p:cNvSpPr>
                <a:spLocks noChangeArrowheads="1"/>
              </p:cNvSpPr>
              <p:nvPr/>
            </p:nvSpPr>
            <p:spPr bwMode="auto">
              <a:xfrm>
                <a:off x="1730" y="3350"/>
                <a:ext cx="6" cy="163"/>
              </a:xfrm>
              <a:prstGeom prst="rect">
                <a:avLst/>
              </a:prstGeom>
              <a:solidFill>
                <a:srgbClr val="63C6F5"/>
              </a:solidFill>
              <a:ln w="9525">
                <a:noFill/>
                <a:miter lim="800000"/>
                <a:headEnd/>
                <a:tailEnd/>
              </a:ln>
            </p:spPr>
            <p:txBody>
              <a:bodyPr/>
              <a:lstStyle/>
              <a:p>
                <a:endParaRPr lang="en-US" dirty="0"/>
              </a:p>
            </p:txBody>
          </p:sp>
          <p:sp>
            <p:nvSpPr>
              <p:cNvPr id="81182" name="Freeform 13598"/>
              <p:cNvSpPr>
                <a:spLocks/>
              </p:cNvSpPr>
              <p:nvPr/>
            </p:nvSpPr>
            <p:spPr bwMode="auto">
              <a:xfrm>
                <a:off x="1736" y="2544"/>
                <a:ext cx="6" cy="7"/>
              </a:xfrm>
              <a:custGeom>
                <a:avLst/>
                <a:gdLst/>
                <a:ahLst/>
                <a:cxnLst>
                  <a:cxn ang="0">
                    <a:pos x="0" y="0"/>
                  </a:cxn>
                  <a:cxn ang="0">
                    <a:pos x="0" y="7"/>
                  </a:cxn>
                  <a:cxn ang="0">
                    <a:pos x="6" y="7"/>
                  </a:cxn>
                  <a:cxn ang="0">
                    <a:pos x="6" y="7"/>
                  </a:cxn>
                  <a:cxn ang="0">
                    <a:pos x="0" y="0"/>
                  </a:cxn>
                </a:cxnLst>
                <a:rect l="0" t="0" r="r" b="b"/>
                <a:pathLst>
                  <a:path w="6" h="7">
                    <a:moveTo>
                      <a:pt x="0" y="0"/>
                    </a:moveTo>
                    <a:lnTo>
                      <a:pt x="0" y="7"/>
                    </a:lnTo>
                    <a:lnTo>
                      <a:pt x="6" y="7"/>
                    </a:lnTo>
                    <a:lnTo>
                      <a:pt x="6" y="7"/>
                    </a:lnTo>
                    <a:lnTo>
                      <a:pt x="0" y="0"/>
                    </a:lnTo>
                    <a:close/>
                  </a:path>
                </a:pathLst>
              </a:custGeom>
              <a:solidFill>
                <a:srgbClr val="63C6F5"/>
              </a:solidFill>
              <a:ln w="9525">
                <a:noFill/>
                <a:round/>
                <a:headEnd/>
                <a:tailEnd/>
              </a:ln>
            </p:spPr>
            <p:txBody>
              <a:bodyPr/>
              <a:lstStyle/>
              <a:p>
                <a:endParaRPr lang="en-US" dirty="0"/>
              </a:p>
            </p:txBody>
          </p:sp>
          <p:sp>
            <p:nvSpPr>
              <p:cNvPr id="81183" name="Freeform 13599"/>
              <p:cNvSpPr>
                <a:spLocks/>
              </p:cNvSpPr>
              <p:nvPr/>
            </p:nvSpPr>
            <p:spPr bwMode="auto">
              <a:xfrm>
                <a:off x="1736" y="2853"/>
                <a:ext cx="6" cy="31"/>
              </a:xfrm>
              <a:custGeom>
                <a:avLst/>
                <a:gdLst/>
                <a:ahLst/>
                <a:cxnLst>
                  <a:cxn ang="0">
                    <a:pos x="0" y="0"/>
                  </a:cxn>
                  <a:cxn ang="0">
                    <a:pos x="0" y="25"/>
                  </a:cxn>
                  <a:cxn ang="0">
                    <a:pos x="6" y="31"/>
                  </a:cxn>
                  <a:cxn ang="0">
                    <a:pos x="6" y="0"/>
                  </a:cxn>
                  <a:cxn ang="0">
                    <a:pos x="0" y="0"/>
                  </a:cxn>
                </a:cxnLst>
                <a:rect l="0" t="0" r="r" b="b"/>
                <a:pathLst>
                  <a:path w="6" h="31">
                    <a:moveTo>
                      <a:pt x="0" y="0"/>
                    </a:moveTo>
                    <a:lnTo>
                      <a:pt x="0" y="25"/>
                    </a:lnTo>
                    <a:lnTo>
                      <a:pt x="6" y="31"/>
                    </a:lnTo>
                    <a:lnTo>
                      <a:pt x="6" y="0"/>
                    </a:lnTo>
                    <a:lnTo>
                      <a:pt x="0" y="0"/>
                    </a:lnTo>
                    <a:close/>
                  </a:path>
                </a:pathLst>
              </a:custGeom>
              <a:solidFill>
                <a:srgbClr val="63C6F5"/>
              </a:solidFill>
              <a:ln w="9525">
                <a:noFill/>
                <a:round/>
                <a:headEnd/>
                <a:tailEnd/>
              </a:ln>
            </p:spPr>
            <p:txBody>
              <a:bodyPr/>
              <a:lstStyle/>
              <a:p>
                <a:endParaRPr lang="en-US" dirty="0"/>
              </a:p>
            </p:txBody>
          </p:sp>
          <p:sp>
            <p:nvSpPr>
              <p:cNvPr id="81184" name="Freeform 13600"/>
              <p:cNvSpPr>
                <a:spLocks/>
              </p:cNvSpPr>
              <p:nvPr/>
            </p:nvSpPr>
            <p:spPr bwMode="auto">
              <a:xfrm>
                <a:off x="1736" y="2884"/>
                <a:ext cx="6" cy="6"/>
              </a:xfrm>
              <a:custGeom>
                <a:avLst/>
                <a:gdLst/>
                <a:ahLst/>
                <a:cxnLst>
                  <a:cxn ang="0">
                    <a:pos x="0" y="0"/>
                  </a:cxn>
                  <a:cxn ang="0">
                    <a:pos x="0" y="0"/>
                  </a:cxn>
                  <a:cxn ang="0">
                    <a:pos x="6" y="6"/>
                  </a:cxn>
                  <a:cxn ang="0">
                    <a:pos x="6" y="0"/>
                  </a:cxn>
                  <a:cxn ang="0">
                    <a:pos x="0" y="0"/>
                  </a:cxn>
                </a:cxnLst>
                <a:rect l="0" t="0" r="r" b="b"/>
                <a:pathLst>
                  <a:path w="6" h="6">
                    <a:moveTo>
                      <a:pt x="0" y="0"/>
                    </a:moveTo>
                    <a:lnTo>
                      <a:pt x="0" y="0"/>
                    </a:lnTo>
                    <a:lnTo>
                      <a:pt x="6" y="6"/>
                    </a:lnTo>
                    <a:lnTo>
                      <a:pt x="6" y="0"/>
                    </a:lnTo>
                    <a:lnTo>
                      <a:pt x="0" y="0"/>
                    </a:lnTo>
                    <a:close/>
                  </a:path>
                </a:pathLst>
              </a:custGeom>
              <a:solidFill>
                <a:srgbClr val="63C6F5"/>
              </a:solidFill>
              <a:ln w="9525">
                <a:noFill/>
                <a:round/>
                <a:headEnd/>
                <a:tailEnd/>
              </a:ln>
            </p:spPr>
            <p:txBody>
              <a:bodyPr/>
              <a:lstStyle/>
              <a:p>
                <a:endParaRPr lang="en-US" dirty="0"/>
              </a:p>
            </p:txBody>
          </p:sp>
          <p:sp>
            <p:nvSpPr>
              <p:cNvPr id="81185" name="Freeform 13601"/>
              <p:cNvSpPr>
                <a:spLocks/>
              </p:cNvSpPr>
              <p:nvPr/>
            </p:nvSpPr>
            <p:spPr bwMode="auto">
              <a:xfrm>
                <a:off x="1730" y="2922"/>
                <a:ext cx="6" cy="163"/>
              </a:xfrm>
              <a:custGeom>
                <a:avLst/>
                <a:gdLst/>
                <a:ahLst/>
                <a:cxnLst>
                  <a:cxn ang="0">
                    <a:pos x="0" y="6"/>
                  </a:cxn>
                  <a:cxn ang="0">
                    <a:pos x="0" y="163"/>
                  </a:cxn>
                  <a:cxn ang="0">
                    <a:pos x="6" y="151"/>
                  </a:cxn>
                  <a:cxn ang="0">
                    <a:pos x="6" y="0"/>
                  </a:cxn>
                  <a:cxn ang="0">
                    <a:pos x="0" y="6"/>
                  </a:cxn>
                </a:cxnLst>
                <a:rect l="0" t="0" r="r" b="b"/>
                <a:pathLst>
                  <a:path w="6" h="163">
                    <a:moveTo>
                      <a:pt x="0" y="6"/>
                    </a:moveTo>
                    <a:lnTo>
                      <a:pt x="0" y="163"/>
                    </a:lnTo>
                    <a:lnTo>
                      <a:pt x="6" y="151"/>
                    </a:lnTo>
                    <a:lnTo>
                      <a:pt x="6" y="0"/>
                    </a:lnTo>
                    <a:lnTo>
                      <a:pt x="0" y="6"/>
                    </a:lnTo>
                    <a:close/>
                  </a:path>
                </a:pathLst>
              </a:custGeom>
              <a:solidFill>
                <a:srgbClr val="63C6F5"/>
              </a:solidFill>
              <a:ln w="9525">
                <a:noFill/>
                <a:round/>
                <a:headEnd/>
                <a:tailEnd/>
              </a:ln>
            </p:spPr>
            <p:txBody>
              <a:bodyPr/>
              <a:lstStyle/>
              <a:p>
                <a:endParaRPr lang="en-US" dirty="0"/>
              </a:p>
            </p:txBody>
          </p:sp>
          <p:sp>
            <p:nvSpPr>
              <p:cNvPr id="81186" name="Freeform 13602"/>
              <p:cNvSpPr>
                <a:spLocks/>
              </p:cNvSpPr>
              <p:nvPr/>
            </p:nvSpPr>
            <p:spPr bwMode="auto">
              <a:xfrm>
                <a:off x="1730" y="3092"/>
                <a:ext cx="6" cy="132"/>
              </a:xfrm>
              <a:custGeom>
                <a:avLst/>
                <a:gdLst/>
                <a:ahLst/>
                <a:cxnLst>
                  <a:cxn ang="0">
                    <a:pos x="0" y="0"/>
                  </a:cxn>
                  <a:cxn ang="0">
                    <a:pos x="0" y="132"/>
                  </a:cxn>
                  <a:cxn ang="0">
                    <a:pos x="6" y="132"/>
                  </a:cxn>
                  <a:cxn ang="0">
                    <a:pos x="6" y="6"/>
                  </a:cxn>
                  <a:cxn ang="0">
                    <a:pos x="0" y="0"/>
                  </a:cxn>
                </a:cxnLst>
                <a:rect l="0" t="0" r="r" b="b"/>
                <a:pathLst>
                  <a:path w="6" h="132">
                    <a:moveTo>
                      <a:pt x="0" y="0"/>
                    </a:moveTo>
                    <a:lnTo>
                      <a:pt x="0" y="132"/>
                    </a:lnTo>
                    <a:lnTo>
                      <a:pt x="6" y="132"/>
                    </a:lnTo>
                    <a:lnTo>
                      <a:pt x="6" y="6"/>
                    </a:lnTo>
                    <a:lnTo>
                      <a:pt x="0" y="0"/>
                    </a:lnTo>
                    <a:close/>
                  </a:path>
                </a:pathLst>
              </a:custGeom>
              <a:solidFill>
                <a:srgbClr val="63C6F5"/>
              </a:solidFill>
              <a:ln w="9525">
                <a:noFill/>
                <a:round/>
                <a:headEnd/>
                <a:tailEnd/>
              </a:ln>
            </p:spPr>
            <p:txBody>
              <a:bodyPr/>
              <a:lstStyle/>
              <a:p>
                <a:endParaRPr lang="en-US" dirty="0"/>
              </a:p>
            </p:txBody>
          </p:sp>
          <p:sp>
            <p:nvSpPr>
              <p:cNvPr id="81187" name="Rectangle 13603"/>
              <p:cNvSpPr>
                <a:spLocks noChangeArrowheads="1"/>
              </p:cNvSpPr>
              <p:nvPr/>
            </p:nvSpPr>
            <p:spPr bwMode="auto">
              <a:xfrm>
                <a:off x="1736" y="3098"/>
                <a:ext cx="6" cy="119"/>
              </a:xfrm>
              <a:prstGeom prst="rect">
                <a:avLst/>
              </a:prstGeom>
              <a:solidFill>
                <a:srgbClr val="63C6F5"/>
              </a:solidFill>
              <a:ln w="9525">
                <a:noFill/>
                <a:miter lim="800000"/>
                <a:headEnd/>
                <a:tailEnd/>
              </a:ln>
            </p:spPr>
            <p:txBody>
              <a:bodyPr/>
              <a:lstStyle/>
              <a:p>
                <a:endParaRPr lang="en-US" dirty="0"/>
              </a:p>
            </p:txBody>
          </p:sp>
          <p:sp>
            <p:nvSpPr>
              <p:cNvPr id="81188" name="Freeform 13604"/>
              <p:cNvSpPr>
                <a:spLocks/>
              </p:cNvSpPr>
              <p:nvPr/>
            </p:nvSpPr>
            <p:spPr bwMode="auto">
              <a:xfrm>
                <a:off x="1736" y="3217"/>
                <a:ext cx="6" cy="38"/>
              </a:xfrm>
              <a:custGeom>
                <a:avLst/>
                <a:gdLst/>
                <a:ahLst/>
                <a:cxnLst>
                  <a:cxn ang="0">
                    <a:pos x="0" y="0"/>
                  </a:cxn>
                  <a:cxn ang="0">
                    <a:pos x="0" y="38"/>
                  </a:cxn>
                  <a:cxn ang="0">
                    <a:pos x="6" y="32"/>
                  </a:cxn>
                  <a:cxn ang="0">
                    <a:pos x="6" y="0"/>
                  </a:cxn>
                  <a:cxn ang="0">
                    <a:pos x="0" y="0"/>
                  </a:cxn>
                </a:cxnLst>
                <a:rect l="0" t="0" r="r" b="b"/>
                <a:pathLst>
                  <a:path w="6" h="38">
                    <a:moveTo>
                      <a:pt x="0" y="0"/>
                    </a:moveTo>
                    <a:lnTo>
                      <a:pt x="0" y="38"/>
                    </a:lnTo>
                    <a:lnTo>
                      <a:pt x="6" y="32"/>
                    </a:lnTo>
                    <a:lnTo>
                      <a:pt x="6" y="0"/>
                    </a:lnTo>
                    <a:lnTo>
                      <a:pt x="0" y="0"/>
                    </a:lnTo>
                    <a:close/>
                  </a:path>
                </a:pathLst>
              </a:custGeom>
              <a:solidFill>
                <a:srgbClr val="63C6F5"/>
              </a:solidFill>
              <a:ln w="9525">
                <a:noFill/>
                <a:round/>
                <a:headEnd/>
                <a:tailEnd/>
              </a:ln>
            </p:spPr>
            <p:txBody>
              <a:bodyPr/>
              <a:lstStyle/>
              <a:p>
                <a:endParaRPr lang="en-US" dirty="0"/>
              </a:p>
            </p:txBody>
          </p:sp>
          <p:sp>
            <p:nvSpPr>
              <p:cNvPr id="81189" name="Rectangle 13605"/>
              <p:cNvSpPr>
                <a:spLocks noChangeArrowheads="1"/>
              </p:cNvSpPr>
              <p:nvPr/>
            </p:nvSpPr>
            <p:spPr bwMode="auto">
              <a:xfrm>
                <a:off x="1736" y="3255"/>
                <a:ext cx="6" cy="25"/>
              </a:xfrm>
              <a:prstGeom prst="rect">
                <a:avLst/>
              </a:prstGeom>
              <a:solidFill>
                <a:srgbClr val="63C6F5"/>
              </a:solidFill>
              <a:ln w="9525">
                <a:noFill/>
                <a:miter lim="800000"/>
                <a:headEnd/>
                <a:tailEnd/>
              </a:ln>
            </p:spPr>
            <p:txBody>
              <a:bodyPr/>
              <a:lstStyle/>
              <a:p>
                <a:endParaRPr lang="en-US" dirty="0"/>
              </a:p>
            </p:txBody>
          </p:sp>
          <p:sp>
            <p:nvSpPr>
              <p:cNvPr id="81190" name="Freeform 13606"/>
              <p:cNvSpPr>
                <a:spLocks/>
              </p:cNvSpPr>
              <p:nvPr/>
            </p:nvSpPr>
            <p:spPr bwMode="auto">
              <a:xfrm>
                <a:off x="1736" y="3337"/>
                <a:ext cx="6" cy="13"/>
              </a:xfrm>
              <a:custGeom>
                <a:avLst/>
                <a:gdLst/>
                <a:ahLst/>
                <a:cxnLst>
                  <a:cxn ang="0">
                    <a:pos x="0" y="0"/>
                  </a:cxn>
                  <a:cxn ang="0">
                    <a:pos x="0" y="13"/>
                  </a:cxn>
                  <a:cxn ang="0">
                    <a:pos x="6" y="13"/>
                  </a:cxn>
                  <a:cxn ang="0">
                    <a:pos x="6" y="6"/>
                  </a:cxn>
                  <a:cxn ang="0">
                    <a:pos x="0" y="0"/>
                  </a:cxn>
                </a:cxnLst>
                <a:rect l="0" t="0" r="r" b="b"/>
                <a:pathLst>
                  <a:path w="6" h="13">
                    <a:moveTo>
                      <a:pt x="0" y="0"/>
                    </a:moveTo>
                    <a:lnTo>
                      <a:pt x="0" y="13"/>
                    </a:lnTo>
                    <a:lnTo>
                      <a:pt x="6" y="13"/>
                    </a:lnTo>
                    <a:lnTo>
                      <a:pt x="6" y="6"/>
                    </a:lnTo>
                    <a:lnTo>
                      <a:pt x="0" y="0"/>
                    </a:lnTo>
                    <a:close/>
                  </a:path>
                </a:pathLst>
              </a:custGeom>
              <a:solidFill>
                <a:srgbClr val="63C6F5"/>
              </a:solidFill>
              <a:ln w="9525">
                <a:noFill/>
                <a:round/>
                <a:headEnd/>
                <a:tailEnd/>
              </a:ln>
            </p:spPr>
            <p:txBody>
              <a:bodyPr/>
              <a:lstStyle/>
              <a:p>
                <a:endParaRPr lang="en-US" dirty="0"/>
              </a:p>
            </p:txBody>
          </p:sp>
          <p:sp>
            <p:nvSpPr>
              <p:cNvPr id="81191" name="Rectangle 13607"/>
              <p:cNvSpPr>
                <a:spLocks noChangeArrowheads="1"/>
              </p:cNvSpPr>
              <p:nvPr/>
            </p:nvSpPr>
            <p:spPr bwMode="auto">
              <a:xfrm>
                <a:off x="1736" y="3350"/>
                <a:ext cx="6" cy="163"/>
              </a:xfrm>
              <a:prstGeom prst="rect">
                <a:avLst/>
              </a:prstGeom>
              <a:solidFill>
                <a:srgbClr val="63C6F5"/>
              </a:solidFill>
              <a:ln w="9525">
                <a:noFill/>
                <a:miter lim="800000"/>
                <a:headEnd/>
                <a:tailEnd/>
              </a:ln>
            </p:spPr>
            <p:txBody>
              <a:bodyPr/>
              <a:lstStyle/>
              <a:p>
                <a:endParaRPr lang="en-US" dirty="0"/>
              </a:p>
            </p:txBody>
          </p:sp>
          <p:sp>
            <p:nvSpPr>
              <p:cNvPr id="81192" name="Freeform 13608"/>
              <p:cNvSpPr>
                <a:spLocks/>
              </p:cNvSpPr>
              <p:nvPr/>
            </p:nvSpPr>
            <p:spPr bwMode="auto">
              <a:xfrm>
                <a:off x="1730" y="1821"/>
                <a:ext cx="18" cy="730"/>
              </a:xfrm>
              <a:custGeom>
                <a:avLst/>
                <a:gdLst/>
                <a:ahLst/>
                <a:cxnLst>
                  <a:cxn ang="0">
                    <a:pos x="0" y="0"/>
                  </a:cxn>
                  <a:cxn ang="0">
                    <a:pos x="0" y="723"/>
                  </a:cxn>
                  <a:cxn ang="0">
                    <a:pos x="18" y="730"/>
                  </a:cxn>
                  <a:cxn ang="0">
                    <a:pos x="18" y="0"/>
                  </a:cxn>
                  <a:cxn ang="0">
                    <a:pos x="0" y="0"/>
                  </a:cxn>
                </a:cxnLst>
                <a:rect l="0" t="0" r="r" b="b"/>
                <a:pathLst>
                  <a:path w="18" h="730">
                    <a:moveTo>
                      <a:pt x="0" y="0"/>
                    </a:moveTo>
                    <a:lnTo>
                      <a:pt x="0" y="723"/>
                    </a:lnTo>
                    <a:lnTo>
                      <a:pt x="18" y="730"/>
                    </a:lnTo>
                    <a:lnTo>
                      <a:pt x="18" y="0"/>
                    </a:lnTo>
                    <a:lnTo>
                      <a:pt x="0" y="0"/>
                    </a:lnTo>
                    <a:close/>
                  </a:path>
                </a:pathLst>
              </a:custGeom>
              <a:solidFill>
                <a:srgbClr val="63C6F5"/>
              </a:solidFill>
              <a:ln w="9525">
                <a:noFill/>
                <a:round/>
                <a:headEnd/>
                <a:tailEnd/>
              </a:ln>
            </p:spPr>
            <p:txBody>
              <a:bodyPr/>
              <a:lstStyle/>
              <a:p>
                <a:endParaRPr lang="en-US" dirty="0"/>
              </a:p>
            </p:txBody>
          </p:sp>
          <p:sp>
            <p:nvSpPr>
              <p:cNvPr id="81193" name="Freeform 13609"/>
              <p:cNvSpPr>
                <a:spLocks/>
              </p:cNvSpPr>
              <p:nvPr/>
            </p:nvSpPr>
            <p:spPr bwMode="auto">
              <a:xfrm>
                <a:off x="1742" y="2834"/>
                <a:ext cx="6" cy="12"/>
              </a:xfrm>
              <a:custGeom>
                <a:avLst/>
                <a:gdLst/>
                <a:ahLst/>
                <a:cxnLst>
                  <a:cxn ang="0">
                    <a:pos x="0" y="6"/>
                  </a:cxn>
                  <a:cxn ang="0">
                    <a:pos x="0" y="12"/>
                  </a:cxn>
                  <a:cxn ang="0">
                    <a:pos x="6" y="12"/>
                  </a:cxn>
                  <a:cxn ang="0">
                    <a:pos x="6" y="0"/>
                  </a:cxn>
                  <a:cxn ang="0">
                    <a:pos x="0" y="6"/>
                  </a:cxn>
                </a:cxnLst>
                <a:rect l="0" t="0" r="r" b="b"/>
                <a:pathLst>
                  <a:path w="6" h="12">
                    <a:moveTo>
                      <a:pt x="0" y="6"/>
                    </a:moveTo>
                    <a:lnTo>
                      <a:pt x="0" y="12"/>
                    </a:lnTo>
                    <a:lnTo>
                      <a:pt x="6" y="12"/>
                    </a:lnTo>
                    <a:lnTo>
                      <a:pt x="6" y="0"/>
                    </a:lnTo>
                    <a:lnTo>
                      <a:pt x="0" y="6"/>
                    </a:lnTo>
                    <a:close/>
                  </a:path>
                </a:pathLst>
              </a:custGeom>
              <a:solidFill>
                <a:srgbClr val="63C6F5"/>
              </a:solidFill>
              <a:ln w="9525">
                <a:noFill/>
                <a:round/>
                <a:headEnd/>
                <a:tailEnd/>
              </a:ln>
            </p:spPr>
            <p:txBody>
              <a:bodyPr/>
              <a:lstStyle/>
              <a:p>
                <a:endParaRPr lang="en-US" dirty="0"/>
              </a:p>
            </p:txBody>
          </p:sp>
          <p:sp>
            <p:nvSpPr>
              <p:cNvPr id="81194" name="Freeform 13610"/>
              <p:cNvSpPr>
                <a:spLocks/>
              </p:cNvSpPr>
              <p:nvPr/>
            </p:nvSpPr>
            <p:spPr bwMode="auto">
              <a:xfrm>
                <a:off x="1742" y="2865"/>
                <a:ext cx="6" cy="25"/>
              </a:xfrm>
              <a:custGeom>
                <a:avLst/>
                <a:gdLst/>
                <a:ahLst/>
                <a:cxnLst>
                  <a:cxn ang="0">
                    <a:pos x="0" y="0"/>
                  </a:cxn>
                  <a:cxn ang="0">
                    <a:pos x="0" y="19"/>
                  </a:cxn>
                  <a:cxn ang="0">
                    <a:pos x="6" y="25"/>
                  </a:cxn>
                  <a:cxn ang="0">
                    <a:pos x="6" y="0"/>
                  </a:cxn>
                  <a:cxn ang="0">
                    <a:pos x="0" y="0"/>
                  </a:cxn>
                </a:cxnLst>
                <a:rect l="0" t="0" r="r" b="b"/>
                <a:pathLst>
                  <a:path w="6" h="25">
                    <a:moveTo>
                      <a:pt x="0" y="0"/>
                    </a:moveTo>
                    <a:lnTo>
                      <a:pt x="0" y="19"/>
                    </a:lnTo>
                    <a:lnTo>
                      <a:pt x="6" y="25"/>
                    </a:lnTo>
                    <a:lnTo>
                      <a:pt x="6" y="0"/>
                    </a:lnTo>
                    <a:lnTo>
                      <a:pt x="0" y="0"/>
                    </a:lnTo>
                    <a:close/>
                  </a:path>
                </a:pathLst>
              </a:custGeom>
              <a:solidFill>
                <a:srgbClr val="63C6F5"/>
              </a:solidFill>
              <a:ln w="9525">
                <a:noFill/>
                <a:round/>
                <a:headEnd/>
                <a:tailEnd/>
              </a:ln>
            </p:spPr>
            <p:txBody>
              <a:bodyPr/>
              <a:lstStyle/>
              <a:p>
                <a:endParaRPr lang="en-US" dirty="0"/>
              </a:p>
            </p:txBody>
          </p:sp>
          <p:sp>
            <p:nvSpPr>
              <p:cNvPr id="81195" name="Rectangle 13611"/>
              <p:cNvSpPr>
                <a:spLocks noChangeArrowheads="1"/>
              </p:cNvSpPr>
              <p:nvPr/>
            </p:nvSpPr>
            <p:spPr bwMode="auto">
              <a:xfrm>
                <a:off x="1742" y="2890"/>
                <a:ext cx="6" cy="1"/>
              </a:xfrm>
              <a:prstGeom prst="rect">
                <a:avLst/>
              </a:prstGeom>
              <a:solidFill>
                <a:srgbClr val="63C6F5"/>
              </a:solidFill>
              <a:ln w="9525">
                <a:noFill/>
                <a:miter lim="800000"/>
                <a:headEnd/>
                <a:tailEnd/>
              </a:ln>
            </p:spPr>
            <p:txBody>
              <a:bodyPr/>
              <a:lstStyle/>
              <a:p>
                <a:endParaRPr lang="en-US" dirty="0"/>
              </a:p>
            </p:txBody>
          </p:sp>
          <p:sp>
            <p:nvSpPr>
              <p:cNvPr id="81196" name="Rectangle 13612"/>
              <p:cNvSpPr>
                <a:spLocks noChangeArrowheads="1"/>
              </p:cNvSpPr>
              <p:nvPr/>
            </p:nvSpPr>
            <p:spPr bwMode="auto">
              <a:xfrm>
                <a:off x="1742" y="2897"/>
                <a:ext cx="6" cy="1"/>
              </a:xfrm>
              <a:prstGeom prst="rect">
                <a:avLst/>
              </a:prstGeom>
              <a:solidFill>
                <a:srgbClr val="63C6F5"/>
              </a:solidFill>
              <a:ln w="9525">
                <a:noFill/>
                <a:miter lim="800000"/>
                <a:headEnd/>
                <a:tailEnd/>
              </a:ln>
            </p:spPr>
            <p:txBody>
              <a:bodyPr/>
              <a:lstStyle/>
              <a:p>
                <a:endParaRPr lang="en-US" dirty="0"/>
              </a:p>
            </p:txBody>
          </p:sp>
          <p:sp>
            <p:nvSpPr>
              <p:cNvPr id="81197" name="Freeform 13613"/>
              <p:cNvSpPr>
                <a:spLocks/>
              </p:cNvSpPr>
              <p:nvPr/>
            </p:nvSpPr>
            <p:spPr bwMode="auto">
              <a:xfrm>
                <a:off x="1736" y="2915"/>
                <a:ext cx="6" cy="158"/>
              </a:xfrm>
              <a:custGeom>
                <a:avLst/>
                <a:gdLst/>
                <a:ahLst/>
                <a:cxnLst>
                  <a:cxn ang="0">
                    <a:pos x="0" y="7"/>
                  </a:cxn>
                  <a:cxn ang="0">
                    <a:pos x="0" y="158"/>
                  </a:cxn>
                  <a:cxn ang="0">
                    <a:pos x="6" y="151"/>
                  </a:cxn>
                  <a:cxn ang="0">
                    <a:pos x="6" y="0"/>
                  </a:cxn>
                  <a:cxn ang="0">
                    <a:pos x="0" y="7"/>
                  </a:cxn>
                </a:cxnLst>
                <a:rect l="0" t="0" r="r" b="b"/>
                <a:pathLst>
                  <a:path w="6" h="158">
                    <a:moveTo>
                      <a:pt x="0" y="7"/>
                    </a:moveTo>
                    <a:lnTo>
                      <a:pt x="0" y="158"/>
                    </a:lnTo>
                    <a:lnTo>
                      <a:pt x="6" y="151"/>
                    </a:lnTo>
                    <a:lnTo>
                      <a:pt x="6" y="0"/>
                    </a:lnTo>
                    <a:lnTo>
                      <a:pt x="0" y="7"/>
                    </a:lnTo>
                    <a:close/>
                  </a:path>
                </a:pathLst>
              </a:custGeom>
              <a:solidFill>
                <a:srgbClr val="63C6F5"/>
              </a:solidFill>
              <a:ln w="9525">
                <a:noFill/>
                <a:round/>
                <a:headEnd/>
                <a:tailEnd/>
              </a:ln>
            </p:spPr>
            <p:txBody>
              <a:bodyPr/>
              <a:lstStyle/>
              <a:p>
                <a:endParaRPr lang="en-US" dirty="0"/>
              </a:p>
            </p:txBody>
          </p:sp>
          <p:sp>
            <p:nvSpPr>
              <p:cNvPr id="81198" name="Freeform 13614"/>
              <p:cNvSpPr>
                <a:spLocks/>
              </p:cNvSpPr>
              <p:nvPr/>
            </p:nvSpPr>
            <p:spPr bwMode="auto">
              <a:xfrm>
                <a:off x="1742" y="3098"/>
                <a:ext cx="6" cy="113"/>
              </a:xfrm>
              <a:custGeom>
                <a:avLst/>
                <a:gdLst/>
                <a:ahLst/>
                <a:cxnLst>
                  <a:cxn ang="0">
                    <a:pos x="0" y="0"/>
                  </a:cxn>
                  <a:cxn ang="0">
                    <a:pos x="0" y="113"/>
                  </a:cxn>
                  <a:cxn ang="0">
                    <a:pos x="6" y="113"/>
                  </a:cxn>
                  <a:cxn ang="0">
                    <a:pos x="6" y="6"/>
                  </a:cxn>
                  <a:cxn ang="0">
                    <a:pos x="0" y="0"/>
                  </a:cxn>
                </a:cxnLst>
                <a:rect l="0" t="0" r="r" b="b"/>
                <a:pathLst>
                  <a:path w="6" h="113">
                    <a:moveTo>
                      <a:pt x="0" y="0"/>
                    </a:moveTo>
                    <a:lnTo>
                      <a:pt x="0" y="113"/>
                    </a:lnTo>
                    <a:lnTo>
                      <a:pt x="6" y="113"/>
                    </a:lnTo>
                    <a:lnTo>
                      <a:pt x="6" y="6"/>
                    </a:lnTo>
                    <a:lnTo>
                      <a:pt x="0" y="0"/>
                    </a:lnTo>
                    <a:close/>
                  </a:path>
                </a:pathLst>
              </a:custGeom>
              <a:solidFill>
                <a:srgbClr val="63C6F5"/>
              </a:solidFill>
              <a:ln w="9525">
                <a:noFill/>
                <a:round/>
                <a:headEnd/>
                <a:tailEnd/>
              </a:ln>
            </p:spPr>
            <p:txBody>
              <a:bodyPr/>
              <a:lstStyle/>
              <a:p>
                <a:endParaRPr lang="en-US" dirty="0"/>
              </a:p>
            </p:txBody>
          </p:sp>
          <p:sp>
            <p:nvSpPr>
              <p:cNvPr id="81199" name="Rectangle 13615"/>
              <p:cNvSpPr>
                <a:spLocks noChangeArrowheads="1"/>
              </p:cNvSpPr>
              <p:nvPr/>
            </p:nvSpPr>
            <p:spPr bwMode="auto">
              <a:xfrm>
                <a:off x="1742" y="3211"/>
                <a:ext cx="6" cy="38"/>
              </a:xfrm>
              <a:prstGeom prst="rect">
                <a:avLst/>
              </a:prstGeom>
              <a:solidFill>
                <a:srgbClr val="63C6F5"/>
              </a:solidFill>
              <a:ln w="9525">
                <a:noFill/>
                <a:miter lim="800000"/>
                <a:headEnd/>
                <a:tailEnd/>
              </a:ln>
            </p:spPr>
            <p:txBody>
              <a:bodyPr/>
              <a:lstStyle/>
              <a:p>
                <a:endParaRPr lang="en-US" dirty="0"/>
              </a:p>
            </p:txBody>
          </p:sp>
          <p:sp>
            <p:nvSpPr>
              <p:cNvPr id="81200" name="Freeform 13616"/>
              <p:cNvSpPr>
                <a:spLocks/>
              </p:cNvSpPr>
              <p:nvPr/>
            </p:nvSpPr>
            <p:spPr bwMode="auto">
              <a:xfrm>
                <a:off x="1742" y="3249"/>
                <a:ext cx="6" cy="38"/>
              </a:xfrm>
              <a:custGeom>
                <a:avLst/>
                <a:gdLst/>
                <a:ahLst/>
                <a:cxnLst>
                  <a:cxn ang="0">
                    <a:pos x="0" y="0"/>
                  </a:cxn>
                  <a:cxn ang="0">
                    <a:pos x="0" y="31"/>
                  </a:cxn>
                  <a:cxn ang="0">
                    <a:pos x="6" y="38"/>
                  </a:cxn>
                  <a:cxn ang="0">
                    <a:pos x="6" y="0"/>
                  </a:cxn>
                  <a:cxn ang="0">
                    <a:pos x="0" y="0"/>
                  </a:cxn>
                </a:cxnLst>
                <a:rect l="0" t="0" r="r" b="b"/>
                <a:pathLst>
                  <a:path w="6" h="38">
                    <a:moveTo>
                      <a:pt x="0" y="0"/>
                    </a:moveTo>
                    <a:lnTo>
                      <a:pt x="0" y="31"/>
                    </a:lnTo>
                    <a:lnTo>
                      <a:pt x="6" y="38"/>
                    </a:lnTo>
                    <a:lnTo>
                      <a:pt x="6" y="0"/>
                    </a:lnTo>
                    <a:lnTo>
                      <a:pt x="0" y="0"/>
                    </a:lnTo>
                    <a:close/>
                  </a:path>
                </a:pathLst>
              </a:custGeom>
              <a:solidFill>
                <a:srgbClr val="63C6F5"/>
              </a:solidFill>
              <a:ln w="9525">
                <a:noFill/>
                <a:round/>
                <a:headEnd/>
                <a:tailEnd/>
              </a:ln>
            </p:spPr>
            <p:txBody>
              <a:bodyPr/>
              <a:lstStyle/>
              <a:p>
                <a:endParaRPr lang="en-US" dirty="0"/>
              </a:p>
            </p:txBody>
          </p:sp>
          <p:sp>
            <p:nvSpPr>
              <p:cNvPr id="81201" name="Freeform 13617"/>
              <p:cNvSpPr>
                <a:spLocks/>
              </p:cNvSpPr>
              <p:nvPr/>
            </p:nvSpPr>
            <p:spPr bwMode="auto">
              <a:xfrm>
                <a:off x="1742" y="3350"/>
                <a:ext cx="6" cy="163"/>
              </a:xfrm>
              <a:custGeom>
                <a:avLst/>
                <a:gdLst/>
                <a:ahLst/>
                <a:cxnLst>
                  <a:cxn ang="0">
                    <a:pos x="0" y="0"/>
                  </a:cxn>
                  <a:cxn ang="0">
                    <a:pos x="0" y="163"/>
                  </a:cxn>
                  <a:cxn ang="0">
                    <a:pos x="6" y="163"/>
                  </a:cxn>
                  <a:cxn ang="0">
                    <a:pos x="6" y="6"/>
                  </a:cxn>
                  <a:cxn ang="0">
                    <a:pos x="0" y="0"/>
                  </a:cxn>
                </a:cxnLst>
                <a:rect l="0" t="0" r="r" b="b"/>
                <a:pathLst>
                  <a:path w="6" h="163">
                    <a:moveTo>
                      <a:pt x="0" y="0"/>
                    </a:moveTo>
                    <a:lnTo>
                      <a:pt x="0" y="163"/>
                    </a:lnTo>
                    <a:lnTo>
                      <a:pt x="6" y="163"/>
                    </a:lnTo>
                    <a:lnTo>
                      <a:pt x="6" y="6"/>
                    </a:lnTo>
                    <a:lnTo>
                      <a:pt x="0" y="0"/>
                    </a:lnTo>
                    <a:close/>
                  </a:path>
                </a:pathLst>
              </a:custGeom>
              <a:solidFill>
                <a:srgbClr val="63C6F5"/>
              </a:solidFill>
              <a:ln w="9525">
                <a:noFill/>
                <a:round/>
                <a:headEnd/>
                <a:tailEnd/>
              </a:ln>
            </p:spPr>
            <p:txBody>
              <a:bodyPr/>
              <a:lstStyle/>
              <a:p>
                <a:endParaRPr lang="en-US" dirty="0"/>
              </a:p>
            </p:txBody>
          </p:sp>
          <p:sp>
            <p:nvSpPr>
              <p:cNvPr id="81202" name="Rectangle 13618"/>
              <p:cNvSpPr>
                <a:spLocks noChangeArrowheads="1"/>
              </p:cNvSpPr>
              <p:nvPr/>
            </p:nvSpPr>
            <p:spPr bwMode="auto">
              <a:xfrm>
                <a:off x="1748" y="2827"/>
                <a:ext cx="7" cy="7"/>
              </a:xfrm>
              <a:prstGeom prst="rect">
                <a:avLst/>
              </a:prstGeom>
              <a:solidFill>
                <a:srgbClr val="63C6F5"/>
              </a:solidFill>
              <a:ln w="9525">
                <a:noFill/>
                <a:miter lim="800000"/>
                <a:headEnd/>
                <a:tailEnd/>
              </a:ln>
            </p:spPr>
            <p:txBody>
              <a:bodyPr/>
              <a:lstStyle/>
              <a:p>
                <a:endParaRPr lang="en-US" dirty="0"/>
              </a:p>
            </p:txBody>
          </p:sp>
          <p:sp>
            <p:nvSpPr>
              <p:cNvPr id="81203" name="Freeform 13619"/>
              <p:cNvSpPr>
                <a:spLocks/>
              </p:cNvSpPr>
              <p:nvPr/>
            </p:nvSpPr>
            <p:spPr bwMode="auto">
              <a:xfrm>
                <a:off x="1748" y="2865"/>
                <a:ext cx="7" cy="13"/>
              </a:xfrm>
              <a:custGeom>
                <a:avLst/>
                <a:gdLst/>
                <a:ahLst/>
                <a:cxnLst>
                  <a:cxn ang="0">
                    <a:pos x="0" y="0"/>
                  </a:cxn>
                  <a:cxn ang="0">
                    <a:pos x="0" y="13"/>
                  </a:cxn>
                  <a:cxn ang="0">
                    <a:pos x="7" y="6"/>
                  </a:cxn>
                  <a:cxn ang="0">
                    <a:pos x="7" y="0"/>
                  </a:cxn>
                  <a:cxn ang="0">
                    <a:pos x="0" y="0"/>
                  </a:cxn>
                </a:cxnLst>
                <a:rect l="0" t="0" r="r" b="b"/>
                <a:pathLst>
                  <a:path w="7" h="13">
                    <a:moveTo>
                      <a:pt x="0" y="0"/>
                    </a:moveTo>
                    <a:lnTo>
                      <a:pt x="0" y="13"/>
                    </a:lnTo>
                    <a:lnTo>
                      <a:pt x="7" y="6"/>
                    </a:lnTo>
                    <a:lnTo>
                      <a:pt x="7" y="0"/>
                    </a:lnTo>
                    <a:lnTo>
                      <a:pt x="0" y="0"/>
                    </a:lnTo>
                    <a:close/>
                  </a:path>
                </a:pathLst>
              </a:custGeom>
              <a:solidFill>
                <a:srgbClr val="63C6F5"/>
              </a:solidFill>
              <a:ln w="9525">
                <a:noFill/>
                <a:round/>
                <a:headEnd/>
                <a:tailEnd/>
              </a:ln>
            </p:spPr>
            <p:txBody>
              <a:bodyPr/>
              <a:lstStyle/>
              <a:p>
                <a:endParaRPr lang="en-US" dirty="0"/>
              </a:p>
            </p:txBody>
          </p:sp>
          <p:sp>
            <p:nvSpPr>
              <p:cNvPr id="81204" name="Rectangle 13620"/>
              <p:cNvSpPr>
                <a:spLocks noChangeArrowheads="1"/>
              </p:cNvSpPr>
              <p:nvPr/>
            </p:nvSpPr>
            <p:spPr bwMode="auto">
              <a:xfrm>
                <a:off x="1748" y="2878"/>
                <a:ext cx="7" cy="19"/>
              </a:xfrm>
              <a:prstGeom prst="rect">
                <a:avLst/>
              </a:prstGeom>
              <a:solidFill>
                <a:srgbClr val="63C6F5"/>
              </a:solidFill>
              <a:ln w="9525">
                <a:noFill/>
                <a:miter lim="800000"/>
                <a:headEnd/>
                <a:tailEnd/>
              </a:ln>
            </p:spPr>
            <p:txBody>
              <a:bodyPr/>
              <a:lstStyle/>
              <a:p>
                <a:endParaRPr lang="en-US" dirty="0"/>
              </a:p>
            </p:txBody>
          </p:sp>
          <p:sp>
            <p:nvSpPr>
              <p:cNvPr id="81205" name="Freeform 13621"/>
              <p:cNvSpPr>
                <a:spLocks/>
              </p:cNvSpPr>
              <p:nvPr/>
            </p:nvSpPr>
            <p:spPr bwMode="auto">
              <a:xfrm>
                <a:off x="1742" y="2909"/>
                <a:ext cx="6" cy="157"/>
              </a:xfrm>
              <a:custGeom>
                <a:avLst/>
                <a:gdLst/>
                <a:ahLst/>
                <a:cxnLst>
                  <a:cxn ang="0">
                    <a:pos x="0" y="6"/>
                  </a:cxn>
                  <a:cxn ang="0">
                    <a:pos x="0" y="157"/>
                  </a:cxn>
                  <a:cxn ang="0">
                    <a:pos x="6" y="145"/>
                  </a:cxn>
                  <a:cxn ang="0">
                    <a:pos x="6" y="0"/>
                  </a:cxn>
                  <a:cxn ang="0">
                    <a:pos x="0" y="6"/>
                  </a:cxn>
                </a:cxnLst>
                <a:rect l="0" t="0" r="r" b="b"/>
                <a:pathLst>
                  <a:path w="6" h="157">
                    <a:moveTo>
                      <a:pt x="0" y="6"/>
                    </a:moveTo>
                    <a:lnTo>
                      <a:pt x="0" y="157"/>
                    </a:lnTo>
                    <a:lnTo>
                      <a:pt x="6" y="145"/>
                    </a:lnTo>
                    <a:lnTo>
                      <a:pt x="6" y="0"/>
                    </a:lnTo>
                    <a:lnTo>
                      <a:pt x="0" y="6"/>
                    </a:lnTo>
                    <a:close/>
                  </a:path>
                </a:pathLst>
              </a:custGeom>
              <a:solidFill>
                <a:srgbClr val="63C6F5"/>
              </a:solidFill>
              <a:ln w="9525">
                <a:noFill/>
                <a:round/>
                <a:headEnd/>
                <a:tailEnd/>
              </a:ln>
            </p:spPr>
            <p:txBody>
              <a:bodyPr/>
              <a:lstStyle/>
              <a:p>
                <a:endParaRPr lang="en-US" dirty="0"/>
              </a:p>
            </p:txBody>
          </p:sp>
          <p:sp>
            <p:nvSpPr>
              <p:cNvPr id="81206" name="Freeform 13622"/>
              <p:cNvSpPr>
                <a:spLocks/>
              </p:cNvSpPr>
              <p:nvPr/>
            </p:nvSpPr>
            <p:spPr bwMode="auto">
              <a:xfrm>
                <a:off x="1748" y="3104"/>
                <a:ext cx="7" cy="107"/>
              </a:xfrm>
              <a:custGeom>
                <a:avLst/>
                <a:gdLst/>
                <a:ahLst/>
                <a:cxnLst>
                  <a:cxn ang="0">
                    <a:pos x="0" y="0"/>
                  </a:cxn>
                  <a:cxn ang="0">
                    <a:pos x="0" y="107"/>
                  </a:cxn>
                  <a:cxn ang="0">
                    <a:pos x="7" y="107"/>
                  </a:cxn>
                  <a:cxn ang="0">
                    <a:pos x="7" y="6"/>
                  </a:cxn>
                  <a:cxn ang="0">
                    <a:pos x="0" y="0"/>
                  </a:cxn>
                </a:cxnLst>
                <a:rect l="0" t="0" r="r" b="b"/>
                <a:pathLst>
                  <a:path w="7" h="107">
                    <a:moveTo>
                      <a:pt x="0" y="0"/>
                    </a:moveTo>
                    <a:lnTo>
                      <a:pt x="0" y="107"/>
                    </a:lnTo>
                    <a:lnTo>
                      <a:pt x="7" y="107"/>
                    </a:lnTo>
                    <a:lnTo>
                      <a:pt x="7" y="6"/>
                    </a:lnTo>
                    <a:lnTo>
                      <a:pt x="0" y="0"/>
                    </a:lnTo>
                    <a:close/>
                  </a:path>
                </a:pathLst>
              </a:custGeom>
              <a:solidFill>
                <a:srgbClr val="63C6F5"/>
              </a:solidFill>
              <a:ln w="9525">
                <a:noFill/>
                <a:round/>
                <a:headEnd/>
                <a:tailEnd/>
              </a:ln>
            </p:spPr>
            <p:txBody>
              <a:bodyPr/>
              <a:lstStyle/>
              <a:p>
                <a:endParaRPr lang="en-US" dirty="0"/>
              </a:p>
            </p:txBody>
          </p:sp>
          <p:sp>
            <p:nvSpPr>
              <p:cNvPr id="81207" name="Rectangle 13623"/>
              <p:cNvSpPr>
                <a:spLocks noChangeArrowheads="1"/>
              </p:cNvSpPr>
              <p:nvPr/>
            </p:nvSpPr>
            <p:spPr bwMode="auto">
              <a:xfrm>
                <a:off x="1748" y="3217"/>
                <a:ext cx="7" cy="70"/>
              </a:xfrm>
              <a:prstGeom prst="rect">
                <a:avLst/>
              </a:prstGeom>
              <a:solidFill>
                <a:srgbClr val="63C6F5"/>
              </a:solidFill>
              <a:ln w="9525">
                <a:noFill/>
                <a:miter lim="800000"/>
                <a:headEnd/>
                <a:tailEnd/>
              </a:ln>
            </p:spPr>
            <p:txBody>
              <a:bodyPr/>
              <a:lstStyle/>
              <a:p>
                <a:endParaRPr lang="en-US" dirty="0"/>
              </a:p>
            </p:txBody>
          </p:sp>
          <p:sp>
            <p:nvSpPr>
              <p:cNvPr id="81208" name="Rectangle 13624"/>
              <p:cNvSpPr>
                <a:spLocks noChangeArrowheads="1"/>
              </p:cNvSpPr>
              <p:nvPr/>
            </p:nvSpPr>
            <p:spPr bwMode="auto">
              <a:xfrm>
                <a:off x="1748" y="3287"/>
                <a:ext cx="7" cy="1"/>
              </a:xfrm>
              <a:prstGeom prst="rect">
                <a:avLst/>
              </a:prstGeom>
              <a:solidFill>
                <a:srgbClr val="63C6F5"/>
              </a:solidFill>
              <a:ln w="9525">
                <a:noFill/>
                <a:miter lim="800000"/>
                <a:headEnd/>
                <a:tailEnd/>
              </a:ln>
            </p:spPr>
            <p:txBody>
              <a:bodyPr/>
              <a:lstStyle/>
              <a:p>
                <a:endParaRPr lang="en-US" dirty="0"/>
              </a:p>
            </p:txBody>
          </p:sp>
          <p:sp>
            <p:nvSpPr>
              <p:cNvPr id="81209" name="Rectangle 13625"/>
              <p:cNvSpPr>
                <a:spLocks noChangeArrowheads="1"/>
              </p:cNvSpPr>
              <p:nvPr/>
            </p:nvSpPr>
            <p:spPr bwMode="auto">
              <a:xfrm>
                <a:off x="1748" y="3331"/>
                <a:ext cx="7" cy="1"/>
              </a:xfrm>
              <a:prstGeom prst="rect">
                <a:avLst/>
              </a:prstGeom>
              <a:solidFill>
                <a:srgbClr val="63C6F5"/>
              </a:solidFill>
              <a:ln w="9525">
                <a:noFill/>
                <a:miter lim="800000"/>
                <a:headEnd/>
                <a:tailEnd/>
              </a:ln>
            </p:spPr>
            <p:txBody>
              <a:bodyPr/>
              <a:lstStyle/>
              <a:p>
                <a:endParaRPr lang="en-US" dirty="0"/>
              </a:p>
            </p:txBody>
          </p:sp>
          <p:sp>
            <p:nvSpPr>
              <p:cNvPr id="81210" name="Rectangle 13626"/>
              <p:cNvSpPr>
                <a:spLocks noChangeArrowheads="1"/>
              </p:cNvSpPr>
              <p:nvPr/>
            </p:nvSpPr>
            <p:spPr bwMode="auto">
              <a:xfrm>
                <a:off x="1748" y="3350"/>
                <a:ext cx="7" cy="169"/>
              </a:xfrm>
              <a:prstGeom prst="rect">
                <a:avLst/>
              </a:prstGeom>
              <a:solidFill>
                <a:srgbClr val="63C6F5"/>
              </a:solidFill>
              <a:ln w="9525">
                <a:noFill/>
                <a:miter lim="800000"/>
                <a:headEnd/>
                <a:tailEnd/>
              </a:ln>
            </p:spPr>
            <p:txBody>
              <a:bodyPr/>
              <a:lstStyle/>
              <a:p>
                <a:endParaRPr lang="en-US" dirty="0"/>
              </a:p>
            </p:txBody>
          </p:sp>
          <p:sp>
            <p:nvSpPr>
              <p:cNvPr id="81211" name="Freeform 13627"/>
              <p:cNvSpPr>
                <a:spLocks/>
              </p:cNvSpPr>
              <p:nvPr/>
            </p:nvSpPr>
            <p:spPr bwMode="auto">
              <a:xfrm>
                <a:off x="1748" y="1821"/>
                <a:ext cx="7" cy="730"/>
              </a:xfrm>
              <a:custGeom>
                <a:avLst/>
                <a:gdLst/>
                <a:ahLst/>
                <a:cxnLst>
                  <a:cxn ang="0">
                    <a:pos x="0" y="0"/>
                  </a:cxn>
                  <a:cxn ang="0">
                    <a:pos x="0" y="730"/>
                  </a:cxn>
                  <a:cxn ang="0">
                    <a:pos x="7" y="730"/>
                  </a:cxn>
                  <a:cxn ang="0">
                    <a:pos x="7" y="6"/>
                  </a:cxn>
                  <a:cxn ang="0">
                    <a:pos x="0" y="0"/>
                  </a:cxn>
                </a:cxnLst>
                <a:rect l="0" t="0" r="r" b="b"/>
                <a:pathLst>
                  <a:path w="7" h="730">
                    <a:moveTo>
                      <a:pt x="0" y="0"/>
                    </a:moveTo>
                    <a:lnTo>
                      <a:pt x="0" y="730"/>
                    </a:lnTo>
                    <a:lnTo>
                      <a:pt x="7" y="730"/>
                    </a:lnTo>
                    <a:lnTo>
                      <a:pt x="7" y="6"/>
                    </a:lnTo>
                    <a:lnTo>
                      <a:pt x="0" y="0"/>
                    </a:lnTo>
                    <a:close/>
                  </a:path>
                </a:pathLst>
              </a:custGeom>
              <a:solidFill>
                <a:srgbClr val="63C6F5"/>
              </a:solidFill>
              <a:ln w="9525">
                <a:noFill/>
                <a:round/>
                <a:headEnd/>
                <a:tailEnd/>
              </a:ln>
            </p:spPr>
            <p:txBody>
              <a:bodyPr/>
              <a:lstStyle/>
              <a:p>
                <a:endParaRPr lang="en-US" dirty="0"/>
              </a:p>
            </p:txBody>
          </p:sp>
          <p:sp>
            <p:nvSpPr>
              <p:cNvPr id="81212" name="Rectangle 13628"/>
              <p:cNvSpPr>
                <a:spLocks noChangeArrowheads="1"/>
              </p:cNvSpPr>
              <p:nvPr/>
            </p:nvSpPr>
            <p:spPr bwMode="auto">
              <a:xfrm>
                <a:off x="1755" y="2827"/>
                <a:ext cx="6" cy="1"/>
              </a:xfrm>
              <a:prstGeom prst="rect">
                <a:avLst/>
              </a:prstGeom>
              <a:solidFill>
                <a:srgbClr val="63C6F5"/>
              </a:solidFill>
              <a:ln w="9525">
                <a:noFill/>
                <a:miter lim="800000"/>
                <a:headEnd/>
                <a:tailEnd/>
              </a:ln>
            </p:spPr>
            <p:txBody>
              <a:bodyPr/>
              <a:lstStyle/>
              <a:p>
                <a:endParaRPr lang="en-US" dirty="0"/>
              </a:p>
            </p:txBody>
          </p:sp>
          <p:sp>
            <p:nvSpPr>
              <p:cNvPr id="81213" name="Freeform 13629"/>
              <p:cNvSpPr>
                <a:spLocks/>
              </p:cNvSpPr>
              <p:nvPr/>
            </p:nvSpPr>
            <p:spPr bwMode="auto">
              <a:xfrm>
                <a:off x="1755" y="2878"/>
                <a:ext cx="6" cy="6"/>
              </a:xfrm>
              <a:custGeom>
                <a:avLst/>
                <a:gdLst/>
                <a:ahLst/>
                <a:cxnLst>
                  <a:cxn ang="0">
                    <a:pos x="0" y="6"/>
                  </a:cxn>
                  <a:cxn ang="0">
                    <a:pos x="0" y="6"/>
                  </a:cxn>
                  <a:cxn ang="0">
                    <a:pos x="6" y="6"/>
                  </a:cxn>
                  <a:cxn ang="0">
                    <a:pos x="6" y="0"/>
                  </a:cxn>
                  <a:cxn ang="0">
                    <a:pos x="0" y="6"/>
                  </a:cxn>
                </a:cxnLst>
                <a:rect l="0" t="0" r="r" b="b"/>
                <a:pathLst>
                  <a:path w="6" h="6">
                    <a:moveTo>
                      <a:pt x="0" y="6"/>
                    </a:moveTo>
                    <a:lnTo>
                      <a:pt x="0" y="6"/>
                    </a:lnTo>
                    <a:lnTo>
                      <a:pt x="6" y="6"/>
                    </a:lnTo>
                    <a:lnTo>
                      <a:pt x="6" y="0"/>
                    </a:lnTo>
                    <a:lnTo>
                      <a:pt x="0" y="6"/>
                    </a:lnTo>
                    <a:close/>
                  </a:path>
                </a:pathLst>
              </a:custGeom>
              <a:solidFill>
                <a:srgbClr val="63C6F5"/>
              </a:solidFill>
              <a:ln w="9525">
                <a:noFill/>
                <a:round/>
                <a:headEnd/>
                <a:tailEnd/>
              </a:ln>
            </p:spPr>
            <p:txBody>
              <a:bodyPr/>
              <a:lstStyle/>
              <a:p>
                <a:endParaRPr lang="en-US" dirty="0"/>
              </a:p>
            </p:txBody>
          </p:sp>
          <p:sp>
            <p:nvSpPr>
              <p:cNvPr id="81214" name="Freeform 13630"/>
              <p:cNvSpPr>
                <a:spLocks/>
              </p:cNvSpPr>
              <p:nvPr/>
            </p:nvSpPr>
            <p:spPr bwMode="auto">
              <a:xfrm>
                <a:off x="1748" y="2897"/>
                <a:ext cx="7" cy="157"/>
              </a:xfrm>
              <a:custGeom>
                <a:avLst/>
                <a:gdLst/>
                <a:ahLst/>
                <a:cxnLst>
                  <a:cxn ang="0">
                    <a:pos x="0" y="6"/>
                  </a:cxn>
                  <a:cxn ang="0">
                    <a:pos x="0" y="157"/>
                  </a:cxn>
                  <a:cxn ang="0">
                    <a:pos x="7" y="151"/>
                  </a:cxn>
                  <a:cxn ang="0">
                    <a:pos x="7" y="0"/>
                  </a:cxn>
                  <a:cxn ang="0">
                    <a:pos x="0" y="6"/>
                  </a:cxn>
                </a:cxnLst>
                <a:rect l="0" t="0" r="r" b="b"/>
                <a:pathLst>
                  <a:path w="7" h="157">
                    <a:moveTo>
                      <a:pt x="0" y="6"/>
                    </a:moveTo>
                    <a:lnTo>
                      <a:pt x="0" y="157"/>
                    </a:lnTo>
                    <a:lnTo>
                      <a:pt x="7" y="151"/>
                    </a:lnTo>
                    <a:lnTo>
                      <a:pt x="7" y="0"/>
                    </a:lnTo>
                    <a:lnTo>
                      <a:pt x="0" y="6"/>
                    </a:lnTo>
                    <a:close/>
                  </a:path>
                </a:pathLst>
              </a:custGeom>
              <a:solidFill>
                <a:srgbClr val="63C6F5"/>
              </a:solidFill>
              <a:ln w="9525">
                <a:noFill/>
                <a:round/>
                <a:headEnd/>
                <a:tailEnd/>
              </a:ln>
            </p:spPr>
            <p:txBody>
              <a:bodyPr/>
              <a:lstStyle/>
              <a:p>
                <a:endParaRPr lang="en-US" dirty="0"/>
              </a:p>
            </p:txBody>
          </p:sp>
          <p:sp>
            <p:nvSpPr>
              <p:cNvPr id="81215" name="Freeform 13631"/>
              <p:cNvSpPr>
                <a:spLocks/>
              </p:cNvSpPr>
              <p:nvPr/>
            </p:nvSpPr>
            <p:spPr bwMode="auto">
              <a:xfrm>
                <a:off x="1755" y="3110"/>
                <a:ext cx="6" cy="101"/>
              </a:xfrm>
              <a:custGeom>
                <a:avLst/>
                <a:gdLst/>
                <a:ahLst/>
                <a:cxnLst>
                  <a:cxn ang="0">
                    <a:pos x="0" y="0"/>
                  </a:cxn>
                  <a:cxn ang="0">
                    <a:pos x="0" y="101"/>
                  </a:cxn>
                  <a:cxn ang="0">
                    <a:pos x="6" y="95"/>
                  </a:cxn>
                  <a:cxn ang="0">
                    <a:pos x="6" y="0"/>
                  </a:cxn>
                  <a:cxn ang="0">
                    <a:pos x="0" y="0"/>
                  </a:cxn>
                </a:cxnLst>
                <a:rect l="0" t="0" r="r" b="b"/>
                <a:pathLst>
                  <a:path w="6" h="101">
                    <a:moveTo>
                      <a:pt x="0" y="0"/>
                    </a:moveTo>
                    <a:lnTo>
                      <a:pt x="0" y="101"/>
                    </a:lnTo>
                    <a:lnTo>
                      <a:pt x="6" y="95"/>
                    </a:lnTo>
                    <a:lnTo>
                      <a:pt x="6" y="0"/>
                    </a:lnTo>
                    <a:lnTo>
                      <a:pt x="0" y="0"/>
                    </a:lnTo>
                    <a:close/>
                  </a:path>
                </a:pathLst>
              </a:custGeom>
              <a:solidFill>
                <a:srgbClr val="63C6F5"/>
              </a:solidFill>
              <a:ln w="9525">
                <a:noFill/>
                <a:round/>
                <a:headEnd/>
                <a:tailEnd/>
              </a:ln>
            </p:spPr>
            <p:txBody>
              <a:bodyPr/>
              <a:lstStyle/>
              <a:p>
                <a:endParaRPr lang="en-US" dirty="0"/>
              </a:p>
            </p:txBody>
          </p:sp>
          <p:sp>
            <p:nvSpPr>
              <p:cNvPr id="81216" name="Rectangle 13632"/>
              <p:cNvSpPr>
                <a:spLocks noChangeArrowheads="1"/>
              </p:cNvSpPr>
              <p:nvPr/>
            </p:nvSpPr>
            <p:spPr bwMode="auto">
              <a:xfrm>
                <a:off x="1755" y="3224"/>
                <a:ext cx="6" cy="1"/>
              </a:xfrm>
              <a:prstGeom prst="rect">
                <a:avLst/>
              </a:prstGeom>
              <a:solidFill>
                <a:srgbClr val="63C6F5"/>
              </a:solidFill>
              <a:ln w="9525">
                <a:noFill/>
                <a:miter lim="800000"/>
                <a:headEnd/>
                <a:tailEnd/>
              </a:ln>
            </p:spPr>
            <p:txBody>
              <a:bodyPr/>
              <a:lstStyle/>
              <a:p>
                <a:endParaRPr lang="en-US" dirty="0"/>
              </a:p>
            </p:txBody>
          </p:sp>
          <p:sp>
            <p:nvSpPr>
              <p:cNvPr id="81217" name="Rectangle 13633"/>
              <p:cNvSpPr>
                <a:spLocks noChangeArrowheads="1"/>
              </p:cNvSpPr>
              <p:nvPr/>
            </p:nvSpPr>
            <p:spPr bwMode="auto">
              <a:xfrm>
                <a:off x="1755" y="3236"/>
                <a:ext cx="6" cy="51"/>
              </a:xfrm>
              <a:prstGeom prst="rect">
                <a:avLst/>
              </a:prstGeom>
              <a:solidFill>
                <a:srgbClr val="63C6F5"/>
              </a:solidFill>
              <a:ln w="9525">
                <a:noFill/>
                <a:miter lim="800000"/>
                <a:headEnd/>
                <a:tailEnd/>
              </a:ln>
            </p:spPr>
            <p:txBody>
              <a:bodyPr/>
              <a:lstStyle/>
              <a:p>
                <a:endParaRPr lang="en-US" dirty="0"/>
              </a:p>
            </p:txBody>
          </p:sp>
          <p:sp>
            <p:nvSpPr>
              <p:cNvPr id="81218" name="Rectangle 13634"/>
              <p:cNvSpPr>
                <a:spLocks noChangeArrowheads="1"/>
              </p:cNvSpPr>
              <p:nvPr/>
            </p:nvSpPr>
            <p:spPr bwMode="auto">
              <a:xfrm>
                <a:off x="1755" y="3299"/>
                <a:ext cx="6" cy="6"/>
              </a:xfrm>
              <a:prstGeom prst="rect">
                <a:avLst/>
              </a:prstGeom>
              <a:solidFill>
                <a:srgbClr val="63C6F5"/>
              </a:solidFill>
              <a:ln w="9525">
                <a:noFill/>
                <a:miter lim="800000"/>
                <a:headEnd/>
                <a:tailEnd/>
              </a:ln>
            </p:spPr>
            <p:txBody>
              <a:bodyPr/>
              <a:lstStyle/>
              <a:p>
                <a:endParaRPr lang="en-US" dirty="0"/>
              </a:p>
            </p:txBody>
          </p:sp>
          <p:sp>
            <p:nvSpPr>
              <p:cNvPr id="81219" name="Rectangle 13635"/>
              <p:cNvSpPr>
                <a:spLocks noChangeArrowheads="1"/>
              </p:cNvSpPr>
              <p:nvPr/>
            </p:nvSpPr>
            <p:spPr bwMode="auto">
              <a:xfrm>
                <a:off x="1755" y="3305"/>
                <a:ext cx="6" cy="7"/>
              </a:xfrm>
              <a:prstGeom prst="rect">
                <a:avLst/>
              </a:prstGeom>
              <a:solidFill>
                <a:srgbClr val="63C6F5"/>
              </a:solidFill>
              <a:ln w="9525">
                <a:noFill/>
                <a:miter lim="800000"/>
                <a:headEnd/>
                <a:tailEnd/>
              </a:ln>
            </p:spPr>
            <p:txBody>
              <a:bodyPr/>
              <a:lstStyle/>
              <a:p>
                <a:endParaRPr lang="en-US" dirty="0"/>
              </a:p>
            </p:txBody>
          </p:sp>
          <p:sp>
            <p:nvSpPr>
              <p:cNvPr id="81220" name="Freeform 13636"/>
              <p:cNvSpPr>
                <a:spLocks/>
              </p:cNvSpPr>
              <p:nvPr/>
            </p:nvSpPr>
            <p:spPr bwMode="auto">
              <a:xfrm>
                <a:off x="1755" y="3312"/>
                <a:ext cx="6" cy="6"/>
              </a:xfrm>
              <a:custGeom>
                <a:avLst/>
                <a:gdLst/>
                <a:ahLst/>
                <a:cxnLst>
                  <a:cxn ang="0">
                    <a:pos x="0" y="6"/>
                  </a:cxn>
                  <a:cxn ang="0">
                    <a:pos x="0" y="6"/>
                  </a:cxn>
                  <a:cxn ang="0">
                    <a:pos x="6" y="6"/>
                  </a:cxn>
                  <a:cxn ang="0">
                    <a:pos x="6" y="0"/>
                  </a:cxn>
                  <a:cxn ang="0">
                    <a:pos x="0" y="6"/>
                  </a:cxn>
                </a:cxnLst>
                <a:rect l="0" t="0" r="r" b="b"/>
                <a:pathLst>
                  <a:path w="6" h="6">
                    <a:moveTo>
                      <a:pt x="0" y="6"/>
                    </a:moveTo>
                    <a:lnTo>
                      <a:pt x="0" y="6"/>
                    </a:lnTo>
                    <a:lnTo>
                      <a:pt x="6" y="6"/>
                    </a:lnTo>
                    <a:lnTo>
                      <a:pt x="6" y="0"/>
                    </a:lnTo>
                    <a:lnTo>
                      <a:pt x="0" y="6"/>
                    </a:lnTo>
                    <a:close/>
                  </a:path>
                </a:pathLst>
              </a:custGeom>
              <a:solidFill>
                <a:srgbClr val="63C6F5"/>
              </a:solidFill>
              <a:ln w="9525">
                <a:noFill/>
                <a:round/>
                <a:headEnd/>
                <a:tailEnd/>
              </a:ln>
            </p:spPr>
            <p:txBody>
              <a:bodyPr/>
              <a:lstStyle/>
              <a:p>
                <a:endParaRPr lang="en-US" dirty="0"/>
              </a:p>
            </p:txBody>
          </p:sp>
          <p:sp>
            <p:nvSpPr>
              <p:cNvPr id="81221" name="Rectangle 13637"/>
              <p:cNvSpPr>
                <a:spLocks noChangeArrowheads="1"/>
              </p:cNvSpPr>
              <p:nvPr/>
            </p:nvSpPr>
            <p:spPr bwMode="auto">
              <a:xfrm>
                <a:off x="1755" y="3324"/>
                <a:ext cx="6" cy="13"/>
              </a:xfrm>
              <a:prstGeom prst="rect">
                <a:avLst/>
              </a:prstGeom>
              <a:solidFill>
                <a:srgbClr val="63C6F5"/>
              </a:solidFill>
              <a:ln w="9525">
                <a:noFill/>
                <a:miter lim="800000"/>
                <a:headEnd/>
                <a:tailEnd/>
              </a:ln>
            </p:spPr>
            <p:txBody>
              <a:bodyPr/>
              <a:lstStyle/>
              <a:p>
                <a:endParaRPr lang="en-US" dirty="0"/>
              </a:p>
            </p:txBody>
          </p:sp>
          <p:sp>
            <p:nvSpPr>
              <p:cNvPr id="81222" name="Freeform 13638"/>
              <p:cNvSpPr>
                <a:spLocks/>
              </p:cNvSpPr>
              <p:nvPr/>
            </p:nvSpPr>
            <p:spPr bwMode="auto">
              <a:xfrm>
                <a:off x="1755" y="3350"/>
                <a:ext cx="6" cy="169"/>
              </a:xfrm>
              <a:custGeom>
                <a:avLst/>
                <a:gdLst/>
                <a:ahLst/>
                <a:cxnLst>
                  <a:cxn ang="0">
                    <a:pos x="0" y="6"/>
                  </a:cxn>
                  <a:cxn ang="0">
                    <a:pos x="0" y="169"/>
                  </a:cxn>
                  <a:cxn ang="0">
                    <a:pos x="6" y="169"/>
                  </a:cxn>
                  <a:cxn ang="0">
                    <a:pos x="6" y="0"/>
                  </a:cxn>
                  <a:cxn ang="0">
                    <a:pos x="0" y="6"/>
                  </a:cxn>
                </a:cxnLst>
                <a:rect l="0" t="0" r="r" b="b"/>
                <a:pathLst>
                  <a:path w="6" h="169">
                    <a:moveTo>
                      <a:pt x="0" y="6"/>
                    </a:moveTo>
                    <a:lnTo>
                      <a:pt x="0" y="169"/>
                    </a:lnTo>
                    <a:lnTo>
                      <a:pt x="6" y="169"/>
                    </a:lnTo>
                    <a:lnTo>
                      <a:pt x="6" y="0"/>
                    </a:lnTo>
                    <a:lnTo>
                      <a:pt x="0" y="6"/>
                    </a:lnTo>
                    <a:close/>
                  </a:path>
                </a:pathLst>
              </a:custGeom>
              <a:solidFill>
                <a:srgbClr val="63C6F5"/>
              </a:solidFill>
              <a:ln w="9525">
                <a:noFill/>
                <a:round/>
                <a:headEnd/>
                <a:tailEnd/>
              </a:ln>
            </p:spPr>
            <p:txBody>
              <a:bodyPr/>
              <a:lstStyle/>
              <a:p>
                <a:endParaRPr lang="en-US" dirty="0"/>
              </a:p>
            </p:txBody>
          </p:sp>
          <p:sp>
            <p:nvSpPr>
              <p:cNvPr id="81223" name="Freeform 13639"/>
              <p:cNvSpPr>
                <a:spLocks/>
              </p:cNvSpPr>
              <p:nvPr/>
            </p:nvSpPr>
            <p:spPr bwMode="auto">
              <a:xfrm>
                <a:off x="1755" y="1827"/>
                <a:ext cx="6" cy="730"/>
              </a:xfrm>
              <a:custGeom>
                <a:avLst/>
                <a:gdLst/>
                <a:ahLst/>
                <a:cxnLst>
                  <a:cxn ang="0">
                    <a:pos x="0" y="0"/>
                  </a:cxn>
                  <a:cxn ang="0">
                    <a:pos x="0" y="724"/>
                  </a:cxn>
                  <a:cxn ang="0">
                    <a:pos x="6" y="730"/>
                  </a:cxn>
                  <a:cxn ang="0">
                    <a:pos x="6" y="0"/>
                  </a:cxn>
                  <a:cxn ang="0">
                    <a:pos x="0" y="0"/>
                  </a:cxn>
                </a:cxnLst>
                <a:rect l="0" t="0" r="r" b="b"/>
                <a:pathLst>
                  <a:path w="6" h="730">
                    <a:moveTo>
                      <a:pt x="0" y="0"/>
                    </a:moveTo>
                    <a:lnTo>
                      <a:pt x="0" y="724"/>
                    </a:lnTo>
                    <a:lnTo>
                      <a:pt x="6" y="730"/>
                    </a:lnTo>
                    <a:lnTo>
                      <a:pt x="6" y="0"/>
                    </a:lnTo>
                    <a:lnTo>
                      <a:pt x="0" y="0"/>
                    </a:lnTo>
                    <a:close/>
                  </a:path>
                </a:pathLst>
              </a:custGeom>
              <a:solidFill>
                <a:srgbClr val="63C6F5"/>
              </a:solidFill>
              <a:ln w="9525">
                <a:noFill/>
                <a:round/>
                <a:headEnd/>
                <a:tailEnd/>
              </a:ln>
            </p:spPr>
            <p:txBody>
              <a:bodyPr/>
              <a:lstStyle/>
              <a:p>
                <a:endParaRPr lang="en-US" dirty="0"/>
              </a:p>
            </p:txBody>
          </p:sp>
          <p:sp>
            <p:nvSpPr>
              <p:cNvPr id="81224" name="Freeform 13640"/>
              <p:cNvSpPr>
                <a:spLocks/>
              </p:cNvSpPr>
              <p:nvPr/>
            </p:nvSpPr>
            <p:spPr bwMode="auto">
              <a:xfrm>
                <a:off x="1755" y="2884"/>
                <a:ext cx="6" cy="164"/>
              </a:xfrm>
              <a:custGeom>
                <a:avLst/>
                <a:gdLst/>
                <a:ahLst/>
                <a:cxnLst>
                  <a:cxn ang="0">
                    <a:pos x="0" y="6"/>
                  </a:cxn>
                  <a:cxn ang="0">
                    <a:pos x="0" y="164"/>
                  </a:cxn>
                  <a:cxn ang="0">
                    <a:pos x="6" y="151"/>
                  </a:cxn>
                  <a:cxn ang="0">
                    <a:pos x="6" y="0"/>
                  </a:cxn>
                  <a:cxn ang="0">
                    <a:pos x="0" y="6"/>
                  </a:cxn>
                </a:cxnLst>
                <a:rect l="0" t="0" r="r" b="b"/>
                <a:pathLst>
                  <a:path w="6" h="164">
                    <a:moveTo>
                      <a:pt x="0" y="6"/>
                    </a:moveTo>
                    <a:lnTo>
                      <a:pt x="0" y="164"/>
                    </a:lnTo>
                    <a:lnTo>
                      <a:pt x="6" y="151"/>
                    </a:lnTo>
                    <a:lnTo>
                      <a:pt x="6" y="0"/>
                    </a:lnTo>
                    <a:lnTo>
                      <a:pt x="0" y="6"/>
                    </a:lnTo>
                    <a:close/>
                  </a:path>
                </a:pathLst>
              </a:custGeom>
              <a:solidFill>
                <a:srgbClr val="63C6F5"/>
              </a:solidFill>
              <a:ln w="9525">
                <a:noFill/>
                <a:round/>
                <a:headEnd/>
                <a:tailEnd/>
              </a:ln>
            </p:spPr>
            <p:txBody>
              <a:bodyPr/>
              <a:lstStyle/>
              <a:p>
                <a:endParaRPr lang="en-US" dirty="0"/>
              </a:p>
            </p:txBody>
          </p:sp>
          <p:sp>
            <p:nvSpPr>
              <p:cNvPr id="81225" name="Freeform 13641"/>
              <p:cNvSpPr>
                <a:spLocks/>
              </p:cNvSpPr>
              <p:nvPr/>
            </p:nvSpPr>
            <p:spPr bwMode="auto">
              <a:xfrm>
                <a:off x="1761" y="2878"/>
                <a:ext cx="6" cy="157"/>
              </a:xfrm>
              <a:custGeom>
                <a:avLst/>
                <a:gdLst/>
                <a:ahLst/>
                <a:cxnLst>
                  <a:cxn ang="0">
                    <a:pos x="0" y="0"/>
                  </a:cxn>
                  <a:cxn ang="0">
                    <a:pos x="0" y="157"/>
                  </a:cxn>
                  <a:cxn ang="0">
                    <a:pos x="6" y="151"/>
                  </a:cxn>
                  <a:cxn ang="0">
                    <a:pos x="6" y="0"/>
                  </a:cxn>
                  <a:cxn ang="0">
                    <a:pos x="0" y="0"/>
                  </a:cxn>
                </a:cxnLst>
                <a:rect l="0" t="0" r="r" b="b"/>
                <a:pathLst>
                  <a:path w="6" h="157">
                    <a:moveTo>
                      <a:pt x="0" y="0"/>
                    </a:moveTo>
                    <a:lnTo>
                      <a:pt x="0" y="157"/>
                    </a:lnTo>
                    <a:lnTo>
                      <a:pt x="6" y="151"/>
                    </a:lnTo>
                    <a:lnTo>
                      <a:pt x="6" y="0"/>
                    </a:lnTo>
                    <a:lnTo>
                      <a:pt x="0" y="0"/>
                    </a:lnTo>
                    <a:close/>
                  </a:path>
                </a:pathLst>
              </a:custGeom>
              <a:solidFill>
                <a:srgbClr val="63C6F5"/>
              </a:solidFill>
              <a:ln w="9525">
                <a:noFill/>
                <a:round/>
                <a:headEnd/>
                <a:tailEnd/>
              </a:ln>
            </p:spPr>
            <p:txBody>
              <a:bodyPr/>
              <a:lstStyle/>
              <a:p>
                <a:endParaRPr lang="en-US" dirty="0"/>
              </a:p>
            </p:txBody>
          </p:sp>
          <p:sp>
            <p:nvSpPr>
              <p:cNvPr id="81226" name="Rectangle 13642"/>
              <p:cNvSpPr>
                <a:spLocks noChangeArrowheads="1"/>
              </p:cNvSpPr>
              <p:nvPr/>
            </p:nvSpPr>
            <p:spPr bwMode="auto">
              <a:xfrm>
                <a:off x="1761" y="3110"/>
                <a:ext cx="6" cy="101"/>
              </a:xfrm>
              <a:prstGeom prst="rect">
                <a:avLst/>
              </a:prstGeom>
              <a:solidFill>
                <a:srgbClr val="63C6F5"/>
              </a:solidFill>
              <a:ln w="9525">
                <a:noFill/>
                <a:miter lim="800000"/>
                <a:headEnd/>
                <a:tailEnd/>
              </a:ln>
            </p:spPr>
            <p:txBody>
              <a:bodyPr/>
              <a:lstStyle/>
              <a:p>
                <a:endParaRPr lang="en-US" dirty="0"/>
              </a:p>
            </p:txBody>
          </p:sp>
          <p:sp>
            <p:nvSpPr>
              <p:cNvPr id="81227" name="Rectangle 13643"/>
              <p:cNvSpPr>
                <a:spLocks noChangeArrowheads="1"/>
              </p:cNvSpPr>
              <p:nvPr/>
            </p:nvSpPr>
            <p:spPr bwMode="auto">
              <a:xfrm>
                <a:off x="1761" y="3224"/>
                <a:ext cx="6" cy="1"/>
              </a:xfrm>
              <a:prstGeom prst="rect">
                <a:avLst/>
              </a:prstGeom>
              <a:solidFill>
                <a:srgbClr val="63C6F5"/>
              </a:solidFill>
              <a:ln w="9525">
                <a:noFill/>
                <a:miter lim="800000"/>
                <a:headEnd/>
                <a:tailEnd/>
              </a:ln>
            </p:spPr>
            <p:txBody>
              <a:bodyPr/>
              <a:lstStyle/>
              <a:p>
                <a:endParaRPr lang="en-US" dirty="0"/>
              </a:p>
            </p:txBody>
          </p:sp>
          <p:sp>
            <p:nvSpPr>
              <p:cNvPr id="81228" name="Rectangle 13644"/>
              <p:cNvSpPr>
                <a:spLocks noChangeArrowheads="1"/>
              </p:cNvSpPr>
              <p:nvPr/>
            </p:nvSpPr>
            <p:spPr bwMode="auto">
              <a:xfrm>
                <a:off x="1761" y="3230"/>
                <a:ext cx="6" cy="6"/>
              </a:xfrm>
              <a:prstGeom prst="rect">
                <a:avLst/>
              </a:prstGeom>
              <a:solidFill>
                <a:srgbClr val="63C6F5"/>
              </a:solidFill>
              <a:ln w="9525">
                <a:noFill/>
                <a:miter lim="800000"/>
                <a:headEnd/>
                <a:tailEnd/>
              </a:ln>
            </p:spPr>
            <p:txBody>
              <a:bodyPr/>
              <a:lstStyle/>
              <a:p>
                <a:endParaRPr lang="en-US" dirty="0"/>
              </a:p>
            </p:txBody>
          </p:sp>
          <p:sp>
            <p:nvSpPr>
              <p:cNvPr id="81229" name="Rectangle 13645"/>
              <p:cNvSpPr>
                <a:spLocks noChangeArrowheads="1"/>
              </p:cNvSpPr>
              <p:nvPr/>
            </p:nvSpPr>
            <p:spPr bwMode="auto">
              <a:xfrm>
                <a:off x="1761" y="3236"/>
                <a:ext cx="6" cy="13"/>
              </a:xfrm>
              <a:prstGeom prst="rect">
                <a:avLst/>
              </a:prstGeom>
              <a:solidFill>
                <a:srgbClr val="63C6F5"/>
              </a:solidFill>
              <a:ln w="9525">
                <a:noFill/>
                <a:miter lim="800000"/>
                <a:headEnd/>
                <a:tailEnd/>
              </a:ln>
            </p:spPr>
            <p:txBody>
              <a:bodyPr/>
              <a:lstStyle/>
              <a:p>
                <a:endParaRPr lang="en-US" dirty="0"/>
              </a:p>
            </p:txBody>
          </p:sp>
          <p:sp>
            <p:nvSpPr>
              <p:cNvPr id="81230" name="Rectangle 13646"/>
              <p:cNvSpPr>
                <a:spLocks noChangeArrowheads="1"/>
              </p:cNvSpPr>
              <p:nvPr/>
            </p:nvSpPr>
            <p:spPr bwMode="auto">
              <a:xfrm>
                <a:off x="1761" y="3249"/>
                <a:ext cx="6" cy="12"/>
              </a:xfrm>
              <a:prstGeom prst="rect">
                <a:avLst/>
              </a:prstGeom>
              <a:solidFill>
                <a:srgbClr val="63C6F5"/>
              </a:solidFill>
              <a:ln w="9525">
                <a:noFill/>
                <a:miter lim="800000"/>
                <a:headEnd/>
                <a:tailEnd/>
              </a:ln>
            </p:spPr>
            <p:txBody>
              <a:bodyPr/>
              <a:lstStyle/>
              <a:p>
                <a:endParaRPr lang="en-US" dirty="0"/>
              </a:p>
            </p:txBody>
          </p:sp>
          <p:sp>
            <p:nvSpPr>
              <p:cNvPr id="81231" name="Freeform 13647"/>
              <p:cNvSpPr>
                <a:spLocks/>
              </p:cNvSpPr>
              <p:nvPr/>
            </p:nvSpPr>
            <p:spPr bwMode="auto">
              <a:xfrm>
                <a:off x="1761" y="3324"/>
                <a:ext cx="6" cy="13"/>
              </a:xfrm>
              <a:custGeom>
                <a:avLst/>
                <a:gdLst/>
                <a:ahLst/>
                <a:cxnLst>
                  <a:cxn ang="0">
                    <a:pos x="0" y="0"/>
                  </a:cxn>
                  <a:cxn ang="0">
                    <a:pos x="0" y="13"/>
                  </a:cxn>
                  <a:cxn ang="0">
                    <a:pos x="6" y="13"/>
                  </a:cxn>
                  <a:cxn ang="0">
                    <a:pos x="6" y="7"/>
                  </a:cxn>
                  <a:cxn ang="0">
                    <a:pos x="0" y="0"/>
                  </a:cxn>
                </a:cxnLst>
                <a:rect l="0" t="0" r="r" b="b"/>
                <a:pathLst>
                  <a:path w="6" h="13">
                    <a:moveTo>
                      <a:pt x="0" y="0"/>
                    </a:moveTo>
                    <a:lnTo>
                      <a:pt x="0" y="13"/>
                    </a:lnTo>
                    <a:lnTo>
                      <a:pt x="6" y="13"/>
                    </a:lnTo>
                    <a:lnTo>
                      <a:pt x="6" y="7"/>
                    </a:lnTo>
                    <a:lnTo>
                      <a:pt x="0" y="0"/>
                    </a:lnTo>
                    <a:close/>
                  </a:path>
                </a:pathLst>
              </a:custGeom>
              <a:solidFill>
                <a:srgbClr val="63C6F5"/>
              </a:solidFill>
              <a:ln w="9525">
                <a:noFill/>
                <a:round/>
                <a:headEnd/>
                <a:tailEnd/>
              </a:ln>
            </p:spPr>
            <p:txBody>
              <a:bodyPr/>
              <a:lstStyle/>
              <a:p>
                <a:endParaRPr lang="en-US" dirty="0"/>
              </a:p>
            </p:txBody>
          </p:sp>
          <p:sp>
            <p:nvSpPr>
              <p:cNvPr id="81232" name="Rectangle 13648"/>
              <p:cNvSpPr>
                <a:spLocks noChangeArrowheads="1"/>
              </p:cNvSpPr>
              <p:nvPr/>
            </p:nvSpPr>
            <p:spPr bwMode="auto">
              <a:xfrm>
                <a:off x="1761" y="3350"/>
                <a:ext cx="6" cy="169"/>
              </a:xfrm>
              <a:prstGeom prst="rect">
                <a:avLst/>
              </a:prstGeom>
              <a:solidFill>
                <a:srgbClr val="63C6F5"/>
              </a:solidFill>
              <a:ln w="9525">
                <a:noFill/>
                <a:miter lim="800000"/>
                <a:headEnd/>
                <a:tailEnd/>
              </a:ln>
            </p:spPr>
            <p:txBody>
              <a:bodyPr/>
              <a:lstStyle/>
              <a:p>
                <a:endParaRPr lang="en-US" dirty="0"/>
              </a:p>
            </p:txBody>
          </p:sp>
          <p:sp>
            <p:nvSpPr>
              <p:cNvPr id="81233" name="Rectangle 13649"/>
              <p:cNvSpPr>
                <a:spLocks noChangeArrowheads="1"/>
              </p:cNvSpPr>
              <p:nvPr/>
            </p:nvSpPr>
            <p:spPr bwMode="auto">
              <a:xfrm>
                <a:off x="1761" y="1827"/>
                <a:ext cx="6" cy="730"/>
              </a:xfrm>
              <a:prstGeom prst="rect">
                <a:avLst/>
              </a:prstGeom>
              <a:solidFill>
                <a:srgbClr val="63C6F5"/>
              </a:solidFill>
              <a:ln w="9525">
                <a:noFill/>
                <a:miter lim="800000"/>
                <a:headEnd/>
                <a:tailEnd/>
              </a:ln>
            </p:spPr>
            <p:txBody>
              <a:bodyPr/>
              <a:lstStyle/>
              <a:p>
                <a:endParaRPr lang="en-US" dirty="0"/>
              </a:p>
            </p:txBody>
          </p:sp>
          <p:sp>
            <p:nvSpPr>
              <p:cNvPr id="81234" name="Freeform 13650"/>
              <p:cNvSpPr>
                <a:spLocks/>
              </p:cNvSpPr>
              <p:nvPr/>
            </p:nvSpPr>
            <p:spPr bwMode="auto">
              <a:xfrm>
                <a:off x="1767" y="2853"/>
                <a:ext cx="7" cy="12"/>
              </a:xfrm>
              <a:custGeom>
                <a:avLst/>
                <a:gdLst/>
                <a:ahLst/>
                <a:cxnLst>
                  <a:cxn ang="0">
                    <a:pos x="0" y="0"/>
                  </a:cxn>
                  <a:cxn ang="0">
                    <a:pos x="0" y="12"/>
                  </a:cxn>
                  <a:cxn ang="0">
                    <a:pos x="7" y="6"/>
                  </a:cxn>
                  <a:cxn ang="0">
                    <a:pos x="7" y="0"/>
                  </a:cxn>
                  <a:cxn ang="0">
                    <a:pos x="0" y="0"/>
                  </a:cxn>
                </a:cxnLst>
                <a:rect l="0" t="0" r="r" b="b"/>
                <a:pathLst>
                  <a:path w="7" h="12">
                    <a:moveTo>
                      <a:pt x="0" y="0"/>
                    </a:moveTo>
                    <a:lnTo>
                      <a:pt x="0" y="12"/>
                    </a:lnTo>
                    <a:lnTo>
                      <a:pt x="7" y="6"/>
                    </a:lnTo>
                    <a:lnTo>
                      <a:pt x="7" y="0"/>
                    </a:lnTo>
                    <a:lnTo>
                      <a:pt x="0" y="0"/>
                    </a:lnTo>
                    <a:close/>
                  </a:path>
                </a:pathLst>
              </a:custGeom>
              <a:solidFill>
                <a:srgbClr val="63C6F5"/>
              </a:solidFill>
              <a:ln w="9525">
                <a:noFill/>
                <a:round/>
                <a:headEnd/>
                <a:tailEnd/>
              </a:ln>
            </p:spPr>
            <p:txBody>
              <a:bodyPr/>
              <a:lstStyle/>
              <a:p>
                <a:endParaRPr lang="en-US" dirty="0"/>
              </a:p>
            </p:txBody>
          </p:sp>
          <p:sp>
            <p:nvSpPr>
              <p:cNvPr id="81235" name="Rectangle 13651"/>
              <p:cNvSpPr>
                <a:spLocks noChangeArrowheads="1"/>
              </p:cNvSpPr>
              <p:nvPr/>
            </p:nvSpPr>
            <p:spPr bwMode="auto">
              <a:xfrm>
                <a:off x="1767" y="2865"/>
                <a:ext cx="7" cy="157"/>
              </a:xfrm>
              <a:prstGeom prst="rect">
                <a:avLst/>
              </a:prstGeom>
              <a:solidFill>
                <a:srgbClr val="63C6F5"/>
              </a:solidFill>
              <a:ln w="9525">
                <a:noFill/>
                <a:miter lim="800000"/>
                <a:headEnd/>
                <a:tailEnd/>
              </a:ln>
            </p:spPr>
            <p:txBody>
              <a:bodyPr/>
              <a:lstStyle/>
              <a:p>
                <a:endParaRPr lang="en-US" dirty="0"/>
              </a:p>
            </p:txBody>
          </p:sp>
          <p:sp>
            <p:nvSpPr>
              <p:cNvPr id="81236" name="Rectangle 13652"/>
              <p:cNvSpPr>
                <a:spLocks noChangeArrowheads="1"/>
              </p:cNvSpPr>
              <p:nvPr/>
            </p:nvSpPr>
            <p:spPr bwMode="auto">
              <a:xfrm>
                <a:off x="1767" y="3110"/>
                <a:ext cx="7" cy="409"/>
              </a:xfrm>
              <a:prstGeom prst="rect">
                <a:avLst/>
              </a:prstGeom>
              <a:solidFill>
                <a:srgbClr val="63C6F5"/>
              </a:solidFill>
              <a:ln w="9525">
                <a:noFill/>
                <a:miter lim="800000"/>
                <a:headEnd/>
                <a:tailEnd/>
              </a:ln>
            </p:spPr>
            <p:txBody>
              <a:bodyPr/>
              <a:lstStyle/>
              <a:p>
                <a:endParaRPr lang="en-US" dirty="0"/>
              </a:p>
            </p:txBody>
          </p:sp>
          <p:sp>
            <p:nvSpPr>
              <p:cNvPr id="81237" name="Freeform 13653"/>
              <p:cNvSpPr>
                <a:spLocks/>
              </p:cNvSpPr>
              <p:nvPr/>
            </p:nvSpPr>
            <p:spPr bwMode="auto">
              <a:xfrm>
                <a:off x="1767" y="1827"/>
                <a:ext cx="13" cy="736"/>
              </a:xfrm>
              <a:custGeom>
                <a:avLst/>
                <a:gdLst/>
                <a:ahLst/>
                <a:cxnLst>
                  <a:cxn ang="0">
                    <a:pos x="0" y="0"/>
                  </a:cxn>
                  <a:cxn ang="0">
                    <a:pos x="0" y="730"/>
                  </a:cxn>
                  <a:cxn ang="0">
                    <a:pos x="13" y="736"/>
                  </a:cxn>
                  <a:cxn ang="0">
                    <a:pos x="13" y="0"/>
                  </a:cxn>
                  <a:cxn ang="0">
                    <a:pos x="0" y="0"/>
                  </a:cxn>
                </a:cxnLst>
                <a:rect l="0" t="0" r="r" b="b"/>
                <a:pathLst>
                  <a:path w="13" h="736">
                    <a:moveTo>
                      <a:pt x="0" y="0"/>
                    </a:moveTo>
                    <a:lnTo>
                      <a:pt x="0" y="730"/>
                    </a:lnTo>
                    <a:lnTo>
                      <a:pt x="13" y="736"/>
                    </a:lnTo>
                    <a:lnTo>
                      <a:pt x="13" y="0"/>
                    </a:lnTo>
                    <a:lnTo>
                      <a:pt x="0" y="0"/>
                    </a:lnTo>
                    <a:close/>
                  </a:path>
                </a:pathLst>
              </a:custGeom>
              <a:solidFill>
                <a:srgbClr val="63C6F5"/>
              </a:solidFill>
              <a:ln w="9525">
                <a:noFill/>
                <a:round/>
                <a:headEnd/>
                <a:tailEnd/>
              </a:ln>
            </p:spPr>
            <p:txBody>
              <a:bodyPr/>
              <a:lstStyle/>
              <a:p>
                <a:endParaRPr lang="en-US" dirty="0"/>
              </a:p>
            </p:txBody>
          </p:sp>
          <p:sp>
            <p:nvSpPr>
              <p:cNvPr id="81238" name="Freeform 13654"/>
              <p:cNvSpPr>
                <a:spLocks/>
              </p:cNvSpPr>
              <p:nvPr/>
            </p:nvSpPr>
            <p:spPr bwMode="auto">
              <a:xfrm>
                <a:off x="1774" y="2846"/>
                <a:ext cx="6" cy="176"/>
              </a:xfrm>
              <a:custGeom>
                <a:avLst/>
                <a:gdLst/>
                <a:ahLst/>
                <a:cxnLst>
                  <a:cxn ang="0">
                    <a:pos x="0" y="7"/>
                  </a:cxn>
                  <a:cxn ang="0">
                    <a:pos x="0" y="176"/>
                  </a:cxn>
                  <a:cxn ang="0">
                    <a:pos x="6" y="176"/>
                  </a:cxn>
                  <a:cxn ang="0">
                    <a:pos x="6" y="0"/>
                  </a:cxn>
                  <a:cxn ang="0">
                    <a:pos x="0" y="7"/>
                  </a:cxn>
                </a:cxnLst>
                <a:rect l="0" t="0" r="r" b="b"/>
                <a:pathLst>
                  <a:path w="6" h="176">
                    <a:moveTo>
                      <a:pt x="0" y="7"/>
                    </a:moveTo>
                    <a:lnTo>
                      <a:pt x="0" y="176"/>
                    </a:lnTo>
                    <a:lnTo>
                      <a:pt x="6" y="176"/>
                    </a:lnTo>
                    <a:lnTo>
                      <a:pt x="6" y="0"/>
                    </a:lnTo>
                    <a:lnTo>
                      <a:pt x="0" y="7"/>
                    </a:lnTo>
                    <a:close/>
                  </a:path>
                </a:pathLst>
              </a:custGeom>
              <a:solidFill>
                <a:srgbClr val="63C6F5"/>
              </a:solidFill>
              <a:ln w="9525">
                <a:noFill/>
                <a:round/>
                <a:headEnd/>
                <a:tailEnd/>
              </a:ln>
            </p:spPr>
            <p:txBody>
              <a:bodyPr/>
              <a:lstStyle/>
              <a:p>
                <a:endParaRPr lang="en-US" dirty="0"/>
              </a:p>
            </p:txBody>
          </p:sp>
          <p:sp>
            <p:nvSpPr>
              <p:cNvPr id="81239" name="Rectangle 13655"/>
              <p:cNvSpPr>
                <a:spLocks noChangeArrowheads="1"/>
              </p:cNvSpPr>
              <p:nvPr/>
            </p:nvSpPr>
            <p:spPr bwMode="auto">
              <a:xfrm>
                <a:off x="1774" y="3110"/>
                <a:ext cx="6" cy="409"/>
              </a:xfrm>
              <a:prstGeom prst="rect">
                <a:avLst/>
              </a:prstGeom>
              <a:solidFill>
                <a:srgbClr val="63C6F5"/>
              </a:solidFill>
              <a:ln w="9525">
                <a:noFill/>
                <a:miter lim="800000"/>
                <a:headEnd/>
                <a:tailEnd/>
              </a:ln>
            </p:spPr>
            <p:txBody>
              <a:bodyPr/>
              <a:lstStyle/>
              <a:p>
                <a:endParaRPr lang="en-US" dirty="0"/>
              </a:p>
            </p:txBody>
          </p:sp>
          <p:sp>
            <p:nvSpPr>
              <p:cNvPr id="81240" name="Rectangle 13656"/>
              <p:cNvSpPr>
                <a:spLocks noChangeArrowheads="1"/>
              </p:cNvSpPr>
              <p:nvPr/>
            </p:nvSpPr>
            <p:spPr bwMode="auto">
              <a:xfrm>
                <a:off x="1780" y="2827"/>
                <a:ext cx="6" cy="7"/>
              </a:xfrm>
              <a:prstGeom prst="rect">
                <a:avLst/>
              </a:prstGeom>
              <a:solidFill>
                <a:srgbClr val="63C6F5"/>
              </a:solidFill>
              <a:ln w="9525">
                <a:noFill/>
                <a:miter lim="800000"/>
                <a:headEnd/>
                <a:tailEnd/>
              </a:ln>
            </p:spPr>
            <p:txBody>
              <a:bodyPr/>
              <a:lstStyle/>
              <a:p>
                <a:endParaRPr lang="en-US" dirty="0"/>
              </a:p>
            </p:txBody>
          </p:sp>
          <p:sp>
            <p:nvSpPr>
              <p:cNvPr id="81241" name="Rectangle 13657"/>
              <p:cNvSpPr>
                <a:spLocks noChangeArrowheads="1"/>
              </p:cNvSpPr>
              <p:nvPr/>
            </p:nvSpPr>
            <p:spPr bwMode="auto">
              <a:xfrm>
                <a:off x="1780" y="2840"/>
                <a:ext cx="6" cy="176"/>
              </a:xfrm>
              <a:prstGeom prst="rect">
                <a:avLst/>
              </a:prstGeom>
              <a:solidFill>
                <a:srgbClr val="63C6F5"/>
              </a:solidFill>
              <a:ln w="9525">
                <a:noFill/>
                <a:miter lim="800000"/>
                <a:headEnd/>
                <a:tailEnd/>
              </a:ln>
            </p:spPr>
            <p:txBody>
              <a:bodyPr/>
              <a:lstStyle/>
              <a:p>
                <a:endParaRPr lang="en-US" dirty="0"/>
              </a:p>
            </p:txBody>
          </p:sp>
          <p:sp>
            <p:nvSpPr>
              <p:cNvPr id="81242" name="Rectangle 13658"/>
              <p:cNvSpPr>
                <a:spLocks noChangeArrowheads="1"/>
              </p:cNvSpPr>
              <p:nvPr/>
            </p:nvSpPr>
            <p:spPr bwMode="auto">
              <a:xfrm>
                <a:off x="1780" y="3110"/>
                <a:ext cx="6" cy="409"/>
              </a:xfrm>
              <a:prstGeom prst="rect">
                <a:avLst/>
              </a:prstGeom>
              <a:solidFill>
                <a:srgbClr val="63C6F5"/>
              </a:solidFill>
              <a:ln w="9525">
                <a:noFill/>
                <a:miter lim="800000"/>
                <a:headEnd/>
                <a:tailEnd/>
              </a:ln>
            </p:spPr>
            <p:txBody>
              <a:bodyPr/>
              <a:lstStyle/>
              <a:p>
                <a:endParaRPr lang="en-US" dirty="0"/>
              </a:p>
            </p:txBody>
          </p:sp>
          <p:sp>
            <p:nvSpPr>
              <p:cNvPr id="81243" name="Rectangle 13659"/>
              <p:cNvSpPr>
                <a:spLocks noChangeArrowheads="1"/>
              </p:cNvSpPr>
              <p:nvPr/>
            </p:nvSpPr>
            <p:spPr bwMode="auto">
              <a:xfrm>
                <a:off x="1780" y="1827"/>
                <a:ext cx="6" cy="736"/>
              </a:xfrm>
              <a:prstGeom prst="rect">
                <a:avLst/>
              </a:prstGeom>
              <a:solidFill>
                <a:srgbClr val="63C6F5"/>
              </a:solidFill>
              <a:ln w="9525">
                <a:noFill/>
                <a:miter lim="800000"/>
                <a:headEnd/>
                <a:tailEnd/>
              </a:ln>
            </p:spPr>
            <p:txBody>
              <a:bodyPr/>
              <a:lstStyle/>
              <a:p>
                <a:endParaRPr lang="en-US" dirty="0"/>
              </a:p>
            </p:txBody>
          </p:sp>
          <p:sp>
            <p:nvSpPr>
              <p:cNvPr id="81244" name="Freeform 13660"/>
              <p:cNvSpPr>
                <a:spLocks/>
              </p:cNvSpPr>
              <p:nvPr/>
            </p:nvSpPr>
            <p:spPr bwMode="auto">
              <a:xfrm>
                <a:off x="1786" y="2815"/>
                <a:ext cx="6" cy="31"/>
              </a:xfrm>
              <a:custGeom>
                <a:avLst/>
                <a:gdLst/>
                <a:ahLst/>
                <a:cxnLst>
                  <a:cxn ang="0">
                    <a:pos x="0" y="0"/>
                  </a:cxn>
                  <a:cxn ang="0">
                    <a:pos x="0" y="25"/>
                  </a:cxn>
                  <a:cxn ang="0">
                    <a:pos x="6" y="31"/>
                  </a:cxn>
                  <a:cxn ang="0">
                    <a:pos x="6" y="0"/>
                  </a:cxn>
                  <a:cxn ang="0">
                    <a:pos x="0" y="0"/>
                  </a:cxn>
                </a:cxnLst>
                <a:rect l="0" t="0" r="r" b="b"/>
                <a:pathLst>
                  <a:path w="6" h="31">
                    <a:moveTo>
                      <a:pt x="0" y="0"/>
                    </a:moveTo>
                    <a:lnTo>
                      <a:pt x="0" y="25"/>
                    </a:lnTo>
                    <a:lnTo>
                      <a:pt x="6" y="31"/>
                    </a:lnTo>
                    <a:lnTo>
                      <a:pt x="6" y="0"/>
                    </a:lnTo>
                    <a:lnTo>
                      <a:pt x="0" y="0"/>
                    </a:lnTo>
                    <a:close/>
                  </a:path>
                </a:pathLst>
              </a:custGeom>
              <a:solidFill>
                <a:srgbClr val="63C6F5"/>
              </a:solidFill>
              <a:ln w="9525">
                <a:noFill/>
                <a:round/>
                <a:headEnd/>
                <a:tailEnd/>
              </a:ln>
            </p:spPr>
            <p:txBody>
              <a:bodyPr/>
              <a:lstStyle/>
              <a:p>
                <a:endParaRPr lang="en-US" dirty="0"/>
              </a:p>
            </p:txBody>
          </p:sp>
          <p:sp>
            <p:nvSpPr>
              <p:cNvPr id="81245" name="Rectangle 13661"/>
              <p:cNvSpPr>
                <a:spLocks noChangeArrowheads="1"/>
              </p:cNvSpPr>
              <p:nvPr/>
            </p:nvSpPr>
            <p:spPr bwMode="auto">
              <a:xfrm>
                <a:off x="1786" y="2846"/>
                <a:ext cx="6" cy="164"/>
              </a:xfrm>
              <a:prstGeom prst="rect">
                <a:avLst/>
              </a:prstGeom>
              <a:solidFill>
                <a:srgbClr val="63C6F5"/>
              </a:solidFill>
              <a:ln w="9525">
                <a:noFill/>
                <a:miter lim="800000"/>
                <a:headEnd/>
                <a:tailEnd/>
              </a:ln>
            </p:spPr>
            <p:txBody>
              <a:bodyPr/>
              <a:lstStyle/>
              <a:p>
                <a:endParaRPr lang="en-US" dirty="0"/>
              </a:p>
            </p:txBody>
          </p:sp>
          <p:sp>
            <p:nvSpPr>
              <p:cNvPr id="81246" name="Rectangle 13662"/>
              <p:cNvSpPr>
                <a:spLocks noChangeArrowheads="1"/>
              </p:cNvSpPr>
              <p:nvPr/>
            </p:nvSpPr>
            <p:spPr bwMode="auto">
              <a:xfrm>
                <a:off x="1786" y="3110"/>
                <a:ext cx="6" cy="403"/>
              </a:xfrm>
              <a:prstGeom prst="rect">
                <a:avLst/>
              </a:prstGeom>
              <a:solidFill>
                <a:srgbClr val="63C6F5"/>
              </a:solidFill>
              <a:ln w="9525">
                <a:noFill/>
                <a:miter lim="800000"/>
                <a:headEnd/>
                <a:tailEnd/>
              </a:ln>
            </p:spPr>
            <p:txBody>
              <a:bodyPr/>
              <a:lstStyle/>
              <a:p>
                <a:endParaRPr lang="en-US" dirty="0"/>
              </a:p>
            </p:txBody>
          </p:sp>
          <p:sp>
            <p:nvSpPr>
              <p:cNvPr id="81247" name="Rectangle 13663"/>
              <p:cNvSpPr>
                <a:spLocks noChangeArrowheads="1"/>
              </p:cNvSpPr>
              <p:nvPr/>
            </p:nvSpPr>
            <p:spPr bwMode="auto">
              <a:xfrm>
                <a:off x="1786" y="1827"/>
                <a:ext cx="6" cy="743"/>
              </a:xfrm>
              <a:prstGeom prst="rect">
                <a:avLst/>
              </a:prstGeom>
              <a:solidFill>
                <a:srgbClr val="63C6F5"/>
              </a:solidFill>
              <a:ln w="9525">
                <a:noFill/>
                <a:miter lim="800000"/>
                <a:headEnd/>
                <a:tailEnd/>
              </a:ln>
            </p:spPr>
            <p:txBody>
              <a:bodyPr/>
              <a:lstStyle/>
              <a:p>
                <a:endParaRPr lang="en-US" dirty="0"/>
              </a:p>
            </p:txBody>
          </p:sp>
          <p:sp>
            <p:nvSpPr>
              <p:cNvPr id="81248" name="Rectangle 13664"/>
              <p:cNvSpPr>
                <a:spLocks noChangeArrowheads="1"/>
              </p:cNvSpPr>
              <p:nvPr/>
            </p:nvSpPr>
            <p:spPr bwMode="auto">
              <a:xfrm>
                <a:off x="1792" y="2815"/>
                <a:ext cx="7" cy="25"/>
              </a:xfrm>
              <a:prstGeom prst="rect">
                <a:avLst/>
              </a:prstGeom>
              <a:solidFill>
                <a:srgbClr val="63C6F5"/>
              </a:solidFill>
              <a:ln w="9525">
                <a:noFill/>
                <a:miter lim="800000"/>
                <a:headEnd/>
                <a:tailEnd/>
              </a:ln>
            </p:spPr>
            <p:txBody>
              <a:bodyPr/>
              <a:lstStyle/>
              <a:p>
                <a:endParaRPr lang="en-US" dirty="0"/>
              </a:p>
            </p:txBody>
          </p:sp>
          <p:sp>
            <p:nvSpPr>
              <p:cNvPr id="81249" name="Rectangle 13665"/>
              <p:cNvSpPr>
                <a:spLocks noChangeArrowheads="1"/>
              </p:cNvSpPr>
              <p:nvPr/>
            </p:nvSpPr>
            <p:spPr bwMode="auto">
              <a:xfrm>
                <a:off x="1792" y="2840"/>
                <a:ext cx="7" cy="6"/>
              </a:xfrm>
              <a:prstGeom prst="rect">
                <a:avLst/>
              </a:prstGeom>
              <a:solidFill>
                <a:srgbClr val="63C6F5"/>
              </a:solidFill>
              <a:ln w="9525">
                <a:noFill/>
                <a:miter lim="800000"/>
                <a:headEnd/>
                <a:tailEnd/>
              </a:ln>
            </p:spPr>
            <p:txBody>
              <a:bodyPr/>
              <a:lstStyle/>
              <a:p>
                <a:endParaRPr lang="en-US" dirty="0"/>
              </a:p>
            </p:txBody>
          </p:sp>
          <p:sp>
            <p:nvSpPr>
              <p:cNvPr id="81250" name="Rectangle 13666"/>
              <p:cNvSpPr>
                <a:spLocks noChangeArrowheads="1"/>
              </p:cNvSpPr>
              <p:nvPr/>
            </p:nvSpPr>
            <p:spPr bwMode="auto">
              <a:xfrm>
                <a:off x="1792" y="2846"/>
                <a:ext cx="7" cy="158"/>
              </a:xfrm>
              <a:prstGeom prst="rect">
                <a:avLst/>
              </a:prstGeom>
              <a:solidFill>
                <a:srgbClr val="63C6F5"/>
              </a:solidFill>
              <a:ln w="9525">
                <a:noFill/>
                <a:miter lim="800000"/>
                <a:headEnd/>
                <a:tailEnd/>
              </a:ln>
            </p:spPr>
            <p:txBody>
              <a:bodyPr/>
              <a:lstStyle/>
              <a:p>
                <a:endParaRPr lang="en-US" dirty="0"/>
              </a:p>
            </p:txBody>
          </p:sp>
          <p:sp>
            <p:nvSpPr>
              <p:cNvPr id="81251" name="Rectangle 13667"/>
              <p:cNvSpPr>
                <a:spLocks noChangeArrowheads="1"/>
              </p:cNvSpPr>
              <p:nvPr/>
            </p:nvSpPr>
            <p:spPr bwMode="auto">
              <a:xfrm>
                <a:off x="1792" y="3117"/>
                <a:ext cx="7" cy="396"/>
              </a:xfrm>
              <a:prstGeom prst="rect">
                <a:avLst/>
              </a:prstGeom>
              <a:solidFill>
                <a:srgbClr val="63C6F5"/>
              </a:solidFill>
              <a:ln w="9525">
                <a:noFill/>
                <a:miter lim="800000"/>
                <a:headEnd/>
                <a:tailEnd/>
              </a:ln>
            </p:spPr>
            <p:txBody>
              <a:bodyPr/>
              <a:lstStyle/>
              <a:p>
                <a:endParaRPr lang="en-US" dirty="0"/>
              </a:p>
            </p:txBody>
          </p:sp>
          <p:sp>
            <p:nvSpPr>
              <p:cNvPr id="81252" name="Rectangle 13668"/>
              <p:cNvSpPr>
                <a:spLocks noChangeArrowheads="1"/>
              </p:cNvSpPr>
              <p:nvPr/>
            </p:nvSpPr>
            <p:spPr bwMode="auto">
              <a:xfrm>
                <a:off x="1792" y="1827"/>
                <a:ext cx="7" cy="743"/>
              </a:xfrm>
              <a:prstGeom prst="rect">
                <a:avLst/>
              </a:prstGeom>
              <a:solidFill>
                <a:srgbClr val="63C6F5"/>
              </a:solidFill>
              <a:ln w="9525">
                <a:noFill/>
                <a:miter lim="800000"/>
                <a:headEnd/>
                <a:tailEnd/>
              </a:ln>
            </p:spPr>
            <p:txBody>
              <a:bodyPr/>
              <a:lstStyle/>
              <a:p>
                <a:endParaRPr lang="en-US" dirty="0"/>
              </a:p>
            </p:txBody>
          </p:sp>
          <p:sp>
            <p:nvSpPr>
              <p:cNvPr id="81253" name="Rectangle 13669"/>
              <p:cNvSpPr>
                <a:spLocks noChangeArrowheads="1"/>
              </p:cNvSpPr>
              <p:nvPr/>
            </p:nvSpPr>
            <p:spPr bwMode="auto">
              <a:xfrm>
                <a:off x="1799" y="2802"/>
                <a:ext cx="6" cy="13"/>
              </a:xfrm>
              <a:prstGeom prst="rect">
                <a:avLst/>
              </a:prstGeom>
              <a:solidFill>
                <a:srgbClr val="63C6F5"/>
              </a:solidFill>
              <a:ln w="9525">
                <a:noFill/>
                <a:miter lim="800000"/>
                <a:headEnd/>
                <a:tailEnd/>
              </a:ln>
            </p:spPr>
            <p:txBody>
              <a:bodyPr/>
              <a:lstStyle/>
              <a:p>
                <a:endParaRPr lang="en-US" dirty="0"/>
              </a:p>
            </p:txBody>
          </p:sp>
          <p:sp>
            <p:nvSpPr>
              <p:cNvPr id="81254" name="Rectangle 13670"/>
              <p:cNvSpPr>
                <a:spLocks noChangeArrowheads="1"/>
              </p:cNvSpPr>
              <p:nvPr/>
            </p:nvSpPr>
            <p:spPr bwMode="auto">
              <a:xfrm>
                <a:off x="1799" y="2834"/>
                <a:ext cx="6" cy="6"/>
              </a:xfrm>
              <a:prstGeom prst="rect">
                <a:avLst/>
              </a:prstGeom>
              <a:solidFill>
                <a:srgbClr val="63C6F5"/>
              </a:solidFill>
              <a:ln w="9525">
                <a:noFill/>
                <a:miter lim="800000"/>
                <a:headEnd/>
                <a:tailEnd/>
              </a:ln>
            </p:spPr>
            <p:txBody>
              <a:bodyPr/>
              <a:lstStyle/>
              <a:p>
                <a:endParaRPr lang="en-US" dirty="0"/>
              </a:p>
            </p:txBody>
          </p:sp>
          <p:sp>
            <p:nvSpPr>
              <p:cNvPr id="81255" name="Rectangle 13671"/>
              <p:cNvSpPr>
                <a:spLocks noChangeArrowheads="1"/>
              </p:cNvSpPr>
              <p:nvPr/>
            </p:nvSpPr>
            <p:spPr bwMode="auto">
              <a:xfrm>
                <a:off x="1799" y="3117"/>
                <a:ext cx="6" cy="396"/>
              </a:xfrm>
              <a:prstGeom prst="rect">
                <a:avLst/>
              </a:prstGeom>
              <a:solidFill>
                <a:srgbClr val="63C6F5"/>
              </a:solidFill>
              <a:ln w="9525">
                <a:noFill/>
                <a:miter lim="800000"/>
                <a:headEnd/>
                <a:tailEnd/>
              </a:ln>
            </p:spPr>
            <p:txBody>
              <a:bodyPr/>
              <a:lstStyle/>
              <a:p>
                <a:endParaRPr lang="en-US" dirty="0"/>
              </a:p>
            </p:txBody>
          </p:sp>
          <p:sp>
            <p:nvSpPr>
              <p:cNvPr id="81256" name="Rectangle 13672"/>
              <p:cNvSpPr>
                <a:spLocks noChangeArrowheads="1"/>
              </p:cNvSpPr>
              <p:nvPr/>
            </p:nvSpPr>
            <p:spPr bwMode="auto">
              <a:xfrm>
                <a:off x="1799" y="1827"/>
                <a:ext cx="6" cy="743"/>
              </a:xfrm>
              <a:prstGeom prst="rect">
                <a:avLst/>
              </a:prstGeom>
              <a:solidFill>
                <a:srgbClr val="63C6F5"/>
              </a:solidFill>
              <a:ln w="9525">
                <a:noFill/>
                <a:miter lim="800000"/>
                <a:headEnd/>
                <a:tailEnd/>
              </a:ln>
            </p:spPr>
            <p:txBody>
              <a:bodyPr/>
              <a:lstStyle/>
              <a:p>
                <a:endParaRPr lang="en-US" dirty="0"/>
              </a:p>
            </p:txBody>
          </p:sp>
          <p:sp>
            <p:nvSpPr>
              <p:cNvPr id="81257" name="Rectangle 13673"/>
              <p:cNvSpPr>
                <a:spLocks noChangeArrowheads="1"/>
              </p:cNvSpPr>
              <p:nvPr/>
            </p:nvSpPr>
            <p:spPr bwMode="auto">
              <a:xfrm>
                <a:off x="1805" y="2802"/>
                <a:ext cx="6" cy="7"/>
              </a:xfrm>
              <a:prstGeom prst="rect">
                <a:avLst/>
              </a:prstGeom>
              <a:solidFill>
                <a:srgbClr val="63C6F5"/>
              </a:solidFill>
              <a:ln w="9525">
                <a:noFill/>
                <a:miter lim="800000"/>
                <a:headEnd/>
                <a:tailEnd/>
              </a:ln>
            </p:spPr>
            <p:txBody>
              <a:bodyPr/>
              <a:lstStyle/>
              <a:p>
                <a:endParaRPr lang="en-US" dirty="0"/>
              </a:p>
            </p:txBody>
          </p:sp>
          <p:sp>
            <p:nvSpPr>
              <p:cNvPr id="81258" name="Freeform 13674"/>
              <p:cNvSpPr>
                <a:spLocks/>
              </p:cNvSpPr>
              <p:nvPr/>
            </p:nvSpPr>
            <p:spPr bwMode="auto">
              <a:xfrm>
                <a:off x="1799" y="2840"/>
                <a:ext cx="6" cy="157"/>
              </a:xfrm>
              <a:custGeom>
                <a:avLst/>
                <a:gdLst/>
                <a:ahLst/>
                <a:cxnLst>
                  <a:cxn ang="0">
                    <a:pos x="0" y="6"/>
                  </a:cxn>
                  <a:cxn ang="0">
                    <a:pos x="0" y="157"/>
                  </a:cxn>
                  <a:cxn ang="0">
                    <a:pos x="6" y="157"/>
                  </a:cxn>
                  <a:cxn ang="0">
                    <a:pos x="6" y="0"/>
                  </a:cxn>
                  <a:cxn ang="0">
                    <a:pos x="0" y="6"/>
                  </a:cxn>
                </a:cxnLst>
                <a:rect l="0" t="0" r="r" b="b"/>
                <a:pathLst>
                  <a:path w="6" h="157">
                    <a:moveTo>
                      <a:pt x="0" y="6"/>
                    </a:moveTo>
                    <a:lnTo>
                      <a:pt x="0" y="157"/>
                    </a:lnTo>
                    <a:lnTo>
                      <a:pt x="6" y="157"/>
                    </a:lnTo>
                    <a:lnTo>
                      <a:pt x="6" y="0"/>
                    </a:lnTo>
                    <a:lnTo>
                      <a:pt x="0" y="6"/>
                    </a:lnTo>
                    <a:close/>
                  </a:path>
                </a:pathLst>
              </a:custGeom>
              <a:solidFill>
                <a:srgbClr val="63C6F5"/>
              </a:solidFill>
              <a:ln w="9525">
                <a:noFill/>
                <a:round/>
                <a:headEnd/>
                <a:tailEnd/>
              </a:ln>
            </p:spPr>
            <p:txBody>
              <a:bodyPr/>
              <a:lstStyle/>
              <a:p>
                <a:endParaRPr lang="en-US" dirty="0"/>
              </a:p>
            </p:txBody>
          </p:sp>
          <p:sp>
            <p:nvSpPr>
              <p:cNvPr id="81259" name="Rectangle 13675"/>
              <p:cNvSpPr>
                <a:spLocks noChangeArrowheads="1"/>
              </p:cNvSpPr>
              <p:nvPr/>
            </p:nvSpPr>
            <p:spPr bwMode="auto">
              <a:xfrm>
                <a:off x="1805" y="2840"/>
                <a:ext cx="6" cy="1"/>
              </a:xfrm>
              <a:prstGeom prst="rect">
                <a:avLst/>
              </a:prstGeom>
              <a:solidFill>
                <a:srgbClr val="63C6F5"/>
              </a:solidFill>
              <a:ln w="9525">
                <a:noFill/>
                <a:miter lim="800000"/>
                <a:headEnd/>
                <a:tailEnd/>
              </a:ln>
            </p:spPr>
            <p:txBody>
              <a:bodyPr/>
              <a:lstStyle/>
              <a:p>
                <a:endParaRPr lang="en-US" dirty="0"/>
              </a:p>
            </p:txBody>
          </p:sp>
          <p:sp>
            <p:nvSpPr>
              <p:cNvPr id="81260" name="Rectangle 13676"/>
              <p:cNvSpPr>
                <a:spLocks noChangeArrowheads="1"/>
              </p:cNvSpPr>
              <p:nvPr/>
            </p:nvSpPr>
            <p:spPr bwMode="auto">
              <a:xfrm>
                <a:off x="1805" y="2840"/>
                <a:ext cx="6" cy="145"/>
              </a:xfrm>
              <a:prstGeom prst="rect">
                <a:avLst/>
              </a:prstGeom>
              <a:solidFill>
                <a:srgbClr val="63C6F5"/>
              </a:solidFill>
              <a:ln w="9525">
                <a:noFill/>
                <a:miter lim="800000"/>
                <a:headEnd/>
                <a:tailEnd/>
              </a:ln>
            </p:spPr>
            <p:txBody>
              <a:bodyPr/>
              <a:lstStyle/>
              <a:p>
                <a:endParaRPr lang="en-US" dirty="0"/>
              </a:p>
            </p:txBody>
          </p:sp>
          <p:sp>
            <p:nvSpPr>
              <p:cNvPr id="81261" name="Freeform 13677"/>
              <p:cNvSpPr>
                <a:spLocks/>
              </p:cNvSpPr>
              <p:nvPr/>
            </p:nvSpPr>
            <p:spPr bwMode="auto">
              <a:xfrm>
                <a:off x="1805" y="3117"/>
                <a:ext cx="6" cy="390"/>
              </a:xfrm>
              <a:custGeom>
                <a:avLst/>
                <a:gdLst/>
                <a:ahLst/>
                <a:cxnLst>
                  <a:cxn ang="0">
                    <a:pos x="0" y="0"/>
                  </a:cxn>
                  <a:cxn ang="0">
                    <a:pos x="0" y="390"/>
                  </a:cxn>
                  <a:cxn ang="0">
                    <a:pos x="6" y="390"/>
                  </a:cxn>
                  <a:cxn ang="0">
                    <a:pos x="6" y="6"/>
                  </a:cxn>
                  <a:cxn ang="0">
                    <a:pos x="0" y="0"/>
                  </a:cxn>
                </a:cxnLst>
                <a:rect l="0" t="0" r="r" b="b"/>
                <a:pathLst>
                  <a:path w="6" h="390">
                    <a:moveTo>
                      <a:pt x="0" y="0"/>
                    </a:moveTo>
                    <a:lnTo>
                      <a:pt x="0" y="390"/>
                    </a:lnTo>
                    <a:lnTo>
                      <a:pt x="6" y="390"/>
                    </a:lnTo>
                    <a:lnTo>
                      <a:pt x="6" y="6"/>
                    </a:lnTo>
                    <a:lnTo>
                      <a:pt x="0" y="0"/>
                    </a:lnTo>
                    <a:close/>
                  </a:path>
                </a:pathLst>
              </a:custGeom>
              <a:solidFill>
                <a:srgbClr val="63C6F5"/>
              </a:solidFill>
              <a:ln w="9525">
                <a:noFill/>
                <a:round/>
                <a:headEnd/>
                <a:tailEnd/>
              </a:ln>
            </p:spPr>
            <p:txBody>
              <a:bodyPr/>
              <a:lstStyle/>
              <a:p>
                <a:endParaRPr lang="en-US" dirty="0"/>
              </a:p>
            </p:txBody>
          </p:sp>
          <p:sp>
            <p:nvSpPr>
              <p:cNvPr id="81262" name="Freeform 13678"/>
              <p:cNvSpPr>
                <a:spLocks/>
              </p:cNvSpPr>
              <p:nvPr/>
            </p:nvSpPr>
            <p:spPr bwMode="auto">
              <a:xfrm>
                <a:off x="1805" y="1827"/>
                <a:ext cx="6" cy="749"/>
              </a:xfrm>
              <a:custGeom>
                <a:avLst/>
                <a:gdLst/>
                <a:ahLst/>
                <a:cxnLst>
                  <a:cxn ang="0">
                    <a:pos x="0" y="0"/>
                  </a:cxn>
                  <a:cxn ang="0">
                    <a:pos x="0" y="743"/>
                  </a:cxn>
                  <a:cxn ang="0">
                    <a:pos x="6" y="749"/>
                  </a:cxn>
                  <a:cxn ang="0">
                    <a:pos x="6" y="0"/>
                  </a:cxn>
                  <a:cxn ang="0">
                    <a:pos x="0" y="0"/>
                  </a:cxn>
                </a:cxnLst>
                <a:rect l="0" t="0" r="r" b="b"/>
                <a:pathLst>
                  <a:path w="6" h="749">
                    <a:moveTo>
                      <a:pt x="0" y="0"/>
                    </a:moveTo>
                    <a:lnTo>
                      <a:pt x="0" y="743"/>
                    </a:lnTo>
                    <a:lnTo>
                      <a:pt x="6" y="749"/>
                    </a:lnTo>
                    <a:lnTo>
                      <a:pt x="6" y="0"/>
                    </a:lnTo>
                    <a:lnTo>
                      <a:pt x="0" y="0"/>
                    </a:lnTo>
                    <a:close/>
                  </a:path>
                </a:pathLst>
              </a:custGeom>
              <a:solidFill>
                <a:srgbClr val="63C6F5"/>
              </a:solidFill>
              <a:ln w="9525">
                <a:noFill/>
                <a:round/>
                <a:headEnd/>
                <a:tailEnd/>
              </a:ln>
            </p:spPr>
            <p:txBody>
              <a:bodyPr/>
              <a:lstStyle/>
              <a:p>
                <a:endParaRPr lang="en-US" dirty="0"/>
              </a:p>
            </p:txBody>
          </p:sp>
          <p:sp>
            <p:nvSpPr>
              <p:cNvPr id="81263" name="Rectangle 13679"/>
              <p:cNvSpPr>
                <a:spLocks noChangeArrowheads="1"/>
              </p:cNvSpPr>
              <p:nvPr/>
            </p:nvSpPr>
            <p:spPr bwMode="auto">
              <a:xfrm>
                <a:off x="1811" y="2771"/>
                <a:ext cx="7" cy="6"/>
              </a:xfrm>
              <a:prstGeom prst="rect">
                <a:avLst/>
              </a:prstGeom>
              <a:solidFill>
                <a:srgbClr val="63C6F5"/>
              </a:solidFill>
              <a:ln w="9525">
                <a:noFill/>
                <a:miter lim="800000"/>
                <a:headEnd/>
                <a:tailEnd/>
              </a:ln>
            </p:spPr>
            <p:txBody>
              <a:bodyPr/>
              <a:lstStyle/>
              <a:p>
                <a:endParaRPr lang="en-US" dirty="0"/>
              </a:p>
            </p:txBody>
          </p:sp>
          <p:sp>
            <p:nvSpPr>
              <p:cNvPr id="81264" name="Freeform 13680"/>
              <p:cNvSpPr>
                <a:spLocks/>
              </p:cNvSpPr>
              <p:nvPr/>
            </p:nvSpPr>
            <p:spPr bwMode="auto">
              <a:xfrm>
                <a:off x="1811" y="2783"/>
                <a:ext cx="7" cy="13"/>
              </a:xfrm>
              <a:custGeom>
                <a:avLst/>
                <a:gdLst/>
                <a:ahLst/>
                <a:cxnLst>
                  <a:cxn ang="0">
                    <a:pos x="0" y="7"/>
                  </a:cxn>
                  <a:cxn ang="0">
                    <a:pos x="0" y="7"/>
                  </a:cxn>
                  <a:cxn ang="0">
                    <a:pos x="7" y="13"/>
                  </a:cxn>
                  <a:cxn ang="0">
                    <a:pos x="7" y="0"/>
                  </a:cxn>
                  <a:cxn ang="0">
                    <a:pos x="0" y="7"/>
                  </a:cxn>
                </a:cxnLst>
                <a:rect l="0" t="0" r="r" b="b"/>
                <a:pathLst>
                  <a:path w="7" h="13">
                    <a:moveTo>
                      <a:pt x="0" y="7"/>
                    </a:moveTo>
                    <a:lnTo>
                      <a:pt x="0" y="7"/>
                    </a:lnTo>
                    <a:lnTo>
                      <a:pt x="7" y="13"/>
                    </a:lnTo>
                    <a:lnTo>
                      <a:pt x="7" y="0"/>
                    </a:lnTo>
                    <a:lnTo>
                      <a:pt x="0" y="7"/>
                    </a:lnTo>
                    <a:close/>
                  </a:path>
                </a:pathLst>
              </a:custGeom>
              <a:solidFill>
                <a:srgbClr val="63C6F5"/>
              </a:solidFill>
              <a:ln w="9525">
                <a:noFill/>
                <a:round/>
                <a:headEnd/>
                <a:tailEnd/>
              </a:ln>
            </p:spPr>
            <p:txBody>
              <a:bodyPr/>
              <a:lstStyle/>
              <a:p>
                <a:endParaRPr lang="en-US" dirty="0"/>
              </a:p>
            </p:txBody>
          </p:sp>
          <p:sp>
            <p:nvSpPr>
              <p:cNvPr id="81265" name="Rectangle 13681"/>
              <p:cNvSpPr>
                <a:spLocks noChangeArrowheads="1"/>
              </p:cNvSpPr>
              <p:nvPr/>
            </p:nvSpPr>
            <p:spPr bwMode="auto">
              <a:xfrm>
                <a:off x="1811" y="2796"/>
                <a:ext cx="7" cy="6"/>
              </a:xfrm>
              <a:prstGeom prst="rect">
                <a:avLst/>
              </a:prstGeom>
              <a:solidFill>
                <a:srgbClr val="63C6F5"/>
              </a:solidFill>
              <a:ln w="9525">
                <a:noFill/>
                <a:miter lim="800000"/>
                <a:headEnd/>
                <a:tailEnd/>
              </a:ln>
            </p:spPr>
            <p:txBody>
              <a:bodyPr/>
              <a:lstStyle/>
              <a:p>
                <a:endParaRPr lang="en-US" dirty="0"/>
              </a:p>
            </p:txBody>
          </p:sp>
          <p:sp>
            <p:nvSpPr>
              <p:cNvPr id="81266" name="Rectangle 13682"/>
              <p:cNvSpPr>
                <a:spLocks noChangeArrowheads="1"/>
              </p:cNvSpPr>
              <p:nvPr/>
            </p:nvSpPr>
            <p:spPr bwMode="auto">
              <a:xfrm>
                <a:off x="1811" y="2840"/>
                <a:ext cx="7" cy="1"/>
              </a:xfrm>
              <a:prstGeom prst="rect">
                <a:avLst/>
              </a:prstGeom>
              <a:solidFill>
                <a:srgbClr val="63C6F5"/>
              </a:solidFill>
              <a:ln w="9525">
                <a:noFill/>
                <a:miter lim="800000"/>
                <a:headEnd/>
                <a:tailEnd/>
              </a:ln>
            </p:spPr>
            <p:txBody>
              <a:bodyPr/>
              <a:lstStyle/>
              <a:p>
                <a:endParaRPr lang="en-US" dirty="0"/>
              </a:p>
            </p:txBody>
          </p:sp>
          <p:sp>
            <p:nvSpPr>
              <p:cNvPr id="81267" name="Rectangle 13683"/>
              <p:cNvSpPr>
                <a:spLocks noChangeArrowheads="1"/>
              </p:cNvSpPr>
              <p:nvPr/>
            </p:nvSpPr>
            <p:spPr bwMode="auto">
              <a:xfrm>
                <a:off x="1811" y="2840"/>
                <a:ext cx="7" cy="138"/>
              </a:xfrm>
              <a:prstGeom prst="rect">
                <a:avLst/>
              </a:prstGeom>
              <a:solidFill>
                <a:srgbClr val="63C6F5"/>
              </a:solidFill>
              <a:ln w="9525">
                <a:noFill/>
                <a:miter lim="800000"/>
                <a:headEnd/>
                <a:tailEnd/>
              </a:ln>
            </p:spPr>
            <p:txBody>
              <a:bodyPr/>
              <a:lstStyle/>
              <a:p>
                <a:endParaRPr lang="en-US" dirty="0"/>
              </a:p>
            </p:txBody>
          </p:sp>
          <p:sp>
            <p:nvSpPr>
              <p:cNvPr id="81268" name="Rectangle 13684"/>
              <p:cNvSpPr>
                <a:spLocks noChangeArrowheads="1"/>
              </p:cNvSpPr>
              <p:nvPr/>
            </p:nvSpPr>
            <p:spPr bwMode="auto">
              <a:xfrm>
                <a:off x="1811" y="3123"/>
                <a:ext cx="7" cy="384"/>
              </a:xfrm>
              <a:prstGeom prst="rect">
                <a:avLst/>
              </a:prstGeom>
              <a:solidFill>
                <a:srgbClr val="63C6F5"/>
              </a:solidFill>
              <a:ln w="9525">
                <a:noFill/>
                <a:miter lim="800000"/>
                <a:headEnd/>
                <a:tailEnd/>
              </a:ln>
            </p:spPr>
            <p:txBody>
              <a:bodyPr/>
              <a:lstStyle/>
              <a:p>
                <a:endParaRPr lang="en-US" dirty="0"/>
              </a:p>
            </p:txBody>
          </p:sp>
          <p:sp>
            <p:nvSpPr>
              <p:cNvPr id="81269" name="Rectangle 13685"/>
              <p:cNvSpPr>
                <a:spLocks noChangeArrowheads="1"/>
              </p:cNvSpPr>
              <p:nvPr/>
            </p:nvSpPr>
            <p:spPr bwMode="auto">
              <a:xfrm>
                <a:off x="1818" y="2771"/>
                <a:ext cx="6" cy="1"/>
              </a:xfrm>
              <a:prstGeom prst="rect">
                <a:avLst/>
              </a:prstGeom>
              <a:solidFill>
                <a:srgbClr val="63C6F5"/>
              </a:solidFill>
              <a:ln w="9525">
                <a:noFill/>
                <a:miter lim="800000"/>
                <a:headEnd/>
                <a:tailEnd/>
              </a:ln>
            </p:spPr>
            <p:txBody>
              <a:bodyPr/>
              <a:lstStyle/>
              <a:p>
                <a:endParaRPr lang="en-US" dirty="0"/>
              </a:p>
            </p:txBody>
          </p:sp>
          <p:sp>
            <p:nvSpPr>
              <p:cNvPr id="81270" name="Rectangle 13686"/>
              <p:cNvSpPr>
                <a:spLocks noChangeArrowheads="1"/>
              </p:cNvSpPr>
              <p:nvPr/>
            </p:nvSpPr>
            <p:spPr bwMode="auto">
              <a:xfrm>
                <a:off x="1818" y="2783"/>
                <a:ext cx="6" cy="19"/>
              </a:xfrm>
              <a:prstGeom prst="rect">
                <a:avLst/>
              </a:prstGeom>
              <a:solidFill>
                <a:srgbClr val="63C6F5"/>
              </a:solidFill>
              <a:ln w="9525">
                <a:noFill/>
                <a:miter lim="800000"/>
                <a:headEnd/>
                <a:tailEnd/>
              </a:ln>
            </p:spPr>
            <p:txBody>
              <a:bodyPr/>
              <a:lstStyle/>
              <a:p>
                <a:endParaRPr lang="en-US" dirty="0"/>
              </a:p>
            </p:txBody>
          </p:sp>
          <p:sp>
            <p:nvSpPr>
              <p:cNvPr id="81271" name="Rectangle 13687"/>
              <p:cNvSpPr>
                <a:spLocks noChangeArrowheads="1"/>
              </p:cNvSpPr>
              <p:nvPr/>
            </p:nvSpPr>
            <p:spPr bwMode="auto">
              <a:xfrm>
                <a:off x="1818" y="2802"/>
                <a:ext cx="6" cy="7"/>
              </a:xfrm>
              <a:prstGeom prst="rect">
                <a:avLst/>
              </a:prstGeom>
              <a:solidFill>
                <a:srgbClr val="63C6F5"/>
              </a:solidFill>
              <a:ln w="9525">
                <a:noFill/>
                <a:miter lim="800000"/>
                <a:headEnd/>
                <a:tailEnd/>
              </a:ln>
            </p:spPr>
            <p:txBody>
              <a:bodyPr/>
              <a:lstStyle/>
              <a:p>
                <a:endParaRPr lang="en-US" dirty="0"/>
              </a:p>
            </p:txBody>
          </p:sp>
          <p:sp>
            <p:nvSpPr>
              <p:cNvPr id="81272" name="Rectangle 13688"/>
              <p:cNvSpPr>
                <a:spLocks noChangeArrowheads="1"/>
              </p:cNvSpPr>
              <p:nvPr/>
            </p:nvSpPr>
            <p:spPr bwMode="auto">
              <a:xfrm>
                <a:off x="1818" y="2809"/>
                <a:ext cx="6" cy="1"/>
              </a:xfrm>
              <a:prstGeom prst="rect">
                <a:avLst/>
              </a:prstGeom>
              <a:solidFill>
                <a:srgbClr val="63C6F5"/>
              </a:solidFill>
              <a:ln w="9525">
                <a:noFill/>
                <a:miter lim="800000"/>
                <a:headEnd/>
                <a:tailEnd/>
              </a:ln>
            </p:spPr>
            <p:txBody>
              <a:bodyPr/>
              <a:lstStyle/>
              <a:p>
                <a:endParaRPr lang="en-US" dirty="0"/>
              </a:p>
            </p:txBody>
          </p:sp>
          <p:sp>
            <p:nvSpPr>
              <p:cNvPr id="81273" name="Rectangle 13689"/>
              <p:cNvSpPr>
                <a:spLocks noChangeArrowheads="1"/>
              </p:cNvSpPr>
              <p:nvPr/>
            </p:nvSpPr>
            <p:spPr bwMode="auto">
              <a:xfrm>
                <a:off x="1818" y="2815"/>
                <a:ext cx="6" cy="1"/>
              </a:xfrm>
              <a:prstGeom prst="rect">
                <a:avLst/>
              </a:prstGeom>
              <a:solidFill>
                <a:srgbClr val="63C6F5"/>
              </a:solidFill>
              <a:ln w="9525">
                <a:noFill/>
                <a:miter lim="800000"/>
                <a:headEnd/>
                <a:tailEnd/>
              </a:ln>
            </p:spPr>
            <p:txBody>
              <a:bodyPr/>
              <a:lstStyle/>
              <a:p>
                <a:endParaRPr lang="en-US" dirty="0"/>
              </a:p>
            </p:txBody>
          </p:sp>
          <p:sp>
            <p:nvSpPr>
              <p:cNvPr id="81274" name="Freeform 13690"/>
              <p:cNvSpPr>
                <a:spLocks/>
              </p:cNvSpPr>
              <p:nvPr/>
            </p:nvSpPr>
            <p:spPr bwMode="auto">
              <a:xfrm>
                <a:off x="1818" y="2827"/>
                <a:ext cx="6" cy="7"/>
              </a:xfrm>
              <a:custGeom>
                <a:avLst/>
                <a:gdLst/>
                <a:ahLst/>
                <a:cxnLst>
                  <a:cxn ang="0">
                    <a:pos x="0" y="0"/>
                  </a:cxn>
                  <a:cxn ang="0">
                    <a:pos x="0" y="7"/>
                  </a:cxn>
                  <a:cxn ang="0">
                    <a:pos x="6" y="7"/>
                  </a:cxn>
                  <a:cxn ang="0">
                    <a:pos x="6" y="7"/>
                  </a:cxn>
                  <a:cxn ang="0">
                    <a:pos x="0" y="0"/>
                  </a:cxn>
                </a:cxnLst>
                <a:rect l="0" t="0" r="r" b="b"/>
                <a:pathLst>
                  <a:path w="6" h="7">
                    <a:moveTo>
                      <a:pt x="0" y="0"/>
                    </a:moveTo>
                    <a:lnTo>
                      <a:pt x="0" y="7"/>
                    </a:lnTo>
                    <a:lnTo>
                      <a:pt x="6" y="7"/>
                    </a:lnTo>
                    <a:lnTo>
                      <a:pt x="6" y="7"/>
                    </a:lnTo>
                    <a:lnTo>
                      <a:pt x="0" y="0"/>
                    </a:lnTo>
                    <a:close/>
                  </a:path>
                </a:pathLst>
              </a:custGeom>
              <a:solidFill>
                <a:srgbClr val="63C6F5"/>
              </a:solidFill>
              <a:ln w="9525">
                <a:noFill/>
                <a:round/>
                <a:headEnd/>
                <a:tailEnd/>
              </a:ln>
            </p:spPr>
            <p:txBody>
              <a:bodyPr/>
              <a:lstStyle/>
              <a:p>
                <a:endParaRPr lang="en-US" dirty="0"/>
              </a:p>
            </p:txBody>
          </p:sp>
          <p:sp>
            <p:nvSpPr>
              <p:cNvPr id="81275" name="Rectangle 13691"/>
              <p:cNvSpPr>
                <a:spLocks noChangeArrowheads="1"/>
              </p:cNvSpPr>
              <p:nvPr/>
            </p:nvSpPr>
            <p:spPr bwMode="auto">
              <a:xfrm>
                <a:off x="1818" y="2840"/>
                <a:ext cx="6" cy="1"/>
              </a:xfrm>
              <a:prstGeom prst="rect">
                <a:avLst/>
              </a:prstGeom>
              <a:solidFill>
                <a:srgbClr val="63C6F5"/>
              </a:solidFill>
              <a:ln w="9525">
                <a:noFill/>
                <a:miter lim="800000"/>
                <a:headEnd/>
                <a:tailEnd/>
              </a:ln>
            </p:spPr>
            <p:txBody>
              <a:bodyPr/>
              <a:lstStyle/>
              <a:p>
                <a:endParaRPr lang="en-US" dirty="0"/>
              </a:p>
            </p:txBody>
          </p:sp>
          <p:sp>
            <p:nvSpPr>
              <p:cNvPr id="81276" name="Rectangle 13692"/>
              <p:cNvSpPr>
                <a:spLocks noChangeArrowheads="1"/>
              </p:cNvSpPr>
              <p:nvPr/>
            </p:nvSpPr>
            <p:spPr bwMode="auto">
              <a:xfrm>
                <a:off x="1818" y="2840"/>
                <a:ext cx="6" cy="132"/>
              </a:xfrm>
              <a:prstGeom prst="rect">
                <a:avLst/>
              </a:prstGeom>
              <a:solidFill>
                <a:srgbClr val="63C6F5"/>
              </a:solidFill>
              <a:ln w="9525">
                <a:noFill/>
                <a:miter lim="800000"/>
                <a:headEnd/>
                <a:tailEnd/>
              </a:ln>
            </p:spPr>
            <p:txBody>
              <a:bodyPr/>
              <a:lstStyle/>
              <a:p>
                <a:endParaRPr lang="en-US" dirty="0"/>
              </a:p>
            </p:txBody>
          </p:sp>
          <p:sp>
            <p:nvSpPr>
              <p:cNvPr id="81277" name="Rectangle 13693"/>
              <p:cNvSpPr>
                <a:spLocks noChangeArrowheads="1"/>
              </p:cNvSpPr>
              <p:nvPr/>
            </p:nvSpPr>
            <p:spPr bwMode="auto">
              <a:xfrm>
                <a:off x="1818" y="3129"/>
                <a:ext cx="6" cy="371"/>
              </a:xfrm>
              <a:prstGeom prst="rect">
                <a:avLst/>
              </a:prstGeom>
              <a:solidFill>
                <a:srgbClr val="63C6F5"/>
              </a:solidFill>
              <a:ln w="9525">
                <a:noFill/>
                <a:miter lim="800000"/>
                <a:headEnd/>
                <a:tailEnd/>
              </a:ln>
            </p:spPr>
            <p:txBody>
              <a:bodyPr/>
              <a:lstStyle/>
              <a:p>
                <a:endParaRPr lang="en-US" dirty="0"/>
              </a:p>
            </p:txBody>
          </p:sp>
          <p:sp>
            <p:nvSpPr>
              <p:cNvPr id="81278" name="Freeform 13694"/>
              <p:cNvSpPr>
                <a:spLocks/>
              </p:cNvSpPr>
              <p:nvPr/>
            </p:nvSpPr>
            <p:spPr bwMode="auto">
              <a:xfrm>
                <a:off x="1811" y="1827"/>
                <a:ext cx="19" cy="749"/>
              </a:xfrm>
              <a:custGeom>
                <a:avLst/>
                <a:gdLst/>
                <a:ahLst/>
                <a:cxnLst>
                  <a:cxn ang="0">
                    <a:pos x="0" y="0"/>
                  </a:cxn>
                  <a:cxn ang="0">
                    <a:pos x="0" y="749"/>
                  </a:cxn>
                  <a:cxn ang="0">
                    <a:pos x="19" y="749"/>
                  </a:cxn>
                  <a:cxn ang="0">
                    <a:pos x="19" y="7"/>
                  </a:cxn>
                  <a:cxn ang="0">
                    <a:pos x="0" y="0"/>
                  </a:cxn>
                </a:cxnLst>
                <a:rect l="0" t="0" r="r" b="b"/>
                <a:pathLst>
                  <a:path w="19" h="749">
                    <a:moveTo>
                      <a:pt x="0" y="0"/>
                    </a:moveTo>
                    <a:lnTo>
                      <a:pt x="0" y="749"/>
                    </a:lnTo>
                    <a:lnTo>
                      <a:pt x="19" y="749"/>
                    </a:lnTo>
                    <a:lnTo>
                      <a:pt x="19" y="7"/>
                    </a:lnTo>
                    <a:lnTo>
                      <a:pt x="0" y="0"/>
                    </a:lnTo>
                    <a:close/>
                  </a:path>
                </a:pathLst>
              </a:custGeom>
              <a:solidFill>
                <a:srgbClr val="63C6F5"/>
              </a:solidFill>
              <a:ln w="9525">
                <a:noFill/>
                <a:round/>
                <a:headEnd/>
                <a:tailEnd/>
              </a:ln>
            </p:spPr>
            <p:txBody>
              <a:bodyPr/>
              <a:lstStyle/>
              <a:p>
                <a:endParaRPr lang="en-US" dirty="0"/>
              </a:p>
            </p:txBody>
          </p:sp>
          <p:sp>
            <p:nvSpPr>
              <p:cNvPr id="81279" name="Rectangle 13695"/>
              <p:cNvSpPr>
                <a:spLocks noChangeArrowheads="1"/>
              </p:cNvSpPr>
              <p:nvPr/>
            </p:nvSpPr>
            <p:spPr bwMode="auto">
              <a:xfrm>
                <a:off x="1824" y="2765"/>
                <a:ext cx="6" cy="1"/>
              </a:xfrm>
              <a:prstGeom prst="rect">
                <a:avLst/>
              </a:prstGeom>
              <a:solidFill>
                <a:srgbClr val="63C6F5"/>
              </a:solidFill>
              <a:ln w="9525">
                <a:noFill/>
                <a:miter lim="800000"/>
                <a:headEnd/>
                <a:tailEnd/>
              </a:ln>
            </p:spPr>
            <p:txBody>
              <a:bodyPr/>
              <a:lstStyle/>
              <a:p>
                <a:endParaRPr lang="en-US" dirty="0"/>
              </a:p>
            </p:txBody>
          </p:sp>
          <p:sp>
            <p:nvSpPr>
              <p:cNvPr id="81280" name="Rectangle 13696"/>
              <p:cNvSpPr>
                <a:spLocks noChangeArrowheads="1"/>
              </p:cNvSpPr>
              <p:nvPr/>
            </p:nvSpPr>
            <p:spPr bwMode="auto">
              <a:xfrm>
                <a:off x="1824" y="2783"/>
                <a:ext cx="6" cy="7"/>
              </a:xfrm>
              <a:prstGeom prst="rect">
                <a:avLst/>
              </a:prstGeom>
              <a:solidFill>
                <a:srgbClr val="63C6F5"/>
              </a:solidFill>
              <a:ln w="9525">
                <a:noFill/>
                <a:miter lim="800000"/>
                <a:headEnd/>
                <a:tailEnd/>
              </a:ln>
            </p:spPr>
            <p:txBody>
              <a:bodyPr/>
              <a:lstStyle/>
              <a:p>
                <a:endParaRPr lang="en-US" dirty="0"/>
              </a:p>
            </p:txBody>
          </p:sp>
          <p:sp>
            <p:nvSpPr>
              <p:cNvPr id="81281" name="Freeform 13697"/>
              <p:cNvSpPr>
                <a:spLocks/>
              </p:cNvSpPr>
              <p:nvPr/>
            </p:nvSpPr>
            <p:spPr bwMode="auto">
              <a:xfrm>
                <a:off x="1824" y="2790"/>
                <a:ext cx="6" cy="19"/>
              </a:xfrm>
              <a:custGeom>
                <a:avLst/>
                <a:gdLst/>
                <a:ahLst/>
                <a:cxnLst>
                  <a:cxn ang="0">
                    <a:pos x="0" y="0"/>
                  </a:cxn>
                  <a:cxn ang="0">
                    <a:pos x="0" y="19"/>
                  </a:cxn>
                  <a:cxn ang="0">
                    <a:pos x="6" y="12"/>
                  </a:cxn>
                  <a:cxn ang="0">
                    <a:pos x="6" y="0"/>
                  </a:cxn>
                  <a:cxn ang="0">
                    <a:pos x="0" y="0"/>
                  </a:cxn>
                </a:cxnLst>
                <a:rect l="0" t="0" r="r" b="b"/>
                <a:pathLst>
                  <a:path w="6" h="19">
                    <a:moveTo>
                      <a:pt x="0" y="0"/>
                    </a:moveTo>
                    <a:lnTo>
                      <a:pt x="0" y="19"/>
                    </a:lnTo>
                    <a:lnTo>
                      <a:pt x="6" y="12"/>
                    </a:lnTo>
                    <a:lnTo>
                      <a:pt x="6" y="0"/>
                    </a:lnTo>
                    <a:lnTo>
                      <a:pt x="0" y="0"/>
                    </a:lnTo>
                    <a:close/>
                  </a:path>
                </a:pathLst>
              </a:custGeom>
              <a:solidFill>
                <a:srgbClr val="63C6F5"/>
              </a:solidFill>
              <a:ln w="9525">
                <a:noFill/>
                <a:round/>
                <a:headEnd/>
                <a:tailEnd/>
              </a:ln>
            </p:spPr>
            <p:txBody>
              <a:bodyPr/>
              <a:lstStyle/>
              <a:p>
                <a:endParaRPr lang="en-US" dirty="0"/>
              </a:p>
            </p:txBody>
          </p:sp>
          <p:sp>
            <p:nvSpPr>
              <p:cNvPr id="81282" name="Rectangle 13698"/>
              <p:cNvSpPr>
                <a:spLocks noChangeArrowheads="1"/>
              </p:cNvSpPr>
              <p:nvPr/>
            </p:nvSpPr>
            <p:spPr bwMode="auto">
              <a:xfrm>
                <a:off x="1824" y="2815"/>
                <a:ext cx="6" cy="19"/>
              </a:xfrm>
              <a:prstGeom prst="rect">
                <a:avLst/>
              </a:prstGeom>
              <a:solidFill>
                <a:srgbClr val="63C6F5"/>
              </a:solidFill>
              <a:ln w="9525">
                <a:noFill/>
                <a:miter lim="800000"/>
                <a:headEnd/>
                <a:tailEnd/>
              </a:ln>
            </p:spPr>
            <p:txBody>
              <a:bodyPr/>
              <a:lstStyle/>
              <a:p>
                <a:endParaRPr lang="en-US" dirty="0"/>
              </a:p>
            </p:txBody>
          </p:sp>
          <p:sp>
            <p:nvSpPr>
              <p:cNvPr id="81283" name="Rectangle 13699"/>
              <p:cNvSpPr>
                <a:spLocks noChangeArrowheads="1"/>
              </p:cNvSpPr>
              <p:nvPr/>
            </p:nvSpPr>
            <p:spPr bwMode="auto">
              <a:xfrm>
                <a:off x="1824" y="2840"/>
                <a:ext cx="6" cy="1"/>
              </a:xfrm>
              <a:prstGeom prst="rect">
                <a:avLst/>
              </a:prstGeom>
              <a:solidFill>
                <a:srgbClr val="63C6F5"/>
              </a:solidFill>
              <a:ln w="9525">
                <a:noFill/>
                <a:miter lim="800000"/>
                <a:headEnd/>
                <a:tailEnd/>
              </a:ln>
            </p:spPr>
            <p:txBody>
              <a:bodyPr/>
              <a:lstStyle/>
              <a:p>
                <a:endParaRPr lang="en-US" dirty="0"/>
              </a:p>
            </p:txBody>
          </p:sp>
          <p:sp>
            <p:nvSpPr>
              <p:cNvPr id="81284" name="Rectangle 13700"/>
              <p:cNvSpPr>
                <a:spLocks noChangeArrowheads="1"/>
              </p:cNvSpPr>
              <p:nvPr/>
            </p:nvSpPr>
            <p:spPr bwMode="auto">
              <a:xfrm>
                <a:off x="1824" y="2840"/>
                <a:ext cx="6" cy="120"/>
              </a:xfrm>
              <a:prstGeom prst="rect">
                <a:avLst/>
              </a:prstGeom>
              <a:solidFill>
                <a:srgbClr val="63C6F5"/>
              </a:solidFill>
              <a:ln w="9525">
                <a:noFill/>
                <a:miter lim="800000"/>
                <a:headEnd/>
                <a:tailEnd/>
              </a:ln>
            </p:spPr>
            <p:txBody>
              <a:bodyPr/>
              <a:lstStyle/>
              <a:p>
                <a:endParaRPr lang="en-US" dirty="0"/>
              </a:p>
            </p:txBody>
          </p:sp>
          <p:sp>
            <p:nvSpPr>
              <p:cNvPr id="81285" name="Rectangle 13701"/>
              <p:cNvSpPr>
                <a:spLocks noChangeArrowheads="1"/>
              </p:cNvSpPr>
              <p:nvPr/>
            </p:nvSpPr>
            <p:spPr bwMode="auto">
              <a:xfrm>
                <a:off x="1824" y="3136"/>
                <a:ext cx="6" cy="364"/>
              </a:xfrm>
              <a:prstGeom prst="rect">
                <a:avLst/>
              </a:prstGeom>
              <a:solidFill>
                <a:srgbClr val="63C6F5"/>
              </a:solidFill>
              <a:ln w="9525">
                <a:noFill/>
                <a:miter lim="800000"/>
                <a:headEnd/>
                <a:tailEnd/>
              </a:ln>
            </p:spPr>
            <p:txBody>
              <a:bodyPr/>
              <a:lstStyle/>
              <a:p>
                <a:endParaRPr lang="en-US" dirty="0"/>
              </a:p>
            </p:txBody>
          </p:sp>
          <p:sp>
            <p:nvSpPr>
              <p:cNvPr id="81286" name="Freeform 13702"/>
              <p:cNvSpPr>
                <a:spLocks/>
              </p:cNvSpPr>
              <p:nvPr/>
            </p:nvSpPr>
            <p:spPr bwMode="auto">
              <a:xfrm>
                <a:off x="1830" y="2790"/>
                <a:ext cx="6" cy="12"/>
              </a:xfrm>
              <a:custGeom>
                <a:avLst/>
                <a:gdLst/>
                <a:ahLst/>
                <a:cxnLst>
                  <a:cxn ang="0">
                    <a:pos x="0" y="0"/>
                  </a:cxn>
                  <a:cxn ang="0">
                    <a:pos x="0" y="12"/>
                  </a:cxn>
                  <a:cxn ang="0">
                    <a:pos x="6" y="12"/>
                  </a:cxn>
                  <a:cxn ang="0">
                    <a:pos x="6" y="6"/>
                  </a:cxn>
                  <a:cxn ang="0">
                    <a:pos x="0" y="0"/>
                  </a:cxn>
                </a:cxnLst>
                <a:rect l="0" t="0" r="r" b="b"/>
                <a:pathLst>
                  <a:path w="6" h="12">
                    <a:moveTo>
                      <a:pt x="0" y="0"/>
                    </a:moveTo>
                    <a:lnTo>
                      <a:pt x="0" y="12"/>
                    </a:lnTo>
                    <a:lnTo>
                      <a:pt x="6" y="12"/>
                    </a:lnTo>
                    <a:lnTo>
                      <a:pt x="6" y="6"/>
                    </a:lnTo>
                    <a:lnTo>
                      <a:pt x="0" y="0"/>
                    </a:lnTo>
                    <a:close/>
                  </a:path>
                </a:pathLst>
              </a:custGeom>
              <a:solidFill>
                <a:srgbClr val="63C6F5"/>
              </a:solidFill>
              <a:ln w="9525">
                <a:noFill/>
                <a:round/>
                <a:headEnd/>
                <a:tailEnd/>
              </a:ln>
            </p:spPr>
            <p:txBody>
              <a:bodyPr/>
              <a:lstStyle/>
              <a:p>
                <a:endParaRPr lang="en-US" dirty="0"/>
              </a:p>
            </p:txBody>
          </p:sp>
          <p:sp>
            <p:nvSpPr>
              <p:cNvPr id="81287" name="Freeform 13703"/>
              <p:cNvSpPr>
                <a:spLocks/>
              </p:cNvSpPr>
              <p:nvPr/>
            </p:nvSpPr>
            <p:spPr bwMode="auto">
              <a:xfrm>
                <a:off x="1830" y="2815"/>
                <a:ext cx="6" cy="25"/>
              </a:xfrm>
              <a:custGeom>
                <a:avLst/>
                <a:gdLst/>
                <a:ahLst/>
                <a:cxnLst>
                  <a:cxn ang="0">
                    <a:pos x="0" y="0"/>
                  </a:cxn>
                  <a:cxn ang="0">
                    <a:pos x="0" y="25"/>
                  </a:cxn>
                  <a:cxn ang="0">
                    <a:pos x="6" y="19"/>
                  </a:cxn>
                  <a:cxn ang="0">
                    <a:pos x="6" y="0"/>
                  </a:cxn>
                  <a:cxn ang="0">
                    <a:pos x="0" y="0"/>
                  </a:cxn>
                </a:cxnLst>
                <a:rect l="0" t="0" r="r" b="b"/>
                <a:pathLst>
                  <a:path w="6" h="25">
                    <a:moveTo>
                      <a:pt x="0" y="0"/>
                    </a:moveTo>
                    <a:lnTo>
                      <a:pt x="0" y="25"/>
                    </a:lnTo>
                    <a:lnTo>
                      <a:pt x="6" y="19"/>
                    </a:lnTo>
                    <a:lnTo>
                      <a:pt x="6" y="0"/>
                    </a:lnTo>
                    <a:lnTo>
                      <a:pt x="0" y="0"/>
                    </a:lnTo>
                    <a:close/>
                  </a:path>
                </a:pathLst>
              </a:custGeom>
              <a:solidFill>
                <a:srgbClr val="63C6F5"/>
              </a:solidFill>
              <a:ln w="9525">
                <a:noFill/>
                <a:round/>
                <a:headEnd/>
                <a:tailEnd/>
              </a:ln>
            </p:spPr>
            <p:txBody>
              <a:bodyPr/>
              <a:lstStyle/>
              <a:p>
                <a:endParaRPr lang="en-US" dirty="0"/>
              </a:p>
            </p:txBody>
          </p:sp>
          <p:sp>
            <p:nvSpPr>
              <p:cNvPr id="81288" name="Freeform 13704"/>
              <p:cNvSpPr>
                <a:spLocks/>
              </p:cNvSpPr>
              <p:nvPr/>
            </p:nvSpPr>
            <p:spPr bwMode="auto">
              <a:xfrm>
                <a:off x="1830" y="2846"/>
                <a:ext cx="6" cy="107"/>
              </a:xfrm>
              <a:custGeom>
                <a:avLst/>
                <a:gdLst/>
                <a:ahLst/>
                <a:cxnLst>
                  <a:cxn ang="0">
                    <a:pos x="0" y="0"/>
                  </a:cxn>
                  <a:cxn ang="0">
                    <a:pos x="0" y="107"/>
                  </a:cxn>
                  <a:cxn ang="0">
                    <a:pos x="6" y="101"/>
                  </a:cxn>
                  <a:cxn ang="0">
                    <a:pos x="6" y="0"/>
                  </a:cxn>
                  <a:cxn ang="0">
                    <a:pos x="0" y="0"/>
                  </a:cxn>
                </a:cxnLst>
                <a:rect l="0" t="0" r="r" b="b"/>
                <a:pathLst>
                  <a:path w="6" h="107">
                    <a:moveTo>
                      <a:pt x="0" y="0"/>
                    </a:moveTo>
                    <a:lnTo>
                      <a:pt x="0" y="107"/>
                    </a:lnTo>
                    <a:lnTo>
                      <a:pt x="6" y="101"/>
                    </a:lnTo>
                    <a:lnTo>
                      <a:pt x="6" y="0"/>
                    </a:lnTo>
                    <a:lnTo>
                      <a:pt x="0" y="0"/>
                    </a:lnTo>
                    <a:close/>
                  </a:path>
                </a:pathLst>
              </a:custGeom>
              <a:solidFill>
                <a:srgbClr val="63C6F5"/>
              </a:solidFill>
              <a:ln w="9525">
                <a:noFill/>
                <a:round/>
                <a:headEnd/>
                <a:tailEnd/>
              </a:ln>
            </p:spPr>
            <p:txBody>
              <a:bodyPr/>
              <a:lstStyle/>
              <a:p>
                <a:endParaRPr lang="en-US" dirty="0"/>
              </a:p>
            </p:txBody>
          </p:sp>
          <p:sp>
            <p:nvSpPr>
              <p:cNvPr id="81289" name="Freeform 13705"/>
              <p:cNvSpPr>
                <a:spLocks/>
              </p:cNvSpPr>
              <p:nvPr/>
            </p:nvSpPr>
            <p:spPr bwMode="auto">
              <a:xfrm>
                <a:off x="1830" y="3136"/>
                <a:ext cx="6" cy="358"/>
              </a:xfrm>
              <a:custGeom>
                <a:avLst/>
                <a:gdLst/>
                <a:ahLst/>
                <a:cxnLst>
                  <a:cxn ang="0">
                    <a:pos x="0" y="0"/>
                  </a:cxn>
                  <a:cxn ang="0">
                    <a:pos x="0" y="358"/>
                  </a:cxn>
                  <a:cxn ang="0">
                    <a:pos x="6" y="358"/>
                  </a:cxn>
                  <a:cxn ang="0">
                    <a:pos x="6" y="6"/>
                  </a:cxn>
                  <a:cxn ang="0">
                    <a:pos x="0" y="0"/>
                  </a:cxn>
                </a:cxnLst>
                <a:rect l="0" t="0" r="r" b="b"/>
                <a:pathLst>
                  <a:path w="6" h="358">
                    <a:moveTo>
                      <a:pt x="0" y="0"/>
                    </a:moveTo>
                    <a:lnTo>
                      <a:pt x="0" y="358"/>
                    </a:lnTo>
                    <a:lnTo>
                      <a:pt x="6" y="358"/>
                    </a:lnTo>
                    <a:lnTo>
                      <a:pt x="6" y="6"/>
                    </a:lnTo>
                    <a:lnTo>
                      <a:pt x="0" y="0"/>
                    </a:lnTo>
                    <a:close/>
                  </a:path>
                </a:pathLst>
              </a:custGeom>
              <a:solidFill>
                <a:srgbClr val="63C6F5"/>
              </a:solidFill>
              <a:ln w="9525">
                <a:noFill/>
                <a:round/>
                <a:headEnd/>
                <a:tailEnd/>
              </a:ln>
            </p:spPr>
            <p:txBody>
              <a:bodyPr/>
              <a:lstStyle/>
              <a:p>
                <a:endParaRPr lang="en-US" dirty="0"/>
              </a:p>
            </p:txBody>
          </p:sp>
          <p:sp>
            <p:nvSpPr>
              <p:cNvPr id="81290" name="Freeform 13706"/>
              <p:cNvSpPr>
                <a:spLocks/>
              </p:cNvSpPr>
              <p:nvPr/>
            </p:nvSpPr>
            <p:spPr bwMode="auto">
              <a:xfrm>
                <a:off x="1830" y="1834"/>
                <a:ext cx="6" cy="748"/>
              </a:xfrm>
              <a:custGeom>
                <a:avLst/>
                <a:gdLst/>
                <a:ahLst/>
                <a:cxnLst>
                  <a:cxn ang="0">
                    <a:pos x="0" y="0"/>
                  </a:cxn>
                  <a:cxn ang="0">
                    <a:pos x="0" y="742"/>
                  </a:cxn>
                  <a:cxn ang="0">
                    <a:pos x="6" y="748"/>
                  </a:cxn>
                  <a:cxn ang="0">
                    <a:pos x="6" y="0"/>
                  </a:cxn>
                  <a:cxn ang="0">
                    <a:pos x="0" y="0"/>
                  </a:cxn>
                </a:cxnLst>
                <a:rect l="0" t="0" r="r" b="b"/>
                <a:pathLst>
                  <a:path w="6" h="748">
                    <a:moveTo>
                      <a:pt x="0" y="0"/>
                    </a:moveTo>
                    <a:lnTo>
                      <a:pt x="0" y="742"/>
                    </a:lnTo>
                    <a:lnTo>
                      <a:pt x="6" y="748"/>
                    </a:lnTo>
                    <a:lnTo>
                      <a:pt x="6" y="0"/>
                    </a:lnTo>
                    <a:lnTo>
                      <a:pt x="0" y="0"/>
                    </a:lnTo>
                    <a:close/>
                  </a:path>
                </a:pathLst>
              </a:custGeom>
              <a:solidFill>
                <a:srgbClr val="63C6F5"/>
              </a:solidFill>
              <a:ln w="9525">
                <a:noFill/>
                <a:round/>
                <a:headEnd/>
                <a:tailEnd/>
              </a:ln>
            </p:spPr>
            <p:txBody>
              <a:bodyPr/>
              <a:lstStyle/>
              <a:p>
                <a:endParaRPr lang="en-US" dirty="0"/>
              </a:p>
            </p:txBody>
          </p:sp>
          <p:sp>
            <p:nvSpPr>
              <p:cNvPr id="81291" name="Rectangle 13707"/>
              <p:cNvSpPr>
                <a:spLocks noChangeArrowheads="1"/>
              </p:cNvSpPr>
              <p:nvPr/>
            </p:nvSpPr>
            <p:spPr bwMode="auto">
              <a:xfrm>
                <a:off x="1836" y="2802"/>
                <a:ext cx="7" cy="7"/>
              </a:xfrm>
              <a:prstGeom prst="rect">
                <a:avLst/>
              </a:prstGeom>
              <a:solidFill>
                <a:srgbClr val="63C6F5"/>
              </a:solidFill>
              <a:ln w="9525">
                <a:noFill/>
                <a:miter lim="800000"/>
                <a:headEnd/>
                <a:tailEnd/>
              </a:ln>
            </p:spPr>
            <p:txBody>
              <a:bodyPr/>
              <a:lstStyle/>
              <a:p>
                <a:endParaRPr lang="en-US" dirty="0"/>
              </a:p>
            </p:txBody>
          </p:sp>
          <p:sp>
            <p:nvSpPr>
              <p:cNvPr id="81292" name="Rectangle 13708"/>
              <p:cNvSpPr>
                <a:spLocks noChangeArrowheads="1"/>
              </p:cNvSpPr>
              <p:nvPr/>
            </p:nvSpPr>
            <p:spPr bwMode="auto">
              <a:xfrm>
                <a:off x="1836" y="2815"/>
                <a:ext cx="7" cy="12"/>
              </a:xfrm>
              <a:prstGeom prst="rect">
                <a:avLst/>
              </a:prstGeom>
              <a:solidFill>
                <a:srgbClr val="63C6F5"/>
              </a:solidFill>
              <a:ln w="9525">
                <a:noFill/>
                <a:miter lim="800000"/>
                <a:headEnd/>
                <a:tailEnd/>
              </a:ln>
            </p:spPr>
            <p:txBody>
              <a:bodyPr/>
              <a:lstStyle/>
              <a:p>
                <a:endParaRPr lang="en-US" dirty="0"/>
              </a:p>
            </p:txBody>
          </p:sp>
          <p:sp>
            <p:nvSpPr>
              <p:cNvPr id="81293" name="Rectangle 13709"/>
              <p:cNvSpPr>
                <a:spLocks noChangeArrowheads="1"/>
              </p:cNvSpPr>
              <p:nvPr/>
            </p:nvSpPr>
            <p:spPr bwMode="auto">
              <a:xfrm>
                <a:off x="1836" y="2840"/>
                <a:ext cx="7" cy="101"/>
              </a:xfrm>
              <a:prstGeom prst="rect">
                <a:avLst/>
              </a:prstGeom>
              <a:solidFill>
                <a:srgbClr val="63C6F5"/>
              </a:solidFill>
              <a:ln w="9525">
                <a:noFill/>
                <a:miter lim="800000"/>
                <a:headEnd/>
                <a:tailEnd/>
              </a:ln>
            </p:spPr>
            <p:txBody>
              <a:bodyPr/>
              <a:lstStyle/>
              <a:p>
                <a:endParaRPr lang="en-US" dirty="0"/>
              </a:p>
            </p:txBody>
          </p:sp>
          <p:sp>
            <p:nvSpPr>
              <p:cNvPr id="81294" name="Rectangle 13710"/>
              <p:cNvSpPr>
                <a:spLocks noChangeArrowheads="1"/>
              </p:cNvSpPr>
              <p:nvPr/>
            </p:nvSpPr>
            <p:spPr bwMode="auto">
              <a:xfrm>
                <a:off x="1836" y="3148"/>
                <a:ext cx="7" cy="340"/>
              </a:xfrm>
              <a:prstGeom prst="rect">
                <a:avLst/>
              </a:prstGeom>
              <a:solidFill>
                <a:srgbClr val="63C6F5"/>
              </a:solidFill>
              <a:ln w="9525">
                <a:noFill/>
                <a:miter lim="800000"/>
                <a:headEnd/>
                <a:tailEnd/>
              </a:ln>
            </p:spPr>
            <p:txBody>
              <a:bodyPr/>
              <a:lstStyle/>
              <a:p>
                <a:endParaRPr lang="en-US" dirty="0"/>
              </a:p>
            </p:txBody>
          </p:sp>
          <p:sp>
            <p:nvSpPr>
              <p:cNvPr id="81295" name="Rectangle 13711"/>
              <p:cNvSpPr>
                <a:spLocks noChangeArrowheads="1"/>
              </p:cNvSpPr>
              <p:nvPr/>
            </p:nvSpPr>
            <p:spPr bwMode="auto">
              <a:xfrm>
                <a:off x="1836" y="1834"/>
                <a:ext cx="7" cy="748"/>
              </a:xfrm>
              <a:prstGeom prst="rect">
                <a:avLst/>
              </a:prstGeom>
              <a:solidFill>
                <a:srgbClr val="63C6F5"/>
              </a:solidFill>
              <a:ln w="9525">
                <a:noFill/>
                <a:miter lim="800000"/>
                <a:headEnd/>
                <a:tailEnd/>
              </a:ln>
            </p:spPr>
            <p:txBody>
              <a:bodyPr/>
              <a:lstStyle/>
              <a:p>
                <a:endParaRPr lang="en-US" dirty="0"/>
              </a:p>
            </p:txBody>
          </p:sp>
          <p:sp>
            <p:nvSpPr>
              <p:cNvPr id="81296" name="Freeform 13712"/>
              <p:cNvSpPr>
                <a:spLocks/>
              </p:cNvSpPr>
              <p:nvPr/>
            </p:nvSpPr>
            <p:spPr bwMode="auto">
              <a:xfrm>
                <a:off x="1843" y="2827"/>
                <a:ext cx="6" cy="7"/>
              </a:xfrm>
              <a:custGeom>
                <a:avLst/>
                <a:gdLst/>
                <a:ahLst/>
                <a:cxnLst>
                  <a:cxn ang="0">
                    <a:pos x="0" y="0"/>
                  </a:cxn>
                  <a:cxn ang="0">
                    <a:pos x="0" y="7"/>
                  </a:cxn>
                  <a:cxn ang="0">
                    <a:pos x="6" y="7"/>
                  </a:cxn>
                  <a:cxn ang="0">
                    <a:pos x="6" y="7"/>
                  </a:cxn>
                  <a:cxn ang="0">
                    <a:pos x="0" y="0"/>
                  </a:cxn>
                </a:cxnLst>
                <a:rect l="0" t="0" r="r" b="b"/>
                <a:pathLst>
                  <a:path w="6" h="7">
                    <a:moveTo>
                      <a:pt x="0" y="0"/>
                    </a:moveTo>
                    <a:lnTo>
                      <a:pt x="0" y="7"/>
                    </a:lnTo>
                    <a:lnTo>
                      <a:pt x="6" y="7"/>
                    </a:lnTo>
                    <a:lnTo>
                      <a:pt x="6" y="7"/>
                    </a:lnTo>
                    <a:lnTo>
                      <a:pt x="0" y="0"/>
                    </a:lnTo>
                    <a:close/>
                  </a:path>
                </a:pathLst>
              </a:custGeom>
              <a:solidFill>
                <a:srgbClr val="63C6F5"/>
              </a:solidFill>
              <a:ln w="9525">
                <a:noFill/>
                <a:round/>
                <a:headEnd/>
                <a:tailEnd/>
              </a:ln>
            </p:spPr>
            <p:txBody>
              <a:bodyPr/>
              <a:lstStyle/>
              <a:p>
                <a:endParaRPr lang="en-US" dirty="0"/>
              </a:p>
            </p:txBody>
          </p:sp>
          <p:sp>
            <p:nvSpPr>
              <p:cNvPr id="81297" name="Rectangle 13713"/>
              <p:cNvSpPr>
                <a:spLocks noChangeArrowheads="1"/>
              </p:cNvSpPr>
              <p:nvPr/>
            </p:nvSpPr>
            <p:spPr bwMode="auto">
              <a:xfrm>
                <a:off x="1843" y="2840"/>
                <a:ext cx="6" cy="101"/>
              </a:xfrm>
              <a:prstGeom prst="rect">
                <a:avLst/>
              </a:prstGeom>
              <a:solidFill>
                <a:srgbClr val="63C6F5"/>
              </a:solidFill>
              <a:ln w="9525">
                <a:noFill/>
                <a:miter lim="800000"/>
                <a:headEnd/>
                <a:tailEnd/>
              </a:ln>
            </p:spPr>
            <p:txBody>
              <a:bodyPr/>
              <a:lstStyle/>
              <a:p>
                <a:endParaRPr lang="en-US" dirty="0"/>
              </a:p>
            </p:txBody>
          </p:sp>
          <p:sp>
            <p:nvSpPr>
              <p:cNvPr id="81298" name="Rectangle 13714"/>
              <p:cNvSpPr>
                <a:spLocks noChangeArrowheads="1"/>
              </p:cNvSpPr>
              <p:nvPr/>
            </p:nvSpPr>
            <p:spPr bwMode="auto">
              <a:xfrm>
                <a:off x="1843" y="3155"/>
                <a:ext cx="6" cy="333"/>
              </a:xfrm>
              <a:prstGeom prst="rect">
                <a:avLst/>
              </a:prstGeom>
              <a:solidFill>
                <a:srgbClr val="63C6F5"/>
              </a:solidFill>
              <a:ln w="9525">
                <a:noFill/>
                <a:miter lim="800000"/>
                <a:headEnd/>
                <a:tailEnd/>
              </a:ln>
            </p:spPr>
            <p:txBody>
              <a:bodyPr/>
              <a:lstStyle/>
              <a:p>
                <a:endParaRPr lang="en-US" dirty="0"/>
              </a:p>
            </p:txBody>
          </p:sp>
          <p:sp>
            <p:nvSpPr>
              <p:cNvPr id="81299" name="Rectangle 13715"/>
              <p:cNvSpPr>
                <a:spLocks noChangeArrowheads="1"/>
              </p:cNvSpPr>
              <p:nvPr/>
            </p:nvSpPr>
            <p:spPr bwMode="auto">
              <a:xfrm>
                <a:off x="1843" y="1834"/>
                <a:ext cx="12" cy="748"/>
              </a:xfrm>
              <a:prstGeom prst="rect">
                <a:avLst/>
              </a:prstGeom>
              <a:solidFill>
                <a:srgbClr val="63C6F5"/>
              </a:solidFill>
              <a:ln w="9525">
                <a:noFill/>
                <a:miter lim="800000"/>
                <a:headEnd/>
                <a:tailEnd/>
              </a:ln>
            </p:spPr>
            <p:txBody>
              <a:bodyPr/>
              <a:lstStyle/>
              <a:p>
                <a:endParaRPr lang="en-US" dirty="0"/>
              </a:p>
            </p:txBody>
          </p:sp>
          <p:sp>
            <p:nvSpPr>
              <p:cNvPr id="81300" name="Freeform 13716"/>
              <p:cNvSpPr>
                <a:spLocks/>
              </p:cNvSpPr>
              <p:nvPr/>
            </p:nvSpPr>
            <p:spPr bwMode="auto">
              <a:xfrm>
                <a:off x="1849" y="2834"/>
                <a:ext cx="6" cy="107"/>
              </a:xfrm>
              <a:custGeom>
                <a:avLst/>
                <a:gdLst/>
                <a:ahLst/>
                <a:cxnLst>
                  <a:cxn ang="0">
                    <a:pos x="0" y="6"/>
                  </a:cxn>
                  <a:cxn ang="0">
                    <a:pos x="0" y="107"/>
                  </a:cxn>
                  <a:cxn ang="0">
                    <a:pos x="6" y="107"/>
                  </a:cxn>
                  <a:cxn ang="0">
                    <a:pos x="6" y="0"/>
                  </a:cxn>
                  <a:cxn ang="0">
                    <a:pos x="0" y="6"/>
                  </a:cxn>
                </a:cxnLst>
                <a:rect l="0" t="0" r="r" b="b"/>
                <a:pathLst>
                  <a:path w="6" h="107">
                    <a:moveTo>
                      <a:pt x="0" y="6"/>
                    </a:moveTo>
                    <a:lnTo>
                      <a:pt x="0" y="107"/>
                    </a:lnTo>
                    <a:lnTo>
                      <a:pt x="6" y="107"/>
                    </a:lnTo>
                    <a:lnTo>
                      <a:pt x="6" y="0"/>
                    </a:lnTo>
                    <a:lnTo>
                      <a:pt x="0" y="6"/>
                    </a:lnTo>
                    <a:close/>
                  </a:path>
                </a:pathLst>
              </a:custGeom>
              <a:solidFill>
                <a:srgbClr val="63C6F5"/>
              </a:solidFill>
              <a:ln w="9525">
                <a:noFill/>
                <a:round/>
                <a:headEnd/>
                <a:tailEnd/>
              </a:ln>
            </p:spPr>
            <p:txBody>
              <a:bodyPr/>
              <a:lstStyle/>
              <a:p>
                <a:endParaRPr lang="en-US" dirty="0"/>
              </a:p>
            </p:txBody>
          </p:sp>
          <p:sp>
            <p:nvSpPr>
              <p:cNvPr id="81301" name="Freeform 13717"/>
              <p:cNvSpPr>
                <a:spLocks/>
              </p:cNvSpPr>
              <p:nvPr/>
            </p:nvSpPr>
            <p:spPr bwMode="auto">
              <a:xfrm>
                <a:off x="1849" y="3167"/>
                <a:ext cx="6" cy="315"/>
              </a:xfrm>
              <a:custGeom>
                <a:avLst/>
                <a:gdLst/>
                <a:ahLst/>
                <a:cxnLst>
                  <a:cxn ang="0">
                    <a:pos x="0" y="0"/>
                  </a:cxn>
                  <a:cxn ang="0">
                    <a:pos x="0" y="315"/>
                  </a:cxn>
                  <a:cxn ang="0">
                    <a:pos x="6" y="308"/>
                  </a:cxn>
                  <a:cxn ang="0">
                    <a:pos x="6" y="0"/>
                  </a:cxn>
                  <a:cxn ang="0">
                    <a:pos x="0" y="0"/>
                  </a:cxn>
                </a:cxnLst>
                <a:rect l="0" t="0" r="r" b="b"/>
                <a:pathLst>
                  <a:path w="6" h="315">
                    <a:moveTo>
                      <a:pt x="0" y="0"/>
                    </a:moveTo>
                    <a:lnTo>
                      <a:pt x="0" y="315"/>
                    </a:lnTo>
                    <a:lnTo>
                      <a:pt x="6" y="308"/>
                    </a:lnTo>
                    <a:lnTo>
                      <a:pt x="6" y="0"/>
                    </a:lnTo>
                    <a:lnTo>
                      <a:pt x="0" y="0"/>
                    </a:lnTo>
                    <a:close/>
                  </a:path>
                </a:pathLst>
              </a:custGeom>
              <a:solidFill>
                <a:srgbClr val="63C6F5"/>
              </a:solidFill>
              <a:ln w="9525">
                <a:noFill/>
                <a:round/>
                <a:headEnd/>
                <a:tailEnd/>
              </a:ln>
            </p:spPr>
            <p:txBody>
              <a:bodyPr/>
              <a:lstStyle/>
              <a:p>
                <a:endParaRPr lang="en-US" dirty="0"/>
              </a:p>
            </p:txBody>
          </p:sp>
          <p:sp>
            <p:nvSpPr>
              <p:cNvPr id="81302" name="Rectangle 13718"/>
              <p:cNvSpPr>
                <a:spLocks noChangeArrowheads="1"/>
              </p:cNvSpPr>
              <p:nvPr/>
            </p:nvSpPr>
            <p:spPr bwMode="auto">
              <a:xfrm>
                <a:off x="1855" y="2834"/>
                <a:ext cx="7" cy="107"/>
              </a:xfrm>
              <a:prstGeom prst="rect">
                <a:avLst/>
              </a:prstGeom>
              <a:solidFill>
                <a:srgbClr val="63C6F5"/>
              </a:solidFill>
              <a:ln w="9525">
                <a:noFill/>
                <a:miter lim="800000"/>
                <a:headEnd/>
                <a:tailEnd/>
              </a:ln>
            </p:spPr>
            <p:txBody>
              <a:bodyPr/>
              <a:lstStyle/>
              <a:p>
                <a:endParaRPr lang="en-US" dirty="0"/>
              </a:p>
            </p:txBody>
          </p:sp>
          <p:sp>
            <p:nvSpPr>
              <p:cNvPr id="81303" name="Freeform 13719"/>
              <p:cNvSpPr>
                <a:spLocks/>
              </p:cNvSpPr>
              <p:nvPr/>
            </p:nvSpPr>
            <p:spPr bwMode="auto">
              <a:xfrm>
                <a:off x="1855" y="3180"/>
                <a:ext cx="7" cy="295"/>
              </a:xfrm>
              <a:custGeom>
                <a:avLst/>
                <a:gdLst/>
                <a:ahLst/>
                <a:cxnLst>
                  <a:cxn ang="0">
                    <a:pos x="0" y="0"/>
                  </a:cxn>
                  <a:cxn ang="0">
                    <a:pos x="0" y="295"/>
                  </a:cxn>
                  <a:cxn ang="0">
                    <a:pos x="7" y="289"/>
                  </a:cxn>
                  <a:cxn ang="0">
                    <a:pos x="7" y="6"/>
                  </a:cxn>
                  <a:cxn ang="0">
                    <a:pos x="0" y="0"/>
                  </a:cxn>
                </a:cxnLst>
                <a:rect l="0" t="0" r="r" b="b"/>
                <a:pathLst>
                  <a:path w="7" h="295">
                    <a:moveTo>
                      <a:pt x="0" y="0"/>
                    </a:moveTo>
                    <a:lnTo>
                      <a:pt x="0" y="295"/>
                    </a:lnTo>
                    <a:lnTo>
                      <a:pt x="7" y="289"/>
                    </a:lnTo>
                    <a:lnTo>
                      <a:pt x="7" y="6"/>
                    </a:lnTo>
                    <a:lnTo>
                      <a:pt x="0" y="0"/>
                    </a:lnTo>
                    <a:close/>
                  </a:path>
                </a:pathLst>
              </a:custGeom>
              <a:solidFill>
                <a:srgbClr val="63C6F5"/>
              </a:solidFill>
              <a:ln w="9525">
                <a:noFill/>
                <a:round/>
                <a:headEnd/>
                <a:tailEnd/>
              </a:ln>
            </p:spPr>
            <p:txBody>
              <a:bodyPr/>
              <a:lstStyle/>
              <a:p>
                <a:endParaRPr lang="en-US" dirty="0"/>
              </a:p>
            </p:txBody>
          </p:sp>
          <p:sp>
            <p:nvSpPr>
              <p:cNvPr id="81304" name="Rectangle 13720"/>
              <p:cNvSpPr>
                <a:spLocks noChangeArrowheads="1"/>
              </p:cNvSpPr>
              <p:nvPr/>
            </p:nvSpPr>
            <p:spPr bwMode="auto">
              <a:xfrm>
                <a:off x="1855" y="1834"/>
                <a:ext cx="13" cy="748"/>
              </a:xfrm>
              <a:prstGeom prst="rect">
                <a:avLst/>
              </a:prstGeom>
              <a:solidFill>
                <a:srgbClr val="63C6F5"/>
              </a:solidFill>
              <a:ln w="9525">
                <a:noFill/>
                <a:miter lim="800000"/>
                <a:headEnd/>
                <a:tailEnd/>
              </a:ln>
            </p:spPr>
            <p:txBody>
              <a:bodyPr/>
              <a:lstStyle/>
              <a:p>
                <a:endParaRPr lang="en-US" dirty="0"/>
              </a:p>
            </p:txBody>
          </p:sp>
          <p:sp>
            <p:nvSpPr>
              <p:cNvPr id="81305" name="Rectangle 13721"/>
              <p:cNvSpPr>
                <a:spLocks noChangeArrowheads="1"/>
              </p:cNvSpPr>
              <p:nvPr/>
            </p:nvSpPr>
            <p:spPr bwMode="auto">
              <a:xfrm>
                <a:off x="1862" y="2834"/>
                <a:ext cx="6" cy="100"/>
              </a:xfrm>
              <a:prstGeom prst="rect">
                <a:avLst/>
              </a:prstGeom>
              <a:solidFill>
                <a:srgbClr val="63C6F5"/>
              </a:solidFill>
              <a:ln w="9525">
                <a:noFill/>
                <a:miter lim="800000"/>
                <a:headEnd/>
                <a:tailEnd/>
              </a:ln>
            </p:spPr>
            <p:txBody>
              <a:bodyPr/>
              <a:lstStyle/>
              <a:p>
                <a:endParaRPr lang="en-US" dirty="0"/>
              </a:p>
            </p:txBody>
          </p:sp>
          <p:sp>
            <p:nvSpPr>
              <p:cNvPr id="81306" name="Freeform 13722"/>
              <p:cNvSpPr>
                <a:spLocks/>
              </p:cNvSpPr>
              <p:nvPr/>
            </p:nvSpPr>
            <p:spPr bwMode="auto">
              <a:xfrm>
                <a:off x="1862" y="3217"/>
                <a:ext cx="6" cy="76"/>
              </a:xfrm>
              <a:custGeom>
                <a:avLst/>
                <a:gdLst/>
                <a:ahLst/>
                <a:cxnLst>
                  <a:cxn ang="0">
                    <a:pos x="0" y="0"/>
                  </a:cxn>
                  <a:cxn ang="0">
                    <a:pos x="0" y="76"/>
                  </a:cxn>
                  <a:cxn ang="0">
                    <a:pos x="6" y="70"/>
                  </a:cxn>
                  <a:cxn ang="0">
                    <a:pos x="6" y="7"/>
                  </a:cxn>
                  <a:cxn ang="0">
                    <a:pos x="0" y="0"/>
                  </a:cxn>
                </a:cxnLst>
                <a:rect l="0" t="0" r="r" b="b"/>
                <a:pathLst>
                  <a:path w="6" h="76">
                    <a:moveTo>
                      <a:pt x="0" y="0"/>
                    </a:moveTo>
                    <a:lnTo>
                      <a:pt x="0" y="76"/>
                    </a:lnTo>
                    <a:lnTo>
                      <a:pt x="6" y="70"/>
                    </a:lnTo>
                    <a:lnTo>
                      <a:pt x="6" y="7"/>
                    </a:lnTo>
                    <a:lnTo>
                      <a:pt x="0" y="0"/>
                    </a:lnTo>
                    <a:close/>
                  </a:path>
                </a:pathLst>
              </a:custGeom>
              <a:solidFill>
                <a:srgbClr val="63C6F5"/>
              </a:solidFill>
              <a:ln w="9525">
                <a:noFill/>
                <a:round/>
                <a:headEnd/>
                <a:tailEnd/>
              </a:ln>
            </p:spPr>
            <p:txBody>
              <a:bodyPr/>
              <a:lstStyle/>
              <a:p>
                <a:endParaRPr lang="en-US" dirty="0"/>
              </a:p>
            </p:txBody>
          </p:sp>
          <p:sp>
            <p:nvSpPr>
              <p:cNvPr id="81307" name="Freeform 13723"/>
              <p:cNvSpPr>
                <a:spLocks/>
              </p:cNvSpPr>
              <p:nvPr/>
            </p:nvSpPr>
            <p:spPr bwMode="auto">
              <a:xfrm>
                <a:off x="1862" y="3305"/>
                <a:ext cx="6" cy="158"/>
              </a:xfrm>
              <a:custGeom>
                <a:avLst/>
                <a:gdLst/>
                <a:ahLst/>
                <a:cxnLst>
                  <a:cxn ang="0">
                    <a:pos x="0" y="0"/>
                  </a:cxn>
                  <a:cxn ang="0">
                    <a:pos x="0" y="158"/>
                  </a:cxn>
                  <a:cxn ang="0">
                    <a:pos x="6" y="158"/>
                  </a:cxn>
                  <a:cxn ang="0">
                    <a:pos x="6" y="7"/>
                  </a:cxn>
                  <a:cxn ang="0">
                    <a:pos x="0" y="0"/>
                  </a:cxn>
                </a:cxnLst>
                <a:rect l="0" t="0" r="r" b="b"/>
                <a:pathLst>
                  <a:path w="6" h="158">
                    <a:moveTo>
                      <a:pt x="0" y="0"/>
                    </a:moveTo>
                    <a:lnTo>
                      <a:pt x="0" y="158"/>
                    </a:lnTo>
                    <a:lnTo>
                      <a:pt x="6" y="158"/>
                    </a:lnTo>
                    <a:lnTo>
                      <a:pt x="6" y="7"/>
                    </a:lnTo>
                    <a:lnTo>
                      <a:pt x="0" y="0"/>
                    </a:lnTo>
                    <a:close/>
                  </a:path>
                </a:pathLst>
              </a:custGeom>
              <a:solidFill>
                <a:srgbClr val="63C6F5"/>
              </a:solidFill>
              <a:ln w="9525">
                <a:noFill/>
                <a:round/>
                <a:headEnd/>
                <a:tailEnd/>
              </a:ln>
            </p:spPr>
            <p:txBody>
              <a:bodyPr/>
              <a:lstStyle/>
              <a:p>
                <a:endParaRPr lang="en-US" dirty="0"/>
              </a:p>
            </p:txBody>
          </p:sp>
          <p:sp>
            <p:nvSpPr>
              <p:cNvPr id="81308" name="Rectangle 13724"/>
              <p:cNvSpPr>
                <a:spLocks noChangeArrowheads="1"/>
              </p:cNvSpPr>
              <p:nvPr/>
            </p:nvSpPr>
            <p:spPr bwMode="auto">
              <a:xfrm>
                <a:off x="1868" y="2607"/>
                <a:ext cx="6" cy="1"/>
              </a:xfrm>
              <a:prstGeom prst="rect">
                <a:avLst/>
              </a:prstGeom>
              <a:solidFill>
                <a:srgbClr val="63C6F5"/>
              </a:solidFill>
              <a:ln w="9525">
                <a:noFill/>
                <a:miter lim="800000"/>
                <a:headEnd/>
                <a:tailEnd/>
              </a:ln>
            </p:spPr>
            <p:txBody>
              <a:bodyPr/>
              <a:lstStyle/>
              <a:p>
                <a:endParaRPr lang="en-US" dirty="0"/>
              </a:p>
            </p:txBody>
          </p:sp>
          <p:sp>
            <p:nvSpPr>
              <p:cNvPr id="81309" name="Rectangle 13725"/>
              <p:cNvSpPr>
                <a:spLocks noChangeArrowheads="1"/>
              </p:cNvSpPr>
              <p:nvPr/>
            </p:nvSpPr>
            <p:spPr bwMode="auto">
              <a:xfrm>
                <a:off x="1868" y="2827"/>
                <a:ext cx="6" cy="107"/>
              </a:xfrm>
              <a:prstGeom prst="rect">
                <a:avLst/>
              </a:prstGeom>
              <a:solidFill>
                <a:srgbClr val="63C6F5"/>
              </a:solidFill>
              <a:ln w="9525">
                <a:noFill/>
                <a:miter lim="800000"/>
                <a:headEnd/>
                <a:tailEnd/>
              </a:ln>
            </p:spPr>
            <p:txBody>
              <a:bodyPr/>
              <a:lstStyle/>
              <a:p>
                <a:endParaRPr lang="en-US" dirty="0"/>
              </a:p>
            </p:txBody>
          </p:sp>
          <p:sp>
            <p:nvSpPr>
              <p:cNvPr id="81310" name="Freeform 13726"/>
              <p:cNvSpPr>
                <a:spLocks/>
              </p:cNvSpPr>
              <p:nvPr/>
            </p:nvSpPr>
            <p:spPr bwMode="auto">
              <a:xfrm>
                <a:off x="1868" y="3324"/>
                <a:ext cx="6" cy="126"/>
              </a:xfrm>
              <a:custGeom>
                <a:avLst/>
                <a:gdLst/>
                <a:ahLst/>
                <a:cxnLst>
                  <a:cxn ang="0">
                    <a:pos x="0" y="7"/>
                  </a:cxn>
                  <a:cxn ang="0">
                    <a:pos x="0" y="126"/>
                  </a:cxn>
                  <a:cxn ang="0">
                    <a:pos x="6" y="126"/>
                  </a:cxn>
                  <a:cxn ang="0">
                    <a:pos x="6" y="0"/>
                  </a:cxn>
                  <a:cxn ang="0">
                    <a:pos x="0" y="7"/>
                  </a:cxn>
                </a:cxnLst>
                <a:rect l="0" t="0" r="r" b="b"/>
                <a:pathLst>
                  <a:path w="6" h="126">
                    <a:moveTo>
                      <a:pt x="0" y="7"/>
                    </a:moveTo>
                    <a:lnTo>
                      <a:pt x="0" y="126"/>
                    </a:lnTo>
                    <a:lnTo>
                      <a:pt x="6" y="126"/>
                    </a:lnTo>
                    <a:lnTo>
                      <a:pt x="6" y="0"/>
                    </a:lnTo>
                    <a:lnTo>
                      <a:pt x="0" y="7"/>
                    </a:lnTo>
                    <a:close/>
                  </a:path>
                </a:pathLst>
              </a:custGeom>
              <a:solidFill>
                <a:srgbClr val="63C6F5"/>
              </a:solidFill>
              <a:ln w="9525">
                <a:noFill/>
                <a:round/>
                <a:headEnd/>
                <a:tailEnd/>
              </a:ln>
            </p:spPr>
            <p:txBody>
              <a:bodyPr/>
              <a:lstStyle/>
              <a:p>
                <a:endParaRPr lang="en-US" dirty="0"/>
              </a:p>
            </p:txBody>
          </p:sp>
          <p:sp>
            <p:nvSpPr>
              <p:cNvPr id="81311" name="Freeform 13727"/>
              <p:cNvSpPr>
                <a:spLocks/>
              </p:cNvSpPr>
              <p:nvPr/>
            </p:nvSpPr>
            <p:spPr bwMode="auto">
              <a:xfrm>
                <a:off x="1868" y="1834"/>
                <a:ext cx="13" cy="754"/>
              </a:xfrm>
              <a:custGeom>
                <a:avLst/>
                <a:gdLst/>
                <a:ahLst/>
                <a:cxnLst>
                  <a:cxn ang="0">
                    <a:pos x="0" y="0"/>
                  </a:cxn>
                  <a:cxn ang="0">
                    <a:pos x="0" y="748"/>
                  </a:cxn>
                  <a:cxn ang="0">
                    <a:pos x="13" y="754"/>
                  </a:cxn>
                  <a:cxn ang="0">
                    <a:pos x="13" y="0"/>
                  </a:cxn>
                  <a:cxn ang="0">
                    <a:pos x="0" y="0"/>
                  </a:cxn>
                </a:cxnLst>
                <a:rect l="0" t="0" r="r" b="b"/>
                <a:pathLst>
                  <a:path w="13" h="754">
                    <a:moveTo>
                      <a:pt x="0" y="0"/>
                    </a:moveTo>
                    <a:lnTo>
                      <a:pt x="0" y="748"/>
                    </a:lnTo>
                    <a:lnTo>
                      <a:pt x="13" y="754"/>
                    </a:lnTo>
                    <a:lnTo>
                      <a:pt x="13" y="0"/>
                    </a:lnTo>
                    <a:lnTo>
                      <a:pt x="0" y="0"/>
                    </a:lnTo>
                    <a:close/>
                  </a:path>
                </a:pathLst>
              </a:custGeom>
              <a:solidFill>
                <a:srgbClr val="63C6F5"/>
              </a:solidFill>
              <a:ln w="9525">
                <a:noFill/>
                <a:round/>
                <a:headEnd/>
                <a:tailEnd/>
              </a:ln>
            </p:spPr>
            <p:txBody>
              <a:bodyPr/>
              <a:lstStyle/>
              <a:p>
                <a:endParaRPr lang="en-US" dirty="0"/>
              </a:p>
            </p:txBody>
          </p:sp>
          <p:sp>
            <p:nvSpPr>
              <p:cNvPr id="81312" name="Rectangle 13728"/>
              <p:cNvSpPr>
                <a:spLocks noChangeArrowheads="1"/>
              </p:cNvSpPr>
              <p:nvPr/>
            </p:nvSpPr>
            <p:spPr bwMode="auto">
              <a:xfrm>
                <a:off x="1874" y="2607"/>
                <a:ext cx="7" cy="1"/>
              </a:xfrm>
              <a:prstGeom prst="rect">
                <a:avLst/>
              </a:prstGeom>
              <a:solidFill>
                <a:srgbClr val="63C6F5"/>
              </a:solidFill>
              <a:ln w="9525">
                <a:noFill/>
                <a:miter lim="800000"/>
                <a:headEnd/>
                <a:tailEnd/>
              </a:ln>
            </p:spPr>
            <p:txBody>
              <a:bodyPr/>
              <a:lstStyle/>
              <a:p>
                <a:endParaRPr lang="en-US" dirty="0"/>
              </a:p>
            </p:txBody>
          </p:sp>
          <p:sp>
            <p:nvSpPr>
              <p:cNvPr id="81313" name="Freeform 13729"/>
              <p:cNvSpPr>
                <a:spLocks/>
              </p:cNvSpPr>
              <p:nvPr/>
            </p:nvSpPr>
            <p:spPr bwMode="auto">
              <a:xfrm>
                <a:off x="1874" y="2802"/>
                <a:ext cx="7" cy="13"/>
              </a:xfrm>
              <a:custGeom>
                <a:avLst/>
                <a:gdLst/>
                <a:ahLst/>
                <a:cxnLst>
                  <a:cxn ang="0">
                    <a:pos x="0" y="0"/>
                  </a:cxn>
                  <a:cxn ang="0">
                    <a:pos x="0" y="7"/>
                  </a:cxn>
                  <a:cxn ang="0">
                    <a:pos x="7" y="13"/>
                  </a:cxn>
                  <a:cxn ang="0">
                    <a:pos x="7" y="0"/>
                  </a:cxn>
                  <a:cxn ang="0">
                    <a:pos x="0" y="0"/>
                  </a:cxn>
                </a:cxnLst>
                <a:rect l="0" t="0" r="r" b="b"/>
                <a:pathLst>
                  <a:path w="7" h="13">
                    <a:moveTo>
                      <a:pt x="0" y="0"/>
                    </a:moveTo>
                    <a:lnTo>
                      <a:pt x="0" y="7"/>
                    </a:lnTo>
                    <a:lnTo>
                      <a:pt x="7" y="13"/>
                    </a:lnTo>
                    <a:lnTo>
                      <a:pt x="7" y="0"/>
                    </a:lnTo>
                    <a:lnTo>
                      <a:pt x="0" y="0"/>
                    </a:lnTo>
                    <a:close/>
                  </a:path>
                </a:pathLst>
              </a:custGeom>
              <a:solidFill>
                <a:srgbClr val="63C6F5"/>
              </a:solidFill>
              <a:ln w="9525">
                <a:noFill/>
                <a:round/>
                <a:headEnd/>
                <a:tailEnd/>
              </a:ln>
            </p:spPr>
            <p:txBody>
              <a:bodyPr/>
              <a:lstStyle/>
              <a:p>
                <a:endParaRPr lang="en-US" dirty="0"/>
              </a:p>
            </p:txBody>
          </p:sp>
          <p:sp>
            <p:nvSpPr>
              <p:cNvPr id="81314" name="Freeform 13730"/>
              <p:cNvSpPr>
                <a:spLocks/>
              </p:cNvSpPr>
              <p:nvPr/>
            </p:nvSpPr>
            <p:spPr bwMode="auto">
              <a:xfrm>
                <a:off x="1874" y="2821"/>
                <a:ext cx="7" cy="113"/>
              </a:xfrm>
              <a:custGeom>
                <a:avLst/>
                <a:gdLst/>
                <a:ahLst/>
                <a:cxnLst>
                  <a:cxn ang="0">
                    <a:pos x="0" y="6"/>
                  </a:cxn>
                  <a:cxn ang="0">
                    <a:pos x="0" y="113"/>
                  </a:cxn>
                  <a:cxn ang="0">
                    <a:pos x="7" y="113"/>
                  </a:cxn>
                  <a:cxn ang="0">
                    <a:pos x="7" y="0"/>
                  </a:cxn>
                  <a:cxn ang="0">
                    <a:pos x="0" y="6"/>
                  </a:cxn>
                </a:cxnLst>
                <a:rect l="0" t="0" r="r" b="b"/>
                <a:pathLst>
                  <a:path w="7" h="113">
                    <a:moveTo>
                      <a:pt x="0" y="6"/>
                    </a:moveTo>
                    <a:lnTo>
                      <a:pt x="0" y="113"/>
                    </a:lnTo>
                    <a:lnTo>
                      <a:pt x="7" y="113"/>
                    </a:lnTo>
                    <a:lnTo>
                      <a:pt x="7" y="0"/>
                    </a:lnTo>
                    <a:lnTo>
                      <a:pt x="0" y="6"/>
                    </a:lnTo>
                    <a:close/>
                  </a:path>
                </a:pathLst>
              </a:custGeom>
              <a:solidFill>
                <a:srgbClr val="63C6F5"/>
              </a:solidFill>
              <a:ln w="9525">
                <a:noFill/>
                <a:round/>
                <a:headEnd/>
                <a:tailEnd/>
              </a:ln>
            </p:spPr>
            <p:txBody>
              <a:bodyPr/>
              <a:lstStyle/>
              <a:p>
                <a:endParaRPr lang="en-US" dirty="0"/>
              </a:p>
            </p:txBody>
          </p:sp>
          <p:sp>
            <p:nvSpPr>
              <p:cNvPr id="81315" name="Rectangle 13731"/>
              <p:cNvSpPr>
                <a:spLocks noChangeArrowheads="1"/>
              </p:cNvSpPr>
              <p:nvPr/>
            </p:nvSpPr>
            <p:spPr bwMode="auto">
              <a:xfrm>
                <a:off x="1874" y="3312"/>
                <a:ext cx="7" cy="126"/>
              </a:xfrm>
              <a:prstGeom prst="rect">
                <a:avLst/>
              </a:prstGeom>
              <a:solidFill>
                <a:srgbClr val="63C6F5"/>
              </a:solidFill>
              <a:ln w="9525">
                <a:noFill/>
                <a:miter lim="800000"/>
                <a:headEnd/>
                <a:tailEnd/>
              </a:ln>
            </p:spPr>
            <p:txBody>
              <a:bodyPr/>
              <a:lstStyle/>
              <a:p>
                <a:endParaRPr lang="en-US" dirty="0"/>
              </a:p>
            </p:txBody>
          </p:sp>
          <p:sp>
            <p:nvSpPr>
              <p:cNvPr id="81316" name="Rectangle 13732"/>
              <p:cNvSpPr>
                <a:spLocks noChangeArrowheads="1"/>
              </p:cNvSpPr>
              <p:nvPr/>
            </p:nvSpPr>
            <p:spPr bwMode="auto">
              <a:xfrm>
                <a:off x="1881" y="2607"/>
                <a:ext cx="6" cy="1"/>
              </a:xfrm>
              <a:prstGeom prst="rect">
                <a:avLst/>
              </a:prstGeom>
              <a:solidFill>
                <a:srgbClr val="63C6F5"/>
              </a:solidFill>
              <a:ln w="9525">
                <a:noFill/>
                <a:miter lim="800000"/>
                <a:headEnd/>
                <a:tailEnd/>
              </a:ln>
            </p:spPr>
            <p:txBody>
              <a:bodyPr/>
              <a:lstStyle/>
              <a:p>
                <a:endParaRPr lang="en-US" dirty="0"/>
              </a:p>
            </p:txBody>
          </p:sp>
          <p:sp>
            <p:nvSpPr>
              <p:cNvPr id="81317" name="Freeform 13733"/>
              <p:cNvSpPr>
                <a:spLocks/>
              </p:cNvSpPr>
              <p:nvPr/>
            </p:nvSpPr>
            <p:spPr bwMode="auto">
              <a:xfrm>
                <a:off x="1881" y="2771"/>
                <a:ext cx="6" cy="6"/>
              </a:xfrm>
              <a:custGeom>
                <a:avLst/>
                <a:gdLst/>
                <a:ahLst/>
                <a:cxnLst>
                  <a:cxn ang="0">
                    <a:pos x="0" y="0"/>
                  </a:cxn>
                  <a:cxn ang="0">
                    <a:pos x="0" y="0"/>
                  </a:cxn>
                  <a:cxn ang="0">
                    <a:pos x="6" y="6"/>
                  </a:cxn>
                  <a:cxn ang="0">
                    <a:pos x="6" y="0"/>
                  </a:cxn>
                  <a:cxn ang="0">
                    <a:pos x="0" y="0"/>
                  </a:cxn>
                </a:cxnLst>
                <a:rect l="0" t="0" r="r" b="b"/>
                <a:pathLst>
                  <a:path w="6" h="6">
                    <a:moveTo>
                      <a:pt x="0" y="0"/>
                    </a:moveTo>
                    <a:lnTo>
                      <a:pt x="0" y="0"/>
                    </a:lnTo>
                    <a:lnTo>
                      <a:pt x="6" y="6"/>
                    </a:lnTo>
                    <a:lnTo>
                      <a:pt x="6" y="0"/>
                    </a:lnTo>
                    <a:lnTo>
                      <a:pt x="0" y="0"/>
                    </a:lnTo>
                    <a:close/>
                  </a:path>
                </a:pathLst>
              </a:custGeom>
              <a:solidFill>
                <a:srgbClr val="63C6F5"/>
              </a:solidFill>
              <a:ln w="9525">
                <a:noFill/>
                <a:round/>
                <a:headEnd/>
                <a:tailEnd/>
              </a:ln>
            </p:spPr>
            <p:txBody>
              <a:bodyPr/>
              <a:lstStyle/>
              <a:p>
                <a:endParaRPr lang="en-US" dirty="0"/>
              </a:p>
            </p:txBody>
          </p:sp>
          <p:sp>
            <p:nvSpPr>
              <p:cNvPr id="81318" name="Freeform 13734"/>
              <p:cNvSpPr>
                <a:spLocks/>
              </p:cNvSpPr>
              <p:nvPr/>
            </p:nvSpPr>
            <p:spPr bwMode="auto">
              <a:xfrm>
                <a:off x="1881" y="2796"/>
                <a:ext cx="6" cy="6"/>
              </a:xfrm>
              <a:custGeom>
                <a:avLst/>
                <a:gdLst/>
                <a:ahLst/>
                <a:cxnLst>
                  <a:cxn ang="0">
                    <a:pos x="0" y="0"/>
                  </a:cxn>
                  <a:cxn ang="0">
                    <a:pos x="0" y="6"/>
                  </a:cxn>
                  <a:cxn ang="0">
                    <a:pos x="6" y="0"/>
                  </a:cxn>
                  <a:cxn ang="0">
                    <a:pos x="6" y="0"/>
                  </a:cxn>
                  <a:cxn ang="0">
                    <a:pos x="0" y="0"/>
                  </a:cxn>
                </a:cxnLst>
                <a:rect l="0" t="0" r="r" b="b"/>
                <a:pathLst>
                  <a:path w="6" h="6">
                    <a:moveTo>
                      <a:pt x="0" y="0"/>
                    </a:moveTo>
                    <a:lnTo>
                      <a:pt x="0" y="6"/>
                    </a:lnTo>
                    <a:lnTo>
                      <a:pt x="6" y="0"/>
                    </a:lnTo>
                    <a:lnTo>
                      <a:pt x="6" y="0"/>
                    </a:lnTo>
                    <a:lnTo>
                      <a:pt x="0" y="0"/>
                    </a:lnTo>
                    <a:close/>
                  </a:path>
                </a:pathLst>
              </a:custGeom>
              <a:solidFill>
                <a:srgbClr val="63C6F5"/>
              </a:solidFill>
              <a:ln w="9525">
                <a:noFill/>
                <a:round/>
                <a:headEnd/>
                <a:tailEnd/>
              </a:ln>
            </p:spPr>
            <p:txBody>
              <a:bodyPr/>
              <a:lstStyle/>
              <a:p>
                <a:endParaRPr lang="en-US" dirty="0"/>
              </a:p>
            </p:txBody>
          </p:sp>
          <p:sp>
            <p:nvSpPr>
              <p:cNvPr id="81319" name="Rectangle 13735"/>
              <p:cNvSpPr>
                <a:spLocks noChangeArrowheads="1"/>
              </p:cNvSpPr>
              <p:nvPr/>
            </p:nvSpPr>
            <p:spPr bwMode="auto">
              <a:xfrm>
                <a:off x="1881" y="2809"/>
                <a:ext cx="6" cy="1"/>
              </a:xfrm>
              <a:prstGeom prst="rect">
                <a:avLst/>
              </a:prstGeom>
              <a:solidFill>
                <a:srgbClr val="63C6F5"/>
              </a:solidFill>
              <a:ln w="9525">
                <a:noFill/>
                <a:miter lim="800000"/>
                <a:headEnd/>
                <a:tailEnd/>
              </a:ln>
            </p:spPr>
            <p:txBody>
              <a:bodyPr/>
              <a:lstStyle/>
              <a:p>
                <a:endParaRPr lang="en-US" dirty="0"/>
              </a:p>
            </p:txBody>
          </p:sp>
          <p:sp>
            <p:nvSpPr>
              <p:cNvPr id="81320" name="Freeform 13736"/>
              <p:cNvSpPr>
                <a:spLocks/>
              </p:cNvSpPr>
              <p:nvPr/>
            </p:nvSpPr>
            <p:spPr bwMode="auto">
              <a:xfrm>
                <a:off x="1881" y="2809"/>
                <a:ext cx="6" cy="119"/>
              </a:xfrm>
              <a:custGeom>
                <a:avLst/>
                <a:gdLst/>
                <a:ahLst/>
                <a:cxnLst>
                  <a:cxn ang="0">
                    <a:pos x="0" y="6"/>
                  </a:cxn>
                  <a:cxn ang="0">
                    <a:pos x="0" y="119"/>
                  </a:cxn>
                  <a:cxn ang="0">
                    <a:pos x="6" y="119"/>
                  </a:cxn>
                  <a:cxn ang="0">
                    <a:pos x="6" y="0"/>
                  </a:cxn>
                  <a:cxn ang="0">
                    <a:pos x="0" y="6"/>
                  </a:cxn>
                </a:cxnLst>
                <a:rect l="0" t="0" r="r" b="b"/>
                <a:pathLst>
                  <a:path w="6" h="119">
                    <a:moveTo>
                      <a:pt x="0" y="6"/>
                    </a:moveTo>
                    <a:lnTo>
                      <a:pt x="0" y="119"/>
                    </a:lnTo>
                    <a:lnTo>
                      <a:pt x="6" y="119"/>
                    </a:lnTo>
                    <a:lnTo>
                      <a:pt x="6" y="0"/>
                    </a:lnTo>
                    <a:lnTo>
                      <a:pt x="0" y="6"/>
                    </a:lnTo>
                    <a:close/>
                  </a:path>
                </a:pathLst>
              </a:custGeom>
              <a:solidFill>
                <a:srgbClr val="63C6F5"/>
              </a:solidFill>
              <a:ln w="9525">
                <a:noFill/>
                <a:round/>
                <a:headEnd/>
                <a:tailEnd/>
              </a:ln>
            </p:spPr>
            <p:txBody>
              <a:bodyPr/>
              <a:lstStyle/>
              <a:p>
                <a:endParaRPr lang="en-US" dirty="0"/>
              </a:p>
            </p:txBody>
          </p:sp>
          <p:sp>
            <p:nvSpPr>
              <p:cNvPr id="81321" name="Freeform 13737"/>
              <p:cNvSpPr>
                <a:spLocks/>
              </p:cNvSpPr>
              <p:nvPr/>
            </p:nvSpPr>
            <p:spPr bwMode="auto">
              <a:xfrm>
                <a:off x="1881" y="3299"/>
                <a:ext cx="6" cy="151"/>
              </a:xfrm>
              <a:custGeom>
                <a:avLst/>
                <a:gdLst/>
                <a:ahLst/>
                <a:cxnLst>
                  <a:cxn ang="0">
                    <a:pos x="0" y="6"/>
                  </a:cxn>
                  <a:cxn ang="0">
                    <a:pos x="0" y="151"/>
                  </a:cxn>
                  <a:cxn ang="0">
                    <a:pos x="6" y="151"/>
                  </a:cxn>
                  <a:cxn ang="0">
                    <a:pos x="6" y="0"/>
                  </a:cxn>
                  <a:cxn ang="0">
                    <a:pos x="0" y="6"/>
                  </a:cxn>
                </a:cxnLst>
                <a:rect l="0" t="0" r="r" b="b"/>
                <a:pathLst>
                  <a:path w="6" h="151">
                    <a:moveTo>
                      <a:pt x="0" y="6"/>
                    </a:moveTo>
                    <a:lnTo>
                      <a:pt x="0" y="151"/>
                    </a:lnTo>
                    <a:lnTo>
                      <a:pt x="6" y="151"/>
                    </a:lnTo>
                    <a:lnTo>
                      <a:pt x="6" y="0"/>
                    </a:lnTo>
                    <a:lnTo>
                      <a:pt x="0" y="6"/>
                    </a:lnTo>
                    <a:close/>
                  </a:path>
                </a:pathLst>
              </a:custGeom>
              <a:solidFill>
                <a:srgbClr val="63C6F5"/>
              </a:solidFill>
              <a:ln w="9525">
                <a:noFill/>
                <a:round/>
                <a:headEnd/>
                <a:tailEnd/>
              </a:ln>
            </p:spPr>
            <p:txBody>
              <a:bodyPr/>
              <a:lstStyle/>
              <a:p>
                <a:endParaRPr lang="en-US" dirty="0"/>
              </a:p>
            </p:txBody>
          </p:sp>
          <p:sp>
            <p:nvSpPr>
              <p:cNvPr id="81322" name="Rectangle 13738"/>
              <p:cNvSpPr>
                <a:spLocks noChangeArrowheads="1"/>
              </p:cNvSpPr>
              <p:nvPr/>
            </p:nvSpPr>
            <p:spPr bwMode="auto">
              <a:xfrm>
                <a:off x="1881" y="1834"/>
                <a:ext cx="12" cy="754"/>
              </a:xfrm>
              <a:prstGeom prst="rect">
                <a:avLst/>
              </a:prstGeom>
              <a:solidFill>
                <a:srgbClr val="63C6F5"/>
              </a:solidFill>
              <a:ln w="9525">
                <a:noFill/>
                <a:miter lim="800000"/>
                <a:headEnd/>
                <a:tailEnd/>
              </a:ln>
            </p:spPr>
            <p:txBody>
              <a:bodyPr/>
              <a:lstStyle/>
              <a:p>
                <a:endParaRPr lang="en-US" dirty="0"/>
              </a:p>
            </p:txBody>
          </p:sp>
          <p:sp>
            <p:nvSpPr>
              <p:cNvPr id="81323" name="Freeform 13739"/>
              <p:cNvSpPr>
                <a:spLocks/>
              </p:cNvSpPr>
              <p:nvPr/>
            </p:nvSpPr>
            <p:spPr bwMode="auto">
              <a:xfrm>
                <a:off x="1887" y="2601"/>
                <a:ext cx="6" cy="6"/>
              </a:xfrm>
              <a:custGeom>
                <a:avLst/>
                <a:gdLst/>
                <a:ahLst/>
                <a:cxnLst>
                  <a:cxn ang="0">
                    <a:pos x="0" y="6"/>
                  </a:cxn>
                  <a:cxn ang="0">
                    <a:pos x="0" y="6"/>
                  </a:cxn>
                  <a:cxn ang="0">
                    <a:pos x="6" y="6"/>
                  </a:cxn>
                  <a:cxn ang="0">
                    <a:pos x="6" y="0"/>
                  </a:cxn>
                  <a:cxn ang="0">
                    <a:pos x="0" y="6"/>
                  </a:cxn>
                </a:cxnLst>
                <a:rect l="0" t="0" r="r" b="b"/>
                <a:pathLst>
                  <a:path w="6" h="6">
                    <a:moveTo>
                      <a:pt x="0" y="6"/>
                    </a:moveTo>
                    <a:lnTo>
                      <a:pt x="0" y="6"/>
                    </a:lnTo>
                    <a:lnTo>
                      <a:pt x="6" y="6"/>
                    </a:lnTo>
                    <a:lnTo>
                      <a:pt x="6" y="0"/>
                    </a:lnTo>
                    <a:lnTo>
                      <a:pt x="0" y="6"/>
                    </a:lnTo>
                    <a:close/>
                  </a:path>
                </a:pathLst>
              </a:custGeom>
              <a:solidFill>
                <a:srgbClr val="63C6F5"/>
              </a:solidFill>
              <a:ln w="9525">
                <a:noFill/>
                <a:round/>
                <a:headEnd/>
                <a:tailEnd/>
              </a:ln>
            </p:spPr>
            <p:txBody>
              <a:bodyPr/>
              <a:lstStyle/>
              <a:p>
                <a:endParaRPr lang="en-US" dirty="0"/>
              </a:p>
            </p:txBody>
          </p:sp>
          <p:sp>
            <p:nvSpPr>
              <p:cNvPr id="81324" name="Rectangle 13740"/>
              <p:cNvSpPr>
                <a:spLocks noChangeArrowheads="1"/>
              </p:cNvSpPr>
              <p:nvPr/>
            </p:nvSpPr>
            <p:spPr bwMode="auto">
              <a:xfrm>
                <a:off x="1887" y="2607"/>
                <a:ext cx="6" cy="1"/>
              </a:xfrm>
              <a:prstGeom prst="rect">
                <a:avLst/>
              </a:prstGeom>
              <a:solidFill>
                <a:srgbClr val="63C6F5"/>
              </a:solidFill>
              <a:ln w="9525">
                <a:noFill/>
                <a:miter lim="800000"/>
                <a:headEnd/>
                <a:tailEnd/>
              </a:ln>
            </p:spPr>
            <p:txBody>
              <a:bodyPr/>
              <a:lstStyle/>
              <a:p>
                <a:endParaRPr lang="en-US" dirty="0"/>
              </a:p>
            </p:txBody>
          </p:sp>
          <p:sp>
            <p:nvSpPr>
              <p:cNvPr id="81325" name="Rectangle 13741"/>
              <p:cNvSpPr>
                <a:spLocks noChangeArrowheads="1"/>
              </p:cNvSpPr>
              <p:nvPr/>
            </p:nvSpPr>
            <p:spPr bwMode="auto">
              <a:xfrm>
                <a:off x="1887" y="2626"/>
                <a:ext cx="6" cy="1"/>
              </a:xfrm>
              <a:prstGeom prst="rect">
                <a:avLst/>
              </a:prstGeom>
              <a:solidFill>
                <a:srgbClr val="63C6F5"/>
              </a:solidFill>
              <a:ln w="9525">
                <a:noFill/>
                <a:miter lim="800000"/>
                <a:headEnd/>
                <a:tailEnd/>
              </a:ln>
            </p:spPr>
            <p:txBody>
              <a:bodyPr/>
              <a:lstStyle/>
              <a:p>
                <a:endParaRPr lang="en-US" dirty="0"/>
              </a:p>
            </p:txBody>
          </p:sp>
          <p:sp>
            <p:nvSpPr>
              <p:cNvPr id="81326" name="Rectangle 13742"/>
              <p:cNvSpPr>
                <a:spLocks noChangeArrowheads="1"/>
              </p:cNvSpPr>
              <p:nvPr/>
            </p:nvSpPr>
            <p:spPr bwMode="auto">
              <a:xfrm>
                <a:off x="1887" y="2771"/>
                <a:ext cx="6" cy="1"/>
              </a:xfrm>
              <a:prstGeom prst="rect">
                <a:avLst/>
              </a:prstGeom>
              <a:solidFill>
                <a:srgbClr val="63C6F5"/>
              </a:solidFill>
              <a:ln w="9525">
                <a:noFill/>
                <a:miter lim="800000"/>
                <a:headEnd/>
                <a:tailEnd/>
              </a:ln>
            </p:spPr>
            <p:txBody>
              <a:bodyPr/>
              <a:lstStyle/>
              <a:p>
                <a:endParaRPr lang="en-US" dirty="0"/>
              </a:p>
            </p:txBody>
          </p:sp>
          <p:sp>
            <p:nvSpPr>
              <p:cNvPr id="81327" name="Freeform 13743"/>
              <p:cNvSpPr>
                <a:spLocks/>
              </p:cNvSpPr>
              <p:nvPr/>
            </p:nvSpPr>
            <p:spPr bwMode="auto">
              <a:xfrm>
                <a:off x="1887" y="2777"/>
                <a:ext cx="6" cy="6"/>
              </a:xfrm>
              <a:custGeom>
                <a:avLst/>
                <a:gdLst/>
                <a:ahLst/>
                <a:cxnLst>
                  <a:cxn ang="0">
                    <a:pos x="0" y="0"/>
                  </a:cxn>
                  <a:cxn ang="0">
                    <a:pos x="0" y="6"/>
                  </a:cxn>
                  <a:cxn ang="0">
                    <a:pos x="6" y="6"/>
                  </a:cxn>
                  <a:cxn ang="0">
                    <a:pos x="6" y="6"/>
                  </a:cxn>
                  <a:cxn ang="0">
                    <a:pos x="0" y="0"/>
                  </a:cxn>
                </a:cxnLst>
                <a:rect l="0" t="0" r="r" b="b"/>
                <a:pathLst>
                  <a:path w="6" h="6">
                    <a:moveTo>
                      <a:pt x="0" y="0"/>
                    </a:moveTo>
                    <a:lnTo>
                      <a:pt x="0" y="6"/>
                    </a:lnTo>
                    <a:lnTo>
                      <a:pt x="6" y="6"/>
                    </a:lnTo>
                    <a:lnTo>
                      <a:pt x="6" y="6"/>
                    </a:lnTo>
                    <a:lnTo>
                      <a:pt x="0" y="0"/>
                    </a:lnTo>
                    <a:close/>
                  </a:path>
                </a:pathLst>
              </a:custGeom>
              <a:solidFill>
                <a:srgbClr val="63C6F5"/>
              </a:solidFill>
              <a:ln w="9525">
                <a:noFill/>
                <a:round/>
                <a:headEnd/>
                <a:tailEnd/>
              </a:ln>
            </p:spPr>
            <p:txBody>
              <a:bodyPr/>
              <a:lstStyle/>
              <a:p>
                <a:endParaRPr lang="en-US" dirty="0"/>
              </a:p>
            </p:txBody>
          </p:sp>
          <p:sp>
            <p:nvSpPr>
              <p:cNvPr id="81328" name="Freeform 13744"/>
              <p:cNvSpPr>
                <a:spLocks/>
              </p:cNvSpPr>
              <p:nvPr/>
            </p:nvSpPr>
            <p:spPr bwMode="auto">
              <a:xfrm>
                <a:off x="1887" y="2790"/>
                <a:ext cx="6" cy="6"/>
              </a:xfrm>
              <a:custGeom>
                <a:avLst/>
                <a:gdLst/>
                <a:ahLst/>
                <a:cxnLst>
                  <a:cxn ang="0">
                    <a:pos x="0" y="6"/>
                  </a:cxn>
                  <a:cxn ang="0">
                    <a:pos x="0" y="6"/>
                  </a:cxn>
                  <a:cxn ang="0">
                    <a:pos x="6" y="6"/>
                  </a:cxn>
                  <a:cxn ang="0">
                    <a:pos x="6" y="0"/>
                  </a:cxn>
                  <a:cxn ang="0">
                    <a:pos x="0" y="6"/>
                  </a:cxn>
                </a:cxnLst>
                <a:rect l="0" t="0" r="r" b="b"/>
                <a:pathLst>
                  <a:path w="6" h="6">
                    <a:moveTo>
                      <a:pt x="0" y="6"/>
                    </a:moveTo>
                    <a:lnTo>
                      <a:pt x="0" y="6"/>
                    </a:lnTo>
                    <a:lnTo>
                      <a:pt x="6" y="6"/>
                    </a:lnTo>
                    <a:lnTo>
                      <a:pt x="6" y="0"/>
                    </a:lnTo>
                    <a:lnTo>
                      <a:pt x="0" y="6"/>
                    </a:lnTo>
                    <a:close/>
                  </a:path>
                </a:pathLst>
              </a:custGeom>
              <a:solidFill>
                <a:srgbClr val="63C6F5"/>
              </a:solidFill>
              <a:ln w="9525">
                <a:noFill/>
                <a:round/>
                <a:headEnd/>
                <a:tailEnd/>
              </a:ln>
            </p:spPr>
            <p:txBody>
              <a:bodyPr/>
              <a:lstStyle/>
              <a:p>
                <a:endParaRPr lang="en-US" dirty="0"/>
              </a:p>
            </p:txBody>
          </p:sp>
          <p:sp>
            <p:nvSpPr>
              <p:cNvPr id="81329" name="Freeform 13745"/>
              <p:cNvSpPr>
                <a:spLocks/>
              </p:cNvSpPr>
              <p:nvPr/>
            </p:nvSpPr>
            <p:spPr bwMode="auto">
              <a:xfrm>
                <a:off x="1887" y="2796"/>
                <a:ext cx="6" cy="132"/>
              </a:xfrm>
              <a:custGeom>
                <a:avLst/>
                <a:gdLst/>
                <a:ahLst/>
                <a:cxnLst>
                  <a:cxn ang="0">
                    <a:pos x="0" y="6"/>
                  </a:cxn>
                  <a:cxn ang="0">
                    <a:pos x="0" y="132"/>
                  </a:cxn>
                  <a:cxn ang="0">
                    <a:pos x="6" y="132"/>
                  </a:cxn>
                  <a:cxn ang="0">
                    <a:pos x="6" y="0"/>
                  </a:cxn>
                  <a:cxn ang="0">
                    <a:pos x="0" y="6"/>
                  </a:cxn>
                </a:cxnLst>
                <a:rect l="0" t="0" r="r" b="b"/>
                <a:pathLst>
                  <a:path w="6" h="132">
                    <a:moveTo>
                      <a:pt x="0" y="6"/>
                    </a:moveTo>
                    <a:lnTo>
                      <a:pt x="0" y="132"/>
                    </a:lnTo>
                    <a:lnTo>
                      <a:pt x="6" y="132"/>
                    </a:lnTo>
                    <a:lnTo>
                      <a:pt x="6" y="0"/>
                    </a:lnTo>
                    <a:lnTo>
                      <a:pt x="0" y="6"/>
                    </a:lnTo>
                    <a:close/>
                  </a:path>
                </a:pathLst>
              </a:custGeom>
              <a:solidFill>
                <a:srgbClr val="63C6F5"/>
              </a:solidFill>
              <a:ln w="9525">
                <a:noFill/>
                <a:round/>
                <a:headEnd/>
                <a:tailEnd/>
              </a:ln>
            </p:spPr>
            <p:txBody>
              <a:bodyPr/>
              <a:lstStyle/>
              <a:p>
                <a:endParaRPr lang="en-US" dirty="0"/>
              </a:p>
            </p:txBody>
          </p:sp>
          <p:sp>
            <p:nvSpPr>
              <p:cNvPr id="81330" name="Rectangle 13746"/>
              <p:cNvSpPr>
                <a:spLocks noChangeArrowheads="1"/>
              </p:cNvSpPr>
              <p:nvPr/>
            </p:nvSpPr>
            <p:spPr bwMode="auto">
              <a:xfrm>
                <a:off x="1887" y="3293"/>
                <a:ext cx="6" cy="170"/>
              </a:xfrm>
              <a:prstGeom prst="rect">
                <a:avLst/>
              </a:prstGeom>
              <a:solidFill>
                <a:srgbClr val="63C6F5"/>
              </a:solidFill>
              <a:ln w="9525">
                <a:noFill/>
                <a:miter lim="800000"/>
                <a:headEnd/>
                <a:tailEnd/>
              </a:ln>
            </p:spPr>
            <p:txBody>
              <a:bodyPr/>
              <a:lstStyle/>
              <a:p>
                <a:endParaRPr lang="en-US" dirty="0"/>
              </a:p>
            </p:txBody>
          </p:sp>
          <p:sp>
            <p:nvSpPr>
              <p:cNvPr id="81331" name="Rectangle 13747"/>
              <p:cNvSpPr>
                <a:spLocks noChangeArrowheads="1"/>
              </p:cNvSpPr>
              <p:nvPr/>
            </p:nvSpPr>
            <p:spPr bwMode="auto">
              <a:xfrm>
                <a:off x="1893" y="2601"/>
                <a:ext cx="6" cy="6"/>
              </a:xfrm>
              <a:prstGeom prst="rect">
                <a:avLst/>
              </a:prstGeom>
              <a:solidFill>
                <a:srgbClr val="63C6F5"/>
              </a:solidFill>
              <a:ln w="9525">
                <a:noFill/>
                <a:miter lim="800000"/>
                <a:headEnd/>
                <a:tailEnd/>
              </a:ln>
            </p:spPr>
            <p:txBody>
              <a:bodyPr/>
              <a:lstStyle/>
              <a:p>
                <a:endParaRPr lang="en-US" dirty="0"/>
              </a:p>
            </p:txBody>
          </p:sp>
          <p:sp>
            <p:nvSpPr>
              <p:cNvPr id="81332" name="Rectangle 13748"/>
              <p:cNvSpPr>
                <a:spLocks noChangeArrowheads="1"/>
              </p:cNvSpPr>
              <p:nvPr/>
            </p:nvSpPr>
            <p:spPr bwMode="auto">
              <a:xfrm>
                <a:off x="1893" y="2626"/>
                <a:ext cx="6" cy="1"/>
              </a:xfrm>
              <a:prstGeom prst="rect">
                <a:avLst/>
              </a:prstGeom>
              <a:solidFill>
                <a:srgbClr val="63C6F5"/>
              </a:solidFill>
              <a:ln w="9525">
                <a:noFill/>
                <a:miter lim="800000"/>
                <a:headEnd/>
                <a:tailEnd/>
              </a:ln>
            </p:spPr>
            <p:txBody>
              <a:bodyPr/>
              <a:lstStyle/>
              <a:p>
                <a:endParaRPr lang="en-US" dirty="0"/>
              </a:p>
            </p:txBody>
          </p:sp>
          <p:sp>
            <p:nvSpPr>
              <p:cNvPr id="81333" name="Freeform 13749"/>
              <p:cNvSpPr>
                <a:spLocks/>
              </p:cNvSpPr>
              <p:nvPr/>
            </p:nvSpPr>
            <p:spPr bwMode="auto">
              <a:xfrm>
                <a:off x="1893" y="2783"/>
                <a:ext cx="6" cy="7"/>
              </a:xfrm>
              <a:custGeom>
                <a:avLst/>
                <a:gdLst/>
                <a:ahLst/>
                <a:cxnLst>
                  <a:cxn ang="0">
                    <a:pos x="0" y="7"/>
                  </a:cxn>
                  <a:cxn ang="0">
                    <a:pos x="0" y="7"/>
                  </a:cxn>
                  <a:cxn ang="0">
                    <a:pos x="6" y="7"/>
                  </a:cxn>
                  <a:cxn ang="0">
                    <a:pos x="6" y="0"/>
                  </a:cxn>
                  <a:cxn ang="0">
                    <a:pos x="0" y="7"/>
                  </a:cxn>
                </a:cxnLst>
                <a:rect l="0" t="0" r="r" b="b"/>
                <a:pathLst>
                  <a:path w="6" h="7">
                    <a:moveTo>
                      <a:pt x="0" y="7"/>
                    </a:moveTo>
                    <a:lnTo>
                      <a:pt x="0" y="7"/>
                    </a:lnTo>
                    <a:lnTo>
                      <a:pt x="6" y="7"/>
                    </a:lnTo>
                    <a:lnTo>
                      <a:pt x="6" y="0"/>
                    </a:lnTo>
                    <a:lnTo>
                      <a:pt x="0" y="7"/>
                    </a:lnTo>
                    <a:close/>
                  </a:path>
                </a:pathLst>
              </a:custGeom>
              <a:solidFill>
                <a:srgbClr val="63C6F5"/>
              </a:solidFill>
              <a:ln w="9525">
                <a:noFill/>
                <a:round/>
                <a:headEnd/>
                <a:tailEnd/>
              </a:ln>
            </p:spPr>
            <p:txBody>
              <a:bodyPr/>
              <a:lstStyle/>
              <a:p>
                <a:endParaRPr lang="en-US" dirty="0"/>
              </a:p>
            </p:txBody>
          </p:sp>
          <p:sp>
            <p:nvSpPr>
              <p:cNvPr id="81334" name="Rectangle 13750"/>
              <p:cNvSpPr>
                <a:spLocks noChangeArrowheads="1"/>
              </p:cNvSpPr>
              <p:nvPr/>
            </p:nvSpPr>
            <p:spPr bwMode="auto">
              <a:xfrm>
                <a:off x="1893" y="2790"/>
                <a:ext cx="6" cy="138"/>
              </a:xfrm>
              <a:prstGeom prst="rect">
                <a:avLst/>
              </a:prstGeom>
              <a:solidFill>
                <a:srgbClr val="63C6F5"/>
              </a:solidFill>
              <a:ln w="9525">
                <a:noFill/>
                <a:miter lim="800000"/>
                <a:headEnd/>
                <a:tailEnd/>
              </a:ln>
            </p:spPr>
            <p:txBody>
              <a:bodyPr/>
              <a:lstStyle/>
              <a:p>
                <a:endParaRPr lang="en-US" dirty="0"/>
              </a:p>
            </p:txBody>
          </p:sp>
          <p:sp>
            <p:nvSpPr>
              <p:cNvPr id="81335" name="Rectangle 13751"/>
              <p:cNvSpPr>
                <a:spLocks noChangeArrowheads="1"/>
              </p:cNvSpPr>
              <p:nvPr/>
            </p:nvSpPr>
            <p:spPr bwMode="auto">
              <a:xfrm>
                <a:off x="1893" y="3287"/>
                <a:ext cx="6" cy="182"/>
              </a:xfrm>
              <a:prstGeom prst="rect">
                <a:avLst/>
              </a:prstGeom>
              <a:solidFill>
                <a:srgbClr val="63C6F5"/>
              </a:solidFill>
              <a:ln w="9525">
                <a:noFill/>
                <a:miter lim="800000"/>
                <a:headEnd/>
                <a:tailEnd/>
              </a:ln>
            </p:spPr>
            <p:txBody>
              <a:bodyPr/>
              <a:lstStyle/>
              <a:p>
                <a:endParaRPr lang="en-US" dirty="0"/>
              </a:p>
            </p:txBody>
          </p:sp>
          <p:sp>
            <p:nvSpPr>
              <p:cNvPr id="81336" name="Freeform 13752"/>
              <p:cNvSpPr>
                <a:spLocks/>
              </p:cNvSpPr>
              <p:nvPr/>
            </p:nvSpPr>
            <p:spPr bwMode="auto">
              <a:xfrm>
                <a:off x="1893" y="1834"/>
                <a:ext cx="6" cy="754"/>
              </a:xfrm>
              <a:custGeom>
                <a:avLst/>
                <a:gdLst/>
                <a:ahLst/>
                <a:cxnLst>
                  <a:cxn ang="0">
                    <a:pos x="0" y="0"/>
                  </a:cxn>
                  <a:cxn ang="0">
                    <a:pos x="0" y="754"/>
                  </a:cxn>
                  <a:cxn ang="0">
                    <a:pos x="6" y="754"/>
                  </a:cxn>
                  <a:cxn ang="0">
                    <a:pos x="6" y="6"/>
                  </a:cxn>
                  <a:cxn ang="0">
                    <a:pos x="0" y="0"/>
                  </a:cxn>
                </a:cxnLst>
                <a:rect l="0" t="0" r="r" b="b"/>
                <a:pathLst>
                  <a:path w="6" h="754">
                    <a:moveTo>
                      <a:pt x="0" y="0"/>
                    </a:moveTo>
                    <a:lnTo>
                      <a:pt x="0" y="754"/>
                    </a:lnTo>
                    <a:lnTo>
                      <a:pt x="6" y="754"/>
                    </a:lnTo>
                    <a:lnTo>
                      <a:pt x="6" y="6"/>
                    </a:lnTo>
                    <a:lnTo>
                      <a:pt x="0" y="0"/>
                    </a:lnTo>
                    <a:close/>
                  </a:path>
                </a:pathLst>
              </a:custGeom>
              <a:solidFill>
                <a:srgbClr val="63C6F5"/>
              </a:solidFill>
              <a:ln w="9525">
                <a:noFill/>
                <a:round/>
                <a:headEnd/>
                <a:tailEnd/>
              </a:ln>
            </p:spPr>
            <p:txBody>
              <a:bodyPr/>
              <a:lstStyle/>
              <a:p>
                <a:endParaRPr lang="en-US" dirty="0"/>
              </a:p>
            </p:txBody>
          </p:sp>
          <p:sp>
            <p:nvSpPr>
              <p:cNvPr id="81337" name="Freeform 13753"/>
              <p:cNvSpPr>
                <a:spLocks/>
              </p:cNvSpPr>
              <p:nvPr/>
            </p:nvSpPr>
            <p:spPr bwMode="auto">
              <a:xfrm>
                <a:off x="1899" y="2607"/>
                <a:ext cx="7" cy="13"/>
              </a:xfrm>
              <a:custGeom>
                <a:avLst/>
                <a:gdLst/>
                <a:ahLst/>
                <a:cxnLst>
                  <a:cxn ang="0">
                    <a:pos x="0" y="0"/>
                  </a:cxn>
                  <a:cxn ang="0">
                    <a:pos x="0" y="7"/>
                  </a:cxn>
                  <a:cxn ang="0">
                    <a:pos x="7" y="13"/>
                  </a:cxn>
                  <a:cxn ang="0">
                    <a:pos x="7" y="0"/>
                  </a:cxn>
                  <a:cxn ang="0">
                    <a:pos x="0" y="0"/>
                  </a:cxn>
                </a:cxnLst>
                <a:rect l="0" t="0" r="r" b="b"/>
                <a:pathLst>
                  <a:path w="7" h="13">
                    <a:moveTo>
                      <a:pt x="0" y="0"/>
                    </a:moveTo>
                    <a:lnTo>
                      <a:pt x="0" y="7"/>
                    </a:lnTo>
                    <a:lnTo>
                      <a:pt x="7" y="13"/>
                    </a:lnTo>
                    <a:lnTo>
                      <a:pt x="7" y="0"/>
                    </a:lnTo>
                    <a:lnTo>
                      <a:pt x="0" y="0"/>
                    </a:lnTo>
                    <a:close/>
                  </a:path>
                </a:pathLst>
              </a:custGeom>
              <a:solidFill>
                <a:srgbClr val="63C6F5"/>
              </a:solidFill>
              <a:ln w="9525">
                <a:noFill/>
                <a:round/>
                <a:headEnd/>
                <a:tailEnd/>
              </a:ln>
            </p:spPr>
            <p:txBody>
              <a:bodyPr/>
              <a:lstStyle/>
              <a:p>
                <a:endParaRPr lang="en-US" dirty="0"/>
              </a:p>
            </p:txBody>
          </p:sp>
          <p:sp>
            <p:nvSpPr>
              <p:cNvPr id="81338" name="Rectangle 13754"/>
              <p:cNvSpPr>
                <a:spLocks noChangeArrowheads="1"/>
              </p:cNvSpPr>
              <p:nvPr/>
            </p:nvSpPr>
            <p:spPr bwMode="auto">
              <a:xfrm>
                <a:off x="1899" y="2626"/>
                <a:ext cx="7" cy="1"/>
              </a:xfrm>
              <a:prstGeom prst="rect">
                <a:avLst/>
              </a:prstGeom>
              <a:solidFill>
                <a:srgbClr val="63C6F5"/>
              </a:solidFill>
              <a:ln w="9525">
                <a:noFill/>
                <a:miter lim="800000"/>
                <a:headEnd/>
                <a:tailEnd/>
              </a:ln>
            </p:spPr>
            <p:txBody>
              <a:bodyPr/>
              <a:lstStyle/>
              <a:p>
                <a:endParaRPr lang="en-US" dirty="0"/>
              </a:p>
            </p:txBody>
          </p:sp>
          <p:sp>
            <p:nvSpPr>
              <p:cNvPr id="81339" name="Rectangle 13755"/>
              <p:cNvSpPr>
                <a:spLocks noChangeArrowheads="1"/>
              </p:cNvSpPr>
              <p:nvPr/>
            </p:nvSpPr>
            <p:spPr bwMode="auto">
              <a:xfrm>
                <a:off x="1899" y="2783"/>
                <a:ext cx="7" cy="1"/>
              </a:xfrm>
              <a:prstGeom prst="rect">
                <a:avLst/>
              </a:prstGeom>
              <a:solidFill>
                <a:srgbClr val="63C6F5"/>
              </a:solidFill>
              <a:ln w="9525">
                <a:noFill/>
                <a:miter lim="800000"/>
                <a:headEnd/>
                <a:tailEnd/>
              </a:ln>
            </p:spPr>
            <p:txBody>
              <a:bodyPr/>
              <a:lstStyle/>
              <a:p>
                <a:endParaRPr lang="en-US" dirty="0"/>
              </a:p>
            </p:txBody>
          </p:sp>
          <p:sp>
            <p:nvSpPr>
              <p:cNvPr id="81340" name="Rectangle 13756"/>
              <p:cNvSpPr>
                <a:spLocks noChangeArrowheads="1"/>
              </p:cNvSpPr>
              <p:nvPr/>
            </p:nvSpPr>
            <p:spPr bwMode="auto">
              <a:xfrm>
                <a:off x="1899" y="2790"/>
                <a:ext cx="7" cy="132"/>
              </a:xfrm>
              <a:prstGeom prst="rect">
                <a:avLst/>
              </a:prstGeom>
              <a:solidFill>
                <a:srgbClr val="63C6F5"/>
              </a:solidFill>
              <a:ln w="9525">
                <a:noFill/>
                <a:miter lim="800000"/>
                <a:headEnd/>
                <a:tailEnd/>
              </a:ln>
            </p:spPr>
            <p:txBody>
              <a:bodyPr/>
              <a:lstStyle/>
              <a:p>
                <a:endParaRPr lang="en-US" dirty="0"/>
              </a:p>
            </p:txBody>
          </p:sp>
          <p:sp>
            <p:nvSpPr>
              <p:cNvPr id="81341" name="Rectangle 13757"/>
              <p:cNvSpPr>
                <a:spLocks noChangeArrowheads="1"/>
              </p:cNvSpPr>
              <p:nvPr/>
            </p:nvSpPr>
            <p:spPr bwMode="auto">
              <a:xfrm>
                <a:off x="1899" y="3280"/>
                <a:ext cx="7" cy="195"/>
              </a:xfrm>
              <a:prstGeom prst="rect">
                <a:avLst/>
              </a:prstGeom>
              <a:solidFill>
                <a:srgbClr val="63C6F5"/>
              </a:solidFill>
              <a:ln w="9525">
                <a:noFill/>
                <a:miter lim="800000"/>
                <a:headEnd/>
                <a:tailEnd/>
              </a:ln>
            </p:spPr>
            <p:txBody>
              <a:bodyPr/>
              <a:lstStyle/>
              <a:p>
                <a:endParaRPr lang="en-US" dirty="0"/>
              </a:p>
            </p:txBody>
          </p:sp>
          <p:sp>
            <p:nvSpPr>
              <p:cNvPr id="81342" name="Rectangle 13758"/>
              <p:cNvSpPr>
                <a:spLocks noChangeArrowheads="1"/>
              </p:cNvSpPr>
              <p:nvPr/>
            </p:nvSpPr>
            <p:spPr bwMode="auto">
              <a:xfrm>
                <a:off x="1899" y="1840"/>
                <a:ext cx="7" cy="748"/>
              </a:xfrm>
              <a:prstGeom prst="rect">
                <a:avLst/>
              </a:prstGeom>
              <a:solidFill>
                <a:srgbClr val="63C6F5"/>
              </a:solidFill>
              <a:ln w="9525">
                <a:noFill/>
                <a:miter lim="800000"/>
                <a:headEnd/>
                <a:tailEnd/>
              </a:ln>
            </p:spPr>
            <p:txBody>
              <a:bodyPr/>
              <a:lstStyle/>
              <a:p>
                <a:endParaRPr lang="en-US" dirty="0"/>
              </a:p>
            </p:txBody>
          </p:sp>
          <p:sp>
            <p:nvSpPr>
              <p:cNvPr id="81343" name="Rectangle 13759"/>
              <p:cNvSpPr>
                <a:spLocks noChangeArrowheads="1"/>
              </p:cNvSpPr>
              <p:nvPr/>
            </p:nvSpPr>
            <p:spPr bwMode="auto">
              <a:xfrm>
                <a:off x="1906" y="2614"/>
                <a:ext cx="6" cy="6"/>
              </a:xfrm>
              <a:prstGeom prst="rect">
                <a:avLst/>
              </a:prstGeom>
              <a:solidFill>
                <a:srgbClr val="63C6F5"/>
              </a:solidFill>
              <a:ln w="9525">
                <a:noFill/>
                <a:miter lim="800000"/>
                <a:headEnd/>
                <a:tailEnd/>
              </a:ln>
            </p:spPr>
            <p:txBody>
              <a:bodyPr/>
              <a:lstStyle/>
              <a:p>
                <a:endParaRPr lang="en-US" dirty="0"/>
              </a:p>
            </p:txBody>
          </p:sp>
          <p:sp>
            <p:nvSpPr>
              <p:cNvPr id="81344" name="Rectangle 13760"/>
              <p:cNvSpPr>
                <a:spLocks noChangeArrowheads="1"/>
              </p:cNvSpPr>
              <p:nvPr/>
            </p:nvSpPr>
            <p:spPr bwMode="auto">
              <a:xfrm>
                <a:off x="1906" y="2620"/>
                <a:ext cx="6" cy="6"/>
              </a:xfrm>
              <a:prstGeom prst="rect">
                <a:avLst/>
              </a:prstGeom>
              <a:solidFill>
                <a:srgbClr val="63C6F5"/>
              </a:solidFill>
              <a:ln w="9525">
                <a:noFill/>
                <a:miter lim="800000"/>
                <a:headEnd/>
                <a:tailEnd/>
              </a:ln>
            </p:spPr>
            <p:txBody>
              <a:bodyPr/>
              <a:lstStyle/>
              <a:p>
                <a:endParaRPr lang="en-US" dirty="0"/>
              </a:p>
            </p:txBody>
          </p:sp>
          <p:sp>
            <p:nvSpPr>
              <p:cNvPr id="81345" name="Freeform 13761"/>
              <p:cNvSpPr>
                <a:spLocks/>
              </p:cNvSpPr>
              <p:nvPr/>
            </p:nvSpPr>
            <p:spPr bwMode="auto">
              <a:xfrm>
                <a:off x="1906" y="2777"/>
                <a:ext cx="6" cy="6"/>
              </a:xfrm>
              <a:custGeom>
                <a:avLst/>
                <a:gdLst/>
                <a:ahLst/>
                <a:cxnLst>
                  <a:cxn ang="0">
                    <a:pos x="0" y="6"/>
                  </a:cxn>
                  <a:cxn ang="0">
                    <a:pos x="0" y="6"/>
                  </a:cxn>
                  <a:cxn ang="0">
                    <a:pos x="6" y="6"/>
                  </a:cxn>
                  <a:cxn ang="0">
                    <a:pos x="6" y="0"/>
                  </a:cxn>
                  <a:cxn ang="0">
                    <a:pos x="0" y="6"/>
                  </a:cxn>
                </a:cxnLst>
                <a:rect l="0" t="0" r="r" b="b"/>
                <a:pathLst>
                  <a:path w="6" h="6">
                    <a:moveTo>
                      <a:pt x="0" y="6"/>
                    </a:moveTo>
                    <a:lnTo>
                      <a:pt x="0" y="6"/>
                    </a:lnTo>
                    <a:lnTo>
                      <a:pt x="6" y="6"/>
                    </a:lnTo>
                    <a:lnTo>
                      <a:pt x="6" y="0"/>
                    </a:lnTo>
                    <a:lnTo>
                      <a:pt x="0" y="6"/>
                    </a:lnTo>
                    <a:close/>
                  </a:path>
                </a:pathLst>
              </a:custGeom>
              <a:solidFill>
                <a:srgbClr val="63C6F5"/>
              </a:solidFill>
              <a:ln w="9525">
                <a:noFill/>
                <a:round/>
                <a:headEnd/>
                <a:tailEnd/>
              </a:ln>
            </p:spPr>
            <p:txBody>
              <a:bodyPr/>
              <a:lstStyle/>
              <a:p>
                <a:endParaRPr lang="en-US" dirty="0"/>
              </a:p>
            </p:txBody>
          </p:sp>
          <p:sp>
            <p:nvSpPr>
              <p:cNvPr id="81346" name="Rectangle 13762"/>
              <p:cNvSpPr>
                <a:spLocks noChangeArrowheads="1"/>
              </p:cNvSpPr>
              <p:nvPr/>
            </p:nvSpPr>
            <p:spPr bwMode="auto">
              <a:xfrm>
                <a:off x="1906" y="2783"/>
                <a:ext cx="6" cy="1"/>
              </a:xfrm>
              <a:prstGeom prst="rect">
                <a:avLst/>
              </a:prstGeom>
              <a:solidFill>
                <a:srgbClr val="63C6F5"/>
              </a:solidFill>
              <a:ln w="9525">
                <a:noFill/>
                <a:miter lim="800000"/>
                <a:headEnd/>
                <a:tailEnd/>
              </a:ln>
            </p:spPr>
            <p:txBody>
              <a:bodyPr/>
              <a:lstStyle/>
              <a:p>
                <a:endParaRPr lang="en-US" dirty="0"/>
              </a:p>
            </p:txBody>
          </p:sp>
          <p:sp>
            <p:nvSpPr>
              <p:cNvPr id="81347" name="Freeform 13763"/>
              <p:cNvSpPr>
                <a:spLocks/>
              </p:cNvSpPr>
              <p:nvPr/>
            </p:nvSpPr>
            <p:spPr bwMode="auto">
              <a:xfrm>
                <a:off x="1906" y="2783"/>
                <a:ext cx="6" cy="132"/>
              </a:xfrm>
              <a:custGeom>
                <a:avLst/>
                <a:gdLst/>
                <a:ahLst/>
                <a:cxnLst>
                  <a:cxn ang="0">
                    <a:pos x="0" y="7"/>
                  </a:cxn>
                  <a:cxn ang="0">
                    <a:pos x="0" y="132"/>
                  </a:cxn>
                  <a:cxn ang="0">
                    <a:pos x="6" y="132"/>
                  </a:cxn>
                  <a:cxn ang="0">
                    <a:pos x="6" y="0"/>
                  </a:cxn>
                  <a:cxn ang="0">
                    <a:pos x="0" y="7"/>
                  </a:cxn>
                </a:cxnLst>
                <a:rect l="0" t="0" r="r" b="b"/>
                <a:pathLst>
                  <a:path w="6" h="132">
                    <a:moveTo>
                      <a:pt x="0" y="7"/>
                    </a:moveTo>
                    <a:lnTo>
                      <a:pt x="0" y="132"/>
                    </a:lnTo>
                    <a:lnTo>
                      <a:pt x="6" y="132"/>
                    </a:lnTo>
                    <a:lnTo>
                      <a:pt x="6" y="0"/>
                    </a:lnTo>
                    <a:lnTo>
                      <a:pt x="0" y="7"/>
                    </a:lnTo>
                    <a:close/>
                  </a:path>
                </a:pathLst>
              </a:custGeom>
              <a:solidFill>
                <a:srgbClr val="63C6F5"/>
              </a:solidFill>
              <a:ln w="9525">
                <a:noFill/>
                <a:round/>
                <a:headEnd/>
                <a:tailEnd/>
              </a:ln>
            </p:spPr>
            <p:txBody>
              <a:bodyPr/>
              <a:lstStyle/>
              <a:p>
                <a:endParaRPr lang="en-US" dirty="0"/>
              </a:p>
            </p:txBody>
          </p:sp>
          <p:sp>
            <p:nvSpPr>
              <p:cNvPr id="81348" name="Rectangle 13764"/>
              <p:cNvSpPr>
                <a:spLocks noChangeArrowheads="1"/>
              </p:cNvSpPr>
              <p:nvPr/>
            </p:nvSpPr>
            <p:spPr bwMode="auto">
              <a:xfrm>
                <a:off x="1906" y="3274"/>
                <a:ext cx="6" cy="208"/>
              </a:xfrm>
              <a:prstGeom prst="rect">
                <a:avLst/>
              </a:prstGeom>
              <a:solidFill>
                <a:srgbClr val="63C6F5"/>
              </a:solidFill>
              <a:ln w="9525">
                <a:noFill/>
                <a:miter lim="800000"/>
                <a:headEnd/>
                <a:tailEnd/>
              </a:ln>
            </p:spPr>
            <p:txBody>
              <a:bodyPr/>
              <a:lstStyle/>
              <a:p>
                <a:endParaRPr lang="en-US" dirty="0"/>
              </a:p>
            </p:txBody>
          </p:sp>
          <p:sp>
            <p:nvSpPr>
              <p:cNvPr id="81349" name="Rectangle 13765"/>
              <p:cNvSpPr>
                <a:spLocks noChangeArrowheads="1"/>
              </p:cNvSpPr>
              <p:nvPr/>
            </p:nvSpPr>
            <p:spPr bwMode="auto">
              <a:xfrm>
                <a:off x="1906" y="1840"/>
                <a:ext cx="12" cy="748"/>
              </a:xfrm>
              <a:prstGeom prst="rect">
                <a:avLst/>
              </a:prstGeom>
              <a:solidFill>
                <a:srgbClr val="63C6F5"/>
              </a:solidFill>
              <a:ln w="9525">
                <a:noFill/>
                <a:miter lim="800000"/>
                <a:headEnd/>
                <a:tailEnd/>
              </a:ln>
            </p:spPr>
            <p:txBody>
              <a:bodyPr/>
              <a:lstStyle/>
              <a:p>
                <a:endParaRPr lang="en-US" dirty="0"/>
              </a:p>
            </p:txBody>
          </p:sp>
          <p:sp>
            <p:nvSpPr>
              <p:cNvPr id="81350" name="Rectangle 13766"/>
              <p:cNvSpPr>
                <a:spLocks noChangeArrowheads="1"/>
              </p:cNvSpPr>
              <p:nvPr/>
            </p:nvSpPr>
            <p:spPr bwMode="auto">
              <a:xfrm>
                <a:off x="1912" y="2614"/>
                <a:ext cx="6" cy="6"/>
              </a:xfrm>
              <a:prstGeom prst="rect">
                <a:avLst/>
              </a:prstGeom>
              <a:solidFill>
                <a:srgbClr val="63C6F5"/>
              </a:solidFill>
              <a:ln w="9525">
                <a:noFill/>
                <a:miter lim="800000"/>
                <a:headEnd/>
                <a:tailEnd/>
              </a:ln>
            </p:spPr>
            <p:txBody>
              <a:bodyPr/>
              <a:lstStyle/>
              <a:p>
                <a:endParaRPr lang="en-US" dirty="0"/>
              </a:p>
            </p:txBody>
          </p:sp>
          <p:sp>
            <p:nvSpPr>
              <p:cNvPr id="81351" name="Rectangle 13767"/>
              <p:cNvSpPr>
                <a:spLocks noChangeArrowheads="1"/>
              </p:cNvSpPr>
              <p:nvPr/>
            </p:nvSpPr>
            <p:spPr bwMode="auto">
              <a:xfrm>
                <a:off x="1912" y="2620"/>
                <a:ext cx="6" cy="6"/>
              </a:xfrm>
              <a:prstGeom prst="rect">
                <a:avLst/>
              </a:prstGeom>
              <a:solidFill>
                <a:srgbClr val="63C6F5"/>
              </a:solidFill>
              <a:ln w="9525">
                <a:noFill/>
                <a:miter lim="800000"/>
                <a:headEnd/>
                <a:tailEnd/>
              </a:ln>
            </p:spPr>
            <p:txBody>
              <a:bodyPr/>
              <a:lstStyle/>
              <a:p>
                <a:endParaRPr lang="en-US" dirty="0"/>
              </a:p>
            </p:txBody>
          </p:sp>
          <p:sp>
            <p:nvSpPr>
              <p:cNvPr id="81352" name="Rectangle 13768"/>
              <p:cNvSpPr>
                <a:spLocks noChangeArrowheads="1"/>
              </p:cNvSpPr>
              <p:nvPr/>
            </p:nvSpPr>
            <p:spPr bwMode="auto">
              <a:xfrm>
                <a:off x="1912" y="2626"/>
                <a:ext cx="6" cy="6"/>
              </a:xfrm>
              <a:prstGeom prst="rect">
                <a:avLst/>
              </a:prstGeom>
              <a:solidFill>
                <a:srgbClr val="63C6F5"/>
              </a:solidFill>
              <a:ln w="9525">
                <a:noFill/>
                <a:miter lim="800000"/>
                <a:headEnd/>
                <a:tailEnd/>
              </a:ln>
            </p:spPr>
            <p:txBody>
              <a:bodyPr/>
              <a:lstStyle/>
              <a:p>
                <a:endParaRPr lang="en-US" dirty="0"/>
              </a:p>
            </p:txBody>
          </p:sp>
          <p:sp>
            <p:nvSpPr>
              <p:cNvPr id="81353" name="Freeform 13769"/>
              <p:cNvSpPr>
                <a:spLocks/>
              </p:cNvSpPr>
              <p:nvPr/>
            </p:nvSpPr>
            <p:spPr bwMode="auto">
              <a:xfrm>
                <a:off x="1912" y="2639"/>
                <a:ext cx="6" cy="6"/>
              </a:xfrm>
              <a:custGeom>
                <a:avLst/>
                <a:gdLst/>
                <a:ahLst/>
                <a:cxnLst>
                  <a:cxn ang="0">
                    <a:pos x="0" y="0"/>
                  </a:cxn>
                  <a:cxn ang="0">
                    <a:pos x="0" y="6"/>
                  </a:cxn>
                  <a:cxn ang="0">
                    <a:pos x="6" y="6"/>
                  </a:cxn>
                  <a:cxn ang="0">
                    <a:pos x="6" y="6"/>
                  </a:cxn>
                  <a:cxn ang="0">
                    <a:pos x="0" y="0"/>
                  </a:cxn>
                </a:cxnLst>
                <a:rect l="0" t="0" r="r" b="b"/>
                <a:pathLst>
                  <a:path w="6" h="6">
                    <a:moveTo>
                      <a:pt x="0" y="0"/>
                    </a:moveTo>
                    <a:lnTo>
                      <a:pt x="0" y="6"/>
                    </a:lnTo>
                    <a:lnTo>
                      <a:pt x="6" y="6"/>
                    </a:lnTo>
                    <a:lnTo>
                      <a:pt x="6" y="6"/>
                    </a:lnTo>
                    <a:lnTo>
                      <a:pt x="0" y="0"/>
                    </a:lnTo>
                    <a:close/>
                  </a:path>
                </a:pathLst>
              </a:custGeom>
              <a:solidFill>
                <a:srgbClr val="63C6F5"/>
              </a:solidFill>
              <a:ln w="9525">
                <a:noFill/>
                <a:round/>
                <a:headEnd/>
                <a:tailEnd/>
              </a:ln>
            </p:spPr>
            <p:txBody>
              <a:bodyPr/>
              <a:lstStyle/>
              <a:p>
                <a:endParaRPr lang="en-US" dirty="0"/>
              </a:p>
            </p:txBody>
          </p:sp>
          <p:sp>
            <p:nvSpPr>
              <p:cNvPr id="81354" name="Freeform 13770"/>
              <p:cNvSpPr>
                <a:spLocks/>
              </p:cNvSpPr>
              <p:nvPr/>
            </p:nvSpPr>
            <p:spPr bwMode="auto">
              <a:xfrm>
                <a:off x="1912" y="2783"/>
                <a:ext cx="6" cy="132"/>
              </a:xfrm>
              <a:custGeom>
                <a:avLst/>
                <a:gdLst/>
                <a:ahLst/>
                <a:cxnLst>
                  <a:cxn ang="0">
                    <a:pos x="0" y="0"/>
                  </a:cxn>
                  <a:cxn ang="0">
                    <a:pos x="0" y="132"/>
                  </a:cxn>
                  <a:cxn ang="0">
                    <a:pos x="6" y="126"/>
                  </a:cxn>
                  <a:cxn ang="0">
                    <a:pos x="6" y="0"/>
                  </a:cxn>
                  <a:cxn ang="0">
                    <a:pos x="0" y="0"/>
                  </a:cxn>
                </a:cxnLst>
                <a:rect l="0" t="0" r="r" b="b"/>
                <a:pathLst>
                  <a:path w="6" h="132">
                    <a:moveTo>
                      <a:pt x="0" y="0"/>
                    </a:moveTo>
                    <a:lnTo>
                      <a:pt x="0" y="132"/>
                    </a:lnTo>
                    <a:lnTo>
                      <a:pt x="6" y="126"/>
                    </a:lnTo>
                    <a:lnTo>
                      <a:pt x="6" y="0"/>
                    </a:lnTo>
                    <a:lnTo>
                      <a:pt x="0" y="0"/>
                    </a:lnTo>
                    <a:close/>
                  </a:path>
                </a:pathLst>
              </a:custGeom>
              <a:solidFill>
                <a:srgbClr val="63C6F5"/>
              </a:solidFill>
              <a:ln w="9525">
                <a:noFill/>
                <a:round/>
                <a:headEnd/>
                <a:tailEnd/>
              </a:ln>
            </p:spPr>
            <p:txBody>
              <a:bodyPr/>
              <a:lstStyle/>
              <a:p>
                <a:endParaRPr lang="en-US" dirty="0"/>
              </a:p>
            </p:txBody>
          </p:sp>
          <p:sp>
            <p:nvSpPr>
              <p:cNvPr id="81355" name="Freeform 13771"/>
              <p:cNvSpPr>
                <a:spLocks/>
              </p:cNvSpPr>
              <p:nvPr/>
            </p:nvSpPr>
            <p:spPr bwMode="auto">
              <a:xfrm>
                <a:off x="1912" y="3268"/>
                <a:ext cx="6" cy="214"/>
              </a:xfrm>
              <a:custGeom>
                <a:avLst/>
                <a:gdLst/>
                <a:ahLst/>
                <a:cxnLst>
                  <a:cxn ang="0">
                    <a:pos x="0" y="6"/>
                  </a:cxn>
                  <a:cxn ang="0">
                    <a:pos x="0" y="214"/>
                  </a:cxn>
                  <a:cxn ang="0">
                    <a:pos x="6" y="214"/>
                  </a:cxn>
                  <a:cxn ang="0">
                    <a:pos x="6" y="0"/>
                  </a:cxn>
                  <a:cxn ang="0">
                    <a:pos x="0" y="6"/>
                  </a:cxn>
                </a:cxnLst>
                <a:rect l="0" t="0" r="r" b="b"/>
                <a:pathLst>
                  <a:path w="6" h="214">
                    <a:moveTo>
                      <a:pt x="0" y="6"/>
                    </a:moveTo>
                    <a:lnTo>
                      <a:pt x="0" y="214"/>
                    </a:lnTo>
                    <a:lnTo>
                      <a:pt x="6" y="214"/>
                    </a:lnTo>
                    <a:lnTo>
                      <a:pt x="6" y="0"/>
                    </a:lnTo>
                    <a:lnTo>
                      <a:pt x="0" y="6"/>
                    </a:lnTo>
                    <a:close/>
                  </a:path>
                </a:pathLst>
              </a:custGeom>
              <a:solidFill>
                <a:srgbClr val="63C6F5"/>
              </a:solidFill>
              <a:ln w="9525">
                <a:noFill/>
                <a:round/>
                <a:headEnd/>
                <a:tailEnd/>
              </a:ln>
            </p:spPr>
            <p:txBody>
              <a:bodyPr/>
              <a:lstStyle/>
              <a:p>
                <a:endParaRPr lang="en-US" dirty="0"/>
              </a:p>
            </p:txBody>
          </p:sp>
          <p:sp>
            <p:nvSpPr>
              <p:cNvPr id="81356" name="Rectangle 13772"/>
              <p:cNvSpPr>
                <a:spLocks noChangeArrowheads="1"/>
              </p:cNvSpPr>
              <p:nvPr/>
            </p:nvSpPr>
            <p:spPr bwMode="auto">
              <a:xfrm>
                <a:off x="1918" y="2614"/>
                <a:ext cx="7" cy="12"/>
              </a:xfrm>
              <a:prstGeom prst="rect">
                <a:avLst/>
              </a:prstGeom>
              <a:solidFill>
                <a:srgbClr val="63C6F5"/>
              </a:solidFill>
              <a:ln w="9525">
                <a:noFill/>
                <a:miter lim="800000"/>
                <a:headEnd/>
                <a:tailEnd/>
              </a:ln>
            </p:spPr>
            <p:txBody>
              <a:bodyPr/>
              <a:lstStyle/>
              <a:p>
                <a:endParaRPr lang="en-US" dirty="0"/>
              </a:p>
            </p:txBody>
          </p:sp>
          <p:sp>
            <p:nvSpPr>
              <p:cNvPr id="81357" name="Rectangle 13773"/>
              <p:cNvSpPr>
                <a:spLocks noChangeArrowheads="1"/>
              </p:cNvSpPr>
              <p:nvPr/>
            </p:nvSpPr>
            <p:spPr bwMode="auto">
              <a:xfrm>
                <a:off x="1918" y="2632"/>
                <a:ext cx="7" cy="7"/>
              </a:xfrm>
              <a:prstGeom prst="rect">
                <a:avLst/>
              </a:prstGeom>
              <a:solidFill>
                <a:srgbClr val="63C6F5"/>
              </a:solidFill>
              <a:ln w="9525">
                <a:noFill/>
                <a:miter lim="800000"/>
                <a:headEnd/>
                <a:tailEnd/>
              </a:ln>
            </p:spPr>
            <p:txBody>
              <a:bodyPr/>
              <a:lstStyle/>
              <a:p>
                <a:endParaRPr lang="en-US" dirty="0"/>
              </a:p>
            </p:txBody>
          </p:sp>
          <p:sp>
            <p:nvSpPr>
              <p:cNvPr id="81358" name="Rectangle 13774"/>
              <p:cNvSpPr>
                <a:spLocks noChangeArrowheads="1"/>
              </p:cNvSpPr>
              <p:nvPr/>
            </p:nvSpPr>
            <p:spPr bwMode="auto">
              <a:xfrm>
                <a:off x="1918" y="2783"/>
                <a:ext cx="7" cy="132"/>
              </a:xfrm>
              <a:prstGeom prst="rect">
                <a:avLst/>
              </a:prstGeom>
              <a:solidFill>
                <a:srgbClr val="63C6F5"/>
              </a:solidFill>
              <a:ln w="9525">
                <a:noFill/>
                <a:miter lim="800000"/>
                <a:headEnd/>
                <a:tailEnd/>
              </a:ln>
            </p:spPr>
            <p:txBody>
              <a:bodyPr/>
              <a:lstStyle/>
              <a:p>
                <a:endParaRPr lang="en-US" dirty="0"/>
              </a:p>
            </p:txBody>
          </p:sp>
          <p:sp>
            <p:nvSpPr>
              <p:cNvPr id="81359" name="Rectangle 13775"/>
              <p:cNvSpPr>
                <a:spLocks noChangeArrowheads="1"/>
              </p:cNvSpPr>
              <p:nvPr/>
            </p:nvSpPr>
            <p:spPr bwMode="auto">
              <a:xfrm>
                <a:off x="1918" y="3268"/>
                <a:ext cx="7" cy="220"/>
              </a:xfrm>
              <a:prstGeom prst="rect">
                <a:avLst/>
              </a:prstGeom>
              <a:solidFill>
                <a:srgbClr val="63C6F5"/>
              </a:solidFill>
              <a:ln w="9525">
                <a:noFill/>
                <a:miter lim="800000"/>
                <a:headEnd/>
                <a:tailEnd/>
              </a:ln>
            </p:spPr>
            <p:txBody>
              <a:bodyPr/>
              <a:lstStyle/>
              <a:p>
                <a:endParaRPr lang="en-US" dirty="0"/>
              </a:p>
            </p:txBody>
          </p:sp>
          <p:sp>
            <p:nvSpPr>
              <p:cNvPr id="81360" name="Rectangle 13776"/>
              <p:cNvSpPr>
                <a:spLocks noChangeArrowheads="1"/>
              </p:cNvSpPr>
              <p:nvPr/>
            </p:nvSpPr>
            <p:spPr bwMode="auto">
              <a:xfrm>
                <a:off x="1918" y="1840"/>
                <a:ext cx="7" cy="748"/>
              </a:xfrm>
              <a:prstGeom prst="rect">
                <a:avLst/>
              </a:prstGeom>
              <a:solidFill>
                <a:srgbClr val="63C6F5"/>
              </a:solidFill>
              <a:ln w="9525">
                <a:noFill/>
                <a:miter lim="800000"/>
                <a:headEnd/>
                <a:tailEnd/>
              </a:ln>
            </p:spPr>
            <p:txBody>
              <a:bodyPr/>
              <a:lstStyle/>
              <a:p>
                <a:endParaRPr lang="en-US" dirty="0"/>
              </a:p>
            </p:txBody>
          </p:sp>
          <p:sp>
            <p:nvSpPr>
              <p:cNvPr id="81361" name="Freeform 13777"/>
              <p:cNvSpPr>
                <a:spLocks/>
              </p:cNvSpPr>
              <p:nvPr/>
            </p:nvSpPr>
            <p:spPr bwMode="auto">
              <a:xfrm>
                <a:off x="1925" y="2607"/>
                <a:ext cx="6" cy="25"/>
              </a:xfrm>
              <a:custGeom>
                <a:avLst/>
                <a:gdLst/>
                <a:ahLst/>
                <a:cxnLst>
                  <a:cxn ang="0">
                    <a:pos x="0" y="0"/>
                  </a:cxn>
                  <a:cxn ang="0">
                    <a:pos x="0" y="25"/>
                  </a:cxn>
                  <a:cxn ang="0">
                    <a:pos x="6" y="25"/>
                  </a:cxn>
                  <a:cxn ang="0">
                    <a:pos x="6" y="7"/>
                  </a:cxn>
                  <a:cxn ang="0">
                    <a:pos x="0" y="0"/>
                  </a:cxn>
                </a:cxnLst>
                <a:rect l="0" t="0" r="r" b="b"/>
                <a:pathLst>
                  <a:path w="6" h="25">
                    <a:moveTo>
                      <a:pt x="0" y="0"/>
                    </a:moveTo>
                    <a:lnTo>
                      <a:pt x="0" y="25"/>
                    </a:lnTo>
                    <a:lnTo>
                      <a:pt x="6" y="25"/>
                    </a:lnTo>
                    <a:lnTo>
                      <a:pt x="6" y="7"/>
                    </a:lnTo>
                    <a:lnTo>
                      <a:pt x="0" y="0"/>
                    </a:lnTo>
                    <a:close/>
                  </a:path>
                </a:pathLst>
              </a:custGeom>
              <a:solidFill>
                <a:srgbClr val="63C6F5"/>
              </a:solidFill>
              <a:ln w="9525">
                <a:noFill/>
                <a:round/>
                <a:headEnd/>
                <a:tailEnd/>
              </a:ln>
            </p:spPr>
            <p:txBody>
              <a:bodyPr/>
              <a:lstStyle/>
              <a:p>
                <a:endParaRPr lang="en-US" dirty="0"/>
              </a:p>
            </p:txBody>
          </p:sp>
          <p:sp>
            <p:nvSpPr>
              <p:cNvPr id="81362" name="Rectangle 13778"/>
              <p:cNvSpPr>
                <a:spLocks noChangeArrowheads="1"/>
              </p:cNvSpPr>
              <p:nvPr/>
            </p:nvSpPr>
            <p:spPr bwMode="auto">
              <a:xfrm>
                <a:off x="1925" y="2632"/>
                <a:ext cx="6" cy="7"/>
              </a:xfrm>
              <a:prstGeom prst="rect">
                <a:avLst/>
              </a:prstGeom>
              <a:solidFill>
                <a:srgbClr val="63C6F5"/>
              </a:solidFill>
              <a:ln w="9525">
                <a:noFill/>
                <a:miter lim="800000"/>
                <a:headEnd/>
                <a:tailEnd/>
              </a:ln>
            </p:spPr>
            <p:txBody>
              <a:bodyPr/>
              <a:lstStyle/>
              <a:p>
                <a:endParaRPr lang="en-US" dirty="0"/>
              </a:p>
            </p:txBody>
          </p:sp>
          <p:sp>
            <p:nvSpPr>
              <p:cNvPr id="81363" name="Rectangle 13779"/>
              <p:cNvSpPr>
                <a:spLocks noChangeArrowheads="1"/>
              </p:cNvSpPr>
              <p:nvPr/>
            </p:nvSpPr>
            <p:spPr bwMode="auto">
              <a:xfrm>
                <a:off x="1925" y="2783"/>
                <a:ext cx="6" cy="132"/>
              </a:xfrm>
              <a:prstGeom prst="rect">
                <a:avLst/>
              </a:prstGeom>
              <a:solidFill>
                <a:srgbClr val="63C6F5"/>
              </a:solidFill>
              <a:ln w="9525">
                <a:noFill/>
                <a:miter lim="800000"/>
                <a:headEnd/>
                <a:tailEnd/>
              </a:ln>
            </p:spPr>
            <p:txBody>
              <a:bodyPr/>
              <a:lstStyle/>
              <a:p>
                <a:endParaRPr lang="en-US" dirty="0"/>
              </a:p>
            </p:txBody>
          </p:sp>
          <p:sp>
            <p:nvSpPr>
              <p:cNvPr id="81364" name="Freeform 13780"/>
              <p:cNvSpPr>
                <a:spLocks/>
              </p:cNvSpPr>
              <p:nvPr/>
            </p:nvSpPr>
            <p:spPr bwMode="auto">
              <a:xfrm>
                <a:off x="1925" y="3261"/>
                <a:ext cx="6" cy="233"/>
              </a:xfrm>
              <a:custGeom>
                <a:avLst/>
                <a:gdLst/>
                <a:ahLst/>
                <a:cxnLst>
                  <a:cxn ang="0">
                    <a:pos x="0" y="7"/>
                  </a:cxn>
                  <a:cxn ang="0">
                    <a:pos x="0" y="233"/>
                  </a:cxn>
                  <a:cxn ang="0">
                    <a:pos x="6" y="233"/>
                  </a:cxn>
                  <a:cxn ang="0">
                    <a:pos x="6" y="0"/>
                  </a:cxn>
                  <a:cxn ang="0">
                    <a:pos x="0" y="7"/>
                  </a:cxn>
                </a:cxnLst>
                <a:rect l="0" t="0" r="r" b="b"/>
                <a:pathLst>
                  <a:path w="6" h="233">
                    <a:moveTo>
                      <a:pt x="0" y="7"/>
                    </a:moveTo>
                    <a:lnTo>
                      <a:pt x="0" y="233"/>
                    </a:lnTo>
                    <a:lnTo>
                      <a:pt x="6" y="233"/>
                    </a:lnTo>
                    <a:lnTo>
                      <a:pt x="6" y="0"/>
                    </a:lnTo>
                    <a:lnTo>
                      <a:pt x="0" y="7"/>
                    </a:lnTo>
                    <a:close/>
                  </a:path>
                </a:pathLst>
              </a:custGeom>
              <a:solidFill>
                <a:srgbClr val="63C6F5"/>
              </a:solidFill>
              <a:ln w="9525">
                <a:noFill/>
                <a:round/>
                <a:headEnd/>
                <a:tailEnd/>
              </a:ln>
            </p:spPr>
            <p:txBody>
              <a:bodyPr/>
              <a:lstStyle/>
              <a:p>
                <a:endParaRPr lang="en-US" dirty="0"/>
              </a:p>
            </p:txBody>
          </p:sp>
          <p:sp>
            <p:nvSpPr>
              <p:cNvPr id="81365" name="Rectangle 13781"/>
              <p:cNvSpPr>
                <a:spLocks noChangeArrowheads="1"/>
              </p:cNvSpPr>
              <p:nvPr/>
            </p:nvSpPr>
            <p:spPr bwMode="auto">
              <a:xfrm>
                <a:off x="1925" y="1840"/>
                <a:ext cx="6" cy="748"/>
              </a:xfrm>
              <a:prstGeom prst="rect">
                <a:avLst/>
              </a:prstGeom>
              <a:solidFill>
                <a:srgbClr val="63C6F5"/>
              </a:solidFill>
              <a:ln w="9525">
                <a:noFill/>
                <a:miter lim="800000"/>
                <a:headEnd/>
                <a:tailEnd/>
              </a:ln>
            </p:spPr>
            <p:txBody>
              <a:bodyPr/>
              <a:lstStyle/>
              <a:p>
                <a:endParaRPr lang="en-US" dirty="0"/>
              </a:p>
            </p:txBody>
          </p:sp>
          <p:sp>
            <p:nvSpPr>
              <p:cNvPr id="81366" name="Rectangle 13782"/>
              <p:cNvSpPr>
                <a:spLocks noChangeArrowheads="1"/>
              </p:cNvSpPr>
              <p:nvPr/>
            </p:nvSpPr>
            <p:spPr bwMode="auto">
              <a:xfrm>
                <a:off x="1931" y="2607"/>
                <a:ext cx="6" cy="1"/>
              </a:xfrm>
              <a:prstGeom prst="rect">
                <a:avLst/>
              </a:prstGeom>
              <a:solidFill>
                <a:srgbClr val="63C6F5"/>
              </a:solidFill>
              <a:ln w="9525">
                <a:noFill/>
                <a:miter lim="800000"/>
                <a:headEnd/>
                <a:tailEnd/>
              </a:ln>
            </p:spPr>
            <p:txBody>
              <a:bodyPr/>
              <a:lstStyle/>
              <a:p>
                <a:endParaRPr lang="en-US" dirty="0"/>
              </a:p>
            </p:txBody>
          </p:sp>
        </p:grpSp>
        <p:grpSp>
          <p:nvGrpSpPr>
            <p:cNvPr id="13" name="Group 13783"/>
            <p:cNvGrpSpPr>
              <a:grpSpLocks/>
            </p:cNvGrpSpPr>
            <p:nvPr/>
          </p:nvGrpSpPr>
          <p:grpSpPr bwMode="auto">
            <a:xfrm>
              <a:off x="1931" y="1808"/>
              <a:ext cx="201" cy="1793"/>
              <a:chOff x="1931" y="1808"/>
              <a:chExt cx="201" cy="1793"/>
            </a:xfrm>
          </p:grpSpPr>
          <p:sp>
            <p:nvSpPr>
              <p:cNvPr id="81368" name="Rectangle 13784"/>
              <p:cNvSpPr>
                <a:spLocks noChangeArrowheads="1"/>
              </p:cNvSpPr>
              <p:nvPr/>
            </p:nvSpPr>
            <p:spPr bwMode="auto">
              <a:xfrm>
                <a:off x="1931" y="2607"/>
                <a:ext cx="6" cy="19"/>
              </a:xfrm>
              <a:prstGeom prst="rect">
                <a:avLst/>
              </a:prstGeom>
              <a:solidFill>
                <a:srgbClr val="63C6F5"/>
              </a:solidFill>
              <a:ln w="9525">
                <a:noFill/>
                <a:miter lim="800000"/>
                <a:headEnd/>
                <a:tailEnd/>
              </a:ln>
            </p:spPr>
            <p:txBody>
              <a:bodyPr/>
              <a:lstStyle/>
              <a:p>
                <a:endParaRPr lang="en-US" dirty="0"/>
              </a:p>
            </p:txBody>
          </p:sp>
          <p:sp>
            <p:nvSpPr>
              <p:cNvPr id="81369" name="Rectangle 13785"/>
              <p:cNvSpPr>
                <a:spLocks noChangeArrowheads="1"/>
              </p:cNvSpPr>
              <p:nvPr/>
            </p:nvSpPr>
            <p:spPr bwMode="auto">
              <a:xfrm>
                <a:off x="1931" y="2626"/>
                <a:ext cx="6" cy="1"/>
              </a:xfrm>
              <a:prstGeom prst="rect">
                <a:avLst/>
              </a:prstGeom>
              <a:solidFill>
                <a:srgbClr val="63C6F5"/>
              </a:solidFill>
              <a:ln w="9525">
                <a:noFill/>
                <a:miter lim="800000"/>
                <a:headEnd/>
                <a:tailEnd/>
              </a:ln>
            </p:spPr>
            <p:txBody>
              <a:bodyPr/>
              <a:lstStyle/>
              <a:p>
                <a:endParaRPr lang="en-US" dirty="0"/>
              </a:p>
            </p:txBody>
          </p:sp>
          <p:sp>
            <p:nvSpPr>
              <p:cNvPr id="81370" name="Rectangle 13786"/>
              <p:cNvSpPr>
                <a:spLocks noChangeArrowheads="1"/>
              </p:cNvSpPr>
              <p:nvPr/>
            </p:nvSpPr>
            <p:spPr bwMode="auto">
              <a:xfrm>
                <a:off x="1931" y="2632"/>
                <a:ext cx="6" cy="13"/>
              </a:xfrm>
              <a:prstGeom prst="rect">
                <a:avLst/>
              </a:prstGeom>
              <a:solidFill>
                <a:srgbClr val="63C6F5"/>
              </a:solidFill>
              <a:ln w="9525">
                <a:noFill/>
                <a:miter lim="800000"/>
                <a:headEnd/>
                <a:tailEnd/>
              </a:ln>
            </p:spPr>
            <p:txBody>
              <a:bodyPr/>
              <a:lstStyle/>
              <a:p>
                <a:endParaRPr lang="en-US" dirty="0"/>
              </a:p>
            </p:txBody>
          </p:sp>
          <p:sp>
            <p:nvSpPr>
              <p:cNvPr id="81371" name="Freeform 13787"/>
              <p:cNvSpPr>
                <a:spLocks/>
              </p:cNvSpPr>
              <p:nvPr/>
            </p:nvSpPr>
            <p:spPr bwMode="auto">
              <a:xfrm>
                <a:off x="1931" y="2783"/>
                <a:ext cx="6" cy="132"/>
              </a:xfrm>
              <a:custGeom>
                <a:avLst/>
                <a:gdLst/>
                <a:ahLst/>
                <a:cxnLst>
                  <a:cxn ang="0">
                    <a:pos x="0" y="0"/>
                  </a:cxn>
                  <a:cxn ang="0">
                    <a:pos x="0" y="132"/>
                  </a:cxn>
                  <a:cxn ang="0">
                    <a:pos x="6" y="132"/>
                  </a:cxn>
                  <a:cxn ang="0">
                    <a:pos x="6" y="7"/>
                  </a:cxn>
                  <a:cxn ang="0">
                    <a:pos x="0" y="0"/>
                  </a:cxn>
                </a:cxnLst>
                <a:rect l="0" t="0" r="r" b="b"/>
                <a:pathLst>
                  <a:path w="6" h="132">
                    <a:moveTo>
                      <a:pt x="0" y="0"/>
                    </a:moveTo>
                    <a:lnTo>
                      <a:pt x="0" y="132"/>
                    </a:lnTo>
                    <a:lnTo>
                      <a:pt x="6" y="132"/>
                    </a:lnTo>
                    <a:lnTo>
                      <a:pt x="6" y="7"/>
                    </a:lnTo>
                    <a:lnTo>
                      <a:pt x="0" y="0"/>
                    </a:lnTo>
                    <a:close/>
                  </a:path>
                </a:pathLst>
              </a:custGeom>
              <a:solidFill>
                <a:srgbClr val="63C6F5"/>
              </a:solidFill>
              <a:ln w="9525">
                <a:noFill/>
                <a:round/>
                <a:headEnd/>
                <a:tailEnd/>
              </a:ln>
            </p:spPr>
            <p:txBody>
              <a:bodyPr/>
              <a:lstStyle/>
              <a:p>
                <a:endParaRPr lang="en-US" dirty="0"/>
              </a:p>
            </p:txBody>
          </p:sp>
          <p:sp>
            <p:nvSpPr>
              <p:cNvPr id="81372" name="Rectangle 13788"/>
              <p:cNvSpPr>
                <a:spLocks noChangeArrowheads="1"/>
              </p:cNvSpPr>
              <p:nvPr/>
            </p:nvSpPr>
            <p:spPr bwMode="auto">
              <a:xfrm>
                <a:off x="1931" y="3261"/>
                <a:ext cx="6" cy="233"/>
              </a:xfrm>
              <a:prstGeom prst="rect">
                <a:avLst/>
              </a:prstGeom>
              <a:solidFill>
                <a:srgbClr val="63C6F5"/>
              </a:solidFill>
              <a:ln w="9525">
                <a:noFill/>
                <a:miter lim="800000"/>
                <a:headEnd/>
                <a:tailEnd/>
              </a:ln>
            </p:spPr>
            <p:txBody>
              <a:bodyPr/>
              <a:lstStyle/>
              <a:p>
                <a:endParaRPr lang="en-US" dirty="0"/>
              </a:p>
            </p:txBody>
          </p:sp>
          <p:sp>
            <p:nvSpPr>
              <p:cNvPr id="81373" name="Rectangle 13789"/>
              <p:cNvSpPr>
                <a:spLocks noChangeArrowheads="1"/>
              </p:cNvSpPr>
              <p:nvPr/>
            </p:nvSpPr>
            <p:spPr bwMode="auto">
              <a:xfrm>
                <a:off x="1931" y="1840"/>
                <a:ext cx="12" cy="748"/>
              </a:xfrm>
              <a:prstGeom prst="rect">
                <a:avLst/>
              </a:prstGeom>
              <a:solidFill>
                <a:srgbClr val="63C6F5"/>
              </a:solidFill>
              <a:ln w="9525">
                <a:noFill/>
                <a:miter lim="800000"/>
                <a:headEnd/>
                <a:tailEnd/>
              </a:ln>
            </p:spPr>
            <p:txBody>
              <a:bodyPr/>
              <a:lstStyle/>
              <a:p>
                <a:endParaRPr lang="en-US" dirty="0"/>
              </a:p>
            </p:txBody>
          </p:sp>
          <p:sp>
            <p:nvSpPr>
              <p:cNvPr id="81374" name="Rectangle 13790"/>
              <p:cNvSpPr>
                <a:spLocks noChangeArrowheads="1"/>
              </p:cNvSpPr>
              <p:nvPr/>
            </p:nvSpPr>
            <p:spPr bwMode="auto">
              <a:xfrm>
                <a:off x="1937" y="2607"/>
                <a:ext cx="6" cy="32"/>
              </a:xfrm>
              <a:prstGeom prst="rect">
                <a:avLst/>
              </a:prstGeom>
              <a:solidFill>
                <a:srgbClr val="63C6F5"/>
              </a:solidFill>
              <a:ln w="9525">
                <a:noFill/>
                <a:miter lim="800000"/>
                <a:headEnd/>
                <a:tailEnd/>
              </a:ln>
            </p:spPr>
            <p:txBody>
              <a:bodyPr/>
              <a:lstStyle/>
              <a:p>
                <a:endParaRPr lang="en-US" dirty="0"/>
              </a:p>
            </p:txBody>
          </p:sp>
          <p:sp>
            <p:nvSpPr>
              <p:cNvPr id="81375" name="Rectangle 13791"/>
              <p:cNvSpPr>
                <a:spLocks noChangeArrowheads="1"/>
              </p:cNvSpPr>
              <p:nvPr/>
            </p:nvSpPr>
            <p:spPr bwMode="auto">
              <a:xfrm>
                <a:off x="1937" y="2790"/>
                <a:ext cx="6" cy="125"/>
              </a:xfrm>
              <a:prstGeom prst="rect">
                <a:avLst/>
              </a:prstGeom>
              <a:solidFill>
                <a:srgbClr val="63C6F5"/>
              </a:solidFill>
              <a:ln w="9525">
                <a:noFill/>
                <a:miter lim="800000"/>
                <a:headEnd/>
                <a:tailEnd/>
              </a:ln>
            </p:spPr>
            <p:txBody>
              <a:bodyPr/>
              <a:lstStyle/>
              <a:p>
                <a:endParaRPr lang="en-US" dirty="0"/>
              </a:p>
            </p:txBody>
          </p:sp>
          <p:sp>
            <p:nvSpPr>
              <p:cNvPr id="81376" name="Rectangle 13792"/>
              <p:cNvSpPr>
                <a:spLocks noChangeArrowheads="1"/>
              </p:cNvSpPr>
              <p:nvPr/>
            </p:nvSpPr>
            <p:spPr bwMode="auto">
              <a:xfrm>
                <a:off x="1937" y="3261"/>
                <a:ext cx="6" cy="233"/>
              </a:xfrm>
              <a:prstGeom prst="rect">
                <a:avLst/>
              </a:prstGeom>
              <a:solidFill>
                <a:srgbClr val="63C6F5"/>
              </a:solidFill>
              <a:ln w="9525">
                <a:noFill/>
                <a:miter lim="800000"/>
                <a:headEnd/>
                <a:tailEnd/>
              </a:ln>
            </p:spPr>
            <p:txBody>
              <a:bodyPr/>
              <a:lstStyle/>
              <a:p>
                <a:endParaRPr lang="en-US" dirty="0"/>
              </a:p>
            </p:txBody>
          </p:sp>
          <p:sp>
            <p:nvSpPr>
              <p:cNvPr id="81377" name="Rectangle 13793"/>
              <p:cNvSpPr>
                <a:spLocks noChangeArrowheads="1"/>
              </p:cNvSpPr>
              <p:nvPr/>
            </p:nvSpPr>
            <p:spPr bwMode="auto">
              <a:xfrm>
                <a:off x="1943" y="2607"/>
                <a:ext cx="7" cy="7"/>
              </a:xfrm>
              <a:prstGeom prst="rect">
                <a:avLst/>
              </a:prstGeom>
              <a:solidFill>
                <a:srgbClr val="63C6F5"/>
              </a:solidFill>
              <a:ln w="9525">
                <a:noFill/>
                <a:miter lim="800000"/>
                <a:headEnd/>
                <a:tailEnd/>
              </a:ln>
            </p:spPr>
            <p:txBody>
              <a:bodyPr/>
              <a:lstStyle/>
              <a:p>
                <a:endParaRPr lang="en-US" dirty="0"/>
              </a:p>
            </p:txBody>
          </p:sp>
          <p:sp>
            <p:nvSpPr>
              <p:cNvPr id="81378" name="Rectangle 13794"/>
              <p:cNvSpPr>
                <a:spLocks noChangeArrowheads="1"/>
              </p:cNvSpPr>
              <p:nvPr/>
            </p:nvSpPr>
            <p:spPr bwMode="auto">
              <a:xfrm>
                <a:off x="1943" y="2614"/>
                <a:ext cx="7" cy="25"/>
              </a:xfrm>
              <a:prstGeom prst="rect">
                <a:avLst/>
              </a:prstGeom>
              <a:solidFill>
                <a:srgbClr val="63C6F5"/>
              </a:solidFill>
              <a:ln w="9525">
                <a:noFill/>
                <a:miter lim="800000"/>
                <a:headEnd/>
                <a:tailEnd/>
              </a:ln>
            </p:spPr>
            <p:txBody>
              <a:bodyPr/>
              <a:lstStyle/>
              <a:p>
                <a:endParaRPr lang="en-US" dirty="0"/>
              </a:p>
            </p:txBody>
          </p:sp>
          <p:sp>
            <p:nvSpPr>
              <p:cNvPr id="81379" name="Rectangle 13795"/>
              <p:cNvSpPr>
                <a:spLocks noChangeArrowheads="1"/>
              </p:cNvSpPr>
              <p:nvPr/>
            </p:nvSpPr>
            <p:spPr bwMode="auto">
              <a:xfrm>
                <a:off x="1943" y="2790"/>
                <a:ext cx="7" cy="1"/>
              </a:xfrm>
              <a:prstGeom prst="rect">
                <a:avLst/>
              </a:prstGeom>
              <a:solidFill>
                <a:srgbClr val="63C6F5"/>
              </a:solidFill>
              <a:ln w="9525">
                <a:noFill/>
                <a:miter lim="800000"/>
                <a:headEnd/>
                <a:tailEnd/>
              </a:ln>
            </p:spPr>
            <p:txBody>
              <a:bodyPr/>
              <a:lstStyle/>
              <a:p>
                <a:endParaRPr lang="en-US" dirty="0"/>
              </a:p>
            </p:txBody>
          </p:sp>
          <p:sp>
            <p:nvSpPr>
              <p:cNvPr id="81380" name="Freeform 13796"/>
              <p:cNvSpPr>
                <a:spLocks/>
              </p:cNvSpPr>
              <p:nvPr/>
            </p:nvSpPr>
            <p:spPr bwMode="auto">
              <a:xfrm>
                <a:off x="1943" y="2796"/>
                <a:ext cx="7" cy="119"/>
              </a:xfrm>
              <a:custGeom>
                <a:avLst/>
                <a:gdLst/>
                <a:ahLst/>
                <a:cxnLst>
                  <a:cxn ang="0">
                    <a:pos x="0" y="0"/>
                  </a:cxn>
                  <a:cxn ang="0">
                    <a:pos x="0" y="119"/>
                  </a:cxn>
                  <a:cxn ang="0">
                    <a:pos x="7" y="113"/>
                  </a:cxn>
                  <a:cxn ang="0">
                    <a:pos x="7" y="0"/>
                  </a:cxn>
                  <a:cxn ang="0">
                    <a:pos x="0" y="0"/>
                  </a:cxn>
                </a:cxnLst>
                <a:rect l="0" t="0" r="r" b="b"/>
                <a:pathLst>
                  <a:path w="7" h="119">
                    <a:moveTo>
                      <a:pt x="0" y="0"/>
                    </a:moveTo>
                    <a:lnTo>
                      <a:pt x="0" y="119"/>
                    </a:lnTo>
                    <a:lnTo>
                      <a:pt x="7" y="113"/>
                    </a:lnTo>
                    <a:lnTo>
                      <a:pt x="7" y="0"/>
                    </a:lnTo>
                    <a:lnTo>
                      <a:pt x="0" y="0"/>
                    </a:lnTo>
                    <a:close/>
                  </a:path>
                </a:pathLst>
              </a:custGeom>
              <a:solidFill>
                <a:srgbClr val="63C6F5"/>
              </a:solidFill>
              <a:ln w="9525">
                <a:noFill/>
                <a:round/>
                <a:headEnd/>
                <a:tailEnd/>
              </a:ln>
            </p:spPr>
            <p:txBody>
              <a:bodyPr/>
              <a:lstStyle/>
              <a:p>
                <a:endParaRPr lang="en-US" dirty="0"/>
              </a:p>
            </p:txBody>
          </p:sp>
          <p:sp>
            <p:nvSpPr>
              <p:cNvPr id="81381" name="Rectangle 13797"/>
              <p:cNvSpPr>
                <a:spLocks noChangeArrowheads="1"/>
              </p:cNvSpPr>
              <p:nvPr/>
            </p:nvSpPr>
            <p:spPr bwMode="auto">
              <a:xfrm>
                <a:off x="1943" y="3261"/>
                <a:ext cx="7" cy="239"/>
              </a:xfrm>
              <a:prstGeom prst="rect">
                <a:avLst/>
              </a:prstGeom>
              <a:solidFill>
                <a:srgbClr val="63C6F5"/>
              </a:solidFill>
              <a:ln w="9525">
                <a:noFill/>
                <a:miter lim="800000"/>
                <a:headEnd/>
                <a:tailEnd/>
              </a:ln>
            </p:spPr>
            <p:txBody>
              <a:bodyPr/>
              <a:lstStyle/>
              <a:p>
                <a:endParaRPr lang="en-US" dirty="0"/>
              </a:p>
            </p:txBody>
          </p:sp>
          <p:sp>
            <p:nvSpPr>
              <p:cNvPr id="81382" name="Rectangle 13798"/>
              <p:cNvSpPr>
                <a:spLocks noChangeArrowheads="1"/>
              </p:cNvSpPr>
              <p:nvPr/>
            </p:nvSpPr>
            <p:spPr bwMode="auto">
              <a:xfrm>
                <a:off x="1950" y="2607"/>
                <a:ext cx="6" cy="7"/>
              </a:xfrm>
              <a:prstGeom prst="rect">
                <a:avLst/>
              </a:prstGeom>
              <a:solidFill>
                <a:srgbClr val="63C6F5"/>
              </a:solidFill>
              <a:ln w="9525">
                <a:noFill/>
                <a:miter lim="800000"/>
                <a:headEnd/>
                <a:tailEnd/>
              </a:ln>
            </p:spPr>
            <p:txBody>
              <a:bodyPr/>
              <a:lstStyle/>
              <a:p>
                <a:endParaRPr lang="en-US" dirty="0"/>
              </a:p>
            </p:txBody>
          </p:sp>
          <p:sp>
            <p:nvSpPr>
              <p:cNvPr id="81383" name="Rectangle 13799"/>
              <p:cNvSpPr>
                <a:spLocks noChangeArrowheads="1"/>
              </p:cNvSpPr>
              <p:nvPr/>
            </p:nvSpPr>
            <p:spPr bwMode="auto">
              <a:xfrm>
                <a:off x="1950" y="2614"/>
                <a:ext cx="6" cy="6"/>
              </a:xfrm>
              <a:prstGeom prst="rect">
                <a:avLst/>
              </a:prstGeom>
              <a:solidFill>
                <a:srgbClr val="63C6F5"/>
              </a:solidFill>
              <a:ln w="9525">
                <a:noFill/>
                <a:miter lim="800000"/>
                <a:headEnd/>
                <a:tailEnd/>
              </a:ln>
            </p:spPr>
            <p:txBody>
              <a:bodyPr/>
              <a:lstStyle/>
              <a:p>
                <a:endParaRPr lang="en-US" dirty="0"/>
              </a:p>
            </p:txBody>
          </p:sp>
          <p:sp>
            <p:nvSpPr>
              <p:cNvPr id="81384" name="Rectangle 13800"/>
              <p:cNvSpPr>
                <a:spLocks noChangeArrowheads="1"/>
              </p:cNvSpPr>
              <p:nvPr/>
            </p:nvSpPr>
            <p:spPr bwMode="auto">
              <a:xfrm>
                <a:off x="1950" y="2626"/>
                <a:ext cx="6" cy="13"/>
              </a:xfrm>
              <a:prstGeom prst="rect">
                <a:avLst/>
              </a:prstGeom>
              <a:solidFill>
                <a:srgbClr val="63C6F5"/>
              </a:solidFill>
              <a:ln w="9525">
                <a:noFill/>
                <a:miter lim="800000"/>
                <a:headEnd/>
                <a:tailEnd/>
              </a:ln>
            </p:spPr>
            <p:txBody>
              <a:bodyPr/>
              <a:lstStyle/>
              <a:p>
                <a:endParaRPr lang="en-US" dirty="0"/>
              </a:p>
            </p:txBody>
          </p:sp>
          <p:sp>
            <p:nvSpPr>
              <p:cNvPr id="81385" name="Rectangle 13801"/>
              <p:cNvSpPr>
                <a:spLocks noChangeArrowheads="1"/>
              </p:cNvSpPr>
              <p:nvPr/>
            </p:nvSpPr>
            <p:spPr bwMode="auto">
              <a:xfrm>
                <a:off x="1950" y="2790"/>
                <a:ext cx="6" cy="6"/>
              </a:xfrm>
              <a:prstGeom prst="rect">
                <a:avLst/>
              </a:prstGeom>
              <a:solidFill>
                <a:srgbClr val="63C6F5"/>
              </a:solidFill>
              <a:ln w="9525">
                <a:noFill/>
                <a:miter lim="800000"/>
                <a:headEnd/>
                <a:tailEnd/>
              </a:ln>
            </p:spPr>
            <p:txBody>
              <a:bodyPr/>
              <a:lstStyle/>
              <a:p>
                <a:endParaRPr lang="en-US" dirty="0"/>
              </a:p>
            </p:txBody>
          </p:sp>
          <p:sp>
            <p:nvSpPr>
              <p:cNvPr id="81386" name="Rectangle 13802"/>
              <p:cNvSpPr>
                <a:spLocks noChangeArrowheads="1"/>
              </p:cNvSpPr>
              <p:nvPr/>
            </p:nvSpPr>
            <p:spPr bwMode="auto">
              <a:xfrm>
                <a:off x="1950" y="2796"/>
                <a:ext cx="6" cy="6"/>
              </a:xfrm>
              <a:prstGeom prst="rect">
                <a:avLst/>
              </a:prstGeom>
              <a:solidFill>
                <a:srgbClr val="63C6F5"/>
              </a:solidFill>
              <a:ln w="9525">
                <a:noFill/>
                <a:miter lim="800000"/>
                <a:headEnd/>
                <a:tailEnd/>
              </a:ln>
            </p:spPr>
            <p:txBody>
              <a:bodyPr/>
              <a:lstStyle/>
              <a:p>
                <a:endParaRPr lang="en-US" dirty="0"/>
              </a:p>
            </p:txBody>
          </p:sp>
          <p:sp>
            <p:nvSpPr>
              <p:cNvPr id="81387" name="Rectangle 13803"/>
              <p:cNvSpPr>
                <a:spLocks noChangeArrowheads="1"/>
              </p:cNvSpPr>
              <p:nvPr/>
            </p:nvSpPr>
            <p:spPr bwMode="auto">
              <a:xfrm>
                <a:off x="1950" y="2802"/>
                <a:ext cx="6" cy="107"/>
              </a:xfrm>
              <a:prstGeom prst="rect">
                <a:avLst/>
              </a:prstGeom>
              <a:solidFill>
                <a:srgbClr val="63C6F5"/>
              </a:solidFill>
              <a:ln w="9525">
                <a:noFill/>
                <a:miter lim="800000"/>
                <a:headEnd/>
                <a:tailEnd/>
              </a:ln>
            </p:spPr>
            <p:txBody>
              <a:bodyPr/>
              <a:lstStyle/>
              <a:p>
                <a:endParaRPr lang="en-US" dirty="0"/>
              </a:p>
            </p:txBody>
          </p:sp>
          <p:sp>
            <p:nvSpPr>
              <p:cNvPr id="81388" name="Rectangle 13804"/>
              <p:cNvSpPr>
                <a:spLocks noChangeArrowheads="1"/>
              </p:cNvSpPr>
              <p:nvPr/>
            </p:nvSpPr>
            <p:spPr bwMode="auto">
              <a:xfrm>
                <a:off x="1950" y="3255"/>
                <a:ext cx="6" cy="245"/>
              </a:xfrm>
              <a:prstGeom prst="rect">
                <a:avLst/>
              </a:prstGeom>
              <a:solidFill>
                <a:srgbClr val="63C6F5"/>
              </a:solidFill>
              <a:ln w="9525">
                <a:noFill/>
                <a:miter lim="800000"/>
                <a:headEnd/>
                <a:tailEnd/>
              </a:ln>
            </p:spPr>
            <p:txBody>
              <a:bodyPr/>
              <a:lstStyle/>
              <a:p>
                <a:endParaRPr lang="en-US" dirty="0"/>
              </a:p>
            </p:txBody>
          </p:sp>
          <p:sp>
            <p:nvSpPr>
              <p:cNvPr id="81389" name="Rectangle 13805"/>
              <p:cNvSpPr>
                <a:spLocks noChangeArrowheads="1"/>
              </p:cNvSpPr>
              <p:nvPr/>
            </p:nvSpPr>
            <p:spPr bwMode="auto">
              <a:xfrm>
                <a:off x="1956" y="2607"/>
                <a:ext cx="6" cy="7"/>
              </a:xfrm>
              <a:prstGeom prst="rect">
                <a:avLst/>
              </a:prstGeom>
              <a:solidFill>
                <a:srgbClr val="63C6F5"/>
              </a:solidFill>
              <a:ln w="9525">
                <a:noFill/>
                <a:miter lim="800000"/>
                <a:headEnd/>
                <a:tailEnd/>
              </a:ln>
            </p:spPr>
            <p:txBody>
              <a:bodyPr/>
              <a:lstStyle/>
              <a:p>
                <a:endParaRPr lang="en-US" dirty="0"/>
              </a:p>
            </p:txBody>
          </p:sp>
          <p:sp>
            <p:nvSpPr>
              <p:cNvPr id="81390" name="Rectangle 13806"/>
              <p:cNvSpPr>
                <a:spLocks noChangeArrowheads="1"/>
              </p:cNvSpPr>
              <p:nvPr/>
            </p:nvSpPr>
            <p:spPr bwMode="auto">
              <a:xfrm>
                <a:off x="1956" y="2614"/>
                <a:ext cx="6" cy="25"/>
              </a:xfrm>
              <a:prstGeom prst="rect">
                <a:avLst/>
              </a:prstGeom>
              <a:solidFill>
                <a:srgbClr val="63C6F5"/>
              </a:solidFill>
              <a:ln w="9525">
                <a:noFill/>
                <a:miter lim="800000"/>
                <a:headEnd/>
                <a:tailEnd/>
              </a:ln>
            </p:spPr>
            <p:txBody>
              <a:bodyPr/>
              <a:lstStyle/>
              <a:p>
                <a:endParaRPr lang="en-US" dirty="0"/>
              </a:p>
            </p:txBody>
          </p:sp>
          <p:sp>
            <p:nvSpPr>
              <p:cNvPr id="81391" name="Rectangle 13807"/>
              <p:cNvSpPr>
                <a:spLocks noChangeArrowheads="1"/>
              </p:cNvSpPr>
              <p:nvPr/>
            </p:nvSpPr>
            <p:spPr bwMode="auto">
              <a:xfrm>
                <a:off x="1956" y="2790"/>
                <a:ext cx="6" cy="1"/>
              </a:xfrm>
              <a:prstGeom prst="rect">
                <a:avLst/>
              </a:prstGeom>
              <a:solidFill>
                <a:srgbClr val="63C6F5"/>
              </a:solidFill>
              <a:ln w="9525">
                <a:noFill/>
                <a:miter lim="800000"/>
                <a:headEnd/>
                <a:tailEnd/>
              </a:ln>
            </p:spPr>
            <p:txBody>
              <a:bodyPr/>
              <a:lstStyle/>
              <a:p>
                <a:endParaRPr lang="en-US" dirty="0"/>
              </a:p>
            </p:txBody>
          </p:sp>
          <p:sp>
            <p:nvSpPr>
              <p:cNvPr id="81392" name="Freeform 13808"/>
              <p:cNvSpPr>
                <a:spLocks/>
              </p:cNvSpPr>
              <p:nvPr/>
            </p:nvSpPr>
            <p:spPr bwMode="auto">
              <a:xfrm>
                <a:off x="1956" y="2790"/>
                <a:ext cx="6" cy="6"/>
              </a:xfrm>
              <a:custGeom>
                <a:avLst/>
                <a:gdLst/>
                <a:ahLst/>
                <a:cxnLst>
                  <a:cxn ang="0">
                    <a:pos x="0" y="0"/>
                  </a:cxn>
                  <a:cxn ang="0">
                    <a:pos x="0" y="6"/>
                  </a:cxn>
                  <a:cxn ang="0">
                    <a:pos x="6" y="6"/>
                  </a:cxn>
                  <a:cxn ang="0">
                    <a:pos x="6" y="6"/>
                  </a:cxn>
                  <a:cxn ang="0">
                    <a:pos x="0" y="0"/>
                  </a:cxn>
                </a:cxnLst>
                <a:rect l="0" t="0" r="r" b="b"/>
                <a:pathLst>
                  <a:path w="6" h="6">
                    <a:moveTo>
                      <a:pt x="0" y="0"/>
                    </a:moveTo>
                    <a:lnTo>
                      <a:pt x="0" y="6"/>
                    </a:lnTo>
                    <a:lnTo>
                      <a:pt x="6" y="6"/>
                    </a:lnTo>
                    <a:lnTo>
                      <a:pt x="6" y="6"/>
                    </a:lnTo>
                    <a:lnTo>
                      <a:pt x="0" y="0"/>
                    </a:lnTo>
                    <a:close/>
                  </a:path>
                </a:pathLst>
              </a:custGeom>
              <a:solidFill>
                <a:srgbClr val="63C6F5"/>
              </a:solidFill>
              <a:ln w="9525">
                <a:noFill/>
                <a:round/>
                <a:headEnd/>
                <a:tailEnd/>
              </a:ln>
            </p:spPr>
            <p:txBody>
              <a:bodyPr/>
              <a:lstStyle/>
              <a:p>
                <a:endParaRPr lang="en-US" dirty="0"/>
              </a:p>
            </p:txBody>
          </p:sp>
          <p:sp>
            <p:nvSpPr>
              <p:cNvPr id="81393" name="Rectangle 13809"/>
              <p:cNvSpPr>
                <a:spLocks noChangeArrowheads="1"/>
              </p:cNvSpPr>
              <p:nvPr/>
            </p:nvSpPr>
            <p:spPr bwMode="auto">
              <a:xfrm>
                <a:off x="1956" y="2802"/>
                <a:ext cx="6" cy="107"/>
              </a:xfrm>
              <a:prstGeom prst="rect">
                <a:avLst/>
              </a:prstGeom>
              <a:solidFill>
                <a:srgbClr val="63C6F5"/>
              </a:solidFill>
              <a:ln w="9525">
                <a:noFill/>
                <a:miter lim="800000"/>
                <a:headEnd/>
                <a:tailEnd/>
              </a:ln>
            </p:spPr>
            <p:txBody>
              <a:bodyPr/>
              <a:lstStyle/>
              <a:p>
                <a:endParaRPr lang="en-US" dirty="0"/>
              </a:p>
            </p:txBody>
          </p:sp>
          <p:sp>
            <p:nvSpPr>
              <p:cNvPr id="81394" name="Rectangle 13810"/>
              <p:cNvSpPr>
                <a:spLocks noChangeArrowheads="1"/>
              </p:cNvSpPr>
              <p:nvPr/>
            </p:nvSpPr>
            <p:spPr bwMode="auto">
              <a:xfrm>
                <a:off x="1956" y="3255"/>
                <a:ext cx="6" cy="252"/>
              </a:xfrm>
              <a:prstGeom prst="rect">
                <a:avLst/>
              </a:prstGeom>
              <a:solidFill>
                <a:srgbClr val="63C6F5"/>
              </a:solidFill>
              <a:ln w="9525">
                <a:noFill/>
                <a:miter lim="800000"/>
                <a:headEnd/>
                <a:tailEnd/>
              </a:ln>
            </p:spPr>
            <p:txBody>
              <a:bodyPr/>
              <a:lstStyle/>
              <a:p>
                <a:endParaRPr lang="en-US" dirty="0"/>
              </a:p>
            </p:txBody>
          </p:sp>
          <p:sp>
            <p:nvSpPr>
              <p:cNvPr id="81395" name="Freeform 13811"/>
              <p:cNvSpPr>
                <a:spLocks/>
              </p:cNvSpPr>
              <p:nvPr/>
            </p:nvSpPr>
            <p:spPr bwMode="auto">
              <a:xfrm>
                <a:off x="1943" y="1840"/>
                <a:ext cx="26" cy="748"/>
              </a:xfrm>
              <a:custGeom>
                <a:avLst/>
                <a:gdLst/>
                <a:ahLst/>
                <a:cxnLst>
                  <a:cxn ang="0">
                    <a:pos x="0" y="0"/>
                  </a:cxn>
                  <a:cxn ang="0">
                    <a:pos x="0" y="748"/>
                  </a:cxn>
                  <a:cxn ang="0">
                    <a:pos x="26" y="748"/>
                  </a:cxn>
                  <a:cxn ang="0">
                    <a:pos x="26" y="6"/>
                  </a:cxn>
                  <a:cxn ang="0">
                    <a:pos x="0" y="0"/>
                  </a:cxn>
                </a:cxnLst>
                <a:rect l="0" t="0" r="r" b="b"/>
                <a:pathLst>
                  <a:path w="26" h="748">
                    <a:moveTo>
                      <a:pt x="0" y="0"/>
                    </a:moveTo>
                    <a:lnTo>
                      <a:pt x="0" y="748"/>
                    </a:lnTo>
                    <a:lnTo>
                      <a:pt x="26" y="748"/>
                    </a:lnTo>
                    <a:lnTo>
                      <a:pt x="26" y="6"/>
                    </a:lnTo>
                    <a:lnTo>
                      <a:pt x="0" y="0"/>
                    </a:lnTo>
                    <a:close/>
                  </a:path>
                </a:pathLst>
              </a:custGeom>
              <a:solidFill>
                <a:srgbClr val="63C6F5"/>
              </a:solidFill>
              <a:ln w="9525">
                <a:noFill/>
                <a:round/>
                <a:headEnd/>
                <a:tailEnd/>
              </a:ln>
            </p:spPr>
            <p:txBody>
              <a:bodyPr/>
              <a:lstStyle/>
              <a:p>
                <a:endParaRPr lang="en-US" dirty="0"/>
              </a:p>
            </p:txBody>
          </p:sp>
          <p:sp>
            <p:nvSpPr>
              <p:cNvPr id="81396" name="Rectangle 13812"/>
              <p:cNvSpPr>
                <a:spLocks noChangeArrowheads="1"/>
              </p:cNvSpPr>
              <p:nvPr/>
            </p:nvSpPr>
            <p:spPr bwMode="auto">
              <a:xfrm>
                <a:off x="1962" y="2614"/>
                <a:ext cx="7" cy="25"/>
              </a:xfrm>
              <a:prstGeom prst="rect">
                <a:avLst/>
              </a:prstGeom>
              <a:solidFill>
                <a:srgbClr val="63C6F5"/>
              </a:solidFill>
              <a:ln w="9525">
                <a:noFill/>
                <a:miter lim="800000"/>
                <a:headEnd/>
                <a:tailEnd/>
              </a:ln>
            </p:spPr>
            <p:txBody>
              <a:bodyPr/>
              <a:lstStyle/>
              <a:p>
                <a:endParaRPr lang="en-US" dirty="0"/>
              </a:p>
            </p:txBody>
          </p:sp>
          <p:sp>
            <p:nvSpPr>
              <p:cNvPr id="81397" name="Rectangle 13813"/>
              <p:cNvSpPr>
                <a:spLocks noChangeArrowheads="1"/>
              </p:cNvSpPr>
              <p:nvPr/>
            </p:nvSpPr>
            <p:spPr bwMode="auto">
              <a:xfrm>
                <a:off x="1962" y="2802"/>
                <a:ext cx="7" cy="113"/>
              </a:xfrm>
              <a:prstGeom prst="rect">
                <a:avLst/>
              </a:prstGeom>
              <a:solidFill>
                <a:srgbClr val="63C6F5"/>
              </a:solidFill>
              <a:ln w="9525">
                <a:noFill/>
                <a:miter lim="800000"/>
                <a:headEnd/>
                <a:tailEnd/>
              </a:ln>
            </p:spPr>
            <p:txBody>
              <a:bodyPr/>
              <a:lstStyle/>
              <a:p>
                <a:endParaRPr lang="en-US" dirty="0"/>
              </a:p>
            </p:txBody>
          </p:sp>
          <p:sp>
            <p:nvSpPr>
              <p:cNvPr id="81398" name="Freeform 13814"/>
              <p:cNvSpPr>
                <a:spLocks/>
              </p:cNvSpPr>
              <p:nvPr/>
            </p:nvSpPr>
            <p:spPr bwMode="auto">
              <a:xfrm>
                <a:off x="1962" y="3255"/>
                <a:ext cx="7" cy="264"/>
              </a:xfrm>
              <a:custGeom>
                <a:avLst/>
                <a:gdLst/>
                <a:ahLst/>
                <a:cxnLst>
                  <a:cxn ang="0">
                    <a:pos x="0" y="0"/>
                  </a:cxn>
                  <a:cxn ang="0">
                    <a:pos x="0" y="258"/>
                  </a:cxn>
                  <a:cxn ang="0">
                    <a:pos x="7" y="264"/>
                  </a:cxn>
                  <a:cxn ang="0">
                    <a:pos x="7" y="0"/>
                  </a:cxn>
                  <a:cxn ang="0">
                    <a:pos x="0" y="0"/>
                  </a:cxn>
                </a:cxnLst>
                <a:rect l="0" t="0" r="r" b="b"/>
                <a:pathLst>
                  <a:path w="7" h="264">
                    <a:moveTo>
                      <a:pt x="0" y="0"/>
                    </a:moveTo>
                    <a:lnTo>
                      <a:pt x="0" y="258"/>
                    </a:lnTo>
                    <a:lnTo>
                      <a:pt x="7" y="264"/>
                    </a:lnTo>
                    <a:lnTo>
                      <a:pt x="7" y="0"/>
                    </a:lnTo>
                    <a:lnTo>
                      <a:pt x="0" y="0"/>
                    </a:lnTo>
                    <a:close/>
                  </a:path>
                </a:pathLst>
              </a:custGeom>
              <a:solidFill>
                <a:srgbClr val="63C6F5"/>
              </a:solidFill>
              <a:ln w="9525">
                <a:noFill/>
                <a:round/>
                <a:headEnd/>
                <a:tailEnd/>
              </a:ln>
            </p:spPr>
            <p:txBody>
              <a:bodyPr/>
              <a:lstStyle/>
              <a:p>
                <a:endParaRPr lang="en-US" dirty="0"/>
              </a:p>
            </p:txBody>
          </p:sp>
          <p:sp>
            <p:nvSpPr>
              <p:cNvPr id="81399" name="Rectangle 13815"/>
              <p:cNvSpPr>
                <a:spLocks noChangeArrowheads="1"/>
              </p:cNvSpPr>
              <p:nvPr/>
            </p:nvSpPr>
            <p:spPr bwMode="auto">
              <a:xfrm>
                <a:off x="1969" y="2620"/>
                <a:ext cx="6" cy="19"/>
              </a:xfrm>
              <a:prstGeom prst="rect">
                <a:avLst/>
              </a:prstGeom>
              <a:solidFill>
                <a:srgbClr val="63C6F5"/>
              </a:solidFill>
              <a:ln w="9525">
                <a:noFill/>
                <a:miter lim="800000"/>
                <a:headEnd/>
                <a:tailEnd/>
              </a:ln>
            </p:spPr>
            <p:txBody>
              <a:bodyPr/>
              <a:lstStyle/>
              <a:p>
                <a:endParaRPr lang="en-US" dirty="0"/>
              </a:p>
            </p:txBody>
          </p:sp>
          <p:sp>
            <p:nvSpPr>
              <p:cNvPr id="81400" name="Freeform 13816"/>
              <p:cNvSpPr>
                <a:spLocks/>
              </p:cNvSpPr>
              <p:nvPr/>
            </p:nvSpPr>
            <p:spPr bwMode="auto">
              <a:xfrm>
                <a:off x="1969" y="2796"/>
                <a:ext cx="6" cy="126"/>
              </a:xfrm>
              <a:custGeom>
                <a:avLst/>
                <a:gdLst/>
                <a:ahLst/>
                <a:cxnLst>
                  <a:cxn ang="0">
                    <a:pos x="0" y="6"/>
                  </a:cxn>
                  <a:cxn ang="0">
                    <a:pos x="0" y="119"/>
                  </a:cxn>
                  <a:cxn ang="0">
                    <a:pos x="6" y="126"/>
                  </a:cxn>
                  <a:cxn ang="0">
                    <a:pos x="6" y="0"/>
                  </a:cxn>
                  <a:cxn ang="0">
                    <a:pos x="0" y="6"/>
                  </a:cxn>
                </a:cxnLst>
                <a:rect l="0" t="0" r="r" b="b"/>
                <a:pathLst>
                  <a:path w="6" h="126">
                    <a:moveTo>
                      <a:pt x="0" y="6"/>
                    </a:moveTo>
                    <a:lnTo>
                      <a:pt x="0" y="119"/>
                    </a:lnTo>
                    <a:lnTo>
                      <a:pt x="6" y="126"/>
                    </a:lnTo>
                    <a:lnTo>
                      <a:pt x="6" y="0"/>
                    </a:lnTo>
                    <a:lnTo>
                      <a:pt x="0" y="6"/>
                    </a:lnTo>
                    <a:close/>
                  </a:path>
                </a:pathLst>
              </a:custGeom>
              <a:solidFill>
                <a:srgbClr val="63C6F5"/>
              </a:solidFill>
              <a:ln w="9525">
                <a:noFill/>
                <a:round/>
                <a:headEnd/>
                <a:tailEnd/>
              </a:ln>
            </p:spPr>
            <p:txBody>
              <a:bodyPr/>
              <a:lstStyle/>
              <a:p>
                <a:endParaRPr lang="en-US" dirty="0"/>
              </a:p>
            </p:txBody>
          </p:sp>
          <p:sp>
            <p:nvSpPr>
              <p:cNvPr id="81401" name="Freeform 13817"/>
              <p:cNvSpPr>
                <a:spLocks/>
              </p:cNvSpPr>
              <p:nvPr/>
            </p:nvSpPr>
            <p:spPr bwMode="auto">
              <a:xfrm>
                <a:off x="1969" y="3255"/>
                <a:ext cx="6" cy="113"/>
              </a:xfrm>
              <a:custGeom>
                <a:avLst/>
                <a:gdLst/>
                <a:ahLst/>
                <a:cxnLst>
                  <a:cxn ang="0">
                    <a:pos x="0" y="0"/>
                  </a:cxn>
                  <a:cxn ang="0">
                    <a:pos x="0" y="113"/>
                  </a:cxn>
                  <a:cxn ang="0">
                    <a:pos x="6" y="107"/>
                  </a:cxn>
                  <a:cxn ang="0">
                    <a:pos x="6" y="0"/>
                  </a:cxn>
                  <a:cxn ang="0">
                    <a:pos x="0" y="0"/>
                  </a:cxn>
                </a:cxnLst>
                <a:rect l="0" t="0" r="r" b="b"/>
                <a:pathLst>
                  <a:path w="6" h="113">
                    <a:moveTo>
                      <a:pt x="0" y="0"/>
                    </a:moveTo>
                    <a:lnTo>
                      <a:pt x="0" y="113"/>
                    </a:lnTo>
                    <a:lnTo>
                      <a:pt x="6" y="107"/>
                    </a:lnTo>
                    <a:lnTo>
                      <a:pt x="6" y="0"/>
                    </a:lnTo>
                    <a:lnTo>
                      <a:pt x="0" y="0"/>
                    </a:lnTo>
                    <a:close/>
                  </a:path>
                </a:pathLst>
              </a:custGeom>
              <a:solidFill>
                <a:srgbClr val="63C6F5"/>
              </a:solidFill>
              <a:ln w="9525">
                <a:noFill/>
                <a:round/>
                <a:headEnd/>
                <a:tailEnd/>
              </a:ln>
            </p:spPr>
            <p:txBody>
              <a:bodyPr/>
              <a:lstStyle/>
              <a:p>
                <a:endParaRPr lang="en-US" dirty="0"/>
              </a:p>
            </p:txBody>
          </p:sp>
          <p:sp>
            <p:nvSpPr>
              <p:cNvPr id="81402" name="Freeform 13818"/>
              <p:cNvSpPr>
                <a:spLocks/>
              </p:cNvSpPr>
              <p:nvPr/>
            </p:nvSpPr>
            <p:spPr bwMode="auto">
              <a:xfrm>
                <a:off x="1969" y="3375"/>
                <a:ext cx="6" cy="6"/>
              </a:xfrm>
              <a:custGeom>
                <a:avLst/>
                <a:gdLst/>
                <a:ahLst/>
                <a:cxnLst>
                  <a:cxn ang="0">
                    <a:pos x="0" y="0"/>
                  </a:cxn>
                  <a:cxn ang="0">
                    <a:pos x="0" y="0"/>
                  </a:cxn>
                  <a:cxn ang="0">
                    <a:pos x="6" y="6"/>
                  </a:cxn>
                  <a:cxn ang="0">
                    <a:pos x="6" y="0"/>
                  </a:cxn>
                  <a:cxn ang="0">
                    <a:pos x="0" y="0"/>
                  </a:cxn>
                </a:cxnLst>
                <a:rect l="0" t="0" r="r" b="b"/>
                <a:pathLst>
                  <a:path w="6" h="6">
                    <a:moveTo>
                      <a:pt x="0" y="0"/>
                    </a:moveTo>
                    <a:lnTo>
                      <a:pt x="0" y="0"/>
                    </a:lnTo>
                    <a:lnTo>
                      <a:pt x="6" y="6"/>
                    </a:lnTo>
                    <a:lnTo>
                      <a:pt x="6" y="0"/>
                    </a:lnTo>
                    <a:lnTo>
                      <a:pt x="0" y="0"/>
                    </a:lnTo>
                    <a:close/>
                  </a:path>
                </a:pathLst>
              </a:custGeom>
              <a:solidFill>
                <a:srgbClr val="63C6F5"/>
              </a:solidFill>
              <a:ln w="9525">
                <a:noFill/>
                <a:round/>
                <a:headEnd/>
                <a:tailEnd/>
              </a:ln>
            </p:spPr>
            <p:txBody>
              <a:bodyPr/>
              <a:lstStyle/>
              <a:p>
                <a:endParaRPr lang="en-US" dirty="0"/>
              </a:p>
            </p:txBody>
          </p:sp>
          <p:sp>
            <p:nvSpPr>
              <p:cNvPr id="81403" name="Rectangle 13819"/>
              <p:cNvSpPr>
                <a:spLocks noChangeArrowheads="1"/>
              </p:cNvSpPr>
              <p:nvPr/>
            </p:nvSpPr>
            <p:spPr bwMode="auto">
              <a:xfrm>
                <a:off x="1969" y="3381"/>
                <a:ext cx="6" cy="145"/>
              </a:xfrm>
              <a:prstGeom prst="rect">
                <a:avLst/>
              </a:prstGeom>
              <a:solidFill>
                <a:srgbClr val="63C6F5"/>
              </a:solidFill>
              <a:ln w="9525">
                <a:noFill/>
                <a:miter lim="800000"/>
                <a:headEnd/>
                <a:tailEnd/>
              </a:ln>
            </p:spPr>
            <p:txBody>
              <a:bodyPr/>
              <a:lstStyle/>
              <a:p>
                <a:endParaRPr lang="en-US" dirty="0"/>
              </a:p>
            </p:txBody>
          </p:sp>
          <p:sp>
            <p:nvSpPr>
              <p:cNvPr id="81404" name="Rectangle 13820"/>
              <p:cNvSpPr>
                <a:spLocks noChangeArrowheads="1"/>
              </p:cNvSpPr>
              <p:nvPr/>
            </p:nvSpPr>
            <p:spPr bwMode="auto">
              <a:xfrm>
                <a:off x="1969" y="1846"/>
                <a:ext cx="6" cy="742"/>
              </a:xfrm>
              <a:prstGeom prst="rect">
                <a:avLst/>
              </a:prstGeom>
              <a:solidFill>
                <a:srgbClr val="63C6F5"/>
              </a:solidFill>
              <a:ln w="9525">
                <a:noFill/>
                <a:miter lim="800000"/>
                <a:headEnd/>
                <a:tailEnd/>
              </a:ln>
            </p:spPr>
            <p:txBody>
              <a:bodyPr/>
              <a:lstStyle/>
              <a:p>
                <a:endParaRPr lang="en-US" dirty="0"/>
              </a:p>
            </p:txBody>
          </p:sp>
          <p:sp>
            <p:nvSpPr>
              <p:cNvPr id="81405" name="Rectangle 13821"/>
              <p:cNvSpPr>
                <a:spLocks noChangeArrowheads="1"/>
              </p:cNvSpPr>
              <p:nvPr/>
            </p:nvSpPr>
            <p:spPr bwMode="auto">
              <a:xfrm>
                <a:off x="1975" y="2614"/>
                <a:ext cx="6" cy="6"/>
              </a:xfrm>
              <a:prstGeom prst="rect">
                <a:avLst/>
              </a:prstGeom>
              <a:solidFill>
                <a:srgbClr val="63C6F5"/>
              </a:solidFill>
              <a:ln w="9525">
                <a:noFill/>
                <a:miter lim="800000"/>
                <a:headEnd/>
                <a:tailEnd/>
              </a:ln>
            </p:spPr>
            <p:txBody>
              <a:bodyPr/>
              <a:lstStyle/>
              <a:p>
                <a:endParaRPr lang="en-US" dirty="0"/>
              </a:p>
            </p:txBody>
          </p:sp>
          <p:sp>
            <p:nvSpPr>
              <p:cNvPr id="81406" name="Rectangle 13822"/>
              <p:cNvSpPr>
                <a:spLocks noChangeArrowheads="1"/>
              </p:cNvSpPr>
              <p:nvPr/>
            </p:nvSpPr>
            <p:spPr bwMode="auto">
              <a:xfrm>
                <a:off x="1975" y="2620"/>
                <a:ext cx="6" cy="19"/>
              </a:xfrm>
              <a:prstGeom prst="rect">
                <a:avLst/>
              </a:prstGeom>
              <a:solidFill>
                <a:srgbClr val="63C6F5"/>
              </a:solidFill>
              <a:ln w="9525">
                <a:noFill/>
                <a:miter lim="800000"/>
                <a:headEnd/>
                <a:tailEnd/>
              </a:ln>
            </p:spPr>
            <p:txBody>
              <a:bodyPr/>
              <a:lstStyle/>
              <a:p>
                <a:endParaRPr lang="en-US" dirty="0"/>
              </a:p>
            </p:txBody>
          </p:sp>
          <p:sp>
            <p:nvSpPr>
              <p:cNvPr id="81407" name="Rectangle 13823"/>
              <p:cNvSpPr>
                <a:spLocks noChangeArrowheads="1"/>
              </p:cNvSpPr>
              <p:nvPr/>
            </p:nvSpPr>
            <p:spPr bwMode="auto">
              <a:xfrm>
                <a:off x="1975" y="2645"/>
                <a:ext cx="6" cy="6"/>
              </a:xfrm>
              <a:prstGeom prst="rect">
                <a:avLst/>
              </a:prstGeom>
              <a:solidFill>
                <a:srgbClr val="63C6F5"/>
              </a:solidFill>
              <a:ln w="9525">
                <a:noFill/>
                <a:miter lim="800000"/>
                <a:headEnd/>
                <a:tailEnd/>
              </a:ln>
            </p:spPr>
            <p:txBody>
              <a:bodyPr/>
              <a:lstStyle/>
              <a:p>
                <a:endParaRPr lang="en-US" dirty="0"/>
              </a:p>
            </p:txBody>
          </p:sp>
          <p:sp>
            <p:nvSpPr>
              <p:cNvPr id="81408" name="Rectangle 13824"/>
              <p:cNvSpPr>
                <a:spLocks noChangeArrowheads="1"/>
              </p:cNvSpPr>
              <p:nvPr/>
            </p:nvSpPr>
            <p:spPr bwMode="auto">
              <a:xfrm>
                <a:off x="1975" y="2796"/>
                <a:ext cx="6" cy="126"/>
              </a:xfrm>
              <a:prstGeom prst="rect">
                <a:avLst/>
              </a:prstGeom>
              <a:solidFill>
                <a:srgbClr val="63C6F5"/>
              </a:solidFill>
              <a:ln w="9525">
                <a:noFill/>
                <a:miter lim="800000"/>
                <a:headEnd/>
                <a:tailEnd/>
              </a:ln>
            </p:spPr>
            <p:txBody>
              <a:bodyPr/>
              <a:lstStyle/>
              <a:p>
                <a:endParaRPr lang="en-US" dirty="0"/>
              </a:p>
            </p:txBody>
          </p:sp>
          <p:sp>
            <p:nvSpPr>
              <p:cNvPr id="81409" name="Rectangle 13825"/>
              <p:cNvSpPr>
                <a:spLocks noChangeArrowheads="1"/>
              </p:cNvSpPr>
              <p:nvPr/>
            </p:nvSpPr>
            <p:spPr bwMode="auto">
              <a:xfrm>
                <a:off x="1975" y="3255"/>
                <a:ext cx="6" cy="113"/>
              </a:xfrm>
              <a:prstGeom prst="rect">
                <a:avLst/>
              </a:prstGeom>
              <a:solidFill>
                <a:srgbClr val="63C6F5"/>
              </a:solidFill>
              <a:ln w="9525">
                <a:noFill/>
                <a:miter lim="800000"/>
                <a:headEnd/>
                <a:tailEnd/>
              </a:ln>
            </p:spPr>
            <p:txBody>
              <a:bodyPr/>
              <a:lstStyle/>
              <a:p>
                <a:endParaRPr lang="en-US" dirty="0"/>
              </a:p>
            </p:txBody>
          </p:sp>
          <p:sp>
            <p:nvSpPr>
              <p:cNvPr id="81410" name="Rectangle 13826"/>
              <p:cNvSpPr>
                <a:spLocks noChangeArrowheads="1"/>
              </p:cNvSpPr>
              <p:nvPr/>
            </p:nvSpPr>
            <p:spPr bwMode="auto">
              <a:xfrm>
                <a:off x="1975" y="3375"/>
                <a:ext cx="6" cy="6"/>
              </a:xfrm>
              <a:prstGeom prst="rect">
                <a:avLst/>
              </a:prstGeom>
              <a:solidFill>
                <a:srgbClr val="63C6F5"/>
              </a:solidFill>
              <a:ln w="9525">
                <a:noFill/>
                <a:miter lim="800000"/>
                <a:headEnd/>
                <a:tailEnd/>
              </a:ln>
            </p:spPr>
            <p:txBody>
              <a:bodyPr/>
              <a:lstStyle/>
              <a:p>
                <a:endParaRPr lang="en-US" dirty="0"/>
              </a:p>
            </p:txBody>
          </p:sp>
          <p:sp>
            <p:nvSpPr>
              <p:cNvPr id="81411" name="Freeform 13827"/>
              <p:cNvSpPr>
                <a:spLocks/>
              </p:cNvSpPr>
              <p:nvPr/>
            </p:nvSpPr>
            <p:spPr bwMode="auto">
              <a:xfrm>
                <a:off x="1975" y="3381"/>
                <a:ext cx="6" cy="151"/>
              </a:xfrm>
              <a:custGeom>
                <a:avLst/>
                <a:gdLst/>
                <a:ahLst/>
                <a:cxnLst>
                  <a:cxn ang="0">
                    <a:pos x="0" y="0"/>
                  </a:cxn>
                  <a:cxn ang="0">
                    <a:pos x="0" y="151"/>
                  </a:cxn>
                  <a:cxn ang="0">
                    <a:pos x="6" y="151"/>
                  </a:cxn>
                  <a:cxn ang="0">
                    <a:pos x="6" y="6"/>
                  </a:cxn>
                  <a:cxn ang="0">
                    <a:pos x="0" y="0"/>
                  </a:cxn>
                </a:cxnLst>
                <a:rect l="0" t="0" r="r" b="b"/>
                <a:pathLst>
                  <a:path w="6" h="151">
                    <a:moveTo>
                      <a:pt x="0" y="0"/>
                    </a:moveTo>
                    <a:lnTo>
                      <a:pt x="0" y="151"/>
                    </a:lnTo>
                    <a:lnTo>
                      <a:pt x="6" y="151"/>
                    </a:lnTo>
                    <a:lnTo>
                      <a:pt x="6" y="6"/>
                    </a:lnTo>
                    <a:lnTo>
                      <a:pt x="0" y="0"/>
                    </a:lnTo>
                    <a:close/>
                  </a:path>
                </a:pathLst>
              </a:custGeom>
              <a:solidFill>
                <a:srgbClr val="63C6F5"/>
              </a:solidFill>
              <a:ln w="9525">
                <a:noFill/>
                <a:round/>
                <a:headEnd/>
                <a:tailEnd/>
              </a:ln>
            </p:spPr>
            <p:txBody>
              <a:bodyPr/>
              <a:lstStyle/>
              <a:p>
                <a:endParaRPr lang="en-US" dirty="0"/>
              </a:p>
            </p:txBody>
          </p:sp>
          <p:sp>
            <p:nvSpPr>
              <p:cNvPr id="81412" name="Rectangle 13828"/>
              <p:cNvSpPr>
                <a:spLocks noChangeArrowheads="1"/>
              </p:cNvSpPr>
              <p:nvPr/>
            </p:nvSpPr>
            <p:spPr bwMode="auto">
              <a:xfrm>
                <a:off x="1975" y="1846"/>
                <a:ext cx="6" cy="742"/>
              </a:xfrm>
              <a:prstGeom prst="rect">
                <a:avLst/>
              </a:prstGeom>
              <a:solidFill>
                <a:srgbClr val="63C6F5"/>
              </a:solidFill>
              <a:ln w="9525">
                <a:noFill/>
                <a:miter lim="800000"/>
                <a:headEnd/>
                <a:tailEnd/>
              </a:ln>
            </p:spPr>
            <p:txBody>
              <a:bodyPr/>
              <a:lstStyle/>
              <a:p>
                <a:endParaRPr lang="en-US" dirty="0"/>
              </a:p>
            </p:txBody>
          </p:sp>
          <p:sp>
            <p:nvSpPr>
              <p:cNvPr id="81413" name="Rectangle 13829"/>
              <p:cNvSpPr>
                <a:spLocks noChangeArrowheads="1"/>
              </p:cNvSpPr>
              <p:nvPr/>
            </p:nvSpPr>
            <p:spPr bwMode="auto">
              <a:xfrm>
                <a:off x="1981" y="2614"/>
                <a:ext cx="6" cy="25"/>
              </a:xfrm>
              <a:prstGeom prst="rect">
                <a:avLst/>
              </a:prstGeom>
              <a:solidFill>
                <a:srgbClr val="63C6F5"/>
              </a:solidFill>
              <a:ln w="9525">
                <a:noFill/>
                <a:miter lim="800000"/>
                <a:headEnd/>
                <a:tailEnd/>
              </a:ln>
            </p:spPr>
            <p:txBody>
              <a:bodyPr/>
              <a:lstStyle/>
              <a:p>
                <a:endParaRPr lang="en-US" dirty="0"/>
              </a:p>
            </p:txBody>
          </p:sp>
          <p:sp>
            <p:nvSpPr>
              <p:cNvPr id="81414" name="Freeform 13830"/>
              <p:cNvSpPr>
                <a:spLocks/>
              </p:cNvSpPr>
              <p:nvPr/>
            </p:nvSpPr>
            <p:spPr bwMode="auto">
              <a:xfrm>
                <a:off x="1981" y="2783"/>
                <a:ext cx="6" cy="145"/>
              </a:xfrm>
              <a:custGeom>
                <a:avLst/>
                <a:gdLst/>
                <a:ahLst/>
                <a:cxnLst>
                  <a:cxn ang="0">
                    <a:pos x="0" y="7"/>
                  </a:cxn>
                  <a:cxn ang="0">
                    <a:pos x="0" y="145"/>
                  </a:cxn>
                  <a:cxn ang="0">
                    <a:pos x="6" y="145"/>
                  </a:cxn>
                  <a:cxn ang="0">
                    <a:pos x="6" y="0"/>
                  </a:cxn>
                  <a:cxn ang="0">
                    <a:pos x="0" y="7"/>
                  </a:cxn>
                </a:cxnLst>
                <a:rect l="0" t="0" r="r" b="b"/>
                <a:pathLst>
                  <a:path w="6" h="145">
                    <a:moveTo>
                      <a:pt x="0" y="7"/>
                    </a:moveTo>
                    <a:lnTo>
                      <a:pt x="0" y="145"/>
                    </a:lnTo>
                    <a:lnTo>
                      <a:pt x="6" y="145"/>
                    </a:lnTo>
                    <a:lnTo>
                      <a:pt x="6" y="0"/>
                    </a:lnTo>
                    <a:lnTo>
                      <a:pt x="0" y="7"/>
                    </a:lnTo>
                    <a:close/>
                  </a:path>
                </a:pathLst>
              </a:custGeom>
              <a:solidFill>
                <a:srgbClr val="63C6F5"/>
              </a:solidFill>
              <a:ln w="9525">
                <a:noFill/>
                <a:round/>
                <a:headEnd/>
                <a:tailEnd/>
              </a:ln>
            </p:spPr>
            <p:txBody>
              <a:bodyPr/>
              <a:lstStyle/>
              <a:p>
                <a:endParaRPr lang="en-US" dirty="0"/>
              </a:p>
            </p:txBody>
          </p:sp>
          <p:sp>
            <p:nvSpPr>
              <p:cNvPr id="81415" name="Rectangle 13831"/>
              <p:cNvSpPr>
                <a:spLocks noChangeArrowheads="1"/>
              </p:cNvSpPr>
              <p:nvPr/>
            </p:nvSpPr>
            <p:spPr bwMode="auto">
              <a:xfrm>
                <a:off x="1981" y="3255"/>
                <a:ext cx="6" cy="113"/>
              </a:xfrm>
              <a:prstGeom prst="rect">
                <a:avLst/>
              </a:prstGeom>
              <a:solidFill>
                <a:srgbClr val="63C6F5"/>
              </a:solidFill>
              <a:ln w="9525">
                <a:noFill/>
                <a:miter lim="800000"/>
                <a:headEnd/>
                <a:tailEnd/>
              </a:ln>
            </p:spPr>
            <p:txBody>
              <a:bodyPr/>
              <a:lstStyle/>
              <a:p>
                <a:endParaRPr lang="en-US" dirty="0"/>
              </a:p>
            </p:txBody>
          </p:sp>
          <p:sp>
            <p:nvSpPr>
              <p:cNvPr id="81416" name="Rectangle 13832"/>
              <p:cNvSpPr>
                <a:spLocks noChangeArrowheads="1"/>
              </p:cNvSpPr>
              <p:nvPr/>
            </p:nvSpPr>
            <p:spPr bwMode="auto">
              <a:xfrm>
                <a:off x="1981" y="3381"/>
                <a:ext cx="6" cy="1"/>
              </a:xfrm>
              <a:prstGeom prst="rect">
                <a:avLst/>
              </a:prstGeom>
              <a:solidFill>
                <a:srgbClr val="63C6F5"/>
              </a:solidFill>
              <a:ln w="9525">
                <a:noFill/>
                <a:miter lim="800000"/>
                <a:headEnd/>
                <a:tailEnd/>
              </a:ln>
            </p:spPr>
            <p:txBody>
              <a:bodyPr/>
              <a:lstStyle/>
              <a:p>
                <a:endParaRPr lang="en-US" dirty="0"/>
              </a:p>
            </p:txBody>
          </p:sp>
          <p:sp>
            <p:nvSpPr>
              <p:cNvPr id="81417" name="Freeform 13833"/>
              <p:cNvSpPr>
                <a:spLocks/>
              </p:cNvSpPr>
              <p:nvPr/>
            </p:nvSpPr>
            <p:spPr bwMode="auto">
              <a:xfrm>
                <a:off x="1981" y="3381"/>
                <a:ext cx="6" cy="6"/>
              </a:xfrm>
              <a:custGeom>
                <a:avLst/>
                <a:gdLst/>
                <a:ahLst/>
                <a:cxnLst>
                  <a:cxn ang="0">
                    <a:pos x="0" y="0"/>
                  </a:cxn>
                  <a:cxn ang="0">
                    <a:pos x="0" y="0"/>
                  </a:cxn>
                  <a:cxn ang="0">
                    <a:pos x="6" y="6"/>
                  </a:cxn>
                  <a:cxn ang="0">
                    <a:pos x="6" y="0"/>
                  </a:cxn>
                  <a:cxn ang="0">
                    <a:pos x="0" y="0"/>
                  </a:cxn>
                </a:cxnLst>
                <a:rect l="0" t="0" r="r" b="b"/>
                <a:pathLst>
                  <a:path w="6" h="6">
                    <a:moveTo>
                      <a:pt x="0" y="0"/>
                    </a:moveTo>
                    <a:lnTo>
                      <a:pt x="0" y="0"/>
                    </a:lnTo>
                    <a:lnTo>
                      <a:pt x="6" y="6"/>
                    </a:lnTo>
                    <a:lnTo>
                      <a:pt x="6" y="0"/>
                    </a:lnTo>
                    <a:lnTo>
                      <a:pt x="0" y="0"/>
                    </a:lnTo>
                    <a:close/>
                  </a:path>
                </a:pathLst>
              </a:custGeom>
              <a:solidFill>
                <a:srgbClr val="63C6F5"/>
              </a:solidFill>
              <a:ln w="9525">
                <a:noFill/>
                <a:round/>
                <a:headEnd/>
                <a:tailEnd/>
              </a:ln>
            </p:spPr>
            <p:txBody>
              <a:bodyPr/>
              <a:lstStyle/>
              <a:p>
                <a:endParaRPr lang="en-US" dirty="0"/>
              </a:p>
            </p:txBody>
          </p:sp>
          <p:sp>
            <p:nvSpPr>
              <p:cNvPr id="81418" name="Rectangle 13834"/>
              <p:cNvSpPr>
                <a:spLocks noChangeArrowheads="1"/>
              </p:cNvSpPr>
              <p:nvPr/>
            </p:nvSpPr>
            <p:spPr bwMode="auto">
              <a:xfrm>
                <a:off x="1981" y="3387"/>
                <a:ext cx="6" cy="151"/>
              </a:xfrm>
              <a:prstGeom prst="rect">
                <a:avLst/>
              </a:prstGeom>
              <a:solidFill>
                <a:srgbClr val="63C6F5"/>
              </a:solidFill>
              <a:ln w="9525">
                <a:noFill/>
                <a:miter lim="800000"/>
                <a:headEnd/>
                <a:tailEnd/>
              </a:ln>
            </p:spPr>
            <p:txBody>
              <a:bodyPr/>
              <a:lstStyle/>
              <a:p>
                <a:endParaRPr lang="en-US" dirty="0"/>
              </a:p>
            </p:txBody>
          </p:sp>
          <p:sp>
            <p:nvSpPr>
              <p:cNvPr id="81419" name="Rectangle 13835"/>
              <p:cNvSpPr>
                <a:spLocks noChangeArrowheads="1"/>
              </p:cNvSpPr>
              <p:nvPr/>
            </p:nvSpPr>
            <p:spPr bwMode="auto">
              <a:xfrm>
                <a:off x="1981" y="1846"/>
                <a:ext cx="6" cy="742"/>
              </a:xfrm>
              <a:prstGeom prst="rect">
                <a:avLst/>
              </a:prstGeom>
              <a:solidFill>
                <a:srgbClr val="63C6F5"/>
              </a:solidFill>
              <a:ln w="9525">
                <a:noFill/>
                <a:miter lim="800000"/>
                <a:headEnd/>
                <a:tailEnd/>
              </a:ln>
            </p:spPr>
            <p:txBody>
              <a:bodyPr/>
              <a:lstStyle/>
              <a:p>
                <a:endParaRPr lang="en-US" dirty="0"/>
              </a:p>
            </p:txBody>
          </p:sp>
          <p:sp>
            <p:nvSpPr>
              <p:cNvPr id="81420" name="Rectangle 13836"/>
              <p:cNvSpPr>
                <a:spLocks noChangeArrowheads="1"/>
              </p:cNvSpPr>
              <p:nvPr/>
            </p:nvSpPr>
            <p:spPr bwMode="auto">
              <a:xfrm>
                <a:off x="1987" y="2595"/>
                <a:ext cx="7" cy="1"/>
              </a:xfrm>
              <a:prstGeom prst="rect">
                <a:avLst/>
              </a:prstGeom>
              <a:solidFill>
                <a:srgbClr val="63C6F5"/>
              </a:solidFill>
              <a:ln w="9525">
                <a:noFill/>
                <a:miter lim="800000"/>
                <a:headEnd/>
                <a:tailEnd/>
              </a:ln>
            </p:spPr>
            <p:txBody>
              <a:bodyPr/>
              <a:lstStyle/>
              <a:p>
                <a:endParaRPr lang="en-US" dirty="0"/>
              </a:p>
            </p:txBody>
          </p:sp>
          <p:sp>
            <p:nvSpPr>
              <p:cNvPr id="81421" name="Freeform 13837"/>
              <p:cNvSpPr>
                <a:spLocks/>
              </p:cNvSpPr>
              <p:nvPr/>
            </p:nvSpPr>
            <p:spPr bwMode="auto">
              <a:xfrm>
                <a:off x="1987" y="2607"/>
                <a:ext cx="7" cy="32"/>
              </a:xfrm>
              <a:custGeom>
                <a:avLst/>
                <a:gdLst/>
                <a:ahLst/>
                <a:cxnLst>
                  <a:cxn ang="0">
                    <a:pos x="0" y="7"/>
                  </a:cxn>
                  <a:cxn ang="0">
                    <a:pos x="0" y="32"/>
                  </a:cxn>
                  <a:cxn ang="0">
                    <a:pos x="7" y="32"/>
                  </a:cxn>
                  <a:cxn ang="0">
                    <a:pos x="7" y="0"/>
                  </a:cxn>
                  <a:cxn ang="0">
                    <a:pos x="0" y="7"/>
                  </a:cxn>
                </a:cxnLst>
                <a:rect l="0" t="0" r="r" b="b"/>
                <a:pathLst>
                  <a:path w="7" h="32">
                    <a:moveTo>
                      <a:pt x="0" y="7"/>
                    </a:moveTo>
                    <a:lnTo>
                      <a:pt x="0" y="32"/>
                    </a:lnTo>
                    <a:lnTo>
                      <a:pt x="7" y="32"/>
                    </a:lnTo>
                    <a:lnTo>
                      <a:pt x="7" y="0"/>
                    </a:lnTo>
                    <a:lnTo>
                      <a:pt x="0" y="7"/>
                    </a:lnTo>
                    <a:close/>
                  </a:path>
                </a:pathLst>
              </a:custGeom>
              <a:solidFill>
                <a:srgbClr val="63C6F5"/>
              </a:solidFill>
              <a:ln w="9525">
                <a:noFill/>
                <a:round/>
                <a:headEnd/>
                <a:tailEnd/>
              </a:ln>
            </p:spPr>
            <p:txBody>
              <a:bodyPr/>
              <a:lstStyle/>
              <a:p>
                <a:endParaRPr lang="en-US" dirty="0"/>
              </a:p>
            </p:txBody>
          </p:sp>
          <p:sp>
            <p:nvSpPr>
              <p:cNvPr id="81422" name="Rectangle 13838"/>
              <p:cNvSpPr>
                <a:spLocks noChangeArrowheads="1"/>
              </p:cNvSpPr>
              <p:nvPr/>
            </p:nvSpPr>
            <p:spPr bwMode="auto">
              <a:xfrm>
                <a:off x="1987" y="2783"/>
                <a:ext cx="7" cy="145"/>
              </a:xfrm>
              <a:prstGeom prst="rect">
                <a:avLst/>
              </a:prstGeom>
              <a:solidFill>
                <a:srgbClr val="63C6F5"/>
              </a:solidFill>
              <a:ln w="9525">
                <a:noFill/>
                <a:miter lim="800000"/>
                <a:headEnd/>
                <a:tailEnd/>
              </a:ln>
            </p:spPr>
            <p:txBody>
              <a:bodyPr/>
              <a:lstStyle/>
              <a:p>
                <a:endParaRPr lang="en-US" dirty="0"/>
              </a:p>
            </p:txBody>
          </p:sp>
          <p:sp>
            <p:nvSpPr>
              <p:cNvPr id="81423" name="Freeform 13839"/>
              <p:cNvSpPr>
                <a:spLocks/>
              </p:cNvSpPr>
              <p:nvPr/>
            </p:nvSpPr>
            <p:spPr bwMode="auto">
              <a:xfrm>
                <a:off x="1987" y="3255"/>
                <a:ext cx="7" cy="113"/>
              </a:xfrm>
              <a:custGeom>
                <a:avLst/>
                <a:gdLst/>
                <a:ahLst/>
                <a:cxnLst>
                  <a:cxn ang="0">
                    <a:pos x="0" y="0"/>
                  </a:cxn>
                  <a:cxn ang="0">
                    <a:pos x="0" y="113"/>
                  </a:cxn>
                  <a:cxn ang="0">
                    <a:pos x="7" y="113"/>
                  </a:cxn>
                  <a:cxn ang="0">
                    <a:pos x="7" y="6"/>
                  </a:cxn>
                  <a:cxn ang="0">
                    <a:pos x="0" y="0"/>
                  </a:cxn>
                </a:cxnLst>
                <a:rect l="0" t="0" r="r" b="b"/>
                <a:pathLst>
                  <a:path w="7" h="113">
                    <a:moveTo>
                      <a:pt x="0" y="0"/>
                    </a:moveTo>
                    <a:lnTo>
                      <a:pt x="0" y="113"/>
                    </a:lnTo>
                    <a:lnTo>
                      <a:pt x="7" y="113"/>
                    </a:lnTo>
                    <a:lnTo>
                      <a:pt x="7" y="6"/>
                    </a:lnTo>
                    <a:lnTo>
                      <a:pt x="0" y="0"/>
                    </a:lnTo>
                    <a:close/>
                  </a:path>
                </a:pathLst>
              </a:custGeom>
              <a:solidFill>
                <a:srgbClr val="63C6F5"/>
              </a:solidFill>
              <a:ln w="9525">
                <a:noFill/>
                <a:round/>
                <a:headEnd/>
                <a:tailEnd/>
              </a:ln>
            </p:spPr>
            <p:txBody>
              <a:bodyPr/>
              <a:lstStyle/>
              <a:p>
                <a:endParaRPr lang="en-US" dirty="0"/>
              </a:p>
            </p:txBody>
          </p:sp>
          <p:sp>
            <p:nvSpPr>
              <p:cNvPr id="81424" name="Rectangle 13840"/>
              <p:cNvSpPr>
                <a:spLocks noChangeArrowheads="1"/>
              </p:cNvSpPr>
              <p:nvPr/>
            </p:nvSpPr>
            <p:spPr bwMode="auto">
              <a:xfrm>
                <a:off x="1987" y="3381"/>
                <a:ext cx="7" cy="6"/>
              </a:xfrm>
              <a:prstGeom prst="rect">
                <a:avLst/>
              </a:prstGeom>
              <a:solidFill>
                <a:srgbClr val="63C6F5"/>
              </a:solidFill>
              <a:ln w="9525">
                <a:noFill/>
                <a:miter lim="800000"/>
                <a:headEnd/>
                <a:tailEnd/>
              </a:ln>
            </p:spPr>
            <p:txBody>
              <a:bodyPr/>
              <a:lstStyle/>
              <a:p>
                <a:endParaRPr lang="en-US" dirty="0"/>
              </a:p>
            </p:txBody>
          </p:sp>
          <p:sp>
            <p:nvSpPr>
              <p:cNvPr id="81425" name="Freeform 13841"/>
              <p:cNvSpPr>
                <a:spLocks/>
              </p:cNvSpPr>
              <p:nvPr/>
            </p:nvSpPr>
            <p:spPr bwMode="auto">
              <a:xfrm>
                <a:off x="1987" y="3387"/>
                <a:ext cx="7" cy="157"/>
              </a:xfrm>
              <a:custGeom>
                <a:avLst/>
                <a:gdLst/>
                <a:ahLst/>
                <a:cxnLst>
                  <a:cxn ang="0">
                    <a:pos x="0" y="0"/>
                  </a:cxn>
                  <a:cxn ang="0">
                    <a:pos x="0" y="151"/>
                  </a:cxn>
                  <a:cxn ang="0">
                    <a:pos x="7" y="157"/>
                  </a:cxn>
                  <a:cxn ang="0">
                    <a:pos x="7" y="0"/>
                  </a:cxn>
                  <a:cxn ang="0">
                    <a:pos x="0" y="0"/>
                  </a:cxn>
                </a:cxnLst>
                <a:rect l="0" t="0" r="r" b="b"/>
                <a:pathLst>
                  <a:path w="7" h="157">
                    <a:moveTo>
                      <a:pt x="0" y="0"/>
                    </a:moveTo>
                    <a:lnTo>
                      <a:pt x="0" y="151"/>
                    </a:lnTo>
                    <a:lnTo>
                      <a:pt x="7" y="157"/>
                    </a:lnTo>
                    <a:lnTo>
                      <a:pt x="7" y="0"/>
                    </a:lnTo>
                    <a:lnTo>
                      <a:pt x="0" y="0"/>
                    </a:lnTo>
                    <a:close/>
                  </a:path>
                </a:pathLst>
              </a:custGeom>
              <a:solidFill>
                <a:srgbClr val="63C6F5"/>
              </a:solidFill>
              <a:ln w="9525">
                <a:noFill/>
                <a:round/>
                <a:headEnd/>
                <a:tailEnd/>
              </a:ln>
            </p:spPr>
            <p:txBody>
              <a:bodyPr/>
              <a:lstStyle/>
              <a:p>
                <a:endParaRPr lang="en-US" dirty="0"/>
              </a:p>
            </p:txBody>
          </p:sp>
          <p:sp>
            <p:nvSpPr>
              <p:cNvPr id="81426" name="Freeform 13842"/>
              <p:cNvSpPr>
                <a:spLocks/>
              </p:cNvSpPr>
              <p:nvPr/>
            </p:nvSpPr>
            <p:spPr bwMode="auto">
              <a:xfrm>
                <a:off x="1987" y="1846"/>
                <a:ext cx="7" cy="749"/>
              </a:xfrm>
              <a:custGeom>
                <a:avLst/>
                <a:gdLst/>
                <a:ahLst/>
                <a:cxnLst>
                  <a:cxn ang="0">
                    <a:pos x="0" y="0"/>
                  </a:cxn>
                  <a:cxn ang="0">
                    <a:pos x="0" y="742"/>
                  </a:cxn>
                  <a:cxn ang="0">
                    <a:pos x="7" y="749"/>
                  </a:cxn>
                  <a:cxn ang="0">
                    <a:pos x="7" y="0"/>
                  </a:cxn>
                  <a:cxn ang="0">
                    <a:pos x="0" y="0"/>
                  </a:cxn>
                </a:cxnLst>
                <a:rect l="0" t="0" r="r" b="b"/>
                <a:pathLst>
                  <a:path w="7" h="749">
                    <a:moveTo>
                      <a:pt x="0" y="0"/>
                    </a:moveTo>
                    <a:lnTo>
                      <a:pt x="0" y="742"/>
                    </a:lnTo>
                    <a:lnTo>
                      <a:pt x="7" y="749"/>
                    </a:lnTo>
                    <a:lnTo>
                      <a:pt x="7" y="0"/>
                    </a:lnTo>
                    <a:lnTo>
                      <a:pt x="0" y="0"/>
                    </a:lnTo>
                    <a:close/>
                  </a:path>
                </a:pathLst>
              </a:custGeom>
              <a:solidFill>
                <a:srgbClr val="63C6F5"/>
              </a:solidFill>
              <a:ln w="9525">
                <a:noFill/>
                <a:round/>
                <a:headEnd/>
                <a:tailEnd/>
              </a:ln>
            </p:spPr>
            <p:txBody>
              <a:bodyPr/>
              <a:lstStyle/>
              <a:p>
                <a:endParaRPr lang="en-US" dirty="0"/>
              </a:p>
            </p:txBody>
          </p:sp>
          <p:sp>
            <p:nvSpPr>
              <p:cNvPr id="81427" name="Freeform 13843"/>
              <p:cNvSpPr>
                <a:spLocks/>
              </p:cNvSpPr>
              <p:nvPr/>
            </p:nvSpPr>
            <p:spPr bwMode="auto">
              <a:xfrm>
                <a:off x="1994" y="1846"/>
                <a:ext cx="6" cy="755"/>
              </a:xfrm>
              <a:custGeom>
                <a:avLst/>
                <a:gdLst/>
                <a:ahLst/>
                <a:cxnLst>
                  <a:cxn ang="0">
                    <a:pos x="0" y="0"/>
                  </a:cxn>
                  <a:cxn ang="0">
                    <a:pos x="0" y="749"/>
                  </a:cxn>
                  <a:cxn ang="0">
                    <a:pos x="6" y="755"/>
                  </a:cxn>
                  <a:cxn ang="0">
                    <a:pos x="6" y="0"/>
                  </a:cxn>
                  <a:cxn ang="0">
                    <a:pos x="0" y="0"/>
                  </a:cxn>
                </a:cxnLst>
                <a:rect l="0" t="0" r="r" b="b"/>
                <a:pathLst>
                  <a:path w="6" h="755">
                    <a:moveTo>
                      <a:pt x="0" y="0"/>
                    </a:moveTo>
                    <a:lnTo>
                      <a:pt x="0" y="749"/>
                    </a:lnTo>
                    <a:lnTo>
                      <a:pt x="6" y="755"/>
                    </a:lnTo>
                    <a:lnTo>
                      <a:pt x="6" y="0"/>
                    </a:lnTo>
                    <a:lnTo>
                      <a:pt x="0" y="0"/>
                    </a:lnTo>
                    <a:close/>
                  </a:path>
                </a:pathLst>
              </a:custGeom>
              <a:solidFill>
                <a:srgbClr val="63C6F5"/>
              </a:solidFill>
              <a:ln w="9525">
                <a:noFill/>
                <a:round/>
                <a:headEnd/>
                <a:tailEnd/>
              </a:ln>
            </p:spPr>
            <p:txBody>
              <a:bodyPr/>
              <a:lstStyle/>
              <a:p>
                <a:endParaRPr lang="en-US" dirty="0"/>
              </a:p>
            </p:txBody>
          </p:sp>
          <p:sp>
            <p:nvSpPr>
              <p:cNvPr id="81428" name="Rectangle 13844"/>
              <p:cNvSpPr>
                <a:spLocks noChangeArrowheads="1"/>
              </p:cNvSpPr>
              <p:nvPr/>
            </p:nvSpPr>
            <p:spPr bwMode="auto">
              <a:xfrm>
                <a:off x="1994" y="2607"/>
                <a:ext cx="6" cy="32"/>
              </a:xfrm>
              <a:prstGeom prst="rect">
                <a:avLst/>
              </a:prstGeom>
              <a:solidFill>
                <a:srgbClr val="63C6F5"/>
              </a:solidFill>
              <a:ln w="9525">
                <a:noFill/>
                <a:miter lim="800000"/>
                <a:headEnd/>
                <a:tailEnd/>
              </a:ln>
            </p:spPr>
            <p:txBody>
              <a:bodyPr/>
              <a:lstStyle/>
              <a:p>
                <a:endParaRPr lang="en-US" dirty="0"/>
              </a:p>
            </p:txBody>
          </p:sp>
          <p:sp>
            <p:nvSpPr>
              <p:cNvPr id="81429" name="Freeform 13845"/>
              <p:cNvSpPr>
                <a:spLocks/>
              </p:cNvSpPr>
              <p:nvPr/>
            </p:nvSpPr>
            <p:spPr bwMode="auto">
              <a:xfrm>
                <a:off x="1994" y="2783"/>
                <a:ext cx="6" cy="151"/>
              </a:xfrm>
              <a:custGeom>
                <a:avLst/>
                <a:gdLst/>
                <a:ahLst/>
                <a:cxnLst>
                  <a:cxn ang="0">
                    <a:pos x="0" y="0"/>
                  </a:cxn>
                  <a:cxn ang="0">
                    <a:pos x="0" y="145"/>
                  </a:cxn>
                  <a:cxn ang="0">
                    <a:pos x="6" y="151"/>
                  </a:cxn>
                  <a:cxn ang="0">
                    <a:pos x="6" y="0"/>
                  </a:cxn>
                  <a:cxn ang="0">
                    <a:pos x="0" y="0"/>
                  </a:cxn>
                </a:cxnLst>
                <a:rect l="0" t="0" r="r" b="b"/>
                <a:pathLst>
                  <a:path w="6" h="151">
                    <a:moveTo>
                      <a:pt x="0" y="0"/>
                    </a:moveTo>
                    <a:lnTo>
                      <a:pt x="0" y="145"/>
                    </a:lnTo>
                    <a:lnTo>
                      <a:pt x="6" y="151"/>
                    </a:lnTo>
                    <a:lnTo>
                      <a:pt x="6" y="0"/>
                    </a:lnTo>
                    <a:lnTo>
                      <a:pt x="0" y="0"/>
                    </a:lnTo>
                    <a:close/>
                  </a:path>
                </a:pathLst>
              </a:custGeom>
              <a:solidFill>
                <a:srgbClr val="63C6F5"/>
              </a:solidFill>
              <a:ln w="9525">
                <a:noFill/>
                <a:round/>
                <a:headEnd/>
                <a:tailEnd/>
              </a:ln>
            </p:spPr>
            <p:txBody>
              <a:bodyPr/>
              <a:lstStyle/>
              <a:p>
                <a:endParaRPr lang="en-US" dirty="0"/>
              </a:p>
            </p:txBody>
          </p:sp>
          <p:sp>
            <p:nvSpPr>
              <p:cNvPr id="81430" name="Rectangle 13846"/>
              <p:cNvSpPr>
                <a:spLocks noChangeArrowheads="1"/>
              </p:cNvSpPr>
              <p:nvPr/>
            </p:nvSpPr>
            <p:spPr bwMode="auto">
              <a:xfrm>
                <a:off x="1994" y="3261"/>
                <a:ext cx="6" cy="107"/>
              </a:xfrm>
              <a:prstGeom prst="rect">
                <a:avLst/>
              </a:prstGeom>
              <a:solidFill>
                <a:srgbClr val="63C6F5"/>
              </a:solidFill>
              <a:ln w="9525">
                <a:noFill/>
                <a:miter lim="800000"/>
                <a:headEnd/>
                <a:tailEnd/>
              </a:ln>
            </p:spPr>
            <p:txBody>
              <a:bodyPr/>
              <a:lstStyle/>
              <a:p>
                <a:endParaRPr lang="en-US" dirty="0"/>
              </a:p>
            </p:txBody>
          </p:sp>
          <p:sp>
            <p:nvSpPr>
              <p:cNvPr id="81431" name="Rectangle 13847"/>
              <p:cNvSpPr>
                <a:spLocks noChangeArrowheads="1"/>
              </p:cNvSpPr>
              <p:nvPr/>
            </p:nvSpPr>
            <p:spPr bwMode="auto">
              <a:xfrm>
                <a:off x="1994" y="3375"/>
                <a:ext cx="6" cy="169"/>
              </a:xfrm>
              <a:prstGeom prst="rect">
                <a:avLst/>
              </a:prstGeom>
              <a:solidFill>
                <a:srgbClr val="63C6F5"/>
              </a:solidFill>
              <a:ln w="9525">
                <a:noFill/>
                <a:miter lim="800000"/>
                <a:headEnd/>
                <a:tailEnd/>
              </a:ln>
            </p:spPr>
            <p:txBody>
              <a:bodyPr/>
              <a:lstStyle/>
              <a:p>
                <a:endParaRPr lang="en-US" dirty="0"/>
              </a:p>
            </p:txBody>
          </p:sp>
          <p:sp>
            <p:nvSpPr>
              <p:cNvPr id="81432" name="Rectangle 13848"/>
              <p:cNvSpPr>
                <a:spLocks noChangeArrowheads="1"/>
              </p:cNvSpPr>
              <p:nvPr/>
            </p:nvSpPr>
            <p:spPr bwMode="auto">
              <a:xfrm>
                <a:off x="2000" y="2614"/>
                <a:ext cx="6" cy="25"/>
              </a:xfrm>
              <a:prstGeom prst="rect">
                <a:avLst/>
              </a:prstGeom>
              <a:solidFill>
                <a:srgbClr val="63C6F5"/>
              </a:solidFill>
              <a:ln w="9525">
                <a:noFill/>
                <a:miter lim="800000"/>
                <a:headEnd/>
                <a:tailEnd/>
              </a:ln>
            </p:spPr>
            <p:txBody>
              <a:bodyPr/>
              <a:lstStyle/>
              <a:p>
                <a:endParaRPr lang="en-US" dirty="0"/>
              </a:p>
            </p:txBody>
          </p:sp>
          <p:sp>
            <p:nvSpPr>
              <p:cNvPr id="81433" name="Rectangle 13849"/>
              <p:cNvSpPr>
                <a:spLocks noChangeArrowheads="1"/>
              </p:cNvSpPr>
              <p:nvPr/>
            </p:nvSpPr>
            <p:spPr bwMode="auto">
              <a:xfrm>
                <a:off x="2000" y="2783"/>
                <a:ext cx="6" cy="151"/>
              </a:xfrm>
              <a:prstGeom prst="rect">
                <a:avLst/>
              </a:prstGeom>
              <a:solidFill>
                <a:srgbClr val="63C6F5"/>
              </a:solidFill>
              <a:ln w="9525">
                <a:noFill/>
                <a:miter lim="800000"/>
                <a:headEnd/>
                <a:tailEnd/>
              </a:ln>
            </p:spPr>
            <p:txBody>
              <a:bodyPr/>
              <a:lstStyle/>
              <a:p>
                <a:endParaRPr lang="en-US" dirty="0"/>
              </a:p>
            </p:txBody>
          </p:sp>
          <p:sp>
            <p:nvSpPr>
              <p:cNvPr id="81434" name="Freeform 13850"/>
              <p:cNvSpPr>
                <a:spLocks/>
              </p:cNvSpPr>
              <p:nvPr/>
            </p:nvSpPr>
            <p:spPr bwMode="auto">
              <a:xfrm>
                <a:off x="2000" y="3255"/>
                <a:ext cx="6" cy="113"/>
              </a:xfrm>
              <a:custGeom>
                <a:avLst/>
                <a:gdLst/>
                <a:ahLst/>
                <a:cxnLst>
                  <a:cxn ang="0">
                    <a:pos x="0" y="6"/>
                  </a:cxn>
                  <a:cxn ang="0">
                    <a:pos x="0" y="113"/>
                  </a:cxn>
                  <a:cxn ang="0">
                    <a:pos x="6" y="113"/>
                  </a:cxn>
                  <a:cxn ang="0">
                    <a:pos x="6" y="0"/>
                  </a:cxn>
                  <a:cxn ang="0">
                    <a:pos x="0" y="6"/>
                  </a:cxn>
                </a:cxnLst>
                <a:rect l="0" t="0" r="r" b="b"/>
                <a:pathLst>
                  <a:path w="6" h="113">
                    <a:moveTo>
                      <a:pt x="0" y="6"/>
                    </a:moveTo>
                    <a:lnTo>
                      <a:pt x="0" y="113"/>
                    </a:lnTo>
                    <a:lnTo>
                      <a:pt x="6" y="113"/>
                    </a:lnTo>
                    <a:lnTo>
                      <a:pt x="6" y="0"/>
                    </a:lnTo>
                    <a:lnTo>
                      <a:pt x="0" y="6"/>
                    </a:lnTo>
                    <a:close/>
                  </a:path>
                </a:pathLst>
              </a:custGeom>
              <a:solidFill>
                <a:srgbClr val="63C6F5"/>
              </a:solidFill>
              <a:ln w="9525">
                <a:noFill/>
                <a:round/>
                <a:headEnd/>
                <a:tailEnd/>
              </a:ln>
            </p:spPr>
            <p:txBody>
              <a:bodyPr/>
              <a:lstStyle/>
              <a:p>
                <a:endParaRPr lang="en-US" dirty="0"/>
              </a:p>
            </p:txBody>
          </p:sp>
          <p:sp>
            <p:nvSpPr>
              <p:cNvPr id="81435" name="Freeform 13851"/>
              <p:cNvSpPr>
                <a:spLocks/>
              </p:cNvSpPr>
              <p:nvPr/>
            </p:nvSpPr>
            <p:spPr bwMode="auto">
              <a:xfrm>
                <a:off x="2000" y="3368"/>
                <a:ext cx="6" cy="183"/>
              </a:xfrm>
              <a:custGeom>
                <a:avLst/>
                <a:gdLst/>
                <a:ahLst/>
                <a:cxnLst>
                  <a:cxn ang="0">
                    <a:pos x="0" y="7"/>
                  </a:cxn>
                  <a:cxn ang="0">
                    <a:pos x="0" y="183"/>
                  </a:cxn>
                  <a:cxn ang="0">
                    <a:pos x="6" y="183"/>
                  </a:cxn>
                  <a:cxn ang="0">
                    <a:pos x="6" y="0"/>
                  </a:cxn>
                  <a:cxn ang="0">
                    <a:pos x="0" y="7"/>
                  </a:cxn>
                </a:cxnLst>
                <a:rect l="0" t="0" r="r" b="b"/>
                <a:pathLst>
                  <a:path w="6" h="183">
                    <a:moveTo>
                      <a:pt x="0" y="7"/>
                    </a:moveTo>
                    <a:lnTo>
                      <a:pt x="0" y="183"/>
                    </a:lnTo>
                    <a:lnTo>
                      <a:pt x="6" y="183"/>
                    </a:lnTo>
                    <a:lnTo>
                      <a:pt x="6" y="0"/>
                    </a:lnTo>
                    <a:lnTo>
                      <a:pt x="0" y="7"/>
                    </a:lnTo>
                    <a:close/>
                  </a:path>
                </a:pathLst>
              </a:custGeom>
              <a:solidFill>
                <a:srgbClr val="63C6F5"/>
              </a:solidFill>
              <a:ln w="9525">
                <a:noFill/>
                <a:round/>
                <a:headEnd/>
                <a:tailEnd/>
              </a:ln>
            </p:spPr>
            <p:txBody>
              <a:bodyPr/>
              <a:lstStyle/>
              <a:p>
                <a:endParaRPr lang="en-US" dirty="0"/>
              </a:p>
            </p:txBody>
          </p:sp>
          <p:sp>
            <p:nvSpPr>
              <p:cNvPr id="81436" name="Freeform 13852"/>
              <p:cNvSpPr>
                <a:spLocks/>
              </p:cNvSpPr>
              <p:nvPr/>
            </p:nvSpPr>
            <p:spPr bwMode="auto">
              <a:xfrm>
                <a:off x="2000" y="1840"/>
                <a:ext cx="6" cy="761"/>
              </a:xfrm>
              <a:custGeom>
                <a:avLst/>
                <a:gdLst/>
                <a:ahLst/>
                <a:cxnLst>
                  <a:cxn ang="0">
                    <a:pos x="0" y="6"/>
                  </a:cxn>
                  <a:cxn ang="0">
                    <a:pos x="0" y="761"/>
                  </a:cxn>
                  <a:cxn ang="0">
                    <a:pos x="6" y="761"/>
                  </a:cxn>
                  <a:cxn ang="0">
                    <a:pos x="6" y="0"/>
                  </a:cxn>
                  <a:cxn ang="0">
                    <a:pos x="0" y="6"/>
                  </a:cxn>
                </a:cxnLst>
                <a:rect l="0" t="0" r="r" b="b"/>
                <a:pathLst>
                  <a:path w="6" h="761">
                    <a:moveTo>
                      <a:pt x="0" y="6"/>
                    </a:moveTo>
                    <a:lnTo>
                      <a:pt x="0" y="761"/>
                    </a:lnTo>
                    <a:lnTo>
                      <a:pt x="6" y="761"/>
                    </a:lnTo>
                    <a:lnTo>
                      <a:pt x="6" y="0"/>
                    </a:lnTo>
                    <a:lnTo>
                      <a:pt x="0" y="6"/>
                    </a:lnTo>
                    <a:close/>
                  </a:path>
                </a:pathLst>
              </a:custGeom>
              <a:solidFill>
                <a:srgbClr val="63C6F5"/>
              </a:solidFill>
              <a:ln w="9525">
                <a:noFill/>
                <a:round/>
                <a:headEnd/>
                <a:tailEnd/>
              </a:ln>
            </p:spPr>
            <p:txBody>
              <a:bodyPr/>
              <a:lstStyle/>
              <a:p>
                <a:endParaRPr lang="en-US" dirty="0"/>
              </a:p>
            </p:txBody>
          </p:sp>
          <p:sp>
            <p:nvSpPr>
              <p:cNvPr id="81437" name="Rectangle 13853"/>
              <p:cNvSpPr>
                <a:spLocks noChangeArrowheads="1"/>
              </p:cNvSpPr>
              <p:nvPr/>
            </p:nvSpPr>
            <p:spPr bwMode="auto">
              <a:xfrm>
                <a:off x="2006" y="2614"/>
                <a:ext cx="7" cy="25"/>
              </a:xfrm>
              <a:prstGeom prst="rect">
                <a:avLst/>
              </a:prstGeom>
              <a:solidFill>
                <a:srgbClr val="63C6F5"/>
              </a:solidFill>
              <a:ln w="9525">
                <a:noFill/>
                <a:miter lim="800000"/>
                <a:headEnd/>
                <a:tailEnd/>
              </a:ln>
            </p:spPr>
            <p:txBody>
              <a:bodyPr/>
              <a:lstStyle/>
              <a:p>
                <a:endParaRPr lang="en-US" dirty="0"/>
              </a:p>
            </p:txBody>
          </p:sp>
          <p:sp>
            <p:nvSpPr>
              <p:cNvPr id="81438" name="Rectangle 13854"/>
              <p:cNvSpPr>
                <a:spLocks noChangeArrowheads="1"/>
              </p:cNvSpPr>
              <p:nvPr/>
            </p:nvSpPr>
            <p:spPr bwMode="auto">
              <a:xfrm>
                <a:off x="2006" y="2758"/>
                <a:ext cx="7" cy="1"/>
              </a:xfrm>
              <a:prstGeom prst="rect">
                <a:avLst/>
              </a:prstGeom>
              <a:solidFill>
                <a:srgbClr val="63C6F5"/>
              </a:solidFill>
              <a:ln w="9525">
                <a:noFill/>
                <a:miter lim="800000"/>
                <a:headEnd/>
                <a:tailEnd/>
              </a:ln>
            </p:spPr>
            <p:txBody>
              <a:bodyPr/>
              <a:lstStyle/>
              <a:p>
                <a:endParaRPr lang="en-US" dirty="0"/>
              </a:p>
            </p:txBody>
          </p:sp>
          <p:sp>
            <p:nvSpPr>
              <p:cNvPr id="81439" name="Rectangle 13855"/>
              <p:cNvSpPr>
                <a:spLocks noChangeArrowheads="1"/>
              </p:cNvSpPr>
              <p:nvPr/>
            </p:nvSpPr>
            <p:spPr bwMode="auto">
              <a:xfrm>
                <a:off x="2006" y="2783"/>
                <a:ext cx="7" cy="151"/>
              </a:xfrm>
              <a:prstGeom prst="rect">
                <a:avLst/>
              </a:prstGeom>
              <a:solidFill>
                <a:srgbClr val="63C6F5"/>
              </a:solidFill>
              <a:ln w="9525">
                <a:noFill/>
                <a:miter lim="800000"/>
                <a:headEnd/>
                <a:tailEnd/>
              </a:ln>
            </p:spPr>
            <p:txBody>
              <a:bodyPr/>
              <a:lstStyle/>
              <a:p>
                <a:endParaRPr lang="en-US" dirty="0"/>
              </a:p>
            </p:txBody>
          </p:sp>
          <p:sp>
            <p:nvSpPr>
              <p:cNvPr id="81440" name="Freeform 13856"/>
              <p:cNvSpPr>
                <a:spLocks/>
              </p:cNvSpPr>
              <p:nvPr/>
            </p:nvSpPr>
            <p:spPr bwMode="auto">
              <a:xfrm>
                <a:off x="2006" y="3255"/>
                <a:ext cx="7" cy="302"/>
              </a:xfrm>
              <a:custGeom>
                <a:avLst/>
                <a:gdLst/>
                <a:ahLst/>
                <a:cxnLst>
                  <a:cxn ang="0">
                    <a:pos x="0" y="0"/>
                  </a:cxn>
                  <a:cxn ang="0">
                    <a:pos x="0" y="296"/>
                  </a:cxn>
                  <a:cxn ang="0">
                    <a:pos x="7" y="302"/>
                  </a:cxn>
                  <a:cxn ang="0">
                    <a:pos x="7" y="0"/>
                  </a:cxn>
                  <a:cxn ang="0">
                    <a:pos x="0" y="0"/>
                  </a:cxn>
                </a:cxnLst>
                <a:rect l="0" t="0" r="r" b="b"/>
                <a:pathLst>
                  <a:path w="7" h="302">
                    <a:moveTo>
                      <a:pt x="0" y="0"/>
                    </a:moveTo>
                    <a:lnTo>
                      <a:pt x="0" y="296"/>
                    </a:lnTo>
                    <a:lnTo>
                      <a:pt x="7" y="302"/>
                    </a:lnTo>
                    <a:lnTo>
                      <a:pt x="7" y="0"/>
                    </a:lnTo>
                    <a:lnTo>
                      <a:pt x="0" y="0"/>
                    </a:lnTo>
                    <a:close/>
                  </a:path>
                </a:pathLst>
              </a:custGeom>
              <a:solidFill>
                <a:srgbClr val="63C6F5"/>
              </a:solidFill>
              <a:ln w="9525">
                <a:noFill/>
                <a:round/>
                <a:headEnd/>
                <a:tailEnd/>
              </a:ln>
            </p:spPr>
            <p:txBody>
              <a:bodyPr/>
              <a:lstStyle/>
              <a:p>
                <a:endParaRPr lang="en-US" dirty="0"/>
              </a:p>
            </p:txBody>
          </p:sp>
          <p:sp>
            <p:nvSpPr>
              <p:cNvPr id="81441" name="Freeform 13857"/>
              <p:cNvSpPr>
                <a:spLocks/>
              </p:cNvSpPr>
              <p:nvPr/>
            </p:nvSpPr>
            <p:spPr bwMode="auto">
              <a:xfrm>
                <a:off x="2006" y="1840"/>
                <a:ext cx="7" cy="767"/>
              </a:xfrm>
              <a:custGeom>
                <a:avLst/>
                <a:gdLst/>
                <a:ahLst/>
                <a:cxnLst>
                  <a:cxn ang="0">
                    <a:pos x="0" y="0"/>
                  </a:cxn>
                  <a:cxn ang="0">
                    <a:pos x="0" y="761"/>
                  </a:cxn>
                  <a:cxn ang="0">
                    <a:pos x="7" y="767"/>
                  </a:cxn>
                  <a:cxn ang="0">
                    <a:pos x="7" y="0"/>
                  </a:cxn>
                  <a:cxn ang="0">
                    <a:pos x="0" y="0"/>
                  </a:cxn>
                </a:cxnLst>
                <a:rect l="0" t="0" r="r" b="b"/>
                <a:pathLst>
                  <a:path w="7" h="767">
                    <a:moveTo>
                      <a:pt x="0" y="0"/>
                    </a:moveTo>
                    <a:lnTo>
                      <a:pt x="0" y="761"/>
                    </a:lnTo>
                    <a:lnTo>
                      <a:pt x="7" y="767"/>
                    </a:lnTo>
                    <a:lnTo>
                      <a:pt x="7" y="0"/>
                    </a:lnTo>
                    <a:lnTo>
                      <a:pt x="0" y="0"/>
                    </a:lnTo>
                    <a:close/>
                  </a:path>
                </a:pathLst>
              </a:custGeom>
              <a:solidFill>
                <a:srgbClr val="63C6F5"/>
              </a:solidFill>
              <a:ln w="9525">
                <a:noFill/>
                <a:round/>
                <a:headEnd/>
                <a:tailEnd/>
              </a:ln>
            </p:spPr>
            <p:txBody>
              <a:bodyPr/>
              <a:lstStyle/>
              <a:p>
                <a:endParaRPr lang="en-US" dirty="0"/>
              </a:p>
            </p:txBody>
          </p:sp>
          <p:sp>
            <p:nvSpPr>
              <p:cNvPr id="81442" name="Freeform 13858"/>
              <p:cNvSpPr>
                <a:spLocks/>
              </p:cNvSpPr>
              <p:nvPr/>
            </p:nvSpPr>
            <p:spPr bwMode="auto">
              <a:xfrm>
                <a:off x="2013" y="2752"/>
                <a:ext cx="6" cy="13"/>
              </a:xfrm>
              <a:custGeom>
                <a:avLst/>
                <a:gdLst/>
                <a:ahLst/>
                <a:cxnLst>
                  <a:cxn ang="0">
                    <a:pos x="0" y="0"/>
                  </a:cxn>
                  <a:cxn ang="0">
                    <a:pos x="0" y="13"/>
                  </a:cxn>
                  <a:cxn ang="0">
                    <a:pos x="6" y="13"/>
                  </a:cxn>
                  <a:cxn ang="0">
                    <a:pos x="6" y="6"/>
                  </a:cxn>
                  <a:cxn ang="0">
                    <a:pos x="0" y="0"/>
                  </a:cxn>
                </a:cxnLst>
                <a:rect l="0" t="0" r="r" b="b"/>
                <a:pathLst>
                  <a:path w="6" h="13">
                    <a:moveTo>
                      <a:pt x="0" y="0"/>
                    </a:moveTo>
                    <a:lnTo>
                      <a:pt x="0" y="13"/>
                    </a:lnTo>
                    <a:lnTo>
                      <a:pt x="6" y="13"/>
                    </a:lnTo>
                    <a:lnTo>
                      <a:pt x="6" y="6"/>
                    </a:lnTo>
                    <a:lnTo>
                      <a:pt x="0" y="0"/>
                    </a:lnTo>
                    <a:close/>
                  </a:path>
                </a:pathLst>
              </a:custGeom>
              <a:solidFill>
                <a:srgbClr val="63C6F5"/>
              </a:solidFill>
              <a:ln w="9525">
                <a:noFill/>
                <a:round/>
                <a:headEnd/>
                <a:tailEnd/>
              </a:ln>
            </p:spPr>
            <p:txBody>
              <a:bodyPr/>
              <a:lstStyle/>
              <a:p>
                <a:endParaRPr lang="en-US" dirty="0"/>
              </a:p>
            </p:txBody>
          </p:sp>
          <p:sp>
            <p:nvSpPr>
              <p:cNvPr id="81443" name="Freeform 13859"/>
              <p:cNvSpPr>
                <a:spLocks/>
              </p:cNvSpPr>
              <p:nvPr/>
            </p:nvSpPr>
            <p:spPr bwMode="auto">
              <a:xfrm>
                <a:off x="2013" y="2771"/>
                <a:ext cx="6" cy="19"/>
              </a:xfrm>
              <a:custGeom>
                <a:avLst/>
                <a:gdLst/>
                <a:ahLst/>
                <a:cxnLst>
                  <a:cxn ang="0">
                    <a:pos x="0" y="0"/>
                  </a:cxn>
                  <a:cxn ang="0">
                    <a:pos x="0" y="12"/>
                  </a:cxn>
                  <a:cxn ang="0">
                    <a:pos x="6" y="19"/>
                  </a:cxn>
                  <a:cxn ang="0">
                    <a:pos x="6" y="0"/>
                  </a:cxn>
                  <a:cxn ang="0">
                    <a:pos x="0" y="0"/>
                  </a:cxn>
                </a:cxnLst>
                <a:rect l="0" t="0" r="r" b="b"/>
                <a:pathLst>
                  <a:path w="6" h="19">
                    <a:moveTo>
                      <a:pt x="0" y="0"/>
                    </a:moveTo>
                    <a:lnTo>
                      <a:pt x="0" y="12"/>
                    </a:lnTo>
                    <a:lnTo>
                      <a:pt x="6" y="19"/>
                    </a:lnTo>
                    <a:lnTo>
                      <a:pt x="6" y="0"/>
                    </a:lnTo>
                    <a:lnTo>
                      <a:pt x="0" y="0"/>
                    </a:lnTo>
                    <a:close/>
                  </a:path>
                </a:pathLst>
              </a:custGeom>
              <a:solidFill>
                <a:srgbClr val="63C6F5"/>
              </a:solidFill>
              <a:ln w="9525">
                <a:noFill/>
                <a:round/>
                <a:headEnd/>
                <a:tailEnd/>
              </a:ln>
            </p:spPr>
            <p:txBody>
              <a:bodyPr/>
              <a:lstStyle/>
              <a:p>
                <a:endParaRPr lang="en-US" dirty="0"/>
              </a:p>
            </p:txBody>
          </p:sp>
          <p:sp>
            <p:nvSpPr>
              <p:cNvPr id="81444" name="Rectangle 13860"/>
              <p:cNvSpPr>
                <a:spLocks noChangeArrowheads="1"/>
              </p:cNvSpPr>
              <p:nvPr/>
            </p:nvSpPr>
            <p:spPr bwMode="auto">
              <a:xfrm>
                <a:off x="2013" y="2790"/>
                <a:ext cx="6" cy="144"/>
              </a:xfrm>
              <a:prstGeom prst="rect">
                <a:avLst/>
              </a:prstGeom>
              <a:solidFill>
                <a:srgbClr val="63C6F5"/>
              </a:solidFill>
              <a:ln w="9525">
                <a:noFill/>
                <a:miter lim="800000"/>
                <a:headEnd/>
                <a:tailEnd/>
              </a:ln>
            </p:spPr>
            <p:txBody>
              <a:bodyPr/>
              <a:lstStyle/>
              <a:p>
                <a:endParaRPr lang="en-US" dirty="0"/>
              </a:p>
            </p:txBody>
          </p:sp>
          <p:sp>
            <p:nvSpPr>
              <p:cNvPr id="81445" name="Rectangle 13861"/>
              <p:cNvSpPr>
                <a:spLocks noChangeArrowheads="1"/>
              </p:cNvSpPr>
              <p:nvPr/>
            </p:nvSpPr>
            <p:spPr bwMode="auto">
              <a:xfrm>
                <a:off x="2013" y="3255"/>
                <a:ext cx="6" cy="302"/>
              </a:xfrm>
              <a:prstGeom prst="rect">
                <a:avLst/>
              </a:prstGeom>
              <a:solidFill>
                <a:srgbClr val="63C6F5"/>
              </a:solidFill>
              <a:ln w="9525">
                <a:noFill/>
                <a:miter lim="800000"/>
                <a:headEnd/>
                <a:tailEnd/>
              </a:ln>
            </p:spPr>
            <p:txBody>
              <a:bodyPr/>
              <a:lstStyle/>
              <a:p>
                <a:endParaRPr lang="en-US" dirty="0"/>
              </a:p>
            </p:txBody>
          </p:sp>
          <p:sp>
            <p:nvSpPr>
              <p:cNvPr id="81446" name="Freeform 13862"/>
              <p:cNvSpPr>
                <a:spLocks/>
              </p:cNvSpPr>
              <p:nvPr/>
            </p:nvSpPr>
            <p:spPr bwMode="auto">
              <a:xfrm>
                <a:off x="2013" y="1834"/>
                <a:ext cx="6" cy="798"/>
              </a:xfrm>
              <a:custGeom>
                <a:avLst/>
                <a:gdLst/>
                <a:ahLst/>
                <a:cxnLst>
                  <a:cxn ang="0">
                    <a:pos x="0" y="6"/>
                  </a:cxn>
                  <a:cxn ang="0">
                    <a:pos x="0" y="798"/>
                  </a:cxn>
                  <a:cxn ang="0">
                    <a:pos x="6" y="798"/>
                  </a:cxn>
                  <a:cxn ang="0">
                    <a:pos x="6" y="0"/>
                  </a:cxn>
                  <a:cxn ang="0">
                    <a:pos x="0" y="6"/>
                  </a:cxn>
                </a:cxnLst>
                <a:rect l="0" t="0" r="r" b="b"/>
                <a:pathLst>
                  <a:path w="6" h="798">
                    <a:moveTo>
                      <a:pt x="0" y="6"/>
                    </a:moveTo>
                    <a:lnTo>
                      <a:pt x="0" y="798"/>
                    </a:lnTo>
                    <a:lnTo>
                      <a:pt x="6" y="798"/>
                    </a:lnTo>
                    <a:lnTo>
                      <a:pt x="6" y="0"/>
                    </a:lnTo>
                    <a:lnTo>
                      <a:pt x="0" y="6"/>
                    </a:lnTo>
                    <a:close/>
                  </a:path>
                </a:pathLst>
              </a:custGeom>
              <a:solidFill>
                <a:srgbClr val="63C6F5"/>
              </a:solidFill>
              <a:ln w="9525">
                <a:noFill/>
                <a:round/>
                <a:headEnd/>
                <a:tailEnd/>
              </a:ln>
            </p:spPr>
            <p:txBody>
              <a:bodyPr/>
              <a:lstStyle/>
              <a:p>
                <a:endParaRPr lang="en-US" dirty="0"/>
              </a:p>
            </p:txBody>
          </p:sp>
          <p:sp>
            <p:nvSpPr>
              <p:cNvPr id="81447" name="Rectangle 13863"/>
              <p:cNvSpPr>
                <a:spLocks noChangeArrowheads="1"/>
              </p:cNvSpPr>
              <p:nvPr/>
            </p:nvSpPr>
            <p:spPr bwMode="auto">
              <a:xfrm>
                <a:off x="2019" y="2765"/>
                <a:ext cx="6" cy="169"/>
              </a:xfrm>
              <a:prstGeom prst="rect">
                <a:avLst/>
              </a:prstGeom>
              <a:solidFill>
                <a:srgbClr val="63C6F5"/>
              </a:solidFill>
              <a:ln w="9525">
                <a:noFill/>
                <a:miter lim="800000"/>
                <a:headEnd/>
                <a:tailEnd/>
              </a:ln>
            </p:spPr>
            <p:txBody>
              <a:bodyPr/>
              <a:lstStyle/>
              <a:p>
                <a:endParaRPr lang="en-US" dirty="0"/>
              </a:p>
            </p:txBody>
          </p:sp>
          <p:sp>
            <p:nvSpPr>
              <p:cNvPr id="81448" name="Rectangle 13864"/>
              <p:cNvSpPr>
                <a:spLocks noChangeArrowheads="1"/>
              </p:cNvSpPr>
              <p:nvPr/>
            </p:nvSpPr>
            <p:spPr bwMode="auto">
              <a:xfrm>
                <a:off x="2019" y="3255"/>
                <a:ext cx="6" cy="164"/>
              </a:xfrm>
              <a:prstGeom prst="rect">
                <a:avLst/>
              </a:prstGeom>
              <a:solidFill>
                <a:srgbClr val="63C6F5"/>
              </a:solidFill>
              <a:ln w="9525">
                <a:noFill/>
                <a:miter lim="800000"/>
                <a:headEnd/>
                <a:tailEnd/>
              </a:ln>
            </p:spPr>
            <p:txBody>
              <a:bodyPr/>
              <a:lstStyle/>
              <a:p>
                <a:endParaRPr lang="en-US" dirty="0"/>
              </a:p>
            </p:txBody>
          </p:sp>
          <p:sp>
            <p:nvSpPr>
              <p:cNvPr id="81449" name="Freeform 13865"/>
              <p:cNvSpPr>
                <a:spLocks/>
              </p:cNvSpPr>
              <p:nvPr/>
            </p:nvSpPr>
            <p:spPr bwMode="auto">
              <a:xfrm>
                <a:off x="2019" y="3425"/>
                <a:ext cx="6" cy="138"/>
              </a:xfrm>
              <a:custGeom>
                <a:avLst/>
                <a:gdLst/>
                <a:ahLst/>
                <a:cxnLst>
                  <a:cxn ang="0">
                    <a:pos x="0" y="0"/>
                  </a:cxn>
                  <a:cxn ang="0">
                    <a:pos x="0" y="132"/>
                  </a:cxn>
                  <a:cxn ang="0">
                    <a:pos x="6" y="138"/>
                  </a:cxn>
                  <a:cxn ang="0">
                    <a:pos x="6" y="6"/>
                  </a:cxn>
                  <a:cxn ang="0">
                    <a:pos x="0" y="0"/>
                  </a:cxn>
                </a:cxnLst>
                <a:rect l="0" t="0" r="r" b="b"/>
                <a:pathLst>
                  <a:path w="6" h="138">
                    <a:moveTo>
                      <a:pt x="0" y="0"/>
                    </a:moveTo>
                    <a:lnTo>
                      <a:pt x="0" y="132"/>
                    </a:lnTo>
                    <a:lnTo>
                      <a:pt x="6" y="138"/>
                    </a:lnTo>
                    <a:lnTo>
                      <a:pt x="6" y="6"/>
                    </a:lnTo>
                    <a:lnTo>
                      <a:pt x="0" y="0"/>
                    </a:lnTo>
                    <a:close/>
                  </a:path>
                </a:pathLst>
              </a:custGeom>
              <a:solidFill>
                <a:srgbClr val="63C6F5"/>
              </a:solidFill>
              <a:ln w="9525">
                <a:noFill/>
                <a:round/>
                <a:headEnd/>
                <a:tailEnd/>
              </a:ln>
            </p:spPr>
            <p:txBody>
              <a:bodyPr/>
              <a:lstStyle/>
              <a:p>
                <a:endParaRPr lang="en-US" dirty="0"/>
              </a:p>
            </p:txBody>
          </p:sp>
          <p:sp>
            <p:nvSpPr>
              <p:cNvPr id="81450" name="Rectangle 13866"/>
              <p:cNvSpPr>
                <a:spLocks noChangeArrowheads="1"/>
              </p:cNvSpPr>
              <p:nvPr/>
            </p:nvSpPr>
            <p:spPr bwMode="auto">
              <a:xfrm>
                <a:off x="2019" y="1834"/>
                <a:ext cx="6" cy="798"/>
              </a:xfrm>
              <a:prstGeom prst="rect">
                <a:avLst/>
              </a:prstGeom>
              <a:solidFill>
                <a:srgbClr val="63C6F5"/>
              </a:solidFill>
              <a:ln w="9525">
                <a:noFill/>
                <a:miter lim="800000"/>
                <a:headEnd/>
                <a:tailEnd/>
              </a:ln>
            </p:spPr>
            <p:txBody>
              <a:bodyPr/>
              <a:lstStyle/>
              <a:p>
                <a:endParaRPr lang="en-US" dirty="0"/>
              </a:p>
            </p:txBody>
          </p:sp>
          <p:sp>
            <p:nvSpPr>
              <p:cNvPr id="81451" name="Freeform 13867"/>
              <p:cNvSpPr>
                <a:spLocks/>
              </p:cNvSpPr>
              <p:nvPr/>
            </p:nvSpPr>
            <p:spPr bwMode="auto">
              <a:xfrm>
                <a:off x="2025" y="1827"/>
                <a:ext cx="6" cy="805"/>
              </a:xfrm>
              <a:custGeom>
                <a:avLst/>
                <a:gdLst/>
                <a:ahLst/>
                <a:cxnLst>
                  <a:cxn ang="0">
                    <a:pos x="0" y="7"/>
                  </a:cxn>
                  <a:cxn ang="0">
                    <a:pos x="0" y="805"/>
                  </a:cxn>
                  <a:cxn ang="0">
                    <a:pos x="6" y="805"/>
                  </a:cxn>
                  <a:cxn ang="0">
                    <a:pos x="6" y="0"/>
                  </a:cxn>
                  <a:cxn ang="0">
                    <a:pos x="0" y="7"/>
                  </a:cxn>
                </a:cxnLst>
                <a:rect l="0" t="0" r="r" b="b"/>
                <a:pathLst>
                  <a:path w="6" h="805">
                    <a:moveTo>
                      <a:pt x="0" y="7"/>
                    </a:moveTo>
                    <a:lnTo>
                      <a:pt x="0" y="805"/>
                    </a:lnTo>
                    <a:lnTo>
                      <a:pt x="6" y="805"/>
                    </a:lnTo>
                    <a:lnTo>
                      <a:pt x="6" y="0"/>
                    </a:lnTo>
                    <a:lnTo>
                      <a:pt x="0" y="7"/>
                    </a:lnTo>
                    <a:close/>
                  </a:path>
                </a:pathLst>
              </a:custGeom>
              <a:solidFill>
                <a:srgbClr val="63C6F5"/>
              </a:solidFill>
              <a:ln w="9525">
                <a:noFill/>
                <a:round/>
                <a:headEnd/>
                <a:tailEnd/>
              </a:ln>
            </p:spPr>
            <p:txBody>
              <a:bodyPr/>
              <a:lstStyle/>
              <a:p>
                <a:endParaRPr lang="en-US" dirty="0"/>
              </a:p>
            </p:txBody>
          </p:sp>
          <p:sp>
            <p:nvSpPr>
              <p:cNvPr id="81452" name="Rectangle 13868"/>
              <p:cNvSpPr>
                <a:spLocks noChangeArrowheads="1"/>
              </p:cNvSpPr>
              <p:nvPr/>
            </p:nvSpPr>
            <p:spPr bwMode="auto">
              <a:xfrm>
                <a:off x="2025" y="2639"/>
                <a:ext cx="6" cy="1"/>
              </a:xfrm>
              <a:prstGeom prst="rect">
                <a:avLst/>
              </a:prstGeom>
              <a:solidFill>
                <a:srgbClr val="63C6F5"/>
              </a:solidFill>
              <a:ln w="9525">
                <a:noFill/>
                <a:miter lim="800000"/>
                <a:headEnd/>
                <a:tailEnd/>
              </a:ln>
            </p:spPr>
            <p:txBody>
              <a:bodyPr/>
              <a:lstStyle/>
              <a:p>
                <a:endParaRPr lang="en-US" dirty="0"/>
              </a:p>
            </p:txBody>
          </p:sp>
          <p:sp>
            <p:nvSpPr>
              <p:cNvPr id="81453" name="Rectangle 13869"/>
              <p:cNvSpPr>
                <a:spLocks noChangeArrowheads="1"/>
              </p:cNvSpPr>
              <p:nvPr/>
            </p:nvSpPr>
            <p:spPr bwMode="auto">
              <a:xfrm>
                <a:off x="2025" y="2645"/>
                <a:ext cx="6" cy="1"/>
              </a:xfrm>
              <a:prstGeom prst="rect">
                <a:avLst/>
              </a:prstGeom>
              <a:solidFill>
                <a:srgbClr val="63C6F5"/>
              </a:solidFill>
              <a:ln w="9525">
                <a:noFill/>
                <a:miter lim="800000"/>
                <a:headEnd/>
                <a:tailEnd/>
              </a:ln>
            </p:spPr>
            <p:txBody>
              <a:bodyPr/>
              <a:lstStyle/>
              <a:p>
                <a:endParaRPr lang="en-US" dirty="0"/>
              </a:p>
            </p:txBody>
          </p:sp>
          <p:sp>
            <p:nvSpPr>
              <p:cNvPr id="81454" name="Rectangle 13870"/>
              <p:cNvSpPr>
                <a:spLocks noChangeArrowheads="1"/>
              </p:cNvSpPr>
              <p:nvPr/>
            </p:nvSpPr>
            <p:spPr bwMode="auto">
              <a:xfrm>
                <a:off x="2025" y="2765"/>
                <a:ext cx="6" cy="37"/>
              </a:xfrm>
              <a:prstGeom prst="rect">
                <a:avLst/>
              </a:prstGeom>
              <a:solidFill>
                <a:srgbClr val="63C6F5"/>
              </a:solidFill>
              <a:ln w="9525">
                <a:noFill/>
                <a:miter lim="800000"/>
                <a:headEnd/>
                <a:tailEnd/>
              </a:ln>
            </p:spPr>
            <p:txBody>
              <a:bodyPr/>
              <a:lstStyle/>
              <a:p>
                <a:endParaRPr lang="en-US" dirty="0"/>
              </a:p>
            </p:txBody>
          </p:sp>
          <p:sp>
            <p:nvSpPr>
              <p:cNvPr id="81455" name="Rectangle 13871"/>
              <p:cNvSpPr>
                <a:spLocks noChangeArrowheads="1"/>
              </p:cNvSpPr>
              <p:nvPr/>
            </p:nvSpPr>
            <p:spPr bwMode="auto">
              <a:xfrm>
                <a:off x="2025" y="2809"/>
                <a:ext cx="6" cy="1"/>
              </a:xfrm>
              <a:prstGeom prst="rect">
                <a:avLst/>
              </a:prstGeom>
              <a:solidFill>
                <a:srgbClr val="63C6F5"/>
              </a:solidFill>
              <a:ln w="9525">
                <a:noFill/>
                <a:miter lim="800000"/>
                <a:headEnd/>
                <a:tailEnd/>
              </a:ln>
            </p:spPr>
            <p:txBody>
              <a:bodyPr/>
              <a:lstStyle/>
              <a:p>
                <a:endParaRPr lang="en-US" dirty="0"/>
              </a:p>
            </p:txBody>
          </p:sp>
          <p:sp>
            <p:nvSpPr>
              <p:cNvPr id="81456" name="Rectangle 13872"/>
              <p:cNvSpPr>
                <a:spLocks noChangeArrowheads="1"/>
              </p:cNvSpPr>
              <p:nvPr/>
            </p:nvSpPr>
            <p:spPr bwMode="auto">
              <a:xfrm>
                <a:off x="2025" y="2834"/>
                <a:ext cx="6" cy="100"/>
              </a:xfrm>
              <a:prstGeom prst="rect">
                <a:avLst/>
              </a:prstGeom>
              <a:solidFill>
                <a:srgbClr val="63C6F5"/>
              </a:solidFill>
              <a:ln w="9525">
                <a:noFill/>
                <a:miter lim="800000"/>
                <a:headEnd/>
                <a:tailEnd/>
              </a:ln>
            </p:spPr>
            <p:txBody>
              <a:bodyPr/>
              <a:lstStyle/>
              <a:p>
                <a:endParaRPr lang="en-US" dirty="0"/>
              </a:p>
            </p:txBody>
          </p:sp>
          <p:sp>
            <p:nvSpPr>
              <p:cNvPr id="81457" name="Rectangle 13873"/>
              <p:cNvSpPr>
                <a:spLocks noChangeArrowheads="1"/>
              </p:cNvSpPr>
              <p:nvPr/>
            </p:nvSpPr>
            <p:spPr bwMode="auto">
              <a:xfrm>
                <a:off x="2025" y="3255"/>
                <a:ext cx="6" cy="170"/>
              </a:xfrm>
              <a:prstGeom prst="rect">
                <a:avLst/>
              </a:prstGeom>
              <a:solidFill>
                <a:srgbClr val="63C6F5"/>
              </a:solidFill>
              <a:ln w="9525">
                <a:noFill/>
                <a:miter lim="800000"/>
                <a:headEnd/>
                <a:tailEnd/>
              </a:ln>
            </p:spPr>
            <p:txBody>
              <a:bodyPr/>
              <a:lstStyle/>
              <a:p>
                <a:endParaRPr lang="en-US" dirty="0"/>
              </a:p>
            </p:txBody>
          </p:sp>
          <p:sp>
            <p:nvSpPr>
              <p:cNvPr id="81458" name="Rectangle 13874"/>
              <p:cNvSpPr>
                <a:spLocks noChangeArrowheads="1"/>
              </p:cNvSpPr>
              <p:nvPr/>
            </p:nvSpPr>
            <p:spPr bwMode="auto">
              <a:xfrm>
                <a:off x="2025" y="3438"/>
                <a:ext cx="6" cy="125"/>
              </a:xfrm>
              <a:prstGeom prst="rect">
                <a:avLst/>
              </a:prstGeom>
              <a:solidFill>
                <a:srgbClr val="63C6F5"/>
              </a:solidFill>
              <a:ln w="9525">
                <a:noFill/>
                <a:miter lim="800000"/>
                <a:headEnd/>
                <a:tailEnd/>
              </a:ln>
            </p:spPr>
            <p:txBody>
              <a:bodyPr/>
              <a:lstStyle/>
              <a:p>
                <a:endParaRPr lang="en-US" dirty="0"/>
              </a:p>
            </p:txBody>
          </p:sp>
          <p:sp>
            <p:nvSpPr>
              <p:cNvPr id="81459" name="Rectangle 13875"/>
              <p:cNvSpPr>
                <a:spLocks noChangeArrowheads="1"/>
              </p:cNvSpPr>
              <p:nvPr/>
            </p:nvSpPr>
            <p:spPr bwMode="auto">
              <a:xfrm>
                <a:off x="2031" y="2765"/>
                <a:ext cx="7" cy="37"/>
              </a:xfrm>
              <a:prstGeom prst="rect">
                <a:avLst/>
              </a:prstGeom>
              <a:solidFill>
                <a:srgbClr val="63C6F5"/>
              </a:solidFill>
              <a:ln w="9525">
                <a:noFill/>
                <a:miter lim="800000"/>
                <a:headEnd/>
                <a:tailEnd/>
              </a:ln>
            </p:spPr>
            <p:txBody>
              <a:bodyPr/>
              <a:lstStyle/>
              <a:p>
                <a:endParaRPr lang="en-US" dirty="0"/>
              </a:p>
            </p:txBody>
          </p:sp>
          <p:sp>
            <p:nvSpPr>
              <p:cNvPr id="81460" name="Freeform 13876"/>
              <p:cNvSpPr>
                <a:spLocks/>
              </p:cNvSpPr>
              <p:nvPr/>
            </p:nvSpPr>
            <p:spPr bwMode="auto">
              <a:xfrm>
                <a:off x="2031" y="2802"/>
                <a:ext cx="7" cy="7"/>
              </a:xfrm>
              <a:custGeom>
                <a:avLst/>
                <a:gdLst/>
                <a:ahLst/>
                <a:cxnLst>
                  <a:cxn ang="0">
                    <a:pos x="0" y="7"/>
                  </a:cxn>
                  <a:cxn ang="0">
                    <a:pos x="0" y="7"/>
                  </a:cxn>
                  <a:cxn ang="0">
                    <a:pos x="7" y="7"/>
                  </a:cxn>
                  <a:cxn ang="0">
                    <a:pos x="7" y="0"/>
                  </a:cxn>
                  <a:cxn ang="0">
                    <a:pos x="0" y="7"/>
                  </a:cxn>
                </a:cxnLst>
                <a:rect l="0" t="0" r="r" b="b"/>
                <a:pathLst>
                  <a:path w="7" h="7">
                    <a:moveTo>
                      <a:pt x="0" y="7"/>
                    </a:moveTo>
                    <a:lnTo>
                      <a:pt x="0" y="7"/>
                    </a:lnTo>
                    <a:lnTo>
                      <a:pt x="7" y="7"/>
                    </a:lnTo>
                    <a:lnTo>
                      <a:pt x="7" y="0"/>
                    </a:lnTo>
                    <a:lnTo>
                      <a:pt x="0" y="7"/>
                    </a:lnTo>
                    <a:close/>
                  </a:path>
                </a:pathLst>
              </a:custGeom>
              <a:solidFill>
                <a:srgbClr val="63C6F5"/>
              </a:solidFill>
              <a:ln w="9525">
                <a:noFill/>
                <a:round/>
                <a:headEnd/>
                <a:tailEnd/>
              </a:ln>
            </p:spPr>
            <p:txBody>
              <a:bodyPr/>
              <a:lstStyle/>
              <a:p>
                <a:endParaRPr lang="en-US" dirty="0"/>
              </a:p>
            </p:txBody>
          </p:sp>
          <p:sp>
            <p:nvSpPr>
              <p:cNvPr id="81461" name="Rectangle 13877"/>
              <p:cNvSpPr>
                <a:spLocks noChangeArrowheads="1"/>
              </p:cNvSpPr>
              <p:nvPr/>
            </p:nvSpPr>
            <p:spPr bwMode="auto">
              <a:xfrm>
                <a:off x="2031" y="3255"/>
                <a:ext cx="7" cy="164"/>
              </a:xfrm>
              <a:prstGeom prst="rect">
                <a:avLst/>
              </a:prstGeom>
              <a:solidFill>
                <a:srgbClr val="63C6F5"/>
              </a:solidFill>
              <a:ln w="9525">
                <a:noFill/>
                <a:miter lim="800000"/>
                <a:headEnd/>
                <a:tailEnd/>
              </a:ln>
            </p:spPr>
            <p:txBody>
              <a:bodyPr/>
              <a:lstStyle/>
              <a:p>
                <a:endParaRPr lang="en-US" dirty="0"/>
              </a:p>
            </p:txBody>
          </p:sp>
          <p:sp>
            <p:nvSpPr>
              <p:cNvPr id="81462" name="Freeform 13878"/>
              <p:cNvSpPr>
                <a:spLocks/>
              </p:cNvSpPr>
              <p:nvPr/>
            </p:nvSpPr>
            <p:spPr bwMode="auto">
              <a:xfrm>
                <a:off x="2031" y="3444"/>
                <a:ext cx="7" cy="119"/>
              </a:xfrm>
              <a:custGeom>
                <a:avLst/>
                <a:gdLst/>
                <a:ahLst/>
                <a:cxnLst>
                  <a:cxn ang="0">
                    <a:pos x="0" y="0"/>
                  </a:cxn>
                  <a:cxn ang="0">
                    <a:pos x="0" y="119"/>
                  </a:cxn>
                  <a:cxn ang="0">
                    <a:pos x="7" y="119"/>
                  </a:cxn>
                  <a:cxn ang="0">
                    <a:pos x="7" y="6"/>
                  </a:cxn>
                  <a:cxn ang="0">
                    <a:pos x="0" y="0"/>
                  </a:cxn>
                </a:cxnLst>
                <a:rect l="0" t="0" r="r" b="b"/>
                <a:pathLst>
                  <a:path w="7" h="119">
                    <a:moveTo>
                      <a:pt x="0" y="0"/>
                    </a:moveTo>
                    <a:lnTo>
                      <a:pt x="0" y="119"/>
                    </a:lnTo>
                    <a:lnTo>
                      <a:pt x="7" y="119"/>
                    </a:lnTo>
                    <a:lnTo>
                      <a:pt x="7" y="6"/>
                    </a:lnTo>
                    <a:lnTo>
                      <a:pt x="0" y="0"/>
                    </a:lnTo>
                    <a:close/>
                  </a:path>
                </a:pathLst>
              </a:custGeom>
              <a:solidFill>
                <a:srgbClr val="63C6F5"/>
              </a:solidFill>
              <a:ln w="9525">
                <a:noFill/>
                <a:round/>
                <a:headEnd/>
                <a:tailEnd/>
              </a:ln>
            </p:spPr>
            <p:txBody>
              <a:bodyPr/>
              <a:lstStyle/>
              <a:p>
                <a:endParaRPr lang="en-US" dirty="0"/>
              </a:p>
            </p:txBody>
          </p:sp>
          <p:sp>
            <p:nvSpPr>
              <p:cNvPr id="81463" name="Freeform 13879"/>
              <p:cNvSpPr>
                <a:spLocks/>
              </p:cNvSpPr>
              <p:nvPr/>
            </p:nvSpPr>
            <p:spPr bwMode="auto">
              <a:xfrm>
                <a:off x="2031" y="1821"/>
                <a:ext cx="7" cy="818"/>
              </a:xfrm>
              <a:custGeom>
                <a:avLst/>
                <a:gdLst/>
                <a:ahLst/>
                <a:cxnLst>
                  <a:cxn ang="0">
                    <a:pos x="0" y="6"/>
                  </a:cxn>
                  <a:cxn ang="0">
                    <a:pos x="0" y="818"/>
                  </a:cxn>
                  <a:cxn ang="0">
                    <a:pos x="7" y="818"/>
                  </a:cxn>
                  <a:cxn ang="0">
                    <a:pos x="7" y="0"/>
                  </a:cxn>
                  <a:cxn ang="0">
                    <a:pos x="0" y="6"/>
                  </a:cxn>
                </a:cxnLst>
                <a:rect l="0" t="0" r="r" b="b"/>
                <a:pathLst>
                  <a:path w="7" h="818">
                    <a:moveTo>
                      <a:pt x="0" y="6"/>
                    </a:moveTo>
                    <a:lnTo>
                      <a:pt x="0" y="818"/>
                    </a:lnTo>
                    <a:lnTo>
                      <a:pt x="7" y="818"/>
                    </a:lnTo>
                    <a:lnTo>
                      <a:pt x="7" y="0"/>
                    </a:lnTo>
                    <a:lnTo>
                      <a:pt x="0" y="6"/>
                    </a:lnTo>
                    <a:close/>
                  </a:path>
                </a:pathLst>
              </a:custGeom>
              <a:solidFill>
                <a:srgbClr val="63C6F5"/>
              </a:solidFill>
              <a:ln w="9525">
                <a:noFill/>
                <a:round/>
                <a:headEnd/>
                <a:tailEnd/>
              </a:ln>
            </p:spPr>
            <p:txBody>
              <a:bodyPr/>
              <a:lstStyle/>
              <a:p>
                <a:endParaRPr lang="en-US" dirty="0"/>
              </a:p>
            </p:txBody>
          </p:sp>
          <p:sp>
            <p:nvSpPr>
              <p:cNvPr id="81464" name="Rectangle 13880"/>
              <p:cNvSpPr>
                <a:spLocks noChangeArrowheads="1"/>
              </p:cNvSpPr>
              <p:nvPr/>
            </p:nvSpPr>
            <p:spPr bwMode="auto">
              <a:xfrm>
                <a:off x="2038" y="2639"/>
                <a:ext cx="6" cy="1"/>
              </a:xfrm>
              <a:prstGeom prst="rect">
                <a:avLst/>
              </a:prstGeom>
              <a:solidFill>
                <a:srgbClr val="63C6F5"/>
              </a:solidFill>
              <a:ln w="9525">
                <a:noFill/>
                <a:miter lim="800000"/>
                <a:headEnd/>
                <a:tailEnd/>
              </a:ln>
            </p:spPr>
            <p:txBody>
              <a:bodyPr/>
              <a:lstStyle/>
              <a:p>
                <a:endParaRPr lang="en-US" dirty="0"/>
              </a:p>
            </p:txBody>
          </p:sp>
          <p:sp>
            <p:nvSpPr>
              <p:cNvPr id="81465" name="Rectangle 13881"/>
              <p:cNvSpPr>
                <a:spLocks noChangeArrowheads="1"/>
              </p:cNvSpPr>
              <p:nvPr/>
            </p:nvSpPr>
            <p:spPr bwMode="auto">
              <a:xfrm>
                <a:off x="2038" y="2752"/>
                <a:ext cx="6" cy="1"/>
              </a:xfrm>
              <a:prstGeom prst="rect">
                <a:avLst/>
              </a:prstGeom>
              <a:solidFill>
                <a:srgbClr val="63C6F5"/>
              </a:solidFill>
              <a:ln w="9525">
                <a:noFill/>
                <a:miter lim="800000"/>
                <a:headEnd/>
                <a:tailEnd/>
              </a:ln>
            </p:spPr>
            <p:txBody>
              <a:bodyPr/>
              <a:lstStyle/>
              <a:p>
                <a:endParaRPr lang="en-US" dirty="0"/>
              </a:p>
            </p:txBody>
          </p:sp>
          <p:sp>
            <p:nvSpPr>
              <p:cNvPr id="81466" name="Rectangle 13882"/>
              <p:cNvSpPr>
                <a:spLocks noChangeArrowheads="1"/>
              </p:cNvSpPr>
              <p:nvPr/>
            </p:nvSpPr>
            <p:spPr bwMode="auto">
              <a:xfrm>
                <a:off x="2038" y="2758"/>
                <a:ext cx="6" cy="44"/>
              </a:xfrm>
              <a:prstGeom prst="rect">
                <a:avLst/>
              </a:prstGeom>
              <a:solidFill>
                <a:srgbClr val="63C6F5"/>
              </a:solidFill>
              <a:ln w="9525">
                <a:noFill/>
                <a:miter lim="800000"/>
                <a:headEnd/>
                <a:tailEnd/>
              </a:ln>
            </p:spPr>
            <p:txBody>
              <a:bodyPr/>
              <a:lstStyle/>
              <a:p>
                <a:endParaRPr lang="en-US" dirty="0"/>
              </a:p>
            </p:txBody>
          </p:sp>
          <p:sp>
            <p:nvSpPr>
              <p:cNvPr id="81467" name="Rectangle 13883"/>
              <p:cNvSpPr>
                <a:spLocks noChangeArrowheads="1"/>
              </p:cNvSpPr>
              <p:nvPr/>
            </p:nvSpPr>
            <p:spPr bwMode="auto">
              <a:xfrm>
                <a:off x="2031" y="2834"/>
                <a:ext cx="7" cy="100"/>
              </a:xfrm>
              <a:prstGeom prst="rect">
                <a:avLst/>
              </a:prstGeom>
              <a:solidFill>
                <a:srgbClr val="63C6F5"/>
              </a:solidFill>
              <a:ln w="9525">
                <a:noFill/>
                <a:miter lim="800000"/>
                <a:headEnd/>
                <a:tailEnd/>
              </a:ln>
            </p:spPr>
            <p:txBody>
              <a:bodyPr/>
              <a:lstStyle/>
              <a:p>
                <a:endParaRPr lang="en-US" dirty="0"/>
              </a:p>
            </p:txBody>
          </p:sp>
          <p:sp>
            <p:nvSpPr>
              <p:cNvPr id="81468" name="Rectangle 13884"/>
              <p:cNvSpPr>
                <a:spLocks noChangeArrowheads="1"/>
              </p:cNvSpPr>
              <p:nvPr/>
            </p:nvSpPr>
            <p:spPr bwMode="auto">
              <a:xfrm>
                <a:off x="2038" y="3255"/>
                <a:ext cx="6" cy="164"/>
              </a:xfrm>
              <a:prstGeom prst="rect">
                <a:avLst/>
              </a:prstGeom>
              <a:solidFill>
                <a:srgbClr val="63C6F5"/>
              </a:solidFill>
              <a:ln w="9525">
                <a:noFill/>
                <a:miter lim="800000"/>
                <a:headEnd/>
                <a:tailEnd/>
              </a:ln>
            </p:spPr>
            <p:txBody>
              <a:bodyPr/>
              <a:lstStyle/>
              <a:p>
                <a:endParaRPr lang="en-US" dirty="0"/>
              </a:p>
            </p:txBody>
          </p:sp>
          <p:sp>
            <p:nvSpPr>
              <p:cNvPr id="81469" name="Freeform 13885"/>
              <p:cNvSpPr>
                <a:spLocks/>
              </p:cNvSpPr>
              <p:nvPr/>
            </p:nvSpPr>
            <p:spPr bwMode="auto">
              <a:xfrm>
                <a:off x="2038" y="3450"/>
                <a:ext cx="6" cy="113"/>
              </a:xfrm>
              <a:custGeom>
                <a:avLst/>
                <a:gdLst/>
                <a:ahLst/>
                <a:cxnLst>
                  <a:cxn ang="0">
                    <a:pos x="0" y="0"/>
                  </a:cxn>
                  <a:cxn ang="0">
                    <a:pos x="0" y="113"/>
                  </a:cxn>
                  <a:cxn ang="0">
                    <a:pos x="6" y="113"/>
                  </a:cxn>
                  <a:cxn ang="0">
                    <a:pos x="6" y="6"/>
                  </a:cxn>
                  <a:cxn ang="0">
                    <a:pos x="0" y="0"/>
                  </a:cxn>
                </a:cxnLst>
                <a:rect l="0" t="0" r="r" b="b"/>
                <a:pathLst>
                  <a:path w="6" h="113">
                    <a:moveTo>
                      <a:pt x="0" y="0"/>
                    </a:moveTo>
                    <a:lnTo>
                      <a:pt x="0" y="113"/>
                    </a:lnTo>
                    <a:lnTo>
                      <a:pt x="6" y="113"/>
                    </a:lnTo>
                    <a:lnTo>
                      <a:pt x="6" y="6"/>
                    </a:lnTo>
                    <a:lnTo>
                      <a:pt x="0" y="0"/>
                    </a:lnTo>
                    <a:close/>
                  </a:path>
                </a:pathLst>
              </a:custGeom>
              <a:solidFill>
                <a:srgbClr val="63C6F5"/>
              </a:solidFill>
              <a:ln w="9525">
                <a:noFill/>
                <a:round/>
                <a:headEnd/>
                <a:tailEnd/>
              </a:ln>
            </p:spPr>
            <p:txBody>
              <a:bodyPr/>
              <a:lstStyle/>
              <a:p>
                <a:endParaRPr lang="en-US" dirty="0"/>
              </a:p>
            </p:txBody>
          </p:sp>
          <p:sp>
            <p:nvSpPr>
              <p:cNvPr id="81470" name="Rectangle 13886"/>
              <p:cNvSpPr>
                <a:spLocks noChangeArrowheads="1"/>
              </p:cNvSpPr>
              <p:nvPr/>
            </p:nvSpPr>
            <p:spPr bwMode="auto">
              <a:xfrm>
                <a:off x="2038" y="1821"/>
                <a:ext cx="6" cy="805"/>
              </a:xfrm>
              <a:prstGeom prst="rect">
                <a:avLst/>
              </a:prstGeom>
              <a:solidFill>
                <a:srgbClr val="63C6F5"/>
              </a:solidFill>
              <a:ln w="9525">
                <a:noFill/>
                <a:miter lim="800000"/>
                <a:headEnd/>
                <a:tailEnd/>
              </a:ln>
            </p:spPr>
            <p:txBody>
              <a:bodyPr/>
              <a:lstStyle/>
              <a:p>
                <a:endParaRPr lang="en-US" dirty="0"/>
              </a:p>
            </p:txBody>
          </p:sp>
          <p:sp>
            <p:nvSpPr>
              <p:cNvPr id="81471" name="Freeform 13887"/>
              <p:cNvSpPr>
                <a:spLocks/>
              </p:cNvSpPr>
              <p:nvPr/>
            </p:nvSpPr>
            <p:spPr bwMode="auto">
              <a:xfrm>
                <a:off x="2044" y="1947"/>
                <a:ext cx="6" cy="673"/>
              </a:xfrm>
              <a:custGeom>
                <a:avLst/>
                <a:gdLst/>
                <a:ahLst/>
                <a:cxnLst>
                  <a:cxn ang="0">
                    <a:pos x="0" y="0"/>
                  </a:cxn>
                  <a:cxn ang="0">
                    <a:pos x="0" y="673"/>
                  </a:cxn>
                  <a:cxn ang="0">
                    <a:pos x="6" y="673"/>
                  </a:cxn>
                  <a:cxn ang="0">
                    <a:pos x="6" y="6"/>
                  </a:cxn>
                  <a:cxn ang="0">
                    <a:pos x="0" y="0"/>
                  </a:cxn>
                </a:cxnLst>
                <a:rect l="0" t="0" r="r" b="b"/>
                <a:pathLst>
                  <a:path w="6" h="673">
                    <a:moveTo>
                      <a:pt x="0" y="0"/>
                    </a:moveTo>
                    <a:lnTo>
                      <a:pt x="0" y="673"/>
                    </a:lnTo>
                    <a:lnTo>
                      <a:pt x="6" y="673"/>
                    </a:lnTo>
                    <a:lnTo>
                      <a:pt x="6" y="6"/>
                    </a:lnTo>
                    <a:lnTo>
                      <a:pt x="0" y="0"/>
                    </a:lnTo>
                    <a:close/>
                  </a:path>
                </a:pathLst>
              </a:custGeom>
              <a:solidFill>
                <a:srgbClr val="63C6F5"/>
              </a:solidFill>
              <a:ln w="9525">
                <a:noFill/>
                <a:round/>
                <a:headEnd/>
                <a:tailEnd/>
              </a:ln>
            </p:spPr>
            <p:txBody>
              <a:bodyPr/>
              <a:lstStyle/>
              <a:p>
                <a:endParaRPr lang="en-US" dirty="0"/>
              </a:p>
            </p:txBody>
          </p:sp>
          <p:sp>
            <p:nvSpPr>
              <p:cNvPr id="81472" name="Freeform 13888"/>
              <p:cNvSpPr>
                <a:spLocks/>
              </p:cNvSpPr>
              <p:nvPr/>
            </p:nvSpPr>
            <p:spPr bwMode="auto">
              <a:xfrm>
                <a:off x="2044" y="2620"/>
                <a:ext cx="6" cy="6"/>
              </a:xfrm>
              <a:custGeom>
                <a:avLst/>
                <a:gdLst/>
                <a:ahLst/>
                <a:cxnLst>
                  <a:cxn ang="0">
                    <a:pos x="0" y="0"/>
                  </a:cxn>
                  <a:cxn ang="0">
                    <a:pos x="0" y="6"/>
                  </a:cxn>
                  <a:cxn ang="0">
                    <a:pos x="6" y="6"/>
                  </a:cxn>
                  <a:cxn ang="0">
                    <a:pos x="6" y="6"/>
                  </a:cxn>
                  <a:cxn ang="0">
                    <a:pos x="0" y="0"/>
                  </a:cxn>
                </a:cxnLst>
                <a:rect l="0" t="0" r="r" b="b"/>
                <a:pathLst>
                  <a:path w="6" h="6">
                    <a:moveTo>
                      <a:pt x="0" y="0"/>
                    </a:moveTo>
                    <a:lnTo>
                      <a:pt x="0" y="6"/>
                    </a:lnTo>
                    <a:lnTo>
                      <a:pt x="6" y="6"/>
                    </a:lnTo>
                    <a:lnTo>
                      <a:pt x="6" y="6"/>
                    </a:lnTo>
                    <a:lnTo>
                      <a:pt x="0" y="0"/>
                    </a:lnTo>
                    <a:close/>
                  </a:path>
                </a:pathLst>
              </a:custGeom>
              <a:solidFill>
                <a:srgbClr val="63C6F5"/>
              </a:solidFill>
              <a:ln w="9525">
                <a:noFill/>
                <a:round/>
                <a:headEnd/>
                <a:tailEnd/>
              </a:ln>
            </p:spPr>
            <p:txBody>
              <a:bodyPr/>
              <a:lstStyle/>
              <a:p>
                <a:endParaRPr lang="en-US" dirty="0"/>
              </a:p>
            </p:txBody>
          </p:sp>
          <p:sp>
            <p:nvSpPr>
              <p:cNvPr id="81473" name="Rectangle 13889"/>
              <p:cNvSpPr>
                <a:spLocks noChangeArrowheads="1"/>
              </p:cNvSpPr>
              <p:nvPr/>
            </p:nvSpPr>
            <p:spPr bwMode="auto">
              <a:xfrm>
                <a:off x="2044" y="2626"/>
                <a:ext cx="6" cy="6"/>
              </a:xfrm>
              <a:prstGeom prst="rect">
                <a:avLst/>
              </a:prstGeom>
              <a:solidFill>
                <a:srgbClr val="63C6F5"/>
              </a:solidFill>
              <a:ln w="9525">
                <a:noFill/>
                <a:miter lim="800000"/>
                <a:headEnd/>
                <a:tailEnd/>
              </a:ln>
            </p:spPr>
            <p:txBody>
              <a:bodyPr/>
              <a:lstStyle/>
              <a:p>
                <a:endParaRPr lang="en-US" dirty="0"/>
              </a:p>
            </p:txBody>
          </p:sp>
          <p:sp>
            <p:nvSpPr>
              <p:cNvPr id="81474" name="Rectangle 13890"/>
              <p:cNvSpPr>
                <a:spLocks noChangeArrowheads="1"/>
              </p:cNvSpPr>
              <p:nvPr/>
            </p:nvSpPr>
            <p:spPr bwMode="auto">
              <a:xfrm>
                <a:off x="2044" y="2752"/>
                <a:ext cx="6" cy="1"/>
              </a:xfrm>
              <a:prstGeom prst="rect">
                <a:avLst/>
              </a:prstGeom>
              <a:solidFill>
                <a:srgbClr val="63C6F5"/>
              </a:solidFill>
              <a:ln w="9525">
                <a:noFill/>
                <a:miter lim="800000"/>
                <a:headEnd/>
                <a:tailEnd/>
              </a:ln>
            </p:spPr>
            <p:txBody>
              <a:bodyPr/>
              <a:lstStyle/>
              <a:p>
                <a:endParaRPr lang="en-US" dirty="0"/>
              </a:p>
            </p:txBody>
          </p:sp>
          <p:sp>
            <p:nvSpPr>
              <p:cNvPr id="81475" name="Freeform 13891"/>
              <p:cNvSpPr>
                <a:spLocks/>
              </p:cNvSpPr>
              <p:nvPr/>
            </p:nvSpPr>
            <p:spPr bwMode="auto">
              <a:xfrm>
                <a:off x="2044" y="2765"/>
                <a:ext cx="6" cy="25"/>
              </a:xfrm>
              <a:custGeom>
                <a:avLst/>
                <a:gdLst/>
                <a:ahLst/>
                <a:cxnLst>
                  <a:cxn ang="0">
                    <a:pos x="0" y="0"/>
                  </a:cxn>
                  <a:cxn ang="0">
                    <a:pos x="0" y="25"/>
                  </a:cxn>
                  <a:cxn ang="0">
                    <a:pos x="6" y="25"/>
                  </a:cxn>
                  <a:cxn ang="0">
                    <a:pos x="6" y="6"/>
                  </a:cxn>
                  <a:cxn ang="0">
                    <a:pos x="0" y="0"/>
                  </a:cxn>
                </a:cxnLst>
                <a:rect l="0" t="0" r="r" b="b"/>
                <a:pathLst>
                  <a:path w="6" h="25">
                    <a:moveTo>
                      <a:pt x="0" y="0"/>
                    </a:moveTo>
                    <a:lnTo>
                      <a:pt x="0" y="25"/>
                    </a:lnTo>
                    <a:lnTo>
                      <a:pt x="6" y="25"/>
                    </a:lnTo>
                    <a:lnTo>
                      <a:pt x="6" y="6"/>
                    </a:lnTo>
                    <a:lnTo>
                      <a:pt x="0" y="0"/>
                    </a:lnTo>
                    <a:close/>
                  </a:path>
                </a:pathLst>
              </a:custGeom>
              <a:solidFill>
                <a:srgbClr val="63C6F5"/>
              </a:solidFill>
              <a:ln w="9525">
                <a:noFill/>
                <a:round/>
                <a:headEnd/>
                <a:tailEnd/>
              </a:ln>
            </p:spPr>
            <p:txBody>
              <a:bodyPr/>
              <a:lstStyle/>
              <a:p>
                <a:endParaRPr lang="en-US" dirty="0"/>
              </a:p>
            </p:txBody>
          </p:sp>
          <p:sp>
            <p:nvSpPr>
              <p:cNvPr id="81476" name="Freeform 13892"/>
              <p:cNvSpPr>
                <a:spLocks/>
              </p:cNvSpPr>
              <p:nvPr/>
            </p:nvSpPr>
            <p:spPr bwMode="auto">
              <a:xfrm>
                <a:off x="2038" y="2827"/>
                <a:ext cx="6" cy="114"/>
              </a:xfrm>
              <a:custGeom>
                <a:avLst/>
                <a:gdLst/>
                <a:ahLst/>
                <a:cxnLst>
                  <a:cxn ang="0">
                    <a:pos x="0" y="7"/>
                  </a:cxn>
                  <a:cxn ang="0">
                    <a:pos x="0" y="107"/>
                  </a:cxn>
                  <a:cxn ang="0">
                    <a:pos x="6" y="114"/>
                  </a:cxn>
                  <a:cxn ang="0">
                    <a:pos x="6" y="0"/>
                  </a:cxn>
                  <a:cxn ang="0">
                    <a:pos x="0" y="7"/>
                  </a:cxn>
                </a:cxnLst>
                <a:rect l="0" t="0" r="r" b="b"/>
                <a:pathLst>
                  <a:path w="6" h="114">
                    <a:moveTo>
                      <a:pt x="0" y="7"/>
                    </a:moveTo>
                    <a:lnTo>
                      <a:pt x="0" y="107"/>
                    </a:lnTo>
                    <a:lnTo>
                      <a:pt x="6" y="114"/>
                    </a:lnTo>
                    <a:lnTo>
                      <a:pt x="6" y="0"/>
                    </a:lnTo>
                    <a:lnTo>
                      <a:pt x="0" y="7"/>
                    </a:lnTo>
                    <a:close/>
                  </a:path>
                </a:pathLst>
              </a:custGeom>
              <a:solidFill>
                <a:srgbClr val="63C6F5"/>
              </a:solidFill>
              <a:ln w="9525">
                <a:noFill/>
                <a:round/>
                <a:headEnd/>
                <a:tailEnd/>
              </a:ln>
            </p:spPr>
            <p:txBody>
              <a:bodyPr/>
              <a:lstStyle/>
              <a:p>
                <a:endParaRPr lang="en-US" dirty="0"/>
              </a:p>
            </p:txBody>
          </p:sp>
          <p:sp>
            <p:nvSpPr>
              <p:cNvPr id="81477" name="Freeform 13893"/>
              <p:cNvSpPr>
                <a:spLocks/>
              </p:cNvSpPr>
              <p:nvPr/>
            </p:nvSpPr>
            <p:spPr bwMode="auto">
              <a:xfrm>
                <a:off x="2044" y="3261"/>
                <a:ext cx="6" cy="164"/>
              </a:xfrm>
              <a:custGeom>
                <a:avLst/>
                <a:gdLst/>
                <a:ahLst/>
                <a:cxnLst>
                  <a:cxn ang="0">
                    <a:pos x="0" y="0"/>
                  </a:cxn>
                  <a:cxn ang="0">
                    <a:pos x="0" y="158"/>
                  </a:cxn>
                  <a:cxn ang="0">
                    <a:pos x="6" y="164"/>
                  </a:cxn>
                  <a:cxn ang="0">
                    <a:pos x="6" y="0"/>
                  </a:cxn>
                  <a:cxn ang="0">
                    <a:pos x="0" y="0"/>
                  </a:cxn>
                </a:cxnLst>
                <a:rect l="0" t="0" r="r" b="b"/>
                <a:pathLst>
                  <a:path w="6" h="164">
                    <a:moveTo>
                      <a:pt x="0" y="0"/>
                    </a:moveTo>
                    <a:lnTo>
                      <a:pt x="0" y="158"/>
                    </a:lnTo>
                    <a:lnTo>
                      <a:pt x="6" y="164"/>
                    </a:lnTo>
                    <a:lnTo>
                      <a:pt x="6" y="0"/>
                    </a:lnTo>
                    <a:lnTo>
                      <a:pt x="0" y="0"/>
                    </a:lnTo>
                    <a:close/>
                  </a:path>
                </a:pathLst>
              </a:custGeom>
              <a:solidFill>
                <a:srgbClr val="63C6F5"/>
              </a:solidFill>
              <a:ln w="9525">
                <a:noFill/>
                <a:round/>
                <a:headEnd/>
                <a:tailEnd/>
              </a:ln>
            </p:spPr>
            <p:txBody>
              <a:bodyPr/>
              <a:lstStyle/>
              <a:p>
                <a:endParaRPr lang="en-US" dirty="0"/>
              </a:p>
            </p:txBody>
          </p:sp>
          <p:sp>
            <p:nvSpPr>
              <p:cNvPr id="81478" name="Rectangle 13894"/>
              <p:cNvSpPr>
                <a:spLocks noChangeArrowheads="1"/>
              </p:cNvSpPr>
              <p:nvPr/>
            </p:nvSpPr>
            <p:spPr bwMode="auto">
              <a:xfrm>
                <a:off x="2044" y="3456"/>
                <a:ext cx="6" cy="1"/>
              </a:xfrm>
              <a:prstGeom prst="rect">
                <a:avLst/>
              </a:prstGeom>
              <a:solidFill>
                <a:srgbClr val="63C6F5"/>
              </a:solidFill>
              <a:ln w="9525">
                <a:noFill/>
                <a:miter lim="800000"/>
                <a:headEnd/>
                <a:tailEnd/>
              </a:ln>
            </p:spPr>
            <p:txBody>
              <a:bodyPr/>
              <a:lstStyle/>
              <a:p>
                <a:endParaRPr lang="en-US" dirty="0"/>
              </a:p>
            </p:txBody>
          </p:sp>
          <p:sp>
            <p:nvSpPr>
              <p:cNvPr id="81479" name="Rectangle 13895"/>
              <p:cNvSpPr>
                <a:spLocks noChangeArrowheads="1"/>
              </p:cNvSpPr>
              <p:nvPr/>
            </p:nvSpPr>
            <p:spPr bwMode="auto">
              <a:xfrm>
                <a:off x="2044" y="3456"/>
                <a:ext cx="6" cy="114"/>
              </a:xfrm>
              <a:prstGeom prst="rect">
                <a:avLst/>
              </a:prstGeom>
              <a:solidFill>
                <a:srgbClr val="63C6F5"/>
              </a:solidFill>
              <a:ln w="9525">
                <a:noFill/>
                <a:miter lim="800000"/>
                <a:headEnd/>
                <a:tailEnd/>
              </a:ln>
            </p:spPr>
            <p:txBody>
              <a:bodyPr/>
              <a:lstStyle/>
              <a:p>
                <a:endParaRPr lang="en-US" dirty="0"/>
              </a:p>
            </p:txBody>
          </p:sp>
          <p:sp>
            <p:nvSpPr>
              <p:cNvPr id="81480" name="Freeform 13896"/>
              <p:cNvSpPr>
                <a:spLocks/>
              </p:cNvSpPr>
              <p:nvPr/>
            </p:nvSpPr>
            <p:spPr bwMode="auto">
              <a:xfrm>
                <a:off x="2044" y="1815"/>
                <a:ext cx="6" cy="132"/>
              </a:xfrm>
              <a:custGeom>
                <a:avLst/>
                <a:gdLst/>
                <a:ahLst/>
                <a:cxnLst>
                  <a:cxn ang="0">
                    <a:pos x="0" y="6"/>
                  </a:cxn>
                  <a:cxn ang="0">
                    <a:pos x="0" y="132"/>
                  </a:cxn>
                  <a:cxn ang="0">
                    <a:pos x="6" y="126"/>
                  </a:cxn>
                  <a:cxn ang="0">
                    <a:pos x="6" y="0"/>
                  </a:cxn>
                  <a:cxn ang="0">
                    <a:pos x="0" y="6"/>
                  </a:cxn>
                </a:cxnLst>
                <a:rect l="0" t="0" r="r" b="b"/>
                <a:pathLst>
                  <a:path w="6" h="132">
                    <a:moveTo>
                      <a:pt x="0" y="6"/>
                    </a:moveTo>
                    <a:lnTo>
                      <a:pt x="0" y="132"/>
                    </a:lnTo>
                    <a:lnTo>
                      <a:pt x="6" y="126"/>
                    </a:lnTo>
                    <a:lnTo>
                      <a:pt x="6" y="0"/>
                    </a:lnTo>
                    <a:lnTo>
                      <a:pt x="0" y="6"/>
                    </a:lnTo>
                    <a:close/>
                  </a:path>
                </a:pathLst>
              </a:custGeom>
              <a:solidFill>
                <a:srgbClr val="63C6F5"/>
              </a:solidFill>
              <a:ln w="9525">
                <a:noFill/>
                <a:round/>
                <a:headEnd/>
                <a:tailEnd/>
              </a:ln>
            </p:spPr>
            <p:txBody>
              <a:bodyPr/>
              <a:lstStyle/>
              <a:p>
                <a:endParaRPr lang="en-US" dirty="0"/>
              </a:p>
            </p:txBody>
          </p:sp>
          <p:sp>
            <p:nvSpPr>
              <p:cNvPr id="81481" name="Freeform 13897"/>
              <p:cNvSpPr>
                <a:spLocks/>
              </p:cNvSpPr>
              <p:nvPr/>
            </p:nvSpPr>
            <p:spPr bwMode="auto">
              <a:xfrm>
                <a:off x="2050" y="1815"/>
                <a:ext cx="7" cy="119"/>
              </a:xfrm>
              <a:custGeom>
                <a:avLst/>
                <a:gdLst/>
                <a:ahLst/>
                <a:cxnLst>
                  <a:cxn ang="0">
                    <a:pos x="0" y="0"/>
                  </a:cxn>
                  <a:cxn ang="0">
                    <a:pos x="0" y="119"/>
                  </a:cxn>
                  <a:cxn ang="0">
                    <a:pos x="7" y="113"/>
                  </a:cxn>
                  <a:cxn ang="0">
                    <a:pos x="7" y="0"/>
                  </a:cxn>
                  <a:cxn ang="0">
                    <a:pos x="0" y="0"/>
                  </a:cxn>
                </a:cxnLst>
                <a:rect l="0" t="0" r="r" b="b"/>
                <a:pathLst>
                  <a:path w="7" h="119">
                    <a:moveTo>
                      <a:pt x="0" y="0"/>
                    </a:moveTo>
                    <a:lnTo>
                      <a:pt x="0" y="119"/>
                    </a:lnTo>
                    <a:lnTo>
                      <a:pt x="7" y="113"/>
                    </a:lnTo>
                    <a:lnTo>
                      <a:pt x="7" y="0"/>
                    </a:lnTo>
                    <a:lnTo>
                      <a:pt x="0" y="0"/>
                    </a:lnTo>
                    <a:close/>
                  </a:path>
                </a:pathLst>
              </a:custGeom>
              <a:solidFill>
                <a:srgbClr val="63C6F5"/>
              </a:solidFill>
              <a:ln w="9525">
                <a:noFill/>
                <a:round/>
                <a:headEnd/>
                <a:tailEnd/>
              </a:ln>
            </p:spPr>
            <p:txBody>
              <a:bodyPr/>
              <a:lstStyle/>
              <a:p>
                <a:endParaRPr lang="en-US" dirty="0"/>
              </a:p>
            </p:txBody>
          </p:sp>
          <p:sp>
            <p:nvSpPr>
              <p:cNvPr id="81482" name="Rectangle 13898"/>
              <p:cNvSpPr>
                <a:spLocks noChangeArrowheads="1"/>
              </p:cNvSpPr>
              <p:nvPr/>
            </p:nvSpPr>
            <p:spPr bwMode="auto">
              <a:xfrm>
                <a:off x="2050" y="1941"/>
                <a:ext cx="7" cy="1"/>
              </a:xfrm>
              <a:prstGeom prst="rect">
                <a:avLst/>
              </a:prstGeom>
              <a:solidFill>
                <a:srgbClr val="63C6F5"/>
              </a:solidFill>
              <a:ln w="9525">
                <a:noFill/>
                <a:miter lim="800000"/>
                <a:headEnd/>
                <a:tailEnd/>
              </a:ln>
            </p:spPr>
            <p:txBody>
              <a:bodyPr/>
              <a:lstStyle/>
              <a:p>
                <a:endParaRPr lang="en-US" dirty="0"/>
              </a:p>
            </p:txBody>
          </p:sp>
          <p:sp>
            <p:nvSpPr>
              <p:cNvPr id="81483" name="Freeform 13899"/>
              <p:cNvSpPr>
                <a:spLocks/>
              </p:cNvSpPr>
              <p:nvPr/>
            </p:nvSpPr>
            <p:spPr bwMode="auto">
              <a:xfrm>
                <a:off x="2050" y="1941"/>
                <a:ext cx="7" cy="6"/>
              </a:xfrm>
              <a:custGeom>
                <a:avLst/>
                <a:gdLst/>
                <a:ahLst/>
                <a:cxnLst>
                  <a:cxn ang="0">
                    <a:pos x="0" y="0"/>
                  </a:cxn>
                  <a:cxn ang="0">
                    <a:pos x="0" y="0"/>
                  </a:cxn>
                  <a:cxn ang="0">
                    <a:pos x="7" y="6"/>
                  </a:cxn>
                  <a:cxn ang="0">
                    <a:pos x="7" y="0"/>
                  </a:cxn>
                  <a:cxn ang="0">
                    <a:pos x="0" y="0"/>
                  </a:cxn>
                </a:cxnLst>
                <a:rect l="0" t="0" r="r" b="b"/>
                <a:pathLst>
                  <a:path w="7" h="6">
                    <a:moveTo>
                      <a:pt x="0" y="0"/>
                    </a:moveTo>
                    <a:lnTo>
                      <a:pt x="0" y="0"/>
                    </a:lnTo>
                    <a:lnTo>
                      <a:pt x="7" y="6"/>
                    </a:lnTo>
                    <a:lnTo>
                      <a:pt x="7" y="0"/>
                    </a:lnTo>
                    <a:lnTo>
                      <a:pt x="0" y="0"/>
                    </a:lnTo>
                    <a:close/>
                  </a:path>
                </a:pathLst>
              </a:custGeom>
              <a:solidFill>
                <a:srgbClr val="63C6F5"/>
              </a:solidFill>
              <a:ln w="9525">
                <a:noFill/>
                <a:round/>
                <a:headEnd/>
                <a:tailEnd/>
              </a:ln>
            </p:spPr>
            <p:txBody>
              <a:bodyPr/>
              <a:lstStyle/>
              <a:p>
                <a:endParaRPr lang="en-US" dirty="0"/>
              </a:p>
            </p:txBody>
          </p:sp>
          <p:sp>
            <p:nvSpPr>
              <p:cNvPr id="81484" name="Rectangle 13900"/>
              <p:cNvSpPr>
                <a:spLocks noChangeArrowheads="1"/>
              </p:cNvSpPr>
              <p:nvPr/>
            </p:nvSpPr>
            <p:spPr bwMode="auto">
              <a:xfrm>
                <a:off x="2050" y="1953"/>
                <a:ext cx="7" cy="661"/>
              </a:xfrm>
              <a:prstGeom prst="rect">
                <a:avLst/>
              </a:prstGeom>
              <a:solidFill>
                <a:srgbClr val="63C6F5"/>
              </a:solidFill>
              <a:ln w="9525">
                <a:noFill/>
                <a:miter lim="800000"/>
                <a:headEnd/>
                <a:tailEnd/>
              </a:ln>
            </p:spPr>
            <p:txBody>
              <a:bodyPr/>
              <a:lstStyle/>
              <a:p>
                <a:endParaRPr lang="en-US" dirty="0"/>
              </a:p>
            </p:txBody>
          </p:sp>
          <p:sp>
            <p:nvSpPr>
              <p:cNvPr id="81485" name="Rectangle 13901"/>
              <p:cNvSpPr>
                <a:spLocks noChangeArrowheads="1"/>
              </p:cNvSpPr>
              <p:nvPr/>
            </p:nvSpPr>
            <p:spPr bwMode="auto">
              <a:xfrm>
                <a:off x="2050" y="2777"/>
                <a:ext cx="7" cy="13"/>
              </a:xfrm>
              <a:prstGeom prst="rect">
                <a:avLst/>
              </a:prstGeom>
              <a:solidFill>
                <a:srgbClr val="63C6F5"/>
              </a:solidFill>
              <a:ln w="9525">
                <a:noFill/>
                <a:miter lim="800000"/>
                <a:headEnd/>
                <a:tailEnd/>
              </a:ln>
            </p:spPr>
            <p:txBody>
              <a:bodyPr/>
              <a:lstStyle/>
              <a:p>
                <a:endParaRPr lang="en-US" dirty="0"/>
              </a:p>
            </p:txBody>
          </p:sp>
          <p:sp>
            <p:nvSpPr>
              <p:cNvPr id="81486" name="Rectangle 13902"/>
              <p:cNvSpPr>
                <a:spLocks noChangeArrowheads="1"/>
              </p:cNvSpPr>
              <p:nvPr/>
            </p:nvSpPr>
            <p:spPr bwMode="auto">
              <a:xfrm>
                <a:off x="2050" y="2790"/>
                <a:ext cx="7" cy="6"/>
              </a:xfrm>
              <a:prstGeom prst="rect">
                <a:avLst/>
              </a:prstGeom>
              <a:solidFill>
                <a:srgbClr val="63C6F5"/>
              </a:solidFill>
              <a:ln w="9525">
                <a:noFill/>
                <a:miter lim="800000"/>
                <a:headEnd/>
                <a:tailEnd/>
              </a:ln>
            </p:spPr>
            <p:txBody>
              <a:bodyPr/>
              <a:lstStyle/>
              <a:p>
                <a:endParaRPr lang="en-US" dirty="0"/>
              </a:p>
            </p:txBody>
          </p:sp>
          <p:sp>
            <p:nvSpPr>
              <p:cNvPr id="81487" name="Rectangle 13903"/>
              <p:cNvSpPr>
                <a:spLocks noChangeArrowheads="1"/>
              </p:cNvSpPr>
              <p:nvPr/>
            </p:nvSpPr>
            <p:spPr bwMode="auto">
              <a:xfrm>
                <a:off x="2044" y="2809"/>
                <a:ext cx="6" cy="132"/>
              </a:xfrm>
              <a:prstGeom prst="rect">
                <a:avLst/>
              </a:prstGeom>
              <a:solidFill>
                <a:srgbClr val="63C6F5"/>
              </a:solidFill>
              <a:ln w="9525">
                <a:noFill/>
                <a:miter lim="800000"/>
                <a:headEnd/>
                <a:tailEnd/>
              </a:ln>
            </p:spPr>
            <p:txBody>
              <a:bodyPr/>
              <a:lstStyle/>
              <a:p>
                <a:endParaRPr lang="en-US" dirty="0"/>
              </a:p>
            </p:txBody>
          </p:sp>
          <p:sp>
            <p:nvSpPr>
              <p:cNvPr id="81488" name="Rectangle 13904"/>
              <p:cNvSpPr>
                <a:spLocks noChangeArrowheads="1"/>
              </p:cNvSpPr>
              <p:nvPr/>
            </p:nvSpPr>
            <p:spPr bwMode="auto">
              <a:xfrm>
                <a:off x="2050" y="3456"/>
                <a:ext cx="7" cy="7"/>
              </a:xfrm>
              <a:prstGeom prst="rect">
                <a:avLst/>
              </a:prstGeom>
              <a:solidFill>
                <a:srgbClr val="63C6F5"/>
              </a:solidFill>
              <a:ln w="9525">
                <a:noFill/>
                <a:miter lim="800000"/>
                <a:headEnd/>
                <a:tailEnd/>
              </a:ln>
            </p:spPr>
            <p:txBody>
              <a:bodyPr/>
              <a:lstStyle/>
              <a:p>
                <a:endParaRPr lang="en-US" dirty="0"/>
              </a:p>
            </p:txBody>
          </p:sp>
          <p:sp>
            <p:nvSpPr>
              <p:cNvPr id="81489" name="Rectangle 13905"/>
              <p:cNvSpPr>
                <a:spLocks noChangeArrowheads="1"/>
              </p:cNvSpPr>
              <p:nvPr/>
            </p:nvSpPr>
            <p:spPr bwMode="auto">
              <a:xfrm>
                <a:off x="2050" y="3463"/>
                <a:ext cx="7" cy="107"/>
              </a:xfrm>
              <a:prstGeom prst="rect">
                <a:avLst/>
              </a:prstGeom>
              <a:solidFill>
                <a:srgbClr val="63C6F5"/>
              </a:solidFill>
              <a:ln w="9525">
                <a:noFill/>
                <a:miter lim="800000"/>
                <a:headEnd/>
                <a:tailEnd/>
              </a:ln>
            </p:spPr>
            <p:txBody>
              <a:bodyPr/>
              <a:lstStyle/>
              <a:p>
                <a:endParaRPr lang="en-US" dirty="0"/>
              </a:p>
            </p:txBody>
          </p:sp>
          <p:sp>
            <p:nvSpPr>
              <p:cNvPr id="81490" name="Rectangle 13906"/>
              <p:cNvSpPr>
                <a:spLocks noChangeArrowheads="1"/>
              </p:cNvSpPr>
              <p:nvPr/>
            </p:nvSpPr>
            <p:spPr bwMode="auto">
              <a:xfrm>
                <a:off x="2057" y="1941"/>
                <a:ext cx="6" cy="6"/>
              </a:xfrm>
              <a:prstGeom prst="rect">
                <a:avLst/>
              </a:prstGeom>
              <a:solidFill>
                <a:srgbClr val="63C6F5"/>
              </a:solidFill>
              <a:ln w="9525">
                <a:noFill/>
                <a:miter lim="800000"/>
                <a:headEnd/>
                <a:tailEnd/>
              </a:ln>
            </p:spPr>
            <p:txBody>
              <a:bodyPr/>
              <a:lstStyle/>
              <a:p>
                <a:endParaRPr lang="en-US" dirty="0"/>
              </a:p>
            </p:txBody>
          </p:sp>
          <p:sp>
            <p:nvSpPr>
              <p:cNvPr id="81491" name="Rectangle 13907"/>
              <p:cNvSpPr>
                <a:spLocks noChangeArrowheads="1"/>
              </p:cNvSpPr>
              <p:nvPr/>
            </p:nvSpPr>
            <p:spPr bwMode="auto">
              <a:xfrm>
                <a:off x="2057" y="1947"/>
                <a:ext cx="6" cy="6"/>
              </a:xfrm>
              <a:prstGeom prst="rect">
                <a:avLst/>
              </a:prstGeom>
              <a:solidFill>
                <a:srgbClr val="63C6F5"/>
              </a:solidFill>
              <a:ln w="9525">
                <a:noFill/>
                <a:miter lim="800000"/>
                <a:headEnd/>
                <a:tailEnd/>
              </a:ln>
            </p:spPr>
            <p:txBody>
              <a:bodyPr/>
              <a:lstStyle/>
              <a:p>
                <a:endParaRPr lang="en-US" dirty="0"/>
              </a:p>
            </p:txBody>
          </p:sp>
          <p:sp>
            <p:nvSpPr>
              <p:cNvPr id="81492" name="Rectangle 13908"/>
              <p:cNvSpPr>
                <a:spLocks noChangeArrowheads="1"/>
              </p:cNvSpPr>
              <p:nvPr/>
            </p:nvSpPr>
            <p:spPr bwMode="auto">
              <a:xfrm>
                <a:off x="2057" y="1953"/>
                <a:ext cx="6" cy="654"/>
              </a:xfrm>
              <a:prstGeom prst="rect">
                <a:avLst/>
              </a:prstGeom>
              <a:solidFill>
                <a:srgbClr val="63C6F5"/>
              </a:solidFill>
              <a:ln w="9525">
                <a:noFill/>
                <a:miter lim="800000"/>
                <a:headEnd/>
                <a:tailEnd/>
              </a:ln>
            </p:spPr>
            <p:txBody>
              <a:bodyPr/>
              <a:lstStyle/>
              <a:p>
                <a:endParaRPr lang="en-US" dirty="0"/>
              </a:p>
            </p:txBody>
          </p:sp>
          <p:sp>
            <p:nvSpPr>
              <p:cNvPr id="81493" name="Rectangle 13909"/>
              <p:cNvSpPr>
                <a:spLocks noChangeArrowheads="1"/>
              </p:cNvSpPr>
              <p:nvPr/>
            </p:nvSpPr>
            <p:spPr bwMode="auto">
              <a:xfrm>
                <a:off x="2057" y="2771"/>
                <a:ext cx="6" cy="19"/>
              </a:xfrm>
              <a:prstGeom prst="rect">
                <a:avLst/>
              </a:prstGeom>
              <a:solidFill>
                <a:srgbClr val="63C6F5"/>
              </a:solidFill>
              <a:ln w="9525">
                <a:noFill/>
                <a:miter lim="800000"/>
                <a:headEnd/>
                <a:tailEnd/>
              </a:ln>
            </p:spPr>
            <p:txBody>
              <a:bodyPr/>
              <a:lstStyle/>
              <a:p>
                <a:endParaRPr lang="en-US" dirty="0"/>
              </a:p>
            </p:txBody>
          </p:sp>
          <p:sp>
            <p:nvSpPr>
              <p:cNvPr id="81494" name="Freeform 13910"/>
              <p:cNvSpPr>
                <a:spLocks/>
              </p:cNvSpPr>
              <p:nvPr/>
            </p:nvSpPr>
            <p:spPr bwMode="auto">
              <a:xfrm>
                <a:off x="2057" y="2790"/>
                <a:ext cx="6" cy="6"/>
              </a:xfrm>
              <a:custGeom>
                <a:avLst/>
                <a:gdLst/>
                <a:ahLst/>
                <a:cxnLst>
                  <a:cxn ang="0">
                    <a:pos x="0" y="0"/>
                  </a:cxn>
                  <a:cxn ang="0">
                    <a:pos x="0" y="6"/>
                  </a:cxn>
                  <a:cxn ang="0">
                    <a:pos x="6" y="0"/>
                  </a:cxn>
                  <a:cxn ang="0">
                    <a:pos x="6" y="0"/>
                  </a:cxn>
                  <a:cxn ang="0">
                    <a:pos x="0" y="0"/>
                  </a:cxn>
                </a:cxnLst>
                <a:rect l="0" t="0" r="r" b="b"/>
                <a:pathLst>
                  <a:path w="6" h="6">
                    <a:moveTo>
                      <a:pt x="0" y="0"/>
                    </a:moveTo>
                    <a:lnTo>
                      <a:pt x="0" y="6"/>
                    </a:lnTo>
                    <a:lnTo>
                      <a:pt x="6" y="0"/>
                    </a:lnTo>
                    <a:lnTo>
                      <a:pt x="6" y="0"/>
                    </a:lnTo>
                    <a:lnTo>
                      <a:pt x="0" y="0"/>
                    </a:lnTo>
                    <a:close/>
                  </a:path>
                </a:pathLst>
              </a:custGeom>
              <a:solidFill>
                <a:srgbClr val="63C6F5"/>
              </a:solidFill>
              <a:ln w="9525">
                <a:noFill/>
                <a:round/>
                <a:headEnd/>
                <a:tailEnd/>
              </a:ln>
            </p:spPr>
            <p:txBody>
              <a:bodyPr/>
              <a:lstStyle/>
              <a:p>
                <a:endParaRPr lang="en-US" dirty="0"/>
              </a:p>
            </p:txBody>
          </p:sp>
          <p:sp>
            <p:nvSpPr>
              <p:cNvPr id="81495" name="Freeform 13911"/>
              <p:cNvSpPr>
                <a:spLocks/>
              </p:cNvSpPr>
              <p:nvPr/>
            </p:nvSpPr>
            <p:spPr bwMode="auto">
              <a:xfrm>
                <a:off x="2050" y="2796"/>
                <a:ext cx="7" cy="145"/>
              </a:xfrm>
              <a:custGeom>
                <a:avLst/>
                <a:gdLst/>
                <a:ahLst/>
                <a:cxnLst>
                  <a:cxn ang="0">
                    <a:pos x="0" y="6"/>
                  </a:cxn>
                  <a:cxn ang="0">
                    <a:pos x="0" y="145"/>
                  </a:cxn>
                  <a:cxn ang="0">
                    <a:pos x="7" y="145"/>
                  </a:cxn>
                  <a:cxn ang="0">
                    <a:pos x="7" y="0"/>
                  </a:cxn>
                  <a:cxn ang="0">
                    <a:pos x="0" y="6"/>
                  </a:cxn>
                </a:cxnLst>
                <a:rect l="0" t="0" r="r" b="b"/>
                <a:pathLst>
                  <a:path w="7" h="145">
                    <a:moveTo>
                      <a:pt x="0" y="6"/>
                    </a:moveTo>
                    <a:lnTo>
                      <a:pt x="0" y="145"/>
                    </a:lnTo>
                    <a:lnTo>
                      <a:pt x="7" y="145"/>
                    </a:lnTo>
                    <a:lnTo>
                      <a:pt x="7" y="0"/>
                    </a:lnTo>
                    <a:lnTo>
                      <a:pt x="0" y="6"/>
                    </a:lnTo>
                    <a:close/>
                  </a:path>
                </a:pathLst>
              </a:custGeom>
              <a:solidFill>
                <a:srgbClr val="63C6F5"/>
              </a:solidFill>
              <a:ln w="9525">
                <a:noFill/>
                <a:round/>
                <a:headEnd/>
                <a:tailEnd/>
              </a:ln>
            </p:spPr>
            <p:txBody>
              <a:bodyPr/>
              <a:lstStyle/>
              <a:p>
                <a:endParaRPr lang="en-US" dirty="0"/>
              </a:p>
            </p:txBody>
          </p:sp>
          <p:sp>
            <p:nvSpPr>
              <p:cNvPr id="81496" name="Rectangle 13912"/>
              <p:cNvSpPr>
                <a:spLocks noChangeArrowheads="1"/>
              </p:cNvSpPr>
              <p:nvPr/>
            </p:nvSpPr>
            <p:spPr bwMode="auto">
              <a:xfrm>
                <a:off x="2050" y="3261"/>
                <a:ext cx="7" cy="164"/>
              </a:xfrm>
              <a:prstGeom prst="rect">
                <a:avLst/>
              </a:prstGeom>
              <a:solidFill>
                <a:srgbClr val="63C6F5"/>
              </a:solidFill>
              <a:ln w="9525">
                <a:noFill/>
                <a:miter lim="800000"/>
                <a:headEnd/>
                <a:tailEnd/>
              </a:ln>
            </p:spPr>
            <p:txBody>
              <a:bodyPr/>
              <a:lstStyle/>
              <a:p>
                <a:endParaRPr lang="en-US" dirty="0"/>
              </a:p>
            </p:txBody>
          </p:sp>
          <p:sp>
            <p:nvSpPr>
              <p:cNvPr id="81497" name="Rectangle 13913"/>
              <p:cNvSpPr>
                <a:spLocks noChangeArrowheads="1"/>
              </p:cNvSpPr>
              <p:nvPr/>
            </p:nvSpPr>
            <p:spPr bwMode="auto">
              <a:xfrm>
                <a:off x="2057" y="3261"/>
                <a:ext cx="6" cy="164"/>
              </a:xfrm>
              <a:prstGeom prst="rect">
                <a:avLst/>
              </a:prstGeom>
              <a:solidFill>
                <a:srgbClr val="63C6F5"/>
              </a:solidFill>
              <a:ln w="9525">
                <a:noFill/>
                <a:miter lim="800000"/>
                <a:headEnd/>
                <a:tailEnd/>
              </a:ln>
            </p:spPr>
            <p:txBody>
              <a:bodyPr/>
              <a:lstStyle/>
              <a:p>
                <a:endParaRPr lang="en-US" dirty="0"/>
              </a:p>
            </p:txBody>
          </p:sp>
          <p:sp>
            <p:nvSpPr>
              <p:cNvPr id="81498" name="Rectangle 13914"/>
              <p:cNvSpPr>
                <a:spLocks noChangeArrowheads="1"/>
              </p:cNvSpPr>
              <p:nvPr/>
            </p:nvSpPr>
            <p:spPr bwMode="auto">
              <a:xfrm>
                <a:off x="2057" y="3456"/>
                <a:ext cx="6" cy="120"/>
              </a:xfrm>
              <a:prstGeom prst="rect">
                <a:avLst/>
              </a:prstGeom>
              <a:solidFill>
                <a:srgbClr val="63C6F5"/>
              </a:solidFill>
              <a:ln w="9525">
                <a:noFill/>
                <a:miter lim="800000"/>
                <a:headEnd/>
                <a:tailEnd/>
              </a:ln>
            </p:spPr>
            <p:txBody>
              <a:bodyPr/>
              <a:lstStyle/>
              <a:p>
                <a:endParaRPr lang="en-US" dirty="0"/>
              </a:p>
            </p:txBody>
          </p:sp>
          <p:sp>
            <p:nvSpPr>
              <p:cNvPr id="81499" name="Freeform 13915"/>
              <p:cNvSpPr>
                <a:spLocks/>
              </p:cNvSpPr>
              <p:nvPr/>
            </p:nvSpPr>
            <p:spPr bwMode="auto">
              <a:xfrm>
                <a:off x="2057" y="1815"/>
                <a:ext cx="6" cy="113"/>
              </a:xfrm>
              <a:custGeom>
                <a:avLst/>
                <a:gdLst/>
                <a:ahLst/>
                <a:cxnLst>
                  <a:cxn ang="0">
                    <a:pos x="0" y="0"/>
                  </a:cxn>
                  <a:cxn ang="0">
                    <a:pos x="0" y="113"/>
                  </a:cxn>
                  <a:cxn ang="0">
                    <a:pos x="6" y="107"/>
                  </a:cxn>
                  <a:cxn ang="0">
                    <a:pos x="6" y="0"/>
                  </a:cxn>
                  <a:cxn ang="0">
                    <a:pos x="0" y="0"/>
                  </a:cxn>
                </a:cxnLst>
                <a:rect l="0" t="0" r="r" b="b"/>
                <a:pathLst>
                  <a:path w="6" h="113">
                    <a:moveTo>
                      <a:pt x="0" y="0"/>
                    </a:moveTo>
                    <a:lnTo>
                      <a:pt x="0" y="113"/>
                    </a:lnTo>
                    <a:lnTo>
                      <a:pt x="6" y="107"/>
                    </a:lnTo>
                    <a:lnTo>
                      <a:pt x="6" y="0"/>
                    </a:lnTo>
                    <a:lnTo>
                      <a:pt x="0" y="0"/>
                    </a:lnTo>
                    <a:close/>
                  </a:path>
                </a:pathLst>
              </a:custGeom>
              <a:solidFill>
                <a:srgbClr val="63C6F5"/>
              </a:solidFill>
              <a:ln w="9525">
                <a:noFill/>
                <a:round/>
                <a:headEnd/>
                <a:tailEnd/>
              </a:ln>
            </p:spPr>
            <p:txBody>
              <a:bodyPr/>
              <a:lstStyle/>
              <a:p>
                <a:endParaRPr lang="en-US" dirty="0"/>
              </a:p>
            </p:txBody>
          </p:sp>
          <p:sp>
            <p:nvSpPr>
              <p:cNvPr id="81500" name="Freeform 13916"/>
              <p:cNvSpPr>
                <a:spLocks/>
              </p:cNvSpPr>
              <p:nvPr/>
            </p:nvSpPr>
            <p:spPr bwMode="auto">
              <a:xfrm>
                <a:off x="2063" y="1941"/>
                <a:ext cx="6" cy="12"/>
              </a:xfrm>
              <a:custGeom>
                <a:avLst/>
                <a:gdLst/>
                <a:ahLst/>
                <a:cxnLst>
                  <a:cxn ang="0">
                    <a:pos x="0" y="0"/>
                  </a:cxn>
                  <a:cxn ang="0">
                    <a:pos x="0" y="12"/>
                  </a:cxn>
                  <a:cxn ang="0">
                    <a:pos x="6" y="12"/>
                  </a:cxn>
                  <a:cxn ang="0">
                    <a:pos x="6" y="6"/>
                  </a:cxn>
                  <a:cxn ang="0">
                    <a:pos x="0" y="0"/>
                  </a:cxn>
                </a:cxnLst>
                <a:rect l="0" t="0" r="r" b="b"/>
                <a:pathLst>
                  <a:path w="6" h="12">
                    <a:moveTo>
                      <a:pt x="0" y="0"/>
                    </a:moveTo>
                    <a:lnTo>
                      <a:pt x="0" y="12"/>
                    </a:lnTo>
                    <a:lnTo>
                      <a:pt x="6" y="12"/>
                    </a:lnTo>
                    <a:lnTo>
                      <a:pt x="6" y="6"/>
                    </a:lnTo>
                    <a:lnTo>
                      <a:pt x="0" y="0"/>
                    </a:lnTo>
                    <a:close/>
                  </a:path>
                </a:pathLst>
              </a:custGeom>
              <a:solidFill>
                <a:srgbClr val="63C6F5"/>
              </a:solidFill>
              <a:ln w="9525">
                <a:noFill/>
                <a:round/>
                <a:headEnd/>
                <a:tailEnd/>
              </a:ln>
            </p:spPr>
            <p:txBody>
              <a:bodyPr/>
              <a:lstStyle/>
              <a:p>
                <a:endParaRPr lang="en-US" dirty="0"/>
              </a:p>
            </p:txBody>
          </p:sp>
          <p:sp>
            <p:nvSpPr>
              <p:cNvPr id="81501" name="Freeform 13917"/>
              <p:cNvSpPr>
                <a:spLocks/>
              </p:cNvSpPr>
              <p:nvPr/>
            </p:nvSpPr>
            <p:spPr bwMode="auto">
              <a:xfrm>
                <a:off x="2063" y="1953"/>
                <a:ext cx="6" cy="6"/>
              </a:xfrm>
              <a:custGeom>
                <a:avLst/>
                <a:gdLst/>
                <a:ahLst/>
                <a:cxnLst>
                  <a:cxn ang="0">
                    <a:pos x="0" y="0"/>
                  </a:cxn>
                  <a:cxn ang="0">
                    <a:pos x="0" y="6"/>
                  </a:cxn>
                  <a:cxn ang="0">
                    <a:pos x="6" y="6"/>
                  </a:cxn>
                  <a:cxn ang="0">
                    <a:pos x="6" y="6"/>
                  </a:cxn>
                  <a:cxn ang="0">
                    <a:pos x="0" y="0"/>
                  </a:cxn>
                </a:cxnLst>
                <a:rect l="0" t="0" r="r" b="b"/>
                <a:pathLst>
                  <a:path w="6" h="6">
                    <a:moveTo>
                      <a:pt x="0" y="0"/>
                    </a:moveTo>
                    <a:lnTo>
                      <a:pt x="0" y="6"/>
                    </a:lnTo>
                    <a:lnTo>
                      <a:pt x="6" y="6"/>
                    </a:lnTo>
                    <a:lnTo>
                      <a:pt x="6" y="6"/>
                    </a:lnTo>
                    <a:lnTo>
                      <a:pt x="0" y="0"/>
                    </a:lnTo>
                    <a:close/>
                  </a:path>
                </a:pathLst>
              </a:custGeom>
              <a:solidFill>
                <a:srgbClr val="63C6F5"/>
              </a:solidFill>
              <a:ln w="9525">
                <a:noFill/>
                <a:round/>
                <a:headEnd/>
                <a:tailEnd/>
              </a:ln>
            </p:spPr>
            <p:txBody>
              <a:bodyPr/>
              <a:lstStyle/>
              <a:p>
                <a:endParaRPr lang="en-US" dirty="0"/>
              </a:p>
            </p:txBody>
          </p:sp>
          <p:sp>
            <p:nvSpPr>
              <p:cNvPr id="81502" name="Freeform 13918"/>
              <p:cNvSpPr>
                <a:spLocks/>
              </p:cNvSpPr>
              <p:nvPr/>
            </p:nvSpPr>
            <p:spPr bwMode="auto">
              <a:xfrm>
                <a:off x="2063" y="1959"/>
                <a:ext cx="6" cy="642"/>
              </a:xfrm>
              <a:custGeom>
                <a:avLst/>
                <a:gdLst/>
                <a:ahLst/>
                <a:cxnLst>
                  <a:cxn ang="0">
                    <a:pos x="0" y="0"/>
                  </a:cxn>
                  <a:cxn ang="0">
                    <a:pos x="0" y="642"/>
                  </a:cxn>
                  <a:cxn ang="0">
                    <a:pos x="6" y="636"/>
                  </a:cxn>
                  <a:cxn ang="0">
                    <a:pos x="6" y="0"/>
                  </a:cxn>
                  <a:cxn ang="0">
                    <a:pos x="0" y="0"/>
                  </a:cxn>
                </a:cxnLst>
                <a:rect l="0" t="0" r="r" b="b"/>
                <a:pathLst>
                  <a:path w="6" h="642">
                    <a:moveTo>
                      <a:pt x="0" y="0"/>
                    </a:moveTo>
                    <a:lnTo>
                      <a:pt x="0" y="642"/>
                    </a:lnTo>
                    <a:lnTo>
                      <a:pt x="6" y="636"/>
                    </a:lnTo>
                    <a:lnTo>
                      <a:pt x="6" y="0"/>
                    </a:lnTo>
                    <a:lnTo>
                      <a:pt x="0" y="0"/>
                    </a:lnTo>
                    <a:close/>
                  </a:path>
                </a:pathLst>
              </a:custGeom>
              <a:solidFill>
                <a:srgbClr val="63C6F5"/>
              </a:solidFill>
              <a:ln w="9525">
                <a:noFill/>
                <a:round/>
                <a:headEnd/>
                <a:tailEnd/>
              </a:ln>
            </p:spPr>
            <p:txBody>
              <a:bodyPr/>
              <a:lstStyle/>
              <a:p>
                <a:endParaRPr lang="en-US" dirty="0"/>
              </a:p>
            </p:txBody>
          </p:sp>
          <p:sp>
            <p:nvSpPr>
              <p:cNvPr id="81503" name="Rectangle 13919"/>
              <p:cNvSpPr>
                <a:spLocks noChangeArrowheads="1"/>
              </p:cNvSpPr>
              <p:nvPr/>
            </p:nvSpPr>
            <p:spPr bwMode="auto">
              <a:xfrm>
                <a:off x="2063" y="2607"/>
                <a:ext cx="6" cy="1"/>
              </a:xfrm>
              <a:prstGeom prst="rect">
                <a:avLst/>
              </a:prstGeom>
              <a:solidFill>
                <a:srgbClr val="63C6F5"/>
              </a:solidFill>
              <a:ln w="9525">
                <a:noFill/>
                <a:miter lim="800000"/>
                <a:headEnd/>
                <a:tailEnd/>
              </a:ln>
            </p:spPr>
            <p:txBody>
              <a:bodyPr/>
              <a:lstStyle/>
              <a:p>
                <a:endParaRPr lang="en-US" dirty="0"/>
              </a:p>
            </p:txBody>
          </p:sp>
          <p:sp>
            <p:nvSpPr>
              <p:cNvPr id="81504" name="Rectangle 13920"/>
              <p:cNvSpPr>
                <a:spLocks noChangeArrowheads="1"/>
              </p:cNvSpPr>
              <p:nvPr/>
            </p:nvSpPr>
            <p:spPr bwMode="auto">
              <a:xfrm>
                <a:off x="2063" y="2783"/>
                <a:ext cx="6" cy="1"/>
              </a:xfrm>
              <a:prstGeom prst="rect">
                <a:avLst/>
              </a:prstGeom>
              <a:solidFill>
                <a:srgbClr val="63C6F5"/>
              </a:solidFill>
              <a:ln w="9525">
                <a:noFill/>
                <a:miter lim="800000"/>
                <a:headEnd/>
                <a:tailEnd/>
              </a:ln>
            </p:spPr>
            <p:txBody>
              <a:bodyPr/>
              <a:lstStyle/>
              <a:p>
                <a:endParaRPr lang="en-US" dirty="0"/>
              </a:p>
            </p:txBody>
          </p:sp>
          <p:sp>
            <p:nvSpPr>
              <p:cNvPr id="81505" name="Freeform 13921"/>
              <p:cNvSpPr>
                <a:spLocks/>
              </p:cNvSpPr>
              <p:nvPr/>
            </p:nvSpPr>
            <p:spPr bwMode="auto">
              <a:xfrm>
                <a:off x="2057" y="2796"/>
                <a:ext cx="6" cy="151"/>
              </a:xfrm>
              <a:custGeom>
                <a:avLst/>
                <a:gdLst/>
                <a:ahLst/>
                <a:cxnLst>
                  <a:cxn ang="0">
                    <a:pos x="0" y="0"/>
                  </a:cxn>
                  <a:cxn ang="0">
                    <a:pos x="0" y="145"/>
                  </a:cxn>
                  <a:cxn ang="0">
                    <a:pos x="6" y="151"/>
                  </a:cxn>
                  <a:cxn ang="0">
                    <a:pos x="6" y="0"/>
                  </a:cxn>
                  <a:cxn ang="0">
                    <a:pos x="0" y="0"/>
                  </a:cxn>
                </a:cxnLst>
                <a:rect l="0" t="0" r="r" b="b"/>
                <a:pathLst>
                  <a:path w="6" h="151">
                    <a:moveTo>
                      <a:pt x="0" y="0"/>
                    </a:moveTo>
                    <a:lnTo>
                      <a:pt x="0" y="145"/>
                    </a:lnTo>
                    <a:lnTo>
                      <a:pt x="6" y="151"/>
                    </a:lnTo>
                    <a:lnTo>
                      <a:pt x="6" y="0"/>
                    </a:lnTo>
                    <a:lnTo>
                      <a:pt x="0" y="0"/>
                    </a:lnTo>
                    <a:close/>
                  </a:path>
                </a:pathLst>
              </a:custGeom>
              <a:solidFill>
                <a:srgbClr val="63C6F5"/>
              </a:solidFill>
              <a:ln w="9525">
                <a:noFill/>
                <a:round/>
                <a:headEnd/>
                <a:tailEnd/>
              </a:ln>
            </p:spPr>
            <p:txBody>
              <a:bodyPr/>
              <a:lstStyle/>
              <a:p>
                <a:endParaRPr lang="en-US" dirty="0"/>
              </a:p>
            </p:txBody>
          </p:sp>
          <p:sp>
            <p:nvSpPr>
              <p:cNvPr id="81506" name="Freeform 13922"/>
              <p:cNvSpPr>
                <a:spLocks/>
              </p:cNvSpPr>
              <p:nvPr/>
            </p:nvSpPr>
            <p:spPr bwMode="auto">
              <a:xfrm>
                <a:off x="2063" y="3268"/>
                <a:ext cx="6" cy="163"/>
              </a:xfrm>
              <a:custGeom>
                <a:avLst/>
                <a:gdLst/>
                <a:ahLst/>
                <a:cxnLst>
                  <a:cxn ang="0">
                    <a:pos x="0" y="0"/>
                  </a:cxn>
                  <a:cxn ang="0">
                    <a:pos x="0" y="157"/>
                  </a:cxn>
                  <a:cxn ang="0">
                    <a:pos x="6" y="163"/>
                  </a:cxn>
                  <a:cxn ang="0">
                    <a:pos x="6" y="0"/>
                  </a:cxn>
                  <a:cxn ang="0">
                    <a:pos x="0" y="0"/>
                  </a:cxn>
                </a:cxnLst>
                <a:rect l="0" t="0" r="r" b="b"/>
                <a:pathLst>
                  <a:path w="6" h="163">
                    <a:moveTo>
                      <a:pt x="0" y="0"/>
                    </a:moveTo>
                    <a:lnTo>
                      <a:pt x="0" y="157"/>
                    </a:lnTo>
                    <a:lnTo>
                      <a:pt x="6" y="163"/>
                    </a:lnTo>
                    <a:lnTo>
                      <a:pt x="6" y="0"/>
                    </a:lnTo>
                    <a:lnTo>
                      <a:pt x="0" y="0"/>
                    </a:lnTo>
                    <a:close/>
                  </a:path>
                </a:pathLst>
              </a:custGeom>
              <a:solidFill>
                <a:srgbClr val="63C6F5"/>
              </a:solidFill>
              <a:ln w="9525">
                <a:noFill/>
                <a:round/>
                <a:headEnd/>
                <a:tailEnd/>
              </a:ln>
            </p:spPr>
            <p:txBody>
              <a:bodyPr/>
              <a:lstStyle/>
              <a:p>
                <a:endParaRPr lang="en-US" dirty="0"/>
              </a:p>
            </p:txBody>
          </p:sp>
          <p:sp>
            <p:nvSpPr>
              <p:cNvPr id="81507" name="Rectangle 13923"/>
              <p:cNvSpPr>
                <a:spLocks noChangeArrowheads="1"/>
              </p:cNvSpPr>
              <p:nvPr/>
            </p:nvSpPr>
            <p:spPr bwMode="auto">
              <a:xfrm>
                <a:off x="2063" y="3431"/>
                <a:ext cx="6" cy="7"/>
              </a:xfrm>
              <a:prstGeom prst="rect">
                <a:avLst/>
              </a:prstGeom>
              <a:solidFill>
                <a:srgbClr val="63C6F5"/>
              </a:solidFill>
              <a:ln w="9525">
                <a:noFill/>
                <a:miter lim="800000"/>
                <a:headEnd/>
                <a:tailEnd/>
              </a:ln>
            </p:spPr>
            <p:txBody>
              <a:bodyPr/>
              <a:lstStyle/>
              <a:p>
                <a:endParaRPr lang="en-US" dirty="0"/>
              </a:p>
            </p:txBody>
          </p:sp>
          <p:sp>
            <p:nvSpPr>
              <p:cNvPr id="81508" name="Rectangle 13924"/>
              <p:cNvSpPr>
                <a:spLocks noChangeArrowheads="1"/>
              </p:cNvSpPr>
              <p:nvPr/>
            </p:nvSpPr>
            <p:spPr bwMode="auto">
              <a:xfrm>
                <a:off x="2063" y="3456"/>
                <a:ext cx="6" cy="120"/>
              </a:xfrm>
              <a:prstGeom prst="rect">
                <a:avLst/>
              </a:prstGeom>
              <a:solidFill>
                <a:srgbClr val="63C6F5"/>
              </a:solidFill>
              <a:ln w="9525">
                <a:noFill/>
                <a:miter lim="800000"/>
                <a:headEnd/>
                <a:tailEnd/>
              </a:ln>
            </p:spPr>
            <p:txBody>
              <a:bodyPr/>
              <a:lstStyle/>
              <a:p>
                <a:endParaRPr lang="en-US" dirty="0"/>
              </a:p>
            </p:txBody>
          </p:sp>
          <p:sp>
            <p:nvSpPr>
              <p:cNvPr id="81509" name="Rectangle 13925"/>
              <p:cNvSpPr>
                <a:spLocks noChangeArrowheads="1"/>
              </p:cNvSpPr>
              <p:nvPr/>
            </p:nvSpPr>
            <p:spPr bwMode="auto">
              <a:xfrm>
                <a:off x="2063" y="1815"/>
                <a:ext cx="6" cy="107"/>
              </a:xfrm>
              <a:prstGeom prst="rect">
                <a:avLst/>
              </a:prstGeom>
              <a:solidFill>
                <a:srgbClr val="63C6F5"/>
              </a:solidFill>
              <a:ln w="9525">
                <a:noFill/>
                <a:miter lim="800000"/>
                <a:headEnd/>
                <a:tailEnd/>
              </a:ln>
            </p:spPr>
            <p:txBody>
              <a:bodyPr/>
              <a:lstStyle/>
              <a:p>
                <a:endParaRPr lang="en-US" dirty="0"/>
              </a:p>
            </p:txBody>
          </p:sp>
          <p:sp>
            <p:nvSpPr>
              <p:cNvPr id="81510" name="Rectangle 13926"/>
              <p:cNvSpPr>
                <a:spLocks noChangeArrowheads="1"/>
              </p:cNvSpPr>
              <p:nvPr/>
            </p:nvSpPr>
            <p:spPr bwMode="auto">
              <a:xfrm>
                <a:off x="2069" y="1947"/>
                <a:ext cx="6" cy="1"/>
              </a:xfrm>
              <a:prstGeom prst="rect">
                <a:avLst/>
              </a:prstGeom>
              <a:solidFill>
                <a:srgbClr val="63C6F5"/>
              </a:solidFill>
              <a:ln w="9525">
                <a:noFill/>
                <a:miter lim="800000"/>
                <a:headEnd/>
                <a:tailEnd/>
              </a:ln>
            </p:spPr>
            <p:txBody>
              <a:bodyPr/>
              <a:lstStyle/>
              <a:p>
                <a:endParaRPr lang="en-US" dirty="0"/>
              </a:p>
            </p:txBody>
          </p:sp>
          <p:sp>
            <p:nvSpPr>
              <p:cNvPr id="81511" name="Rectangle 13927"/>
              <p:cNvSpPr>
                <a:spLocks noChangeArrowheads="1"/>
              </p:cNvSpPr>
              <p:nvPr/>
            </p:nvSpPr>
            <p:spPr bwMode="auto">
              <a:xfrm>
                <a:off x="2069" y="1953"/>
                <a:ext cx="6" cy="1"/>
              </a:xfrm>
              <a:prstGeom prst="rect">
                <a:avLst/>
              </a:prstGeom>
              <a:solidFill>
                <a:srgbClr val="63C6F5"/>
              </a:solidFill>
              <a:ln w="9525">
                <a:noFill/>
                <a:miter lim="800000"/>
                <a:headEnd/>
                <a:tailEnd/>
              </a:ln>
            </p:spPr>
            <p:txBody>
              <a:bodyPr/>
              <a:lstStyle/>
              <a:p>
                <a:endParaRPr lang="en-US" dirty="0"/>
              </a:p>
            </p:txBody>
          </p:sp>
          <p:sp>
            <p:nvSpPr>
              <p:cNvPr id="81512" name="Freeform 13928"/>
              <p:cNvSpPr>
                <a:spLocks/>
              </p:cNvSpPr>
              <p:nvPr/>
            </p:nvSpPr>
            <p:spPr bwMode="auto">
              <a:xfrm>
                <a:off x="2069" y="1959"/>
                <a:ext cx="6" cy="629"/>
              </a:xfrm>
              <a:custGeom>
                <a:avLst/>
                <a:gdLst/>
                <a:ahLst/>
                <a:cxnLst>
                  <a:cxn ang="0">
                    <a:pos x="0" y="0"/>
                  </a:cxn>
                  <a:cxn ang="0">
                    <a:pos x="0" y="629"/>
                  </a:cxn>
                  <a:cxn ang="0">
                    <a:pos x="6" y="629"/>
                  </a:cxn>
                  <a:cxn ang="0">
                    <a:pos x="6" y="7"/>
                  </a:cxn>
                  <a:cxn ang="0">
                    <a:pos x="0" y="0"/>
                  </a:cxn>
                </a:cxnLst>
                <a:rect l="0" t="0" r="r" b="b"/>
                <a:pathLst>
                  <a:path w="6" h="629">
                    <a:moveTo>
                      <a:pt x="0" y="0"/>
                    </a:moveTo>
                    <a:lnTo>
                      <a:pt x="0" y="629"/>
                    </a:lnTo>
                    <a:lnTo>
                      <a:pt x="6" y="629"/>
                    </a:lnTo>
                    <a:lnTo>
                      <a:pt x="6" y="7"/>
                    </a:lnTo>
                    <a:lnTo>
                      <a:pt x="0" y="0"/>
                    </a:lnTo>
                    <a:close/>
                  </a:path>
                </a:pathLst>
              </a:custGeom>
              <a:solidFill>
                <a:srgbClr val="63C6F5"/>
              </a:solidFill>
              <a:ln w="9525">
                <a:noFill/>
                <a:round/>
                <a:headEnd/>
                <a:tailEnd/>
              </a:ln>
            </p:spPr>
            <p:txBody>
              <a:bodyPr/>
              <a:lstStyle/>
              <a:p>
                <a:endParaRPr lang="en-US" dirty="0"/>
              </a:p>
            </p:txBody>
          </p:sp>
          <p:sp>
            <p:nvSpPr>
              <p:cNvPr id="81513" name="Freeform 13929"/>
              <p:cNvSpPr>
                <a:spLocks/>
              </p:cNvSpPr>
              <p:nvPr/>
            </p:nvSpPr>
            <p:spPr bwMode="auto">
              <a:xfrm>
                <a:off x="2069" y="2607"/>
                <a:ext cx="6" cy="7"/>
              </a:xfrm>
              <a:custGeom>
                <a:avLst/>
                <a:gdLst/>
                <a:ahLst/>
                <a:cxnLst>
                  <a:cxn ang="0">
                    <a:pos x="0" y="0"/>
                  </a:cxn>
                  <a:cxn ang="0">
                    <a:pos x="0" y="7"/>
                  </a:cxn>
                  <a:cxn ang="0">
                    <a:pos x="6" y="0"/>
                  </a:cxn>
                  <a:cxn ang="0">
                    <a:pos x="6" y="0"/>
                  </a:cxn>
                  <a:cxn ang="0">
                    <a:pos x="0" y="0"/>
                  </a:cxn>
                </a:cxnLst>
                <a:rect l="0" t="0" r="r" b="b"/>
                <a:pathLst>
                  <a:path w="6" h="7">
                    <a:moveTo>
                      <a:pt x="0" y="0"/>
                    </a:moveTo>
                    <a:lnTo>
                      <a:pt x="0" y="7"/>
                    </a:lnTo>
                    <a:lnTo>
                      <a:pt x="6" y="0"/>
                    </a:lnTo>
                    <a:lnTo>
                      <a:pt x="6" y="0"/>
                    </a:lnTo>
                    <a:lnTo>
                      <a:pt x="0" y="0"/>
                    </a:lnTo>
                    <a:close/>
                  </a:path>
                </a:pathLst>
              </a:custGeom>
              <a:solidFill>
                <a:srgbClr val="63C6F5"/>
              </a:solidFill>
              <a:ln w="9525">
                <a:noFill/>
                <a:round/>
                <a:headEnd/>
                <a:tailEnd/>
              </a:ln>
            </p:spPr>
            <p:txBody>
              <a:bodyPr/>
              <a:lstStyle/>
              <a:p>
                <a:endParaRPr lang="en-US" dirty="0"/>
              </a:p>
            </p:txBody>
          </p:sp>
          <p:sp>
            <p:nvSpPr>
              <p:cNvPr id="81514" name="Freeform 13930"/>
              <p:cNvSpPr>
                <a:spLocks/>
              </p:cNvSpPr>
              <p:nvPr/>
            </p:nvSpPr>
            <p:spPr bwMode="auto">
              <a:xfrm>
                <a:off x="2063" y="2790"/>
                <a:ext cx="6" cy="157"/>
              </a:xfrm>
              <a:custGeom>
                <a:avLst/>
                <a:gdLst/>
                <a:ahLst/>
                <a:cxnLst>
                  <a:cxn ang="0">
                    <a:pos x="0" y="6"/>
                  </a:cxn>
                  <a:cxn ang="0">
                    <a:pos x="0" y="157"/>
                  </a:cxn>
                  <a:cxn ang="0">
                    <a:pos x="6" y="157"/>
                  </a:cxn>
                  <a:cxn ang="0">
                    <a:pos x="6" y="0"/>
                  </a:cxn>
                  <a:cxn ang="0">
                    <a:pos x="0" y="6"/>
                  </a:cxn>
                </a:cxnLst>
                <a:rect l="0" t="0" r="r" b="b"/>
                <a:pathLst>
                  <a:path w="6" h="157">
                    <a:moveTo>
                      <a:pt x="0" y="6"/>
                    </a:moveTo>
                    <a:lnTo>
                      <a:pt x="0" y="157"/>
                    </a:lnTo>
                    <a:lnTo>
                      <a:pt x="6" y="157"/>
                    </a:lnTo>
                    <a:lnTo>
                      <a:pt x="6" y="0"/>
                    </a:lnTo>
                    <a:lnTo>
                      <a:pt x="0" y="6"/>
                    </a:lnTo>
                    <a:close/>
                  </a:path>
                </a:pathLst>
              </a:custGeom>
              <a:solidFill>
                <a:srgbClr val="63C6F5"/>
              </a:solidFill>
              <a:ln w="9525">
                <a:noFill/>
                <a:round/>
                <a:headEnd/>
                <a:tailEnd/>
              </a:ln>
            </p:spPr>
            <p:txBody>
              <a:bodyPr/>
              <a:lstStyle/>
              <a:p>
                <a:endParaRPr lang="en-US" dirty="0"/>
              </a:p>
            </p:txBody>
          </p:sp>
          <p:sp>
            <p:nvSpPr>
              <p:cNvPr id="81515" name="Freeform 13931"/>
              <p:cNvSpPr>
                <a:spLocks/>
              </p:cNvSpPr>
              <p:nvPr/>
            </p:nvSpPr>
            <p:spPr bwMode="auto">
              <a:xfrm>
                <a:off x="2069" y="3268"/>
                <a:ext cx="6" cy="170"/>
              </a:xfrm>
              <a:custGeom>
                <a:avLst/>
                <a:gdLst/>
                <a:ahLst/>
                <a:cxnLst>
                  <a:cxn ang="0">
                    <a:pos x="0" y="0"/>
                  </a:cxn>
                  <a:cxn ang="0">
                    <a:pos x="0" y="163"/>
                  </a:cxn>
                  <a:cxn ang="0">
                    <a:pos x="6" y="170"/>
                  </a:cxn>
                  <a:cxn ang="0">
                    <a:pos x="6" y="0"/>
                  </a:cxn>
                  <a:cxn ang="0">
                    <a:pos x="0" y="0"/>
                  </a:cxn>
                </a:cxnLst>
                <a:rect l="0" t="0" r="r" b="b"/>
                <a:pathLst>
                  <a:path w="6" h="170">
                    <a:moveTo>
                      <a:pt x="0" y="0"/>
                    </a:moveTo>
                    <a:lnTo>
                      <a:pt x="0" y="163"/>
                    </a:lnTo>
                    <a:lnTo>
                      <a:pt x="6" y="170"/>
                    </a:lnTo>
                    <a:lnTo>
                      <a:pt x="6" y="0"/>
                    </a:lnTo>
                    <a:lnTo>
                      <a:pt x="0" y="0"/>
                    </a:lnTo>
                    <a:close/>
                  </a:path>
                </a:pathLst>
              </a:custGeom>
              <a:solidFill>
                <a:srgbClr val="63C6F5"/>
              </a:solidFill>
              <a:ln w="9525">
                <a:noFill/>
                <a:round/>
                <a:headEnd/>
                <a:tailEnd/>
              </a:ln>
            </p:spPr>
            <p:txBody>
              <a:bodyPr/>
              <a:lstStyle/>
              <a:p>
                <a:endParaRPr lang="en-US" dirty="0"/>
              </a:p>
            </p:txBody>
          </p:sp>
          <p:sp>
            <p:nvSpPr>
              <p:cNvPr id="81516" name="Rectangle 13932"/>
              <p:cNvSpPr>
                <a:spLocks noChangeArrowheads="1"/>
              </p:cNvSpPr>
              <p:nvPr/>
            </p:nvSpPr>
            <p:spPr bwMode="auto">
              <a:xfrm>
                <a:off x="2069" y="3438"/>
                <a:ext cx="6" cy="6"/>
              </a:xfrm>
              <a:prstGeom prst="rect">
                <a:avLst/>
              </a:prstGeom>
              <a:solidFill>
                <a:srgbClr val="63C6F5"/>
              </a:solidFill>
              <a:ln w="9525">
                <a:noFill/>
                <a:miter lim="800000"/>
                <a:headEnd/>
                <a:tailEnd/>
              </a:ln>
            </p:spPr>
            <p:txBody>
              <a:bodyPr/>
              <a:lstStyle/>
              <a:p>
                <a:endParaRPr lang="en-US" dirty="0"/>
              </a:p>
            </p:txBody>
          </p:sp>
          <p:sp>
            <p:nvSpPr>
              <p:cNvPr id="81517" name="Freeform 13933"/>
              <p:cNvSpPr>
                <a:spLocks/>
              </p:cNvSpPr>
              <p:nvPr/>
            </p:nvSpPr>
            <p:spPr bwMode="auto">
              <a:xfrm>
                <a:off x="2069" y="3456"/>
                <a:ext cx="6" cy="126"/>
              </a:xfrm>
              <a:custGeom>
                <a:avLst/>
                <a:gdLst/>
                <a:ahLst/>
                <a:cxnLst>
                  <a:cxn ang="0">
                    <a:pos x="0" y="0"/>
                  </a:cxn>
                  <a:cxn ang="0">
                    <a:pos x="0" y="120"/>
                  </a:cxn>
                  <a:cxn ang="0">
                    <a:pos x="6" y="126"/>
                  </a:cxn>
                  <a:cxn ang="0">
                    <a:pos x="6" y="0"/>
                  </a:cxn>
                  <a:cxn ang="0">
                    <a:pos x="0" y="0"/>
                  </a:cxn>
                </a:cxnLst>
                <a:rect l="0" t="0" r="r" b="b"/>
                <a:pathLst>
                  <a:path w="6" h="126">
                    <a:moveTo>
                      <a:pt x="0" y="0"/>
                    </a:moveTo>
                    <a:lnTo>
                      <a:pt x="0" y="120"/>
                    </a:lnTo>
                    <a:lnTo>
                      <a:pt x="6" y="126"/>
                    </a:lnTo>
                    <a:lnTo>
                      <a:pt x="6" y="0"/>
                    </a:lnTo>
                    <a:lnTo>
                      <a:pt x="0" y="0"/>
                    </a:lnTo>
                    <a:close/>
                  </a:path>
                </a:pathLst>
              </a:custGeom>
              <a:solidFill>
                <a:srgbClr val="63C6F5"/>
              </a:solidFill>
              <a:ln w="9525">
                <a:noFill/>
                <a:round/>
                <a:headEnd/>
                <a:tailEnd/>
              </a:ln>
            </p:spPr>
            <p:txBody>
              <a:bodyPr/>
              <a:lstStyle/>
              <a:p>
                <a:endParaRPr lang="en-US" dirty="0"/>
              </a:p>
            </p:txBody>
          </p:sp>
          <p:sp>
            <p:nvSpPr>
              <p:cNvPr id="81518" name="Freeform 13934"/>
              <p:cNvSpPr>
                <a:spLocks/>
              </p:cNvSpPr>
              <p:nvPr/>
            </p:nvSpPr>
            <p:spPr bwMode="auto">
              <a:xfrm>
                <a:off x="2069" y="1808"/>
                <a:ext cx="6" cy="107"/>
              </a:xfrm>
              <a:custGeom>
                <a:avLst/>
                <a:gdLst/>
                <a:ahLst/>
                <a:cxnLst>
                  <a:cxn ang="0">
                    <a:pos x="0" y="7"/>
                  </a:cxn>
                  <a:cxn ang="0">
                    <a:pos x="0" y="107"/>
                  </a:cxn>
                  <a:cxn ang="0">
                    <a:pos x="6" y="107"/>
                  </a:cxn>
                  <a:cxn ang="0">
                    <a:pos x="6" y="0"/>
                  </a:cxn>
                  <a:cxn ang="0">
                    <a:pos x="0" y="7"/>
                  </a:cxn>
                </a:cxnLst>
                <a:rect l="0" t="0" r="r" b="b"/>
                <a:pathLst>
                  <a:path w="6" h="107">
                    <a:moveTo>
                      <a:pt x="0" y="7"/>
                    </a:moveTo>
                    <a:lnTo>
                      <a:pt x="0" y="107"/>
                    </a:lnTo>
                    <a:lnTo>
                      <a:pt x="6" y="107"/>
                    </a:lnTo>
                    <a:lnTo>
                      <a:pt x="6" y="0"/>
                    </a:lnTo>
                    <a:lnTo>
                      <a:pt x="0" y="7"/>
                    </a:lnTo>
                    <a:close/>
                  </a:path>
                </a:pathLst>
              </a:custGeom>
              <a:solidFill>
                <a:srgbClr val="63C6F5"/>
              </a:solidFill>
              <a:ln w="9525">
                <a:noFill/>
                <a:round/>
                <a:headEnd/>
                <a:tailEnd/>
              </a:ln>
            </p:spPr>
            <p:txBody>
              <a:bodyPr/>
              <a:lstStyle/>
              <a:p>
                <a:endParaRPr lang="en-US" dirty="0"/>
              </a:p>
            </p:txBody>
          </p:sp>
          <p:sp>
            <p:nvSpPr>
              <p:cNvPr id="81519" name="Rectangle 13935"/>
              <p:cNvSpPr>
                <a:spLocks noChangeArrowheads="1"/>
              </p:cNvSpPr>
              <p:nvPr/>
            </p:nvSpPr>
            <p:spPr bwMode="auto">
              <a:xfrm>
                <a:off x="2075" y="1972"/>
                <a:ext cx="7" cy="616"/>
              </a:xfrm>
              <a:prstGeom prst="rect">
                <a:avLst/>
              </a:prstGeom>
              <a:solidFill>
                <a:srgbClr val="63C6F5"/>
              </a:solidFill>
              <a:ln w="9525">
                <a:noFill/>
                <a:miter lim="800000"/>
                <a:headEnd/>
                <a:tailEnd/>
              </a:ln>
            </p:spPr>
            <p:txBody>
              <a:bodyPr/>
              <a:lstStyle/>
              <a:p>
                <a:endParaRPr lang="en-US" dirty="0"/>
              </a:p>
            </p:txBody>
          </p:sp>
          <p:sp>
            <p:nvSpPr>
              <p:cNvPr id="81520" name="Rectangle 13936"/>
              <p:cNvSpPr>
                <a:spLocks noChangeArrowheads="1"/>
              </p:cNvSpPr>
              <p:nvPr/>
            </p:nvSpPr>
            <p:spPr bwMode="auto">
              <a:xfrm>
                <a:off x="2075" y="2601"/>
                <a:ext cx="7" cy="1"/>
              </a:xfrm>
              <a:prstGeom prst="rect">
                <a:avLst/>
              </a:prstGeom>
              <a:solidFill>
                <a:srgbClr val="63C6F5"/>
              </a:solidFill>
              <a:ln w="9525">
                <a:noFill/>
                <a:miter lim="800000"/>
                <a:headEnd/>
                <a:tailEnd/>
              </a:ln>
            </p:spPr>
            <p:txBody>
              <a:bodyPr/>
              <a:lstStyle/>
              <a:p>
                <a:endParaRPr lang="en-US" dirty="0"/>
              </a:p>
            </p:txBody>
          </p:sp>
          <p:sp>
            <p:nvSpPr>
              <p:cNvPr id="81521" name="Rectangle 13937"/>
              <p:cNvSpPr>
                <a:spLocks noChangeArrowheads="1"/>
              </p:cNvSpPr>
              <p:nvPr/>
            </p:nvSpPr>
            <p:spPr bwMode="auto">
              <a:xfrm>
                <a:off x="2069" y="2790"/>
                <a:ext cx="6" cy="157"/>
              </a:xfrm>
              <a:prstGeom prst="rect">
                <a:avLst/>
              </a:prstGeom>
              <a:solidFill>
                <a:srgbClr val="63C6F5"/>
              </a:solidFill>
              <a:ln w="9525">
                <a:noFill/>
                <a:miter lim="800000"/>
                <a:headEnd/>
                <a:tailEnd/>
              </a:ln>
            </p:spPr>
            <p:txBody>
              <a:bodyPr/>
              <a:lstStyle/>
              <a:p>
                <a:endParaRPr lang="en-US" dirty="0"/>
              </a:p>
            </p:txBody>
          </p:sp>
          <p:sp>
            <p:nvSpPr>
              <p:cNvPr id="81522" name="Rectangle 13938"/>
              <p:cNvSpPr>
                <a:spLocks noChangeArrowheads="1"/>
              </p:cNvSpPr>
              <p:nvPr/>
            </p:nvSpPr>
            <p:spPr bwMode="auto">
              <a:xfrm>
                <a:off x="2075" y="3274"/>
                <a:ext cx="7" cy="308"/>
              </a:xfrm>
              <a:prstGeom prst="rect">
                <a:avLst/>
              </a:prstGeom>
              <a:solidFill>
                <a:srgbClr val="63C6F5"/>
              </a:solidFill>
              <a:ln w="9525">
                <a:noFill/>
                <a:miter lim="800000"/>
                <a:headEnd/>
                <a:tailEnd/>
              </a:ln>
            </p:spPr>
            <p:txBody>
              <a:bodyPr/>
              <a:lstStyle/>
              <a:p>
                <a:endParaRPr lang="en-US" dirty="0"/>
              </a:p>
            </p:txBody>
          </p:sp>
          <p:sp>
            <p:nvSpPr>
              <p:cNvPr id="81523" name="Rectangle 13939"/>
              <p:cNvSpPr>
                <a:spLocks noChangeArrowheads="1"/>
              </p:cNvSpPr>
              <p:nvPr/>
            </p:nvSpPr>
            <p:spPr bwMode="auto">
              <a:xfrm>
                <a:off x="2075" y="1808"/>
                <a:ext cx="7" cy="107"/>
              </a:xfrm>
              <a:prstGeom prst="rect">
                <a:avLst/>
              </a:prstGeom>
              <a:solidFill>
                <a:srgbClr val="63C6F5"/>
              </a:solidFill>
              <a:ln w="9525">
                <a:noFill/>
                <a:miter lim="800000"/>
                <a:headEnd/>
                <a:tailEnd/>
              </a:ln>
            </p:spPr>
            <p:txBody>
              <a:bodyPr/>
              <a:lstStyle/>
              <a:p>
                <a:endParaRPr lang="en-US" dirty="0"/>
              </a:p>
            </p:txBody>
          </p:sp>
          <p:sp>
            <p:nvSpPr>
              <p:cNvPr id="81524" name="Freeform 13940"/>
              <p:cNvSpPr>
                <a:spLocks/>
              </p:cNvSpPr>
              <p:nvPr/>
            </p:nvSpPr>
            <p:spPr bwMode="auto">
              <a:xfrm>
                <a:off x="2082" y="1808"/>
                <a:ext cx="6" cy="107"/>
              </a:xfrm>
              <a:custGeom>
                <a:avLst/>
                <a:gdLst/>
                <a:ahLst/>
                <a:cxnLst>
                  <a:cxn ang="0">
                    <a:pos x="0" y="0"/>
                  </a:cxn>
                  <a:cxn ang="0">
                    <a:pos x="0" y="107"/>
                  </a:cxn>
                  <a:cxn ang="0">
                    <a:pos x="6" y="101"/>
                  </a:cxn>
                  <a:cxn ang="0">
                    <a:pos x="6" y="0"/>
                  </a:cxn>
                  <a:cxn ang="0">
                    <a:pos x="0" y="0"/>
                  </a:cxn>
                </a:cxnLst>
                <a:rect l="0" t="0" r="r" b="b"/>
                <a:pathLst>
                  <a:path w="6" h="107">
                    <a:moveTo>
                      <a:pt x="0" y="0"/>
                    </a:moveTo>
                    <a:lnTo>
                      <a:pt x="0" y="107"/>
                    </a:lnTo>
                    <a:lnTo>
                      <a:pt x="6" y="101"/>
                    </a:lnTo>
                    <a:lnTo>
                      <a:pt x="6" y="0"/>
                    </a:lnTo>
                    <a:lnTo>
                      <a:pt x="0" y="0"/>
                    </a:lnTo>
                    <a:close/>
                  </a:path>
                </a:pathLst>
              </a:custGeom>
              <a:solidFill>
                <a:srgbClr val="63C6F5"/>
              </a:solidFill>
              <a:ln w="9525">
                <a:noFill/>
                <a:round/>
                <a:headEnd/>
                <a:tailEnd/>
              </a:ln>
            </p:spPr>
            <p:txBody>
              <a:bodyPr/>
              <a:lstStyle/>
              <a:p>
                <a:endParaRPr lang="en-US" dirty="0"/>
              </a:p>
            </p:txBody>
          </p:sp>
          <p:sp>
            <p:nvSpPr>
              <p:cNvPr id="81525" name="Rectangle 13941"/>
              <p:cNvSpPr>
                <a:spLocks noChangeArrowheads="1"/>
              </p:cNvSpPr>
              <p:nvPr/>
            </p:nvSpPr>
            <p:spPr bwMode="auto">
              <a:xfrm>
                <a:off x="2082" y="1978"/>
                <a:ext cx="6" cy="604"/>
              </a:xfrm>
              <a:prstGeom prst="rect">
                <a:avLst/>
              </a:prstGeom>
              <a:solidFill>
                <a:srgbClr val="63C6F5"/>
              </a:solidFill>
              <a:ln w="9525">
                <a:noFill/>
                <a:miter lim="800000"/>
                <a:headEnd/>
                <a:tailEnd/>
              </a:ln>
            </p:spPr>
            <p:txBody>
              <a:bodyPr/>
              <a:lstStyle/>
              <a:p>
                <a:endParaRPr lang="en-US" dirty="0"/>
              </a:p>
            </p:txBody>
          </p:sp>
          <p:sp>
            <p:nvSpPr>
              <p:cNvPr id="81526" name="Rectangle 13942"/>
              <p:cNvSpPr>
                <a:spLocks noChangeArrowheads="1"/>
              </p:cNvSpPr>
              <p:nvPr/>
            </p:nvSpPr>
            <p:spPr bwMode="auto">
              <a:xfrm>
                <a:off x="2082" y="2607"/>
                <a:ext cx="6" cy="1"/>
              </a:xfrm>
              <a:prstGeom prst="rect">
                <a:avLst/>
              </a:prstGeom>
              <a:solidFill>
                <a:srgbClr val="63C6F5"/>
              </a:solidFill>
              <a:ln w="9525">
                <a:noFill/>
                <a:miter lim="800000"/>
                <a:headEnd/>
                <a:tailEnd/>
              </a:ln>
            </p:spPr>
            <p:txBody>
              <a:bodyPr/>
              <a:lstStyle/>
              <a:p>
                <a:endParaRPr lang="en-US" dirty="0"/>
              </a:p>
            </p:txBody>
          </p:sp>
          <p:sp>
            <p:nvSpPr>
              <p:cNvPr id="81527" name="Rectangle 13943"/>
              <p:cNvSpPr>
                <a:spLocks noChangeArrowheads="1"/>
              </p:cNvSpPr>
              <p:nvPr/>
            </p:nvSpPr>
            <p:spPr bwMode="auto">
              <a:xfrm>
                <a:off x="2082" y="2777"/>
                <a:ext cx="6" cy="6"/>
              </a:xfrm>
              <a:prstGeom prst="rect">
                <a:avLst/>
              </a:prstGeom>
              <a:solidFill>
                <a:srgbClr val="63C6F5"/>
              </a:solidFill>
              <a:ln w="9525">
                <a:noFill/>
                <a:miter lim="800000"/>
                <a:headEnd/>
                <a:tailEnd/>
              </a:ln>
            </p:spPr>
            <p:txBody>
              <a:bodyPr/>
              <a:lstStyle/>
              <a:p>
                <a:endParaRPr lang="en-US" dirty="0"/>
              </a:p>
            </p:txBody>
          </p:sp>
          <p:sp>
            <p:nvSpPr>
              <p:cNvPr id="81528" name="Freeform 13944"/>
              <p:cNvSpPr>
                <a:spLocks/>
              </p:cNvSpPr>
              <p:nvPr/>
            </p:nvSpPr>
            <p:spPr bwMode="auto">
              <a:xfrm>
                <a:off x="2075" y="2790"/>
                <a:ext cx="7" cy="163"/>
              </a:xfrm>
              <a:custGeom>
                <a:avLst/>
                <a:gdLst/>
                <a:ahLst/>
                <a:cxnLst>
                  <a:cxn ang="0">
                    <a:pos x="0" y="0"/>
                  </a:cxn>
                  <a:cxn ang="0">
                    <a:pos x="0" y="157"/>
                  </a:cxn>
                  <a:cxn ang="0">
                    <a:pos x="7" y="163"/>
                  </a:cxn>
                  <a:cxn ang="0">
                    <a:pos x="7" y="0"/>
                  </a:cxn>
                  <a:cxn ang="0">
                    <a:pos x="0" y="0"/>
                  </a:cxn>
                </a:cxnLst>
                <a:rect l="0" t="0" r="r" b="b"/>
                <a:pathLst>
                  <a:path w="7" h="163">
                    <a:moveTo>
                      <a:pt x="0" y="0"/>
                    </a:moveTo>
                    <a:lnTo>
                      <a:pt x="0" y="157"/>
                    </a:lnTo>
                    <a:lnTo>
                      <a:pt x="7" y="163"/>
                    </a:lnTo>
                    <a:lnTo>
                      <a:pt x="7" y="0"/>
                    </a:lnTo>
                    <a:lnTo>
                      <a:pt x="0" y="0"/>
                    </a:lnTo>
                    <a:close/>
                  </a:path>
                </a:pathLst>
              </a:custGeom>
              <a:solidFill>
                <a:srgbClr val="63C6F5"/>
              </a:solidFill>
              <a:ln w="9525">
                <a:noFill/>
                <a:round/>
                <a:headEnd/>
                <a:tailEnd/>
              </a:ln>
            </p:spPr>
            <p:txBody>
              <a:bodyPr/>
              <a:lstStyle/>
              <a:p>
                <a:endParaRPr lang="en-US" dirty="0"/>
              </a:p>
            </p:txBody>
          </p:sp>
          <p:sp>
            <p:nvSpPr>
              <p:cNvPr id="81529" name="Rectangle 13945"/>
              <p:cNvSpPr>
                <a:spLocks noChangeArrowheads="1"/>
              </p:cNvSpPr>
              <p:nvPr/>
            </p:nvSpPr>
            <p:spPr bwMode="auto">
              <a:xfrm>
                <a:off x="2082" y="3280"/>
                <a:ext cx="6" cy="195"/>
              </a:xfrm>
              <a:prstGeom prst="rect">
                <a:avLst/>
              </a:prstGeom>
              <a:solidFill>
                <a:srgbClr val="63C6F5"/>
              </a:solidFill>
              <a:ln w="9525">
                <a:noFill/>
                <a:miter lim="800000"/>
                <a:headEnd/>
                <a:tailEnd/>
              </a:ln>
            </p:spPr>
            <p:txBody>
              <a:bodyPr/>
              <a:lstStyle/>
              <a:p>
                <a:endParaRPr lang="en-US" dirty="0"/>
              </a:p>
            </p:txBody>
          </p:sp>
          <p:sp>
            <p:nvSpPr>
              <p:cNvPr id="81530" name="Rectangle 13946"/>
              <p:cNvSpPr>
                <a:spLocks noChangeArrowheads="1"/>
              </p:cNvSpPr>
              <p:nvPr/>
            </p:nvSpPr>
            <p:spPr bwMode="auto">
              <a:xfrm>
                <a:off x="2082" y="3475"/>
                <a:ext cx="6" cy="107"/>
              </a:xfrm>
              <a:prstGeom prst="rect">
                <a:avLst/>
              </a:prstGeom>
              <a:solidFill>
                <a:srgbClr val="63C6F5"/>
              </a:solidFill>
              <a:ln w="9525">
                <a:noFill/>
                <a:miter lim="800000"/>
                <a:headEnd/>
                <a:tailEnd/>
              </a:ln>
            </p:spPr>
            <p:txBody>
              <a:bodyPr/>
              <a:lstStyle/>
              <a:p>
                <a:endParaRPr lang="en-US" dirty="0"/>
              </a:p>
            </p:txBody>
          </p:sp>
          <p:sp>
            <p:nvSpPr>
              <p:cNvPr id="81531" name="Freeform 13947"/>
              <p:cNvSpPr>
                <a:spLocks/>
              </p:cNvSpPr>
              <p:nvPr/>
            </p:nvSpPr>
            <p:spPr bwMode="auto">
              <a:xfrm>
                <a:off x="2088" y="1985"/>
                <a:ext cx="6" cy="591"/>
              </a:xfrm>
              <a:custGeom>
                <a:avLst/>
                <a:gdLst/>
                <a:ahLst/>
                <a:cxnLst>
                  <a:cxn ang="0">
                    <a:pos x="0" y="0"/>
                  </a:cxn>
                  <a:cxn ang="0">
                    <a:pos x="0" y="591"/>
                  </a:cxn>
                  <a:cxn ang="0">
                    <a:pos x="6" y="591"/>
                  </a:cxn>
                  <a:cxn ang="0">
                    <a:pos x="6" y="6"/>
                  </a:cxn>
                  <a:cxn ang="0">
                    <a:pos x="0" y="0"/>
                  </a:cxn>
                </a:cxnLst>
                <a:rect l="0" t="0" r="r" b="b"/>
                <a:pathLst>
                  <a:path w="6" h="591">
                    <a:moveTo>
                      <a:pt x="0" y="0"/>
                    </a:moveTo>
                    <a:lnTo>
                      <a:pt x="0" y="591"/>
                    </a:lnTo>
                    <a:lnTo>
                      <a:pt x="6" y="591"/>
                    </a:lnTo>
                    <a:lnTo>
                      <a:pt x="6" y="6"/>
                    </a:lnTo>
                    <a:lnTo>
                      <a:pt x="0" y="0"/>
                    </a:lnTo>
                    <a:close/>
                  </a:path>
                </a:pathLst>
              </a:custGeom>
              <a:solidFill>
                <a:srgbClr val="63C6F5"/>
              </a:solidFill>
              <a:ln w="9525">
                <a:noFill/>
                <a:round/>
                <a:headEnd/>
                <a:tailEnd/>
              </a:ln>
            </p:spPr>
            <p:txBody>
              <a:bodyPr/>
              <a:lstStyle/>
              <a:p>
                <a:endParaRPr lang="en-US" dirty="0"/>
              </a:p>
            </p:txBody>
          </p:sp>
          <p:sp>
            <p:nvSpPr>
              <p:cNvPr id="81532" name="Rectangle 13948"/>
              <p:cNvSpPr>
                <a:spLocks noChangeArrowheads="1"/>
              </p:cNvSpPr>
              <p:nvPr/>
            </p:nvSpPr>
            <p:spPr bwMode="auto">
              <a:xfrm>
                <a:off x="2088" y="2607"/>
                <a:ext cx="6" cy="1"/>
              </a:xfrm>
              <a:prstGeom prst="rect">
                <a:avLst/>
              </a:prstGeom>
              <a:solidFill>
                <a:srgbClr val="63C6F5"/>
              </a:solidFill>
              <a:ln w="9525">
                <a:noFill/>
                <a:miter lim="800000"/>
                <a:headEnd/>
                <a:tailEnd/>
              </a:ln>
            </p:spPr>
            <p:txBody>
              <a:bodyPr/>
              <a:lstStyle/>
              <a:p>
                <a:endParaRPr lang="en-US" dirty="0"/>
              </a:p>
            </p:txBody>
          </p:sp>
          <p:sp>
            <p:nvSpPr>
              <p:cNvPr id="81533" name="Rectangle 13949"/>
              <p:cNvSpPr>
                <a:spLocks noChangeArrowheads="1"/>
              </p:cNvSpPr>
              <p:nvPr/>
            </p:nvSpPr>
            <p:spPr bwMode="auto">
              <a:xfrm>
                <a:off x="2088" y="2777"/>
                <a:ext cx="6" cy="1"/>
              </a:xfrm>
              <a:prstGeom prst="rect">
                <a:avLst/>
              </a:prstGeom>
              <a:solidFill>
                <a:srgbClr val="63C6F5"/>
              </a:solidFill>
              <a:ln w="9525">
                <a:noFill/>
                <a:miter lim="800000"/>
                <a:headEnd/>
                <a:tailEnd/>
              </a:ln>
            </p:spPr>
            <p:txBody>
              <a:bodyPr/>
              <a:lstStyle/>
              <a:p>
                <a:endParaRPr lang="en-US" dirty="0"/>
              </a:p>
            </p:txBody>
          </p:sp>
          <p:sp>
            <p:nvSpPr>
              <p:cNvPr id="81534" name="Rectangle 13950"/>
              <p:cNvSpPr>
                <a:spLocks noChangeArrowheads="1"/>
              </p:cNvSpPr>
              <p:nvPr/>
            </p:nvSpPr>
            <p:spPr bwMode="auto">
              <a:xfrm>
                <a:off x="2082" y="2783"/>
                <a:ext cx="12" cy="170"/>
              </a:xfrm>
              <a:prstGeom prst="rect">
                <a:avLst/>
              </a:prstGeom>
              <a:solidFill>
                <a:srgbClr val="63C6F5"/>
              </a:solidFill>
              <a:ln w="9525">
                <a:noFill/>
                <a:miter lim="800000"/>
                <a:headEnd/>
                <a:tailEnd/>
              </a:ln>
            </p:spPr>
            <p:txBody>
              <a:bodyPr/>
              <a:lstStyle/>
              <a:p>
                <a:endParaRPr lang="en-US" dirty="0"/>
              </a:p>
            </p:txBody>
          </p:sp>
          <p:sp>
            <p:nvSpPr>
              <p:cNvPr id="81535" name="Rectangle 13951"/>
              <p:cNvSpPr>
                <a:spLocks noChangeArrowheads="1"/>
              </p:cNvSpPr>
              <p:nvPr/>
            </p:nvSpPr>
            <p:spPr bwMode="auto">
              <a:xfrm>
                <a:off x="2088" y="3287"/>
                <a:ext cx="6" cy="188"/>
              </a:xfrm>
              <a:prstGeom prst="rect">
                <a:avLst/>
              </a:prstGeom>
              <a:solidFill>
                <a:srgbClr val="63C6F5"/>
              </a:solidFill>
              <a:ln w="9525">
                <a:noFill/>
                <a:miter lim="800000"/>
                <a:headEnd/>
                <a:tailEnd/>
              </a:ln>
            </p:spPr>
            <p:txBody>
              <a:bodyPr/>
              <a:lstStyle/>
              <a:p>
                <a:endParaRPr lang="en-US" dirty="0"/>
              </a:p>
            </p:txBody>
          </p:sp>
          <p:sp>
            <p:nvSpPr>
              <p:cNvPr id="81536" name="Freeform 13952"/>
              <p:cNvSpPr>
                <a:spLocks/>
              </p:cNvSpPr>
              <p:nvPr/>
            </p:nvSpPr>
            <p:spPr bwMode="auto">
              <a:xfrm>
                <a:off x="2088" y="3475"/>
                <a:ext cx="6" cy="114"/>
              </a:xfrm>
              <a:custGeom>
                <a:avLst/>
                <a:gdLst/>
                <a:ahLst/>
                <a:cxnLst>
                  <a:cxn ang="0">
                    <a:pos x="0" y="0"/>
                  </a:cxn>
                  <a:cxn ang="0">
                    <a:pos x="0" y="114"/>
                  </a:cxn>
                  <a:cxn ang="0">
                    <a:pos x="6" y="114"/>
                  </a:cxn>
                  <a:cxn ang="0">
                    <a:pos x="6" y="7"/>
                  </a:cxn>
                  <a:cxn ang="0">
                    <a:pos x="0" y="0"/>
                  </a:cxn>
                </a:cxnLst>
                <a:rect l="0" t="0" r="r" b="b"/>
                <a:pathLst>
                  <a:path w="6" h="114">
                    <a:moveTo>
                      <a:pt x="0" y="0"/>
                    </a:moveTo>
                    <a:lnTo>
                      <a:pt x="0" y="114"/>
                    </a:lnTo>
                    <a:lnTo>
                      <a:pt x="6" y="114"/>
                    </a:lnTo>
                    <a:lnTo>
                      <a:pt x="6" y="7"/>
                    </a:lnTo>
                    <a:lnTo>
                      <a:pt x="0" y="0"/>
                    </a:lnTo>
                    <a:close/>
                  </a:path>
                </a:pathLst>
              </a:custGeom>
              <a:solidFill>
                <a:srgbClr val="63C6F5"/>
              </a:solidFill>
              <a:ln w="9525">
                <a:noFill/>
                <a:round/>
                <a:headEnd/>
                <a:tailEnd/>
              </a:ln>
            </p:spPr>
            <p:txBody>
              <a:bodyPr/>
              <a:lstStyle/>
              <a:p>
                <a:endParaRPr lang="en-US" dirty="0"/>
              </a:p>
            </p:txBody>
          </p:sp>
          <p:sp>
            <p:nvSpPr>
              <p:cNvPr id="81537" name="Rectangle 13953"/>
              <p:cNvSpPr>
                <a:spLocks noChangeArrowheads="1"/>
              </p:cNvSpPr>
              <p:nvPr/>
            </p:nvSpPr>
            <p:spPr bwMode="auto">
              <a:xfrm>
                <a:off x="2088" y="1808"/>
                <a:ext cx="6" cy="101"/>
              </a:xfrm>
              <a:prstGeom prst="rect">
                <a:avLst/>
              </a:prstGeom>
              <a:solidFill>
                <a:srgbClr val="63C6F5"/>
              </a:solidFill>
              <a:ln w="9525">
                <a:noFill/>
                <a:miter lim="800000"/>
                <a:headEnd/>
                <a:tailEnd/>
              </a:ln>
            </p:spPr>
            <p:txBody>
              <a:bodyPr/>
              <a:lstStyle/>
              <a:p>
                <a:endParaRPr lang="en-US" dirty="0"/>
              </a:p>
            </p:txBody>
          </p:sp>
          <p:sp>
            <p:nvSpPr>
              <p:cNvPr id="81538" name="Freeform 13954"/>
              <p:cNvSpPr>
                <a:spLocks/>
              </p:cNvSpPr>
              <p:nvPr/>
            </p:nvSpPr>
            <p:spPr bwMode="auto">
              <a:xfrm>
                <a:off x="2094" y="2003"/>
                <a:ext cx="7" cy="573"/>
              </a:xfrm>
              <a:custGeom>
                <a:avLst/>
                <a:gdLst/>
                <a:ahLst/>
                <a:cxnLst>
                  <a:cxn ang="0">
                    <a:pos x="0" y="0"/>
                  </a:cxn>
                  <a:cxn ang="0">
                    <a:pos x="0" y="573"/>
                  </a:cxn>
                  <a:cxn ang="0">
                    <a:pos x="7" y="567"/>
                  </a:cxn>
                  <a:cxn ang="0">
                    <a:pos x="7" y="0"/>
                  </a:cxn>
                  <a:cxn ang="0">
                    <a:pos x="0" y="0"/>
                  </a:cxn>
                </a:cxnLst>
                <a:rect l="0" t="0" r="r" b="b"/>
                <a:pathLst>
                  <a:path w="7" h="573">
                    <a:moveTo>
                      <a:pt x="0" y="0"/>
                    </a:moveTo>
                    <a:lnTo>
                      <a:pt x="0" y="573"/>
                    </a:lnTo>
                    <a:lnTo>
                      <a:pt x="7" y="567"/>
                    </a:lnTo>
                    <a:lnTo>
                      <a:pt x="7" y="0"/>
                    </a:lnTo>
                    <a:lnTo>
                      <a:pt x="0" y="0"/>
                    </a:lnTo>
                    <a:close/>
                  </a:path>
                </a:pathLst>
              </a:custGeom>
              <a:solidFill>
                <a:srgbClr val="63C6F5"/>
              </a:solidFill>
              <a:ln w="9525">
                <a:noFill/>
                <a:round/>
                <a:headEnd/>
                <a:tailEnd/>
              </a:ln>
            </p:spPr>
            <p:txBody>
              <a:bodyPr/>
              <a:lstStyle/>
              <a:p>
                <a:endParaRPr lang="en-US" dirty="0"/>
              </a:p>
            </p:txBody>
          </p:sp>
          <p:sp>
            <p:nvSpPr>
              <p:cNvPr id="81539" name="Rectangle 13955"/>
              <p:cNvSpPr>
                <a:spLocks noChangeArrowheads="1"/>
              </p:cNvSpPr>
              <p:nvPr/>
            </p:nvSpPr>
            <p:spPr bwMode="auto">
              <a:xfrm>
                <a:off x="2094" y="3293"/>
                <a:ext cx="7" cy="182"/>
              </a:xfrm>
              <a:prstGeom prst="rect">
                <a:avLst/>
              </a:prstGeom>
              <a:solidFill>
                <a:srgbClr val="63C6F5"/>
              </a:solidFill>
              <a:ln w="9525">
                <a:noFill/>
                <a:miter lim="800000"/>
                <a:headEnd/>
                <a:tailEnd/>
              </a:ln>
            </p:spPr>
            <p:txBody>
              <a:bodyPr/>
              <a:lstStyle/>
              <a:p>
                <a:endParaRPr lang="en-US" dirty="0"/>
              </a:p>
            </p:txBody>
          </p:sp>
          <p:sp>
            <p:nvSpPr>
              <p:cNvPr id="81540" name="Rectangle 13956"/>
              <p:cNvSpPr>
                <a:spLocks noChangeArrowheads="1"/>
              </p:cNvSpPr>
              <p:nvPr/>
            </p:nvSpPr>
            <p:spPr bwMode="auto">
              <a:xfrm>
                <a:off x="2094" y="3482"/>
                <a:ext cx="7" cy="107"/>
              </a:xfrm>
              <a:prstGeom prst="rect">
                <a:avLst/>
              </a:prstGeom>
              <a:solidFill>
                <a:srgbClr val="63C6F5"/>
              </a:solidFill>
              <a:ln w="9525">
                <a:noFill/>
                <a:miter lim="800000"/>
                <a:headEnd/>
                <a:tailEnd/>
              </a:ln>
            </p:spPr>
            <p:txBody>
              <a:bodyPr/>
              <a:lstStyle/>
              <a:p>
                <a:endParaRPr lang="en-US" dirty="0"/>
              </a:p>
            </p:txBody>
          </p:sp>
          <p:sp>
            <p:nvSpPr>
              <p:cNvPr id="81541" name="Rectangle 13957"/>
              <p:cNvSpPr>
                <a:spLocks noChangeArrowheads="1"/>
              </p:cNvSpPr>
              <p:nvPr/>
            </p:nvSpPr>
            <p:spPr bwMode="auto">
              <a:xfrm>
                <a:off x="2094" y="1808"/>
                <a:ext cx="7" cy="101"/>
              </a:xfrm>
              <a:prstGeom prst="rect">
                <a:avLst/>
              </a:prstGeom>
              <a:solidFill>
                <a:srgbClr val="63C6F5"/>
              </a:solidFill>
              <a:ln w="9525">
                <a:noFill/>
                <a:miter lim="800000"/>
                <a:headEnd/>
                <a:tailEnd/>
              </a:ln>
            </p:spPr>
            <p:txBody>
              <a:bodyPr/>
              <a:lstStyle/>
              <a:p>
                <a:endParaRPr lang="en-US" dirty="0"/>
              </a:p>
            </p:txBody>
          </p:sp>
          <p:sp>
            <p:nvSpPr>
              <p:cNvPr id="81542" name="Rectangle 13958"/>
              <p:cNvSpPr>
                <a:spLocks noChangeArrowheads="1"/>
              </p:cNvSpPr>
              <p:nvPr/>
            </p:nvSpPr>
            <p:spPr bwMode="auto">
              <a:xfrm>
                <a:off x="2094" y="2777"/>
                <a:ext cx="7" cy="176"/>
              </a:xfrm>
              <a:prstGeom prst="rect">
                <a:avLst/>
              </a:prstGeom>
              <a:solidFill>
                <a:srgbClr val="63C6F5"/>
              </a:solidFill>
              <a:ln w="9525">
                <a:noFill/>
                <a:miter lim="800000"/>
                <a:headEnd/>
                <a:tailEnd/>
              </a:ln>
            </p:spPr>
            <p:txBody>
              <a:bodyPr/>
              <a:lstStyle/>
              <a:p>
                <a:endParaRPr lang="en-US" dirty="0"/>
              </a:p>
            </p:txBody>
          </p:sp>
          <p:sp>
            <p:nvSpPr>
              <p:cNvPr id="81543" name="Freeform 13959"/>
              <p:cNvSpPr>
                <a:spLocks/>
              </p:cNvSpPr>
              <p:nvPr/>
            </p:nvSpPr>
            <p:spPr bwMode="auto">
              <a:xfrm>
                <a:off x="2101" y="3299"/>
                <a:ext cx="6" cy="183"/>
              </a:xfrm>
              <a:custGeom>
                <a:avLst/>
                <a:gdLst/>
                <a:ahLst/>
                <a:cxnLst>
                  <a:cxn ang="0">
                    <a:pos x="0" y="0"/>
                  </a:cxn>
                  <a:cxn ang="0">
                    <a:pos x="0" y="176"/>
                  </a:cxn>
                  <a:cxn ang="0">
                    <a:pos x="6" y="183"/>
                  </a:cxn>
                  <a:cxn ang="0">
                    <a:pos x="6" y="0"/>
                  </a:cxn>
                  <a:cxn ang="0">
                    <a:pos x="0" y="0"/>
                  </a:cxn>
                </a:cxnLst>
                <a:rect l="0" t="0" r="r" b="b"/>
                <a:pathLst>
                  <a:path w="6" h="183">
                    <a:moveTo>
                      <a:pt x="0" y="0"/>
                    </a:moveTo>
                    <a:lnTo>
                      <a:pt x="0" y="176"/>
                    </a:lnTo>
                    <a:lnTo>
                      <a:pt x="6" y="183"/>
                    </a:lnTo>
                    <a:lnTo>
                      <a:pt x="6" y="0"/>
                    </a:lnTo>
                    <a:lnTo>
                      <a:pt x="0" y="0"/>
                    </a:lnTo>
                    <a:close/>
                  </a:path>
                </a:pathLst>
              </a:custGeom>
              <a:solidFill>
                <a:srgbClr val="63C6F5"/>
              </a:solidFill>
              <a:ln w="9525">
                <a:noFill/>
                <a:round/>
                <a:headEnd/>
                <a:tailEnd/>
              </a:ln>
            </p:spPr>
            <p:txBody>
              <a:bodyPr/>
              <a:lstStyle/>
              <a:p>
                <a:endParaRPr lang="en-US" dirty="0"/>
              </a:p>
            </p:txBody>
          </p:sp>
          <p:sp>
            <p:nvSpPr>
              <p:cNvPr id="81544" name="Freeform 13960"/>
              <p:cNvSpPr>
                <a:spLocks/>
              </p:cNvSpPr>
              <p:nvPr/>
            </p:nvSpPr>
            <p:spPr bwMode="auto">
              <a:xfrm>
                <a:off x="2101" y="3482"/>
                <a:ext cx="6" cy="113"/>
              </a:xfrm>
              <a:custGeom>
                <a:avLst/>
                <a:gdLst/>
                <a:ahLst/>
                <a:cxnLst>
                  <a:cxn ang="0">
                    <a:pos x="0" y="0"/>
                  </a:cxn>
                  <a:cxn ang="0">
                    <a:pos x="0" y="107"/>
                  </a:cxn>
                  <a:cxn ang="0">
                    <a:pos x="6" y="113"/>
                  </a:cxn>
                  <a:cxn ang="0">
                    <a:pos x="6" y="0"/>
                  </a:cxn>
                  <a:cxn ang="0">
                    <a:pos x="0" y="0"/>
                  </a:cxn>
                </a:cxnLst>
                <a:rect l="0" t="0" r="r" b="b"/>
                <a:pathLst>
                  <a:path w="6" h="113">
                    <a:moveTo>
                      <a:pt x="0" y="0"/>
                    </a:moveTo>
                    <a:lnTo>
                      <a:pt x="0" y="107"/>
                    </a:lnTo>
                    <a:lnTo>
                      <a:pt x="6" y="113"/>
                    </a:lnTo>
                    <a:lnTo>
                      <a:pt x="6" y="0"/>
                    </a:lnTo>
                    <a:lnTo>
                      <a:pt x="0" y="0"/>
                    </a:lnTo>
                    <a:close/>
                  </a:path>
                </a:pathLst>
              </a:custGeom>
              <a:solidFill>
                <a:srgbClr val="63C6F5"/>
              </a:solidFill>
              <a:ln w="9525">
                <a:noFill/>
                <a:round/>
                <a:headEnd/>
                <a:tailEnd/>
              </a:ln>
            </p:spPr>
            <p:txBody>
              <a:bodyPr/>
              <a:lstStyle/>
              <a:p>
                <a:endParaRPr lang="en-US" dirty="0"/>
              </a:p>
            </p:txBody>
          </p:sp>
          <p:sp>
            <p:nvSpPr>
              <p:cNvPr id="81545" name="Rectangle 13961"/>
              <p:cNvSpPr>
                <a:spLocks noChangeArrowheads="1"/>
              </p:cNvSpPr>
              <p:nvPr/>
            </p:nvSpPr>
            <p:spPr bwMode="auto">
              <a:xfrm>
                <a:off x="2101" y="1808"/>
                <a:ext cx="6" cy="101"/>
              </a:xfrm>
              <a:prstGeom prst="rect">
                <a:avLst/>
              </a:prstGeom>
              <a:solidFill>
                <a:srgbClr val="63C6F5"/>
              </a:solidFill>
              <a:ln w="9525">
                <a:noFill/>
                <a:miter lim="800000"/>
                <a:headEnd/>
                <a:tailEnd/>
              </a:ln>
            </p:spPr>
            <p:txBody>
              <a:bodyPr/>
              <a:lstStyle/>
              <a:p>
                <a:endParaRPr lang="en-US" dirty="0"/>
              </a:p>
            </p:txBody>
          </p:sp>
          <p:sp>
            <p:nvSpPr>
              <p:cNvPr id="81546" name="Freeform 13962"/>
              <p:cNvSpPr>
                <a:spLocks/>
              </p:cNvSpPr>
              <p:nvPr/>
            </p:nvSpPr>
            <p:spPr bwMode="auto">
              <a:xfrm>
                <a:off x="2101" y="2010"/>
                <a:ext cx="12" cy="560"/>
              </a:xfrm>
              <a:custGeom>
                <a:avLst/>
                <a:gdLst/>
                <a:ahLst/>
                <a:cxnLst>
                  <a:cxn ang="0">
                    <a:pos x="0" y="0"/>
                  </a:cxn>
                  <a:cxn ang="0">
                    <a:pos x="0" y="560"/>
                  </a:cxn>
                  <a:cxn ang="0">
                    <a:pos x="12" y="553"/>
                  </a:cxn>
                  <a:cxn ang="0">
                    <a:pos x="12" y="6"/>
                  </a:cxn>
                  <a:cxn ang="0">
                    <a:pos x="0" y="0"/>
                  </a:cxn>
                </a:cxnLst>
                <a:rect l="0" t="0" r="r" b="b"/>
                <a:pathLst>
                  <a:path w="12" h="560">
                    <a:moveTo>
                      <a:pt x="0" y="0"/>
                    </a:moveTo>
                    <a:lnTo>
                      <a:pt x="0" y="560"/>
                    </a:lnTo>
                    <a:lnTo>
                      <a:pt x="12" y="553"/>
                    </a:lnTo>
                    <a:lnTo>
                      <a:pt x="12" y="6"/>
                    </a:lnTo>
                    <a:lnTo>
                      <a:pt x="0" y="0"/>
                    </a:lnTo>
                    <a:close/>
                  </a:path>
                </a:pathLst>
              </a:custGeom>
              <a:solidFill>
                <a:srgbClr val="63C6F5"/>
              </a:solidFill>
              <a:ln w="9525">
                <a:noFill/>
                <a:round/>
                <a:headEnd/>
                <a:tailEnd/>
              </a:ln>
            </p:spPr>
            <p:txBody>
              <a:bodyPr/>
              <a:lstStyle/>
              <a:p>
                <a:endParaRPr lang="en-US" dirty="0"/>
              </a:p>
            </p:txBody>
          </p:sp>
          <p:sp>
            <p:nvSpPr>
              <p:cNvPr id="81547" name="Freeform 13963"/>
              <p:cNvSpPr>
                <a:spLocks/>
              </p:cNvSpPr>
              <p:nvPr/>
            </p:nvSpPr>
            <p:spPr bwMode="auto">
              <a:xfrm>
                <a:off x="2101" y="2777"/>
                <a:ext cx="6" cy="183"/>
              </a:xfrm>
              <a:custGeom>
                <a:avLst/>
                <a:gdLst/>
                <a:ahLst/>
                <a:cxnLst>
                  <a:cxn ang="0">
                    <a:pos x="0" y="0"/>
                  </a:cxn>
                  <a:cxn ang="0">
                    <a:pos x="0" y="176"/>
                  </a:cxn>
                  <a:cxn ang="0">
                    <a:pos x="6" y="183"/>
                  </a:cxn>
                  <a:cxn ang="0">
                    <a:pos x="6" y="0"/>
                  </a:cxn>
                  <a:cxn ang="0">
                    <a:pos x="0" y="0"/>
                  </a:cxn>
                </a:cxnLst>
                <a:rect l="0" t="0" r="r" b="b"/>
                <a:pathLst>
                  <a:path w="6" h="183">
                    <a:moveTo>
                      <a:pt x="0" y="0"/>
                    </a:moveTo>
                    <a:lnTo>
                      <a:pt x="0" y="176"/>
                    </a:lnTo>
                    <a:lnTo>
                      <a:pt x="6" y="183"/>
                    </a:lnTo>
                    <a:lnTo>
                      <a:pt x="6" y="0"/>
                    </a:lnTo>
                    <a:lnTo>
                      <a:pt x="0" y="0"/>
                    </a:lnTo>
                    <a:close/>
                  </a:path>
                </a:pathLst>
              </a:custGeom>
              <a:solidFill>
                <a:srgbClr val="63C6F5"/>
              </a:solidFill>
              <a:ln w="9525">
                <a:noFill/>
                <a:round/>
                <a:headEnd/>
                <a:tailEnd/>
              </a:ln>
            </p:spPr>
            <p:txBody>
              <a:bodyPr/>
              <a:lstStyle/>
              <a:p>
                <a:endParaRPr lang="en-US" dirty="0"/>
              </a:p>
            </p:txBody>
          </p:sp>
          <p:sp>
            <p:nvSpPr>
              <p:cNvPr id="81548" name="Rectangle 13964"/>
              <p:cNvSpPr>
                <a:spLocks noChangeArrowheads="1"/>
              </p:cNvSpPr>
              <p:nvPr/>
            </p:nvSpPr>
            <p:spPr bwMode="auto">
              <a:xfrm>
                <a:off x="2107" y="3312"/>
                <a:ext cx="6" cy="170"/>
              </a:xfrm>
              <a:prstGeom prst="rect">
                <a:avLst/>
              </a:prstGeom>
              <a:solidFill>
                <a:srgbClr val="63C6F5"/>
              </a:solidFill>
              <a:ln w="9525">
                <a:noFill/>
                <a:miter lim="800000"/>
                <a:headEnd/>
                <a:tailEnd/>
              </a:ln>
            </p:spPr>
            <p:txBody>
              <a:bodyPr/>
              <a:lstStyle/>
              <a:p>
                <a:endParaRPr lang="en-US" dirty="0"/>
              </a:p>
            </p:txBody>
          </p:sp>
          <p:sp>
            <p:nvSpPr>
              <p:cNvPr id="81549" name="Rectangle 13965"/>
              <p:cNvSpPr>
                <a:spLocks noChangeArrowheads="1"/>
              </p:cNvSpPr>
              <p:nvPr/>
            </p:nvSpPr>
            <p:spPr bwMode="auto">
              <a:xfrm>
                <a:off x="2107" y="3482"/>
                <a:ext cx="6" cy="113"/>
              </a:xfrm>
              <a:prstGeom prst="rect">
                <a:avLst/>
              </a:prstGeom>
              <a:solidFill>
                <a:srgbClr val="63C6F5"/>
              </a:solidFill>
              <a:ln w="9525">
                <a:noFill/>
                <a:miter lim="800000"/>
                <a:headEnd/>
                <a:tailEnd/>
              </a:ln>
            </p:spPr>
            <p:txBody>
              <a:bodyPr/>
              <a:lstStyle/>
              <a:p>
                <a:endParaRPr lang="en-US" dirty="0"/>
              </a:p>
            </p:txBody>
          </p:sp>
          <p:sp>
            <p:nvSpPr>
              <p:cNvPr id="81550" name="Rectangle 13966"/>
              <p:cNvSpPr>
                <a:spLocks noChangeArrowheads="1"/>
              </p:cNvSpPr>
              <p:nvPr/>
            </p:nvSpPr>
            <p:spPr bwMode="auto">
              <a:xfrm>
                <a:off x="2107" y="1808"/>
                <a:ext cx="6" cy="101"/>
              </a:xfrm>
              <a:prstGeom prst="rect">
                <a:avLst/>
              </a:prstGeom>
              <a:solidFill>
                <a:srgbClr val="63C6F5"/>
              </a:solidFill>
              <a:ln w="9525">
                <a:noFill/>
                <a:miter lim="800000"/>
                <a:headEnd/>
                <a:tailEnd/>
              </a:ln>
            </p:spPr>
            <p:txBody>
              <a:bodyPr/>
              <a:lstStyle/>
              <a:p>
                <a:endParaRPr lang="en-US" dirty="0"/>
              </a:p>
            </p:txBody>
          </p:sp>
          <p:sp>
            <p:nvSpPr>
              <p:cNvPr id="81551" name="Rectangle 13967"/>
              <p:cNvSpPr>
                <a:spLocks noChangeArrowheads="1"/>
              </p:cNvSpPr>
              <p:nvPr/>
            </p:nvSpPr>
            <p:spPr bwMode="auto">
              <a:xfrm>
                <a:off x="2113" y="1808"/>
                <a:ext cx="7" cy="101"/>
              </a:xfrm>
              <a:prstGeom prst="rect">
                <a:avLst/>
              </a:prstGeom>
              <a:solidFill>
                <a:srgbClr val="63C6F5"/>
              </a:solidFill>
              <a:ln w="9525">
                <a:noFill/>
                <a:miter lim="800000"/>
                <a:headEnd/>
                <a:tailEnd/>
              </a:ln>
            </p:spPr>
            <p:txBody>
              <a:bodyPr/>
              <a:lstStyle/>
              <a:p>
                <a:endParaRPr lang="en-US" dirty="0"/>
              </a:p>
            </p:txBody>
          </p:sp>
          <p:sp>
            <p:nvSpPr>
              <p:cNvPr id="81552" name="Rectangle 13968"/>
              <p:cNvSpPr>
                <a:spLocks noChangeArrowheads="1"/>
              </p:cNvSpPr>
              <p:nvPr/>
            </p:nvSpPr>
            <p:spPr bwMode="auto">
              <a:xfrm>
                <a:off x="2113" y="1997"/>
                <a:ext cx="7" cy="1"/>
              </a:xfrm>
              <a:prstGeom prst="rect">
                <a:avLst/>
              </a:prstGeom>
              <a:solidFill>
                <a:srgbClr val="63C6F5"/>
              </a:solidFill>
              <a:ln w="9525">
                <a:noFill/>
                <a:miter lim="800000"/>
                <a:headEnd/>
                <a:tailEnd/>
              </a:ln>
            </p:spPr>
            <p:txBody>
              <a:bodyPr/>
              <a:lstStyle/>
              <a:p>
                <a:endParaRPr lang="en-US" dirty="0"/>
              </a:p>
            </p:txBody>
          </p:sp>
          <p:sp>
            <p:nvSpPr>
              <p:cNvPr id="81553" name="Rectangle 13969"/>
              <p:cNvSpPr>
                <a:spLocks noChangeArrowheads="1"/>
              </p:cNvSpPr>
              <p:nvPr/>
            </p:nvSpPr>
            <p:spPr bwMode="auto">
              <a:xfrm>
                <a:off x="2113" y="2022"/>
                <a:ext cx="7" cy="541"/>
              </a:xfrm>
              <a:prstGeom prst="rect">
                <a:avLst/>
              </a:prstGeom>
              <a:solidFill>
                <a:srgbClr val="63C6F5"/>
              </a:solidFill>
              <a:ln w="9525">
                <a:noFill/>
                <a:miter lim="800000"/>
                <a:headEnd/>
                <a:tailEnd/>
              </a:ln>
            </p:spPr>
            <p:txBody>
              <a:bodyPr/>
              <a:lstStyle/>
              <a:p>
                <a:endParaRPr lang="en-US" dirty="0"/>
              </a:p>
            </p:txBody>
          </p:sp>
          <p:sp>
            <p:nvSpPr>
              <p:cNvPr id="81554" name="Freeform 13970"/>
              <p:cNvSpPr>
                <a:spLocks/>
              </p:cNvSpPr>
              <p:nvPr/>
            </p:nvSpPr>
            <p:spPr bwMode="auto">
              <a:xfrm>
                <a:off x="2107" y="2771"/>
                <a:ext cx="6" cy="189"/>
              </a:xfrm>
              <a:custGeom>
                <a:avLst/>
                <a:gdLst/>
                <a:ahLst/>
                <a:cxnLst>
                  <a:cxn ang="0">
                    <a:pos x="0" y="6"/>
                  </a:cxn>
                  <a:cxn ang="0">
                    <a:pos x="0" y="189"/>
                  </a:cxn>
                  <a:cxn ang="0">
                    <a:pos x="6" y="189"/>
                  </a:cxn>
                  <a:cxn ang="0">
                    <a:pos x="6" y="0"/>
                  </a:cxn>
                  <a:cxn ang="0">
                    <a:pos x="0" y="6"/>
                  </a:cxn>
                </a:cxnLst>
                <a:rect l="0" t="0" r="r" b="b"/>
                <a:pathLst>
                  <a:path w="6" h="189">
                    <a:moveTo>
                      <a:pt x="0" y="6"/>
                    </a:moveTo>
                    <a:lnTo>
                      <a:pt x="0" y="189"/>
                    </a:lnTo>
                    <a:lnTo>
                      <a:pt x="6" y="189"/>
                    </a:lnTo>
                    <a:lnTo>
                      <a:pt x="6" y="0"/>
                    </a:lnTo>
                    <a:lnTo>
                      <a:pt x="0" y="6"/>
                    </a:lnTo>
                    <a:close/>
                  </a:path>
                </a:pathLst>
              </a:custGeom>
              <a:solidFill>
                <a:srgbClr val="63C6F5"/>
              </a:solidFill>
              <a:ln w="9525">
                <a:noFill/>
                <a:round/>
                <a:headEnd/>
                <a:tailEnd/>
              </a:ln>
            </p:spPr>
            <p:txBody>
              <a:bodyPr/>
              <a:lstStyle/>
              <a:p>
                <a:endParaRPr lang="en-US" dirty="0"/>
              </a:p>
            </p:txBody>
          </p:sp>
          <p:sp>
            <p:nvSpPr>
              <p:cNvPr id="81555" name="Rectangle 13971"/>
              <p:cNvSpPr>
                <a:spLocks noChangeArrowheads="1"/>
              </p:cNvSpPr>
              <p:nvPr/>
            </p:nvSpPr>
            <p:spPr bwMode="auto">
              <a:xfrm>
                <a:off x="2113" y="3324"/>
                <a:ext cx="7" cy="164"/>
              </a:xfrm>
              <a:prstGeom prst="rect">
                <a:avLst/>
              </a:prstGeom>
              <a:solidFill>
                <a:srgbClr val="63C6F5"/>
              </a:solidFill>
              <a:ln w="9525">
                <a:noFill/>
                <a:miter lim="800000"/>
                <a:headEnd/>
                <a:tailEnd/>
              </a:ln>
            </p:spPr>
            <p:txBody>
              <a:bodyPr/>
              <a:lstStyle/>
              <a:p>
                <a:endParaRPr lang="en-US" dirty="0"/>
              </a:p>
            </p:txBody>
          </p:sp>
          <p:sp>
            <p:nvSpPr>
              <p:cNvPr id="81556" name="Rectangle 13972"/>
              <p:cNvSpPr>
                <a:spLocks noChangeArrowheads="1"/>
              </p:cNvSpPr>
              <p:nvPr/>
            </p:nvSpPr>
            <p:spPr bwMode="auto">
              <a:xfrm>
                <a:off x="2113" y="3494"/>
                <a:ext cx="7" cy="107"/>
              </a:xfrm>
              <a:prstGeom prst="rect">
                <a:avLst/>
              </a:prstGeom>
              <a:solidFill>
                <a:srgbClr val="63C6F5"/>
              </a:solidFill>
              <a:ln w="9525">
                <a:noFill/>
                <a:miter lim="800000"/>
                <a:headEnd/>
                <a:tailEnd/>
              </a:ln>
            </p:spPr>
            <p:txBody>
              <a:bodyPr/>
              <a:lstStyle/>
              <a:p>
                <a:endParaRPr lang="en-US" dirty="0"/>
              </a:p>
            </p:txBody>
          </p:sp>
          <p:sp>
            <p:nvSpPr>
              <p:cNvPr id="81557" name="Freeform 13973"/>
              <p:cNvSpPr>
                <a:spLocks/>
              </p:cNvSpPr>
              <p:nvPr/>
            </p:nvSpPr>
            <p:spPr bwMode="auto">
              <a:xfrm>
                <a:off x="2120" y="1991"/>
                <a:ext cx="6" cy="19"/>
              </a:xfrm>
              <a:custGeom>
                <a:avLst/>
                <a:gdLst/>
                <a:ahLst/>
                <a:cxnLst>
                  <a:cxn ang="0">
                    <a:pos x="0" y="0"/>
                  </a:cxn>
                  <a:cxn ang="0">
                    <a:pos x="0" y="12"/>
                  </a:cxn>
                  <a:cxn ang="0">
                    <a:pos x="6" y="19"/>
                  </a:cxn>
                  <a:cxn ang="0">
                    <a:pos x="6" y="0"/>
                  </a:cxn>
                  <a:cxn ang="0">
                    <a:pos x="0" y="0"/>
                  </a:cxn>
                </a:cxnLst>
                <a:rect l="0" t="0" r="r" b="b"/>
                <a:pathLst>
                  <a:path w="6" h="19">
                    <a:moveTo>
                      <a:pt x="0" y="0"/>
                    </a:moveTo>
                    <a:lnTo>
                      <a:pt x="0" y="12"/>
                    </a:lnTo>
                    <a:lnTo>
                      <a:pt x="6" y="19"/>
                    </a:lnTo>
                    <a:lnTo>
                      <a:pt x="6" y="0"/>
                    </a:lnTo>
                    <a:lnTo>
                      <a:pt x="0" y="0"/>
                    </a:lnTo>
                    <a:close/>
                  </a:path>
                </a:pathLst>
              </a:custGeom>
              <a:solidFill>
                <a:srgbClr val="63C6F5"/>
              </a:solidFill>
              <a:ln w="9525">
                <a:noFill/>
                <a:round/>
                <a:headEnd/>
                <a:tailEnd/>
              </a:ln>
            </p:spPr>
            <p:txBody>
              <a:bodyPr/>
              <a:lstStyle/>
              <a:p>
                <a:endParaRPr lang="en-US" dirty="0"/>
              </a:p>
            </p:txBody>
          </p:sp>
          <p:sp>
            <p:nvSpPr>
              <p:cNvPr id="81558" name="Rectangle 13974"/>
              <p:cNvSpPr>
                <a:spLocks noChangeArrowheads="1"/>
              </p:cNvSpPr>
              <p:nvPr/>
            </p:nvSpPr>
            <p:spPr bwMode="auto">
              <a:xfrm>
                <a:off x="2113" y="2771"/>
                <a:ext cx="7" cy="189"/>
              </a:xfrm>
              <a:prstGeom prst="rect">
                <a:avLst/>
              </a:prstGeom>
              <a:solidFill>
                <a:srgbClr val="63C6F5"/>
              </a:solidFill>
              <a:ln w="9525">
                <a:noFill/>
                <a:miter lim="800000"/>
                <a:headEnd/>
                <a:tailEnd/>
              </a:ln>
            </p:spPr>
            <p:txBody>
              <a:bodyPr/>
              <a:lstStyle/>
              <a:p>
                <a:endParaRPr lang="en-US" dirty="0"/>
              </a:p>
            </p:txBody>
          </p:sp>
          <p:sp>
            <p:nvSpPr>
              <p:cNvPr id="81559" name="Rectangle 13975"/>
              <p:cNvSpPr>
                <a:spLocks noChangeArrowheads="1"/>
              </p:cNvSpPr>
              <p:nvPr/>
            </p:nvSpPr>
            <p:spPr bwMode="auto">
              <a:xfrm>
                <a:off x="2120" y="3324"/>
                <a:ext cx="6" cy="164"/>
              </a:xfrm>
              <a:prstGeom prst="rect">
                <a:avLst/>
              </a:prstGeom>
              <a:solidFill>
                <a:srgbClr val="63C6F5"/>
              </a:solidFill>
              <a:ln w="9525">
                <a:noFill/>
                <a:miter lim="800000"/>
                <a:headEnd/>
                <a:tailEnd/>
              </a:ln>
            </p:spPr>
            <p:txBody>
              <a:bodyPr/>
              <a:lstStyle/>
              <a:p>
                <a:endParaRPr lang="en-US" dirty="0"/>
              </a:p>
            </p:txBody>
          </p:sp>
          <p:sp>
            <p:nvSpPr>
              <p:cNvPr id="81560" name="Rectangle 13976"/>
              <p:cNvSpPr>
                <a:spLocks noChangeArrowheads="1"/>
              </p:cNvSpPr>
              <p:nvPr/>
            </p:nvSpPr>
            <p:spPr bwMode="auto">
              <a:xfrm>
                <a:off x="2120" y="3494"/>
                <a:ext cx="6" cy="107"/>
              </a:xfrm>
              <a:prstGeom prst="rect">
                <a:avLst/>
              </a:prstGeom>
              <a:solidFill>
                <a:srgbClr val="63C6F5"/>
              </a:solidFill>
              <a:ln w="9525">
                <a:noFill/>
                <a:miter lim="800000"/>
                <a:headEnd/>
                <a:tailEnd/>
              </a:ln>
            </p:spPr>
            <p:txBody>
              <a:bodyPr/>
              <a:lstStyle/>
              <a:p>
                <a:endParaRPr lang="en-US" dirty="0"/>
              </a:p>
            </p:txBody>
          </p:sp>
          <p:sp>
            <p:nvSpPr>
              <p:cNvPr id="81561" name="Rectangle 13977"/>
              <p:cNvSpPr>
                <a:spLocks noChangeArrowheads="1"/>
              </p:cNvSpPr>
              <p:nvPr/>
            </p:nvSpPr>
            <p:spPr bwMode="auto">
              <a:xfrm>
                <a:off x="2120" y="1808"/>
                <a:ext cx="6" cy="101"/>
              </a:xfrm>
              <a:prstGeom prst="rect">
                <a:avLst/>
              </a:prstGeom>
              <a:solidFill>
                <a:srgbClr val="63C6F5"/>
              </a:solidFill>
              <a:ln w="9525">
                <a:noFill/>
                <a:miter lim="800000"/>
                <a:headEnd/>
                <a:tailEnd/>
              </a:ln>
            </p:spPr>
            <p:txBody>
              <a:bodyPr/>
              <a:lstStyle/>
              <a:p>
                <a:endParaRPr lang="en-US" dirty="0"/>
              </a:p>
            </p:txBody>
          </p:sp>
          <p:sp>
            <p:nvSpPr>
              <p:cNvPr id="81562" name="Freeform 13978"/>
              <p:cNvSpPr>
                <a:spLocks/>
              </p:cNvSpPr>
              <p:nvPr/>
            </p:nvSpPr>
            <p:spPr bwMode="auto">
              <a:xfrm>
                <a:off x="2126" y="1972"/>
                <a:ext cx="6" cy="50"/>
              </a:xfrm>
              <a:custGeom>
                <a:avLst/>
                <a:gdLst/>
                <a:ahLst/>
                <a:cxnLst>
                  <a:cxn ang="0">
                    <a:pos x="0" y="6"/>
                  </a:cxn>
                  <a:cxn ang="0">
                    <a:pos x="0" y="44"/>
                  </a:cxn>
                  <a:cxn ang="0">
                    <a:pos x="6" y="50"/>
                  </a:cxn>
                  <a:cxn ang="0">
                    <a:pos x="6" y="0"/>
                  </a:cxn>
                  <a:cxn ang="0">
                    <a:pos x="0" y="6"/>
                  </a:cxn>
                </a:cxnLst>
                <a:rect l="0" t="0" r="r" b="b"/>
                <a:pathLst>
                  <a:path w="6" h="50">
                    <a:moveTo>
                      <a:pt x="0" y="6"/>
                    </a:moveTo>
                    <a:lnTo>
                      <a:pt x="0" y="44"/>
                    </a:lnTo>
                    <a:lnTo>
                      <a:pt x="6" y="50"/>
                    </a:lnTo>
                    <a:lnTo>
                      <a:pt x="6" y="0"/>
                    </a:lnTo>
                    <a:lnTo>
                      <a:pt x="0" y="6"/>
                    </a:lnTo>
                    <a:close/>
                  </a:path>
                </a:pathLst>
              </a:custGeom>
              <a:solidFill>
                <a:srgbClr val="63C6F5"/>
              </a:solidFill>
              <a:ln w="9525">
                <a:noFill/>
                <a:round/>
                <a:headEnd/>
                <a:tailEnd/>
              </a:ln>
            </p:spPr>
            <p:txBody>
              <a:bodyPr/>
              <a:lstStyle/>
              <a:p>
                <a:endParaRPr lang="en-US" dirty="0"/>
              </a:p>
            </p:txBody>
          </p:sp>
          <p:sp>
            <p:nvSpPr>
              <p:cNvPr id="81563" name="Freeform 13979"/>
              <p:cNvSpPr>
                <a:spLocks/>
              </p:cNvSpPr>
              <p:nvPr/>
            </p:nvSpPr>
            <p:spPr bwMode="auto">
              <a:xfrm>
                <a:off x="2120" y="2022"/>
                <a:ext cx="6" cy="541"/>
              </a:xfrm>
              <a:custGeom>
                <a:avLst/>
                <a:gdLst/>
                <a:ahLst/>
                <a:cxnLst>
                  <a:cxn ang="0">
                    <a:pos x="0" y="0"/>
                  </a:cxn>
                  <a:cxn ang="0">
                    <a:pos x="0" y="541"/>
                  </a:cxn>
                  <a:cxn ang="0">
                    <a:pos x="6" y="535"/>
                  </a:cxn>
                  <a:cxn ang="0">
                    <a:pos x="6" y="7"/>
                  </a:cxn>
                  <a:cxn ang="0">
                    <a:pos x="0" y="0"/>
                  </a:cxn>
                </a:cxnLst>
                <a:rect l="0" t="0" r="r" b="b"/>
                <a:pathLst>
                  <a:path w="6" h="541">
                    <a:moveTo>
                      <a:pt x="0" y="0"/>
                    </a:moveTo>
                    <a:lnTo>
                      <a:pt x="0" y="541"/>
                    </a:lnTo>
                    <a:lnTo>
                      <a:pt x="6" y="535"/>
                    </a:lnTo>
                    <a:lnTo>
                      <a:pt x="6" y="7"/>
                    </a:lnTo>
                    <a:lnTo>
                      <a:pt x="0" y="0"/>
                    </a:lnTo>
                    <a:close/>
                  </a:path>
                </a:pathLst>
              </a:custGeom>
              <a:solidFill>
                <a:srgbClr val="63C6F5"/>
              </a:solidFill>
              <a:ln w="9525">
                <a:noFill/>
                <a:round/>
                <a:headEnd/>
                <a:tailEnd/>
              </a:ln>
            </p:spPr>
            <p:txBody>
              <a:bodyPr/>
              <a:lstStyle/>
              <a:p>
                <a:endParaRPr lang="en-US" dirty="0"/>
              </a:p>
            </p:txBody>
          </p:sp>
          <p:sp>
            <p:nvSpPr>
              <p:cNvPr id="81564" name="Rectangle 13980"/>
              <p:cNvSpPr>
                <a:spLocks noChangeArrowheads="1"/>
              </p:cNvSpPr>
              <p:nvPr/>
            </p:nvSpPr>
            <p:spPr bwMode="auto">
              <a:xfrm>
                <a:off x="2126" y="2029"/>
                <a:ext cx="6" cy="528"/>
              </a:xfrm>
              <a:prstGeom prst="rect">
                <a:avLst/>
              </a:prstGeom>
              <a:solidFill>
                <a:srgbClr val="63C6F5"/>
              </a:solidFill>
              <a:ln w="9525">
                <a:noFill/>
                <a:miter lim="800000"/>
                <a:headEnd/>
                <a:tailEnd/>
              </a:ln>
            </p:spPr>
            <p:txBody>
              <a:bodyPr/>
              <a:lstStyle/>
              <a:p>
                <a:endParaRPr lang="en-US" dirty="0"/>
              </a:p>
            </p:txBody>
          </p:sp>
          <p:sp>
            <p:nvSpPr>
              <p:cNvPr id="81565" name="Rectangle 13981"/>
              <p:cNvSpPr>
                <a:spLocks noChangeArrowheads="1"/>
              </p:cNvSpPr>
              <p:nvPr/>
            </p:nvSpPr>
            <p:spPr bwMode="auto">
              <a:xfrm>
                <a:off x="2126" y="2752"/>
                <a:ext cx="6" cy="13"/>
              </a:xfrm>
              <a:prstGeom prst="rect">
                <a:avLst/>
              </a:prstGeom>
              <a:solidFill>
                <a:srgbClr val="63C6F5"/>
              </a:solidFill>
              <a:ln w="9525">
                <a:noFill/>
                <a:miter lim="800000"/>
                <a:headEnd/>
                <a:tailEnd/>
              </a:ln>
            </p:spPr>
            <p:txBody>
              <a:bodyPr/>
              <a:lstStyle/>
              <a:p>
                <a:endParaRPr lang="en-US" dirty="0"/>
              </a:p>
            </p:txBody>
          </p:sp>
          <p:sp>
            <p:nvSpPr>
              <p:cNvPr id="81566" name="Freeform 13982"/>
              <p:cNvSpPr>
                <a:spLocks/>
              </p:cNvSpPr>
              <p:nvPr/>
            </p:nvSpPr>
            <p:spPr bwMode="auto">
              <a:xfrm>
                <a:off x="2120" y="2765"/>
                <a:ext cx="6" cy="201"/>
              </a:xfrm>
              <a:custGeom>
                <a:avLst/>
                <a:gdLst/>
                <a:ahLst/>
                <a:cxnLst>
                  <a:cxn ang="0">
                    <a:pos x="0" y="6"/>
                  </a:cxn>
                  <a:cxn ang="0">
                    <a:pos x="0" y="195"/>
                  </a:cxn>
                  <a:cxn ang="0">
                    <a:pos x="6" y="201"/>
                  </a:cxn>
                  <a:cxn ang="0">
                    <a:pos x="6" y="0"/>
                  </a:cxn>
                  <a:cxn ang="0">
                    <a:pos x="0" y="6"/>
                  </a:cxn>
                </a:cxnLst>
                <a:rect l="0" t="0" r="r" b="b"/>
                <a:pathLst>
                  <a:path w="6" h="201">
                    <a:moveTo>
                      <a:pt x="0" y="6"/>
                    </a:moveTo>
                    <a:lnTo>
                      <a:pt x="0" y="195"/>
                    </a:lnTo>
                    <a:lnTo>
                      <a:pt x="6" y="201"/>
                    </a:lnTo>
                    <a:lnTo>
                      <a:pt x="6" y="0"/>
                    </a:lnTo>
                    <a:lnTo>
                      <a:pt x="0" y="6"/>
                    </a:lnTo>
                    <a:close/>
                  </a:path>
                </a:pathLst>
              </a:custGeom>
              <a:solidFill>
                <a:srgbClr val="63C6F5"/>
              </a:solidFill>
              <a:ln w="9525">
                <a:noFill/>
                <a:round/>
                <a:headEnd/>
                <a:tailEnd/>
              </a:ln>
            </p:spPr>
            <p:txBody>
              <a:bodyPr/>
              <a:lstStyle/>
              <a:p>
                <a:endParaRPr lang="en-US" dirty="0"/>
              </a:p>
            </p:txBody>
          </p:sp>
          <p:sp>
            <p:nvSpPr>
              <p:cNvPr id="81567" name="Rectangle 13983"/>
              <p:cNvSpPr>
                <a:spLocks noChangeArrowheads="1"/>
              </p:cNvSpPr>
              <p:nvPr/>
            </p:nvSpPr>
            <p:spPr bwMode="auto">
              <a:xfrm>
                <a:off x="2126" y="3463"/>
                <a:ext cx="6" cy="25"/>
              </a:xfrm>
              <a:prstGeom prst="rect">
                <a:avLst/>
              </a:prstGeom>
              <a:solidFill>
                <a:srgbClr val="63C6F5"/>
              </a:solidFill>
              <a:ln w="9525">
                <a:noFill/>
                <a:miter lim="800000"/>
                <a:headEnd/>
                <a:tailEnd/>
              </a:ln>
            </p:spPr>
            <p:txBody>
              <a:bodyPr/>
              <a:lstStyle/>
              <a:p>
                <a:endParaRPr lang="en-US" dirty="0"/>
              </a:p>
            </p:txBody>
          </p:sp>
        </p:grpSp>
        <p:grpSp>
          <p:nvGrpSpPr>
            <p:cNvPr id="14" name="Group 13984"/>
            <p:cNvGrpSpPr>
              <a:grpSpLocks/>
            </p:cNvGrpSpPr>
            <p:nvPr/>
          </p:nvGrpSpPr>
          <p:grpSpPr bwMode="auto">
            <a:xfrm>
              <a:off x="2126" y="1802"/>
              <a:ext cx="188" cy="1849"/>
              <a:chOff x="2126" y="1802"/>
              <a:chExt cx="188" cy="1849"/>
            </a:xfrm>
          </p:grpSpPr>
          <p:sp>
            <p:nvSpPr>
              <p:cNvPr id="81569" name="Rectangle 13985"/>
              <p:cNvSpPr>
                <a:spLocks noChangeArrowheads="1"/>
              </p:cNvSpPr>
              <p:nvPr/>
            </p:nvSpPr>
            <p:spPr bwMode="auto">
              <a:xfrm>
                <a:off x="2126" y="3500"/>
                <a:ext cx="6" cy="107"/>
              </a:xfrm>
              <a:prstGeom prst="rect">
                <a:avLst/>
              </a:prstGeom>
              <a:solidFill>
                <a:srgbClr val="63C6F5"/>
              </a:solidFill>
              <a:ln w="9525">
                <a:noFill/>
                <a:miter lim="800000"/>
                <a:headEnd/>
                <a:tailEnd/>
              </a:ln>
            </p:spPr>
            <p:txBody>
              <a:bodyPr/>
              <a:lstStyle/>
              <a:p>
                <a:endParaRPr lang="en-US" dirty="0"/>
              </a:p>
            </p:txBody>
          </p:sp>
          <p:sp>
            <p:nvSpPr>
              <p:cNvPr id="81570" name="Rectangle 13986"/>
              <p:cNvSpPr>
                <a:spLocks noChangeArrowheads="1"/>
              </p:cNvSpPr>
              <p:nvPr/>
            </p:nvSpPr>
            <p:spPr bwMode="auto">
              <a:xfrm>
                <a:off x="2126" y="1808"/>
                <a:ext cx="6" cy="101"/>
              </a:xfrm>
              <a:prstGeom prst="rect">
                <a:avLst/>
              </a:prstGeom>
              <a:solidFill>
                <a:srgbClr val="63C6F5"/>
              </a:solidFill>
              <a:ln w="9525">
                <a:noFill/>
                <a:miter lim="800000"/>
                <a:headEnd/>
                <a:tailEnd/>
              </a:ln>
            </p:spPr>
            <p:txBody>
              <a:bodyPr/>
              <a:lstStyle/>
              <a:p>
                <a:endParaRPr lang="en-US" dirty="0"/>
              </a:p>
            </p:txBody>
          </p:sp>
          <p:sp>
            <p:nvSpPr>
              <p:cNvPr id="81571" name="Rectangle 13987"/>
              <p:cNvSpPr>
                <a:spLocks noChangeArrowheads="1"/>
              </p:cNvSpPr>
              <p:nvPr/>
            </p:nvSpPr>
            <p:spPr bwMode="auto">
              <a:xfrm>
                <a:off x="2132" y="1966"/>
                <a:ext cx="6" cy="1"/>
              </a:xfrm>
              <a:prstGeom prst="rect">
                <a:avLst/>
              </a:prstGeom>
              <a:solidFill>
                <a:srgbClr val="63C6F5"/>
              </a:solidFill>
              <a:ln w="9525">
                <a:noFill/>
                <a:miter lim="800000"/>
                <a:headEnd/>
                <a:tailEnd/>
              </a:ln>
            </p:spPr>
            <p:txBody>
              <a:bodyPr/>
              <a:lstStyle/>
              <a:p>
                <a:endParaRPr lang="en-US" dirty="0"/>
              </a:p>
            </p:txBody>
          </p:sp>
          <p:sp>
            <p:nvSpPr>
              <p:cNvPr id="81572" name="Freeform 13988"/>
              <p:cNvSpPr>
                <a:spLocks/>
              </p:cNvSpPr>
              <p:nvPr/>
            </p:nvSpPr>
            <p:spPr bwMode="auto">
              <a:xfrm>
                <a:off x="2132" y="1972"/>
                <a:ext cx="6" cy="50"/>
              </a:xfrm>
              <a:custGeom>
                <a:avLst/>
                <a:gdLst/>
                <a:ahLst/>
                <a:cxnLst>
                  <a:cxn ang="0">
                    <a:pos x="0" y="0"/>
                  </a:cxn>
                  <a:cxn ang="0">
                    <a:pos x="0" y="50"/>
                  </a:cxn>
                  <a:cxn ang="0">
                    <a:pos x="6" y="44"/>
                  </a:cxn>
                  <a:cxn ang="0">
                    <a:pos x="6" y="0"/>
                  </a:cxn>
                  <a:cxn ang="0">
                    <a:pos x="0" y="0"/>
                  </a:cxn>
                </a:cxnLst>
                <a:rect l="0" t="0" r="r" b="b"/>
                <a:pathLst>
                  <a:path w="6" h="50">
                    <a:moveTo>
                      <a:pt x="0" y="0"/>
                    </a:moveTo>
                    <a:lnTo>
                      <a:pt x="0" y="50"/>
                    </a:lnTo>
                    <a:lnTo>
                      <a:pt x="6" y="44"/>
                    </a:lnTo>
                    <a:lnTo>
                      <a:pt x="6" y="0"/>
                    </a:lnTo>
                    <a:lnTo>
                      <a:pt x="0" y="0"/>
                    </a:lnTo>
                    <a:close/>
                  </a:path>
                </a:pathLst>
              </a:custGeom>
              <a:solidFill>
                <a:srgbClr val="63C6F5"/>
              </a:solidFill>
              <a:ln w="9525">
                <a:noFill/>
                <a:round/>
                <a:headEnd/>
                <a:tailEnd/>
              </a:ln>
            </p:spPr>
            <p:txBody>
              <a:bodyPr/>
              <a:lstStyle/>
              <a:p>
                <a:endParaRPr lang="en-US" dirty="0"/>
              </a:p>
            </p:txBody>
          </p:sp>
          <p:sp>
            <p:nvSpPr>
              <p:cNvPr id="81573" name="Rectangle 13989"/>
              <p:cNvSpPr>
                <a:spLocks noChangeArrowheads="1"/>
              </p:cNvSpPr>
              <p:nvPr/>
            </p:nvSpPr>
            <p:spPr bwMode="auto">
              <a:xfrm>
                <a:off x="2132" y="2022"/>
                <a:ext cx="6" cy="1"/>
              </a:xfrm>
              <a:prstGeom prst="rect">
                <a:avLst/>
              </a:prstGeom>
              <a:solidFill>
                <a:srgbClr val="63C6F5"/>
              </a:solidFill>
              <a:ln w="9525">
                <a:noFill/>
                <a:miter lim="800000"/>
                <a:headEnd/>
                <a:tailEnd/>
              </a:ln>
            </p:spPr>
            <p:txBody>
              <a:bodyPr/>
              <a:lstStyle/>
              <a:p>
                <a:endParaRPr lang="en-US" dirty="0"/>
              </a:p>
            </p:txBody>
          </p:sp>
          <p:sp>
            <p:nvSpPr>
              <p:cNvPr id="81574" name="Rectangle 13990"/>
              <p:cNvSpPr>
                <a:spLocks noChangeArrowheads="1"/>
              </p:cNvSpPr>
              <p:nvPr/>
            </p:nvSpPr>
            <p:spPr bwMode="auto">
              <a:xfrm>
                <a:off x="2132" y="2029"/>
                <a:ext cx="6" cy="528"/>
              </a:xfrm>
              <a:prstGeom prst="rect">
                <a:avLst/>
              </a:prstGeom>
              <a:solidFill>
                <a:srgbClr val="63C6F5"/>
              </a:solidFill>
              <a:ln w="9525">
                <a:noFill/>
                <a:miter lim="800000"/>
                <a:headEnd/>
                <a:tailEnd/>
              </a:ln>
            </p:spPr>
            <p:txBody>
              <a:bodyPr/>
              <a:lstStyle/>
              <a:p>
                <a:endParaRPr lang="en-US" dirty="0"/>
              </a:p>
            </p:txBody>
          </p:sp>
          <p:sp>
            <p:nvSpPr>
              <p:cNvPr id="81575" name="Freeform 13991"/>
              <p:cNvSpPr>
                <a:spLocks/>
              </p:cNvSpPr>
              <p:nvPr/>
            </p:nvSpPr>
            <p:spPr bwMode="auto">
              <a:xfrm>
                <a:off x="2132" y="2739"/>
                <a:ext cx="6" cy="7"/>
              </a:xfrm>
              <a:custGeom>
                <a:avLst/>
                <a:gdLst/>
                <a:ahLst/>
                <a:cxnLst>
                  <a:cxn ang="0">
                    <a:pos x="0" y="7"/>
                  </a:cxn>
                  <a:cxn ang="0">
                    <a:pos x="0" y="7"/>
                  </a:cxn>
                  <a:cxn ang="0">
                    <a:pos x="6" y="7"/>
                  </a:cxn>
                  <a:cxn ang="0">
                    <a:pos x="6" y="0"/>
                  </a:cxn>
                  <a:cxn ang="0">
                    <a:pos x="0" y="7"/>
                  </a:cxn>
                </a:cxnLst>
                <a:rect l="0" t="0" r="r" b="b"/>
                <a:pathLst>
                  <a:path w="6" h="7">
                    <a:moveTo>
                      <a:pt x="0" y="7"/>
                    </a:moveTo>
                    <a:lnTo>
                      <a:pt x="0" y="7"/>
                    </a:lnTo>
                    <a:lnTo>
                      <a:pt x="6" y="7"/>
                    </a:lnTo>
                    <a:lnTo>
                      <a:pt x="6" y="0"/>
                    </a:lnTo>
                    <a:lnTo>
                      <a:pt x="0" y="7"/>
                    </a:lnTo>
                    <a:close/>
                  </a:path>
                </a:pathLst>
              </a:custGeom>
              <a:solidFill>
                <a:srgbClr val="63C6F5"/>
              </a:solidFill>
              <a:ln w="9525">
                <a:noFill/>
                <a:round/>
                <a:headEnd/>
                <a:tailEnd/>
              </a:ln>
            </p:spPr>
            <p:txBody>
              <a:bodyPr/>
              <a:lstStyle/>
              <a:p>
                <a:endParaRPr lang="en-US" dirty="0"/>
              </a:p>
            </p:txBody>
          </p:sp>
          <p:sp>
            <p:nvSpPr>
              <p:cNvPr id="81576" name="Freeform 13992"/>
              <p:cNvSpPr>
                <a:spLocks/>
              </p:cNvSpPr>
              <p:nvPr/>
            </p:nvSpPr>
            <p:spPr bwMode="auto">
              <a:xfrm>
                <a:off x="2132" y="2746"/>
                <a:ext cx="6" cy="6"/>
              </a:xfrm>
              <a:custGeom>
                <a:avLst/>
                <a:gdLst/>
                <a:ahLst/>
                <a:cxnLst>
                  <a:cxn ang="0">
                    <a:pos x="0" y="6"/>
                  </a:cxn>
                  <a:cxn ang="0">
                    <a:pos x="0" y="6"/>
                  </a:cxn>
                  <a:cxn ang="0">
                    <a:pos x="6" y="6"/>
                  </a:cxn>
                  <a:cxn ang="0">
                    <a:pos x="6" y="0"/>
                  </a:cxn>
                  <a:cxn ang="0">
                    <a:pos x="0" y="6"/>
                  </a:cxn>
                </a:cxnLst>
                <a:rect l="0" t="0" r="r" b="b"/>
                <a:pathLst>
                  <a:path w="6" h="6">
                    <a:moveTo>
                      <a:pt x="0" y="6"/>
                    </a:moveTo>
                    <a:lnTo>
                      <a:pt x="0" y="6"/>
                    </a:lnTo>
                    <a:lnTo>
                      <a:pt x="6" y="6"/>
                    </a:lnTo>
                    <a:lnTo>
                      <a:pt x="6" y="0"/>
                    </a:lnTo>
                    <a:lnTo>
                      <a:pt x="0" y="6"/>
                    </a:lnTo>
                    <a:close/>
                  </a:path>
                </a:pathLst>
              </a:custGeom>
              <a:solidFill>
                <a:srgbClr val="63C6F5"/>
              </a:solidFill>
              <a:ln w="9525">
                <a:noFill/>
                <a:round/>
                <a:headEnd/>
                <a:tailEnd/>
              </a:ln>
            </p:spPr>
            <p:txBody>
              <a:bodyPr/>
              <a:lstStyle/>
              <a:p>
                <a:endParaRPr lang="en-US" dirty="0"/>
              </a:p>
            </p:txBody>
          </p:sp>
          <p:sp>
            <p:nvSpPr>
              <p:cNvPr id="81577" name="Rectangle 13993"/>
              <p:cNvSpPr>
                <a:spLocks noChangeArrowheads="1"/>
              </p:cNvSpPr>
              <p:nvPr/>
            </p:nvSpPr>
            <p:spPr bwMode="auto">
              <a:xfrm>
                <a:off x="2126" y="2765"/>
                <a:ext cx="6" cy="201"/>
              </a:xfrm>
              <a:prstGeom prst="rect">
                <a:avLst/>
              </a:prstGeom>
              <a:solidFill>
                <a:srgbClr val="63C6F5"/>
              </a:solidFill>
              <a:ln w="9525">
                <a:noFill/>
                <a:miter lim="800000"/>
                <a:headEnd/>
                <a:tailEnd/>
              </a:ln>
            </p:spPr>
            <p:txBody>
              <a:bodyPr/>
              <a:lstStyle/>
              <a:p>
                <a:endParaRPr lang="en-US" dirty="0"/>
              </a:p>
            </p:txBody>
          </p:sp>
          <p:sp>
            <p:nvSpPr>
              <p:cNvPr id="81578" name="Freeform 13994"/>
              <p:cNvSpPr>
                <a:spLocks/>
              </p:cNvSpPr>
              <p:nvPr/>
            </p:nvSpPr>
            <p:spPr bwMode="auto">
              <a:xfrm>
                <a:off x="2126" y="3324"/>
                <a:ext cx="12" cy="132"/>
              </a:xfrm>
              <a:custGeom>
                <a:avLst/>
                <a:gdLst/>
                <a:ahLst/>
                <a:cxnLst>
                  <a:cxn ang="0">
                    <a:pos x="0" y="0"/>
                  </a:cxn>
                  <a:cxn ang="0">
                    <a:pos x="0" y="132"/>
                  </a:cxn>
                  <a:cxn ang="0">
                    <a:pos x="12" y="126"/>
                  </a:cxn>
                  <a:cxn ang="0">
                    <a:pos x="12" y="7"/>
                  </a:cxn>
                  <a:cxn ang="0">
                    <a:pos x="0" y="0"/>
                  </a:cxn>
                </a:cxnLst>
                <a:rect l="0" t="0" r="r" b="b"/>
                <a:pathLst>
                  <a:path w="12" h="132">
                    <a:moveTo>
                      <a:pt x="0" y="0"/>
                    </a:moveTo>
                    <a:lnTo>
                      <a:pt x="0" y="132"/>
                    </a:lnTo>
                    <a:lnTo>
                      <a:pt x="12" y="126"/>
                    </a:lnTo>
                    <a:lnTo>
                      <a:pt x="12" y="7"/>
                    </a:lnTo>
                    <a:lnTo>
                      <a:pt x="0" y="0"/>
                    </a:lnTo>
                    <a:close/>
                  </a:path>
                </a:pathLst>
              </a:custGeom>
              <a:solidFill>
                <a:srgbClr val="63C6F5"/>
              </a:solidFill>
              <a:ln w="9525">
                <a:noFill/>
                <a:round/>
                <a:headEnd/>
                <a:tailEnd/>
              </a:ln>
            </p:spPr>
            <p:txBody>
              <a:bodyPr/>
              <a:lstStyle/>
              <a:p>
                <a:endParaRPr lang="en-US" dirty="0"/>
              </a:p>
            </p:txBody>
          </p:sp>
          <p:sp>
            <p:nvSpPr>
              <p:cNvPr id="81579" name="Rectangle 13995"/>
              <p:cNvSpPr>
                <a:spLocks noChangeArrowheads="1"/>
              </p:cNvSpPr>
              <p:nvPr/>
            </p:nvSpPr>
            <p:spPr bwMode="auto">
              <a:xfrm>
                <a:off x="2132" y="3463"/>
                <a:ext cx="6" cy="25"/>
              </a:xfrm>
              <a:prstGeom prst="rect">
                <a:avLst/>
              </a:prstGeom>
              <a:solidFill>
                <a:srgbClr val="63C6F5"/>
              </a:solidFill>
              <a:ln w="9525">
                <a:noFill/>
                <a:miter lim="800000"/>
                <a:headEnd/>
                <a:tailEnd/>
              </a:ln>
            </p:spPr>
            <p:txBody>
              <a:bodyPr/>
              <a:lstStyle/>
              <a:p>
                <a:endParaRPr lang="en-US" dirty="0"/>
              </a:p>
            </p:txBody>
          </p:sp>
          <p:sp>
            <p:nvSpPr>
              <p:cNvPr id="81580" name="Rectangle 13996"/>
              <p:cNvSpPr>
                <a:spLocks noChangeArrowheads="1"/>
              </p:cNvSpPr>
              <p:nvPr/>
            </p:nvSpPr>
            <p:spPr bwMode="auto">
              <a:xfrm>
                <a:off x="2132" y="3488"/>
                <a:ext cx="6" cy="1"/>
              </a:xfrm>
              <a:prstGeom prst="rect">
                <a:avLst/>
              </a:prstGeom>
              <a:solidFill>
                <a:srgbClr val="63C6F5"/>
              </a:solidFill>
              <a:ln w="9525">
                <a:noFill/>
                <a:miter lim="800000"/>
                <a:headEnd/>
                <a:tailEnd/>
              </a:ln>
            </p:spPr>
            <p:txBody>
              <a:bodyPr/>
              <a:lstStyle/>
              <a:p>
                <a:endParaRPr lang="en-US" dirty="0"/>
              </a:p>
            </p:txBody>
          </p:sp>
          <p:sp>
            <p:nvSpPr>
              <p:cNvPr id="81581" name="Rectangle 13997"/>
              <p:cNvSpPr>
                <a:spLocks noChangeArrowheads="1"/>
              </p:cNvSpPr>
              <p:nvPr/>
            </p:nvSpPr>
            <p:spPr bwMode="auto">
              <a:xfrm>
                <a:off x="2132" y="3488"/>
                <a:ext cx="6" cy="6"/>
              </a:xfrm>
              <a:prstGeom prst="rect">
                <a:avLst/>
              </a:prstGeom>
              <a:solidFill>
                <a:srgbClr val="63C6F5"/>
              </a:solidFill>
              <a:ln w="9525">
                <a:noFill/>
                <a:miter lim="800000"/>
                <a:headEnd/>
                <a:tailEnd/>
              </a:ln>
            </p:spPr>
            <p:txBody>
              <a:bodyPr/>
              <a:lstStyle/>
              <a:p>
                <a:endParaRPr lang="en-US" dirty="0"/>
              </a:p>
            </p:txBody>
          </p:sp>
          <p:sp>
            <p:nvSpPr>
              <p:cNvPr id="81582" name="Freeform 13998"/>
              <p:cNvSpPr>
                <a:spLocks/>
              </p:cNvSpPr>
              <p:nvPr/>
            </p:nvSpPr>
            <p:spPr bwMode="auto">
              <a:xfrm>
                <a:off x="2132" y="3500"/>
                <a:ext cx="6" cy="107"/>
              </a:xfrm>
              <a:custGeom>
                <a:avLst/>
                <a:gdLst/>
                <a:ahLst/>
                <a:cxnLst>
                  <a:cxn ang="0">
                    <a:pos x="0" y="0"/>
                  </a:cxn>
                  <a:cxn ang="0">
                    <a:pos x="0" y="107"/>
                  </a:cxn>
                  <a:cxn ang="0">
                    <a:pos x="6" y="107"/>
                  </a:cxn>
                  <a:cxn ang="0">
                    <a:pos x="6" y="7"/>
                  </a:cxn>
                  <a:cxn ang="0">
                    <a:pos x="0" y="0"/>
                  </a:cxn>
                </a:cxnLst>
                <a:rect l="0" t="0" r="r" b="b"/>
                <a:pathLst>
                  <a:path w="6" h="107">
                    <a:moveTo>
                      <a:pt x="0" y="0"/>
                    </a:moveTo>
                    <a:lnTo>
                      <a:pt x="0" y="107"/>
                    </a:lnTo>
                    <a:lnTo>
                      <a:pt x="6" y="107"/>
                    </a:lnTo>
                    <a:lnTo>
                      <a:pt x="6" y="7"/>
                    </a:lnTo>
                    <a:lnTo>
                      <a:pt x="0" y="0"/>
                    </a:lnTo>
                    <a:close/>
                  </a:path>
                </a:pathLst>
              </a:custGeom>
              <a:solidFill>
                <a:srgbClr val="63C6F5"/>
              </a:solidFill>
              <a:ln w="9525">
                <a:noFill/>
                <a:round/>
                <a:headEnd/>
                <a:tailEnd/>
              </a:ln>
            </p:spPr>
            <p:txBody>
              <a:bodyPr/>
              <a:lstStyle/>
              <a:p>
                <a:endParaRPr lang="en-US" dirty="0"/>
              </a:p>
            </p:txBody>
          </p:sp>
          <p:sp>
            <p:nvSpPr>
              <p:cNvPr id="81583" name="Freeform 13999"/>
              <p:cNvSpPr>
                <a:spLocks/>
              </p:cNvSpPr>
              <p:nvPr/>
            </p:nvSpPr>
            <p:spPr bwMode="auto">
              <a:xfrm>
                <a:off x="2132" y="1802"/>
                <a:ext cx="13" cy="107"/>
              </a:xfrm>
              <a:custGeom>
                <a:avLst/>
                <a:gdLst/>
                <a:ahLst/>
                <a:cxnLst>
                  <a:cxn ang="0">
                    <a:pos x="0" y="6"/>
                  </a:cxn>
                  <a:cxn ang="0">
                    <a:pos x="0" y="107"/>
                  </a:cxn>
                  <a:cxn ang="0">
                    <a:pos x="13" y="107"/>
                  </a:cxn>
                  <a:cxn ang="0">
                    <a:pos x="13" y="0"/>
                  </a:cxn>
                  <a:cxn ang="0">
                    <a:pos x="0" y="6"/>
                  </a:cxn>
                </a:cxnLst>
                <a:rect l="0" t="0" r="r" b="b"/>
                <a:pathLst>
                  <a:path w="13" h="107">
                    <a:moveTo>
                      <a:pt x="0" y="6"/>
                    </a:moveTo>
                    <a:lnTo>
                      <a:pt x="0" y="107"/>
                    </a:lnTo>
                    <a:lnTo>
                      <a:pt x="13" y="107"/>
                    </a:lnTo>
                    <a:lnTo>
                      <a:pt x="13" y="0"/>
                    </a:lnTo>
                    <a:lnTo>
                      <a:pt x="0" y="6"/>
                    </a:lnTo>
                    <a:close/>
                  </a:path>
                </a:pathLst>
              </a:custGeom>
              <a:solidFill>
                <a:srgbClr val="63C6F5"/>
              </a:solidFill>
              <a:ln w="9525">
                <a:noFill/>
                <a:round/>
                <a:headEnd/>
                <a:tailEnd/>
              </a:ln>
            </p:spPr>
            <p:txBody>
              <a:bodyPr/>
              <a:lstStyle/>
              <a:p>
                <a:endParaRPr lang="en-US" dirty="0"/>
              </a:p>
            </p:txBody>
          </p:sp>
          <p:sp>
            <p:nvSpPr>
              <p:cNvPr id="81584" name="Rectangle 14000"/>
              <p:cNvSpPr>
                <a:spLocks noChangeArrowheads="1"/>
              </p:cNvSpPr>
              <p:nvPr/>
            </p:nvSpPr>
            <p:spPr bwMode="auto">
              <a:xfrm>
                <a:off x="2138" y="1959"/>
                <a:ext cx="7" cy="57"/>
              </a:xfrm>
              <a:prstGeom prst="rect">
                <a:avLst/>
              </a:prstGeom>
              <a:solidFill>
                <a:srgbClr val="63C6F5"/>
              </a:solidFill>
              <a:ln w="9525">
                <a:noFill/>
                <a:miter lim="800000"/>
                <a:headEnd/>
                <a:tailEnd/>
              </a:ln>
            </p:spPr>
            <p:txBody>
              <a:bodyPr/>
              <a:lstStyle/>
              <a:p>
                <a:endParaRPr lang="en-US" dirty="0"/>
              </a:p>
            </p:txBody>
          </p:sp>
          <p:sp>
            <p:nvSpPr>
              <p:cNvPr id="81585" name="Freeform 14001"/>
              <p:cNvSpPr>
                <a:spLocks/>
              </p:cNvSpPr>
              <p:nvPr/>
            </p:nvSpPr>
            <p:spPr bwMode="auto">
              <a:xfrm>
                <a:off x="2138" y="2016"/>
                <a:ext cx="7" cy="6"/>
              </a:xfrm>
              <a:custGeom>
                <a:avLst/>
                <a:gdLst/>
                <a:ahLst/>
                <a:cxnLst>
                  <a:cxn ang="0">
                    <a:pos x="0" y="0"/>
                  </a:cxn>
                  <a:cxn ang="0">
                    <a:pos x="0" y="6"/>
                  </a:cxn>
                  <a:cxn ang="0">
                    <a:pos x="7" y="0"/>
                  </a:cxn>
                  <a:cxn ang="0">
                    <a:pos x="7" y="0"/>
                  </a:cxn>
                  <a:cxn ang="0">
                    <a:pos x="0" y="0"/>
                  </a:cxn>
                </a:cxnLst>
                <a:rect l="0" t="0" r="r" b="b"/>
                <a:pathLst>
                  <a:path w="7" h="6">
                    <a:moveTo>
                      <a:pt x="0" y="0"/>
                    </a:moveTo>
                    <a:lnTo>
                      <a:pt x="0" y="6"/>
                    </a:lnTo>
                    <a:lnTo>
                      <a:pt x="7" y="0"/>
                    </a:lnTo>
                    <a:lnTo>
                      <a:pt x="7" y="0"/>
                    </a:lnTo>
                    <a:lnTo>
                      <a:pt x="0" y="0"/>
                    </a:lnTo>
                    <a:close/>
                  </a:path>
                </a:pathLst>
              </a:custGeom>
              <a:solidFill>
                <a:srgbClr val="63C6F5"/>
              </a:solidFill>
              <a:ln w="9525">
                <a:noFill/>
                <a:round/>
                <a:headEnd/>
                <a:tailEnd/>
              </a:ln>
            </p:spPr>
            <p:txBody>
              <a:bodyPr/>
              <a:lstStyle/>
              <a:p>
                <a:endParaRPr lang="en-US" dirty="0"/>
              </a:p>
            </p:txBody>
          </p:sp>
          <p:sp>
            <p:nvSpPr>
              <p:cNvPr id="81586" name="Rectangle 14002"/>
              <p:cNvSpPr>
                <a:spLocks noChangeArrowheads="1"/>
              </p:cNvSpPr>
              <p:nvPr/>
            </p:nvSpPr>
            <p:spPr bwMode="auto">
              <a:xfrm>
                <a:off x="2138" y="2022"/>
                <a:ext cx="7" cy="1"/>
              </a:xfrm>
              <a:prstGeom prst="rect">
                <a:avLst/>
              </a:prstGeom>
              <a:solidFill>
                <a:srgbClr val="63C6F5"/>
              </a:solidFill>
              <a:ln w="9525">
                <a:noFill/>
                <a:miter lim="800000"/>
                <a:headEnd/>
                <a:tailEnd/>
              </a:ln>
            </p:spPr>
            <p:txBody>
              <a:bodyPr/>
              <a:lstStyle/>
              <a:p>
                <a:endParaRPr lang="en-US" dirty="0"/>
              </a:p>
            </p:txBody>
          </p:sp>
          <p:sp>
            <p:nvSpPr>
              <p:cNvPr id="81587" name="Rectangle 14003"/>
              <p:cNvSpPr>
                <a:spLocks noChangeArrowheads="1"/>
              </p:cNvSpPr>
              <p:nvPr/>
            </p:nvSpPr>
            <p:spPr bwMode="auto">
              <a:xfrm>
                <a:off x="2138" y="2029"/>
                <a:ext cx="7" cy="528"/>
              </a:xfrm>
              <a:prstGeom prst="rect">
                <a:avLst/>
              </a:prstGeom>
              <a:solidFill>
                <a:srgbClr val="63C6F5"/>
              </a:solidFill>
              <a:ln w="9525">
                <a:noFill/>
                <a:miter lim="800000"/>
                <a:headEnd/>
                <a:tailEnd/>
              </a:ln>
            </p:spPr>
            <p:txBody>
              <a:bodyPr/>
              <a:lstStyle/>
              <a:p>
                <a:endParaRPr lang="en-US" dirty="0"/>
              </a:p>
            </p:txBody>
          </p:sp>
          <p:sp>
            <p:nvSpPr>
              <p:cNvPr id="81588" name="Freeform 14004"/>
              <p:cNvSpPr>
                <a:spLocks/>
              </p:cNvSpPr>
              <p:nvPr/>
            </p:nvSpPr>
            <p:spPr bwMode="auto">
              <a:xfrm>
                <a:off x="2138" y="2733"/>
                <a:ext cx="7" cy="6"/>
              </a:xfrm>
              <a:custGeom>
                <a:avLst/>
                <a:gdLst/>
                <a:ahLst/>
                <a:cxnLst>
                  <a:cxn ang="0">
                    <a:pos x="0" y="6"/>
                  </a:cxn>
                  <a:cxn ang="0">
                    <a:pos x="0" y="6"/>
                  </a:cxn>
                  <a:cxn ang="0">
                    <a:pos x="7" y="6"/>
                  </a:cxn>
                  <a:cxn ang="0">
                    <a:pos x="7" y="0"/>
                  </a:cxn>
                  <a:cxn ang="0">
                    <a:pos x="0" y="6"/>
                  </a:cxn>
                </a:cxnLst>
                <a:rect l="0" t="0" r="r" b="b"/>
                <a:pathLst>
                  <a:path w="7" h="6">
                    <a:moveTo>
                      <a:pt x="0" y="6"/>
                    </a:moveTo>
                    <a:lnTo>
                      <a:pt x="0" y="6"/>
                    </a:lnTo>
                    <a:lnTo>
                      <a:pt x="7" y="6"/>
                    </a:lnTo>
                    <a:lnTo>
                      <a:pt x="7" y="0"/>
                    </a:lnTo>
                    <a:lnTo>
                      <a:pt x="0" y="6"/>
                    </a:lnTo>
                    <a:close/>
                  </a:path>
                </a:pathLst>
              </a:custGeom>
              <a:solidFill>
                <a:srgbClr val="63C6F5"/>
              </a:solidFill>
              <a:ln w="9525">
                <a:noFill/>
                <a:round/>
                <a:headEnd/>
                <a:tailEnd/>
              </a:ln>
            </p:spPr>
            <p:txBody>
              <a:bodyPr/>
              <a:lstStyle/>
              <a:p>
                <a:endParaRPr lang="en-US" dirty="0"/>
              </a:p>
            </p:txBody>
          </p:sp>
          <p:sp>
            <p:nvSpPr>
              <p:cNvPr id="81589" name="Rectangle 14005"/>
              <p:cNvSpPr>
                <a:spLocks noChangeArrowheads="1"/>
              </p:cNvSpPr>
              <p:nvPr/>
            </p:nvSpPr>
            <p:spPr bwMode="auto">
              <a:xfrm>
                <a:off x="2138" y="2746"/>
                <a:ext cx="7" cy="1"/>
              </a:xfrm>
              <a:prstGeom prst="rect">
                <a:avLst/>
              </a:prstGeom>
              <a:solidFill>
                <a:srgbClr val="63C6F5"/>
              </a:solidFill>
              <a:ln w="9525">
                <a:noFill/>
                <a:miter lim="800000"/>
                <a:headEnd/>
                <a:tailEnd/>
              </a:ln>
            </p:spPr>
            <p:txBody>
              <a:bodyPr/>
              <a:lstStyle/>
              <a:p>
                <a:endParaRPr lang="en-US" dirty="0"/>
              </a:p>
            </p:txBody>
          </p:sp>
          <p:sp>
            <p:nvSpPr>
              <p:cNvPr id="81590" name="Rectangle 14006"/>
              <p:cNvSpPr>
                <a:spLocks noChangeArrowheads="1"/>
              </p:cNvSpPr>
              <p:nvPr/>
            </p:nvSpPr>
            <p:spPr bwMode="auto">
              <a:xfrm>
                <a:off x="2132" y="2758"/>
                <a:ext cx="6" cy="208"/>
              </a:xfrm>
              <a:prstGeom prst="rect">
                <a:avLst/>
              </a:prstGeom>
              <a:solidFill>
                <a:srgbClr val="63C6F5"/>
              </a:solidFill>
              <a:ln w="9525">
                <a:noFill/>
                <a:miter lim="800000"/>
                <a:headEnd/>
                <a:tailEnd/>
              </a:ln>
            </p:spPr>
            <p:txBody>
              <a:bodyPr/>
              <a:lstStyle/>
              <a:p>
                <a:endParaRPr lang="en-US" dirty="0"/>
              </a:p>
            </p:txBody>
          </p:sp>
          <p:sp>
            <p:nvSpPr>
              <p:cNvPr id="81591" name="Rectangle 14007"/>
              <p:cNvSpPr>
                <a:spLocks noChangeArrowheads="1"/>
              </p:cNvSpPr>
              <p:nvPr/>
            </p:nvSpPr>
            <p:spPr bwMode="auto">
              <a:xfrm>
                <a:off x="2138" y="3456"/>
                <a:ext cx="7" cy="26"/>
              </a:xfrm>
              <a:prstGeom prst="rect">
                <a:avLst/>
              </a:prstGeom>
              <a:solidFill>
                <a:srgbClr val="63C6F5"/>
              </a:solidFill>
              <a:ln w="9525">
                <a:noFill/>
                <a:miter lim="800000"/>
                <a:headEnd/>
                <a:tailEnd/>
              </a:ln>
            </p:spPr>
            <p:txBody>
              <a:bodyPr/>
              <a:lstStyle/>
              <a:p>
                <a:endParaRPr lang="en-US" dirty="0"/>
              </a:p>
            </p:txBody>
          </p:sp>
          <p:sp>
            <p:nvSpPr>
              <p:cNvPr id="81592" name="Rectangle 14008"/>
              <p:cNvSpPr>
                <a:spLocks noChangeArrowheads="1"/>
              </p:cNvSpPr>
              <p:nvPr/>
            </p:nvSpPr>
            <p:spPr bwMode="auto">
              <a:xfrm>
                <a:off x="2138" y="3488"/>
                <a:ext cx="7" cy="1"/>
              </a:xfrm>
              <a:prstGeom prst="rect">
                <a:avLst/>
              </a:prstGeom>
              <a:solidFill>
                <a:srgbClr val="63C6F5"/>
              </a:solidFill>
              <a:ln w="9525">
                <a:noFill/>
                <a:miter lim="800000"/>
                <a:headEnd/>
                <a:tailEnd/>
              </a:ln>
            </p:spPr>
            <p:txBody>
              <a:bodyPr/>
              <a:lstStyle/>
              <a:p>
                <a:endParaRPr lang="en-US" dirty="0"/>
              </a:p>
            </p:txBody>
          </p:sp>
          <p:sp>
            <p:nvSpPr>
              <p:cNvPr id="81593" name="Rectangle 14009"/>
              <p:cNvSpPr>
                <a:spLocks noChangeArrowheads="1"/>
              </p:cNvSpPr>
              <p:nvPr/>
            </p:nvSpPr>
            <p:spPr bwMode="auto">
              <a:xfrm>
                <a:off x="2138" y="3507"/>
                <a:ext cx="7" cy="107"/>
              </a:xfrm>
              <a:prstGeom prst="rect">
                <a:avLst/>
              </a:prstGeom>
              <a:solidFill>
                <a:srgbClr val="63C6F5"/>
              </a:solidFill>
              <a:ln w="9525">
                <a:noFill/>
                <a:miter lim="800000"/>
                <a:headEnd/>
                <a:tailEnd/>
              </a:ln>
            </p:spPr>
            <p:txBody>
              <a:bodyPr/>
              <a:lstStyle/>
              <a:p>
                <a:endParaRPr lang="en-US" dirty="0"/>
              </a:p>
            </p:txBody>
          </p:sp>
          <p:sp>
            <p:nvSpPr>
              <p:cNvPr id="81594" name="Rectangle 14010"/>
              <p:cNvSpPr>
                <a:spLocks noChangeArrowheads="1"/>
              </p:cNvSpPr>
              <p:nvPr/>
            </p:nvSpPr>
            <p:spPr bwMode="auto">
              <a:xfrm>
                <a:off x="2145" y="2016"/>
                <a:ext cx="6" cy="1"/>
              </a:xfrm>
              <a:prstGeom prst="rect">
                <a:avLst/>
              </a:prstGeom>
              <a:solidFill>
                <a:srgbClr val="63C6F5"/>
              </a:solidFill>
              <a:ln w="9525">
                <a:noFill/>
                <a:miter lim="800000"/>
                <a:headEnd/>
                <a:tailEnd/>
              </a:ln>
            </p:spPr>
            <p:txBody>
              <a:bodyPr/>
              <a:lstStyle/>
              <a:p>
                <a:endParaRPr lang="en-US" dirty="0"/>
              </a:p>
            </p:txBody>
          </p:sp>
          <p:sp>
            <p:nvSpPr>
              <p:cNvPr id="81595" name="Freeform 14011"/>
              <p:cNvSpPr>
                <a:spLocks/>
              </p:cNvSpPr>
              <p:nvPr/>
            </p:nvSpPr>
            <p:spPr bwMode="auto">
              <a:xfrm>
                <a:off x="2145" y="2016"/>
                <a:ext cx="6" cy="6"/>
              </a:xfrm>
              <a:custGeom>
                <a:avLst/>
                <a:gdLst/>
                <a:ahLst/>
                <a:cxnLst>
                  <a:cxn ang="0">
                    <a:pos x="0" y="6"/>
                  </a:cxn>
                  <a:cxn ang="0">
                    <a:pos x="0" y="6"/>
                  </a:cxn>
                  <a:cxn ang="0">
                    <a:pos x="6" y="6"/>
                  </a:cxn>
                  <a:cxn ang="0">
                    <a:pos x="6" y="0"/>
                  </a:cxn>
                  <a:cxn ang="0">
                    <a:pos x="0" y="6"/>
                  </a:cxn>
                </a:cxnLst>
                <a:rect l="0" t="0" r="r" b="b"/>
                <a:pathLst>
                  <a:path w="6" h="6">
                    <a:moveTo>
                      <a:pt x="0" y="6"/>
                    </a:moveTo>
                    <a:lnTo>
                      <a:pt x="0" y="6"/>
                    </a:lnTo>
                    <a:lnTo>
                      <a:pt x="6" y="6"/>
                    </a:lnTo>
                    <a:lnTo>
                      <a:pt x="6" y="0"/>
                    </a:lnTo>
                    <a:lnTo>
                      <a:pt x="0" y="6"/>
                    </a:lnTo>
                    <a:close/>
                  </a:path>
                </a:pathLst>
              </a:custGeom>
              <a:solidFill>
                <a:srgbClr val="63C6F5"/>
              </a:solidFill>
              <a:ln w="9525">
                <a:noFill/>
                <a:round/>
                <a:headEnd/>
                <a:tailEnd/>
              </a:ln>
            </p:spPr>
            <p:txBody>
              <a:bodyPr/>
              <a:lstStyle/>
              <a:p>
                <a:endParaRPr lang="en-US" dirty="0"/>
              </a:p>
            </p:txBody>
          </p:sp>
          <p:sp>
            <p:nvSpPr>
              <p:cNvPr id="81596" name="Rectangle 14012"/>
              <p:cNvSpPr>
                <a:spLocks noChangeArrowheads="1"/>
              </p:cNvSpPr>
              <p:nvPr/>
            </p:nvSpPr>
            <p:spPr bwMode="auto">
              <a:xfrm>
                <a:off x="2145" y="2022"/>
                <a:ext cx="6" cy="535"/>
              </a:xfrm>
              <a:prstGeom prst="rect">
                <a:avLst/>
              </a:prstGeom>
              <a:solidFill>
                <a:srgbClr val="63C6F5"/>
              </a:solidFill>
              <a:ln w="9525">
                <a:noFill/>
                <a:miter lim="800000"/>
                <a:headEnd/>
                <a:tailEnd/>
              </a:ln>
            </p:spPr>
            <p:txBody>
              <a:bodyPr/>
              <a:lstStyle/>
              <a:p>
                <a:endParaRPr lang="en-US" dirty="0"/>
              </a:p>
            </p:txBody>
          </p:sp>
          <p:sp>
            <p:nvSpPr>
              <p:cNvPr id="81597" name="Rectangle 14013"/>
              <p:cNvSpPr>
                <a:spLocks noChangeArrowheads="1"/>
              </p:cNvSpPr>
              <p:nvPr/>
            </p:nvSpPr>
            <p:spPr bwMode="auto">
              <a:xfrm>
                <a:off x="2145" y="2727"/>
                <a:ext cx="6" cy="6"/>
              </a:xfrm>
              <a:prstGeom prst="rect">
                <a:avLst/>
              </a:prstGeom>
              <a:solidFill>
                <a:srgbClr val="63C6F5"/>
              </a:solidFill>
              <a:ln w="9525">
                <a:noFill/>
                <a:miter lim="800000"/>
                <a:headEnd/>
                <a:tailEnd/>
              </a:ln>
            </p:spPr>
            <p:txBody>
              <a:bodyPr/>
              <a:lstStyle/>
              <a:p>
                <a:endParaRPr lang="en-US" dirty="0"/>
              </a:p>
            </p:txBody>
          </p:sp>
          <p:sp>
            <p:nvSpPr>
              <p:cNvPr id="81598" name="Freeform 14014"/>
              <p:cNvSpPr>
                <a:spLocks/>
              </p:cNvSpPr>
              <p:nvPr/>
            </p:nvSpPr>
            <p:spPr bwMode="auto">
              <a:xfrm>
                <a:off x="2145" y="2746"/>
                <a:ext cx="6" cy="6"/>
              </a:xfrm>
              <a:custGeom>
                <a:avLst/>
                <a:gdLst/>
                <a:ahLst/>
                <a:cxnLst>
                  <a:cxn ang="0">
                    <a:pos x="0" y="0"/>
                  </a:cxn>
                  <a:cxn ang="0">
                    <a:pos x="0" y="6"/>
                  </a:cxn>
                  <a:cxn ang="0">
                    <a:pos x="6" y="0"/>
                  </a:cxn>
                  <a:cxn ang="0">
                    <a:pos x="6" y="0"/>
                  </a:cxn>
                  <a:cxn ang="0">
                    <a:pos x="0" y="0"/>
                  </a:cxn>
                </a:cxnLst>
                <a:rect l="0" t="0" r="r" b="b"/>
                <a:pathLst>
                  <a:path w="6" h="6">
                    <a:moveTo>
                      <a:pt x="0" y="0"/>
                    </a:moveTo>
                    <a:lnTo>
                      <a:pt x="0" y="6"/>
                    </a:lnTo>
                    <a:lnTo>
                      <a:pt x="6" y="0"/>
                    </a:lnTo>
                    <a:lnTo>
                      <a:pt x="6" y="0"/>
                    </a:lnTo>
                    <a:lnTo>
                      <a:pt x="0" y="0"/>
                    </a:lnTo>
                    <a:close/>
                  </a:path>
                </a:pathLst>
              </a:custGeom>
              <a:solidFill>
                <a:srgbClr val="63C6F5"/>
              </a:solidFill>
              <a:ln w="9525">
                <a:noFill/>
                <a:round/>
                <a:headEnd/>
                <a:tailEnd/>
              </a:ln>
            </p:spPr>
            <p:txBody>
              <a:bodyPr/>
              <a:lstStyle/>
              <a:p>
                <a:endParaRPr lang="en-US" dirty="0"/>
              </a:p>
            </p:txBody>
          </p:sp>
          <p:sp>
            <p:nvSpPr>
              <p:cNvPr id="81599" name="Freeform 14015"/>
              <p:cNvSpPr>
                <a:spLocks/>
              </p:cNvSpPr>
              <p:nvPr/>
            </p:nvSpPr>
            <p:spPr bwMode="auto">
              <a:xfrm>
                <a:off x="2138" y="2752"/>
                <a:ext cx="7" cy="220"/>
              </a:xfrm>
              <a:custGeom>
                <a:avLst/>
                <a:gdLst/>
                <a:ahLst/>
                <a:cxnLst>
                  <a:cxn ang="0">
                    <a:pos x="0" y="6"/>
                  </a:cxn>
                  <a:cxn ang="0">
                    <a:pos x="0" y="214"/>
                  </a:cxn>
                  <a:cxn ang="0">
                    <a:pos x="7" y="220"/>
                  </a:cxn>
                  <a:cxn ang="0">
                    <a:pos x="7" y="0"/>
                  </a:cxn>
                  <a:cxn ang="0">
                    <a:pos x="0" y="6"/>
                  </a:cxn>
                </a:cxnLst>
                <a:rect l="0" t="0" r="r" b="b"/>
                <a:pathLst>
                  <a:path w="7" h="220">
                    <a:moveTo>
                      <a:pt x="0" y="6"/>
                    </a:moveTo>
                    <a:lnTo>
                      <a:pt x="0" y="214"/>
                    </a:lnTo>
                    <a:lnTo>
                      <a:pt x="7" y="220"/>
                    </a:lnTo>
                    <a:lnTo>
                      <a:pt x="7" y="0"/>
                    </a:lnTo>
                    <a:lnTo>
                      <a:pt x="0" y="6"/>
                    </a:lnTo>
                    <a:close/>
                  </a:path>
                </a:pathLst>
              </a:custGeom>
              <a:solidFill>
                <a:srgbClr val="63C6F5"/>
              </a:solidFill>
              <a:ln w="9525">
                <a:noFill/>
                <a:round/>
                <a:headEnd/>
                <a:tailEnd/>
              </a:ln>
            </p:spPr>
            <p:txBody>
              <a:bodyPr/>
              <a:lstStyle/>
              <a:p>
                <a:endParaRPr lang="en-US" dirty="0"/>
              </a:p>
            </p:txBody>
          </p:sp>
          <p:sp>
            <p:nvSpPr>
              <p:cNvPr id="81600" name="Rectangle 14016"/>
              <p:cNvSpPr>
                <a:spLocks noChangeArrowheads="1"/>
              </p:cNvSpPr>
              <p:nvPr/>
            </p:nvSpPr>
            <p:spPr bwMode="auto">
              <a:xfrm>
                <a:off x="2138" y="3331"/>
                <a:ext cx="7" cy="119"/>
              </a:xfrm>
              <a:prstGeom prst="rect">
                <a:avLst/>
              </a:prstGeom>
              <a:solidFill>
                <a:srgbClr val="63C6F5"/>
              </a:solidFill>
              <a:ln w="9525">
                <a:noFill/>
                <a:miter lim="800000"/>
                <a:headEnd/>
                <a:tailEnd/>
              </a:ln>
            </p:spPr>
            <p:txBody>
              <a:bodyPr/>
              <a:lstStyle/>
              <a:p>
                <a:endParaRPr lang="en-US" dirty="0"/>
              </a:p>
            </p:txBody>
          </p:sp>
          <p:sp>
            <p:nvSpPr>
              <p:cNvPr id="81601" name="Freeform 14017"/>
              <p:cNvSpPr>
                <a:spLocks/>
              </p:cNvSpPr>
              <p:nvPr/>
            </p:nvSpPr>
            <p:spPr bwMode="auto">
              <a:xfrm>
                <a:off x="2145" y="3463"/>
                <a:ext cx="6" cy="12"/>
              </a:xfrm>
              <a:custGeom>
                <a:avLst/>
                <a:gdLst/>
                <a:ahLst/>
                <a:cxnLst>
                  <a:cxn ang="0">
                    <a:pos x="0" y="0"/>
                  </a:cxn>
                  <a:cxn ang="0">
                    <a:pos x="0" y="12"/>
                  </a:cxn>
                  <a:cxn ang="0">
                    <a:pos x="6" y="12"/>
                  </a:cxn>
                  <a:cxn ang="0">
                    <a:pos x="6" y="6"/>
                  </a:cxn>
                  <a:cxn ang="0">
                    <a:pos x="0" y="0"/>
                  </a:cxn>
                </a:cxnLst>
                <a:rect l="0" t="0" r="r" b="b"/>
                <a:pathLst>
                  <a:path w="6" h="12">
                    <a:moveTo>
                      <a:pt x="0" y="0"/>
                    </a:moveTo>
                    <a:lnTo>
                      <a:pt x="0" y="12"/>
                    </a:lnTo>
                    <a:lnTo>
                      <a:pt x="6" y="12"/>
                    </a:lnTo>
                    <a:lnTo>
                      <a:pt x="6" y="6"/>
                    </a:lnTo>
                    <a:lnTo>
                      <a:pt x="0" y="0"/>
                    </a:lnTo>
                    <a:close/>
                  </a:path>
                </a:pathLst>
              </a:custGeom>
              <a:solidFill>
                <a:srgbClr val="63C6F5"/>
              </a:solidFill>
              <a:ln w="9525">
                <a:noFill/>
                <a:round/>
                <a:headEnd/>
                <a:tailEnd/>
              </a:ln>
            </p:spPr>
            <p:txBody>
              <a:bodyPr/>
              <a:lstStyle/>
              <a:p>
                <a:endParaRPr lang="en-US" dirty="0"/>
              </a:p>
            </p:txBody>
          </p:sp>
          <p:sp>
            <p:nvSpPr>
              <p:cNvPr id="81602" name="Freeform 14018"/>
              <p:cNvSpPr>
                <a:spLocks/>
              </p:cNvSpPr>
              <p:nvPr/>
            </p:nvSpPr>
            <p:spPr bwMode="auto">
              <a:xfrm>
                <a:off x="2145" y="3482"/>
                <a:ext cx="6" cy="6"/>
              </a:xfrm>
              <a:custGeom>
                <a:avLst/>
                <a:gdLst/>
                <a:ahLst/>
                <a:cxnLst>
                  <a:cxn ang="0">
                    <a:pos x="0" y="0"/>
                  </a:cxn>
                  <a:cxn ang="0">
                    <a:pos x="0" y="6"/>
                  </a:cxn>
                  <a:cxn ang="0">
                    <a:pos x="6" y="0"/>
                  </a:cxn>
                  <a:cxn ang="0">
                    <a:pos x="6" y="0"/>
                  </a:cxn>
                  <a:cxn ang="0">
                    <a:pos x="0" y="0"/>
                  </a:cxn>
                </a:cxnLst>
                <a:rect l="0" t="0" r="r" b="b"/>
                <a:pathLst>
                  <a:path w="6" h="6">
                    <a:moveTo>
                      <a:pt x="0" y="0"/>
                    </a:moveTo>
                    <a:lnTo>
                      <a:pt x="0" y="6"/>
                    </a:lnTo>
                    <a:lnTo>
                      <a:pt x="6" y="0"/>
                    </a:lnTo>
                    <a:lnTo>
                      <a:pt x="6" y="0"/>
                    </a:lnTo>
                    <a:lnTo>
                      <a:pt x="0" y="0"/>
                    </a:lnTo>
                    <a:close/>
                  </a:path>
                </a:pathLst>
              </a:custGeom>
              <a:solidFill>
                <a:srgbClr val="63C6F5"/>
              </a:solidFill>
              <a:ln w="9525">
                <a:noFill/>
                <a:round/>
                <a:headEnd/>
                <a:tailEnd/>
              </a:ln>
            </p:spPr>
            <p:txBody>
              <a:bodyPr/>
              <a:lstStyle/>
              <a:p>
                <a:endParaRPr lang="en-US" dirty="0"/>
              </a:p>
            </p:txBody>
          </p:sp>
          <p:sp>
            <p:nvSpPr>
              <p:cNvPr id="81603" name="Rectangle 14019"/>
              <p:cNvSpPr>
                <a:spLocks noChangeArrowheads="1"/>
              </p:cNvSpPr>
              <p:nvPr/>
            </p:nvSpPr>
            <p:spPr bwMode="auto">
              <a:xfrm>
                <a:off x="2145" y="1802"/>
                <a:ext cx="6" cy="107"/>
              </a:xfrm>
              <a:prstGeom prst="rect">
                <a:avLst/>
              </a:prstGeom>
              <a:solidFill>
                <a:srgbClr val="63C6F5"/>
              </a:solidFill>
              <a:ln w="9525">
                <a:noFill/>
                <a:miter lim="800000"/>
                <a:headEnd/>
                <a:tailEnd/>
              </a:ln>
            </p:spPr>
            <p:txBody>
              <a:bodyPr/>
              <a:lstStyle/>
              <a:p>
                <a:endParaRPr lang="en-US" dirty="0"/>
              </a:p>
            </p:txBody>
          </p:sp>
          <p:sp>
            <p:nvSpPr>
              <p:cNvPr id="81604" name="Rectangle 14020"/>
              <p:cNvSpPr>
                <a:spLocks noChangeArrowheads="1"/>
              </p:cNvSpPr>
              <p:nvPr/>
            </p:nvSpPr>
            <p:spPr bwMode="auto">
              <a:xfrm>
                <a:off x="2145" y="1953"/>
                <a:ext cx="6" cy="63"/>
              </a:xfrm>
              <a:prstGeom prst="rect">
                <a:avLst/>
              </a:prstGeom>
              <a:solidFill>
                <a:srgbClr val="63C6F5"/>
              </a:solidFill>
              <a:ln w="9525">
                <a:noFill/>
                <a:miter lim="800000"/>
                <a:headEnd/>
                <a:tailEnd/>
              </a:ln>
            </p:spPr>
            <p:txBody>
              <a:bodyPr/>
              <a:lstStyle/>
              <a:p>
                <a:endParaRPr lang="en-US" dirty="0"/>
              </a:p>
            </p:txBody>
          </p:sp>
          <p:sp>
            <p:nvSpPr>
              <p:cNvPr id="81605" name="Freeform 14021"/>
              <p:cNvSpPr>
                <a:spLocks/>
              </p:cNvSpPr>
              <p:nvPr/>
            </p:nvSpPr>
            <p:spPr bwMode="auto">
              <a:xfrm>
                <a:off x="2151" y="1953"/>
                <a:ext cx="6" cy="63"/>
              </a:xfrm>
              <a:custGeom>
                <a:avLst/>
                <a:gdLst/>
                <a:ahLst/>
                <a:cxnLst>
                  <a:cxn ang="0">
                    <a:pos x="0" y="0"/>
                  </a:cxn>
                  <a:cxn ang="0">
                    <a:pos x="0" y="63"/>
                  </a:cxn>
                  <a:cxn ang="0">
                    <a:pos x="6" y="57"/>
                  </a:cxn>
                  <a:cxn ang="0">
                    <a:pos x="6" y="0"/>
                  </a:cxn>
                  <a:cxn ang="0">
                    <a:pos x="0" y="0"/>
                  </a:cxn>
                </a:cxnLst>
                <a:rect l="0" t="0" r="r" b="b"/>
                <a:pathLst>
                  <a:path w="6" h="63">
                    <a:moveTo>
                      <a:pt x="0" y="0"/>
                    </a:moveTo>
                    <a:lnTo>
                      <a:pt x="0" y="63"/>
                    </a:lnTo>
                    <a:lnTo>
                      <a:pt x="6" y="57"/>
                    </a:lnTo>
                    <a:lnTo>
                      <a:pt x="6" y="0"/>
                    </a:lnTo>
                    <a:lnTo>
                      <a:pt x="0" y="0"/>
                    </a:lnTo>
                    <a:close/>
                  </a:path>
                </a:pathLst>
              </a:custGeom>
              <a:solidFill>
                <a:srgbClr val="63C6F5"/>
              </a:solidFill>
              <a:ln w="9525">
                <a:noFill/>
                <a:round/>
                <a:headEnd/>
                <a:tailEnd/>
              </a:ln>
            </p:spPr>
            <p:txBody>
              <a:bodyPr/>
              <a:lstStyle/>
              <a:p>
                <a:endParaRPr lang="en-US" dirty="0"/>
              </a:p>
            </p:txBody>
          </p:sp>
          <p:sp>
            <p:nvSpPr>
              <p:cNvPr id="81606" name="Freeform 14022"/>
              <p:cNvSpPr>
                <a:spLocks/>
              </p:cNvSpPr>
              <p:nvPr/>
            </p:nvSpPr>
            <p:spPr bwMode="auto">
              <a:xfrm>
                <a:off x="2151" y="2010"/>
                <a:ext cx="6" cy="547"/>
              </a:xfrm>
              <a:custGeom>
                <a:avLst/>
                <a:gdLst/>
                <a:ahLst/>
                <a:cxnLst>
                  <a:cxn ang="0">
                    <a:pos x="0" y="6"/>
                  </a:cxn>
                  <a:cxn ang="0">
                    <a:pos x="0" y="547"/>
                  </a:cxn>
                  <a:cxn ang="0">
                    <a:pos x="6" y="541"/>
                  </a:cxn>
                  <a:cxn ang="0">
                    <a:pos x="6" y="0"/>
                  </a:cxn>
                  <a:cxn ang="0">
                    <a:pos x="0" y="6"/>
                  </a:cxn>
                </a:cxnLst>
                <a:rect l="0" t="0" r="r" b="b"/>
                <a:pathLst>
                  <a:path w="6" h="547">
                    <a:moveTo>
                      <a:pt x="0" y="6"/>
                    </a:moveTo>
                    <a:lnTo>
                      <a:pt x="0" y="547"/>
                    </a:lnTo>
                    <a:lnTo>
                      <a:pt x="6" y="541"/>
                    </a:lnTo>
                    <a:lnTo>
                      <a:pt x="6" y="0"/>
                    </a:lnTo>
                    <a:lnTo>
                      <a:pt x="0" y="6"/>
                    </a:lnTo>
                    <a:close/>
                  </a:path>
                </a:pathLst>
              </a:custGeom>
              <a:solidFill>
                <a:srgbClr val="63C6F5"/>
              </a:solidFill>
              <a:ln w="9525">
                <a:noFill/>
                <a:round/>
                <a:headEnd/>
                <a:tailEnd/>
              </a:ln>
            </p:spPr>
            <p:txBody>
              <a:bodyPr/>
              <a:lstStyle/>
              <a:p>
                <a:endParaRPr lang="en-US" dirty="0"/>
              </a:p>
            </p:txBody>
          </p:sp>
          <p:sp>
            <p:nvSpPr>
              <p:cNvPr id="81607" name="Rectangle 14023"/>
              <p:cNvSpPr>
                <a:spLocks noChangeArrowheads="1"/>
              </p:cNvSpPr>
              <p:nvPr/>
            </p:nvSpPr>
            <p:spPr bwMode="auto">
              <a:xfrm>
                <a:off x="2151" y="2714"/>
                <a:ext cx="6" cy="6"/>
              </a:xfrm>
              <a:prstGeom prst="rect">
                <a:avLst/>
              </a:prstGeom>
              <a:solidFill>
                <a:srgbClr val="63C6F5"/>
              </a:solidFill>
              <a:ln w="9525">
                <a:noFill/>
                <a:miter lim="800000"/>
                <a:headEnd/>
                <a:tailEnd/>
              </a:ln>
            </p:spPr>
            <p:txBody>
              <a:bodyPr/>
              <a:lstStyle/>
              <a:p>
                <a:endParaRPr lang="en-US" dirty="0"/>
              </a:p>
            </p:txBody>
          </p:sp>
          <p:sp>
            <p:nvSpPr>
              <p:cNvPr id="81608" name="Rectangle 14024"/>
              <p:cNvSpPr>
                <a:spLocks noChangeArrowheads="1"/>
              </p:cNvSpPr>
              <p:nvPr/>
            </p:nvSpPr>
            <p:spPr bwMode="auto">
              <a:xfrm>
                <a:off x="2151" y="2746"/>
                <a:ext cx="6" cy="1"/>
              </a:xfrm>
              <a:prstGeom prst="rect">
                <a:avLst/>
              </a:prstGeom>
              <a:solidFill>
                <a:srgbClr val="63C6F5"/>
              </a:solidFill>
              <a:ln w="9525">
                <a:noFill/>
                <a:miter lim="800000"/>
                <a:headEnd/>
                <a:tailEnd/>
              </a:ln>
            </p:spPr>
            <p:txBody>
              <a:bodyPr/>
              <a:lstStyle/>
              <a:p>
                <a:endParaRPr lang="en-US" dirty="0"/>
              </a:p>
            </p:txBody>
          </p:sp>
          <p:sp>
            <p:nvSpPr>
              <p:cNvPr id="81609" name="Rectangle 14025"/>
              <p:cNvSpPr>
                <a:spLocks noChangeArrowheads="1"/>
              </p:cNvSpPr>
              <p:nvPr/>
            </p:nvSpPr>
            <p:spPr bwMode="auto">
              <a:xfrm>
                <a:off x="2145" y="2752"/>
                <a:ext cx="6" cy="220"/>
              </a:xfrm>
              <a:prstGeom prst="rect">
                <a:avLst/>
              </a:prstGeom>
              <a:solidFill>
                <a:srgbClr val="63C6F5"/>
              </a:solidFill>
              <a:ln w="9525">
                <a:noFill/>
                <a:miter lim="800000"/>
                <a:headEnd/>
                <a:tailEnd/>
              </a:ln>
            </p:spPr>
            <p:txBody>
              <a:bodyPr/>
              <a:lstStyle/>
              <a:p>
                <a:endParaRPr lang="en-US" dirty="0"/>
              </a:p>
            </p:txBody>
          </p:sp>
          <p:sp>
            <p:nvSpPr>
              <p:cNvPr id="81610" name="Rectangle 14026"/>
              <p:cNvSpPr>
                <a:spLocks noChangeArrowheads="1"/>
              </p:cNvSpPr>
              <p:nvPr/>
            </p:nvSpPr>
            <p:spPr bwMode="auto">
              <a:xfrm>
                <a:off x="2145" y="3331"/>
                <a:ext cx="6" cy="119"/>
              </a:xfrm>
              <a:prstGeom prst="rect">
                <a:avLst/>
              </a:prstGeom>
              <a:solidFill>
                <a:srgbClr val="63C6F5"/>
              </a:solidFill>
              <a:ln w="9525">
                <a:noFill/>
                <a:miter lim="800000"/>
                <a:headEnd/>
                <a:tailEnd/>
              </a:ln>
            </p:spPr>
            <p:txBody>
              <a:bodyPr/>
              <a:lstStyle/>
              <a:p>
                <a:endParaRPr lang="en-US" dirty="0"/>
              </a:p>
            </p:txBody>
          </p:sp>
          <p:sp>
            <p:nvSpPr>
              <p:cNvPr id="81611" name="Freeform 14027"/>
              <p:cNvSpPr>
                <a:spLocks/>
              </p:cNvSpPr>
              <p:nvPr/>
            </p:nvSpPr>
            <p:spPr bwMode="auto">
              <a:xfrm>
                <a:off x="2145" y="3507"/>
                <a:ext cx="6" cy="107"/>
              </a:xfrm>
              <a:custGeom>
                <a:avLst/>
                <a:gdLst/>
                <a:ahLst/>
                <a:cxnLst>
                  <a:cxn ang="0">
                    <a:pos x="0" y="0"/>
                  </a:cxn>
                  <a:cxn ang="0">
                    <a:pos x="0" y="107"/>
                  </a:cxn>
                  <a:cxn ang="0">
                    <a:pos x="6" y="107"/>
                  </a:cxn>
                  <a:cxn ang="0">
                    <a:pos x="6" y="6"/>
                  </a:cxn>
                  <a:cxn ang="0">
                    <a:pos x="0" y="0"/>
                  </a:cxn>
                </a:cxnLst>
                <a:rect l="0" t="0" r="r" b="b"/>
                <a:pathLst>
                  <a:path w="6" h="107">
                    <a:moveTo>
                      <a:pt x="0" y="0"/>
                    </a:moveTo>
                    <a:lnTo>
                      <a:pt x="0" y="107"/>
                    </a:lnTo>
                    <a:lnTo>
                      <a:pt x="6" y="107"/>
                    </a:lnTo>
                    <a:lnTo>
                      <a:pt x="6" y="6"/>
                    </a:lnTo>
                    <a:lnTo>
                      <a:pt x="0" y="0"/>
                    </a:lnTo>
                    <a:close/>
                  </a:path>
                </a:pathLst>
              </a:custGeom>
              <a:solidFill>
                <a:srgbClr val="63C6F5"/>
              </a:solidFill>
              <a:ln w="9525">
                <a:noFill/>
                <a:round/>
                <a:headEnd/>
                <a:tailEnd/>
              </a:ln>
            </p:spPr>
            <p:txBody>
              <a:bodyPr/>
              <a:lstStyle/>
              <a:p>
                <a:endParaRPr lang="en-US" dirty="0"/>
              </a:p>
            </p:txBody>
          </p:sp>
          <p:sp>
            <p:nvSpPr>
              <p:cNvPr id="81612" name="Freeform 14028"/>
              <p:cNvSpPr>
                <a:spLocks/>
              </p:cNvSpPr>
              <p:nvPr/>
            </p:nvSpPr>
            <p:spPr bwMode="auto">
              <a:xfrm>
                <a:off x="2151" y="3513"/>
                <a:ext cx="6" cy="107"/>
              </a:xfrm>
              <a:custGeom>
                <a:avLst/>
                <a:gdLst/>
                <a:ahLst/>
                <a:cxnLst>
                  <a:cxn ang="0">
                    <a:pos x="0" y="0"/>
                  </a:cxn>
                  <a:cxn ang="0">
                    <a:pos x="0" y="101"/>
                  </a:cxn>
                  <a:cxn ang="0">
                    <a:pos x="6" y="107"/>
                  </a:cxn>
                  <a:cxn ang="0">
                    <a:pos x="6" y="0"/>
                  </a:cxn>
                  <a:cxn ang="0">
                    <a:pos x="0" y="0"/>
                  </a:cxn>
                </a:cxnLst>
                <a:rect l="0" t="0" r="r" b="b"/>
                <a:pathLst>
                  <a:path w="6" h="107">
                    <a:moveTo>
                      <a:pt x="0" y="0"/>
                    </a:moveTo>
                    <a:lnTo>
                      <a:pt x="0" y="101"/>
                    </a:lnTo>
                    <a:lnTo>
                      <a:pt x="6" y="107"/>
                    </a:lnTo>
                    <a:lnTo>
                      <a:pt x="6" y="0"/>
                    </a:lnTo>
                    <a:lnTo>
                      <a:pt x="0" y="0"/>
                    </a:lnTo>
                    <a:close/>
                  </a:path>
                </a:pathLst>
              </a:custGeom>
              <a:solidFill>
                <a:srgbClr val="63C6F5"/>
              </a:solidFill>
              <a:ln w="9525">
                <a:noFill/>
                <a:round/>
                <a:headEnd/>
                <a:tailEnd/>
              </a:ln>
            </p:spPr>
            <p:txBody>
              <a:bodyPr/>
              <a:lstStyle/>
              <a:p>
                <a:endParaRPr lang="en-US" dirty="0"/>
              </a:p>
            </p:txBody>
          </p:sp>
          <p:sp>
            <p:nvSpPr>
              <p:cNvPr id="81613" name="Rectangle 14029"/>
              <p:cNvSpPr>
                <a:spLocks noChangeArrowheads="1"/>
              </p:cNvSpPr>
              <p:nvPr/>
            </p:nvSpPr>
            <p:spPr bwMode="auto">
              <a:xfrm>
                <a:off x="2151" y="1802"/>
                <a:ext cx="6" cy="107"/>
              </a:xfrm>
              <a:prstGeom prst="rect">
                <a:avLst/>
              </a:prstGeom>
              <a:solidFill>
                <a:srgbClr val="63C6F5"/>
              </a:solidFill>
              <a:ln w="9525">
                <a:noFill/>
                <a:miter lim="800000"/>
                <a:headEnd/>
                <a:tailEnd/>
              </a:ln>
            </p:spPr>
            <p:txBody>
              <a:bodyPr/>
              <a:lstStyle/>
              <a:p>
                <a:endParaRPr lang="en-US" dirty="0"/>
              </a:p>
            </p:txBody>
          </p:sp>
          <p:sp>
            <p:nvSpPr>
              <p:cNvPr id="81614" name="Rectangle 14030"/>
              <p:cNvSpPr>
                <a:spLocks noChangeArrowheads="1"/>
              </p:cNvSpPr>
              <p:nvPr/>
            </p:nvSpPr>
            <p:spPr bwMode="auto">
              <a:xfrm>
                <a:off x="2157" y="2003"/>
                <a:ext cx="7" cy="548"/>
              </a:xfrm>
              <a:prstGeom prst="rect">
                <a:avLst/>
              </a:prstGeom>
              <a:solidFill>
                <a:srgbClr val="63C6F5"/>
              </a:solidFill>
              <a:ln w="9525">
                <a:noFill/>
                <a:miter lim="800000"/>
                <a:headEnd/>
                <a:tailEnd/>
              </a:ln>
            </p:spPr>
            <p:txBody>
              <a:bodyPr/>
              <a:lstStyle/>
              <a:p>
                <a:endParaRPr lang="en-US" dirty="0"/>
              </a:p>
            </p:txBody>
          </p:sp>
          <p:sp>
            <p:nvSpPr>
              <p:cNvPr id="81615" name="Freeform 14031"/>
              <p:cNvSpPr>
                <a:spLocks/>
              </p:cNvSpPr>
              <p:nvPr/>
            </p:nvSpPr>
            <p:spPr bwMode="auto">
              <a:xfrm>
                <a:off x="2157" y="2708"/>
                <a:ext cx="7" cy="6"/>
              </a:xfrm>
              <a:custGeom>
                <a:avLst/>
                <a:gdLst/>
                <a:ahLst/>
                <a:cxnLst>
                  <a:cxn ang="0">
                    <a:pos x="0" y="0"/>
                  </a:cxn>
                  <a:cxn ang="0">
                    <a:pos x="0" y="6"/>
                  </a:cxn>
                  <a:cxn ang="0">
                    <a:pos x="7" y="6"/>
                  </a:cxn>
                  <a:cxn ang="0">
                    <a:pos x="7" y="6"/>
                  </a:cxn>
                  <a:cxn ang="0">
                    <a:pos x="0" y="0"/>
                  </a:cxn>
                </a:cxnLst>
                <a:rect l="0" t="0" r="r" b="b"/>
                <a:pathLst>
                  <a:path w="7" h="6">
                    <a:moveTo>
                      <a:pt x="0" y="0"/>
                    </a:moveTo>
                    <a:lnTo>
                      <a:pt x="0" y="6"/>
                    </a:lnTo>
                    <a:lnTo>
                      <a:pt x="7" y="6"/>
                    </a:lnTo>
                    <a:lnTo>
                      <a:pt x="7" y="6"/>
                    </a:lnTo>
                    <a:lnTo>
                      <a:pt x="0" y="0"/>
                    </a:lnTo>
                    <a:close/>
                  </a:path>
                </a:pathLst>
              </a:custGeom>
              <a:solidFill>
                <a:srgbClr val="63C6F5"/>
              </a:solidFill>
              <a:ln w="9525">
                <a:noFill/>
                <a:round/>
                <a:headEnd/>
                <a:tailEnd/>
              </a:ln>
            </p:spPr>
            <p:txBody>
              <a:bodyPr/>
              <a:lstStyle/>
              <a:p>
                <a:endParaRPr lang="en-US" dirty="0"/>
              </a:p>
            </p:txBody>
          </p:sp>
          <p:sp>
            <p:nvSpPr>
              <p:cNvPr id="81616" name="Rectangle 14032"/>
              <p:cNvSpPr>
                <a:spLocks noChangeArrowheads="1"/>
              </p:cNvSpPr>
              <p:nvPr/>
            </p:nvSpPr>
            <p:spPr bwMode="auto">
              <a:xfrm>
                <a:off x="2157" y="2720"/>
                <a:ext cx="7" cy="1"/>
              </a:xfrm>
              <a:prstGeom prst="rect">
                <a:avLst/>
              </a:prstGeom>
              <a:solidFill>
                <a:srgbClr val="63C6F5"/>
              </a:solidFill>
              <a:ln w="9525">
                <a:noFill/>
                <a:miter lim="800000"/>
                <a:headEnd/>
                <a:tailEnd/>
              </a:ln>
            </p:spPr>
            <p:txBody>
              <a:bodyPr/>
              <a:lstStyle/>
              <a:p>
                <a:endParaRPr lang="en-US" dirty="0"/>
              </a:p>
            </p:txBody>
          </p:sp>
          <p:sp>
            <p:nvSpPr>
              <p:cNvPr id="81617" name="Rectangle 14033"/>
              <p:cNvSpPr>
                <a:spLocks noChangeArrowheads="1"/>
              </p:cNvSpPr>
              <p:nvPr/>
            </p:nvSpPr>
            <p:spPr bwMode="auto">
              <a:xfrm>
                <a:off x="2157" y="2746"/>
                <a:ext cx="7" cy="1"/>
              </a:xfrm>
              <a:prstGeom prst="rect">
                <a:avLst/>
              </a:prstGeom>
              <a:solidFill>
                <a:srgbClr val="63C6F5"/>
              </a:solidFill>
              <a:ln w="9525">
                <a:noFill/>
                <a:miter lim="800000"/>
                <a:headEnd/>
                <a:tailEnd/>
              </a:ln>
            </p:spPr>
            <p:txBody>
              <a:bodyPr/>
              <a:lstStyle/>
              <a:p>
                <a:endParaRPr lang="en-US" dirty="0"/>
              </a:p>
            </p:txBody>
          </p:sp>
          <p:sp>
            <p:nvSpPr>
              <p:cNvPr id="81618" name="Freeform 14034"/>
              <p:cNvSpPr>
                <a:spLocks/>
              </p:cNvSpPr>
              <p:nvPr/>
            </p:nvSpPr>
            <p:spPr bwMode="auto">
              <a:xfrm>
                <a:off x="2151" y="2752"/>
                <a:ext cx="13" cy="226"/>
              </a:xfrm>
              <a:custGeom>
                <a:avLst/>
                <a:gdLst/>
                <a:ahLst/>
                <a:cxnLst>
                  <a:cxn ang="0">
                    <a:pos x="0" y="0"/>
                  </a:cxn>
                  <a:cxn ang="0">
                    <a:pos x="0" y="220"/>
                  </a:cxn>
                  <a:cxn ang="0">
                    <a:pos x="13" y="226"/>
                  </a:cxn>
                  <a:cxn ang="0">
                    <a:pos x="13" y="0"/>
                  </a:cxn>
                  <a:cxn ang="0">
                    <a:pos x="0" y="0"/>
                  </a:cxn>
                </a:cxnLst>
                <a:rect l="0" t="0" r="r" b="b"/>
                <a:pathLst>
                  <a:path w="13" h="226">
                    <a:moveTo>
                      <a:pt x="0" y="0"/>
                    </a:moveTo>
                    <a:lnTo>
                      <a:pt x="0" y="220"/>
                    </a:lnTo>
                    <a:lnTo>
                      <a:pt x="13" y="226"/>
                    </a:lnTo>
                    <a:lnTo>
                      <a:pt x="13" y="0"/>
                    </a:lnTo>
                    <a:lnTo>
                      <a:pt x="0" y="0"/>
                    </a:lnTo>
                    <a:close/>
                  </a:path>
                </a:pathLst>
              </a:custGeom>
              <a:solidFill>
                <a:srgbClr val="63C6F5"/>
              </a:solidFill>
              <a:ln w="9525">
                <a:noFill/>
                <a:round/>
                <a:headEnd/>
                <a:tailEnd/>
              </a:ln>
            </p:spPr>
            <p:txBody>
              <a:bodyPr/>
              <a:lstStyle/>
              <a:p>
                <a:endParaRPr lang="en-US" dirty="0"/>
              </a:p>
            </p:txBody>
          </p:sp>
          <p:sp>
            <p:nvSpPr>
              <p:cNvPr id="81619" name="Rectangle 14035"/>
              <p:cNvSpPr>
                <a:spLocks noChangeArrowheads="1"/>
              </p:cNvSpPr>
              <p:nvPr/>
            </p:nvSpPr>
            <p:spPr bwMode="auto">
              <a:xfrm>
                <a:off x="2151" y="3331"/>
                <a:ext cx="6" cy="119"/>
              </a:xfrm>
              <a:prstGeom prst="rect">
                <a:avLst/>
              </a:prstGeom>
              <a:solidFill>
                <a:srgbClr val="63C6F5"/>
              </a:solidFill>
              <a:ln w="9525">
                <a:noFill/>
                <a:miter lim="800000"/>
                <a:headEnd/>
                <a:tailEnd/>
              </a:ln>
            </p:spPr>
            <p:txBody>
              <a:bodyPr/>
              <a:lstStyle/>
              <a:p>
                <a:endParaRPr lang="en-US" dirty="0"/>
              </a:p>
            </p:txBody>
          </p:sp>
          <p:sp>
            <p:nvSpPr>
              <p:cNvPr id="81620" name="Freeform 14036"/>
              <p:cNvSpPr>
                <a:spLocks/>
              </p:cNvSpPr>
              <p:nvPr/>
            </p:nvSpPr>
            <p:spPr bwMode="auto">
              <a:xfrm>
                <a:off x="2157" y="3513"/>
                <a:ext cx="7" cy="107"/>
              </a:xfrm>
              <a:custGeom>
                <a:avLst/>
                <a:gdLst/>
                <a:ahLst/>
                <a:cxnLst>
                  <a:cxn ang="0">
                    <a:pos x="0" y="0"/>
                  </a:cxn>
                  <a:cxn ang="0">
                    <a:pos x="0" y="107"/>
                  </a:cxn>
                  <a:cxn ang="0">
                    <a:pos x="7" y="107"/>
                  </a:cxn>
                  <a:cxn ang="0">
                    <a:pos x="7" y="6"/>
                  </a:cxn>
                  <a:cxn ang="0">
                    <a:pos x="0" y="0"/>
                  </a:cxn>
                </a:cxnLst>
                <a:rect l="0" t="0" r="r" b="b"/>
                <a:pathLst>
                  <a:path w="7" h="107">
                    <a:moveTo>
                      <a:pt x="0" y="0"/>
                    </a:moveTo>
                    <a:lnTo>
                      <a:pt x="0" y="107"/>
                    </a:lnTo>
                    <a:lnTo>
                      <a:pt x="7" y="107"/>
                    </a:lnTo>
                    <a:lnTo>
                      <a:pt x="7" y="6"/>
                    </a:lnTo>
                    <a:lnTo>
                      <a:pt x="0" y="0"/>
                    </a:lnTo>
                    <a:close/>
                  </a:path>
                </a:pathLst>
              </a:custGeom>
              <a:solidFill>
                <a:srgbClr val="63C6F5"/>
              </a:solidFill>
              <a:ln w="9525">
                <a:noFill/>
                <a:round/>
                <a:headEnd/>
                <a:tailEnd/>
              </a:ln>
            </p:spPr>
            <p:txBody>
              <a:bodyPr/>
              <a:lstStyle/>
              <a:p>
                <a:endParaRPr lang="en-US" dirty="0"/>
              </a:p>
            </p:txBody>
          </p:sp>
          <p:sp>
            <p:nvSpPr>
              <p:cNvPr id="81621" name="Freeform 14037"/>
              <p:cNvSpPr>
                <a:spLocks/>
              </p:cNvSpPr>
              <p:nvPr/>
            </p:nvSpPr>
            <p:spPr bwMode="auto">
              <a:xfrm>
                <a:off x="2157" y="1802"/>
                <a:ext cx="13" cy="113"/>
              </a:xfrm>
              <a:custGeom>
                <a:avLst/>
                <a:gdLst/>
                <a:ahLst/>
                <a:cxnLst>
                  <a:cxn ang="0">
                    <a:pos x="0" y="0"/>
                  </a:cxn>
                  <a:cxn ang="0">
                    <a:pos x="0" y="107"/>
                  </a:cxn>
                  <a:cxn ang="0">
                    <a:pos x="13" y="113"/>
                  </a:cxn>
                  <a:cxn ang="0">
                    <a:pos x="13" y="6"/>
                  </a:cxn>
                  <a:cxn ang="0">
                    <a:pos x="0" y="0"/>
                  </a:cxn>
                </a:cxnLst>
                <a:rect l="0" t="0" r="r" b="b"/>
                <a:pathLst>
                  <a:path w="13" h="113">
                    <a:moveTo>
                      <a:pt x="0" y="0"/>
                    </a:moveTo>
                    <a:lnTo>
                      <a:pt x="0" y="107"/>
                    </a:lnTo>
                    <a:lnTo>
                      <a:pt x="13" y="113"/>
                    </a:lnTo>
                    <a:lnTo>
                      <a:pt x="13" y="6"/>
                    </a:lnTo>
                    <a:lnTo>
                      <a:pt x="0" y="0"/>
                    </a:lnTo>
                    <a:close/>
                  </a:path>
                </a:pathLst>
              </a:custGeom>
              <a:solidFill>
                <a:srgbClr val="63C6F5"/>
              </a:solidFill>
              <a:ln w="9525">
                <a:noFill/>
                <a:round/>
                <a:headEnd/>
                <a:tailEnd/>
              </a:ln>
            </p:spPr>
            <p:txBody>
              <a:bodyPr/>
              <a:lstStyle/>
              <a:p>
                <a:endParaRPr lang="en-US" dirty="0"/>
              </a:p>
            </p:txBody>
          </p:sp>
          <p:sp>
            <p:nvSpPr>
              <p:cNvPr id="81622" name="Freeform 14038"/>
              <p:cNvSpPr>
                <a:spLocks/>
              </p:cNvSpPr>
              <p:nvPr/>
            </p:nvSpPr>
            <p:spPr bwMode="auto">
              <a:xfrm>
                <a:off x="2157" y="1947"/>
                <a:ext cx="7" cy="56"/>
              </a:xfrm>
              <a:custGeom>
                <a:avLst/>
                <a:gdLst/>
                <a:ahLst/>
                <a:cxnLst>
                  <a:cxn ang="0">
                    <a:pos x="0" y="6"/>
                  </a:cxn>
                  <a:cxn ang="0">
                    <a:pos x="0" y="56"/>
                  </a:cxn>
                  <a:cxn ang="0">
                    <a:pos x="7" y="56"/>
                  </a:cxn>
                  <a:cxn ang="0">
                    <a:pos x="7" y="0"/>
                  </a:cxn>
                  <a:cxn ang="0">
                    <a:pos x="0" y="6"/>
                  </a:cxn>
                </a:cxnLst>
                <a:rect l="0" t="0" r="r" b="b"/>
                <a:pathLst>
                  <a:path w="7" h="56">
                    <a:moveTo>
                      <a:pt x="0" y="6"/>
                    </a:moveTo>
                    <a:lnTo>
                      <a:pt x="0" y="56"/>
                    </a:lnTo>
                    <a:lnTo>
                      <a:pt x="7" y="56"/>
                    </a:lnTo>
                    <a:lnTo>
                      <a:pt x="7" y="0"/>
                    </a:lnTo>
                    <a:lnTo>
                      <a:pt x="0" y="6"/>
                    </a:lnTo>
                    <a:close/>
                  </a:path>
                </a:pathLst>
              </a:custGeom>
              <a:solidFill>
                <a:srgbClr val="63C6F5"/>
              </a:solidFill>
              <a:ln w="9525">
                <a:noFill/>
                <a:round/>
                <a:headEnd/>
                <a:tailEnd/>
              </a:ln>
            </p:spPr>
            <p:txBody>
              <a:bodyPr/>
              <a:lstStyle/>
              <a:p>
                <a:endParaRPr lang="en-US" dirty="0"/>
              </a:p>
            </p:txBody>
          </p:sp>
          <p:sp>
            <p:nvSpPr>
              <p:cNvPr id="81623" name="Rectangle 14039"/>
              <p:cNvSpPr>
                <a:spLocks noChangeArrowheads="1"/>
              </p:cNvSpPr>
              <p:nvPr/>
            </p:nvSpPr>
            <p:spPr bwMode="auto">
              <a:xfrm>
                <a:off x="2164" y="1947"/>
                <a:ext cx="6" cy="604"/>
              </a:xfrm>
              <a:prstGeom prst="rect">
                <a:avLst/>
              </a:prstGeom>
              <a:solidFill>
                <a:srgbClr val="63C6F5"/>
              </a:solidFill>
              <a:ln w="9525">
                <a:noFill/>
                <a:miter lim="800000"/>
                <a:headEnd/>
                <a:tailEnd/>
              </a:ln>
            </p:spPr>
            <p:txBody>
              <a:bodyPr/>
              <a:lstStyle/>
              <a:p>
                <a:endParaRPr lang="en-US" dirty="0"/>
              </a:p>
            </p:txBody>
          </p:sp>
          <p:sp>
            <p:nvSpPr>
              <p:cNvPr id="81624" name="Freeform 14040"/>
              <p:cNvSpPr>
                <a:spLocks/>
              </p:cNvSpPr>
              <p:nvPr/>
            </p:nvSpPr>
            <p:spPr bwMode="auto">
              <a:xfrm>
                <a:off x="2164" y="2702"/>
                <a:ext cx="6" cy="12"/>
              </a:xfrm>
              <a:custGeom>
                <a:avLst/>
                <a:gdLst/>
                <a:ahLst/>
                <a:cxnLst>
                  <a:cxn ang="0">
                    <a:pos x="0" y="6"/>
                  </a:cxn>
                  <a:cxn ang="0">
                    <a:pos x="0" y="12"/>
                  </a:cxn>
                  <a:cxn ang="0">
                    <a:pos x="6" y="6"/>
                  </a:cxn>
                  <a:cxn ang="0">
                    <a:pos x="6" y="0"/>
                  </a:cxn>
                  <a:cxn ang="0">
                    <a:pos x="0" y="6"/>
                  </a:cxn>
                </a:cxnLst>
                <a:rect l="0" t="0" r="r" b="b"/>
                <a:pathLst>
                  <a:path w="6" h="12">
                    <a:moveTo>
                      <a:pt x="0" y="6"/>
                    </a:moveTo>
                    <a:lnTo>
                      <a:pt x="0" y="12"/>
                    </a:lnTo>
                    <a:lnTo>
                      <a:pt x="6" y="6"/>
                    </a:lnTo>
                    <a:lnTo>
                      <a:pt x="6" y="0"/>
                    </a:lnTo>
                    <a:lnTo>
                      <a:pt x="0" y="6"/>
                    </a:lnTo>
                    <a:close/>
                  </a:path>
                </a:pathLst>
              </a:custGeom>
              <a:solidFill>
                <a:srgbClr val="63C6F5"/>
              </a:solidFill>
              <a:ln w="9525">
                <a:noFill/>
                <a:round/>
                <a:headEnd/>
                <a:tailEnd/>
              </a:ln>
            </p:spPr>
            <p:txBody>
              <a:bodyPr/>
              <a:lstStyle/>
              <a:p>
                <a:endParaRPr lang="en-US" dirty="0"/>
              </a:p>
            </p:txBody>
          </p:sp>
          <p:sp>
            <p:nvSpPr>
              <p:cNvPr id="81625" name="Freeform 14041"/>
              <p:cNvSpPr>
                <a:spLocks/>
              </p:cNvSpPr>
              <p:nvPr/>
            </p:nvSpPr>
            <p:spPr bwMode="auto">
              <a:xfrm>
                <a:off x="2157" y="3331"/>
                <a:ext cx="7" cy="119"/>
              </a:xfrm>
              <a:custGeom>
                <a:avLst/>
                <a:gdLst/>
                <a:ahLst/>
                <a:cxnLst>
                  <a:cxn ang="0">
                    <a:pos x="0" y="0"/>
                  </a:cxn>
                  <a:cxn ang="0">
                    <a:pos x="0" y="119"/>
                  </a:cxn>
                  <a:cxn ang="0">
                    <a:pos x="7" y="119"/>
                  </a:cxn>
                  <a:cxn ang="0">
                    <a:pos x="7" y="6"/>
                  </a:cxn>
                  <a:cxn ang="0">
                    <a:pos x="0" y="0"/>
                  </a:cxn>
                </a:cxnLst>
                <a:rect l="0" t="0" r="r" b="b"/>
                <a:pathLst>
                  <a:path w="7" h="119">
                    <a:moveTo>
                      <a:pt x="0" y="0"/>
                    </a:moveTo>
                    <a:lnTo>
                      <a:pt x="0" y="119"/>
                    </a:lnTo>
                    <a:lnTo>
                      <a:pt x="7" y="119"/>
                    </a:lnTo>
                    <a:lnTo>
                      <a:pt x="7" y="6"/>
                    </a:lnTo>
                    <a:lnTo>
                      <a:pt x="0" y="0"/>
                    </a:lnTo>
                    <a:close/>
                  </a:path>
                </a:pathLst>
              </a:custGeom>
              <a:solidFill>
                <a:srgbClr val="63C6F5"/>
              </a:solidFill>
              <a:ln w="9525">
                <a:noFill/>
                <a:round/>
                <a:headEnd/>
                <a:tailEnd/>
              </a:ln>
            </p:spPr>
            <p:txBody>
              <a:bodyPr/>
              <a:lstStyle/>
              <a:p>
                <a:endParaRPr lang="en-US" dirty="0"/>
              </a:p>
            </p:txBody>
          </p:sp>
          <p:sp>
            <p:nvSpPr>
              <p:cNvPr id="81626" name="Rectangle 14042"/>
              <p:cNvSpPr>
                <a:spLocks noChangeArrowheads="1"/>
              </p:cNvSpPr>
              <p:nvPr/>
            </p:nvSpPr>
            <p:spPr bwMode="auto">
              <a:xfrm>
                <a:off x="2164" y="3519"/>
                <a:ext cx="6" cy="101"/>
              </a:xfrm>
              <a:prstGeom prst="rect">
                <a:avLst/>
              </a:prstGeom>
              <a:solidFill>
                <a:srgbClr val="63C6F5"/>
              </a:solidFill>
              <a:ln w="9525">
                <a:noFill/>
                <a:miter lim="800000"/>
                <a:headEnd/>
                <a:tailEnd/>
              </a:ln>
            </p:spPr>
            <p:txBody>
              <a:bodyPr/>
              <a:lstStyle/>
              <a:p>
                <a:endParaRPr lang="en-US" dirty="0"/>
              </a:p>
            </p:txBody>
          </p:sp>
          <p:sp>
            <p:nvSpPr>
              <p:cNvPr id="81627" name="Rectangle 14043"/>
              <p:cNvSpPr>
                <a:spLocks noChangeArrowheads="1"/>
              </p:cNvSpPr>
              <p:nvPr/>
            </p:nvSpPr>
            <p:spPr bwMode="auto">
              <a:xfrm>
                <a:off x="2170" y="1808"/>
                <a:ext cx="6" cy="107"/>
              </a:xfrm>
              <a:prstGeom prst="rect">
                <a:avLst/>
              </a:prstGeom>
              <a:solidFill>
                <a:srgbClr val="63C6F5"/>
              </a:solidFill>
              <a:ln w="9525">
                <a:noFill/>
                <a:miter lim="800000"/>
                <a:headEnd/>
                <a:tailEnd/>
              </a:ln>
            </p:spPr>
            <p:txBody>
              <a:bodyPr/>
              <a:lstStyle/>
              <a:p>
                <a:endParaRPr lang="en-US" dirty="0"/>
              </a:p>
            </p:txBody>
          </p:sp>
          <p:sp>
            <p:nvSpPr>
              <p:cNvPr id="81628" name="Freeform 14044"/>
              <p:cNvSpPr>
                <a:spLocks/>
              </p:cNvSpPr>
              <p:nvPr/>
            </p:nvSpPr>
            <p:spPr bwMode="auto">
              <a:xfrm>
                <a:off x="2170" y="1947"/>
                <a:ext cx="6" cy="604"/>
              </a:xfrm>
              <a:custGeom>
                <a:avLst/>
                <a:gdLst/>
                <a:ahLst/>
                <a:cxnLst>
                  <a:cxn ang="0">
                    <a:pos x="0" y="0"/>
                  </a:cxn>
                  <a:cxn ang="0">
                    <a:pos x="0" y="604"/>
                  </a:cxn>
                  <a:cxn ang="0">
                    <a:pos x="6" y="597"/>
                  </a:cxn>
                  <a:cxn ang="0">
                    <a:pos x="6" y="0"/>
                  </a:cxn>
                  <a:cxn ang="0">
                    <a:pos x="0" y="0"/>
                  </a:cxn>
                </a:cxnLst>
                <a:rect l="0" t="0" r="r" b="b"/>
                <a:pathLst>
                  <a:path w="6" h="604">
                    <a:moveTo>
                      <a:pt x="0" y="0"/>
                    </a:moveTo>
                    <a:lnTo>
                      <a:pt x="0" y="604"/>
                    </a:lnTo>
                    <a:lnTo>
                      <a:pt x="6" y="597"/>
                    </a:lnTo>
                    <a:lnTo>
                      <a:pt x="6" y="0"/>
                    </a:lnTo>
                    <a:lnTo>
                      <a:pt x="0" y="0"/>
                    </a:lnTo>
                    <a:close/>
                  </a:path>
                </a:pathLst>
              </a:custGeom>
              <a:solidFill>
                <a:srgbClr val="63C6F5"/>
              </a:solidFill>
              <a:ln w="9525">
                <a:noFill/>
                <a:round/>
                <a:headEnd/>
                <a:tailEnd/>
              </a:ln>
            </p:spPr>
            <p:txBody>
              <a:bodyPr/>
              <a:lstStyle/>
              <a:p>
                <a:endParaRPr lang="en-US" dirty="0"/>
              </a:p>
            </p:txBody>
          </p:sp>
          <p:sp>
            <p:nvSpPr>
              <p:cNvPr id="81629" name="Rectangle 14045"/>
              <p:cNvSpPr>
                <a:spLocks noChangeArrowheads="1"/>
              </p:cNvSpPr>
              <p:nvPr/>
            </p:nvSpPr>
            <p:spPr bwMode="auto">
              <a:xfrm>
                <a:off x="2170" y="2676"/>
                <a:ext cx="6" cy="1"/>
              </a:xfrm>
              <a:prstGeom prst="rect">
                <a:avLst/>
              </a:prstGeom>
              <a:solidFill>
                <a:srgbClr val="63C6F5"/>
              </a:solidFill>
              <a:ln w="9525">
                <a:noFill/>
                <a:miter lim="800000"/>
                <a:headEnd/>
                <a:tailEnd/>
              </a:ln>
            </p:spPr>
            <p:txBody>
              <a:bodyPr/>
              <a:lstStyle/>
              <a:p>
                <a:endParaRPr lang="en-US" dirty="0"/>
              </a:p>
            </p:txBody>
          </p:sp>
          <p:sp>
            <p:nvSpPr>
              <p:cNvPr id="81630" name="Freeform 14046"/>
              <p:cNvSpPr>
                <a:spLocks/>
              </p:cNvSpPr>
              <p:nvPr/>
            </p:nvSpPr>
            <p:spPr bwMode="auto">
              <a:xfrm>
                <a:off x="2170" y="2695"/>
                <a:ext cx="6" cy="19"/>
              </a:xfrm>
              <a:custGeom>
                <a:avLst/>
                <a:gdLst/>
                <a:ahLst/>
                <a:cxnLst>
                  <a:cxn ang="0">
                    <a:pos x="0" y="0"/>
                  </a:cxn>
                  <a:cxn ang="0">
                    <a:pos x="0" y="13"/>
                  </a:cxn>
                  <a:cxn ang="0">
                    <a:pos x="6" y="19"/>
                  </a:cxn>
                  <a:cxn ang="0">
                    <a:pos x="6" y="0"/>
                  </a:cxn>
                  <a:cxn ang="0">
                    <a:pos x="0" y="0"/>
                  </a:cxn>
                </a:cxnLst>
                <a:rect l="0" t="0" r="r" b="b"/>
                <a:pathLst>
                  <a:path w="6" h="19">
                    <a:moveTo>
                      <a:pt x="0" y="0"/>
                    </a:moveTo>
                    <a:lnTo>
                      <a:pt x="0" y="13"/>
                    </a:lnTo>
                    <a:lnTo>
                      <a:pt x="6" y="19"/>
                    </a:lnTo>
                    <a:lnTo>
                      <a:pt x="6" y="0"/>
                    </a:lnTo>
                    <a:lnTo>
                      <a:pt x="0" y="0"/>
                    </a:lnTo>
                    <a:close/>
                  </a:path>
                </a:pathLst>
              </a:custGeom>
              <a:solidFill>
                <a:srgbClr val="63C6F5"/>
              </a:solidFill>
              <a:ln w="9525">
                <a:noFill/>
                <a:round/>
                <a:headEnd/>
                <a:tailEnd/>
              </a:ln>
            </p:spPr>
            <p:txBody>
              <a:bodyPr/>
              <a:lstStyle/>
              <a:p>
                <a:endParaRPr lang="en-US" dirty="0"/>
              </a:p>
            </p:txBody>
          </p:sp>
          <p:sp>
            <p:nvSpPr>
              <p:cNvPr id="81631" name="Rectangle 14047"/>
              <p:cNvSpPr>
                <a:spLocks noChangeArrowheads="1"/>
              </p:cNvSpPr>
              <p:nvPr/>
            </p:nvSpPr>
            <p:spPr bwMode="auto">
              <a:xfrm>
                <a:off x="2170" y="2714"/>
                <a:ext cx="6" cy="6"/>
              </a:xfrm>
              <a:prstGeom prst="rect">
                <a:avLst/>
              </a:prstGeom>
              <a:solidFill>
                <a:srgbClr val="63C6F5"/>
              </a:solidFill>
              <a:ln w="9525">
                <a:noFill/>
                <a:miter lim="800000"/>
                <a:headEnd/>
                <a:tailEnd/>
              </a:ln>
            </p:spPr>
            <p:txBody>
              <a:bodyPr/>
              <a:lstStyle/>
              <a:p>
                <a:endParaRPr lang="en-US" dirty="0"/>
              </a:p>
            </p:txBody>
          </p:sp>
          <p:sp>
            <p:nvSpPr>
              <p:cNvPr id="81632" name="Rectangle 14048"/>
              <p:cNvSpPr>
                <a:spLocks noChangeArrowheads="1"/>
              </p:cNvSpPr>
              <p:nvPr/>
            </p:nvSpPr>
            <p:spPr bwMode="auto">
              <a:xfrm>
                <a:off x="2164" y="2752"/>
                <a:ext cx="6" cy="226"/>
              </a:xfrm>
              <a:prstGeom prst="rect">
                <a:avLst/>
              </a:prstGeom>
              <a:solidFill>
                <a:srgbClr val="63C6F5"/>
              </a:solidFill>
              <a:ln w="9525">
                <a:noFill/>
                <a:miter lim="800000"/>
                <a:headEnd/>
                <a:tailEnd/>
              </a:ln>
            </p:spPr>
            <p:txBody>
              <a:bodyPr/>
              <a:lstStyle/>
              <a:p>
                <a:endParaRPr lang="en-US" dirty="0"/>
              </a:p>
            </p:txBody>
          </p:sp>
          <p:sp>
            <p:nvSpPr>
              <p:cNvPr id="81633" name="Rectangle 14049"/>
              <p:cNvSpPr>
                <a:spLocks noChangeArrowheads="1"/>
              </p:cNvSpPr>
              <p:nvPr/>
            </p:nvSpPr>
            <p:spPr bwMode="auto">
              <a:xfrm>
                <a:off x="2164" y="3337"/>
                <a:ext cx="12" cy="113"/>
              </a:xfrm>
              <a:prstGeom prst="rect">
                <a:avLst/>
              </a:prstGeom>
              <a:solidFill>
                <a:srgbClr val="63C6F5"/>
              </a:solidFill>
              <a:ln w="9525">
                <a:noFill/>
                <a:miter lim="800000"/>
                <a:headEnd/>
                <a:tailEnd/>
              </a:ln>
            </p:spPr>
            <p:txBody>
              <a:bodyPr/>
              <a:lstStyle/>
              <a:p>
                <a:endParaRPr lang="en-US" dirty="0"/>
              </a:p>
            </p:txBody>
          </p:sp>
          <p:sp>
            <p:nvSpPr>
              <p:cNvPr id="81634" name="Freeform 14050"/>
              <p:cNvSpPr>
                <a:spLocks/>
              </p:cNvSpPr>
              <p:nvPr/>
            </p:nvSpPr>
            <p:spPr bwMode="auto">
              <a:xfrm>
                <a:off x="2170" y="3519"/>
                <a:ext cx="6" cy="107"/>
              </a:xfrm>
              <a:custGeom>
                <a:avLst/>
                <a:gdLst/>
                <a:ahLst/>
                <a:cxnLst>
                  <a:cxn ang="0">
                    <a:pos x="0" y="0"/>
                  </a:cxn>
                  <a:cxn ang="0">
                    <a:pos x="0" y="107"/>
                  </a:cxn>
                  <a:cxn ang="0">
                    <a:pos x="6" y="107"/>
                  </a:cxn>
                  <a:cxn ang="0">
                    <a:pos x="6" y="7"/>
                  </a:cxn>
                  <a:cxn ang="0">
                    <a:pos x="0" y="0"/>
                  </a:cxn>
                </a:cxnLst>
                <a:rect l="0" t="0" r="r" b="b"/>
                <a:pathLst>
                  <a:path w="6" h="107">
                    <a:moveTo>
                      <a:pt x="0" y="0"/>
                    </a:moveTo>
                    <a:lnTo>
                      <a:pt x="0" y="107"/>
                    </a:lnTo>
                    <a:lnTo>
                      <a:pt x="6" y="107"/>
                    </a:lnTo>
                    <a:lnTo>
                      <a:pt x="6" y="7"/>
                    </a:lnTo>
                    <a:lnTo>
                      <a:pt x="0" y="0"/>
                    </a:lnTo>
                    <a:close/>
                  </a:path>
                </a:pathLst>
              </a:custGeom>
              <a:solidFill>
                <a:srgbClr val="63C6F5"/>
              </a:solidFill>
              <a:ln w="9525">
                <a:noFill/>
                <a:round/>
                <a:headEnd/>
                <a:tailEnd/>
              </a:ln>
            </p:spPr>
            <p:txBody>
              <a:bodyPr/>
              <a:lstStyle/>
              <a:p>
                <a:endParaRPr lang="en-US" dirty="0"/>
              </a:p>
            </p:txBody>
          </p:sp>
          <p:sp>
            <p:nvSpPr>
              <p:cNvPr id="81635" name="Rectangle 14051"/>
              <p:cNvSpPr>
                <a:spLocks noChangeArrowheads="1"/>
              </p:cNvSpPr>
              <p:nvPr/>
            </p:nvSpPr>
            <p:spPr bwMode="auto">
              <a:xfrm>
                <a:off x="2176" y="1947"/>
                <a:ext cx="6" cy="597"/>
              </a:xfrm>
              <a:prstGeom prst="rect">
                <a:avLst/>
              </a:prstGeom>
              <a:solidFill>
                <a:srgbClr val="63C6F5"/>
              </a:solidFill>
              <a:ln w="9525">
                <a:noFill/>
                <a:miter lim="800000"/>
                <a:headEnd/>
                <a:tailEnd/>
              </a:ln>
            </p:spPr>
            <p:txBody>
              <a:bodyPr/>
              <a:lstStyle/>
              <a:p>
                <a:endParaRPr lang="en-US" dirty="0"/>
              </a:p>
            </p:txBody>
          </p:sp>
          <p:sp>
            <p:nvSpPr>
              <p:cNvPr id="81636" name="Rectangle 14052"/>
              <p:cNvSpPr>
                <a:spLocks noChangeArrowheads="1"/>
              </p:cNvSpPr>
              <p:nvPr/>
            </p:nvSpPr>
            <p:spPr bwMode="auto">
              <a:xfrm>
                <a:off x="2176" y="2676"/>
                <a:ext cx="6" cy="7"/>
              </a:xfrm>
              <a:prstGeom prst="rect">
                <a:avLst/>
              </a:prstGeom>
              <a:solidFill>
                <a:srgbClr val="63C6F5"/>
              </a:solidFill>
              <a:ln w="9525">
                <a:noFill/>
                <a:miter lim="800000"/>
                <a:headEnd/>
                <a:tailEnd/>
              </a:ln>
            </p:spPr>
            <p:txBody>
              <a:bodyPr/>
              <a:lstStyle/>
              <a:p>
                <a:endParaRPr lang="en-US" dirty="0"/>
              </a:p>
            </p:txBody>
          </p:sp>
          <p:sp>
            <p:nvSpPr>
              <p:cNvPr id="81637" name="Rectangle 14053"/>
              <p:cNvSpPr>
                <a:spLocks noChangeArrowheads="1"/>
              </p:cNvSpPr>
              <p:nvPr/>
            </p:nvSpPr>
            <p:spPr bwMode="auto">
              <a:xfrm>
                <a:off x="2176" y="2683"/>
                <a:ext cx="6" cy="1"/>
              </a:xfrm>
              <a:prstGeom prst="rect">
                <a:avLst/>
              </a:prstGeom>
              <a:solidFill>
                <a:srgbClr val="63C6F5"/>
              </a:solidFill>
              <a:ln w="9525">
                <a:noFill/>
                <a:miter lim="800000"/>
                <a:headEnd/>
                <a:tailEnd/>
              </a:ln>
            </p:spPr>
            <p:txBody>
              <a:bodyPr/>
              <a:lstStyle/>
              <a:p>
                <a:endParaRPr lang="en-US" dirty="0"/>
              </a:p>
            </p:txBody>
          </p:sp>
          <p:sp>
            <p:nvSpPr>
              <p:cNvPr id="81638" name="Freeform 14054"/>
              <p:cNvSpPr>
                <a:spLocks/>
              </p:cNvSpPr>
              <p:nvPr/>
            </p:nvSpPr>
            <p:spPr bwMode="auto">
              <a:xfrm>
                <a:off x="2176" y="2689"/>
                <a:ext cx="6" cy="13"/>
              </a:xfrm>
              <a:custGeom>
                <a:avLst/>
                <a:gdLst/>
                <a:ahLst/>
                <a:cxnLst>
                  <a:cxn ang="0">
                    <a:pos x="0" y="0"/>
                  </a:cxn>
                  <a:cxn ang="0">
                    <a:pos x="0" y="13"/>
                  </a:cxn>
                  <a:cxn ang="0">
                    <a:pos x="6" y="6"/>
                  </a:cxn>
                  <a:cxn ang="0">
                    <a:pos x="6" y="0"/>
                  </a:cxn>
                  <a:cxn ang="0">
                    <a:pos x="0" y="0"/>
                  </a:cxn>
                </a:cxnLst>
                <a:rect l="0" t="0" r="r" b="b"/>
                <a:pathLst>
                  <a:path w="6" h="13">
                    <a:moveTo>
                      <a:pt x="0" y="0"/>
                    </a:moveTo>
                    <a:lnTo>
                      <a:pt x="0" y="13"/>
                    </a:lnTo>
                    <a:lnTo>
                      <a:pt x="6" y="6"/>
                    </a:lnTo>
                    <a:lnTo>
                      <a:pt x="6" y="0"/>
                    </a:lnTo>
                    <a:lnTo>
                      <a:pt x="0" y="0"/>
                    </a:lnTo>
                    <a:close/>
                  </a:path>
                </a:pathLst>
              </a:custGeom>
              <a:solidFill>
                <a:srgbClr val="63C6F5"/>
              </a:solidFill>
              <a:ln w="9525">
                <a:noFill/>
                <a:round/>
                <a:headEnd/>
                <a:tailEnd/>
              </a:ln>
            </p:spPr>
            <p:txBody>
              <a:bodyPr/>
              <a:lstStyle/>
              <a:p>
                <a:endParaRPr lang="en-US" dirty="0"/>
              </a:p>
            </p:txBody>
          </p:sp>
          <p:sp>
            <p:nvSpPr>
              <p:cNvPr id="81639" name="Rectangle 14055"/>
              <p:cNvSpPr>
                <a:spLocks noChangeArrowheads="1"/>
              </p:cNvSpPr>
              <p:nvPr/>
            </p:nvSpPr>
            <p:spPr bwMode="auto">
              <a:xfrm>
                <a:off x="2176" y="2702"/>
                <a:ext cx="6" cy="6"/>
              </a:xfrm>
              <a:prstGeom prst="rect">
                <a:avLst/>
              </a:prstGeom>
              <a:solidFill>
                <a:srgbClr val="63C6F5"/>
              </a:solidFill>
              <a:ln w="9525">
                <a:noFill/>
                <a:miter lim="800000"/>
                <a:headEnd/>
                <a:tailEnd/>
              </a:ln>
            </p:spPr>
            <p:txBody>
              <a:bodyPr/>
              <a:lstStyle/>
              <a:p>
                <a:endParaRPr lang="en-US" dirty="0"/>
              </a:p>
            </p:txBody>
          </p:sp>
          <p:sp>
            <p:nvSpPr>
              <p:cNvPr id="81640" name="Freeform 14056"/>
              <p:cNvSpPr>
                <a:spLocks/>
              </p:cNvSpPr>
              <p:nvPr/>
            </p:nvSpPr>
            <p:spPr bwMode="auto">
              <a:xfrm>
                <a:off x="2176" y="2708"/>
                <a:ext cx="6" cy="12"/>
              </a:xfrm>
              <a:custGeom>
                <a:avLst/>
                <a:gdLst/>
                <a:ahLst/>
                <a:cxnLst>
                  <a:cxn ang="0">
                    <a:pos x="0" y="0"/>
                  </a:cxn>
                  <a:cxn ang="0">
                    <a:pos x="0" y="12"/>
                  </a:cxn>
                  <a:cxn ang="0">
                    <a:pos x="6" y="6"/>
                  </a:cxn>
                  <a:cxn ang="0">
                    <a:pos x="6" y="0"/>
                  </a:cxn>
                  <a:cxn ang="0">
                    <a:pos x="0" y="0"/>
                  </a:cxn>
                </a:cxnLst>
                <a:rect l="0" t="0" r="r" b="b"/>
                <a:pathLst>
                  <a:path w="6" h="12">
                    <a:moveTo>
                      <a:pt x="0" y="0"/>
                    </a:moveTo>
                    <a:lnTo>
                      <a:pt x="0" y="12"/>
                    </a:lnTo>
                    <a:lnTo>
                      <a:pt x="6" y="6"/>
                    </a:lnTo>
                    <a:lnTo>
                      <a:pt x="6" y="0"/>
                    </a:lnTo>
                    <a:lnTo>
                      <a:pt x="0" y="0"/>
                    </a:lnTo>
                    <a:close/>
                  </a:path>
                </a:pathLst>
              </a:custGeom>
              <a:solidFill>
                <a:srgbClr val="63C6F5"/>
              </a:solidFill>
              <a:ln w="9525">
                <a:noFill/>
                <a:round/>
                <a:headEnd/>
                <a:tailEnd/>
              </a:ln>
            </p:spPr>
            <p:txBody>
              <a:bodyPr/>
              <a:lstStyle/>
              <a:p>
                <a:endParaRPr lang="en-US" dirty="0"/>
              </a:p>
            </p:txBody>
          </p:sp>
          <p:sp>
            <p:nvSpPr>
              <p:cNvPr id="81641" name="Rectangle 14057"/>
              <p:cNvSpPr>
                <a:spLocks noChangeArrowheads="1"/>
              </p:cNvSpPr>
              <p:nvPr/>
            </p:nvSpPr>
            <p:spPr bwMode="auto">
              <a:xfrm>
                <a:off x="2170" y="2752"/>
                <a:ext cx="6" cy="226"/>
              </a:xfrm>
              <a:prstGeom prst="rect">
                <a:avLst/>
              </a:prstGeom>
              <a:solidFill>
                <a:srgbClr val="63C6F5"/>
              </a:solidFill>
              <a:ln w="9525">
                <a:noFill/>
                <a:miter lim="800000"/>
                <a:headEnd/>
                <a:tailEnd/>
              </a:ln>
            </p:spPr>
            <p:txBody>
              <a:bodyPr/>
              <a:lstStyle/>
              <a:p>
                <a:endParaRPr lang="en-US" dirty="0"/>
              </a:p>
            </p:txBody>
          </p:sp>
          <p:sp>
            <p:nvSpPr>
              <p:cNvPr id="81642" name="Rectangle 14058"/>
              <p:cNvSpPr>
                <a:spLocks noChangeArrowheads="1"/>
              </p:cNvSpPr>
              <p:nvPr/>
            </p:nvSpPr>
            <p:spPr bwMode="auto">
              <a:xfrm>
                <a:off x="2176" y="3526"/>
                <a:ext cx="6" cy="100"/>
              </a:xfrm>
              <a:prstGeom prst="rect">
                <a:avLst/>
              </a:prstGeom>
              <a:solidFill>
                <a:srgbClr val="63C6F5"/>
              </a:solidFill>
              <a:ln w="9525">
                <a:noFill/>
                <a:miter lim="800000"/>
                <a:headEnd/>
                <a:tailEnd/>
              </a:ln>
            </p:spPr>
            <p:txBody>
              <a:bodyPr/>
              <a:lstStyle/>
              <a:p>
                <a:endParaRPr lang="en-US" dirty="0"/>
              </a:p>
            </p:txBody>
          </p:sp>
          <p:sp>
            <p:nvSpPr>
              <p:cNvPr id="81643" name="Rectangle 14059"/>
              <p:cNvSpPr>
                <a:spLocks noChangeArrowheads="1"/>
              </p:cNvSpPr>
              <p:nvPr/>
            </p:nvSpPr>
            <p:spPr bwMode="auto">
              <a:xfrm>
                <a:off x="2176" y="1808"/>
                <a:ext cx="6" cy="107"/>
              </a:xfrm>
              <a:prstGeom prst="rect">
                <a:avLst/>
              </a:prstGeom>
              <a:solidFill>
                <a:srgbClr val="63C6F5"/>
              </a:solidFill>
              <a:ln w="9525">
                <a:noFill/>
                <a:miter lim="800000"/>
                <a:headEnd/>
                <a:tailEnd/>
              </a:ln>
            </p:spPr>
            <p:txBody>
              <a:bodyPr/>
              <a:lstStyle/>
              <a:p>
                <a:endParaRPr lang="en-US" dirty="0"/>
              </a:p>
            </p:txBody>
          </p:sp>
          <p:sp>
            <p:nvSpPr>
              <p:cNvPr id="81644" name="Rectangle 14060"/>
              <p:cNvSpPr>
                <a:spLocks noChangeArrowheads="1"/>
              </p:cNvSpPr>
              <p:nvPr/>
            </p:nvSpPr>
            <p:spPr bwMode="auto">
              <a:xfrm>
                <a:off x="2182" y="1947"/>
                <a:ext cx="7" cy="597"/>
              </a:xfrm>
              <a:prstGeom prst="rect">
                <a:avLst/>
              </a:prstGeom>
              <a:solidFill>
                <a:srgbClr val="63C6F5"/>
              </a:solidFill>
              <a:ln w="9525">
                <a:noFill/>
                <a:miter lim="800000"/>
                <a:headEnd/>
                <a:tailEnd/>
              </a:ln>
            </p:spPr>
            <p:txBody>
              <a:bodyPr/>
              <a:lstStyle/>
              <a:p>
                <a:endParaRPr lang="en-US" dirty="0"/>
              </a:p>
            </p:txBody>
          </p:sp>
          <p:sp>
            <p:nvSpPr>
              <p:cNvPr id="81645" name="Freeform 14061"/>
              <p:cNvSpPr>
                <a:spLocks/>
              </p:cNvSpPr>
              <p:nvPr/>
            </p:nvSpPr>
            <p:spPr bwMode="auto">
              <a:xfrm>
                <a:off x="2176" y="2752"/>
                <a:ext cx="6" cy="233"/>
              </a:xfrm>
              <a:custGeom>
                <a:avLst/>
                <a:gdLst/>
                <a:ahLst/>
                <a:cxnLst>
                  <a:cxn ang="0">
                    <a:pos x="0" y="0"/>
                  </a:cxn>
                  <a:cxn ang="0">
                    <a:pos x="0" y="226"/>
                  </a:cxn>
                  <a:cxn ang="0">
                    <a:pos x="6" y="233"/>
                  </a:cxn>
                  <a:cxn ang="0">
                    <a:pos x="6" y="0"/>
                  </a:cxn>
                  <a:cxn ang="0">
                    <a:pos x="0" y="0"/>
                  </a:cxn>
                </a:cxnLst>
                <a:rect l="0" t="0" r="r" b="b"/>
                <a:pathLst>
                  <a:path w="6" h="233">
                    <a:moveTo>
                      <a:pt x="0" y="0"/>
                    </a:moveTo>
                    <a:lnTo>
                      <a:pt x="0" y="226"/>
                    </a:lnTo>
                    <a:lnTo>
                      <a:pt x="6" y="233"/>
                    </a:lnTo>
                    <a:lnTo>
                      <a:pt x="6" y="0"/>
                    </a:lnTo>
                    <a:lnTo>
                      <a:pt x="0" y="0"/>
                    </a:lnTo>
                    <a:close/>
                  </a:path>
                </a:pathLst>
              </a:custGeom>
              <a:solidFill>
                <a:srgbClr val="63C6F5"/>
              </a:solidFill>
              <a:ln w="9525">
                <a:noFill/>
                <a:round/>
                <a:headEnd/>
                <a:tailEnd/>
              </a:ln>
            </p:spPr>
            <p:txBody>
              <a:bodyPr/>
              <a:lstStyle/>
              <a:p>
                <a:endParaRPr lang="en-US" dirty="0"/>
              </a:p>
            </p:txBody>
          </p:sp>
          <p:sp>
            <p:nvSpPr>
              <p:cNvPr id="81646" name="Rectangle 14062"/>
              <p:cNvSpPr>
                <a:spLocks noChangeArrowheads="1"/>
              </p:cNvSpPr>
              <p:nvPr/>
            </p:nvSpPr>
            <p:spPr bwMode="auto">
              <a:xfrm>
                <a:off x="2176" y="3337"/>
                <a:ext cx="6" cy="113"/>
              </a:xfrm>
              <a:prstGeom prst="rect">
                <a:avLst/>
              </a:prstGeom>
              <a:solidFill>
                <a:srgbClr val="63C6F5"/>
              </a:solidFill>
              <a:ln w="9525">
                <a:noFill/>
                <a:miter lim="800000"/>
                <a:headEnd/>
                <a:tailEnd/>
              </a:ln>
            </p:spPr>
            <p:txBody>
              <a:bodyPr/>
              <a:lstStyle/>
              <a:p>
                <a:endParaRPr lang="en-US" dirty="0"/>
              </a:p>
            </p:txBody>
          </p:sp>
          <p:sp>
            <p:nvSpPr>
              <p:cNvPr id="81647" name="Rectangle 14063"/>
              <p:cNvSpPr>
                <a:spLocks noChangeArrowheads="1"/>
              </p:cNvSpPr>
              <p:nvPr/>
            </p:nvSpPr>
            <p:spPr bwMode="auto">
              <a:xfrm>
                <a:off x="2182" y="3526"/>
                <a:ext cx="7" cy="100"/>
              </a:xfrm>
              <a:prstGeom prst="rect">
                <a:avLst/>
              </a:prstGeom>
              <a:solidFill>
                <a:srgbClr val="63C6F5"/>
              </a:solidFill>
              <a:ln w="9525">
                <a:noFill/>
                <a:miter lim="800000"/>
                <a:headEnd/>
                <a:tailEnd/>
              </a:ln>
            </p:spPr>
            <p:txBody>
              <a:bodyPr/>
              <a:lstStyle/>
              <a:p>
                <a:endParaRPr lang="en-US" dirty="0"/>
              </a:p>
            </p:txBody>
          </p:sp>
          <p:sp>
            <p:nvSpPr>
              <p:cNvPr id="81648" name="Freeform 14064"/>
              <p:cNvSpPr>
                <a:spLocks/>
              </p:cNvSpPr>
              <p:nvPr/>
            </p:nvSpPr>
            <p:spPr bwMode="auto">
              <a:xfrm>
                <a:off x="2182" y="1808"/>
                <a:ext cx="7" cy="114"/>
              </a:xfrm>
              <a:custGeom>
                <a:avLst/>
                <a:gdLst/>
                <a:ahLst/>
                <a:cxnLst>
                  <a:cxn ang="0">
                    <a:pos x="0" y="0"/>
                  </a:cxn>
                  <a:cxn ang="0">
                    <a:pos x="0" y="107"/>
                  </a:cxn>
                  <a:cxn ang="0">
                    <a:pos x="7" y="114"/>
                  </a:cxn>
                  <a:cxn ang="0">
                    <a:pos x="7" y="7"/>
                  </a:cxn>
                  <a:cxn ang="0">
                    <a:pos x="0" y="0"/>
                  </a:cxn>
                </a:cxnLst>
                <a:rect l="0" t="0" r="r" b="b"/>
                <a:pathLst>
                  <a:path w="7" h="114">
                    <a:moveTo>
                      <a:pt x="0" y="0"/>
                    </a:moveTo>
                    <a:lnTo>
                      <a:pt x="0" y="107"/>
                    </a:lnTo>
                    <a:lnTo>
                      <a:pt x="7" y="114"/>
                    </a:lnTo>
                    <a:lnTo>
                      <a:pt x="7" y="7"/>
                    </a:lnTo>
                    <a:lnTo>
                      <a:pt x="0" y="0"/>
                    </a:lnTo>
                    <a:close/>
                  </a:path>
                </a:pathLst>
              </a:custGeom>
              <a:solidFill>
                <a:srgbClr val="63C6F5"/>
              </a:solidFill>
              <a:ln w="9525">
                <a:noFill/>
                <a:round/>
                <a:headEnd/>
                <a:tailEnd/>
              </a:ln>
            </p:spPr>
            <p:txBody>
              <a:bodyPr/>
              <a:lstStyle/>
              <a:p>
                <a:endParaRPr lang="en-US" dirty="0"/>
              </a:p>
            </p:txBody>
          </p:sp>
          <p:sp>
            <p:nvSpPr>
              <p:cNvPr id="81649" name="Rectangle 14065"/>
              <p:cNvSpPr>
                <a:spLocks noChangeArrowheads="1"/>
              </p:cNvSpPr>
              <p:nvPr/>
            </p:nvSpPr>
            <p:spPr bwMode="auto">
              <a:xfrm>
                <a:off x="2189" y="1947"/>
                <a:ext cx="6" cy="597"/>
              </a:xfrm>
              <a:prstGeom prst="rect">
                <a:avLst/>
              </a:prstGeom>
              <a:solidFill>
                <a:srgbClr val="63C6F5"/>
              </a:solidFill>
              <a:ln w="9525">
                <a:noFill/>
                <a:miter lim="800000"/>
                <a:headEnd/>
                <a:tailEnd/>
              </a:ln>
            </p:spPr>
            <p:txBody>
              <a:bodyPr/>
              <a:lstStyle/>
              <a:p>
                <a:endParaRPr lang="en-US" dirty="0"/>
              </a:p>
            </p:txBody>
          </p:sp>
          <p:sp>
            <p:nvSpPr>
              <p:cNvPr id="81650" name="Freeform 14066"/>
              <p:cNvSpPr>
                <a:spLocks/>
              </p:cNvSpPr>
              <p:nvPr/>
            </p:nvSpPr>
            <p:spPr bwMode="auto">
              <a:xfrm>
                <a:off x="2189" y="2544"/>
                <a:ext cx="6" cy="13"/>
              </a:xfrm>
              <a:custGeom>
                <a:avLst/>
                <a:gdLst/>
                <a:ahLst/>
                <a:cxnLst>
                  <a:cxn ang="0">
                    <a:pos x="0" y="0"/>
                  </a:cxn>
                  <a:cxn ang="0">
                    <a:pos x="0" y="13"/>
                  </a:cxn>
                  <a:cxn ang="0">
                    <a:pos x="6" y="13"/>
                  </a:cxn>
                  <a:cxn ang="0">
                    <a:pos x="6" y="7"/>
                  </a:cxn>
                  <a:cxn ang="0">
                    <a:pos x="0" y="0"/>
                  </a:cxn>
                </a:cxnLst>
                <a:rect l="0" t="0" r="r" b="b"/>
                <a:pathLst>
                  <a:path w="6" h="13">
                    <a:moveTo>
                      <a:pt x="0" y="0"/>
                    </a:moveTo>
                    <a:lnTo>
                      <a:pt x="0" y="13"/>
                    </a:lnTo>
                    <a:lnTo>
                      <a:pt x="6" y="13"/>
                    </a:lnTo>
                    <a:lnTo>
                      <a:pt x="6" y="7"/>
                    </a:lnTo>
                    <a:lnTo>
                      <a:pt x="0" y="0"/>
                    </a:lnTo>
                    <a:close/>
                  </a:path>
                </a:pathLst>
              </a:custGeom>
              <a:solidFill>
                <a:srgbClr val="63C6F5"/>
              </a:solidFill>
              <a:ln w="9525">
                <a:noFill/>
                <a:round/>
                <a:headEnd/>
                <a:tailEnd/>
              </a:ln>
            </p:spPr>
            <p:txBody>
              <a:bodyPr/>
              <a:lstStyle/>
              <a:p>
                <a:endParaRPr lang="en-US" dirty="0"/>
              </a:p>
            </p:txBody>
          </p:sp>
          <p:sp>
            <p:nvSpPr>
              <p:cNvPr id="81651" name="Rectangle 14067"/>
              <p:cNvSpPr>
                <a:spLocks noChangeArrowheads="1"/>
              </p:cNvSpPr>
              <p:nvPr/>
            </p:nvSpPr>
            <p:spPr bwMode="auto">
              <a:xfrm>
                <a:off x="2182" y="2752"/>
                <a:ext cx="7" cy="233"/>
              </a:xfrm>
              <a:prstGeom prst="rect">
                <a:avLst/>
              </a:prstGeom>
              <a:solidFill>
                <a:srgbClr val="63C6F5"/>
              </a:solidFill>
              <a:ln w="9525">
                <a:noFill/>
                <a:miter lim="800000"/>
                <a:headEnd/>
                <a:tailEnd/>
              </a:ln>
            </p:spPr>
            <p:txBody>
              <a:bodyPr/>
              <a:lstStyle/>
              <a:p>
                <a:endParaRPr lang="en-US" dirty="0"/>
              </a:p>
            </p:txBody>
          </p:sp>
          <p:sp>
            <p:nvSpPr>
              <p:cNvPr id="81652" name="Freeform 14068"/>
              <p:cNvSpPr>
                <a:spLocks/>
              </p:cNvSpPr>
              <p:nvPr/>
            </p:nvSpPr>
            <p:spPr bwMode="auto">
              <a:xfrm>
                <a:off x="2182" y="3337"/>
                <a:ext cx="13" cy="113"/>
              </a:xfrm>
              <a:custGeom>
                <a:avLst/>
                <a:gdLst/>
                <a:ahLst/>
                <a:cxnLst>
                  <a:cxn ang="0">
                    <a:pos x="0" y="0"/>
                  </a:cxn>
                  <a:cxn ang="0">
                    <a:pos x="0" y="113"/>
                  </a:cxn>
                  <a:cxn ang="0">
                    <a:pos x="13" y="113"/>
                  </a:cxn>
                  <a:cxn ang="0">
                    <a:pos x="13" y="6"/>
                  </a:cxn>
                  <a:cxn ang="0">
                    <a:pos x="0" y="0"/>
                  </a:cxn>
                </a:cxnLst>
                <a:rect l="0" t="0" r="r" b="b"/>
                <a:pathLst>
                  <a:path w="13" h="113">
                    <a:moveTo>
                      <a:pt x="0" y="0"/>
                    </a:moveTo>
                    <a:lnTo>
                      <a:pt x="0" y="113"/>
                    </a:lnTo>
                    <a:lnTo>
                      <a:pt x="13" y="113"/>
                    </a:lnTo>
                    <a:lnTo>
                      <a:pt x="13" y="6"/>
                    </a:lnTo>
                    <a:lnTo>
                      <a:pt x="0" y="0"/>
                    </a:lnTo>
                    <a:close/>
                  </a:path>
                </a:pathLst>
              </a:custGeom>
              <a:solidFill>
                <a:srgbClr val="63C6F5"/>
              </a:solidFill>
              <a:ln w="9525">
                <a:noFill/>
                <a:round/>
                <a:headEnd/>
                <a:tailEnd/>
              </a:ln>
            </p:spPr>
            <p:txBody>
              <a:bodyPr/>
              <a:lstStyle/>
              <a:p>
                <a:endParaRPr lang="en-US" dirty="0"/>
              </a:p>
            </p:txBody>
          </p:sp>
          <p:sp>
            <p:nvSpPr>
              <p:cNvPr id="81653" name="Freeform 14069"/>
              <p:cNvSpPr>
                <a:spLocks/>
              </p:cNvSpPr>
              <p:nvPr/>
            </p:nvSpPr>
            <p:spPr bwMode="auto">
              <a:xfrm>
                <a:off x="2189" y="3526"/>
                <a:ext cx="6" cy="107"/>
              </a:xfrm>
              <a:custGeom>
                <a:avLst/>
                <a:gdLst/>
                <a:ahLst/>
                <a:cxnLst>
                  <a:cxn ang="0">
                    <a:pos x="0" y="0"/>
                  </a:cxn>
                  <a:cxn ang="0">
                    <a:pos x="0" y="107"/>
                  </a:cxn>
                  <a:cxn ang="0">
                    <a:pos x="6" y="107"/>
                  </a:cxn>
                  <a:cxn ang="0">
                    <a:pos x="6" y="6"/>
                  </a:cxn>
                  <a:cxn ang="0">
                    <a:pos x="0" y="0"/>
                  </a:cxn>
                </a:cxnLst>
                <a:rect l="0" t="0" r="r" b="b"/>
                <a:pathLst>
                  <a:path w="6" h="107">
                    <a:moveTo>
                      <a:pt x="0" y="0"/>
                    </a:moveTo>
                    <a:lnTo>
                      <a:pt x="0" y="107"/>
                    </a:lnTo>
                    <a:lnTo>
                      <a:pt x="6" y="107"/>
                    </a:lnTo>
                    <a:lnTo>
                      <a:pt x="6" y="6"/>
                    </a:lnTo>
                    <a:lnTo>
                      <a:pt x="0" y="0"/>
                    </a:lnTo>
                    <a:close/>
                  </a:path>
                </a:pathLst>
              </a:custGeom>
              <a:solidFill>
                <a:srgbClr val="63C6F5"/>
              </a:solidFill>
              <a:ln w="9525">
                <a:noFill/>
                <a:round/>
                <a:headEnd/>
                <a:tailEnd/>
              </a:ln>
            </p:spPr>
            <p:txBody>
              <a:bodyPr/>
              <a:lstStyle/>
              <a:p>
                <a:endParaRPr lang="en-US" dirty="0"/>
              </a:p>
            </p:txBody>
          </p:sp>
          <p:sp>
            <p:nvSpPr>
              <p:cNvPr id="81654" name="Rectangle 14070"/>
              <p:cNvSpPr>
                <a:spLocks noChangeArrowheads="1"/>
              </p:cNvSpPr>
              <p:nvPr/>
            </p:nvSpPr>
            <p:spPr bwMode="auto">
              <a:xfrm>
                <a:off x="2189" y="1815"/>
                <a:ext cx="6" cy="107"/>
              </a:xfrm>
              <a:prstGeom prst="rect">
                <a:avLst/>
              </a:prstGeom>
              <a:solidFill>
                <a:srgbClr val="63C6F5"/>
              </a:solidFill>
              <a:ln w="9525">
                <a:noFill/>
                <a:miter lim="800000"/>
                <a:headEnd/>
                <a:tailEnd/>
              </a:ln>
            </p:spPr>
            <p:txBody>
              <a:bodyPr/>
              <a:lstStyle/>
              <a:p>
                <a:endParaRPr lang="en-US" dirty="0"/>
              </a:p>
            </p:txBody>
          </p:sp>
          <p:sp>
            <p:nvSpPr>
              <p:cNvPr id="81655" name="Rectangle 14071"/>
              <p:cNvSpPr>
                <a:spLocks noChangeArrowheads="1"/>
              </p:cNvSpPr>
              <p:nvPr/>
            </p:nvSpPr>
            <p:spPr bwMode="auto">
              <a:xfrm>
                <a:off x="2195" y="1815"/>
                <a:ext cx="6" cy="107"/>
              </a:xfrm>
              <a:prstGeom prst="rect">
                <a:avLst/>
              </a:prstGeom>
              <a:solidFill>
                <a:srgbClr val="63C6F5"/>
              </a:solidFill>
              <a:ln w="9525">
                <a:noFill/>
                <a:miter lim="800000"/>
                <a:headEnd/>
                <a:tailEnd/>
              </a:ln>
            </p:spPr>
            <p:txBody>
              <a:bodyPr/>
              <a:lstStyle/>
              <a:p>
                <a:endParaRPr lang="en-US" dirty="0"/>
              </a:p>
            </p:txBody>
          </p:sp>
          <p:sp>
            <p:nvSpPr>
              <p:cNvPr id="81656" name="Freeform 14072"/>
              <p:cNvSpPr>
                <a:spLocks/>
              </p:cNvSpPr>
              <p:nvPr/>
            </p:nvSpPr>
            <p:spPr bwMode="auto">
              <a:xfrm>
                <a:off x="2195" y="1947"/>
                <a:ext cx="6" cy="597"/>
              </a:xfrm>
              <a:custGeom>
                <a:avLst/>
                <a:gdLst/>
                <a:ahLst/>
                <a:cxnLst>
                  <a:cxn ang="0">
                    <a:pos x="0" y="0"/>
                  </a:cxn>
                  <a:cxn ang="0">
                    <a:pos x="0" y="597"/>
                  </a:cxn>
                  <a:cxn ang="0">
                    <a:pos x="6" y="597"/>
                  </a:cxn>
                  <a:cxn ang="0">
                    <a:pos x="6" y="6"/>
                  </a:cxn>
                  <a:cxn ang="0">
                    <a:pos x="0" y="0"/>
                  </a:cxn>
                </a:cxnLst>
                <a:rect l="0" t="0" r="r" b="b"/>
                <a:pathLst>
                  <a:path w="6" h="597">
                    <a:moveTo>
                      <a:pt x="0" y="0"/>
                    </a:moveTo>
                    <a:lnTo>
                      <a:pt x="0" y="597"/>
                    </a:lnTo>
                    <a:lnTo>
                      <a:pt x="6" y="597"/>
                    </a:lnTo>
                    <a:lnTo>
                      <a:pt x="6" y="6"/>
                    </a:lnTo>
                    <a:lnTo>
                      <a:pt x="0" y="0"/>
                    </a:lnTo>
                    <a:close/>
                  </a:path>
                </a:pathLst>
              </a:custGeom>
              <a:solidFill>
                <a:srgbClr val="63C6F5"/>
              </a:solidFill>
              <a:ln w="9525">
                <a:noFill/>
                <a:round/>
                <a:headEnd/>
                <a:tailEnd/>
              </a:ln>
            </p:spPr>
            <p:txBody>
              <a:bodyPr/>
              <a:lstStyle/>
              <a:p>
                <a:endParaRPr lang="en-US" dirty="0"/>
              </a:p>
            </p:txBody>
          </p:sp>
          <p:sp>
            <p:nvSpPr>
              <p:cNvPr id="81657" name="Rectangle 14073"/>
              <p:cNvSpPr>
                <a:spLocks noChangeArrowheads="1"/>
              </p:cNvSpPr>
              <p:nvPr/>
            </p:nvSpPr>
            <p:spPr bwMode="auto">
              <a:xfrm>
                <a:off x="2189" y="2752"/>
                <a:ext cx="6" cy="233"/>
              </a:xfrm>
              <a:prstGeom prst="rect">
                <a:avLst/>
              </a:prstGeom>
              <a:solidFill>
                <a:srgbClr val="63C6F5"/>
              </a:solidFill>
              <a:ln w="9525">
                <a:noFill/>
                <a:miter lim="800000"/>
                <a:headEnd/>
                <a:tailEnd/>
              </a:ln>
            </p:spPr>
            <p:txBody>
              <a:bodyPr/>
              <a:lstStyle/>
              <a:p>
                <a:endParaRPr lang="en-US" dirty="0"/>
              </a:p>
            </p:txBody>
          </p:sp>
          <p:sp>
            <p:nvSpPr>
              <p:cNvPr id="81658" name="Rectangle 14074"/>
              <p:cNvSpPr>
                <a:spLocks noChangeArrowheads="1"/>
              </p:cNvSpPr>
              <p:nvPr/>
            </p:nvSpPr>
            <p:spPr bwMode="auto">
              <a:xfrm>
                <a:off x="2195" y="3532"/>
                <a:ext cx="6" cy="101"/>
              </a:xfrm>
              <a:prstGeom prst="rect">
                <a:avLst/>
              </a:prstGeom>
              <a:solidFill>
                <a:srgbClr val="63C6F5"/>
              </a:solidFill>
              <a:ln w="9525">
                <a:noFill/>
                <a:miter lim="800000"/>
                <a:headEnd/>
                <a:tailEnd/>
              </a:ln>
            </p:spPr>
            <p:txBody>
              <a:bodyPr/>
              <a:lstStyle/>
              <a:p>
                <a:endParaRPr lang="en-US" dirty="0"/>
              </a:p>
            </p:txBody>
          </p:sp>
          <p:sp>
            <p:nvSpPr>
              <p:cNvPr id="81659" name="Rectangle 14075"/>
              <p:cNvSpPr>
                <a:spLocks noChangeArrowheads="1"/>
              </p:cNvSpPr>
              <p:nvPr/>
            </p:nvSpPr>
            <p:spPr bwMode="auto">
              <a:xfrm>
                <a:off x="2201" y="1953"/>
                <a:ext cx="7" cy="585"/>
              </a:xfrm>
              <a:prstGeom prst="rect">
                <a:avLst/>
              </a:prstGeom>
              <a:solidFill>
                <a:srgbClr val="63C6F5"/>
              </a:solidFill>
              <a:ln w="9525">
                <a:noFill/>
                <a:miter lim="800000"/>
                <a:headEnd/>
                <a:tailEnd/>
              </a:ln>
            </p:spPr>
            <p:txBody>
              <a:bodyPr/>
              <a:lstStyle/>
              <a:p>
                <a:endParaRPr lang="en-US" dirty="0"/>
              </a:p>
            </p:txBody>
          </p:sp>
          <p:sp>
            <p:nvSpPr>
              <p:cNvPr id="81660" name="Rectangle 14076"/>
              <p:cNvSpPr>
                <a:spLocks noChangeArrowheads="1"/>
              </p:cNvSpPr>
              <p:nvPr/>
            </p:nvSpPr>
            <p:spPr bwMode="auto">
              <a:xfrm>
                <a:off x="2195" y="2752"/>
                <a:ext cx="6" cy="233"/>
              </a:xfrm>
              <a:prstGeom prst="rect">
                <a:avLst/>
              </a:prstGeom>
              <a:solidFill>
                <a:srgbClr val="63C6F5"/>
              </a:solidFill>
              <a:ln w="9525">
                <a:noFill/>
                <a:miter lim="800000"/>
                <a:headEnd/>
                <a:tailEnd/>
              </a:ln>
            </p:spPr>
            <p:txBody>
              <a:bodyPr/>
              <a:lstStyle/>
              <a:p>
                <a:endParaRPr lang="en-US" dirty="0"/>
              </a:p>
            </p:txBody>
          </p:sp>
          <p:sp>
            <p:nvSpPr>
              <p:cNvPr id="81661" name="Rectangle 14077"/>
              <p:cNvSpPr>
                <a:spLocks noChangeArrowheads="1"/>
              </p:cNvSpPr>
              <p:nvPr/>
            </p:nvSpPr>
            <p:spPr bwMode="auto">
              <a:xfrm>
                <a:off x="2195" y="3343"/>
                <a:ext cx="6" cy="107"/>
              </a:xfrm>
              <a:prstGeom prst="rect">
                <a:avLst/>
              </a:prstGeom>
              <a:solidFill>
                <a:srgbClr val="63C6F5"/>
              </a:solidFill>
              <a:ln w="9525">
                <a:noFill/>
                <a:miter lim="800000"/>
                <a:headEnd/>
                <a:tailEnd/>
              </a:ln>
            </p:spPr>
            <p:txBody>
              <a:bodyPr/>
              <a:lstStyle/>
              <a:p>
                <a:endParaRPr lang="en-US" dirty="0"/>
              </a:p>
            </p:txBody>
          </p:sp>
          <p:sp>
            <p:nvSpPr>
              <p:cNvPr id="81662" name="Freeform 14078"/>
              <p:cNvSpPr>
                <a:spLocks/>
              </p:cNvSpPr>
              <p:nvPr/>
            </p:nvSpPr>
            <p:spPr bwMode="auto">
              <a:xfrm>
                <a:off x="2201" y="3532"/>
                <a:ext cx="7" cy="101"/>
              </a:xfrm>
              <a:custGeom>
                <a:avLst/>
                <a:gdLst/>
                <a:ahLst/>
                <a:cxnLst>
                  <a:cxn ang="0">
                    <a:pos x="0" y="0"/>
                  </a:cxn>
                  <a:cxn ang="0">
                    <a:pos x="0" y="101"/>
                  </a:cxn>
                  <a:cxn ang="0">
                    <a:pos x="7" y="101"/>
                  </a:cxn>
                  <a:cxn ang="0">
                    <a:pos x="7" y="6"/>
                  </a:cxn>
                  <a:cxn ang="0">
                    <a:pos x="0" y="0"/>
                  </a:cxn>
                </a:cxnLst>
                <a:rect l="0" t="0" r="r" b="b"/>
                <a:pathLst>
                  <a:path w="7" h="101">
                    <a:moveTo>
                      <a:pt x="0" y="0"/>
                    </a:moveTo>
                    <a:lnTo>
                      <a:pt x="0" y="101"/>
                    </a:lnTo>
                    <a:lnTo>
                      <a:pt x="7" y="101"/>
                    </a:lnTo>
                    <a:lnTo>
                      <a:pt x="7" y="6"/>
                    </a:lnTo>
                    <a:lnTo>
                      <a:pt x="0" y="0"/>
                    </a:lnTo>
                    <a:close/>
                  </a:path>
                </a:pathLst>
              </a:custGeom>
              <a:solidFill>
                <a:srgbClr val="63C6F5"/>
              </a:solidFill>
              <a:ln w="9525">
                <a:noFill/>
                <a:round/>
                <a:headEnd/>
                <a:tailEnd/>
              </a:ln>
            </p:spPr>
            <p:txBody>
              <a:bodyPr/>
              <a:lstStyle/>
              <a:p>
                <a:endParaRPr lang="en-US" dirty="0"/>
              </a:p>
            </p:txBody>
          </p:sp>
          <p:sp>
            <p:nvSpPr>
              <p:cNvPr id="81663" name="Rectangle 14079"/>
              <p:cNvSpPr>
                <a:spLocks noChangeArrowheads="1"/>
              </p:cNvSpPr>
              <p:nvPr/>
            </p:nvSpPr>
            <p:spPr bwMode="auto">
              <a:xfrm>
                <a:off x="2201" y="1815"/>
                <a:ext cx="7" cy="107"/>
              </a:xfrm>
              <a:prstGeom prst="rect">
                <a:avLst/>
              </a:prstGeom>
              <a:solidFill>
                <a:srgbClr val="63C6F5"/>
              </a:solidFill>
              <a:ln w="9525">
                <a:noFill/>
                <a:miter lim="800000"/>
                <a:headEnd/>
                <a:tailEnd/>
              </a:ln>
            </p:spPr>
            <p:txBody>
              <a:bodyPr/>
              <a:lstStyle/>
              <a:p>
                <a:endParaRPr lang="en-US" dirty="0"/>
              </a:p>
            </p:txBody>
          </p:sp>
          <p:sp>
            <p:nvSpPr>
              <p:cNvPr id="81664" name="Freeform 14080"/>
              <p:cNvSpPr>
                <a:spLocks/>
              </p:cNvSpPr>
              <p:nvPr/>
            </p:nvSpPr>
            <p:spPr bwMode="auto">
              <a:xfrm>
                <a:off x="2201" y="2752"/>
                <a:ext cx="7" cy="239"/>
              </a:xfrm>
              <a:custGeom>
                <a:avLst/>
                <a:gdLst/>
                <a:ahLst/>
                <a:cxnLst>
                  <a:cxn ang="0">
                    <a:pos x="0" y="0"/>
                  </a:cxn>
                  <a:cxn ang="0">
                    <a:pos x="0" y="233"/>
                  </a:cxn>
                  <a:cxn ang="0">
                    <a:pos x="7" y="239"/>
                  </a:cxn>
                  <a:cxn ang="0">
                    <a:pos x="7" y="0"/>
                  </a:cxn>
                  <a:cxn ang="0">
                    <a:pos x="0" y="0"/>
                  </a:cxn>
                </a:cxnLst>
                <a:rect l="0" t="0" r="r" b="b"/>
                <a:pathLst>
                  <a:path w="7" h="239">
                    <a:moveTo>
                      <a:pt x="0" y="0"/>
                    </a:moveTo>
                    <a:lnTo>
                      <a:pt x="0" y="233"/>
                    </a:lnTo>
                    <a:lnTo>
                      <a:pt x="7" y="239"/>
                    </a:lnTo>
                    <a:lnTo>
                      <a:pt x="7" y="0"/>
                    </a:lnTo>
                    <a:lnTo>
                      <a:pt x="0" y="0"/>
                    </a:lnTo>
                    <a:close/>
                  </a:path>
                </a:pathLst>
              </a:custGeom>
              <a:solidFill>
                <a:srgbClr val="63C6F5"/>
              </a:solidFill>
              <a:ln w="9525">
                <a:noFill/>
                <a:round/>
                <a:headEnd/>
                <a:tailEnd/>
              </a:ln>
            </p:spPr>
            <p:txBody>
              <a:bodyPr/>
              <a:lstStyle/>
              <a:p>
                <a:endParaRPr lang="en-US" dirty="0"/>
              </a:p>
            </p:txBody>
          </p:sp>
          <p:sp>
            <p:nvSpPr>
              <p:cNvPr id="81665" name="Rectangle 14081"/>
              <p:cNvSpPr>
                <a:spLocks noChangeArrowheads="1"/>
              </p:cNvSpPr>
              <p:nvPr/>
            </p:nvSpPr>
            <p:spPr bwMode="auto">
              <a:xfrm>
                <a:off x="2208" y="3538"/>
                <a:ext cx="6" cy="101"/>
              </a:xfrm>
              <a:prstGeom prst="rect">
                <a:avLst/>
              </a:prstGeom>
              <a:solidFill>
                <a:srgbClr val="63C6F5"/>
              </a:solidFill>
              <a:ln w="9525">
                <a:noFill/>
                <a:miter lim="800000"/>
                <a:headEnd/>
                <a:tailEnd/>
              </a:ln>
            </p:spPr>
            <p:txBody>
              <a:bodyPr/>
              <a:lstStyle/>
              <a:p>
                <a:endParaRPr lang="en-US" dirty="0"/>
              </a:p>
            </p:txBody>
          </p:sp>
          <p:sp>
            <p:nvSpPr>
              <p:cNvPr id="81666" name="Freeform 14082"/>
              <p:cNvSpPr>
                <a:spLocks/>
              </p:cNvSpPr>
              <p:nvPr/>
            </p:nvSpPr>
            <p:spPr bwMode="auto">
              <a:xfrm>
                <a:off x="2208" y="1815"/>
                <a:ext cx="6" cy="113"/>
              </a:xfrm>
              <a:custGeom>
                <a:avLst/>
                <a:gdLst/>
                <a:ahLst/>
                <a:cxnLst>
                  <a:cxn ang="0">
                    <a:pos x="0" y="0"/>
                  </a:cxn>
                  <a:cxn ang="0">
                    <a:pos x="0" y="113"/>
                  </a:cxn>
                  <a:cxn ang="0">
                    <a:pos x="6" y="113"/>
                  </a:cxn>
                  <a:cxn ang="0">
                    <a:pos x="6" y="6"/>
                  </a:cxn>
                  <a:cxn ang="0">
                    <a:pos x="0" y="0"/>
                  </a:cxn>
                </a:cxnLst>
                <a:rect l="0" t="0" r="r" b="b"/>
                <a:pathLst>
                  <a:path w="6" h="113">
                    <a:moveTo>
                      <a:pt x="0" y="0"/>
                    </a:moveTo>
                    <a:lnTo>
                      <a:pt x="0" y="113"/>
                    </a:lnTo>
                    <a:lnTo>
                      <a:pt x="6" y="113"/>
                    </a:lnTo>
                    <a:lnTo>
                      <a:pt x="6" y="6"/>
                    </a:lnTo>
                    <a:lnTo>
                      <a:pt x="0" y="0"/>
                    </a:lnTo>
                    <a:close/>
                  </a:path>
                </a:pathLst>
              </a:custGeom>
              <a:solidFill>
                <a:srgbClr val="63C6F5"/>
              </a:solidFill>
              <a:ln w="9525">
                <a:noFill/>
                <a:round/>
                <a:headEnd/>
                <a:tailEnd/>
              </a:ln>
            </p:spPr>
            <p:txBody>
              <a:bodyPr/>
              <a:lstStyle/>
              <a:p>
                <a:endParaRPr lang="en-US" dirty="0"/>
              </a:p>
            </p:txBody>
          </p:sp>
          <p:sp>
            <p:nvSpPr>
              <p:cNvPr id="81667" name="Rectangle 14083"/>
              <p:cNvSpPr>
                <a:spLocks noChangeArrowheads="1"/>
              </p:cNvSpPr>
              <p:nvPr/>
            </p:nvSpPr>
            <p:spPr bwMode="auto">
              <a:xfrm>
                <a:off x="2214" y="1821"/>
                <a:ext cx="6" cy="107"/>
              </a:xfrm>
              <a:prstGeom prst="rect">
                <a:avLst/>
              </a:prstGeom>
              <a:solidFill>
                <a:srgbClr val="63C6F5"/>
              </a:solidFill>
              <a:ln w="9525">
                <a:noFill/>
                <a:miter lim="800000"/>
                <a:headEnd/>
                <a:tailEnd/>
              </a:ln>
            </p:spPr>
            <p:txBody>
              <a:bodyPr/>
              <a:lstStyle/>
              <a:p>
                <a:endParaRPr lang="en-US" dirty="0"/>
              </a:p>
            </p:txBody>
          </p:sp>
          <p:sp>
            <p:nvSpPr>
              <p:cNvPr id="81668" name="Freeform 14084"/>
              <p:cNvSpPr>
                <a:spLocks/>
              </p:cNvSpPr>
              <p:nvPr/>
            </p:nvSpPr>
            <p:spPr bwMode="auto">
              <a:xfrm>
                <a:off x="2208" y="1959"/>
                <a:ext cx="6" cy="579"/>
              </a:xfrm>
              <a:custGeom>
                <a:avLst/>
                <a:gdLst/>
                <a:ahLst/>
                <a:cxnLst>
                  <a:cxn ang="0">
                    <a:pos x="0" y="0"/>
                  </a:cxn>
                  <a:cxn ang="0">
                    <a:pos x="0" y="579"/>
                  </a:cxn>
                  <a:cxn ang="0">
                    <a:pos x="6" y="579"/>
                  </a:cxn>
                  <a:cxn ang="0">
                    <a:pos x="6" y="7"/>
                  </a:cxn>
                  <a:cxn ang="0">
                    <a:pos x="0" y="0"/>
                  </a:cxn>
                </a:cxnLst>
                <a:rect l="0" t="0" r="r" b="b"/>
                <a:pathLst>
                  <a:path w="6" h="579">
                    <a:moveTo>
                      <a:pt x="0" y="0"/>
                    </a:moveTo>
                    <a:lnTo>
                      <a:pt x="0" y="579"/>
                    </a:lnTo>
                    <a:lnTo>
                      <a:pt x="6" y="579"/>
                    </a:lnTo>
                    <a:lnTo>
                      <a:pt x="6" y="7"/>
                    </a:lnTo>
                    <a:lnTo>
                      <a:pt x="0" y="0"/>
                    </a:lnTo>
                    <a:close/>
                  </a:path>
                </a:pathLst>
              </a:custGeom>
              <a:solidFill>
                <a:srgbClr val="63C6F5"/>
              </a:solidFill>
              <a:ln w="9525">
                <a:noFill/>
                <a:round/>
                <a:headEnd/>
                <a:tailEnd/>
              </a:ln>
            </p:spPr>
            <p:txBody>
              <a:bodyPr/>
              <a:lstStyle/>
              <a:p>
                <a:endParaRPr lang="en-US" dirty="0"/>
              </a:p>
            </p:txBody>
          </p:sp>
          <p:sp>
            <p:nvSpPr>
              <p:cNvPr id="81669" name="Rectangle 14085"/>
              <p:cNvSpPr>
                <a:spLocks noChangeArrowheads="1"/>
              </p:cNvSpPr>
              <p:nvPr/>
            </p:nvSpPr>
            <p:spPr bwMode="auto">
              <a:xfrm>
                <a:off x="2214" y="1966"/>
                <a:ext cx="6" cy="572"/>
              </a:xfrm>
              <a:prstGeom prst="rect">
                <a:avLst/>
              </a:prstGeom>
              <a:solidFill>
                <a:srgbClr val="63C6F5"/>
              </a:solidFill>
              <a:ln w="9525">
                <a:noFill/>
                <a:miter lim="800000"/>
                <a:headEnd/>
                <a:tailEnd/>
              </a:ln>
            </p:spPr>
            <p:txBody>
              <a:bodyPr/>
              <a:lstStyle/>
              <a:p>
                <a:endParaRPr lang="en-US" dirty="0"/>
              </a:p>
            </p:txBody>
          </p:sp>
          <p:sp>
            <p:nvSpPr>
              <p:cNvPr id="81670" name="Rectangle 14086"/>
              <p:cNvSpPr>
                <a:spLocks noChangeArrowheads="1"/>
              </p:cNvSpPr>
              <p:nvPr/>
            </p:nvSpPr>
            <p:spPr bwMode="auto">
              <a:xfrm>
                <a:off x="2208" y="2752"/>
                <a:ext cx="6" cy="239"/>
              </a:xfrm>
              <a:prstGeom prst="rect">
                <a:avLst/>
              </a:prstGeom>
              <a:solidFill>
                <a:srgbClr val="63C6F5"/>
              </a:solidFill>
              <a:ln w="9525">
                <a:noFill/>
                <a:miter lim="800000"/>
                <a:headEnd/>
                <a:tailEnd/>
              </a:ln>
            </p:spPr>
            <p:txBody>
              <a:bodyPr/>
              <a:lstStyle/>
              <a:p>
                <a:endParaRPr lang="en-US" dirty="0"/>
              </a:p>
            </p:txBody>
          </p:sp>
          <p:sp>
            <p:nvSpPr>
              <p:cNvPr id="81671" name="Freeform 14087"/>
              <p:cNvSpPr>
                <a:spLocks/>
              </p:cNvSpPr>
              <p:nvPr/>
            </p:nvSpPr>
            <p:spPr bwMode="auto">
              <a:xfrm>
                <a:off x="2201" y="3343"/>
                <a:ext cx="19" cy="107"/>
              </a:xfrm>
              <a:custGeom>
                <a:avLst/>
                <a:gdLst/>
                <a:ahLst/>
                <a:cxnLst>
                  <a:cxn ang="0">
                    <a:pos x="0" y="0"/>
                  </a:cxn>
                  <a:cxn ang="0">
                    <a:pos x="0" y="107"/>
                  </a:cxn>
                  <a:cxn ang="0">
                    <a:pos x="19" y="107"/>
                  </a:cxn>
                  <a:cxn ang="0">
                    <a:pos x="19" y="7"/>
                  </a:cxn>
                  <a:cxn ang="0">
                    <a:pos x="0" y="0"/>
                  </a:cxn>
                </a:cxnLst>
                <a:rect l="0" t="0" r="r" b="b"/>
                <a:pathLst>
                  <a:path w="19" h="107">
                    <a:moveTo>
                      <a:pt x="0" y="0"/>
                    </a:moveTo>
                    <a:lnTo>
                      <a:pt x="0" y="107"/>
                    </a:lnTo>
                    <a:lnTo>
                      <a:pt x="19" y="107"/>
                    </a:lnTo>
                    <a:lnTo>
                      <a:pt x="19" y="7"/>
                    </a:lnTo>
                    <a:lnTo>
                      <a:pt x="0" y="0"/>
                    </a:lnTo>
                    <a:close/>
                  </a:path>
                </a:pathLst>
              </a:custGeom>
              <a:solidFill>
                <a:srgbClr val="63C6F5"/>
              </a:solidFill>
              <a:ln w="9525">
                <a:noFill/>
                <a:round/>
                <a:headEnd/>
                <a:tailEnd/>
              </a:ln>
            </p:spPr>
            <p:txBody>
              <a:bodyPr/>
              <a:lstStyle/>
              <a:p>
                <a:endParaRPr lang="en-US" dirty="0"/>
              </a:p>
            </p:txBody>
          </p:sp>
          <p:sp>
            <p:nvSpPr>
              <p:cNvPr id="81672" name="Rectangle 14088"/>
              <p:cNvSpPr>
                <a:spLocks noChangeArrowheads="1"/>
              </p:cNvSpPr>
              <p:nvPr/>
            </p:nvSpPr>
            <p:spPr bwMode="auto">
              <a:xfrm>
                <a:off x="2214" y="3538"/>
                <a:ext cx="6" cy="101"/>
              </a:xfrm>
              <a:prstGeom prst="rect">
                <a:avLst/>
              </a:prstGeom>
              <a:solidFill>
                <a:srgbClr val="63C6F5"/>
              </a:solidFill>
              <a:ln w="9525">
                <a:noFill/>
                <a:miter lim="800000"/>
                <a:headEnd/>
                <a:tailEnd/>
              </a:ln>
            </p:spPr>
            <p:txBody>
              <a:bodyPr/>
              <a:lstStyle/>
              <a:p>
                <a:endParaRPr lang="en-US" dirty="0"/>
              </a:p>
            </p:txBody>
          </p:sp>
          <p:sp>
            <p:nvSpPr>
              <p:cNvPr id="81673" name="Rectangle 14089"/>
              <p:cNvSpPr>
                <a:spLocks noChangeArrowheads="1"/>
              </p:cNvSpPr>
              <p:nvPr/>
            </p:nvSpPr>
            <p:spPr bwMode="auto">
              <a:xfrm>
                <a:off x="2220" y="1966"/>
                <a:ext cx="6" cy="572"/>
              </a:xfrm>
              <a:prstGeom prst="rect">
                <a:avLst/>
              </a:prstGeom>
              <a:solidFill>
                <a:srgbClr val="63C6F5"/>
              </a:solidFill>
              <a:ln w="9525">
                <a:noFill/>
                <a:miter lim="800000"/>
                <a:headEnd/>
                <a:tailEnd/>
              </a:ln>
            </p:spPr>
            <p:txBody>
              <a:bodyPr/>
              <a:lstStyle/>
              <a:p>
                <a:endParaRPr lang="en-US" dirty="0"/>
              </a:p>
            </p:txBody>
          </p:sp>
          <p:sp>
            <p:nvSpPr>
              <p:cNvPr id="81674" name="Rectangle 14090"/>
              <p:cNvSpPr>
                <a:spLocks noChangeArrowheads="1"/>
              </p:cNvSpPr>
              <p:nvPr/>
            </p:nvSpPr>
            <p:spPr bwMode="auto">
              <a:xfrm>
                <a:off x="2214" y="2752"/>
                <a:ext cx="6" cy="239"/>
              </a:xfrm>
              <a:prstGeom prst="rect">
                <a:avLst/>
              </a:prstGeom>
              <a:solidFill>
                <a:srgbClr val="63C6F5"/>
              </a:solidFill>
              <a:ln w="9525">
                <a:noFill/>
                <a:miter lim="800000"/>
                <a:headEnd/>
                <a:tailEnd/>
              </a:ln>
            </p:spPr>
            <p:txBody>
              <a:bodyPr/>
              <a:lstStyle/>
              <a:p>
                <a:endParaRPr lang="en-US" dirty="0"/>
              </a:p>
            </p:txBody>
          </p:sp>
          <p:sp>
            <p:nvSpPr>
              <p:cNvPr id="81675" name="Rectangle 14091"/>
              <p:cNvSpPr>
                <a:spLocks noChangeArrowheads="1"/>
              </p:cNvSpPr>
              <p:nvPr/>
            </p:nvSpPr>
            <p:spPr bwMode="auto">
              <a:xfrm>
                <a:off x="2220" y="3350"/>
                <a:ext cx="6" cy="100"/>
              </a:xfrm>
              <a:prstGeom prst="rect">
                <a:avLst/>
              </a:prstGeom>
              <a:solidFill>
                <a:srgbClr val="63C6F5"/>
              </a:solidFill>
              <a:ln w="9525">
                <a:noFill/>
                <a:miter lim="800000"/>
                <a:headEnd/>
                <a:tailEnd/>
              </a:ln>
            </p:spPr>
            <p:txBody>
              <a:bodyPr/>
              <a:lstStyle/>
              <a:p>
                <a:endParaRPr lang="en-US" dirty="0"/>
              </a:p>
            </p:txBody>
          </p:sp>
          <p:sp>
            <p:nvSpPr>
              <p:cNvPr id="81676" name="Rectangle 14092"/>
              <p:cNvSpPr>
                <a:spLocks noChangeArrowheads="1"/>
              </p:cNvSpPr>
              <p:nvPr/>
            </p:nvSpPr>
            <p:spPr bwMode="auto">
              <a:xfrm>
                <a:off x="2220" y="3538"/>
                <a:ext cx="6" cy="101"/>
              </a:xfrm>
              <a:prstGeom prst="rect">
                <a:avLst/>
              </a:prstGeom>
              <a:solidFill>
                <a:srgbClr val="63C6F5"/>
              </a:solidFill>
              <a:ln w="9525">
                <a:noFill/>
                <a:miter lim="800000"/>
                <a:headEnd/>
                <a:tailEnd/>
              </a:ln>
            </p:spPr>
            <p:txBody>
              <a:bodyPr/>
              <a:lstStyle/>
              <a:p>
                <a:endParaRPr lang="en-US" dirty="0"/>
              </a:p>
            </p:txBody>
          </p:sp>
          <p:sp>
            <p:nvSpPr>
              <p:cNvPr id="81677" name="Rectangle 14093"/>
              <p:cNvSpPr>
                <a:spLocks noChangeArrowheads="1"/>
              </p:cNvSpPr>
              <p:nvPr/>
            </p:nvSpPr>
            <p:spPr bwMode="auto">
              <a:xfrm>
                <a:off x="2220" y="1821"/>
                <a:ext cx="6" cy="107"/>
              </a:xfrm>
              <a:prstGeom prst="rect">
                <a:avLst/>
              </a:prstGeom>
              <a:solidFill>
                <a:srgbClr val="63C6F5"/>
              </a:solidFill>
              <a:ln w="9525">
                <a:noFill/>
                <a:miter lim="800000"/>
                <a:headEnd/>
                <a:tailEnd/>
              </a:ln>
            </p:spPr>
            <p:txBody>
              <a:bodyPr/>
              <a:lstStyle/>
              <a:p>
                <a:endParaRPr lang="en-US" dirty="0"/>
              </a:p>
            </p:txBody>
          </p:sp>
          <p:sp>
            <p:nvSpPr>
              <p:cNvPr id="81678" name="Freeform 14094"/>
              <p:cNvSpPr>
                <a:spLocks/>
              </p:cNvSpPr>
              <p:nvPr/>
            </p:nvSpPr>
            <p:spPr bwMode="auto">
              <a:xfrm>
                <a:off x="2226" y="1966"/>
                <a:ext cx="7" cy="572"/>
              </a:xfrm>
              <a:custGeom>
                <a:avLst/>
                <a:gdLst/>
                <a:ahLst/>
                <a:cxnLst>
                  <a:cxn ang="0">
                    <a:pos x="0" y="0"/>
                  </a:cxn>
                  <a:cxn ang="0">
                    <a:pos x="0" y="572"/>
                  </a:cxn>
                  <a:cxn ang="0">
                    <a:pos x="7" y="572"/>
                  </a:cxn>
                  <a:cxn ang="0">
                    <a:pos x="7" y="6"/>
                  </a:cxn>
                  <a:cxn ang="0">
                    <a:pos x="0" y="0"/>
                  </a:cxn>
                </a:cxnLst>
                <a:rect l="0" t="0" r="r" b="b"/>
                <a:pathLst>
                  <a:path w="7" h="572">
                    <a:moveTo>
                      <a:pt x="0" y="0"/>
                    </a:moveTo>
                    <a:lnTo>
                      <a:pt x="0" y="572"/>
                    </a:lnTo>
                    <a:lnTo>
                      <a:pt x="7" y="572"/>
                    </a:lnTo>
                    <a:lnTo>
                      <a:pt x="7" y="6"/>
                    </a:lnTo>
                    <a:lnTo>
                      <a:pt x="0" y="0"/>
                    </a:lnTo>
                    <a:close/>
                  </a:path>
                </a:pathLst>
              </a:custGeom>
              <a:solidFill>
                <a:srgbClr val="63C6F5"/>
              </a:solidFill>
              <a:ln w="9525">
                <a:noFill/>
                <a:round/>
                <a:headEnd/>
                <a:tailEnd/>
              </a:ln>
            </p:spPr>
            <p:txBody>
              <a:bodyPr/>
              <a:lstStyle/>
              <a:p>
                <a:endParaRPr lang="en-US" dirty="0"/>
              </a:p>
            </p:txBody>
          </p:sp>
          <p:sp>
            <p:nvSpPr>
              <p:cNvPr id="81679" name="Rectangle 14095"/>
              <p:cNvSpPr>
                <a:spLocks noChangeArrowheads="1"/>
              </p:cNvSpPr>
              <p:nvPr/>
            </p:nvSpPr>
            <p:spPr bwMode="auto">
              <a:xfrm>
                <a:off x="2226" y="2544"/>
                <a:ext cx="7" cy="1"/>
              </a:xfrm>
              <a:prstGeom prst="rect">
                <a:avLst/>
              </a:prstGeom>
              <a:solidFill>
                <a:srgbClr val="63C6F5"/>
              </a:solidFill>
              <a:ln w="9525">
                <a:noFill/>
                <a:miter lim="800000"/>
                <a:headEnd/>
                <a:tailEnd/>
              </a:ln>
            </p:spPr>
            <p:txBody>
              <a:bodyPr/>
              <a:lstStyle/>
              <a:p>
                <a:endParaRPr lang="en-US" dirty="0"/>
              </a:p>
            </p:txBody>
          </p:sp>
          <p:sp>
            <p:nvSpPr>
              <p:cNvPr id="81680" name="Freeform 14096"/>
              <p:cNvSpPr>
                <a:spLocks/>
              </p:cNvSpPr>
              <p:nvPr/>
            </p:nvSpPr>
            <p:spPr bwMode="auto">
              <a:xfrm>
                <a:off x="2220" y="2746"/>
                <a:ext cx="6" cy="251"/>
              </a:xfrm>
              <a:custGeom>
                <a:avLst/>
                <a:gdLst/>
                <a:ahLst/>
                <a:cxnLst>
                  <a:cxn ang="0">
                    <a:pos x="0" y="0"/>
                  </a:cxn>
                  <a:cxn ang="0">
                    <a:pos x="0" y="245"/>
                  </a:cxn>
                  <a:cxn ang="0">
                    <a:pos x="6" y="251"/>
                  </a:cxn>
                  <a:cxn ang="0">
                    <a:pos x="6" y="0"/>
                  </a:cxn>
                  <a:cxn ang="0">
                    <a:pos x="0" y="0"/>
                  </a:cxn>
                </a:cxnLst>
                <a:rect l="0" t="0" r="r" b="b"/>
                <a:pathLst>
                  <a:path w="6" h="251">
                    <a:moveTo>
                      <a:pt x="0" y="0"/>
                    </a:moveTo>
                    <a:lnTo>
                      <a:pt x="0" y="245"/>
                    </a:lnTo>
                    <a:lnTo>
                      <a:pt x="6" y="251"/>
                    </a:lnTo>
                    <a:lnTo>
                      <a:pt x="6" y="0"/>
                    </a:lnTo>
                    <a:lnTo>
                      <a:pt x="0" y="0"/>
                    </a:lnTo>
                    <a:close/>
                  </a:path>
                </a:pathLst>
              </a:custGeom>
              <a:solidFill>
                <a:srgbClr val="63C6F5"/>
              </a:solidFill>
              <a:ln w="9525">
                <a:noFill/>
                <a:round/>
                <a:headEnd/>
                <a:tailEnd/>
              </a:ln>
            </p:spPr>
            <p:txBody>
              <a:bodyPr/>
              <a:lstStyle/>
              <a:p>
                <a:endParaRPr lang="en-US" dirty="0"/>
              </a:p>
            </p:txBody>
          </p:sp>
          <p:sp>
            <p:nvSpPr>
              <p:cNvPr id="81681" name="Rectangle 14097"/>
              <p:cNvSpPr>
                <a:spLocks noChangeArrowheads="1"/>
              </p:cNvSpPr>
              <p:nvPr/>
            </p:nvSpPr>
            <p:spPr bwMode="auto">
              <a:xfrm>
                <a:off x="2226" y="2746"/>
                <a:ext cx="7" cy="251"/>
              </a:xfrm>
              <a:prstGeom prst="rect">
                <a:avLst/>
              </a:prstGeom>
              <a:solidFill>
                <a:srgbClr val="63C6F5"/>
              </a:solidFill>
              <a:ln w="9525">
                <a:noFill/>
                <a:miter lim="800000"/>
                <a:headEnd/>
                <a:tailEnd/>
              </a:ln>
            </p:spPr>
            <p:txBody>
              <a:bodyPr/>
              <a:lstStyle/>
              <a:p>
                <a:endParaRPr lang="en-US" dirty="0"/>
              </a:p>
            </p:txBody>
          </p:sp>
          <p:sp>
            <p:nvSpPr>
              <p:cNvPr id="81682" name="Freeform 14098"/>
              <p:cNvSpPr>
                <a:spLocks/>
              </p:cNvSpPr>
              <p:nvPr/>
            </p:nvSpPr>
            <p:spPr bwMode="auto">
              <a:xfrm>
                <a:off x="2226" y="3538"/>
                <a:ext cx="7" cy="107"/>
              </a:xfrm>
              <a:custGeom>
                <a:avLst/>
                <a:gdLst/>
                <a:ahLst/>
                <a:cxnLst>
                  <a:cxn ang="0">
                    <a:pos x="0" y="0"/>
                  </a:cxn>
                  <a:cxn ang="0">
                    <a:pos x="0" y="107"/>
                  </a:cxn>
                  <a:cxn ang="0">
                    <a:pos x="7" y="107"/>
                  </a:cxn>
                  <a:cxn ang="0">
                    <a:pos x="7" y="6"/>
                  </a:cxn>
                  <a:cxn ang="0">
                    <a:pos x="0" y="0"/>
                  </a:cxn>
                </a:cxnLst>
                <a:rect l="0" t="0" r="r" b="b"/>
                <a:pathLst>
                  <a:path w="7" h="107">
                    <a:moveTo>
                      <a:pt x="0" y="0"/>
                    </a:moveTo>
                    <a:lnTo>
                      <a:pt x="0" y="107"/>
                    </a:lnTo>
                    <a:lnTo>
                      <a:pt x="7" y="107"/>
                    </a:lnTo>
                    <a:lnTo>
                      <a:pt x="7" y="6"/>
                    </a:lnTo>
                    <a:lnTo>
                      <a:pt x="0" y="0"/>
                    </a:lnTo>
                    <a:close/>
                  </a:path>
                </a:pathLst>
              </a:custGeom>
              <a:solidFill>
                <a:srgbClr val="63C6F5"/>
              </a:solidFill>
              <a:ln w="9525">
                <a:noFill/>
                <a:round/>
                <a:headEnd/>
                <a:tailEnd/>
              </a:ln>
            </p:spPr>
            <p:txBody>
              <a:bodyPr/>
              <a:lstStyle/>
              <a:p>
                <a:endParaRPr lang="en-US" dirty="0"/>
              </a:p>
            </p:txBody>
          </p:sp>
          <p:sp>
            <p:nvSpPr>
              <p:cNvPr id="81683" name="Freeform 14099"/>
              <p:cNvSpPr>
                <a:spLocks/>
              </p:cNvSpPr>
              <p:nvPr/>
            </p:nvSpPr>
            <p:spPr bwMode="auto">
              <a:xfrm>
                <a:off x="2226" y="1821"/>
                <a:ext cx="7" cy="113"/>
              </a:xfrm>
              <a:custGeom>
                <a:avLst/>
                <a:gdLst/>
                <a:ahLst/>
                <a:cxnLst>
                  <a:cxn ang="0">
                    <a:pos x="0" y="0"/>
                  </a:cxn>
                  <a:cxn ang="0">
                    <a:pos x="0" y="113"/>
                  </a:cxn>
                  <a:cxn ang="0">
                    <a:pos x="7" y="113"/>
                  </a:cxn>
                  <a:cxn ang="0">
                    <a:pos x="7" y="6"/>
                  </a:cxn>
                  <a:cxn ang="0">
                    <a:pos x="0" y="0"/>
                  </a:cxn>
                </a:cxnLst>
                <a:rect l="0" t="0" r="r" b="b"/>
                <a:pathLst>
                  <a:path w="7" h="113">
                    <a:moveTo>
                      <a:pt x="0" y="0"/>
                    </a:moveTo>
                    <a:lnTo>
                      <a:pt x="0" y="113"/>
                    </a:lnTo>
                    <a:lnTo>
                      <a:pt x="7" y="113"/>
                    </a:lnTo>
                    <a:lnTo>
                      <a:pt x="7" y="6"/>
                    </a:lnTo>
                    <a:lnTo>
                      <a:pt x="0" y="0"/>
                    </a:lnTo>
                    <a:close/>
                  </a:path>
                </a:pathLst>
              </a:custGeom>
              <a:solidFill>
                <a:srgbClr val="63C6F5"/>
              </a:solidFill>
              <a:ln w="9525">
                <a:noFill/>
                <a:round/>
                <a:headEnd/>
                <a:tailEnd/>
              </a:ln>
            </p:spPr>
            <p:txBody>
              <a:bodyPr/>
              <a:lstStyle/>
              <a:p>
                <a:endParaRPr lang="en-US" dirty="0"/>
              </a:p>
            </p:txBody>
          </p:sp>
          <p:sp>
            <p:nvSpPr>
              <p:cNvPr id="81684" name="Freeform 14100"/>
              <p:cNvSpPr>
                <a:spLocks/>
              </p:cNvSpPr>
              <p:nvPr/>
            </p:nvSpPr>
            <p:spPr bwMode="auto">
              <a:xfrm>
                <a:off x="2233" y="2746"/>
                <a:ext cx="6" cy="302"/>
              </a:xfrm>
              <a:custGeom>
                <a:avLst/>
                <a:gdLst/>
                <a:ahLst/>
                <a:cxnLst>
                  <a:cxn ang="0">
                    <a:pos x="0" y="0"/>
                  </a:cxn>
                  <a:cxn ang="0">
                    <a:pos x="0" y="295"/>
                  </a:cxn>
                  <a:cxn ang="0">
                    <a:pos x="6" y="302"/>
                  </a:cxn>
                  <a:cxn ang="0">
                    <a:pos x="6" y="0"/>
                  </a:cxn>
                  <a:cxn ang="0">
                    <a:pos x="0" y="0"/>
                  </a:cxn>
                </a:cxnLst>
                <a:rect l="0" t="0" r="r" b="b"/>
                <a:pathLst>
                  <a:path w="6" h="302">
                    <a:moveTo>
                      <a:pt x="0" y="0"/>
                    </a:moveTo>
                    <a:lnTo>
                      <a:pt x="0" y="295"/>
                    </a:lnTo>
                    <a:lnTo>
                      <a:pt x="6" y="302"/>
                    </a:lnTo>
                    <a:lnTo>
                      <a:pt x="6" y="0"/>
                    </a:lnTo>
                    <a:lnTo>
                      <a:pt x="0" y="0"/>
                    </a:lnTo>
                    <a:close/>
                  </a:path>
                </a:pathLst>
              </a:custGeom>
              <a:solidFill>
                <a:srgbClr val="63C6F5"/>
              </a:solidFill>
              <a:ln w="9525">
                <a:noFill/>
                <a:round/>
                <a:headEnd/>
                <a:tailEnd/>
              </a:ln>
            </p:spPr>
            <p:txBody>
              <a:bodyPr/>
              <a:lstStyle/>
              <a:p>
                <a:endParaRPr lang="en-US" dirty="0"/>
              </a:p>
            </p:txBody>
          </p:sp>
          <p:sp>
            <p:nvSpPr>
              <p:cNvPr id="81685" name="Rectangle 14101"/>
              <p:cNvSpPr>
                <a:spLocks noChangeArrowheads="1"/>
              </p:cNvSpPr>
              <p:nvPr/>
            </p:nvSpPr>
            <p:spPr bwMode="auto">
              <a:xfrm>
                <a:off x="2226" y="3343"/>
                <a:ext cx="7" cy="107"/>
              </a:xfrm>
              <a:prstGeom prst="rect">
                <a:avLst/>
              </a:prstGeom>
              <a:solidFill>
                <a:srgbClr val="63C6F5"/>
              </a:solidFill>
              <a:ln w="9525">
                <a:noFill/>
                <a:miter lim="800000"/>
                <a:headEnd/>
                <a:tailEnd/>
              </a:ln>
            </p:spPr>
            <p:txBody>
              <a:bodyPr/>
              <a:lstStyle/>
              <a:p>
                <a:endParaRPr lang="en-US" dirty="0"/>
              </a:p>
            </p:txBody>
          </p:sp>
          <p:sp>
            <p:nvSpPr>
              <p:cNvPr id="81686" name="Rectangle 14102"/>
              <p:cNvSpPr>
                <a:spLocks noChangeArrowheads="1"/>
              </p:cNvSpPr>
              <p:nvPr/>
            </p:nvSpPr>
            <p:spPr bwMode="auto">
              <a:xfrm>
                <a:off x="2233" y="3337"/>
                <a:ext cx="6" cy="113"/>
              </a:xfrm>
              <a:prstGeom prst="rect">
                <a:avLst/>
              </a:prstGeom>
              <a:solidFill>
                <a:srgbClr val="63C6F5"/>
              </a:solidFill>
              <a:ln w="9525">
                <a:noFill/>
                <a:miter lim="800000"/>
                <a:headEnd/>
                <a:tailEnd/>
              </a:ln>
            </p:spPr>
            <p:txBody>
              <a:bodyPr/>
              <a:lstStyle/>
              <a:p>
                <a:endParaRPr lang="en-US" dirty="0"/>
              </a:p>
            </p:txBody>
          </p:sp>
          <p:sp>
            <p:nvSpPr>
              <p:cNvPr id="81687" name="Rectangle 14103"/>
              <p:cNvSpPr>
                <a:spLocks noChangeArrowheads="1"/>
              </p:cNvSpPr>
              <p:nvPr/>
            </p:nvSpPr>
            <p:spPr bwMode="auto">
              <a:xfrm>
                <a:off x="2233" y="1827"/>
                <a:ext cx="6" cy="107"/>
              </a:xfrm>
              <a:prstGeom prst="rect">
                <a:avLst/>
              </a:prstGeom>
              <a:solidFill>
                <a:srgbClr val="63C6F5"/>
              </a:solidFill>
              <a:ln w="9525">
                <a:noFill/>
                <a:miter lim="800000"/>
                <a:headEnd/>
                <a:tailEnd/>
              </a:ln>
            </p:spPr>
            <p:txBody>
              <a:bodyPr/>
              <a:lstStyle/>
              <a:p>
                <a:endParaRPr lang="en-US" dirty="0"/>
              </a:p>
            </p:txBody>
          </p:sp>
          <p:sp>
            <p:nvSpPr>
              <p:cNvPr id="81688" name="Freeform 14104"/>
              <p:cNvSpPr>
                <a:spLocks/>
              </p:cNvSpPr>
              <p:nvPr/>
            </p:nvSpPr>
            <p:spPr bwMode="auto">
              <a:xfrm>
                <a:off x="2239" y="1827"/>
                <a:ext cx="6" cy="114"/>
              </a:xfrm>
              <a:custGeom>
                <a:avLst/>
                <a:gdLst/>
                <a:ahLst/>
                <a:cxnLst>
                  <a:cxn ang="0">
                    <a:pos x="0" y="0"/>
                  </a:cxn>
                  <a:cxn ang="0">
                    <a:pos x="0" y="107"/>
                  </a:cxn>
                  <a:cxn ang="0">
                    <a:pos x="6" y="114"/>
                  </a:cxn>
                  <a:cxn ang="0">
                    <a:pos x="6" y="0"/>
                  </a:cxn>
                  <a:cxn ang="0">
                    <a:pos x="0" y="0"/>
                  </a:cxn>
                </a:cxnLst>
                <a:rect l="0" t="0" r="r" b="b"/>
                <a:pathLst>
                  <a:path w="6" h="114">
                    <a:moveTo>
                      <a:pt x="0" y="0"/>
                    </a:moveTo>
                    <a:lnTo>
                      <a:pt x="0" y="107"/>
                    </a:lnTo>
                    <a:lnTo>
                      <a:pt x="6" y="114"/>
                    </a:lnTo>
                    <a:lnTo>
                      <a:pt x="6" y="0"/>
                    </a:lnTo>
                    <a:lnTo>
                      <a:pt x="0" y="0"/>
                    </a:lnTo>
                    <a:close/>
                  </a:path>
                </a:pathLst>
              </a:custGeom>
              <a:solidFill>
                <a:srgbClr val="63C6F5"/>
              </a:solidFill>
              <a:ln w="9525">
                <a:noFill/>
                <a:round/>
                <a:headEnd/>
                <a:tailEnd/>
              </a:ln>
            </p:spPr>
            <p:txBody>
              <a:bodyPr/>
              <a:lstStyle/>
              <a:p>
                <a:endParaRPr lang="en-US" dirty="0"/>
              </a:p>
            </p:txBody>
          </p:sp>
          <p:sp>
            <p:nvSpPr>
              <p:cNvPr id="81689" name="Freeform 14105"/>
              <p:cNvSpPr>
                <a:spLocks/>
              </p:cNvSpPr>
              <p:nvPr/>
            </p:nvSpPr>
            <p:spPr bwMode="auto">
              <a:xfrm>
                <a:off x="2233" y="1972"/>
                <a:ext cx="6" cy="566"/>
              </a:xfrm>
              <a:custGeom>
                <a:avLst/>
                <a:gdLst/>
                <a:ahLst/>
                <a:cxnLst>
                  <a:cxn ang="0">
                    <a:pos x="0" y="0"/>
                  </a:cxn>
                  <a:cxn ang="0">
                    <a:pos x="0" y="566"/>
                  </a:cxn>
                  <a:cxn ang="0">
                    <a:pos x="6" y="566"/>
                  </a:cxn>
                  <a:cxn ang="0">
                    <a:pos x="6" y="6"/>
                  </a:cxn>
                  <a:cxn ang="0">
                    <a:pos x="0" y="0"/>
                  </a:cxn>
                </a:cxnLst>
                <a:rect l="0" t="0" r="r" b="b"/>
                <a:pathLst>
                  <a:path w="6" h="566">
                    <a:moveTo>
                      <a:pt x="0" y="0"/>
                    </a:moveTo>
                    <a:lnTo>
                      <a:pt x="0" y="566"/>
                    </a:lnTo>
                    <a:lnTo>
                      <a:pt x="6" y="566"/>
                    </a:lnTo>
                    <a:lnTo>
                      <a:pt x="6" y="6"/>
                    </a:lnTo>
                    <a:lnTo>
                      <a:pt x="0" y="0"/>
                    </a:lnTo>
                    <a:close/>
                  </a:path>
                </a:pathLst>
              </a:custGeom>
              <a:solidFill>
                <a:srgbClr val="63C6F5"/>
              </a:solidFill>
              <a:ln w="9525">
                <a:noFill/>
                <a:round/>
                <a:headEnd/>
                <a:tailEnd/>
              </a:ln>
            </p:spPr>
            <p:txBody>
              <a:bodyPr/>
              <a:lstStyle/>
              <a:p>
                <a:endParaRPr lang="en-US" dirty="0"/>
              </a:p>
            </p:txBody>
          </p:sp>
          <p:sp>
            <p:nvSpPr>
              <p:cNvPr id="81690" name="Rectangle 14106"/>
              <p:cNvSpPr>
                <a:spLocks noChangeArrowheads="1"/>
              </p:cNvSpPr>
              <p:nvPr/>
            </p:nvSpPr>
            <p:spPr bwMode="auto">
              <a:xfrm>
                <a:off x="2239" y="1978"/>
                <a:ext cx="6" cy="560"/>
              </a:xfrm>
              <a:prstGeom prst="rect">
                <a:avLst/>
              </a:prstGeom>
              <a:solidFill>
                <a:srgbClr val="63C6F5"/>
              </a:solidFill>
              <a:ln w="9525">
                <a:noFill/>
                <a:miter lim="800000"/>
                <a:headEnd/>
                <a:tailEnd/>
              </a:ln>
            </p:spPr>
            <p:txBody>
              <a:bodyPr/>
              <a:lstStyle/>
              <a:p>
                <a:endParaRPr lang="en-US" dirty="0"/>
              </a:p>
            </p:txBody>
          </p:sp>
          <p:sp>
            <p:nvSpPr>
              <p:cNvPr id="81691" name="Freeform 14107"/>
              <p:cNvSpPr>
                <a:spLocks/>
              </p:cNvSpPr>
              <p:nvPr/>
            </p:nvSpPr>
            <p:spPr bwMode="auto">
              <a:xfrm>
                <a:off x="2239" y="2739"/>
                <a:ext cx="6" cy="321"/>
              </a:xfrm>
              <a:custGeom>
                <a:avLst/>
                <a:gdLst/>
                <a:ahLst/>
                <a:cxnLst>
                  <a:cxn ang="0">
                    <a:pos x="0" y="0"/>
                  </a:cxn>
                  <a:cxn ang="0">
                    <a:pos x="0" y="315"/>
                  </a:cxn>
                  <a:cxn ang="0">
                    <a:pos x="6" y="321"/>
                  </a:cxn>
                  <a:cxn ang="0">
                    <a:pos x="6" y="0"/>
                  </a:cxn>
                  <a:cxn ang="0">
                    <a:pos x="0" y="0"/>
                  </a:cxn>
                </a:cxnLst>
                <a:rect l="0" t="0" r="r" b="b"/>
                <a:pathLst>
                  <a:path w="6" h="321">
                    <a:moveTo>
                      <a:pt x="0" y="0"/>
                    </a:moveTo>
                    <a:lnTo>
                      <a:pt x="0" y="315"/>
                    </a:lnTo>
                    <a:lnTo>
                      <a:pt x="6" y="321"/>
                    </a:lnTo>
                    <a:lnTo>
                      <a:pt x="6" y="0"/>
                    </a:lnTo>
                    <a:lnTo>
                      <a:pt x="0" y="0"/>
                    </a:lnTo>
                    <a:close/>
                  </a:path>
                </a:pathLst>
              </a:custGeom>
              <a:solidFill>
                <a:srgbClr val="63C6F5"/>
              </a:solidFill>
              <a:ln w="9525">
                <a:noFill/>
                <a:round/>
                <a:headEnd/>
                <a:tailEnd/>
              </a:ln>
            </p:spPr>
            <p:txBody>
              <a:bodyPr/>
              <a:lstStyle/>
              <a:p>
                <a:endParaRPr lang="en-US" dirty="0"/>
              </a:p>
            </p:txBody>
          </p:sp>
          <p:sp>
            <p:nvSpPr>
              <p:cNvPr id="81692" name="Rectangle 14108"/>
              <p:cNvSpPr>
                <a:spLocks noChangeArrowheads="1"/>
              </p:cNvSpPr>
              <p:nvPr/>
            </p:nvSpPr>
            <p:spPr bwMode="auto">
              <a:xfrm>
                <a:off x="2239" y="3337"/>
                <a:ext cx="6" cy="113"/>
              </a:xfrm>
              <a:prstGeom prst="rect">
                <a:avLst/>
              </a:prstGeom>
              <a:solidFill>
                <a:srgbClr val="63C6F5"/>
              </a:solidFill>
              <a:ln w="9525">
                <a:noFill/>
                <a:miter lim="800000"/>
                <a:headEnd/>
                <a:tailEnd/>
              </a:ln>
            </p:spPr>
            <p:txBody>
              <a:bodyPr/>
              <a:lstStyle/>
              <a:p>
                <a:endParaRPr lang="en-US" dirty="0"/>
              </a:p>
            </p:txBody>
          </p:sp>
          <p:sp>
            <p:nvSpPr>
              <p:cNvPr id="81693" name="Rectangle 14109"/>
              <p:cNvSpPr>
                <a:spLocks noChangeArrowheads="1"/>
              </p:cNvSpPr>
              <p:nvPr/>
            </p:nvSpPr>
            <p:spPr bwMode="auto">
              <a:xfrm>
                <a:off x="2233" y="3544"/>
                <a:ext cx="6" cy="101"/>
              </a:xfrm>
              <a:prstGeom prst="rect">
                <a:avLst/>
              </a:prstGeom>
              <a:solidFill>
                <a:srgbClr val="63C6F5"/>
              </a:solidFill>
              <a:ln w="9525">
                <a:noFill/>
                <a:miter lim="800000"/>
                <a:headEnd/>
                <a:tailEnd/>
              </a:ln>
            </p:spPr>
            <p:txBody>
              <a:bodyPr/>
              <a:lstStyle/>
              <a:p>
                <a:endParaRPr lang="en-US" dirty="0"/>
              </a:p>
            </p:txBody>
          </p:sp>
          <p:sp>
            <p:nvSpPr>
              <p:cNvPr id="81694" name="Freeform 14110"/>
              <p:cNvSpPr>
                <a:spLocks/>
              </p:cNvSpPr>
              <p:nvPr/>
            </p:nvSpPr>
            <p:spPr bwMode="auto">
              <a:xfrm>
                <a:off x="2245" y="1978"/>
                <a:ext cx="7" cy="554"/>
              </a:xfrm>
              <a:custGeom>
                <a:avLst/>
                <a:gdLst/>
                <a:ahLst/>
                <a:cxnLst>
                  <a:cxn ang="0">
                    <a:pos x="0" y="0"/>
                  </a:cxn>
                  <a:cxn ang="0">
                    <a:pos x="0" y="554"/>
                  </a:cxn>
                  <a:cxn ang="0">
                    <a:pos x="7" y="554"/>
                  </a:cxn>
                  <a:cxn ang="0">
                    <a:pos x="7" y="7"/>
                  </a:cxn>
                  <a:cxn ang="0">
                    <a:pos x="0" y="0"/>
                  </a:cxn>
                </a:cxnLst>
                <a:rect l="0" t="0" r="r" b="b"/>
                <a:pathLst>
                  <a:path w="7" h="554">
                    <a:moveTo>
                      <a:pt x="0" y="0"/>
                    </a:moveTo>
                    <a:lnTo>
                      <a:pt x="0" y="554"/>
                    </a:lnTo>
                    <a:lnTo>
                      <a:pt x="7" y="554"/>
                    </a:lnTo>
                    <a:lnTo>
                      <a:pt x="7" y="7"/>
                    </a:lnTo>
                    <a:lnTo>
                      <a:pt x="0" y="0"/>
                    </a:lnTo>
                    <a:close/>
                  </a:path>
                </a:pathLst>
              </a:custGeom>
              <a:solidFill>
                <a:srgbClr val="63C6F5"/>
              </a:solidFill>
              <a:ln w="9525">
                <a:noFill/>
                <a:round/>
                <a:headEnd/>
                <a:tailEnd/>
              </a:ln>
            </p:spPr>
            <p:txBody>
              <a:bodyPr/>
              <a:lstStyle/>
              <a:p>
                <a:endParaRPr lang="en-US" dirty="0"/>
              </a:p>
            </p:txBody>
          </p:sp>
          <p:sp>
            <p:nvSpPr>
              <p:cNvPr id="81695" name="Freeform 14111"/>
              <p:cNvSpPr>
                <a:spLocks/>
              </p:cNvSpPr>
              <p:nvPr/>
            </p:nvSpPr>
            <p:spPr bwMode="auto">
              <a:xfrm>
                <a:off x="2245" y="2739"/>
                <a:ext cx="7" cy="334"/>
              </a:xfrm>
              <a:custGeom>
                <a:avLst/>
                <a:gdLst/>
                <a:ahLst/>
                <a:cxnLst>
                  <a:cxn ang="0">
                    <a:pos x="0" y="0"/>
                  </a:cxn>
                  <a:cxn ang="0">
                    <a:pos x="0" y="327"/>
                  </a:cxn>
                  <a:cxn ang="0">
                    <a:pos x="7" y="334"/>
                  </a:cxn>
                  <a:cxn ang="0">
                    <a:pos x="7" y="0"/>
                  </a:cxn>
                  <a:cxn ang="0">
                    <a:pos x="0" y="0"/>
                  </a:cxn>
                </a:cxnLst>
                <a:rect l="0" t="0" r="r" b="b"/>
                <a:pathLst>
                  <a:path w="7" h="334">
                    <a:moveTo>
                      <a:pt x="0" y="0"/>
                    </a:moveTo>
                    <a:lnTo>
                      <a:pt x="0" y="327"/>
                    </a:lnTo>
                    <a:lnTo>
                      <a:pt x="7" y="334"/>
                    </a:lnTo>
                    <a:lnTo>
                      <a:pt x="7" y="0"/>
                    </a:lnTo>
                    <a:lnTo>
                      <a:pt x="0" y="0"/>
                    </a:lnTo>
                    <a:close/>
                  </a:path>
                </a:pathLst>
              </a:custGeom>
              <a:solidFill>
                <a:srgbClr val="63C6F5"/>
              </a:solidFill>
              <a:ln w="9525">
                <a:noFill/>
                <a:round/>
                <a:headEnd/>
                <a:tailEnd/>
              </a:ln>
            </p:spPr>
            <p:txBody>
              <a:bodyPr/>
              <a:lstStyle/>
              <a:p>
                <a:endParaRPr lang="en-US" dirty="0"/>
              </a:p>
            </p:txBody>
          </p:sp>
          <p:sp>
            <p:nvSpPr>
              <p:cNvPr id="81696" name="Freeform 14112"/>
              <p:cNvSpPr>
                <a:spLocks/>
              </p:cNvSpPr>
              <p:nvPr/>
            </p:nvSpPr>
            <p:spPr bwMode="auto">
              <a:xfrm>
                <a:off x="2245" y="3331"/>
                <a:ext cx="7" cy="119"/>
              </a:xfrm>
              <a:custGeom>
                <a:avLst/>
                <a:gdLst/>
                <a:ahLst/>
                <a:cxnLst>
                  <a:cxn ang="0">
                    <a:pos x="0" y="6"/>
                  </a:cxn>
                  <a:cxn ang="0">
                    <a:pos x="0" y="119"/>
                  </a:cxn>
                  <a:cxn ang="0">
                    <a:pos x="7" y="119"/>
                  </a:cxn>
                  <a:cxn ang="0">
                    <a:pos x="7" y="0"/>
                  </a:cxn>
                  <a:cxn ang="0">
                    <a:pos x="0" y="6"/>
                  </a:cxn>
                </a:cxnLst>
                <a:rect l="0" t="0" r="r" b="b"/>
                <a:pathLst>
                  <a:path w="7" h="119">
                    <a:moveTo>
                      <a:pt x="0" y="6"/>
                    </a:moveTo>
                    <a:lnTo>
                      <a:pt x="0" y="119"/>
                    </a:lnTo>
                    <a:lnTo>
                      <a:pt x="7" y="119"/>
                    </a:lnTo>
                    <a:lnTo>
                      <a:pt x="7" y="0"/>
                    </a:lnTo>
                    <a:lnTo>
                      <a:pt x="0" y="6"/>
                    </a:lnTo>
                    <a:close/>
                  </a:path>
                </a:pathLst>
              </a:custGeom>
              <a:solidFill>
                <a:srgbClr val="63C6F5"/>
              </a:solidFill>
              <a:ln w="9525">
                <a:noFill/>
                <a:round/>
                <a:headEnd/>
                <a:tailEnd/>
              </a:ln>
            </p:spPr>
            <p:txBody>
              <a:bodyPr/>
              <a:lstStyle/>
              <a:p>
                <a:endParaRPr lang="en-US" dirty="0"/>
              </a:p>
            </p:txBody>
          </p:sp>
          <p:sp>
            <p:nvSpPr>
              <p:cNvPr id="81697" name="Rectangle 14113"/>
              <p:cNvSpPr>
                <a:spLocks noChangeArrowheads="1"/>
              </p:cNvSpPr>
              <p:nvPr/>
            </p:nvSpPr>
            <p:spPr bwMode="auto">
              <a:xfrm>
                <a:off x="2239" y="3544"/>
                <a:ext cx="6" cy="101"/>
              </a:xfrm>
              <a:prstGeom prst="rect">
                <a:avLst/>
              </a:prstGeom>
              <a:solidFill>
                <a:srgbClr val="63C6F5"/>
              </a:solidFill>
              <a:ln w="9525">
                <a:noFill/>
                <a:miter lim="800000"/>
                <a:headEnd/>
                <a:tailEnd/>
              </a:ln>
            </p:spPr>
            <p:txBody>
              <a:bodyPr/>
              <a:lstStyle/>
              <a:p>
                <a:endParaRPr lang="en-US" dirty="0"/>
              </a:p>
            </p:txBody>
          </p:sp>
          <p:sp>
            <p:nvSpPr>
              <p:cNvPr id="81698" name="Rectangle 14114"/>
              <p:cNvSpPr>
                <a:spLocks noChangeArrowheads="1"/>
              </p:cNvSpPr>
              <p:nvPr/>
            </p:nvSpPr>
            <p:spPr bwMode="auto">
              <a:xfrm>
                <a:off x="2245" y="3544"/>
                <a:ext cx="7" cy="101"/>
              </a:xfrm>
              <a:prstGeom prst="rect">
                <a:avLst/>
              </a:prstGeom>
              <a:solidFill>
                <a:srgbClr val="63C6F5"/>
              </a:solidFill>
              <a:ln w="9525">
                <a:noFill/>
                <a:miter lim="800000"/>
                <a:headEnd/>
                <a:tailEnd/>
              </a:ln>
            </p:spPr>
            <p:txBody>
              <a:bodyPr/>
              <a:lstStyle/>
              <a:p>
                <a:endParaRPr lang="en-US" dirty="0"/>
              </a:p>
            </p:txBody>
          </p:sp>
          <p:sp>
            <p:nvSpPr>
              <p:cNvPr id="81699" name="Rectangle 14115"/>
              <p:cNvSpPr>
                <a:spLocks noChangeArrowheads="1"/>
              </p:cNvSpPr>
              <p:nvPr/>
            </p:nvSpPr>
            <p:spPr bwMode="auto">
              <a:xfrm>
                <a:off x="2245" y="1827"/>
                <a:ext cx="7" cy="114"/>
              </a:xfrm>
              <a:prstGeom prst="rect">
                <a:avLst/>
              </a:prstGeom>
              <a:solidFill>
                <a:srgbClr val="63C6F5"/>
              </a:solidFill>
              <a:ln w="9525">
                <a:noFill/>
                <a:miter lim="800000"/>
                <a:headEnd/>
                <a:tailEnd/>
              </a:ln>
            </p:spPr>
            <p:txBody>
              <a:bodyPr/>
              <a:lstStyle/>
              <a:p>
                <a:endParaRPr lang="en-US" dirty="0"/>
              </a:p>
            </p:txBody>
          </p:sp>
          <p:sp>
            <p:nvSpPr>
              <p:cNvPr id="81700" name="Rectangle 14116"/>
              <p:cNvSpPr>
                <a:spLocks noChangeArrowheads="1"/>
              </p:cNvSpPr>
              <p:nvPr/>
            </p:nvSpPr>
            <p:spPr bwMode="auto">
              <a:xfrm>
                <a:off x="2252" y="1991"/>
                <a:ext cx="6" cy="541"/>
              </a:xfrm>
              <a:prstGeom prst="rect">
                <a:avLst/>
              </a:prstGeom>
              <a:solidFill>
                <a:srgbClr val="63C6F5"/>
              </a:solidFill>
              <a:ln w="9525">
                <a:noFill/>
                <a:miter lim="800000"/>
                <a:headEnd/>
                <a:tailEnd/>
              </a:ln>
            </p:spPr>
            <p:txBody>
              <a:bodyPr/>
              <a:lstStyle/>
              <a:p>
                <a:endParaRPr lang="en-US" dirty="0"/>
              </a:p>
            </p:txBody>
          </p:sp>
          <p:sp>
            <p:nvSpPr>
              <p:cNvPr id="81701" name="Freeform 14117"/>
              <p:cNvSpPr>
                <a:spLocks/>
              </p:cNvSpPr>
              <p:nvPr/>
            </p:nvSpPr>
            <p:spPr bwMode="auto">
              <a:xfrm>
                <a:off x="2252" y="2727"/>
                <a:ext cx="6" cy="6"/>
              </a:xfrm>
              <a:custGeom>
                <a:avLst/>
                <a:gdLst/>
                <a:ahLst/>
                <a:cxnLst>
                  <a:cxn ang="0">
                    <a:pos x="0" y="0"/>
                  </a:cxn>
                  <a:cxn ang="0">
                    <a:pos x="0" y="6"/>
                  </a:cxn>
                  <a:cxn ang="0">
                    <a:pos x="6" y="0"/>
                  </a:cxn>
                  <a:cxn ang="0">
                    <a:pos x="6" y="0"/>
                  </a:cxn>
                  <a:cxn ang="0">
                    <a:pos x="0" y="0"/>
                  </a:cxn>
                </a:cxnLst>
                <a:rect l="0" t="0" r="r" b="b"/>
                <a:pathLst>
                  <a:path w="6" h="6">
                    <a:moveTo>
                      <a:pt x="0" y="0"/>
                    </a:moveTo>
                    <a:lnTo>
                      <a:pt x="0" y="6"/>
                    </a:lnTo>
                    <a:lnTo>
                      <a:pt x="6" y="0"/>
                    </a:lnTo>
                    <a:lnTo>
                      <a:pt x="6" y="0"/>
                    </a:lnTo>
                    <a:lnTo>
                      <a:pt x="0" y="0"/>
                    </a:lnTo>
                    <a:close/>
                  </a:path>
                </a:pathLst>
              </a:custGeom>
              <a:solidFill>
                <a:srgbClr val="63C6F5"/>
              </a:solidFill>
              <a:ln w="9525">
                <a:noFill/>
                <a:round/>
                <a:headEnd/>
                <a:tailEnd/>
              </a:ln>
            </p:spPr>
            <p:txBody>
              <a:bodyPr/>
              <a:lstStyle/>
              <a:p>
                <a:endParaRPr lang="en-US" dirty="0"/>
              </a:p>
            </p:txBody>
          </p:sp>
          <p:sp>
            <p:nvSpPr>
              <p:cNvPr id="81702" name="Rectangle 14118"/>
              <p:cNvSpPr>
                <a:spLocks noChangeArrowheads="1"/>
              </p:cNvSpPr>
              <p:nvPr/>
            </p:nvSpPr>
            <p:spPr bwMode="auto">
              <a:xfrm>
                <a:off x="2252" y="2739"/>
                <a:ext cx="6" cy="340"/>
              </a:xfrm>
              <a:prstGeom prst="rect">
                <a:avLst/>
              </a:prstGeom>
              <a:solidFill>
                <a:srgbClr val="63C6F5"/>
              </a:solidFill>
              <a:ln w="9525">
                <a:noFill/>
                <a:miter lim="800000"/>
                <a:headEnd/>
                <a:tailEnd/>
              </a:ln>
            </p:spPr>
            <p:txBody>
              <a:bodyPr/>
              <a:lstStyle/>
              <a:p>
                <a:endParaRPr lang="en-US" dirty="0"/>
              </a:p>
            </p:txBody>
          </p:sp>
          <p:sp>
            <p:nvSpPr>
              <p:cNvPr id="81703" name="Rectangle 14119"/>
              <p:cNvSpPr>
                <a:spLocks noChangeArrowheads="1"/>
              </p:cNvSpPr>
              <p:nvPr/>
            </p:nvSpPr>
            <p:spPr bwMode="auto">
              <a:xfrm>
                <a:off x="2252" y="3249"/>
                <a:ext cx="6" cy="19"/>
              </a:xfrm>
              <a:prstGeom prst="rect">
                <a:avLst/>
              </a:prstGeom>
              <a:solidFill>
                <a:srgbClr val="63C6F5"/>
              </a:solidFill>
              <a:ln w="9525">
                <a:noFill/>
                <a:miter lim="800000"/>
                <a:headEnd/>
                <a:tailEnd/>
              </a:ln>
            </p:spPr>
            <p:txBody>
              <a:bodyPr/>
              <a:lstStyle/>
              <a:p>
                <a:endParaRPr lang="en-US" dirty="0"/>
              </a:p>
            </p:txBody>
          </p:sp>
          <p:sp>
            <p:nvSpPr>
              <p:cNvPr id="81704" name="Rectangle 14120"/>
              <p:cNvSpPr>
                <a:spLocks noChangeArrowheads="1"/>
              </p:cNvSpPr>
              <p:nvPr/>
            </p:nvSpPr>
            <p:spPr bwMode="auto">
              <a:xfrm>
                <a:off x="2252" y="3331"/>
                <a:ext cx="6" cy="119"/>
              </a:xfrm>
              <a:prstGeom prst="rect">
                <a:avLst/>
              </a:prstGeom>
              <a:solidFill>
                <a:srgbClr val="63C6F5"/>
              </a:solidFill>
              <a:ln w="9525">
                <a:noFill/>
                <a:miter lim="800000"/>
                <a:headEnd/>
                <a:tailEnd/>
              </a:ln>
            </p:spPr>
            <p:txBody>
              <a:bodyPr/>
              <a:lstStyle/>
              <a:p>
                <a:endParaRPr lang="en-US" dirty="0"/>
              </a:p>
            </p:txBody>
          </p:sp>
          <p:sp>
            <p:nvSpPr>
              <p:cNvPr id="81705" name="Freeform 14121"/>
              <p:cNvSpPr>
                <a:spLocks/>
              </p:cNvSpPr>
              <p:nvPr/>
            </p:nvSpPr>
            <p:spPr bwMode="auto">
              <a:xfrm>
                <a:off x="2252" y="3551"/>
                <a:ext cx="6" cy="100"/>
              </a:xfrm>
              <a:custGeom>
                <a:avLst/>
                <a:gdLst/>
                <a:ahLst/>
                <a:cxnLst>
                  <a:cxn ang="0">
                    <a:pos x="0" y="0"/>
                  </a:cxn>
                  <a:cxn ang="0">
                    <a:pos x="0" y="94"/>
                  </a:cxn>
                  <a:cxn ang="0">
                    <a:pos x="6" y="100"/>
                  </a:cxn>
                  <a:cxn ang="0">
                    <a:pos x="6" y="0"/>
                  </a:cxn>
                  <a:cxn ang="0">
                    <a:pos x="0" y="0"/>
                  </a:cxn>
                </a:cxnLst>
                <a:rect l="0" t="0" r="r" b="b"/>
                <a:pathLst>
                  <a:path w="6" h="100">
                    <a:moveTo>
                      <a:pt x="0" y="0"/>
                    </a:moveTo>
                    <a:lnTo>
                      <a:pt x="0" y="94"/>
                    </a:lnTo>
                    <a:lnTo>
                      <a:pt x="6" y="100"/>
                    </a:lnTo>
                    <a:lnTo>
                      <a:pt x="6" y="0"/>
                    </a:lnTo>
                    <a:lnTo>
                      <a:pt x="0" y="0"/>
                    </a:lnTo>
                    <a:close/>
                  </a:path>
                </a:pathLst>
              </a:custGeom>
              <a:solidFill>
                <a:srgbClr val="63C6F5"/>
              </a:solidFill>
              <a:ln w="9525">
                <a:noFill/>
                <a:round/>
                <a:headEnd/>
                <a:tailEnd/>
              </a:ln>
            </p:spPr>
            <p:txBody>
              <a:bodyPr/>
              <a:lstStyle/>
              <a:p>
                <a:endParaRPr lang="en-US" dirty="0"/>
              </a:p>
            </p:txBody>
          </p:sp>
          <p:sp>
            <p:nvSpPr>
              <p:cNvPr id="81706" name="Rectangle 14122"/>
              <p:cNvSpPr>
                <a:spLocks noChangeArrowheads="1"/>
              </p:cNvSpPr>
              <p:nvPr/>
            </p:nvSpPr>
            <p:spPr bwMode="auto">
              <a:xfrm>
                <a:off x="2252" y="1827"/>
                <a:ext cx="6" cy="114"/>
              </a:xfrm>
              <a:prstGeom prst="rect">
                <a:avLst/>
              </a:prstGeom>
              <a:solidFill>
                <a:srgbClr val="63C6F5"/>
              </a:solidFill>
              <a:ln w="9525">
                <a:noFill/>
                <a:miter lim="800000"/>
                <a:headEnd/>
                <a:tailEnd/>
              </a:ln>
            </p:spPr>
            <p:txBody>
              <a:bodyPr/>
              <a:lstStyle/>
              <a:p>
                <a:endParaRPr lang="en-US" dirty="0"/>
              </a:p>
            </p:txBody>
          </p:sp>
          <p:sp>
            <p:nvSpPr>
              <p:cNvPr id="81707" name="Rectangle 14123"/>
              <p:cNvSpPr>
                <a:spLocks noChangeArrowheads="1"/>
              </p:cNvSpPr>
              <p:nvPr/>
            </p:nvSpPr>
            <p:spPr bwMode="auto">
              <a:xfrm>
                <a:off x="2258" y="2733"/>
                <a:ext cx="6" cy="352"/>
              </a:xfrm>
              <a:prstGeom prst="rect">
                <a:avLst/>
              </a:prstGeom>
              <a:solidFill>
                <a:srgbClr val="63C6F5"/>
              </a:solidFill>
              <a:ln w="9525">
                <a:noFill/>
                <a:miter lim="800000"/>
                <a:headEnd/>
                <a:tailEnd/>
              </a:ln>
            </p:spPr>
            <p:txBody>
              <a:bodyPr/>
              <a:lstStyle/>
              <a:p>
                <a:endParaRPr lang="en-US" dirty="0"/>
              </a:p>
            </p:txBody>
          </p:sp>
          <p:sp>
            <p:nvSpPr>
              <p:cNvPr id="81708" name="Rectangle 14124"/>
              <p:cNvSpPr>
                <a:spLocks noChangeArrowheads="1"/>
              </p:cNvSpPr>
              <p:nvPr/>
            </p:nvSpPr>
            <p:spPr bwMode="auto">
              <a:xfrm>
                <a:off x="2258" y="3224"/>
                <a:ext cx="6" cy="69"/>
              </a:xfrm>
              <a:prstGeom prst="rect">
                <a:avLst/>
              </a:prstGeom>
              <a:solidFill>
                <a:srgbClr val="63C6F5"/>
              </a:solidFill>
              <a:ln w="9525">
                <a:noFill/>
                <a:miter lim="800000"/>
                <a:headEnd/>
                <a:tailEnd/>
              </a:ln>
            </p:spPr>
            <p:txBody>
              <a:bodyPr/>
              <a:lstStyle/>
              <a:p>
                <a:endParaRPr lang="en-US" dirty="0"/>
              </a:p>
            </p:txBody>
          </p:sp>
          <p:sp>
            <p:nvSpPr>
              <p:cNvPr id="81709" name="Rectangle 14125"/>
              <p:cNvSpPr>
                <a:spLocks noChangeArrowheads="1"/>
              </p:cNvSpPr>
              <p:nvPr/>
            </p:nvSpPr>
            <p:spPr bwMode="auto">
              <a:xfrm>
                <a:off x="2258" y="3331"/>
                <a:ext cx="6" cy="119"/>
              </a:xfrm>
              <a:prstGeom prst="rect">
                <a:avLst/>
              </a:prstGeom>
              <a:solidFill>
                <a:srgbClr val="63C6F5"/>
              </a:solidFill>
              <a:ln w="9525">
                <a:noFill/>
                <a:miter lim="800000"/>
                <a:headEnd/>
                <a:tailEnd/>
              </a:ln>
            </p:spPr>
            <p:txBody>
              <a:bodyPr/>
              <a:lstStyle/>
              <a:p>
                <a:endParaRPr lang="en-US" dirty="0"/>
              </a:p>
            </p:txBody>
          </p:sp>
          <p:sp>
            <p:nvSpPr>
              <p:cNvPr id="81710" name="Rectangle 14126"/>
              <p:cNvSpPr>
                <a:spLocks noChangeArrowheads="1"/>
              </p:cNvSpPr>
              <p:nvPr/>
            </p:nvSpPr>
            <p:spPr bwMode="auto">
              <a:xfrm>
                <a:off x="2258" y="3551"/>
                <a:ext cx="6" cy="100"/>
              </a:xfrm>
              <a:prstGeom prst="rect">
                <a:avLst/>
              </a:prstGeom>
              <a:solidFill>
                <a:srgbClr val="63C6F5"/>
              </a:solidFill>
              <a:ln w="9525">
                <a:noFill/>
                <a:miter lim="800000"/>
                <a:headEnd/>
                <a:tailEnd/>
              </a:ln>
            </p:spPr>
            <p:txBody>
              <a:bodyPr/>
              <a:lstStyle/>
              <a:p>
                <a:endParaRPr lang="en-US" dirty="0"/>
              </a:p>
            </p:txBody>
          </p:sp>
          <p:sp>
            <p:nvSpPr>
              <p:cNvPr id="81711" name="Freeform 14127"/>
              <p:cNvSpPr>
                <a:spLocks/>
              </p:cNvSpPr>
              <p:nvPr/>
            </p:nvSpPr>
            <p:spPr bwMode="auto">
              <a:xfrm>
                <a:off x="2258" y="1827"/>
                <a:ext cx="6" cy="120"/>
              </a:xfrm>
              <a:custGeom>
                <a:avLst/>
                <a:gdLst/>
                <a:ahLst/>
                <a:cxnLst>
                  <a:cxn ang="0">
                    <a:pos x="0" y="0"/>
                  </a:cxn>
                  <a:cxn ang="0">
                    <a:pos x="0" y="120"/>
                  </a:cxn>
                  <a:cxn ang="0">
                    <a:pos x="6" y="120"/>
                  </a:cxn>
                  <a:cxn ang="0">
                    <a:pos x="6" y="7"/>
                  </a:cxn>
                  <a:cxn ang="0">
                    <a:pos x="0" y="0"/>
                  </a:cxn>
                </a:cxnLst>
                <a:rect l="0" t="0" r="r" b="b"/>
                <a:pathLst>
                  <a:path w="6" h="120">
                    <a:moveTo>
                      <a:pt x="0" y="0"/>
                    </a:moveTo>
                    <a:lnTo>
                      <a:pt x="0" y="120"/>
                    </a:lnTo>
                    <a:lnTo>
                      <a:pt x="6" y="120"/>
                    </a:lnTo>
                    <a:lnTo>
                      <a:pt x="6" y="7"/>
                    </a:lnTo>
                    <a:lnTo>
                      <a:pt x="0" y="0"/>
                    </a:lnTo>
                    <a:close/>
                  </a:path>
                </a:pathLst>
              </a:custGeom>
              <a:solidFill>
                <a:srgbClr val="63C6F5"/>
              </a:solidFill>
              <a:ln w="9525">
                <a:noFill/>
                <a:round/>
                <a:headEnd/>
                <a:tailEnd/>
              </a:ln>
            </p:spPr>
            <p:txBody>
              <a:bodyPr/>
              <a:lstStyle/>
              <a:p>
                <a:endParaRPr lang="en-US" dirty="0"/>
              </a:p>
            </p:txBody>
          </p:sp>
          <p:sp>
            <p:nvSpPr>
              <p:cNvPr id="81712" name="Freeform 14128"/>
              <p:cNvSpPr>
                <a:spLocks/>
              </p:cNvSpPr>
              <p:nvPr/>
            </p:nvSpPr>
            <p:spPr bwMode="auto">
              <a:xfrm>
                <a:off x="2258" y="1991"/>
                <a:ext cx="6" cy="541"/>
              </a:xfrm>
              <a:custGeom>
                <a:avLst/>
                <a:gdLst/>
                <a:ahLst/>
                <a:cxnLst>
                  <a:cxn ang="0">
                    <a:pos x="0" y="0"/>
                  </a:cxn>
                  <a:cxn ang="0">
                    <a:pos x="0" y="541"/>
                  </a:cxn>
                  <a:cxn ang="0">
                    <a:pos x="6" y="541"/>
                  </a:cxn>
                  <a:cxn ang="0">
                    <a:pos x="6" y="6"/>
                  </a:cxn>
                  <a:cxn ang="0">
                    <a:pos x="0" y="0"/>
                  </a:cxn>
                </a:cxnLst>
                <a:rect l="0" t="0" r="r" b="b"/>
                <a:pathLst>
                  <a:path w="6" h="541">
                    <a:moveTo>
                      <a:pt x="0" y="0"/>
                    </a:moveTo>
                    <a:lnTo>
                      <a:pt x="0" y="541"/>
                    </a:lnTo>
                    <a:lnTo>
                      <a:pt x="6" y="541"/>
                    </a:lnTo>
                    <a:lnTo>
                      <a:pt x="6" y="6"/>
                    </a:lnTo>
                    <a:lnTo>
                      <a:pt x="0" y="0"/>
                    </a:lnTo>
                    <a:close/>
                  </a:path>
                </a:pathLst>
              </a:custGeom>
              <a:solidFill>
                <a:srgbClr val="63C6F5"/>
              </a:solidFill>
              <a:ln w="9525">
                <a:noFill/>
                <a:round/>
                <a:headEnd/>
                <a:tailEnd/>
              </a:ln>
            </p:spPr>
            <p:txBody>
              <a:bodyPr/>
              <a:lstStyle/>
              <a:p>
                <a:endParaRPr lang="en-US" dirty="0"/>
              </a:p>
            </p:txBody>
          </p:sp>
          <p:sp>
            <p:nvSpPr>
              <p:cNvPr id="81713" name="Rectangle 14129"/>
              <p:cNvSpPr>
                <a:spLocks noChangeArrowheads="1"/>
              </p:cNvSpPr>
              <p:nvPr/>
            </p:nvSpPr>
            <p:spPr bwMode="auto">
              <a:xfrm>
                <a:off x="2264" y="2733"/>
                <a:ext cx="6" cy="359"/>
              </a:xfrm>
              <a:prstGeom prst="rect">
                <a:avLst/>
              </a:prstGeom>
              <a:solidFill>
                <a:srgbClr val="63C6F5"/>
              </a:solidFill>
              <a:ln w="9525">
                <a:noFill/>
                <a:miter lim="800000"/>
                <a:headEnd/>
                <a:tailEnd/>
              </a:ln>
            </p:spPr>
            <p:txBody>
              <a:bodyPr/>
              <a:lstStyle/>
              <a:p>
                <a:endParaRPr lang="en-US" dirty="0"/>
              </a:p>
            </p:txBody>
          </p:sp>
          <p:sp>
            <p:nvSpPr>
              <p:cNvPr id="81714" name="Rectangle 14130"/>
              <p:cNvSpPr>
                <a:spLocks noChangeArrowheads="1"/>
              </p:cNvSpPr>
              <p:nvPr/>
            </p:nvSpPr>
            <p:spPr bwMode="auto">
              <a:xfrm>
                <a:off x="2264" y="3205"/>
                <a:ext cx="6" cy="100"/>
              </a:xfrm>
              <a:prstGeom prst="rect">
                <a:avLst/>
              </a:prstGeom>
              <a:solidFill>
                <a:srgbClr val="63C6F5"/>
              </a:solidFill>
              <a:ln w="9525">
                <a:noFill/>
                <a:miter lim="800000"/>
                <a:headEnd/>
                <a:tailEnd/>
              </a:ln>
            </p:spPr>
            <p:txBody>
              <a:bodyPr/>
              <a:lstStyle/>
              <a:p>
                <a:endParaRPr lang="en-US" dirty="0"/>
              </a:p>
            </p:txBody>
          </p:sp>
          <p:sp>
            <p:nvSpPr>
              <p:cNvPr id="81715" name="Freeform 14131"/>
              <p:cNvSpPr>
                <a:spLocks/>
              </p:cNvSpPr>
              <p:nvPr/>
            </p:nvSpPr>
            <p:spPr bwMode="auto">
              <a:xfrm>
                <a:off x="2264" y="3331"/>
                <a:ext cx="6" cy="119"/>
              </a:xfrm>
              <a:custGeom>
                <a:avLst/>
                <a:gdLst/>
                <a:ahLst/>
                <a:cxnLst>
                  <a:cxn ang="0">
                    <a:pos x="0" y="0"/>
                  </a:cxn>
                  <a:cxn ang="0">
                    <a:pos x="0" y="119"/>
                  </a:cxn>
                  <a:cxn ang="0">
                    <a:pos x="6" y="113"/>
                  </a:cxn>
                  <a:cxn ang="0">
                    <a:pos x="6" y="0"/>
                  </a:cxn>
                  <a:cxn ang="0">
                    <a:pos x="0" y="0"/>
                  </a:cxn>
                </a:cxnLst>
                <a:rect l="0" t="0" r="r" b="b"/>
                <a:pathLst>
                  <a:path w="6" h="119">
                    <a:moveTo>
                      <a:pt x="0" y="0"/>
                    </a:moveTo>
                    <a:lnTo>
                      <a:pt x="0" y="119"/>
                    </a:lnTo>
                    <a:lnTo>
                      <a:pt x="6" y="113"/>
                    </a:lnTo>
                    <a:lnTo>
                      <a:pt x="6" y="0"/>
                    </a:lnTo>
                    <a:lnTo>
                      <a:pt x="0" y="0"/>
                    </a:lnTo>
                    <a:close/>
                  </a:path>
                </a:pathLst>
              </a:custGeom>
              <a:solidFill>
                <a:srgbClr val="63C6F5"/>
              </a:solidFill>
              <a:ln w="9525">
                <a:noFill/>
                <a:round/>
                <a:headEnd/>
                <a:tailEnd/>
              </a:ln>
            </p:spPr>
            <p:txBody>
              <a:bodyPr/>
              <a:lstStyle/>
              <a:p>
                <a:endParaRPr lang="en-US" dirty="0"/>
              </a:p>
            </p:txBody>
          </p:sp>
          <p:sp>
            <p:nvSpPr>
              <p:cNvPr id="81716" name="Rectangle 14132"/>
              <p:cNvSpPr>
                <a:spLocks noChangeArrowheads="1"/>
              </p:cNvSpPr>
              <p:nvPr/>
            </p:nvSpPr>
            <p:spPr bwMode="auto">
              <a:xfrm>
                <a:off x="2264" y="1834"/>
                <a:ext cx="6" cy="113"/>
              </a:xfrm>
              <a:prstGeom prst="rect">
                <a:avLst/>
              </a:prstGeom>
              <a:solidFill>
                <a:srgbClr val="63C6F5"/>
              </a:solidFill>
              <a:ln w="9525">
                <a:noFill/>
                <a:miter lim="800000"/>
                <a:headEnd/>
                <a:tailEnd/>
              </a:ln>
            </p:spPr>
            <p:txBody>
              <a:bodyPr/>
              <a:lstStyle/>
              <a:p>
                <a:endParaRPr lang="en-US" dirty="0"/>
              </a:p>
            </p:txBody>
          </p:sp>
          <p:sp>
            <p:nvSpPr>
              <p:cNvPr id="81717" name="Freeform 14133"/>
              <p:cNvSpPr>
                <a:spLocks/>
              </p:cNvSpPr>
              <p:nvPr/>
            </p:nvSpPr>
            <p:spPr bwMode="auto">
              <a:xfrm>
                <a:off x="2264" y="2003"/>
                <a:ext cx="6" cy="529"/>
              </a:xfrm>
              <a:custGeom>
                <a:avLst/>
                <a:gdLst/>
                <a:ahLst/>
                <a:cxnLst>
                  <a:cxn ang="0">
                    <a:pos x="0" y="0"/>
                  </a:cxn>
                  <a:cxn ang="0">
                    <a:pos x="0" y="529"/>
                  </a:cxn>
                  <a:cxn ang="0">
                    <a:pos x="6" y="522"/>
                  </a:cxn>
                  <a:cxn ang="0">
                    <a:pos x="6" y="0"/>
                  </a:cxn>
                  <a:cxn ang="0">
                    <a:pos x="0" y="0"/>
                  </a:cxn>
                </a:cxnLst>
                <a:rect l="0" t="0" r="r" b="b"/>
                <a:pathLst>
                  <a:path w="6" h="529">
                    <a:moveTo>
                      <a:pt x="0" y="0"/>
                    </a:moveTo>
                    <a:lnTo>
                      <a:pt x="0" y="529"/>
                    </a:lnTo>
                    <a:lnTo>
                      <a:pt x="6" y="522"/>
                    </a:lnTo>
                    <a:lnTo>
                      <a:pt x="6" y="0"/>
                    </a:lnTo>
                    <a:lnTo>
                      <a:pt x="0" y="0"/>
                    </a:lnTo>
                    <a:close/>
                  </a:path>
                </a:pathLst>
              </a:custGeom>
              <a:solidFill>
                <a:srgbClr val="63C6F5"/>
              </a:solidFill>
              <a:ln w="9525">
                <a:noFill/>
                <a:round/>
                <a:headEnd/>
                <a:tailEnd/>
              </a:ln>
            </p:spPr>
            <p:txBody>
              <a:bodyPr/>
              <a:lstStyle/>
              <a:p>
                <a:endParaRPr lang="en-US" dirty="0"/>
              </a:p>
            </p:txBody>
          </p:sp>
          <p:sp>
            <p:nvSpPr>
              <p:cNvPr id="81718" name="Freeform 14134"/>
              <p:cNvSpPr>
                <a:spLocks/>
              </p:cNvSpPr>
              <p:nvPr/>
            </p:nvSpPr>
            <p:spPr bwMode="auto">
              <a:xfrm>
                <a:off x="2270" y="2010"/>
                <a:ext cx="7" cy="515"/>
              </a:xfrm>
              <a:custGeom>
                <a:avLst/>
                <a:gdLst/>
                <a:ahLst/>
                <a:cxnLst>
                  <a:cxn ang="0">
                    <a:pos x="0" y="0"/>
                  </a:cxn>
                  <a:cxn ang="0">
                    <a:pos x="0" y="515"/>
                  </a:cxn>
                  <a:cxn ang="0">
                    <a:pos x="7" y="515"/>
                  </a:cxn>
                  <a:cxn ang="0">
                    <a:pos x="7" y="6"/>
                  </a:cxn>
                  <a:cxn ang="0">
                    <a:pos x="0" y="0"/>
                  </a:cxn>
                </a:cxnLst>
                <a:rect l="0" t="0" r="r" b="b"/>
                <a:pathLst>
                  <a:path w="7" h="515">
                    <a:moveTo>
                      <a:pt x="0" y="0"/>
                    </a:moveTo>
                    <a:lnTo>
                      <a:pt x="0" y="515"/>
                    </a:lnTo>
                    <a:lnTo>
                      <a:pt x="7" y="515"/>
                    </a:lnTo>
                    <a:lnTo>
                      <a:pt x="7" y="6"/>
                    </a:lnTo>
                    <a:lnTo>
                      <a:pt x="0" y="0"/>
                    </a:lnTo>
                    <a:close/>
                  </a:path>
                </a:pathLst>
              </a:custGeom>
              <a:solidFill>
                <a:srgbClr val="63C6F5"/>
              </a:solidFill>
              <a:ln w="9525">
                <a:noFill/>
                <a:round/>
                <a:headEnd/>
                <a:tailEnd/>
              </a:ln>
            </p:spPr>
            <p:txBody>
              <a:bodyPr/>
              <a:lstStyle/>
              <a:p>
                <a:endParaRPr lang="en-US" dirty="0"/>
              </a:p>
            </p:txBody>
          </p:sp>
          <p:sp>
            <p:nvSpPr>
              <p:cNvPr id="81719" name="Freeform 14135"/>
              <p:cNvSpPr>
                <a:spLocks/>
              </p:cNvSpPr>
              <p:nvPr/>
            </p:nvSpPr>
            <p:spPr bwMode="auto">
              <a:xfrm>
                <a:off x="2270" y="2727"/>
                <a:ext cx="7" cy="371"/>
              </a:xfrm>
              <a:custGeom>
                <a:avLst/>
                <a:gdLst/>
                <a:ahLst/>
                <a:cxnLst>
                  <a:cxn ang="0">
                    <a:pos x="0" y="6"/>
                  </a:cxn>
                  <a:cxn ang="0">
                    <a:pos x="0" y="371"/>
                  </a:cxn>
                  <a:cxn ang="0">
                    <a:pos x="7" y="371"/>
                  </a:cxn>
                  <a:cxn ang="0">
                    <a:pos x="7" y="0"/>
                  </a:cxn>
                  <a:cxn ang="0">
                    <a:pos x="0" y="6"/>
                  </a:cxn>
                </a:cxnLst>
                <a:rect l="0" t="0" r="r" b="b"/>
                <a:pathLst>
                  <a:path w="7" h="371">
                    <a:moveTo>
                      <a:pt x="0" y="6"/>
                    </a:moveTo>
                    <a:lnTo>
                      <a:pt x="0" y="371"/>
                    </a:lnTo>
                    <a:lnTo>
                      <a:pt x="7" y="371"/>
                    </a:lnTo>
                    <a:lnTo>
                      <a:pt x="7" y="0"/>
                    </a:lnTo>
                    <a:lnTo>
                      <a:pt x="0" y="6"/>
                    </a:lnTo>
                    <a:close/>
                  </a:path>
                </a:pathLst>
              </a:custGeom>
              <a:solidFill>
                <a:srgbClr val="63C6F5"/>
              </a:solidFill>
              <a:ln w="9525">
                <a:noFill/>
                <a:round/>
                <a:headEnd/>
                <a:tailEnd/>
              </a:ln>
            </p:spPr>
            <p:txBody>
              <a:bodyPr/>
              <a:lstStyle/>
              <a:p>
                <a:endParaRPr lang="en-US" dirty="0"/>
              </a:p>
            </p:txBody>
          </p:sp>
          <p:sp>
            <p:nvSpPr>
              <p:cNvPr id="81720" name="Freeform 14136"/>
              <p:cNvSpPr>
                <a:spLocks/>
              </p:cNvSpPr>
              <p:nvPr/>
            </p:nvSpPr>
            <p:spPr bwMode="auto">
              <a:xfrm>
                <a:off x="2270" y="3192"/>
                <a:ext cx="7" cy="126"/>
              </a:xfrm>
              <a:custGeom>
                <a:avLst/>
                <a:gdLst/>
                <a:ahLst/>
                <a:cxnLst>
                  <a:cxn ang="0">
                    <a:pos x="0" y="7"/>
                  </a:cxn>
                  <a:cxn ang="0">
                    <a:pos x="0" y="126"/>
                  </a:cxn>
                  <a:cxn ang="0">
                    <a:pos x="7" y="126"/>
                  </a:cxn>
                  <a:cxn ang="0">
                    <a:pos x="7" y="0"/>
                  </a:cxn>
                  <a:cxn ang="0">
                    <a:pos x="0" y="7"/>
                  </a:cxn>
                </a:cxnLst>
                <a:rect l="0" t="0" r="r" b="b"/>
                <a:pathLst>
                  <a:path w="7" h="126">
                    <a:moveTo>
                      <a:pt x="0" y="7"/>
                    </a:moveTo>
                    <a:lnTo>
                      <a:pt x="0" y="126"/>
                    </a:lnTo>
                    <a:lnTo>
                      <a:pt x="7" y="126"/>
                    </a:lnTo>
                    <a:lnTo>
                      <a:pt x="7" y="0"/>
                    </a:lnTo>
                    <a:lnTo>
                      <a:pt x="0" y="7"/>
                    </a:lnTo>
                    <a:close/>
                  </a:path>
                </a:pathLst>
              </a:custGeom>
              <a:solidFill>
                <a:srgbClr val="63C6F5"/>
              </a:solidFill>
              <a:ln w="9525">
                <a:noFill/>
                <a:round/>
                <a:headEnd/>
                <a:tailEnd/>
              </a:ln>
            </p:spPr>
            <p:txBody>
              <a:bodyPr/>
              <a:lstStyle/>
              <a:p>
                <a:endParaRPr lang="en-US" dirty="0"/>
              </a:p>
            </p:txBody>
          </p:sp>
          <p:sp>
            <p:nvSpPr>
              <p:cNvPr id="81721" name="Rectangle 14137"/>
              <p:cNvSpPr>
                <a:spLocks noChangeArrowheads="1"/>
              </p:cNvSpPr>
              <p:nvPr/>
            </p:nvSpPr>
            <p:spPr bwMode="auto">
              <a:xfrm>
                <a:off x="2270" y="3331"/>
                <a:ext cx="7" cy="113"/>
              </a:xfrm>
              <a:prstGeom prst="rect">
                <a:avLst/>
              </a:prstGeom>
              <a:solidFill>
                <a:srgbClr val="63C6F5"/>
              </a:solidFill>
              <a:ln w="9525">
                <a:noFill/>
                <a:miter lim="800000"/>
                <a:headEnd/>
                <a:tailEnd/>
              </a:ln>
            </p:spPr>
            <p:txBody>
              <a:bodyPr/>
              <a:lstStyle/>
              <a:p>
                <a:endParaRPr lang="en-US" dirty="0"/>
              </a:p>
            </p:txBody>
          </p:sp>
          <p:sp>
            <p:nvSpPr>
              <p:cNvPr id="81722" name="Rectangle 14138"/>
              <p:cNvSpPr>
                <a:spLocks noChangeArrowheads="1"/>
              </p:cNvSpPr>
              <p:nvPr/>
            </p:nvSpPr>
            <p:spPr bwMode="auto">
              <a:xfrm>
                <a:off x="2264" y="3551"/>
                <a:ext cx="6" cy="100"/>
              </a:xfrm>
              <a:prstGeom prst="rect">
                <a:avLst/>
              </a:prstGeom>
              <a:solidFill>
                <a:srgbClr val="63C6F5"/>
              </a:solidFill>
              <a:ln w="9525">
                <a:noFill/>
                <a:miter lim="800000"/>
                <a:headEnd/>
                <a:tailEnd/>
              </a:ln>
            </p:spPr>
            <p:txBody>
              <a:bodyPr/>
              <a:lstStyle/>
              <a:p>
                <a:endParaRPr lang="en-US" dirty="0"/>
              </a:p>
            </p:txBody>
          </p:sp>
          <p:sp>
            <p:nvSpPr>
              <p:cNvPr id="81723" name="Rectangle 14139"/>
              <p:cNvSpPr>
                <a:spLocks noChangeArrowheads="1"/>
              </p:cNvSpPr>
              <p:nvPr/>
            </p:nvSpPr>
            <p:spPr bwMode="auto">
              <a:xfrm>
                <a:off x="2270" y="3551"/>
                <a:ext cx="7" cy="100"/>
              </a:xfrm>
              <a:prstGeom prst="rect">
                <a:avLst/>
              </a:prstGeom>
              <a:solidFill>
                <a:srgbClr val="63C6F5"/>
              </a:solidFill>
              <a:ln w="9525">
                <a:noFill/>
                <a:miter lim="800000"/>
                <a:headEnd/>
                <a:tailEnd/>
              </a:ln>
            </p:spPr>
            <p:txBody>
              <a:bodyPr/>
              <a:lstStyle/>
              <a:p>
                <a:endParaRPr lang="en-US" dirty="0"/>
              </a:p>
            </p:txBody>
          </p:sp>
          <p:sp>
            <p:nvSpPr>
              <p:cNvPr id="81724" name="Freeform 14140"/>
              <p:cNvSpPr>
                <a:spLocks/>
              </p:cNvSpPr>
              <p:nvPr/>
            </p:nvSpPr>
            <p:spPr bwMode="auto">
              <a:xfrm>
                <a:off x="2270" y="1834"/>
                <a:ext cx="7" cy="119"/>
              </a:xfrm>
              <a:custGeom>
                <a:avLst/>
                <a:gdLst/>
                <a:ahLst/>
                <a:cxnLst>
                  <a:cxn ang="0">
                    <a:pos x="0" y="0"/>
                  </a:cxn>
                  <a:cxn ang="0">
                    <a:pos x="0" y="113"/>
                  </a:cxn>
                  <a:cxn ang="0">
                    <a:pos x="7" y="119"/>
                  </a:cxn>
                  <a:cxn ang="0">
                    <a:pos x="7" y="0"/>
                  </a:cxn>
                  <a:cxn ang="0">
                    <a:pos x="0" y="0"/>
                  </a:cxn>
                </a:cxnLst>
                <a:rect l="0" t="0" r="r" b="b"/>
                <a:pathLst>
                  <a:path w="7" h="119">
                    <a:moveTo>
                      <a:pt x="0" y="0"/>
                    </a:moveTo>
                    <a:lnTo>
                      <a:pt x="0" y="113"/>
                    </a:lnTo>
                    <a:lnTo>
                      <a:pt x="7" y="119"/>
                    </a:lnTo>
                    <a:lnTo>
                      <a:pt x="7" y="0"/>
                    </a:lnTo>
                    <a:lnTo>
                      <a:pt x="0" y="0"/>
                    </a:lnTo>
                    <a:close/>
                  </a:path>
                </a:pathLst>
              </a:custGeom>
              <a:solidFill>
                <a:srgbClr val="63C6F5"/>
              </a:solidFill>
              <a:ln w="9525">
                <a:noFill/>
                <a:round/>
                <a:headEnd/>
                <a:tailEnd/>
              </a:ln>
            </p:spPr>
            <p:txBody>
              <a:bodyPr/>
              <a:lstStyle/>
              <a:p>
                <a:endParaRPr lang="en-US" dirty="0"/>
              </a:p>
            </p:txBody>
          </p:sp>
          <p:sp>
            <p:nvSpPr>
              <p:cNvPr id="81725" name="Freeform 14141"/>
              <p:cNvSpPr>
                <a:spLocks/>
              </p:cNvSpPr>
              <p:nvPr/>
            </p:nvSpPr>
            <p:spPr bwMode="auto">
              <a:xfrm>
                <a:off x="2277" y="2029"/>
                <a:ext cx="6" cy="496"/>
              </a:xfrm>
              <a:custGeom>
                <a:avLst/>
                <a:gdLst/>
                <a:ahLst/>
                <a:cxnLst>
                  <a:cxn ang="0">
                    <a:pos x="0" y="0"/>
                  </a:cxn>
                  <a:cxn ang="0">
                    <a:pos x="0" y="496"/>
                  </a:cxn>
                  <a:cxn ang="0">
                    <a:pos x="6" y="490"/>
                  </a:cxn>
                  <a:cxn ang="0">
                    <a:pos x="6" y="0"/>
                  </a:cxn>
                  <a:cxn ang="0">
                    <a:pos x="0" y="0"/>
                  </a:cxn>
                </a:cxnLst>
                <a:rect l="0" t="0" r="r" b="b"/>
                <a:pathLst>
                  <a:path w="6" h="496">
                    <a:moveTo>
                      <a:pt x="0" y="0"/>
                    </a:moveTo>
                    <a:lnTo>
                      <a:pt x="0" y="496"/>
                    </a:lnTo>
                    <a:lnTo>
                      <a:pt x="6" y="490"/>
                    </a:lnTo>
                    <a:lnTo>
                      <a:pt x="6" y="0"/>
                    </a:lnTo>
                    <a:lnTo>
                      <a:pt x="0" y="0"/>
                    </a:lnTo>
                    <a:close/>
                  </a:path>
                </a:pathLst>
              </a:custGeom>
              <a:solidFill>
                <a:srgbClr val="63C6F5"/>
              </a:solidFill>
              <a:ln w="9525">
                <a:noFill/>
                <a:round/>
                <a:headEnd/>
                <a:tailEnd/>
              </a:ln>
            </p:spPr>
            <p:txBody>
              <a:bodyPr/>
              <a:lstStyle/>
              <a:p>
                <a:endParaRPr lang="en-US" dirty="0"/>
              </a:p>
            </p:txBody>
          </p:sp>
          <p:sp>
            <p:nvSpPr>
              <p:cNvPr id="81726" name="Rectangle 14142"/>
              <p:cNvSpPr>
                <a:spLocks noChangeArrowheads="1"/>
              </p:cNvSpPr>
              <p:nvPr/>
            </p:nvSpPr>
            <p:spPr bwMode="auto">
              <a:xfrm>
                <a:off x="2277" y="2727"/>
                <a:ext cx="6" cy="371"/>
              </a:xfrm>
              <a:prstGeom prst="rect">
                <a:avLst/>
              </a:prstGeom>
              <a:solidFill>
                <a:srgbClr val="63C6F5"/>
              </a:solidFill>
              <a:ln w="9525">
                <a:noFill/>
                <a:miter lim="800000"/>
                <a:headEnd/>
                <a:tailEnd/>
              </a:ln>
            </p:spPr>
            <p:txBody>
              <a:bodyPr/>
              <a:lstStyle/>
              <a:p>
                <a:endParaRPr lang="en-US" dirty="0"/>
              </a:p>
            </p:txBody>
          </p:sp>
          <p:sp>
            <p:nvSpPr>
              <p:cNvPr id="81727" name="Freeform 14143"/>
              <p:cNvSpPr>
                <a:spLocks/>
              </p:cNvSpPr>
              <p:nvPr/>
            </p:nvSpPr>
            <p:spPr bwMode="auto">
              <a:xfrm>
                <a:off x="2277" y="3192"/>
                <a:ext cx="6" cy="139"/>
              </a:xfrm>
              <a:custGeom>
                <a:avLst/>
                <a:gdLst/>
                <a:ahLst/>
                <a:cxnLst>
                  <a:cxn ang="0">
                    <a:pos x="0" y="0"/>
                  </a:cxn>
                  <a:cxn ang="0">
                    <a:pos x="0" y="132"/>
                  </a:cxn>
                  <a:cxn ang="0">
                    <a:pos x="6" y="139"/>
                  </a:cxn>
                  <a:cxn ang="0">
                    <a:pos x="6" y="0"/>
                  </a:cxn>
                  <a:cxn ang="0">
                    <a:pos x="0" y="0"/>
                  </a:cxn>
                </a:cxnLst>
                <a:rect l="0" t="0" r="r" b="b"/>
                <a:pathLst>
                  <a:path w="6" h="139">
                    <a:moveTo>
                      <a:pt x="0" y="0"/>
                    </a:moveTo>
                    <a:lnTo>
                      <a:pt x="0" y="132"/>
                    </a:lnTo>
                    <a:lnTo>
                      <a:pt x="6" y="139"/>
                    </a:lnTo>
                    <a:lnTo>
                      <a:pt x="6" y="0"/>
                    </a:lnTo>
                    <a:lnTo>
                      <a:pt x="0" y="0"/>
                    </a:lnTo>
                    <a:close/>
                  </a:path>
                </a:pathLst>
              </a:custGeom>
              <a:solidFill>
                <a:srgbClr val="63C6F5"/>
              </a:solidFill>
              <a:ln w="9525">
                <a:noFill/>
                <a:round/>
                <a:headEnd/>
                <a:tailEnd/>
              </a:ln>
            </p:spPr>
            <p:txBody>
              <a:bodyPr/>
              <a:lstStyle/>
              <a:p>
                <a:endParaRPr lang="en-US" dirty="0"/>
              </a:p>
            </p:txBody>
          </p:sp>
          <p:sp>
            <p:nvSpPr>
              <p:cNvPr id="81728" name="Rectangle 14144"/>
              <p:cNvSpPr>
                <a:spLocks noChangeArrowheads="1"/>
              </p:cNvSpPr>
              <p:nvPr/>
            </p:nvSpPr>
            <p:spPr bwMode="auto">
              <a:xfrm>
                <a:off x="2277" y="3331"/>
                <a:ext cx="6" cy="119"/>
              </a:xfrm>
              <a:prstGeom prst="rect">
                <a:avLst/>
              </a:prstGeom>
              <a:solidFill>
                <a:srgbClr val="63C6F5"/>
              </a:solidFill>
              <a:ln w="9525">
                <a:noFill/>
                <a:miter lim="800000"/>
                <a:headEnd/>
                <a:tailEnd/>
              </a:ln>
            </p:spPr>
            <p:txBody>
              <a:bodyPr/>
              <a:lstStyle/>
              <a:p>
                <a:endParaRPr lang="en-US" dirty="0"/>
              </a:p>
            </p:txBody>
          </p:sp>
          <p:sp>
            <p:nvSpPr>
              <p:cNvPr id="81729" name="Rectangle 14145"/>
              <p:cNvSpPr>
                <a:spLocks noChangeArrowheads="1"/>
              </p:cNvSpPr>
              <p:nvPr/>
            </p:nvSpPr>
            <p:spPr bwMode="auto">
              <a:xfrm>
                <a:off x="2277" y="3551"/>
                <a:ext cx="6" cy="100"/>
              </a:xfrm>
              <a:prstGeom prst="rect">
                <a:avLst/>
              </a:prstGeom>
              <a:solidFill>
                <a:srgbClr val="63C6F5"/>
              </a:solidFill>
              <a:ln w="9525">
                <a:noFill/>
                <a:miter lim="800000"/>
                <a:headEnd/>
                <a:tailEnd/>
              </a:ln>
            </p:spPr>
            <p:txBody>
              <a:bodyPr/>
              <a:lstStyle/>
              <a:p>
                <a:endParaRPr lang="en-US" dirty="0"/>
              </a:p>
            </p:txBody>
          </p:sp>
          <p:sp>
            <p:nvSpPr>
              <p:cNvPr id="81730" name="Freeform 14146"/>
              <p:cNvSpPr>
                <a:spLocks/>
              </p:cNvSpPr>
              <p:nvPr/>
            </p:nvSpPr>
            <p:spPr bwMode="auto">
              <a:xfrm>
                <a:off x="2277" y="1834"/>
                <a:ext cx="6" cy="125"/>
              </a:xfrm>
              <a:custGeom>
                <a:avLst/>
                <a:gdLst/>
                <a:ahLst/>
                <a:cxnLst>
                  <a:cxn ang="0">
                    <a:pos x="0" y="0"/>
                  </a:cxn>
                  <a:cxn ang="0">
                    <a:pos x="0" y="119"/>
                  </a:cxn>
                  <a:cxn ang="0">
                    <a:pos x="6" y="125"/>
                  </a:cxn>
                  <a:cxn ang="0">
                    <a:pos x="6" y="6"/>
                  </a:cxn>
                  <a:cxn ang="0">
                    <a:pos x="0" y="0"/>
                  </a:cxn>
                </a:cxnLst>
                <a:rect l="0" t="0" r="r" b="b"/>
                <a:pathLst>
                  <a:path w="6" h="125">
                    <a:moveTo>
                      <a:pt x="0" y="0"/>
                    </a:moveTo>
                    <a:lnTo>
                      <a:pt x="0" y="119"/>
                    </a:lnTo>
                    <a:lnTo>
                      <a:pt x="6" y="125"/>
                    </a:lnTo>
                    <a:lnTo>
                      <a:pt x="6" y="6"/>
                    </a:lnTo>
                    <a:lnTo>
                      <a:pt x="0" y="0"/>
                    </a:lnTo>
                    <a:close/>
                  </a:path>
                </a:pathLst>
              </a:custGeom>
              <a:solidFill>
                <a:srgbClr val="63C6F5"/>
              </a:solidFill>
              <a:ln w="9525">
                <a:noFill/>
                <a:round/>
                <a:headEnd/>
                <a:tailEnd/>
              </a:ln>
            </p:spPr>
            <p:txBody>
              <a:bodyPr/>
              <a:lstStyle/>
              <a:p>
                <a:endParaRPr lang="en-US" dirty="0"/>
              </a:p>
            </p:txBody>
          </p:sp>
          <p:sp>
            <p:nvSpPr>
              <p:cNvPr id="81731" name="Freeform 14147"/>
              <p:cNvSpPr>
                <a:spLocks/>
              </p:cNvSpPr>
              <p:nvPr/>
            </p:nvSpPr>
            <p:spPr bwMode="auto">
              <a:xfrm>
                <a:off x="2283" y="2047"/>
                <a:ext cx="6" cy="472"/>
              </a:xfrm>
              <a:custGeom>
                <a:avLst/>
                <a:gdLst/>
                <a:ahLst/>
                <a:cxnLst>
                  <a:cxn ang="0">
                    <a:pos x="0" y="0"/>
                  </a:cxn>
                  <a:cxn ang="0">
                    <a:pos x="0" y="472"/>
                  </a:cxn>
                  <a:cxn ang="0">
                    <a:pos x="6" y="472"/>
                  </a:cxn>
                  <a:cxn ang="0">
                    <a:pos x="6" y="7"/>
                  </a:cxn>
                  <a:cxn ang="0">
                    <a:pos x="0" y="0"/>
                  </a:cxn>
                </a:cxnLst>
                <a:rect l="0" t="0" r="r" b="b"/>
                <a:pathLst>
                  <a:path w="6" h="472">
                    <a:moveTo>
                      <a:pt x="0" y="0"/>
                    </a:moveTo>
                    <a:lnTo>
                      <a:pt x="0" y="472"/>
                    </a:lnTo>
                    <a:lnTo>
                      <a:pt x="6" y="472"/>
                    </a:lnTo>
                    <a:lnTo>
                      <a:pt x="6" y="7"/>
                    </a:lnTo>
                    <a:lnTo>
                      <a:pt x="0" y="0"/>
                    </a:lnTo>
                    <a:close/>
                  </a:path>
                </a:pathLst>
              </a:custGeom>
              <a:solidFill>
                <a:srgbClr val="63C6F5"/>
              </a:solidFill>
              <a:ln w="9525">
                <a:noFill/>
                <a:round/>
                <a:headEnd/>
                <a:tailEnd/>
              </a:ln>
            </p:spPr>
            <p:txBody>
              <a:bodyPr/>
              <a:lstStyle/>
              <a:p>
                <a:endParaRPr lang="en-US" dirty="0"/>
              </a:p>
            </p:txBody>
          </p:sp>
          <p:sp>
            <p:nvSpPr>
              <p:cNvPr id="81732" name="Rectangle 14148"/>
              <p:cNvSpPr>
                <a:spLocks noChangeArrowheads="1"/>
              </p:cNvSpPr>
              <p:nvPr/>
            </p:nvSpPr>
            <p:spPr bwMode="auto">
              <a:xfrm>
                <a:off x="2283" y="2720"/>
                <a:ext cx="6" cy="1"/>
              </a:xfrm>
              <a:prstGeom prst="rect">
                <a:avLst/>
              </a:prstGeom>
              <a:solidFill>
                <a:srgbClr val="63C6F5"/>
              </a:solidFill>
              <a:ln w="9525">
                <a:noFill/>
                <a:miter lim="800000"/>
                <a:headEnd/>
                <a:tailEnd/>
              </a:ln>
            </p:spPr>
            <p:txBody>
              <a:bodyPr/>
              <a:lstStyle/>
              <a:p>
                <a:endParaRPr lang="en-US" dirty="0"/>
              </a:p>
            </p:txBody>
          </p:sp>
          <p:sp>
            <p:nvSpPr>
              <p:cNvPr id="81733" name="Rectangle 14149"/>
              <p:cNvSpPr>
                <a:spLocks noChangeArrowheads="1"/>
              </p:cNvSpPr>
              <p:nvPr/>
            </p:nvSpPr>
            <p:spPr bwMode="auto">
              <a:xfrm>
                <a:off x="2283" y="2720"/>
                <a:ext cx="6" cy="1"/>
              </a:xfrm>
              <a:prstGeom prst="rect">
                <a:avLst/>
              </a:prstGeom>
              <a:solidFill>
                <a:srgbClr val="63C6F5"/>
              </a:solidFill>
              <a:ln w="9525">
                <a:noFill/>
                <a:miter lim="800000"/>
                <a:headEnd/>
                <a:tailEnd/>
              </a:ln>
            </p:spPr>
            <p:txBody>
              <a:bodyPr/>
              <a:lstStyle/>
              <a:p>
                <a:endParaRPr lang="en-US" dirty="0"/>
              </a:p>
            </p:txBody>
          </p:sp>
          <p:sp>
            <p:nvSpPr>
              <p:cNvPr id="81734" name="Rectangle 14150"/>
              <p:cNvSpPr>
                <a:spLocks noChangeArrowheads="1"/>
              </p:cNvSpPr>
              <p:nvPr/>
            </p:nvSpPr>
            <p:spPr bwMode="auto">
              <a:xfrm>
                <a:off x="2283" y="2727"/>
                <a:ext cx="6" cy="377"/>
              </a:xfrm>
              <a:prstGeom prst="rect">
                <a:avLst/>
              </a:prstGeom>
              <a:solidFill>
                <a:srgbClr val="63C6F5"/>
              </a:solidFill>
              <a:ln w="9525">
                <a:noFill/>
                <a:miter lim="800000"/>
                <a:headEnd/>
                <a:tailEnd/>
              </a:ln>
            </p:spPr>
            <p:txBody>
              <a:bodyPr/>
              <a:lstStyle/>
              <a:p>
                <a:endParaRPr lang="en-US" dirty="0"/>
              </a:p>
            </p:txBody>
          </p:sp>
          <p:sp>
            <p:nvSpPr>
              <p:cNvPr id="81735" name="Freeform 14151"/>
              <p:cNvSpPr>
                <a:spLocks/>
              </p:cNvSpPr>
              <p:nvPr/>
            </p:nvSpPr>
            <p:spPr bwMode="auto">
              <a:xfrm>
                <a:off x="2283" y="3180"/>
                <a:ext cx="6" cy="276"/>
              </a:xfrm>
              <a:custGeom>
                <a:avLst/>
                <a:gdLst/>
                <a:ahLst/>
                <a:cxnLst>
                  <a:cxn ang="0">
                    <a:pos x="0" y="6"/>
                  </a:cxn>
                  <a:cxn ang="0">
                    <a:pos x="0" y="270"/>
                  </a:cxn>
                  <a:cxn ang="0">
                    <a:pos x="6" y="276"/>
                  </a:cxn>
                  <a:cxn ang="0">
                    <a:pos x="6" y="0"/>
                  </a:cxn>
                  <a:cxn ang="0">
                    <a:pos x="0" y="6"/>
                  </a:cxn>
                </a:cxnLst>
                <a:rect l="0" t="0" r="r" b="b"/>
                <a:pathLst>
                  <a:path w="6" h="276">
                    <a:moveTo>
                      <a:pt x="0" y="6"/>
                    </a:moveTo>
                    <a:lnTo>
                      <a:pt x="0" y="270"/>
                    </a:lnTo>
                    <a:lnTo>
                      <a:pt x="6" y="276"/>
                    </a:lnTo>
                    <a:lnTo>
                      <a:pt x="6" y="0"/>
                    </a:lnTo>
                    <a:lnTo>
                      <a:pt x="0" y="6"/>
                    </a:lnTo>
                    <a:close/>
                  </a:path>
                </a:pathLst>
              </a:custGeom>
              <a:solidFill>
                <a:srgbClr val="63C6F5"/>
              </a:solidFill>
              <a:ln w="9525">
                <a:noFill/>
                <a:round/>
                <a:headEnd/>
                <a:tailEnd/>
              </a:ln>
            </p:spPr>
            <p:txBody>
              <a:bodyPr/>
              <a:lstStyle/>
              <a:p>
                <a:endParaRPr lang="en-US" dirty="0"/>
              </a:p>
            </p:txBody>
          </p:sp>
          <p:sp>
            <p:nvSpPr>
              <p:cNvPr id="81736" name="Rectangle 14152"/>
              <p:cNvSpPr>
                <a:spLocks noChangeArrowheads="1"/>
              </p:cNvSpPr>
              <p:nvPr/>
            </p:nvSpPr>
            <p:spPr bwMode="auto">
              <a:xfrm>
                <a:off x="2283" y="3551"/>
                <a:ext cx="6" cy="100"/>
              </a:xfrm>
              <a:prstGeom prst="rect">
                <a:avLst/>
              </a:prstGeom>
              <a:solidFill>
                <a:srgbClr val="63C6F5"/>
              </a:solidFill>
              <a:ln w="9525">
                <a:noFill/>
                <a:miter lim="800000"/>
                <a:headEnd/>
                <a:tailEnd/>
              </a:ln>
            </p:spPr>
            <p:txBody>
              <a:bodyPr/>
              <a:lstStyle/>
              <a:p>
                <a:endParaRPr lang="en-US" dirty="0"/>
              </a:p>
            </p:txBody>
          </p:sp>
          <p:sp>
            <p:nvSpPr>
              <p:cNvPr id="81737" name="Rectangle 14153"/>
              <p:cNvSpPr>
                <a:spLocks noChangeArrowheads="1"/>
              </p:cNvSpPr>
              <p:nvPr/>
            </p:nvSpPr>
            <p:spPr bwMode="auto">
              <a:xfrm>
                <a:off x="2283" y="1840"/>
                <a:ext cx="6" cy="119"/>
              </a:xfrm>
              <a:prstGeom prst="rect">
                <a:avLst/>
              </a:prstGeom>
              <a:solidFill>
                <a:srgbClr val="63C6F5"/>
              </a:solidFill>
              <a:ln w="9525">
                <a:noFill/>
                <a:miter lim="800000"/>
                <a:headEnd/>
                <a:tailEnd/>
              </a:ln>
            </p:spPr>
            <p:txBody>
              <a:bodyPr/>
              <a:lstStyle/>
              <a:p>
                <a:endParaRPr lang="en-US" dirty="0"/>
              </a:p>
            </p:txBody>
          </p:sp>
          <p:sp>
            <p:nvSpPr>
              <p:cNvPr id="81738" name="Rectangle 14154"/>
              <p:cNvSpPr>
                <a:spLocks noChangeArrowheads="1"/>
              </p:cNvSpPr>
              <p:nvPr/>
            </p:nvSpPr>
            <p:spPr bwMode="auto">
              <a:xfrm>
                <a:off x="2289" y="2079"/>
                <a:ext cx="7" cy="6"/>
              </a:xfrm>
              <a:prstGeom prst="rect">
                <a:avLst/>
              </a:prstGeom>
              <a:solidFill>
                <a:srgbClr val="63C6F5"/>
              </a:solidFill>
              <a:ln w="9525">
                <a:noFill/>
                <a:miter lim="800000"/>
                <a:headEnd/>
                <a:tailEnd/>
              </a:ln>
            </p:spPr>
            <p:txBody>
              <a:bodyPr/>
              <a:lstStyle/>
              <a:p>
                <a:endParaRPr lang="en-US" dirty="0"/>
              </a:p>
            </p:txBody>
          </p:sp>
          <p:sp>
            <p:nvSpPr>
              <p:cNvPr id="81739" name="Freeform 14155"/>
              <p:cNvSpPr>
                <a:spLocks/>
              </p:cNvSpPr>
              <p:nvPr/>
            </p:nvSpPr>
            <p:spPr bwMode="auto">
              <a:xfrm>
                <a:off x="2289" y="2085"/>
                <a:ext cx="7" cy="434"/>
              </a:xfrm>
              <a:custGeom>
                <a:avLst/>
                <a:gdLst/>
                <a:ahLst/>
                <a:cxnLst>
                  <a:cxn ang="0">
                    <a:pos x="0" y="0"/>
                  </a:cxn>
                  <a:cxn ang="0">
                    <a:pos x="0" y="434"/>
                  </a:cxn>
                  <a:cxn ang="0">
                    <a:pos x="7" y="434"/>
                  </a:cxn>
                  <a:cxn ang="0">
                    <a:pos x="7" y="6"/>
                  </a:cxn>
                  <a:cxn ang="0">
                    <a:pos x="0" y="0"/>
                  </a:cxn>
                </a:cxnLst>
                <a:rect l="0" t="0" r="r" b="b"/>
                <a:pathLst>
                  <a:path w="7" h="434">
                    <a:moveTo>
                      <a:pt x="0" y="0"/>
                    </a:moveTo>
                    <a:lnTo>
                      <a:pt x="0" y="434"/>
                    </a:lnTo>
                    <a:lnTo>
                      <a:pt x="7" y="434"/>
                    </a:lnTo>
                    <a:lnTo>
                      <a:pt x="7" y="6"/>
                    </a:lnTo>
                    <a:lnTo>
                      <a:pt x="0" y="0"/>
                    </a:lnTo>
                    <a:close/>
                  </a:path>
                </a:pathLst>
              </a:custGeom>
              <a:solidFill>
                <a:srgbClr val="63C6F5"/>
              </a:solidFill>
              <a:ln w="9525">
                <a:noFill/>
                <a:round/>
                <a:headEnd/>
                <a:tailEnd/>
              </a:ln>
            </p:spPr>
            <p:txBody>
              <a:bodyPr/>
              <a:lstStyle/>
              <a:p>
                <a:endParaRPr lang="en-US" dirty="0"/>
              </a:p>
            </p:txBody>
          </p:sp>
          <p:sp>
            <p:nvSpPr>
              <p:cNvPr id="81740" name="Rectangle 14156"/>
              <p:cNvSpPr>
                <a:spLocks noChangeArrowheads="1"/>
              </p:cNvSpPr>
              <p:nvPr/>
            </p:nvSpPr>
            <p:spPr bwMode="auto">
              <a:xfrm>
                <a:off x="2289" y="3180"/>
                <a:ext cx="7" cy="276"/>
              </a:xfrm>
              <a:prstGeom prst="rect">
                <a:avLst/>
              </a:prstGeom>
              <a:solidFill>
                <a:srgbClr val="63C6F5"/>
              </a:solidFill>
              <a:ln w="9525">
                <a:noFill/>
                <a:miter lim="800000"/>
                <a:headEnd/>
                <a:tailEnd/>
              </a:ln>
            </p:spPr>
            <p:txBody>
              <a:bodyPr/>
              <a:lstStyle/>
              <a:p>
                <a:endParaRPr lang="en-US" dirty="0"/>
              </a:p>
            </p:txBody>
          </p:sp>
          <p:sp>
            <p:nvSpPr>
              <p:cNvPr id="81741" name="Freeform 14157"/>
              <p:cNvSpPr>
                <a:spLocks/>
              </p:cNvSpPr>
              <p:nvPr/>
            </p:nvSpPr>
            <p:spPr bwMode="auto">
              <a:xfrm>
                <a:off x="2289" y="3456"/>
                <a:ext cx="7" cy="13"/>
              </a:xfrm>
              <a:custGeom>
                <a:avLst/>
                <a:gdLst/>
                <a:ahLst/>
                <a:cxnLst>
                  <a:cxn ang="0">
                    <a:pos x="0" y="7"/>
                  </a:cxn>
                  <a:cxn ang="0">
                    <a:pos x="0" y="13"/>
                  </a:cxn>
                  <a:cxn ang="0">
                    <a:pos x="7" y="13"/>
                  </a:cxn>
                  <a:cxn ang="0">
                    <a:pos x="7" y="0"/>
                  </a:cxn>
                  <a:cxn ang="0">
                    <a:pos x="0" y="7"/>
                  </a:cxn>
                </a:cxnLst>
                <a:rect l="0" t="0" r="r" b="b"/>
                <a:pathLst>
                  <a:path w="7" h="13">
                    <a:moveTo>
                      <a:pt x="0" y="7"/>
                    </a:moveTo>
                    <a:lnTo>
                      <a:pt x="0" y="13"/>
                    </a:lnTo>
                    <a:lnTo>
                      <a:pt x="7" y="13"/>
                    </a:lnTo>
                    <a:lnTo>
                      <a:pt x="7" y="0"/>
                    </a:lnTo>
                    <a:lnTo>
                      <a:pt x="0" y="7"/>
                    </a:lnTo>
                    <a:close/>
                  </a:path>
                </a:pathLst>
              </a:custGeom>
              <a:solidFill>
                <a:srgbClr val="63C6F5"/>
              </a:solidFill>
              <a:ln w="9525">
                <a:noFill/>
                <a:round/>
                <a:headEnd/>
                <a:tailEnd/>
              </a:ln>
            </p:spPr>
            <p:txBody>
              <a:bodyPr/>
              <a:lstStyle/>
              <a:p>
                <a:endParaRPr lang="en-US" dirty="0"/>
              </a:p>
            </p:txBody>
          </p:sp>
          <p:sp>
            <p:nvSpPr>
              <p:cNvPr id="81742" name="Rectangle 14158"/>
              <p:cNvSpPr>
                <a:spLocks noChangeArrowheads="1"/>
              </p:cNvSpPr>
              <p:nvPr/>
            </p:nvSpPr>
            <p:spPr bwMode="auto">
              <a:xfrm>
                <a:off x="2289" y="3469"/>
                <a:ext cx="7" cy="1"/>
              </a:xfrm>
              <a:prstGeom prst="rect">
                <a:avLst/>
              </a:prstGeom>
              <a:solidFill>
                <a:srgbClr val="63C6F5"/>
              </a:solidFill>
              <a:ln w="9525">
                <a:noFill/>
                <a:miter lim="800000"/>
                <a:headEnd/>
                <a:tailEnd/>
              </a:ln>
            </p:spPr>
            <p:txBody>
              <a:bodyPr/>
              <a:lstStyle/>
              <a:p>
                <a:endParaRPr lang="en-US" dirty="0"/>
              </a:p>
            </p:txBody>
          </p:sp>
          <p:sp>
            <p:nvSpPr>
              <p:cNvPr id="81743" name="Rectangle 14159"/>
              <p:cNvSpPr>
                <a:spLocks noChangeArrowheads="1"/>
              </p:cNvSpPr>
              <p:nvPr/>
            </p:nvSpPr>
            <p:spPr bwMode="auto">
              <a:xfrm>
                <a:off x="2289" y="3469"/>
                <a:ext cx="7" cy="6"/>
              </a:xfrm>
              <a:prstGeom prst="rect">
                <a:avLst/>
              </a:prstGeom>
              <a:solidFill>
                <a:srgbClr val="63C6F5"/>
              </a:solidFill>
              <a:ln w="9525">
                <a:noFill/>
                <a:miter lim="800000"/>
                <a:headEnd/>
                <a:tailEnd/>
              </a:ln>
            </p:spPr>
            <p:txBody>
              <a:bodyPr/>
              <a:lstStyle/>
              <a:p>
                <a:endParaRPr lang="en-US" dirty="0"/>
              </a:p>
            </p:txBody>
          </p:sp>
          <p:sp>
            <p:nvSpPr>
              <p:cNvPr id="81744" name="Rectangle 14160"/>
              <p:cNvSpPr>
                <a:spLocks noChangeArrowheads="1"/>
              </p:cNvSpPr>
              <p:nvPr/>
            </p:nvSpPr>
            <p:spPr bwMode="auto">
              <a:xfrm>
                <a:off x="2289" y="3551"/>
                <a:ext cx="7" cy="100"/>
              </a:xfrm>
              <a:prstGeom prst="rect">
                <a:avLst/>
              </a:prstGeom>
              <a:solidFill>
                <a:srgbClr val="63C6F5"/>
              </a:solidFill>
              <a:ln w="9525">
                <a:noFill/>
                <a:miter lim="800000"/>
                <a:headEnd/>
                <a:tailEnd/>
              </a:ln>
            </p:spPr>
            <p:txBody>
              <a:bodyPr/>
              <a:lstStyle/>
              <a:p>
                <a:endParaRPr lang="en-US" dirty="0"/>
              </a:p>
            </p:txBody>
          </p:sp>
          <p:sp>
            <p:nvSpPr>
              <p:cNvPr id="81745" name="Freeform 14161"/>
              <p:cNvSpPr>
                <a:spLocks/>
              </p:cNvSpPr>
              <p:nvPr/>
            </p:nvSpPr>
            <p:spPr bwMode="auto">
              <a:xfrm>
                <a:off x="2289" y="1840"/>
                <a:ext cx="7" cy="126"/>
              </a:xfrm>
              <a:custGeom>
                <a:avLst/>
                <a:gdLst/>
                <a:ahLst/>
                <a:cxnLst>
                  <a:cxn ang="0">
                    <a:pos x="0" y="0"/>
                  </a:cxn>
                  <a:cxn ang="0">
                    <a:pos x="0" y="119"/>
                  </a:cxn>
                  <a:cxn ang="0">
                    <a:pos x="7" y="126"/>
                  </a:cxn>
                  <a:cxn ang="0">
                    <a:pos x="7" y="6"/>
                  </a:cxn>
                  <a:cxn ang="0">
                    <a:pos x="0" y="0"/>
                  </a:cxn>
                </a:cxnLst>
                <a:rect l="0" t="0" r="r" b="b"/>
                <a:pathLst>
                  <a:path w="7" h="126">
                    <a:moveTo>
                      <a:pt x="0" y="0"/>
                    </a:moveTo>
                    <a:lnTo>
                      <a:pt x="0" y="119"/>
                    </a:lnTo>
                    <a:lnTo>
                      <a:pt x="7" y="126"/>
                    </a:lnTo>
                    <a:lnTo>
                      <a:pt x="7" y="6"/>
                    </a:lnTo>
                    <a:lnTo>
                      <a:pt x="0" y="0"/>
                    </a:lnTo>
                    <a:close/>
                  </a:path>
                </a:pathLst>
              </a:custGeom>
              <a:solidFill>
                <a:srgbClr val="63C6F5"/>
              </a:solidFill>
              <a:ln w="9525">
                <a:noFill/>
                <a:round/>
                <a:headEnd/>
                <a:tailEnd/>
              </a:ln>
            </p:spPr>
            <p:txBody>
              <a:bodyPr/>
              <a:lstStyle/>
              <a:p>
                <a:endParaRPr lang="en-US" dirty="0"/>
              </a:p>
            </p:txBody>
          </p:sp>
          <p:sp>
            <p:nvSpPr>
              <p:cNvPr id="81746" name="Freeform 14162"/>
              <p:cNvSpPr>
                <a:spLocks/>
              </p:cNvSpPr>
              <p:nvPr/>
            </p:nvSpPr>
            <p:spPr bwMode="auto">
              <a:xfrm>
                <a:off x="2296" y="2073"/>
                <a:ext cx="6" cy="12"/>
              </a:xfrm>
              <a:custGeom>
                <a:avLst/>
                <a:gdLst/>
                <a:ahLst/>
                <a:cxnLst>
                  <a:cxn ang="0">
                    <a:pos x="0" y="0"/>
                  </a:cxn>
                  <a:cxn ang="0">
                    <a:pos x="0" y="12"/>
                  </a:cxn>
                  <a:cxn ang="0">
                    <a:pos x="6" y="12"/>
                  </a:cxn>
                  <a:cxn ang="0">
                    <a:pos x="6" y="6"/>
                  </a:cxn>
                  <a:cxn ang="0">
                    <a:pos x="0" y="0"/>
                  </a:cxn>
                </a:cxnLst>
                <a:rect l="0" t="0" r="r" b="b"/>
                <a:pathLst>
                  <a:path w="6" h="12">
                    <a:moveTo>
                      <a:pt x="0" y="0"/>
                    </a:moveTo>
                    <a:lnTo>
                      <a:pt x="0" y="12"/>
                    </a:lnTo>
                    <a:lnTo>
                      <a:pt x="6" y="12"/>
                    </a:lnTo>
                    <a:lnTo>
                      <a:pt x="6" y="6"/>
                    </a:lnTo>
                    <a:lnTo>
                      <a:pt x="0" y="0"/>
                    </a:lnTo>
                    <a:close/>
                  </a:path>
                </a:pathLst>
              </a:custGeom>
              <a:solidFill>
                <a:srgbClr val="63C6F5"/>
              </a:solidFill>
              <a:ln w="9525">
                <a:noFill/>
                <a:round/>
                <a:headEnd/>
                <a:tailEnd/>
              </a:ln>
            </p:spPr>
            <p:txBody>
              <a:bodyPr/>
              <a:lstStyle/>
              <a:p>
                <a:endParaRPr lang="en-US" dirty="0"/>
              </a:p>
            </p:txBody>
          </p:sp>
          <p:sp>
            <p:nvSpPr>
              <p:cNvPr id="81747" name="Rectangle 14163"/>
              <p:cNvSpPr>
                <a:spLocks noChangeArrowheads="1"/>
              </p:cNvSpPr>
              <p:nvPr/>
            </p:nvSpPr>
            <p:spPr bwMode="auto">
              <a:xfrm>
                <a:off x="2296" y="2085"/>
                <a:ext cx="6" cy="1"/>
              </a:xfrm>
              <a:prstGeom prst="rect">
                <a:avLst/>
              </a:prstGeom>
              <a:solidFill>
                <a:srgbClr val="63C6F5"/>
              </a:solidFill>
              <a:ln w="9525">
                <a:noFill/>
                <a:miter lim="800000"/>
                <a:headEnd/>
                <a:tailEnd/>
              </a:ln>
            </p:spPr>
            <p:txBody>
              <a:bodyPr/>
              <a:lstStyle/>
              <a:p>
                <a:endParaRPr lang="en-US" dirty="0"/>
              </a:p>
            </p:txBody>
          </p:sp>
          <p:sp>
            <p:nvSpPr>
              <p:cNvPr id="81748" name="Freeform 14164"/>
              <p:cNvSpPr>
                <a:spLocks/>
              </p:cNvSpPr>
              <p:nvPr/>
            </p:nvSpPr>
            <p:spPr bwMode="auto">
              <a:xfrm>
                <a:off x="2296" y="2180"/>
                <a:ext cx="6" cy="339"/>
              </a:xfrm>
              <a:custGeom>
                <a:avLst/>
                <a:gdLst/>
                <a:ahLst/>
                <a:cxnLst>
                  <a:cxn ang="0">
                    <a:pos x="0" y="0"/>
                  </a:cxn>
                  <a:cxn ang="0">
                    <a:pos x="0" y="339"/>
                  </a:cxn>
                  <a:cxn ang="0">
                    <a:pos x="6" y="333"/>
                  </a:cxn>
                  <a:cxn ang="0">
                    <a:pos x="6" y="6"/>
                  </a:cxn>
                  <a:cxn ang="0">
                    <a:pos x="0" y="0"/>
                  </a:cxn>
                </a:cxnLst>
                <a:rect l="0" t="0" r="r" b="b"/>
                <a:pathLst>
                  <a:path w="6" h="339">
                    <a:moveTo>
                      <a:pt x="0" y="0"/>
                    </a:moveTo>
                    <a:lnTo>
                      <a:pt x="0" y="339"/>
                    </a:lnTo>
                    <a:lnTo>
                      <a:pt x="6" y="333"/>
                    </a:lnTo>
                    <a:lnTo>
                      <a:pt x="6" y="6"/>
                    </a:lnTo>
                    <a:lnTo>
                      <a:pt x="0" y="0"/>
                    </a:lnTo>
                    <a:close/>
                  </a:path>
                </a:pathLst>
              </a:custGeom>
              <a:solidFill>
                <a:srgbClr val="63C6F5"/>
              </a:solidFill>
              <a:ln w="9525">
                <a:noFill/>
                <a:round/>
                <a:headEnd/>
                <a:tailEnd/>
              </a:ln>
            </p:spPr>
            <p:txBody>
              <a:bodyPr/>
              <a:lstStyle/>
              <a:p>
                <a:endParaRPr lang="en-US" dirty="0"/>
              </a:p>
            </p:txBody>
          </p:sp>
          <p:sp>
            <p:nvSpPr>
              <p:cNvPr id="81749" name="Freeform 14165"/>
              <p:cNvSpPr>
                <a:spLocks/>
              </p:cNvSpPr>
              <p:nvPr/>
            </p:nvSpPr>
            <p:spPr bwMode="auto">
              <a:xfrm>
                <a:off x="2289" y="2727"/>
                <a:ext cx="7" cy="383"/>
              </a:xfrm>
              <a:custGeom>
                <a:avLst/>
                <a:gdLst/>
                <a:ahLst/>
                <a:cxnLst>
                  <a:cxn ang="0">
                    <a:pos x="0" y="0"/>
                  </a:cxn>
                  <a:cxn ang="0">
                    <a:pos x="0" y="377"/>
                  </a:cxn>
                  <a:cxn ang="0">
                    <a:pos x="7" y="383"/>
                  </a:cxn>
                  <a:cxn ang="0">
                    <a:pos x="7" y="0"/>
                  </a:cxn>
                  <a:cxn ang="0">
                    <a:pos x="0" y="0"/>
                  </a:cxn>
                </a:cxnLst>
                <a:rect l="0" t="0" r="r" b="b"/>
                <a:pathLst>
                  <a:path w="7" h="383">
                    <a:moveTo>
                      <a:pt x="0" y="0"/>
                    </a:moveTo>
                    <a:lnTo>
                      <a:pt x="0" y="377"/>
                    </a:lnTo>
                    <a:lnTo>
                      <a:pt x="7" y="383"/>
                    </a:lnTo>
                    <a:lnTo>
                      <a:pt x="7" y="0"/>
                    </a:lnTo>
                    <a:lnTo>
                      <a:pt x="0" y="0"/>
                    </a:lnTo>
                    <a:close/>
                  </a:path>
                </a:pathLst>
              </a:custGeom>
              <a:solidFill>
                <a:srgbClr val="63C6F5"/>
              </a:solidFill>
              <a:ln w="9525">
                <a:noFill/>
                <a:round/>
                <a:headEnd/>
                <a:tailEnd/>
              </a:ln>
            </p:spPr>
            <p:txBody>
              <a:bodyPr/>
              <a:lstStyle/>
              <a:p>
                <a:endParaRPr lang="en-US" dirty="0"/>
              </a:p>
            </p:txBody>
          </p:sp>
          <p:sp>
            <p:nvSpPr>
              <p:cNvPr id="81750" name="Rectangle 14166"/>
              <p:cNvSpPr>
                <a:spLocks noChangeArrowheads="1"/>
              </p:cNvSpPr>
              <p:nvPr/>
            </p:nvSpPr>
            <p:spPr bwMode="auto">
              <a:xfrm>
                <a:off x="2296" y="2727"/>
                <a:ext cx="6" cy="383"/>
              </a:xfrm>
              <a:prstGeom prst="rect">
                <a:avLst/>
              </a:prstGeom>
              <a:solidFill>
                <a:srgbClr val="63C6F5"/>
              </a:solidFill>
              <a:ln w="9525">
                <a:noFill/>
                <a:miter lim="800000"/>
                <a:headEnd/>
                <a:tailEnd/>
              </a:ln>
            </p:spPr>
            <p:txBody>
              <a:bodyPr/>
              <a:lstStyle/>
              <a:p>
                <a:endParaRPr lang="en-US" dirty="0"/>
              </a:p>
            </p:txBody>
          </p:sp>
          <p:sp>
            <p:nvSpPr>
              <p:cNvPr id="81751" name="Freeform 14167"/>
              <p:cNvSpPr>
                <a:spLocks/>
              </p:cNvSpPr>
              <p:nvPr/>
            </p:nvSpPr>
            <p:spPr bwMode="auto">
              <a:xfrm>
                <a:off x="2296" y="3173"/>
                <a:ext cx="6" cy="271"/>
              </a:xfrm>
              <a:custGeom>
                <a:avLst/>
                <a:gdLst/>
                <a:ahLst/>
                <a:cxnLst>
                  <a:cxn ang="0">
                    <a:pos x="0" y="0"/>
                  </a:cxn>
                  <a:cxn ang="0">
                    <a:pos x="0" y="271"/>
                  </a:cxn>
                  <a:cxn ang="0">
                    <a:pos x="6" y="265"/>
                  </a:cxn>
                  <a:cxn ang="0">
                    <a:pos x="6" y="0"/>
                  </a:cxn>
                  <a:cxn ang="0">
                    <a:pos x="0" y="0"/>
                  </a:cxn>
                </a:cxnLst>
                <a:rect l="0" t="0" r="r" b="b"/>
                <a:pathLst>
                  <a:path w="6" h="271">
                    <a:moveTo>
                      <a:pt x="0" y="0"/>
                    </a:moveTo>
                    <a:lnTo>
                      <a:pt x="0" y="271"/>
                    </a:lnTo>
                    <a:lnTo>
                      <a:pt x="6" y="265"/>
                    </a:lnTo>
                    <a:lnTo>
                      <a:pt x="6" y="0"/>
                    </a:lnTo>
                    <a:lnTo>
                      <a:pt x="0" y="0"/>
                    </a:lnTo>
                    <a:close/>
                  </a:path>
                </a:pathLst>
              </a:custGeom>
              <a:solidFill>
                <a:srgbClr val="63C6F5"/>
              </a:solidFill>
              <a:ln w="9525">
                <a:noFill/>
                <a:round/>
                <a:headEnd/>
                <a:tailEnd/>
              </a:ln>
            </p:spPr>
            <p:txBody>
              <a:bodyPr/>
              <a:lstStyle/>
              <a:p>
                <a:endParaRPr lang="en-US" dirty="0"/>
              </a:p>
            </p:txBody>
          </p:sp>
          <p:sp>
            <p:nvSpPr>
              <p:cNvPr id="81752" name="Rectangle 14168"/>
              <p:cNvSpPr>
                <a:spLocks noChangeArrowheads="1"/>
              </p:cNvSpPr>
              <p:nvPr/>
            </p:nvSpPr>
            <p:spPr bwMode="auto">
              <a:xfrm>
                <a:off x="2296" y="3444"/>
                <a:ext cx="6" cy="38"/>
              </a:xfrm>
              <a:prstGeom prst="rect">
                <a:avLst/>
              </a:prstGeom>
              <a:solidFill>
                <a:srgbClr val="63C6F5"/>
              </a:solidFill>
              <a:ln w="9525">
                <a:noFill/>
                <a:miter lim="800000"/>
                <a:headEnd/>
                <a:tailEnd/>
              </a:ln>
            </p:spPr>
            <p:txBody>
              <a:bodyPr/>
              <a:lstStyle/>
              <a:p>
                <a:endParaRPr lang="en-US" dirty="0"/>
              </a:p>
            </p:txBody>
          </p:sp>
          <p:sp>
            <p:nvSpPr>
              <p:cNvPr id="81753" name="Freeform 14169"/>
              <p:cNvSpPr>
                <a:spLocks/>
              </p:cNvSpPr>
              <p:nvPr/>
            </p:nvSpPr>
            <p:spPr bwMode="auto">
              <a:xfrm>
                <a:off x="2296" y="3544"/>
                <a:ext cx="6" cy="107"/>
              </a:xfrm>
              <a:custGeom>
                <a:avLst/>
                <a:gdLst/>
                <a:ahLst/>
                <a:cxnLst>
                  <a:cxn ang="0">
                    <a:pos x="0" y="7"/>
                  </a:cxn>
                  <a:cxn ang="0">
                    <a:pos x="0" y="107"/>
                  </a:cxn>
                  <a:cxn ang="0">
                    <a:pos x="6" y="107"/>
                  </a:cxn>
                  <a:cxn ang="0">
                    <a:pos x="6" y="0"/>
                  </a:cxn>
                  <a:cxn ang="0">
                    <a:pos x="0" y="7"/>
                  </a:cxn>
                </a:cxnLst>
                <a:rect l="0" t="0" r="r" b="b"/>
                <a:pathLst>
                  <a:path w="6" h="107">
                    <a:moveTo>
                      <a:pt x="0" y="7"/>
                    </a:moveTo>
                    <a:lnTo>
                      <a:pt x="0" y="107"/>
                    </a:lnTo>
                    <a:lnTo>
                      <a:pt x="6" y="107"/>
                    </a:lnTo>
                    <a:lnTo>
                      <a:pt x="6" y="0"/>
                    </a:lnTo>
                    <a:lnTo>
                      <a:pt x="0" y="7"/>
                    </a:lnTo>
                    <a:close/>
                  </a:path>
                </a:pathLst>
              </a:custGeom>
              <a:solidFill>
                <a:srgbClr val="63C6F5"/>
              </a:solidFill>
              <a:ln w="9525">
                <a:noFill/>
                <a:round/>
                <a:headEnd/>
                <a:tailEnd/>
              </a:ln>
            </p:spPr>
            <p:txBody>
              <a:bodyPr/>
              <a:lstStyle/>
              <a:p>
                <a:endParaRPr lang="en-US" dirty="0"/>
              </a:p>
            </p:txBody>
          </p:sp>
          <p:sp>
            <p:nvSpPr>
              <p:cNvPr id="81754" name="Freeform 14170"/>
              <p:cNvSpPr>
                <a:spLocks/>
              </p:cNvSpPr>
              <p:nvPr/>
            </p:nvSpPr>
            <p:spPr bwMode="auto">
              <a:xfrm>
                <a:off x="2296" y="1846"/>
                <a:ext cx="12" cy="126"/>
              </a:xfrm>
              <a:custGeom>
                <a:avLst/>
                <a:gdLst/>
                <a:ahLst/>
                <a:cxnLst>
                  <a:cxn ang="0">
                    <a:pos x="0" y="0"/>
                  </a:cxn>
                  <a:cxn ang="0">
                    <a:pos x="0" y="120"/>
                  </a:cxn>
                  <a:cxn ang="0">
                    <a:pos x="12" y="126"/>
                  </a:cxn>
                  <a:cxn ang="0">
                    <a:pos x="12" y="6"/>
                  </a:cxn>
                  <a:cxn ang="0">
                    <a:pos x="0" y="0"/>
                  </a:cxn>
                </a:cxnLst>
                <a:rect l="0" t="0" r="r" b="b"/>
                <a:pathLst>
                  <a:path w="12" h="126">
                    <a:moveTo>
                      <a:pt x="0" y="0"/>
                    </a:moveTo>
                    <a:lnTo>
                      <a:pt x="0" y="120"/>
                    </a:lnTo>
                    <a:lnTo>
                      <a:pt x="12" y="126"/>
                    </a:lnTo>
                    <a:lnTo>
                      <a:pt x="12" y="6"/>
                    </a:lnTo>
                    <a:lnTo>
                      <a:pt x="0" y="0"/>
                    </a:lnTo>
                    <a:close/>
                  </a:path>
                </a:pathLst>
              </a:custGeom>
              <a:solidFill>
                <a:srgbClr val="63C6F5"/>
              </a:solidFill>
              <a:ln w="9525">
                <a:noFill/>
                <a:round/>
                <a:headEnd/>
                <a:tailEnd/>
              </a:ln>
            </p:spPr>
            <p:txBody>
              <a:bodyPr/>
              <a:lstStyle/>
              <a:p>
                <a:endParaRPr lang="en-US" dirty="0"/>
              </a:p>
            </p:txBody>
          </p:sp>
          <p:sp>
            <p:nvSpPr>
              <p:cNvPr id="81755" name="Rectangle 14171"/>
              <p:cNvSpPr>
                <a:spLocks noChangeArrowheads="1"/>
              </p:cNvSpPr>
              <p:nvPr/>
            </p:nvSpPr>
            <p:spPr bwMode="auto">
              <a:xfrm>
                <a:off x="2302" y="2079"/>
                <a:ext cx="6" cy="1"/>
              </a:xfrm>
              <a:prstGeom prst="rect">
                <a:avLst/>
              </a:prstGeom>
              <a:solidFill>
                <a:srgbClr val="63C6F5"/>
              </a:solidFill>
              <a:ln w="9525">
                <a:noFill/>
                <a:miter lim="800000"/>
                <a:headEnd/>
                <a:tailEnd/>
              </a:ln>
            </p:spPr>
            <p:txBody>
              <a:bodyPr/>
              <a:lstStyle/>
              <a:p>
                <a:endParaRPr lang="en-US" dirty="0"/>
              </a:p>
            </p:txBody>
          </p:sp>
          <p:sp>
            <p:nvSpPr>
              <p:cNvPr id="81756" name="Freeform 14172"/>
              <p:cNvSpPr>
                <a:spLocks/>
              </p:cNvSpPr>
              <p:nvPr/>
            </p:nvSpPr>
            <p:spPr bwMode="auto">
              <a:xfrm>
                <a:off x="2302" y="2249"/>
                <a:ext cx="6" cy="264"/>
              </a:xfrm>
              <a:custGeom>
                <a:avLst/>
                <a:gdLst/>
                <a:ahLst/>
                <a:cxnLst>
                  <a:cxn ang="0">
                    <a:pos x="0" y="0"/>
                  </a:cxn>
                  <a:cxn ang="0">
                    <a:pos x="0" y="264"/>
                  </a:cxn>
                  <a:cxn ang="0">
                    <a:pos x="6" y="264"/>
                  </a:cxn>
                  <a:cxn ang="0">
                    <a:pos x="6" y="12"/>
                  </a:cxn>
                  <a:cxn ang="0">
                    <a:pos x="0" y="0"/>
                  </a:cxn>
                </a:cxnLst>
                <a:rect l="0" t="0" r="r" b="b"/>
                <a:pathLst>
                  <a:path w="6" h="264">
                    <a:moveTo>
                      <a:pt x="0" y="0"/>
                    </a:moveTo>
                    <a:lnTo>
                      <a:pt x="0" y="264"/>
                    </a:lnTo>
                    <a:lnTo>
                      <a:pt x="6" y="264"/>
                    </a:lnTo>
                    <a:lnTo>
                      <a:pt x="6" y="12"/>
                    </a:lnTo>
                    <a:lnTo>
                      <a:pt x="0" y="0"/>
                    </a:lnTo>
                    <a:close/>
                  </a:path>
                </a:pathLst>
              </a:custGeom>
              <a:solidFill>
                <a:srgbClr val="63C6F5"/>
              </a:solidFill>
              <a:ln w="9525">
                <a:noFill/>
                <a:round/>
                <a:headEnd/>
                <a:tailEnd/>
              </a:ln>
            </p:spPr>
            <p:txBody>
              <a:bodyPr/>
              <a:lstStyle/>
              <a:p>
                <a:endParaRPr lang="en-US" dirty="0"/>
              </a:p>
            </p:txBody>
          </p:sp>
          <p:sp>
            <p:nvSpPr>
              <p:cNvPr id="81757" name="Rectangle 14173"/>
              <p:cNvSpPr>
                <a:spLocks noChangeArrowheads="1"/>
              </p:cNvSpPr>
              <p:nvPr/>
            </p:nvSpPr>
            <p:spPr bwMode="auto">
              <a:xfrm>
                <a:off x="2302" y="2727"/>
                <a:ext cx="6" cy="383"/>
              </a:xfrm>
              <a:prstGeom prst="rect">
                <a:avLst/>
              </a:prstGeom>
              <a:solidFill>
                <a:srgbClr val="63C6F5"/>
              </a:solidFill>
              <a:ln w="9525">
                <a:noFill/>
                <a:miter lim="800000"/>
                <a:headEnd/>
                <a:tailEnd/>
              </a:ln>
            </p:spPr>
            <p:txBody>
              <a:bodyPr/>
              <a:lstStyle/>
              <a:p>
                <a:endParaRPr lang="en-US" dirty="0"/>
              </a:p>
            </p:txBody>
          </p:sp>
          <p:sp>
            <p:nvSpPr>
              <p:cNvPr id="81758" name="Rectangle 14174"/>
              <p:cNvSpPr>
                <a:spLocks noChangeArrowheads="1"/>
              </p:cNvSpPr>
              <p:nvPr/>
            </p:nvSpPr>
            <p:spPr bwMode="auto">
              <a:xfrm>
                <a:off x="2302" y="3167"/>
                <a:ext cx="6" cy="271"/>
              </a:xfrm>
              <a:prstGeom prst="rect">
                <a:avLst/>
              </a:prstGeom>
              <a:solidFill>
                <a:srgbClr val="63C6F5"/>
              </a:solidFill>
              <a:ln w="9525">
                <a:noFill/>
                <a:miter lim="800000"/>
                <a:headEnd/>
                <a:tailEnd/>
              </a:ln>
            </p:spPr>
            <p:txBody>
              <a:bodyPr/>
              <a:lstStyle/>
              <a:p>
                <a:endParaRPr lang="en-US" dirty="0"/>
              </a:p>
            </p:txBody>
          </p:sp>
          <p:sp>
            <p:nvSpPr>
              <p:cNvPr id="81759" name="Freeform 14175"/>
              <p:cNvSpPr>
                <a:spLocks/>
              </p:cNvSpPr>
              <p:nvPr/>
            </p:nvSpPr>
            <p:spPr bwMode="auto">
              <a:xfrm>
                <a:off x="2302" y="3444"/>
                <a:ext cx="6" cy="38"/>
              </a:xfrm>
              <a:custGeom>
                <a:avLst/>
                <a:gdLst/>
                <a:ahLst/>
                <a:cxnLst>
                  <a:cxn ang="0">
                    <a:pos x="0" y="0"/>
                  </a:cxn>
                  <a:cxn ang="0">
                    <a:pos x="0" y="38"/>
                  </a:cxn>
                  <a:cxn ang="0">
                    <a:pos x="6" y="31"/>
                  </a:cxn>
                  <a:cxn ang="0">
                    <a:pos x="6" y="6"/>
                  </a:cxn>
                  <a:cxn ang="0">
                    <a:pos x="0" y="0"/>
                  </a:cxn>
                </a:cxnLst>
                <a:rect l="0" t="0" r="r" b="b"/>
                <a:pathLst>
                  <a:path w="6" h="38">
                    <a:moveTo>
                      <a:pt x="0" y="0"/>
                    </a:moveTo>
                    <a:lnTo>
                      <a:pt x="0" y="38"/>
                    </a:lnTo>
                    <a:lnTo>
                      <a:pt x="6" y="31"/>
                    </a:lnTo>
                    <a:lnTo>
                      <a:pt x="6" y="6"/>
                    </a:lnTo>
                    <a:lnTo>
                      <a:pt x="0" y="0"/>
                    </a:lnTo>
                    <a:close/>
                  </a:path>
                </a:pathLst>
              </a:custGeom>
              <a:solidFill>
                <a:srgbClr val="63C6F5"/>
              </a:solidFill>
              <a:ln w="9525">
                <a:noFill/>
                <a:round/>
                <a:headEnd/>
                <a:tailEnd/>
              </a:ln>
            </p:spPr>
            <p:txBody>
              <a:bodyPr/>
              <a:lstStyle/>
              <a:p>
                <a:endParaRPr lang="en-US" dirty="0"/>
              </a:p>
            </p:txBody>
          </p:sp>
          <p:sp>
            <p:nvSpPr>
              <p:cNvPr id="81760" name="Freeform 14176"/>
              <p:cNvSpPr>
                <a:spLocks/>
              </p:cNvSpPr>
              <p:nvPr/>
            </p:nvSpPr>
            <p:spPr bwMode="auto">
              <a:xfrm>
                <a:off x="2302" y="3544"/>
                <a:ext cx="6" cy="107"/>
              </a:xfrm>
              <a:custGeom>
                <a:avLst/>
                <a:gdLst/>
                <a:ahLst/>
                <a:cxnLst>
                  <a:cxn ang="0">
                    <a:pos x="0" y="0"/>
                  </a:cxn>
                  <a:cxn ang="0">
                    <a:pos x="0" y="107"/>
                  </a:cxn>
                  <a:cxn ang="0">
                    <a:pos x="6" y="101"/>
                  </a:cxn>
                  <a:cxn ang="0">
                    <a:pos x="6" y="0"/>
                  </a:cxn>
                  <a:cxn ang="0">
                    <a:pos x="0" y="0"/>
                  </a:cxn>
                </a:cxnLst>
                <a:rect l="0" t="0" r="r" b="b"/>
                <a:pathLst>
                  <a:path w="6" h="107">
                    <a:moveTo>
                      <a:pt x="0" y="0"/>
                    </a:moveTo>
                    <a:lnTo>
                      <a:pt x="0" y="107"/>
                    </a:lnTo>
                    <a:lnTo>
                      <a:pt x="6" y="101"/>
                    </a:lnTo>
                    <a:lnTo>
                      <a:pt x="6" y="0"/>
                    </a:lnTo>
                    <a:lnTo>
                      <a:pt x="0" y="0"/>
                    </a:lnTo>
                    <a:close/>
                  </a:path>
                </a:pathLst>
              </a:custGeom>
              <a:solidFill>
                <a:srgbClr val="63C6F5"/>
              </a:solidFill>
              <a:ln w="9525">
                <a:noFill/>
                <a:round/>
                <a:headEnd/>
                <a:tailEnd/>
              </a:ln>
            </p:spPr>
            <p:txBody>
              <a:bodyPr/>
              <a:lstStyle/>
              <a:p>
                <a:endParaRPr lang="en-US" dirty="0"/>
              </a:p>
            </p:txBody>
          </p:sp>
          <p:sp>
            <p:nvSpPr>
              <p:cNvPr id="81761" name="Rectangle 14177"/>
              <p:cNvSpPr>
                <a:spLocks noChangeArrowheads="1"/>
              </p:cNvSpPr>
              <p:nvPr/>
            </p:nvSpPr>
            <p:spPr bwMode="auto">
              <a:xfrm>
                <a:off x="2308" y="2073"/>
                <a:ext cx="6" cy="1"/>
              </a:xfrm>
              <a:prstGeom prst="rect">
                <a:avLst/>
              </a:prstGeom>
              <a:solidFill>
                <a:srgbClr val="63C6F5"/>
              </a:solidFill>
              <a:ln w="9525">
                <a:noFill/>
                <a:miter lim="800000"/>
                <a:headEnd/>
                <a:tailEnd/>
              </a:ln>
            </p:spPr>
            <p:txBody>
              <a:bodyPr/>
              <a:lstStyle/>
              <a:p>
                <a:endParaRPr lang="en-US" dirty="0"/>
              </a:p>
            </p:txBody>
          </p:sp>
          <p:sp>
            <p:nvSpPr>
              <p:cNvPr id="81762" name="Rectangle 14178"/>
              <p:cNvSpPr>
                <a:spLocks noChangeArrowheads="1"/>
              </p:cNvSpPr>
              <p:nvPr/>
            </p:nvSpPr>
            <p:spPr bwMode="auto">
              <a:xfrm>
                <a:off x="2308" y="2198"/>
                <a:ext cx="6" cy="19"/>
              </a:xfrm>
              <a:prstGeom prst="rect">
                <a:avLst/>
              </a:prstGeom>
              <a:solidFill>
                <a:srgbClr val="63C6F5"/>
              </a:solidFill>
              <a:ln w="9525">
                <a:noFill/>
                <a:miter lim="800000"/>
                <a:headEnd/>
                <a:tailEnd/>
              </a:ln>
            </p:spPr>
            <p:txBody>
              <a:bodyPr/>
              <a:lstStyle/>
              <a:p>
                <a:endParaRPr lang="en-US" dirty="0"/>
              </a:p>
            </p:txBody>
          </p:sp>
          <p:sp>
            <p:nvSpPr>
              <p:cNvPr id="81763" name="Freeform 14179"/>
              <p:cNvSpPr>
                <a:spLocks/>
              </p:cNvSpPr>
              <p:nvPr/>
            </p:nvSpPr>
            <p:spPr bwMode="auto">
              <a:xfrm>
                <a:off x="2308" y="2261"/>
                <a:ext cx="6" cy="38"/>
              </a:xfrm>
              <a:custGeom>
                <a:avLst/>
                <a:gdLst/>
                <a:ahLst/>
                <a:cxnLst>
                  <a:cxn ang="0">
                    <a:pos x="0" y="0"/>
                  </a:cxn>
                  <a:cxn ang="0">
                    <a:pos x="0" y="32"/>
                  </a:cxn>
                  <a:cxn ang="0">
                    <a:pos x="6" y="38"/>
                  </a:cxn>
                  <a:cxn ang="0">
                    <a:pos x="6" y="0"/>
                  </a:cxn>
                  <a:cxn ang="0">
                    <a:pos x="0" y="0"/>
                  </a:cxn>
                </a:cxnLst>
                <a:rect l="0" t="0" r="r" b="b"/>
                <a:pathLst>
                  <a:path w="6" h="38">
                    <a:moveTo>
                      <a:pt x="0" y="0"/>
                    </a:moveTo>
                    <a:lnTo>
                      <a:pt x="0" y="32"/>
                    </a:lnTo>
                    <a:lnTo>
                      <a:pt x="6" y="38"/>
                    </a:lnTo>
                    <a:lnTo>
                      <a:pt x="6" y="0"/>
                    </a:lnTo>
                    <a:lnTo>
                      <a:pt x="0" y="0"/>
                    </a:lnTo>
                    <a:close/>
                  </a:path>
                </a:pathLst>
              </a:custGeom>
              <a:solidFill>
                <a:srgbClr val="63C6F5"/>
              </a:solidFill>
              <a:ln w="9525">
                <a:noFill/>
                <a:round/>
                <a:headEnd/>
                <a:tailEnd/>
              </a:ln>
            </p:spPr>
            <p:txBody>
              <a:bodyPr/>
              <a:lstStyle/>
              <a:p>
                <a:endParaRPr lang="en-US" dirty="0"/>
              </a:p>
            </p:txBody>
          </p:sp>
          <p:sp>
            <p:nvSpPr>
              <p:cNvPr id="81764" name="Freeform 14180"/>
              <p:cNvSpPr>
                <a:spLocks/>
              </p:cNvSpPr>
              <p:nvPr/>
            </p:nvSpPr>
            <p:spPr bwMode="auto">
              <a:xfrm>
                <a:off x="2308" y="2299"/>
                <a:ext cx="6" cy="214"/>
              </a:xfrm>
              <a:custGeom>
                <a:avLst/>
                <a:gdLst/>
                <a:ahLst/>
                <a:cxnLst>
                  <a:cxn ang="0">
                    <a:pos x="0" y="0"/>
                  </a:cxn>
                  <a:cxn ang="0">
                    <a:pos x="0" y="214"/>
                  </a:cxn>
                  <a:cxn ang="0">
                    <a:pos x="6" y="214"/>
                  </a:cxn>
                  <a:cxn ang="0">
                    <a:pos x="6" y="6"/>
                  </a:cxn>
                  <a:cxn ang="0">
                    <a:pos x="0" y="0"/>
                  </a:cxn>
                </a:cxnLst>
                <a:rect l="0" t="0" r="r" b="b"/>
                <a:pathLst>
                  <a:path w="6" h="214">
                    <a:moveTo>
                      <a:pt x="0" y="0"/>
                    </a:moveTo>
                    <a:lnTo>
                      <a:pt x="0" y="214"/>
                    </a:lnTo>
                    <a:lnTo>
                      <a:pt x="6" y="214"/>
                    </a:lnTo>
                    <a:lnTo>
                      <a:pt x="6" y="6"/>
                    </a:lnTo>
                    <a:lnTo>
                      <a:pt x="0" y="0"/>
                    </a:lnTo>
                    <a:close/>
                  </a:path>
                </a:pathLst>
              </a:custGeom>
              <a:solidFill>
                <a:srgbClr val="63C6F5"/>
              </a:solidFill>
              <a:ln w="9525">
                <a:noFill/>
                <a:round/>
                <a:headEnd/>
                <a:tailEnd/>
              </a:ln>
            </p:spPr>
            <p:txBody>
              <a:bodyPr/>
              <a:lstStyle/>
              <a:p>
                <a:endParaRPr lang="en-US" dirty="0"/>
              </a:p>
            </p:txBody>
          </p:sp>
          <p:sp>
            <p:nvSpPr>
              <p:cNvPr id="81765" name="Rectangle 14181"/>
              <p:cNvSpPr>
                <a:spLocks noChangeArrowheads="1"/>
              </p:cNvSpPr>
              <p:nvPr/>
            </p:nvSpPr>
            <p:spPr bwMode="auto">
              <a:xfrm>
                <a:off x="2308" y="2727"/>
                <a:ext cx="6" cy="383"/>
              </a:xfrm>
              <a:prstGeom prst="rect">
                <a:avLst/>
              </a:prstGeom>
              <a:solidFill>
                <a:srgbClr val="63C6F5"/>
              </a:solidFill>
              <a:ln w="9525">
                <a:noFill/>
                <a:miter lim="800000"/>
                <a:headEnd/>
                <a:tailEnd/>
              </a:ln>
            </p:spPr>
            <p:txBody>
              <a:bodyPr/>
              <a:lstStyle/>
              <a:p>
                <a:endParaRPr lang="en-US" dirty="0"/>
              </a:p>
            </p:txBody>
          </p:sp>
          <p:sp>
            <p:nvSpPr>
              <p:cNvPr id="81766" name="Rectangle 14182"/>
              <p:cNvSpPr>
                <a:spLocks noChangeArrowheads="1"/>
              </p:cNvSpPr>
              <p:nvPr/>
            </p:nvSpPr>
            <p:spPr bwMode="auto">
              <a:xfrm>
                <a:off x="2308" y="3167"/>
                <a:ext cx="6" cy="271"/>
              </a:xfrm>
              <a:prstGeom prst="rect">
                <a:avLst/>
              </a:prstGeom>
              <a:solidFill>
                <a:srgbClr val="63C6F5"/>
              </a:solidFill>
              <a:ln w="9525">
                <a:noFill/>
                <a:miter lim="800000"/>
                <a:headEnd/>
                <a:tailEnd/>
              </a:ln>
            </p:spPr>
            <p:txBody>
              <a:bodyPr/>
              <a:lstStyle/>
              <a:p>
                <a:endParaRPr lang="en-US" dirty="0"/>
              </a:p>
            </p:txBody>
          </p:sp>
          <p:sp>
            <p:nvSpPr>
              <p:cNvPr id="81767" name="Rectangle 14183"/>
              <p:cNvSpPr>
                <a:spLocks noChangeArrowheads="1"/>
              </p:cNvSpPr>
              <p:nvPr/>
            </p:nvSpPr>
            <p:spPr bwMode="auto">
              <a:xfrm>
                <a:off x="2308" y="3444"/>
                <a:ext cx="6" cy="6"/>
              </a:xfrm>
              <a:prstGeom prst="rect">
                <a:avLst/>
              </a:prstGeom>
              <a:solidFill>
                <a:srgbClr val="63C6F5"/>
              </a:solidFill>
              <a:ln w="9525">
                <a:noFill/>
                <a:miter lim="800000"/>
                <a:headEnd/>
                <a:tailEnd/>
              </a:ln>
            </p:spPr>
            <p:txBody>
              <a:bodyPr/>
              <a:lstStyle/>
              <a:p>
                <a:endParaRPr lang="en-US" dirty="0"/>
              </a:p>
            </p:txBody>
          </p:sp>
          <p:sp>
            <p:nvSpPr>
              <p:cNvPr id="81768" name="Rectangle 14184"/>
              <p:cNvSpPr>
                <a:spLocks noChangeArrowheads="1"/>
              </p:cNvSpPr>
              <p:nvPr/>
            </p:nvSpPr>
            <p:spPr bwMode="auto">
              <a:xfrm>
                <a:off x="2308" y="3450"/>
                <a:ext cx="6" cy="25"/>
              </a:xfrm>
              <a:prstGeom prst="rect">
                <a:avLst/>
              </a:prstGeom>
              <a:solidFill>
                <a:srgbClr val="63C6F5"/>
              </a:solidFill>
              <a:ln w="9525">
                <a:noFill/>
                <a:miter lim="800000"/>
                <a:headEnd/>
                <a:tailEnd/>
              </a:ln>
            </p:spPr>
            <p:txBody>
              <a:bodyPr/>
              <a:lstStyle/>
              <a:p>
                <a:endParaRPr lang="en-US" dirty="0"/>
              </a:p>
            </p:txBody>
          </p:sp>
        </p:grpSp>
        <p:grpSp>
          <p:nvGrpSpPr>
            <p:cNvPr id="15" name="Group 14185"/>
            <p:cNvGrpSpPr>
              <a:grpSpLocks/>
            </p:cNvGrpSpPr>
            <p:nvPr/>
          </p:nvGrpSpPr>
          <p:grpSpPr bwMode="auto">
            <a:xfrm>
              <a:off x="2308" y="1852"/>
              <a:ext cx="139" cy="1799"/>
              <a:chOff x="2308" y="1852"/>
              <a:chExt cx="139" cy="1799"/>
            </a:xfrm>
          </p:grpSpPr>
          <p:sp>
            <p:nvSpPr>
              <p:cNvPr id="81770" name="Rectangle 14186"/>
              <p:cNvSpPr>
                <a:spLocks noChangeArrowheads="1"/>
              </p:cNvSpPr>
              <p:nvPr/>
            </p:nvSpPr>
            <p:spPr bwMode="auto">
              <a:xfrm>
                <a:off x="2308" y="1852"/>
                <a:ext cx="6" cy="126"/>
              </a:xfrm>
              <a:prstGeom prst="rect">
                <a:avLst/>
              </a:prstGeom>
              <a:solidFill>
                <a:srgbClr val="63C6F5"/>
              </a:solidFill>
              <a:ln w="9525">
                <a:noFill/>
                <a:miter lim="800000"/>
                <a:headEnd/>
                <a:tailEnd/>
              </a:ln>
            </p:spPr>
            <p:txBody>
              <a:bodyPr/>
              <a:lstStyle/>
              <a:p>
                <a:endParaRPr lang="en-US" dirty="0"/>
              </a:p>
            </p:txBody>
          </p:sp>
          <p:sp>
            <p:nvSpPr>
              <p:cNvPr id="81771" name="Freeform 14187"/>
              <p:cNvSpPr>
                <a:spLocks/>
              </p:cNvSpPr>
              <p:nvPr/>
            </p:nvSpPr>
            <p:spPr bwMode="auto">
              <a:xfrm>
                <a:off x="2314" y="2205"/>
                <a:ext cx="7" cy="12"/>
              </a:xfrm>
              <a:custGeom>
                <a:avLst/>
                <a:gdLst/>
                <a:ahLst/>
                <a:cxnLst>
                  <a:cxn ang="0">
                    <a:pos x="0" y="0"/>
                  </a:cxn>
                  <a:cxn ang="0">
                    <a:pos x="0" y="12"/>
                  </a:cxn>
                  <a:cxn ang="0">
                    <a:pos x="7" y="12"/>
                  </a:cxn>
                  <a:cxn ang="0">
                    <a:pos x="7" y="6"/>
                  </a:cxn>
                  <a:cxn ang="0">
                    <a:pos x="0" y="0"/>
                  </a:cxn>
                </a:cxnLst>
                <a:rect l="0" t="0" r="r" b="b"/>
                <a:pathLst>
                  <a:path w="7" h="12">
                    <a:moveTo>
                      <a:pt x="0" y="0"/>
                    </a:moveTo>
                    <a:lnTo>
                      <a:pt x="0" y="12"/>
                    </a:lnTo>
                    <a:lnTo>
                      <a:pt x="7" y="12"/>
                    </a:lnTo>
                    <a:lnTo>
                      <a:pt x="7" y="6"/>
                    </a:lnTo>
                    <a:lnTo>
                      <a:pt x="0" y="0"/>
                    </a:lnTo>
                    <a:close/>
                  </a:path>
                </a:pathLst>
              </a:custGeom>
              <a:solidFill>
                <a:srgbClr val="63C6F5"/>
              </a:solidFill>
              <a:ln w="9525">
                <a:noFill/>
                <a:round/>
                <a:headEnd/>
                <a:tailEnd/>
              </a:ln>
            </p:spPr>
            <p:txBody>
              <a:bodyPr/>
              <a:lstStyle/>
              <a:p>
                <a:endParaRPr lang="en-US" dirty="0"/>
              </a:p>
            </p:txBody>
          </p:sp>
          <p:sp>
            <p:nvSpPr>
              <p:cNvPr id="81772" name="Rectangle 14188"/>
              <p:cNvSpPr>
                <a:spLocks noChangeArrowheads="1"/>
              </p:cNvSpPr>
              <p:nvPr/>
            </p:nvSpPr>
            <p:spPr bwMode="auto">
              <a:xfrm>
                <a:off x="2314" y="2230"/>
                <a:ext cx="7" cy="283"/>
              </a:xfrm>
              <a:prstGeom prst="rect">
                <a:avLst/>
              </a:prstGeom>
              <a:solidFill>
                <a:srgbClr val="63C6F5"/>
              </a:solidFill>
              <a:ln w="9525">
                <a:noFill/>
                <a:miter lim="800000"/>
                <a:headEnd/>
                <a:tailEnd/>
              </a:ln>
            </p:spPr>
            <p:txBody>
              <a:bodyPr/>
              <a:lstStyle/>
              <a:p>
                <a:endParaRPr lang="en-US" dirty="0"/>
              </a:p>
            </p:txBody>
          </p:sp>
          <p:sp>
            <p:nvSpPr>
              <p:cNvPr id="81773" name="Rectangle 14189"/>
              <p:cNvSpPr>
                <a:spLocks noChangeArrowheads="1"/>
              </p:cNvSpPr>
              <p:nvPr/>
            </p:nvSpPr>
            <p:spPr bwMode="auto">
              <a:xfrm>
                <a:off x="2314" y="2727"/>
                <a:ext cx="7" cy="390"/>
              </a:xfrm>
              <a:prstGeom prst="rect">
                <a:avLst/>
              </a:prstGeom>
              <a:solidFill>
                <a:srgbClr val="63C6F5"/>
              </a:solidFill>
              <a:ln w="9525">
                <a:noFill/>
                <a:miter lim="800000"/>
                <a:headEnd/>
                <a:tailEnd/>
              </a:ln>
            </p:spPr>
            <p:txBody>
              <a:bodyPr/>
              <a:lstStyle/>
              <a:p>
                <a:endParaRPr lang="en-US" dirty="0"/>
              </a:p>
            </p:txBody>
          </p:sp>
          <p:sp>
            <p:nvSpPr>
              <p:cNvPr id="81774" name="Freeform 14190"/>
              <p:cNvSpPr>
                <a:spLocks/>
              </p:cNvSpPr>
              <p:nvPr/>
            </p:nvSpPr>
            <p:spPr bwMode="auto">
              <a:xfrm>
                <a:off x="2314" y="3438"/>
                <a:ext cx="7" cy="31"/>
              </a:xfrm>
              <a:custGeom>
                <a:avLst/>
                <a:gdLst/>
                <a:ahLst/>
                <a:cxnLst>
                  <a:cxn ang="0">
                    <a:pos x="0" y="0"/>
                  </a:cxn>
                  <a:cxn ang="0">
                    <a:pos x="0" y="31"/>
                  </a:cxn>
                  <a:cxn ang="0">
                    <a:pos x="7" y="25"/>
                  </a:cxn>
                  <a:cxn ang="0">
                    <a:pos x="7" y="0"/>
                  </a:cxn>
                  <a:cxn ang="0">
                    <a:pos x="0" y="0"/>
                  </a:cxn>
                </a:cxnLst>
                <a:rect l="0" t="0" r="r" b="b"/>
                <a:pathLst>
                  <a:path w="7" h="31">
                    <a:moveTo>
                      <a:pt x="0" y="0"/>
                    </a:moveTo>
                    <a:lnTo>
                      <a:pt x="0" y="31"/>
                    </a:lnTo>
                    <a:lnTo>
                      <a:pt x="7" y="25"/>
                    </a:lnTo>
                    <a:lnTo>
                      <a:pt x="7" y="0"/>
                    </a:lnTo>
                    <a:lnTo>
                      <a:pt x="0" y="0"/>
                    </a:lnTo>
                    <a:close/>
                  </a:path>
                </a:pathLst>
              </a:custGeom>
              <a:solidFill>
                <a:srgbClr val="63C6F5"/>
              </a:solidFill>
              <a:ln w="9525">
                <a:noFill/>
                <a:round/>
                <a:headEnd/>
                <a:tailEnd/>
              </a:ln>
            </p:spPr>
            <p:txBody>
              <a:bodyPr/>
              <a:lstStyle/>
              <a:p>
                <a:endParaRPr lang="en-US" dirty="0"/>
              </a:p>
            </p:txBody>
          </p:sp>
          <p:sp>
            <p:nvSpPr>
              <p:cNvPr id="81775" name="Rectangle 14191"/>
              <p:cNvSpPr>
                <a:spLocks noChangeArrowheads="1"/>
              </p:cNvSpPr>
              <p:nvPr/>
            </p:nvSpPr>
            <p:spPr bwMode="auto">
              <a:xfrm>
                <a:off x="2308" y="3544"/>
                <a:ext cx="6" cy="101"/>
              </a:xfrm>
              <a:prstGeom prst="rect">
                <a:avLst/>
              </a:prstGeom>
              <a:solidFill>
                <a:srgbClr val="63C6F5"/>
              </a:solidFill>
              <a:ln w="9525">
                <a:noFill/>
                <a:miter lim="800000"/>
                <a:headEnd/>
                <a:tailEnd/>
              </a:ln>
            </p:spPr>
            <p:txBody>
              <a:bodyPr/>
              <a:lstStyle/>
              <a:p>
                <a:endParaRPr lang="en-US" dirty="0"/>
              </a:p>
            </p:txBody>
          </p:sp>
          <p:sp>
            <p:nvSpPr>
              <p:cNvPr id="81776" name="Rectangle 14192"/>
              <p:cNvSpPr>
                <a:spLocks noChangeArrowheads="1"/>
              </p:cNvSpPr>
              <p:nvPr/>
            </p:nvSpPr>
            <p:spPr bwMode="auto">
              <a:xfrm>
                <a:off x="2314" y="3544"/>
                <a:ext cx="7" cy="101"/>
              </a:xfrm>
              <a:prstGeom prst="rect">
                <a:avLst/>
              </a:prstGeom>
              <a:solidFill>
                <a:srgbClr val="63C6F5"/>
              </a:solidFill>
              <a:ln w="9525">
                <a:noFill/>
                <a:miter lim="800000"/>
                <a:headEnd/>
                <a:tailEnd/>
              </a:ln>
            </p:spPr>
            <p:txBody>
              <a:bodyPr/>
              <a:lstStyle/>
              <a:p>
                <a:endParaRPr lang="en-US" dirty="0"/>
              </a:p>
            </p:txBody>
          </p:sp>
          <p:sp>
            <p:nvSpPr>
              <p:cNvPr id="81777" name="Freeform 14193"/>
              <p:cNvSpPr>
                <a:spLocks/>
              </p:cNvSpPr>
              <p:nvPr/>
            </p:nvSpPr>
            <p:spPr bwMode="auto">
              <a:xfrm>
                <a:off x="2314" y="1852"/>
                <a:ext cx="7" cy="133"/>
              </a:xfrm>
              <a:custGeom>
                <a:avLst/>
                <a:gdLst/>
                <a:ahLst/>
                <a:cxnLst>
                  <a:cxn ang="0">
                    <a:pos x="0" y="0"/>
                  </a:cxn>
                  <a:cxn ang="0">
                    <a:pos x="0" y="133"/>
                  </a:cxn>
                  <a:cxn ang="0">
                    <a:pos x="7" y="133"/>
                  </a:cxn>
                  <a:cxn ang="0">
                    <a:pos x="7" y="7"/>
                  </a:cxn>
                  <a:cxn ang="0">
                    <a:pos x="0" y="0"/>
                  </a:cxn>
                </a:cxnLst>
                <a:rect l="0" t="0" r="r" b="b"/>
                <a:pathLst>
                  <a:path w="7" h="133">
                    <a:moveTo>
                      <a:pt x="0" y="0"/>
                    </a:moveTo>
                    <a:lnTo>
                      <a:pt x="0" y="133"/>
                    </a:lnTo>
                    <a:lnTo>
                      <a:pt x="7" y="133"/>
                    </a:lnTo>
                    <a:lnTo>
                      <a:pt x="7" y="7"/>
                    </a:lnTo>
                    <a:lnTo>
                      <a:pt x="0" y="0"/>
                    </a:lnTo>
                    <a:close/>
                  </a:path>
                </a:pathLst>
              </a:custGeom>
              <a:solidFill>
                <a:srgbClr val="63C6F5"/>
              </a:solidFill>
              <a:ln w="9525">
                <a:noFill/>
                <a:round/>
                <a:headEnd/>
                <a:tailEnd/>
              </a:ln>
            </p:spPr>
            <p:txBody>
              <a:bodyPr/>
              <a:lstStyle/>
              <a:p>
                <a:endParaRPr lang="en-US" dirty="0"/>
              </a:p>
            </p:txBody>
          </p:sp>
          <p:sp>
            <p:nvSpPr>
              <p:cNvPr id="81778" name="Freeform 14194"/>
              <p:cNvSpPr>
                <a:spLocks/>
              </p:cNvSpPr>
              <p:nvPr/>
            </p:nvSpPr>
            <p:spPr bwMode="auto">
              <a:xfrm>
                <a:off x="2321" y="1859"/>
                <a:ext cx="6" cy="132"/>
              </a:xfrm>
              <a:custGeom>
                <a:avLst/>
                <a:gdLst/>
                <a:ahLst/>
                <a:cxnLst>
                  <a:cxn ang="0">
                    <a:pos x="0" y="0"/>
                  </a:cxn>
                  <a:cxn ang="0">
                    <a:pos x="0" y="126"/>
                  </a:cxn>
                  <a:cxn ang="0">
                    <a:pos x="6" y="132"/>
                  </a:cxn>
                  <a:cxn ang="0">
                    <a:pos x="6" y="0"/>
                  </a:cxn>
                  <a:cxn ang="0">
                    <a:pos x="0" y="0"/>
                  </a:cxn>
                </a:cxnLst>
                <a:rect l="0" t="0" r="r" b="b"/>
                <a:pathLst>
                  <a:path w="6" h="132">
                    <a:moveTo>
                      <a:pt x="0" y="0"/>
                    </a:moveTo>
                    <a:lnTo>
                      <a:pt x="0" y="126"/>
                    </a:lnTo>
                    <a:lnTo>
                      <a:pt x="6" y="132"/>
                    </a:lnTo>
                    <a:lnTo>
                      <a:pt x="6" y="0"/>
                    </a:lnTo>
                    <a:lnTo>
                      <a:pt x="0" y="0"/>
                    </a:lnTo>
                    <a:close/>
                  </a:path>
                </a:pathLst>
              </a:custGeom>
              <a:solidFill>
                <a:srgbClr val="63C6F5"/>
              </a:solidFill>
              <a:ln w="9525">
                <a:noFill/>
                <a:round/>
                <a:headEnd/>
                <a:tailEnd/>
              </a:ln>
            </p:spPr>
            <p:txBody>
              <a:bodyPr/>
              <a:lstStyle/>
              <a:p>
                <a:endParaRPr lang="en-US" dirty="0"/>
              </a:p>
            </p:txBody>
          </p:sp>
          <p:sp>
            <p:nvSpPr>
              <p:cNvPr id="81779" name="Rectangle 14195"/>
              <p:cNvSpPr>
                <a:spLocks noChangeArrowheads="1"/>
              </p:cNvSpPr>
              <p:nvPr/>
            </p:nvSpPr>
            <p:spPr bwMode="auto">
              <a:xfrm>
                <a:off x="2321" y="2211"/>
                <a:ext cx="6" cy="6"/>
              </a:xfrm>
              <a:prstGeom prst="rect">
                <a:avLst/>
              </a:prstGeom>
              <a:solidFill>
                <a:srgbClr val="63C6F5"/>
              </a:solidFill>
              <a:ln w="9525">
                <a:noFill/>
                <a:miter lim="800000"/>
                <a:headEnd/>
                <a:tailEnd/>
              </a:ln>
            </p:spPr>
            <p:txBody>
              <a:bodyPr/>
              <a:lstStyle/>
              <a:p>
                <a:endParaRPr lang="en-US" dirty="0"/>
              </a:p>
            </p:txBody>
          </p:sp>
          <p:sp>
            <p:nvSpPr>
              <p:cNvPr id="81780" name="Freeform 14196"/>
              <p:cNvSpPr>
                <a:spLocks/>
              </p:cNvSpPr>
              <p:nvPr/>
            </p:nvSpPr>
            <p:spPr bwMode="auto">
              <a:xfrm>
                <a:off x="2321" y="2224"/>
                <a:ext cx="6" cy="289"/>
              </a:xfrm>
              <a:custGeom>
                <a:avLst/>
                <a:gdLst/>
                <a:ahLst/>
                <a:cxnLst>
                  <a:cxn ang="0">
                    <a:pos x="0" y="6"/>
                  </a:cxn>
                  <a:cxn ang="0">
                    <a:pos x="0" y="289"/>
                  </a:cxn>
                  <a:cxn ang="0">
                    <a:pos x="6" y="283"/>
                  </a:cxn>
                  <a:cxn ang="0">
                    <a:pos x="6" y="0"/>
                  </a:cxn>
                  <a:cxn ang="0">
                    <a:pos x="0" y="6"/>
                  </a:cxn>
                </a:cxnLst>
                <a:rect l="0" t="0" r="r" b="b"/>
                <a:pathLst>
                  <a:path w="6" h="289">
                    <a:moveTo>
                      <a:pt x="0" y="6"/>
                    </a:moveTo>
                    <a:lnTo>
                      <a:pt x="0" y="289"/>
                    </a:lnTo>
                    <a:lnTo>
                      <a:pt x="6" y="283"/>
                    </a:lnTo>
                    <a:lnTo>
                      <a:pt x="6" y="0"/>
                    </a:lnTo>
                    <a:lnTo>
                      <a:pt x="0" y="6"/>
                    </a:lnTo>
                    <a:close/>
                  </a:path>
                </a:pathLst>
              </a:custGeom>
              <a:solidFill>
                <a:srgbClr val="63C6F5"/>
              </a:solidFill>
              <a:ln w="9525">
                <a:noFill/>
                <a:round/>
                <a:headEnd/>
                <a:tailEnd/>
              </a:ln>
            </p:spPr>
            <p:txBody>
              <a:bodyPr/>
              <a:lstStyle/>
              <a:p>
                <a:endParaRPr lang="en-US" dirty="0"/>
              </a:p>
            </p:txBody>
          </p:sp>
          <p:sp>
            <p:nvSpPr>
              <p:cNvPr id="81781" name="Freeform 14197"/>
              <p:cNvSpPr>
                <a:spLocks/>
              </p:cNvSpPr>
              <p:nvPr/>
            </p:nvSpPr>
            <p:spPr bwMode="auto">
              <a:xfrm>
                <a:off x="2321" y="2714"/>
                <a:ext cx="6" cy="6"/>
              </a:xfrm>
              <a:custGeom>
                <a:avLst/>
                <a:gdLst/>
                <a:ahLst/>
                <a:cxnLst>
                  <a:cxn ang="0">
                    <a:pos x="0" y="0"/>
                  </a:cxn>
                  <a:cxn ang="0">
                    <a:pos x="0" y="6"/>
                  </a:cxn>
                  <a:cxn ang="0">
                    <a:pos x="6" y="6"/>
                  </a:cxn>
                  <a:cxn ang="0">
                    <a:pos x="6" y="6"/>
                  </a:cxn>
                  <a:cxn ang="0">
                    <a:pos x="0" y="0"/>
                  </a:cxn>
                </a:cxnLst>
                <a:rect l="0" t="0" r="r" b="b"/>
                <a:pathLst>
                  <a:path w="6" h="6">
                    <a:moveTo>
                      <a:pt x="0" y="0"/>
                    </a:moveTo>
                    <a:lnTo>
                      <a:pt x="0" y="6"/>
                    </a:lnTo>
                    <a:lnTo>
                      <a:pt x="6" y="6"/>
                    </a:lnTo>
                    <a:lnTo>
                      <a:pt x="6" y="6"/>
                    </a:lnTo>
                    <a:lnTo>
                      <a:pt x="0" y="0"/>
                    </a:lnTo>
                    <a:close/>
                  </a:path>
                </a:pathLst>
              </a:custGeom>
              <a:solidFill>
                <a:srgbClr val="63C6F5"/>
              </a:solidFill>
              <a:ln w="9525">
                <a:noFill/>
                <a:round/>
                <a:headEnd/>
                <a:tailEnd/>
              </a:ln>
            </p:spPr>
            <p:txBody>
              <a:bodyPr/>
              <a:lstStyle/>
              <a:p>
                <a:endParaRPr lang="en-US" dirty="0"/>
              </a:p>
            </p:txBody>
          </p:sp>
          <p:sp>
            <p:nvSpPr>
              <p:cNvPr id="81782" name="Freeform 14198"/>
              <p:cNvSpPr>
                <a:spLocks/>
              </p:cNvSpPr>
              <p:nvPr/>
            </p:nvSpPr>
            <p:spPr bwMode="auto">
              <a:xfrm>
                <a:off x="2321" y="2720"/>
                <a:ext cx="6" cy="397"/>
              </a:xfrm>
              <a:custGeom>
                <a:avLst/>
                <a:gdLst/>
                <a:ahLst/>
                <a:cxnLst>
                  <a:cxn ang="0">
                    <a:pos x="0" y="7"/>
                  </a:cxn>
                  <a:cxn ang="0">
                    <a:pos x="0" y="397"/>
                  </a:cxn>
                  <a:cxn ang="0">
                    <a:pos x="6" y="397"/>
                  </a:cxn>
                  <a:cxn ang="0">
                    <a:pos x="6" y="0"/>
                  </a:cxn>
                  <a:cxn ang="0">
                    <a:pos x="0" y="7"/>
                  </a:cxn>
                </a:cxnLst>
                <a:rect l="0" t="0" r="r" b="b"/>
                <a:pathLst>
                  <a:path w="6" h="397">
                    <a:moveTo>
                      <a:pt x="0" y="7"/>
                    </a:moveTo>
                    <a:lnTo>
                      <a:pt x="0" y="397"/>
                    </a:lnTo>
                    <a:lnTo>
                      <a:pt x="6" y="397"/>
                    </a:lnTo>
                    <a:lnTo>
                      <a:pt x="6" y="0"/>
                    </a:lnTo>
                    <a:lnTo>
                      <a:pt x="0" y="7"/>
                    </a:lnTo>
                    <a:close/>
                  </a:path>
                </a:pathLst>
              </a:custGeom>
              <a:solidFill>
                <a:srgbClr val="63C6F5"/>
              </a:solidFill>
              <a:ln w="9525">
                <a:noFill/>
                <a:round/>
                <a:headEnd/>
                <a:tailEnd/>
              </a:ln>
            </p:spPr>
            <p:txBody>
              <a:bodyPr/>
              <a:lstStyle/>
              <a:p>
                <a:endParaRPr lang="en-US" dirty="0"/>
              </a:p>
            </p:txBody>
          </p:sp>
          <p:sp>
            <p:nvSpPr>
              <p:cNvPr id="81783" name="Freeform 14199"/>
              <p:cNvSpPr>
                <a:spLocks/>
              </p:cNvSpPr>
              <p:nvPr/>
            </p:nvSpPr>
            <p:spPr bwMode="auto">
              <a:xfrm>
                <a:off x="2314" y="3161"/>
                <a:ext cx="7" cy="277"/>
              </a:xfrm>
              <a:custGeom>
                <a:avLst/>
                <a:gdLst/>
                <a:ahLst/>
                <a:cxnLst>
                  <a:cxn ang="0">
                    <a:pos x="0" y="0"/>
                  </a:cxn>
                  <a:cxn ang="0">
                    <a:pos x="0" y="277"/>
                  </a:cxn>
                  <a:cxn ang="0">
                    <a:pos x="7" y="270"/>
                  </a:cxn>
                  <a:cxn ang="0">
                    <a:pos x="7" y="0"/>
                  </a:cxn>
                  <a:cxn ang="0">
                    <a:pos x="0" y="0"/>
                  </a:cxn>
                </a:cxnLst>
                <a:rect l="0" t="0" r="r" b="b"/>
                <a:pathLst>
                  <a:path w="7" h="277">
                    <a:moveTo>
                      <a:pt x="0" y="0"/>
                    </a:moveTo>
                    <a:lnTo>
                      <a:pt x="0" y="277"/>
                    </a:lnTo>
                    <a:lnTo>
                      <a:pt x="7" y="270"/>
                    </a:lnTo>
                    <a:lnTo>
                      <a:pt x="7" y="0"/>
                    </a:lnTo>
                    <a:lnTo>
                      <a:pt x="0" y="0"/>
                    </a:lnTo>
                    <a:close/>
                  </a:path>
                </a:pathLst>
              </a:custGeom>
              <a:solidFill>
                <a:srgbClr val="63C6F5"/>
              </a:solidFill>
              <a:ln w="9525">
                <a:noFill/>
                <a:round/>
                <a:headEnd/>
                <a:tailEnd/>
              </a:ln>
            </p:spPr>
            <p:txBody>
              <a:bodyPr/>
              <a:lstStyle/>
              <a:p>
                <a:endParaRPr lang="en-US" dirty="0"/>
              </a:p>
            </p:txBody>
          </p:sp>
          <p:sp>
            <p:nvSpPr>
              <p:cNvPr id="81784" name="Rectangle 14200"/>
              <p:cNvSpPr>
                <a:spLocks noChangeArrowheads="1"/>
              </p:cNvSpPr>
              <p:nvPr/>
            </p:nvSpPr>
            <p:spPr bwMode="auto">
              <a:xfrm>
                <a:off x="2321" y="3161"/>
                <a:ext cx="6" cy="270"/>
              </a:xfrm>
              <a:prstGeom prst="rect">
                <a:avLst/>
              </a:prstGeom>
              <a:solidFill>
                <a:srgbClr val="63C6F5"/>
              </a:solidFill>
              <a:ln w="9525">
                <a:noFill/>
                <a:miter lim="800000"/>
                <a:headEnd/>
                <a:tailEnd/>
              </a:ln>
            </p:spPr>
            <p:txBody>
              <a:bodyPr/>
              <a:lstStyle/>
              <a:p>
                <a:endParaRPr lang="en-US" dirty="0"/>
              </a:p>
            </p:txBody>
          </p:sp>
          <p:sp>
            <p:nvSpPr>
              <p:cNvPr id="81785" name="Rectangle 14201"/>
              <p:cNvSpPr>
                <a:spLocks noChangeArrowheads="1"/>
              </p:cNvSpPr>
              <p:nvPr/>
            </p:nvSpPr>
            <p:spPr bwMode="auto">
              <a:xfrm>
                <a:off x="2321" y="3431"/>
                <a:ext cx="6" cy="25"/>
              </a:xfrm>
              <a:prstGeom prst="rect">
                <a:avLst/>
              </a:prstGeom>
              <a:solidFill>
                <a:srgbClr val="63C6F5"/>
              </a:solidFill>
              <a:ln w="9525">
                <a:noFill/>
                <a:miter lim="800000"/>
                <a:headEnd/>
                <a:tailEnd/>
              </a:ln>
            </p:spPr>
            <p:txBody>
              <a:bodyPr/>
              <a:lstStyle/>
              <a:p>
                <a:endParaRPr lang="en-US" dirty="0"/>
              </a:p>
            </p:txBody>
          </p:sp>
          <p:sp>
            <p:nvSpPr>
              <p:cNvPr id="81786" name="Rectangle 14202"/>
              <p:cNvSpPr>
                <a:spLocks noChangeArrowheads="1"/>
              </p:cNvSpPr>
              <p:nvPr/>
            </p:nvSpPr>
            <p:spPr bwMode="auto">
              <a:xfrm>
                <a:off x="2327" y="2205"/>
                <a:ext cx="6" cy="12"/>
              </a:xfrm>
              <a:prstGeom prst="rect">
                <a:avLst/>
              </a:prstGeom>
              <a:solidFill>
                <a:srgbClr val="63C6F5"/>
              </a:solidFill>
              <a:ln w="9525">
                <a:noFill/>
                <a:miter lim="800000"/>
                <a:headEnd/>
                <a:tailEnd/>
              </a:ln>
            </p:spPr>
            <p:txBody>
              <a:bodyPr/>
              <a:lstStyle/>
              <a:p>
                <a:endParaRPr lang="en-US" dirty="0"/>
              </a:p>
            </p:txBody>
          </p:sp>
          <p:sp>
            <p:nvSpPr>
              <p:cNvPr id="81787" name="Rectangle 14203"/>
              <p:cNvSpPr>
                <a:spLocks noChangeArrowheads="1"/>
              </p:cNvSpPr>
              <p:nvPr/>
            </p:nvSpPr>
            <p:spPr bwMode="auto">
              <a:xfrm>
                <a:off x="2327" y="2224"/>
                <a:ext cx="6" cy="283"/>
              </a:xfrm>
              <a:prstGeom prst="rect">
                <a:avLst/>
              </a:prstGeom>
              <a:solidFill>
                <a:srgbClr val="63C6F5"/>
              </a:solidFill>
              <a:ln w="9525">
                <a:noFill/>
                <a:miter lim="800000"/>
                <a:headEnd/>
                <a:tailEnd/>
              </a:ln>
            </p:spPr>
            <p:txBody>
              <a:bodyPr/>
              <a:lstStyle/>
              <a:p>
                <a:endParaRPr lang="en-US" dirty="0"/>
              </a:p>
            </p:txBody>
          </p:sp>
          <p:sp>
            <p:nvSpPr>
              <p:cNvPr id="81788" name="Freeform 14204"/>
              <p:cNvSpPr>
                <a:spLocks/>
              </p:cNvSpPr>
              <p:nvPr/>
            </p:nvSpPr>
            <p:spPr bwMode="auto">
              <a:xfrm>
                <a:off x="2327" y="2714"/>
                <a:ext cx="6" cy="6"/>
              </a:xfrm>
              <a:custGeom>
                <a:avLst/>
                <a:gdLst/>
                <a:ahLst/>
                <a:cxnLst>
                  <a:cxn ang="0">
                    <a:pos x="0" y="6"/>
                  </a:cxn>
                  <a:cxn ang="0">
                    <a:pos x="0" y="6"/>
                  </a:cxn>
                  <a:cxn ang="0">
                    <a:pos x="6" y="6"/>
                  </a:cxn>
                  <a:cxn ang="0">
                    <a:pos x="6" y="0"/>
                  </a:cxn>
                  <a:cxn ang="0">
                    <a:pos x="0" y="6"/>
                  </a:cxn>
                </a:cxnLst>
                <a:rect l="0" t="0" r="r" b="b"/>
                <a:pathLst>
                  <a:path w="6" h="6">
                    <a:moveTo>
                      <a:pt x="0" y="6"/>
                    </a:moveTo>
                    <a:lnTo>
                      <a:pt x="0" y="6"/>
                    </a:lnTo>
                    <a:lnTo>
                      <a:pt x="6" y="6"/>
                    </a:lnTo>
                    <a:lnTo>
                      <a:pt x="6" y="0"/>
                    </a:lnTo>
                    <a:lnTo>
                      <a:pt x="0" y="6"/>
                    </a:lnTo>
                    <a:close/>
                  </a:path>
                </a:pathLst>
              </a:custGeom>
              <a:solidFill>
                <a:srgbClr val="63C6F5"/>
              </a:solidFill>
              <a:ln w="9525">
                <a:noFill/>
                <a:round/>
                <a:headEnd/>
                <a:tailEnd/>
              </a:ln>
            </p:spPr>
            <p:txBody>
              <a:bodyPr/>
              <a:lstStyle/>
              <a:p>
                <a:endParaRPr lang="en-US" dirty="0"/>
              </a:p>
            </p:txBody>
          </p:sp>
          <p:sp>
            <p:nvSpPr>
              <p:cNvPr id="81789" name="Rectangle 14205"/>
              <p:cNvSpPr>
                <a:spLocks noChangeArrowheads="1"/>
              </p:cNvSpPr>
              <p:nvPr/>
            </p:nvSpPr>
            <p:spPr bwMode="auto">
              <a:xfrm>
                <a:off x="2327" y="2720"/>
                <a:ext cx="6" cy="397"/>
              </a:xfrm>
              <a:prstGeom prst="rect">
                <a:avLst/>
              </a:prstGeom>
              <a:solidFill>
                <a:srgbClr val="63C6F5"/>
              </a:solidFill>
              <a:ln w="9525">
                <a:noFill/>
                <a:miter lim="800000"/>
                <a:headEnd/>
                <a:tailEnd/>
              </a:ln>
            </p:spPr>
            <p:txBody>
              <a:bodyPr/>
              <a:lstStyle/>
              <a:p>
                <a:endParaRPr lang="en-US" dirty="0"/>
              </a:p>
            </p:txBody>
          </p:sp>
          <p:sp>
            <p:nvSpPr>
              <p:cNvPr id="81790" name="Rectangle 14206"/>
              <p:cNvSpPr>
                <a:spLocks noChangeArrowheads="1"/>
              </p:cNvSpPr>
              <p:nvPr/>
            </p:nvSpPr>
            <p:spPr bwMode="auto">
              <a:xfrm>
                <a:off x="2327" y="3161"/>
                <a:ext cx="6" cy="264"/>
              </a:xfrm>
              <a:prstGeom prst="rect">
                <a:avLst/>
              </a:prstGeom>
              <a:solidFill>
                <a:srgbClr val="63C6F5"/>
              </a:solidFill>
              <a:ln w="9525">
                <a:noFill/>
                <a:miter lim="800000"/>
                <a:headEnd/>
                <a:tailEnd/>
              </a:ln>
            </p:spPr>
            <p:txBody>
              <a:bodyPr/>
              <a:lstStyle/>
              <a:p>
                <a:endParaRPr lang="en-US" dirty="0"/>
              </a:p>
            </p:txBody>
          </p:sp>
          <p:sp>
            <p:nvSpPr>
              <p:cNvPr id="81791" name="Rectangle 14207"/>
              <p:cNvSpPr>
                <a:spLocks noChangeArrowheads="1"/>
              </p:cNvSpPr>
              <p:nvPr/>
            </p:nvSpPr>
            <p:spPr bwMode="auto">
              <a:xfrm>
                <a:off x="2327" y="3431"/>
                <a:ext cx="6" cy="25"/>
              </a:xfrm>
              <a:prstGeom prst="rect">
                <a:avLst/>
              </a:prstGeom>
              <a:solidFill>
                <a:srgbClr val="63C6F5"/>
              </a:solidFill>
              <a:ln w="9525">
                <a:noFill/>
                <a:miter lim="800000"/>
                <a:headEnd/>
                <a:tailEnd/>
              </a:ln>
            </p:spPr>
            <p:txBody>
              <a:bodyPr/>
              <a:lstStyle/>
              <a:p>
                <a:endParaRPr lang="en-US" dirty="0"/>
              </a:p>
            </p:txBody>
          </p:sp>
          <p:sp>
            <p:nvSpPr>
              <p:cNvPr id="81792" name="Freeform 14208"/>
              <p:cNvSpPr>
                <a:spLocks/>
              </p:cNvSpPr>
              <p:nvPr/>
            </p:nvSpPr>
            <p:spPr bwMode="auto">
              <a:xfrm>
                <a:off x="2327" y="3456"/>
                <a:ext cx="6" cy="7"/>
              </a:xfrm>
              <a:custGeom>
                <a:avLst/>
                <a:gdLst/>
                <a:ahLst/>
                <a:cxnLst>
                  <a:cxn ang="0">
                    <a:pos x="0" y="7"/>
                  </a:cxn>
                  <a:cxn ang="0">
                    <a:pos x="0" y="7"/>
                  </a:cxn>
                  <a:cxn ang="0">
                    <a:pos x="6" y="7"/>
                  </a:cxn>
                  <a:cxn ang="0">
                    <a:pos x="6" y="0"/>
                  </a:cxn>
                  <a:cxn ang="0">
                    <a:pos x="0" y="7"/>
                  </a:cxn>
                </a:cxnLst>
                <a:rect l="0" t="0" r="r" b="b"/>
                <a:pathLst>
                  <a:path w="6" h="7">
                    <a:moveTo>
                      <a:pt x="0" y="7"/>
                    </a:moveTo>
                    <a:lnTo>
                      <a:pt x="0" y="7"/>
                    </a:lnTo>
                    <a:lnTo>
                      <a:pt x="6" y="7"/>
                    </a:lnTo>
                    <a:lnTo>
                      <a:pt x="6" y="0"/>
                    </a:lnTo>
                    <a:lnTo>
                      <a:pt x="0" y="7"/>
                    </a:lnTo>
                    <a:close/>
                  </a:path>
                </a:pathLst>
              </a:custGeom>
              <a:solidFill>
                <a:srgbClr val="63C6F5"/>
              </a:solidFill>
              <a:ln w="9525">
                <a:noFill/>
                <a:round/>
                <a:headEnd/>
                <a:tailEnd/>
              </a:ln>
            </p:spPr>
            <p:txBody>
              <a:bodyPr/>
              <a:lstStyle/>
              <a:p>
                <a:endParaRPr lang="en-US" dirty="0"/>
              </a:p>
            </p:txBody>
          </p:sp>
          <p:sp>
            <p:nvSpPr>
              <p:cNvPr id="81793" name="Rectangle 14209"/>
              <p:cNvSpPr>
                <a:spLocks noChangeArrowheads="1"/>
              </p:cNvSpPr>
              <p:nvPr/>
            </p:nvSpPr>
            <p:spPr bwMode="auto">
              <a:xfrm>
                <a:off x="2321" y="3544"/>
                <a:ext cx="6" cy="101"/>
              </a:xfrm>
              <a:prstGeom prst="rect">
                <a:avLst/>
              </a:prstGeom>
              <a:solidFill>
                <a:srgbClr val="63C6F5"/>
              </a:solidFill>
              <a:ln w="9525">
                <a:noFill/>
                <a:miter lim="800000"/>
                <a:headEnd/>
                <a:tailEnd/>
              </a:ln>
            </p:spPr>
            <p:txBody>
              <a:bodyPr/>
              <a:lstStyle/>
              <a:p>
                <a:endParaRPr lang="en-US" dirty="0"/>
              </a:p>
            </p:txBody>
          </p:sp>
          <p:sp>
            <p:nvSpPr>
              <p:cNvPr id="81794" name="Rectangle 14210"/>
              <p:cNvSpPr>
                <a:spLocks noChangeArrowheads="1"/>
              </p:cNvSpPr>
              <p:nvPr/>
            </p:nvSpPr>
            <p:spPr bwMode="auto">
              <a:xfrm>
                <a:off x="2327" y="3544"/>
                <a:ext cx="6" cy="101"/>
              </a:xfrm>
              <a:prstGeom prst="rect">
                <a:avLst/>
              </a:prstGeom>
              <a:solidFill>
                <a:srgbClr val="63C6F5"/>
              </a:solidFill>
              <a:ln w="9525">
                <a:noFill/>
                <a:miter lim="800000"/>
                <a:headEnd/>
                <a:tailEnd/>
              </a:ln>
            </p:spPr>
            <p:txBody>
              <a:bodyPr/>
              <a:lstStyle/>
              <a:p>
                <a:endParaRPr lang="en-US" dirty="0"/>
              </a:p>
            </p:txBody>
          </p:sp>
          <p:sp>
            <p:nvSpPr>
              <p:cNvPr id="81795" name="Freeform 14211"/>
              <p:cNvSpPr>
                <a:spLocks/>
              </p:cNvSpPr>
              <p:nvPr/>
            </p:nvSpPr>
            <p:spPr bwMode="auto">
              <a:xfrm>
                <a:off x="2327" y="1859"/>
                <a:ext cx="6" cy="138"/>
              </a:xfrm>
              <a:custGeom>
                <a:avLst/>
                <a:gdLst/>
                <a:ahLst/>
                <a:cxnLst>
                  <a:cxn ang="0">
                    <a:pos x="0" y="0"/>
                  </a:cxn>
                  <a:cxn ang="0">
                    <a:pos x="0" y="132"/>
                  </a:cxn>
                  <a:cxn ang="0">
                    <a:pos x="6" y="138"/>
                  </a:cxn>
                  <a:cxn ang="0">
                    <a:pos x="6" y="6"/>
                  </a:cxn>
                  <a:cxn ang="0">
                    <a:pos x="0" y="0"/>
                  </a:cxn>
                </a:cxnLst>
                <a:rect l="0" t="0" r="r" b="b"/>
                <a:pathLst>
                  <a:path w="6" h="138">
                    <a:moveTo>
                      <a:pt x="0" y="0"/>
                    </a:moveTo>
                    <a:lnTo>
                      <a:pt x="0" y="132"/>
                    </a:lnTo>
                    <a:lnTo>
                      <a:pt x="6" y="138"/>
                    </a:lnTo>
                    <a:lnTo>
                      <a:pt x="6" y="6"/>
                    </a:lnTo>
                    <a:lnTo>
                      <a:pt x="0" y="0"/>
                    </a:lnTo>
                    <a:close/>
                  </a:path>
                </a:pathLst>
              </a:custGeom>
              <a:solidFill>
                <a:srgbClr val="63C6F5"/>
              </a:solidFill>
              <a:ln w="9525">
                <a:noFill/>
                <a:round/>
                <a:headEnd/>
                <a:tailEnd/>
              </a:ln>
            </p:spPr>
            <p:txBody>
              <a:bodyPr/>
              <a:lstStyle/>
              <a:p>
                <a:endParaRPr lang="en-US" dirty="0"/>
              </a:p>
            </p:txBody>
          </p:sp>
          <p:sp>
            <p:nvSpPr>
              <p:cNvPr id="81796" name="Freeform 14212"/>
              <p:cNvSpPr>
                <a:spLocks/>
              </p:cNvSpPr>
              <p:nvPr/>
            </p:nvSpPr>
            <p:spPr bwMode="auto">
              <a:xfrm>
                <a:off x="2333" y="2205"/>
                <a:ext cx="7" cy="302"/>
              </a:xfrm>
              <a:custGeom>
                <a:avLst/>
                <a:gdLst/>
                <a:ahLst/>
                <a:cxnLst>
                  <a:cxn ang="0">
                    <a:pos x="0" y="0"/>
                  </a:cxn>
                  <a:cxn ang="0">
                    <a:pos x="0" y="302"/>
                  </a:cxn>
                  <a:cxn ang="0">
                    <a:pos x="7" y="295"/>
                  </a:cxn>
                  <a:cxn ang="0">
                    <a:pos x="7" y="0"/>
                  </a:cxn>
                  <a:cxn ang="0">
                    <a:pos x="0" y="0"/>
                  </a:cxn>
                </a:cxnLst>
                <a:rect l="0" t="0" r="r" b="b"/>
                <a:pathLst>
                  <a:path w="7" h="302">
                    <a:moveTo>
                      <a:pt x="0" y="0"/>
                    </a:moveTo>
                    <a:lnTo>
                      <a:pt x="0" y="302"/>
                    </a:lnTo>
                    <a:lnTo>
                      <a:pt x="7" y="295"/>
                    </a:lnTo>
                    <a:lnTo>
                      <a:pt x="7" y="0"/>
                    </a:lnTo>
                    <a:lnTo>
                      <a:pt x="0" y="0"/>
                    </a:lnTo>
                    <a:close/>
                  </a:path>
                </a:pathLst>
              </a:custGeom>
              <a:solidFill>
                <a:srgbClr val="63C6F5"/>
              </a:solidFill>
              <a:ln w="9525">
                <a:noFill/>
                <a:round/>
                <a:headEnd/>
                <a:tailEnd/>
              </a:ln>
            </p:spPr>
            <p:txBody>
              <a:bodyPr/>
              <a:lstStyle/>
              <a:p>
                <a:endParaRPr lang="en-US" dirty="0"/>
              </a:p>
            </p:txBody>
          </p:sp>
          <p:sp>
            <p:nvSpPr>
              <p:cNvPr id="81797" name="Rectangle 14213"/>
              <p:cNvSpPr>
                <a:spLocks noChangeArrowheads="1"/>
              </p:cNvSpPr>
              <p:nvPr/>
            </p:nvSpPr>
            <p:spPr bwMode="auto">
              <a:xfrm>
                <a:off x="2333" y="2720"/>
                <a:ext cx="7" cy="397"/>
              </a:xfrm>
              <a:prstGeom prst="rect">
                <a:avLst/>
              </a:prstGeom>
              <a:solidFill>
                <a:srgbClr val="63C6F5"/>
              </a:solidFill>
              <a:ln w="9525">
                <a:noFill/>
                <a:miter lim="800000"/>
                <a:headEnd/>
                <a:tailEnd/>
              </a:ln>
            </p:spPr>
            <p:txBody>
              <a:bodyPr/>
              <a:lstStyle/>
              <a:p>
                <a:endParaRPr lang="en-US" dirty="0"/>
              </a:p>
            </p:txBody>
          </p:sp>
          <p:sp>
            <p:nvSpPr>
              <p:cNvPr id="81798" name="Freeform 14214"/>
              <p:cNvSpPr>
                <a:spLocks/>
              </p:cNvSpPr>
              <p:nvPr/>
            </p:nvSpPr>
            <p:spPr bwMode="auto">
              <a:xfrm>
                <a:off x="2333" y="3155"/>
                <a:ext cx="7" cy="270"/>
              </a:xfrm>
              <a:custGeom>
                <a:avLst/>
                <a:gdLst/>
                <a:ahLst/>
                <a:cxnLst>
                  <a:cxn ang="0">
                    <a:pos x="0" y="0"/>
                  </a:cxn>
                  <a:cxn ang="0">
                    <a:pos x="0" y="270"/>
                  </a:cxn>
                  <a:cxn ang="0">
                    <a:pos x="7" y="264"/>
                  </a:cxn>
                  <a:cxn ang="0">
                    <a:pos x="7" y="0"/>
                  </a:cxn>
                  <a:cxn ang="0">
                    <a:pos x="0" y="0"/>
                  </a:cxn>
                </a:cxnLst>
                <a:rect l="0" t="0" r="r" b="b"/>
                <a:pathLst>
                  <a:path w="7" h="270">
                    <a:moveTo>
                      <a:pt x="0" y="0"/>
                    </a:moveTo>
                    <a:lnTo>
                      <a:pt x="0" y="270"/>
                    </a:lnTo>
                    <a:lnTo>
                      <a:pt x="7" y="264"/>
                    </a:lnTo>
                    <a:lnTo>
                      <a:pt x="7" y="0"/>
                    </a:lnTo>
                    <a:lnTo>
                      <a:pt x="0" y="0"/>
                    </a:lnTo>
                    <a:close/>
                  </a:path>
                </a:pathLst>
              </a:custGeom>
              <a:solidFill>
                <a:srgbClr val="63C6F5"/>
              </a:solidFill>
              <a:ln w="9525">
                <a:noFill/>
                <a:round/>
                <a:headEnd/>
                <a:tailEnd/>
              </a:ln>
            </p:spPr>
            <p:txBody>
              <a:bodyPr/>
              <a:lstStyle/>
              <a:p>
                <a:endParaRPr lang="en-US" dirty="0"/>
              </a:p>
            </p:txBody>
          </p:sp>
          <p:sp>
            <p:nvSpPr>
              <p:cNvPr id="81799" name="Rectangle 14215"/>
              <p:cNvSpPr>
                <a:spLocks noChangeArrowheads="1"/>
              </p:cNvSpPr>
              <p:nvPr/>
            </p:nvSpPr>
            <p:spPr bwMode="auto">
              <a:xfrm>
                <a:off x="2333" y="3425"/>
                <a:ext cx="7" cy="19"/>
              </a:xfrm>
              <a:prstGeom prst="rect">
                <a:avLst/>
              </a:prstGeom>
              <a:solidFill>
                <a:srgbClr val="63C6F5"/>
              </a:solidFill>
              <a:ln w="9525">
                <a:noFill/>
                <a:miter lim="800000"/>
                <a:headEnd/>
                <a:tailEnd/>
              </a:ln>
            </p:spPr>
            <p:txBody>
              <a:bodyPr/>
              <a:lstStyle/>
              <a:p>
                <a:endParaRPr lang="en-US" dirty="0"/>
              </a:p>
            </p:txBody>
          </p:sp>
          <p:sp>
            <p:nvSpPr>
              <p:cNvPr id="81800" name="Freeform 14216"/>
              <p:cNvSpPr>
                <a:spLocks/>
              </p:cNvSpPr>
              <p:nvPr/>
            </p:nvSpPr>
            <p:spPr bwMode="auto">
              <a:xfrm>
                <a:off x="2333" y="3544"/>
                <a:ext cx="7" cy="101"/>
              </a:xfrm>
              <a:custGeom>
                <a:avLst/>
                <a:gdLst/>
                <a:ahLst/>
                <a:cxnLst>
                  <a:cxn ang="0">
                    <a:pos x="0" y="0"/>
                  </a:cxn>
                  <a:cxn ang="0">
                    <a:pos x="0" y="101"/>
                  </a:cxn>
                  <a:cxn ang="0">
                    <a:pos x="7" y="101"/>
                  </a:cxn>
                  <a:cxn ang="0">
                    <a:pos x="7" y="7"/>
                  </a:cxn>
                  <a:cxn ang="0">
                    <a:pos x="0" y="0"/>
                  </a:cxn>
                </a:cxnLst>
                <a:rect l="0" t="0" r="r" b="b"/>
                <a:pathLst>
                  <a:path w="7" h="101">
                    <a:moveTo>
                      <a:pt x="0" y="0"/>
                    </a:moveTo>
                    <a:lnTo>
                      <a:pt x="0" y="101"/>
                    </a:lnTo>
                    <a:lnTo>
                      <a:pt x="7" y="101"/>
                    </a:lnTo>
                    <a:lnTo>
                      <a:pt x="7" y="7"/>
                    </a:lnTo>
                    <a:lnTo>
                      <a:pt x="0" y="0"/>
                    </a:lnTo>
                    <a:close/>
                  </a:path>
                </a:pathLst>
              </a:custGeom>
              <a:solidFill>
                <a:srgbClr val="63C6F5"/>
              </a:solidFill>
              <a:ln w="9525">
                <a:noFill/>
                <a:round/>
                <a:headEnd/>
                <a:tailEnd/>
              </a:ln>
            </p:spPr>
            <p:txBody>
              <a:bodyPr/>
              <a:lstStyle/>
              <a:p>
                <a:endParaRPr lang="en-US" dirty="0"/>
              </a:p>
            </p:txBody>
          </p:sp>
          <p:sp>
            <p:nvSpPr>
              <p:cNvPr id="81801" name="Freeform 14217"/>
              <p:cNvSpPr>
                <a:spLocks/>
              </p:cNvSpPr>
              <p:nvPr/>
            </p:nvSpPr>
            <p:spPr bwMode="auto">
              <a:xfrm>
                <a:off x="2333" y="1865"/>
                <a:ext cx="7" cy="138"/>
              </a:xfrm>
              <a:custGeom>
                <a:avLst/>
                <a:gdLst/>
                <a:ahLst/>
                <a:cxnLst>
                  <a:cxn ang="0">
                    <a:pos x="0" y="0"/>
                  </a:cxn>
                  <a:cxn ang="0">
                    <a:pos x="0" y="132"/>
                  </a:cxn>
                  <a:cxn ang="0">
                    <a:pos x="7" y="138"/>
                  </a:cxn>
                  <a:cxn ang="0">
                    <a:pos x="7" y="6"/>
                  </a:cxn>
                  <a:cxn ang="0">
                    <a:pos x="0" y="0"/>
                  </a:cxn>
                </a:cxnLst>
                <a:rect l="0" t="0" r="r" b="b"/>
                <a:pathLst>
                  <a:path w="7" h="138">
                    <a:moveTo>
                      <a:pt x="0" y="0"/>
                    </a:moveTo>
                    <a:lnTo>
                      <a:pt x="0" y="132"/>
                    </a:lnTo>
                    <a:lnTo>
                      <a:pt x="7" y="138"/>
                    </a:lnTo>
                    <a:lnTo>
                      <a:pt x="7" y="6"/>
                    </a:lnTo>
                    <a:lnTo>
                      <a:pt x="0" y="0"/>
                    </a:lnTo>
                    <a:close/>
                  </a:path>
                </a:pathLst>
              </a:custGeom>
              <a:solidFill>
                <a:srgbClr val="63C6F5"/>
              </a:solidFill>
              <a:ln w="9525">
                <a:noFill/>
                <a:round/>
                <a:headEnd/>
                <a:tailEnd/>
              </a:ln>
            </p:spPr>
            <p:txBody>
              <a:bodyPr/>
              <a:lstStyle/>
              <a:p>
                <a:endParaRPr lang="en-US" dirty="0"/>
              </a:p>
            </p:txBody>
          </p:sp>
          <p:sp>
            <p:nvSpPr>
              <p:cNvPr id="81802" name="Rectangle 14218"/>
              <p:cNvSpPr>
                <a:spLocks noChangeArrowheads="1"/>
              </p:cNvSpPr>
              <p:nvPr/>
            </p:nvSpPr>
            <p:spPr bwMode="auto">
              <a:xfrm>
                <a:off x="2340" y="2205"/>
                <a:ext cx="6" cy="295"/>
              </a:xfrm>
              <a:prstGeom prst="rect">
                <a:avLst/>
              </a:prstGeom>
              <a:solidFill>
                <a:srgbClr val="63C6F5"/>
              </a:solidFill>
              <a:ln w="9525">
                <a:noFill/>
                <a:miter lim="800000"/>
                <a:headEnd/>
                <a:tailEnd/>
              </a:ln>
            </p:spPr>
            <p:txBody>
              <a:bodyPr/>
              <a:lstStyle/>
              <a:p>
                <a:endParaRPr lang="en-US" dirty="0"/>
              </a:p>
            </p:txBody>
          </p:sp>
          <p:sp>
            <p:nvSpPr>
              <p:cNvPr id="81803" name="Rectangle 14219"/>
              <p:cNvSpPr>
                <a:spLocks noChangeArrowheads="1"/>
              </p:cNvSpPr>
              <p:nvPr/>
            </p:nvSpPr>
            <p:spPr bwMode="auto">
              <a:xfrm>
                <a:off x="2340" y="2720"/>
                <a:ext cx="6" cy="397"/>
              </a:xfrm>
              <a:prstGeom prst="rect">
                <a:avLst/>
              </a:prstGeom>
              <a:solidFill>
                <a:srgbClr val="63C6F5"/>
              </a:solidFill>
              <a:ln w="9525">
                <a:noFill/>
                <a:miter lim="800000"/>
                <a:headEnd/>
                <a:tailEnd/>
              </a:ln>
            </p:spPr>
            <p:txBody>
              <a:bodyPr/>
              <a:lstStyle/>
              <a:p>
                <a:endParaRPr lang="en-US" dirty="0"/>
              </a:p>
            </p:txBody>
          </p:sp>
          <p:sp>
            <p:nvSpPr>
              <p:cNvPr id="81804" name="Freeform 14220"/>
              <p:cNvSpPr>
                <a:spLocks/>
              </p:cNvSpPr>
              <p:nvPr/>
            </p:nvSpPr>
            <p:spPr bwMode="auto">
              <a:xfrm>
                <a:off x="2340" y="3155"/>
                <a:ext cx="6" cy="264"/>
              </a:xfrm>
              <a:custGeom>
                <a:avLst/>
                <a:gdLst/>
                <a:ahLst/>
                <a:cxnLst>
                  <a:cxn ang="0">
                    <a:pos x="0" y="0"/>
                  </a:cxn>
                  <a:cxn ang="0">
                    <a:pos x="0" y="264"/>
                  </a:cxn>
                  <a:cxn ang="0">
                    <a:pos x="6" y="257"/>
                  </a:cxn>
                  <a:cxn ang="0">
                    <a:pos x="6" y="0"/>
                  </a:cxn>
                  <a:cxn ang="0">
                    <a:pos x="0" y="0"/>
                  </a:cxn>
                </a:cxnLst>
                <a:rect l="0" t="0" r="r" b="b"/>
                <a:pathLst>
                  <a:path w="6" h="264">
                    <a:moveTo>
                      <a:pt x="0" y="0"/>
                    </a:moveTo>
                    <a:lnTo>
                      <a:pt x="0" y="264"/>
                    </a:lnTo>
                    <a:lnTo>
                      <a:pt x="6" y="257"/>
                    </a:lnTo>
                    <a:lnTo>
                      <a:pt x="6" y="0"/>
                    </a:lnTo>
                    <a:lnTo>
                      <a:pt x="0" y="0"/>
                    </a:lnTo>
                    <a:close/>
                  </a:path>
                </a:pathLst>
              </a:custGeom>
              <a:solidFill>
                <a:srgbClr val="63C6F5"/>
              </a:solidFill>
              <a:ln w="9525">
                <a:noFill/>
                <a:round/>
                <a:headEnd/>
                <a:tailEnd/>
              </a:ln>
            </p:spPr>
            <p:txBody>
              <a:bodyPr/>
              <a:lstStyle/>
              <a:p>
                <a:endParaRPr lang="en-US" dirty="0"/>
              </a:p>
            </p:txBody>
          </p:sp>
          <p:sp>
            <p:nvSpPr>
              <p:cNvPr id="81805" name="Rectangle 14221"/>
              <p:cNvSpPr>
                <a:spLocks noChangeArrowheads="1"/>
              </p:cNvSpPr>
              <p:nvPr/>
            </p:nvSpPr>
            <p:spPr bwMode="auto">
              <a:xfrm>
                <a:off x="2340" y="3419"/>
                <a:ext cx="6" cy="25"/>
              </a:xfrm>
              <a:prstGeom prst="rect">
                <a:avLst/>
              </a:prstGeom>
              <a:solidFill>
                <a:srgbClr val="63C6F5"/>
              </a:solidFill>
              <a:ln w="9525">
                <a:noFill/>
                <a:miter lim="800000"/>
                <a:headEnd/>
                <a:tailEnd/>
              </a:ln>
            </p:spPr>
            <p:txBody>
              <a:bodyPr/>
              <a:lstStyle/>
              <a:p>
                <a:endParaRPr lang="en-US" dirty="0"/>
              </a:p>
            </p:txBody>
          </p:sp>
          <p:sp>
            <p:nvSpPr>
              <p:cNvPr id="81806" name="Rectangle 14222"/>
              <p:cNvSpPr>
                <a:spLocks noChangeArrowheads="1"/>
              </p:cNvSpPr>
              <p:nvPr/>
            </p:nvSpPr>
            <p:spPr bwMode="auto">
              <a:xfrm>
                <a:off x="2340" y="3551"/>
                <a:ext cx="6" cy="94"/>
              </a:xfrm>
              <a:prstGeom prst="rect">
                <a:avLst/>
              </a:prstGeom>
              <a:solidFill>
                <a:srgbClr val="63C6F5"/>
              </a:solidFill>
              <a:ln w="9525">
                <a:noFill/>
                <a:miter lim="800000"/>
                <a:headEnd/>
                <a:tailEnd/>
              </a:ln>
            </p:spPr>
            <p:txBody>
              <a:bodyPr/>
              <a:lstStyle/>
              <a:p>
                <a:endParaRPr lang="en-US" dirty="0"/>
              </a:p>
            </p:txBody>
          </p:sp>
          <p:sp>
            <p:nvSpPr>
              <p:cNvPr id="81807" name="Freeform 14223"/>
              <p:cNvSpPr>
                <a:spLocks/>
              </p:cNvSpPr>
              <p:nvPr/>
            </p:nvSpPr>
            <p:spPr bwMode="auto">
              <a:xfrm>
                <a:off x="2340" y="1871"/>
                <a:ext cx="6" cy="145"/>
              </a:xfrm>
              <a:custGeom>
                <a:avLst/>
                <a:gdLst/>
                <a:ahLst/>
                <a:cxnLst>
                  <a:cxn ang="0">
                    <a:pos x="0" y="0"/>
                  </a:cxn>
                  <a:cxn ang="0">
                    <a:pos x="0" y="139"/>
                  </a:cxn>
                  <a:cxn ang="0">
                    <a:pos x="6" y="145"/>
                  </a:cxn>
                  <a:cxn ang="0">
                    <a:pos x="6" y="7"/>
                  </a:cxn>
                  <a:cxn ang="0">
                    <a:pos x="0" y="0"/>
                  </a:cxn>
                </a:cxnLst>
                <a:rect l="0" t="0" r="r" b="b"/>
                <a:pathLst>
                  <a:path w="6" h="145">
                    <a:moveTo>
                      <a:pt x="0" y="0"/>
                    </a:moveTo>
                    <a:lnTo>
                      <a:pt x="0" y="139"/>
                    </a:lnTo>
                    <a:lnTo>
                      <a:pt x="6" y="145"/>
                    </a:lnTo>
                    <a:lnTo>
                      <a:pt x="6" y="7"/>
                    </a:lnTo>
                    <a:lnTo>
                      <a:pt x="0" y="0"/>
                    </a:lnTo>
                    <a:close/>
                  </a:path>
                </a:pathLst>
              </a:custGeom>
              <a:solidFill>
                <a:srgbClr val="63C6F5"/>
              </a:solidFill>
              <a:ln w="9525">
                <a:noFill/>
                <a:round/>
                <a:headEnd/>
                <a:tailEnd/>
              </a:ln>
            </p:spPr>
            <p:txBody>
              <a:bodyPr/>
              <a:lstStyle/>
              <a:p>
                <a:endParaRPr lang="en-US" dirty="0"/>
              </a:p>
            </p:txBody>
          </p:sp>
          <p:sp>
            <p:nvSpPr>
              <p:cNvPr id="81808" name="Freeform 14224"/>
              <p:cNvSpPr>
                <a:spLocks/>
              </p:cNvSpPr>
              <p:nvPr/>
            </p:nvSpPr>
            <p:spPr bwMode="auto">
              <a:xfrm>
                <a:off x="2346" y="1878"/>
                <a:ext cx="6" cy="138"/>
              </a:xfrm>
              <a:custGeom>
                <a:avLst/>
                <a:gdLst/>
                <a:ahLst/>
                <a:cxnLst>
                  <a:cxn ang="0">
                    <a:pos x="0" y="0"/>
                  </a:cxn>
                  <a:cxn ang="0">
                    <a:pos x="0" y="138"/>
                  </a:cxn>
                  <a:cxn ang="0">
                    <a:pos x="6" y="138"/>
                  </a:cxn>
                  <a:cxn ang="0">
                    <a:pos x="6" y="6"/>
                  </a:cxn>
                  <a:cxn ang="0">
                    <a:pos x="0" y="0"/>
                  </a:cxn>
                </a:cxnLst>
                <a:rect l="0" t="0" r="r" b="b"/>
                <a:pathLst>
                  <a:path w="6" h="138">
                    <a:moveTo>
                      <a:pt x="0" y="0"/>
                    </a:moveTo>
                    <a:lnTo>
                      <a:pt x="0" y="138"/>
                    </a:lnTo>
                    <a:lnTo>
                      <a:pt x="6" y="138"/>
                    </a:lnTo>
                    <a:lnTo>
                      <a:pt x="6" y="6"/>
                    </a:lnTo>
                    <a:lnTo>
                      <a:pt x="0" y="0"/>
                    </a:lnTo>
                    <a:close/>
                  </a:path>
                </a:pathLst>
              </a:custGeom>
              <a:solidFill>
                <a:srgbClr val="63C6F5"/>
              </a:solidFill>
              <a:ln w="9525">
                <a:noFill/>
                <a:round/>
                <a:headEnd/>
                <a:tailEnd/>
              </a:ln>
            </p:spPr>
            <p:txBody>
              <a:bodyPr/>
              <a:lstStyle/>
              <a:p>
                <a:endParaRPr lang="en-US" dirty="0"/>
              </a:p>
            </p:txBody>
          </p:sp>
          <p:sp>
            <p:nvSpPr>
              <p:cNvPr id="81809" name="Rectangle 14225"/>
              <p:cNvSpPr>
                <a:spLocks noChangeArrowheads="1"/>
              </p:cNvSpPr>
              <p:nvPr/>
            </p:nvSpPr>
            <p:spPr bwMode="auto">
              <a:xfrm>
                <a:off x="2346" y="2720"/>
                <a:ext cx="6" cy="397"/>
              </a:xfrm>
              <a:prstGeom prst="rect">
                <a:avLst/>
              </a:prstGeom>
              <a:solidFill>
                <a:srgbClr val="63C6F5"/>
              </a:solidFill>
              <a:ln w="9525">
                <a:noFill/>
                <a:miter lim="800000"/>
                <a:headEnd/>
                <a:tailEnd/>
              </a:ln>
            </p:spPr>
            <p:txBody>
              <a:bodyPr/>
              <a:lstStyle/>
              <a:p>
                <a:endParaRPr lang="en-US" dirty="0"/>
              </a:p>
            </p:txBody>
          </p:sp>
          <p:sp>
            <p:nvSpPr>
              <p:cNvPr id="81810" name="Rectangle 14226"/>
              <p:cNvSpPr>
                <a:spLocks noChangeArrowheads="1"/>
              </p:cNvSpPr>
              <p:nvPr/>
            </p:nvSpPr>
            <p:spPr bwMode="auto">
              <a:xfrm>
                <a:off x="2346" y="3419"/>
                <a:ext cx="6" cy="25"/>
              </a:xfrm>
              <a:prstGeom prst="rect">
                <a:avLst/>
              </a:prstGeom>
              <a:solidFill>
                <a:srgbClr val="63C6F5"/>
              </a:solidFill>
              <a:ln w="9525">
                <a:noFill/>
                <a:miter lim="800000"/>
                <a:headEnd/>
                <a:tailEnd/>
              </a:ln>
            </p:spPr>
            <p:txBody>
              <a:bodyPr/>
              <a:lstStyle/>
              <a:p>
                <a:endParaRPr lang="en-US" dirty="0"/>
              </a:p>
            </p:txBody>
          </p:sp>
          <p:sp>
            <p:nvSpPr>
              <p:cNvPr id="81811" name="Rectangle 14227"/>
              <p:cNvSpPr>
                <a:spLocks noChangeArrowheads="1"/>
              </p:cNvSpPr>
              <p:nvPr/>
            </p:nvSpPr>
            <p:spPr bwMode="auto">
              <a:xfrm>
                <a:off x="2346" y="3551"/>
                <a:ext cx="6" cy="94"/>
              </a:xfrm>
              <a:prstGeom prst="rect">
                <a:avLst/>
              </a:prstGeom>
              <a:solidFill>
                <a:srgbClr val="63C6F5"/>
              </a:solidFill>
              <a:ln w="9525">
                <a:noFill/>
                <a:miter lim="800000"/>
                <a:headEnd/>
                <a:tailEnd/>
              </a:ln>
            </p:spPr>
            <p:txBody>
              <a:bodyPr/>
              <a:lstStyle/>
              <a:p>
                <a:endParaRPr lang="en-US" dirty="0"/>
              </a:p>
            </p:txBody>
          </p:sp>
          <p:sp>
            <p:nvSpPr>
              <p:cNvPr id="81812" name="Freeform 14228"/>
              <p:cNvSpPr>
                <a:spLocks/>
              </p:cNvSpPr>
              <p:nvPr/>
            </p:nvSpPr>
            <p:spPr bwMode="auto">
              <a:xfrm>
                <a:off x="2352" y="1884"/>
                <a:ext cx="6" cy="145"/>
              </a:xfrm>
              <a:custGeom>
                <a:avLst/>
                <a:gdLst/>
                <a:ahLst/>
                <a:cxnLst>
                  <a:cxn ang="0">
                    <a:pos x="0" y="0"/>
                  </a:cxn>
                  <a:cxn ang="0">
                    <a:pos x="0" y="138"/>
                  </a:cxn>
                  <a:cxn ang="0">
                    <a:pos x="6" y="145"/>
                  </a:cxn>
                  <a:cxn ang="0">
                    <a:pos x="6" y="0"/>
                  </a:cxn>
                  <a:cxn ang="0">
                    <a:pos x="0" y="0"/>
                  </a:cxn>
                </a:cxnLst>
                <a:rect l="0" t="0" r="r" b="b"/>
                <a:pathLst>
                  <a:path w="6" h="145">
                    <a:moveTo>
                      <a:pt x="0" y="0"/>
                    </a:moveTo>
                    <a:lnTo>
                      <a:pt x="0" y="138"/>
                    </a:lnTo>
                    <a:lnTo>
                      <a:pt x="6" y="145"/>
                    </a:lnTo>
                    <a:lnTo>
                      <a:pt x="6" y="0"/>
                    </a:lnTo>
                    <a:lnTo>
                      <a:pt x="0" y="0"/>
                    </a:lnTo>
                    <a:close/>
                  </a:path>
                </a:pathLst>
              </a:custGeom>
              <a:solidFill>
                <a:srgbClr val="63C6F5"/>
              </a:solidFill>
              <a:ln w="9525">
                <a:noFill/>
                <a:round/>
                <a:headEnd/>
                <a:tailEnd/>
              </a:ln>
            </p:spPr>
            <p:txBody>
              <a:bodyPr/>
              <a:lstStyle/>
              <a:p>
                <a:endParaRPr lang="en-US" dirty="0"/>
              </a:p>
            </p:txBody>
          </p:sp>
          <p:sp>
            <p:nvSpPr>
              <p:cNvPr id="81813" name="Freeform 14229"/>
              <p:cNvSpPr>
                <a:spLocks/>
              </p:cNvSpPr>
              <p:nvPr/>
            </p:nvSpPr>
            <p:spPr bwMode="auto">
              <a:xfrm>
                <a:off x="2346" y="2205"/>
                <a:ext cx="6" cy="295"/>
              </a:xfrm>
              <a:custGeom>
                <a:avLst/>
                <a:gdLst/>
                <a:ahLst/>
                <a:cxnLst>
                  <a:cxn ang="0">
                    <a:pos x="0" y="0"/>
                  </a:cxn>
                  <a:cxn ang="0">
                    <a:pos x="0" y="295"/>
                  </a:cxn>
                  <a:cxn ang="0">
                    <a:pos x="6" y="289"/>
                  </a:cxn>
                  <a:cxn ang="0">
                    <a:pos x="6" y="0"/>
                  </a:cxn>
                  <a:cxn ang="0">
                    <a:pos x="0" y="0"/>
                  </a:cxn>
                </a:cxnLst>
                <a:rect l="0" t="0" r="r" b="b"/>
                <a:pathLst>
                  <a:path w="6" h="295">
                    <a:moveTo>
                      <a:pt x="0" y="0"/>
                    </a:moveTo>
                    <a:lnTo>
                      <a:pt x="0" y="295"/>
                    </a:lnTo>
                    <a:lnTo>
                      <a:pt x="6" y="289"/>
                    </a:lnTo>
                    <a:lnTo>
                      <a:pt x="6" y="0"/>
                    </a:lnTo>
                    <a:lnTo>
                      <a:pt x="0" y="0"/>
                    </a:lnTo>
                    <a:close/>
                  </a:path>
                </a:pathLst>
              </a:custGeom>
              <a:solidFill>
                <a:srgbClr val="63C6F5"/>
              </a:solidFill>
              <a:ln w="9525">
                <a:noFill/>
                <a:round/>
                <a:headEnd/>
                <a:tailEnd/>
              </a:ln>
            </p:spPr>
            <p:txBody>
              <a:bodyPr/>
              <a:lstStyle/>
              <a:p>
                <a:endParaRPr lang="en-US" dirty="0"/>
              </a:p>
            </p:txBody>
          </p:sp>
          <p:sp>
            <p:nvSpPr>
              <p:cNvPr id="81814" name="Freeform 14230"/>
              <p:cNvSpPr>
                <a:spLocks/>
              </p:cNvSpPr>
              <p:nvPr/>
            </p:nvSpPr>
            <p:spPr bwMode="auto">
              <a:xfrm>
                <a:off x="2352" y="2205"/>
                <a:ext cx="6" cy="289"/>
              </a:xfrm>
              <a:custGeom>
                <a:avLst/>
                <a:gdLst/>
                <a:ahLst/>
                <a:cxnLst>
                  <a:cxn ang="0">
                    <a:pos x="0" y="0"/>
                  </a:cxn>
                  <a:cxn ang="0">
                    <a:pos x="0" y="289"/>
                  </a:cxn>
                  <a:cxn ang="0">
                    <a:pos x="6" y="283"/>
                  </a:cxn>
                  <a:cxn ang="0">
                    <a:pos x="6" y="0"/>
                  </a:cxn>
                  <a:cxn ang="0">
                    <a:pos x="0" y="0"/>
                  </a:cxn>
                </a:cxnLst>
                <a:rect l="0" t="0" r="r" b="b"/>
                <a:pathLst>
                  <a:path w="6" h="289">
                    <a:moveTo>
                      <a:pt x="0" y="0"/>
                    </a:moveTo>
                    <a:lnTo>
                      <a:pt x="0" y="289"/>
                    </a:lnTo>
                    <a:lnTo>
                      <a:pt x="6" y="283"/>
                    </a:lnTo>
                    <a:lnTo>
                      <a:pt x="6" y="0"/>
                    </a:lnTo>
                    <a:lnTo>
                      <a:pt x="0" y="0"/>
                    </a:lnTo>
                    <a:close/>
                  </a:path>
                </a:pathLst>
              </a:custGeom>
              <a:solidFill>
                <a:srgbClr val="63C6F5"/>
              </a:solidFill>
              <a:ln w="9525">
                <a:noFill/>
                <a:round/>
                <a:headEnd/>
                <a:tailEnd/>
              </a:ln>
            </p:spPr>
            <p:txBody>
              <a:bodyPr/>
              <a:lstStyle/>
              <a:p>
                <a:endParaRPr lang="en-US" dirty="0"/>
              </a:p>
            </p:txBody>
          </p:sp>
          <p:sp>
            <p:nvSpPr>
              <p:cNvPr id="81815" name="Freeform 14231"/>
              <p:cNvSpPr>
                <a:spLocks/>
              </p:cNvSpPr>
              <p:nvPr/>
            </p:nvSpPr>
            <p:spPr bwMode="auto">
              <a:xfrm>
                <a:off x="2352" y="2714"/>
                <a:ext cx="6" cy="403"/>
              </a:xfrm>
              <a:custGeom>
                <a:avLst/>
                <a:gdLst/>
                <a:ahLst/>
                <a:cxnLst>
                  <a:cxn ang="0">
                    <a:pos x="0" y="0"/>
                  </a:cxn>
                  <a:cxn ang="0">
                    <a:pos x="0" y="403"/>
                  </a:cxn>
                  <a:cxn ang="0">
                    <a:pos x="6" y="396"/>
                  </a:cxn>
                  <a:cxn ang="0">
                    <a:pos x="6" y="0"/>
                  </a:cxn>
                  <a:cxn ang="0">
                    <a:pos x="0" y="0"/>
                  </a:cxn>
                </a:cxnLst>
                <a:rect l="0" t="0" r="r" b="b"/>
                <a:pathLst>
                  <a:path w="6" h="403">
                    <a:moveTo>
                      <a:pt x="0" y="0"/>
                    </a:moveTo>
                    <a:lnTo>
                      <a:pt x="0" y="403"/>
                    </a:lnTo>
                    <a:lnTo>
                      <a:pt x="6" y="396"/>
                    </a:lnTo>
                    <a:lnTo>
                      <a:pt x="6" y="0"/>
                    </a:lnTo>
                    <a:lnTo>
                      <a:pt x="0" y="0"/>
                    </a:lnTo>
                    <a:close/>
                  </a:path>
                </a:pathLst>
              </a:custGeom>
              <a:solidFill>
                <a:srgbClr val="63C6F5"/>
              </a:solidFill>
              <a:ln w="9525">
                <a:noFill/>
                <a:round/>
                <a:headEnd/>
                <a:tailEnd/>
              </a:ln>
            </p:spPr>
            <p:txBody>
              <a:bodyPr/>
              <a:lstStyle/>
              <a:p>
                <a:endParaRPr lang="en-US" dirty="0"/>
              </a:p>
            </p:txBody>
          </p:sp>
          <p:sp>
            <p:nvSpPr>
              <p:cNvPr id="81816" name="Rectangle 14232"/>
              <p:cNvSpPr>
                <a:spLocks noChangeArrowheads="1"/>
              </p:cNvSpPr>
              <p:nvPr/>
            </p:nvSpPr>
            <p:spPr bwMode="auto">
              <a:xfrm>
                <a:off x="2352" y="3155"/>
                <a:ext cx="6" cy="100"/>
              </a:xfrm>
              <a:prstGeom prst="rect">
                <a:avLst/>
              </a:prstGeom>
              <a:solidFill>
                <a:srgbClr val="63C6F5"/>
              </a:solidFill>
              <a:ln w="9525">
                <a:noFill/>
                <a:miter lim="800000"/>
                <a:headEnd/>
                <a:tailEnd/>
              </a:ln>
            </p:spPr>
            <p:txBody>
              <a:bodyPr/>
              <a:lstStyle/>
              <a:p>
                <a:endParaRPr lang="en-US" dirty="0"/>
              </a:p>
            </p:txBody>
          </p:sp>
          <p:sp>
            <p:nvSpPr>
              <p:cNvPr id="81817" name="Freeform 14233"/>
              <p:cNvSpPr>
                <a:spLocks/>
              </p:cNvSpPr>
              <p:nvPr/>
            </p:nvSpPr>
            <p:spPr bwMode="auto">
              <a:xfrm>
                <a:off x="2346" y="3155"/>
                <a:ext cx="6" cy="257"/>
              </a:xfrm>
              <a:custGeom>
                <a:avLst/>
                <a:gdLst/>
                <a:ahLst/>
                <a:cxnLst>
                  <a:cxn ang="0">
                    <a:pos x="0" y="0"/>
                  </a:cxn>
                  <a:cxn ang="0">
                    <a:pos x="0" y="257"/>
                  </a:cxn>
                  <a:cxn ang="0">
                    <a:pos x="6" y="245"/>
                  </a:cxn>
                  <a:cxn ang="0">
                    <a:pos x="6" y="0"/>
                  </a:cxn>
                  <a:cxn ang="0">
                    <a:pos x="0" y="0"/>
                  </a:cxn>
                </a:cxnLst>
                <a:rect l="0" t="0" r="r" b="b"/>
                <a:pathLst>
                  <a:path w="6" h="257">
                    <a:moveTo>
                      <a:pt x="0" y="0"/>
                    </a:moveTo>
                    <a:lnTo>
                      <a:pt x="0" y="257"/>
                    </a:lnTo>
                    <a:lnTo>
                      <a:pt x="6" y="245"/>
                    </a:lnTo>
                    <a:lnTo>
                      <a:pt x="6" y="0"/>
                    </a:lnTo>
                    <a:lnTo>
                      <a:pt x="0" y="0"/>
                    </a:lnTo>
                    <a:close/>
                  </a:path>
                </a:pathLst>
              </a:custGeom>
              <a:solidFill>
                <a:srgbClr val="63C6F5"/>
              </a:solidFill>
              <a:ln w="9525">
                <a:noFill/>
                <a:round/>
                <a:headEnd/>
                <a:tailEnd/>
              </a:ln>
            </p:spPr>
            <p:txBody>
              <a:bodyPr/>
              <a:lstStyle/>
              <a:p>
                <a:endParaRPr lang="en-US" dirty="0"/>
              </a:p>
            </p:txBody>
          </p:sp>
          <p:sp>
            <p:nvSpPr>
              <p:cNvPr id="81818" name="Freeform 14234"/>
              <p:cNvSpPr>
                <a:spLocks/>
              </p:cNvSpPr>
              <p:nvPr/>
            </p:nvSpPr>
            <p:spPr bwMode="auto">
              <a:xfrm>
                <a:off x="2352" y="3261"/>
                <a:ext cx="6" cy="139"/>
              </a:xfrm>
              <a:custGeom>
                <a:avLst/>
                <a:gdLst/>
                <a:ahLst/>
                <a:cxnLst>
                  <a:cxn ang="0">
                    <a:pos x="0" y="0"/>
                  </a:cxn>
                  <a:cxn ang="0">
                    <a:pos x="0" y="139"/>
                  </a:cxn>
                  <a:cxn ang="0">
                    <a:pos x="6" y="133"/>
                  </a:cxn>
                  <a:cxn ang="0">
                    <a:pos x="6" y="7"/>
                  </a:cxn>
                  <a:cxn ang="0">
                    <a:pos x="0" y="0"/>
                  </a:cxn>
                </a:cxnLst>
                <a:rect l="0" t="0" r="r" b="b"/>
                <a:pathLst>
                  <a:path w="6" h="139">
                    <a:moveTo>
                      <a:pt x="0" y="0"/>
                    </a:moveTo>
                    <a:lnTo>
                      <a:pt x="0" y="139"/>
                    </a:lnTo>
                    <a:lnTo>
                      <a:pt x="6" y="133"/>
                    </a:lnTo>
                    <a:lnTo>
                      <a:pt x="6" y="7"/>
                    </a:lnTo>
                    <a:lnTo>
                      <a:pt x="0" y="0"/>
                    </a:lnTo>
                    <a:close/>
                  </a:path>
                </a:pathLst>
              </a:custGeom>
              <a:solidFill>
                <a:srgbClr val="63C6F5"/>
              </a:solidFill>
              <a:ln w="9525">
                <a:noFill/>
                <a:round/>
                <a:headEnd/>
                <a:tailEnd/>
              </a:ln>
            </p:spPr>
            <p:txBody>
              <a:bodyPr/>
              <a:lstStyle/>
              <a:p>
                <a:endParaRPr lang="en-US" dirty="0"/>
              </a:p>
            </p:txBody>
          </p:sp>
          <p:sp>
            <p:nvSpPr>
              <p:cNvPr id="81819" name="Rectangle 14235"/>
              <p:cNvSpPr>
                <a:spLocks noChangeArrowheads="1"/>
              </p:cNvSpPr>
              <p:nvPr/>
            </p:nvSpPr>
            <p:spPr bwMode="auto">
              <a:xfrm>
                <a:off x="2352" y="3406"/>
                <a:ext cx="6" cy="38"/>
              </a:xfrm>
              <a:prstGeom prst="rect">
                <a:avLst/>
              </a:prstGeom>
              <a:solidFill>
                <a:srgbClr val="63C6F5"/>
              </a:solidFill>
              <a:ln w="9525">
                <a:noFill/>
                <a:miter lim="800000"/>
                <a:headEnd/>
                <a:tailEnd/>
              </a:ln>
            </p:spPr>
            <p:txBody>
              <a:bodyPr/>
              <a:lstStyle/>
              <a:p>
                <a:endParaRPr lang="en-US" dirty="0"/>
              </a:p>
            </p:txBody>
          </p:sp>
          <p:sp>
            <p:nvSpPr>
              <p:cNvPr id="81820" name="Freeform 14236"/>
              <p:cNvSpPr>
                <a:spLocks/>
              </p:cNvSpPr>
              <p:nvPr/>
            </p:nvSpPr>
            <p:spPr bwMode="auto">
              <a:xfrm>
                <a:off x="2358" y="1884"/>
                <a:ext cx="7" cy="157"/>
              </a:xfrm>
              <a:custGeom>
                <a:avLst/>
                <a:gdLst/>
                <a:ahLst/>
                <a:cxnLst>
                  <a:cxn ang="0">
                    <a:pos x="0" y="0"/>
                  </a:cxn>
                  <a:cxn ang="0">
                    <a:pos x="0" y="151"/>
                  </a:cxn>
                  <a:cxn ang="0">
                    <a:pos x="7" y="157"/>
                  </a:cxn>
                  <a:cxn ang="0">
                    <a:pos x="7" y="6"/>
                  </a:cxn>
                  <a:cxn ang="0">
                    <a:pos x="0" y="0"/>
                  </a:cxn>
                </a:cxnLst>
                <a:rect l="0" t="0" r="r" b="b"/>
                <a:pathLst>
                  <a:path w="7" h="157">
                    <a:moveTo>
                      <a:pt x="0" y="0"/>
                    </a:moveTo>
                    <a:lnTo>
                      <a:pt x="0" y="151"/>
                    </a:lnTo>
                    <a:lnTo>
                      <a:pt x="7" y="157"/>
                    </a:lnTo>
                    <a:lnTo>
                      <a:pt x="7" y="6"/>
                    </a:lnTo>
                    <a:lnTo>
                      <a:pt x="0" y="0"/>
                    </a:lnTo>
                    <a:close/>
                  </a:path>
                </a:pathLst>
              </a:custGeom>
              <a:solidFill>
                <a:srgbClr val="63C6F5"/>
              </a:solidFill>
              <a:ln w="9525">
                <a:noFill/>
                <a:round/>
                <a:headEnd/>
                <a:tailEnd/>
              </a:ln>
            </p:spPr>
            <p:txBody>
              <a:bodyPr/>
              <a:lstStyle/>
              <a:p>
                <a:endParaRPr lang="en-US" dirty="0"/>
              </a:p>
            </p:txBody>
          </p:sp>
          <p:sp>
            <p:nvSpPr>
              <p:cNvPr id="81821" name="Rectangle 14237"/>
              <p:cNvSpPr>
                <a:spLocks noChangeArrowheads="1"/>
              </p:cNvSpPr>
              <p:nvPr/>
            </p:nvSpPr>
            <p:spPr bwMode="auto">
              <a:xfrm>
                <a:off x="2358" y="2205"/>
                <a:ext cx="7" cy="283"/>
              </a:xfrm>
              <a:prstGeom prst="rect">
                <a:avLst/>
              </a:prstGeom>
              <a:solidFill>
                <a:srgbClr val="63C6F5"/>
              </a:solidFill>
              <a:ln w="9525">
                <a:noFill/>
                <a:miter lim="800000"/>
                <a:headEnd/>
                <a:tailEnd/>
              </a:ln>
            </p:spPr>
            <p:txBody>
              <a:bodyPr/>
              <a:lstStyle/>
              <a:p>
                <a:endParaRPr lang="en-US" dirty="0"/>
              </a:p>
            </p:txBody>
          </p:sp>
          <p:sp>
            <p:nvSpPr>
              <p:cNvPr id="81822" name="Rectangle 14238"/>
              <p:cNvSpPr>
                <a:spLocks noChangeArrowheads="1"/>
              </p:cNvSpPr>
              <p:nvPr/>
            </p:nvSpPr>
            <p:spPr bwMode="auto">
              <a:xfrm>
                <a:off x="2358" y="2714"/>
                <a:ext cx="7" cy="396"/>
              </a:xfrm>
              <a:prstGeom prst="rect">
                <a:avLst/>
              </a:prstGeom>
              <a:solidFill>
                <a:srgbClr val="63C6F5"/>
              </a:solidFill>
              <a:ln w="9525">
                <a:noFill/>
                <a:miter lim="800000"/>
                <a:headEnd/>
                <a:tailEnd/>
              </a:ln>
            </p:spPr>
            <p:txBody>
              <a:bodyPr/>
              <a:lstStyle/>
              <a:p>
                <a:endParaRPr lang="en-US" dirty="0"/>
              </a:p>
            </p:txBody>
          </p:sp>
          <p:sp>
            <p:nvSpPr>
              <p:cNvPr id="81823" name="Freeform 14239"/>
              <p:cNvSpPr>
                <a:spLocks/>
              </p:cNvSpPr>
              <p:nvPr/>
            </p:nvSpPr>
            <p:spPr bwMode="auto">
              <a:xfrm>
                <a:off x="2358" y="3155"/>
                <a:ext cx="7" cy="106"/>
              </a:xfrm>
              <a:custGeom>
                <a:avLst/>
                <a:gdLst/>
                <a:ahLst/>
                <a:cxnLst>
                  <a:cxn ang="0">
                    <a:pos x="0" y="0"/>
                  </a:cxn>
                  <a:cxn ang="0">
                    <a:pos x="0" y="100"/>
                  </a:cxn>
                  <a:cxn ang="0">
                    <a:pos x="7" y="106"/>
                  </a:cxn>
                  <a:cxn ang="0">
                    <a:pos x="7" y="0"/>
                  </a:cxn>
                  <a:cxn ang="0">
                    <a:pos x="0" y="0"/>
                  </a:cxn>
                </a:cxnLst>
                <a:rect l="0" t="0" r="r" b="b"/>
                <a:pathLst>
                  <a:path w="7" h="106">
                    <a:moveTo>
                      <a:pt x="0" y="0"/>
                    </a:moveTo>
                    <a:lnTo>
                      <a:pt x="0" y="100"/>
                    </a:lnTo>
                    <a:lnTo>
                      <a:pt x="7" y="106"/>
                    </a:lnTo>
                    <a:lnTo>
                      <a:pt x="7" y="0"/>
                    </a:lnTo>
                    <a:lnTo>
                      <a:pt x="0" y="0"/>
                    </a:lnTo>
                    <a:close/>
                  </a:path>
                </a:pathLst>
              </a:custGeom>
              <a:solidFill>
                <a:srgbClr val="63C6F5"/>
              </a:solidFill>
              <a:ln w="9525">
                <a:noFill/>
                <a:round/>
                <a:headEnd/>
                <a:tailEnd/>
              </a:ln>
            </p:spPr>
            <p:txBody>
              <a:bodyPr/>
              <a:lstStyle/>
              <a:p>
                <a:endParaRPr lang="en-US" dirty="0"/>
              </a:p>
            </p:txBody>
          </p:sp>
          <p:sp>
            <p:nvSpPr>
              <p:cNvPr id="81824" name="Rectangle 14240"/>
              <p:cNvSpPr>
                <a:spLocks noChangeArrowheads="1"/>
              </p:cNvSpPr>
              <p:nvPr/>
            </p:nvSpPr>
            <p:spPr bwMode="auto">
              <a:xfrm>
                <a:off x="2358" y="3274"/>
                <a:ext cx="7" cy="120"/>
              </a:xfrm>
              <a:prstGeom prst="rect">
                <a:avLst/>
              </a:prstGeom>
              <a:solidFill>
                <a:srgbClr val="63C6F5"/>
              </a:solidFill>
              <a:ln w="9525">
                <a:noFill/>
                <a:miter lim="800000"/>
                <a:headEnd/>
                <a:tailEnd/>
              </a:ln>
            </p:spPr>
            <p:txBody>
              <a:bodyPr/>
              <a:lstStyle/>
              <a:p>
                <a:endParaRPr lang="en-US" dirty="0"/>
              </a:p>
            </p:txBody>
          </p:sp>
          <p:sp>
            <p:nvSpPr>
              <p:cNvPr id="81825" name="Rectangle 14241"/>
              <p:cNvSpPr>
                <a:spLocks noChangeArrowheads="1"/>
              </p:cNvSpPr>
              <p:nvPr/>
            </p:nvSpPr>
            <p:spPr bwMode="auto">
              <a:xfrm>
                <a:off x="2358" y="3406"/>
                <a:ext cx="7" cy="38"/>
              </a:xfrm>
              <a:prstGeom prst="rect">
                <a:avLst/>
              </a:prstGeom>
              <a:solidFill>
                <a:srgbClr val="63C6F5"/>
              </a:solidFill>
              <a:ln w="9525">
                <a:noFill/>
                <a:miter lim="800000"/>
                <a:headEnd/>
                <a:tailEnd/>
              </a:ln>
            </p:spPr>
            <p:txBody>
              <a:bodyPr/>
              <a:lstStyle/>
              <a:p>
                <a:endParaRPr lang="en-US" dirty="0"/>
              </a:p>
            </p:txBody>
          </p:sp>
          <p:sp>
            <p:nvSpPr>
              <p:cNvPr id="81826" name="Rectangle 14242"/>
              <p:cNvSpPr>
                <a:spLocks noChangeArrowheads="1"/>
              </p:cNvSpPr>
              <p:nvPr/>
            </p:nvSpPr>
            <p:spPr bwMode="auto">
              <a:xfrm>
                <a:off x="2352" y="3551"/>
                <a:ext cx="6" cy="94"/>
              </a:xfrm>
              <a:prstGeom prst="rect">
                <a:avLst/>
              </a:prstGeom>
              <a:solidFill>
                <a:srgbClr val="63C6F5"/>
              </a:solidFill>
              <a:ln w="9525">
                <a:noFill/>
                <a:miter lim="800000"/>
                <a:headEnd/>
                <a:tailEnd/>
              </a:ln>
            </p:spPr>
            <p:txBody>
              <a:bodyPr/>
              <a:lstStyle/>
              <a:p>
                <a:endParaRPr lang="en-US" dirty="0"/>
              </a:p>
            </p:txBody>
          </p:sp>
          <p:sp>
            <p:nvSpPr>
              <p:cNvPr id="81827" name="Rectangle 14243"/>
              <p:cNvSpPr>
                <a:spLocks noChangeArrowheads="1"/>
              </p:cNvSpPr>
              <p:nvPr/>
            </p:nvSpPr>
            <p:spPr bwMode="auto">
              <a:xfrm>
                <a:off x="2358" y="3551"/>
                <a:ext cx="7" cy="94"/>
              </a:xfrm>
              <a:prstGeom prst="rect">
                <a:avLst/>
              </a:prstGeom>
              <a:solidFill>
                <a:srgbClr val="63C6F5"/>
              </a:solidFill>
              <a:ln w="9525">
                <a:noFill/>
                <a:miter lim="800000"/>
                <a:headEnd/>
                <a:tailEnd/>
              </a:ln>
            </p:spPr>
            <p:txBody>
              <a:bodyPr/>
              <a:lstStyle/>
              <a:p>
                <a:endParaRPr lang="en-US" dirty="0"/>
              </a:p>
            </p:txBody>
          </p:sp>
          <p:sp>
            <p:nvSpPr>
              <p:cNvPr id="81828" name="Rectangle 14244"/>
              <p:cNvSpPr>
                <a:spLocks noChangeArrowheads="1"/>
              </p:cNvSpPr>
              <p:nvPr/>
            </p:nvSpPr>
            <p:spPr bwMode="auto">
              <a:xfrm>
                <a:off x="2365" y="1890"/>
                <a:ext cx="6" cy="157"/>
              </a:xfrm>
              <a:prstGeom prst="rect">
                <a:avLst/>
              </a:prstGeom>
              <a:solidFill>
                <a:srgbClr val="63C6F5"/>
              </a:solidFill>
              <a:ln w="9525">
                <a:noFill/>
                <a:miter lim="800000"/>
                <a:headEnd/>
                <a:tailEnd/>
              </a:ln>
            </p:spPr>
            <p:txBody>
              <a:bodyPr/>
              <a:lstStyle/>
              <a:p>
                <a:endParaRPr lang="en-US" dirty="0"/>
              </a:p>
            </p:txBody>
          </p:sp>
          <p:sp>
            <p:nvSpPr>
              <p:cNvPr id="81829" name="Rectangle 14245"/>
              <p:cNvSpPr>
                <a:spLocks noChangeArrowheads="1"/>
              </p:cNvSpPr>
              <p:nvPr/>
            </p:nvSpPr>
            <p:spPr bwMode="auto">
              <a:xfrm>
                <a:off x="2365" y="2192"/>
                <a:ext cx="6" cy="6"/>
              </a:xfrm>
              <a:prstGeom prst="rect">
                <a:avLst/>
              </a:prstGeom>
              <a:solidFill>
                <a:srgbClr val="63C6F5"/>
              </a:solidFill>
              <a:ln w="9525">
                <a:noFill/>
                <a:miter lim="800000"/>
                <a:headEnd/>
                <a:tailEnd/>
              </a:ln>
            </p:spPr>
            <p:txBody>
              <a:bodyPr/>
              <a:lstStyle/>
              <a:p>
                <a:endParaRPr lang="en-US" dirty="0"/>
              </a:p>
            </p:txBody>
          </p:sp>
          <p:sp>
            <p:nvSpPr>
              <p:cNvPr id="81830" name="Freeform 14246"/>
              <p:cNvSpPr>
                <a:spLocks/>
              </p:cNvSpPr>
              <p:nvPr/>
            </p:nvSpPr>
            <p:spPr bwMode="auto">
              <a:xfrm>
                <a:off x="2365" y="2198"/>
                <a:ext cx="6" cy="7"/>
              </a:xfrm>
              <a:custGeom>
                <a:avLst/>
                <a:gdLst/>
                <a:ahLst/>
                <a:cxnLst>
                  <a:cxn ang="0">
                    <a:pos x="0" y="0"/>
                  </a:cxn>
                  <a:cxn ang="0">
                    <a:pos x="0" y="0"/>
                  </a:cxn>
                  <a:cxn ang="0">
                    <a:pos x="6" y="7"/>
                  </a:cxn>
                  <a:cxn ang="0">
                    <a:pos x="6" y="0"/>
                  </a:cxn>
                  <a:cxn ang="0">
                    <a:pos x="0" y="0"/>
                  </a:cxn>
                </a:cxnLst>
                <a:rect l="0" t="0" r="r" b="b"/>
                <a:pathLst>
                  <a:path w="6" h="7">
                    <a:moveTo>
                      <a:pt x="0" y="0"/>
                    </a:moveTo>
                    <a:lnTo>
                      <a:pt x="0" y="0"/>
                    </a:lnTo>
                    <a:lnTo>
                      <a:pt x="6" y="7"/>
                    </a:lnTo>
                    <a:lnTo>
                      <a:pt x="6" y="0"/>
                    </a:lnTo>
                    <a:lnTo>
                      <a:pt x="0" y="0"/>
                    </a:lnTo>
                    <a:close/>
                  </a:path>
                </a:pathLst>
              </a:custGeom>
              <a:solidFill>
                <a:srgbClr val="63C6F5"/>
              </a:solidFill>
              <a:ln w="9525">
                <a:noFill/>
                <a:round/>
                <a:headEnd/>
                <a:tailEnd/>
              </a:ln>
            </p:spPr>
            <p:txBody>
              <a:bodyPr/>
              <a:lstStyle/>
              <a:p>
                <a:endParaRPr lang="en-US" dirty="0"/>
              </a:p>
            </p:txBody>
          </p:sp>
          <p:sp>
            <p:nvSpPr>
              <p:cNvPr id="81831" name="Rectangle 14247"/>
              <p:cNvSpPr>
                <a:spLocks noChangeArrowheads="1"/>
              </p:cNvSpPr>
              <p:nvPr/>
            </p:nvSpPr>
            <p:spPr bwMode="auto">
              <a:xfrm>
                <a:off x="2365" y="2205"/>
                <a:ext cx="6" cy="19"/>
              </a:xfrm>
              <a:prstGeom prst="rect">
                <a:avLst/>
              </a:prstGeom>
              <a:solidFill>
                <a:srgbClr val="63C6F5"/>
              </a:solidFill>
              <a:ln w="9525">
                <a:noFill/>
                <a:miter lim="800000"/>
                <a:headEnd/>
                <a:tailEnd/>
              </a:ln>
            </p:spPr>
            <p:txBody>
              <a:bodyPr/>
              <a:lstStyle/>
              <a:p>
                <a:endParaRPr lang="en-US" dirty="0"/>
              </a:p>
            </p:txBody>
          </p:sp>
          <p:sp>
            <p:nvSpPr>
              <p:cNvPr id="81832" name="Rectangle 14248"/>
              <p:cNvSpPr>
                <a:spLocks noChangeArrowheads="1"/>
              </p:cNvSpPr>
              <p:nvPr/>
            </p:nvSpPr>
            <p:spPr bwMode="auto">
              <a:xfrm>
                <a:off x="2365" y="2230"/>
                <a:ext cx="6" cy="258"/>
              </a:xfrm>
              <a:prstGeom prst="rect">
                <a:avLst/>
              </a:prstGeom>
              <a:solidFill>
                <a:srgbClr val="63C6F5"/>
              </a:solidFill>
              <a:ln w="9525">
                <a:noFill/>
                <a:miter lim="800000"/>
                <a:headEnd/>
                <a:tailEnd/>
              </a:ln>
            </p:spPr>
            <p:txBody>
              <a:bodyPr/>
              <a:lstStyle/>
              <a:p>
                <a:endParaRPr lang="en-US" dirty="0"/>
              </a:p>
            </p:txBody>
          </p:sp>
          <p:sp>
            <p:nvSpPr>
              <p:cNvPr id="81833" name="Rectangle 14249"/>
              <p:cNvSpPr>
                <a:spLocks noChangeArrowheads="1"/>
              </p:cNvSpPr>
              <p:nvPr/>
            </p:nvSpPr>
            <p:spPr bwMode="auto">
              <a:xfrm>
                <a:off x="2365" y="2714"/>
                <a:ext cx="6" cy="396"/>
              </a:xfrm>
              <a:prstGeom prst="rect">
                <a:avLst/>
              </a:prstGeom>
              <a:solidFill>
                <a:srgbClr val="63C6F5"/>
              </a:solidFill>
              <a:ln w="9525">
                <a:noFill/>
                <a:miter lim="800000"/>
                <a:headEnd/>
                <a:tailEnd/>
              </a:ln>
            </p:spPr>
            <p:txBody>
              <a:bodyPr/>
              <a:lstStyle/>
              <a:p>
                <a:endParaRPr lang="en-US" dirty="0"/>
              </a:p>
            </p:txBody>
          </p:sp>
          <p:sp>
            <p:nvSpPr>
              <p:cNvPr id="81834" name="Freeform 14250"/>
              <p:cNvSpPr>
                <a:spLocks/>
              </p:cNvSpPr>
              <p:nvPr/>
            </p:nvSpPr>
            <p:spPr bwMode="auto">
              <a:xfrm>
                <a:off x="2365" y="3155"/>
                <a:ext cx="6" cy="113"/>
              </a:xfrm>
              <a:custGeom>
                <a:avLst/>
                <a:gdLst/>
                <a:ahLst/>
                <a:cxnLst>
                  <a:cxn ang="0">
                    <a:pos x="0" y="0"/>
                  </a:cxn>
                  <a:cxn ang="0">
                    <a:pos x="0" y="106"/>
                  </a:cxn>
                  <a:cxn ang="0">
                    <a:pos x="6" y="113"/>
                  </a:cxn>
                  <a:cxn ang="0">
                    <a:pos x="6" y="0"/>
                  </a:cxn>
                  <a:cxn ang="0">
                    <a:pos x="0" y="0"/>
                  </a:cxn>
                </a:cxnLst>
                <a:rect l="0" t="0" r="r" b="b"/>
                <a:pathLst>
                  <a:path w="6" h="113">
                    <a:moveTo>
                      <a:pt x="0" y="0"/>
                    </a:moveTo>
                    <a:lnTo>
                      <a:pt x="0" y="106"/>
                    </a:lnTo>
                    <a:lnTo>
                      <a:pt x="6" y="113"/>
                    </a:lnTo>
                    <a:lnTo>
                      <a:pt x="6" y="0"/>
                    </a:lnTo>
                    <a:lnTo>
                      <a:pt x="0" y="0"/>
                    </a:lnTo>
                    <a:close/>
                  </a:path>
                </a:pathLst>
              </a:custGeom>
              <a:solidFill>
                <a:srgbClr val="63C6F5"/>
              </a:solidFill>
              <a:ln w="9525">
                <a:noFill/>
                <a:round/>
                <a:headEnd/>
                <a:tailEnd/>
              </a:ln>
            </p:spPr>
            <p:txBody>
              <a:bodyPr/>
              <a:lstStyle/>
              <a:p>
                <a:endParaRPr lang="en-US" dirty="0"/>
              </a:p>
            </p:txBody>
          </p:sp>
          <p:sp>
            <p:nvSpPr>
              <p:cNvPr id="81835" name="Freeform 14251"/>
              <p:cNvSpPr>
                <a:spLocks/>
              </p:cNvSpPr>
              <p:nvPr/>
            </p:nvSpPr>
            <p:spPr bwMode="auto">
              <a:xfrm>
                <a:off x="2365" y="3387"/>
                <a:ext cx="6" cy="57"/>
              </a:xfrm>
              <a:custGeom>
                <a:avLst/>
                <a:gdLst/>
                <a:ahLst/>
                <a:cxnLst>
                  <a:cxn ang="0">
                    <a:pos x="0" y="7"/>
                  </a:cxn>
                  <a:cxn ang="0">
                    <a:pos x="0" y="57"/>
                  </a:cxn>
                  <a:cxn ang="0">
                    <a:pos x="6" y="57"/>
                  </a:cxn>
                  <a:cxn ang="0">
                    <a:pos x="6" y="0"/>
                  </a:cxn>
                  <a:cxn ang="0">
                    <a:pos x="0" y="7"/>
                  </a:cxn>
                </a:cxnLst>
                <a:rect l="0" t="0" r="r" b="b"/>
                <a:pathLst>
                  <a:path w="6" h="57">
                    <a:moveTo>
                      <a:pt x="0" y="7"/>
                    </a:moveTo>
                    <a:lnTo>
                      <a:pt x="0" y="57"/>
                    </a:lnTo>
                    <a:lnTo>
                      <a:pt x="6" y="57"/>
                    </a:lnTo>
                    <a:lnTo>
                      <a:pt x="6" y="0"/>
                    </a:lnTo>
                    <a:lnTo>
                      <a:pt x="0" y="7"/>
                    </a:lnTo>
                    <a:close/>
                  </a:path>
                </a:pathLst>
              </a:custGeom>
              <a:solidFill>
                <a:srgbClr val="63C6F5"/>
              </a:solidFill>
              <a:ln w="9525">
                <a:noFill/>
                <a:round/>
                <a:headEnd/>
                <a:tailEnd/>
              </a:ln>
            </p:spPr>
            <p:txBody>
              <a:bodyPr/>
              <a:lstStyle/>
              <a:p>
                <a:endParaRPr lang="en-US" dirty="0"/>
              </a:p>
            </p:txBody>
          </p:sp>
          <p:sp>
            <p:nvSpPr>
              <p:cNvPr id="81836" name="Rectangle 14252"/>
              <p:cNvSpPr>
                <a:spLocks noChangeArrowheads="1"/>
              </p:cNvSpPr>
              <p:nvPr/>
            </p:nvSpPr>
            <p:spPr bwMode="auto">
              <a:xfrm>
                <a:off x="2365" y="3551"/>
                <a:ext cx="6" cy="94"/>
              </a:xfrm>
              <a:prstGeom prst="rect">
                <a:avLst/>
              </a:prstGeom>
              <a:solidFill>
                <a:srgbClr val="63C6F5"/>
              </a:solidFill>
              <a:ln w="9525">
                <a:noFill/>
                <a:miter lim="800000"/>
                <a:headEnd/>
                <a:tailEnd/>
              </a:ln>
            </p:spPr>
            <p:txBody>
              <a:bodyPr/>
              <a:lstStyle/>
              <a:p>
                <a:endParaRPr lang="en-US" dirty="0"/>
              </a:p>
            </p:txBody>
          </p:sp>
          <p:sp>
            <p:nvSpPr>
              <p:cNvPr id="81837" name="Freeform 14253"/>
              <p:cNvSpPr>
                <a:spLocks/>
              </p:cNvSpPr>
              <p:nvPr/>
            </p:nvSpPr>
            <p:spPr bwMode="auto">
              <a:xfrm>
                <a:off x="2371" y="1896"/>
                <a:ext cx="6" cy="164"/>
              </a:xfrm>
              <a:custGeom>
                <a:avLst/>
                <a:gdLst/>
                <a:ahLst/>
                <a:cxnLst>
                  <a:cxn ang="0">
                    <a:pos x="0" y="0"/>
                  </a:cxn>
                  <a:cxn ang="0">
                    <a:pos x="0" y="151"/>
                  </a:cxn>
                  <a:cxn ang="0">
                    <a:pos x="6" y="164"/>
                  </a:cxn>
                  <a:cxn ang="0">
                    <a:pos x="6" y="0"/>
                  </a:cxn>
                  <a:cxn ang="0">
                    <a:pos x="0" y="0"/>
                  </a:cxn>
                </a:cxnLst>
                <a:rect l="0" t="0" r="r" b="b"/>
                <a:pathLst>
                  <a:path w="6" h="164">
                    <a:moveTo>
                      <a:pt x="0" y="0"/>
                    </a:moveTo>
                    <a:lnTo>
                      <a:pt x="0" y="151"/>
                    </a:lnTo>
                    <a:lnTo>
                      <a:pt x="6" y="164"/>
                    </a:lnTo>
                    <a:lnTo>
                      <a:pt x="6" y="0"/>
                    </a:lnTo>
                    <a:lnTo>
                      <a:pt x="0" y="0"/>
                    </a:lnTo>
                    <a:close/>
                  </a:path>
                </a:pathLst>
              </a:custGeom>
              <a:solidFill>
                <a:srgbClr val="63C6F5"/>
              </a:solidFill>
              <a:ln w="9525">
                <a:noFill/>
                <a:round/>
                <a:headEnd/>
                <a:tailEnd/>
              </a:ln>
            </p:spPr>
            <p:txBody>
              <a:bodyPr/>
              <a:lstStyle/>
              <a:p>
                <a:endParaRPr lang="en-US" dirty="0"/>
              </a:p>
            </p:txBody>
          </p:sp>
          <p:sp>
            <p:nvSpPr>
              <p:cNvPr id="81838" name="Freeform 14254"/>
              <p:cNvSpPr>
                <a:spLocks/>
              </p:cNvSpPr>
              <p:nvPr/>
            </p:nvSpPr>
            <p:spPr bwMode="auto">
              <a:xfrm>
                <a:off x="2371" y="2198"/>
                <a:ext cx="6" cy="19"/>
              </a:xfrm>
              <a:custGeom>
                <a:avLst/>
                <a:gdLst/>
                <a:ahLst/>
                <a:cxnLst>
                  <a:cxn ang="0">
                    <a:pos x="0" y="0"/>
                  </a:cxn>
                  <a:cxn ang="0">
                    <a:pos x="0" y="19"/>
                  </a:cxn>
                  <a:cxn ang="0">
                    <a:pos x="6" y="13"/>
                  </a:cxn>
                  <a:cxn ang="0">
                    <a:pos x="6" y="0"/>
                  </a:cxn>
                  <a:cxn ang="0">
                    <a:pos x="0" y="0"/>
                  </a:cxn>
                </a:cxnLst>
                <a:rect l="0" t="0" r="r" b="b"/>
                <a:pathLst>
                  <a:path w="6" h="19">
                    <a:moveTo>
                      <a:pt x="0" y="0"/>
                    </a:moveTo>
                    <a:lnTo>
                      <a:pt x="0" y="19"/>
                    </a:lnTo>
                    <a:lnTo>
                      <a:pt x="6" y="13"/>
                    </a:lnTo>
                    <a:lnTo>
                      <a:pt x="6" y="0"/>
                    </a:lnTo>
                    <a:lnTo>
                      <a:pt x="0" y="0"/>
                    </a:lnTo>
                    <a:close/>
                  </a:path>
                </a:pathLst>
              </a:custGeom>
              <a:solidFill>
                <a:srgbClr val="63C6F5"/>
              </a:solidFill>
              <a:ln w="9525">
                <a:noFill/>
                <a:round/>
                <a:headEnd/>
                <a:tailEnd/>
              </a:ln>
            </p:spPr>
            <p:txBody>
              <a:bodyPr/>
              <a:lstStyle/>
              <a:p>
                <a:endParaRPr lang="en-US" dirty="0"/>
              </a:p>
            </p:txBody>
          </p:sp>
          <p:sp>
            <p:nvSpPr>
              <p:cNvPr id="81839" name="Rectangle 14255"/>
              <p:cNvSpPr>
                <a:spLocks noChangeArrowheads="1"/>
              </p:cNvSpPr>
              <p:nvPr/>
            </p:nvSpPr>
            <p:spPr bwMode="auto">
              <a:xfrm>
                <a:off x="2371" y="2217"/>
                <a:ext cx="6" cy="7"/>
              </a:xfrm>
              <a:prstGeom prst="rect">
                <a:avLst/>
              </a:prstGeom>
              <a:solidFill>
                <a:srgbClr val="63C6F5"/>
              </a:solidFill>
              <a:ln w="9525">
                <a:noFill/>
                <a:miter lim="800000"/>
                <a:headEnd/>
                <a:tailEnd/>
              </a:ln>
            </p:spPr>
            <p:txBody>
              <a:bodyPr/>
              <a:lstStyle/>
              <a:p>
                <a:endParaRPr lang="en-US" dirty="0"/>
              </a:p>
            </p:txBody>
          </p:sp>
          <p:sp>
            <p:nvSpPr>
              <p:cNvPr id="81840" name="Freeform 14256"/>
              <p:cNvSpPr>
                <a:spLocks/>
              </p:cNvSpPr>
              <p:nvPr/>
            </p:nvSpPr>
            <p:spPr bwMode="auto">
              <a:xfrm>
                <a:off x="2371" y="2236"/>
                <a:ext cx="6" cy="245"/>
              </a:xfrm>
              <a:custGeom>
                <a:avLst/>
                <a:gdLst/>
                <a:ahLst/>
                <a:cxnLst>
                  <a:cxn ang="0">
                    <a:pos x="0" y="0"/>
                  </a:cxn>
                  <a:cxn ang="0">
                    <a:pos x="0" y="245"/>
                  </a:cxn>
                  <a:cxn ang="0">
                    <a:pos x="6" y="245"/>
                  </a:cxn>
                  <a:cxn ang="0">
                    <a:pos x="6" y="6"/>
                  </a:cxn>
                  <a:cxn ang="0">
                    <a:pos x="0" y="0"/>
                  </a:cxn>
                </a:cxnLst>
                <a:rect l="0" t="0" r="r" b="b"/>
                <a:pathLst>
                  <a:path w="6" h="245">
                    <a:moveTo>
                      <a:pt x="0" y="0"/>
                    </a:moveTo>
                    <a:lnTo>
                      <a:pt x="0" y="245"/>
                    </a:lnTo>
                    <a:lnTo>
                      <a:pt x="6" y="245"/>
                    </a:lnTo>
                    <a:lnTo>
                      <a:pt x="6" y="6"/>
                    </a:lnTo>
                    <a:lnTo>
                      <a:pt x="0" y="0"/>
                    </a:lnTo>
                    <a:close/>
                  </a:path>
                </a:pathLst>
              </a:custGeom>
              <a:solidFill>
                <a:srgbClr val="63C6F5"/>
              </a:solidFill>
              <a:ln w="9525">
                <a:noFill/>
                <a:round/>
                <a:headEnd/>
                <a:tailEnd/>
              </a:ln>
            </p:spPr>
            <p:txBody>
              <a:bodyPr/>
              <a:lstStyle/>
              <a:p>
                <a:endParaRPr lang="en-US" dirty="0"/>
              </a:p>
            </p:txBody>
          </p:sp>
          <p:sp>
            <p:nvSpPr>
              <p:cNvPr id="81841" name="Rectangle 14257"/>
              <p:cNvSpPr>
                <a:spLocks noChangeArrowheads="1"/>
              </p:cNvSpPr>
              <p:nvPr/>
            </p:nvSpPr>
            <p:spPr bwMode="auto">
              <a:xfrm>
                <a:off x="2371" y="2714"/>
                <a:ext cx="6" cy="390"/>
              </a:xfrm>
              <a:prstGeom prst="rect">
                <a:avLst/>
              </a:prstGeom>
              <a:solidFill>
                <a:srgbClr val="63C6F5"/>
              </a:solidFill>
              <a:ln w="9525">
                <a:noFill/>
                <a:miter lim="800000"/>
                <a:headEnd/>
                <a:tailEnd/>
              </a:ln>
            </p:spPr>
            <p:txBody>
              <a:bodyPr/>
              <a:lstStyle/>
              <a:p>
                <a:endParaRPr lang="en-US" dirty="0"/>
              </a:p>
            </p:txBody>
          </p:sp>
          <p:sp>
            <p:nvSpPr>
              <p:cNvPr id="81842" name="Freeform 14258"/>
              <p:cNvSpPr>
                <a:spLocks/>
              </p:cNvSpPr>
              <p:nvPr/>
            </p:nvSpPr>
            <p:spPr bwMode="auto">
              <a:xfrm>
                <a:off x="2371" y="3155"/>
                <a:ext cx="6" cy="119"/>
              </a:xfrm>
              <a:custGeom>
                <a:avLst/>
                <a:gdLst/>
                <a:ahLst/>
                <a:cxnLst>
                  <a:cxn ang="0">
                    <a:pos x="0" y="0"/>
                  </a:cxn>
                  <a:cxn ang="0">
                    <a:pos x="0" y="113"/>
                  </a:cxn>
                  <a:cxn ang="0">
                    <a:pos x="6" y="119"/>
                  </a:cxn>
                  <a:cxn ang="0">
                    <a:pos x="6" y="0"/>
                  </a:cxn>
                  <a:cxn ang="0">
                    <a:pos x="0" y="0"/>
                  </a:cxn>
                </a:cxnLst>
                <a:rect l="0" t="0" r="r" b="b"/>
                <a:pathLst>
                  <a:path w="6" h="119">
                    <a:moveTo>
                      <a:pt x="0" y="0"/>
                    </a:moveTo>
                    <a:lnTo>
                      <a:pt x="0" y="113"/>
                    </a:lnTo>
                    <a:lnTo>
                      <a:pt x="6" y="119"/>
                    </a:lnTo>
                    <a:lnTo>
                      <a:pt x="6" y="0"/>
                    </a:lnTo>
                    <a:lnTo>
                      <a:pt x="0" y="0"/>
                    </a:lnTo>
                    <a:close/>
                  </a:path>
                </a:pathLst>
              </a:custGeom>
              <a:solidFill>
                <a:srgbClr val="63C6F5"/>
              </a:solidFill>
              <a:ln w="9525">
                <a:noFill/>
                <a:round/>
                <a:headEnd/>
                <a:tailEnd/>
              </a:ln>
            </p:spPr>
            <p:txBody>
              <a:bodyPr/>
              <a:lstStyle/>
              <a:p>
                <a:endParaRPr lang="en-US" dirty="0"/>
              </a:p>
            </p:txBody>
          </p:sp>
          <p:sp>
            <p:nvSpPr>
              <p:cNvPr id="81843" name="Freeform 14259"/>
              <p:cNvSpPr>
                <a:spLocks/>
              </p:cNvSpPr>
              <p:nvPr/>
            </p:nvSpPr>
            <p:spPr bwMode="auto">
              <a:xfrm>
                <a:off x="2365" y="3274"/>
                <a:ext cx="6" cy="120"/>
              </a:xfrm>
              <a:custGeom>
                <a:avLst/>
                <a:gdLst/>
                <a:ahLst/>
                <a:cxnLst>
                  <a:cxn ang="0">
                    <a:pos x="0" y="0"/>
                  </a:cxn>
                  <a:cxn ang="0">
                    <a:pos x="0" y="120"/>
                  </a:cxn>
                  <a:cxn ang="0">
                    <a:pos x="6" y="107"/>
                  </a:cxn>
                  <a:cxn ang="0">
                    <a:pos x="6" y="0"/>
                  </a:cxn>
                  <a:cxn ang="0">
                    <a:pos x="0" y="0"/>
                  </a:cxn>
                </a:cxnLst>
                <a:rect l="0" t="0" r="r" b="b"/>
                <a:pathLst>
                  <a:path w="6" h="120">
                    <a:moveTo>
                      <a:pt x="0" y="0"/>
                    </a:moveTo>
                    <a:lnTo>
                      <a:pt x="0" y="120"/>
                    </a:lnTo>
                    <a:lnTo>
                      <a:pt x="6" y="107"/>
                    </a:lnTo>
                    <a:lnTo>
                      <a:pt x="6" y="0"/>
                    </a:lnTo>
                    <a:lnTo>
                      <a:pt x="0" y="0"/>
                    </a:lnTo>
                    <a:close/>
                  </a:path>
                </a:pathLst>
              </a:custGeom>
              <a:solidFill>
                <a:srgbClr val="63C6F5"/>
              </a:solidFill>
              <a:ln w="9525">
                <a:noFill/>
                <a:round/>
                <a:headEnd/>
                <a:tailEnd/>
              </a:ln>
            </p:spPr>
            <p:txBody>
              <a:bodyPr/>
              <a:lstStyle/>
              <a:p>
                <a:endParaRPr lang="en-US" dirty="0"/>
              </a:p>
            </p:txBody>
          </p:sp>
          <p:sp>
            <p:nvSpPr>
              <p:cNvPr id="81844" name="Freeform 14260"/>
              <p:cNvSpPr>
                <a:spLocks/>
              </p:cNvSpPr>
              <p:nvPr/>
            </p:nvSpPr>
            <p:spPr bwMode="auto">
              <a:xfrm>
                <a:off x="2371" y="3274"/>
                <a:ext cx="6" cy="107"/>
              </a:xfrm>
              <a:custGeom>
                <a:avLst/>
                <a:gdLst/>
                <a:ahLst/>
                <a:cxnLst>
                  <a:cxn ang="0">
                    <a:pos x="0" y="0"/>
                  </a:cxn>
                  <a:cxn ang="0">
                    <a:pos x="0" y="107"/>
                  </a:cxn>
                  <a:cxn ang="0">
                    <a:pos x="6" y="101"/>
                  </a:cxn>
                  <a:cxn ang="0">
                    <a:pos x="6" y="6"/>
                  </a:cxn>
                  <a:cxn ang="0">
                    <a:pos x="0" y="0"/>
                  </a:cxn>
                </a:cxnLst>
                <a:rect l="0" t="0" r="r" b="b"/>
                <a:pathLst>
                  <a:path w="6" h="107">
                    <a:moveTo>
                      <a:pt x="0" y="0"/>
                    </a:moveTo>
                    <a:lnTo>
                      <a:pt x="0" y="107"/>
                    </a:lnTo>
                    <a:lnTo>
                      <a:pt x="6" y="101"/>
                    </a:lnTo>
                    <a:lnTo>
                      <a:pt x="6" y="6"/>
                    </a:lnTo>
                    <a:lnTo>
                      <a:pt x="0" y="0"/>
                    </a:lnTo>
                    <a:close/>
                  </a:path>
                </a:pathLst>
              </a:custGeom>
              <a:solidFill>
                <a:srgbClr val="63C6F5"/>
              </a:solidFill>
              <a:ln w="9525">
                <a:noFill/>
                <a:round/>
                <a:headEnd/>
                <a:tailEnd/>
              </a:ln>
            </p:spPr>
            <p:txBody>
              <a:bodyPr/>
              <a:lstStyle/>
              <a:p>
                <a:endParaRPr lang="en-US" dirty="0"/>
              </a:p>
            </p:txBody>
          </p:sp>
          <p:sp>
            <p:nvSpPr>
              <p:cNvPr id="81845" name="Freeform 14261"/>
              <p:cNvSpPr>
                <a:spLocks/>
              </p:cNvSpPr>
              <p:nvPr/>
            </p:nvSpPr>
            <p:spPr bwMode="auto">
              <a:xfrm>
                <a:off x="2371" y="3387"/>
                <a:ext cx="6" cy="57"/>
              </a:xfrm>
              <a:custGeom>
                <a:avLst/>
                <a:gdLst/>
                <a:ahLst/>
                <a:cxnLst>
                  <a:cxn ang="0">
                    <a:pos x="0" y="0"/>
                  </a:cxn>
                  <a:cxn ang="0">
                    <a:pos x="0" y="57"/>
                  </a:cxn>
                  <a:cxn ang="0">
                    <a:pos x="6" y="51"/>
                  </a:cxn>
                  <a:cxn ang="0">
                    <a:pos x="6" y="0"/>
                  </a:cxn>
                  <a:cxn ang="0">
                    <a:pos x="0" y="0"/>
                  </a:cxn>
                </a:cxnLst>
                <a:rect l="0" t="0" r="r" b="b"/>
                <a:pathLst>
                  <a:path w="6" h="57">
                    <a:moveTo>
                      <a:pt x="0" y="0"/>
                    </a:moveTo>
                    <a:lnTo>
                      <a:pt x="0" y="57"/>
                    </a:lnTo>
                    <a:lnTo>
                      <a:pt x="6" y="51"/>
                    </a:lnTo>
                    <a:lnTo>
                      <a:pt x="6" y="0"/>
                    </a:lnTo>
                    <a:lnTo>
                      <a:pt x="0" y="0"/>
                    </a:lnTo>
                    <a:close/>
                  </a:path>
                </a:pathLst>
              </a:custGeom>
              <a:solidFill>
                <a:srgbClr val="63C6F5"/>
              </a:solidFill>
              <a:ln w="9525">
                <a:noFill/>
                <a:round/>
                <a:headEnd/>
                <a:tailEnd/>
              </a:ln>
            </p:spPr>
            <p:txBody>
              <a:bodyPr/>
              <a:lstStyle/>
              <a:p>
                <a:endParaRPr lang="en-US" dirty="0"/>
              </a:p>
            </p:txBody>
          </p:sp>
          <p:sp>
            <p:nvSpPr>
              <p:cNvPr id="81846" name="Rectangle 14262"/>
              <p:cNvSpPr>
                <a:spLocks noChangeArrowheads="1"/>
              </p:cNvSpPr>
              <p:nvPr/>
            </p:nvSpPr>
            <p:spPr bwMode="auto">
              <a:xfrm>
                <a:off x="2371" y="3551"/>
                <a:ext cx="6" cy="100"/>
              </a:xfrm>
              <a:prstGeom prst="rect">
                <a:avLst/>
              </a:prstGeom>
              <a:solidFill>
                <a:srgbClr val="63C6F5"/>
              </a:solidFill>
              <a:ln w="9525">
                <a:noFill/>
                <a:miter lim="800000"/>
                <a:headEnd/>
                <a:tailEnd/>
              </a:ln>
            </p:spPr>
            <p:txBody>
              <a:bodyPr/>
              <a:lstStyle/>
              <a:p>
                <a:endParaRPr lang="en-US" dirty="0"/>
              </a:p>
            </p:txBody>
          </p:sp>
          <p:sp>
            <p:nvSpPr>
              <p:cNvPr id="81847" name="Freeform 14263"/>
              <p:cNvSpPr>
                <a:spLocks/>
              </p:cNvSpPr>
              <p:nvPr/>
            </p:nvSpPr>
            <p:spPr bwMode="auto">
              <a:xfrm>
                <a:off x="2377" y="1896"/>
                <a:ext cx="7" cy="170"/>
              </a:xfrm>
              <a:custGeom>
                <a:avLst/>
                <a:gdLst/>
                <a:ahLst/>
                <a:cxnLst>
                  <a:cxn ang="0">
                    <a:pos x="0" y="0"/>
                  </a:cxn>
                  <a:cxn ang="0">
                    <a:pos x="0" y="170"/>
                  </a:cxn>
                  <a:cxn ang="0">
                    <a:pos x="7" y="170"/>
                  </a:cxn>
                  <a:cxn ang="0">
                    <a:pos x="7" y="7"/>
                  </a:cxn>
                  <a:cxn ang="0">
                    <a:pos x="0" y="0"/>
                  </a:cxn>
                </a:cxnLst>
                <a:rect l="0" t="0" r="r" b="b"/>
                <a:pathLst>
                  <a:path w="7" h="170">
                    <a:moveTo>
                      <a:pt x="0" y="0"/>
                    </a:moveTo>
                    <a:lnTo>
                      <a:pt x="0" y="170"/>
                    </a:lnTo>
                    <a:lnTo>
                      <a:pt x="7" y="170"/>
                    </a:lnTo>
                    <a:lnTo>
                      <a:pt x="7" y="7"/>
                    </a:lnTo>
                    <a:lnTo>
                      <a:pt x="0" y="0"/>
                    </a:lnTo>
                    <a:close/>
                  </a:path>
                </a:pathLst>
              </a:custGeom>
              <a:solidFill>
                <a:srgbClr val="63C6F5"/>
              </a:solidFill>
              <a:ln w="9525">
                <a:noFill/>
                <a:round/>
                <a:headEnd/>
                <a:tailEnd/>
              </a:ln>
            </p:spPr>
            <p:txBody>
              <a:bodyPr/>
              <a:lstStyle/>
              <a:p>
                <a:endParaRPr lang="en-US" dirty="0"/>
              </a:p>
            </p:txBody>
          </p:sp>
          <p:sp>
            <p:nvSpPr>
              <p:cNvPr id="81848" name="Freeform 14264"/>
              <p:cNvSpPr>
                <a:spLocks/>
              </p:cNvSpPr>
              <p:nvPr/>
            </p:nvSpPr>
            <p:spPr bwMode="auto">
              <a:xfrm>
                <a:off x="2377" y="2242"/>
                <a:ext cx="7" cy="19"/>
              </a:xfrm>
              <a:custGeom>
                <a:avLst/>
                <a:gdLst/>
                <a:ahLst/>
                <a:cxnLst>
                  <a:cxn ang="0">
                    <a:pos x="0" y="0"/>
                  </a:cxn>
                  <a:cxn ang="0">
                    <a:pos x="0" y="19"/>
                  </a:cxn>
                  <a:cxn ang="0">
                    <a:pos x="7" y="19"/>
                  </a:cxn>
                  <a:cxn ang="0">
                    <a:pos x="7" y="7"/>
                  </a:cxn>
                  <a:cxn ang="0">
                    <a:pos x="0" y="0"/>
                  </a:cxn>
                </a:cxnLst>
                <a:rect l="0" t="0" r="r" b="b"/>
                <a:pathLst>
                  <a:path w="7" h="19">
                    <a:moveTo>
                      <a:pt x="0" y="0"/>
                    </a:moveTo>
                    <a:lnTo>
                      <a:pt x="0" y="19"/>
                    </a:lnTo>
                    <a:lnTo>
                      <a:pt x="7" y="19"/>
                    </a:lnTo>
                    <a:lnTo>
                      <a:pt x="7" y="7"/>
                    </a:lnTo>
                    <a:lnTo>
                      <a:pt x="0" y="0"/>
                    </a:lnTo>
                    <a:close/>
                  </a:path>
                </a:pathLst>
              </a:custGeom>
              <a:solidFill>
                <a:srgbClr val="63C6F5"/>
              </a:solidFill>
              <a:ln w="9525">
                <a:noFill/>
                <a:round/>
                <a:headEnd/>
                <a:tailEnd/>
              </a:ln>
            </p:spPr>
            <p:txBody>
              <a:bodyPr/>
              <a:lstStyle/>
              <a:p>
                <a:endParaRPr lang="en-US" dirty="0"/>
              </a:p>
            </p:txBody>
          </p:sp>
          <p:sp>
            <p:nvSpPr>
              <p:cNvPr id="81849" name="Rectangle 14265"/>
              <p:cNvSpPr>
                <a:spLocks noChangeArrowheads="1"/>
              </p:cNvSpPr>
              <p:nvPr/>
            </p:nvSpPr>
            <p:spPr bwMode="auto">
              <a:xfrm>
                <a:off x="2377" y="2274"/>
                <a:ext cx="7" cy="207"/>
              </a:xfrm>
              <a:prstGeom prst="rect">
                <a:avLst/>
              </a:prstGeom>
              <a:solidFill>
                <a:srgbClr val="63C6F5"/>
              </a:solidFill>
              <a:ln w="9525">
                <a:noFill/>
                <a:miter lim="800000"/>
                <a:headEnd/>
                <a:tailEnd/>
              </a:ln>
            </p:spPr>
            <p:txBody>
              <a:bodyPr/>
              <a:lstStyle/>
              <a:p>
                <a:endParaRPr lang="en-US" dirty="0"/>
              </a:p>
            </p:txBody>
          </p:sp>
          <p:sp>
            <p:nvSpPr>
              <p:cNvPr id="81850" name="Rectangle 14266"/>
              <p:cNvSpPr>
                <a:spLocks noChangeArrowheads="1"/>
              </p:cNvSpPr>
              <p:nvPr/>
            </p:nvSpPr>
            <p:spPr bwMode="auto">
              <a:xfrm>
                <a:off x="2377" y="2714"/>
                <a:ext cx="7" cy="390"/>
              </a:xfrm>
              <a:prstGeom prst="rect">
                <a:avLst/>
              </a:prstGeom>
              <a:solidFill>
                <a:srgbClr val="63C6F5"/>
              </a:solidFill>
              <a:ln w="9525">
                <a:noFill/>
                <a:miter lim="800000"/>
                <a:headEnd/>
                <a:tailEnd/>
              </a:ln>
            </p:spPr>
            <p:txBody>
              <a:bodyPr/>
              <a:lstStyle/>
              <a:p>
                <a:endParaRPr lang="en-US" dirty="0"/>
              </a:p>
            </p:txBody>
          </p:sp>
          <p:sp>
            <p:nvSpPr>
              <p:cNvPr id="81851" name="Freeform 14267"/>
              <p:cNvSpPr>
                <a:spLocks/>
              </p:cNvSpPr>
              <p:nvPr/>
            </p:nvSpPr>
            <p:spPr bwMode="auto">
              <a:xfrm>
                <a:off x="2377" y="3161"/>
                <a:ext cx="7" cy="119"/>
              </a:xfrm>
              <a:custGeom>
                <a:avLst/>
                <a:gdLst/>
                <a:ahLst/>
                <a:cxnLst>
                  <a:cxn ang="0">
                    <a:pos x="0" y="0"/>
                  </a:cxn>
                  <a:cxn ang="0">
                    <a:pos x="0" y="113"/>
                  </a:cxn>
                  <a:cxn ang="0">
                    <a:pos x="7" y="119"/>
                  </a:cxn>
                  <a:cxn ang="0">
                    <a:pos x="7" y="0"/>
                  </a:cxn>
                  <a:cxn ang="0">
                    <a:pos x="0" y="0"/>
                  </a:cxn>
                </a:cxnLst>
                <a:rect l="0" t="0" r="r" b="b"/>
                <a:pathLst>
                  <a:path w="7" h="119">
                    <a:moveTo>
                      <a:pt x="0" y="0"/>
                    </a:moveTo>
                    <a:lnTo>
                      <a:pt x="0" y="113"/>
                    </a:lnTo>
                    <a:lnTo>
                      <a:pt x="7" y="119"/>
                    </a:lnTo>
                    <a:lnTo>
                      <a:pt x="7" y="0"/>
                    </a:lnTo>
                    <a:lnTo>
                      <a:pt x="0" y="0"/>
                    </a:lnTo>
                    <a:close/>
                  </a:path>
                </a:pathLst>
              </a:custGeom>
              <a:solidFill>
                <a:srgbClr val="63C6F5"/>
              </a:solidFill>
              <a:ln w="9525">
                <a:noFill/>
                <a:round/>
                <a:headEnd/>
                <a:tailEnd/>
              </a:ln>
            </p:spPr>
            <p:txBody>
              <a:bodyPr/>
              <a:lstStyle/>
              <a:p>
                <a:endParaRPr lang="en-US" dirty="0"/>
              </a:p>
            </p:txBody>
          </p:sp>
          <p:sp>
            <p:nvSpPr>
              <p:cNvPr id="81852" name="Freeform 14268"/>
              <p:cNvSpPr>
                <a:spLocks/>
              </p:cNvSpPr>
              <p:nvPr/>
            </p:nvSpPr>
            <p:spPr bwMode="auto">
              <a:xfrm>
                <a:off x="2377" y="3280"/>
                <a:ext cx="7" cy="88"/>
              </a:xfrm>
              <a:custGeom>
                <a:avLst/>
                <a:gdLst/>
                <a:ahLst/>
                <a:cxnLst>
                  <a:cxn ang="0">
                    <a:pos x="0" y="0"/>
                  </a:cxn>
                  <a:cxn ang="0">
                    <a:pos x="0" y="88"/>
                  </a:cxn>
                  <a:cxn ang="0">
                    <a:pos x="7" y="82"/>
                  </a:cxn>
                  <a:cxn ang="0">
                    <a:pos x="7" y="0"/>
                  </a:cxn>
                  <a:cxn ang="0">
                    <a:pos x="0" y="0"/>
                  </a:cxn>
                </a:cxnLst>
                <a:rect l="0" t="0" r="r" b="b"/>
                <a:pathLst>
                  <a:path w="7" h="88">
                    <a:moveTo>
                      <a:pt x="0" y="0"/>
                    </a:moveTo>
                    <a:lnTo>
                      <a:pt x="0" y="88"/>
                    </a:lnTo>
                    <a:lnTo>
                      <a:pt x="7" y="82"/>
                    </a:lnTo>
                    <a:lnTo>
                      <a:pt x="7" y="0"/>
                    </a:lnTo>
                    <a:lnTo>
                      <a:pt x="0" y="0"/>
                    </a:lnTo>
                    <a:close/>
                  </a:path>
                </a:pathLst>
              </a:custGeom>
              <a:solidFill>
                <a:srgbClr val="63C6F5"/>
              </a:solidFill>
              <a:ln w="9525">
                <a:noFill/>
                <a:round/>
                <a:headEnd/>
                <a:tailEnd/>
              </a:ln>
            </p:spPr>
            <p:txBody>
              <a:bodyPr/>
              <a:lstStyle/>
              <a:p>
                <a:endParaRPr lang="en-US" dirty="0"/>
              </a:p>
            </p:txBody>
          </p:sp>
          <p:sp>
            <p:nvSpPr>
              <p:cNvPr id="81853" name="Rectangle 14269"/>
              <p:cNvSpPr>
                <a:spLocks noChangeArrowheads="1"/>
              </p:cNvSpPr>
              <p:nvPr/>
            </p:nvSpPr>
            <p:spPr bwMode="auto">
              <a:xfrm>
                <a:off x="2377" y="3375"/>
                <a:ext cx="7" cy="63"/>
              </a:xfrm>
              <a:prstGeom prst="rect">
                <a:avLst/>
              </a:prstGeom>
              <a:solidFill>
                <a:srgbClr val="63C6F5"/>
              </a:solidFill>
              <a:ln w="9525">
                <a:noFill/>
                <a:miter lim="800000"/>
                <a:headEnd/>
                <a:tailEnd/>
              </a:ln>
            </p:spPr>
            <p:txBody>
              <a:bodyPr/>
              <a:lstStyle/>
              <a:p>
                <a:endParaRPr lang="en-US" dirty="0"/>
              </a:p>
            </p:txBody>
          </p:sp>
          <p:sp>
            <p:nvSpPr>
              <p:cNvPr id="81854" name="Freeform 14270"/>
              <p:cNvSpPr>
                <a:spLocks/>
              </p:cNvSpPr>
              <p:nvPr/>
            </p:nvSpPr>
            <p:spPr bwMode="auto">
              <a:xfrm>
                <a:off x="2384" y="1903"/>
                <a:ext cx="6" cy="176"/>
              </a:xfrm>
              <a:custGeom>
                <a:avLst/>
                <a:gdLst/>
                <a:ahLst/>
                <a:cxnLst>
                  <a:cxn ang="0">
                    <a:pos x="0" y="0"/>
                  </a:cxn>
                  <a:cxn ang="0">
                    <a:pos x="0" y="170"/>
                  </a:cxn>
                  <a:cxn ang="0">
                    <a:pos x="6" y="176"/>
                  </a:cxn>
                  <a:cxn ang="0">
                    <a:pos x="6" y="6"/>
                  </a:cxn>
                  <a:cxn ang="0">
                    <a:pos x="0" y="0"/>
                  </a:cxn>
                </a:cxnLst>
                <a:rect l="0" t="0" r="r" b="b"/>
                <a:pathLst>
                  <a:path w="6" h="176">
                    <a:moveTo>
                      <a:pt x="0" y="0"/>
                    </a:moveTo>
                    <a:lnTo>
                      <a:pt x="0" y="170"/>
                    </a:lnTo>
                    <a:lnTo>
                      <a:pt x="6" y="176"/>
                    </a:lnTo>
                    <a:lnTo>
                      <a:pt x="6" y="6"/>
                    </a:lnTo>
                    <a:lnTo>
                      <a:pt x="0" y="0"/>
                    </a:lnTo>
                    <a:close/>
                  </a:path>
                </a:pathLst>
              </a:custGeom>
              <a:solidFill>
                <a:srgbClr val="63C6F5"/>
              </a:solidFill>
              <a:ln w="9525">
                <a:noFill/>
                <a:round/>
                <a:headEnd/>
                <a:tailEnd/>
              </a:ln>
            </p:spPr>
            <p:txBody>
              <a:bodyPr/>
              <a:lstStyle/>
              <a:p>
                <a:endParaRPr lang="en-US" dirty="0"/>
              </a:p>
            </p:txBody>
          </p:sp>
          <p:sp>
            <p:nvSpPr>
              <p:cNvPr id="81855" name="Rectangle 14271"/>
              <p:cNvSpPr>
                <a:spLocks noChangeArrowheads="1"/>
              </p:cNvSpPr>
              <p:nvPr/>
            </p:nvSpPr>
            <p:spPr bwMode="auto">
              <a:xfrm>
                <a:off x="2384" y="2236"/>
                <a:ext cx="6" cy="1"/>
              </a:xfrm>
              <a:prstGeom prst="rect">
                <a:avLst/>
              </a:prstGeom>
              <a:solidFill>
                <a:srgbClr val="63C6F5"/>
              </a:solidFill>
              <a:ln w="9525">
                <a:noFill/>
                <a:miter lim="800000"/>
                <a:headEnd/>
                <a:tailEnd/>
              </a:ln>
            </p:spPr>
            <p:txBody>
              <a:bodyPr/>
              <a:lstStyle/>
              <a:p>
                <a:endParaRPr lang="en-US" dirty="0"/>
              </a:p>
            </p:txBody>
          </p:sp>
          <p:sp>
            <p:nvSpPr>
              <p:cNvPr id="81856" name="Rectangle 14272"/>
              <p:cNvSpPr>
                <a:spLocks noChangeArrowheads="1"/>
              </p:cNvSpPr>
              <p:nvPr/>
            </p:nvSpPr>
            <p:spPr bwMode="auto">
              <a:xfrm>
                <a:off x="2384" y="2249"/>
                <a:ext cx="6" cy="12"/>
              </a:xfrm>
              <a:prstGeom prst="rect">
                <a:avLst/>
              </a:prstGeom>
              <a:solidFill>
                <a:srgbClr val="63C6F5"/>
              </a:solidFill>
              <a:ln w="9525">
                <a:noFill/>
                <a:miter lim="800000"/>
                <a:headEnd/>
                <a:tailEnd/>
              </a:ln>
            </p:spPr>
            <p:txBody>
              <a:bodyPr/>
              <a:lstStyle/>
              <a:p>
                <a:endParaRPr lang="en-US" dirty="0"/>
              </a:p>
            </p:txBody>
          </p:sp>
          <p:sp>
            <p:nvSpPr>
              <p:cNvPr id="81857" name="Freeform 14273"/>
              <p:cNvSpPr>
                <a:spLocks/>
              </p:cNvSpPr>
              <p:nvPr/>
            </p:nvSpPr>
            <p:spPr bwMode="auto">
              <a:xfrm>
                <a:off x="2384" y="2274"/>
                <a:ext cx="6" cy="195"/>
              </a:xfrm>
              <a:custGeom>
                <a:avLst/>
                <a:gdLst/>
                <a:ahLst/>
                <a:cxnLst>
                  <a:cxn ang="0">
                    <a:pos x="0" y="0"/>
                  </a:cxn>
                  <a:cxn ang="0">
                    <a:pos x="0" y="195"/>
                  </a:cxn>
                  <a:cxn ang="0">
                    <a:pos x="6" y="195"/>
                  </a:cxn>
                  <a:cxn ang="0">
                    <a:pos x="6" y="6"/>
                  </a:cxn>
                  <a:cxn ang="0">
                    <a:pos x="0" y="0"/>
                  </a:cxn>
                </a:cxnLst>
                <a:rect l="0" t="0" r="r" b="b"/>
                <a:pathLst>
                  <a:path w="6" h="195">
                    <a:moveTo>
                      <a:pt x="0" y="0"/>
                    </a:moveTo>
                    <a:lnTo>
                      <a:pt x="0" y="195"/>
                    </a:lnTo>
                    <a:lnTo>
                      <a:pt x="6" y="195"/>
                    </a:lnTo>
                    <a:lnTo>
                      <a:pt x="6" y="6"/>
                    </a:lnTo>
                    <a:lnTo>
                      <a:pt x="0" y="0"/>
                    </a:lnTo>
                    <a:close/>
                  </a:path>
                </a:pathLst>
              </a:custGeom>
              <a:solidFill>
                <a:srgbClr val="63C6F5"/>
              </a:solidFill>
              <a:ln w="9525">
                <a:noFill/>
                <a:round/>
                <a:headEnd/>
                <a:tailEnd/>
              </a:ln>
            </p:spPr>
            <p:txBody>
              <a:bodyPr/>
              <a:lstStyle/>
              <a:p>
                <a:endParaRPr lang="en-US" dirty="0"/>
              </a:p>
            </p:txBody>
          </p:sp>
          <p:sp>
            <p:nvSpPr>
              <p:cNvPr id="81858" name="Freeform 14274"/>
              <p:cNvSpPr>
                <a:spLocks/>
              </p:cNvSpPr>
              <p:nvPr/>
            </p:nvSpPr>
            <p:spPr bwMode="auto">
              <a:xfrm>
                <a:off x="2384" y="2708"/>
                <a:ext cx="6" cy="390"/>
              </a:xfrm>
              <a:custGeom>
                <a:avLst/>
                <a:gdLst/>
                <a:ahLst/>
                <a:cxnLst>
                  <a:cxn ang="0">
                    <a:pos x="0" y="6"/>
                  </a:cxn>
                  <a:cxn ang="0">
                    <a:pos x="0" y="390"/>
                  </a:cxn>
                  <a:cxn ang="0">
                    <a:pos x="6" y="390"/>
                  </a:cxn>
                  <a:cxn ang="0">
                    <a:pos x="6" y="0"/>
                  </a:cxn>
                  <a:cxn ang="0">
                    <a:pos x="0" y="6"/>
                  </a:cxn>
                </a:cxnLst>
                <a:rect l="0" t="0" r="r" b="b"/>
                <a:pathLst>
                  <a:path w="6" h="390">
                    <a:moveTo>
                      <a:pt x="0" y="6"/>
                    </a:moveTo>
                    <a:lnTo>
                      <a:pt x="0" y="390"/>
                    </a:lnTo>
                    <a:lnTo>
                      <a:pt x="6" y="390"/>
                    </a:lnTo>
                    <a:lnTo>
                      <a:pt x="6" y="0"/>
                    </a:lnTo>
                    <a:lnTo>
                      <a:pt x="0" y="6"/>
                    </a:lnTo>
                    <a:close/>
                  </a:path>
                </a:pathLst>
              </a:custGeom>
              <a:solidFill>
                <a:srgbClr val="63C6F5"/>
              </a:solidFill>
              <a:ln w="9525">
                <a:noFill/>
                <a:round/>
                <a:headEnd/>
                <a:tailEnd/>
              </a:ln>
            </p:spPr>
            <p:txBody>
              <a:bodyPr/>
              <a:lstStyle/>
              <a:p>
                <a:endParaRPr lang="en-US" dirty="0"/>
              </a:p>
            </p:txBody>
          </p:sp>
          <p:sp>
            <p:nvSpPr>
              <p:cNvPr id="81859" name="Rectangle 14275"/>
              <p:cNvSpPr>
                <a:spLocks noChangeArrowheads="1"/>
              </p:cNvSpPr>
              <p:nvPr/>
            </p:nvSpPr>
            <p:spPr bwMode="auto">
              <a:xfrm>
                <a:off x="2384" y="3161"/>
                <a:ext cx="6" cy="126"/>
              </a:xfrm>
              <a:prstGeom prst="rect">
                <a:avLst/>
              </a:prstGeom>
              <a:solidFill>
                <a:srgbClr val="63C6F5"/>
              </a:solidFill>
              <a:ln w="9525">
                <a:noFill/>
                <a:miter lim="800000"/>
                <a:headEnd/>
                <a:tailEnd/>
              </a:ln>
            </p:spPr>
            <p:txBody>
              <a:bodyPr/>
              <a:lstStyle/>
              <a:p>
                <a:endParaRPr lang="en-US" dirty="0"/>
              </a:p>
            </p:txBody>
          </p:sp>
          <p:sp>
            <p:nvSpPr>
              <p:cNvPr id="81860" name="Rectangle 14276"/>
              <p:cNvSpPr>
                <a:spLocks noChangeArrowheads="1"/>
              </p:cNvSpPr>
              <p:nvPr/>
            </p:nvSpPr>
            <p:spPr bwMode="auto">
              <a:xfrm>
                <a:off x="2384" y="3287"/>
                <a:ext cx="6" cy="63"/>
              </a:xfrm>
              <a:prstGeom prst="rect">
                <a:avLst/>
              </a:prstGeom>
              <a:solidFill>
                <a:srgbClr val="63C6F5"/>
              </a:solidFill>
              <a:ln w="9525">
                <a:noFill/>
                <a:miter lim="800000"/>
                <a:headEnd/>
                <a:tailEnd/>
              </a:ln>
            </p:spPr>
            <p:txBody>
              <a:bodyPr/>
              <a:lstStyle/>
              <a:p>
                <a:endParaRPr lang="en-US" dirty="0"/>
              </a:p>
            </p:txBody>
          </p:sp>
          <p:sp>
            <p:nvSpPr>
              <p:cNvPr id="81861" name="Freeform 14277"/>
              <p:cNvSpPr>
                <a:spLocks/>
              </p:cNvSpPr>
              <p:nvPr/>
            </p:nvSpPr>
            <p:spPr bwMode="auto">
              <a:xfrm>
                <a:off x="2384" y="3362"/>
                <a:ext cx="6" cy="44"/>
              </a:xfrm>
              <a:custGeom>
                <a:avLst/>
                <a:gdLst/>
                <a:ahLst/>
                <a:cxnLst>
                  <a:cxn ang="0">
                    <a:pos x="0" y="6"/>
                  </a:cxn>
                  <a:cxn ang="0">
                    <a:pos x="0" y="44"/>
                  </a:cxn>
                  <a:cxn ang="0">
                    <a:pos x="6" y="44"/>
                  </a:cxn>
                  <a:cxn ang="0">
                    <a:pos x="6" y="0"/>
                  </a:cxn>
                  <a:cxn ang="0">
                    <a:pos x="0" y="6"/>
                  </a:cxn>
                </a:cxnLst>
                <a:rect l="0" t="0" r="r" b="b"/>
                <a:pathLst>
                  <a:path w="6" h="44">
                    <a:moveTo>
                      <a:pt x="0" y="6"/>
                    </a:moveTo>
                    <a:lnTo>
                      <a:pt x="0" y="44"/>
                    </a:lnTo>
                    <a:lnTo>
                      <a:pt x="6" y="44"/>
                    </a:lnTo>
                    <a:lnTo>
                      <a:pt x="6" y="0"/>
                    </a:lnTo>
                    <a:lnTo>
                      <a:pt x="0" y="6"/>
                    </a:lnTo>
                    <a:close/>
                  </a:path>
                </a:pathLst>
              </a:custGeom>
              <a:solidFill>
                <a:srgbClr val="63C6F5"/>
              </a:solidFill>
              <a:ln w="9525">
                <a:noFill/>
                <a:round/>
                <a:headEnd/>
                <a:tailEnd/>
              </a:ln>
            </p:spPr>
            <p:txBody>
              <a:bodyPr/>
              <a:lstStyle/>
              <a:p>
                <a:endParaRPr lang="en-US" dirty="0"/>
              </a:p>
            </p:txBody>
          </p:sp>
          <p:sp>
            <p:nvSpPr>
              <p:cNvPr id="81862" name="Freeform 14278"/>
              <p:cNvSpPr>
                <a:spLocks/>
              </p:cNvSpPr>
              <p:nvPr/>
            </p:nvSpPr>
            <p:spPr bwMode="auto">
              <a:xfrm>
                <a:off x="2384" y="3412"/>
                <a:ext cx="6" cy="26"/>
              </a:xfrm>
              <a:custGeom>
                <a:avLst/>
                <a:gdLst/>
                <a:ahLst/>
                <a:cxnLst>
                  <a:cxn ang="0">
                    <a:pos x="0" y="0"/>
                  </a:cxn>
                  <a:cxn ang="0">
                    <a:pos x="0" y="26"/>
                  </a:cxn>
                  <a:cxn ang="0">
                    <a:pos x="6" y="19"/>
                  </a:cxn>
                  <a:cxn ang="0">
                    <a:pos x="6" y="0"/>
                  </a:cxn>
                  <a:cxn ang="0">
                    <a:pos x="0" y="0"/>
                  </a:cxn>
                </a:cxnLst>
                <a:rect l="0" t="0" r="r" b="b"/>
                <a:pathLst>
                  <a:path w="6" h="26">
                    <a:moveTo>
                      <a:pt x="0" y="0"/>
                    </a:moveTo>
                    <a:lnTo>
                      <a:pt x="0" y="26"/>
                    </a:lnTo>
                    <a:lnTo>
                      <a:pt x="6" y="19"/>
                    </a:lnTo>
                    <a:lnTo>
                      <a:pt x="6" y="0"/>
                    </a:lnTo>
                    <a:lnTo>
                      <a:pt x="0" y="0"/>
                    </a:lnTo>
                    <a:close/>
                  </a:path>
                </a:pathLst>
              </a:custGeom>
              <a:solidFill>
                <a:srgbClr val="63C6F5"/>
              </a:solidFill>
              <a:ln w="9525">
                <a:noFill/>
                <a:round/>
                <a:headEnd/>
                <a:tailEnd/>
              </a:ln>
            </p:spPr>
            <p:txBody>
              <a:bodyPr/>
              <a:lstStyle/>
              <a:p>
                <a:endParaRPr lang="en-US" dirty="0"/>
              </a:p>
            </p:txBody>
          </p:sp>
          <p:sp>
            <p:nvSpPr>
              <p:cNvPr id="81863" name="Freeform 14279"/>
              <p:cNvSpPr>
                <a:spLocks/>
              </p:cNvSpPr>
              <p:nvPr/>
            </p:nvSpPr>
            <p:spPr bwMode="auto">
              <a:xfrm>
                <a:off x="2377" y="3551"/>
                <a:ext cx="7" cy="100"/>
              </a:xfrm>
              <a:custGeom>
                <a:avLst/>
                <a:gdLst/>
                <a:ahLst/>
                <a:cxnLst>
                  <a:cxn ang="0">
                    <a:pos x="0" y="0"/>
                  </a:cxn>
                  <a:cxn ang="0">
                    <a:pos x="0" y="100"/>
                  </a:cxn>
                  <a:cxn ang="0">
                    <a:pos x="7" y="100"/>
                  </a:cxn>
                  <a:cxn ang="0">
                    <a:pos x="7" y="6"/>
                  </a:cxn>
                  <a:cxn ang="0">
                    <a:pos x="0" y="0"/>
                  </a:cxn>
                </a:cxnLst>
                <a:rect l="0" t="0" r="r" b="b"/>
                <a:pathLst>
                  <a:path w="7" h="100">
                    <a:moveTo>
                      <a:pt x="0" y="0"/>
                    </a:moveTo>
                    <a:lnTo>
                      <a:pt x="0" y="100"/>
                    </a:lnTo>
                    <a:lnTo>
                      <a:pt x="7" y="100"/>
                    </a:lnTo>
                    <a:lnTo>
                      <a:pt x="7" y="6"/>
                    </a:lnTo>
                    <a:lnTo>
                      <a:pt x="0" y="0"/>
                    </a:lnTo>
                    <a:close/>
                  </a:path>
                </a:pathLst>
              </a:custGeom>
              <a:solidFill>
                <a:srgbClr val="63C6F5"/>
              </a:solidFill>
              <a:ln w="9525">
                <a:noFill/>
                <a:round/>
                <a:headEnd/>
                <a:tailEnd/>
              </a:ln>
            </p:spPr>
            <p:txBody>
              <a:bodyPr/>
              <a:lstStyle/>
              <a:p>
                <a:endParaRPr lang="en-US" dirty="0"/>
              </a:p>
            </p:txBody>
          </p:sp>
          <p:sp>
            <p:nvSpPr>
              <p:cNvPr id="81864" name="Rectangle 14280"/>
              <p:cNvSpPr>
                <a:spLocks noChangeArrowheads="1"/>
              </p:cNvSpPr>
              <p:nvPr/>
            </p:nvSpPr>
            <p:spPr bwMode="auto">
              <a:xfrm>
                <a:off x="2384" y="3557"/>
                <a:ext cx="6" cy="94"/>
              </a:xfrm>
              <a:prstGeom prst="rect">
                <a:avLst/>
              </a:prstGeom>
              <a:solidFill>
                <a:srgbClr val="63C6F5"/>
              </a:solidFill>
              <a:ln w="9525">
                <a:noFill/>
                <a:miter lim="800000"/>
                <a:headEnd/>
                <a:tailEnd/>
              </a:ln>
            </p:spPr>
            <p:txBody>
              <a:bodyPr/>
              <a:lstStyle/>
              <a:p>
                <a:endParaRPr lang="en-US" dirty="0"/>
              </a:p>
            </p:txBody>
          </p:sp>
          <p:sp>
            <p:nvSpPr>
              <p:cNvPr id="81865" name="Freeform 14281"/>
              <p:cNvSpPr>
                <a:spLocks/>
              </p:cNvSpPr>
              <p:nvPr/>
            </p:nvSpPr>
            <p:spPr bwMode="auto">
              <a:xfrm>
                <a:off x="2390" y="1909"/>
                <a:ext cx="6" cy="189"/>
              </a:xfrm>
              <a:custGeom>
                <a:avLst/>
                <a:gdLst/>
                <a:ahLst/>
                <a:cxnLst>
                  <a:cxn ang="0">
                    <a:pos x="0" y="0"/>
                  </a:cxn>
                  <a:cxn ang="0">
                    <a:pos x="0" y="182"/>
                  </a:cxn>
                  <a:cxn ang="0">
                    <a:pos x="6" y="189"/>
                  </a:cxn>
                  <a:cxn ang="0">
                    <a:pos x="6" y="6"/>
                  </a:cxn>
                  <a:cxn ang="0">
                    <a:pos x="0" y="0"/>
                  </a:cxn>
                </a:cxnLst>
                <a:rect l="0" t="0" r="r" b="b"/>
                <a:pathLst>
                  <a:path w="6" h="189">
                    <a:moveTo>
                      <a:pt x="0" y="0"/>
                    </a:moveTo>
                    <a:lnTo>
                      <a:pt x="0" y="182"/>
                    </a:lnTo>
                    <a:lnTo>
                      <a:pt x="6" y="189"/>
                    </a:lnTo>
                    <a:lnTo>
                      <a:pt x="6" y="6"/>
                    </a:lnTo>
                    <a:lnTo>
                      <a:pt x="0" y="0"/>
                    </a:lnTo>
                    <a:close/>
                  </a:path>
                </a:pathLst>
              </a:custGeom>
              <a:solidFill>
                <a:srgbClr val="63C6F5"/>
              </a:solidFill>
              <a:ln w="9525">
                <a:noFill/>
                <a:round/>
                <a:headEnd/>
                <a:tailEnd/>
              </a:ln>
            </p:spPr>
            <p:txBody>
              <a:bodyPr/>
              <a:lstStyle/>
              <a:p>
                <a:endParaRPr lang="en-US" dirty="0"/>
              </a:p>
            </p:txBody>
          </p:sp>
          <p:sp>
            <p:nvSpPr>
              <p:cNvPr id="81866" name="Freeform 14282"/>
              <p:cNvSpPr>
                <a:spLocks/>
              </p:cNvSpPr>
              <p:nvPr/>
            </p:nvSpPr>
            <p:spPr bwMode="auto">
              <a:xfrm>
                <a:off x="2390" y="2236"/>
                <a:ext cx="6" cy="13"/>
              </a:xfrm>
              <a:custGeom>
                <a:avLst/>
                <a:gdLst/>
                <a:ahLst/>
                <a:cxnLst>
                  <a:cxn ang="0">
                    <a:pos x="0" y="0"/>
                  </a:cxn>
                  <a:cxn ang="0">
                    <a:pos x="0" y="6"/>
                  </a:cxn>
                  <a:cxn ang="0">
                    <a:pos x="6" y="13"/>
                  </a:cxn>
                  <a:cxn ang="0">
                    <a:pos x="6" y="0"/>
                  </a:cxn>
                  <a:cxn ang="0">
                    <a:pos x="0" y="0"/>
                  </a:cxn>
                </a:cxnLst>
                <a:rect l="0" t="0" r="r" b="b"/>
                <a:pathLst>
                  <a:path w="6" h="13">
                    <a:moveTo>
                      <a:pt x="0" y="0"/>
                    </a:moveTo>
                    <a:lnTo>
                      <a:pt x="0" y="6"/>
                    </a:lnTo>
                    <a:lnTo>
                      <a:pt x="6" y="13"/>
                    </a:lnTo>
                    <a:lnTo>
                      <a:pt x="6" y="0"/>
                    </a:lnTo>
                    <a:lnTo>
                      <a:pt x="0" y="0"/>
                    </a:lnTo>
                    <a:close/>
                  </a:path>
                </a:pathLst>
              </a:custGeom>
              <a:solidFill>
                <a:srgbClr val="63C6F5"/>
              </a:solidFill>
              <a:ln w="9525">
                <a:noFill/>
                <a:round/>
                <a:headEnd/>
                <a:tailEnd/>
              </a:ln>
            </p:spPr>
            <p:txBody>
              <a:bodyPr/>
              <a:lstStyle/>
              <a:p>
                <a:endParaRPr lang="en-US" dirty="0"/>
              </a:p>
            </p:txBody>
          </p:sp>
          <p:sp>
            <p:nvSpPr>
              <p:cNvPr id="81867" name="Freeform 14283"/>
              <p:cNvSpPr>
                <a:spLocks/>
              </p:cNvSpPr>
              <p:nvPr/>
            </p:nvSpPr>
            <p:spPr bwMode="auto">
              <a:xfrm>
                <a:off x="2390" y="2249"/>
                <a:ext cx="6" cy="12"/>
              </a:xfrm>
              <a:custGeom>
                <a:avLst/>
                <a:gdLst/>
                <a:ahLst/>
                <a:cxnLst>
                  <a:cxn ang="0">
                    <a:pos x="0" y="0"/>
                  </a:cxn>
                  <a:cxn ang="0">
                    <a:pos x="0" y="6"/>
                  </a:cxn>
                  <a:cxn ang="0">
                    <a:pos x="6" y="12"/>
                  </a:cxn>
                  <a:cxn ang="0">
                    <a:pos x="6" y="0"/>
                  </a:cxn>
                  <a:cxn ang="0">
                    <a:pos x="0" y="0"/>
                  </a:cxn>
                </a:cxnLst>
                <a:rect l="0" t="0" r="r" b="b"/>
                <a:pathLst>
                  <a:path w="6" h="12">
                    <a:moveTo>
                      <a:pt x="0" y="0"/>
                    </a:moveTo>
                    <a:lnTo>
                      <a:pt x="0" y="6"/>
                    </a:lnTo>
                    <a:lnTo>
                      <a:pt x="6" y="12"/>
                    </a:lnTo>
                    <a:lnTo>
                      <a:pt x="6" y="0"/>
                    </a:lnTo>
                    <a:lnTo>
                      <a:pt x="0" y="0"/>
                    </a:lnTo>
                    <a:close/>
                  </a:path>
                </a:pathLst>
              </a:custGeom>
              <a:solidFill>
                <a:srgbClr val="63C6F5"/>
              </a:solidFill>
              <a:ln w="9525">
                <a:noFill/>
                <a:round/>
                <a:headEnd/>
                <a:tailEnd/>
              </a:ln>
            </p:spPr>
            <p:txBody>
              <a:bodyPr/>
              <a:lstStyle/>
              <a:p>
                <a:endParaRPr lang="en-US" dirty="0"/>
              </a:p>
            </p:txBody>
          </p:sp>
          <p:sp>
            <p:nvSpPr>
              <p:cNvPr id="81868" name="Freeform 14284"/>
              <p:cNvSpPr>
                <a:spLocks/>
              </p:cNvSpPr>
              <p:nvPr/>
            </p:nvSpPr>
            <p:spPr bwMode="auto">
              <a:xfrm>
                <a:off x="2390" y="2261"/>
                <a:ext cx="6" cy="7"/>
              </a:xfrm>
              <a:custGeom>
                <a:avLst/>
                <a:gdLst/>
                <a:ahLst/>
                <a:cxnLst>
                  <a:cxn ang="0">
                    <a:pos x="0" y="0"/>
                  </a:cxn>
                  <a:cxn ang="0">
                    <a:pos x="0" y="0"/>
                  </a:cxn>
                  <a:cxn ang="0">
                    <a:pos x="6" y="7"/>
                  </a:cxn>
                  <a:cxn ang="0">
                    <a:pos x="6" y="0"/>
                  </a:cxn>
                  <a:cxn ang="0">
                    <a:pos x="0" y="0"/>
                  </a:cxn>
                </a:cxnLst>
                <a:rect l="0" t="0" r="r" b="b"/>
                <a:pathLst>
                  <a:path w="6" h="7">
                    <a:moveTo>
                      <a:pt x="0" y="0"/>
                    </a:moveTo>
                    <a:lnTo>
                      <a:pt x="0" y="0"/>
                    </a:lnTo>
                    <a:lnTo>
                      <a:pt x="6" y="7"/>
                    </a:lnTo>
                    <a:lnTo>
                      <a:pt x="6" y="0"/>
                    </a:lnTo>
                    <a:lnTo>
                      <a:pt x="0" y="0"/>
                    </a:lnTo>
                    <a:close/>
                  </a:path>
                </a:pathLst>
              </a:custGeom>
              <a:solidFill>
                <a:srgbClr val="63C6F5"/>
              </a:solidFill>
              <a:ln w="9525">
                <a:noFill/>
                <a:round/>
                <a:headEnd/>
                <a:tailEnd/>
              </a:ln>
            </p:spPr>
            <p:txBody>
              <a:bodyPr/>
              <a:lstStyle/>
              <a:p>
                <a:endParaRPr lang="en-US" dirty="0"/>
              </a:p>
            </p:txBody>
          </p:sp>
          <p:sp>
            <p:nvSpPr>
              <p:cNvPr id="81869" name="Rectangle 14285"/>
              <p:cNvSpPr>
                <a:spLocks noChangeArrowheads="1"/>
              </p:cNvSpPr>
              <p:nvPr/>
            </p:nvSpPr>
            <p:spPr bwMode="auto">
              <a:xfrm>
                <a:off x="2390" y="2274"/>
                <a:ext cx="6" cy="189"/>
              </a:xfrm>
              <a:prstGeom prst="rect">
                <a:avLst/>
              </a:prstGeom>
              <a:solidFill>
                <a:srgbClr val="63C6F5"/>
              </a:solidFill>
              <a:ln w="9525">
                <a:noFill/>
                <a:miter lim="800000"/>
                <a:headEnd/>
                <a:tailEnd/>
              </a:ln>
            </p:spPr>
            <p:txBody>
              <a:bodyPr/>
              <a:lstStyle/>
              <a:p>
                <a:endParaRPr lang="en-US" dirty="0"/>
              </a:p>
            </p:txBody>
          </p:sp>
          <p:sp>
            <p:nvSpPr>
              <p:cNvPr id="81870" name="Freeform 14286"/>
              <p:cNvSpPr>
                <a:spLocks/>
              </p:cNvSpPr>
              <p:nvPr/>
            </p:nvSpPr>
            <p:spPr bwMode="auto">
              <a:xfrm>
                <a:off x="2390" y="2708"/>
                <a:ext cx="6" cy="390"/>
              </a:xfrm>
              <a:custGeom>
                <a:avLst/>
                <a:gdLst/>
                <a:ahLst/>
                <a:cxnLst>
                  <a:cxn ang="0">
                    <a:pos x="0" y="6"/>
                  </a:cxn>
                  <a:cxn ang="0">
                    <a:pos x="0" y="390"/>
                  </a:cxn>
                  <a:cxn ang="0">
                    <a:pos x="6" y="390"/>
                  </a:cxn>
                  <a:cxn ang="0">
                    <a:pos x="6" y="0"/>
                  </a:cxn>
                  <a:cxn ang="0">
                    <a:pos x="0" y="6"/>
                  </a:cxn>
                </a:cxnLst>
                <a:rect l="0" t="0" r="r" b="b"/>
                <a:pathLst>
                  <a:path w="6" h="390">
                    <a:moveTo>
                      <a:pt x="0" y="6"/>
                    </a:moveTo>
                    <a:lnTo>
                      <a:pt x="0" y="390"/>
                    </a:lnTo>
                    <a:lnTo>
                      <a:pt x="6" y="390"/>
                    </a:lnTo>
                    <a:lnTo>
                      <a:pt x="6" y="0"/>
                    </a:lnTo>
                    <a:lnTo>
                      <a:pt x="0" y="6"/>
                    </a:lnTo>
                    <a:close/>
                  </a:path>
                </a:pathLst>
              </a:custGeom>
              <a:solidFill>
                <a:srgbClr val="63C6F5"/>
              </a:solidFill>
              <a:ln w="9525">
                <a:noFill/>
                <a:round/>
                <a:headEnd/>
                <a:tailEnd/>
              </a:ln>
            </p:spPr>
            <p:txBody>
              <a:bodyPr/>
              <a:lstStyle/>
              <a:p>
                <a:endParaRPr lang="en-US" dirty="0"/>
              </a:p>
            </p:txBody>
          </p:sp>
          <p:sp>
            <p:nvSpPr>
              <p:cNvPr id="81871" name="Rectangle 14287"/>
              <p:cNvSpPr>
                <a:spLocks noChangeArrowheads="1"/>
              </p:cNvSpPr>
              <p:nvPr/>
            </p:nvSpPr>
            <p:spPr bwMode="auto">
              <a:xfrm>
                <a:off x="2390" y="3161"/>
                <a:ext cx="6" cy="132"/>
              </a:xfrm>
              <a:prstGeom prst="rect">
                <a:avLst/>
              </a:prstGeom>
              <a:solidFill>
                <a:srgbClr val="63C6F5"/>
              </a:solidFill>
              <a:ln w="9525">
                <a:noFill/>
                <a:miter lim="800000"/>
                <a:headEnd/>
                <a:tailEnd/>
              </a:ln>
            </p:spPr>
            <p:txBody>
              <a:bodyPr/>
              <a:lstStyle/>
              <a:p>
                <a:endParaRPr lang="en-US" dirty="0"/>
              </a:p>
            </p:txBody>
          </p:sp>
          <p:sp>
            <p:nvSpPr>
              <p:cNvPr id="81872" name="Freeform 14288"/>
              <p:cNvSpPr>
                <a:spLocks/>
              </p:cNvSpPr>
              <p:nvPr/>
            </p:nvSpPr>
            <p:spPr bwMode="auto">
              <a:xfrm>
                <a:off x="2390" y="3299"/>
                <a:ext cx="6" cy="25"/>
              </a:xfrm>
              <a:custGeom>
                <a:avLst/>
                <a:gdLst/>
                <a:ahLst/>
                <a:cxnLst>
                  <a:cxn ang="0">
                    <a:pos x="0" y="0"/>
                  </a:cxn>
                  <a:cxn ang="0">
                    <a:pos x="0" y="25"/>
                  </a:cxn>
                  <a:cxn ang="0">
                    <a:pos x="6" y="19"/>
                  </a:cxn>
                  <a:cxn ang="0">
                    <a:pos x="6" y="0"/>
                  </a:cxn>
                  <a:cxn ang="0">
                    <a:pos x="0" y="0"/>
                  </a:cxn>
                </a:cxnLst>
                <a:rect l="0" t="0" r="r" b="b"/>
                <a:pathLst>
                  <a:path w="6" h="25">
                    <a:moveTo>
                      <a:pt x="0" y="0"/>
                    </a:moveTo>
                    <a:lnTo>
                      <a:pt x="0" y="25"/>
                    </a:lnTo>
                    <a:lnTo>
                      <a:pt x="6" y="19"/>
                    </a:lnTo>
                    <a:lnTo>
                      <a:pt x="6" y="0"/>
                    </a:lnTo>
                    <a:lnTo>
                      <a:pt x="0" y="0"/>
                    </a:lnTo>
                    <a:close/>
                  </a:path>
                </a:pathLst>
              </a:custGeom>
              <a:solidFill>
                <a:srgbClr val="63C6F5"/>
              </a:solidFill>
              <a:ln w="9525">
                <a:noFill/>
                <a:round/>
                <a:headEnd/>
                <a:tailEnd/>
              </a:ln>
            </p:spPr>
            <p:txBody>
              <a:bodyPr/>
              <a:lstStyle/>
              <a:p>
                <a:endParaRPr lang="en-US" dirty="0"/>
              </a:p>
            </p:txBody>
          </p:sp>
          <p:sp>
            <p:nvSpPr>
              <p:cNvPr id="81873" name="Rectangle 14289"/>
              <p:cNvSpPr>
                <a:spLocks noChangeArrowheads="1"/>
              </p:cNvSpPr>
              <p:nvPr/>
            </p:nvSpPr>
            <p:spPr bwMode="auto">
              <a:xfrm>
                <a:off x="2390" y="3350"/>
                <a:ext cx="6" cy="56"/>
              </a:xfrm>
              <a:prstGeom prst="rect">
                <a:avLst/>
              </a:prstGeom>
              <a:solidFill>
                <a:srgbClr val="63C6F5"/>
              </a:solidFill>
              <a:ln w="9525">
                <a:noFill/>
                <a:miter lim="800000"/>
                <a:headEnd/>
                <a:tailEnd/>
              </a:ln>
            </p:spPr>
            <p:txBody>
              <a:bodyPr/>
              <a:lstStyle/>
              <a:p>
                <a:endParaRPr lang="en-US" dirty="0"/>
              </a:p>
            </p:txBody>
          </p:sp>
          <p:sp>
            <p:nvSpPr>
              <p:cNvPr id="81874" name="Rectangle 14290"/>
              <p:cNvSpPr>
                <a:spLocks noChangeArrowheads="1"/>
              </p:cNvSpPr>
              <p:nvPr/>
            </p:nvSpPr>
            <p:spPr bwMode="auto">
              <a:xfrm>
                <a:off x="2390" y="3419"/>
                <a:ext cx="6" cy="6"/>
              </a:xfrm>
              <a:prstGeom prst="rect">
                <a:avLst/>
              </a:prstGeom>
              <a:solidFill>
                <a:srgbClr val="63C6F5"/>
              </a:solidFill>
              <a:ln w="9525">
                <a:noFill/>
                <a:miter lim="800000"/>
                <a:headEnd/>
                <a:tailEnd/>
              </a:ln>
            </p:spPr>
            <p:txBody>
              <a:bodyPr/>
              <a:lstStyle/>
              <a:p>
                <a:endParaRPr lang="en-US" dirty="0"/>
              </a:p>
            </p:txBody>
          </p:sp>
          <p:sp>
            <p:nvSpPr>
              <p:cNvPr id="81875" name="Freeform 14291"/>
              <p:cNvSpPr>
                <a:spLocks/>
              </p:cNvSpPr>
              <p:nvPr/>
            </p:nvSpPr>
            <p:spPr bwMode="auto">
              <a:xfrm>
                <a:off x="2390" y="3425"/>
                <a:ext cx="6" cy="6"/>
              </a:xfrm>
              <a:custGeom>
                <a:avLst/>
                <a:gdLst/>
                <a:ahLst/>
                <a:cxnLst>
                  <a:cxn ang="0">
                    <a:pos x="0" y="6"/>
                  </a:cxn>
                  <a:cxn ang="0">
                    <a:pos x="0" y="6"/>
                  </a:cxn>
                  <a:cxn ang="0">
                    <a:pos x="6" y="6"/>
                  </a:cxn>
                  <a:cxn ang="0">
                    <a:pos x="6" y="0"/>
                  </a:cxn>
                  <a:cxn ang="0">
                    <a:pos x="0" y="6"/>
                  </a:cxn>
                </a:cxnLst>
                <a:rect l="0" t="0" r="r" b="b"/>
                <a:pathLst>
                  <a:path w="6" h="6">
                    <a:moveTo>
                      <a:pt x="0" y="6"/>
                    </a:moveTo>
                    <a:lnTo>
                      <a:pt x="0" y="6"/>
                    </a:lnTo>
                    <a:lnTo>
                      <a:pt x="6" y="6"/>
                    </a:lnTo>
                    <a:lnTo>
                      <a:pt x="6" y="0"/>
                    </a:lnTo>
                    <a:lnTo>
                      <a:pt x="0" y="6"/>
                    </a:lnTo>
                    <a:close/>
                  </a:path>
                </a:pathLst>
              </a:custGeom>
              <a:solidFill>
                <a:srgbClr val="63C6F5"/>
              </a:solidFill>
              <a:ln w="9525">
                <a:noFill/>
                <a:round/>
                <a:headEnd/>
                <a:tailEnd/>
              </a:ln>
            </p:spPr>
            <p:txBody>
              <a:bodyPr/>
              <a:lstStyle/>
              <a:p>
                <a:endParaRPr lang="en-US" dirty="0"/>
              </a:p>
            </p:txBody>
          </p:sp>
          <p:sp>
            <p:nvSpPr>
              <p:cNvPr id="81876" name="Rectangle 14292"/>
              <p:cNvSpPr>
                <a:spLocks noChangeArrowheads="1"/>
              </p:cNvSpPr>
              <p:nvPr/>
            </p:nvSpPr>
            <p:spPr bwMode="auto">
              <a:xfrm>
                <a:off x="2390" y="3557"/>
                <a:ext cx="6" cy="94"/>
              </a:xfrm>
              <a:prstGeom prst="rect">
                <a:avLst/>
              </a:prstGeom>
              <a:solidFill>
                <a:srgbClr val="63C6F5"/>
              </a:solidFill>
              <a:ln w="9525">
                <a:noFill/>
                <a:miter lim="800000"/>
                <a:headEnd/>
                <a:tailEnd/>
              </a:ln>
            </p:spPr>
            <p:txBody>
              <a:bodyPr/>
              <a:lstStyle/>
              <a:p>
                <a:endParaRPr lang="en-US" dirty="0"/>
              </a:p>
            </p:txBody>
          </p:sp>
          <p:sp>
            <p:nvSpPr>
              <p:cNvPr id="81877" name="Rectangle 14293"/>
              <p:cNvSpPr>
                <a:spLocks noChangeArrowheads="1"/>
              </p:cNvSpPr>
              <p:nvPr/>
            </p:nvSpPr>
            <p:spPr bwMode="auto">
              <a:xfrm>
                <a:off x="2396" y="1922"/>
                <a:ext cx="7" cy="182"/>
              </a:xfrm>
              <a:prstGeom prst="rect">
                <a:avLst/>
              </a:prstGeom>
              <a:solidFill>
                <a:srgbClr val="63C6F5"/>
              </a:solidFill>
              <a:ln w="9525">
                <a:noFill/>
                <a:miter lim="800000"/>
                <a:headEnd/>
                <a:tailEnd/>
              </a:ln>
            </p:spPr>
            <p:txBody>
              <a:bodyPr/>
              <a:lstStyle/>
              <a:p>
                <a:endParaRPr lang="en-US" dirty="0"/>
              </a:p>
            </p:txBody>
          </p:sp>
          <p:sp>
            <p:nvSpPr>
              <p:cNvPr id="81878" name="Rectangle 14294"/>
              <p:cNvSpPr>
                <a:spLocks noChangeArrowheads="1"/>
              </p:cNvSpPr>
              <p:nvPr/>
            </p:nvSpPr>
            <p:spPr bwMode="auto">
              <a:xfrm>
                <a:off x="2396" y="2242"/>
                <a:ext cx="7" cy="26"/>
              </a:xfrm>
              <a:prstGeom prst="rect">
                <a:avLst/>
              </a:prstGeom>
              <a:solidFill>
                <a:srgbClr val="63C6F5"/>
              </a:solidFill>
              <a:ln w="9525">
                <a:noFill/>
                <a:miter lim="800000"/>
                <a:headEnd/>
                <a:tailEnd/>
              </a:ln>
            </p:spPr>
            <p:txBody>
              <a:bodyPr/>
              <a:lstStyle/>
              <a:p>
                <a:endParaRPr lang="en-US" dirty="0"/>
              </a:p>
            </p:txBody>
          </p:sp>
          <p:sp>
            <p:nvSpPr>
              <p:cNvPr id="81879" name="Rectangle 14295"/>
              <p:cNvSpPr>
                <a:spLocks noChangeArrowheads="1"/>
              </p:cNvSpPr>
              <p:nvPr/>
            </p:nvSpPr>
            <p:spPr bwMode="auto">
              <a:xfrm>
                <a:off x="2396" y="2274"/>
                <a:ext cx="7" cy="25"/>
              </a:xfrm>
              <a:prstGeom prst="rect">
                <a:avLst/>
              </a:prstGeom>
              <a:solidFill>
                <a:srgbClr val="63C6F5"/>
              </a:solidFill>
              <a:ln w="9525">
                <a:noFill/>
                <a:miter lim="800000"/>
                <a:headEnd/>
                <a:tailEnd/>
              </a:ln>
            </p:spPr>
            <p:txBody>
              <a:bodyPr/>
              <a:lstStyle/>
              <a:p>
                <a:endParaRPr lang="en-US" dirty="0"/>
              </a:p>
            </p:txBody>
          </p:sp>
          <p:sp>
            <p:nvSpPr>
              <p:cNvPr id="81880" name="Freeform 14296"/>
              <p:cNvSpPr>
                <a:spLocks/>
              </p:cNvSpPr>
              <p:nvPr/>
            </p:nvSpPr>
            <p:spPr bwMode="auto">
              <a:xfrm>
                <a:off x="2396" y="2324"/>
                <a:ext cx="7" cy="132"/>
              </a:xfrm>
              <a:custGeom>
                <a:avLst/>
                <a:gdLst/>
                <a:ahLst/>
                <a:cxnLst>
                  <a:cxn ang="0">
                    <a:pos x="0" y="0"/>
                  </a:cxn>
                  <a:cxn ang="0">
                    <a:pos x="0" y="132"/>
                  </a:cxn>
                  <a:cxn ang="0">
                    <a:pos x="7" y="132"/>
                  </a:cxn>
                  <a:cxn ang="0">
                    <a:pos x="7" y="7"/>
                  </a:cxn>
                  <a:cxn ang="0">
                    <a:pos x="0" y="0"/>
                  </a:cxn>
                </a:cxnLst>
                <a:rect l="0" t="0" r="r" b="b"/>
                <a:pathLst>
                  <a:path w="7" h="132">
                    <a:moveTo>
                      <a:pt x="0" y="0"/>
                    </a:moveTo>
                    <a:lnTo>
                      <a:pt x="0" y="132"/>
                    </a:lnTo>
                    <a:lnTo>
                      <a:pt x="7" y="132"/>
                    </a:lnTo>
                    <a:lnTo>
                      <a:pt x="7" y="7"/>
                    </a:lnTo>
                    <a:lnTo>
                      <a:pt x="0" y="0"/>
                    </a:lnTo>
                    <a:close/>
                  </a:path>
                </a:pathLst>
              </a:custGeom>
              <a:solidFill>
                <a:srgbClr val="63C6F5"/>
              </a:solidFill>
              <a:ln w="9525">
                <a:noFill/>
                <a:round/>
                <a:headEnd/>
                <a:tailEnd/>
              </a:ln>
            </p:spPr>
            <p:txBody>
              <a:bodyPr/>
              <a:lstStyle/>
              <a:p>
                <a:endParaRPr lang="en-US" dirty="0"/>
              </a:p>
            </p:txBody>
          </p:sp>
          <p:sp>
            <p:nvSpPr>
              <p:cNvPr id="81881" name="Rectangle 14297"/>
              <p:cNvSpPr>
                <a:spLocks noChangeArrowheads="1"/>
              </p:cNvSpPr>
              <p:nvPr/>
            </p:nvSpPr>
            <p:spPr bwMode="auto">
              <a:xfrm>
                <a:off x="2396" y="2708"/>
                <a:ext cx="7" cy="233"/>
              </a:xfrm>
              <a:prstGeom prst="rect">
                <a:avLst/>
              </a:prstGeom>
              <a:solidFill>
                <a:srgbClr val="63C6F5"/>
              </a:solidFill>
              <a:ln w="9525">
                <a:noFill/>
                <a:miter lim="800000"/>
                <a:headEnd/>
                <a:tailEnd/>
              </a:ln>
            </p:spPr>
            <p:txBody>
              <a:bodyPr/>
              <a:lstStyle/>
              <a:p>
                <a:endParaRPr lang="en-US" dirty="0"/>
              </a:p>
            </p:txBody>
          </p:sp>
          <p:sp>
            <p:nvSpPr>
              <p:cNvPr id="81882" name="Freeform 14298"/>
              <p:cNvSpPr>
                <a:spLocks/>
              </p:cNvSpPr>
              <p:nvPr/>
            </p:nvSpPr>
            <p:spPr bwMode="auto">
              <a:xfrm>
                <a:off x="2396" y="2947"/>
                <a:ext cx="7" cy="145"/>
              </a:xfrm>
              <a:custGeom>
                <a:avLst/>
                <a:gdLst/>
                <a:ahLst/>
                <a:cxnLst>
                  <a:cxn ang="0">
                    <a:pos x="0" y="0"/>
                  </a:cxn>
                  <a:cxn ang="0">
                    <a:pos x="0" y="145"/>
                  </a:cxn>
                  <a:cxn ang="0">
                    <a:pos x="7" y="145"/>
                  </a:cxn>
                  <a:cxn ang="0">
                    <a:pos x="7" y="6"/>
                  </a:cxn>
                  <a:cxn ang="0">
                    <a:pos x="0" y="0"/>
                  </a:cxn>
                </a:cxnLst>
                <a:rect l="0" t="0" r="r" b="b"/>
                <a:pathLst>
                  <a:path w="7" h="145">
                    <a:moveTo>
                      <a:pt x="0" y="0"/>
                    </a:moveTo>
                    <a:lnTo>
                      <a:pt x="0" y="145"/>
                    </a:lnTo>
                    <a:lnTo>
                      <a:pt x="7" y="145"/>
                    </a:lnTo>
                    <a:lnTo>
                      <a:pt x="7" y="6"/>
                    </a:lnTo>
                    <a:lnTo>
                      <a:pt x="0" y="0"/>
                    </a:lnTo>
                    <a:close/>
                  </a:path>
                </a:pathLst>
              </a:custGeom>
              <a:solidFill>
                <a:srgbClr val="63C6F5"/>
              </a:solidFill>
              <a:ln w="9525">
                <a:noFill/>
                <a:round/>
                <a:headEnd/>
                <a:tailEnd/>
              </a:ln>
            </p:spPr>
            <p:txBody>
              <a:bodyPr/>
              <a:lstStyle/>
              <a:p>
                <a:endParaRPr lang="en-US" dirty="0"/>
              </a:p>
            </p:txBody>
          </p:sp>
          <p:sp>
            <p:nvSpPr>
              <p:cNvPr id="81883" name="Freeform 14299"/>
              <p:cNvSpPr>
                <a:spLocks/>
              </p:cNvSpPr>
              <p:nvPr/>
            </p:nvSpPr>
            <p:spPr bwMode="auto">
              <a:xfrm>
                <a:off x="2396" y="3167"/>
                <a:ext cx="7" cy="138"/>
              </a:xfrm>
              <a:custGeom>
                <a:avLst/>
                <a:gdLst/>
                <a:ahLst/>
                <a:cxnLst>
                  <a:cxn ang="0">
                    <a:pos x="0" y="0"/>
                  </a:cxn>
                  <a:cxn ang="0">
                    <a:pos x="0" y="132"/>
                  </a:cxn>
                  <a:cxn ang="0">
                    <a:pos x="7" y="138"/>
                  </a:cxn>
                  <a:cxn ang="0">
                    <a:pos x="7" y="0"/>
                  </a:cxn>
                  <a:cxn ang="0">
                    <a:pos x="0" y="0"/>
                  </a:cxn>
                </a:cxnLst>
                <a:rect l="0" t="0" r="r" b="b"/>
                <a:pathLst>
                  <a:path w="7" h="138">
                    <a:moveTo>
                      <a:pt x="0" y="0"/>
                    </a:moveTo>
                    <a:lnTo>
                      <a:pt x="0" y="132"/>
                    </a:lnTo>
                    <a:lnTo>
                      <a:pt x="7" y="138"/>
                    </a:lnTo>
                    <a:lnTo>
                      <a:pt x="7" y="0"/>
                    </a:lnTo>
                    <a:lnTo>
                      <a:pt x="0" y="0"/>
                    </a:lnTo>
                    <a:close/>
                  </a:path>
                </a:pathLst>
              </a:custGeom>
              <a:solidFill>
                <a:srgbClr val="63C6F5"/>
              </a:solidFill>
              <a:ln w="9525">
                <a:noFill/>
                <a:round/>
                <a:headEnd/>
                <a:tailEnd/>
              </a:ln>
            </p:spPr>
            <p:txBody>
              <a:bodyPr/>
              <a:lstStyle/>
              <a:p>
                <a:endParaRPr lang="en-US" dirty="0"/>
              </a:p>
            </p:txBody>
          </p:sp>
          <p:sp>
            <p:nvSpPr>
              <p:cNvPr id="81884" name="Rectangle 14300"/>
              <p:cNvSpPr>
                <a:spLocks noChangeArrowheads="1"/>
              </p:cNvSpPr>
              <p:nvPr/>
            </p:nvSpPr>
            <p:spPr bwMode="auto">
              <a:xfrm>
                <a:off x="2396" y="3343"/>
                <a:ext cx="7" cy="63"/>
              </a:xfrm>
              <a:prstGeom prst="rect">
                <a:avLst/>
              </a:prstGeom>
              <a:solidFill>
                <a:srgbClr val="63C6F5"/>
              </a:solidFill>
              <a:ln w="9525">
                <a:noFill/>
                <a:miter lim="800000"/>
                <a:headEnd/>
                <a:tailEnd/>
              </a:ln>
            </p:spPr>
            <p:txBody>
              <a:bodyPr/>
              <a:lstStyle/>
              <a:p>
                <a:endParaRPr lang="en-US" dirty="0"/>
              </a:p>
            </p:txBody>
          </p:sp>
          <p:sp>
            <p:nvSpPr>
              <p:cNvPr id="81885" name="Freeform 14301"/>
              <p:cNvSpPr>
                <a:spLocks/>
              </p:cNvSpPr>
              <p:nvPr/>
            </p:nvSpPr>
            <p:spPr bwMode="auto">
              <a:xfrm>
                <a:off x="2396" y="3425"/>
                <a:ext cx="7" cy="6"/>
              </a:xfrm>
              <a:custGeom>
                <a:avLst/>
                <a:gdLst/>
                <a:ahLst/>
                <a:cxnLst>
                  <a:cxn ang="0">
                    <a:pos x="0" y="0"/>
                  </a:cxn>
                  <a:cxn ang="0">
                    <a:pos x="0" y="0"/>
                  </a:cxn>
                  <a:cxn ang="0">
                    <a:pos x="7" y="6"/>
                  </a:cxn>
                  <a:cxn ang="0">
                    <a:pos x="7" y="0"/>
                  </a:cxn>
                  <a:cxn ang="0">
                    <a:pos x="0" y="0"/>
                  </a:cxn>
                </a:cxnLst>
                <a:rect l="0" t="0" r="r" b="b"/>
                <a:pathLst>
                  <a:path w="7" h="6">
                    <a:moveTo>
                      <a:pt x="0" y="0"/>
                    </a:moveTo>
                    <a:lnTo>
                      <a:pt x="0" y="0"/>
                    </a:lnTo>
                    <a:lnTo>
                      <a:pt x="7" y="6"/>
                    </a:lnTo>
                    <a:lnTo>
                      <a:pt x="7" y="0"/>
                    </a:lnTo>
                    <a:lnTo>
                      <a:pt x="0" y="0"/>
                    </a:lnTo>
                    <a:close/>
                  </a:path>
                </a:pathLst>
              </a:custGeom>
              <a:solidFill>
                <a:srgbClr val="63C6F5"/>
              </a:solidFill>
              <a:ln w="9525">
                <a:noFill/>
                <a:round/>
                <a:headEnd/>
                <a:tailEnd/>
              </a:ln>
            </p:spPr>
            <p:txBody>
              <a:bodyPr/>
              <a:lstStyle/>
              <a:p>
                <a:endParaRPr lang="en-US" dirty="0"/>
              </a:p>
            </p:txBody>
          </p:sp>
          <p:sp>
            <p:nvSpPr>
              <p:cNvPr id="81886" name="Rectangle 14302"/>
              <p:cNvSpPr>
                <a:spLocks noChangeArrowheads="1"/>
              </p:cNvSpPr>
              <p:nvPr/>
            </p:nvSpPr>
            <p:spPr bwMode="auto">
              <a:xfrm>
                <a:off x="2396" y="3431"/>
                <a:ext cx="7" cy="1"/>
              </a:xfrm>
              <a:prstGeom prst="rect">
                <a:avLst/>
              </a:prstGeom>
              <a:solidFill>
                <a:srgbClr val="63C6F5"/>
              </a:solidFill>
              <a:ln w="9525">
                <a:noFill/>
                <a:miter lim="800000"/>
                <a:headEnd/>
                <a:tailEnd/>
              </a:ln>
            </p:spPr>
            <p:txBody>
              <a:bodyPr/>
              <a:lstStyle/>
              <a:p>
                <a:endParaRPr lang="en-US" dirty="0"/>
              </a:p>
            </p:txBody>
          </p:sp>
          <p:sp>
            <p:nvSpPr>
              <p:cNvPr id="81887" name="Rectangle 14303"/>
              <p:cNvSpPr>
                <a:spLocks noChangeArrowheads="1"/>
              </p:cNvSpPr>
              <p:nvPr/>
            </p:nvSpPr>
            <p:spPr bwMode="auto">
              <a:xfrm>
                <a:off x="2396" y="3438"/>
                <a:ext cx="7" cy="6"/>
              </a:xfrm>
              <a:prstGeom prst="rect">
                <a:avLst/>
              </a:prstGeom>
              <a:solidFill>
                <a:srgbClr val="63C6F5"/>
              </a:solidFill>
              <a:ln w="9525">
                <a:noFill/>
                <a:miter lim="800000"/>
                <a:headEnd/>
                <a:tailEnd/>
              </a:ln>
            </p:spPr>
            <p:txBody>
              <a:bodyPr/>
              <a:lstStyle/>
              <a:p>
                <a:endParaRPr lang="en-US" dirty="0"/>
              </a:p>
            </p:txBody>
          </p:sp>
          <p:sp>
            <p:nvSpPr>
              <p:cNvPr id="81888" name="Rectangle 14304"/>
              <p:cNvSpPr>
                <a:spLocks noChangeArrowheads="1"/>
              </p:cNvSpPr>
              <p:nvPr/>
            </p:nvSpPr>
            <p:spPr bwMode="auto">
              <a:xfrm>
                <a:off x="2396" y="3557"/>
                <a:ext cx="7" cy="94"/>
              </a:xfrm>
              <a:prstGeom prst="rect">
                <a:avLst/>
              </a:prstGeom>
              <a:solidFill>
                <a:srgbClr val="63C6F5"/>
              </a:solidFill>
              <a:ln w="9525">
                <a:noFill/>
                <a:miter lim="800000"/>
                <a:headEnd/>
                <a:tailEnd/>
              </a:ln>
            </p:spPr>
            <p:txBody>
              <a:bodyPr/>
              <a:lstStyle/>
              <a:p>
                <a:endParaRPr lang="en-US" dirty="0"/>
              </a:p>
            </p:txBody>
          </p:sp>
          <p:sp>
            <p:nvSpPr>
              <p:cNvPr id="81889" name="Freeform 14305"/>
              <p:cNvSpPr>
                <a:spLocks/>
              </p:cNvSpPr>
              <p:nvPr/>
            </p:nvSpPr>
            <p:spPr bwMode="auto">
              <a:xfrm>
                <a:off x="2403" y="1928"/>
                <a:ext cx="6" cy="189"/>
              </a:xfrm>
              <a:custGeom>
                <a:avLst/>
                <a:gdLst/>
                <a:ahLst/>
                <a:cxnLst>
                  <a:cxn ang="0">
                    <a:pos x="0" y="0"/>
                  </a:cxn>
                  <a:cxn ang="0">
                    <a:pos x="0" y="182"/>
                  </a:cxn>
                  <a:cxn ang="0">
                    <a:pos x="6" y="189"/>
                  </a:cxn>
                  <a:cxn ang="0">
                    <a:pos x="6" y="0"/>
                  </a:cxn>
                  <a:cxn ang="0">
                    <a:pos x="0" y="0"/>
                  </a:cxn>
                </a:cxnLst>
                <a:rect l="0" t="0" r="r" b="b"/>
                <a:pathLst>
                  <a:path w="6" h="189">
                    <a:moveTo>
                      <a:pt x="0" y="0"/>
                    </a:moveTo>
                    <a:lnTo>
                      <a:pt x="0" y="182"/>
                    </a:lnTo>
                    <a:lnTo>
                      <a:pt x="6" y="189"/>
                    </a:lnTo>
                    <a:lnTo>
                      <a:pt x="6" y="0"/>
                    </a:lnTo>
                    <a:lnTo>
                      <a:pt x="0" y="0"/>
                    </a:lnTo>
                    <a:close/>
                  </a:path>
                </a:pathLst>
              </a:custGeom>
              <a:solidFill>
                <a:srgbClr val="63C6F5"/>
              </a:solidFill>
              <a:ln w="9525">
                <a:noFill/>
                <a:round/>
                <a:headEnd/>
                <a:tailEnd/>
              </a:ln>
            </p:spPr>
            <p:txBody>
              <a:bodyPr/>
              <a:lstStyle/>
              <a:p>
                <a:endParaRPr lang="en-US" dirty="0"/>
              </a:p>
            </p:txBody>
          </p:sp>
          <p:sp>
            <p:nvSpPr>
              <p:cNvPr id="81890" name="Rectangle 14306"/>
              <p:cNvSpPr>
                <a:spLocks noChangeArrowheads="1"/>
              </p:cNvSpPr>
              <p:nvPr/>
            </p:nvSpPr>
            <p:spPr bwMode="auto">
              <a:xfrm>
                <a:off x="2403" y="2242"/>
                <a:ext cx="6" cy="7"/>
              </a:xfrm>
              <a:prstGeom prst="rect">
                <a:avLst/>
              </a:prstGeom>
              <a:solidFill>
                <a:srgbClr val="63C6F5"/>
              </a:solidFill>
              <a:ln w="9525">
                <a:noFill/>
                <a:miter lim="800000"/>
                <a:headEnd/>
                <a:tailEnd/>
              </a:ln>
            </p:spPr>
            <p:txBody>
              <a:bodyPr/>
              <a:lstStyle/>
              <a:p>
                <a:endParaRPr lang="en-US" dirty="0"/>
              </a:p>
            </p:txBody>
          </p:sp>
          <p:sp>
            <p:nvSpPr>
              <p:cNvPr id="81891" name="Rectangle 14307"/>
              <p:cNvSpPr>
                <a:spLocks noChangeArrowheads="1"/>
              </p:cNvSpPr>
              <p:nvPr/>
            </p:nvSpPr>
            <p:spPr bwMode="auto">
              <a:xfrm>
                <a:off x="2403" y="2255"/>
                <a:ext cx="6" cy="1"/>
              </a:xfrm>
              <a:prstGeom prst="rect">
                <a:avLst/>
              </a:prstGeom>
              <a:solidFill>
                <a:srgbClr val="63C6F5"/>
              </a:solidFill>
              <a:ln w="9525">
                <a:noFill/>
                <a:miter lim="800000"/>
                <a:headEnd/>
                <a:tailEnd/>
              </a:ln>
            </p:spPr>
            <p:txBody>
              <a:bodyPr/>
              <a:lstStyle/>
              <a:p>
                <a:endParaRPr lang="en-US" dirty="0"/>
              </a:p>
            </p:txBody>
          </p:sp>
          <p:sp>
            <p:nvSpPr>
              <p:cNvPr id="81892" name="Rectangle 14308"/>
              <p:cNvSpPr>
                <a:spLocks noChangeArrowheads="1"/>
              </p:cNvSpPr>
              <p:nvPr/>
            </p:nvSpPr>
            <p:spPr bwMode="auto">
              <a:xfrm>
                <a:off x="2403" y="2261"/>
                <a:ext cx="6" cy="7"/>
              </a:xfrm>
              <a:prstGeom prst="rect">
                <a:avLst/>
              </a:prstGeom>
              <a:solidFill>
                <a:srgbClr val="63C6F5"/>
              </a:solidFill>
              <a:ln w="9525">
                <a:noFill/>
                <a:miter lim="800000"/>
                <a:headEnd/>
                <a:tailEnd/>
              </a:ln>
            </p:spPr>
            <p:txBody>
              <a:bodyPr/>
              <a:lstStyle/>
              <a:p>
                <a:endParaRPr lang="en-US" dirty="0"/>
              </a:p>
            </p:txBody>
          </p:sp>
          <p:sp>
            <p:nvSpPr>
              <p:cNvPr id="81893" name="Freeform 14309"/>
              <p:cNvSpPr>
                <a:spLocks/>
              </p:cNvSpPr>
              <p:nvPr/>
            </p:nvSpPr>
            <p:spPr bwMode="auto">
              <a:xfrm>
                <a:off x="2403" y="2268"/>
                <a:ext cx="6" cy="6"/>
              </a:xfrm>
              <a:custGeom>
                <a:avLst/>
                <a:gdLst/>
                <a:ahLst/>
                <a:cxnLst>
                  <a:cxn ang="0">
                    <a:pos x="0" y="6"/>
                  </a:cxn>
                  <a:cxn ang="0">
                    <a:pos x="0" y="6"/>
                  </a:cxn>
                  <a:cxn ang="0">
                    <a:pos x="6" y="6"/>
                  </a:cxn>
                  <a:cxn ang="0">
                    <a:pos x="6" y="0"/>
                  </a:cxn>
                  <a:cxn ang="0">
                    <a:pos x="0" y="6"/>
                  </a:cxn>
                </a:cxnLst>
                <a:rect l="0" t="0" r="r" b="b"/>
                <a:pathLst>
                  <a:path w="6" h="6">
                    <a:moveTo>
                      <a:pt x="0" y="6"/>
                    </a:moveTo>
                    <a:lnTo>
                      <a:pt x="0" y="6"/>
                    </a:lnTo>
                    <a:lnTo>
                      <a:pt x="6" y="6"/>
                    </a:lnTo>
                    <a:lnTo>
                      <a:pt x="6" y="0"/>
                    </a:lnTo>
                    <a:lnTo>
                      <a:pt x="0" y="6"/>
                    </a:lnTo>
                    <a:close/>
                  </a:path>
                </a:pathLst>
              </a:custGeom>
              <a:solidFill>
                <a:srgbClr val="63C6F5"/>
              </a:solidFill>
              <a:ln w="9525">
                <a:noFill/>
                <a:round/>
                <a:headEnd/>
                <a:tailEnd/>
              </a:ln>
            </p:spPr>
            <p:txBody>
              <a:bodyPr/>
              <a:lstStyle/>
              <a:p>
                <a:endParaRPr lang="en-US" dirty="0"/>
              </a:p>
            </p:txBody>
          </p:sp>
          <p:sp>
            <p:nvSpPr>
              <p:cNvPr id="81894" name="Rectangle 14310"/>
              <p:cNvSpPr>
                <a:spLocks noChangeArrowheads="1"/>
              </p:cNvSpPr>
              <p:nvPr/>
            </p:nvSpPr>
            <p:spPr bwMode="auto">
              <a:xfrm>
                <a:off x="2403" y="2280"/>
                <a:ext cx="6" cy="13"/>
              </a:xfrm>
              <a:prstGeom prst="rect">
                <a:avLst/>
              </a:prstGeom>
              <a:solidFill>
                <a:srgbClr val="63C6F5"/>
              </a:solidFill>
              <a:ln w="9525">
                <a:noFill/>
                <a:miter lim="800000"/>
                <a:headEnd/>
                <a:tailEnd/>
              </a:ln>
            </p:spPr>
            <p:txBody>
              <a:bodyPr/>
              <a:lstStyle/>
              <a:p>
                <a:endParaRPr lang="en-US" dirty="0"/>
              </a:p>
            </p:txBody>
          </p:sp>
          <p:sp>
            <p:nvSpPr>
              <p:cNvPr id="81895" name="Rectangle 14311"/>
              <p:cNvSpPr>
                <a:spLocks noChangeArrowheads="1"/>
              </p:cNvSpPr>
              <p:nvPr/>
            </p:nvSpPr>
            <p:spPr bwMode="auto">
              <a:xfrm>
                <a:off x="2403" y="2299"/>
                <a:ext cx="6" cy="1"/>
              </a:xfrm>
              <a:prstGeom prst="rect">
                <a:avLst/>
              </a:prstGeom>
              <a:solidFill>
                <a:srgbClr val="63C6F5"/>
              </a:solidFill>
              <a:ln w="9525">
                <a:noFill/>
                <a:miter lim="800000"/>
                <a:headEnd/>
                <a:tailEnd/>
              </a:ln>
            </p:spPr>
            <p:txBody>
              <a:bodyPr/>
              <a:lstStyle/>
              <a:p>
                <a:endParaRPr lang="en-US" dirty="0"/>
              </a:p>
            </p:txBody>
          </p:sp>
          <p:sp>
            <p:nvSpPr>
              <p:cNvPr id="81896" name="Freeform 14312"/>
              <p:cNvSpPr>
                <a:spLocks/>
              </p:cNvSpPr>
              <p:nvPr/>
            </p:nvSpPr>
            <p:spPr bwMode="auto">
              <a:xfrm>
                <a:off x="2403" y="2375"/>
                <a:ext cx="6" cy="56"/>
              </a:xfrm>
              <a:custGeom>
                <a:avLst/>
                <a:gdLst/>
                <a:ahLst/>
                <a:cxnLst>
                  <a:cxn ang="0">
                    <a:pos x="0" y="0"/>
                  </a:cxn>
                  <a:cxn ang="0">
                    <a:pos x="0" y="56"/>
                  </a:cxn>
                  <a:cxn ang="0">
                    <a:pos x="6" y="56"/>
                  </a:cxn>
                  <a:cxn ang="0">
                    <a:pos x="6" y="6"/>
                  </a:cxn>
                  <a:cxn ang="0">
                    <a:pos x="0" y="0"/>
                  </a:cxn>
                </a:cxnLst>
                <a:rect l="0" t="0" r="r" b="b"/>
                <a:pathLst>
                  <a:path w="6" h="56">
                    <a:moveTo>
                      <a:pt x="0" y="0"/>
                    </a:moveTo>
                    <a:lnTo>
                      <a:pt x="0" y="56"/>
                    </a:lnTo>
                    <a:lnTo>
                      <a:pt x="6" y="56"/>
                    </a:lnTo>
                    <a:lnTo>
                      <a:pt x="6" y="6"/>
                    </a:lnTo>
                    <a:lnTo>
                      <a:pt x="0" y="0"/>
                    </a:lnTo>
                    <a:close/>
                  </a:path>
                </a:pathLst>
              </a:custGeom>
              <a:solidFill>
                <a:srgbClr val="63C6F5"/>
              </a:solidFill>
              <a:ln w="9525">
                <a:noFill/>
                <a:round/>
                <a:headEnd/>
                <a:tailEnd/>
              </a:ln>
            </p:spPr>
            <p:txBody>
              <a:bodyPr/>
              <a:lstStyle/>
              <a:p>
                <a:endParaRPr lang="en-US" dirty="0"/>
              </a:p>
            </p:txBody>
          </p:sp>
          <p:sp>
            <p:nvSpPr>
              <p:cNvPr id="81897" name="Rectangle 14313"/>
              <p:cNvSpPr>
                <a:spLocks noChangeArrowheads="1"/>
              </p:cNvSpPr>
              <p:nvPr/>
            </p:nvSpPr>
            <p:spPr bwMode="auto">
              <a:xfrm>
                <a:off x="2403" y="2431"/>
                <a:ext cx="6" cy="13"/>
              </a:xfrm>
              <a:prstGeom prst="rect">
                <a:avLst/>
              </a:prstGeom>
              <a:solidFill>
                <a:srgbClr val="63C6F5"/>
              </a:solidFill>
              <a:ln w="9525">
                <a:noFill/>
                <a:miter lim="800000"/>
                <a:headEnd/>
                <a:tailEnd/>
              </a:ln>
            </p:spPr>
            <p:txBody>
              <a:bodyPr/>
              <a:lstStyle/>
              <a:p>
                <a:endParaRPr lang="en-US" dirty="0"/>
              </a:p>
            </p:txBody>
          </p:sp>
          <p:sp>
            <p:nvSpPr>
              <p:cNvPr id="81898" name="Freeform 14314"/>
              <p:cNvSpPr>
                <a:spLocks/>
              </p:cNvSpPr>
              <p:nvPr/>
            </p:nvSpPr>
            <p:spPr bwMode="auto">
              <a:xfrm>
                <a:off x="2403" y="2450"/>
                <a:ext cx="6" cy="6"/>
              </a:xfrm>
              <a:custGeom>
                <a:avLst/>
                <a:gdLst/>
                <a:ahLst/>
                <a:cxnLst>
                  <a:cxn ang="0">
                    <a:pos x="0" y="6"/>
                  </a:cxn>
                  <a:cxn ang="0">
                    <a:pos x="0" y="6"/>
                  </a:cxn>
                  <a:cxn ang="0">
                    <a:pos x="6" y="6"/>
                  </a:cxn>
                  <a:cxn ang="0">
                    <a:pos x="6" y="0"/>
                  </a:cxn>
                  <a:cxn ang="0">
                    <a:pos x="0" y="6"/>
                  </a:cxn>
                </a:cxnLst>
                <a:rect l="0" t="0" r="r" b="b"/>
                <a:pathLst>
                  <a:path w="6" h="6">
                    <a:moveTo>
                      <a:pt x="0" y="6"/>
                    </a:moveTo>
                    <a:lnTo>
                      <a:pt x="0" y="6"/>
                    </a:lnTo>
                    <a:lnTo>
                      <a:pt x="6" y="6"/>
                    </a:lnTo>
                    <a:lnTo>
                      <a:pt x="6" y="0"/>
                    </a:lnTo>
                    <a:lnTo>
                      <a:pt x="0" y="6"/>
                    </a:lnTo>
                    <a:close/>
                  </a:path>
                </a:pathLst>
              </a:custGeom>
              <a:solidFill>
                <a:srgbClr val="63C6F5"/>
              </a:solidFill>
              <a:ln w="9525">
                <a:noFill/>
                <a:round/>
                <a:headEnd/>
                <a:tailEnd/>
              </a:ln>
            </p:spPr>
            <p:txBody>
              <a:bodyPr/>
              <a:lstStyle/>
              <a:p>
                <a:endParaRPr lang="en-US" dirty="0"/>
              </a:p>
            </p:txBody>
          </p:sp>
          <p:sp>
            <p:nvSpPr>
              <p:cNvPr id="81899" name="Rectangle 14315"/>
              <p:cNvSpPr>
                <a:spLocks noChangeArrowheads="1"/>
              </p:cNvSpPr>
              <p:nvPr/>
            </p:nvSpPr>
            <p:spPr bwMode="auto">
              <a:xfrm>
                <a:off x="2403" y="2708"/>
                <a:ext cx="6" cy="233"/>
              </a:xfrm>
              <a:prstGeom prst="rect">
                <a:avLst/>
              </a:prstGeom>
              <a:solidFill>
                <a:srgbClr val="63C6F5"/>
              </a:solidFill>
              <a:ln w="9525">
                <a:noFill/>
                <a:miter lim="800000"/>
                <a:headEnd/>
                <a:tailEnd/>
              </a:ln>
            </p:spPr>
            <p:txBody>
              <a:bodyPr/>
              <a:lstStyle/>
              <a:p>
                <a:endParaRPr lang="en-US" dirty="0"/>
              </a:p>
            </p:txBody>
          </p:sp>
          <p:sp>
            <p:nvSpPr>
              <p:cNvPr id="81900" name="Freeform 14316"/>
              <p:cNvSpPr>
                <a:spLocks/>
              </p:cNvSpPr>
              <p:nvPr/>
            </p:nvSpPr>
            <p:spPr bwMode="auto">
              <a:xfrm>
                <a:off x="2403" y="2953"/>
                <a:ext cx="6" cy="132"/>
              </a:xfrm>
              <a:custGeom>
                <a:avLst/>
                <a:gdLst/>
                <a:ahLst/>
                <a:cxnLst>
                  <a:cxn ang="0">
                    <a:pos x="0" y="0"/>
                  </a:cxn>
                  <a:cxn ang="0">
                    <a:pos x="0" y="132"/>
                  </a:cxn>
                  <a:cxn ang="0">
                    <a:pos x="6" y="132"/>
                  </a:cxn>
                  <a:cxn ang="0">
                    <a:pos x="6" y="7"/>
                  </a:cxn>
                  <a:cxn ang="0">
                    <a:pos x="0" y="0"/>
                  </a:cxn>
                </a:cxnLst>
                <a:rect l="0" t="0" r="r" b="b"/>
                <a:pathLst>
                  <a:path w="6" h="132">
                    <a:moveTo>
                      <a:pt x="0" y="0"/>
                    </a:moveTo>
                    <a:lnTo>
                      <a:pt x="0" y="132"/>
                    </a:lnTo>
                    <a:lnTo>
                      <a:pt x="6" y="132"/>
                    </a:lnTo>
                    <a:lnTo>
                      <a:pt x="6" y="7"/>
                    </a:lnTo>
                    <a:lnTo>
                      <a:pt x="0" y="0"/>
                    </a:lnTo>
                    <a:close/>
                  </a:path>
                </a:pathLst>
              </a:custGeom>
              <a:solidFill>
                <a:srgbClr val="63C6F5"/>
              </a:solidFill>
              <a:ln w="9525">
                <a:noFill/>
                <a:round/>
                <a:headEnd/>
                <a:tailEnd/>
              </a:ln>
            </p:spPr>
            <p:txBody>
              <a:bodyPr/>
              <a:lstStyle/>
              <a:p>
                <a:endParaRPr lang="en-US" dirty="0"/>
              </a:p>
            </p:txBody>
          </p:sp>
          <p:sp>
            <p:nvSpPr>
              <p:cNvPr id="81901" name="Freeform 14317"/>
              <p:cNvSpPr>
                <a:spLocks/>
              </p:cNvSpPr>
              <p:nvPr/>
            </p:nvSpPr>
            <p:spPr bwMode="auto">
              <a:xfrm>
                <a:off x="2403" y="3167"/>
                <a:ext cx="6" cy="157"/>
              </a:xfrm>
              <a:custGeom>
                <a:avLst/>
                <a:gdLst/>
                <a:ahLst/>
                <a:cxnLst>
                  <a:cxn ang="0">
                    <a:pos x="0" y="0"/>
                  </a:cxn>
                  <a:cxn ang="0">
                    <a:pos x="0" y="145"/>
                  </a:cxn>
                  <a:cxn ang="0">
                    <a:pos x="6" y="157"/>
                  </a:cxn>
                  <a:cxn ang="0">
                    <a:pos x="6" y="0"/>
                  </a:cxn>
                  <a:cxn ang="0">
                    <a:pos x="0" y="0"/>
                  </a:cxn>
                </a:cxnLst>
                <a:rect l="0" t="0" r="r" b="b"/>
                <a:pathLst>
                  <a:path w="6" h="157">
                    <a:moveTo>
                      <a:pt x="0" y="0"/>
                    </a:moveTo>
                    <a:lnTo>
                      <a:pt x="0" y="145"/>
                    </a:lnTo>
                    <a:lnTo>
                      <a:pt x="6" y="157"/>
                    </a:lnTo>
                    <a:lnTo>
                      <a:pt x="6" y="0"/>
                    </a:lnTo>
                    <a:lnTo>
                      <a:pt x="0" y="0"/>
                    </a:lnTo>
                    <a:close/>
                  </a:path>
                </a:pathLst>
              </a:custGeom>
              <a:solidFill>
                <a:srgbClr val="63C6F5"/>
              </a:solidFill>
              <a:ln w="9525">
                <a:noFill/>
                <a:round/>
                <a:headEnd/>
                <a:tailEnd/>
              </a:ln>
            </p:spPr>
            <p:txBody>
              <a:bodyPr/>
              <a:lstStyle/>
              <a:p>
                <a:endParaRPr lang="en-US" dirty="0"/>
              </a:p>
            </p:txBody>
          </p:sp>
          <p:sp>
            <p:nvSpPr>
              <p:cNvPr id="81902" name="Rectangle 14318"/>
              <p:cNvSpPr>
                <a:spLocks noChangeArrowheads="1"/>
              </p:cNvSpPr>
              <p:nvPr/>
            </p:nvSpPr>
            <p:spPr bwMode="auto">
              <a:xfrm>
                <a:off x="2403" y="3337"/>
                <a:ext cx="6" cy="6"/>
              </a:xfrm>
              <a:prstGeom prst="rect">
                <a:avLst/>
              </a:prstGeom>
              <a:solidFill>
                <a:srgbClr val="63C6F5"/>
              </a:solidFill>
              <a:ln w="9525">
                <a:noFill/>
                <a:miter lim="800000"/>
                <a:headEnd/>
                <a:tailEnd/>
              </a:ln>
            </p:spPr>
            <p:txBody>
              <a:bodyPr/>
              <a:lstStyle/>
              <a:p>
                <a:endParaRPr lang="en-US" dirty="0"/>
              </a:p>
            </p:txBody>
          </p:sp>
          <p:sp>
            <p:nvSpPr>
              <p:cNvPr id="81903" name="Rectangle 14319"/>
              <p:cNvSpPr>
                <a:spLocks noChangeArrowheads="1"/>
              </p:cNvSpPr>
              <p:nvPr/>
            </p:nvSpPr>
            <p:spPr bwMode="auto">
              <a:xfrm>
                <a:off x="2403" y="3343"/>
                <a:ext cx="6" cy="57"/>
              </a:xfrm>
              <a:prstGeom prst="rect">
                <a:avLst/>
              </a:prstGeom>
              <a:solidFill>
                <a:srgbClr val="63C6F5"/>
              </a:solidFill>
              <a:ln w="9525">
                <a:noFill/>
                <a:miter lim="800000"/>
                <a:headEnd/>
                <a:tailEnd/>
              </a:ln>
            </p:spPr>
            <p:txBody>
              <a:bodyPr/>
              <a:lstStyle/>
              <a:p>
                <a:endParaRPr lang="en-US" dirty="0"/>
              </a:p>
            </p:txBody>
          </p:sp>
          <p:sp>
            <p:nvSpPr>
              <p:cNvPr id="81904" name="Rectangle 14320"/>
              <p:cNvSpPr>
                <a:spLocks noChangeArrowheads="1"/>
              </p:cNvSpPr>
              <p:nvPr/>
            </p:nvSpPr>
            <p:spPr bwMode="auto">
              <a:xfrm>
                <a:off x="2403" y="3425"/>
                <a:ext cx="6" cy="6"/>
              </a:xfrm>
              <a:prstGeom prst="rect">
                <a:avLst/>
              </a:prstGeom>
              <a:solidFill>
                <a:srgbClr val="63C6F5"/>
              </a:solidFill>
              <a:ln w="9525">
                <a:noFill/>
                <a:miter lim="800000"/>
                <a:headEnd/>
                <a:tailEnd/>
              </a:ln>
            </p:spPr>
            <p:txBody>
              <a:bodyPr/>
              <a:lstStyle/>
              <a:p>
                <a:endParaRPr lang="en-US" dirty="0"/>
              </a:p>
            </p:txBody>
          </p:sp>
          <p:sp>
            <p:nvSpPr>
              <p:cNvPr id="81905" name="Rectangle 14321"/>
              <p:cNvSpPr>
                <a:spLocks noChangeArrowheads="1"/>
              </p:cNvSpPr>
              <p:nvPr/>
            </p:nvSpPr>
            <p:spPr bwMode="auto">
              <a:xfrm>
                <a:off x="2403" y="3557"/>
                <a:ext cx="6" cy="94"/>
              </a:xfrm>
              <a:prstGeom prst="rect">
                <a:avLst/>
              </a:prstGeom>
              <a:solidFill>
                <a:srgbClr val="63C6F5"/>
              </a:solidFill>
              <a:ln w="9525">
                <a:noFill/>
                <a:miter lim="800000"/>
                <a:headEnd/>
                <a:tailEnd/>
              </a:ln>
            </p:spPr>
            <p:txBody>
              <a:bodyPr/>
              <a:lstStyle/>
              <a:p>
                <a:endParaRPr lang="en-US" dirty="0"/>
              </a:p>
            </p:txBody>
          </p:sp>
          <p:sp>
            <p:nvSpPr>
              <p:cNvPr id="81906" name="Freeform 14322"/>
              <p:cNvSpPr>
                <a:spLocks/>
              </p:cNvSpPr>
              <p:nvPr/>
            </p:nvSpPr>
            <p:spPr bwMode="auto">
              <a:xfrm>
                <a:off x="2409" y="1934"/>
                <a:ext cx="6" cy="195"/>
              </a:xfrm>
              <a:custGeom>
                <a:avLst/>
                <a:gdLst/>
                <a:ahLst/>
                <a:cxnLst>
                  <a:cxn ang="0">
                    <a:pos x="0" y="0"/>
                  </a:cxn>
                  <a:cxn ang="0">
                    <a:pos x="0" y="189"/>
                  </a:cxn>
                  <a:cxn ang="0">
                    <a:pos x="6" y="195"/>
                  </a:cxn>
                  <a:cxn ang="0">
                    <a:pos x="6" y="0"/>
                  </a:cxn>
                  <a:cxn ang="0">
                    <a:pos x="0" y="0"/>
                  </a:cxn>
                </a:cxnLst>
                <a:rect l="0" t="0" r="r" b="b"/>
                <a:pathLst>
                  <a:path w="6" h="195">
                    <a:moveTo>
                      <a:pt x="0" y="0"/>
                    </a:moveTo>
                    <a:lnTo>
                      <a:pt x="0" y="189"/>
                    </a:lnTo>
                    <a:lnTo>
                      <a:pt x="6" y="195"/>
                    </a:lnTo>
                    <a:lnTo>
                      <a:pt x="6" y="0"/>
                    </a:lnTo>
                    <a:lnTo>
                      <a:pt x="0" y="0"/>
                    </a:lnTo>
                    <a:close/>
                  </a:path>
                </a:pathLst>
              </a:custGeom>
              <a:solidFill>
                <a:srgbClr val="63C6F5"/>
              </a:solidFill>
              <a:ln w="9525">
                <a:noFill/>
                <a:round/>
                <a:headEnd/>
                <a:tailEnd/>
              </a:ln>
            </p:spPr>
            <p:txBody>
              <a:bodyPr/>
              <a:lstStyle/>
              <a:p>
                <a:endParaRPr lang="en-US" dirty="0"/>
              </a:p>
            </p:txBody>
          </p:sp>
          <p:sp>
            <p:nvSpPr>
              <p:cNvPr id="81907" name="Rectangle 14323"/>
              <p:cNvSpPr>
                <a:spLocks noChangeArrowheads="1"/>
              </p:cNvSpPr>
              <p:nvPr/>
            </p:nvSpPr>
            <p:spPr bwMode="auto">
              <a:xfrm>
                <a:off x="2409" y="2230"/>
                <a:ext cx="6" cy="6"/>
              </a:xfrm>
              <a:prstGeom prst="rect">
                <a:avLst/>
              </a:prstGeom>
              <a:solidFill>
                <a:srgbClr val="63C6F5"/>
              </a:solidFill>
              <a:ln w="9525">
                <a:noFill/>
                <a:miter lim="800000"/>
                <a:headEnd/>
                <a:tailEnd/>
              </a:ln>
            </p:spPr>
            <p:txBody>
              <a:bodyPr/>
              <a:lstStyle/>
              <a:p>
                <a:endParaRPr lang="en-US" dirty="0"/>
              </a:p>
            </p:txBody>
          </p:sp>
          <p:sp>
            <p:nvSpPr>
              <p:cNvPr id="81908" name="Freeform 14324"/>
              <p:cNvSpPr>
                <a:spLocks/>
              </p:cNvSpPr>
              <p:nvPr/>
            </p:nvSpPr>
            <p:spPr bwMode="auto">
              <a:xfrm>
                <a:off x="2409" y="2236"/>
                <a:ext cx="6" cy="13"/>
              </a:xfrm>
              <a:custGeom>
                <a:avLst/>
                <a:gdLst/>
                <a:ahLst/>
                <a:cxnLst>
                  <a:cxn ang="0">
                    <a:pos x="0" y="6"/>
                  </a:cxn>
                  <a:cxn ang="0">
                    <a:pos x="0" y="13"/>
                  </a:cxn>
                  <a:cxn ang="0">
                    <a:pos x="6" y="13"/>
                  </a:cxn>
                  <a:cxn ang="0">
                    <a:pos x="6" y="0"/>
                  </a:cxn>
                  <a:cxn ang="0">
                    <a:pos x="0" y="6"/>
                  </a:cxn>
                </a:cxnLst>
                <a:rect l="0" t="0" r="r" b="b"/>
                <a:pathLst>
                  <a:path w="6" h="13">
                    <a:moveTo>
                      <a:pt x="0" y="6"/>
                    </a:moveTo>
                    <a:lnTo>
                      <a:pt x="0" y="13"/>
                    </a:lnTo>
                    <a:lnTo>
                      <a:pt x="6" y="13"/>
                    </a:lnTo>
                    <a:lnTo>
                      <a:pt x="6" y="0"/>
                    </a:lnTo>
                    <a:lnTo>
                      <a:pt x="0" y="6"/>
                    </a:lnTo>
                    <a:close/>
                  </a:path>
                </a:pathLst>
              </a:custGeom>
              <a:solidFill>
                <a:srgbClr val="63C6F5"/>
              </a:solidFill>
              <a:ln w="9525">
                <a:noFill/>
                <a:round/>
                <a:headEnd/>
                <a:tailEnd/>
              </a:ln>
            </p:spPr>
            <p:txBody>
              <a:bodyPr/>
              <a:lstStyle/>
              <a:p>
                <a:endParaRPr lang="en-US" dirty="0"/>
              </a:p>
            </p:txBody>
          </p:sp>
          <p:sp>
            <p:nvSpPr>
              <p:cNvPr id="81909" name="Rectangle 14325"/>
              <p:cNvSpPr>
                <a:spLocks noChangeArrowheads="1"/>
              </p:cNvSpPr>
              <p:nvPr/>
            </p:nvSpPr>
            <p:spPr bwMode="auto">
              <a:xfrm>
                <a:off x="2409" y="2261"/>
                <a:ext cx="6" cy="1"/>
              </a:xfrm>
              <a:prstGeom prst="rect">
                <a:avLst/>
              </a:prstGeom>
              <a:solidFill>
                <a:srgbClr val="63C6F5"/>
              </a:solidFill>
              <a:ln w="9525">
                <a:noFill/>
                <a:miter lim="800000"/>
                <a:headEnd/>
                <a:tailEnd/>
              </a:ln>
            </p:spPr>
            <p:txBody>
              <a:bodyPr/>
              <a:lstStyle/>
              <a:p>
                <a:endParaRPr lang="en-US" dirty="0"/>
              </a:p>
            </p:txBody>
          </p:sp>
          <p:sp>
            <p:nvSpPr>
              <p:cNvPr id="81910" name="Rectangle 14326"/>
              <p:cNvSpPr>
                <a:spLocks noChangeArrowheads="1"/>
              </p:cNvSpPr>
              <p:nvPr/>
            </p:nvSpPr>
            <p:spPr bwMode="auto">
              <a:xfrm>
                <a:off x="2409" y="2261"/>
                <a:ext cx="6" cy="1"/>
              </a:xfrm>
              <a:prstGeom prst="rect">
                <a:avLst/>
              </a:prstGeom>
              <a:solidFill>
                <a:srgbClr val="63C6F5"/>
              </a:solidFill>
              <a:ln w="9525">
                <a:noFill/>
                <a:miter lim="800000"/>
                <a:headEnd/>
                <a:tailEnd/>
              </a:ln>
            </p:spPr>
            <p:txBody>
              <a:bodyPr/>
              <a:lstStyle/>
              <a:p>
                <a:endParaRPr lang="en-US" dirty="0"/>
              </a:p>
            </p:txBody>
          </p:sp>
          <p:sp>
            <p:nvSpPr>
              <p:cNvPr id="81911" name="Rectangle 14327"/>
              <p:cNvSpPr>
                <a:spLocks noChangeArrowheads="1"/>
              </p:cNvSpPr>
              <p:nvPr/>
            </p:nvSpPr>
            <p:spPr bwMode="auto">
              <a:xfrm>
                <a:off x="2409" y="2280"/>
                <a:ext cx="6" cy="6"/>
              </a:xfrm>
              <a:prstGeom prst="rect">
                <a:avLst/>
              </a:prstGeom>
              <a:solidFill>
                <a:srgbClr val="63C6F5"/>
              </a:solidFill>
              <a:ln w="9525">
                <a:noFill/>
                <a:miter lim="800000"/>
                <a:headEnd/>
                <a:tailEnd/>
              </a:ln>
            </p:spPr>
            <p:txBody>
              <a:bodyPr/>
              <a:lstStyle/>
              <a:p>
                <a:endParaRPr lang="en-US" dirty="0"/>
              </a:p>
            </p:txBody>
          </p:sp>
          <p:sp>
            <p:nvSpPr>
              <p:cNvPr id="81912" name="Rectangle 14328"/>
              <p:cNvSpPr>
                <a:spLocks noChangeArrowheads="1"/>
              </p:cNvSpPr>
              <p:nvPr/>
            </p:nvSpPr>
            <p:spPr bwMode="auto">
              <a:xfrm>
                <a:off x="2409" y="2286"/>
                <a:ext cx="6" cy="1"/>
              </a:xfrm>
              <a:prstGeom prst="rect">
                <a:avLst/>
              </a:prstGeom>
              <a:solidFill>
                <a:srgbClr val="63C6F5"/>
              </a:solidFill>
              <a:ln w="9525">
                <a:noFill/>
                <a:miter lim="800000"/>
                <a:headEnd/>
                <a:tailEnd/>
              </a:ln>
            </p:spPr>
            <p:txBody>
              <a:bodyPr/>
              <a:lstStyle/>
              <a:p>
                <a:endParaRPr lang="en-US" dirty="0"/>
              </a:p>
            </p:txBody>
          </p:sp>
          <p:sp>
            <p:nvSpPr>
              <p:cNvPr id="81913" name="Freeform 14329"/>
              <p:cNvSpPr>
                <a:spLocks/>
              </p:cNvSpPr>
              <p:nvPr/>
            </p:nvSpPr>
            <p:spPr bwMode="auto">
              <a:xfrm>
                <a:off x="2409" y="2419"/>
                <a:ext cx="6" cy="6"/>
              </a:xfrm>
              <a:custGeom>
                <a:avLst/>
                <a:gdLst/>
                <a:ahLst/>
                <a:cxnLst>
                  <a:cxn ang="0">
                    <a:pos x="0" y="6"/>
                  </a:cxn>
                  <a:cxn ang="0">
                    <a:pos x="0" y="6"/>
                  </a:cxn>
                  <a:cxn ang="0">
                    <a:pos x="6" y="6"/>
                  </a:cxn>
                  <a:cxn ang="0">
                    <a:pos x="6" y="0"/>
                  </a:cxn>
                  <a:cxn ang="0">
                    <a:pos x="0" y="6"/>
                  </a:cxn>
                </a:cxnLst>
                <a:rect l="0" t="0" r="r" b="b"/>
                <a:pathLst>
                  <a:path w="6" h="6">
                    <a:moveTo>
                      <a:pt x="0" y="6"/>
                    </a:moveTo>
                    <a:lnTo>
                      <a:pt x="0" y="6"/>
                    </a:lnTo>
                    <a:lnTo>
                      <a:pt x="6" y="6"/>
                    </a:lnTo>
                    <a:lnTo>
                      <a:pt x="6" y="0"/>
                    </a:lnTo>
                    <a:lnTo>
                      <a:pt x="0" y="6"/>
                    </a:lnTo>
                    <a:close/>
                  </a:path>
                </a:pathLst>
              </a:custGeom>
              <a:solidFill>
                <a:srgbClr val="63C6F5"/>
              </a:solidFill>
              <a:ln w="9525">
                <a:noFill/>
                <a:round/>
                <a:headEnd/>
                <a:tailEnd/>
              </a:ln>
            </p:spPr>
            <p:txBody>
              <a:bodyPr/>
              <a:lstStyle/>
              <a:p>
                <a:endParaRPr lang="en-US" dirty="0"/>
              </a:p>
            </p:txBody>
          </p:sp>
          <p:sp>
            <p:nvSpPr>
              <p:cNvPr id="81914" name="Freeform 14330"/>
              <p:cNvSpPr>
                <a:spLocks/>
              </p:cNvSpPr>
              <p:nvPr/>
            </p:nvSpPr>
            <p:spPr bwMode="auto">
              <a:xfrm>
                <a:off x="2409" y="2437"/>
                <a:ext cx="6" cy="7"/>
              </a:xfrm>
              <a:custGeom>
                <a:avLst/>
                <a:gdLst/>
                <a:ahLst/>
                <a:cxnLst>
                  <a:cxn ang="0">
                    <a:pos x="0" y="0"/>
                  </a:cxn>
                  <a:cxn ang="0">
                    <a:pos x="0" y="7"/>
                  </a:cxn>
                  <a:cxn ang="0">
                    <a:pos x="6" y="0"/>
                  </a:cxn>
                  <a:cxn ang="0">
                    <a:pos x="6" y="0"/>
                  </a:cxn>
                  <a:cxn ang="0">
                    <a:pos x="0" y="0"/>
                  </a:cxn>
                </a:cxnLst>
                <a:rect l="0" t="0" r="r" b="b"/>
                <a:pathLst>
                  <a:path w="6" h="7">
                    <a:moveTo>
                      <a:pt x="0" y="0"/>
                    </a:moveTo>
                    <a:lnTo>
                      <a:pt x="0" y="7"/>
                    </a:lnTo>
                    <a:lnTo>
                      <a:pt x="6" y="0"/>
                    </a:lnTo>
                    <a:lnTo>
                      <a:pt x="6" y="0"/>
                    </a:lnTo>
                    <a:lnTo>
                      <a:pt x="0" y="0"/>
                    </a:lnTo>
                    <a:close/>
                  </a:path>
                </a:pathLst>
              </a:custGeom>
              <a:solidFill>
                <a:srgbClr val="63C6F5"/>
              </a:solidFill>
              <a:ln w="9525">
                <a:noFill/>
                <a:round/>
                <a:headEnd/>
                <a:tailEnd/>
              </a:ln>
            </p:spPr>
            <p:txBody>
              <a:bodyPr/>
              <a:lstStyle/>
              <a:p>
                <a:endParaRPr lang="en-US" dirty="0"/>
              </a:p>
            </p:txBody>
          </p:sp>
          <p:sp>
            <p:nvSpPr>
              <p:cNvPr id="81915" name="Rectangle 14331"/>
              <p:cNvSpPr>
                <a:spLocks noChangeArrowheads="1"/>
              </p:cNvSpPr>
              <p:nvPr/>
            </p:nvSpPr>
            <p:spPr bwMode="auto">
              <a:xfrm>
                <a:off x="2409" y="2456"/>
                <a:ext cx="6" cy="1"/>
              </a:xfrm>
              <a:prstGeom prst="rect">
                <a:avLst/>
              </a:prstGeom>
              <a:solidFill>
                <a:srgbClr val="63C6F5"/>
              </a:solidFill>
              <a:ln w="9525">
                <a:noFill/>
                <a:miter lim="800000"/>
                <a:headEnd/>
                <a:tailEnd/>
              </a:ln>
            </p:spPr>
            <p:txBody>
              <a:bodyPr/>
              <a:lstStyle/>
              <a:p>
                <a:endParaRPr lang="en-US" dirty="0"/>
              </a:p>
            </p:txBody>
          </p:sp>
          <p:sp>
            <p:nvSpPr>
              <p:cNvPr id="81916" name="Rectangle 14332"/>
              <p:cNvSpPr>
                <a:spLocks noChangeArrowheads="1"/>
              </p:cNvSpPr>
              <p:nvPr/>
            </p:nvSpPr>
            <p:spPr bwMode="auto">
              <a:xfrm>
                <a:off x="2409" y="2708"/>
                <a:ext cx="6" cy="226"/>
              </a:xfrm>
              <a:prstGeom prst="rect">
                <a:avLst/>
              </a:prstGeom>
              <a:solidFill>
                <a:srgbClr val="63C6F5"/>
              </a:solidFill>
              <a:ln w="9525">
                <a:noFill/>
                <a:miter lim="800000"/>
                <a:headEnd/>
                <a:tailEnd/>
              </a:ln>
            </p:spPr>
            <p:txBody>
              <a:bodyPr/>
              <a:lstStyle/>
              <a:p>
                <a:endParaRPr lang="en-US" dirty="0"/>
              </a:p>
            </p:txBody>
          </p:sp>
          <p:sp>
            <p:nvSpPr>
              <p:cNvPr id="81917" name="Rectangle 14333"/>
              <p:cNvSpPr>
                <a:spLocks noChangeArrowheads="1"/>
              </p:cNvSpPr>
              <p:nvPr/>
            </p:nvSpPr>
            <p:spPr bwMode="auto">
              <a:xfrm>
                <a:off x="2409" y="2960"/>
                <a:ext cx="6" cy="119"/>
              </a:xfrm>
              <a:prstGeom prst="rect">
                <a:avLst/>
              </a:prstGeom>
              <a:solidFill>
                <a:srgbClr val="63C6F5"/>
              </a:solidFill>
              <a:ln w="9525">
                <a:noFill/>
                <a:miter lim="800000"/>
                <a:headEnd/>
                <a:tailEnd/>
              </a:ln>
            </p:spPr>
            <p:txBody>
              <a:bodyPr/>
              <a:lstStyle/>
              <a:p>
                <a:endParaRPr lang="en-US" dirty="0"/>
              </a:p>
            </p:txBody>
          </p:sp>
          <p:sp>
            <p:nvSpPr>
              <p:cNvPr id="81918" name="Freeform 14334"/>
              <p:cNvSpPr>
                <a:spLocks/>
              </p:cNvSpPr>
              <p:nvPr/>
            </p:nvSpPr>
            <p:spPr bwMode="auto">
              <a:xfrm>
                <a:off x="2409" y="3173"/>
                <a:ext cx="6" cy="158"/>
              </a:xfrm>
              <a:custGeom>
                <a:avLst/>
                <a:gdLst/>
                <a:ahLst/>
                <a:cxnLst>
                  <a:cxn ang="0">
                    <a:pos x="0" y="0"/>
                  </a:cxn>
                  <a:cxn ang="0">
                    <a:pos x="0" y="151"/>
                  </a:cxn>
                  <a:cxn ang="0">
                    <a:pos x="6" y="158"/>
                  </a:cxn>
                  <a:cxn ang="0">
                    <a:pos x="6" y="0"/>
                  </a:cxn>
                  <a:cxn ang="0">
                    <a:pos x="0" y="0"/>
                  </a:cxn>
                </a:cxnLst>
                <a:rect l="0" t="0" r="r" b="b"/>
                <a:pathLst>
                  <a:path w="6" h="158">
                    <a:moveTo>
                      <a:pt x="0" y="0"/>
                    </a:moveTo>
                    <a:lnTo>
                      <a:pt x="0" y="151"/>
                    </a:lnTo>
                    <a:lnTo>
                      <a:pt x="6" y="158"/>
                    </a:lnTo>
                    <a:lnTo>
                      <a:pt x="6" y="0"/>
                    </a:lnTo>
                    <a:lnTo>
                      <a:pt x="0" y="0"/>
                    </a:lnTo>
                    <a:close/>
                  </a:path>
                </a:pathLst>
              </a:custGeom>
              <a:solidFill>
                <a:srgbClr val="63C6F5"/>
              </a:solidFill>
              <a:ln w="9525">
                <a:noFill/>
                <a:round/>
                <a:headEnd/>
                <a:tailEnd/>
              </a:ln>
            </p:spPr>
            <p:txBody>
              <a:bodyPr/>
              <a:lstStyle/>
              <a:p>
                <a:endParaRPr lang="en-US" dirty="0"/>
              </a:p>
            </p:txBody>
          </p:sp>
          <p:sp>
            <p:nvSpPr>
              <p:cNvPr id="81919" name="Freeform 14335"/>
              <p:cNvSpPr>
                <a:spLocks/>
              </p:cNvSpPr>
              <p:nvPr/>
            </p:nvSpPr>
            <p:spPr bwMode="auto">
              <a:xfrm>
                <a:off x="2409" y="3331"/>
                <a:ext cx="6" cy="6"/>
              </a:xfrm>
              <a:custGeom>
                <a:avLst/>
                <a:gdLst/>
                <a:ahLst/>
                <a:cxnLst>
                  <a:cxn ang="0">
                    <a:pos x="0" y="0"/>
                  </a:cxn>
                  <a:cxn ang="0">
                    <a:pos x="0" y="6"/>
                  </a:cxn>
                  <a:cxn ang="0">
                    <a:pos x="6" y="0"/>
                  </a:cxn>
                  <a:cxn ang="0">
                    <a:pos x="6" y="0"/>
                  </a:cxn>
                  <a:cxn ang="0">
                    <a:pos x="0" y="0"/>
                  </a:cxn>
                </a:cxnLst>
                <a:rect l="0" t="0" r="r" b="b"/>
                <a:pathLst>
                  <a:path w="6" h="6">
                    <a:moveTo>
                      <a:pt x="0" y="0"/>
                    </a:moveTo>
                    <a:lnTo>
                      <a:pt x="0" y="6"/>
                    </a:lnTo>
                    <a:lnTo>
                      <a:pt x="6" y="0"/>
                    </a:lnTo>
                    <a:lnTo>
                      <a:pt x="6" y="0"/>
                    </a:lnTo>
                    <a:lnTo>
                      <a:pt x="0" y="0"/>
                    </a:lnTo>
                    <a:close/>
                  </a:path>
                </a:pathLst>
              </a:custGeom>
              <a:solidFill>
                <a:srgbClr val="63C6F5"/>
              </a:solidFill>
              <a:ln w="9525">
                <a:noFill/>
                <a:round/>
                <a:headEnd/>
                <a:tailEnd/>
              </a:ln>
            </p:spPr>
            <p:txBody>
              <a:bodyPr/>
              <a:lstStyle/>
              <a:p>
                <a:endParaRPr lang="en-US" dirty="0"/>
              </a:p>
            </p:txBody>
          </p:sp>
          <p:sp>
            <p:nvSpPr>
              <p:cNvPr id="81920" name="Rectangle 14336"/>
              <p:cNvSpPr>
                <a:spLocks noChangeArrowheads="1"/>
              </p:cNvSpPr>
              <p:nvPr/>
            </p:nvSpPr>
            <p:spPr bwMode="auto">
              <a:xfrm>
                <a:off x="2409" y="3350"/>
                <a:ext cx="6" cy="50"/>
              </a:xfrm>
              <a:prstGeom prst="rect">
                <a:avLst/>
              </a:prstGeom>
              <a:solidFill>
                <a:srgbClr val="63C6F5"/>
              </a:solidFill>
              <a:ln w="9525">
                <a:noFill/>
                <a:miter lim="800000"/>
                <a:headEnd/>
                <a:tailEnd/>
              </a:ln>
            </p:spPr>
            <p:txBody>
              <a:bodyPr/>
              <a:lstStyle/>
              <a:p>
                <a:endParaRPr lang="en-US" dirty="0"/>
              </a:p>
            </p:txBody>
          </p:sp>
          <p:sp>
            <p:nvSpPr>
              <p:cNvPr id="81921" name="Rectangle 14337"/>
              <p:cNvSpPr>
                <a:spLocks noChangeArrowheads="1"/>
              </p:cNvSpPr>
              <p:nvPr/>
            </p:nvSpPr>
            <p:spPr bwMode="auto">
              <a:xfrm>
                <a:off x="2409" y="3425"/>
                <a:ext cx="6" cy="6"/>
              </a:xfrm>
              <a:prstGeom prst="rect">
                <a:avLst/>
              </a:prstGeom>
              <a:solidFill>
                <a:srgbClr val="63C6F5"/>
              </a:solidFill>
              <a:ln w="9525">
                <a:noFill/>
                <a:miter lim="800000"/>
                <a:headEnd/>
                <a:tailEnd/>
              </a:ln>
            </p:spPr>
            <p:txBody>
              <a:bodyPr/>
              <a:lstStyle/>
              <a:p>
                <a:endParaRPr lang="en-US" dirty="0"/>
              </a:p>
            </p:txBody>
          </p:sp>
          <p:sp>
            <p:nvSpPr>
              <p:cNvPr id="81922" name="Rectangle 14338"/>
              <p:cNvSpPr>
                <a:spLocks noChangeArrowheads="1"/>
              </p:cNvSpPr>
              <p:nvPr/>
            </p:nvSpPr>
            <p:spPr bwMode="auto">
              <a:xfrm>
                <a:off x="2409" y="3557"/>
                <a:ext cx="6" cy="94"/>
              </a:xfrm>
              <a:prstGeom prst="rect">
                <a:avLst/>
              </a:prstGeom>
              <a:solidFill>
                <a:srgbClr val="63C6F5"/>
              </a:solidFill>
              <a:ln w="9525">
                <a:noFill/>
                <a:miter lim="800000"/>
                <a:headEnd/>
                <a:tailEnd/>
              </a:ln>
            </p:spPr>
            <p:txBody>
              <a:bodyPr/>
              <a:lstStyle/>
              <a:p>
                <a:endParaRPr lang="en-US" dirty="0"/>
              </a:p>
            </p:txBody>
          </p:sp>
          <p:sp>
            <p:nvSpPr>
              <p:cNvPr id="81923" name="Freeform 14339"/>
              <p:cNvSpPr>
                <a:spLocks/>
              </p:cNvSpPr>
              <p:nvPr/>
            </p:nvSpPr>
            <p:spPr bwMode="auto">
              <a:xfrm>
                <a:off x="2415" y="1941"/>
                <a:ext cx="6" cy="201"/>
              </a:xfrm>
              <a:custGeom>
                <a:avLst/>
                <a:gdLst/>
                <a:ahLst/>
                <a:cxnLst>
                  <a:cxn ang="0">
                    <a:pos x="0" y="0"/>
                  </a:cxn>
                  <a:cxn ang="0">
                    <a:pos x="0" y="195"/>
                  </a:cxn>
                  <a:cxn ang="0">
                    <a:pos x="6" y="201"/>
                  </a:cxn>
                  <a:cxn ang="0">
                    <a:pos x="6" y="6"/>
                  </a:cxn>
                  <a:cxn ang="0">
                    <a:pos x="0" y="0"/>
                  </a:cxn>
                </a:cxnLst>
                <a:rect l="0" t="0" r="r" b="b"/>
                <a:pathLst>
                  <a:path w="6" h="201">
                    <a:moveTo>
                      <a:pt x="0" y="0"/>
                    </a:moveTo>
                    <a:lnTo>
                      <a:pt x="0" y="195"/>
                    </a:lnTo>
                    <a:lnTo>
                      <a:pt x="6" y="201"/>
                    </a:lnTo>
                    <a:lnTo>
                      <a:pt x="6" y="6"/>
                    </a:lnTo>
                    <a:lnTo>
                      <a:pt x="0" y="0"/>
                    </a:lnTo>
                    <a:close/>
                  </a:path>
                </a:pathLst>
              </a:custGeom>
              <a:solidFill>
                <a:srgbClr val="63C6F5"/>
              </a:solidFill>
              <a:ln w="9525">
                <a:noFill/>
                <a:round/>
                <a:headEnd/>
                <a:tailEnd/>
              </a:ln>
            </p:spPr>
            <p:txBody>
              <a:bodyPr/>
              <a:lstStyle/>
              <a:p>
                <a:endParaRPr lang="en-US" dirty="0"/>
              </a:p>
            </p:txBody>
          </p:sp>
          <p:sp>
            <p:nvSpPr>
              <p:cNvPr id="81924" name="Rectangle 14340"/>
              <p:cNvSpPr>
                <a:spLocks noChangeArrowheads="1"/>
              </p:cNvSpPr>
              <p:nvPr/>
            </p:nvSpPr>
            <p:spPr bwMode="auto">
              <a:xfrm>
                <a:off x="2415" y="2230"/>
                <a:ext cx="6" cy="1"/>
              </a:xfrm>
              <a:prstGeom prst="rect">
                <a:avLst/>
              </a:prstGeom>
              <a:solidFill>
                <a:srgbClr val="63C6F5"/>
              </a:solidFill>
              <a:ln w="9525">
                <a:noFill/>
                <a:miter lim="800000"/>
                <a:headEnd/>
                <a:tailEnd/>
              </a:ln>
            </p:spPr>
            <p:txBody>
              <a:bodyPr/>
              <a:lstStyle/>
              <a:p>
                <a:endParaRPr lang="en-US" dirty="0"/>
              </a:p>
            </p:txBody>
          </p:sp>
          <p:sp>
            <p:nvSpPr>
              <p:cNvPr id="81925" name="Rectangle 14341"/>
              <p:cNvSpPr>
                <a:spLocks noChangeArrowheads="1"/>
              </p:cNvSpPr>
              <p:nvPr/>
            </p:nvSpPr>
            <p:spPr bwMode="auto">
              <a:xfrm>
                <a:off x="2415" y="2236"/>
                <a:ext cx="6" cy="6"/>
              </a:xfrm>
              <a:prstGeom prst="rect">
                <a:avLst/>
              </a:prstGeom>
              <a:solidFill>
                <a:srgbClr val="63C6F5"/>
              </a:solidFill>
              <a:ln w="9525">
                <a:noFill/>
                <a:miter lim="800000"/>
                <a:headEnd/>
                <a:tailEnd/>
              </a:ln>
            </p:spPr>
            <p:txBody>
              <a:bodyPr/>
              <a:lstStyle/>
              <a:p>
                <a:endParaRPr lang="en-US" dirty="0"/>
              </a:p>
            </p:txBody>
          </p:sp>
          <p:sp>
            <p:nvSpPr>
              <p:cNvPr id="81926" name="Rectangle 14342"/>
              <p:cNvSpPr>
                <a:spLocks noChangeArrowheads="1"/>
              </p:cNvSpPr>
              <p:nvPr/>
            </p:nvSpPr>
            <p:spPr bwMode="auto">
              <a:xfrm>
                <a:off x="2415" y="2280"/>
                <a:ext cx="6" cy="1"/>
              </a:xfrm>
              <a:prstGeom prst="rect">
                <a:avLst/>
              </a:prstGeom>
              <a:solidFill>
                <a:srgbClr val="63C6F5"/>
              </a:solidFill>
              <a:ln w="9525">
                <a:noFill/>
                <a:miter lim="800000"/>
                <a:headEnd/>
                <a:tailEnd/>
              </a:ln>
            </p:spPr>
            <p:txBody>
              <a:bodyPr/>
              <a:lstStyle/>
              <a:p>
                <a:endParaRPr lang="en-US" dirty="0"/>
              </a:p>
            </p:txBody>
          </p:sp>
          <p:sp>
            <p:nvSpPr>
              <p:cNvPr id="81927" name="Rectangle 14343"/>
              <p:cNvSpPr>
                <a:spLocks noChangeArrowheads="1"/>
              </p:cNvSpPr>
              <p:nvPr/>
            </p:nvSpPr>
            <p:spPr bwMode="auto">
              <a:xfrm>
                <a:off x="2415" y="2419"/>
                <a:ext cx="6" cy="1"/>
              </a:xfrm>
              <a:prstGeom prst="rect">
                <a:avLst/>
              </a:prstGeom>
              <a:solidFill>
                <a:srgbClr val="63C6F5"/>
              </a:solidFill>
              <a:ln w="9525">
                <a:noFill/>
                <a:miter lim="800000"/>
                <a:headEnd/>
                <a:tailEnd/>
              </a:ln>
            </p:spPr>
            <p:txBody>
              <a:bodyPr/>
              <a:lstStyle/>
              <a:p>
                <a:endParaRPr lang="en-US" dirty="0"/>
              </a:p>
            </p:txBody>
          </p:sp>
          <p:sp>
            <p:nvSpPr>
              <p:cNvPr id="81928" name="Rectangle 14344"/>
              <p:cNvSpPr>
                <a:spLocks noChangeArrowheads="1"/>
              </p:cNvSpPr>
              <p:nvPr/>
            </p:nvSpPr>
            <p:spPr bwMode="auto">
              <a:xfrm>
                <a:off x="2415" y="2419"/>
                <a:ext cx="6" cy="1"/>
              </a:xfrm>
              <a:prstGeom prst="rect">
                <a:avLst/>
              </a:prstGeom>
              <a:solidFill>
                <a:srgbClr val="63C6F5"/>
              </a:solidFill>
              <a:ln w="9525">
                <a:noFill/>
                <a:miter lim="800000"/>
                <a:headEnd/>
                <a:tailEnd/>
              </a:ln>
            </p:spPr>
            <p:txBody>
              <a:bodyPr/>
              <a:lstStyle/>
              <a:p>
                <a:endParaRPr lang="en-US" dirty="0"/>
              </a:p>
            </p:txBody>
          </p:sp>
          <p:sp>
            <p:nvSpPr>
              <p:cNvPr id="81929" name="Freeform 14345"/>
              <p:cNvSpPr>
                <a:spLocks/>
              </p:cNvSpPr>
              <p:nvPr/>
            </p:nvSpPr>
            <p:spPr bwMode="auto">
              <a:xfrm>
                <a:off x="2415" y="2714"/>
                <a:ext cx="6" cy="214"/>
              </a:xfrm>
              <a:custGeom>
                <a:avLst/>
                <a:gdLst/>
                <a:ahLst/>
                <a:cxnLst>
                  <a:cxn ang="0">
                    <a:pos x="0" y="0"/>
                  </a:cxn>
                  <a:cxn ang="0">
                    <a:pos x="0" y="214"/>
                  </a:cxn>
                  <a:cxn ang="0">
                    <a:pos x="6" y="208"/>
                  </a:cxn>
                  <a:cxn ang="0">
                    <a:pos x="6" y="0"/>
                  </a:cxn>
                  <a:cxn ang="0">
                    <a:pos x="0" y="0"/>
                  </a:cxn>
                </a:cxnLst>
                <a:rect l="0" t="0" r="r" b="b"/>
                <a:pathLst>
                  <a:path w="6" h="214">
                    <a:moveTo>
                      <a:pt x="0" y="0"/>
                    </a:moveTo>
                    <a:lnTo>
                      <a:pt x="0" y="214"/>
                    </a:lnTo>
                    <a:lnTo>
                      <a:pt x="6" y="208"/>
                    </a:lnTo>
                    <a:lnTo>
                      <a:pt x="6" y="0"/>
                    </a:lnTo>
                    <a:lnTo>
                      <a:pt x="0" y="0"/>
                    </a:lnTo>
                    <a:close/>
                  </a:path>
                </a:pathLst>
              </a:custGeom>
              <a:solidFill>
                <a:srgbClr val="63C6F5"/>
              </a:solidFill>
              <a:ln w="9525">
                <a:noFill/>
                <a:round/>
                <a:headEnd/>
                <a:tailEnd/>
              </a:ln>
            </p:spPr>
            <p:txBody>
              <a:bodyPr/>
              <a:lstStyle/>
              <a:p>
                <a:endParaRPr lang="en-US" dirty="0"/>
              </a:p>
            </p:txBody>
          </p:sp>
          <p:sp>
            <p:nvSpPr>
              <p:cNvPr id="81930" name="Rectangle 14346"/>
              <p:cNvSpPr>
                <a:spLocks noChangeArrowheads="1"/>
              </p:cNvSpPr>
              <p:nvPr/>
            </p:nvSpPr>
            <p:spPr bwMode="auto">
              <a:xfrm>
                <a:off x="2415" y="2960"/>
                <a:ext cx="6" cy="113"/>
              </a:xfrm>
              <a:prstGeom prst="rect">
                <a:avLst/>
              </a:prstGeom>
              <a:solidFill>
                <a:srgbClr val="63C6F5"/>
              </a:solidFill>
              <a:ln w="9525">
                <a:noFill/>
                <a:miter lim="800000"/>
                <a:headEnd/>
                <a:tailEnd/>
              </a:ln>
            </p:spPr>
            <p:txBody>
              <a:bodyPr/>
              <a:lstStyle/>
              <a:p>
                <a:endParaRPr lang="en-US" dirty="0"/>
              </a:p>
            </p:txBody>
          </p:sp>
          <p:sp>
            <p:nvSpPr>
              <p:cNvPr id="81931" name="Freeform 14347"/>
              <p:cNvSpPr>
                <a:spLocks/>
              </p:cNvSpPr>
              <p:nvPr/>
            </p:nvSpPr>
            <p:spPr bwMode="auto">
              <a:xfrm>
                <a:off x="2415" y="3173"/>
                <a:ext cx="6" cy="170"/>
              </a:xfrm>
              <a:custGeom>
                <a:avLst/>
                <a:gdLst/>
                <a:ahLst/>
                <a:cxnLst>
                  <a:cxn ang="0">
                    <a:pos x="0" y="0"/>
                  </a:cxn>
                  <a:cxn ang="0">
                    <a:pos x="0" y="164"/>
                  </a:cxn>
                  <a:cxn ang="0">
                    <a:pos x="6" y="170"/>
                  </a:cxn>
                  <a:cxn ang="0">
                    <a:pos x="6" y="7"/>
                  </a:cxn>
                  <a:cxn ang="0">
                    <a:pos x="0" y="0"/>
                  </a:cxn>
                </a:cxnLst>
                <a:rect l="0" t="0" r="r" b="b"/>
                <a:pathLst>
                  <a:path w="6" h="170">
                    <a:moveTo>
                      <a:pt x="0" y="0"/>
                    </a:moveTo>
                    <a:lnTo>
                      <a:pt x="0" y="164"/>
                    </a:lnTo>
                    <a:lnTo>
                      <a:pt x="6" y="170"/>
                    </a:lnTo>
                    <a:lnTo>
                      <a:pt x="6" y="7"/>
                    </a:lnTo>
                    <a:lnTo>
                      <a:pt x="0" y="0"/>
                    </a:lnTo>
                    <a:close/>
                  </a:path>
                </a:pathLst>
              </a:custGeom>
              <a:solidFill>
                <a:srgbClr val="63C6F5"/>
              </a:solidFill>
              <a:ln w="9525">
                <a:noFill/>
                <a:round/>
                <a:headEnd/>
                <a:tailEnd/>
              </a:ln>
            </p:spPr>
            <p:txBody>
              <a:bodyPr/>
              <a:lstStyle/>
              <a:p>
                <a:endParaRPr lang="en-US" dirty="0"/>
              </a:p>
            </p:txBody>
          </p:sp>
          <p:sp>
            <p:nvSpPr>
              <p:cNvPr id="81932" name="Rectangle 14348"/>
              <p:cNvSpPr>
                <a:spLocks noChangeArrowheads="1"/>
              </p:cNvSpPr>
              <p:nvPr/>
            </p:nvSpPr>
            <p:spPr bwMode="auto">
              <a:xfrm>
                <a:off x="2415" y="3350"/>
                <a:ext cx="6" cy="6"/>
              </a:xfrm>
              <a:prstGeom prst="rect">
                <a:avLst/>
              </a:prstGeom>
              <a:solidFill>
                <a:srgbClr val="63C6F5"/>
              </a:solidFill>
              <a:ln w="9525">
                <a:noFill/>
                <a:miter lim="800000"/>
                <a:headEnd/>
                <a:tailEnd/>
              </a:ln>
            </p:spPr>
            <p:txBody>
              <a:bodyPr/>
              <a:lstStyle/>
              <a:p>
                <a:endParaRPr lang="en-US" dirty="0"/>
              </a:p>
            </p:txBody>
          </p:sp>
          <p:sp>
            <p:nvSpPr>
              <p:cNvPr id="81933" name="Freeform 14349"/>
              <p:cNvSpPr>
                <a:spLocks/>
              </p:cNvSpPr>
              <p:nvPr/>
            </p:nvSpPr>
            <p:spPr bwMode="auto">
              <a:xfrm>
                <a:off x="2415" y="3356"/>
                <a:ext cx="6" cy="38"/>
              </a:xfrm>
              <a:custGeom>
                <a:avLst/>
                <a:gdLst/>
                <a:ahLst/>
                <a:cxnLst>
                  <a:cxn ang="0">
                    <a:pos x="0" y="0"/>
                  </a:cxn>
                  <a:cxn ang="0">
                    <a:pos x="0" y="38"/>
                  </a:cxn>
                  <a:cxn ang="0">
                    <a:pos x="6" y="38"/>
                  </a:cxn>
                  <a:cxn ang="0">
                    <a:pos x="6" y="6"/>
                  </a:cxn>
                  <a:cxn ang="0">
                    <a:pos x="0" y="0"/>
                  </a:cxn>
                </a:cxnLst>
                <a:rect l="0" t="0" r="r" b="b"/>
                <a:pathLst>
                  <a:path w="6" h="38">
                    <a:moveTo>
                      <a:pt x="0" y="0"/>
                    </a:moveTo>
                    <a:lnTo>
                      <a:pt x="0" y="38"/>
                    </a:lnTo>
                    <a:lnTo>
                      <a:pt x="6" y="38"/>
                    </a:lnTo>
                    <a:lnTo>
                      <a:pt x="6" y="6"/>
                    </a:lnTo>
                    <a:lnTo>
                      <a:pt x="0" y="0"/>
                    </a:lnTo>
                    <a:close/>
                  </a:path>
                </a:pathLst>
              </a:custGeom>
              <a:solidFill>
                <a:srgbClr val="63C6F5"/>
              </a:solidFill>
              <a:ln w="9525">
                <a:noFill/>
                <a:round/>
                <a:headEnd/>
                <a:tailEnd/>
              </a:ln>
            </p:spPr>
            <p:txBody>
              <a:bodyPr/>
              <a:lstStyle/>
              <a:p>
                <a:endParaRPr lang="en-US" dirty="0"/>
              </a:p>
            </p:txBody>
          </p:sp>
          <p:sp>
            <p:nvSpPr>
              <p:cNvPr id="81934" name="Rectangle 14350"/>
              <p:cNvSpPr>
                <a:spLocks noChangeArrowheads="1"/>
              </p:cNvSpPr>
              <p:nvPr/>
            </p:nvSpPr>
            <p:spPr bwMode="auto">
              <a:xfrm>
                <a:off x="2415" y="3557"/>
                <a:ext cx="6" cy="94"/>
              </a:xfrm>
              <a:prstGeom prst="rect">
                <a:avLst/>
              </a:prstGeom>
              <a:solidFill>
                <a:srgbClr val="63C6F5"/>
              </a:solidFill>
              <a:ln w="9525">
                <a:noFill/>
                <a:miter lim="800000"/>
                <a:headEnd/>
                <a:tailEnd/>
              </a:ln>
            </p:spPr>
            <p:txBody>
              <a:bodyPr/>
              <a:lstStyle/>
              <a:p>
                <a:endParaRPr lang="en-US" dirty="0"/>
              </a:p>
            </p:txBody>
          </p:sp>
          <p:sp>
            <p:nvSpPr>
              <p:cNvPr id="81935" name="Freeform 14351"/>
              <p:cNvSpPr>
                <a:spLocks/>
              </p:cNvSpPr>
              <p:nvPr/>
            </p:nvSpPr>
            <p:spPr bwMode="auto">
              <a:xfrm>
                <a:off x="2421" y="1953"/>
                <a:ext cx="7" cy="201"/>
              </a:xfrm>
              <a:custGeom>
                <a:avLst/>
                <a:gdLst/>
                <a:ahLst/>
                <a:cxnLst>
                  <a:cxn ang="0">
                    <a:pos x="0" y="0"/>
                  </a:cxn>
                  <a:cxn ang="0">
                    <a:pos x="0" y="195"/>
                  </a:cxn>
                  <a:cxn ang="0">
                    <a:pos x="7" y="201"/>
                  </a:cxn>
                  <a:cxn ang="0">
                    <a:pos x="7" y="0"/>
                  </a:cxn>
                  <a:cxn ang="0">
                    <a:pos x="0" y="0"/>
                  </a:cxn>
                </a:cxnLst>
                <a:rect l="0" t="0" r="r" b="b"/>
                <a:pathLst>
                  <a:path w="7" h="201">
                    <a:moveTo>
                      <a:pt x="0" y="0"/>
                    </a:moveTo>
                    <a:lnTo>
                      <a:pt x="0" y="195"/>
                    </a:lnTo>
                    <a:lnTo>
                      <a:pt x="7" y="201"/>
                    </a:lnTo>
                    <a:lnTo>
                      <a:pt x="7" y="0"/>
                    </a:lnTo>
                    <a:lnTo>
                      <a:pt x="0" y="0"/>
                    </a:lnTo>
                    <a:close/>
                  </a:path>
                </a:pathLst>
              </a:custGeom>
              <a:solidFill>
                <a:srgbClr val="63C6F5"/>
              </a:solidFill>
              <a:ln w="9525">
                <a:noFill/>
                <a:round/>
                <a:headEnd/>
                <a:tailEnd/>
              </a:ln>
            </p:spPr>
            <p:txBody>
              <a:bodyPr/>
              <a:lstStyle/>
              <a:p>
                <a:endParaRPr lang="en-US" dirty="0"/>
              </a:p>
            </p:txBody>
          </p:sp>
          <p:sp>
            <p:nvSpPr>
              <p:cNvPr id="81936" name="Rectangle 14352"/>
              <p:cNvSpPr>
                <a:spLocks noChangeArrowheads="1"/>
              </p:cNvSpPr>
              <p:nvPr/>
            </p:nvSpPr>
            <p:spPr bwMode="auto">
              <a:xfrm>
                <a:off x="2421" y="2236"/>
                <a:ext cx="7" cy="1"/>
              </a:xfrm>
              <a:prstGeom prst="rect">
                <a:avLst/>
              </a:prstGeom>
              <a:solidFill>
                <a:srgbClr val="63C6F5"/>
              </a:solidFill>
              <a:ln w="9525">
                <a:noFill/>
                <a:miter lim="800000"/>
                <a:headEnd/>
                <a:tailEnd/>
              </a:ln>
            </p:spPr>
            <p:txBody>
              <a:bodyPr/>
              <a:lstStyle/>
              <a:p>
                <a:endParaRPr lang="en-US" dirty="0"/>
              </a:p>
            </p:txBody>
          </p:sp>
          <p:sp>
            <p:nvSpPr>
              <p:cNvPr id="81937" name="Rectangle 14353"/>
              <p:cNvSpPr>
                <a:spLocks noChangeArrowheads="1"/>
              </p:cNvSpPr>
              <p:nvPr/>
            </p:nvSpPr>
            <p:spPr bwMode="auto">
              <a:xfrm>
                <a:off x="2421" y="2614"/>
                <a:ext cx="7" cy="12"/>
              </a:xfrm>
              <a:prstGeom prst="rect">
                <a:avLst/>
              </a:prstGeom>
              <a:solidFill>
                <a:srgbClr val="63C6F5"/>
              </a:solidFill>
              <a:ln w="9525">
                <a:noFill/>
                <a:miter lim="800000"/>
                <a:headEnd/>
                <a:tailEnd/>
              </a:ln>
            </p:spPr>
            <p:txBody>
              <a:bodyPr/>
              <a:lstStyle/>
              <a:p>
                <a:endParaRPr lang="en-US" dirty="0"/>
              </a:p>
            </p:txBody>
          </p:sp>
          <p:sp>
            <p:nvSpPr>
              <p:cNvPr id="81938" name="Rectangle 14354"/>
              <p:cNvSpPr>
                <a:spLocks noChangeArrowheads="1"/>
              </p:cNvSpPr>
              <p:nvPr/>
            </p:nvSpPr>
            <p:spPr bwMode="auto">
              <a:xfrm>
                <a:off x="2421" y="2960"/>
                <a:ext cx="7" cy="100"/>
              </a:xfrm>
              <a:prstGeom prst="rect">
                <a:avLst/>
              </a:prstGeom>
              <a:solidFill>
                <a:srgbClr val="63C6F5"/>
              </a:solidFill>
              <a:ln w="9525">
                <a:noFill/>
                <a:miter lim="800000"/>
                <a:headEnd/>
                <a:tailEnd/>
              </a:ln>
            </p:spPr>
            <p:txBody>
              <a:bodyPr/>
              <a:lstStyle/>
              <a:p>
                <a:endParaRPr lang="en-US" dirty="0"/>
              </a:p>
            </p:txBody>
          </p:sp>
          <p:sp>
            <p:nvSpPr>
              <p:cNvPr id="81939" name="Freeform 14355"/>
              <p:cNvSpPr>
                <a:spLocks/>
              </p:cNvSpPr>
              <p:nvPr/>
            </p:nvSpPr>
            <p:spPr bwMode="auto">
              <a:xfrm>
                <a:off x="2421" y="3180"/>
                <a:ext cx="7" cy="182"/>
              </a:xfrm>
              <a:custGeom>
                <a:avLst/>
                <a:gdLst/>
                <a:ahLst/>
                <a:cxnLst>
                  <a:cxn ang="0">
                    <a:pos x="0" y="0"/>
                  </a:cxn>
                  <a:cxn ang="0">
                    <a:pos x="0" y="170"/>
                  </a:cxn>
                  <a:cxn ang="0">
                    <a:pos x="7" y="182"/>
                  </a:cxn>
                  <a:cxn ang="0">
                    <a:pos x="7" y="0"/>
                  </a:cxn>
                  <a:cxn ang="0">
                    <a:pos x="0" y="0"/>
                  </a:cxn>
                </a:cxnLst>
                <a:rect l="0" t="0" r="r" b="b"/>
                <a:pathLst>
                  <a:path w="7" h="182">
                    <a:moveTo>
                      <a:pt x="0" y="0"/>
                    </a:moveTo>
                    <a:lnTo>
                      <a:pt x="0" y="170"/>
                    </a:lnTo>
                    <a:lnTo>
                      <a:pt x="7" y="182"/>
                    </a:lnTo>
                    <a:lnTo>
                      <a:pt x="7" y="0"/>
                    </a:lnTo>
                    <a:lnTo>
                      <a:pt x="0" y="0"/>
                    </a:lnTo>
                    <a:close/>
                  </a:path>
                </a:pathLst>
              </a:custGeom>
              <a:solidFill>
                <a:srgbClr val="63C6F5"/>
              </a:solidFill>
              <a:ln w="9525">
                <a:noFill/>
                <a:round/>
                <a:headEnd/>
                <a:tailEnd/>
              </a:ln>
            </p:spPr>
            <p:txBody>
              <a:bodyPr/>
              <a:lstStyle/>
              <a:p>
                <a:endParaRPr lang="en-US" dirty="0"/>
              </a:p>
            </p:txBody>
          </p:sp>
          <p:sp>
            <p:nvSpPr>
              <p:cNvPr id="81940" name="Rectangle 14356"/>
              <p:cNvSpPr>
                <a:spLocks noChangeArrowheads="1"/>
              </p:cNvSpPr>
              <p:nvPr/>
            </p:nvSpPr>
            <p:spPr bwMode="auto">
              <a:xfrm>
                <a:off x="2421" y="3362"/>
                <a:ext cx="7" cy="32"/>
              </a:xfrm>
              <a:prstGeom prst="rect">
                <a:avLst/>
              </a:prstGeom>
              <a:solidFill>
                <a:srgbClr val="63C6F5"/>
              </a:solidFill>
              <a:ln w="9525">
                <a:noFill/>
                <a:miter lim="800000"/>
                <a:headEnd/>
                <a:tailEnd/>
              </a:ln>
            </p:spPr>
            <p:txBody>
              <a:bodyPr/>
              <a:lstStyle/>
              <a:p>
                <a:endParaRPr lang="en-US" dirty="0"/>
              </a:p>
            </p:txBody>
          </p:sp>
          <p:sp>
            <p:nvSpPr>
              <p:cNvPr id="81941" name="Rectangle 14357"/>
              <p:cNvSpPr>
                <a:spLocks noChangeArrowheads="1"/>
              </p:cNvSpPr>
              <p:nvPr/>
            </p:nvSpPr>
            <p:spPr bwMode="auto">
              <a:xfrm>
                <a:off x="2421" y="3557"/>
                <a:ext cx="7" cy="94"/>
              </a:xfrm>
              <a:prstGeom prst="rect">
                <a:avLst/>
              </a:prstGeom>
              <a:solidFill>
                <a:srgbClr val="63C6F5"/>
              </a:solidFill>
              <a:ln w="9525">
                <a:noFill/>
                <a:miter lim="800000"/>
                <a:headEnd/>
                <a:tailEnd/>
              </a:ln>
            </p:spPr>
            <p:txBody>
              <a:bodyPr/>
              <a:lstStyle/>
              <a:p>
                <a:endParaRPr lang="en-US" dirty="0"/>
              </a:p>
            </p:txBody>
          </p:sp>
          <p:sp>
            <p:nvSpPr>
              <p:cNvPr id="81942" name="Freeform 14358"/>
              <p:cNvSpPr>
                <a:spLocks/>
              </p:cNvSpPr>
              <p:nvPr/>
            </p:nvSpPr>
            <p:spPr bwMode="auto">
              <a:xfrm>
                <a:off x="2428" y="1953"/>
                <a:ext cx="6" cy="214"/>
              </a:xfrm>
              <a:custGeom>
                <a:avLst/>
                <a:gdLst/>
                <a:ahLst/>
                <a:cxnLst>
                  <a:cxn ang="0">
                    <a:pos x="0" y="0"/>
                  </a:cxn>
                  <a:cxn ang="0">
                    <a:pos x="0" y="214"/>
                  </a:cxn>
                  <a:cxn ang="0">
                    <a:pos x="6" y="214"/>
                  </a:cxn>
                  <a:cxn ang="0">
                    <a:pos x="6" y="6"/>
                  </a:cxn>
                  <a:cxn ang="0">
                    <a:pos x="0" y="0"/>
                  </a:cxn>
                </a:cxnLst>
                <a:rect l="0" t="0" r="r" b="b"/>
                <a:pathLst>
                  <a:path w="6" h="214">
                    <a:moveTo>
                      <a:pt x="0" y="0"/>
                    </a:moveTo>
                    <a:lnTo>
                      <a:pt x="0" y="214"/>
                    </a:lnTo>
                    <a:lnTo>
                      <a:pt x="6" y="214"/>
                    </a:lnTo>
                    <a:lnTo>
                      <a:pt x="6" y="6"/>
                    </a:lnTo>
                    <a:lnTo>
                      <a:pt x="0" y="0"/>
                    </a:lnTo>
                    <a:close/>
                  </a:path>
                </a:pathLst>
              </a:custGeom>
              <a:solidFill>
                <a:srgbClr val="63C6F5"/>
              </a:solidFill>
              <a:ln w="9525">
                <a:noFill/>
                <a:round/>
                <a:headEnd/>
                <a:tailEnd/>
              </a:ln>
            </p:spPr>
            <p:txBody>
              <a:bodyPr/>
              <a:lstStyle/>
              <a:p>
                <a:endParaRPr lang="en-US" dirty="0"/>
              </a:p>
            </p:txBody>
          </p:sp>
          <p:sp>
            <p:nvSpPr>
              <p:cNvPr id="81943" name="Freeform 14359"/>
              <p:cNvSpPr>
                <a:spLocks/>
              </p:cNvSpPr>
              <p:nvPr/>
            </p:nvSpPr>
            <p:spPr bwMode="auto">
              <a:xfrm>
                <a:off x="2428" y="2582"/>
                <a:ext cx="6" cy="44"/>
              </a:xfrm>
              <a:custGeom>
                <a:avLst/>
                <a:gdLst/>
                <a:ahLst/>
                <a:cxnLst>
                  <a:cxn ang="0">
                    <a:pos x="0" y="0"/>
                  </a:cxn>
                  <a:cxn ang="0">
                    <a:pos x="0" y="44"/>
                  </a:cxn>
                  <a:cxn ang="0">
                    <a:pos x="6" y="38"/>
                  </a:cxn>
                  <a:cxn ang="0">
                    <a:pos x="6" y="0"/>
                  </a:cxn>
                  <a:cxn ang="0">
                    <a:pos x="0" y="0"/>
                  </a:cxn>
                </a:cxnLst>
                <a:rect l="0" t="0" r="r" b="b"/>
                <a:pathLst>
                  <a:path w="6" h="44">
                    <a:moveTo>
                      <a:pt x="0" y="0"/>
                    </a:moveTo>
                    <a:lnTo>
                      <a:pt x="0" y="44"/>
                    </a:lnTo>
                    <a:lnTo>
                      <a:pt x="6" y="38"/>
                    </a:lnTo>
                    <a:lnTo>
                      <a:pt x="6" y="0"/>
                    </a:lnTo>
                    <a:lnTo>
                      <a:pt x="0" y="0"/>
                    </a:lnTo>
                    <a:close/>
                  </a:path>
                </a:pathLst>
              </a:custGeom>
              <a:solidFill>
                <a:srgbClr val="63C6F5"/>
              </a:solidFill>
              <a:ln w="9525">
                <a:noFill/>
                <a:round/>
                <a:headEnd/>
                <a:tailEnd/>
              </a:ln>
            </p:spPr>
            <p:txBody>
              <a:bodyPr/>
              <a:lstStyle/>
              <a:p>
                <a:endParaRPr lang="en-US" dirty="0"/>
              </a:p>
            </p:txBody>
          </p:sp>
          <p:sp>
            <p:nvSpPr>
              <p:cNvPr id="81944" name="Freeform 14360"/>
              <p:cNvSpPr>
                <a:spLocks/>
              </p:cNvSpPr>
              <p:nvPr/>
            </p:nvSpPr>
            <p:spPr bwMode="auto">
              <a:xfrm>
                <a:off x="2421" y="2714"/>
                <a:ext cx="7" cy="201"/>
              </a:xfrm>
              <a:custGeom>
                <a:avLst/>
                <a:gdLst/>
                <a:ahLst/>
                <a:cxnLst>
                  <a:cxn ang="0">
                    <a:pos x="0" y="0"/>
                  </a:cxn>
                  <a:cxn ang="0">
                    <a:pos x="0" y="201"/>
                  </a:cxn>
                  <a:cxn ang="0">
                    <a:pos x="7" y="195"/>
                  </a:cxn>
                  <a:cxn ang="0">
                    <a:pos x="7" y="6"/>
                  </a:cxn>
                  <a:cxn ang="0">
                    <a:pos x="0" y="0"/>
                  </a:cxn>
                </a:cxnLst>
                <a:rect l="0" t="0" r="r" b="b"/>
                <a:pathLst>
                  <a:path w="7" h="201">
                    <a:moveTo>
                      <a:pt x="0" y="0"/>
                    </a:moveTo>
                    <a:lnTo>
                      <a:pt x="0" y="201"/>
                    </a:lnTo>
                    <a:lnTo>
                      <a:pt x="7" y="195"/>
                    </a:lnTo>
                    <a:lnTo>
                      <a:pt x="7" y="6"/>
                    </a:lnTo>
                    <a:lnTo>
                      <a:pt x="0" y="0"/>
                    </a:lnTo>
                    <a:close/>
                  </a:path>
                </a:pathLst>
              </a:custGeom>
              <a:solidFill>
                <a:srgbClr val="63C6F5"/>
              </a:solidFill>
              <a:ln w="9525">
                <a:noFill/>
                <a:round/>
                <a:headEnd/>
                <a:tailEnd/>
              </a:ln>
            </p:spPr>
            <p:txBody>
              <a:bodyPr/>
              <a:lstStyle/>
              <a:p>
                <a:endParaRPr lang="en-US" dirty="0"/>
              </a:p>
            </p:txBody>
          </p:sp>
          <p:sp>
            <p:nvSpPr>
              <p:cNvPr id="81945" name="Rectangle 14361"/>
              <p:cNvSpPr>
                <a:spLocks noChangeArrowheads="1"/>
              </p:cNvSpPr>
              <p:nvPr/>
            </p:nvSpPr>
            <p:spPr bwMode="auto">
              <a:xfrm>
                <a:off x="2428" y="2720"/>
                <a:ext cx="6" cy="177"/>
              </a:xfrm>
              <a:prstGeom prst="rect">
                <a:avLst/>
              </a:prstGeom>
              <a:solidFill>
                <a:srgbClr val="63C6F5"/>
              </a:solidFill>
              <a:ln w="9525">
                <a:noFill/>
                <a:miter lim="800000"/>
                <a:headEnd/>
                <a:tailEnd/>
              </a:ln>
            </p:spPr>
            <p:txBody>
              <a:bodyPr/>
              <a:lstStyle/>
              <a:p>
                <a:endParaRPr lang="en-US" dirty="0"/>
              </a:p>
            </p:txBody>
          </p:sp>
          <p:sp>
            <p:nvSpPr>
              <p:cNvPr id="81946" name="Freeform 14362"/>
              <p:cNvSpPr>
                <a:spLocks/>
              </p:cNvSpPr>
              <p:nvPr/>
            </p:nvSpPr>
            <p:spPr bwMode="auto">
              <a:xfrm>
                <a:off x="2428" y="2947"/>
                <a:ext cx="6" cy="107"/>
              </a:xfrm>
              <a:custGeom>
                <a:avLst/>
                <a:gdLst/>
                <a:ahLst/>
                <a:cxnLst>
                  <a:cxn ang="0">
                    <a:pos x="0" y="6"/>
                  </a:cxn>
                  <a:cxn ang="0">
                    <a:pos x="0" y="107"/>
                  </a:cxn>
                  <a:cxn ang="0">
                    <a:pos x="6" y="107"/>
                  </a:cxn>
                  <a:cxn ang="0">
                    <a:pos x="6" y="0"/>
                  </a:cxn>
                  <a:cxn ang="0">
                    <a:pos x="0" y="6"/>
                  </a:cxn>
                </a:cxnLst>
                <a:rect l="0" t="0" r="r" b="b"/>
                <a:pathLst>
                  <a:path w="6" h="107">
                    <a:moveTo>
                      <a:pt x="0" y="6"/>
                    </a:moveTo>
                    <a:lnTo>
                      <a:pt x="0" y="107"/>
                    </a:lnTo>
                    <a:lnTo>
                      <a:pt x="6" y="107"/>
                    </a:lnTo>
                    <a:lnTo>
                      <a:pt x="6" y="0"/>
                    </a:lnTo>
                    <a:lnTo>
                      <a:pt x="0" y="6"/>
                    </a:lnTo>
                    <a:close/>
                  </a:path>
                </a:pathLst>
              </a:custGeom>
              <a:solidFill>
                <a:srgbClr val="63C6F5"/>
              </a:solidFill>
              <a:ln w="9525">
                <a:noFill/>
                <a:round/>
                <a:headEnd/>
                <a:tailEnd/>
              </a:ln>
            </p:spPr>
            <p:txBody>
              <a:bodyPr/>
              <a:lstStyle/>
              <a:p>
                <a:endParaRPr lang="en-US" dirty="0"/>
              </a:p>
            </p:txBody>
          </p:sp>
          <p:sp>
            <p:nvSpPr>
              <p:cNvPr id="81947" name="Rectangle 14363"/>
              <p:cNvSpPr>
                <a:spLocks noChangeArrowheads="1"/>
              </p:cNvSpPr>
              <p:nvPr/>
            </p:nvSpPr>
            <p:spPr bwMode="auto">
              <a:xfrm>
                <a:off x="2428" y="3186"/>
                <a:ext cx="6" cy="176"/>
              </a:xfrm>
              <a:prstGeom prst="rect">
                <a:avLst/>
              </a:prstGeom>
              <a:solidFill>
                <a:srgbClr val="63C6F5"/>
              </a:solidFill>
              <a:ln w="9525">
                <a:noFill/>
                <a:miter lim="800000"/>
                <a:headEnd/>
                <a:tailEnd/>
              </a:ln>
            </p:spPr>
            <p:txBody>
              <a:bodyPr/>
              <a:lstStyle/>
              <a:p>
                <a:endParaRPr lang="en-US" dirty="0"/>
              </a:p>
            </p:txBody>
          </p:sp>
          <p:sp>
            <p:nvSpPr>
              <p:cNvPr id="81948" name="Rectangle 14364"/>
              <p:cNvSpPr>
                <a:spLocks noChangeArrowheads="1"/>
              </p:cNvSpPr>
              <p:nvPr/>
            </p:nvSpPr>
            <p:spPr bwMode="auto">
              <a:xfrm>
                <a:off x="2428" y="3368"/>
                <a:ext cx="6" cy="13"/>
              </a:xfrm>
              <a:prstGeom prst="rect">
                <a:avLst/>
              </a:prstGeom>
              <a:solidFill>
                <a:srgbClr val="63C6F5"/>
              </a:solidFill>
              <a:ln w="9525">
                <a:noFill/>
                <a:miter lim="800000"/>
                <a:headEnd/>
                <a:tailEnd/>
              </a:ln>
            </p:spPr>
            <p:txBody>
              <a:bodyPr/>
              <a:lstStyle/>
              <a:p>
                <a:endParaRPr lang="en-US" dirty="0"/>
              </a:p>
            </p:txBody>
          </p:sp>
          <p:sp>
            <p:nvSpPr>
              <p:cNvPr id="81949" name="Freeform 14365"/>
              <p:cNvSpPr>
                <a:spLocks/>
              </p:cNvSpPr>
              <p:nvPr/>
            </p:nvSpPr>
            <p:spPr bwMode="auto">
              <a:xfrm>
                <a:off x="2428" y="3551"/>
                <a:ext cx="6" cy="100"/>
              </a:xfrm>
              <a:custGeom>
                <a:avLst/>
                <a:gdLst/>
                <a:ahLst/>
                <a:cxnLst>
                  <a:cxn ang="0">
                    <a:pos x="0" y="6"/>
                  </a:cxn>
                  <a:cxn ang="0">
                    <a:pos x="0" y="100"/>
                  </a:cxn>
                  <a:cxn ang="0">
                    <a:pos x="6" y="100"/>
                  </a:cxn>
                  <a:cxn ang="0">
                    <a:pos x="6" y="0"/>
                  </a:cxn>
                  <a:cxn ang="0">
                    <a:pos x="0" y="6"/>
                  </a:cxn>
                </a:cxnLst>
                <a:rect l="0" t="0" r="r" b="b"/>
                <a:pathLst>
                  <a:path w="6" h="100">
                    <a:moveTo>
                      <a:pt x="0" y="6"/>
                    </a:moveTo>
                    <a:lnTo>
                      <a:pt x="0" y="100"/>
                    </a:lnTo>
                    <a:lnTo>
                      <a:pt x="6" y="100"/>
                    </a:lnTo>
                    <a:lnTo>
                      <a:pt x="6" y="0"/>
                    </a:lnTo>
                    <a:lnTo>
                      <a:pt x="0" y="6"/>
                    </a:lnTo>
                    <a:close/>
                  </a:path>
                </a:pathLst>
              </a:custGeom>
              <a:solidFill>
                <a:srgbClr val="63C6F5"/>
              </a:solidFill>
              <a:ln w="9525">
                <a:noFill/>
                <a:round/>
                <a:headEnd/>
                <a:tailEnd/>
              </a:ln>
            </p:spPr>
            <p:txBody>
              <a:bodyPr/>
              <a:lstStyle/>
              <a:p>
                <a:endParaRPr lang="en-US" dirty="0"/>
              </a:p>
            </p:txBody>
          </p:sp>
          <p:sp>
            <p:nvSpPr>
              <p:cNvPr id="81950" name="Freeform 14366"/>
              <p:cNvSpPr>
                <a:spLocks/>
              </p:cNvSpPr>
              <p:nvPr/>
            </p:nvSpPr>
            <p:spPr bwMode="auto">
              <a:xfrm>
                <a:off x="2434" y="1966"/>
                <a:ext cx="6" cy="220"/>
              </a:xfrm>
              <a:custGeom>
                <a:avLst/>
                <a:gdLst/>
                <a:ahLst/>
                <a:cxnLst>
                  <a:cxn ang="0">
                    <a:pos x="0" y="0"/>
                  </a:cxn>
                  <a:cxn ang="0">
                    <a:pos x="0" y="214"/>
                  </a:cxn>
                  <a:cxn ang="0">
                    <a:pos x="6" y="220"/>
                  </a:cxn>
                  <a:cxn ang="0">
                    <a:pos x="6" y="0"/>
                  </a:cxn>
                  <a:cxn ang="0">
                    <a:pos x="0" y="0"/>
                  </a:cxn>
                </a:cxnLst>
                <a:rect l="0" t="0" r="r" b="b"/>
                <a:pathLst>
                  <a:path w="6" h="220">
                    <a:moveTo>
                      <a:pt x="0" y="0"/>
                    </a:moveTo>
                    <a:lnTo>
                      <a:pt x="0" y="214"/>
                    </a:lnTo>
                    <a:lnTo>
                      <a:pt x="6" y="220"/>
                    </a:lnTo>
                    <a:lnTo>
                      <a:pt x="6" y="0"/>
                    </a:lnTo>
                    <a:lnTo>
                      <a:pt x="0" y="0"/>
                    </a:lnTo>
                    <a:close/>
                  </a:path>
                </a:pathLst>
              </a:custGeom>
              <a:solidFill>
                <a:srgbClr val="63C6F5"/>
              </a:solidFill>
              <a:ln w="9525">
                <a:noFill/>
                <a:round/>
                <a:headEnd/>
                <a:tailEnd/>
              </a:ln>
            </p:spPr>
            <p:txBody>
              <a:bodyPr/>
              <a:lstStyle/>
              <a:p>
                <a:endParaRPr lang="en-US" dirty="0"/>
              </a:p>
            </p:txBody>
          </p:sp>
          <p:sp>
            <p:nvSpPr>
              <p:cNvPr id="81951" name="Freeform 14367"/>
              <p:cNvSpPr>
                <a:spLocks/>
              </p:cNvSpPr>
              <p:nvPr/>
            </p:nvSpPr>
            <p:spPr bwMode="auto">
              <a:xfrm>
                <a:off x="2434" y="2469"/>
                <a:ext cx="6" cy="12"/>
              </a:xfrm>
              <a:custGeom>
                <a:avLst/>
                <a:gdLst/>
                <a:ahLst/>
                <a:cxnLst>
                  <a:cxn ang="0">
                    <a:pos x="0" y="6"/>
                  </a:cxn>
                  <a:cxn ang="0">
                    <a:pos x="0" y="12"/>
                  </a:cxn>
                  <a:cxn ang="0">
                    <a:pos x="6" y="12"/>
                  </a:cxn>
                  <a:cxn ang="0">
                    <a:pos x="6" y="0"/>
                  </a:cxn>
                  <a:cxn ang="0">
                    <a:pos x="0" y="6"/>
                  </a:cxn>
                </a:cxnLst>
                <a:rect l="0" t="0" r="r" b="b"/>
                <a:pathLst>
                  <a:path w="6" h="12">
                    <a:moveTo>
                      <a:pt x="0" y="6"/>
                    </a:moveTo>
                    <a:lnTo>
                      <a:pt x="0" y="12"/>
                    </a:lnTo>
                    <a:lnTo>
                      <a:pt x="6" y="12"/>
                    </a:lnTo>
                    <a:lnTo>
                      <a:pt x="6" y="0"/>
                    </a:lnTo>
                    <a:lnTo>
                      <a:pt x="0" y="6"/>
                    </a:lnTo>
                    <a:close/>
                  </a:path>
                </a:pathLst>
              </a:custGeom>
              <a:solidFill>
                <a:srgbClr val="63C6F5"/>
              </a:solidFill>
              <a:ln w="9525">
                <a:noFill/>
                <a:round/>
                <a:headEnd/>
                <a:tailEnd/>
              </a:ln>
            </p:spPr>
            <p:txBody>
              <a:bodyPr/>
              <a:lstStyle/>
              <a:p>
                <a:endParaRPr lang="en-US" dirty="0"/>
              </a:p>
            </p:txBody>
          </p:sp>
          <p:sp>
            <p:nvSpPr>
              <p:cNvPr id="81952" name="Rectangle 14368"/>
              <p:cNvSpPr>
                <a:spLocks noChangeArrowheads="1"/>
              </p:cNvSpPr>
              <p:nvPr/>
            </p:nvSpPr>
            <p:spPr bwMode="auto">
              <a:xfrm>
                <a:off x="2434" y="2582"/>
                <a:ext cx="6" cy="38"/>
              </a:xfrm>
              <a:prstGeom prst="rect">
                <a:avLst/>
              </a:prstGeom>
              <a:solidFill>
                <a:srgbClr val="63C6F5"/>
              </a:solidFill>
              <a:ln w="9525">
                <a:noFill/>
                <a:miter lim="800000"/>
                <a:headEnd/>
                <a:tailEnd/>
              </a:ln>
            </p:spPr>
            <p:txBody>
              <a:bodyPr/>
              <a:lstStyle/>
              <a:p>
                <a:endParaRPr lang="en-US" dirty="0"/>
              </a:p>
            </p:txBody>
          </p:sp>
          <p:sp>
            <p:nvSpPr>
              <p:cNvPr id="81953" name="Freeform 14369"/>
              <p:cNvSpPr>
                <a:spLocks/>
              </p:cNvSpPr>
              <p:nvPr/>
            </p:nvSpPr>
            <p:spPr bwMode="auto">
              <a:xfrm>
                <a:off x="2434" y="2702"/>
                <a:ext cx="6" cy="6"/>
              </a:xfrm>
              <a:custGeom>
                <a:avLst/>
                <a:gdLst/>
                <a:ahLst/>
                <a:cxnLst>
                  <a:cxn ang="0">
                    <a:pos x="0" y="6"/>
                  </a:cxn>
                  <a:cxn ang="0">
                    <a:pos x="0" y="6"/>
                  </a:cxn>
                  <a:cxn ang="0">
                    <a:pos x="6" y="6"/>
                  </a:cxn>
                  <a:cxn ang="0">
                    <a:pos x="6" y="0"/>
                  </a:cxn>
                  <a:cxn ang="0">
                    <a:pos x="0" y="6"/>
                  </a:cxn>
                </a:cxnLst>
                <a:rect l="0" t="0" r="r" b="b"/>
                <a:pathLst>
                  <a:path w="6" h="6">
                    <a:moveTo>
                      <a:pt x="0" y="6"/>
                    </a:moveTo>
                    <a:lnTo>
                      <a:pt x="0" y="6"/>
                    </a:lnTo>
                    <a:lnTo>
                      <a:pt x="6" y="6"/>
                    </a:lnTo>
                    <a:lnTo>
                      <a:pt x="6" y="0"/>
                    </a:lnTo>
                    <a:lnTo>
                      <a:pt x="0" y="6"/>
                    </a:lnTo>
                    <a:close/>
                  </a:path>
                </a:pathLst>
              </a:custGeom>
              <a:solidFill>
                <a:srgbClr val="63C6F5"/>
              </a:solidFill>
              <a:ln w="9525">
                <a:noFill/>
                <a:round/>
                <a:headEnd/>
                <a:tailEnd/>
              </a:ln>
            </p:spPr>
            <p:txBody>
              <a:bodyPr/>
              <a:lstStyle/>
              <a:p>
                <a:endParaRPr lang="en-US" dirty="0"/>
              </a:p>
            </p:txBody>
          </p:sp>
          <p:sp>
            <p:nvSpPr>
              <p:cNvPr id="81954" name="Rectangle 14370"/>
              <p:cNvSpPr>
                <a:spLocks noChangeArrowheads="1"/>
              </p:cNvSpPr>
              <p:nvPr/>
            </p:nvSpPr>
            <p:spPr bwMode="auto">
              <a:xfrm>
                <a:off x="2434" y="2714"/>
                <a:ext cx="6" cy="1"/>
              </a:xfrm>
              <a:prstGeom prst="rect">
                <a:avLst/>
              </a:prstGeom>
              <a:solidFill>
                <a:srgbClr val="63C6F5"/>
              </a:solidFill>
              <a:ln w="9525">
                <a:noFill/>
                <a:miter lim="800000"/>
                <a:headEnd/>
                <a:tailEnd/>
              </a:ln>
            </p:spPr>
            <p:txBody>
              <a:bodyPr/>
              <a:lstStyle/>
              <a:p>
                <a:endParaRPr lang="en-US" dirty="0"/>
              </a:p>
            </p:txBody>
          </p:sp>
          <p:sp>
            <p:nvSpPr>
              <p:cNvPr id="81955" name="Rectangle 14371"/>
              <p:cNvSpPr>
                <a:spLocks noChangeArrowheads="1"/>
              </p:cNvSpPr>
              <p:nvPr/>
            </p:nvSpPr>
            <p:spPr bwMode="auto">
              <a:xfrm>
                <a:off x="2434" y="2727"/>
                <a:ext cx="6" cy="107"/>
              </a:xfrm>
              <a:prstGeom prst="rect">
                <a:avLst/>
              </a:prstGeom>
              <a:solidFill>
                <a:srgbClr val="63C6F5"/>
              </a:solidFill>
              <a:ln w="9525">
                <a:noFill/>
                <a:miter lim="800000"/>
                <a:headEnd/>
                <a:tailEnd/>
              </a:ln>
            </p:spPr>
            <p:txBody>
              <a:bodyPr/>
              <a:lstStyle/>
              <a:p>
                <a:endParaRPr lang="en-US" dirty="0"/>
              </a:p>
            </p:txBody>
          </p:sp>
          <p:sp>
            <p:nvSpPr>
              <p:cNvPr id="81956" name="Freeform 14372"/>
              <p:cNvSpPr>
                <a:spLocks/>
              </p:cNvSpPr>
              <p:nvPr/>
            </p:nvSpPr>
            <p:spPr bwMode="auto">
              <a:xfrm>
                <a:off x="2434" y="2834"/>
                <a:ext cx="6" cy="6"/>
              </a:xfrm>
              <a:custGeom>
                <a:avLst/>
                <a:gdLst/>
                <a:ahLst/>
                <a:cxnLst>
                  <a:cxn ang="0">
                    <a:pos x="0" y="6"/>
                  </a:cxn>
                  <a:cxn ang="0">
                    <a:pos x="0" y="6"/>
                  </a:cxn>
                  <a:cxn ang="0">
                    <a:pos x="6" y="6"/>
                  </a:cxn>
                  <a:cxn ang="0">
                    <a:pos x="6" y="0"/>
                  </a:cxn>
                  <a:cxn ang="0">
                    <a:pos x="0" y="6"/>
                  </a:cxn>
                </a:cxnLst>
                <a:rect l="0" t="0" r="r" b="b"/>
                <a:pathLst>
                  <a:path w="6" h="6">
                    <a:moveTo>
                      <a:pt x="0" y="6"/>
                    </a:moveTo>
                    <a:lnTo>
                      <a:pt x="0" y="6"/>
                    </a:lnTo>
                    <a:lnTo>
                      <a:pt x="6" y="6"/>
                    </a:lnTo>
                    <a:lnTo>
                      <a:pt x="6" y="0"/>
                    </a:lnTo>
                    <a:lnTo>
                      <a:pt x="0" y="6"/>
                    </a:lnTo>
                    <a:close/>
                  </a:path>
                </a:pathLst>
              </a:custGeom>
              <a:solidFill>
                <a:srgbClr val="63C6F5"/>
              </a:solidFill>
              <a:ln w="9525">
                <a:noFill/>
                <a:round/>
                <a:headEnd/>
                <a:tailEnd/>
              </a:ln>
            </p:spPr>
            <p:txBody>
              <a:bodyPr/>
              <a:lstStyle/>
              <a:p>
                <a:endParaRPr lang="en-US" dirty="0"/>
              </a:p>
            </p:txBody>
          </p:sp>
          <p:sp>
            <p:nvSpPr>
              <p:cNvPr id="81957" name="Freeform 14373"/>
              <p:cNvSpPr>
                <a:spLocks/>
              </p:cNvSpPr>
              <p:nvPr/>
            </p:nvSpPr>
            <p:spPr bwMode="auto">
              <a:xfrm>
                <a:off x="2434" y="2941"/>
                <a:ext cx="6" cy="113"/>
              </a:xfrm>
              <a:custGeom>
                <a:avLst/>
                <a:gdLst/>
                <a:ahLst/>
                <a:cxnLst>
                  <a:cxn ang="0">
                    <a:pos x="0" y="6"/>
                  </a:cxn>
                  <a:cxn ang="0">
                    <a:pos x="0" y="113"/>
                  </a:cxn>
                  <a:cxn ang="0">
                    <a:pos x="6" y="113"/>
                  </a:cxn>
                  <a:cxn ang="0">
                    <a:pos x="6" y="0"/>
                  </a:cxn>
                  <a:cxn ang="0">
                    <a:pos x="0" y="6"/>
                  </a:cxn>
                </a:cxnLst>
                <a:rect l="0" t="0" r="r" b="b"/>
                <a:pathLst>
                  <a:path w="6" h="113">
                    <a:moveTo>
                      <a:pt x="0" y="6"/>
                    </a:moveTo>
                    <a:lnTo>
                      <a:pt x="0" y="113"/>
                    </a:lnTo>
                    <a:lnTo>
                      <a:pt x="6" y="113"/>
                    </a:lnTo>
                    <a:lnTo>
                      <a:pt x="6" y="0"/>
                    </a:lnTo>
                    <a:lnTo>
                      <a:pt x="0" y="6"/>
                    </a:lnTo>
                    <a:close/>
                  </a:path>
                </a:pathLst>
              </a:custGeom>
              <a:solidFill>
                <a:srgbClr val="63C6F5"/>
              </a:solidFill>
              <a:ln w="9525">
                <a:noFill/>
                <a:round/>
                <a:headEnd/>
                <a:tailEnd/>
              </a:ln>
            </p:spPr>
            <p:txBody>
              <a:bodyPr/>
              <a:lstStyle/>
              <a:p>
                <a:endParaRPr lang="en-US" dirty="0"/>
              </a:p>
            </p:txBody>
          </p:sp>
          <p:sp>
            <p:nvSpPr>
              <p:cNvPr id="81958" name="Rectangle 14374"/>
              <p:cNvSpPr>
                <a:spLocks noChangeArrowheads="1"/>
              </p:cNvSpPr>
              <p:nvPr/>
            </p:nvSpPr>
            <p:spPr bwMode="auto">
              <a:xfrm>
                <a:off x="2434" y="3192"/>
                <a:ext cx="6" cy="183"/>
              </a:xfrm>
              <a:prstGeom prst="rect">
                <a:avLst/>
              </a:prstGeom>
              <a:solidFill>
                <a:srgbClr val="63C6F5"/>
              </a:solidFill>
              <a:ln w="9525">
                <a:noFill/>
                <a:miter lim="800000"/>
                <a:headEnd/>
                <a:tailEnd/>
              </a:ln>
            </p:spPr>
            <p:txBody>
              <a:bodyPr/>
              <a:lstStyle/>
              <a:p>
                <a:endParaRPr lang="en-US" dirty="0"/>
              </a:p>
            </p:txBody>
          </p:sp>
          <p:sp>
            <p:nvSpPr>
              <p:cNvPr id="81959" name="Rectangle 14375"/>
              <p:cNvSpPr>
                <a:spLocks noChangeArrowheads="1"/>
              </p:cNvSpPr>
              <p:nvPr/>
            </p:nvSpPr>
            <p:spPr bwMode="auto">
              <a:xfrm>
                <a:off x="2434" y="3551"/>
                <a:ext cx="6" cy="100"/>
              </a:xfrm>
              <a:prstGeom prst="rect">
                <a:avLst/>
              </a:prstGeom>
              <a:solidFill>
                <a:srgbClr val="63C6F5"/>
              </a:solidFill>
              <a:ln w="9525">
                <a:noFill/>
                <a:miter lim="800000"/>
                <a:headEnd/>
                <a:tailEnd/>
              </a:ln>
            </p:spPr>
            <p:txBody>
              <a:bodyPr/>
              <a:lstStyle/>
              <a:p>
                <a:endParaRPr lang="en-US" dirty="0"/>
              </a:p>
            </p:txBody>
          </p:sp>
          <p:sp>
            <p:nvSpPr>
              <p:cNvPr id="81960" name="Freeform 14376"/>
              <p:cNvSpPr>
                <a:spLocks/>
              </p:cNvSpPr>
              <p:nvPr/>
            </p:nvSpPr>
            <p:spPr bwMode="auto">
              <a:xfrm>
                <a:off x="2440" y="1972"/>
                <a:ext cx="7" cy="233"/>
              </a:xfrm>
              <a:custGeom>
                <a:avLst/>
                <a:gdLst/>
                <a:ahLst/>
                <a:cxnLst>
                  <a:cxn ang="0">
                    <a:pos x="0" y="0"/>
                  </a:cxn>
                  <a:cxn ang="0">
                    <a:pos x="0" y="226"/>
                  </a:cxn>
                  <a:cxn ang="0">
                    <a:pos x="7" y="233"/>
                  </a:cxn>
                  <a:cxn ang="0">
                    <a:pos x="7" y="6"/>
                  </a:cxn>
                  <a:cxn ang="0">
                    <a:pos x="0" y="0"/>
                  </a:cxn>
                </a:cxnLst>
                <a:rect l="0" t="0" r="r" b="b"/>
                <a:pathLst>
                  <a:path w="7" h="233">
                    <a:moveTo>
                      <a:pt x="0" y="0"/>
                    </a:moveTo>
                    <a:lnTo>
                      <a:pt x="0" y="226"/>
                    </a:lnTo>
                    <a:lnTo>
                      <a:pt x="7" y="233"/>
                    </a:lnTo>
                    <a:lnTo>
                      <a:pt x="7" y="6"/>
                    </a:lnTo>
                    <a:lnTo>
                      <a:pt x="0" y="0"/>
                    </a:lnTo>
                    <a:close/>
                  </a:path>
                </a:pathLst>
              </a:custGeom>
              <a:solidFill>
                <a:srgbClr val="63C6F5"/>
              </a:solidFill>
              <a:ln w="9525">
                <a:noFill/>
                <a:round/>
                <a:headEnd/>
                <a:tailEnd/>
              </a:ln>
            </p:spPr>
            <p:txBody>
              <a:bodyPr/>
              <a:lstStyle/>
              <a:p>
                <a:endParaRPr lang="en-US" dirty="0"/>
              </a:p>
            </p:txBody>
          </p:sp>
          <p:sp>
            <p:nvSpPr>
              <p:cNvPr id="81961" name="Freeform 14377"/>
              <p:cNvSpPr>
                <a:spLocks/>
              </p:cNvSpPr>
              <p:nvPr/>
            </p:nvSpPr>
            <p:spPr bwMode="auto">
              <a:xfrm>
                <a:off x="2440" y="2456"/>
                <a:ext cx="7" cy="25"/>
              </a:xfrm>
              <a:custGeom>
                <a:avLst/>
                <a:gdLst/>
                <a:ahLst/>
                <a:cxnLst>
                  <a:cxn ang="0">
                    <a:pos x="0" y="0"/>
                  </a:cxn>
                  <a:cxn ang="0">
                    <a:pos x="0" y="25"/>
                  </a:cxn>
                  <a:cxn ang="0">
                    <a:pos x="7" y="19"/>
                  </a:cxn>
                  <a:cxn ang="0">
                    <a:pos x="7" y="0"/>
                  </a:cxn>
                  <a:cxn ang="0">
                    <a:pos x="0" y="0"/>
                  </a:cxn>
                </a:cxnLst>
                <a:rect l="0" t="0" r="r" b="b"/>
                <a:pathLst>
                  <a:path w="7" h="25">
                    <a:moveTo>
                      <a:pt x="0" y="0"/>
                    </a:moveTo>
                    <a:lnTo>
                      <a:pt x="0" y="25"/>
                    </a:lnTo>
                    <a:lnTo>
                      <a:pt x="7" y="19"/>
                    </a:lnTo>
                    <a:lnTo>
                      <a:pt x="7" y="0"/>
                    </a:lnTo>
                    <a:lnTo>
                      <a:pt x="0" y="0"/>
                    </a:lnTo>
                    <a:close/>
                  </a:path>
                </a:pathLst>
              </a:custGeom>
              <a:solidFill>
                <a:srgbClr val="63C6F5"/>
              </a:solidFill>
              <a:ln w="9525">
                <a:noFill/>
                <a:round/>
                <a:headEnd/>
                <a:tailEnd/>
              </a:ln>
            </p:spPr>
            <p:txBody>
              <a:bodyPr/>
              <a:lstStyle/>
              <a:p>
                <a:endParaRPr lang="en-US" dirty="0"/>
              </a:p>
            </p:txBody>
          </p:sp>
          <p:sp>
            <p:nvSpPr>
              <p:cNvPr id="81962" name="Rectangle 14378"/>
              <p:cNvSpPr>
                <a:spLocks noChangeArrowheads="1"/>
              </p:cNvSpPr>
              <p:nvPr/>
            </p:nvSpPr>
            <p:spPr bwMode="auto">
              <a:xfrm>
                <a:off x="2440" y="2538"/>
                <a:ext cx="7" cy="1"/>
              </a:xfrm>
              <a:prstGeom prst="rect">
                <a:avLst/>
              </a:prstGeom>
              <a:solidFill>
                <a:srgbClr val="63C6F5"/>
              </a:solidFill>
              <a:ln w="9525">
                <a:noFill/>
                <a:miter lim="800000"/>
                <a:headEnd/>
                <a:tailEnd/>
              </a:ln>
            </p:spPr>
            <p:txBody>
              <a:bodyPr/>
              <a:lstStyle/>
              <a:p>
                <a:endParaRPr lang="en-US" dirty="0"/>
              </a:p>
            </p:txBody>
          </p:sp>
          <p:sp>
            <p:nvSpPr>
              <p:cNvPr id="81963" name="Rectangle 14379"/>
              <p:cNvSpPr>
                <a:spLocks noChangeArrowheads="1"/>
              </p:cNvSpPr>
              <p:nvPr/>
            </p:nvSpPr>
            <p:spPr bwMode="auto">
              <a:xfrm>
                <a:off x="2440" y="2576"/>
                <a:ext cx="7" cy="38"/>
              </a:xfrm>
              <a:prstGeom prst="rect">
                <a:avLst/>
              </a:prstGeom>
              <a:solidFill>
                <a:srgbClr val="63C6F5"/>
              </a:solidFill>
              <a:ln w="9525">
                <a:noFill/>
                <a:miter lim="800000"/>
                <a:headEnd/>
                <a:tailEnd/>
              </a:ln>
            </p:spPr>
            <p:txBody>
              <a:bodyPr/>
              <a:lstStyle/>
              <a:p>
                <a:endParaRPr lang="en-US" dirty="0"/>
              </a:p>
            </p:txBody>
          </p:sp>
          <p:sp>
            <p:nvSpPr>
              <p:cNvPr id="81964" name="Freeform 14380"/>
              <p:cNvSpPr>
                <a:spLocks/>
              </p:cNvSpPr>
              <p:nvPr/>
            </p:nvSpPr>
            <p:spPr bwMode="auto">
              <a:xfrm>
                <a:off x="2440" y="2620"/>
                <a:ext cx="7" cy="6"/>
              </a:xfrm>
              <a:custGeom>
                <a:avLst/>
                <a:gdLst/>
                <a:ahLst/>
                <a:cxnLst>
                  <a:cxn ang="0">
                    <a:pos x="0" y="0"/>
                  </a:cxn>
                  <a:cxn ang="0">
                    <a:pos x="0" y="0"/>
                  </a:cxn>
                  <a:cxn ang="0">
                    <a:pos x="7" y="6"/>
                  </a:cxn>
                  <a:cxn ang="0">
                    <a:pos x="7" y="0"/>
                  </a:cxn>
                  <a:cxn ang="0">
                    <a:pos x="0" y="0"/>
                  </a:cxn>
                </a:cxnLst>
                <a:rect l="0" t="0" r="r" b="b"/>
                <a:pathLst>
                  <a:path w="7" h="6">
                    <a:moveTo>
                      <a:pt x="0" y="0"/>
                    </a:moveTo>
                    <a:lnTo>
                      <a:pt x="0" y="0"/>
                    </a:lnTo>
                    <a:lnTo>
                      <a:pt x="7" y="6"/>
                    </a:lnTo>
                    <a:lnTo>
                      <a:pt x="7" y="0"/>
                    </a:lnTo>
                    <a:lnTo>
                      <a:pt x="0" y="0"/>
                    </a:lnTo>
                    <a:close/>
                  </a:path>
                </a:pathLst>
              </a:custGeom>
              <a:solidFill>
                <a:srgbClr val="63C6F5"/>
              </a:solidFill>
              <a:ln w="9525">
                <a:noFill/>
                <a:round/>
                <a:headEnd/>
                <a:tailEnd/>
              </a:ln>
            </p:spPr>
            <p:txBody>
              <a:bodyPr/>
              <a:lstStyle/>
              <a:p>
                <a:endParaRPr lang="en-US" dirty="0"/>
              </a:p>
            </p:txBody>
          </p:sp>
          <p:sp>
            <p:nvSpPr>
              <p:cNvPr id="81965" name="Rectangle 14381"/>
              <p:cNvSpPr>
                <a:spLocks noChangeArrowheads="1"/>
              </p:cNvSpPr>
              <p:nvPr/>
            </p:nvSpPr>
            <p:spPr bwMode="auto">
              <a:xfrm>
                <a:off x="2440" y="2632"/>
                <a:ext cx="7" cy="7"/>
              </a:xfrm>
              <a:prstGeom prst="rect">
                <a:avLst/>
              </a:prstGeom>
              <a:solidFill>
                <a:srgbClr val="63C6F5"/>
              </a:solidFill>
              <a:ln w="9525">
                <a:noFill/>
                <a:miter lim="800000"/>
                <a:headEnd/>
                <a:tailEnd/>
              </a:ln>
            </p:spPr>
            <p:txBody>
              <a:bodyPr/>
              <a:lstStyle/>
              <a:p>
                <a:endParaRPr lang="en-US" dirty="0"/>
              </a:p>
            </p:txBody>
          </p:sp>
          <p:sp>
            <p:nvSpPr>
              <p:cNvPr id="81966" name="Freeform 14382"/>
              <p:cNvSpPr>
                <a:spLocks/>
              </p:cNvSpPr>
              <p:nvPr/>
            </p:nvSpPr>
            <p:spPr bwMode="auto">
              <a:xfrm>
                <a:off x="2440" y="2695"/>
                <a:ext cx="7" cy="7"/>
              </a:xfrm>
              <a:custGeom>
                <a:avLst/>
                <a:gdLst/>
                <a:ahLst/>
                <a:cxnLst>
                  <a:cxn ang="0">
                    <a:pos x="0" y="7"/>
                  </a:cxn>
                  <a:cxn ang="0">
                    <a:pos x="0" y="7"/>
                  </a:cxn>
                  <a:cxn ang="0">
                    <a:pos x="7" y="7"/>
                  </a:cxn>
                  <a:cxn ang="0">
                    <a:pos x="7" y="0"/>
                  </a:cxn>
                  <a:cxn ang="0">
                    <a:pos x="0" y="7"/>
                  </a:cxn>
                </a:cxnLst>
                <a:rect l="0" t="0" r="r" b="b"/>
                <a:pathLst>
                  <a:path w="7" h="7">
                    <a:moveTo>
                      <a:pt x="0" y="7"/>
                    </a:moveTo>
                    <a:lnTo>
                      <a:pt x="0" y="7"/>
                    </a:lnTo>
                    <a:lnTo>
                      <a:pt x="7" y="7"/>
                    </a:lnTo>
                    <a:lnTo>
                      <a:pt x="7" y="0"/>
                    </a:lnTo>
                    <a:lnTo>
                      <a:pt x="0" y="7"/>
                    </a:lnTo>
                    <a:close/>
                  </a:path>
                </a:pathLst>
              </a:custGeom>
              <a:solidFill>
                <a:srgbClr val="63C6F5"/>
              </a:solidFill>
              <a:ln w="9525">
                <a:noFill/>
                <a:round/>
                <a:headEnd/>
                <a:tailEnd/>
              </a:ln>
            </p:spPr>
            <p:txBody>
              <a:bodyPr/>
              <a:lstStyle/>
              <a:p>
                <a:endParaRPr lang="en-US" dirty="0"/>
              </a:p>
            </p:txBody>
          </p:sp>
          <p:sp>
            <p:nvSpPr>
              <p:cNvPr id="81967" name="Rectangle 14383"/>
              <p:cNvSpPr>
                <a:spLocks noChangeArrowheads="1"/>
              </p:cNvSpPr>
              <p:nvPr/>
            </p:nvSpPr>
            <p:spPr bwMode="auto">
              <a:xfrm>
                <a:off x="2440" y="2720"/>
                <a:ext cx="7" cy="1"/>
              </a:xfrm>
              <a:prstGeom prst="rect">
                <a:avLst/>
              </a:prstGeom>
              <a:solidFill>
                <a:srgbClr val="63C6F5"/>
              </a:solidFill>
              <a:ln w="9525">
                <a:noFill/>
                <a:miter lim="800000"/>
                <a:headEnd/>
                <a:tailEnd/>
              </a:ln>
            </p:spPr>
            <p:txBody>
              <a:bodyPr/>
              <a:lstStyle/>
              <a:p>
                <a:endParaRPr lang="en-US" dirty="0"/>
              </a:p>
            </p:txBody>
          </p:sp>
          <p:sp>
            <p:nvSpPr>
              <p:cNvPr id="81968" name="Rectangle 14384"/>
              <p:cNvSpPr>
                <a:spLocks noChangeArrowheads="1"/>
              </p:cNvSpPr>
              <p:nvPr/>
            </p:nvSpPr>
            <p:spPr bwMode="auto">
              <a:xfrm>
                <a:off x="2440" y="2733"/>
                <a:ext cx="7" cy="94"/>
              </a:xfrm>
              <a:prstGeom prst="rect">
                <a:avLst/>
              </a:prstGeom>
              <a:solidFill>
                <a:srgbClr val="63C6F5"/>
              </a:solidFill>
              <a:ln w="9525">
                <a:noFill/>
                <a:miter lim="800000"/>
                <a:headEnd/>
                <a:tailEnd/>
              </a:ln>
            </p:spPr>
            <p:txBody>
              <a:bodyPr/>
              <a:lstStyle/>
              <a:p>
                <a:endParaRPr lang="en-US" dirty="0"/>
              </a:p>
            </p:txBody>
          </p:sp>
          <p:sp>
            <p:nvSpPr>
              <p:cNvPr id="81969" name="Freeform 14385"/>
              <p:cNvSpPr>
                <a:spLocks/>
              </p:cNvSpPr>
              <p:nvPr/>
            </p:nvSpPr>
            <p:spPr bwMode="auto">
              <a:xfrm>
                <a:off x="2440" y="2865"/>
                <a:ext cx="7" cy="189"/>
              </a:xfrm>
              <a:custGeom>
                <a:avLst/>
                <a:gdLst/>
                <a:ahLst/>
                <a:cxnLst>
                  <a:cxn ang="0">
                    <a:pos x="0" y="6"/>
                  </a:cxn>
                  <a:cxn ang="0">
                    <a:pos x="0" y="189"/>
                  </a:cxn>
                  <a:cxn ang="0">
                    <a:pos x="7" y="189"/>
                  </a:cxn>
                  <a:cxn ang="0">
                    <a:pos x="7" y="0"/>
                  </a:cxn>
                  <a:cxn ang="0">
                    <a:pos x="0" y="6"/>
                  </a:cxn>
                </a:cxnLst>
                <a:rect l="0" t="0" r="r" b="b"/>
                <a:pathLst>
                  <a:path w="7" h="189">
                    <a:moveTo>
                      <a:pt x="0" y="6"/>
                    </a:moveTo>
                    <a:lnTo>
                      <a:pt x="0" y="189"/>
                    </a:lnTo>
                    <a:lnTo>
                      <a:pt x="7" y="189"/>
                    </a:lnTo>
                    <a:lnTo>
                      <a:pt x="7" y="0"/>
                    </a:lnTo>
                    <a:lnTo>
                      <a:pt x="0" y="6"/>
                    </a:lnTo>
                    <a:close/>
                  </a:path>
                </a:pathLst>
              </a:custGeom>
              <a:solidFill>
                <a:srgbClr val="63C6F5"/>
              </a:solidFill>
              <a:ln w="9525">
                <a:noFill/>
                <a:round/>
                <a:headEnd/>
                <a:tailEnd/>
              </a:ln>
            </p:spPr>
            <p:txBody>
              <a:bodyPr/>
              <a:lstStyle/>
              <a:p>
                <a:endParaRPr lang="en-US" dirty="0"/>
              </a:p>
            </p:txBody>
          </p:sp>
        </p:grpSp>
        <p:grpSp>
          <p:nvGrpSpPr>
            <p:cNvPr id="16" name="Group 14386"/>
            <p:cNvGrpSpPr>
              <a:grpSpLocks/>
            </p:cNvGrpSpPr>
            <p:nvPr/>
          </p:nvGrpSpPr>
          <p:grpSpPr bwMode="auto">
            <a:xfrm>
              <a:off x="2440" y="1985"/>
              <a:ext cx="139" cy="1666"/>
              <a:chOff x="2440" y="1985"/>
              <a:chExt cx="139" cy="1666"/>
            </a:xfrm>
          </p:grpSpPr>
          <p:sp>
            <p:nvSpPr>
              <p:cNvPr id="81971" name="Rectangle 14387"/>
              <p:cNvSpPr>
                <a:spLocks noChangeArrowheads="1"/>
              </p:cNvSpPr>
              <p:nvPr/>
            </p:nvSpPr>
            <p:spPr bwMode="auto">
              <a:xfrm>
                <a:off x="2440" y="3199"/>
                <a:ext cx="7" cy="188"/>
              </a:xfrm>
              <a:prstGeom prst="rect">
                <a:avLst/>
              </a:prstGeom>
              <a:solidFill>
                <a:srgbClr val="63C6F5"/>
              </a:solidFill>
              <a:ln w="9525">
                <a:noFill/>
                <a:miter lim="800000"/>
                <a:headEnd/>
                <a:tailEnd/>
              </a:ln>
            </p:spPr>
            <p:txBody>
              <a:bodyPr/>
              <a:lstStyle/>
              <a:p>
                <a:endParaRPr lang="en-US" dirty="0"/>
              </a:p>
            </p:txBody>
          </p:sp>
          <p:sp>
            <p:nvSpPr>
              <p:cNvPr id="81972" name="Rectangle 14388"/>
              <p:cNvSpPr>
                <a:spLocks noChangeArrowheads="1"/>
              </p:cNvSpPr>
              <p:nvPr/>
            </p:nvSpPr>
            <p:spPr bwMode="auto">
              <a:xfrm>
                <a:off x="2440" y="3551"/>
                <a:ext cx="7" cy="100"/>
              </a:xfrm>
              <a:prstGeom prst="rect">
                <a:avLst/>
              </a:prstGeom>
              <a:solidFill>
                <a:srgbClr val="63C6F5"/>
              </a:solidFill>
              <a:ln w="9525">
                <a:noFill/>
                <a:miter lim="800000"/>
                <a:headEnd/>
                <a:tailEnd/>
              </a:ln>
            </p:spPr>
            <p:txBody>
              <a:bodyPr/>
              <a:lstStyle/>
              <a:p>
                <a:endParaRPr lang="en-US" dirty="0"/>
              </a:p>
            </p:txBody>
          </p:sp>
          <p:sp>
            <p:nvSpPr>
              <p:cNvPr id="81973" name="Freeform 14389"/>
              <p:cNvSpPr>
                <a:spLocks/>
              </p:cNvSpPr>
              <p:nvPr/>
            </p:nvSpPr>
            <p:spPr bwMode="auto">
              <a:xfrm>
                <a:off x="2447" y="1985"/>
                <a:ext cx="6" cy="232"/>
              </a:xfrm>
              <a:custGeom>
                <a:avLst/>
                <a:gdLst/>
                <a:ahLst/>
                <a:cxnLst>
                  <a:cxn ang="0">
                    <a:pos x="0" y="0"/>
                  </a:cxn>
                  <a:cxn ang="0">
                    <a:pos x="0" y="232"/>
                  </a:cxn>
                  <a:cxn ang="0">
                    <a:pos x="6" y="232"/>
                  </a:cxn>
                  <a:cxn ang="0">
                    <a:pos x="6" y="6"/>
                  </a:cxn>
                  <a:cxn ang="0">
                    <a:pos x="0" y="0"/>
                  </a:cxn>
                </a:cxnLst>
                <a:rect l="0" t="0" r="r" b="b"/>
                <a:pathLst>
                  <a:path w="6" h="232">
                    <a:moveTo>
                      <a:pt x="0" y="0"/>
                    </a:moveTo>
                    <a:lnTo>
                      <a:pt x="0" y="232"/>
                    </a:lnTo>
                    <a:lnTo>
                      <a:pt x="6" y="232"/>
                    </a:lnTo>
                    <a:lnTo>
                      <a:pt x="6" y="6"/>
                    </a:lnTo>
                    <a:lnTo>
                      <a:pt x="0" y="0"/>
                    </a:lnTo>
                    <a:close/>
                  </a:path>
                </a:pathLst>
              </a:custGeom>
              <a:solidFill>
                <a:srgbClr val="63C6F5"/>
              </a:solidFill>
              <a:ln w="9525">
                <a:noFill/>
                <a:round/>
                <a:headEnd/>
                <a:tailEnd/>
              </a:ln>
            </p:spPr>
            <p:txBody>
              <a:bodyPr/>
              <a:lstStyle/>
              <a:p>
                <a:endParaRPr lang="en-US" dirty="0"/>
              </a:p>
            </p:txBody>
          </p:sp>
          <p:sp>
            <p:nvSpPr>
              <p:cNvPr id="81974" name="Rectangle 14390"/>
              <p:cNvSpPr>
                <a:spLocks noChangeArrowheads="1"/>
              </p:cNvSpPr>
              <p:nvPr/>
            </p:nvSpPr>
            <p:spPr bwMode="auto">
              <a:xfrm>
                <a:off x="2447" y="2450"/>
                <a:ext cx="6" cy="19"/>
              </a:xfrm>
              <a:prstGeom prst="rect">
                <a:avLst/>
              </a:prstGeom>
              <a:solidFill>
                <a:srgbClr val="63C6F5"/>
              </a:solidFill>
              <a:ln w="9525">
                <a:noFill/>
                <a:miter lim="800000"/>
                <a:headEnd/>
                <a:tailEnd/>
              </a:ln>
            </p:spPr>
            <p:txBody>
              <a:bodyPr/>
              <a:lstStyle/>
              <a:p>
                <a:endParaRPr lang="en-US" dirty="0"/>
              </a:p>
            </p:txBody>
          </p:sp>
          <p:sp>
            <p:nvSpPr>
              <p:cNvPr id="81975" name="Rectangle 14391"/>
              <p:cNvSpPr>
                <a:spLocks noChangeArrowheads="1"/>
              </p:cNvSpPr>
              <p:nvPr/>
            </p:nvSpPr>
            <p:spPr bwMode="auto">
              <a:xfrm>
                <a:off x="2447" y="2532"/>
                <a:ext cx="6" cy="6"/>
              </a:xfrm>
              <a:prstGeom prst="rect">
                <a:avLst/>
              </a:prstGeom>
              <a:solidFill>
                <a:srgbClr val="63C6F5"/>
              </a:solidFill>
              <a:ln w="9525">
                <a:noFill/>
                <a:miter lim="800000"/>
                <a:headEnd/>
                <a:tailEnd/>
              </a:ln>
            </p:spPr>
            <p:txBody>
              <a:bodyPr/>
              <a:lstStyle/>
              <a:p>
                <a:endParaRPr lang="en-US" dirty="0"/>
              </a:p>
            </p:txBody>
          </p:sp>
          <p:sp>
            <p:nvSpPr>
              <p:cNvPr id="81976" name="Freeform 14392"/>
              <p:cNvSpPr>
                <a:spLocks/>
              </p:cNvSpPr>
              <p:nvPr/>
            </p:nvSpPr>
            <p:spPr bwMode="auto">
              <a:xfrm>
                <a:off x="2447" y="2582"/>
                <a:ext cx="6" cy="32"/>
              </a:xfrm>
              <a:custGeom>
                <a:avLst/>
                <a:gdLst/>
                <a:ahLst/>
                <a:cxnLst>
                  <a:cxn ang="0">
                    <a:pos x="0" y="0"/>
                  </a:cxn>
                  <a:cxn ang="0">
                    <a:pos x="0" y="32"/>
                  </a:cxn>
                  <a:cxn ang="0">
                    <a:pos x="6" y="25"/>
                  </a:cxn>
                  <a:cxn ang="0">
                    <a:pos x="6" y="0"/>
                  </a:cxn>
                  <a:cxn ang="0">
                    <a:pos x="0" y="0"/>
                  </a:cxn>
                </a:cxnLst>
                <a:rect l="0" t="0" r="r" b="b"/>
                <a:pathLst>
                  <a:path w="6" h="32">
                    <a:moveTo>
                      <a:pt x="0" y="0"/>
                    </a:moveTo>
                    <a:lnTo>
                      <a:pt x="0" y="32"/>
                    </a:lnTo>
                    <a:lnTo>
                      <a:pt x="6" y="25"/>
                    </a:lnTo>
                    <a:lnTo>
                      <a:pt x="6" y="0"/>
                    </a:lnTo>
                    <a:lnTo>
                      <a:pt x="0" y="0"/>
                    </a:lnTo>
                    <a:close/>
                  </a:path>
                </a:pathLst>
              </a:custGeom>
              <a:solidFill>
                <a:srgbClr val="63C6F5"/>
              </a:solidFill>
              <a:ln w="9525">
                <a:noFill/>
                <a:round/>
                <a:headEnd/>
                <a:tailEnd/>
              </a:ln>
            </p:spPr>
            <p:txBody>
              <a:bodyPr/>
              <a:lstStyle/>
              <a:p>
                <a:endParaRPr lang="en-US" dirty="0"/>
              </a:p>
            </p:txBody>
          </p:sp>
          <p:sp>
            <p:nvSpPr>
              <p:cNvPr id="81977" name="Rectangle 14393"/>
              <p:cNvSpPr>
                <a:spLocks noChangeArrowheads="1"/>
              </p:cNvSpPr>
              <p:nvPr/>
            </p:nvSpPr>
            <p:spPr bwMode="auto">
              <a:xfrm>
                <a:off x="2447" y="2614"/>
                <a:ext cx="6" cy="18"/>
              </a:xfrm>
              <a:prstGeom prst="rect">
                <a:avLst/>
              </a:prstGeom>
              <a:solidFill>
                <a:srgbClr val="63C6F5"/>
              </a:solidFill>
              <a:ln w="9525">
                <a:noFill/>
                <a:miter lim="800000"/>
                <a:headEnd/>
                <a:tailEnd/>
              </a:ln>
            </p:spPr>
            <p:txBody>
              <a:bodyPr/>
              <a:lstStyle/>
              <a:p>
                <a:endParaRPr lang="en-US" dirty="0"/>
              </a:p>
            </p:txBody>
          </p:sp>
          <p:sp>
            <p:nvSpPr>
              <p:cNvPr id="81978" name="Rectangle 14394"/>
              <p:cNvSpPr>
                <a:spLocks noChangeArrowheads="1"/>
              </p:cNvSpPr>
              <p:nvPr/>
            </p:nvSpPr>
            <p:spPr bwMode="auto">
              <a:xfrm>
                <a:off x="2447" y="2639"/>
                <a:ext cx="6" cy="6"/>
              </a:xfrm>
              <a:prstGeom prst="rect">
                <a:avLst/>
              </a:prstGeom>
              <a:solidFill>
                <a:srgbClr val="63C6F5"/>
              </a:solidFill>
              <a:ln w="9525">
                <a:noFill/>
                <a:miter lim="800000"/>
                <a:headEnd/>
                <a:tailEnd/>
              </a:ln>
            </p:spPr>
            <p:txBody>
              <a:bodyPr/>
              <a:lstStyle/>
              <a:p>
                <a:endParaRPr lang="en-US" dirty="0"/>
              </a:p>
            </p:txBody>
          </p:sp>
          <p:sp>
            <p:nvSpPr>
              <p:cNvPr id="81979" name="Rectangle 14395"/>
              <p:cNvSpPr>
                <a:spLocks noChangeArrowheads="1"/>
              </p:cNvSpPr>
              <p:nvPr/>
            </p:nvSpPr>
            <p:spPr bwMode="auto">
              <a:xfrm>
                <a:off x="2447" y="2689"/>
                <a:ext cx="6" cy="6"/>
              </a:xfrm>
              <a:prstGeom prst="rect">
                <a:avLst/>
              </a:prstGeom>
              <a:solidFill>
                <a:srgbClr val="63C6F5"/>
              </a:solidFill>
              <a:ln w="9525">
                <a:noFill/>
                <a:miter lim="800000"/>
                <a:headEnd/>
                <a:tailEnd/>
              </a:ln>
            </p:spPr>
            <p:txBody>
              <a:bodyPr/>
              <a:lstStyle/>
              <a:p>
                <a:endParaRPr lang="en-US" dirty="0"/>
              </a:p>
            </p:txBody>
          </p:sp>
          <p:sp>
            <p:nvSpPr>
              <p:cNvPr id="81980" name="Freeform 14396"/>
              <p:cNvSpPr>
                <a:spLocks/>
              </p:cNvSpPr>
              <p:nvPr/>
            </p:nvSpPr>
            <p:spPr bwMode="auto">
              <a:xfrm>
                <a:off x="2447" y="2695"/>
                <a:ext cx="6" cy="7"/>
              </a:xfrm>
              <a:custGeom>
                <a:avLst/>
                <a:gdLst/>
                <a:ahLst/>
                <a:cxnLst>
                  <a:cxn ang="0">
                    <a:pos x="0" y="0"/>
                  </a:cxn>
                  <a:cxn ang="0">
                    <a:pos x="0" y="0"/>
                  </a:cxn>
                  <a:cxn ang="0">
                    <a:pos x="6" y="7"/>
                  </a:cxn>
                  <a:cxn ang="0">
                    <a:pos x="6" y="0"/>
                  </a:cxn>
                  <a:cxn ang="0">
                    <a:pos x="0" y="0"/>
                  </a:cxn>
                </a:cxnLst>
                <a:rect l="0" t="0" r="r" b="b"/>
                <a:pathLst>
                  <a:path w="6" h="7">
                    <a:moveTo>
                      <a:pt x="0" y="0"/>
                    </a:moveTo>
                    <a:lnTo>
                      <a:pt x="0" y="0"/>
                    </a:lnTo>
                    <a:lnTo>
                      <a:pt x="6" y="7"/>
                    </a:lnTo>
                    <a:lnTo>
                      <a:pt x="6" y="0"/>
                    </a:lnTo>
                    <a:lnTo>
                      <a:pt x="0" y="0"/>
                    </a:lnTo>
                    <a:close/>
                  </a:path>
                </a:pathLst>
              </a:custGeom>
              <a:solidFill>
                <a:srgbClr val="63C6F5"/>
              </a:solidFill>
              <a:ln w="9525">
                <a:noFill/>
                <a:round/>
                <a:headEnd/>
                <a:tailEnd/>
              </a:ln>
            </p:spPr>
            <p:txBody>
              <a:bodyPr/>
              <a:lstStyle/>
              <a:p>
                <a:endParaRPr lang="en-US" dirty="0"/>
              </a:p>
            </p:txBody>
          </p:sp>
          <p:sp>
            <p:nvSpPr>
              <p:cNvPr id="81981" name="Rectangle 14397"/>
              <p:cNvSpPr>
                <a:spLocks noChangeArrowheads="1"/>
              </p:cNvSpPr>
              <p:nvPr/>
            </p:nvSpPr>
            <p:spPr bwMode="auto">
              <a:xfrm>
                <a:off x="2447" y="2720"/>
                <a:ext cx="6" cy="13"/>
              </a:xfrm>
              <a:prstGeom prst="rect">
                <a:avLst/>
              </a:prstGeom>
              <a:solidFill>
                <a:srgbClr val="63C6F5"/>
              </a:solidFill>
              <a:ln w="9525">
                <a:noFill/>
                <a:miter lim="800000"/>
                <a:headEnd/>
                <a:tailEnd/>
              </a:ln>
            </p:spPr>
            <p:txBody>
              <a:bodyPr/>
              <a:lstStyle/>
              <a:p>
                <a:endParaRPr lang="en-US" dirty="0"/>
              </a:p>
            </p:txBody>
          </p:sp>
          <p:sp>
            <p:nvSpPr>
              <p:cNvPr id="81982" name="Rectangle 14398"/>
              <p:cNvSpPr>
                <a:spLocks noChangeArrowheads="1"/>
              </p:cNvSpPr>
              <p:nvPr/>
            </p:nvSpPr>
            <p:spPr bwMode="auto">
              <a:xfrm>
                <a:off x="2447" y="2739"/>
                <a:ext cx="6" cy="63"/>
              </a:xfrm>
              <a:prstGeom prst="rect">
                <a:avLst/>
              </a:prstGeom>
              <a:solidFill>
                <a:srgbClr val="63C6F5"/>
              </a:solidFill>
              <a:ln w="9525">
                <a:noFill/>
                <a:miter lim="800000"/>
                <a:headEnd/>
                <a:tailEnd/>
              </a:ln>
            </p:spPr>
            <p:txBody>
              <a:bodyPr/>
              <a:lstStyle/>
              <a:p>
                <a:endParaRPr lang="en-US" dirty="0"/>
              </a:p>
            </p:txBody>
          </p:sp>
          <p:sp>
            <p:nvSpPr>
              <p:cNvPr id="81983" name="Rectangle 14399"/>
              <p:cNvSpPr>
                <a:spLocks noChangeArrowheads="1"/>
              </p:cNvSpPr>
              <p:nvPr/>
            </p:nvSpPr>
            <p:spPr bwMode="auto">
              <a:xfrm>
                <a:off x="2447" y="2809"/>
                <a:ext cx="6" cy="1"/>
              </a:xfrm>
              <a:prstGeom prst="rect">
                <a:avLst/>
              </a:prstGeom>
              <a:solidFill>
                <a:srgbClr val="63C6F5"/>
              </a:solidFill>
              <a:ln w="9525">
                <a:noFill/>
                <a:miter lim="800000"/>
                <a:headEnd/>
                <a:tailEnd/>
              </a:ln>
            </p:spPr>
            <p:txBody>
              <a:bodyPr/>
              <a:lstStyle/>
              <a:p>
                <a:endParaRPr lang="en-US" dirty="0"/>
              </a:p>
            </p:txBody>
          </p:sp>
          <p:sp>
            <p:nvSpPr>
              <p:cNvPr id="81984" name="Rectangle 14400"/>
              <p:cNvSpPr>
                <a:spLocks noChangeArrowheads="1"/>
              </p:cNvSpPr>
              <p:nvPr/>
            </p:nvSpPr>
            <p:spPr bwMode="auto">
              <a:xfrm>
                <a:off x="2447" y="2809"/>
                <a:ext cx="6" cy="6"/>
              </a:xfrm>
              <a:prstGeom prst="rect">
                <a:avLst/>
              </a:prstGeom>
              <a:solidFill>
                <a:srgbClr val="63C6F5"/>
              </a:solidFill>
              <a:ln w="9525">
                <a:noFill/>
                <a:miter lim="800000"/>
                <a:headEnd/>
                <a:tailEnd/>
              </a:ln>
            </p:spPr>
            <p:txBody>
              <a:bodyPr/>
              <a:lstStyle/>
              <a:p>
                <a:endParaRPr lang="en-US" dirty="0"/>
              </a:p>
            </p:txBody>
          </p:sp>
          <p:sp>
            <p:nvSpPr>
              <p:cNvPr id="81985" name="Freeform 14401"/>
              <p:cNvSpPr>
                <a:spLocks/>
              </p:cNvSpPr>
              <p:nvPr/>
            </p:nvSpPr>
            <p:spPr bwMode="auto">
              <a:xfrm>
                <a:off x="2447" y="2815"/>
                <a:ext cx="6" cy="6"/>
              </a:xfrm>
              <a:custGeom>
                <a:avLst/>
                <a:gdLst/>
                <a:ahLst/>
                <a:cxnLst>
                  <a:cxn ang="0">
                    <a:pos x="0" y="0"/>
                  </a:cxn>
                  <a:cxn ang="0">
                    <a:pos x="0" y="6"/>
                  </a:cxn>
                  <a:cxn ang="0">
                    <a:pos x="6" y="0"/>
                  </a:cxn>
                  <a:cxn ang="0">
                    <a:pos x="6" y="0"/>
                  </a:cxn>
                  <a:cxn ang="0">
                    <a:pos x="0" y="0"/>
                  </a:cxn>
                </a:cxnLst>
                <a:rect l="0" t="0" r="r" b="b"/>
                <a:pathLst>
                  <a:path w="6" h="6">
                    <a:moveTo>
                      <a:pt x="0" y="0"/>
                    </a:moveTo>
                    <a:lnTo>
                      <a:pt x="0" y="6"/>
                    </a:lnTo>
                    <a:lnTo>
                      <a:pt x="6" y="0"/>
                    </a:lnTo>
                    <a:lnTo>
                      <a:pt x="6" y="0"/>
                    </a:lnTo>
                    <a:lnTo>
                      <a:pt x="0" y="0"/>
                    </a:lnTo>
                    <a:close/>
                  </a:path>
                </a:pathLst>
              </a:custGeom>
              <a:solidFill>
                <a:srgbClr val="63C6F5"/>
              </a:solidFill>
              <a:ln w="9525">
                <a:noFill/>
                <a:round/>
                <a:headEnd/>
                <a:tailEnd/>
              </a:ln>
            </p:spPr>
            <p:txBody>
              <a:bodyPr/>
              <a:lstStyle/>
              <a:p>
                <a:endParaRPr lang="en-US" dirty="0"/>
              </a:p>
            </p:txBody>
          </p:sp>
          <p:sp>
            <p:nvSpPr>
              <p:cNvPr id="81986" name="Freeform 14402"/>
              <p:cNvSpPr>
                <a:spLocks/>
              </p:cNvSpPr>
              <p:nvPr/>
            </p:nvSpPr>
            <p:spPr bwMode="auto">
              <a:xfrm>
                <a:off x="2447" y="2827"/>
                <a:ext cx="6" cy="221"/>
              </a:xfrm>
              <a:custGeom>
                <a:avLst/>
                <a:gdLst/>
                <a:ahLst/>
                <a:cxnLst>
                  <a:cxn ang="0">
                    <a:pos x="0" y="7"/>
                  </a:cxn>
                  <a:cxn ang="0">
                    <a:pos x="0" y="221"/>
                  </a:cxn>
                  <a:cxn ang="0">
                    <a:pos x="6" y="221"/>
                  </a:cxn>
                  <a:cxn ang="0">
                    <a:pos x="6" y="0"/>
                  </a:cxn>
                  <a:cxn ang="0">
                    <a:pos x="0" y="7"/>
                  </a:cxn>
                </a:cxnLst>
                <a:rect l="0" t="0" r="r" b="b"/>
                <a:pathLst>
                  <a:path w="6" h="221">
                    <a:moveTo>
                      <a:pt x="0" y="7"/>
                    </a:moveTo>
                    <a:lnTo>
                      <a:pt x="0" y="221"/>
                    </a:lnTo>
                    <a:lnTo>
                      <a:pt x="6" y="221"/>
                    </a:lnTo>
                    <a:lnTo>
                      <a:pt x="6" y="0"/>
                    </a:lnTo>
                    <a:lnTo>
                      <a:pt x="0" y="7"/>
                    </a:lnTo>
                    <a:close/>
                  </a:path>
                </a:pathLst>
              </a:custGeom>
              <a:solidFill>
                <a:srgbClr val="63C6F5"/>
              </a:solidFill>
              <a:ln w="9525">
                <a:noFill/>
                <a:round/>
                <a:headEnd/>
                <a:tailEnd/>
              </a:ln>
            </p:spPr>
            <p:txBody>
              <a:bodyPr/>
              <a:lstStyle/>
              <a:p>
                <a:endParaRPr lang="en-US" dirty="0"/>
              </a:p>
            </p:txBody>
          </p:sp>
          <p:sp>
            <p:nvSpPr>
              <p:cNvPr id="81987" name="Freeform 14403"/>
              <p:cNvSpPr>
                <a:spLocks/>
              </p:cNvSpPr>
              <p:nvPr/>
            </p:nvSpPr>
            <p:spPr bwMode="auto">
              <a:xfrm>
                <a:off x="2447" y="3205"/>
                <a:ext cx="6" cy="195"/>
              </a:xfrm>
              <a:custGeom>
                <a:avLst/>
                <a:gdLst/>
                <a:ahLst/>
                <a:cxnLst>
                  <a:cxn ang="0">
                    <a:pos x="0" y="0"/>
                  </a:cxn>
                  <a:cxn ang="0">
                    <a:pos x="0" y="195"/>
                  </a:cxn>
                  <a:cxn ang="0">
                    <a:pos x="6" y="195"/>
                  </a:cxn>
                  <a:cxn ang="0">
                    <a:pos x="6" y="6"/>
                  </a:cxn>
                  <a:cxn ang="0">
                    <a:pos x="0" y="0"/>
                  </a:cxn>
                </a:cxnLst>
                <a:rect l="0" t="0" r="r" b="b"/>
                <a:pathLst>
                  <a:path w="6" h="195">
                    <a:moveTo>
                      <a:pt x="0" y="0"/>
                    </a:moveTo>
                    <a:lnTo>
                      <a:pt x="0" y="195"/>
                    </a:lnTo>
                    <a:lnTo>
                      <a:pt x="6" y="195"/>
                    </a:lnTo>
                    <a:lnTo>
                      <a:pt x="6" y="6"/>
                    </a:lnTo>
                    <a:lnTo>
                      <a:pt x="0" y="0"/>
                    </a:lnTo>
                    <a:close/>
                  </a:path>
                </a:pathLst>
              </a:custGeom>
              <a:solidFill>
                <a:srgbClr val="63C6F5"/>
              </a:solidFill>
              <a:ln w="9525">
                <a:noFill/>
                <a:round/>
                <a:headEnd/>
                <a:tailEnd/>
              </a:ln>
            </p:spPr>
            <p:txBody>
              <a:bodyPr/>
              <a:lstStyle/>
              <a:p>
                <a:endParaRPr lang="en-US" dirty="0"/>
              </a:p>
            </p:txBody>
          </p:sp>
          <p:sp>
            <p:nvSpPr>
              <p:cNvPr id="81988" name="Freeform 14404"/>
              <p:cNvSpPr>
                <a:spLocks/>
              </p:cNvSpPr>
              <p:nvPr/>
            </p:nvSpPr>
            <p:spPr bwMode="auto">
              <a:xfrm>
                <a:off x="2447" y="3544"/>
                <a:ext cx="6" cy="107"/>
              </a:xfrm>
              <a:custGeom>
                <a:avLst/>
                <a:gdLst/>
                <a:ahLst/>
                <a:cxnLst>
                  <a:cxn ang="0">
                    <a:pos x="0" y="0"/>
                  </a:cxn>
                  <a:cxn ang="0">
                    <a:pos x="0" y="107"/>
                  </a:cxn>
                  <a:cxn ang="0">
                    <a:pos x="6" y="101"/>
                  </a:cxn>
                  <a:cxn ang="0">
                    <a:pos x="6" y="0"/>
                  </a:cxn>
                  <a:cxn ang="0">
                    <a:pos x="0" y="0"/>
                  </a:cxn>
                </a:cxnLst>
                <a:rect l="0" t="0" r="r" b="b"/>
                <a:pathLst>
                  <a:path w="6" h="107">
                    <a:moveTo>
                      <a:pt x="0" y="0"/>
                    </a:moveTo>
                    <a:lnTo>
                      <a:pt x="0" y="107"/>
                    </a:lnTo>
                    <a:lnTo>
                      <a:pt x="6" y="101"/>
                    </a:lnTo>
                    <a:lnTo>
                      <a:pt x="6" y="0"/>
                    </a:lnTo>
                    <a:lnTo>
                      <a:pt x="0" y="0"/>
                    </a:lnTo>
                    <a:close/>
                  </a:path>
                </a:pathLst>
              </a:custGeom>
              <a:solidFill>
                <a:srgbClr val="63C6F5"/>
              </a:solidFill>
              <a:ln w="9525">
                <a:noFill/>
                <a:round/>
                <a:headEnd/>
                <a:tailEnd/>
              </a:ln>
            </p:spPr>
            <p:txBody>
              <a:bodyPr/>
              <a:lstStyle/>
              <a:p>
                <a:endParaRPr lang="en-US" dirty="0"/>
              </a:p>
            </p:txBody>
          </p:sp>
          <p:sp>
            <p:nvSpPr>
              <p:cNvPr id="81989" name="Freeform 14405"/>
              <p:cNvSpPr>
                <a:spLocks/>
              </p:cNvSpPr>
              <p:nvPr/>
            </p:nvSpPr>
            <p:spPr bwMode="auto">
              <a:xfrm>
                <a:off x="2453" y="1997"/>
                <a:ext cx="6" cy="245"/>
              </a:xfrm>
              <a:custGeom>
                <a:avLst/>
                <a:gdLst/>
                <a:ahLst/>
                <a:cxnLst>
                  <a:cxn ang="0">
                    <a:pos x="0" y="0"/>
                  </a:cxn>
                  <a:cxn ang="0">
                    <a:pos x="0" y="239"/>
                  </a:cxn>
                  <a:cxn ang="0">
                    <a:pos x="6" y="245"/>
                  </a:cxn>
                  <a:cxn ang="0">
                    <a:pos x="6" y="6"/>
                  </a:cxn>
                  <a:cxn ang="0">
                    <a:pos x="0" y="0"/>
                  </a:cxn>
                </a:cxnLst>
                <a:rect l="0" t="0" r="r" b="b"/>
                <a:pathLst>
                  <a:path w="6" h="245">
                    <a:moveTo>
                      <a:pt x="0" y="0"/>
                    </a:moveTo>
                    <a:lnTo>
                      <a:pt x="0" y="239"/>
                    </a:lnTo>
                    <a:lnTo>
                      <a:pt x="6" y="245"/>
                    </a:lnTo>
                    <a:lnTo>
                      <a:pt x="6" y="6"/>
                    </a:lnTo>
                    <a:lnTo>
                      <a:pt x="0" y="0"/>
                    </a:lnTo>
                    <a:close/>
                  </a:path>
                </a:pathLst>
              </a:custGeom>
              <a:solidFill>
                <a:srgbClr val="63C6F5"/>
              </a:solidFill>
              <a:ln w="9525">
                <a:noFill/>
                <a:round/>
                <a:headEnd/>
                <a:tailEnd/>
              </a:ln>
            </p:spPr>
            <p:txBody>
              <a:bodyPr/>
              <a:lstStyle/>
              <a:p>
                <a:endParaRPr lang="en-US" dirty="0"/>
              </a:p>
            </p:txBody>
          </p:sp>
          <p:sp>
            <p:nvSpPr>
              <p:cNvPr id="81990" name="Rectangle 14406"/>
              <p:cNvSpPr>
                <a:spLocks noChangeArrowheads="1"/>
              </p:cNvSpPr>
              <p:nvPr/>
            </p:nvSpPr>
            <p:spPr bwMode="auto">
              <a:xfrm>
                <a:off x="2453" y="2381"/>
                <a:ext cx="6" cy="6"/>
              </a:xfrm>
              <a:prstGeom prst="rect">
                <a:avLst/>
              </a:prstGeom>
              <a:solidFill>
                <a:srgbClr val="63C6F5"/>
              </a:solidFill>
              <a:ln w="9525">
                <a:noFill/>
                <a:miter lim="800000"/>
                <a:headEnd/>
                <a:tailEnd/>
              </a:ln>
            </p:spPr>
            <p:txBody>
              <a:bodyPr/>
              <a:lstStyle/>
              <a:p>
                <a:endParaRPr lang="en-US" dirty="0"/>
              </a:p>
            </p:txBody>
          </p:sp>
          <p:sp>
            <p:nvSpPr>
              <p:cNvPr id="81991" name="Rectangle 14407"/>
              <p:cNvSpPr>
                <a:spLocks noChangeArrowheads="1"/>
              </p:cNvSpPr>
              <p:nvPr/>
            </p:nvSpPr>
            <p:spPr bwMode="auto">
              <a:xfrm>
                <a:off x="2453" y="2444"/>
                <a:ext cx="6" cy="1"/>
              </a:xfrm>
              <a:prstGeom prst="rect">
                <a:avLst/>
              </a:prstGeom>
              <a:solidFill>
                <a:srgbClr val="63C6F5"/>
              </a:solidFill>
              <a:ln w="9525">
                <a:noFill/>
                <a:miter lim="800000"/>
                <a:headEnd/>
                <a:tailEnd/>
              </a:ln>
            </p:spPr>
            <p:txBody>
              <a:bodyPr/>
              <a:lstStyle/>
              <a:p>
                <a:endParaRPr lang="en-US" dirty="0"/>
              </a:p>
            </p:txBody>
          </p:sp>
          <p:sp>
            <p:nvSpPr>
              <p:cNvPr id="81992" name="Rectangle 14408"/>
              <p:cNvSpPr>
                <a:spLocks noChangeArrowheads="1"/>
              </p:cNvSpPr>
              <p:nvPr/>
            </p:nvSpPr>
            <p:spPr bwMode="auto">
              <a:xfrm>
                <a:off x="2453" y="2450"/>
                <a:ext cx="6" cy="1"/>
              </a:xfrm>
              <a:prstGeom prst="rect">
                <a:avLst/>
              </a:prstGeom>
              <a:solidFill>
                <a:srgbClr val="63C6F5"/>
              </a:solidFill>
              <a:ln w="9525">
                <a:noFill/>
                <a:miter lim="800000"/>
                <a:headEnd/>
                <a:tailEnd/>
              </a:ln>
            </p:spPr>
            <p:txBody>
              <a:bodyPr/>
              <a:lstStyle/>
              <a:p>
                <a:endParaRPr lang="en-US" dirty="0"/>
              </a:p>
            </p:txBody>
          </p:sp>
          <p:sp>
            <p:nvSpPr>
              <p:cNvPr id="81993" name="Rectangle 14409"/>
              <p:cNvSpPr>
                <a:spLocks noChangeArrowheads="1"/>
              </p:cNvSpPr>
              <p:nvPr/>
            </p:nvSpPr>
            <p:spPr bwMode="auto">
              <a:xfrm>
                <a:off x="2453" y="2513"/>
                <a:ext cx="6" cy="1"/>
              </a:xfrm>
              <a:prstGeom prst="rect">
                <a:avLst/>
              </a:prstGeom>
              <a:solidFill>
                <a:srgbClr val="63C6F5"/>
              </a:solidFill>
              <a:ln w="9525">
                <a:noFill/>
                <a:miter lim="800000"/>
                <a:headEnd/>
                <a:tailEnd/>
              </a:ln>
            </p:spPr>
            <p:txBody>
              <a:bodyPr/>
              <a:lstStyle/>
              <a:p>
                <a:endParaRPr lang="en-US" dirty="0"/>
              </a:p>
            </p:txBody>
          </p:sp>
          <p:sp>
            <p:nvSpPr>
              <p:cNvPr id="81994" name="Rectangle 14410"/>
              <p:cNvSpPr>
                <a:spLocks noChangeArrowheads="1"/>
              </p:cNvSpPr>
              <p:nvPr/>
            </p:nvSpPr>
            <p:spPr bwMode="auto">
              <a:xfrm>
                <a:off x="2453" y="2532"/>
                <a:ext cx="6" cy="6"/>
              </a:xfrm>
              <a:prstGeom prst="rect">
                <a:avLst/>
              </a:prstGeom>
              <a:solidFill>
                <a:srgbClr val="63C6F5"/>
              </a:solidFill>
              <a:ln w="9525">
                <a:noFill/>
                <a:miter lim="800000"/>
                <a:headEnd/>
                <a:tailEnd/>
              </a:ln>
            </p:spPr>
            <p:txBody>
              <a:bodyPr/>
              <a:lstStyle/>
              <a:p>
                <a:endParaRPr lang="en-US" dirty="0"/>
              </a:p>
            </p:txBody>
          </p:sp>
          <p:sp>
            <p:nvSpPr>
              <p:cNvPr id="81995" name="Freeform 14411"/>
              <p:cNvSpPr>
                <a:spLocks/>
              </p:cNvSpPr>
              <p:nvPr/>
            </p:nvSpPr>
            <p:spPr bwMode="auto">
              <a:xfrm>
                <a:off x="2453" y="2582"/>
                <a:ext cx="6" cy="32"/>
              </a:xfrm>
              <a:custGeom>
                <a:avLst/>
                <a:gdLst/>
                <a:ahLst/>
                <a:cxnLst>
                  <a:cxn ang="0">
                    <a:pos x="0" y="0"/>
                  </a:cxn>
                  <a:cxn ang="0">
                    <a:pos x="0" y="25"/>
                  </a:cxn>
                  <a:cxn ang="0">
                    <a:pos x="6" y="32"/>
                  </a:cxn>
                  <a:cxn ang="0">
                    <a:pos x="6" y="0"/>
                  </a:cxn>
                  <a:cxn ang="0">
                    <a:pos x="0" y="0"/>
                  </a:cxn>
                </a:cxnLst>
                <a:rect l="0" t="0" r="r" b="b"/>
                <a:pathLst>
                  <a:path w="6" h="32">
                    <a:moveTo>
                      <a:pt x="0" y="0"/>
                    </a:moveTo>
                    <a:lnTo>
                      <a:pt x="0" y="25"/>
                    </a:lnTo>
                    <a:lnTo>
                      <a:pt x="6" y="32"/>
                    </a:lnTo>
                    <a:lnTo>
                      <a:pt x="6" y="0"/>
                    </a:lnTo>
                    <a:lnTo>
                      <a:pt x="0" y="0"/>
                    </a:lnTo>
                    <a:close/>
                  </a:path>
                </a:pathLst>
              </a:custGeom>
              <a:solidFill>
                <a:srgbClr val="63C6F5"/>
              </a:solidFill>
              <a:ln w="9525">
                <a:noFill/>
                <a:round/>
                <a:headEnd/>
                <a:tailEnd/>
              </a:ln>
            </p:spPr>
            <p:txBody>
              <a:bodyPr/>
              <a:lstStyle/>
              <a:p>
                <a:endParaRPr lang="en-US" dirty="0"/>
              </a:p>
            </p:txBody>
          </p:sp>
          <p:sp>
            <p:nvSpPr>
              <p:cNvPr id="81996" name="Freeform 14412"/>
              <p:cNvSpPr>
                <a:spLocks/>
              </p:cNvSpPr>
              <p:nvPr/>
            </p:nvSpPr>
            <p:spPr bwMode="auto">
              <a:xfrm>
                <a:off x="2453" y="2620"/>
                <a:ext cx="6" cy="6"/>
              </a:xfrm>
              <a:custGeom>
                <a:avLst/>
                <a:gdLst/>
                <a:ahLst/>
                <a:cxnLst>
                  <a:cxn ang="0">
                    <a:pos x="0" y="0"/>
                  </a:cxn>
                  <a:cxn ang="0">
                    <a:pos x="0" y="6"/>
                  </a:cxn>
                  <a:cxn ang="0">
                    <a:pos x="6" y="0"/>
                  </a:cxn>
                  <a:cxn ang="0">
                    <a:pos x="6" y="0"/>
                  </a:cxn>
                  <a:cxn ang="0">
                    <a:pos x="0" y="0"/>
                  </a:cxn>
                </a:cxnLst>
                <a:rect l="0" t="0" r="r" b="b"/>
                <a:pathLst>
                  <a:path w="6" h="6">
                    <a:moveTo>
                      <a:pt x="0" y="0"/>
                    </a:moveTo>
                    <a:lnTo>
                      <a:pt x="0" y="6"/>
                    </a:lnTo>
                    <a:lnTo>
                      <a:pt x="6" y="0"/>
                    </a:lnTo>
                    <a:lnTo>
                      <a:pt x="6" y="0"/>
                    </a:lnTo>
                    <a:lnTo>
                      <a:pt x="0" y="0"/>
                    </a:lnTo>
                    <a:close/>
                  </a:path>
                </a:pathLst>
              </a:custGeom>
              <a:solidFill>
                <a:srgbClr val="63C6F5"/>
              </a:solidFill>
              <a:ln w="9525">
                <a:noFill/>
                <a:round/>
                <a:headEnd/>
                <a:tailEnd/>
              </a:ln>
            </p:spPr>
            <p:txBody>
              <a:bodyPr/>
              <a:lstStyle/>
              <a:p>
                <a:endParaRPr lang="en-US" dirty="0"/>
              </a:p>
            </p:txBody>
          </p:sp>
          <p:sp>
            <p:nvSpPr>
              <p:cNvPr id="81997" name="Rectangle 14413"/>
              <p:cNvSpPr>
                <a:spLocks noChangeArrowheads="1"/>
              </p:cNvSpPr>
              <p:nvPr/>
            </p:nvSpPr>
            <p:spPr bwMode="auto">
              <a:xfrm>
                <a:off x="2453" y="2626"/>
                <a:ext cx="6" cy="6"/>
              </a:xfrm>
              <a:prstGeom prst="rect">
                <a:avLst/>
              </a:prstGeom>
              <a:solidFill>
                <a:srgbClr val="63C6F5"/>
              </a:solidFill>
              <a:ln w="9525">
                <a:noFill/>
                <a:miter lim="800000"/>
                <a:headEnd/>
                <a:tailEnd/>
              </a:ln>
            </p:spPr>
            <p:txBody>
              <a:bodyPr/>
              <a:lstStyle/>
              <a:p>
                <a:endParaRPr lang="en-US" dirty="0"/>
              </a:p>
            </p:txBody>
          </p:sp>
          <p:sp>
            <p:nvSpPr>
              <p:cNvPr id="81998" name="Rectangle 14414"/>
              <p:cNvSpPr>
                <a:spLocks noChangeArrowheads="1"/>
              </p:cNvSpPr>
              <p:nvPr/>
            </p:nvSpPr>
            <p:spPr bwMode="auto">
              <a:xfrm>
                <a:off x="2453" y="2639"/>
                <a:ext cx="6" cy="6"/>
              </a:xfrm>
              <a:prstGeom prst="rect">
                <a:avLst/>
              </a:prstGeom>
              <a:solidFill>
                <a:srgbClr val="63C6F5"/>
              </a:solidFill>
              <a:ln w="9525">
                <a:noFill/>
                <a:miter lim="800000"/>
                <a:headEnd/>
                <a:tailEnd/>
              </a:ln>
            </p:spPr>
            <p:txBody>
              <a:bodyPr/>
              <a:lstStyle/>
              <a:p>
                <a:endParaRPr lang="en-US" dirty="0"/>
              </a:p>
            </p:txBody>
          </p:sp>
          <p:sp>
            <p:nvSpPr>
              <p:cNvPr id="81999" name="Rectangle 14415"/>
              <p:cNvSpPr>
                <a:spLocks noChangeArrowheads="1"/>
              </p:cNvSpPr>
              <p:nvPr/>
            </p:nvSpPr>
            <p:spPr bwMode="auto">
              <a:xfrm>
                <a:off x="2453" y="2689"/>
                <a:ext cx="6" cy="6"/>
              </a:xfrm>
              <a:prstGeom prst="rect">
                <a:avLst/>
              </a:prstGeom>
              <a:solidFill>
                <a:srgbClr val="63C6F5"/>
              </a:solidFill>
              <a:ln w="9525">
                <a:noFill/>
                <a:miter lim="800000"/>
                <a:headEnd/>
                <a:tailEnd/>
              </a:ln>
            </p:spPr>
            <p:txBody>
              <a:bodyPr/>
              <a:lstStyle/>
              <a:p>
                <a:endParaRPr lang="en-US" dirty="0"/>
              </a:p>
            </p:txBody>
          </p:sp>
          <p:sp>
            <p:nvSpPr>
              <p:cNvPr id="82000" name="Rectangle 14416"/>
              <p:cNvSpPr>
                <a:spLocks noChangeArrowheads="1"/>
              </p:cNvSpPr>
              <p:nvPr/>
            </p:nvSpPr>
            <p:spPr bwMode="auto">
              <a:xfrm>
                <a:off x="2453" y="2714"/>
                <a:ext cx="6" cy="25"/>
              </a:xfrm>
              <a:prstGeom prst="rect">
                <a:avLst/>
              </a:prstGeom>
              <a:solidFill>
                <a:srgbClr val="63C6F5"/>
              </a:solidFill>
              <a:ln w="9525">
                <a:noFill/>
                <a:miter lim="800000"/>
                <a:headEnd/>
                <a:tailEnd/>
              </a:ln>
            </p:spPr>
            <p:txBody>
              <a:bodyPr/>
              <a:lstStyle/>
              <a:p>
                <a:endParaRPr lang="en-US" dirty="0"/>
              </a:p>
            </p:txBody>
          </p:sp>
          <p:sp>
            <p:nvSpPr>
              <p:cNvPr id="82001" name="Rectangle 14417"/>
              <p:cNvSpPr>
                <a:spLocks noChangeArrowheads="1"/>
              </p:cNvSpPr>
              <p:nvPr/>
            </p:nvSpPr>
            <p:spPr bwMode="auto">
              <a:xfrm>
                <a:off x="2453" y="2739"/>
                <a:ext cx="6" cy="32"/>
              </a:xfrm>
              <a:prstGeom prst="rect">
                <a:avLst/>
              </a:prstGeom>
              <a:solidFill>
                <a:srgbClr val="63C6F5"/>
              </a:solidFill>
              <a:ln w="9525">
                <a:noFill/>
                <a:miter lim="800000"/>
                <a:headEnd/>
                <a:tailEnd/>
              </a:ln>
            </p:spPr>
            <p:txBody>
              <a:bodyPr/>
              <a:lstStyle/>
              <a:p>
                <a:endParaRPr lang="en-US" dirty="0"/>
              </a:p>
            </p:txBody>
          </p:sp>
          <p:sp>
            <p:nvSpPr>
              <p:cNvPr id="82002" name="Rectangle 14418"/>
              <p:cNvSpPr>
                <a:spLocks noChangeArrowheads="1"/>
              </p:cNvSpPr>
              <p:nvPr/>
            </p:nvSpPr>
            <p:spPr bwMode="auto">
              <a:xfrm>
                <a:off x="2453" y="2777"/>
                <a:ext cx="6" cy="1"/>
              </a:xfrm>
              <a:prstGeom prst="rect">
                <a:avLst/>
              </a:prstGeom>
              <a:solidFill>
                <a:srgbClr val="63C6F5"/>
              </a:solidFill>
              <a:ln w="9525">
                <a:noFill/>
                <a:miter lim="800000"/>
                <a:headEnd/>
                <a:tailEnd/>
              </a:ln>
            </p:spPr>
            <p:txBody>
              <a:bodyPr/>
              <a:lstStyle/>
              <a:p>
                <a:endParaRPr lang="en-US" dirty="0"/>
              </a:p>
            </p:txBody>
          </p:sp>
          <p:sp>
            <p:nvSpPr>
              <p:cNvPr id="82003" name="Rectangle 14419"/>
              <p:cNvSpPr>
                <a:spLocks noChangeArrowheads="1"/>
              </p:cNvSpPr>
              <p:nvPr/>
            </p:nvSpPr>
            <p:spPr bwMode="auto">
              <a:xfrm>
                <a:off x="2453" y="2790"/>
                <a:ext cx="6" cy="6"/>
              </a:xfrm>
              <a:prstGeom prst="rect">
                <a:avLst/>
              </a:prstGeom>
              <a:solidFill>
                <a:srgbClr val="63C6F5"/>
              </a:solidFill>
              <a:ln w="9525">
                <a:noFill/>
                <a:miter lim="800000"/>
                <a:headEnd/>
                <a:tailEnd/>
              </a:ln>
            </p:spPr>
            <p:txBody>
              <a:bodyPr/>
              <a:lstStyle/>
              <a:p>
                <a:endParaRPr lang="en-US" dirty="0"/>
              </a:p>
            </p:txBody>
          </p:sp>
          <p:sp>
            <p:nvSpPr>
              <p:cNvPr id="82004" name="Rectangle 14420"/>
              <p:cNvSpPr>
                <a:spLocks noChangeArrowheads="1"/>
              </p:cNvSpPr>
              <p:nvPr/>
            </p:nvSpPr>
            <p:spPr bwMode="auto">
              <a:xfrm>
                <a:off x="2453" y="2802"/>
                <a:ext cx="6" cy="246"/>
              </a:xfrm>
              <a:prstGeom prst="rect">
                <a:avLst/>
              </a:prstGeom>
              <a:solidFill>
                <a:srgbClr val="63C6F5"/>
              </a:solidFill>
              <a:ln w="9525">
                <a:noFill/>
                <a:miter lim="800000"/>
                <a:headEnd/>
                <a:tailEnd/>
              </a:ln>
            </p:spPr>
            <p:txBody>
              <a:bodyPr/>
              <a:lstStyle/>
              <a:p>
                <a:endParaRPr lang="en-US" dirty="0"/>
              </a:p>
            </p:txBody>
          </p:sp>
          <p:sp>
            <p:nvSpPr>
              <p:cNvPr id="82005" name="Freeform 14421"/>
              <p:cNvSpPr>
                <a:spLocks/>
              </p:cNvSpPr>
              <p:nvPr/>
            </p:nvSpPr>
            <p:spPr bwMode="auto">
              <a:xfrm>
                <a:off x="2453" y="3211"/>
                <a:ext cx="6" cy="208"/>
              </a:xfrm>
              <a:custGeom>
                <a:avLst/>
                <a:gdLst/>
                <a:ahLst/>
                <a:cxnLst>
                  <a:cxn ang="0">
                    <a:pos x="0" y="0"/>
                  </a:cxn>
                  <a:cxn ang="0">
                    <a:pos x="0" y="201"/>
                  </a:cxn>
                  <a:cxn ang="0">
                    <a:pos x="6" y="208"/>
                  </a:cxn>
                  <a:cxn ang="0">
                    <a:pos x="6" y="0"/>
                  </a:cxn>
                  <a:cxn ang="0">
                    <a:pos x="0" y="0"/>
                  </a:cxn>
                </a:cxnLst>
                <a:rect l="0" t="0" r="r" b="b"/>
                <a:pathLst>
                  <a:path w="6" h="208">
                    <a:moveTo>
                      <a:pt x="0" y="0"/>
                    </a:moveTo>
                    <a:lnTo>
                      <a:pt x="0" y="201"/>
                    </a:lnTo>
                    <a:lnTo>
                      <a:pt x="6" y="208"/>
                    </a:lnTo>
                    <a:lnTo>
                      <a:pt x="6" y="0"/>
                    </a:lnTo>
                    <a:lnTo>
                      <a:pt x="0" y="0"/>
                    </a:lnTo>
                    <a:close/>
                  </a:path>
                </a:pathLst>
              </a:custGeom>
              <a:solidFill>
                <a:srgbClr val="63C6F5"/>
              </a:solidFill>
              <a:ln w="9525">
                <a:noFill/>
                <a:round/>
                <a:headEnd/>
                <a:tailEnd/>
              </a:ln>
            </p:spPr>
            <p:txBody>
              <a:bodyPr/>
              <a:lstStyle/>
              <a:p>
                <a:endParaRPr lang="en-US" dirty="0"/>
              </a:p>
            </p:txBody>
          </p:sp>
          <p:sp>
            <p:nvSpPr>
              <p:cNvPr id="82006" name="Rectangle 14422"/>
              <p:cNvSpPr>
                <a:spLocks noChangeArrowheads="1"/>
              </p:cNvSpPr>
              <p:nvPr/>
            </p:nvSpPr>
            <p:spPr bwMode="auto">
              <a:xfrm>
                <a:off x="2453" y="3544"/>
                <a:ext cx="6" cy="101"/>
              </a:xfrm>
              <a:prstGeom prst="rect">
                <a:avLst/>
              </a:prstGeom>
              <a:solidFill>
                <a:srgbClr val="63C6F5"/>
              </a:solidFill>
              <a:ln w="9525">
                <a:noFill/>
                <a:miter lim="800000"/>
                <a:headEnd/>
                <a:tailEnd/>
              </a:ln>
            </p:spPr>
            <p:txBody>
              <a:bodyPr/>
              <a:lstStyle/>
              <a:p>
                <a:endParaRPr lang="en-US" dirty="0"/>
              </a:p>
            </p:txBody>
          </p:sp>
          <p:sp>
            <p:nvSpPr>
              <p:cNvPr id="82007" name="Rectangle 14423"/>
              <p:cNvSpPr>
                <a:spLocks noChangeArrowheads="1"/>
              </p:cNvSpPr>
              <p:nvPr/>
            </p:nvSpPr>
            <p:spPr bwMode="auto">
              <a:xfrm>
                <a:off x="2459" y="2010"/>
                <a:ext cx="6" cy="245"/>
              </a:xfrm>
              <a:prstGeom prst="rect">
                <a:avLst/>
              </a:prstGeom>
              <a:solidFill>
                <a:srgbClr val="63C6F5"/>
              </a:solidFill>
              <a:ln w="9525">
                <a:noFill/>
                <a:miter lim="800000"/>
                <a:headEnd/>
                <a:tailEnd/>
              </a:ln>
            </p:spPr>
            <p:txBody>
              <a:bodyPr/>
              <a:lstStyle/>
              <a:p>
                <a:endParaRPr lang="en-US" dirty="0"/>
              </a:p>
            </p:txBody>
          </p:sp>
          <p:sp>
            <p:nvSpPr>
              <p:cNvPr id="82008" name="Rectangle 14424"/>
              <p:cNvSpPr>
                <a:spLocks noChangeArrowheads="1"/>
              </p:cNvSpPr>
              <p:nvPr/>
            </p:nvSpPr>
            <p:spPr bwMode="auto">
              <a:xfrm>
                <a:off x="2459" y="2387"/>
                <a:ext cx="6" cy="13"/>
              </a:xfrm>
              <a:prstGeom prst="rect">
                <a:avLst/>
              </a:prstGeom>
              <a:solidFill>
                <a:srgbClr val="63C6F5"/>
              </a:solidFill>
              <a:ln w="9525">
                <a:noFill/>
                <a:miter lim="800000"/>
                <a:headEnd/>
                <a:tailEnd/>
              </a:ln>
            </p:spPr>
            <p:txBody>
              <a:bodyPr/>
              <a:lstStyle/>
              <a:p>
                <a:endParaRPr lang="en-US" dirty="0"/>
              </a:p>
            </p:txBody>
          </p:sp>
          <p:sp>
            <p:nvSpPr>
              <p:cNvPr id="82009" name="Freeform 14425"/>
              <p:cNvSpPr>
                <a:spLocks/>
              </p:cNvSpPr>
              <p:nvPr/>
            </p:nvSpPr>
            <p:spPr bwMode="auto">
              <a:xfrm>
                <a:off x="2459" y="2431"/>
                <a:ext cx="6" cy="6"/>
              </a:xfrm>
              <a:custGeom>
                <a:avLst/>
                <a:gdLst/>
                <a:ahLst/>
                <a:cxnLst>
                  <a:cxn ang="0">
                    <a:pos x="0" y="0"/>
                  </a:cxn>
                  <a:cxn ang="0">
                    <a:pos x="0" y="0"/>
                  </a:cxn>
                  <a:cxn ang="0">
                    <a:pos x="6" y="6"/>
                  </a:cxn>
                  <a:cxn ang="0">
                    <a:pos x="6" y="0"/>
                  </a:cxn>
                  <a:cxn ang="0">
                    <a:pos x="0" y="0"/>
                  </a:cxn>
                </a:cxnLst>
                <a:rect l="0" t="0" r="r" b="b"/>
                <a:pathLst>
                  <a:path w="6" h="6">
                    <a:moveTo>
                      <a:pt x="0" y="0"/>
                    </a:moveTo>
                    <a:lnTo>
                      <a:pt x="0" y="0"/>
                    </a:lnTo>
                    <a:lnTo>
                      <a:pt x="6" y="6"/>
                    </a:lnTo>
                    <a:lnTo>
                      <a:pt x="6" y="0"/>
                    </a:lnTo>
                    <a:lnTo>
                      <a:pt x="0" y="0"/>
                    </a:lnTo>
                    <a:close/>
                  </a:path>
                </a:pathLst>
              </a:custGeom>
              <a:solidFill>
                <a:srgbClr val="63C6F5"/>
              </a:solidFill>
              <a:ln w="9525">
                <a:noFill/>
                <a:round/>
                <a:headEnd/>
                <a:tailEnd/>
              </a:ln>
            </p:spPr>
            <p:txBody>
              <a:bodyPr/>
              <a:lstStyle/>
              <a:p>
                <a:endParaRPr lang="en-US" dirty="0"/>
              </a:p>
            </p:txBody>
          </p:sp>
          <p:sp>
            <p:nvSpPr>
              <p:cNvPr id="82010" name="Rectangle 14426"/>
              <p:cNvSpPr>
                <a:spLocks noChangeArrowheads="1"/>
              </p:cNvSpPr>
              <p:nvPr/>
            </p:nvSpPr>
            <p:spPr bwMode="auto">
              <a:xfrm>
                <a:off x="2459" y="2437"/>
                <a:ext cx="6" cy="13"/>
              </a:xfrm>
              <a:prstGeom prst="rect">
                <a:avLst/>
              </a:prstGeom>
              <a:solidFill>
                <a:srgbClr val="63C6F5"/>
              </a:solidFill>
              <a:ln w="9525">
                <a:noFill/>
                <a:miter lim="800000"/>
                <a:headEnd/>
                <a:tailEnd/>
              </a:ln>
            </p:spPr>
            <p:txBody>
              <a:bodyPr/>
              <a:lstStyle/>
              <a:p>
                <a:endParaRPr lang="en-US" dirty="0"/>
              </a:p>
            </p:txBody>
          </p:sp>
          <p:sp>
            <p:nvSpPr>
              <p:cNvPr id="82011" name="Freeform 14427"/>
              <p:cNvSpPr>
                <a:spLocks/>
              </p:cNvSpPr>
              <p:nvPr/>
            </p:nvSpPr>
            <p:spPr bwMode="auto">
              <a:xfrm>
                <a:off x="2459" y="2488"/>
                <a:ext cx="6" cy="6"/>
              </a:xfrm>
              <a:custGeom>
                <a:avLst/>
                <a:gdLst/>
                <a:ahLst/>
                <a:cxnLst>
                  <a:cxn ang="0">
                    <a:pos x="0" y="6"/>
                  </a:cxn>
                  <a:cxn ang="0">
                    <a:pos x="0" y="6"/>
                  </a:cxn>
                  <a:cxn ang="0">
                    <a:pos x="6" y="6"/>
                  </a:cxn>
                  <a:cxn ang="0">
                    <a:pos x="6" y="0"/>
                  </a:cxn>
                  <a:cxn ang="0">
                    <a:pos x="0" y="6"/>
                  </a:cxn>
                </a:cxnLst>
                <a:rect l="0" t="0" r="r" b="b"/>
                <a:pathLst>
                  <a:path w="6" h="6">
                    <a:moveTo>
                      <a:pt x="0" y="6"/>
                    </a:moveTo>
                    <a:lnTo>
                      <a:pt x="0" y="6"/>
                    </a:lnTo>
                    <a:lnTo>
                      <a:pt x="6" y="6"/>
                    </a:lnTo>
                    <a:lnTo>
                      <a:pt x="6" y="0"/>
                    </a:lnTo>
                    <a:lnTo>
                      <a:pt x="0" y="6"/>
                    </a:lnTo>
                    <a:close/>
                  </a:path>
                </a:pathLst>
              </a:custGeom>
              <a:solidFill>
                <a:srgbClr val="63C6F5"/>
              </a:solidFill>
              <a:ln w="9525">
                <a:noFill/>
                <a:round/>
                <a:headEnd/>
                <a:tailEnd/>
              </a:ln>
            </p:spPr>
            <p:txBody>
              <a:bodyPr/>
              <a:lstStyle/>
              <a:p>
                <a:endParaRPr lang="en-US" dirty="0"/>
              </a:p>
            </p:txBody>
          </p:sp>
          <p:sp>
            <p:nvSpPr>
              <p:cNvPr id="82012" name="Rectangle 14428"/>
              <p:cNvSpPr>
                <a:spLocks noChangeArrowheads="1"/>
              </p:cNvSpPr>
              <p:nvPr/>
            </p:nvSpPr>
            <p:spPr bwMode="auto">
              <a:xfrm>
                <a:off x="2459" y="2494"/>
                <a:ext cx="6" cy="1"/>
              </a:xfrm>
              <a:prstGeom prst="rect">
                <a:avLst/>
              </a:prstGeom>
              <a:solidFill>
                <a:srgbClr val="63C6F5"/>
              </a:solidFill>
              <a:ln w="9525">
                <a:noFill/>
                <a:miter lim="800000"/>
                <a:headEnd/>
                <a:tailEnd/>
              </a:ln>
            </p:spPr>
            <p:txBody>
              <a:bodyPr/>
              <a:lstStyle/>
              <a:p>
                <a:endParaRPr lang="en-US" dirty="0"/>
              </a:p>
            </p:txBody>
          </p:sp>
          <p:sp>
            <p:nvSpPr>
              <p:cNvPr id="82013" name="Rectangle 14429"/>
              <p:cNvSpPr>
                <a:spLocks noChangeArrowheads="1"/>
              </p:cNvSpPr>
              <p:nvPr/>
            </p:nvSpPr>
            <p:spPr bwMode="auto">
              <a:xfrm>
                <a:off x="2459" y="2500"/>
                <a:ext cx="6" cy="1"/>
              </a:xfrm>
              <a:prstGeom prst="rect">
                <a:avLst/>
              </a:prstGeom>
              <a:solidFill>
                <a:srgbClr val="63C6F5"/>
              </a:solidFill>
              <a:ln w="9525">
                <a:noFill/>
                <a:miter lim="800000"/>
                <a:headEnd/>
                <a:tailEnd/>
              </a:ln>
            </p:spPr>
            <p:txBody>
              <a:bodyPr/>
              <a:lstStyle/>
              <a:p>
                <a:endParaRPr lang="en-US" dirty="0"/>
              </a:p>
            </p:txBody>
          </p:sp>
          <p:sp>
            <p:nvSpPr>
              <p:cNvPr id="82014" name="Rectangle 14430"/>
              <p:cNvSpPr>
                <a:spLocks noChangeArrowheads="1"/>
              </p:cNvSpPr>
              <p:nvPr/>
            </p:nvSpPr>
            <p:spPr bwMode="auto">
              <a:xfrm>
                <a:off x="2459" y="2500"/>
                <a:ext cx="6" cy="7"/>
              </a:xfrm>
              <a:prstGeom prst="rect">
                <a:avLst/>
              </a:prstGeom>
              <a:solidFill>
                <a:srgbClr val="63C6F5"/>
              </a:solidFill>
              <a:ln w="9525">
                <a:noFill/>
                <a:miter lim="800000"/>
                <a:headEnd/>
                <a:tailEnd/>
              </a:ln>
            </p:spPr>
            <p:txBody>
              <a:bodyPr/>
              <a:lstStyle/>
              <a:p>
                <a:endParaRPr lang="en-US" dirty="0"/>
              </a:p>
            </p:txBody>
          </p:sp>
          <p:sp>
            <p:nvSpPr>
              <p:cNvPr id="82015" name="Rectangle 14431"/>
              <p:cNvSpPr>
                <a:spLocks noChangeArrowheads="1"/>
              </p:cNvSpPr>
              <p:nvPr/>
            </p:nvSpPr>
            <p:spPr bwMode="auto">
              <a:xfrm>
                <a:off x="2459" y="2507"/>
                <a:ext cx="6" cy="6"/>
              </a:xfrm>
              <a:prstGeom prst="rect">
                <a:avLst/>
              </a:prstGeom>
              <a:solidFill>
                <a:srgbClr val="63C6F5"/>
              </a:solidFill>
              <a:ln w="9525">
                <a:noFill/>
                <a:miter lim="800000"/>
                <a:headEnd/>
                <a:tailEnd/>
              </a:ln>
            </p:spPr>
            <p:txBody>
              <a:bodyPr/>
              <a:lstStyle/>
              <a:p>
                <a:endParaRPr lang="en-US" dirty="0"/>
              </a:p>
            </p:txBody>
          </p:sp>
          <p:sp>
            <p:nvSpPr>
              <p:cNvPr id="82016" name="Rectangle 14432"/>
              <p:cNvSpPr>
                <a:spLocks noChangeArrowheads="1"/>
              </p:cNvSpPr>
              <p:nvPr/>
            </p:nvSpPr>
            <p:spPr bwMode="auto">
              <a:xfrm>
                <a:off x="2459" y="2525"/>
                <a:ext cx="6" cy="1"/>
              </a:xfrm>
              <a:prstGeom prst="rect">
                <a:avLst/>
              </a:prstGeom>
              <a:solidFill>
                <a:srgbClr val="63C6F5"/>
              </a:solidFill>
              <a:ln w="9525">
                <a:noFill/>
                <a:miter lim="800000"/>
                <a:headEnd/>
                <a:tailEnd/>
              </a:ln>
            </p:spPr>
            <p:txBody>
              <a:bodyPr/>
              <a:lstStyle/>
              <a:p>
                <a:endParaRPr lang="en-US" dirty="0"/>
              </a:p>
            </p:txBody>
          </p:sp>
          <p:sp>
            <p:nvSpPr>
              <p:cNvPr id="82017" name="Rectangle 14433"/>
              <p:cNvSpPr>
                <a:spLocks noChangeArrowheads="1"/>
              </p:cNvSpPr>
              <p:nvPr/>
            </p:nvSpPr>
            <p:spPr bwMode="auto">
              <a:xfrm>
                <a:off x="2459" y="2544"/>
                <a:ext cx="6" cy="19"/>
              </a:xfrm>
              <a:prstGeom prst="rect">
                <a:avLst/>
              </a:prstGeom>
              <a:solidFill>
                <a:srgbClr val="63C6F5"/>
              </a:solidFill>
              <a:ln w="9525">
                <a:noFill/>
                <a:miter lim="800000"/>
                <a:headEnd/>
                <a:tailEnd/>
              </a:ln>
            </p:spPr>
            <p:txBody>
              <a:bodyPr/>
              <a:lstStyle/>
              <a:p>
                <a:endParaRPr lang="en-US" dirty="0"/>
              </a:p>
            </p:txBody>
          </p:sp>
          <p:sp>
            <p:nvSpPr>
              <p:cNvPr id="82018" name="Rectangle 14434"/>
              <p:cNvSpPr>
                <a:spLocks noChangeArrowheads="1"/>
              </p:cNvSpPr>
              <p:nvPr/>
            </p:nvSpPr>
            <p:spPr bwMode="auto">
              <a:xfrm>
                <a:off x="2459" y="2576"/>
                <a:ext cx="6" cy="1"/>
              </a:xfrm>
              <a:prstGeom prst="rect">
                <a:avLst/>
              </a:prstGeom>
              <a:solidFill>
                <a:srgbClr val="63C6F5"/>
              </a:solidFill>
              <a:ln w="9525">
                <a:noFill/>
                <a:miter lim="800000"/>
                <a:headEnd/>
                <a:tailEnd/>
              </a:ln>
            </p:spPr>
            <p:txBody>
              <a:bodyPr/>
              <a:lstStyle/>
              <a:p>
                <a:endParaRPr lang="en-US" dirty="0"/>
              </a:p>
            </p:txBody>
          </p:sp>
          <p:sp>
            <p:nvSpPr>
              <p:cNvPr id="82019" name="Rectangle 14435"/>
              <p:cNvSpPr>
                <a:spLocks noChangeArrowheads="1"/>
              </p:cNvSpPr>
              <p:nvPr/>
            </p:nvSpPr>
            <p:spPr bwMode="auto">
              <a:xfrm>
                <a:off x="2459" y="2576"/>
                <a:ext cx="6" cy="38"/>
              </a:xfrm>
              <a:prstGeom prst="rect">
                <a:avLst/>
              </a:prstGeom>
              <a:solidFill>
                <a:srgbClr val="63C6F5"/>
              </a:solidFill>
              <a:ln w="9525">
                <a:noFill/>
                <a:miter lim="800000"/>
                <a:headEnd/>
                <a:tailEnd/>
              </a:ln>
            </p:spPr>
            <p:txBody>
              <a:bodyPr/>
              <a:lstStyle/>
              <a:p>
                <a:endParaRPr lang="en-US" dirty="0"/>
              </a:p>
            </p:txBody>
          </p:sp>
          <p:sp>
            <p:nvSpPr>
              <p:cNvPr id="82020" name="Freeform 14436"/>
              <p:cNvSpPr>
                <a:spLocks/>
              </p:cNvSpPr>
              <p:nvPr/>
            </p:nvSpPr>
            <p:spPr bwMode="auto">
              <a:xfrm>
                <a:off x="2459" y="2620"/>
                <a:ext cx="6" cy="12"/>
              </a:xfrm>
              <a:custGeom>
                <a:avLst/>
                <a:gdLst/>
                <a:ahLst/>
                <a:cxnLst>
                  <a:cxn ang="0">
                    <a:pos x="0" y="6"/>
                  </a:cxn>
                  <a:cxn ang="0">
                    <a:pos x="0" y="12"/>
                  </a:cxn>
                  <a:cxn ang="0">
                    <a:pos x="6" y="12"/>
                  </a:cxn>
                  <a:cxn ang="0">
                    <a:pos x="6" y="0"/>
                  </a:cxn>
                  <a:cxn ang="0">
                    <a:pos x="0" y="6"/>
                  </a:cxn>
                </a:cxnLst>
                <a:rect l="0" t="0" r="r" b="b"/>
                <a:pathLst>
                  <a:path w="6" h="12">
                    <a:moveTo>
                      <a:pt x="0" y="6"/>
                    </a:moveTo>
                    <a:lnTo>
                      <a:pt x="0" y="12"/>
                    </a:lnTo>
                    <a:lnTo>
                      <a:pt x="6" y="12"/>
                    </a:lnTo>
                    <a:lnTo>
                      <a:pt x="6" y="0"/>
                    </a:lnTo>
                    <a:lnTo>
                      <a:pt x="0" y="6"/>
                    </a:lnTo>
                    <a:close/>
                  </a:path>
                </a:pathLst>
              </a:custGeom>
              <a:solidFill>
                <a:srgbClr val="63C6F5"/>
              </a:solidFill>
              <a:ln w="9525">
                <a:noFill/>
                <a:round/>
                <a:headEnd/>
                <a:tailEnd/>
              </a:ln>
            </p:spPr>
            <p:txBody>
              <a:bodyPr/>
              <a:lstStyle/>
              <a:p>
                <a:endParaRPr lang="en-US" dirty="0"/>
              </a:p>
            </p:txBody>
          </p:sp>
          <p:sp>
            <p:nvSpPr>
              <p:cNvPr id="82021" name="Rectangle 14437"/>
              <p:cNvSpPr>
                <a:spLocks noChangeArrowheads="1"/>
              </p:cNvSpPr>
              <p:nvPr/>
            </p:nvSpPr>
            <p:spPr bwMode="auto">
              <a:xfrm>
                <a:off x="2459" y="2632"/>
                <a:ext cx="6" cy="13"/>
              </a:xfrm>
              <a:prstGeom prst="rect">
                <a:avLst/>
              </a:prstGeom>
              <a:solidFill>
                <a:srgbClr val="63C6F5"/>
              </a:solidFill>
              <a:ln w="9525">
                <a:noFill/>
                <a:miter lim="800000"/>
                <a:headEnd/>
                <a:tailEnd/>
              </a:ln>
            </p:spPr>
            <p:txBody>
              <a:bodyPr/>
              <a:lstStyle/>
              <a:p>
                <a:endParaRPr lang="en-US" dirty="0"/>
              </a:p>
            </p:txBody>
          </p:sp>
          <p:sp>
            <p:nvSpPr>
              <p:cNvPr id="82022" name="Rectangle 14438"/>
              <p:cNvSpPr>
                <a:spLocks noChangeArrowheads="1"/>
              </p:cNvSpPr>
              <p:nvPr/>
            </p:nvSpPr>
            <p:spPr bwMode="auto">
              <a:xfrm>
                <a:off x="2459" y="2689"/>
                <a:ext cx="6" cy="6"/>
              </a:xfrm>
              <a:prstGeom prst="rect">
                <a:avLst/>
              </a:prstGeom>
              <a:solidFill>
                <a:srgbClr val="63C6F5"/>
              </a:solidFill>
              <a:ln w="9525">
                <a:noFill/>
                <a:miter lim="800000"/>
                <a:headEnd/>
                <a:tailEnd/>
              </a:ln>
            </p:spPr>
            <p:txBody>
              <a:bodyPr/>
              <a:lstStyle/>
              <a:p>
                <a:endParaRPr lang="en-US" dirty="0"/>
              </a:p>
            </p:txBody>
          </p:sp>
          <p:sp>
            <p:nvSpPr>
              <p:cNvPr id="82023" name="Rectangle 14439"/>
              <p:cNvSpPr>
                <a:spLocks noChangeArrowheads="1"/>
              </p:cNvSpPr>
              <p:nvPr/>
            </p:nvSpPr>
            <p:spPr bwMode="auto">
              <a:xfrm>
                <a:off x="2459" y="2714"/>
                <a:ext cx="6" cy="13"/>
              </a:xfrm>
              <a:prstGeom prst="rect">
                <a:avLst/>
              </a:prstGeom>
              <a:solidFill>
                <a:srgbClr val="63C6F5"/>
              </a:solidFill>
              <a:ln w="9525">
                <a:noFill/>
                <a:miter lim="800000"/>
                <a:headEnd/>
                <a:tailEnd/>
              </a:ln>
            </p:spPr>
            <p:txBody>
              <a:bodyPr/>
              <a:lstStyle/>
              <a:p>
                <a:endParaRPr lang="en-US" dirty="0"/>
              </a:p>
            </p:txBody>
          </p:sp>
          <p:sp>
            <p:nvSpPr>
              <p:cNvPr id="82024" name="Freeform 14440"/>
              <p:cNvSpPr>
                <a:spLocks/>
              </p:cNvSpPr>
              <p:nvPr/>
            </p:nvSpPr>
            <p:spPr bwMode="auto">
              <a:xfrm>
                <a:off x="2459" y="2727"/>
                <a:ext cx="6" cy="12"/>
              </a:xfrm>
              <a:custGeom>
                <a:avLst/>
                <a:gdLst/>
                <a:ahLst/>
                <a:cxnLst>
                  <a:cxn ang="0">
                    <a:pos x="0" y="0"/>
                  </a:cxn>
                  <a:cxn ang="0">
                    <a:pos x="0" y="12"/>
                  </a:cxn>
                  <a:cxn ang="0">
                    <a:pos x="6" y="12"/>
                  </a:cxn>
                  <a:cxn ang="0">
                    <a:pos x="6" y="6"/>
                  </a:cxn>
                  <a:cxn ang="0">
                    <a:pos x="0" y="0"/>
                  </a:cxn>
                </a:cxnLst>
                <a:rect l="0" t="0" r="r" b="b"/>
                <a:pathLst>
                  <a:path w="6" h="12">
                    <a:moveTo>
                      <a:pt x="0" y="0"/>
                    </a:moveTo>
                    <a:lnTo>
                      <a:pt x="0" y="12"/>
                    </a:lnTo>
                    <a:lnTo>
                      <a:pt x="6" y="12"/>
                    </a:lnTo>
                    <a:lnTo>
                      <a:pt x="6" y="6"/>
                    </a:lnTo>
                    <a:lnTo>
                      <a:pt x="0" y="0"/>
                    </a:lnTo>
                    <a:close/>
                  </a:path>
                </a:pathLst>
              </a:custGeom>
              <a:solidFill>
                <a:srgbClr val="63C6F5"/>
              </a:solidFill>
              <a:ln w="9525">
                <a:noFill/>
                <a:round/>
                <a:headEnd/>
                <a:tailEnd/>
              </a:ln>
            </p:spPr>
            <p:txBody>
              <a:bodyPr/>
              <a:lstStyle/>
              <a:p>
                <a:endParaRPr lang="en-US" dirty="0"/>
              </a:p>
            </p:txBody>
          </p:sp>
          <p:sp>
            <p:nvSpPr>
              <p:cNvPr id="82025" name="Rectangle 14441"/>
              <p:cNvSpPr>
                <a:spLocks noChangeArrowheads="1"/>
              </p:cNvSpPr>
              <p:nvPr/>
            </p:nvSpPr>
            <p:spPr bwMode="auto">
              <a:xfrm>
                <a:off x="2459" y="2739"/>
                <a:ext cx="6" cy="19"/>
              </a:xfrm>
              <a:prstGeom prst="rect">
                <a:avLst/>
              </a:prstGeom>
              <a:solidFill>
                <a:srgbClr val="63C6F5"/>
              </a:solidFill>
              <a:ln w="9525">
                <a:noFill/>
                <a:miter lim="800000"/>
                <a:headEnd/>
                <a:tailEnd/>
              </a:ln>
            </p:spPr>
            <p:txBody>
              <a:bodyPr/>
              <a:lstStyle/>
              <a:p>
                <a:endParaRPr lang="en-US" dirty="0"/>
              </a:p>
            </p:txBody>
          </p:sp>
          <p:sp>
            <p:nvSpPr>
              <p:cNvPr id="82026" name="Rectangle 14442"/>
              <p:cNvSpPr>
                <a:spLocks noChangeArrowheads="1"/>
              </p:cNvSpPr>
              <p:nvPr/>
            </p:nvSpPr>
            <p:spPr bwMode="auto">
              <a:xfrm>
                <a:off x="2459" y="2758"/>
                <a:ext cx="6" cy="7"/>
              </a:xfrm>
              <a:prstGeom prst="rect">
                <a:avLst/>
              </a:prstGeom>
              <a:solidFill>
                <a:srgbClr val="63C6F5"/>
              </a:solidFill>
              <a:ln w="9525">
                <a:noFill/>
                <a:miter lim="800000"/>
                <a:headEnd/>
                <a:tailEnd/>
              </a:ln>
            </p:spPr>
            <p:txBody>
              <a:bodyPr/>
              <a:lstStyle/>
              <a:p>
                <a:endParaRPr lang="en-US" dirty="0"/>
              </a:p>
            </p:txBody>
          </p:sp>
          <p:sp>
            <p:nvSpPr>
              <p:cNvPr id="82027" name="Rectangle 14443"/>
              <p:cNvSpPr>
                <a:spLocks noChangeArrowheads="1"/>
              </p:cNvSpPr>
              <p:nvPr/>
            </p:nvSpPr>
            <p:spPr bwMode="auto">
              <a:xfrm>
                <a:off x="2459" y="2783"/>
                <a:ext cx="6" cy="265"/>
              </a:xfrm>
              <a:prstGeom prst="rect">
                <a:avLst/>
              </a:prstGeom>
              <a:solidFill>
                <a:srgbClr val="63C6F5"/>
              </a:solidFill>
              <a:ln w="9525">
                <a:noFill/>
                <a:miter lim="800000"/>
                <a:headEnd/>
                <a:tailEnd/>
              </a:ln>
            </p:spPr>
            <p:txBody>
              <a:bodyPr/>
              <a:lstStyle/>
              <a:p>
                <a:endParaRPr lang="en-US" dirty="0"/>
              </a:p>
            </p:txBody>
          </p:sp>
          <p:sp>
            <p:nvSpPr>
              <p:cNvPr id="82028" name="Freeform 14444"/>
              <p:cNvSpPr>
                <a:spLocks/>
              </p:cNvSpPr>
              <p:nvPr/>
            </p:nvSpPr>
            <p:spPr bwMode="auto">
              <a:xfrm>
                <a:off x="2459" y="3217"/>
                <a:ext cx="6" cy="208"/>
              </a:xfrm>
              <a:custGeom>
                <a:avLst/>
                <a:gdLst/>
                <a:ahLst/>
                <a:cxnLst>
                  <a:cxn ang="0">
                    <a:pos x="0" y="0"/>
                  </a:cxn>
                  <a:cxn ang="0">
                    <a:pos x="0" y="208"/>
                  </a:cxn>
                  <a:cxn ang="0">
                    <a:pos x="6" y="208"/>
                  </a:cxn>
                  <a:cxn ang="0">
                    <a:pos x="6" y="7"/>
                  </a:cxn>
                  <a:cxn ang="0">
                    <a:pos x="0" y="0"/>
                  </a:cxn>
                </a:cxnLst>
                <a:rect l="0" t="0" r="r" b="b"/>
                <a:pathLst>
                  <a:path w="6" h="208">
                    <a:moveTo>
                      <a:pt x="0" y="0"/>
                    </a:moveTo>
                    <a:lnTo>
                      <a:pt x="0" y="208"/>
                    </a:lnTo>
                    <a:lnTo>
                      <a:pt x="6" y="208"/>
                    </a:lnTo>
                    <a:lnTo>
                      <a:pt x="6" y="7"/>
                    </a:lnTo>
                    <a:lnTo>
                      <a:pt x="0" y="0"/>
                    </a:lnTo>
                    <a:close/>
                  </a:path>
                </a:pathLst>
              </a:custGeom>
              <a:solidFill>
                <a:srgbClr val="63C6F5"/>
              </a:solidFill>
              <a:ln w="9525">
                <a:noFill/>
                <a:round/>
                <a:headEnd/>
                <a:tailEnd/>
              </a:ln>
            </p:spPr>
            <p:txBody>
              <a:bodyPr/>
              <a:lstStyle/>
              <a:p>
                <a:endParaRPr lang="en-US" dirty="0"/>
              </a:p>
            </p:txBody>
          </p:sp>
          <p:sp>
            <p:nvSpPr>
              <p:cNvPr id="82029" name="Freeform 14445"/>
              <p:cNvSpPr>
                <a:spLocks/>
              </p:cNvSpPr>
              <p:nvPr/>
            </p:nvSpPr>
            <p:spPr bwMode="auto">
              <a:xfrm>
                <a:off x="2459" y="3538"/>
                <a:ext cx="6" cy="107"/>
              </a:xfrm>
              <a:custGeom>
                <a:avLst/>
                <a:gdLst/>
                <a:ahLst/>
                <a:cxnLst>
                  <a:cxn ang="0">
                    <a:pos x="0" y="6"/>
                  </a:cxn>
                  <a:cxn ang="0">
                    <a:pos x="0" y="107"/>
                  </a:cxn>
                  <a:cxn ang="0">
                    <a:pos x="6" y="107"/>
                  </a:cxn>
                  <a:cxn ang="0">
                    <a:pos x="6" y="0"/>
                  </a:cxn>
                  <a:cxn ang="0">
                    <a:pos x="0" y="6"/>
                  </a:cxn>
                </a:cxnLst>
                <a:rect l="0" t="0" r="r" b="b"/>
                <a:pathLst>
                  <a:path w="6" h="107">
                    <a:moveTo>
                      <a:pt x="0" y="6"/>
                    </a:moveTo>
                    <a:lnTo>
                      <a:pt x="0" y="107"/>
                    </a:lnTo>
                    <a:lnTo>
                      <a:pt x="6" y="107"/>
                    </a:lnTo>
                    <a:lnTo>
                      <a:pt x="6" y="0"/>
                    </a:lnTo>
                    <a:lnTo>
                      <a:pt x="0" y="6"/>
                    </a:lnTo>
                    <a:close/>
                  </a:path>
                </a:pathLst>
              </a:custGeom>
              <a:solidFill>
                <a:srgbClr val="63C6F5"/>
              </a:solidFill>
              <a:ln w="9525">
                <a:noFill/>
                <a:round/>
                <a:headEnd/>
                <a:tailEnd/>
              </a:ln>
            </p:spPr>
            <p:txBody>
              <a:bodyPr/>
              <a:lstStyle/>
              <a:p>
                <a:endParaRPr lang="en-US" dirty="0"/>
              </a:p>
            </p:txBody>
          </p:sp>
          <p:sp>
            <p:nvSpPr>
              <p:cNvPr id="82030" name="Freeform 14446"/>
              <p:cNvSpPr>
                <a:spLocks/>
              </p:cNvSpPr>
              <p:nvPr/>
            </p:nvSpPr>
            <p:spPr bwMode="auto">
              <a:xfrm>
                <a:off x="2465" y="2016"/>
                <a:ext cx="7" cy="264"/>
              </a:xfrm>
              <a:custGeom>
                <a:avLst/>
                <a:gdLst/>
                <a:ahLst/>
                <a:cxnLst>
                  <a:cxn ang="0">
                    <a:pos x="0" y="0"/>
                  </a:cxn>
                  <a:cxn ang="0">
                    <a:pos x="0" y="258"/>
                  </a:cxn>
                  <a:cxn ang="0">
                    <a:pos x="7" y="264"/>
                  </a:cxn>
                  <a:cxn ang="0">
                    <a:pos x="7" y="6"/>
                  </a:cxn>
                  <a:cxn ang="0">
                    <a:pos x="0" y="0"/>
                  </a:cxn>
                </a:cxnLst>
                <a:rect l="0" t="0" r="r" b="b"/>
                <a:pathLst>
                  <a:path w="7" h="264">
                    <a:moveTo>
                      <a:pt x="0" y="0"/>
                    </a:moveTo>
                    <a:lnTo>
                      <a:pt x="0" y="258"/>
                    </a:lnTo>
                    <a:lnTo>
                      <a:pt x="7" y="264"/>
                    </a:lnTo>
                    <a:lnTo>
                      <a:pt x="7" y="6"/>
                    </a:lnTo>
                    <a:lnTo>
                      <a:pt x="0" y="0"/>
                    </a:lnTo>
                    <a:close/>
                  </a:path>
                </a:pathLst>
              </a:custGeom>
              <a:solidFill>
                <a:srgbClr val="63C6F5"/>
              </a:solidFill>
              <a:ln w="9525">
                <a:noFill/>
                <a:round/>
                <a:headEnd/>
                <a:tailEnd/>
              </a:ln>
            </p:spPr>
            <p:txBody>
              <a:bodyPr/>
              <a:lstStyle/>
              <a:p>
                <a:endParaRPr lang="en-US" dirty="0"/>
              </a:p>
            </p:txBody>
          </p:sp>
          <p:sp>
            <p:nvSpPr>
              <p:cNvPr id="82031" name="Rectangle 14447"/>
              <p:cNvSpPr>
                <a:spLocks noChangeArrowheads="1"/>
              </p:cNvSpPr>
              <p:nvPr/>
            </p:nvSpPr>
            <p:spPr bwMode="auto">
              <a:xfrm>
                <a:off x="2465" y="2387"/>
                <a:ext cx="7" cy="13"/>
              </a:xfrm>
              <a:prstGeom prst="rect">
                <a:avLst/>
              </a:prstGeom>
              <a:solidFill>
                <a:srgbClr val="63C6F5"/>
              </a:solidFill>
              <a:ln w="9525">
                <a:noFill/>
                <a:miter lim="800000"/>
                <a:headEnd/>
                <a:tailEnd/>
              </a:ln>
            </p:spPr>
            <p:txBody>
              <a:bodyPr/>
              <a:lstStyle/>
              <a:p>
                <a:endParaRPr lang="en-US" dirty="0"/>
              </a:p>
            </p:txBody>
          </p:sp>
          <p:sp>
            <p:nvSpPr>
              <p:cNvPr id="82032" name="Rectangle 14448"/>
              <p:cNvSpPr>
                <a:spLocks noChangeArrowheads="1"/>
              </p:cNvSpPr>
              <p:nvPr/>
            </p:nvSpPr>
            <p:spPr bwMode="auto">
              <a:xfrm>
                <a:off x="2465" y="2400"/>
                <a:ext cx="7" cy="6"/>
              </a:xfrm>
              <a:prstGeom prst="rect">
                <a:avLst/>
              </a:prstGeom>
              <a:solidFill>
                <a:srgbClr val="63C6F5"/>
              </a:solidFill>
              <a:ln w="9525">
                <a:noFill/>
                <a:miter lim="800000"/>
                <a:headEnd/>
                <a:tailEnd/>
              </a:ln>
            </p:spPr>
            <p:txBody>
              <a:bodyPr/>
              <a:lstStyle/>
              <a:p>
                <a:endParaRPr lang="en-US" dirty="0"/>
              </a:p>
            </p:txBody>
          </p:sp>
          <p:sp>
            <p:nvSpPr>
              <p:cNvPr id="82033" name="Rectangle 14449"/>
              <p:cNvSpPr>
                <a:spLocks noChangeArrowheads="1"/>
              </p:cNvSpPr>
              <p:nvPr/>
            </p:nvSpPr>
            <p:spPr bwMode="auto">
              <a:xfrm>
                <a:off x="2465" y="2406"/>
                <a:ext cx="7" cy="6"/>
              </a:xfrm>
              <a:prstGeom prst="rect">
                <a:avLst/>
              </a:prstGeom>
              <a:solidFill>
                <a:srgbClr val="63C6F5"/>
              </a:solidFill>
              <a:ln w="9525">
                <a:noFill/>
                <a:miter lim="800000"/>
                <a:headEnd/>
                <a:tailEnd/>
              </a:ln>
            </p:spPr>
            <p:txBody>
              <a:bodyPr/>
              <a:lstStyle/>
              <a:p>
                <a:endParaRPr lang="en-US" dirty="0"/>
              </a:p>
            </p:txBody>
          </p:sp>
          <p:sp>
            <p:nvSpPr>
              <p:cNvPr id="82034" name="Rectangle 14450"/>
              <p:cNvSpPr>
                <a:spLocks noChangeArrowheads="1"/>
              </p:cNvSpPr>
              <p:nvPr/>
            </p:nvSpPr>
            <p:spPr bwMode="auto">
              <a:xfrm>
                <a:off x="2465" y="2425"/>
                <a:ext cx="7" cy="1"/>
              </a:xfrm>
              <a:prstGeom prst="rect">
                <a:avLst/>
              </a:prstGeom>
              <a:solidFill>
                <a:srgbClr val="63C6F5"/>
              </a:solidFill>
              <a:ln w="9525">
                <a:noFill/>
                <a:miter lim="800000"/>
                <a:headEnd/>
                <a:tailEnd/>
              </a:ln>
            </p:spPr>
            <p:txBody>
              <a:bodyPr/>
              <a:lstStyle/>
              <a:p>
                <a:endParaRPr lang="en-US" dirty="0"/>
              </a:p>
            </p:txBody>
          </p:sp>
          <p:sp>
            <p:nvSpPr>
              <p:cNvPr id="82035" name="Rectangle 14451"/>
              <p:cNvSpPr>
                <a:spLocks noChangeArrowheads="1"/>
              </p:cNvSpPr>
              <p:nvPr/>
            </p:nvSpPr>
            <p:spPr bwMode="auto">
              <a:xfrm>
                <a:off x="2465" y="2425"/>
                <a:ext cx="7" cy="6"/>
              </a:xfrm>
              <a:prstGeom prst="rect">
                <a:avLst/>
              </a:prstGeom>
              <a:solidFill>
                <a:srgbClr val="63C6F5"/>
              </a:solidFill>
              <a:ln w="9525">
                <a:noFill/>
                <a:miter lim="800000"/>
                <a:headEnd/>
                <a:tailEnd/>
              </a:ln>
            </p:spPr>
            <p:txBody>
              <a:bodyPr/>
              <a:lstStyle/>
              <a:p>
                <a:endParaRPr lang="en-US" dirty="0"/>
              </a:p>
            </p:txBody>
          </p:sp>
          <p:sp>
            <p:nvSpPr>
              <p:cNvPr id="82036" name="Rectangle 14452"/>
              <p:cNvSpPr>
                <a:spLocks noChangeArrowheads="1"/>
              </p:cNvSpPr>
              <p:nvPr/>
            </p:nvSpPr>
            <p:spPr bwMode="auto">
              <a:xfrm>
                <a:off x="2465" y="2431"/>
                <a:ext cx="7" cy="6"/>
              </a:xfrm>
              <a:prstGeom prst="rect">
                <a:avLst/>
              </a:prstGeom>
              <a:solidFill>
                <a:srgbClr val="63C6F5"/>
              </a:solidFill>
              <a:ln w="9525">
                <a:noFill/>
                <a:miter lim="800000"/>
                <a:headEnd/>
                <a:tailEnd/>
              </a:ln>
            </p:spPr>
            <p:txBody>
              <a:bodyPr/>
              <a:lstStyle/>
              <a:p>
                <a:endParaRPr lang="en-US" dirty="0"/>
              </a:p>
            </p:txBody>
          </p:sp>
          <p:sp>
            <p:nvSpPr>
              <p:cNvPr id="82037" name="Rectangle 14453"/>
              <p:cNvSpPr>
                <a:spLocks noChangeArrowheads="1"/>
              </p:cNvSpPr>
              <p:nvPr/>
            </p:nvSpPr>
            <p:spPr bwMode="auto">
              <a:xfrm>
                <a:off x="2465" y="2488"/>
                <a:ext cx="7" cy="6"/>
              </a:xfrm>
              <a:prstGeom prst="rect">
                <a:avLst/>
              </a:prstGeom>
              <a:solidFill>
                <a:srgbClr val="63C6F5"/>
              </a:solidFill>
              <a:ln w="9525">
                <a:noFill/>
                <a:miter lim="800000"/>
                <a:headEnd/>
                <a:tailEnd/>
              </a:ln>
            </p:spPr>
            <p:txBody>
              <a:bodyPr/>
              <a:lstStyle/>
              <a:p>
                <a:endParaRPr lang="en-US" dirty="0"/>
              </a:p>
            </p:txBody>
          </p:sp>
          <p:sp>
            <p:nvSpPr>
              <p:cNvPr id="82038" name="Rectangle 14454"/>
              <p:cNvSpPr>
                <a:spLocks noChangeArrowheads="1"/>
              </p:cNvSpPr>
              <p:nvPr/>
            </p:nvSpPr>
            <p:spPr bwMode="auto">
              <a:xfrm>
                <a:off x="2465" y="2507"/>
                <a:ext cx="7" cy="1"/>
              </a:xfrm>
              <a:prstGeom prst="rect">
                <a:avLst/>
              </a:prstGeom>
              <a:solidFill>
                <a:srgbClr val="63C6F5"/>
              </a:solidFill>
              <a:ln w="9525">
                <a:noFill/>
                <a:miter lim="800000"/>
                <a:headEnd/>
                <a:tailEnd/>
              </a:ln>
            </p:spPr>
            <p:txBody>
              <a:bodyPr/>
              <a:lstStyle/>
              <a:p>
                <a:endParaRPr lang="en-US" dirty="0"/>
              </a:p>
            </p:txBody>
          </p:sp>
          <p:sp>
            <p:nvSpPr>
              <p:cNvPr id="82039" name="Freeform 14455"/>
              <p:cNvSpPr>
                <a:spLocks/>
              </p:cNvSpPr>
              <p:nvPr/>
            </p:nvSpPr>
            <p:spPr bwMode="auto">
              <a:xfrm>
                <a:off x="2465" y="2507"/>
                <a:ext cx="7" cy="6"/>
              </a:xfrm>
              <a:custGeom>
                <a:avLst/>
                <a:gdLst/>
                <a:ahLst/>
                <a:cxnLst>
                  <a:cxn ang="0">
                    <a:pos x="0" y="0"/>
                  </a:cxn>
                  <a:cxn ang="0">
                    <a:pos x="0" y="6"/>
                  </a:cxn>
                  <a:cxn ang="0">
                    <a:pos x="7" y="0"/>
                  </a:cxn>
                  <a:cxn ang="0">
                    <a:pos x="7" y="0"/>
                  </a:cxn>
                  <a:cxn ang="0">
                    <a:pos x="0" y="0"/>
                  </a:cxn>
                </a:cxnLst>
                <a:rect l="0" t="0" r="r" b="b"/>
                <a:pathLst>
                  <a:path w="7" h="6">
                    <a:moveTo>
                      <a:pt x="0" y="0"/>
                    </a:moveTo>
                    <a:lnTo>
                      <a:pt x="0" y="6"/>
                    </a:lnTo>
                    <a:lnTo>
                      <a:pt x="7" y="0"/>
                    </a:lnTo>
                    <a:lnTo>
                      <a:pt x="7" y="0"/>
                    </a:lnTo>
                    <a:lnTo>
                      <a:pt x="0" y="0"/>
                    </a:lnTo>
                    <a:close/>
                  </a:path>
                </a:pathLst>
              </a:custGeom>
              <a:solidFill>
                <a:srgbClr val="63C6F5"/>
              </a:solidFill>
              <a:ln w="9525">
                <a:noFill/>
                <a:round/>
                <a:headEnd/>
                <a:tailEnd/>
              </a:ln>
            </p:spPr>
            <p:txBody>
              <a:bodyPr/>
              <a:lstStyle/>
              <a:p>
                <a:endParaRPr lang="en-US" dirty="0"/>
              </a:p>
            </p:txBody>
          </p:sp>
          <p:sp>
            <p:nvSpPr>
              <p:cNvPr id="82040" name="Rectangle 14456"/>
              <p:cNvSpPr>
                <a:spLocks noChangeArrowheads="1"/>
              </p:cNvSpPr>
              <p:nvPr/>
            </p:nvSpPr>
            <p:spPr bwMode="auto">
              <a:xfrm>
                <a:off x="2465" y="2519"/>
                <a:ext cx="7" cy="13"/>
              </a:xfrm>
              <a:prstGeom prst="rect">
                <a:avLst/>
              </a:prstGeom>
              <a:solidFill>
                <a:srgbClr val="63C6F5"/>
              </a:solidFill>
              <a:ln w="9525">
                <a:noFill/>
                <a:miter lim="800000"/>
                <a:headEnd/>
                <a:tailEnd/>
              </a:ln>
            </p:spPr>
            <p:txBody>
              <a:bodyPr/>
              <a:lstStyle/>
              <a:p>
                <a:endParaRPr lang="en-US" dirty="0"/>
              </a:p>
            </p:txBody>
          </p:sp>
          <p:sp>
            <p:nvSpPr>
              <p:cNvPr id="82041" name="Freeform 14457"/>
              <p:cNvSpPr>
                <a:spLocks/>
              </p:cNvSpPr>
              <p:nvPr/>
            </p:nvSpPr>
            <p:spPr bwMode="auto">
              <a:xfrm>
                <a:off x="2465" y="2538"/>
                <a:ext cx="7" cy="38"/>
              </a:xfrm>
              <a:custGeom>
                <a:avLst/>
                <a:gdLst/>
                <a:ahLst/>
                <a:cxnLst>
                  <a:cxn ang="0">
                    <a:pos x="0" y="6"/>
                  </a:cxn>
                  <a:cxn ang="0">
                    <a:pos x="0" y="38"/>
                  </a:cxn>
                  <a:cxn ang="0">
                    <a:pos x="7" y="38"/>
                  </a:cxn>
                  <a:cxn ang="0">
                    <a:pos x="7" y="0"/>
                  </a:cxn>
                  <a:cxn ang="0">
                    <a:pos x="0" y="6"/>
                  </a:cxn>
                </a:cxnLst>
                <a:rect l="0" t="0" r="r" b="b"/>
                <a:pathLst>
                  <a:path w="7" h="38">
                    <a:moveTo>
                      <a:pt x="0" y="6"/>
                    </a:moveTo>
                    <a:lnTo>
                      <a:pt x="0" y="38"/>
                    </a:lnTo>
                    <a:lnTo>
                      <a:pt x="7" y="38"/>
                    </a:lnTo>
                    <a:lnTo>
                      <a:pt x="7" y="0"/>
                    </a:lnTo>
                    <a:lnTo>
                      <a:pt x="0" y="6"/>
                    </a:lnTo>
                    <a:close/>
                  </a:path>
                </a:pathLst>
              </a:custGeom>
              <a:solidFill>
                <a:srgbClr val="63C6F5"/>
              </a:solidFill>
              <a:ln w="9525">
                <a:noFill/>
                <a:round/>
                <a:headEnd/>
                <a:tailEnd/>
              </a:ln>
            </p:spPr>
            <p:txBody>
              <a:bodyPr/>
              <a:lstStyle/>
              <a:p>
                <a:endParaRPr lang="en-US" dirty="0"/>
              </a:p>
            </p:txBody>
          </p:sp>
          <p:sp>
            <p:nvSpPr>
              <p:cNvPr id="82042" name="Freeform 14458"/>
              <p:cNvSpPr>
                <a:spLocks/>
              </p:cNvSpPr>
              <p:nvPr/>
            </p:nvSpPr>
            <p:spPr bwMode="auto">
              <a:xfrm>
                <a:off x="2465" y="2576"/>
                <a:ext cx="7" cy="44"/>
              </a:xfrm>
              <a:custGeom>
                <a:avLst/>
                <a:gdLst/>
                <a:ahLst/>
                <a:cxnLst>
                  <a:cxn ang="0">
                    <a:pos x="0" y="0"/>
                  </a:cxn>
                  <a:cxn ang="0">
                    <a:pos x="0" y="38"/>
                  </a:cxn>
                  <a:cxn ang="0">
                    <a:pos x="7" y="44"/>
                  </a:cxn>
                  <a:cxn ang="0">
                    <a:pos x="7" y="6"/>
                  </a:cxn>
                  <a:cxn ang="0">
                    <a:pos x="0" y="0"/>
                  </a:cxn>
                </a:cxnLst>
                <a:rect l="0" t="0" r="r" b="b"/>
                <a:pathLst>
                  <a:path w="7" h="44">
                    <a:moveTo>
                      <a:pt x="0" y="0"/>
                    </a:moveTo>
                    <a:lnTo>
                      <a:pt x="0" y="38"/>
                    </a:lnTo>
                    <a:lnTo>
                      <a:pt x="7" y="44"/>
                    </a:lnTo>
                    <a:lnTo>
                      <a:pt x="7" y="6"/>
                    </a:lnTo>
                    <a:lnTo>
                      <a:pt x="0" y="0"/>
                    </a:lnTo>
                    <a:close/>
                  </a:path>
                </a:pathLst>
              </a:custGeom>
              <a:solidFill>
                <a:srgbClr val="63C6F5"/>
              </a:solidFill>
              <a:ln w="9525">
                <a:noFill/>
                <a:round/>
                <a:headEnd/>
                <a:tailEnd/>
              </a:ln>
            </p:spPr>
            <p:txBody>
              <a:bodyPr/>
              <a:lstStyle/>
              <a:p>
                <a:endParaRPr lang="en-US" dirty="0"/>
              </a:p>
            </p:txBody>
          </p:sp>
          <p:sp>
            <p:nvSpPr>
              <p:cNvPr id="82043" name="Freeform 14459"/>
              <p:cNvSpPr>
                <a:spLocks/>
              </p:cNvSpPr>
              <p:nvPr/>
            </p:nvSpPr>
            <p:spPr bwMode="auto">
              <a:xfrm>
                <a:off x="2465" y="2620"/>
                <a:ext cx="7" cy="12"/>
              </a:xfrm>
              <a:custGeom>
                <a:avLst/>
                <a:gdLst/>
                <a:ahLst/>
                <a:cxnLst>
                  <a:cxn ang="0">
                    <a:pos x="0" y="0"/>
                  </a:cxn>
                  <a:cxn ang="0">
                    <a:pos x="0" y="12"/>
                  </a:cxn>
                  <a:cxn ang="0">
                    <a:pos x="7" y="12"/>
                  </a:cxn>
                  <a:cxn ang="0">
                    <a:pos x="7" y="6"/>
                  </a:cxn>
                  <a:cxn ang="0">
                    <a:pos x="0" y="0"/>
                  </a:cxn>
                </a:cxnLst>
                <a:rect l="0" t="0" r="r" b="b"/>
                <a:pathLst>
                  <a:path w="7" h="12">
                    <a:moveTo>
                      <a:pt x="0" y="0"/>
                    </a:moveTo>
                    <a:lnTo>
                      <a:pt x="0" y="12"/>
                    </a:lnTo>
                    <a:lnTo>
                      <a:pt x="7" y="12"/>
                    </a:lnTo>
                    <a:lnTo>
                      <a:pt x="7" y="6"/>
                    </a:lnTo>
                    <a:lnTo>
                      <a:pt x="0" y="0"/>
                    </a:lnTo>
                    <a:close/>
                  </a:path>
                </a:pathLst>
              </a:custGeom>
              <a:solidFill>
                <a:srgbClr val="63C6F5"/>
              </a:solidFill>
              <a:ln w="9525">
                <a:noFill/>
                <a:round/>
                <a:headEnd/>
                <a:tailEnd/>
              </a:ln>
            </p:spPr>
            <p:txBody>
              <a:bodyPr/>
              <a:lstStyle/>
              <a:p>
                <a:endParaRPr lang="en-US" dirty="0"/>
              </a:p>
            </p:txBody>
          </p:sp>
          <p:sp>
            <p:nvSpPr>
              <p:cNvPr id="82044" name="Freeform 14460"/>
              <p:cNvSpPr>
                <a:spLocks/>
              </p:cNvSpPr>
              <p:nvPr/>
            </p:nvSpPr>
            <p:spPr bwMode="auto">
              <a:xfrm>
                <a:off x="2465" y="2683"/>
                <a:ext cx="7" cy="12"/>
              </a:xfrm>
              <a:custGeom>
                <a:avLst/>
                <a:gdLst/>
                <a:ahLst/>
                <a:cxnLst>
                  <a:cxn ang="0">
                    <a:pos x="0" y="6"/>
                  </a:cxn>
                  <a:cxn ang="0">
                    <a:pos x="0" y="12"/>
                  </a:cxn>
                  <a:cxn ang="0">
                    <a:pos x="7" y="12"/>
                  </a:cxn>
                  <a:cxn ang="0">
                    <a:pos x="7" y="0"/>
                  </a:cxn>
                  <a:cxn ang="0">
                    <a:pos x="0" y="6"/>
                  </a:cxn>
                </a:cxnLst>
                <a:rect l="0" t="0" r="r" b="b"/>
                <a:pathLst>
                  <a:path w="7" h="12">
                    <a:moveTo>
                      <a:pt x="0" y="6"/>
                    </a:moveTo>
                    <a:lnTo>
                      <a:pt x="0" y="12"/>
                    </a:lnTo>
                    <a:lnTo>
                      <a:pt x="7" y="12"/>
                    </a:lnTo>
                    <a:lnTo>
                      <a:pt x="7" y="0"/>
                    </a:lnTo>
                    <a:lnTo>
                      <a:pt x="0" y="6"/>
                    </a:lnTo>
                    <a:close/>
                  </a:path>
                </a:pathLst>
              </a:custGeom>
              <a:solidFill>
                <a:srgbClr val="63C6F5"/>
              </a:solidFill>
              <a:ln w="9525">
                <a:noFill/>
                <a:round/>
                <a:headEnd/>
                <a:tailEnd/>
              </a:ln>
            </p:spPr>
            <p:txBody>
              <a:bodyPr/>
              <a:lstStyle/>
              <a:p>
                <a:endParaRPr lang="en-US" dirty="0"/>
              </a:p>
            </p:txBody>
          </p:sp>
          <p:sp>
            <p:nvSpPr>
              <p:cNvPr id="82045" name="Rectangle 14461"/>
              <p:cNvSpPr>
                <a:spLocks noChangeArrowheads="1"/>
              </p:cNvSpPr>
              <p:nvPr/>
            </p:nvSpPr>
            <p:spPr bwMode="auto">
              <a:xfrm>
                <a:off x="2465" y="2714"/>
                <a:ext cx="7" cy="6"/>
              </a:xfrm>
              <a:prstGeom prst="rect">
                <a:avLst/>
              </a:prstGeom>
              <a:solidFill>
                <a:srgbClr val="63C6F5"/>
              </a:solidFill>
              <a:ln w="9525">
                <a:noFill/>
                <a:miter lim="800000"/>
                <a:headEnd/>
                <a:tailEnd/>
              </a:ln>
            </p:spPr>
            <p:txBody>
              <a:bodyPr/>
              <a:lstStyle/>
              <a:p>
                <a:endParaRPr lang="en-US" dirty="0"/>
              </a:p>
            </p:txBody>
          </p:sp>
          <p:sp>
            <p:nvSpPr>
              <p:cNvPr id="82046" name="Rectangle 14462"/>
              <p:cNvSpPr>
                <a:spLocks noChangeArrowheads="1"/>
              </p:cNvSpPr>
              <p:nvPr/>
            </p:nvSpPr>
            <p:spPr bwMode="auto">
              <a:xfrm>
                <a:off x="2465" y="2739"/>
                <a:ext cx="7" cy="302"/>
              </a:xfrm>
              <a:prstGeom prst="rect">
                <a:avLst/>
              </a:prstGeom>
              <a:solidFill>
                <a:srgbClr val="63C6F5"/>
              </a:solidFill>
              <a:ln w="9525">
                <a:noFill/>
                <a:miter lim="800000"/>
                <a:headEnd/>
                <a:tailEnd/>
              </a:ln>
            </p:spPr>
            <p:txBody>
              <a:bodyPr/>
              <a:lstStyle/>
              <a:p>
                <a:endParaRPr lang="en-US" dirty="0"/>
              </a:p>
            </p:txBody>
          </p:sp>
          <p:sp>
            <p:nvSpPr>
              <p:cNvPr id="82047" name="Freeform 14463"/>
              <p:cNvSpPr>
                <a:spLocks/>
              </p:cNvSpPr>
              <p:nvPr/>
            </p:nvSpPr>
            <p:spPr bwMode="auto">
              <a:xfrm>
                <a:off x="2465" y="3224"/>
                <a:ext cx="7" cy="207"/>
              </a:xfrm>
              <a:custGeom>
                <a:avLst/>
                <a:gdLst/>
                <a:ahLst/>
                <a:cxnLst>
                  <a:cxn ang="0">
                    <a:pos x="0" y="0"/>
                  </a:cxn>
                  <a:cxn ang="0">
                    <a:pos x="0" y="207"/>
                  </a:cxn>
                  <a:cxn ang="0">
                    <a:pos x="7" y="207"/>
                  </a:cxn>
                  <a:cxn ang="0">
                    <a:pos x="7" y="6"/>
                  </a:cxn>
                  <a:cxn ang="0">
                    <a:pos x="0" y="0"/>
                  </a:cxn>
                </a:cxnLst>
                <a:rect l="0" t="0" r="r" b="b"/>
                <a:pathLst>
                  <a:path w="7" h="207">
                    <a:moveTo>
                      <a:pt x="0" y="0"/>
                    </a:moveTo>
                    <a:lnTo>
                      <a:pt x="0" y="207"/>
                    </a:lnTo>
                    <a:lnTo>
                      <a:pt x="7" y="207"/>
                    </a:lnTo>
                    <a:lnTo>
                      <a:pt x="7" y="6"/>
                    </a:lnTo>
                    <a:lnTo>
                      <a:pt x="0" y="0"/>
                    </a:lnTo>
                    <a:close/>
                  </a:path>
                </a:pathLst>
              </a:custGeom>
              <a:solidFill>
                <a:srgbClr val="63C6F5"/>
              </a:solidFill>
              <a:ln w="9525">
                <a:noFill/>
                <a:round/>
                <a:headEnd/>
                <a:tailEnd/>
              </a:ln>
            </p:spPr>
            <p:txBody>
              <a:bodyPr/>
              <a:lstStyle/>
              <a:p>
                <a:endParaRPr lang="en-US" dirty="0"/>
              </a:p>
            </p:txBody>
          </p:sp>
          <p:sp>
            <p:nvSpPr>
              <p:cNvPr id="82048" name="Rectangle 14464"/>
              <p:cNvSpPr>
                <a:spLocks noChangeArrowheads="1"/>
              </p:cNvSpPr>
              <p:nvPr/>
            </p:nvSpPr>
            <p:spPr bwMode="auto">
              <a:xfrm>
                <a:off x="2465" y="3538"/>
                <a:ext cx="7" cy="107"/>
              </a:xfrm>
              <a:prstGeom prst="rect">
                <a:avLst/>
              </a:prstGeom>
              <a:solidFill>
                <a:srgbClr val="63C6F5"/>
              </a:solidFill>
              <a:ln w="9525">
                <a:noFill/>
                <a:miter lim="800000"/>
                <a:headEnd/>
                <a:tailEnd/>
              </a:ln>
            </p:spPr>
            <p:txBody>
              <a:bodyPr/>
              <a:lstStyle/>
              <a:p>
                <a:endParaRPr lang="en-US" dirty="0"/>
              </a:p>
            </p:txBody>
          </p:sp>
          <p:sp>
            <p:nvSpPr>
              <p:cNvPr id="82049" name="Rectangle 14465"/>
              <p:cNvSpPr>
                <a:spLocks noChangeArrowheads="1"/>
              </p:cNvSpPr>
              <p:nvPr/>
            </p:nvSpPr>
            <p:spPr bwMode="auto">
              <a:xfrm>
                <a:off x="2472" y="2029"/>
                <a:ext cx="6" cy="270"/>
              </a:xfrm>
              <a:prstGeom prst="rect">
                <a:avLst/>
              </a:prstGeom>
              <a:solidFill>
                <a:srgbClr val="63C6F5"/>
              </a:solidFill>
              <a:ln w="9525">
                <a:noFill/>
                <a:miter lim="800000"/>
                <a:headEnd/>
                <a:tailEnd/>
              </a:ln>
            </p:spPr>
            <p:txBody>
              <a:bodyPr/>
              <a:lstStyle/>
              <a:p>
                <a:endParaRPr lang="en-US" dirty="0"/>
              </a:p>
            </p:txBody>
          </p:sp>
          <p:sp>
            <p:nvSpPr>
              <p:cNvPr id="82050" name="Freeform 14466"/>
              <p:cNvSpPr>
                <a:spLocks/>
              </p:cNvSpPr>
              <p:nvPr/>
            </p:nvSpPr>
            <p:spPr bwMode="auto">
              <a:xfrm>
                <a:off x="2472" y="2381"/>
                <a:ext cx="6" cy="6"/>
              </a:xfrm>
              <a:custGeom>
                <a:avLst/>
                <a:gdLst/>
                <a:ahLst/>
                <a:cxnLst>
                  <a:cxn ang="0">
                    <a:pos x="0" y="6"/>
                  </a:cxn>
                  <a:cxn ang="0">
                    <a:pos x="0" y="6"/>
                  </a:cxn>
                  <a:cxn ang="0">
                    <a:pos x="6" y="6"/>
                  </a:cxn>
                  <a:cxn ang="0">
                    <a:pos x="6" y="0"/>
                  </a:cxn>
                  <a:cxn ang="0">
                    <a:pos x="0" y="6"/>
                  </a:cxn>
                </a:cxnLst>
                <a:rect l="0" t="0" r="r" b="b"/>
                <a:pathLst>
                  <a:path w="6" h="6">
                    <a:moveTo>
                      <a:pt x="0" y="6"/>
                    </a:moveTo>
                    <a:lnTo>
                      <a:pt x="0" y="6"/>
                    </a:lnTo>
                    <a:lnTo>
                      <a:pt x="6" y="6"/>
                    </a:lnTo>
                    <a:lnTo>
                      <a:pt x="6" y="0"/>
                    </a:lnTo>
                    <a:lnTo>
                      <a:pt x="0" y="6"/>
                    </a:lnTo>
                    <a:close/>
                  </a:path>
                </a:pathLst>
              </a:custGeom>
              <a:solidFill>
                <a:srgbClr val="63C6F5"/>
              </a:solidFill>
              <a:ln w="9525">
                <a:noFill/>
                <a:round/>
                <a:headEnd/>
                <a:tailEnd/>
              </a:ln>
            </p:spPr>
            <p:txBody>
              <a:bodyPr/>
              <a:lstStyle/>
              <a:p>
                <a:endParaRPr lang="en-US" dirty="0"/>
              </a:p>
            </p:txBody>
          </p:sp>
          <p:sp>
            <p:nvSpPr>
              <p:cNvPr id="82051" name="Rectangle 14467"/>
              <p:cNvSpPr>
                <a:spLocks noChangeArrowheads="1"/>
              </p:cNvSpPr>
              <p:nvPr/>
            </p:nvSpPr>
            <p:spPr bwMode="auto">
              <a:xfrm>
                <a:off x="2472" y="2393"/>
                <a:ext cx="6" cy="1"/>
              </a:xfrm>
              <a:prstGeom prst="rect">
                <a:avLst/>
              </a:prstGeom>
              <a:solidFill>
                <a:srgbClr val="63C6F5"/>
              </a:solidFill>
              <a:ln w="9525">
                <a:noFill/>
                <a:miter lim="800000"/>
                <a:headEnd/>
                <a:tailEnd/>
              </a:ln>
            </p:spPr>
            <p:txBody>
              <a:bodyPr/>
              <a:lstStyle/>
              <a:p>
                <a:endParaRPr lang="en-US" dirty="0"/>
              </a:p>
            </p:txBody>
          </p:sp>
          <p:sp>
            <p:nvSpPr>
              <p:cNvPr id="82052" name="Rectangle 14468"/>
              <p:cNvSpPr>
                <a:spLocks noChangeArrowheads="1"/>
              </p:cNvSpPr>
              <p:nvPr/>
            </p:nvSpPr>
            <p:spPr bwMode="auto">
              <a:xfrm>
                <a:off x="2472" y="2393"/>
                <a:ext cx="6" cy="7"/>
              </a:xfrm>
              <a:prstGeom prst="rect">
                <a:avLst/>
              </a:prstGeom>
              <a:solidFill>
                <a:srgbClr val="63C6F5"/>
              </a:solidFill>
              <a:ln w="9525">
                <a:noFill/>
                <a:miter lim="800000"/>
                <a:headEnd/>
                <a:tailEnd/>
              </a:ln>
            </p:spPr>
            <p:txBody>
              <a:bodyPr/>
              <a:lstStyle/>
              <a:p>
                <a:endParaRPr lang="en-US" dirty="0"/>
              </a:p>
            </p:txBody>
          </p:sp>
          <p:sp>
            <p:nvSpPr>
              <p:cNvPr id="82053" name="Rectangle 14469"/>
              <p:cNvSpPr>
                <a:spLocks noChangeArrowheads="1"/>
              </p:cNvSpPr>
              <p:nvPr/>
            </p:nvSpPr>
            <p:spPr bwMode="auto">
              <a:xfrm>
                <a:off x="2472" y="2400"/>
                <a:ext cx="6" cy="6"/>
              </a:xfrm>
              <a:prstGeom prst="rect">
                <a:avLst/>
              </a:prstGeom>
              <a:solidFill>
                <a:srgbClr val="63C6F5"/>
              </a:solidFill>
              <a:ln w="9525">
                <a:noFill/>
                <a:miter lim="800000"/>
                <a:headEnd/>
                <a:tailEnd/>
              </a:ln>
            </p:spPr>
            <p:txBody>
              <a:bodyPr/>
              <a:lstStyle/>
              <a:p>
                <a:endParaRPr lang="en-US" dirty="0"/>
              </a:p>
            </p:txBody>
          </p:sp>
          <p:sp>
            <p:nvSpPr>
              <p:cNvPr id="82054" name="Rectangle 14470"/>
              <p:cNvSpPr>
                <a:spLocks noChangeArrowheads="1"/>
              </p:cNvSpPr>
              <p:nvPr/>
            </p:nvSpPr>
            <p:spPr bwMode="auto">
              <a:xfrm>
                <a:off x="2472" y="2406"/>
                <a:ext cx="6" cy="1"/>
              </a:xfrm>
              <a:prstGeom prst="rect">
                <a:avLst/>
              </a:prstGeom>
              <a:solidFill>
                <a:srgbClr val="63C6F5"/>
              </a:solidFill>
              <a:ln w="9525">
                <a:noFill/>
                <a:miter lim="800000"/>
                <a:headEnd/>
                <a:tailEnd/>
              </a:ln>
            </p:spPr>
            <p:txBody>
              <a:bodyPr/>
              <a:lstStyle/>
              <a:p>
                <a:endParaRPr lang="en-US" dirty="0"/>
              </a:p>
            </p:txBody>
          </p:sp>
          <p:sp>
            <p:nvSpPr>
              <p:cNvPr id="82055" name="Rectangle 14471"/>
              <p:cNvSpPr>
                <a:spLocks noChangeArrowheads="1"/>
              </p:cNvSpPr>
              <p:nvPr/>
            </p:nvSpPr>
            <p:spPr bwMode="auto">
              <a:xfrm>
                <a:off x="2472" y="2412"/>
                <a:ext cx="6" cy="1"/>
              </a:xfrm>
              <a:prstGeom prst="rect">
                <a:avLst/>
              </a:prstGeom>
              <a:solidFill>
                <a:srgbClr val="63C6F5"/>
              </a:solidFill>
              <a:ln w="9525">
                <a:noFill/>
                <a:miter lim="800000"/>
                <a:headEnd/>
                <a:tailEnd/>
              </a:ln>
            </p:spPr>
            <p:txBody>
              <a:bodyPr/>
              <a:lstStyle/>
              <a:p>
                <a:endParaRPr lang="en-US" dirty="0"/>
              </a:p>
            </p:txBody>
          </p:sp>
          <p:sp>
            <p:nvSpPr>
              <p:cNvPr id="82056" name="Rectangle 14472"/>
              <p:cNvSpPr>
                <a:spLocks noChangeArrowheads="1"/>
              </p:cNvSpPr>
              <p:nvPr/>
            </p:nvSpPr>
            <p:spPr bwMode="auto">
              <a:xfrm>
                <a:off x="2472" y="2412"/>
                <a:ext cx="6" cy="7"/>
              </a:xfrm>
              <a:prstGeom prst="rect">
                <a:avLst/>
              </a:prstGeom>
              <a:solidFill>
                <a:srgbClr val="63C6F5"/>
              </a:solidFill>
              <a:ln w="9525">
                <a:noFill/>
                <a:miter lim="800000"/>
                <a:headEnd/>
                <a:tailEnd/>
              </a:ln>
            </p:spPr>
            <p:txBody>
              <a:bodyPr/>
              <a:lstStyle/>
              <a:p>
                <a:endParaRPr lang="en-US" dirty="0"/>
              </a:p>
            </p:txBody>
          </p:sp>
          <p:sp>
            <p:nvSpPr>
              <p:cNvPr id="82057" name="Rectangle 14473"/>
              <p:cNvSpPr>
                <a:spLocks noChangeArrowheads="1"/>
              </p:cNvSpPr>
              <p:nvPr/>
            </p:nvSpPr>
            <p:spPr bwMode="auto">
              <a:xfrm>
                <a:off x="2472" y="2419"/>
                <a:ext cx="6" cy="6"/>
              </a:xfrm>
              <a:prstGeom prst="rect">
                <a:avLst/>
              </a:prstGeom>
              <a:solidFill>
                <a:srgbClr val="63C6F5"/>
              </a:solidFill>
              <a:ln w="9525">
                <a:noFill/>
                <a:miter lim="800000"/>
                <a:headEnd/>
                <a:tailEnd/>
              </a:ln>
            </p:spPr>
            <p:txBody>
              <a:bodyPr/>
              <a:lstStyle/>
              <a:p>
                <a:endParaRPr lang="en-US" dirty="0"/>
              </a:p>
            </p:txBody>
          </p:sp>
          <p:sp>
            <p:nvSpPr>
              <p:cNvPr id="82058" name="Rectangle 14474"/>
              <p:cNvSpPr>
                <a:spLocks noChangeArrowheads="1"/>
              </p:cNvSpPr>
              <p:nvPr/>
            </p:nvSpPr>
            <p:spPr bwMode="auto">
              <a:xfrm>
                <a:off x="2472" y="2431"/>
                <a:ext cx="6" cy="6"/>
              </a:xfrm>
              <a:prstGeom prst="rect">
                <a:avLst/>
              </a:prstGeom>
              <a:solidFill>
                <a:srgbClr val="63C6F5"/>
              </a:solidFill>
              <a:ln w="9525">
                <a:noFill/>
                <a:miter lim="800000"/>
                <a:headEnd/>
                <a:tailEnd/>
              </a:ln>
            </p:spPr>
            <p:txBody>
              <a:bodyPr/>
              <a:lstStyle/>
              <a:p>
                <a:endParaRPr lang="en-US" dirty="0"/>
              </a:p>
            </p:txBody>
          </p:sp>
          <p:sp>
            <p:nvSpPr>
              <p:cNvPr id="82059" name="Rectangle 14475"/>
              <p:cNvSpPr>
                <a:spLocks noChangeArrowheads="1"/>
              </p:cNvSpPr>
              <p:nvPr/>
            </p:nvSpPr>
            <p:spPr bwMode="auto">
              <a:xfrm>
                <a:off x="2472" y="2532"/>
                <a:ext cx="6" cy="56"/>
              </a:xfrm>
              <a:prstGeom prst="rect">
                <a:avLst/>
              </a:prstGeom>
              <a:solidFill>
                <a:srgbClr val="63C6F5"/>
              </a:solidFill>
              <a:ln w="9525">
                <a:noFill/>
                <a:miter lim="800000"/>
                <a:headEnd/>
                <a:tailEnd/>
              </a:ln>
            </p:spPr>
            <p:txBody>
              <a:bodyPr/>
              <a:lstStyle/>
              <a:p>
                <a:endParaRPr lang="en-US" dirty="0"/>
              </a:p>
            </p:txBody>
          </p:sp>
          <p:sp>
            <p:nvSpPr>
              <p:cNvPr id="82060" name="Rectangle 14476"/>
              <p:cNvSpPr>
                <a:spLocks noChangeArrowheads="1"/>
              </p:cNvSpPr>
              <p:nvPr/>
            </p:nvSpPr>
            <p:spPr bwMode="auto">
              <a:xfrm>
                <a:off x="2472" y="2588"/>
                <a:ext cx="6" cy="19"/>
              </a:xfrm>
              <a:prstGeom prst="rect">
                <a:avLst/>
              </a:prstGeom>
              <a:solidFill>
                <a:srgbClr val="63C6F5"/>
              </a:solidFill>
              <a:ln w="9525">
                <a:noFill/>
                <a:miter lim="800000"/>
                <a:headEnd/>
                <a:tailEnd/>
              </a:ln>
            </p:spPr>
            <p:txBody>
              <a:bodyPr/>
              <a:lstStyle/>
              <a:p>
                <a:endParaRPr lang="en-US" dirty="0"/>
              </a:p>
            </p:txBody>
          </p:sp>
          <p:sp>
            <p:nvSpPr>
              <p:cNvPr id="82061" name="Rectangle 14477"/>
              <p:cNvSpPr>
                <a:spLocks noChangeArrowheads="1"/>
              </p:cNvSpPr>
              <p:nvPr/>
            </p:nvSpPr>
            <p:spPr bwMode="auto">
              <a:xfrm>
                <a:off x="2472" y="2614"/>
                <a:ext cx="6" cy="18"/>
              </a:xfrm>
              <a:prstGeom prst="rect">
                <a:avLst/>
              </a:prstGeom>
              <a:solidFill>
                <a:srgbClr val="63C6F5"/>
              </a:solidFill>
              <a:ln w="9525">
                <a:noFill/>
                <a:miter lim="800000"/>
                <a:headEnd/>
                <a:tailEnd/>
              </a:ln>
            </p:spPr>
            <p:txBody>
              <a:bodyPr/>
              <a:lstStyle/>
              <a:p>
                <a:endParaRPr lang="en-US" dirty="0"/>
              </a:p>
            </p:txBody>
          </p:sp>
          <p:sp>
            <p:nvSpPr>
              <p:cNvPr id="82062" name="Freeform 14478"/>
              <p:cNvSpPr>
                <a:spLocks/>
              </p:cNvSpPr>
              <p:nvPr/>
            </p:nvSpPr>
            <p:spPr bwMode="auto">
              <a:xfrm>
                <a:off x="2472" y="2702"/>
                <a:ext cx="6" cy="6"/>
              </a:xfrm>
              <a:custGeom>
                <a:avLst/>
                <a:gdLst/>
                <a:ahLst/>
                <a:cxnLst>
                  <a:cxn ang="0">
                    <a:pos x="0" y="6"/>
                  </a:cxn>
                  <a:cxn ang="0">
                    <a:pos x="0" y="6"/>
                  </a:cxn>
                  <a:cxn ang="0">
                    <a:pos x="6" y="6"/>
                  </a:cxn>
                  <a:cxn ang="0">
                    <a:pos x="6" y="0"/>
                  </a:cxn>
                  <a:cxn ang="0">
                    <a:pos x="0" y="6"/>
                  </a:cxn>
                </a:cxnLst>
                <a:rect l="0" t="0" r="r" b="b"/>
                <a:pathLst>
                  <a:path w="6" h="6">
                    <a:moveTo>
                      <a:pt x="0" y="6"/>
                    </a:moveTo>
                    <a:lnTo>
                      <a:pt x="0" y="6"/>
                    </a:lnTo>
                    <a:lnTo>
                      <a:pt x="6" y="6"/>
                    </a:lnTo>
                    <a:lnTo>
                      <a:pt x="6" y="0"/>
                    </a:lnTo>
                    <a:lnTo>
                      <a:pt x="0" y="6"/>
                    </a:lnTo>
                    <a:close/>
                  </a:path>
                </a:pathLst>
              </a:custGeom>
              <a:solidFill>
                <a:srgbClr val="63C6F5"/>
              </a:solidFill>
              <a:ln w="9525">
                <a:noFill/>
                <a:round/>
                <a:headEnd/>
                <a:tailEnd/>
              </a:ln>
            </p:spPr>
            <p:txBody>
              <a:bodyPr/>
              <a:lstStyle/>
              <a:p>
                <a:endParaRPr lang="en-US" dirty="0"/>
              </a:p>
            </p:txBody>
          </p:sp>
          <p:sp>
            <p:nvSpPr>
              <p:cNvPr id="82063" name="Rectangle 14479"/>
              <p:cNvSpPr>
                <a:spLocks noChangeArrowheads="1"/>
              </p:cNvSpPr>
              <p:nvPr/>
            </p:nvSpPr>
            <p:spPr bwMode="auto">
              <a:xfrm>
                <a:off x="2472" y="2708"/>
                <a:ext cx="6" cy="19"/>
              </a:xfrm>
              <a:prstGeom prst="rect">
                <a:avLst/>
              </a:prstGeom>
              <a:solidFill>
                <a:srgbClr val="63C6F5"/>
              </a:solidFill>
              <a:ln w="9525">
                <a:noFill/>
                <a:miter lim="800000"/>
                <a:headEnd/>
                <a:tailEnd/>
              </a:ln>
            </p:spPr>
            <p:txBody>
              <a:bodyPr/>
              <a:lstStyle/>
              <a:p>
                <a:endParaRPr lang="en-US" dirty="0"/>
              </a:p>
            </p:txBody>
          </p:sp>
          <p:sp>
            <p:nvSpPr>
              <p:cNvPr id="82064" name="Freeform 14480"/>
              <p:cNvSpPr>
                <a:spLocks/>
              </p:cNvSpPr>
              <p:nvPr/>
            </p:nvSpPr>
            <p:spPr bwMode="auto">
              <a:xfrm>
                <a:off x="2472" y="2739"/>
                <a:ext cx="6" cy="302"/>
              </a:xfrm>
              <a:custGeom>
                <a:avLst/>
                <a:gdLst/>
                <a:ahLst/>
                <a:cxnLst>
                  <a:cxn ang="0">
                    <a:pos x="0" y="7"/>
                  </a:cxn>
                  <a:cxn ang="0">
                    <a:pos x="0" y="302"/>
                  </a:cxn>
                  <a:cxn ang="0">
                    <a:pos x="6" y="296"/>
                  </a:cxn>
                  <a:cxn ang="0">
                    <a:pos x="6" y="0"/>
                  </a:cxn>
                  <a:cxn ang="0">
                    <a:pos x="0" y="7"/>
                  </a:cxn>
                </a:cxnLst>
                <a:rect l="0" t="0" r="r" b="b"/>
                <a:pathLst>
                  <a:path w="6" h="302">
                    <a:moveTo>
                      <a:pt x="0" y="7"/>
                    </a:moveTo>
                    <a:lnTo>
                      <a:pt x="0" y="302"/>
                    </a:lnTo>
                    <a:lnTo>
                      <a:pt x="6" y="296"/>
                    </a:lnTo>
                    <a:lnTo>
                      <a:pt x="6" y="0"/>
                    </a:lnTo>
                    <a:lnTo>
                      <a:pt x="0" y="7"/>
                    </a:lnTo>
                    <a:close/>
                  </a:path>
                </a:pathLst>
              </a:custGeom>
              <a:solidFill>
                <a:srgbClr val="63C6F5"/>
              </a:solidFill>
              <a:ln w="9525">
                <a:noFill/>
                <a:round/>
                <a:headEnd/>
                <a:tailEnd/>
              </a:ln>
            </p:spPr>
            <p:txBody>
              <a:bodyPr/>
              <a:lstStyle/>
              <a:p>
                <a:endParaRPr lang="en-US" dirty="0"/>
              </a:p>
            </p:txBody>
          </p:sp>
          <p:sp>
            <p:nvSpPr>
              <p:cNvPr id="82065" name="Rectangle 14481"/>
              <p:cNvSpPr>
                <a:spLocks noChangeArrowheads="1"/>
              </p:cNvSpPr>
              <p:nvPr/>
            </p:nvSpPr>
            <p:spPr bwMode="auto">
              <a:xfrm>
                <a:off x="2472" y="3236"/>
                <a:ext cx="6" cy="208"/>
              </a:xfrm>
              <a:prstGeom prst="rect">
                <a:avLst/>
              </a:prstGeom>
              <a:solidFill>
                <a:srgbClr val="63C6F5"/>
              </a:solidFill>
              <a:ln w="9525">
                <a:noFill/>
                <a:miter lim="800000"/>
                <a:headEnd/>
                <a:tailEnd/>
              </a:ln>
            </p:spPr>
            <p:txBody>
              <a:bodyPr/>
              <a:lstStyle/>
              <a:p>
                <a:endParaRPr lang="en-US" dirty="0"/>
              </a:p>
            </p:txBody>
          </p:sp>
          <p:sp>
            <p:nvSpPr>
              <p:cNvPr id="82066" name="Freeform 14482"/>
              <p:cNvSpPr>
                <a:spLocks/>
              </p:cNvSpPr>
              <p:nvPr/>
            </p:nvSpPr>
            <p:spPr bwMode="auto">
              <a:xfrm>
                <a:off x="2472" y="3532"/>
                <a:ext cx="6" cy="107"/>
              </a:xfrm>
              <a:custGeom>
                <a:avLst/>
                <a:gdLst/>
                <a:ahLst/>
                <a:cxnLst>
                  <a:cxn ang="0">
                    <a:pos x="0" y="6"/>
                  </a:cxn>
                  <a:cxn ang="0">
                    <a:pos x="0" y="107"/>
                  </a:cxn>
                  <a:cxn ang="0">
                    <a:pos x="6" y="107"/>
                  </a:cxn>
                  <a:cxn ang="0">
                    <a:pos x="6" y="0"/>
                  </a:cxn>
                  <a:cxn ang="0">
                    <a:pos x="0" y="6"/>
                  </a:cxn>
                </a:cxnLst>
                <a:rect l="0" t="0" r="r" b="b"/>
                <a:pathLst>
                  <a:path w="6" h="107">
                    <a:moveTo>
                      <a:pt x="0" y="6"/>
                    </a:moveTo>
                    <a:lnTo>
                      <a:pt x="0" y="107"/>
                    </a:lnTo>
                    <a:lnTo>
                      <a:pt x="6" y="107"/>
                    </a:lnTo>
                    <a:lnTo>
                      <a:pt x="6" y="0"/>
                    </a:lnTo>
                    <a:lnTo>
                      <a:pt x="0" y="6"/>
                    </a:lnTo>
                    <a:close/>
                  </a:path>
                </a:pathLst>
              </a:custGeom>
              <a:solidFill>
                <a:srgbClr val="63C6F5"/>
              </a:solidFill>
              <a:ln w="9525">
                <a:noFill/>
                <a:round/>
                <a:headEnd/>
                <a:tailEnd/>
              </a:ln>
            </p:spPr>
            <p:txBody>
              <a:bodyPr/>
              <a:lstStyle/>
              <a:p>
                <a:endParaRPr lang="en-US" dirty="0"/>
              </a:p>
            </p:txBody>
          </p:sp>
          <p:sp>
            <p:nvSpPr>
              <p:cNvPr id="82067" name="Freeform 14483"/>
              <p:cNvSpPr>
                <a:spLocks/>
              </p:cNvSpPr>
              <p:nvPr/>
            </p:nvSpPr>
            <p:spPr bwMode="auto">
              <a:xfrm>
                <a:off x="2478" y="2035"/>
                <a:ext cx="6" cy="296"/>
              </a:xfrm>
              <a:custGeom>
                <a:avLst/>
                <a:gdLst/>
                <a:ahLst/>
                <a:cxnLst>
                  <a:cxn ang="0">
                    <a:pos x="0" y="0"/>
                  </a:cxn>
                  <a:cxn ang="0">
                    <a:pos x="0" y="289"/>
                  </a:cxn>
                  <a:cxn ang="0">
                    <a:pos x="6" y="296"/>
                  </a:cxn>
                  <a:cxn ang="0">
                    <a:pos x="6" y="6"/>
                  </a:cxn>
                  <a:cxn ang="0">
                    <a:pos x="0" y="0"/>
                  </a:cxn>
                </a:cxnLst>
                <a:rect l="0" t="0" r="r" b="b"/>
                <a:pathLst>
                  <a:path w="6" h="296">
                    <a:moveTo>
                      <a:pt x="0" y="0"/>
                    </a:moveTo>
                    <a:lnTo>
                      <a:pt x="0" y="289"/>
                    </a:lnTo>
                    <a:lnTo>
                      <a:pt x="6" y="296"/>
                    </a:lnTo>
                    <a:lnTo>
                      <a:pt x="6" y="6"/>
                    </a:lnTo>
                    <a:lnTo>
                      <a:pt x="0" y="0"/>
                    </a:lnTo>
                    <a:close/>
                  </a:path>
                </a:pathLst>
              </a:custGeom>
              <a:solidFill>
                <a:srgbClr val="63C6F5"/>
              </a:solidFill>
              <a:ln w="9525">
                <a:noFill/>
                <a:round/>
                <a:headEnd/>
                <a:tailEnd/>
              </a:ln>
            </p:spPr>
            <p:txBody>
              <a:bodyPr/>
              <a:lstStyle/>
              <a:p>
                <a:endParaRPr lang="en-US" dirty="0"/>
              </a:p>
            </p:txBody>
          </p:sp>
          <p:sp>
            <p:nvSpPr>
              <p:cNvPr id="82068" name="Freeform 14484"/>
              <p:cNvSpPr>
                <a:spLocks/>
              </p:cNvSpPr>
              <p:nvPr/>
            </p:nvSpPr>
            <p:spPr bwMode="auto">
              <a:xfrm>
                <a:off x="2478" y="2368"/>
                <a:ext cx="6" cy="13"/>
              </a:xfrm>
              <a:custGeom>
                <a:avLst/>
                <a:gdLst/>
                <a:ahLst/>
                <a:cxnLst>
                  <a:cxn ang="0">
                    <a:pos x="0" y="7"/>
                  </a:cxn>
                  <a:cxn ang="0">
                    <a:pos x="0" y="13"/>
                  </a:cxn>
                  <a:cxn ang="0">
                    <a:pos x="6" y="13"/>
                  </a:cxn>
                  <a:cxn ang="0">
                    <a:pos x="6" y="0"/>
                  </a:cxn>
                  <a:cxn ang="0">
                    <a:pos x="0" y="7"/>
                  </a:cxn>
                </a:cxnLst>
                <a:rect l="0" t="0" r="r" b="b"/>
                <a:pathLst>
                  <a:path w="6" h="13">
                    <a:moveTo>
                      <a:pt x="0" y="7"/>
                    </a:moveTo>
                    <a:lnTo>
                      <a:pt x="0" y="13"/>
                    </a:lnTo>
                    <a:lnTo>
                      <a:pt x="6" y="13"/>
                    </a:lnTo>
                    <a:lnTo>
                      <a:pt x="6" y="0"/>
                    </a:lnTo>
                    <a:lnTo>
                      <a:pt x="0" y="7"/>
                    </a:lnTo>
                    <a:close/>
                  </a:path>
                </a:pathLst>
              </a:custGeom>
              <a:solidFill>
                <a:srgbClr val="63C6F5"/>
              </a:solidFill>
              <a:ln w="9525">
                <a:noFill/>
                <a:round/>
                <a:headEnd/>
                <a:tailEnd/>
              </a:ln>
            </p:spPr>
            <p:txBody>
              <a:bodyPr/>
              <a:lstStyle/>
              <a:p>
                <a:endParaRPr lang="en-US" dirty="0"/>
              </a:p>
            </p:txBody>
          </p:sp>
          <p:sp>
            <p:nvSpPr>
              <p:cNvPr id="82069" name="Rectangle 14485"/>
              <p:cNvSpPr>
                <a:spLocks noChangeArrowheads="1"/>
              </p:cNvSpPr>
              <p:nvPr/>
            </p:nvSpPr>
            <p:spPr bwMode="auto">
              <a:xfrm>
                <a:off x="2478" y="2387"/>
                <a:ext cx="6" cy="1"/>
              </a:xfrm>
              <a:prstGeom prst="rect">
                <a:avLst/>
              </a:prstGeom>
              <a:solidFill>
                <a:srgbClr val="63C6F5"/>
              </a:solidFill>
              <a:ln w="9525">
                <a:noFill/>
                <a:miter lim="800000"/>
                <a:headEnd/>
                <a:tailEnd/>
              </a:ln>
            </p:spPr>
            <p:txBody>
              <a:bodyPr/>
              <a:lstStyle/>
              <a:p>
                <a:endParaRPr lang="en-US" dirty="0"/>
              </a:p>
            </p:txBody>
          </p:sp>
          <p:sp>
            <p:nvSpPr>
              <p:cNvPr id="82070" name="Rectangle 14486"/>
              <p:cNvSpPr>
                <a:spLocks noChangeArrowheads="1"/>
              </p:cNvSpPr>
              <p:nvPr/>
            </p:nvSpPr>
            <p:spPr bwMode="auto">
              <a:xfrm>
                <a:off x="2478" y="2400"/>
                <a:ext cx="6" cy="6"/>
              </a:xfrm>
              <a:prstGeom prst="rect">
                <a:avLst/>
              </a:prstGeom>
              <a:solidFill>
                <a:srgbClr val="63C6F5"/>
              </a:solidFill>
              <a:ln w="9525">
                <a:noFill/>
                <a:miter lim="800000"/>
                <a:headEnd/>
                <a:tailEnd/>
              </a:ln>
            </p:spPr>
            <p:txBody>
              <a:bodyPr/>
              <a:lstStyle/>
              <a:p>
                <a:endParaRPr lang="en-US" dirty="0"/>
              </a:p>
            </p:txBody>
          </p:sp>
          <p:sp>
            <p:nvSpPr>
              <p:cNvPr id="82071" name="Rectangle 14487"/>
              <p:cNvSpPr>
                <a:spLocks noChangeArrowheads="1"/>
              </p:cNvSpPr>
              <p:nvPr/>
            </p:nvSpPr>
            <p:spPr bwMode="auto">
              <a:xfrm>
                <a:off x="2478" y="2425"/>
                <a:ext cx="6" cy="12"/>
              </a:xfrm>
              <a:prstGeom prst="rect">
                <a:avLst/>
              </a:prstGeom>
              <a:solidFill>
                <a:srgbClr val="63C6F5"/>
              </a:solidFill>
              <a:ln w="9525">
                <a:noFill/>
                <a:miter lim="800000"/>
                <a:headEnd/>
                <a:tailEnd/>
              </a:ln>
            </p:spPr>
            <p:txBody>
              <a:bodyPr/>
              <a:lstStyle/>
              <a:p>
                <a:endParaRPr lang="en-US" dirty="0"/>
              </a:p>
            </p:txBody>
          </p:sp>
          <p:sp>
            <p:nvSpPr>
              <p:cNvPr id="82072" name="Rectangle 14488"/>
              <p:cNvSpPr>
                <a:spLocks noChangeArrowheads="1"/>
              </p:cNvSpPr>
              <p:nvPr/>
            </p:nvSpPr>
            <p:spPr bwMode="auto">
              <a:xfrm>
                <a:off x="2478" y="2463"/>
                <a:ext cx="6" cy="1"/>
              </a:xfrm>
              <a:prstGeom prst="rect">
                <a:avLst/>
              </a:prstGeom>
              <a:solidFill>
                <a:srgbClr val="63C6F5"/>
              </a:solidFill>
              <a:ln w="9525">
                <a:noFill/>
                <a:miter lim="800000"/>
                <a:headEnd/>
                <a:tailEnd/>
              </a:ln>
            </p:spPr>
            <p:txBody>
              <a:bodyPr/>
              <a:lstStyle/>
              <a:p>
                <a:endParaRPr lang="en-US" dirty="0"/>
              </a:p>
            </p:txBody>
          </p:sp>
          <p:sp>
            <p:nvSpPr>
              <p:cNvPr id="82073" name="Rectangle 14489"/>
              <p:cNvSpPr>
                <a:spLocks noChangeArrowheads="1"/>
              </p:cNvSpPr>
              <p:nvPr/>
            </p:nvSpPr>
            <p:spPr bwMode="auto">
              <a:xfrm>
                <a:off x="2478" y="2525"/>
                <a:ext cx="6" cy="57"/>
              </a:xfrm>
              <a:prstGeom prst="rect">
                <a:avLst/>
              </a:prstGeom>
              <a:solidFill>
                <a:srgbClr val="63C6F5"/>
              </a:solidFill>
              <a:ln w="9525">
                <a:noFill/>
                <a:miter lim="800000"/>
                <a:headEnd/>
                <a:tailEnd/>
              </a:ln>
            </p:spPr>
            <p:txBody>
              <a:bodyPr/>
              <a:lstStyle/>
              <a:p>
                <a:endParaRPr lang="en-US" dirty="0"/>
              </a:p>
            </p:txBody>
          </p:sp>
          <p:sp>
            <p:nvSpPr>
              <p:cNvPr id="82074" name="Freeform 14490"/>
              <p:cNvSpPr>
                <a:spLocks/>
              </p:cNvSpPr>
              <p:nvPr/>
            </p:nvSpPr>
            <p:spPr bwMode="auto">
              <a:xfrm>
                <a:off x="2478" y="2588"/>
                <a:ext cx="6" cy="19"/>
              </a:xfrm>
              <a:custGeom>
                <a:avLst/>
                <a:gdLst/>
                <a:ahLst/>
                <a:cxnLst>
                  <a:cxn ang="0">
                    <a:pos x="0" y="7"/>
                  </a:cxn>
                  <a:cxn ang="0">
                    <a:pos x="0" y="19"/>
                  </a:cxn>
                  <a:cxn ang="0">
                    <a:pos x="6" y="19"/>
                  </a:cxn>
                  <a:cxn ang="0">
                    <a:pos x="6" y="0"/>
                  </a:cxn>
                  <a:cxn ang="0">
                    <a:pos x="0" y="7"/>
                  </a:cxn>
                </a:cxnLst>
                <a:rect l="0" t="0" r="r" b="b"/>
                <a:pathLst>
                  <a:path w="6" h="19">
                    <a:moveTo>
                      <a:pt x="0" y="7"/>
                    </a:moveTo>
                    <a:lnTo>
                      <a:pt x="0" y="19"/>
                    </a:lnTo>
                    <a:lnTo>
                      <a:pt x="6" y="19"/>
                    </a:lnTo>
                    <a:lnTo>
                      <a:pt x="6" y="0"/>
                    </a:lnTo>
                    <a:lnTo>
                      <a:pt x="0" y="7"/>
                    </a:lnTo>
                    <a:close/>
                  </a:path>
                </a:pathLst>
              </a:custGeom>
              <a:solidFill>
                <a:srgbClr val="63C6F5"/>
              </a:solidFill>
              <a:ln w="9525">
                <a:noFill/>
                <a:round/>
                <a:headEnd/>
                <a:tailEnd/>
              </a:ln>
            </p:spPr>
            <p:txBody>
              <a:bodyPr/>
              <a:lstStyle/>
              <a:p>
                <a:endParaRPr lang="en-US" dirty="0"/>
              </a:p>
            </p:txBody>
          </p:sp>
          <p:sp>
            <p:nvSpPr>
              <p:cNvPr id="82075" name="Rectangle 14491"/>
              <p:cNvSpPr>
                <a:spLocks noChangeArrowheads="1"/>
              </p:cNvSpPr>
              <p:nvPr/>
            </p:nvSpPr>
            <p:spPr bwMode="auto">
              <a:xfrm>
                <a:off x="2478" y="2620"/>
                <a:ext cx="6" cy="12"/>
              </a:xfrm>
              <a:prstGeom prst="rect">
                <a:avLst/>
              </a:prstGeom>
              <a:solidFill>
                <a:srgbClr val="63C6F5"/>
              </a:solidFill>
              <a:ln w="9525">
                <a:noFill/>
                <a:miter lim="800000"/>
                <a:headEnd/>
                <a:tailEnd/>
              </a:ln>
            </p:spPr>
            <p:txBody>
              <a:bodyPr/>
              <a:lstStyle/>
              <a:p>
                <a:endParaRPr lang="en-US" dirty="0"/>
              </a:p>
            </p:txBody>
          </p:sp>
          <p:sp>
            <p:nvSpPr>
              <p:cNvPr id="82076" name="Rectangle 14492"/>
              <p:cNvSpPr>
                <a:spLocks noChangeArrowheads="1"/>
              </p:cNvSpPr>
              <p:nvPr/>
            </p:nvSpPr>
            <p:spPr bwMode="auto">
              <a:xfrm>
                <a:off x="2478" y="2702"/>
                <a:ext cx="6" cy="6"/>
              </a:xfrm>
              <a:prstGeom prst="rect">
                <a:avLst/>
              </a:prstGeom>
              <a:solidFill>
                <a:srgbClr val="63C6F5"/>
              </a:solidFill>
              <a:ln w="9525">
                <a:noFill/>
                <a:miter lim="800000"/>
                <a:headEnd/>
                <a:tailEnd/>
              </a:ln>
            </p:spPr>
            <p:txBody>
              <a:bodyPr/>
              <a:lstStyle/>
              <a:p>
                <a:endParaRPr lang="en-US" dirty="0"/>
              </a:p>
            </p:txBody>
          </p:sp>
          <p:sp>
            <p:nvSpPr>
              <p:cNvPr id="82077" name="Rectangle 14493"/>
              <p:cNvSpPr>
                <a:spLocks noChangeArrowheads="1"/>
              </p:cNvSpPr>
              <p:nvPr/>
            </p:nvSpPr>
            <p:spPr bwMode="auto">
              <a:xfrm>
                <a:off x="2478" y="2720"/>
                <a:ext cx="6" cy="1"/>
              </a:xfrm>
              <a:prstGeom prst="rect">
                <a:avLst/>
              </a:prstGeom>
              <a:solidFill>
                <a:srgbClr val="63C6F5"/>
              </a:solidFill>
              <a:ln w="9525">
                <a:noFill/>
                <a:miter lim="800000"/>
                <a:headEnd/>
                <a:tailEnd/>
              </a:ln>
            </p:spPr>
            <p:txBody>
              <a:bodyPr/>
              <a:lstStyle/>
              <a:p>
                <a:endParaRPr lang="en-US" dirty="0"/>
              </a:p>
            </p:txBody>
          </p:sp>
          <p:sp>
            <p:nvSpPr>
              <p:cNvPr id="82078" name="Rectangle 14494"/>
              <p:cNvSpPr>
                <a:spLocks noChangeArrowheads="1"/>
              </p:cNvSpPr>
              <p:nvPr/>
            </p:nvSpPr>
            <p:spPr bwMode="auto">
              <a:xfrm>
                <a:off x="2478" y="2733"/>
                <a:ext cx="6" cy="302"/>
              </a:xfrm>
              <a:prstGeom prst="rect">
                <a:avLst/>
              </a:prstGeom>
              <a:solidFill>
                <a:srgbClr val="63C6F5"/>
              </a:solidFill>
              <a:ln w="9525">
                <a:noFill/>
                <a:miter lim="800000"/>
                <a:headEnd/>
                <a:tailEnd/>
              </a:ln>
            </p:spPr>
            <p:txBody>
              <a:bodyPr/>
              <a:lstStyle/>
              <a:p>
                <a:endParaRPr lang="en-US" dirty="0"/>
              </a:p>
            </p:txBody>
          </p:sp>
          <p:sp>
            <p:nvSpPr>
              <p:cNvPr id="82079" name="Rectangle 14495"/>
              <p:cNvSpPr>
                <a:spLocks noChangeArrowheads="1"/>
              </p:cNvSpPr>
              <p:nvPr/>
            </p:nvSpPr>
            <p:spPr bwMode="auto">
              <a:xfrm>
                <a:off x="2478" y="3249"/>
                <a:ext cx="6" cy="207"/>
              </a:xfrm>
              <a:prstGeom prst="rect">
                <a:avLst/>
              </a:prstGeom>
              <a:solidFill>
                <a:srgbClr val="63C6F5"/>
              </a:solidFill>
              <a:ln w="9525">
                <a:noFill/>
                <a:miter lim="800000"/>
                <a:headEnd/>
                <a:tailEnd/>
              </a:ln>
            </p:spPr>
            <p:txBody>
              <a:bodyPr/>
              <a:lstStyle/>
              <a:p>
                <a:endParaRPr lang="en-US" dirty="0"/>
              </a:p>
            </p:txBody>
          </p:sp>
          <p:sp>
            <p:nvSpPr>
              <p:cNvPr id="82080" name="Rectangle 14496"/>
              <p:cNvSpPr>
                <a:spLocks noChangeArrowheads="1"/>
              </p:cNvSpPr>
              <p:nvPr/>
            </p:nvSpPr>
            <p:spPr bwMode="auto">
              <a:xfrm>
                <a:off x="2478" y="3532"/>
                <a:ext cx="6" cy="107"/>
              </a:xfrm>
              <a:prstGeom prst="rect">
                <a:avLst/>
              </a:prstGeom>
              <a:solidFill>
                <a:srgbClr val="63C6F5"/>
              </a:solidFill>
              <a:ln w="9525">
                <a:noFill/>
                <a:miter lim="800000"/>
                <a:headEnd/>
                <a:tailEnd/>
              </a:ln>
            </p:spPr>
            <p:txBody>
              <a:bodyPr/>
              <a:lstStyle/>
              <a:p>
                <a:endParaRPr lang="en-US" dirty="0"/>
              </a:p>
            </p:txBody>
          </p:sp>
          <p:sp>
            <p:nvSpPr>
              <p:cNvPr id="82081" name="Freeform 14497"/>
              <p:cNvSpPr>
                <a:spLocks/>
              </p:cNvSpPr>
              <p:nvPr/>
            </p:nvSpPr>
            <p:spPr bwMode="auto">
              <a:xfrm>
                <a:off x="2484" y="2047"/>
                <a:ext cx="7" cy="302"/>
              </a:xfrm>
              <a:custGeom>
                <a:avLst/>
                <a:gdLst/>
                <a:ahLst/>
                <a:cxnLst>
                  <a:cxn ang="0">
                    <a:pos x="0" y="0"/>
                  </a:cxn>
                  <a:cxn ang="0">
                    <a:pos x="0" y="302"/>
                  </a:cxn>
                  <a:cxn ang="0">
                    <a:pos x="7" y="302"/>
                  </a:cxn>
                  <a:cxn ang="0">
                    <a:pos x="7" y="7"/>
                  </a:cxn>
                  <a:cxn ang="0">
                    <a:pos x="0" y="0"/>
                  </a:cxn>
                </a:cxnLst>
                <a:rect l="0" t="0" r="r" b="b"/>
                <a:pathLst>
                  <a:path w="7" h="302">
                    <a:moveTo>
                      <a:pt x="0" y="0"/>
                    </a:moveTo>
                    <a:lnTo>
                      <a:pt x="0" y="302"/>
                    </a:lnTo>
                    <a:lnTo>
                      <a:pt x="7" y="302"/>
                    </a:lnTo>
                    <a:lnTo>
                      <a:pt x="7" y="7"/>
                    </a:lnTo>
                    <a:lnTo>
                      <a:pt x="0" y="0"/>
                    </a:lnTo>
                    <a:close/>
                  </a:path>
                </a:pathLst>
              </a:custGeom>
              <a:solidFill>
                <a:srgbClr val="63C6F5"/>
              </a:solidFill>
              <a:ln w="9525">
                <a:noFill/>
                <a:round/>
                <a:headEnd/>
                <a:tailEnd/>
              </a:ln>
            </p:spPr>
            <p:txBody>
              <a:bodyPr/>
              <a:lstStyle/>
              <a:p>
                <a:endParaRPr lang="en-US" dirty="0"/>
              </a:p>
            </p:txBody>
          </p:sp>
          <p:sp>
            <p:nvSpPr>
              <p:cNvPr id="82082" name="Rectangle 14498"/>
              <p:cNvSpPr>
                <a:spLocks noChangeArrowheads="1"/>
              </p:cNvSpPr>
              <p:nvPr/>
            </p:nvSpPr>
            <p:spPr bwMode="auto">
              <a:xfrm>
                <a:off x="2484" y="2368"/>
                <a:ext cx="7" cy="7"/>
              </a:xfrm>
              <a:prstGeom prst="rect">
                <a:avLst/>
              </a:prstGeom>
              <a:solidFill>
                <a:srgbClr val="63C6F5"/>
              </a:solidFill>
              <a:ln w="9525">
                <a:noFill/>
                <a:miter lim="800000"/>
                <a:headEnd/>
                <a:tailEnd/>
              </a:ln>
            </p:spPr>
            <p:txBody>
              <a:bodyPr/>
              <a:lstStyle/>
              <a:p>
                <a:endParaRPr lang="en-US" dirty="0"/>
              </a:p>
            </p:txBody>
          </p:sp>
          <p:sp>
            <p:nvSpPr>
              <p:cNvPr id="82083" name="Rectangle 14499"/>
              <p:cNvSpPr>
                <a:spLocks noChangeArrowheads="1"/>
              </p:cNvSpPr>
              <p:nvPr/>
            </p:nvSpPr>
            <p:spPr bwMode="auto">
              <a:xfrm>
                <a:off x="2484" y="2381"/>
                <a:ext cx="7" cy="1"/>
              </a:xfrm>
              <a:prstGeom prst="rect">
                <a:avLst/>
              </a:prstGeom>
              <a:solidFill>
                <a:srgbClr val="63C6F5"/>
              </a:solidFill>
              <a:ln w="9525">
                <a:noFill/>
                <a:miter lim="800000"/>
                <a:headEnd/>
                <a:tailEnd/>
              </a:ln>
            </p:spPr>
            <p:txBody>
              <a:bodyPr/>
              <a:lstStyle/>
              <a:p>
                <a:endParaRPr lang="en-US" dirty="0"/>
              </a:p>
            </p:txBody>
          </p:sp>
          <p:sp>
            <p:nvSpPr>
              <p:cNvPr id="82084" name="Freeform 14500"/>
              <p:cNvSpPr>
                <a:spLocks/>
              </p:cNvSpPr>
              <p:nvPr/>
            </p:nvSpPr>
            <p:spPr bwMode="auto">
              <a:xfrm>
                <a:off x="2484" y="2381"/>
                <a:ext cx="7" cy="6"/>
              </a:xfrm>
              <a:custGeom>
                <a:avLst/>
                <a:gdLst/>
                <a:ahLst/>
                <a:cxnLst>
                  <a:cxn ang="0">
                    <a:pos x="0" y="0"/>
                  </a:cxn>
                  <a:cxn ang="0">
                    <a:pos x="0" y="6"/>
                  </a:cxn>
                  <a:cxn ang="0">
                    <a:pos x="7" y="6"/>
                  </a:cxn>
                  <a:cxn ang="0">
                    <a:pos x="7" y="6"/>
                  </a:cxn>
                  <a:cxn ang="0">
                    <a:pos x="0" y="0"/>
                  </a:cxn>
                </a:cxnLst>
                <a:rect l="0" t="0" r="r" b="b"/>
                <a:pathLst>
                  <a:path w="7" h="6">
                    <a:moveTo>
                      <a:pt x="0" y="0"/>
                    </a:moveTo>
                    <a:lnTo>
                      <a:pt x="0" y="6"/>
                    </a:lnTo>
                    <a:lnTo>
                      <a:pt x="7" y="6"/>
                    </a:lnTo>
                    <a:lnTo>
                      <a:pt x="7" y="6"/>
                    </a:lnTo>
                    <a:lnTo>
                      <a:pt x="0" y="0"/>
                    </a:lnTo>
                    <a:close/>
                  </a:path>
                </a:pathLst>
              </a:custGeom>
              <a:solidFill>
                <a:srgbClr val="63C6F5"/>
              </a:solidFill>
              <a:ln w="9525">
                <a:noFill/>
                <a:round/>
                <a:headEnd/>
                <a:tailEnd/>
              </a:ln>
            </p:spPr>
            <p:txBody>
              <a:bodyPr/>
              <a:lstStyle/>
              <a:p>
                <a:endParaRPr lang="en-US" dirty="0"/>
              </a:p>
            </p:txBody>
          </p:sp>
          <p:sp>
            <p:nvSpPr>
              <p:cNvPr id="82085" name="Rectangle 14501"/>
              <p:cNvSpPr>
                <a:spLocks noChangeArrowheads="1"/>
              </p:cNvSpPr>
              <p:nvPr/>
            </p:nvSpPr>
            <p:spPr bwMode="auto">
              <a:xfrm>
                <a:off x="2484" y="2393"/>
                <a:ext cx="7" cy="1"/>
              </a:xfrm>
              <a:prstGeom prst="rect">
                <a:avLst/>
              </a:prstGeom>
              <a:solidFill>
                <a:srgbClr val="63C6F5"/>
              </a:solidFill>
              <a:ln w="9525">
                <a:noFill/>
                <a:miter lim="800000"/>
                <a:headEnd/>
                <a:tailEnd/>
              </a:ln>
            </p:spPr>
            <p:txBody>
              <a:bodyPr/>
              <a:lstStyle/>
              <a:p>
                <a:endParaRPr lang="en-US" dirty="0"/>
              </a:p>
            </p:txBody>
          </p:sp>
          <p:sp>
            <p:nvSpPr>
              <p:cNvPr id="82086" name="Rectangle 14502"/>
              <p:cNvSpPr>
                <a:spLocks noChangeArrowheads="1"/>
              </p:cNvSpPr>
              <p:nvPr/>
            </p:nvSpPr>
            <p:spPr bwMode="auto">
              <a:xfrm>
                <a:off x="2484" y="2400"/>
                <a:ext cx="7" cy="6"/>
              </a:xfrm>
              <a:prstGeom prst="rect">
                <a:avLst/>
              </a:prstGeom>
              <a:solidFill>
                <a:srgbClr val="63C6F5"/>
              </a:solidFill>
              <a:ln w="9525">
                <a:noFill/>
                <a:miter lim="800000"/>
                <a:headEnd/>
                <a:tailEnd/>
              </a:ln>
            </p:spPr>
            <p:txBody>
              <a:bodyPr/>
              <a:lstStyle/>
              <a:p>
                <a:endParaRPr lang="en-US" dirty="0"/>
              </a:p>
            </p:txBody>
          </p:sp>
          <p:sp>
            <p:nvSpPr>
              <p:cNvPr id="82087" name="Rectangle 14503"/>
              <p:cNvSpPr>
                <a:spLocks noChangeArrowheads="1"/>
              </p:cNvSpPr>
              <p:nvPr/>
            </p:nvSpPr>
            <p:spPr bwMode="auto">
              <a:xfrm>
                <a:off x="2484" y="2412"/>
                <a:ext cx="7" cy="1"/>
              </a:xfrm>
              <a:prstGeom prst="rect">
                <a:avLst/>
              </a:prstGeom>
              <a:solidFill>
                <a:srgbClr val="63C6F5"/>
              </a:solidFill>
              <a:ln w="9525">
                <a:noFill/>
                <a:miter lim="800000"/>
                <a:headEnd/>
                <a:tailEnd/>
              </a:ln>
            </p:spPr>
            <p:txBody>
              <a:bodyPr/>
              <a:lstStyle/>
              <a:p>
                <a:endParaRPr lang="en-US" dirty="0"/>
              </a:p>
            </p:txBody>
          </p:sp>
          <p:sp>
            <p:nvSpPr>
              <p:cNvPr id="82088" name="Rectangle 14504"/>
              <p:cNvSpPr>
                <a:spLocks noChangeArrowheads="1"/>
              </p:cNvSpPr>
              <p:nvPr/>
            </p:nvSpPr>
            <p:spPr bwMode="auto">
              <a:xfrm>
                <a:off x="2484" y="2431"/>
                <a:ext cx="7" cy="6"/>
              </a:xfrm>
              <a:prstGeom prst="rect">
                <a:avLst/>
              </a:prstGeom>
              <a:solidFill>
                <a:srgbClr val="63C6F5"/>
              </a:solidFill>
              <a:ln w="9525">
                <a:noFill/>
                <a:miter lim="800000"/>
                <a:headEnd/>
                <a:tailEnd/>
              </a:ln>
            </p:spPr>
            <p:txBody>
              <a:bodyPr/>
              <a:lstStyle/>
              <a:p>
                <a:endParaRPr lang="en-US" dirty="0"/>
              </a:p>
            </p:txBody>
          </p:sp>
          <p:sp>
            <p:nvSpPr>
              <p:cNvPr id="82089" name="Rectangle 14505"/>
              <p:cNvSpPr>
                <a:spLocks noChangeArrowheads="1"/>
              </p:cNvSpPr>
              <p:nvPr/>
            </p:nvSpPr>
            <p:spPr bwMode="auto">
              <a:xfrm>
                <a:off x="2484" y="2437"/>
                <a:ext cx="7" cy="13"/>
              </a:xfrm>
              <a:prstGeom prst="rect">
                <a:avLst/>
              </a:prstGeom>
              <a:solidFill>
                <a:srgbClr val="63C6F5"/>
              </a:solidFill>
              <a:ln w="9525">
                <a:noFill/>
                <a:miter lim="800000"/>
                <a:headEnd/>
                <a:tailEnd/>
              </a:ln>
            </p:spPr>
            <p:txBody>
              <a:bodyPr/>
              <a:lstStyle/>
              <a:p>
                <a:endParaRPr lang="en-US" dirty="0"/>
              </a:p>
            </p:txBody>
          </p:sp>
          <p:sp>
            <p:nvSpPr>
              <p:cNvPr id="82090" name="Rectangle 14506"/>
              <p:cNvSpPr>
                <a:spLocks noChangeArrowheads="1"/>
              </p:cNvSpPr>
              <p:nvPr/>
            </p:nvSpPr>
            <p:spPr bwMode="auto">
              <a:xfrm>
                <a:off x="2484" y="2450"/>
                <a:ext cx="7" cy="1"/>
              </a:xfrm>
              <a:prstGeom prst="rect">
                <a:avLst/>
              </a:prstGeom>
              <a:solidFill>
                <a:srgbClr val="63C6F5"/>
              </a:solidFill>
              <a:ln w="9525">
                <a:noFill/>
                <a:miter lim="800000"/>
                <a:headEnd/>
                <a:tailEnd/>
              </a:ln>
            </p:spPr>
            <p:txBody>
              <a:bodyPr/>
              <a:lstStyle/>
              <a:p>
                <a:endParaRPr lang="en-US" dirty="0"/>
              </a:p>
            </p:txBody>
          </p:sp>
          <p:sp>
            <p:nvSpPr>
              <p:cNvPr id="82091" name="Rectangle 14507"/>
              <p:cNvSpPr>
                <a:spLocks noChangeArrowheads="1"/>
              </p:cNvSpPr>
              <p:nvPr/>
            </p:nvSpPr>
            <p:spPr bwMode="auto">
              <a:xfrm>
                <a:off x="2484" y="2456"/>
                <a:ext cx="7" cy="7"/>
              </a:xfrm>
              <a:prstGeom prst="rect">
                <a:avLst/>
              </a:prstGeom>
              <a:solidFill>
                <a:srgbClr val="63C6F5"/>
              </a:solidFill>
              <a:ln w="9525">
                <a:noFill/>
                <a:miter lim="800000"/>
                <a:headEnd/>
                <a:tailEnd/>
              </a:ln>
            </p:spPr>
            <p:txBody>
              <a:bodyPr/>
              <a:lstStyle/>
              <a:p>
                <a:endParaRPr lang="en-US" dirty="0"/>
              </a:p>
            </p:txBody>
          </p:sp>
          <p:sp>
            <p:nvSpPr>
              <p:cNvPr id="82092" name="Rectangle 14508"/>
              <p:cNvSpPr>
                <a:spLocks noChangeArrowheads="1"/>
              </p:cNvSpPr>
              <p:nvPr/>
            </p:nvSpPr>
            <p:spPr bwMode="auto">
              <a:xfrm>
                <a:off x="2484" y="2463"/>
                <a:ext cx="7" cy="6"/>
              </a:xfrm>
              <a:prstGeom prst="rect">
                <a:avLst/>
              </a:prstGeom>
              <a:solidFill>
                <a:srgbClr val="63C6F5"/>
              </a:solidFill>
              <a:ln w="9525">
                <a:noFill/>
                <a:miter lim="800000"/>
                <a:headEnd/>
                <a:tailEnd/>
              </a:ln>
            </p:spPr>
            <p:txBody>
              <a:bodyPr/>
              <a:lstStyle/>
              <a:p>
                <a:endParaRPr lang="en-US" dirty="0"/>
              </a:p>
            </p:txBody>
          </p:sp>
          <p:sp>
            <p:nvSpPr>
              <p:cNvPr id="82093" name="Freeform 14509"/>
              <p:cNvSpPr>
                <a:spLocks/>
              </p:cNvSpPr>
              <p:nvPr/>
            </p:nvSpPr>
            <p:spPr bwMode="auto">
              <a:xfrm>
                <a:off x="2484" y="2500"/>
                <a:ext cx="7" cy="13"/>
              </a:xfrm>
              <a:custGeom>
                <a:avLst/>
                <a:gdLst/>
                <a:ahLst/>
                <a:cxnLst>
                  <a:cxn ang="0">
                    <a:pos x="0" y="7"/>
                  </a:cxn>
                  <a:cxn ang="0">
                    <a:pos x="0" y="13"/>
                  </a:cxn>
                  <a:cxn ang="0">
                    <a:pos x="7" y="13"/>
                  </a:cxn>
                  <a:cxn ang="0">
                    <a:pos x="7" y="0"/>
                  </a:cxn>
                  <a:cxn ang="0">
                    <a:pos x="0" y="7"/>
                  </a:cxn>
                </a:cxnLst>
                <a:rect l="0" t="0" r="r" b="b"/>
                <a:pathLst>
                  <a:path w="7" h="13">
                    <a:moveTo>
                      <a:pt x="0" y="7"/>
                    </a:moveTo>
                    <a:lnTo>
                      <a:pt x="0" y="13"/>
                    </a:lnTo>
                    <a:lnTo>
                      <a:pt x="7" y="13"/>
                    </a:lnTo>
                    <a:lnTo>
                      <a:pt x="7" y="0"/>
                    </a:lnTo>
                    <a:lnTo>
                      <a:pt x="0" y="7"/>
                    </a:lnTo>
                    <a:close/>
                  </a:path>
                </a:pathLst>
              </a:custGeom>
              <a:solidFill>
                <a:srgbClr val="63C6F5"/>
              </a:solidFill>
              <a:ln w="9525">
                <a:noFill/>
                <a:round/>
                <a:headEnd/>
                <a:tailEnd/>
              </a:ln>
            </p:spPr>
            <p:txBody>
              <a:bodyPr/>
              <a:lstStyle/>
              <a:p>
                <a:endParaRPr lang="en-US" dirty="0"/>
              </a:p>
            </p:txBody>
          </p:sp>
          <p:sp>
            <p:nvSpPr>
              <p:cNvPr id="82094" name="Rectangle 14510"/>
              <p:cNvSpPr>
                <a:spLocks noChangeArrowheads="1"/>
              </p:cNvSpPr>
              <p:nvPr/>
            </p:nvSpPr>
            <p:spPr bwMode="auto">
              <a:xfrm>
                <a:off x="2484" y="2519"/>
                <a:ext cx="7" cy="19"/>
              </a:xfrm>
              <a:prstGeom prst="rect">
                <a:avLst/>
              </a:prstGeom>
              <a:solidFill>
                <a:srgbClr val="63C6F5"/>
              </a:solidFill>
              <a:ln w="9525">
                <a:noFill/>
                <a:miter lim="800000"/>
                <a:headEnd/>
                <a:tailEnd/>
              </a:ln>
            </p:spPr>
            <p:txBody>
              <a:bodyPr/>
              <a:lstStyle/>
              <a:p>
                <a:endParaRPr lang="en-US" dirty="0"/>
              </a:p>
            </p:txBody>
          </p:sp>
          <p:sp>
            <p:nvSpPr>
              <p:cNvPr id="82095" name="Rectangle 14511"/>
              <p:cNvSpPr>
                <a:spLocks noChangeArrowheads="1"/>
              </p:cNvSpPr>
              <p:nvPr/>
            </p:nvSpPr>
            <p:spPr bwMode="auto">
              <a:xfrm>
                <a:off x="2484" y="2551"/>
                <a:ext cx="7" cy="1"/>
              </a:xfrm>
              <a:prstGeom prst="rect">
                <a:avLst/>
              </a:prstGeom>
              <a:solidFill>
                <a:srgbClr val="63C6F5"/>
              </a:solidFill>
              <a:ln w="9525">
                <a:noFill/>
                <a:miter lim="800000"/>
                <a:headEnd/>
                <a:tailEnd/>
              </a:ln>
            </p:spPr>
            <p:txBody>
              <a:bodyPr/>
              <a:lstStyle/>
              <a:p>
                <a:endParaRPr lang="en-US" dirty="0"/>
              </a:p>
            </p:txBody>
          </p:sp>
          <p:sp>
            <p:nvSpPr>
              <p:cNvPr id="82096" name="Rectangle 14512"/>
              <p:cNvSpPr>
                <a:spLocks noChangeArrowheads="1"/>
              </p:cNvSpPr>
              <p:nvPr/>
            </p:nvSpPr>
            <p:spPr bwMode="auto">
              <a:xfrm>
                <a:off x="2484" y="2557"/>
                <a:ext cx="7" cy="44"/>
              </a:xfrm>
              <a:prstGeom prst="rect">
                <a:avLst/>
              </a:prstGeom>
              <a:solidFill>
                <a:srgbClr val="63C6F5"/>
              </a:solidFill>
              <a:ln w="9525">
                <a:noFill/>
                <a:miter lim="800000"/>
                <a:headEnd/>
                <a:tailEnd/>
              </a:ln>
            </p:spPr>
            <p:txBody>
              <a:bodyPr/>
              <a:lstStyle/>
              <a:p>
                <a:endParaRPr lang="en-US" dirty="0"/>
              </a:p>
            </p:txBody>
          </p:sp>
          <p:sp>
            <p:nvSpPr>
              <p:cNvPr id="82097" name="Rectangle 14513"/>
              <p:cNvSpPr>
                <a:spLocks noChangeArrowheads="1"/>
              </p:cNvSpPr>
              <p:nvPr/>
            </p:nvSpPr>
            <p:spPr bwMode="auto">
              <a:xfrm>
                <a:off x="2484" y="2614"/>
                <a:ext cx="7" cy="1"/>
              </a:xfrm>
              <a:prstGeom prst="rect">
                <a:avLst/>
              </a:prstGeom>
              <a:solidFill>
                <a:srgbClr val="63C6F5"/>
              </a:solidFill>
              <a:ln w="9525">
                <a:noFill/>
                <a:miter lim="800000"/>
                <a:headEnd/>
                <a:tailEnd/>
              </a:ln>
            </p:spPr>
            <p:txBody>
              <a:bodyPr/>
              <a:lstStyle/>
              <a:p>
                <a:endParaRPr lang="en-US" dirty="0"/>
              </a:p>
            </p:txBody>
          </p:sp>
          <p:sp>
            <p:nvSpPr>
              <p:cNvPr id="82098" name="Rectangle 14514"/>
              <p:cNvSpPr>
                <a:spLocks noChangeArrowheads="1"/>
              </p:cNvSpPr>
              <p:nvPr/>
            </p:nvSpPr>
            <p:spPr bwMode="auto">
              <a:xfrm>
                <a:off x="2484" y="2620"/>
                <a:ext cx="7" cy="12"/>
              </a:xfrm>
              <a:prstGeom prst="rect">
                <a:avLst/>
              </a:prstGeom>
              <a:solidFill>
                <a:srgbClr val="63C6F5"/>
              </a:solidFill>
              <a:ln w="9525">
                <a:noFill/>
                <a:miter lim="800000"/>
                <a:headEnd/>
                <a:tailEnd/>
              </a:ln>
            </p:spPr>
            <p:txBody>
              <a:bodyPr/>
              <a:lstStyle/>
              <a:p>
                <a:endParaRPr lang="en-US" dirty="0"/>
              </a:p>
            </p:txBody>
          </p:sp>
          <p:sp>
            <p:nvSpPr>
              <p:cNvPr id="82099" name="Rectangle 14515"/>
              <p:cNvSpPr>
                <a:spLocks noChangeArrowheads="1"/>
              </p:cNvSpPr>
              <p:nvPr/>
            </p:nvSpPr>
            <p:spPr bwMode="auto">
              <a:xfrm>
                <a:off x="2484" y="2720"/>
                <a:ext cx="7" cy="26"/>
              </a:xfrm>
              <a:prstGeom prst="rect">
                <a:avLst/>
              </a:prstGeom>
              <a:solidFill>
                <a:srgbClr val="63C6F5"/>
              </a:solidFill>
              <a:ln w="9525">
                <a:noFill/>
                <a:miter lim="800000"/>
                <a:headEnd/>
                <a:tailEnd/>
              </a:ln>
            </p:spPr>
            <p:txBody>
              <a:bodyPr/>
              <a:lstStyle/>
              <a:p>
                <a:endParaRPr lang="en-US" dirty="0"/>
              </a:p>
            </p:txBody>
          </p:sp>
          <p:sp>
            <p:nvSpPr>
              <p:cNvPr id="82100" name="Freeform 14516"/>
              <p:cNvSpPr>
                <a:spLocks/>
              </p:cNvSpPr>
              <p:nvPr/>
            </p:nvSpPr>
            <p:spPr bwMode="auto">
              <a:xfrm>
                <a:off x="2484" y="2752"/>
                <a:ext cx="7" cy="6"/>
              </a:xfrm>
              <a:custGeom>
                <a:avLst/>
                <a:gdLst/>
                <a:ahLst/>
                <a:cxnLst>
                  <a:cxn ang="0">
                    <a:pos x="0" y="6"/>
                  </a:cxn>
                  <a:cxn ang="0">
                    <a:pos x="0" y="6"/>
                  </a:cxn>
                  <a:cxn ang="0">
                    <a:pos x="7" y="6"/>
                  </a:cxn>
                  <a:cxn ang="0">
                    <a:pos x="7" y="0"/>
                  </a:cxn>
                  <a:cxn ang="0">
                    <a:pos x="0" y="6"/>
                  </a:cxn>
                </a:cxnLst>
                <a:rect l="0" t="0" r="r" b="b"/>
                <a:pathLst>
                  <a:path w="7" h="6">
                    <a:moveTo>
                      <a:pt x="0" y="6"/>
                    </a:moveTo>
                    <a:lnTo>
                      <a:pt x="0" y="6"/>
                    </a:lnTo>
                    <a:lnTo>
                      <a:pt x="7" y="6"/>
                    </a:lnTo>
                    <a:lnTo>
                      <a:pt x="7" y="0"/>
                    </a:lnTo>
                    <a:lnTo>
                      <a:pt x="0" y="6"/>
                    </a:lnTo>
                    <a:close/>
                  </a:path>
                </a:pathLst>
              </a:custGeom>
              <a:solidFill>
                <a:srgbClr val="63C6F5"/>
              </a:solidFill>
              <a:ln w="9525">
                <a:noFill/>
                <a:round/>
                <a:headEnd/>
                <a:tailEnd/>
              </a:ln>
            </p:spPr>
            <p:txBody>
              <a:bodyPr/>
              <a:lstStyle/>
              <a:p>
                <a:endParaRPr lang="en-US" dirty="0"/>
              </a:p>
            </p:txBody>
          </p:sp>
          <p:sp>
            <p:nvSpPr>
              <p:cNvPr id="82101" name="Rectangle 14517"/>
              <p:cNvSpPr>
                <a:spLocks noChangeArrowheads="1"/>
              </p:cNvSpPr>
              <p:nvPr/>
            </p:nvSpPr>
            <p:spPr bwMode="auto">
              <a:xfrm>
                <a:off x="2484" y="2758"/>
                <a:ext cx="7" cy="1"/>
              </a:xfrm>
              <a:prstGeom prst="rect">
                <a:avLst/>
              </a:prstGeom>
              <a:solidFill>
                <a:srgbClr val="63C6F5"/>
              </a:solidFill>
              <a:ln w="9525">
                <a:noFill/>
                <a:miter lim="800000"/>
                <a:headEnd/>
                <a:tailEnd/>
              </a:ln>
            </p:spPr>
            <p:txBody>
              <a:bodyPr/>
              <a:lstStyle/>
              <a:p>
                <a:endParaRPr lang="en-US" dirty="0"/>
              </a:p>
            </p:txBody>
          </p:sp>
          <p:sp>
            <p:nvSpPr>
              <p:cNvPr id="82102" name="Rectangle 14518"/>
              <p:cNvSpPr>
                <a:spLocks noChangeArrowheads="1"/>
              </p:cNvSpPr>
              <p:nvPr/>
            </p:nvSpPr>
            <p:spPr bwMode="auto">
              <a:xfrm>
                <a:off x="2484" y="2765"/>
                <a:ext cx="7" cy="1"/>
              </a:xfrm>
              <a:prstGeom prst="rect">
                <a:avLst/>
              </a:prstGeom>
              <a:solidFill>
                <a:srgbClr val="63C6F5"/>
              </a:solidFill>
              <a:ln w="9525">
                <a:noFill/>
                <a:miter lim="800000"/>
                <a:headEnd/>
                <a:tailEnd/>
              </a:ln>
            </p:spPr>
            <p:txBody>
              <a:bodyPr/>
              <a:lstStyle/>
              <a:p>
                <a:endParaRPr lang="en-US" dirty="0"/>
              </a:p>
            </p:txBody>
          </p:sp>
          <p:sp>
            <p:nvSpPr>
              <p:cNvPr id="82103" name="Freeform 14519"/>
              <p:cNvSpPr>
                <a:spLocks/>
              </p:cNvSpPr>
              <p:nvPr/>
            </p:nvSpPr>
            <p:spPr bwMode="auto">
              <a:xfrm>
                <a:off x="2484" y="2765"/>
                <a:ext cx="7" cy="264"/>
              </a:xfrm>
              <a:custGeom>
                <a:avLst/>
                <a:gdLst/>
                <a:ahLst/>
                <a:cxnLst>
                  <a:cxn ang="0">
                    <a:pos x="0" y="6"/>
                  </a:cxn>
                  <a:cxn ang="0">
                    <a:pos x="0" y="264"/>
                  </a:cxn>
                  <a:cxn ang="0">
                    <a:pos x="7" y="257"/>
                  </a:cxn>
                  <a:cxn ang="0">
                    <a:pos x="7" y="0"/>
                  </a:cxn>
                  <a:cxn ang="0">
                    <a:pos x="0" y="6"/>
                  </a:cxn>
                </a:cxnLst>
                <a:rect l="0" t="0" r="r" b="b"/>
                <a:pathLst>
                  <a:path w="7" h="264">
                    <a:moveTo>
                      <a:pt x="0" y="6"/>
                    </a:moveTo>
                    <a:lnTo>
                      <a:pt x="0" y="264"/>
                    </a:lnTo>
                    <a:lnTo>
                      <a:pt x="7" y="257"/>
                    </a:lnTo>
                    <a:lnTo>
                      <a:pt x="7" y="0"/>
                    </a:lnTo>
                    <a:lnTo>
                      <a:pt x="0" y="6"/>
                    </a:lnTo>
                    <a:close/>
                  </a:path>
                </a:pathLst>
              </a:custGeom>
              <a:solidFill>
                <a:srgbClr val="63C6F5"/>
              </a:solidFill>
              <a:ln w="9525">
                <a:noFill/>
                <a:round/>
                <a:headEnd/>
                <a:tailEnd/>
              </a:ln>
            </p:spPr>
            <p:txBody>
              <a:bodyPr/>
              <a:lstStyle/>
              <a:p>
                <a:endParaRPr lang="en-US" dirty="0"/>
              </a:p>
            </p:txBody>
          </p:sp>
          <p:sp>
            <p:nvSpPr>
              <p:cNvPr id="82104" name="Rectangle 14520"/>
              <p:cNvSpPr>
                <a:spLocks noChangeArrowheads="1"/>
              </p:cNvSpPr>
              <p:nvPr/>
            </p:nvSpPr>
            <p:spPr bwMode="auto">
              <a:xfrm>
                <a:off x="2484" y="3255"/>
                <a:ext cx="7" cy="214"/>
              </a:xfrm>
              <a:prstGeom prst="rect">
                <a:avLst/>
              </a:prstGeom>
              <a:solidFill>
                <a:srgbClr val="63C6F5"/>
              </a:solidFill>
              <a:ln w="9525">
                <a:noFill/>
                <a:miter lim="800000"/>
                <a:headEnd/>
                <a:tailEnd/>
              </a:ln>
            </p:spPr>
            <p:txBody>
              <a:bodyPr/>
              <a:lstStyle/>
              <a:p>
                <a:endParaRPr lang="en-US" dirty="0"/>
              </a:p>
            </p:txBody>
          </p:sp>
          <p:sp>
            <p:nvSpPr>
              <p:cNvPr id="82105" name="Rectangle 14521"/>
              <p:cNvSpPr>
                <a:spLocks noChangeArrowheads="1"/>
              </p:cNvSpPr>
              <p:nvPr/>
            </p:nvSpPr>
            <p:spPr bwMode="auto">
              <a:xfrm>
                <a:off x="2484" y="3519"/>
                <a:ext cx="7" cy="120"/>
              </a:xfrm>
              <a:prstGeom prst="rect">
                <a:avLst/>
              </a:prstGeom>
              <a:solidFill>
                <a:srgbClr val="63C6F5"/>
              </a:solidFill>
              <a:ln w="9525">
                <a:noFill/>
                <a:miter lim="800000"/>
                <a:headEnd/>
                <a:tailEnd/>
              </a:ln>
            </p:spPr>
            <p:txBody>
              <a:bodyPr/>
              <a:lstStyle/>
              <a:p>
                <a:endParaRPr lang="en-US" dirty="0"/>
              </a:p>
            </p:txBody>
          </p:sp>
          <p:sp>
            <p:nvSpPr>
              <p:cNvPr id="82106" name="Freeform 14522"/>
              <p:cNvSpPr>
                <a:spLocks/>
              </p:cNvSpPr>
              <p:nvPr/>
            </p:nvSpPr>
            <p:spPr bwMode="auto">
              <a:xfrm>
                <a:off x="2491" y="2060"/>
                <a:ext cx="6" cy="315"/>
              </a:xfrm>
              <a:custGeom>
                <a:avLst/>
                <a:gdLst/>
                <a:ahLst/>
                <a:cxnLst>
                  <a:cxn ang="0">
                    <a:pos x="0" y="0"/>
                  </a:cxn>
                  <a:cxn ang="0">
                    <a:pos x="0" y="308"/>
                  </a:cxn>
                  <a:cxn ang="0">
                    <a:pos x="6" y="315"/>
                  </a:cxn>
                  <a:cxn ang="0">
                    <a:pos x="6" y="6"/>
                  </a:cxn>
                  <a:cxn ang="0">
                    <a:pos x="0" y="0"/>
                  </a:cxn>
                </a:cxnLst>
                <a:rect l="0" t="0" r="r" b="b"/>
                <a:pathLst>
                  <a:path w="6" h="315">
                    <a:moveTo>
                      <a:pt x="0" y="0"/>
                    </a:moveTo>
                    <a:lnTo>
                      <a:pt x="0" y="308"/>
                    </a:lnTo>
                    <a:lnTo>
                      <a:pt x="6" y="315"/>
                    </a:lnTo>
                    <a:lnTo>
                      <a:pt x="6" y="6"/>
                    </a:lnTo>
                    <a:lnTo>
                      <a:pt x="0" y="0"/>
                    </a:lnTo>
                    <a:close/>
                  </a:path>
                </a:pathLst>
              </a:custGeom>
              <a:solidFill>
                <a:srgbClr val="63C6F5"/>
              </a:solidFill>
              <a:ln w="9525">
                <a:noFill/>
                <a:round/>
                <a:headEnd/>
                <a:tailEnd/>
              </a:ln>
            </p:spPr>
            <p:txBody>
              <a:bodyPr/>
              <a:lstStyle/>
              <a:p>
                <a:endParaRPr lang="en-US" dirty="0"/>
              </a:p>
            </p:txBody>
          </p:sp>
          <p:sp>
            <p:nvSpPr>
              <p:cNvPr id="82107" name="Rectangle 14523"/>
              <p:cNvSpPr>
                <a:spLocks noChangeArrowheads="1"/>
              </p:cNvSpPr>
              <p:nvPr/>
            </p:nvSpPr>
            <p:spPr bwMode="auto">
              <a:xfrm>
                <a:off x="2491" y="2400"/>
                <a:ext cx="6" cy="19"/>
              </a:xfrm>
              <a:prstGeom prst="rect">
                <a:avLst/>
              </a:prstGeom>
              <a:solidFill>
                <a:srgbClr val="63C6F5"/>
              </a:solidFill>
              <a:ln w="9525">
                <a:noFill/>
                <a:miter lim="800000"/>
                <a:headEnd/>
                <a:tailEnd/>
              </a:ln>
            </p:spPr>
            <p:txBody>
              <a:bodyPr/>
              <a:lstStyle/>
              <a:p>
                <a:endParaRPr lang="en-US" dirty="0"/>
              </a:p>
            </p:txBody>
          </p:sp>
          <p:sp>
            <p:nvSpPr>
              <p:cNvPr id="82108" name="Freeform 14524"/>
              <p:cNvSpPr>
                <a:spLocks/>
              </p:cNvSpPr>
              <p:nvPr/>
            </p:nvSpPr>
            <p:spPr bwMode="auto">
              <a:xfrm>
                <a:off x="2491" y="2419"/>
                <a:ext cx="6" cy="6"/>
              </a:xfrm>
              <a:custGeom>
                <a:avLst/>
                <a:gdLst/>
                <a:ahLst/>
                <a:cxnLst>
                  <a:cxn ang="0">
                    <a:pos x="0" y="6"/>
                  </a:cxn>
                  <a:cxn ang="0">
                    <a:pos x="0" y="6"/>
                  </a:cxn>
                  <a:cxn ang="0">
                    <a:pos x="6" y="6"/>
                  </a:cxn>
                  <a:cxn ang="0">
                    <a:pos x="6" y="0"/>
                  </a:cxn>
                  <a:cxn ang="0">
                    <a:pos x="0" y="6"/>
                  </a:cxn>
                </a:cxnLst>
                <a:rect l="0" t="0" r="r" b="b"/>
                <a:pathLst>
                  <a:path w="6" h="6">
                    <a:moveTo>
                      <a:pt x="0" y="6"/>
                    </a:moveTo>
                    <a:lnTo>
                      <a:pt x="0" y="6"/>
                    </a:lnTo>
                    <a:lnTo>
                      <a:pt x="6" y="6"/>
                    </a:lnTo>
                    <a:lnTo>
                      <a:pt x="6" y="0"/>
                    </a:lnTo>
                    <a:lnTo>
                      <a:pt x="0" y="6"/>
                    </a:lnTo>
                    <a:close/>
                  </a:path>
                </a:pathLst>
              </a:custGeom>
              <a:solidFill>
                <a:srgbClr val="63C6F5"/>
              </a:solidFill>
              <a:ln w="9525">
                <a:noFill/>
                <a:round/>
                <a:headEnd/>
                <a:tailEnd/>
              </a:ln>
            </p:spPr>
            <p:txBody>
              <a:bodyPr/>
              <a:lstStyle/>
              <a:p>
                <a:endParaRPr lang="en-US" dirty="0"/>
              </a:p>
            </p:txBody>
          </p:sp>
          <p:sp>
            <p:nvSpPr>
              <p:cNvPr id="82109" name="Freeform 14525"/>
              <p:cNvSpPr>
                <a:spLocks/>
              </p:cNvSpPr>
              <p:nvPr/>
            </p:nvSpPr>
            <p:spPr bwMode="auto">
              <a:xfrm>
                <a:off x="2491" y="2425"/>
                <a:ext cx="6" cy="12"/>
              </a:xfrm>
              <a:custGeom>
                <a:avLst/>
                <a:gdLst/>
                <a:ahLst/>
                <a:cxnLst>
                  <a:cxn ang="0">
                    <a:pos x="0" y="6"/>
                  </a:cxn>
                  <a:cxn ang="0">
                    <a:pos x="0" y="12"/>
                  </a:cxn>
                  <a:cxn ang="0">
                    <a:pos x="6" y="12"/>
                  </a:cxn>
                  <a:cxn ang="0">
                    <a:pos x="6" y="0"/>
                  </a:cxn>
                  <a:cxn ang="0">
                    <a:pos x="0" y="6"/>
                  </a:cxn>
                </a:cxnLst>
                <a:rect l="0" t="0" r="r" b="b"/>
                <a:pathLst>
                  <a:path w="6" h="12">
                    <a:moveTo>
                      <a:pt x="0" y="6"/>
                    </a:moveTo>
                    <a:lnTo>
                      <a:pt x="0" y="12"/>
                    </a:lnTo>
                    <a:lnTo>
                      <a:pt x="6" y="12"/>
                    </a:lnTo>
                    <a:lnTo>
                      <a:pt x="6" y="0"/>
                    </a:lnTo>
                    <a:lnTo>
                      <a:pt x="0" y="6"/>
                    </a:lnTo>
                    <a:close/>
                  </a:path>
                </a:pathLst>
              </a:custGeom>
              <a:solidFill>
                <a:srgbClr val="63C6F5"/>
              </a:solidFill>
              <a:ln w="9525">
                <a:noFill/>
                <a:round/>
                <a:headEnd/>
                <a:tailEnd/>
              </a:ln>
            </p:spPr>
            <p:txBody>
              <a:bodyPr/>
              <a:lstStyle/>
              <a:p>
                <a:endParaRPr lang="en-US" dirty="0"/>
              </a:p>
            </p:txBody>
          </p:sp>
          <p:sp>
            <p:nvSpPr>
              <p:cNvPr id="82110" name="Rectangle 14526"/>
              <p:cNvSpPr>
                <a:spLocks noChangeArrowheads="1"/>
              </p:cNvSpPr>
              <p:nvPr/>
            </p:nvSpPr>
            <p:spPr bwMode="auto">
              <a:xfrm>
                <a:off x="2491" y="2444"/>
                <a:ext cx="6" cy="12"/>
              </a:xfrm>
              <a:prstGeom prst="rect">
                <a:avLst/>
              </a:prstGeom>
              <a:solidFill>
                <a:srgbClr val="63C6F5"/>
              </a:solidFill>
              <a:ln w="9525">
                <a:noFill/>
                <a:miter lim="800000"/>
                <a:headEnd/>
                <a:tailEnd/>
              </a:ln>
            </p:spPr>
            <p:txBody>
              <a:bodyPr/>
              <a:lstStyle/>
              <a:p>
                <a:endParaRPr lang="en-US" dirty="0"/>
              </a:p>
            </p:txBody>
          </p:sp>
          <p:sp>
            <p:nvSpPr>
              <p:cNvPr id="82111" name="Freeform 14527"/>
              <p:cNvSpPr>
                <a:spLocks/>
              </p:cNvSpPr>
              <p:nvPr/>
            </p:nvSpPr>
            <p:spPr bwMode="auto">
              <a:xfrm>
                <a:off x="2491" y="2463"/>
                <a:ext cx="6" cy="6"/>
              </a:xfrm>
              <a:custGeom>
                <a:avLst/>
                <a:gdLst/>
                <a:ahLst/>
                <a:cxnLst>
                  <a:cxn ang="0">
                    <a:pos x="0" y="0"/>
                  </a:cxn>
                  <a:cxn ang="0">
                    <a:pos x="0" y="6"/>
                  </a:cxn>
                  <a:cxn ang="0">
                    <a:pos x="6" y="0"/>
                  </a:cxn>
                  <a:cxn ang="0">
                    <a:pos x="6" y="0"/>
                  </a:cxn>
                  <a:cxn ang="0">
                    <a:pos x="0" y="0"/>
                  </a:cxn>
                </a:cxnLst>
                <a:rect l="0" t="0" r="r" b="b"/>
                <a:pathLst>
                  <a:path w="6" h="6">
                    <a:moveTo>
                      <a:pt x="0" y="0"/>
                    </a:moveTo>
                    <a:lnTo>
                      <a:pt x="0" y="6"/>
                    </a:lnTo>
                    <a:lnTo>
                      <a:pt x="6" y="0"/>
                    </a:lnTo>
                    <a:lnTo>
                      <a:pt x="6" y="0"/>
                    </a:lnTo>
                    <a:lnTo>
                      <a:pt x="0" y="0"/>
                    </a:lnTo>
                    <a:close/>
                  </a:path>
                </a:pathLst>
              </a:custGeom>
              <a:solidFill>
                <a:srgbClr val="63C6F5"/>
              </a:solidFill>
              <a:ln w="9525">
                <a:noFill/>
                <a:round/>
                <a:headEnd/>
                <a:tailEnd/>
              </a:ln>
            </p:spPr>
            <p:txBody>
              <a:bodyPr/>
              <a:lstStyle/>
              <a:p>
                <a:endParaRPr lang="en-US" dirty="0"/>
              </a:p>
            </p:txBody>
          </p:sp>
          <p:sp>
            <p:nvSpPr>
              <p:cNvPr id="82112" name="Rectangle 14528"/>
              <p:cNvSpPr>
                <a:spLocks noChangeArrowheads="1"/>
              </p:cNvSpPr>
              <p:nvPr/>
            </p:nvSpPr>
            <p:spPr bwMode="auto">
              <a:xfrm>
                <a:off x="2491" y="2507"/>
                <a:ext cx="6" cy="1"/>
              </a:xfrm>
              <a:prstGeom prst="rect">
                <a:avLst/>
              </a:prstGeom>
              <a:solidFill>
                <a:srgbClr val="63C6F5"/>
              </a:solidFill>
              <a:ln w="9525">
                <a:noFill/>
                <a:miter lim="800000"/>
                <a:headEnd/>
                <a:tailEnd/>
              </a:ln>
            </p:spPr>
            <p:txBody>
              <a:bodyPr/>
              <a:lstStyle/>
              <a:p>
                <a:endParaRPr lang="en-US" dirty="0"/>
              </a:p>
            </p:txBody>
          </p:sp>
          <p:sp>
            <p:nvSpPr>
              <p:cNvPr id="82113" name="Freeform 14529"/>
              <p:cNvSpPr>
                <a:spLocks/>
              </p:cNvSpPr>
              <p:nvPr/>
            </p:nvSpPr>
            <p:spPr bwMode="auto">
              <a:xfrm>
                <a:off x="2491" y="2513"/>
                <a:ext cx="6" cy="6"/>
              </a:xfrm>
              <a:custGeom>
                <a:avLst/>
                <a:gdLst/>
                <a:ahLst/>
                <a:cxnLst>
                  <a:cxn ang="0">
                    <a:pos x="0" y="0"/>
                  </a:cxn>
                  <a:cxn ang="0">
                    <a:pos x="0" y="6"/>
                  </a:cxn>
                  <a:cxn ang="0">
                    <a:pos x="6" y="6"/>
                  </a:cxn>
                  <a:cxn ang="0">
                    <a:pos x="6" y="6"/>
                  </a:cxn>
                  <a:cxn ang="0">
                    <a:pos x="0" y="0"/>
                  </a:cxn>
                </a:cxnLst>
                <a:rect l="0" t="0" r="r" b="b"/>
                <a:pathLst>
                  <a:path w="6" h="6">
                    <a:moveTo>
                      <a:pt x="0" y="0"/>
                    </a:moveTo>
                    <a:lnTo>
                      <a:pt x="0" y="6"/>
                    </a:lnTo>
                    <a:lnTo>
                      <a:pt x="6" y="6"/>
                    </a:lnTo>
                    <a:lnTo>
                      <a:pt x="6" y="6"/>
                    </a:lnTo>
                    <a:lnTo>
                      <a:pt x="0" y="0"/>
                    </a:lnTo>
                    <a:close/>
                  </a:path>
                </a:pathLst>
              </a:custGeom>
              <a:solidFill>
                <a:srgbClr val="63C6F5"/>
              </a:solidFill>
              <a:ln w="9525">
                <a:noFill/>
                <a:round/>
                <a:headEnd/>
                <a:tailEnd/>
              </a:ln>
            </p:spPr>
            <p:txBody>
              <a:bodyPr/>
              <a:lstStyle/>
              <a:p>
                <a:endParaRPr lang="en-US" dirty="0"/>
              </a:p>
            </p:txBody>
          </p:sp>
          <p:sp>
            <p:nvSpPr>
              <p:cNvPr id="82114" name="Rectangle 14530"/>
              <p:cNvSpPr>
                <a:spLocks noChangeArrowheads="1"/>
              </p:cNvSpPr>
              <p:nvPr/>
            </p:nvSpPr>
            <p:spPr bwMode="auto">
              <a:xfrm>
                <a:off x="2491" y="2525"/>
                <a:ext cx="6" cy="1"/>
              </a:xfrm>
              <a:prstGeom prst="rect">
                <a:avLst/>
              </a:prstGeom>
              <a:solidFill>
                <a:srgbClr val="63C6F5"/>
              </a:solidFill>
              <a:ln w="9525">
                <a:noFill/>
                <a:miter lim="800000"/>
                <a:headEnd/>
                <a:tailEnd/>
              </a:ln>
            </p:spPr>
            <p:txBody>
              <a:bodyPr/>
              <a:lstStyle/>
              <a:p>
                <a:endParaRPr lang="en-US" dirty="0"/>
              </a:p>
            </p:txBody>
          </p:sp>
          <p:sp>
            <p:nvSpPr>
              <p:cNvPr id="82115" name="Rectangle 14531"/>
              <p:cNvSpPr>
                <a:spLocks noChangeArrowheads="1"/>
              </p:cNvSpPr>
              <p:nvPr/>
            </p:nvSpPr>
            <p:spPr bwMode="auto">
              <a:xfrm>
                <a:off x="2491" y="2525"/>
                <a:ext cx="6" cy="13"/>
              </a:xfrm>
              <a:prstGeom prst="rect">
                <a:avLst/>
              </a:prstGeom>
              <a:solidFill>
                <a:srgbClr val="63C6F5"/>
              </a:solidFill>
              <a:ln w="9525">
                <a:noFill/>
                <a:miter lim="800000"/>
                <a:headEnd/>
                <a:tailEnd/>
              </a:ln>
            </p:spPr>
            <p:txBody>
              <a:bodyPr/>
              <a:lstStyle/>
              <a:p>
                <a:endParaRPr lang="en-US" dirty="0"/>
              </a:p>
            </p:txBody>
          </p:sp>
          <p:sp>
            <p:nvSpPr>
              <p:cNvPr id="82116" name="Rectangle 14532"/>
              <p:cNvSpPr>
                <a:spLocks noChangeArrowheads="1"/>
              </p:cNvSpPr>
              <p:nvPr/>
            </p:nvSpPr>
            <p:spPr bwMode="auto">
              <a:xfrm>
                <a:off x="2491" y="2551"/>
                <a:ext cx="6" cy="1"/>
              </a:xfrm>
              <a:prstGeom prst="rect">
                <a:avLst/>
              </a:prstGeom>
              <a:solidFill>
                <a:srgbClr val="63C6F5"/>
              </a:solidFill>
              <a:ln w="9525">
                <a:noFill/>
                <a:miter lim="800000"/>
                <a:headEnd/>
                <a:tailEnd/>
              </a:ln>
            </p:spPr>
            <p:txBody>
              <a:bodyPr/>
              <a:lstStyle/>
              <a:p>
                <a:endParaRPr lang="en-US" dirty="0"/>
              </a:p>
            </p:txBody>
          </p:sp>
          <p:sp>
            <p:nvSpPr>
              <p:cNvPr id="82117" name="Freeform 14533"/>
              <p:cNvSpPr>
                <a:spLocks/>
              </p:cNvSpPr>
              <p:nvPr/>
            </p:nvSpPr>
            <p:spPr bwMode="auto">
              <a:xfrm>
                <a:off x="2491" y="2557"/>
                <a:ext cx="6" cy="82"/>
              </a:xfrm>
              <a:custGeom>
                <a:avLst/>
                <a:gdLst/>
                <a:ahLst/>
                <a:cxnLst>
                  <a:cxn ang="0">
                    <a:pos x="0" y="0"/>
                  </a:cxn>
                  <a:cxn ang="0">
                    <a:pos x="0" y="82"/>
                  </a:cxn>
                  <a:cxn ang="0">
                    <a:pos x="6" y="82"/>
                  </a:cxn>
                  <a:cxn ang="0">
                    <a:pos x="6" y="6"/>
                  </a:cxn>
                  <a:cxn ang="0">
                    <a:pos x="0" y="0"/>
                  </a:cxn>
                </a:cxnLst>
                <a:rect l="0" t="0" r="r" b="b"/>
                <a:pathLst>
                  <a:path w="6" h="82">
                    <a:moveTo>
                      <a:pt x="0" y="0"/>
                    </a:moveTo>
                    <a:lnTo>
                      <a:pt x="0" y="82"/>
                    </a:lnTo>
                    <a:lnTo>
                      <a:pt x="6" y="82"/>
                    </a:lnTo>
                    <a:lnTo>
                      <a:pt x="6" y="6"/>
                    </a:lnTo>
                    <a:lnTo>
                      <a:pt x="0" y="0"/>
                    </a:lnTo>
                    <a:close/>
                  </a:path>
                </a:pathLst>
              </a:custGeom>
              <a:solidFill>
                <a:srgbClr val="63C6F5"/>
              </a:solidFill>
              <a:ln w="9525">
                <a:noFill/>
                <a:round/>
                <a:headEnd/>
                <a:tailEnd/>
              </a:ln>
            </p:spPr>
            <p:txBody>
              <a:bodyPr/>
              <a:lstStyle/>
              <a:p>
                <a:endParaRPr lang="en-US" dirty="0"/>
              </a:p>
            </p:txBody>
          </p:sp>
          <p:sp>
            <p:nvSpPr>
              <p:cNvPr id="82118" name="Freeform 14534"/>
              <p:cNvSpPr>
                <a:spLocks/>
              </p:cNvSpPr>
              <p:nvPr/>
            </p:nvSpPr>
            <p:spPr bwMode="auto">
              <a:xfrm>
                <a:off x="2491" y="2645"/>
                <a:ext cx="6" cy="19"/>
              </a:xfrm>
              <a:custGeom>
                <a:avLst/>
                <a:gdLst/>
                <a:ahLst/>
                <a:cxnLst>
                  <a:cxn ang="0">
                    <a:pos x="0" y="6"/>
                  </a:cxn>
                  <a:cxn ang="0">
                    <a:pos x="0" y="19"/>
                  </a:cxn>
                  <a:cxn ang="0">
                    <a:pos x="6" y="19"/>
                  </a:cxn>
                  <a:cxn ang="0">
                    <a:pos x="6" y="0"/>
                  </a:cxn>
                  <a:cxn ang="0">
                    <a:pos x="0" y="6"/>
                  </a:cxn>
                </a:cxnLst>
                <a:rect l="0" t="0" r="r" b="b"/>
                <a:pathLst>
                  <a:path w="6" h="19">
                    <a:moveTo>
                      <a:pt x="0" y="6"/>
                    </a:moveTo>
                    <a:lnTo>
                      <a:pt x="0" y="19"/>
                    </a:lnTo>
                    <a:lnTo>
                      <a:pt x="6" y="19"/>
                    </a:lnTo>
                    <a:lnTo>
                      <a:pt x="6" y="0"/>
                    </a:lnTo>
                    <a:lnTo>
                      <a:pt x="0" y="6"/>
                    </a:lnTo>
                    <a:close/>
                  </a:path>
                </a:pathLst>
              </a:custGeom>
              <a:solidFill>
                <a:srgbClr val="63C6F5"/>
              </a:solidFill>
              <a:ln w="9525">
                <a:noFill/>
                <a:round/>
                <a:headEnd/>
                <a:tailEnd/>
              </a:ln>
            </p:spPr>
            <p:txBody>
              <a:bodyPr/>
              <a:lstStyle/>
              <a:p>
                <a:endParaRPr lang="en-US" dirty="0"/>
              </a:p>
            </p:txBody>
          </p:sp>
          <p:sp>
            <p:nvSpPr>
              <p:cNvPr id="82119" name="Rectangle 14535"/>
              <p:cNvSpPr>
                <a:spLocks noChangeArrowheads="1"/>
              </p:cNvSpPr>
              <p:nvPr/>
            </p:nvSpPr>
            <p:spPr bwMode="auto">
              <a:xfrm>
                <a:off x="2491" y="2676"/>
                <a:ext cx="6" cy="7"/>
              </a:xfrm>
              <a:prstGeom prst="rect">
                <a:avLst/>
              </a:prstGeom>
              <a:solidFill>
                <a:srgbClr val="63C6F5"/>
              </a:solidFill>
              <a:ln w="9525">
                <a:noFill/>
                <a:miter lim="800000"/>
                <a:headEnd/>
                <a:tailEnd/>
              </a:ln>
            </p:spPr>
            <p:txBody>
              <a:bodyPr/>
              <a:lstStyle/>
              <a:p>
                <a:endParaRPr lang="en-US" dirty="0"/>
              </a:p>
            </p:txBody>
          </p:sp>
          <p:sp>
            <p:nvSpPr>
              <p:cNvPr id="82120" name="Rectangle 14536"/>
              <p:cNvSpPr>
                <a:spLocks noChangeArrowheads="1"/>
              </p:cNvSpPr>
              <p:nvPr/>
            </p:nvSpPr>
            <p:spPr bwMode="auto">
              <a:xfrm>
                <a:off x="2491" y="2708"/>
                <a:ext cx="6" cy="38"/>
              </a:xfrm>
              <a:prstGeom prst="rect">
                <a:avLst/>
              </a:prstGeom>
              <a:solidFill>
                <a:srgbClr val="63C6F5"/>
              </a:solidFill>
              <a:ln w="9525">
                <a:noFill/>
                <a:miter lim="800000"/>
                <a:headEnd/>
                <a:tailEnd/>
              </a:ln>
            </p:spPr>
            <p:txBody>
              <a:bodyPr/>
              <a:lstStyle/>
              <a:p>
                <a:endParaRPr lang="en-US" dirty="0"/>
              </a:p>
            </p:txBody>
          </p:sp>
          <p:sp>
            <p:nvSpPr>
              <p:cNvPr id="82121" name="Freeform 14537"/>
              <p:cNvSpPr>
                <a:spLocks/>
              </p:cNvSpPr>
              <p:nvPr/>
            </p:nvSpPr>
            <p:spPr bwMode="auto">
              <a:xfrm>
                <a:off x="2491" y="2746"/>
                <a:ext cx="6" cy="6"/>
              </a:xfrm>
              <a:custGeom>
                <a:avLst/>
                <a:gdLst/>
                <a:ahLst/>
                <a:cxnLst>
                  <a:cxn ang="0">
                    <a:pos x="0" y="6"/>
                  </a:cxn>
                  <a:cxn ang="0">
                    <a:pos x="0" y="6"/>
                  </a:cxn>
                  <a:cxn ang="0">
                    <a:pos x="6" y="6"/>
                  </a:cxn>
                  <a:cxn ang="0">
                    <a:pos x="6" y="0"/>
                  </a:cxn>
                  <a:cxn ang="0">
                    <a:pos x="0" y="6"/>
                  </a:cxn>
                </a:cxnLst>
                <a:rect l="0" t="0" r="r" b="b"/>
                <a:pathLst>
                  <a:path w="6" h="6">
                    <a:moveTo>
                      <a:pt x="0" y="6"/>
                    </a:moveTo>
                    <a:lnTo>
                      <a:pt x="0" y="6"/>
                    </a:lnTo>
                    <a:lnTo>
                      <a:pt x="6" y="6"/>
                    </a:lnTo>
                    <a:lnTo>
                      <a:pt x="6" y="0"/>
                    </a:lnTo>
                    <a:lnTo>
                      <a:pt x="0" y="6"/>
                    </a:lnTo>
                    <a:close/>
                  </a:path>
                </a:pathLst>
              </a:custGeom>
              <a:solidFill>
                <a:srgbClr val="63C6F5"/>
              </a:solidFill>
              <a:ln w="9525">
                <a:noFill/>
                <a:round/>
                <a:headEnd/>
                <a:tailEnd/>
              </a:ln>
            </p:spPr>
            <p:txBody>
              <a:bodyPr/>
              <a:lstStyle/>
              <a:p>
                <a:endParaRPr lang="en-US" dirty="0"/>
              </a:p>
            </p:txBody>
          </p:sp>
          <p:sp>
            <p:nvSpPr>
              <p:cNvPr id="82122" name="Freeform 14538"/>
              <p:cNvSpPr>
                <a:spLocks/>
              </p:cNvSpPr>
              <p:nvPr/>
            </p:nvSpPr>
            <p:spPr bwMode="auto">
              <a:xfrm>
                <a:off x="2491" y="2752"/>
                <a:ext cx="6" cy="6"/>
              </a:xfrm>
              <a:custGeom>
                <a:avLst/>
                <a:gdLst/>
                <a:ahLst/>
                <a:cxnLst>
                  <a:cxn ang="0">
                    <a:pos x="0" y="0"/>
                  </a:cxn>
                  <a:cxn ang="0">
                    <a:pos x="0" y="6"/>
                  </a:cxn>
                  <a:cxn ang="0">
                    <a:pos x="6" y="0"/>
                  </a:cxn>
                  <a:cxn ang="0">
                    <a:pos x="6" y="0"/>
                  </a:cxn>
                  <a:cxn ang="0">
                    <a:pos x="0" y="0"/>
                  </a:cxn>
                </a:cxnLst>
                <a:rect l="0" t="0" r="r" b="b"/>
                <a:pathLst>
                  <a:path w="6" h="6">
                    <a:moveTo>
                      <a:pt x="0" y="0"/>
                    </a:moveTo>
                    <a:lnTo>
                      <a:pt x="0" y="6"/>
                    </a:lnTo>
                    <a:lnTo>
                      <a:pt x="6" y="0"/>
                    </a:lnTo>
                    <a:lnTo>
                      <a:pt x="6" y="0"/>
                    </a:lnTo>
                    <a:lnTo>
                      <a:pt x="0" y="0"/>
                    </a:lnTo>
                    <a:close/>
                  </a:path>
                </a:pathLst>
              </a:custGeom>
              <a:solidFill>
                <a:srgbClr val="63C6F5"/>
              </a:solidFill>
              <a:ln w="9525">
                <a:noFill/>
                <a:round/>
                <a:headEnd/>
                <a:tailEnd/>
              </a:ln>
            </p:spPr>
            <p:txBody>
              <a:bodyPr/>
              <a:lstStyle/>
              <a:p>
                <a:endParaRPr lang="en-US" dirty="0"/>
              </a:p>
            </p:txBody>
          </p:sp>
          <p:sp>
            <p:nvSpPr>
              <p:cNvPr id="82123" name="Rectangle 14539"/>
              <p:cNvSpPr>
                <a:spLocks noChangeArrowheads="1"/>
              </p:cNvSpPr>
              <p:nvPr/>
            </p:nvSpPr>
            <p:spPr bwMode="auto">
              <a:xfrm>
                <a:off x="2491" y="2765"/>
                <a:ext cx="6" cy="257"/>
              </a:xfrm>
              <a:prstGeom prst="rect">
                <a:avLst/>
              </a:prstGeom>
              <a:solidFill>
                <a:srgbClr val="63C6F5"/>
              </a:solidFill>
              <a:ln w="9525">
                <a:noFill/>
                <a:miter lim="800000"/>
                <a:headEnd/>
                <a:tailEnd/>
              </a:ln>
            </p:spPr>
            <p:txBody>
              <a:bodyPr/>
              <a:lstStyle/>
              <a:p>
                <a:endParaRPr lang="en-US" dirty="0"/>
              </a:p>
            </p:txBody>
          </p:sp>
          <p:sp>
            <p:nvSpPr>
              <p:cNvPr id="82124" name="Freeform 14540"/>
              <p:cNvSpPr>
                <a:spLocks/>
              </p:cNvSpPr>
              <p:nvPr/>
            </p:nvSpPr>
            <p:spPr bwMode="auto">
              <a:xfrm>
                <a:off x="2491" y="3268"/>
                <a:ext cx="6" cy="371"/>
              </a:xfrm>
              <a:custGeom>
                <a:avLst/>
                <a:gdLst/>
                <a:ahLst/>
                <a:cxnLst>
                  <a:cxn ang="0">
                    <a:pos x="0" y="0"/>
                  </a:cxn>
                  <a:cxn ang="0">
                    <a:pos x="0" y="371"/>
                  </a:cxn>
                  <a:cxn ang="0">
                    <a:pos x="6" y="365"/>
                  </a:cxn>
                  <a:cxn ang="0">
                    <a:pos x="6" y="0"/>
                  </a:cxn>
                  <a:cxn ang="0">
                    <a:pos x="0" y="0"/>
                  </a:cxn>
                </a:cxnLst>
                <a:rect l="0" t="0" r="r" b="b"/>
                <a:pathLst>
                  <a:path w="6" h="371">
                    <a:moveTo>
                      <a:pt x="0" y="0"/>
                    </a:moveTo>
                    <a:lnTo>
                      <a:pt x="0" y="371"/>
                    </a:lnTo>
                    <a:lnTo>
                      <a:pt x="6" y="365"/>
                    </a:lnTo>
                    <a:lnTo>
                      <a:pt x="6" y="0"/>
                    </a:lnTo>
                    <a:lnTo>
                      <a:pt x="0" y="0"/>
                    </a:lnTo>
                    <a:close/>
                  </a:path>
                </a:pathLst>
              </a:custGeom>
              <a:solidFill>
                <a:srgbClr val="63C6F5"/>
              </a:solidFill>
              <a:ln w="9525">
                <a:noFill/>
                <a:round/>
                <a:headEnd/>
                <a:tailEnd/>
              </a:ln>
            </p:spPr>
            <p:txBody>
              <a:bodyPr/>
              <a:lstStyle/>
              <a:p>
                <a:endParaRPr lang="en-US" dirty="0"/>
              </a:p>
            </p:txBody>
          </p:sp>
          <p:sp>
            <p:nvSpPr>
              <p:cNvPr id="82125" name="Freeform 14541"/>
              <p:cNvSpPr>
                <a:spLocks/>
              </p:cNvSpPr>
              <p:nvPr/>
            </p:nvSpPr>
            <p:spPr bwMode="auto">
              <a:xfrm>
                <a:off x="2497" y="2073"/>
                <a:ext cx="6" cy="327"/>
              </a:xfrm>
              <a:custGeom>
                <a:avLst/>
                <a:gdLst/>
                <a:ahLst/>
                <a:cxnLst>
                  <a:cxn ang="0">
                    <a:pos x="0" y="0"/>
                  </a:cxn>
                  <a:cxn ang="0">
                    <a:pos x="0" y="327"/>
                  </a:cxn>
                  <a:cxn ang="0">
                    <a:pos x="6" y="327"/>
                  </a:cxn>
                  <a:cxn ang="0">
                    <a:pos x="6" y="6"/>
                  </a:cxn>
                  <a:cxn ang="0">
                    <a:pos x="0" y="0"/>
                  </a:cxn>
                </a:cxnLst>
                <a:rect l="0" t="0" r="r" b="b"/>
                <a:pathLst>
                  <a:path w="6" h="327">
                    <a:moveTo>
                      <a:pt x="0" y="0"/>
                    </a:moveTo>
                    <a:lnTo>
                      <a:pt x="0" y="327"/>
                    </a:lnTo>
                    <a:lnTo>
                      <a:pt x="6" y="327"/>
                    </a:lnTo>
                    <a:lnTo>
                      <a:pt x="6" y="6"/>
                    </a:lnTo>
                    <a:lnTo>
                      <a:pt x="0" y="0"/>
                    </a:lnTo>
                    <a:close/>
                  </a:path>
                </a:pathLst>
              </a:custGeom>
              <a:solidFill>
                <a:srgbClr val="63C6F5"/>
              </a:solidFill>
              <a:ln w="9525">
                <a:noFill/>
                <a:round/>
                <a:headEnd/>
                <a:tailEnd/>
              </a:ln>
            </p:spPr>
            <p:txBody>
              <a:bodyPr/>
              <a:lstStyle/>
              <a:p>
                <a:endParaRPr lang="en-US" dirty="0"/>
              </a:p>
            </p:txBody>
          </p:sp>
          <p:sp>
            <p:nvSpPr>
              <p:cNvPr id="82126" name="Rectangle 14542"/>
              <p:cNvSpPr>
                <a:spLocks noChangeArrowheads="1"/>
              </p:cNvSpPr>
              <p:nvPr/>
            </p:nvSpPr>
            <p:spPr bwMode="auto">
              <a:xfrm>
                <a:off x="2497" y="2425"/>
                <a:ext cx="6" cy="6"/>
              </a:xfrm>
              <a:prstGeom prst="rect">
                <a:avLst/>
              </a:prstGeom>
              <a:solidFill>
                <a:srgbClr val="63C6F5"/>
              </a:solidFill>
              <a:ln w="9525">
                <a:noFill/>
                <a:miter lim="800000"/>
                <a:headEnd/>
                <a:tailEnd/>
              </a:ln>
            </p:spPr>
            <p:txBody>
              <a:bodyPr/>
              <a:lstStyle/>
              <a:p>
                <a:endParaRPr lang="en-US" dirty="0"/>
              </a:p>
            </p:txBody>
          </p:sp>
          <p:sp>
            <p:nvSpPr>
              <p:cNvPr id="82127" name="Rectangle 14543"/>
              <p:cNvSpPr>
                <a:spLocks noChangeArrowheads="1"/>
              </p:cNvSpPr>
              <p:nvPr/>
            </p:nvSpPr>
            <p:spPr bwMode="auto">
              <a:xfrm>
                <a:off x="2497" y="2431"/>
                <a:ext cx="6" cy="1"/>
              </a:xfrm>
              <a:prstGeom prst="rect">
                <a:avLst/>
              </a:prstGeom>
              <a:solidFill>
                <a:srgbClr val="63C6F5"/>
              </a:solidFill>
              <a:ln w="9525">
                <a:noFill/>
                <a:miter lim="800000"/>
                <a:headEnd/>
                <a:tailEnd/>
              </a:ln>
            </p:spPr>
            <p:txBody>
              <a:bodyPr/>
              <a:lstStyle/>
              <a:p>
                <a:endParaRPr lang="en-US" dirty="0"/>
              </a:p>
            </p:txBody>
          </p:sp>
          <p:sp>
            <p:nvSpPr>
              <p:cNvPr id="82128" name="Freeform 14544"/>
              <p:cNvSpPr>
                <a:spLocks/>
              </p:cNvSpPr>
              <p:nvPr/>
            </p:nvSpPr>
            <p:spPr bwMode="auto">
              <a:xfrm>
                <a:off x="2497" y="2437"/>
                <a:ext cx="6" cy="13"/>
              </a:xfrm>
              <a:custGeom>
                <a:avLst/>
                <a:gdLst/>
                <a:ahLst/>
                <a:cxnLst>
                  <a:cxn ang="0">
                    <a:pos x="0" y="7"/>
                  </a:cxn>
                  <a:cxn ang="0">
                    <a:pos x="0" y="13"/>
                  </a:cxn>
                  <a:cxn ang="0">
                    <a:pos x="6" y="13"/>
                  </a:cxn>
                  <a:cxn ang="0">
                    <a:pos x="6" y="0"/>
                  </a:cxn>
                  <a:cxn ang="0">
                    <a:pos x="0" y="7"/>
                  </a:cxn>
                </a:cxnLst>
                <a:rect l="0" t="0" r="r" b="b"/>
                <a:pathLst>
                  <a:path w="6" h="13">
                    <a:moveTo>
                      <a:pt x="0" y="7"/>
                    </a:moveTo>
                    <a:lnTo>
                      <a:pt x="0" y="13"/>
                    </a:lnTo>
                    <a:lnTo>
                      <a:pt x="6" y="13"/>
                    </a:lnTo>
                    <a:lnTo>
                      <a:pt x="6" y="0"/>
                    </a:lnTo>
                    <a:lnTo>
                      <a:pt x="0" y="7"/>
                    </a:lnTo>
                    <a:close/>
                  </a:path>
                </a:pathLst>
              </a:custGeom>
              <a:solidFill>
                <a:srgbClr val="63C6F5"/>
              </a:solidFill>
              <a:ln w="9525">
                <a:noFill/>
                <a:round/>
                <a:headEnd/>
                <a:tailEnd/>
              </a:ln>
            </p:spPr>
            <p:txBody>
              <a:bodyPr/>
              <a:lstStyle/>
              <a:p>
                <a:endParaRPr lang="en-US" dirty="0"/>
              </a:p>
            </p:txBody>
          </p:sp>
          <p:sp>
            <p:nvSpPr>
              <p:cNvPr id="82129" name="Rectangle 14545"/>
              <p:cNvSpPr>
                <a:spLocks noChangeArrowheads="1"/>
              </p:cNvSpPr>
              <p:nvPr/>
            </p:nvSpPr>
            <p:spPr bwMode="auto">
              <a:xfrm>
                <a:off x="2497" y="2500"/>
                <a:ext cx="6" cy="7"/>
              </a:xfrm>
              <a:prstGeom prst="rect">
                <a:avLst/>
              </a:prstGeom>
              <a:solidFill>
                <a:srgbClr val="63C6F5"/>
              </a:solidFill>
              <a:ln w="9525">
                <a:noFill/>
                <a:miter lim="800000"/>
                <a:headEnd/>
                <a:tailEnd/>
              </a:ln>
            </p:spPr>
            <p:txBody>
              <a:bodyPr/>
              <a:lstStyle/>
              <a:p>
                <a:endParaRPr lang="en-US" dirty="0"/>
              </a:p>
            </p:txBody>
          </p:sp>
          <p:sp>
            <p:nvSpPr>
              <p:cNvPr id="82130" name="Rectangle 14546"/>
              <p:cNvSpPr>
                <a:spLocks noChangeArrowheads="1"/>
              </p:cNvSpPr>
              <p:nvPr/>
            </p:nvSpPr>
            <p:spPr bwMode="auto">
              <a:xfrm>
                <a:off x="2497" y="2525"/>
                <a:ext cx="6" cy="13"/>
              </a:xfrm>
              <a:prstGeom prst="rect">
                <a:avLst/>
              </a:prstGeom>
              <a:solidFill>
                <a:srgbClr val="63C6F5"/>
              </a:solidFill>
              <a:ln w="9525">
                <a:noFill/>
                <a:miter lim="800000"/>
                <a:headEnd/>
                <a:tailEnd/>
              </a:ln>
            </p:spPr>
            <p:txBody>
              <a:bodyPr/>
              <a:lstStyle/>
              <a:p>
                <a:endParaRPr lang="en-US" dirty="0"/>
              </a:p>
            </p:txBody>
          </p:sp>
          <p:sp>
            <p:nvSpPr>
              <p:cNvPr id="82131" name="Rectangle 14547"/>
              <p:cNvSpPr>
                <a:spLocks noChangeArrowheads="1"/>
              </p:cNvSpPr>
              <p:nvPr/>
            </p:nvSpPr>
            <p:spPr bwMode="auto">
              <a:xfrm>
                <a:off x="2497" y="2544"/>
                <a:ext cx="6" cy="7"/>
              </a:xfrm>
              <a:prstGeom prst="rect">
                <a:avLst/>
              </a:prstGeom>
              <a:solidFill>
                <a:srgbClr val="63C6F5"/>
              </a:solidFill>
              <a:ln w="9525">
                <a:noFill/>
                <a:miter lim="800000"/>
                <a:headEnd/>
                <a:tailEnd/>
              </a:ln>
            </p:spPr>
            <p:txBody>
              <a:bodyPr/>
              <a:lstStyle/>
              <a:p>
                <a:endParaRPr lang="en-US" dirty="0"/>
              </a:p>
            </p:txBody>
          </p:sp>
          <p:sp>
            <p:nvSpPr>
              <p:cNvPr id="82132" name="Rectangle 14548"/>
              <p:cNvSpPr>
                <a:spLocks noChangeArrowheads="1"/>
              </p:cNvSpPr>
              <p:nvPr/>
            </p:nvSpPr>
            <p:spPr bwMode="auto">
              <a:xfrm>
                <a:off x="2497" y="2557"/>
                <a:ext cx="6" cy="170"/>
              </a:xfrm>
              <a:prstGeom prst="rect">
                <a:avLst/>
              </a:prstGeom>
              <a:solidFill>
                <a:srgbClr val="63C6F5"/>
              </a:solidFill>
              <a:ln w="9525">
                <a:noFill/>
                <a:miter lim="800000"/>
                <a:headEnd/>
                <a:tailEnd/>
              </a:ln>
            </p:spPr>
            <p:txBody>
              <a:bodyPr/>
              <a:lstStyle/>
              <a:p>
                <a:endParaRPr lang="en-US" dirty="0"/>
              </a:p>
            </p:txBody>
          </p:sp>
          <p:sp>
            <p:nvSpPr>
              <p:cNvPr id="82133" name="Rectangle 14549"/>
              <p:cNvSpPr>
                <a:spLocks noChangeArrowheads="1"/>
              </p:cNvSpPr>
              <p:nvPr/>
            </p:nvSpPr>
            <p:spPr bwMode="auto">
              <a:xfrm>
                <a:off x="2497" y="2727"/>
                <a:ext cx="6" cy="6"/>
              </a:xfrm>
              <a:prstGeom prst="rect">
                <a:avLst/>
              </a:prstGeom>
              <a:solidFill>
                <a:srgbClr val="63C6F5"/>
              </a:solidFill>
              <a:ln w="9525">
                <a:noFill/>
                <a:miter lim="800000"/>
                <a:headEnd/>
                <a:tailEnd/>
              </a:ln>
            </p:spPr>
            <p:txBody>
              <a:bodyPr/>
              <a:lstStyle/>
              <a:p>
                <a:endParaRPr lang="en-US" dirty="0"/>
              </a:p>
            </p:txBody>
          </p:sp>
          <p:sp>
            <p:nvSpPr>
              <p:cNvPr id="82134" name="Freeform 14550"/>
              <p:cNvSpPr>
                <a:spLocks/>
              </p:cNvSpPr>
              <p:nvPr/>
            </p:nvSpPr>
            <p:spPr bwMode="auto">
              <a:xfrm>
                <a:off x="2497" y="2733"/>
                <a:ext cx="6" cy="6"/>
              </a:xfrm>
              <a:custGeom>
                <a:avLst/>
                <a:gdLst/>
                <a:ahLst/>
                <a:cxnLst>
                  <a:cxn ang="0">
                    <a:pos x="0" y="0"/>
                  </a:cxn>
                  <a:cxn ang="0">
                    <a:pos x="0" y="6"/>
                  </a:cxn>
                  <a:cxn ang="0">
                    <a:pos x="6" y="0"/>
                  </a:cxn>
                  <a:cxn ang="0">
                    <a:pos x="6" y="0"/>
                  </a:cxn>
                  <a:cxn ang="0">
                    <a:pos x="0" y="0"/>
                  </a:cxn>
                </a:cxnLst>
                <a:rect l="0" t="0" r="r" b="b"/>
                <a:pathLst>
                  <a:path w="6" h="6">
                    <a:moveTo>
                      <a:pt x="0" y="0"/>
                    </a:moveTo>
                    <a:lnTo>
                      <a:pt x="0" y="6"/>
                    </a:lnTo>
                    <a:lnTo>
                      <a:pt x="6" y="0"/>
                    </a:lnTo>
                    <a:lnTo>
                      <a:pt x="6" y="0"/>
                    </a:lnTo>
                    <a:lnTo>
                      <a:pt x="0" y="0"/>
                    </a:lnTo>
                    <a:close/>
                  </a:path>
                </a:pathLst>
              </a:custGeom>
              <a:solidFill>
                <a:srgbClr val="63C6F5"/>
              </a:solidFill>
              <a:ln w="9525">
                <a:noFill/>
                <a:round/>
                <a:headEnd/>
                <a:tailEnd/>
              </a:ln>
            </p:spPr>
            <p:txBody>
              <a:bodyPr/>
              <a:lstStyle/>
              <a:p>
                <a:endParaRPr lang="en-US" dirty="0"/>
              </a:p>
            </p:txBody>
          </p:sp>
          <p:sp>
            <p:nvSpPr>
              <p:cNvPr id="82135" name="Freeform 14551"/>
              <p:cNvSpPr>
                <a:spLocks/>
              </p:cNvSpPr>
              <p:nvPr/>
            </p:nvSpPr>
            <p:spPr bwMode="auto">
              <a:xfrm>
                <a:off x="2497" y="2746"/>
                <a:ext cx="6" cy="270"/>
              </a:xfrm>
              <a:custGeom>
                <a:avLst/>
                <a:gdLst/>
                <a:ahLst/>
                <a:cxnLst>
                  <a:cxn ang="0">
                    <a:pos x="0" y="6"/>
                  </a:cxn>
                  <a:cxn ang="0">
                    <a:pos x="0" y="270"/>
                  </a:cxn>
                  <a:cxn ang="0">
                    <a:pos x="6" y="270"/>
                  </a:cxn>
                  <a:cxn ang="0">
                    <a:pos x="6" y="0"/>
                  </a:cxn>
                  <a:cxn ang="0">
                    <a:pos x="0" y="6"/>
                  </a:cxn>
                </a:cxnLst>
                <a:rect l="0" t="0" r="r" b="b"/>
                <a:pathLst>
                  <a:path w="6" h="270">
                    <a:moveTo>
                      <a:pt x="0" y="6"/>
                    </a:moveTo>
                    <a:lnTo>
                      <a:pt x="0" y="270"/>
                    </a:lnTo>
                    <a:lnTo>
                      <a:pt x="6" y="270"/>
                    </a:lnTo>
                    <a:lnTo>
                      <a:pt x="6" y="0"/>
                    </a:lnTo>
                    <a:lnTo>
                      <a:pt x="0" y="6"/>
                    </a:lnTo>
                    <a:close/>
                  </a:path>
                </a:pathLst>
              </a:custGeom>
              <a:solidFill>
                <a:srgbClr val="63C6F5"/>
              </a:solidFill>
              <a:ln w="9525">
                <a:noFill/>
                <a:round/>
                <a:headEnd/>
                <a:tailEnd/>
              </a:ln>
            </p:spPr>
            <p:txBody>
              <a:bodyPr/>
              <a:lstStyle/>
              <a:p>
                <a:endParaRPr lang="en-US" dirty="0"/>
              </a:p>
            </p:txBody>
          </p:sp>
          <p:sp>
            <p:nvSpPr>
              <p:cNvPr id="82136" name="Rectangle 14552"/>
              <p:cNvSpPr>
                <a:spLocks noChangeArrowheads="1"/>
              </p:cNvSpPr>
              <p:nvPr/>
            </p:nvSpPr>
            <p:spPr bwMode="auto">
              <a:xfrm>
                <a:off x="2497" y="3280"/>
                <a:ext cx="6" cy="353"/>
              </a:xfrm>
              <a:prstGeom prst="rect">
                <a:avLst/>
              </a:prstGeom>
              <a:solidFill>
                <a:srgbClr val="63C6F5"/>
              </a:solidFill>
              <a:ln w="9525">
                <a:noFill/>
                <a:miter lim="800000"/>
                <a:headEnd/>
                <a:tailEnd/>
              </a:ln>
            </p:spPr>
            <p:txBody>
              <a:bodyPr/>
              <a:lstStyle/>
              <a:p>
                <a:endParaRPr lang="en-US" dirty="0"/>
              </a:p>
            </p:txBody>
          </p:sp>
          <p:sp>
            <p:nvSpPr>
              <p:cNvPr id="82137" name="Freeform 14553"/>
              <p:cNvSpPr>
                <a:spLocks/>
              </p:cNvSpPr>
              <p:nvPr/>
            </p:nvSpPr>
            <p:spPr bwMode="auto">
              <a:xfrm>
                <a:off x="2503" y="2091"/>
                <a:ext cx="6" cy="346"/>
              </a:xfrm>
              <a:custGeom>
                <a:avLst/>
                <a:gdLst/>
                <a:ahLst/>
                <a:cxnLst>
                  <a:cxn ang="0">
                    <a:pos x="0" y="0"/>
                  </a:cxn>
                  <a:cxn ang="0">
                    <a:pos x="0" y="340"/>
                  </a:cxn>
                  <a:cxn ang="0">
                    <a:pos x="6" y="346"/>
                  </a:cxn>
                  <a:cxn ang="0">
                    <a:pos x="6" y="7"/>
                  </a:cxn>
                  <a:cxn ang="0">
                    <a:pos x="0" y="0"/>
                  </a:cxn>
                </a:cxnLst>
                <a:rect l="0" t="0" r="r" b="b"/>
                <a:pathLst>
                  <a:path w="6" h="346">
                    <a:moveTo>
                      <a:pt x="0" y="0"/>
                    </a:moveTo>
                    <a:lnTo>
                      <a:pt x="0" y="340"/>
                    </a:lnTo>
                    <a:lnTo>
                      <a:pt x="6" y="346"/>
                    </a:lnTo>
                    <a:lnTo>
                      <a:pt x="6" y="7"/>
                    </a:lnTo>
                    <a:lnTo>
                      <a:pt x="0" y="0"/>
                    </a:lnTo>
                    <a:close/>
                  </a:path>
                </a:pathLst>
              </a:custGeom>
              <a:solidFill>
                <a:srgbClr val="63C6F5"/>
              </a:solidFill>
              <a:ln w="9525">
                <a:noFill/>
                <a:round/>
                <a:headEnd/>
                <a:tailEnd/>
              </a:ln>
            </p:spPr>
            <p:txBody>
              <a:bodyPr/>
              <a:lstStyle/>
              <a:p>
                <a:endParaRPr lang="en-US" dirty="0"/>
              </a:p>
            </p:txBody>
          </p:sp>
          <p:sp>
            <p:nvSpPr>
              <p:cNvPr id="82138" name="Rectangle 14554"/>
              <p:cNvSpPr>
                <a:spLocks noChangeArrowheads="1"/>
              </p:cNvSpPr>
              <p:nvPr/>
            </p:nvSpPr>
            <p:spPr bwMode="auto">
              <a:xfrm>
                <a:off x="2503" y="2500"/>
                <a:ext cx="6" cy="7"/>
              </a:xfrm>
              <a:prstGeom prst="rect">
                <a:avLst/>
              </a:prstGeom>
              <a:solidFill>
                <a:srgbClr val="63C6F5"/>
              </a:solidFill>
              <a:ln w="9525">
                <a:noFill/>
                <a:miter lim="800000"/>
                <a:headEnd/>
                <a:tailEnd/>
              </a:ln>
            </p:spPr>
            <p:txBody>
              <a:bodyPr/>
              <a:lstStyle/>
              <a:p>
                <a:endParaRPr lang="en-US" dirty="0"/>
              </a:p>
            </p:txBody>
          </p:sp>
          <p:sp>
            <p:nvSpPr>
              <p:cNvPr id="82139" name="Rectangle 14555"/>
              <p:cNvSpPr>
                <a:spLocks noChangeArrowheads="1"/>
              </p:cNvSpPr>
              <p:nvPr/>
            </p:nvSpPr>
            <p:spPr bwMode="auto">
              <a:xfrm>
                <a:off x="2503" y="2532"/>
                <a:ext cx="6" cy="6"/>
              </a:xfrm>
              <a:prstGeom prst="rect">
                <a:avLst/>
              </a:prstGeom>
              <a:solidFill>
                <a:srgbClr val="63C6F5"/>
              </a:solidFill>
              <a:ln w="9525">
                <a:noFill/>
                <a:miter lim="800000"/>
                <a:headEnd/>
                <a:tailEnd/>
              </a:ln>
            </p:spPr>
            <p:txBody>
              <a:bodyPr/>
              <a:lstStyle/>
              <a:p>
                <a:endParaRPr lang="en-US" dirty="0"/>
              </a:p>
            </p:txBody>
          </p:sp>
          <p:sp>
            <p:nvSpPr>
              <p:cNvPr id="82140" name="Rectangle 14556"/>
              <p:cNvSpPr>
                <a:spLocks noChangeArrowheads="1"/>
              </p:cNvSpPr>
              <p:nvPr/>
            </p:nvSpPr>
            <p:spPr bwMode="auto">
              <a:xfrm>
                <a:off x="2503" y="2551"/>
                <a:ext cx="6" cy="169"/>
              </a:xfrm>
              <a:prstGeom prst="rect">
                <a:avLst/>
              </a:prstGeom>
              <a:solidFill>
                <a:srgbClr val="63C6F5"/>
              </a:solidFill>
              <a:ln w="9525">
                <a:noFill/>
                <a:miter lim="800000"/>
                <a:headEnd/>
                <a:tailEnd/>
              </a:ln>
            </p:spPr>
            <p:txBody>
              <a:bodyPr/>
              <a:lstStyle/>
              <a:p>
                <a:endParaRPr lang="en-US" dirty="0"/>
              </a:p>
            </p:txBody>
          </p:sp>
          <p:sp>
            <p:nvSpPr>
              <p:cNvPr id="82141" name="Freeform 14557"/>
              <p:cNvSpPr>
                <a:spLocks/>
              </p:cNvSpPr>
              <p:nvPr/>
            </p:nvSpPr>
            <p:spPr bwMode="auto">
              <a:xfrm>
                <a:off x="2503" y="2727"/>
                <a:ext cx="6" cy="283"/>
              </a:xfrm>
              <a:custGeom>
                <a:avLst/>
                <a:gdLst/>
                <a:ahLst/>
                <a:cxnLst>
                  <a:cxn ang="0">
                    <a:pos x="0" y="6"/>
                  </a:cxn>
                  <a:cxn ang="0">
                    <a:pos x="0" y="283"/>
                  </a:cxn>
                  <a:cxn ang="0">
                    <a:pos x="6" y="283"/>
                  </a:cxn>
                  <a:cxn ang="0">
                    <a:pos x="6" y="0"/>
                  </a:cxn>
                  <a:cxn ang="0">
                    <a:pos x="0" y="6"/>
                  </a:cxn>
                </a:cxnLst>
                <a:rect l="0" t="0" r="r" b="b"/>
                <a:pathLst>
                  <a:path w="6" h="283">
                    <a:moveTo>
                      <a:pt x="0" y="6"/>
                    </a:moveTo>
                    <a:lnTo>
                      <a:pt x="0" y="283"/>
                    </a:lnTo>
                    <a:lnTo>
                      <a:pt x="6" y="283"/>
                    </a:lnTo>
                    <a:lnTo>
                      <a:pt x="6" y="0"/>
                    </a:lnTo>
                    <a:lnTo>
                      <a:pt x="0" y="6"/>
                    </a:lnTo>
                    <a:close/>
                  </a:path>
                </a:pathLst>
              </a:custGeom>
              <a:solidFill>
                <a:srgbClr val="63C6F5"/>
              </a:solidFill>
              <a:ln w="9525">
                <a:noFill/>
                <a:round/>
                <a:headEnd/>
                <a:tailEnd/>
              </a:ln>
            </p:spPr>
            <p:txBody>
              <a:bodyPr/>
              <a:lstStyle/>
              <a:p>
                <a:endParaRPr lang="en-US" dirty="0"/>
              </a:p>
            </p:txBody>
          </p:sp>
          <p:sp>
            <p:nvSpPr>
              <p:cNvPr id="82142" name="Freeform 14558"/>
              <p:cNvSpPr>
                <a:spLocks/>
              </p:cNvSpPr>
              <p:nvPr/>
            </p:nvSpPr>
            <p:spPr bwMode="auto">
              <a:xfrm>
                <a:off x="2503" y="3293"/>
                <a:ext cx="6" cy="340"/>
              </a:xfrm>
              <a:custGeom>
                <a:avLst/>
                <a:gdLst/>
                <a:ahLst/>
                <a:cxnLst>
                  <a:cxn ang="0">
                    <a:pos x="0" y="0"/>
                  </a:cxn>
                  <a:cxn ang="0">
                    <a:pos x="0" y="340"/>
                  </a:cxn>
                  <a:cxn ang="0">
                    <a:pos x="6" y="333"/>
                  </a:cxn>
                  <a:cxn ang="0">
                    <a:pos x="6" y="0"/>
                  </a:cxn>
                  <a:cxn ang="0">
                    <a:pos x="0" y="0"/>
                  </a:cxn>
                </a:cxnLst>
                <a:rect l="0" t="0" r="r" b="b"/>
                <a:pathLst>
                  <a:path w="6" h="340">
                    <a:moveTo>
                      <a:pt x="0" y="0"/>
                    </a:moveTo>
                    <a:lnTo>
                      <a:pt x="0" y="340"/>
                    </a:lnTo>
                    <a:lnTo>
                      <a:pt x="6" y="333"/>
                    </a:lnTo>
                    <a:lnTo>
                      <a:pt x="6" y="0"/>
                    </a:lnTo>
                    <a:lnTo>
                      <a:pt x="0" y="0"/>
                    </a:lnTo>
                    <a:close/>
                  </a:path>
                </a:pathLst>
              </a:custGeom>
              <a:solidFill>
                <a:srgbClr val="63C6F5"/>
              </a:solidFill>
              <a:ln w="9525">
                <a:noFill/>
                <a:round/>
                <a:headEnd/>
                <a:tailEnd/>
              </a:ln>
            </p:spPr>
            <p:txBody>
              <a:bodyPr/>
              <a:lstStyle/>
              <a:p>
                <a:endParaRPr lang="en-US" dirty="0"/>
              </a:p>
            </p:txBody>
          </p:sp>
          <p:sp>
            <p:nvSpPr>
              <p:cNvPr id="82143" name="Freeform 14559"/>
              <p:cNvSpPr>
                <a:spLocks/>
              </p:cNvSpPr>
              <p:nvPr/>
            </p:nvSpPr>
            <p:spPr bwMode="auto">
              <a:xfrm>
                <a:off x="2509" y="2104"/>
                <a:ext cx="7" cy="396"/>
              </a:xfrm>
              <a:custGeom>
                <a:avLst/>
                <a:gdLst/>
                <a:ahLst/>
                <a:cxnLst>
                  <a:cxn ang="0">
                    <a:pos x="0" y="0"/>
                  </a:cxn>
                  <a:cxn ang="0">
                    <a:pos x="0" y="390"/>
                  </a:cxn>
                  <a:cxn ang="0">
                    <a:pos x="7" y="396"/>
                  </a:cxn>
                  <a:cxn ang="0">
                    <a:pos x="7" y="6"/>
                  </a:cxn>
                  <a:cxn ang="0">
                    <a:pos x="0" y="0"/>
                  </a:cxn>
                </a:cxnLst>
                <a:rect l="0" t="0" r="r" b="b"/>
                <a:pathLst>
                  <a:path w="7" h="396">
                    <a:moveTo>
                      <a:pt x="0" y="0"/>
                    </a:moveTo>
                    <a:lnTo>
                      <a:pt x="0" y="390"/>
                    </a:lnTo>
                    <a:lnTo>
                      <a:pt x="7" y="396"/>
                    </a:lnTo>
                    <a:lnTo>
                      <a:pt x="7" y="6"/>
                    </a:lnTo>
                    <a:lnTo>
                      <a:pt x="0" y="0"/>
                    </a:lnTo>
                    <a:close/>
                  </a:path>
                </a:pathLst>
              </a:custGeom>
              <a:solidFill>
                <a:srgbClr val="63C6F5"/>
              </a:solidFill>
              <a:ln w="9525">
                <a:noFill/>
                <a:round/>
                <a:headEnd/>
                <a:tailEnd/>
              </a:ln>
            </p:spPr>
            <p:txBody>
              <a:bodyPr/>
              <a:lstStyle/>
              <a:p>
                <a:endParaRPr lang="en-US" dirty="0"/>
              </a:p>
            </p:txBody>
          </p:sp>
          <p:sp>
            <p:nvSpPr>
              <p:cNvPr id="82144" name="Rectangle 14560"/>
              <p:cNvSpPr>
                <a:spLocks noChangeArrowheads="1"/>
              </p:cNvSpPr>
              <p:nvPr/>
            </p:nvSpPr>
            <p:spPr bwMode="auto">
              <a:xfrm>
                <a:off x="2509" y="2563"/>
                <a:ext cx="7" cy="101"/>
              </a:xfrm>
              <a:prstGeom prst="rect">
                <a:avLst/>
              </a:prstGeom>
              <a:solidFill>
                <a:srgbClr val="63C6F5"/>
              </a:solidFill>
              <a:ln w="9525">
                <a:noFill/>
                <a:miter lim="800000"/>
                <a:headEnd/>
                <a:tailEnd/>
              </a:ln>
            </p:spPr>
            <p:txBody>
              <a:bodyPr/>
              <a:lstStyle/>
              <a:p>
                <a:endParaRPr lang="en-US" dirty="0"/>
              </a:p>
            </p:txBody>
          </p:sp>
          <p:sp>
            <p:nvSpPr>
              <p:cNvPr id="82145" name="Freeform 14561"/>
              <p:cNvSpPr>
                <a:spLocks/>
              </p:cNvSpPr>
              <p:nvPr/>
            </p:nvSpPr>
            <p:spPr bwMode="auto">
              <a:xfrm>
                <a:off x="2509" y="2670"/>
                <a:ext cx="7" cy="32"/>
              </a:xfrm>
              <a:custGeom>
                <a:avLst/>
                <a:gdLst/>
                <a:ahLst/>
                <a:cxnLst>
                  <a:cxn ang="0">
                    <a:pos x="0" y="0"/>
                  </a:cxn>
                  <a:cxn ang="0">
                    <a:pos x="0" y="32"/>
                  </a:cxn>
                  <a:cxn ang="0">
                    <a:pos x="7" y="25"/>
                  </a:cxn>
                  <a:cxn ang="0">
                    <a:pos x="7" y="6"/>
                  </a:cxn>
                  <a:cxn ang="0">
                    <a:pos x="0" y="0"/>
                  </a:cxn>
                </a:cxnLst>
                <a:rect l="0" t="0" r="r" b="b"/>
                <a:pathLst>
                  <a:path w="7" h="32">
                    <a:moveTo>
                      <a:pt x="0" y="0"/>
                    </a:moveTo>
                    <a:lnTo>
                      <a:pt x="0" y="32"/>
                    </a:lnTo>
                    <a:lnTo>
                      <a:pt x="7" y="25"/>
                    </a:lnTo>
                    <a:lnTo>
                      <a:pt x="7" y="6"/>
                    </a:lnTo>
                    <a:lnTo>
                      <a:pt x="0" y="0"/>
                    </a:lnTo>
                    <a:close/>
                  </a:path>
                </a:pathLst>
              </a:custGeom>
              <a:solidFill>
                <a:srgbClr val="63C6F5"/>
              </a:solidFill>
              <a:ln w="9525">
                <a:noFill/>
                <a:round/>
                <a:headEnd/>
                <a:tailEnd/>
              </a:ln>
            </p:spPr>
            <p:txBody>
              <a:bodyPr/>
              <a:lstStyle/>
              <a:p>
                <a:endParaRPr lang="en-US" dirty="0"/>
              </a:p>
            </p:txBody>
          </p:sp>
          <p:sp>
            <p:nvSpPr>
              <p:cNvPr id="82146" name="Freeform 14562"/>
              <p:cNvSpPr>
                <a:spLocks/>
              </p:cNvSpPr>
              <p:nvPr/>
            </p:nvSpPr>
            <p:spPr bwMode="auto">
              <a:xfrm>
                <a:off x="2509" y="2702"/>
                <a:ext cx="7" cy="12"/>
              </a:xfrm>
              <a:custGeom>
                <a:avLst/>
                <a:gdLst/>
                <a:ahLst/>
                <a:cxnLst>
                  <a:cxn ang="0">
                    <a:pos x="0" y="0"/>
                  </a:cxn>
                  <a:cxn ang="0">
                    <a:pos x="0" y="12"/>
                  </a:cxn>
                  <a:cxn ang="0">
                    <a:pos x="7" y="6"/>
                  </a:cxn>
                  <a:cxn ang="0">
                    <a:pos x="7" y="0"/>
                  </a:cxn>
                  <a:cxn ang="0">
                    <a:pos x="0" y="0"/>
                  </a:cxn>
                </a:cxnLst>
                <a:rect l="0" t="0" r="r" b="b"/>
                <a:pathLst>
                  <a:path w="7" h="12">
                    <a:moveTo>
                      <a:pt x="0" y="0"/>
                    </a:moveTo>
                    <a:lnTo>
                      <a:pt x="0" y="12"/>
                    </a:lnTo>
                    <a:lnTo>
                      <a:pt x="7" y="6"/>
                    </a:lnTo>
                    <a:lnTo>
                      <a:pt x="7" y="0"/>
                    </a:lnTo>
                    <a:lnTo>
                      <a:pt x="0" y="0"/>
                    </a:lnTo>
                    <a:close/>
                  </a:path>
                </a:pathLst>
              </a:custGeom>
              <a:solidFill>
                <a:srgbClr val="63C6F5"/>
              </a:solidFill>
              <a:ln w="9525">
                <a:noFill/>
                <a:round/>
                <a:headEnd/>
                <a:tailEnd/>
              </a:ln>
            </p:spPr>
            <p:txBody>
              <a:bodyPr/>
              <a:lstStyle/>
              <a:p>
                <a:endParaRPr lang="en-US" dirty="0"/>
              </a:p>
            </p:txBody>
          </p:sp>
          <p:sp>
            <p:nvSpPr>
              <p:cNvPr id="82147" name="Rectangle 14563"/>
              <p:cNvSpPr>
                <a:spLocks noChangeArrowheads="1"/>
              </p:cNvSpPr>
              <p:nvPr/>
            </p:nvSpPr>
            <p:spPr bwMode="auto">
              <a:xfrm>
                <a:off x="2509" y="2714"/>
                <a:ext cx="7" cy="290"/>
              </a:xfrm>
              <a:prstGeom prst="rect">
                <a:avLst/>
              </a:prstGeom>
              <a:solidFill>
                <a:srgbClr val="63C6F5"/>
              </a:solidFill>
              <a:ln w="9525">
                <a:noFill/>
                <a:miter lim="800000"/>
                <a:headEnd/>
                <a:tailEnd/>
              </a:ln>
            </p:spPr>
            <p:txBody>
              <a:bodyPr/>
              <a:lstStyle/>
              <a:p>
                <a:endParaRPr lang="en-US" dirty="0"/>
              </a:p>
            </p:txBody>
          </p:sp>
          <p:sp>
            <p:nvSpPr>
              <p:cNvPr id="82148" name="Rectangle 14564"/>
              <p:cNvSpPr>
                <a:spLocks noChangeArrowheads="1"/>
              </p:cNvSpPr>
              <p:nvPr/>
            </p:nvSpPr>
            <p:spPr bwMode="auto">
              <a:xfrm>
                <a:off x="2509" y="3305"/>
                <a:ext cx="7" cy="321"/>
              </a:xfrm>
              <a:prstGeom prst="rect">
                <a:avLst/>
              </a:prstGeom>
              <a:solidFill>
                <a:srgbClr val="63C6F5"/>
              </a:solidFill>
              <a:ln w="9525">
                <a:noFill/>
                <a:miter lim="800000"/>
                <a:headEnd/>
                <a:tailEnd/>
              </a:ln>
            </p:spPr>
            <p:txBody>
              <a:bodyPr/>
              <a:lstStyle/>
              <a:p>
                <a:endParaRPr lang="en-US" dirty="0"/>
              </a:p>
            </p:txBody>
          </p:sp>
          <p:sp>
            <p:nvSpPr>
              <p:cNvPr id="82149" name="Freeform 14565"/>
              <p:cNvSpPr>
                <a:spLocks/>
              </p:cNvSpPr>
              <p:nvPr/>
            </p:nvSpPr>
            <p:spPr bwMode="auto">
              <a:xfrm>
                <a:off x="2516" y="2117"/>
                <a:ext cx="6" cy="440"/>
              </a:xfrm>
              <a:custGeom>
                <a:avLst/>
                <a:gdLst/>
                <a:ahLst/>
                <a:cxnLst>
                  <a:cxn ang="0">
                    <a:pos x="0" y="0"/>
                  </a:cxn>
                  <a:cxn ang="0">
                    <a:pos x="0" y="434"/>
                  </a:cxn>
                  <a:cxn ang="0">
                    <a:pos x="6" y="440"/>
                  </a:cxn>
                  <a:cxn ang="0">
                    <a:pos x="6" y="0"/>
                  </a:cxn>
                  <a:cxn ang="0">
                    <a:pos x="0" y="0"/>
                  </a:cxn>
                </a:cxnLst>
                <a:rect l="0" t="0" r="r" b="b"/>
                <a:pathLst>
                  <a:path w="6" h="440">
                    <a:moveTo>
                      <a:pt x="0" y="0"/>
                    </a:moveTo>
                    <a:lnTo>
                      <a:pt x="0" y="434"/>
                    </a:lnTo>
                    <a:lnTo>
                      <a:pt x="6" y="440"/>
                    </a:lnTo>
                    <a:lnTo>
                      <a:pt x="6" y="0"/>
                    </a:lnTo>
                    <a:lnTo>
                      <a:pt x="0" y="0"/>
                    </a:lnTo>
                    <a:close/>
                  </a:path>
                </a:pathLst>
              </a:custGeom>
              <a:solidFill>
                <a:srgbClr val="63C6F5"/>
              </a:solidFill>
              <a:ln w="9525">
                <a:noFill/>
                <a:round/>
                <a:headEnd/>
                <a:tailEnd/>
              </a:ln>
            </p:spPr>
            <p:txBody>
              <a:bodyPr/>
              <a:lstStyle/>
              <a:p>
                <a:endParaRPr lang="en-US" dirty="0"/>
              </a:p>
            </p:txBody>
          </p:sp>
          <p:sp>
            <p:nvSpPr>
              <p:cNvPr id="82150" name="Freeform 14566"/>
              <p:cNvSpPr>
                <a:spLocks/>
              </p:cNvSpPr>
              <p:nvPr/>
            </p:nvSpPr>
            <p:spPr bwMode="auto">
              <a:xfrm>
                <a:off x="2516" y="2626"/>
                <a:ext cx="6" cy="13"/>
              </a:xfrm>
              <a:custGeom>
                <a:avLst/>
                <a:gdLst/>
                <a:ahLst/>
                <a:cxnLst>
                  <a:cxn ang="0">
                    <a:pos x="0" y="0"/>
                  </a:cxn>
                  <a:cxn ang="0">
                    <a:pos x="0" y="13"/>
                  </a:cxn>
                  <a:cxn ang="0">
                    <a:pos x="6" y="6"/>
                  </a:cxn>
                  <a:cxn ang="0">
                    <a:pos x="6" y="0"/>
                  </a:cxn>
                  <a:cxn ang="0">
                    <a:pos x="0" y="0"/>
                  </a:cxn>
                </a:cxnLst>
                <a:rect l="0" t="0" r="r" b="b"/>
                <a:pathLst>
                  <a:path w="6" h="13">
                    <a:moveTo>
                      <a:pt x="0" y="0"/>
                    </a:moveTo>
                    <a:lnTo>
                      <a:pt x="0" y="13"/>
                    </a:lnTo>
                    <a:lnTo>
                      <a:pt x="6" y="6"/>
                    </a:lnTo>
                    <a:lnTo>
                      <a:pt x="6" y="0"/>
                    </a:lnTo>
                    <a:lnTo>
                      <a:pt x="0" y="0"/>
                    </a:lnTo>
                    <a:close/>
                  </a:path>
                </a:pathLst>
              </a:custGeom>
              <a:solidFill>
                <a:srgbClr val="63C6F5"/>
              </a:solidFill>
              <a:ln w="9525">
                <a:noFill/>
                <a:round/>
                <a:headEnd/>
                <a:tailEnd/>
              </a:ln>
            </p:spPr>
            <p:txBody>
              <a:bodyPr/>
              <a:lstStyle/>
              <a:p>
                <a:endParaRPr lang="en-US" dirty="0"/>
              </a:p>
            </p:txBody>
          </p:sp>
          <p:sp>
            <p:nvSpPr>
              <p:cNvPr id="82151" name="Rectangle 14567"/>
              <p:cNvSpPr>
                <a:spLocks noChangeArrowheads="1"/>
              </p:cNvSpPr>
              <p:nvPr/>
            </p:nvSpPr>
            <p:spPr bwMode="auto">
              <a:xfrm>
                <a:off x="2516" y="2639"/>
                <a:ext cx="6" cy="6"/>
              </a:xfrm>
              <a:prstGeom prst="rect">
                <a:avLst/>
              </a:prstGeom>
              <a:solidFill>
                <a:srgbClr val="63C6F5"/>
              </a:solidFill>
              <a:ln w="9525">
                <a:noFill/>
                <a:miter lim="800000"/>
                <a:headEnd/>
                <a:tailEnd/>
              </a:ln>
            </p:spPr>
            <p:txBody>
              <a:bodyPr/>
              <a:lstStyle/>
              <a:p>
                <a:endParaRPr lang="en-US" dirty="0"/>
              </a:p>
            </p:txBody>
          </p:sp>
          <p:sp>
            <p:nvSpPr>
              <p:cNvPr id="82152" name="Freeform 14568"/>
              <p:cNvSpPr>
                <a:spLocks/>
              </p:cNvSpPr>
              <p:nvPr/>
            </p:nvSpPr>
            <p:spPr bwMode="auto">
              <a:xfrm>
                <a:off x="2516" y="2689"/>
                <a:ext cx="6" cy="308"/>
              </a:xfrm>
              <a:custGeom>
                <a:avLst/>
                <a:gdLst/>
                <a:ahLst/>
                <a:cxnLst>
                  <a:cxn ang="0">
                    <a:pos x="0" y="6"/>
                  </a:cxn>
                  <a:cxn ang="0">
                    <a:pos x="0" y="308"/>
                  </a:cxn>
                  <a:cxn ang="0">
                    <a:pos x="6" y="302"/>
                  </a:cxn>
                  <a:cxn ang="0">
                    <a:pos x="6" y="0"/>
                  </a:cxn>
                  <a:cxn ang="0">
                    <a:pos x="0" y="6"/>
                  </a:cxn>
                </a:cxnLst>
                <a:rect l="0" t="0" r="r" b="b"/>
                <a:pathLst>
                  <a:path w="6" h="308">
                    <a:moveTo>
                      <a:pt x="0" y="6"/>
                    </a:moveTo>
                    <a:lnTo>
                      <a:pt x="0" y="308"/>
                    </a:lnTo>
                    <a:lnTo>
                      <a:pt x="6" y="302"/>
                    </a:lnTo>
                    <a:lnTo>
                      <a:pt x="6" y="0"/>
                    </a:lnTo>
                    <a:lnTo>
                      <a:pt x="0" y="6"/>
                    </a:lnTo>
                    <a:close/>
                  </a:path>
                </a:pathLst>
              </a:custGeom>
              <a:solidFill>
                <a:srgbClr val="63C6F5"/>
              </a:solidFill>
              <a:ln w="9525">
                <a:noFill/>
                <a:round/>
                <a:headEnd/>
                <a:tailEnd/>
              </a:ln>
            </p:spPr>
            <p:txBody>
              <a:bodyPr/>
              <a:lstStyle/>
              <a:p>
                <a:endParaRPr lang="en-US" dirty="0"/>
              </a:p>
            </p:txBody>
          </p:sp>
          <p:sp>
            <p:nvSpPr>
              <p:cNvPr id="82153" name="Rectangle 14569"/>
              <p:cNvSpPr>
                <a:spLocks noChangeArrowheads="1"/>
              </p:cNvSpPr>
              <p:nvPr/>
            </p:nvSpPr>
            <p:spPr bwMode="auto">
              <a:xfrm>
                <a:off x="2516" y="3318"/>
                <a:ext cx="6" cy="302"/>
              </a:xfrm>
              <a:prstGeom prst="rect">
                <a:avLst/>
              </a:prstGeom>
              <a:solidFill>
                <a:srgbClr val="63C6F5"/>
              </a:solidFill>
              <a:ln w="9525">
                <a:noFill/>
                <a:miter lim="800000"/>
                <a:headEnd/>
                <a:tailEnd/>
              </a:ln>
            </p:spPr>
            <p:txBody>
              <a:bodyPr/>
              <a:lstStyle/>
              <a:p>
                <a:endParaRPr lang="en-US" dirty="0"/>
              </a:p>
            </p:txBody>
          </p:sp>
          <p:sp>
            <p:nvSpPr>
              <p:cNvPr id="82154" name="Freeform 14570"/>
              <p:cNvSpPr>
                <a:spLocks/>
              </p:cNvSpPr>
              <p:nvPr/>
            </p:nvSpPr>
            <p:spPr bwMode="auto">
              <a:xfrm>
                <a:off x="2522" y="2136"/>
                <a:ext cx="6" cy="849"/>
              </a:xfrm>
              <a:custGeom>
                <a:avLst/>
                <a:gdLst/>
                <a:ahLst/>
                <a:cxnLst>
                  <a:cxn ang="0">
                    <a:pos x="0" y="0"/>
                  </a:cxn>
                  <a:cxn ang="0">
                    <a:pos x="0" y="849"/>
                  </a:cxn>
                  <a:cxn ang="0">
                    <a:pos x="6" y="842"/>
                  </a:cxn>
                  <a:cxn ang="0">
                    <a:pos x="6" y="0"/>
                  </a:cxn>
                  <a:cxn ang="0">
                    <a:pos x="0" y="0"/>
                  </a:cxn>
                </a:cxnLst>
                <a:rect l="0" t="0" r="r" b="b"/>
                <a:pathLst>
                  <a:path w="6" h="849">
                    <a:moveTo>
                      <a:pt x="0" y="0"/>
                    </a:moveTo>
                    <a:lnTo>
                      <a:pt x="0" y="849"/>
                    </a:lnTo>
                    <a:lnTo>
                      <a:pt x="6" y="842"/>
                    </a:lnTo>
                    <a:lnTo>
                      <a:pt x="6" y="0"/>
                    </a:lnTo>
                    <a:lnTo>
                      <a:pt x="0" y="0"/>
                    </a:lnTo>
                    <a:close/>
                  </a:path>
                </a:pathLst>
              </a:custGeom>
              <a:solidFill>
                <a:srgbClr val="63C6F5"/>
              </a:solidFill>
              <a:ln w="9525">
                <a:noFill/>
                <a:round/>
                <a:headEnd/>
                <a:tailEnd/>
              </a:ln>
            </p:spPr>
            <p:txBody>
              <a:bodyPr/>
              <a:lstStyle/>
              <a:p>
                <a:endParaRPr lang="en-US" dirty="0"/>
              </a:p>
            </p:txBody>
          </p:sp>
          <p:sp>
            <p:nvSpPr>
              <p:cNvPr id="82155" name="Freeform 14571"/>
              <p:cNvSpPr>
                <a:spLocks/>
              </p:cNvSpPr>
              <p:nvPr/>
            </p:nvSpPr>
            <p:spPr bwMode="auto">
              <a:xfrm>
                <a:off x="2522" y="3324"/>
                <a:ext cx="6" cy="296"/>
              </a:xfrm>
              <a:custGeom>
                <a:avLst/>
                <a:gdLst/>
                <a:ahLst/>
                <a:cxnLst>
                  <a:cxn ang="0">
                    <a:pos x="0" y="0"/>
                  </a:cxn>
                  <a:cxn ang="0">
                    <a:pos x="0" y="296"/>
                  </a:cxn>
                  <a:cxn ang="0">
                    <a:pos x="6" y="296"/>
                  </a:cxn>
                  <a:cxn ang="0">
                    <a:pos x="6" y="7"/>
                  </a:cxn>
                  <a:cxn ang="0">
                    <a:pos x="0" y="0"/>
                  </a:cxn>
                </a:cxnLst>
                <a:rect l="0" t="0" r="r" b="b"/>
                <a:pathLst>
                  <a:path w="6" h="296">
                    <a:moveTo>
                      <a:pt x="0" y="0"/>
                    </a:moveTo>
                    <a:lnTo>
                      <a:pt x="0" y="296"/>
                    </a:lnTo>
                    <a:lnTo>
                      <a:pt x="6" y="296"/>
                    </a:lnTo>
                    <a:lnTo>
                      <a:pt x="6" y="7"/>
                    </a:lnTo>
                    <a:lnTo>
                      <a:pt x="0" y="0"/>
                    </a:lnTo>
                    <a:close/>
                  </a:path>
                </a:pathLst>
              </a:custGeom>
              <a:solidFill>
                <a:srgbClr val="63C6F5"/>
              </a:solidFill>
              <a:ln w="9525">
                <a:noFill/>
                <a:round/>
                <a:headEnd/>
                <a:tailEnd/>
              </a:ln>
            </p:spPr>
            <p:txBody>
              <a:bodyPr/>
              <a:lstStyle/>
              <a:p>
                <a:endParaRPr lang="en-US" dirty="0"/>
              </a:p>
            </p:txBody>
          </p:sp>
          <p:sp>
            <p:nvSpPr>
              <p:cNvPr id="82156" name="Rectangle 14572"/>
              <p:cNvSpPr>
                <a:spLocks noChangeArrowheads="1"/>
              </p:cNvSpPr>
              <p:nvPr/>
            </p:nvSpPr>
            <p:spPr bwMode="auto">
              <a:xfrm>
                <a:off x="2528" y="2148"/>
                <a:ext cx="7" cy="818"/>
              </a:xfrm>
              <a:prstGeom prst="rect">
                <a:avLst/>
              </a:prstGeom>
              <a:solidFill>
                <a:srgbClr val="63C6F5"/>
              </a:solidFill>
              <a:ln w="9525">
                <a:noFill/>
                <a:miter lim="800000"/>
                <a:headEnd/>
                <a:tailEnd/>
              </a:ln>
            </p:spPr>
            <p:txBody>
              <a:bodyPr/>
              <a:lstStyle/>
              <a:p>
                <a:endParaRPr lang="en-US" dirty="0"/>
              </a:p>
            </p:txBody>
          </p:sp>
          <p:sp>
            <p:nvSpPr>
              <p:cNvPr id="82157" name="Freeform 14573"/>
              <p:cNvSpPr>
                <a:spLocks/>
              </p:cNvSpPr>
              <p:nvPr/>
            </p:nvSpPr>
            <p:spPr bwMode="auto">
              <a:xfrm>
                <a:off x="2528" y="3337"/>
                <a:ext cx="7" cy="283"/>
              </a:xfrm>
              <a:custGeom>
                <a:avLst/>
                <a:gdLst/>
                <a:ahLst/>
                <a:cxnLst>
                  <a:cxn ang="0">
                    <a:pos x="0" y="0"/>
                  </a:cxn>
                  <a:cxn ang="0">
                    <a:pos x="0" y="283"/>
                  </a:cxn>
                  <a:cxn ang="0">
                    <a:pos x="7" y="277"/>
                  </a:cxn>
                  <a:cxn ang="0">
                    <a:pos x="7" y="0"/>
                  </a:cxn>
                  <a:cxn ang="0">
                    <a:pos x="0" y="0"/>
                  </a:cxn>
                </a:cxnLst>
                <a:rect l="0" t="0" r="r" b="b"/>
                <a:pathLst>
                  <a:path w="7" h="283">
                    <a:moveTo>
                      <a:pt x="0" y="0"/>
                    </a:moveTo>
                    <a:lnTo>
                      <a:pt x="0" y="283"/>
                    </a:lnTo>
                    <a:lnTo>
                      <a:pt x="7" y="277"/>
                    </a:lnTo>
                    <a:lnTo>
                      <a:pt x="7" y="0"/>
                    </a:lnTo>
                    <a:lnTo>
                      <a:pt x="0" y="0"/>
                    </a:lnTo>
                    <a:close/>
                  </a:path>
                </a:pathLst>
              </a:custGeom>
              <a:solidFill>
                <a:srgbClr val="63C6F5"/>
              </a:solidFill>
              <a:ln w="9525">
                <a:noFill/>
                <a:round/>
                <a:headEnd/>
                <a:tailEnd/>
              </a:ln>
            </p:spPr>
            <p:txBody>
              <a:bodyPr/>
              <a:lstStyle/>
              <a:p>
                <a:endParaRPr lang="en-US" dirty="0"/>
              </a:p>
            </p:txBody>
          </p:sp>
          <p:sp>
            <p:nvSpPr>
              <p:cNvPr id="82158" name="Freeform 14574"/>
              <p:cNvSpPr>
                <a:spLocks/>
              </p:cNvSpPr>
              <p:nvPr/>
            </p:nvSpPr>
            <p:spPr bwMode="auto">
              <a:xfrm>
                <a:off x="2535" y="2167"/>
                <a:ext cx="6" cy="761"/>
              </a:xfrm>
              <a:custGeom>
                <a:avLst/>
                <a:gdLst/>
                <a:ahLst/>
                <a:cxnLst>
                  <a:cxn ang="0">
                    <a:pos x="0" y="0"/>
                  </a:cxn>
                  <a:cxn ang="0">
                    <a:pos x="0" y="761"/>
                  </a:cxn>
                  <a:cxn ang="0">
                    <a:pos x="6" y="755"/>
                  </a:cxn>
                  <a:cxn ang="0">
                    <a:pos x="6" y="0"/>
                  </a:cxn>
                  <a:cxn ang="0">
                    <a:pos x="0" y="0"/>
                  </a:cxn>
                </a:cxnLst>
                <a:rect l="0" t="0" r="r" b="b"/>
                <a:pathLst>
                  <a:path w="6" h="761">
                    <a:moveTo>
                      <a:pt x="0" y="0"/>
                    </a:moveTo>
                    <a:lnTo>
                      <a:pt x="0" y="761"/>
                    </a:lnTo>
                    <a:lnTo>
                      <a:pt x="6" y="755"/>
                    </a:lnTo>
                    <a:lnTo>
                      <a:pt x="6" y="0"/>
                    </a:lnTo>
                    <a:lnTo>
                      <a:pt x="0" y="0"/>
                    </a:lnTo>
                    <a:close/>
                  </a:path>
                </a:pathLst>
              </a:custGeom>
              <a:solidFill>
                <a:srgbClr val="63C6F5"/>
              </a:solidFill>
              <a:ln w="9525">
                <a:noFill/>
                <a:round/>
                <a:headEnd/>
                <a:tailEnd/>
              </a:ln>
            </p:spPr>
            <p:txBody>
              <a:bodyPr/>
              <a:lstStyle/>
              <a:p>
                <a:endParaRPr lang="en-US" dirty="0"/>
              </a:p>
            </p:txBody>
          </p:sp>
          <p:sp>
            <p:nvSpPr>
              <p:cNvPr id="82159" name="Freeform 14575"/>
              <p:cNvSpPr>
                <a:spLocks/>
              </p:cNvSpPr>
              <p:nvPr/>
            </p:nvSpPr>
            <p:spPr bwMode="auto">
              <a:xfrm>
                <a:off x="2535" y="3350"/>
                <a:ext cx="6" cy="264"/>
              </a:xfrm>
              <a:custGeom>
                <a:avLst/>
                <a:gdLst/>
                <a:ahLst/>
                <a:cxnLst>
                  <a:cxn ang="0">
                    <a:pos x="0" y="0"/>
                  </a:cxn>
                  <a:cxn ang="0">
                    <a:pos x="0" y="264"/>
                  </a:cxn>
                  <a:cxn ang="0">
                    <a:pos x="6" y="264"/>
                  </a:cxn>
                  <a:cxn ang="0">
                    <a:pos x="6" y="6"/>
                  </a:cxn>
                  <a:cxn ang="0">
                    <a:pos x="0" y="0"/>
                  </a:cxn>
                </a:cxnLst>
                <a:rect l="0" t="0" r="r" b="b"/>
                <a:pathLst>
                  <a:path w="6" h="264">
                    <a:moveTo>
                      <a:pt x="0" y="0"/>
                    </a:moveTo>
                    <a:lnTo>
                      <a:pt x="0" y="264"/>
                    </a:lnTo>
                    <a:lnTo>
                      <a:pt x="6" y="264"/>
                    </a:lnTo>
                    <a:lnTo>
                      <a:pt x="6" y="6"/>
                    </a:lnTo>
                    <a:lnTo>
                      <a:pt x="0" y="0"/>
                    </a:lnTo>
                    <a:close/>
                  </a:path>
                </a:pathLst>
              </a:custGeom>
              <a:solidFill>
                <a:srgbClr val="63C6F5"/>
              </a:solidFill>
              <a:ln w="9525">
                <a:noFill/>
                <a:round/>
                <a:headEnd/>
                <a:tailEnd/>
              </a:ln>
            </p:spPr>
            <p:txBody>
              <a:bodyPr/>
              <a:lstStyle/>
              <a:p>
                <a:endParaRPr lang="en-US" dirty="0"/>
              </a:p>
            </p:txBody>
          </p:sp>
          <p:sp>
            <p:nvSpPr>
              <p:cNvPr id="82160" name="Rectangle 14576"/>
              <p:cNvSpPr>
                <a:spLocks noChangeArrowheads="1"/>
              </p:cNvSpPr>
              <p:nvPr/>
            </p:nvSpPr>
            <p:spPr bwMode="auto">
              <a:xfrm>
                <a:off x="2541" y="2186"/>
                <a:ext cx="6" cy="692"/>
              </a:xfrm>
              <a:prstGeom prst="rect">
                <a:avLst/>
              </a:prstGeom>
              <a:solidFill>
                <a:srgbClr val="63C6F5"/>
              </a:solidFill>
              <a:ln w="9525">
                <a:noFill/>
                <a:miter lim="800000"/>
                <a:headEnd/>
                <a:tailEnd/>
              </a:ln>
            </p:spPr>
            <p:txBody>
              <a:bodyPr/>
              <a:lstStyle/>
              <a:p>
                <a:endParaRPr lang="en-US" dirty="0"/>
              </a:p>
            </p:txBody>
          </p:sp>
          <p:sp>
            <p:nvSpPr>
              <p:cNvPr id="82161" name="Rectangle 14577"/>
              <p:cNvSpPr>
                <a:spLocks noChangeArrowheads="1"/>
              </p:cNvSpPr>
              <p:nvPr/>
            </p:nvSpPr>
            <p:spPr bwMode="auto">
              <a:xfrm>
                <a:off x="2541" y="3362"/>
                <a:ext cx="6" cy="245"/>
              </a:xfrm>
              <a:prstGeom prst="rect">
                <a:avLst/>
              </a:prstGeom>
              <a:solidFill>
                <a:srgbClr val="63C6F5"/>
              </a:solidFill>
              <a:ln w="9525">
                <a:noFill/>
                <a:miter lim="800000"/>
                <a:headEnd/>
                <a:tailEnd/>
              </a:ln>
            </p:spPr>
            <p:txBody>
              <a:bodyPr/>
              <a:lstStyle/>
              <a:p>
                <a:endParaRPr lang="en-US" dirty="0"/>
              </a:p>
            </p:txBody>
          </p:sp>
          <p:sp>
            <p:nvSpPr>
              <p:cNvPr id="82162" name="Freeform 14578"/>
              <p:cNvSpPr>
                <a:spLocks/>
              </p:cNvSpPr>
              <p:nvPr/>
            </p:nvSpPr>
            <p:spPr bwMode="auto">
              <a:xfrm>
                <a:off x="2547" y="2205"/>
                <a:ext cx="6" cy="673"/>
              </a:xfrm>
              <a:custGeom>
                <a:avLst/>
                <a:gdLst/>
                <a:ahLst/>
                <a:cxnLst>
                  <a:cxn ang="0">
                    <a:pos x="0" y="0"/>
                  </a:cxn>
                  <a:cxn ang="0">
                    <a:pos x="0" y="673"/>
                  </a:cxn>
                  <a:cxn ang="0">
                    <a:pos x="6" y="673"/>
                  </a:cxn>
                  <a:cxn ang="0">
                    <a:pos x="6" y="6"/>
                  </a:cxn>
                  <a:cxn ang="0">
                    <a:pos x="0" y="0"/>
                  </a:cxn>
                </a:cxnLst>
                <a:rect l="0" t="0" r="r" b="b"/>
                <a:pathLst>
                  <a:path w="6" h="673">
                    <a:moveTo>
                      <a:pt x="0" y="0"/>
                    </a:moveTo>
                    <a:lnTo>
                      <a:pt x="0" y="673"/>
                    </a:lnTo>
                    <a:lnTo>
                      <a:pt x="6" y="673"/>
                    </a:lnTo>
                    <a:lnTo>
                      <a:pt x="6" y="6"/>
                    </a:lnTo>
                    <a:lnTo>
                      <a:pt x="0" y="0"/>
                    </a:lnTo>
                    <a:close/>
                  </a:path>
                </a:pathLst>
              </a:custGeom>
              <a:solidFill>
                <a:srgbClr val="63C6F5"/>
              </a:solidFill>
              <a:ln w="9525">
                <a:noFill/>
                <a:round/>
                <a:headEnd/>
                <a:tailEnd/>
              </a:ln>
            </p:spPr>
            <p:txBody>
              <a:bodyPr/>
              <a:lstStyle/>
              <a:p>
                <a:endParaRPr lang="en-US" dirty="0"/>
              </a:p>
            </p:txBody>
          </p:sp>
          <p:sp>
            <p:nvSpPr>
              <p:cNvPr id="82163" name="Freeform 14579"/>
              <p:cNvSpPr>
                <a:spLocks/>
              </p:cNvSpPr>
              <p:nvPr/>
            </p:nvSpPr>
            <p:spPr bwMode="auto">
              <a:xfrm>
                <a:off x="2547" y="3375"/>
                <a:ext cx="6" cy="226"/>
              </a:xfrm>
              <a:custGeom>
                <a:avLst/>
                <a:gdLst/>
                <a:ahLst/>
                <a:cxnLst>
                  <a:cxn ang="0">
                    <a:pos x="0" y="0"/>
                  </a:cxn>
                  <a:cxn ang="0">
                    <a:pos x="0" y="226"/>
                  </a:cxn>
                  <a:cxn ang="0">
                    <a:pos x="6" y="226"/>
                  </a:cxn>
                  <a:cxn ang="0">
                    <a:pos x="6" y="6"/>
                  </a:cxn>
                  <a:cxn ang="0">
                    <a:pos x="0" y="0"/>
                  </a:cxn>
                </a:cxnLst>
                <a:rect l="0" t="0" r="r" b="b"/>
                <a:pathLst>
                  <a:path w="6" h="226">
                    <a:moveTo>
                      <a:pt x="0" y="0"/>
                    </a:moveTo>
                    <a:lnTo>
                      <a:pt x="0" y="226"/>
                    </a:lnTo>
                    <a:lnTo>
                      <a:pt x="6" y="226"/>
                    </a:lnTo>
                    <a:lnTo>
                      <a:pt x="6" y="6"/>
                    </a:lnTo>
                    <a:lnTo>
                      <a:pt x="0" y="0"/>
                    </a:lnTo>
                    <a:close/>
                  </a:path>
                </a:pathLst>
              </a:custGeom>
              <a:solidFill>
                <a:srgbClr val="63C6F5"/>
              </a:solidFill>
              <a:ln w="9525">
                <a:noFill/>
                <a:round/>
                <a:headEnd/>
                <a:tailEnd/>
              </a:ln>
            </p:spPr>
            <p:txBody>
              <a:bodyPr/>
              <a:lstStyle/>
              <a:p>
                <a:endParaRPr lang="en-US" dirty="0"/>
              </a:p>
            </p:txBody>
          </p:sp>
          <p:sp>
            <p:nvSpPr>
              <p:cNvPr id="82164" name="Freeform 14580"/>
              <p:cNvSpPr>
                <a:spLocks/>
              </p:cNvSpPr>
              <p:nvPr/>
            </p:nvSpPr>
            <p:spPr bwMode="auto">
              <a:xfrm>
                <a:off x="2553" y="2224"/>
                <a:ext cx="7" cy="647"/>
              </a:xfrm>
              <a:custGeom>
                <a:avLst/>
                <a:gdLst/>
                <a:ahLst/>
                <a:cxnLst>
                  <a:cxn ang="0">
                    <a:pos x="0" y="0"/>
                  </a:cxn>
                  <a:cxn ang="0">
                    <a:pos x="0" y="647"/>
                  </a:cxn>
                  <a:cxn ang="0">
                    <a:pos x="7" y="641"/>
                  </a:cxn>
                  <a:cxn ang="0">
                    <a:pos x="7" y="0"/>
                  </a:cxn>
                  <a:cxn ang="0">
                    <a:pos x="0" y="0"/>
                  </a:cxn>
                </a:cxnLst>
                <a:rect l="0" t="0" r="r" b="b"/>
                <a:pathLst>
                  <a:path w="7" h="647">
                    <a:moveTo>
                      <a:pt x="0" y="0"/>
                    </a:moveTo>
                    <a:lnTo>
                      <a:pt x="0" y="647"/>
                    </a:lnTo>
                    <a:lnTo>
                      <a:pt x="7" y="641"/>
                    </a:lnTo>
                    <a:lnTo>
                      <a:pt x="7" y="0"/>
                    </a:lnTo>
                    <a:lnTo>
                      <a:pt x="0" y="0"/>
                    </a:lnTo>
                    <a:close/>
                  </a:path>
                </a:pathLst>
              </a:custGeom>
              <a:solidFill>
                <a:srgbClr val="63C6F5"/>
              </a:solidFill>
              <a:ln w="9525">
                <a:noFill/>
                <a:round/>
                <a:headEnd/>
                <a:tailEnd/>
              </a:ln>
            </p:spPr>
            <p:txBody>
              <a:bodyPr/>
              <a:lstStyle/>
              <a:p>
                <a:endParaRPr lang="en-US" dirty="0"/>
              </a:p>
            </p:txBody>
          </p:sp>
          <p:sp>
            <p:nvSpPr>
              <p:cNvPr id="82165" name="Rectangle 14581"/>
              <p:cNvSpPr>
                <a:spLocks noChangeArrowheads="1"/>
              </p:cNvSpPr>
              <p:nvPr/>
            </p:nvSpPr>
            <p:spPr bwMode="auto">
              <a:xfrm>
                <a:off x="2553" y="3387"/>
                <a:ext cx="7" cy="208"/>
              </a:xfrm>
              <a:prstGeom prst="rect">
                <a:avLst/>
              </a:prstGeom>
              <a:solidFill>
                <a:srgbClr val="63C6F5"/>
              </a:solidFill>
              <a:ln w="9525">
                <a:noFill/>
                <a:miter lim="800000"/>
                <a:headEnd/>
                <a:tailEnd/>
              </a:ln>
            </p:spPr>
            <p:txBody>
              <a:bodyPr/>
              <a:lstStyle/>
              <a:p>
                <a:endParaRPr lang="en-US" dirty="0"/>
              </a:p>
            </p:txBody>
          </p:sp>
          <p:sp>
            <p:nvSpPr>
              <p:cNvPr id="82166" name="Rectangle 14582"/>
              <p:cNvSpPr>
                <a:spLocks noChangeArrowheads="1"/>
              </p:cNvSpPr>
              <p:nvPr/>
            </p:nvSpPr>
            <p:spPr bwMode="auto">
              <a:xfrm>
                <a:off x="2560" y="2242"/>
                <a:ext cx="6" cy="617"/>
              </a:xfrm>
              <a:prstGeom prst="rect">
                <a:avLst/>
              </a:prstGeom>
              <a:solidFill>
                <a:srgbClr val="63C6F5"/>
              </a:solidFill>
              <a:ln w="9525">
                <a:noFill/>
                <a:miter lim="800000"/>
                <a:headEnd/>
                <a:tailEnd/>
              </a:ln>
            </p:spPr>
            <p:txBody>
              <a:bodyPr/>
              <a:lstStyle/>
              <a:p>
                <a:endParaRPr lang="en-US" dirty="0"/>
              </a:p>
            </p:txBody>
          </p:sp>
          <p:sp>
            <p:nvSpPr>
              <p:cNvPr id="82167" name="Freeform 14583"/>
              <p:cNvSpPr>
                <a:spLocks/>
              </p:cNvSpPr>
              <p:nvPr/>
            </p:nvSpPr>
            <p:spPr bwMode="auto">
              <a:xfrm>
                <a:off x="2560" y="3400"/>
                <a:ext cx="6" cy="189"/>
              </a:xfrm>
              <a:custGeom>
                <a:avLst/>
                <a:gdLst/>
                <a:ahLst/>
                <a:cxnLst>
                  <a:cxn ang="0">
                    <a:pos x="0" y="0"/>
                  </a:cxn>
                  <a:cxn ang="0">
                    <a:pos x="0" y="189"/>
                  </a:cxn>
                  <a:cxn ang="0">
                    <a:pos x="6" y="182"/>
                  </a:cxn>
                  <a:cxn ang="0">
                    <a:pos x="6" y="0"/>
                  </a:cxn>
                  <a:cxn ang="0">
                    <a:pos x="0" y="0"/>
                  </a:cxn>
                </a:cxnLst>
                <a:rect l="0" t="0" r="r" b="b"/>
                <a:pathLst>
                  <a:path w="6" h="189">
                    <a:moveTo>
                      <a:pt x="0" y="0"/>
                    </a:moveTo>
                    <a:lnTo>
                      <a:pt x="0" y="189"/>
                    </a:lnTo>
                    <a:lnTo>
                      <a:pt x="6" y="182"/>
                    </a:lnTo>
                    <a:lnTo>
                      <a:pt x="6" y="0"/>
                    </a:lnTo>
                    <a:lnTo>
                      <a:pt x="0" y="0"/>
                    </a:lnTo>
                    <a:close/>
                  </a:path>
                </a:pathLst>
              </a:custGeom>
              <a:solidFill>
                <a:srgbClr val="63C6F5"/>
              </a:solidFill>
              <a:ln w="9525">
                <a:noFill/>
                <a:round/>
                <a:headEnd/>
                <a:tailEnd/>
              </a:ln>
            </p:spPr>
            <p:txBody>
              <a:bodyPr/>
              <a:lstStyle/>
              <a:p>
                <a:endParaRPr lang="en-US" dirty="0"/>
              </a:p>
            </p:txBody>
          </p:sp>
          <p:sp>
            <p:nvSpPr>
              <p:cNvPr id="82168" name="Freeform 14584"/>
              <p:cNvSpPr>
                <a:spLocks/>
              </p:cNvSpPr>
              <p:nvPr/>
            </p:nvSpPr>
            <p:spPr bwMode="auto">
              <a:xfrm>
                <a:off x="2566" y="2261"/>
                <a:ext cx="6" cy="592"/>
              </a:xfrm>
              <a:custGeom>
                <a:avLst/>
                <a:gdLst/>
                <a:ahLst/>
                <a:cxnLst>
                  <a:cxn ang="0">
                    <a:pos x="0" y="0"/>
                  </a:cxn>
                  <a:cxn ang="0">
                    <a:pos x="0" y="592"/>
                  </a:cxn>
                  <a:cxn ang="0">
                    <a:pos x="6" y="585"/>
                  </a:cxn>
                  <a:cxn ang="0">
                    <a:pos x="6" y="0"/>
                  </a:cxn>
                  <a:cxn ang="0">
                    <a:pos x="0" y="0"/>
                  </a:cxn>
                </a:cxnLst>
                <a:rect l="0" t="0" r="r" b="b"/>
                <a:pathLst>
                  <a:path w="6" h="592">
                    <a:moveTo>
                      <a:pt x="0" y="0"/>
                    </a:moveTo>
                    <a:lnTo>
                      <a:pt x="0" y="592"/>
                    </a:lnTo>
                    <a:lnTo>
                      <a:pt x="6" y="585"/>
                    </a:lnTo>
                    <a:lnTo>
                      <a:pt x="6" y="0"/>
                    </a:lnTo>
                    <a:lnTo>
                      <a:pt x="0" y="0"/>
                    </a:lnTo>
                    <a:close/>
                  </a:path>
                </a:pathLst>
              </a:custGeom>
              <a:solidFill>
                <a:srgbClr val="63C6F5"/>
              </a:solidFill>
              <a:ln w="9525">
                <a:noFill/>
                <a:round/>
                <a:headEnd/>
                <a:tailEnd/>
              </a:ln>
            </p:spPr>
            <p:txBody>
              <a:bodyPr/>
              <a:lstStyle/>
              <a:p>
                <a:endParaRPr lang="en-US" dirty="0"/>
              </a:p>
            </p:txBody>
          </p:sp>
          <p:sp>
            <p:nvSpPr>
              <p:cNvPr id="82169" name="Rectangle 14585"/>
              <p:cNvSpPr>
                <a:spLocks noChangeArrowheads="1"/>
              </p:cNvSpPr>
              <p:nvPr/>
            </p:nvSpPr>
            <p:spPr bwMode="auto">
              <a:xfrm>
                <a:off x="2566" y="3412"/>
                <a:ext cx="6" cy="164"/>
              </a:xfrm>
              <a:prstGeom prst="rect">
                <a:avLst/>
              </a:prstGeom>
              <a:solidFill>
                <a:srgbClr val="63C6F5"/>
              </a:solidFill>
              <a:ln w="9525">
                <a:noFill/>
                <a:miter lim="800000"/>
                <a:headEnd/>
                <a:tailEnd/>
              </a:ln>
            </p:spPr>
            <p:txBody>
              <a:bodyPr/>
              <a:lstStyle/>
              <a:p>
                <a:endParaRPr lang="en-US" dirty="0"/>
              </a:p>
            </p:txBody>
          </p:sp>
          <p:sp>
            <p:nvSpPr>
              <p:cNvPr id="82170" name="Rectangle 14586"/>
              <p:cNvSpPr>
                <a:spLocks noChangeArrowheads="1"/>
              </p:cNvSpPr>
              <p:nvPr/>
            </p:nvSpPr>
            <p:spPr bwMode="auto">
              <a:xfrm>
                <a:off x="2572" y="2293"/>
                <a:ext cx="7" cy="541"/>
              </a:xfrm>
              <a:prstGeom prst="rect">
                <a:avLst/>
              </a:prstGeom>
              <a:solidFill>
                <a:srgbClr val="63C6F5"/>
              </a:solidFill>
              <a:ln w="9525">
                <a:noFill/>
                <a:miter lim="800000"/>
                <a:headEnd/>
                <a:tailEnd/>
              </a:ln>
            </p:spPr>
            <p:txBody>
              <a:bodyPr/>
              <a:lstStyle/>
              <a:p>
                <a:endParaRPr lang="en-US" dirty="0"/>
              </a:p>
            </p:txBody>
          </p:sp>
        </p:grpSp>
        <p:grpSp>
          <p:nvGrpSpPr>
            <p:cNvPr id="17" name="Group 14587"/>
            <p:cNvGrpSpPr>
              <a:grpSpLocks/>
            </p:cNvGrpSpPr>
            <p:nvPr/>
          </p:nvGrpSpPr>
          <p:grpSpPr bwMode="auto">
            <a:xfrm>
              <a:off x="767" y="362"/>
              <a:ext cx="1856" cy="3289"/>
              <a:chOff x="767" y="362"/>
              <a:chExt cx="1856" cy="3289"/>
            </a:xfrm>
          </p:grpSpPr>
          <p:sp>
            <p:nvSpPr>
              <p:cNvPr id="82172" name="Rectangle 14588"/>
              <p:cNvSpPr>
                <a:spLocks noChangeArrowheads="1"/>
              </p:cNvSpPr>
              <p:nvPr/>
            </p:nvSpPr>
            <p:spPr bwMode="auto">
              <a:xfrm>
                <a:off x="2572" y="3425"/>
                <a:ext cx="7" cy="138"/>
              </a:xfrm>
              <a:prstGeom prst="rect">
                <a:avLst/>
              </a:prstGeom>
              <a:solidFill>
                <a:srgbClr val="63C6F5"/>
              </a:solidFill>
              <a:ln w="9525">
                <a:noFill/>
                <a:miter lim="800000"/>
                <a:headEnd/>
                <a:tailEnd/>
              </a:ln>
            </p:spPr>
            <p:txBody>
              <a:bodyPr/>
              <a:lstStyle/>
              <a:p>
                <a:endParaRPr lang="en-US" dirty="0"/>
              </a:p>
            </p:txBody>
          </p:sp>
          <p:sp>
            <p:nvSpPr>
              <p:cNvPr id="82173" name="Freeform 14589"/>
              <p:cNvSpPr>
                <a:spLocks/>
              </p:cNvSpPr>
              <p:nvPr/>
            </p:nvSpPr>
            <p:spPr bwMode="auto">
              <a:xfrm>
                <a:off x="2579" y="2312"/>
                <a:ext cx="6" cy="503"/>
              </a:xfrm>
              <a:custGeom>
                <a:avLst/>
                <a:gdLst/>
                <a:ahLst/>
                <a:cxnLst>
                  <a:cxn ang="0">
                    <a:pos x="0" y="0"/>
                  </a:cxn>
                  <a:cxn ang="0">
                    <a:pos x="0" y="503"/>
                  </a:cxn>
                  <a:cxn ang="0">
                    <a:pos x="6" y="497"/>
                  </a:cxn>
                  <a:cxn ang="0">
                    <a:pos x="6" y="0"/>
                  </a:cxn>
                  <a:cxn ang="0">
                    <a:pos x="0" y="0"/>
                  </a:cxn>
                </a:cxnLst>
                <a:rect l="0" t="0" r="r" b="b"/>
                <a:pathLst>
                  <a:path w="6" h="503">
                    <a:moveTo>
                      <a:pt x="0" y="0"/>
                    </a:moveTo>
                    <a:lnTo>
                      <a:pt x="0" y="503"/>
                    </a:lnTo>
                    <a:lnTo>
                      <a:pt x="6" y="497"/>
                    </a:lnTo>
                    <a:lnTo>
                      <a:pt x="6" y="0"/>
                    </a:lnTo>
                    <a:lnTo>
                      <a:pt x="0" y="0"/>
                    </a:lnTo>
                    <a:close/>
                  </a:path>
                </a:pathLst>
              </a:custGeom>
              <a:solidFill>
                <a:srgbClr val="63C6F5"/>
              </a:solidFill>
              <a:ln w="9525">
                <a:noFill/>
                <a:round/>
                <a:headEnd/>
                <a:tailEnd/>
              </a:ln>
            </p:spPr>
            <p:txBody>
              <a:bodyPr/>
              <a:lstStyle/>
              <a:p>
                <a:endParaRPr lang="en-US" dirty="0"/>
              </a:p>
            </p:txBody>
          </p:sp>
          <p:sp>
            <p:nvSpPr>
              <p:cNvPr id="82174" name="Freeform 14590"/>
              <p:cNvSpPr>
                <a:spLocks/>
              </p:cNvSpPr>
              <p:nvPr/>
            </p:nvSpPr>
            <p:spPr bwMode="auto">
              <a:xfrm>
                <a:off x="2579" y="3438"/>
                <a:ext cx="6" cy="106"/>
              </a:xfrm>
              <a:custGeom>
                <a:avLst/>
                <a:gdLst/>
                <a:ahLst/>
                <a:cxnLst>
                  <a:cxn ang="0">
                    <a:pos x="0" y="0"/>
                  </a:cxn>
                  <a:cxn ang="0">
                    <a:pos x="0" y="106"/>
                  </a:cxn>
                  <a:cxn ang="0">
                    <a:pos x="6" y="100"/>
                  </a:cxn>
                  <a:cxn ang="0">
                    <a:pos x="6" y="0"/>
                  </a:cxn>
                  <a:cxn ang="0">
                    <a:pos x="0" y="0"/>
                  </a:cxn>
                </a:cxnLst>
                <a:rect l="0" t="0" r="r" b="b"/>
                <a:pathLst>
                  <a:path w="6" h="106">
                    <a:moveTo>
                      <a:pt x="0" y="0"/>
                    </a:moveTo>
                    <a:lnTo>
                      <a:pt x="0" y="106"/>
                    </a:lnTo>
                    <a:lnTo>
                      <a:pt x="6" y="100"/>
                    </a:lnTo>
                    <a:lnTo>
                      <a:pt x="6" y="0"/>
                    </a:lnTo>
                    <a:lnTo>
                      <a:pt x="0" y="0"/>
                    </a:lnTo>
                    <a:close/>
                  </a:path>
                </a:pathLst>
              </a:custGeom>
              <a:solidFill>
                <a:srgbClr val="63C6F5"/>
              </a:solidFill>
              <a:ln w="9525">
                <a:noFill/>
                <a:round/>
                <a:headEnd/>
                <a:tailEnd/>
              </a:ln>
            </p:spPr>
            <p:txBody>
              <a:bodyPr/>
              <a:lstStyle/>
              <a:p>
                <a:endParaRPr lang="en-US" dirty="0"/>
              </a:p>
            </p:txBody>
          </p:sp>
          <p:sp>
            <p:nvSpPr>
              <p:cNvPr id="82175" name="Freeform 14591"/>
              <p:cNvSpPr>
                <a:spLocks/>
              </p:cNvSpPr>
              <p:nvPr/>
            </p:nvSpPr>
            <p:spPr bwMode="auto">
              <a:xfrm>
                <a:off x="2585" y="2331"/>
                <a:ext cx="6" cy="459"/>
              </a:xfrm>
              <a:custGeom>
                <a:avLst/>
                <a:gdLst/>
                <a:ahLst/>
                <a:cxnLst>
                  <a:cxn ang="0">
                    <a:pos x="0" y="0"/>
                  </a:cxn>
                  <a:cxn ang="0">
                    <a:pos x="0" y="459"/>
                  </a:cxn>
                  <a:cxn ang="0">
                    <a:pos x="6" y="459"/>
                  </a:cxn>
                  <a:cxn ang="0">
                    <a:pos x="6" y="6"/>
                  </a:cxn>
                  <a:cxn ang="0">
                    <a:pos x="0" y="0"/>
                  </a:cxn>
                </a:cxnLst>
                <a:rect l="0" t="0" r="r" b="b"/>
                <a:pathLst>
                  <a:path w="6" h="459">
                    <a:moveTo>
                      <a:pt x="0" y="0"/>
                    </a:moveTo>
                    <a:lnTo>
                      <a:pt x="0" y="459"/>
                    </a:lnTo>
                    <a:lnTo>
                      <a:pt x="6" y="459"/>
                    </a:lnTo>
                    <a:lnTo>
                      <a:pt x="6" y="6"/>
                    </a:lnTo>
                    <a:lnTo>
                      <a:pt x="0" y="0"/>
                    </a:lnTo>
                    <a:close/>
                  </a:path>
                </a:pathLst>
              </a:custGeom>
              <a:solidFill>
                <a:srgbClr val="63C6F5"/>
              </a:solidFill>
              <a:ln w="9525">
                <a:noFill/>
                <a:round/>
                <a:headEnd/>
                <a:tailEnd/>
              </a:ln>
            </p:spPr>
            <p:txBody>
              <a:bodyPr/>
              <a:lstStyle/>
              <a:p>
                <a:endParaRPr lang="en-US" dirty="0"/>
              </a:p>
            </p:txBody>
          </p:sp>
          <p:sp>
            <p:nvSpPr>
              <p:cNvPr id="82176" name="Freeform 14592"/>
              <p:cNvSpPr>
                <a:spLocks/>
              </p:cNvSpPr>
              <p:nvPr/>
            </p:nvSpPr>
            <p:spPr bwMode="auto">
              <a:xfrm>
                <a:off x="2585" y="3456"/>
                <a:ext cx="6" cy="70"/>
              </a:xfrm>
              <a:custGeom>
                <a:avLst/>
                <a:gdLst/>
                <a:ahLst/>
                <a:cxnLst>
                  <a:cxn ang="0">
                    <a:pos x="0" y="0"/>
                  </a:cxn>
                  <a:cxn ang="0">
                    <a:pos x="0" y="70"/>
                  </a:cxn>
                  <a:cxn ang="0">
                    <a:pos x="6" y="63"/>
                  </a:cxn>
                  <a:cxn ang="0">
                    <a:pos x="6" y="7"/>
                  </a:cxn>
                  <a:cxn ang="0">
                    <a:pos x="0" y="0"/>
                  </a:cxn>
                </a:cxnLst>
                <a:rect l="0" t="0" r="r" b="b"/>
                <a:pathLst>
                  <a:path w="6" h="70">
                    <a:moveTo>
                      <a:pt x="0" y="0"/>
                    </a:moveTo>
                    <a:lnTo>
                      <a:pt x="0" y="70"/>
                    </a:lnTo>
                    <a:lnTo>
                      <a:pt x="6" y="63"/>
                    </a:lnTo>
                    <a:lnTo>
                      <a:pt x="6" y="7"/>
                    </a:lnTo>
                    <a:lnTo>
                      <a:pt x="0" y="0"/>
                    </a:lnTo>
                    <a:close/>
                  </a:path>
                </a:pathLst>
              </a:custGeom>
              <a:solidFill>
                <a:srgbClr val="63C6F5"/>
              </a:solidFill>
              <a:ln w="9525">
                <a:noFill/>
                <a:round/>
                <a:headEnd/>
                <a:tailEnd/>
              </a:ln>
            </p:spPr>
            <p:txBody>
              <a:bodyPr/>
              <a:lstStyle/>
              <a:p>
                <a:endParaRPr lang="en-US" dirty="0"/>
              </a:p>
            </p:txBody>
          </p:sp>
          <p:sp>
            <p:nvSpPr>
              <p:cNvPr id="82177" name="Rectangle 14593"/>
              <p:cNvSpPr>
                <a:spLocks noChangeArrowheads="1"/>
              </p:cNvSpPr>
              <p:nvPr/>
            </p:nvSpPr>
            <p:spPr bwMode="auto">
              <a:xfrm>
                <a:off x="2591" y="2368"/>
                <a:ext cx="6" cy="409"/>
              </a:xfrm>
              <a:prstGeom prst="rect">
                <a:avLst/>
              </a:prstGeom>
              <a:solidFill>
                <a:srgbClr val="63C6F5"/>
              </a:solidFill>
              <a:ln w="9525">
                <a:noFill/>
                <a:miter lim="800000"/>
                <a:headEnd/>
                <a:tailEnd/>
              </a:ln>
            </p:spPr>
            <p:txBody>
              <a:bodyPr/>
              <a:lstStyle/>
              <a:p>
                <a:endParaRPr lang="en-US" dirty="0"/>
              </a:p>
            </p:txBody>
          </p:sp>
          <p:sp>
            <p:nvSpPr>
              <p:cNvPr id="82178" name="Rectangle 14594"/>
              <p:cNvSpPr>
                <a:spLocks noChangeArrowheads="1"/>
              </p:cNvSpPr>
              <p:nvPr/>
            </p:nvSpPr>
            <p:spPr bwMode="auto">
              <a:xfrm>
                <a:off x="2597" y="2387"/>
                <a:ext cx="7" cy="378"/>
              </a:xfrm>
              <a:prstGeom prst="rect">
                <a:avLst/>
              </a:prstGeom>
              <a:solidFill>
                <a:srgbClr val="63C6F5"/>
              </a:solidFill>
              <a:ln w="9525">
                <a:noFill/>
                <a:miter lim="800000"/>
                <a:headEnd/>
                <a:tailEnd/>
              </a:ln>
            </p:spPr>
            <p:txBody>
              <a:bodyPr/>
              <a:lstStyle/>
              <a:p>
                <a:endParaRPr lang="en-US" dirty="0"/>
              </a:p>
            </p:txBody>
          </p:sp>
          <p:sp>
            <p:nvSpPr>
              <p:cNvPr id="82179" name="Freeform 14595"/>
              <p:cNvSpPr>
                <a:spLocks/>
              </p:cNvSpPr>
              <p:nvPr/>
            </p:nvSpPr>
            <p:spPr bwMode="auto">
              <a:xfrm>
                <a:off x="2604" y="2412"/>
                <a:ext cx="6" cy="340"/>
              </a:xfrm>
              <a:custGeom>
                <a:avLst/>
                <a:gdLst/>
                <a:ahLst/>
                <a:cxnLst>
                  <a:cxn ang="0">
                    <a:pos x="0" y="0"/>
                  </a:cxn>
                  <a:cxn ang="0">
                    <a:pos x="0" y="340"/>
                  </a:cxn>
                  <a:cxn ang="0">
                    <a:pos x="6" y="334"/>
                  </a:cxn>
                  <a:cxn ang="0">
                    <a:pos x="6" y="7"/>
                  </a:cxn>
                  <a:cxn ang="0">
                    <a:pos x="0" y="0"/>
                  </a:cxn>
                </a:cxnLst>
                <a:rect l="0" t="0" r="r" b="b"/>
                <a:pathLst>
                  <a:path w="6" h="340">
                    <a:moveTo>
                      <a:pt x="0" y="0"/>
                    </a:moveTo>
                    <a:lnTo>
                      <a:pt x="0" y="340"/>
                    </a:lnTo>
                    <a:lnTo>
                      <a:pt x="6" y="334"/>
                    </a:lnTo>
                    <a:lnTo>
                      <a:pt x="6" y="7"/>
                    </a:lnTo>
                    <a:lnTo>
                      <a:pt x="0" y="0"/>
                    </a:lnTo>
                    <a:close/>
                  </a:path>
                </a:pathLst>
              </a:custGeom>
              <a:solidFill>
                <a:srgbClr val="63C6F5"/>
              </a:solidFill>
              <a:ln w="9525">
                <a:noFill/>
                <a:round/>
                <a:headEnd/>
                <a:tailEnd/>
              </a:ln>
            </p:spPr>
            <p:txBody>
              <a:bodyPr/>
              <a:lstStyle/>
              <a:p>
                <a:endParaRPr lang="en-US" dirty="0"/>
              </a:p>
            </p:txBody>
          </p:sp>
          <p:sp>
            <p:nvSpPr>
              <p:cNvPr id="82180" name="Freeform 14596"/>
              <p:cNvSpPr>
                <a:spLocks/>
              </p:cNvSpPr>
              <p:nvPr/>
            </p:nvSpPr>
            <p:spPr bwMode="auto">
              <a:xfrm>
                <a:off x="2610" y="2500"/>
                <a:ext cx="6" cy="7"/>
              </a:xfrm>
              <a:custGeom>
                <a:avLst/>
                <a:gdLst/>
                <a:ahLst/>
                <a:cxnLst>
                  <a:cxn ang="0">
                    <a:pos x="0" y="0"/>
                  </a:cxn>
                  <a:cxn ang="0">
                    <a:pos x="0" y="7"/>
                  </a:cxn>
                  <a:cxn ang="0">
                    <a:pos x="6" y="0"/>
                  </a:cxn>
                  <a:cxn ang="0">
                    <a:pos x="6" y="0"/>
                  </a:cxn>
                  <a:cxn ang="0">
                    <a:pos x="0" y="0"/>
                  </a:cxn>
                </a:cxnLst>
                <a:rect l="0" t="0" r="r" b="b"/>
                <a:pathLst>
                  <a:path w="6" h="7">
                    <a:moveTo>
                      <a:pt x="0" y="0"/>
                    </a:moveTo>
                    <a:lnTo>
                      <a:pt x="0" y="7"/>
                    </a:lnTo>
                    <a:lnTo>
                      <a:pt x="6" y="0"/>
                    </a:lnTo>
                    <a:lnTo>
                      <a:pt x="6" y="0"/>
                    </a:lnTo>
                    <a:lnTo>
                      <a:pt x="0" y="0"/>
                    </a:lnTo>
                    <a:close/>
                  </a:path>
                </a:pathLst>
              </a:custGeom>
              <a:solidFill>
                <a:srgbClr val="63C6F5"/>
              </a:solidFill>
              <a:ln w="9525">
                <a:noFill/>
                <a:round/>
                <a:headEnd/>
                <a:tailEnd/>
              </a:ln>
            </p:spPr>
            <p:txBody>
              <a:bodyPr/>
              <a:lstStyle/>
              <a:p>
                <a:endParaRPr lang="en-US" dirty="0"/>
              </a:p>
            </p:txBody>
          </p:sp>
          <p:sp>
            <p:nvSpPr>
              <p:cNvPr id="82181" name="Freeform 14597"/>
              <p:cNvSpPr>
                <a:spLocks/>
              </p:cNvSpPr>
              <p:nvPr/>
            </p:nvSpPr>
            <p:spPr bwMode="auto">
              <a:xfrm>
                <a:off x="2610" y="2507"/>
                <a:ext cx="6" cy="226"/>
              </a:xfrm>
              <a:custGeom>
                <a:avLst/>
                <a:gdLst/>
                <a:ahLst/>
                <a:cxnLst>
                  <a:cxn ang="0">
                    <a:pos x="0" y="0"/>
                  </a:cxn>
                  <a:cxn ang="0">
                    <a:pos x="0" y="226"/>
                  </a:cxn>
                  <a:cxn ang="0">
                    <a:pos x="6" y="226"/>
                  </a:cxn>
                  <a:cxn ang="0">
                    <a:pos x="6" y="6"/>
                  </a:cxn>
                  <a:cxn ang="0">
                    <a:pos x="0" y="0"/>
                  </a:cxn>
                </a:cxnLst>
                <a:rect l="0" t="0" r="r" b="b"/>
                <a:pathLst>
                  <a:path w="6" h="226">
                    <a:moveTo>
                      <a:pt x="0" y="0"/>
                    </a:moveTo>
                    <a:lnTo>
                      <a:pt x="0" y="226"/>
                    </a:lnTo>
                    <a:lnTo>
                      <a:pt x="6" y="226"/>
                    </a:lnTo>
                    <a:lnTo>
                      <a:pt x="6" y="6"/>
                    </a:lnTo>
                    <a:lnTo>
                      <a:pt x="0" y="0"/>
                    </a:lnTo>
                    <a:close/>
                  </a:path>
                </a:pathLst>
              </a:custGeom>
              <a:solidFill>
                <a:srgbClr val="63C6F5"/>
              </a:solidFill>
              <a:ln w="9525">
                <a:noFill/>
                <a:round/>
                <a:headEnd/>
                <a:tailEnd/>
              </a:ln>
            </p:spPr>
            <p:txBody>
              <a:bodyPr/>
              <a:lstStyle/>
              <a:p>
                <a:endParaRPr lang="en-US" dirty="0"/>
              </a:p>
            </p:txBody>
          </p:sp>
          <p:sp>
            <p:nvSpPr>
              <p:cNvPr id="82182" name="Freeform 14598"/>
              <p:cNvSpPr>
                <a:spLocks/>
              </p:cNvSpPr>
              <p:nvPr/>
            </p:nvSpPr>
            <p:spPr bwMode="auto">
              <a:xfrm>
                <a:off x="2616" y="2588"/>
                <a:ext cx="7" cy="114"/>
              </a:xfrm>
              <a:custGeom>
                <a:avLst/>
                <a:gdLst/>
                <a:ahLst/>
                <a:cxnLst>
                  <a:cxn ang="0">
                    <a:pos x="0" y="0"/>
                  </a:cxn>
                  <a:cxn ang="0">
                    <a:pos x="0" y="114"/>
                  </a:cxn>
                  <a:cxn ang="0">
                    <a:pos x="7" y="114"/>
                  </a:cxn>
                  <a:cxn ang="0">
                    <a:pos x="7" y="7"/>
                  </a:cxn>
                  <a:cxn ang="0">
                    <a:pos x="0" y="0"/>
                  </a:cxn>
                </a:cxnLst>
                <a:rect l="0" t="0" r="r" b="b"/>
                <a:pathLst>
                  <a:path w="7" h="114">
                    <a:moveTo>
                      <a:pt x="0" y="0"/>
                    </a:moveTo>
                    <a:lnTo>
                      <a:pt x="0" y="114"/>
                    </a:lnTo>
                    <a:lnTo>
                      <a:pt x="7" y="114"/>
                    </a:lnTo>
                    <a:lnTo>
                      <a:pt x="7" y="7"/>
                    </a:lnTo>
                    <a:lnTo>
                      <a:pt x="0" y="0"/>
                    </a:lnTo>
                    <a:close/>
                  </a:path>
                </a:pathLst>
              </a:custGeom>
              <a:solidFill>
                <a:srgbClr val="63C6F5"/>
              </a:solidFill>
              <a:ln w="9525">
                <a:noFill/>
                <a:round/>
                <a:headEnd/>
                <a:tailEnd/>
              </a:ln>
            </p:spPr>
            <p:txBody>
              <a:bodyPr/>
              <a:lstStyle/>
              <a:p>
                <a:endParaRPr lang="en-US" dirty="0"/>
              </a:p>
            </p:txBody>
          </p:sp>
          <p:sp>
            <p:nvSpPr>
              <p:cNvPr id="82183" name="Freeform 14599"/>
              <p:cNvSpPr>
                <a:spLocks/>
              </p:cNvSpPr>
              <p:nvPr/>
            </p:nvSpPr>
            <p:spPr bwMode="auto">
              <a:xfrm>
                <a:off x="2044" y="1909"/>
                <a:ext cx="384" cy="528"/>
              </a:xfrm>
              <a:custGeom>
                <a:avLst/>
                <a:gdLst/>
                <a:ahLst/>
                <a:cxnLst>
                  <a:cxn ang="0">
                    <a:pos x="57" y="0"/>
                  </a:cxn>
                  <a:cxn ang="0">
                    <a:pos x="6" y="25"/>
                  </a:cxn>
                  <a:cxn ang="0">
                    <a:pos x="13" y="44"/>
                  </a:cxn>
                  <a:cxn ang="0">
                    <a:pos x="13" y="25"/>
                  </a:cxn>
                  <a:cxn ang="0">
                    <a:pos x="13" y="32"/>
                  </a:cxn>
                  <a:cxn ang="0">
                    <a:pos x="25" y="38"/>
                  </a:cxn>
                  <a:cxn ang="0">
                    <a:pos x="19" y="44"/>
                  </a:cxn>
                  <a:cxn ang="0">
                    <a:pos x="44" y="76"/>
                  </a:cxn>
                  <a:cxn ang="0">
                    <a:pos x="69" y="113"/>
                  </a:cxn>
                  <a:cxn ang="0">
                    <a:pos x="107" y="107"/>
                  </a:cxn>
                  <a:cxn ang="0">
                    <a:pos x="113" y="94"/>
                  </a:cxn>
                  <a:cxn ang="0">
                    <a:pos x="107" y="107"/>
                  </a:cxn>
                  <a:cxn ang="0">
                    <a:pos x="101" y="107"/>
                  </a:cxn>
                  <a:cxn ang="0">
                    <a:pos x="101" y="107"/>
                  </a:cxn>
                  <a:cxn ang="0">
                    <a:pos x="76" y="94"/>
                  </a:cxn>
                  <a:cxn ang="0">
                    <a:pos x="76" y="88"/>
                  </a:cxn>
                  <a:cxn ang="0">
                    <a:pos x="88" y="63"/>
                  </a:cxn>
                  <a:cxn ang="0">
                    <a:pos x="126" y="38"/>
                  </a:cxn>
                  <a:cxn ang="0">
                    <a:pos x="182" y="57"/>
                  </a:cxn>
                  <a:cxn ang="0">
                    <a:pos x="233" y="120"/>
                  </a:cxn>
                  <a:cxn ang="0">
                    <a:pos x="245" y="151"/>
                  </a:cxn>
                  <a:cxn ang="0">
                    <a:pos x="252" y="170"/>
                  </a:cxn>
                  <a:cxn ang="0">
                    <a:pos x="252" y="164"/>
                  </a:cxn>
                  <a:cxn ang="0">
                    <a:pos x="264" y="164"/>
                  </a:cxn>
                  <a:cxn ang="0">
                    <a:pos x="258" y="176"/>
                  </a:cxn>
                  <a:cxn ang="0">
                    <a:pos x="245" y="176"/>
                  </a:cxn>
                  <a:cxn ang="0">
                    <a:pos x="252" y="233"/>
                  </a:cxn>
                  <a:cxn ang="0">
                    <a:pos x="252" y="271"/>
                  </a:cxn>
                  <a:cxn ang="0">
                    <a:pos x="258" y="340"/>
                  </a:cxn>
                  <a:cxn ang="0">
                    <a:pos x="270" y="396"/>
                  </a:cxn>
                  <a:cxn ang="0">
                    <a:pos x="264" y="352"/>
                  </a:cxn>
                  <a:cxn ang="0">
                    <a:pos x="270" y="327"/>
                  </a:cxn>
                  <a:cxn ang="0">
                    <a:pos x="283" y="308"/>
                  </a:cxn>
                  <a:cxn ang="0">
                    <a:pos x="264" y="302"/>
                  </a:cxn>
                  <a:cxn ang="0">
                    <a:pos x="270" y="296"/>
                  </a:cxn>
                  <a:cxn ang="0">
                    <a:pos x="321" y="296"/>
                  </a:cxn>
                  <a:cxn ang="0">
                    <a:pos x="321" y="289"/>
                  </a:cxn>
                  <a:cxn ang="0">
                    <a:pos x="327" y="308"/>
                  </a:cxn>
                  <a:cxn ang="0">
                    <a:pos x="321" y="308"/>
                  </a:cxn>
                  <a:cxn ang="0">
                    <a:pos x="327" y="327"/>
                  </a:cxn>
                  <a:cxn ang="0">
                    <a:pos x="346" y="340"/>
                  </a:cxn>
                  <a:cxn ang="0">
                    <a:pos x="346" y="327"/>
                  </a:cxn>
                  <a:cxn ang="0">
                    <a:pos x="365" y="333"/>
                  </a:cxn>
                  <a:cxn ang="0">
                    <a:pos x="371" y="327"/>
                  </a:cxn>
                  <a:cxn ang="0">
                    <a:pos x="371" y="327"/>
                  </a:cxn>
                  <a:cxn ang="0">
                    <a:pos x="384" y="327"/>
                  </a:cxn>
                  <a:cxn ang="0">
                    <a:pos x="377" y="333"/>
                  </a:cxn>
                  <a:cxn ang="0">
                    <a:pos x="371" y="340"/>
                  </a:cxn>
                  <a:cxn ang="0">
                    <a:pos x="359" y="346"/>
                  </a:cxn>
                  <a:cxn ang="0">
                    <a:pos x="365" y="352"/>
                  </a:cxn>
                  <a:cxn ang="0">
                    <a:pos x="365" y="352"/>
                  </a:cxn>
                  <a:cxn ang="0">
                    <a:pos x="371" y="371"/>
                  </a:cxn>
                  <a:cxn ang="0">
                    <a:pos x="371" y="377"/>
                  </a:cxn>
                  <a:cxn ang="0">
                    <a:pos x="371" y="384"/>
                  </a:cxn>
                  <a:cxn ang="0">
                    <a:pos x="365" y="384"/>
                  </a:cxn>
                  <a:cxn ang="0">
                    <a:pos x="359" y="390"/>
                  </a:cxn>
                  <a:cxn ang="0">
                    <a:pos x="359" y="434"/>
                  </a:cxn>
                  <a:cxn ang="0">
                    <a:pos x="365" y="491"/>
                  </a:cxn>
                  <a:cxn ang="0">
                    <a:pos x="371" y="510"/>
                  </a:cxn>
                  <a:cxn ang="0">
                    <a:pos x="377" y="510"/>
                  </a:cxn>
                  <a:cxn ang="0">
                    <a:pos x="365" y="522"/>
                  </a:cxn>
                  <a:cxn ang="0">
                    <a:pos x="365" y="528"/>
                  </a:cxn>
                </a:cxnLst>
                <a:rect l="0" t="0" r="r" b="b"/>
                <a:pathLst>
                  <a:path w="384" h="528">
                    <a:moveTo>
                      <a:pt x="132" y="6"/>
                    </a:moveTo>
                    <a:lnTo>
                      <a:pt x="132" y="6"/>
                    </a:lnTo>
                    <a:lnTo>
                      <a:pt x="126" y="6"/>
                    </a:lnTo>
                    <a:lnTo>
                      <a:pt x="113" y="0"/>
                    </a:lnTo>
                    <a:lnTo>
                      <a:pt x="113" y="0"/>
                    </a:lnTo>
                    <a:lnTo>
                      <a:pt x="101" y="0"/>
                    </a:lnTo>
                    <a:lnTo>
                      <a:pt x="88" y="0"/>
                    </a:lnTo>
                    <a:lnTo>
                      <a:pt x="82" y="0"/>
                    </a:lnTo>
                    <a:lnTo>
                      <a:pt x="82" y="0"/>
                    </a:lnTo>
                    <a:lnTo>
                      <a:pt x="82" y="0"/>
                    </a:lnTo>
                    <a:lnTo>
                      <a:pt x="76" y="0"/>
                    </a:lnTo>
                    <a:lnTo>
                      <a:pt x="69" y="0"/>
                    </a:lnTo>
                    <a:lnTo>
                      <a:pt x="69" y="0"/>
                    </a:lnTo>
                    <a:lnTo>
                      <a:pt x="63" y="0"/>
                    </a:lnTo>
                    <a:lnTo>
                      <a:pt x="57" y="0"/>
                    </a:lnTo>
                    <a:lnTo>
                      <a:pt x="57" y="0"/>
                    </a:lnTo>
                    <a:lnTo>
                      <a:pt x="57" y="0"/>
                    </a:lnTo>
                    <a:lnTo>
                      <a:pt x="50" y="0"/>
                    </a:lnTo>
                    <a:lnTo>
                      <a:pt x="44" y="0"/>
                    </a:lnTo>
                    <a:lnTo>
                      <a:pt x="38" y="6"/>
                    </a:lnTo>
                    <a:lnTo>
                      <a:pt x="31" y="6"/>
                    </a:lnTo>
                    <a:lnTo>
                      <a:pt x="31" y="6"/>
                    </a:lnTo>
                    <a:lnTo>
                      <a:pt x="25" y="6"/>
                    </a:lnTo>
                    <a:lnTo>
                      <a:pt x="25" y="13"/>
                    </a:lnTo>
                    <a:lnTo>
                      <a:pt x="19" y="13"/>
                    </a:lnTo>
                    <a:lnTo>
                      <a:pt x="19" y="13"/>
                    </a:lnTo>
                    <a:lnTo>
                      <a:pt x="13" y="19"/>
                    </a:lnTo>
                    <a:lnTo>
                      <a:pt x="13" y="19"/>
                    </a:lnTo>
                    <a:lnTo>
                      <a:pt x="6" y="25"/>
                    </a:lnTo>
                    <a:lnTo>
                      <a:pt x="6" y="25"/>
                    </a:lnTo>
                    <a:lnTo>
                      <a:pt x="6" y="25"/>
                    </a:lnTo>
                    <a:lnTo>
                      <a:pt x="6" y="25"/>
                    </a:lnTo>
                    <a:lnTo>
                      <a:pt x="6" y="32"/>
                    </a:lnTo>
                    <a:lnTo>
                      <a:pt x="6" y="32"/>
                    </a:lnTo>
                    <a:lnTo>
                      <a:pt x="0" y="38"/>
                    </a:lnTo>
                    <a:lnTo>
                      <a:pt x="0" y="38"/>
                    </a:lnTo>
                    <a:lnTo>
                      <a:pt x="0" y="38"/>
                    </a:lnTo>
                    <a:lnTo>
                      <a:pt x="6" y="44"/>
                    </a:lnTo>
                    <a:lnTo>
                      <a:pt x="6" y="44"/>
                    </a:lnTo>
                    <a:lnTo>
                      <a:pt x="6" y="44"/>
                    </a:lnTo>
                    <a:lnTo>
                      <a:pt x="6" y="44"/>
                    </a:lnTo>
                    <a:lnTo>
                      <a:pt x="13" y="44"/>
                    </a:lnTo>
                    <a:lnTo>
                      <a:pt x="13" y="44"/>
                    </a:lnTo>
                    <a:lnTo>
                      <a:pt x="13" y="44"/>
                    </a:lnTo>
                    <a:lnTo>
                      <a:pt x="13" y="44"/>
                    </a:lnTo>
                    <a:lnTo>
                      <a:pt x="13" y="44"/>
                    </a:lnTo>
                    <a:lnTo>
                      <a:pt x="13" y="44"/>
                    </a:lnTo>
                    <a:lnTo>
                      <a:pt x="13" y="44"/>
                    </a:lnTo>
                    <a:lnTo>
                      <a:pt x="13" y="44"/>
                    </a:lnTo>
                    <a:lnTo>
                      <a:pt x="13" y="44"/>
                    </a:lnTo>
                    <a:lnTo>
                      <a:pt x="13" y="44"/>
                    </a:lnTo>
                    <a:lnTo>
                      <a:pt x="13" y="44"/>
                    </a:lnTo>
                    <a:lnTo>
                      <a:pt x="13" y="38"/>
                    </a:lnTo>
                    <a:lnTo>
                      <a:pt x="13" y="38"/>
                    </a:lnTo>
                    <a:lnTo>
                      <a:pt x="13" y="38"/>
                    </a:lnTo>
                    <a:lnTo>
                      <a:pt x="13" y="38"/>
                    </a:lnTo>
                    <a:lnTo>
                      <a:pt x="13" y="38"/>
                    </a:lnTo>
                    <a:lnTo>
                      <a:pt x="6" y="32"/>
                    </a:lnTo>
                    <a:lnTo>
                      <a:pt x="13" y="32"/>
                    </a:lnTo>
                    <a:lnTo>
                      <a:pt x="13" y="32"/>
                    </a:lnTo>
                    <a:lnTo>
                      <a:pt x="6" y="32"/>
                    </a:lnTo>
                    <a:lnTo>
                      <a:pt x="6" y="32"/>
                    </a:lnTo>
                    <a:lnTo>
                      <a:pt x="13" y="32"/>
                    </a:lnTo>
                    <a:lnTo>
                      <a:pt x="13" y="25"/>
                    </a:lnTo>
                    <a:lnTo>
                      <a:pt x="13" y="25"/>
                    </a:lnTo>
                    <a:lnTo>
                      <a:pt x="13" y="25"/>
                    </a:lnTo>
                    <a:lnTo>
                      <a:pt x="13" y="25"/>
                    </a:lnTo>
                    <a:lnTo>
                      <a:pt x="13" y="25"/>
                    </a:lnTo>
                    <a:lnTo>
                      <a:pt x="13" y="25"/>
                    </a:lnTo>
                    <a:lnTo>
                      <a:pt x="13" y="25"/>
                    </a:lnTo>
                    <a:lnTo>
                      <a:pt x="13" y="25"/>
                    </a:lnTo>
                    <a:lnTo>
                      <a:pt x="13" y="25"/>
                    </a:lnTo>
                    <a:lnTo>
                      <a:pt x="13" y="32"/>
                    </a:lnTo>
                    <a:lnTo>
                      <a:pt x="13" y="32"/>
                    </a:lnTo>
                    <a:lnTo>
                      <a:pt x="13" y="32"/>
                    </a:lnTo>
                    <a:lnTo>
                      <a:pt x="13" y="32"/>
                    </a:lnTo>
                    <a:lnTo>
                      <a:pt x="13" y="32"/>
                    </a:lnTo>
                    <a:lnTo>
                      <a:pt x="13" y="32"/>
                    </a:lnTo>
                    <a:lnTo>
                      <a:pt x="13" y="32"/>
                    </a:lnTo>
                    <a:lnTo>
                      <a:pt x="13" y="32"/>
                    </a:lnTo>
                    <a:lnTo>
                      <a:pt x="13" y="38"/>
                    </a:lnTo>
                    <a:lnTo>
                      <a:pt x="13" y="38"/>
                    </a:lnTo>
                    <a:lnTo>
                      <a:pt x="13" y="32"/>
                    </a:lnTo>
                    <a:lnTo>
                      <a:pt x="13" y="32"/>
                    </a:lnTo>
                    <a:lnTo>
                      <a:pt x="13" y="32"/>
                    </a:lnTo>
                    <a:lnTo>
                      <a:pt x="19" y="32"/>
                    </a:lnTo>
                    <a:lnTo>
                      <a:pt x="25" y="38"/>
                    </a:lnTo>
                    <a:lnTo>
                      <a:pt x="25" y="38"/>
                    </a:lnTo>
                    <a:lnTo>
                      <a:pt x="25" y="38"/>
                    </a:lnTo>
                    <a:lnTo>
                      <a:pt x="31" y="38"/>
                    </a:lnTo>
                    <a:lnTo>
                      <a:pt x="31" y="38"/>
                    </a:lnTo>
                    <a:lnTo>
                      <a:pt x="31" y="38"/>
                    </a:lnTo>
                    <a:lnTo>
                      <a:pt x="31" y="38"/>
                    </a:lnTo>
                    <a:lnTo>
                      <a:pt x="31" y="38"/>
                    </a:lnTo>
                    <a:lnTo>
                      <a:pt x="31" y="38"/>
                    </a:lnTo>
                    <a:lnTo>
                      <a:pt x="25" y="38"/>
                    </a:lnTo>
                    <a:lnTo>
                      <a:pt x="25" y="38"/>
                    </a:lnTo>
                    <a:lnTo>
                      <a:pt x="25" y="38"/>
                    </a:lnTo>
                    <a:lnTo>
                      <a:pt x="25" y="44"/>
                    </a:lnTo>
                    <a:lnTo>
                      <a:pt x="25" y="44"/>
                    </a:lnTo>
                    <a:lnTo>
                      <a:pt x="25" y="44"/>
                    </a:lnTo>
                    <a:lnTo>
                      <a:pt x="25" y="44"/>
                    </a:lnTo>
                    <a:lnTo>
                      <a:pt x="25" y="44"/>
                    </a:lnTo>
                    <a:lnTo>
                      <a:pt x="25" y="44"/>
                    </a:lnTo>
                    <a:lnTo>
                      <a:pt x="31" y="44"/>
                    </a:lnTo>
                    <a:lnTo>
                      <a:pt x="31" y="44"/>
                    </a:lnTo>
                    <a:lnTo>
                      <a:pt x="25" y="44"/>
                    </a:lnTo>
                    <a:lnTo>
                      <a:pt x="25" y="50"/>
                    </a:lnTo>
                    <a:lnTo>
                      <a:pt x="25" y="50"/>
                    </a:lnTo>
                    <a:lnTo>
                      <a:pt x="25" y="50"/>
                    </a:lnTo>
                    <a:lnTo>
                      <a:pt x="25" y="44"/>
                    </a:lnTo>
                    <a:lnTo>
                      <a:pt x="19" y="44"/>
                    </a:lnTo>
                    <a:lnTo>
                      <a:pt x="19" y="44"/>
                    </a:lnTo>
                    <a:lnTo>
                      <a:pt x="19" y="44"/>
                    </a:lnTo>
                    <a:lnTo>
                      <a:pt x="19" y="44"/>
                    </a:lnTo>
                    <a:lnTo>
                      <a:pt x="19" y="44"/>
                    </a:lnTo>
                    <a:lnTo>
                      <a:pt x="25" y="50"/>
                    </a:lnTo>
                    <a:lnTo>
                      <a:pt x="19" y="50"/>
                    </a:lnTo>
                    <a:lnTo>
                      <a:pt x="19" y="44"/>
                    </a:lnTo>
                    <a:lnTo>
                      <a:pt x="19" y="50"/>
                    </a:lnTo>
                    <a:lnTo>
                      <a:pt x="25" y="50"/>
                    </a:lnTo>
                    <a:lnTo>
                      <a:pt x="31" y="57"/>
                    </a:lnTo>
                    <a:lnTo>
                      <a:pt x="31" y="57"/>
                    </a:lnTo>
                    <a:lnTo>
                      <a:pt x="31" y="63"/>
                    </a:lnTo>
                    <a:lnTo>
                      <a:pt x="38" y="63"/>
                    </a:lnTo>
                    <a:lnTo>
                      <a:pt x="38" y="69"/>
                    </a:lnTo>
                    <a:lnTo>
                      <a:pt x="44" y="69"/>
                    </a:lnTo>
                    <a:lnTo>
                      <a:pt x="44" y="76"/>
                    </a:lnTo>
                    <a:lnTo>
                      <a:pt x="44" y="76"/>
                    </a:lnTo>
                    <a:lnTo>
                      <a:pt x="44" y="76"/>
                    </a:lnTo>
                    <a:lnTo>
                      <a:pt x="50" y="82"/>
                    </a:lnTo>
                    <a:lnTo>
                      <a:pt x="50" y="82"/>
                    </a:lnTo>
                    <a:lnTo>
                      <a:pt x="50" y="82"/>
                    </a:lnTo>
                    <a:lnTo>
                      <a:pt x="50" y="82"/>
                    </a:lnTo>
                    <a:lnTo>
                      <a:pt x="50" y="88"/>
                    </a:lnTo>
                    <a:lnTo>
                      <a:pt x="50" y="88"/>
                    </a:lnTo>
                    <a:lnTo>
                      <a:pt x="50" y="88"/>
                    </a:lnTo>
                    <a:lnTo>
                      <a:pt x="50" y="94"/>
                    </a:lnTo>
                    <a:lnTo>
                      <a:pt x="57" y="94"/>
                    </a:lnTo>
                    <a:lnTo>
                      <a:pt x="57" y="101"/>
                    </a:lnTo>
                    <a:lnTo>
                      <a:pt x="69" y="107"/>
                    </a:lnTo>
                    <a:lnTo>
                      <a:pt x="69" y="113"/>
                    </a:lnTo>
                    <a:lnTo>
                      <a:pt x="69" y="113"/>
                    </a:lnTo>
                    <a:lnTo>
                      <a:pt x="69" y="113"/>
                    </a:lnTo>
                    <a:lnTo>
                      <a:pt x="76" y="113"/>
                    </a:lnTo>
                    <a:lnTo>
                      <a:pt x="82" y="120"/>
                    </a:lnTo>
                    <a:lnTo>
                      <a:pt x="82" y="120"/>
                    </a:lnTo>
                    <a:lnTo>
                      <a:pt x="82" y="120"/>
                    </a:lnTo>
                    <a:lnTo>
                      <a:pt x="88" y="120"/>
                    </a:lnTo>
                    <a:lnTo>
                      <a:pt x="88" y="120"/>
                    </a:lnTo>
                    <a:lnTo>
                      <a:pt x="88" y="120"/>
                    </a:lnTo>
                    <a:lnTo>
                      <a:pt x="94" y="120"/>
                    </a:lnTo>
                    <a:lnTo>
                      <a:pt x="94" y="120"/>
                    </a:lnTo>
                    <a:lnTo>
                      <a:pt x="101" y="120"/>
                    </a:lnTo>
                    <a:lnTo>
                      <a:pt x="101" y="113"/>
                    </a:lnTo>
                    <a:lnTo>
                      <a:pt x="107" y="113"/>
                    </a:lnTo>
                    <a:lnTo>
                      <a:pt x="107" y="113"/>
                    </a:lnTo>
                    <a:lnTo>
                      <a:pt x="107" y="113"/>
                    </a:lnTo>
                    <a:lnTo>
                      <a:pt x="107" y="107"/>
                    </a:lnTo>
                    <a:lnTo>
                      <a:pt x="107" y="107"/>
                    </a:lnTo>
                    <a:lnTo>
                      <a:pt x="113" y="101"/>
                    </a:lnTo>
                    <a:lnTo>
                      <a:pt x="113" y="101"/>
                    </a:lnTo>
                    <a:lnTo>
                      <a:pt x="113" y="101"/>
                    </a:lnTo>
                    <a:lnTo>
                      <a:pt x="113" y="94"/>
                    </a:lnTo>
                    <a:lnTo>
                      <a:pt x="113" y="94"/>
                    </a:lnTo>
                    <a:lnTo>
                      <a:pt x="113" y="94"/>
                    </a:lnTo>
                    <a:lnTo>
                      <a:pt x="113" y="94"/>
                    </a:lnTo>
                    <a:lnTo>
                      <a:pt x="120" y="94"/>
                    </a:lnTo>
                    <a:lnTo>
                      <a:pt x="120" y="94"/>
                    </a:lnTo>
                    <a:lnTo>
                      <a:pt x="120" y="94"/>
                    </a:lnTo>
                    <a:lnTo>
                      <a:pt x="120" y="94"/>
                    </a:lnTo>
                    <a:lnTo>
                      <a:pt x="113" y="94"/>
                    </a:lnTo>
                    <a:lnTo>
                      <a:pt x="113" y="94"/>
                    </a:lnTo>
                    <a:lnTo>
                      <a:pt x="113" y="94"/>
                    </a:lnTo>
                    <a:lnTo>
                      <a:pt x="113" y="94"/>
                    </a:lnTo>
                    <a:lnTo>
                      <a:pt x="113" y="94"/>
                    </a:lnTo>
                    <a:lnTo>
                      <a:pt x="113" y="101"/>
                    </a:lnTo>
                    <a:lnTo>
                      <a:pt x="113" y="101"/>
                    </a:lnTo>
                    <a:lnTo>
                      <a:pt x="107" y="107"/>
                    </a:lnTo>
                    <a:lnTo>
                      <a:pt x="107" y="107"/>
                    </a:lnTo>
                    <a:lnTo>
                      <a:pt x="101" y="107"/>
                    </a:lnTo>
                    <a:lnTo>
                      <a:pt x="101" y="107"/>
                    </a:lnTo>
                    <a:lnTo>
                      <a:pt x="101" y="107"/>
                    </a:lnTo>
                    <a:lnTo>
                      <a:pt x="94" y="107"/>
                    </a:lnTo>
                    <a:lnTo>
                      <a:pt x="94" y="107"/>
                    </a:lnTo>
                    <a:lnTo>
                      <a:pt x="94" y="107"/>
                    </a:lnTo>
                    <a:lnTo>
                      <a:pt x="101" y="107"/>
                    </a:lnTo>
                    <a:lnTo>
                      <a:pt x="101" y="107"/>
                    </a:lnTo>
                    <a:lnTo>
                      <a:pt x="107" y="107"/>
                    </a:lnTo>
                    <a:lnTo>
                      <a:pt x="107" y="107"/>
                    </a:lnTo>
                    <a:lnTo>
                      <a:pt x="107" y="107"/>
                    </a:lnTo>
                    <a:lnTo>
                      <a:pt x="107" y="107"/>
                    </a:lnTo>
                    <a:lnTo>
                      <a:pt x="107" y="107"/>
                    </a:lnTo>
                    <a:lnTo>
                      <a:pt x="107" y="107"/>
                    </a:lnTo>
                    <a:lnTo>
                      <a:pt x="107" y="107"/>
                    </a:lnTo>
                    <a:lnTo>
                      <a:pt x="107" y="107"/>
                    </a:lnTo>
                    <a:lnTo>
                      <a:pt x="107" y="107"/>
                    </a:lnTo>
                    <a:lnTo>
                      <a:pt x="107" y="113"/>
                    </a:lnTo>
                    <a:lnTo>
                      <a:pt x="101" y="113"/>
                    </a:lnTo>
                    <a:lnTo>
                      <a:pt x="101" y="113"/>
                    </a:lnTo>
                    <a:lnTo>
                      <a:pt x="101" y="113"/>
                    </a:lnTo>
                    <a:lnTo>
                      <a:pt x="101" y="113"/>
                    </a:lnTo>
                    <a:lnTo>
                      <a:pt x="107" y="107"/>
                    </a:lnTo>
                    <a:lnTo>
                      <a:pt x="107" y="107"/>
                    </a:lnTo>
                    <a:lnTo>
                      <a:pt x="107" y="107"/>
                    </a:lnTo>
                    <a:lnTo>
                      <a:pt x="101" y="107"/>
                    </a:lnTo>
                    <a:lnTo>
                      <a:pt x="101" y="107"/>
                    </a:lnTo>
                    <a:lnTo>
                      <a:pt x="101" y="107"/>
                    </a:lnTo>
                    <a:lnTo>
                      <a:pt x="101" y="107"/>
                    </a:lnTo>
                    <a:lnTo>
                      <a:pt x="101" y="113"/>
                    </a:lnTo>
                    <a:lnTo>
                      <a:pt x="101" y="113"/>
                    </a:lnTo>
                    <a:lnTo>
                      <a:pt x="101" y="113"/>
                    </a:lnTo>
                    <a:lnTo>
                      <a:pt x="94" y="113"/>
                    </a:lnTo>
                    <a:lnTo>
                      <a:pt x="94" y="113"/>
                    </a:lnTo>
                    <a:lnTo>
                      <a:pt x="94" y="113"/>
                    </a:lnTo>
                    <a:lnTo>
                      <a:pt x="101" y="113"/>
                    </a:lnTo>
                    <a:lnTo>
                      <a:pt x="101" y="113"/>
                    </a:lnTo>
                    <a:lnTo>
                      <a:pt x="101" y="113"/>
                    </a:lnTo>
                    <a:lnTo>
                      <a:pt x="101" y="107"/>
                    </a:lnTo>
                    <a:lnTo>
                      <a:pt x="101" y="107"/>
                    </a:lnTo>
                    <a:lnTo>
                      <a:pt x="101" y="107"/>
                    </a:lnTo>
                    <a:lnTo>
                      <a:pt x="101" y="107"/>
                    </a:lnTo>
                    <a:lnTo>
                      <a:pt x="101" y="107"/>
                    </a:lnTo>
                    <a:lnTo>
                      <a:pt x="101" y="107"/>
                    </a:lnTo>
                    <a:lnTo>
                      <a:pt x="94" y="113"/>
                    </a:lnTo>
                    <a:lnTo>
                      <a:pt x="94" y="107"/>
                    </a:lnTo>
                    <a:lnTo>
                      <a:pt x="94" y="107"/>
                    </a:lnTo>
                    <a:lnTo>
                      <a:pt x="88" y="113"/>
                    </a:lnTo>
                    <a:lnTo>
                      <a:pt x="88" y="113"/>
                    </a:lnTo>
                    <a:lnTo>
                      <a:pt x="88" y="113"/>
                    </a:lnTo>
                    <a:lnTo>
                      <a:pt x="88" y="113"/>
                    </a:lnTo>
                    <a:lnTo>
                      <a:pt x="94" y="113"/>
                    </a:lnTo>
                    <a:lnTo>
                      <a:pt x="94" y="113"/>
                    </a:lnTo>
                    <a:lnTo>
                      <a:pt x="94" y="113"/>
                    </a:lnTo>
                    <a:lnTo>
                      <a:pt x="88" y="113"/>
                    </a:lnTo>
                    <a:lnTo>
                      <a:pt x="82" y="107"/>
                    </a:lnTo>
                    <a:lnTo>
                      <a:pt x="82" y="107"/>
                    </a:lnTo>
                    <a:lnTo>
                      <a:pt x="82" y="107"/>
                    </a:lnTo>
                    <a:lnTo>
                      <a:pt x="82" y="101"/>
                    </a:lnTo>
                    <a:lnTo>
                      <a:pt x="76" y="94"/>
                    </a:lnTo>
                    <a:lnTo>
                      <a:pt x="76" y="94"/>
                    </a:lnTo>
                    <a:lnTo>
                      <a:pt x="76" y="94"/>
                    </a:lnTo>
                    <a:lnTo>
                      <a:pt x="76" y="94"/>
                    </a:lnTo>
                    <a:lnTo>
                      <a:pt x="76" y="94"/>
                    </a:lnTo>
                    <a:lnTo>
                      <a:pt x="76" y="94"/>
                    </a:lnTo>
                    <a:lnTo>
                      <a:pt x="76" y="94"/>
                    </a:lnTo>
                    <a:lnTo>
                      <a:pt x="76" y="88"/>
                    </a:lnTo>
                    <a:lnTo>
                      <a:pt x="76" y="88"/>
                    </a:lnTo>
                    <a:lnTo>
                      <a:pt x="76" y="88"/>
                    </a:lnTo>
                    <a:lnTo>
                      <a:pt x="76" y="88"/>
                    </a:lnTo>
                    <a:lnTo>
                      <a:pt x="76" y="88"/>
                    </a:lnTo>
                    <a:lnTo>
                      <a:pt x="69" y="88"/>
                    </a:lnTo>
                    <a:lnTo>
                      <a:pt x="76" y="88"/>
                    </a:lnTo>
                    <a:lnTo>
                      <a:pt x="76" y="88"/>
                    </a:lnTo>
                    <a:lnTo>
                      <a:pt x="76" y="88"/>
                    </a:lnTo>
                    <a:lnTo>
                      <a:pt x="76" y="88"/>
                    </a:lnTo>
                    <a:lnTo>
                      <a:pt x="76" y="88"/>
                    </a:lnTo>
                    <a:lnTo>
                      <a:pt x="76" y="88"/>
                    </a:lnTo>
                    <a:lnTo>
                      <a:pt x="76" y="88"/>
                    </a:lnTo>
                    <a:lnTo>
                      <a:pt x="76" y="88"/>
                    </a:lnTo>
                    <a:lnTo>
                      <a:pt x="76" y="88"/>
                    </a:lnTo>
                    <a:lnTo>
                      <a:pt x="76" y="88"/>
                    </a:lnTo>
                    <a:lnTo>
                      <a:pt x="76" y="88"/>
                    </a:lnTo>
                    <a:lnTo>
                      <a:pt x="76" y="82"/>
                    </a:lnTo>
                    <a:lnTo>
                      <a:pt x="76" y="82"/>
                    </a:lnTo>
                    <a:lnTo>
                      <a:pt x="82" y="82"/>
                    </a:lnTo>
                    <a:lnTo>
                      <a:pt x="82" y="76"/>
                    </a:lnTo>
                    <a:lnTo>
                      <a:pt x="82" y="76"/>
                    </a:lnTo>
                    <a:lnTo>
                      <a:pt x="82" y="69"/>
                    </a:lnTo>
                    <a:lnTo>
                      <a:pt x="82" y="69"/>
                    </a:lnTo>
                    <a:lnTo>
                      <a:pt x="88" y="63"/>
                    </a:lnTo>
                    <a:lnTo>
                      <a:pt x="88" y="63"/>
                    </a:lnTo>
                    <a:lnTo>
                      <a:pt x="88" y="63"/>
                    </a:lnTo>
                    <a:lnTo>
                      <a:pt x="88" y="63"/>
                    </a:lnTo>
                    <a:lnTo>
                      <a:pt x="88" y="63"/>
                    </a:lnTo>
                    <a:lnTo>
                      <a:pt x="88" y="63"/>
                    </a:lnTo>
                    <a:lnTo>
                      <a:pt x="88" y="63"/>
                    </a:lnTo>
                    <a:lnTo>
                      <a:pt x="94" y="63"/>
                    </a:lnTo>
                    <a:lnTo>
                      <a:pt x="94" y="57"/>
                    </a:lnTo>
                    <a:lnTo>
                      <a:pt x="88" y="57"/>
                    </a:lnTo>
                    <a:lnTo>
                      <a:pt x="88" y="57"/>
                    </a:lnTo>
                    <a:lnTo>
                      <a:pt x="94" y="57"/>
                    </a:lnTo>
                    <a:lnTo>
                      <a:pt x="94" y="50"/>
                    </a:lnTo>
                    <a:lnTo>
                      <a:pt x="101" y="50"/>
                    </a:lnTo>
                    <a:lnTo>
                      <a:pt x="101" y="44"/>
                    </a:lnTo>
                    <a:lnTo>
                      <a:pt x="113" y="44"/>
                    </a:lnTo>
                    <a:lnTo>
                      <a:pt x="113" y="44"/>
                    </a:lnTo>
                    <a:lnTo>
                      <a:pt x="126" y="38"/>
                    </a:lnTo>
                    <a:lnTo>
                      <a:pt x="132" y="38"/>
                    </a:lnTo>
                    <a:lnTo>
                      <a:pt x="132" y="38"/>
                    </a:lnTo>
                    <a:lnTo>
                      <a:pt x="138" y="38"/>
                    </a:lnTo>
                    <a:lnTo>
                      <a:pt x="138" y="38"/>
                    </a:lnTo>
                    <a:lnTo>
                      <a:pt x="145" y="38"/>
                    </a:lnTo>
                    <a:lnTo>
                      <a:pt x="145" y="38"/>
                    </a:lnTo>
                    <a:lnTo>
                      <a:pt x="151" y="38"/>
                    </a:lnTo>
                    <a:lnTo>
                      <a:pt x="151" y="38"/>
                    </a:lnTo>
                    <a:lnTo>
                      <a:pt x="151" y="38"/>
                    </a:lnTo>
                    <a:lnTo>
                      <a:pt x="157" y="44"/>
                    </a:lnTo>
                    <a:lnTo>
                      <a:pt x="157" y="44"/>
                    </a:lnTo>
                    <a:lnTo>
                      <a:pt x="164" y="44"/>
                    </a:lnTo>
                    <a:lnTo>
                      <a:pt x="164" y="50"/>
                    </a:lnTo>
                    <a:lnTo>
                      <a:pt x="176" y="57"/>
                    </a:lnTo>
                    <a:lnTo>
                      <a:pt x="182" y="57"/>
                    </a:lnTo>
                    <a:lnTo>
                      <a:pt x="182" y="57"/>
                    </a:lnTo>
                    <a:lnTo>
                      <a:pt x="189" y="63"/>
                    </a:lnTo>
                    <a:lnTo>
                      <a:pt x="189" y="63"/>
                    </a:lnTo>
                    <a:lnTo>
                      <a:pt x="201" y="69"/>
                    </a:lnTo>
                    <a:lnTo>
                      <a:pt x="201" y="69"/>
                    </a:lnTo>
                    <a:lnTo>
                      <a:pt x="208" y="76"/>
                    </a:lnTo>
                    <a:lnTo>
                      <a:pt x="208" y="82"/>
                    </a:lnTo>
                    <a:lnTo>
                      <a:pt x="214" y="82"/>
                    </a:lnTo>
                    <a:lnTo>
                      <a:pt x="214" y="82"/>
                    </a:lnTo>
                    <a:lnTo>
                      <a:pt x="220" y="88"/>
                    </a:lnTo>
                    <a:lnTo>
                      <a:pt x="220" y="94"/>
                    </a:lnTo>
                    <a:lnTo>
                      <a:pt x="226" y="94"/>
                    </a:lnTo>
                    <a:lnTo>
                      <a:pt x="226" y="101"/>
                    </a:lnTo>
                    <a:lnTo>
                      <a:pt x="233" y="107"/>
                    </a:lnTo>
                    <a:lnTo>
                      <a:pt x="233" y="113"/>
                    </a:lnTo>
                    <a:lnTo>
                      <a:pt x="233" y="113"/>
                    </a:lnTo>
                    <a:lnTo>
                      <a:pt x="233" y="120"/>
                    </a:lnTo>
                    <a:lnTo>
                      <a:pt x="233" y="120"/>
                    </a:lnTo>
                    <a:lnTo>
                      <a:pt x="233" y="120"/>
                    </a:lnTo>
                    <a:lnTo>
                      <a:pt x="233" y="120"/>
                    </a:lnTo>
                    <a:lnTo>
                      <a:pt x="239" y="120"/>
                    </a:lnTo>
                    <a:lnTo>
                      <a:pt x="239" y="126"/>
                    </a:lnTo>
                    <a:lnTo>
                      <a:pt x="239" y="126"/>
                    </a:lnTo>
                    <a:lnTo>
                      <a:pt x="239" y="132"/>
                    </a:lnTo>
                    <a:lnTo>
                      <a:pt x="239" y="132"/>
                    </a:lnTo>
                    <a:lnTo>
                      <a:pt x="239" y="132"/>
                    </a:lnTo>
                    <a:lnTo>
                      <a:pt x="239" y="132"/>
                    </a:lnTo>
                    <a:lnTo>
                      <a:pt x="239" y="138"/>
                    </a:lnTo>
                    <a:lnTo>
                      <a:pt x="245" y="145"/>
                    </a:lnTo>
                    <a:lnTo>
                      <a:pt x="245" y="145"/>
                    </a:lnTo>
                    <a:lnTo>
                      <a:pt x="245" y="145"/>
                    </a:lnTo>
                    <a:lnTo>
                      <a:pt x="245" y="145"/>
                    </a:lnTo>
                    <a:lnTo>
                      <a:pt x="245" y="151"/>
                    </a:lnTo>
                    <a:lnTo>
                      <a:pt x="245" y="151"/>
                    </a:lnTo>
                    <a:lnTo>
                      <a:pt x="245" y="157"/>
                    </a:lnTo>
                    <a:lnTo>
                      <a:pt x="245" y="157"/>
                    </a:lnTo>
                    <a:lnTo>
                      <a:pt x="245" y="157"/>
                    </a:lnTo>
                    <a:lnTo>
                      <a:pt x="245" y="157"/>
                    </a:lnTo>
                    <a:lnTo>
                      <a:pt x="245" y="157"/>
                    </a:lnTo>
                    <a:lnTo>
                      <a:pt x="245" y="164"/>
                    </a:lnTo>
                    <a:lnTo>
                      <a:pt x="245" y="164"/>
                    </a:lnTo>
                    <a:lnTo>
                      <a:pt x="245" y="170"/>
                    </a:lnTo>
                    <a:lnTo>
                      <a:pt x="245" y="170"/>
                    </a:lnTo>
                    <a:lnTo>
                      <a:pt x="245" y="170"/>
                    </a:lnTo>
                    <a:lnTo>
                      <a:pt x="245" y="170"/>
                    </a:lnTo>
                    <a:lnTo>
                      <a:pt x="245" y="170"/>
                    </a:lnTo>
                    <a:lnTo>
                      <a:pt x="252" y="170"/>
                    </a:lnTo>
                    <a:lnTo>
                      <a:pt x="252" y="170"/>
                    </a:lnTo>
                    <a:lnTo>
                      <a:pt x="252" y="170"/>
                    </a:lnTo>
                    <a:lnTo>
                      <a:pt x="252" y="170"/>
                    </a:lnTo>
                    <a:lnTo>
                      <a:pt x="252" y="170"/>
                    </a:lnTo>
                    <a:lnTo>
                      <a:pt x="252" y="170"/>
                    </a:lnTo>
                    <a:lnTo>
                      <a:pt x="252" y="170"/>
                    </a:lnTo>
                    <a:lnTo>
                      <a:pt x="252" y="170"/>
                    </a:lnTo>
                    <a:lnTo>
                      <a:pt x="252" y="170"/>
                    </a:lnTo>
                    <a:lnTo>
                      <a:pt x="252" y="164"/>
                    </a:lnTo>
                    <a:lnTo>
                      <a:pt x="252" y="164"/>
                    </a:lnTo>
                    <a:lnTo>
                      <a:pt x="252" y="164"/>
                    </a:lnTo>
                    <a:lnTo>
                      <a:pt x="252" y="157"/>
                    </a:lnTo>
                    <a:lnTo>
                      <a:pt x="252" y="157"/>
                    </a:lnTo>
                    <a:lnTo>
                      <a:pt x="252" y="164"/>
                    </a:lnTo>
                    <a:lnTo>
                      <a:pt x="252" y="164"/>
                    </a:lnTo>
                    <a:lnTo>
                      <a:pt x="252" y="164"/>
                    </a:lnTo>
                    <a:lnTo>
                      <a:pt x="252" y="164"/>
                    </a:lnTo>
                    <a:lnTo>
                      <a:pt x="252" y="164"/>
                    </a:lnTo>
                    <a:lnTo>
                      <a:pt x="252" y="164"/>
                    </a:lnTo>
                    <a:lnTo>
                      <a:pt x="252" y="164"/>
                    </a:lnTo>
                    <a:lnTo>
                      <a:pt x="252" y="164"/>
                    </a:lnTo>
                    <a:lnTo>
                      <a:pt x="258" y="170"/>
                    </a:lnTo>
                    <a:lnTo>
                      <a:pt x="258" y="170"/>
                    </a:lnTo>
                    <a:lnTo>
                      <a:pt x="258" y="170"/>
                    </a:lnTo>
                    <a:lnTo>
                      <a:pt x="264" y="170"/>
                    </a:lnTo>
                    <a:lnTo>
                      <a:pt x="264" y="170"/>
                    </a:lnTo>
                    <a:lnTo>
                      <a:pt x="264" y="164"/>
                    </a:lnTo>
                    <a:lnTo>
                      <a:pt x="264" y="164"/>
                    </a:lnTo>
                    <a:lnTo>
                      <a:pt x="270" y="164"/>
                    </a:lnTo>
                    <a:lnTo>
                      <a:pt x="270" y="164"/>
                    </a:lnTo>
                    <a:lnTo>
                      <a:pt x="270" y="164"/>
                    </a:lnTo>
                    <a:lnTo>
                      <a:pt x="270" y="164"/>
                    </a:lnTo>
                    <a:lnTo>
                      <a:pt x="270" y="164"/>
                    </a:lnTo>
                    <a:lnTo>
                      <a:pt x="264" y="164"/>
                    </a:lnTo>
                    <a:lnTo>
                      <a:pt x="264" y="170"/>
                    </a:lnTo>
                    <a:lnTo>
                      <a:pt x="264" y="170"/>
                    </a:lnTo>
                    <a:lnTo>
                      <a:pt x="264" y="170"/>
                    </a:lnTo>
                    <a:lnTo>
                      <a:pt x="264" y="170"/>
                    </a:lnTo>
                    <a:lnTo>
                      <a:pt x="264" y="170"/>
                    </a:lnTo>
                    <a:lnTo>
                      <a:pt x="258" y="170"/>
                    </a:lnTo>
                    <a:lnTo>
                      <a:pt x="258" y="176"/>
                    </a:lnTo>
                    <a:lnTo>
                      <a:pt x="258" y="176"/>
                    </a:lnTo>
                    <a:lnTo>
                      <a:pt x="258" y="176"/>
                    </a:lnTo>
                    <a:lnTo>
                      <a:pt x="258" y="176"/>
                    </a:lnTo>
                    <a:lnTo>
                      <a:pt x="258" y="176"/>
                    </a:lnTo>
                    <a:lnTo>
                      <a:pt x="258" y="176"/>
                    </a:lnTo>
                    <a:lnTo>
                      <a:pt x="258" y="176"/>
                    </a:lnTo>
                    <a:lnTo>
                      <a:pt x="258" y="176"/>
                    </a:lnTo>
                    <a:lnTo>
                      <a:pt x="258" y="176"/>
                    </a:lnTo>
                    <a:lnTo>
                      <a:pt x="258" y="176"/>
                    </a:lnTo>
                    <a:lnTo>
                      <a:pt x="258" y="176"/>
                    </a:lnTo>
                    <a:lnTo>
                      <a:pt x="258" y="176"/>
                    </a:lnTo>
                    <a:lnTo>
                      <a:pt x="258" y="176"/>
                    </a:lnTo>
                    <a:lnTo>
                      <a:pt x="258" y="176"/>
                    </a:lnTo>
                    <a:lnTo>
                      <a:pt x="258" y="176"/>
                    </a:lnTo>
                    <a:lnTo>
                      <a:pt x="258" y="176"/>
                    </a:lnTo>
                    <a:lnTo>
                      <a:pt x="252" y="176"/>
                    </a:lnTo>
                    <a:lnTo>
                      <a:pt x="252" y="176"/>
                    </a:lnTo>
                    <a:lnTo>
                      <a:pt x="258" y="176"/>
                    </a:lnTo>
                    <a:lnTo>
                      <a:pt x="258" y="176"/>
                    </a:lnTo>
                    <a:lnTo>
                      <a:pt x="258" y="176"/>
                    </a:lnTo>
                    <a:lnTo>
                      <a:pt x="252" y="176"/>
                    </a:lnTo>
                    <a:lnTo>
                      <a:pt x="252" y="176"/>
                    </a:lnTo>
                    <a:lnTo>
                      <a:pt x="252" y="176"/>
                    </a:lnTo>
                    <a:lnTo>
                      <a:pt x="252" y="176"/>
                    </a:lnTo>
                    <a:lnTo>
                      <a:pt x="245" y="176"/>
                    </a:lnTo>
                    <a:lnTo>
                      <a:pt x="245" y="176"/>
                    </a:lnTo>
                    <a:lnTo>
                      <a:pt x="245" y="176"/>
                    </a:lnTo>
                    <a:lnTo>
                      <a:pt x="245" y="176"/>
                    </a:lnTo>
                    <a:lnTo>
                      <a:pt x="252" y="182"/>
                    </a:lnTo>
                    <a:lnTo>
                      <a:pt x="252" y="182"/>
                    </a:lnTo>
                    <a:lnTo>
                      <a:pt x="252" y="182"/>
                    </a:lnTo>
                    <a:lnTo>
                      <a:pt x="252" y="189"/>
                    </a:lnTo>
                    <a:lnTo>
                      <a:pt x="252" y="195"/>
                    </a:lnTo>
                    <a:lnTo>
                      <a:pt x="252" y="201"/>
                    </a:lnTo>
                    <a:lnTo>
                      <a:pt x="252" y="201"/>
                    </a:lnTo>
                    <a:lnTo>
                      <a:pt x="252" y="214"/>
                    </a:lnTo>
                    <a:lnTo>
                      <a:pt x="252" y="214"/>
                    </a:lnTo>
                    <a:lnTo>
                      <a:pt x="252" y="220"/>
                    </a:lnTo>
                    <a:lnTo>
                      <a:pt x="252" y="227"/>
                    </a:lnTo>
                    <a:lnTo>
                      <a:pt x="252" y="233"/>
                    </a:lnTo>
                    <a:lnTo>
                      <a:pt x="252" y="233"/>
                    </a:lnTo>
                    <a:lnTo>
                      <a:pt x="252" y="239"/>
                    </a:lnTo>
                    <a:lnTo>
                      <a:pt x="252" y="239"/>
                    </a:lnTo>
                    <a:lnTo>
                      <a:pt x="252" y="239"/>
                    </a:lnTo>
                    <a:lnTo>
                      <a:pt x="252" y="239"/>
                    </a:lnTo>
                    <a:lnTo>
                      <a:pt x="252" y="239"/>
                    </a:lnTo>
                    <a:lnTo>
                      <a:pt x="252" y="239"/>
                    </a:lnTo>
                    <a:lnTo>
                      <a:pt x="252" y="245"/>
                    </a:lnTo>
                    <a:lnTo>
                      <a:pt x="252" y="252"/>
                    </a:lnTo>
                    <a:lnTo>
                      <a:pt x="252" y="252"/>
                    </a:lnTo>
                    <a:lnTo>
                      <a:pt x="252" y="252"/>
                    </a:lnTo>
                    <a:lnTo>
                      <a:pt x="252" y="258"/>
                    </a:lnTo>
                    <a:lnTo>
                      <a:pt x="252" y="264"/>
                    </a:lnTo>
                    <a:lnTo>
                      <a:pt x="252" y="264"/>
                    </a:lnTo>
                    <a:lnTo>
                      <a:pt x="252" y="271"/>
                    </a:lnTo>
                    <a:lnTo>
                      <a:pt x="252" y="271"/>
                    </a:lnTo>
                    <a:lnTo>
                      <a:pt x="252" y="271"/>
                    </a:lnTo>
                    <a:lnTo>
                      <a:pt x="252" y="271"/>
                    </a:lnTo>
                    <a:lnTo>
                      <a:pt x="258" y="277"/>
                    </a:lnTo>
                    <a:lnTo>
                      <a:pt x="258" y="277"/>
                    </a:lnTo>
                    <a:lnTo>
                      <a:pt x="258" y="277"/>
                    </a:lnTo>
                    <a:lnTo>
                      <a:pt x="258" y="283"/>
                    </a:lnTo>
                    <a:lnTo>
                      <a:pt x="258" y="289"/>
                    </a:lnTo>
                    <a:lnTo>
                      <a:pt x="258" y="296"/>
                    </a:lnTo>
                    <a:lnTo>
                      <a:pt x="258" y="302"/>
                    </a:lnTo>
                    <a:lnTo>
                      <a:pt x="258" y="302"/>
                    </a:lnTo>
                    <a:lnTo>
                      <a:pt x="258" y="315"/>
                    </a:lnTo>
                    <a:lnTo>
                      <a:pt x="258" y="315"/>
                    </a:lnTo>
                    <a:lnTo>
                      <a:pt x="258" y="315"/>
                    </a:lnTo>
                    <a:lnTo>
                      <a:pt x="258" y="321"/>
                    </a:lnTo>
                    <a:lnTo>
                      <a:pt x="258" y="321"/>
                    </a:lnTo>
                    <a:lnTo>
                      <a:pt x="258" y="321"/>
                    </a:lnTo>
                    <a:lnTo>
                      <a:pt x="258" y="340"/>
                    </a:lnTo>
                    <a:lnTo>
                      <a:pt x="258" y="340"/>
                    </a:lnTo>
                    <a:lnTo>
                      <a:pt x="264" y="352"/>
                    </a:lnTo>
                    <a:lnTo>
                      <a:pt x="264" y="359"/>
                    </a:lnTo>
                    <a:lnTo>
                      <a:pt x="264" y="365"/>
                    </a:lnTo>
                    <a:lnTo>
                      <a:pt x="264" y="365"/>
                    </a:lnTo>
                    <a:lnTo>
                      <a:pt x="264" y="371"/>
                    </a:lnTo>
                    <a:lnTo>
                      <a:pt x="264" y="371"/>
                    </a:lnTo>
                    <a:lnTo>
                      <a:pt x="264" y="377"/>
                    </a:lnTo>
                    <a:lnTo>
                      <a:pt x="264" y="377"/>
                    </a:lnTo>
                    <a:lnTo>
                      <a:pt x="264" y="384"/>
                    </a:lnTo>
                    <a:lnTo>
                      <a:pt x="264" y="384"/>
                    </a:lnTo>
                    <a:lnTo>
                      <a:pt x="264" y="390"/>
                    </a:lnTo>
                    <a:lnTo>
                      <a:pt x="270" y="396"/>
                    </a:lnTo>
                    <a:lnTo>
                      <a:pt x="270" y="396"/>
                    </a:lnTo>
                    <a:lnTo>
                      <a:pt x="270" y="396"/>
                    </a:lnTo>
                    <a:lnTo>
                      <a:pt x="270" y="396"/>
                    </a:lnTo>
                    <a:lnTo>
                      <a:pt x="270" y="390"/>
                    </a:lnTo>
                    <a:lnTo>
                      <a:pt x="264" y="384"/>
                    </a:lnTo>
                    <a:lnTo>
                      <a:pt x="264" y="384"/>
                    </a:lnTo>
                    <a:lnTo>
                      <a:pt x="264" y="384"/>
                    </a:lnTo>
                    <a:lnTo>
                      <a:pt x="264" y="384"/>
                    </a:lnTo>
                    <a:lnTo>
                      <a:pt x="264" y="377"/>
                    </a:lnTo>
                    <a:lnTo>
                      <a:pt x="264" y="377"/>
                    </a:lnTo>
                    <a:lnTo>
                      <a:pt x="264" y="371"/>
                    </a:lnTo>
                    <a:lnTo>
                      <a:pt x="264" y="371"/>
                    </a:lnTo>
                    <a:lnTo>
                      <a:pt x="264" y="365"/>
                    </a:lnTo>
                    <a:lnTo>
                      <a:pt x="264" y="365"/>
                    </a:lnTo>
                    <a:lnTo>
                      <a:pt x="264" y="359"/>
                    </a:lnTo>
                    <a:lnTo>
                      <a:pt x="264" y="352"/>
                    </a:lnTo>
                    <a:lnTo>
                      <a:pt x="264" y="352"/>
                    </a:lnTo>
                    <a:lnTo>
                      <a:pt x="264" y="352"/>
                    </a:lnTo>
                    <a:lnTo>
                      <a:pt x="264" y="352"/>
                    </a:lnTo>
                    <a:lnTo>
                      <a:pt x="264" y="352"/>
                    </a:lnTo>
                    <a:lnTo>
                      <a:pt x="264" y="352"/>
                    </a:lnTo>
                    <a:lnTo>
                      <a:pt x="264" y="352"/>
                    </a:lnTo>
                    <a:lnTo>
                      <a:pt x="270" y="352"/>
                    </a:lnTo>
                    <a:lnTo>
                      <a:pt x="270" y="352"/>
                    </a:lnTo>
                    <a:lnTo>
                      <a:pt x="270" y="352"/>
                    </a:lnTo>
                    <a:lnTo>
                      <a:pt x="270" y="352"/>
                    </a:lnTo>
                    <a:lnTo>
                      <a:pt x="270" y="352"/>
                    </a:lnTo>
                    <a:lnTo>
                      <a:pt x="270" y="346"/>
                    </a:lnTo>
                    <a:lnTo>
                      <a:pt x="270" y="346"/>
                    </a:lnTo>
                    <a:lnTo>
                      <a:pt x="270" y="346"/>
                    </a:lnTo>
                    <a:lnTo>
                      <a:pt x="270" y="333"/>
                    </a:lnTo>
                    <a:lnTo>
                      <a:pt x="270" y="333"/>
                    </a:lnTo>
                    <a:lnTo>
                      <a:pt x="270" y="327"/>
                    </a:lnTo>
                    <a:lnTo>
                      <a:pt x="270" y="327"/>
                    </a:lnTo>
                    <a:lnTo>
                      <a:pt x="270" y="327"/>
                    </a:lnTo>
                    <a:lnTo>
                      <a:pt x="270" y="327"/>
                    </a:lnTo>
                    <a:lnTo>
                      <a:pt x="270" y="327"/>
                    </a:lnTo>
                    <a:lnTo>
                      <a:pt x="270" y="327"/>
                    </a:lnTo>
                    <a:lnTo>
                      <a:pt x="270" y="327"/>
                    </a:lnTo>
                    <a:lnTo>
                      <a:pt x="270" y="327"/>
                    </a:lnTo>
                    <a:lnTo>
                      <a:pt x="270" y="327"/>
                    </a:lnTo>
                    <a:lnTo>
                      <a:pt x="270" y="327"/>
                    </a:lnTo>
                    <a:lnTo>
                      <a:pt x="270" y="321"/>
                    </a:lnTo>
                    <a:lnTo>
                      <a:pt x="277" y="321"/>
                    </a:lnTo>
                    <a:lnTo>
                      <a:pt x="283" y="315"/>
                    </a:lnTo>
                    <a:lnTo>
                      <a:pt x="283" y="315"/>
                    </a:lnTo>
                    <a:lnTo>
                      <a:pt x="283" y="315"/>
                    </a:lnTo>
                    <a:lnTo>
                      <a:pt x="289" y="315"/>
                    </a:lnTo>
                    <a:lnTo>
                      <a:pt x="289" y="308"/>
                    </a:lnTo>
                    <a:lnTo>
                      <a:pt x="289" y="308"/>
                    </a:lnTo>
                    <a:lnTo>
                      <a:pt x="283" y="308"/>
                    </a:lnTo>
                    <a:lnTo>
                      <a:pt x="283" y="308"/>
                    </a:lnTo>
                    <a:lnTo>
                      <a:pt x="283" y="308"/>
                    </a:lnTo>
                    <a:lnTo>
                      <a:pt x="283" y="308"/>
                    </a:lnTo>
                    <a:lnTo>
                      <a:pt x="277" y="308"/>
                    </a:lnTo>
                    <a:lnTo>
                      <a:pt x="270" y="308"/>
                    </a:lnTo>
                    <a:lnTo>
                      <a:pt x="270" y="308"/>
                    </a:lnTo>
                    <a:lnTo>
                      <a:pt x="270" y="308"/>
                    </a:lnTo>
                    <a:lnTo>
                      <a:pt x="270" y="308"/>
                    </a:lnTo>
                    <a:lnTo>
                      <a:pt x="264" y="308"/>
                    </a:lnTo>
                    <a:lnTo>
                      <a:pt x="264" y="308"/>
                    </a:lnTo>
                    <a:lnTo>
                      <a:pt x="264" y="308"/>
                    </a:lnTo>
                    <a:lnTo>
                      <a:pt x="264" y="308"/>
                    </a:lnTo>
                    <a:lnTo>
                      <a:pt x="264" y="308"/>
                    </a:lnTo>
                    <a:lnTo>
                      <a:pt x="264" y="302"/>
                    </a:lnTo>
                    <a:lnTo>
                      <a:pt x="264" y="302"/>
                    </a:lnTo>
                    <a:lnTo>
                      <a:pt x="264" y="302"/>
                    </a:lnTo>
                    <a:lnTo>
                      <a:pt x="264" y="296"/>
                    </a:lnTo>
                    <a:lnTo>
                      <a:pt x="264" y="296"/>
                    </a:lnTo>
                    <a:lnTo>
                      <a:pt x="264" y="296"/>
                    </a:lnTo>
                    <a:lnTo>
                      <a:pt x="264" y="296"/>
                    </a:lnTo>
                    <a:lnTo>
                      <a:pt x="264" y="289"/>
                    </a:lnTo>
                    <a:lnTo>
                      <a:pt x="270" y="289"/>
                    </a:lnTo>
                    <a:lnTo>
                      <a:pt x="270" y="289"/>
                    </a:lnTo>
                    <a:lnTo>
                      <a:pt x="270" y="289"/>
                    </a:lnTo>
                    <a:lnTo>
                      <a:pt x="270" y="289"/>
                    </a:lnTo>
                    <a:lnTo>
                      <a:pt x="270" y="296"/>
                    </a:lnTo>
                    <a:lnTo>
                      <a:pt x="270" y="296"/>
                    </a:lnTo>
                    <a:lnTo>
                      <a:pt x="270" y="296"/>
                    </a:lnTo>
                    <a:lnTo>
                      <a:pt x="270" y="296"/>
                    </a:lnTo>
                    <a:lnTo>
                      <a:pt x="270" y="296"/>
                    </a:lnTo>
                    <a:lnTo>
                      <a:pt x="270" y="296"/>
                    </a:lnTo>
                    <a:lnTo>
                      <a:pt x="270" y="296"/>
                    </a:lnTo>
                    <a:lnTo>
                      <a:pt x="270" y="296"/>
                    </a:lnTo>
                    <a:lnTo>
                      <a:pt x="270" y="296"/>
                    </a:lnTo>
                    <a:lnTo>
                      <a:pt x="277" y="302"/>
                    </a:lnTo>
                    <a:lnTo>
                      <a:pt x="277" y="302"/>
                    </a:lnTo>
                    <a:lnTo>
                      <a:pt x="283" y="302"/>
                    </a:lnTo>
                    <a:lnTo>
                      <a:pt x="283" y="302"/>
                    </a:lnTo>
                    <a:lnTo>
                      <a:pt x="283" y="296"/>
                    </a:lnTo>
                    <a:lnTo>
                      <a:pt x="289" y="296"/>
                    </a:lnTo>
                    <a:lnTo>
                      <a:pt x="296" y="296"/>
                    </a:lnTo>
                    <a:lnTo>
                      <a:pt x="302" y="296"/>
                    </a:lnTo>
                    <a:lnTo>
                      <a:pt x="308" y="296"/>
                    </a:lnTo>
                    <a:lnTo>
                      <a:pt x="314" y="296"/>
                    </a:lnTo>
                    <a:lnTo>
                      <a:pt x="314" y="296"/>
                    </a:lnTo>
                    <a:lnTo>
                      <a:pt x="321" y="296"/>
                    </a:lnTo>
                    <a:lnTo>
                      <a:pt x="321" y="296"/>
                    </a:lnTo>
                    <a:lnTo>
                      <a:pt x="321" y="296"/>
                    </a:lnTo>
                    <a:lnTo>
                      <a:pt x="321" y="296"/>
                    </a:lnTo>
                    <a:lnTo>
                      <a:pt x="321" y="296"/>
                    </a:lnTo>
                    <a:lnTo>
                      <a:pt x="321" y="296"/>
                    </a:lnTo>
                    <a:lnTo>
                      <a:pt x="321" y="296"/>
                    </a:lnTo>
                    <a:lnTo>
                      <a:pt x="321" y="296"/>
                    </a:lnTo>
                    <a:lnTo>
                      <a:pt x="327" y="296"/>
                    </a:lnTo>
                    <a:lnTo>
                      <a:pt x="327" y="296"/>
                    </a:lnTo>
                    <a:lnTo>
                      <a:pt x="321" y="289"/>
                    </a:lnTo>
                    <a:lnTo>
                      <a:pt x="321" y="289"/>
                    </a:lnTo>
                    <a:lnTo>
                      <a:pt x="321" y="289"/>
                    </a:lnTo>
                    <a:lnTo>
                      <a:pt x="327" y="289"/>
                    </a:lnTo>
                    <a:lnTo>
                      <a:pt x="327" y="289"/>
                    </a:lnTo>
                    <a:lnTo>
                      <a:pt x="327" y="289"/>
                    </a:lnTo>
                    <a:lnTo>
                      <a:pt x="327" y="289"/>
                    </a:lnTo>
                    <a:lnTo>
                      <a:pt x="327" y="289"/>
                    </a:lnTo>
                    <a:lnTo>
                      <a:pt x="321" y="289"/>
                    </a:lnTo>
                    <a:lnTo>
                      <a:pt x="321" y="289"/>
                    </a:lnTo>
                    <a:lnTo>
                      <a:pt x="321" y="289"/>
                    </a:lnTo>
                    <a:lnTo>
                      <a:pt x="321" y="283"/>
                    </a:lnTo>
                    <a:lnTo>
                      <a:pt x="327" y="283"/>
                    </a:lnTo>
                    <a:lnTo>
                      <a:pt x="327" y="289"/>
                    </a:lnTo>
                    <a:lnTo>
                      <a:pt x="333" y="289"/>
                    </a:lnTo>
                    <a:lnTo>
                      <a:pt x="333" y="289"/>
                    </a:lnTo>
                    <a:lnTo>
                      <a:pt x="333" y="289"/>
                    </a:lnTo>
                    <a:lnTo>
                      <a:pt x="333" y="296"/>
                    </a:lnTo>
                    <a:lnTo>
                      <a:pt x="333" y="296"/>
                    </a:lnTo>
                    <a:lnTo>
                      <a:pt x="333" y="296"/>
                    </a:lnTo>
                    <a:lnTo>
                      <a:pt x="333" y="302"/>
                    </a:lnTo>
                    <a:lnTo>
                      <a:pt x="333" y="302"/>
                    </a:lnTo>
                    <a:lnTo>
                      <a:pt x="333" y="302"/>
                    </a:lnTo>
                    <a:lnTo>
                      <a:pt x="333" y="302"/>
                    </a:lnTo>
                    <a:lnTo>
                      <a:pt x="327" y="308"/>
                    </a:lnTo>
                    <a:lnTo>
                      <a:pt x="327" y="308"/>
                    </a:lnTo>
                    <a:lnTo>
                      <a:pt x="333" y="308"/>
                    </a:lnTo>
                    <a:lnTo>
                      <a:pt x="333" y="308"/>
                    </a:lnTo>
                    <a:lnTo>
                      <a:pt x="333" y="315"/>
                    </a:lnTo>
                    <a:lnTo>
                      <a:pt x="333" y="315"/>
                    </a:lnTo>
                    <a:lnTo>
                      <a:pt x="333" y="315"/>
                    </a:lnTo>
                    <a:lnTo>
                      <a:pt x="333" y="315"/>
                    </a:lnTo>
                    <a:lnTo>
                      <a:pt x="333" y="315"/>
                    </a:lnTo>
                    <a:lnTo>
                      <a:pt x="327" y="315"/>
                    </a:lnTo>
                    <a:lnTo>
                      <a:pt x="327" y="315"/>
                    </a:lnTo>
                    <a:lnTo>
                      <a:pt x="327" y="315"/>
                    </a:lnTo>
                    <a:lnTo>
                      <a:pt x="327" y="315"/>
                    </a:lnTo>
                    <a:lnTo>
                      <a:pt x="327" y="315"/>
                    </a:lnTo>
                    <a:lnTo>
                      <a:pt x="321" y="315"/>
                    </a:lnTo>
                    <a:lnTo>
                      <a:pt x="321" y="308"/>
                    </a:lnTo>
                    <a:lnTo>
                      <a:pt x="321" y="308"/>
                    </a:lnTo>
                    <a:lnTo>
                      <a:pt x="321" y="308"/>
                    </a:lnTo>
                    <a:lnTo>
                      <a:pt x="321" y="308"/>
                    </a:lnTo>
                    <a:lnTo>
                      <a:pt x="321" y="308"/>
                    </a:lnTo>
                    <a:lnTo>
                      <a:pt x="321" y="302"/>
                    </a:lnTo>
                    <a:lnTo>
                      <a:pt x="321" y="302"/>
                    </a:lnTo>
                    <a:lnTo>
                      <a:pt x="321" y="302"/>
                    </a:lnTo>
                    <a:lnTo>
                      <a:pt x="321" y="302"/>
                    </a:lnTo>
                    <a:lnTo>
                      <a:pt x="321" y="308"/>
                    </a:lnTo>
                    <a:lnTo>
                      <a:pt x="321" y="308"/>
                    </a:lnTo>
                    <a:lnTo>
                      <a:pt x="321" y="315"/>
                    </a:lnTo>
                    <a:lnTo>
                      <a:pt x="321" y="315"/>
                    </a:lnTo>
                    <a:lnTo>
                      <a:pt x="321" y="321"/>
                    </a:lnTo>
                    <a:lnTo>
                      <a:pt x="321" y="321"/>
                    </a:lnTo>
                    <a:lnTo>
                      <a:pt x="327" y="321"/>
                    </a:lnTo>
                    <a:lnTo>
                      <a:pt x="327" y="327"/>
                    </a:lnTo>
                    <a:lnTo>
                      <a:pt x="327" y="327"/>
                    </a:lnTo>
                    <a:lnTo>
                      <a:pt x="327" y="327"/>
                    </a:lnTo>
                    <a:lnTo>
                      <a:pt x="327" y="327"/>
                    </a:lnTo>
                    <a:lnTo>
                      <a:pt x="333" y="333"/>
                    </a:lnTo>
                    <a:lnTo>
                      <a:pt x="340" y="340"/>
                    </a:lnTo>
                    <a:lnTo>
                      <a:pt x="340" y="340"/>
                    </a:lnTo>
                    <a:lnTo>
                      <a:pt x="340" y="340"/>
                    </a:lnTo>
                    <a:lnTo>
                      <a:pt x="340" y="340"/>
                    </a:lnTo>
                    <a:lnTo>
                      <a:pt x="340" y="340"/>
                    </a:lnTo>
                    <a:lnTo>
                      <a:pt x="346" y="340"/>
                    </a:lnTo>
                    <a:lnTo>
                      <a:pt x="346" y="340"/>
                    </a:lnTo>
                    <a:lnTo>
                      <a:pt x="346" y="340"/>
                    </a:lnTo>
                    <a:lnTo>
                      <a:pt x="346" y="340"/>
                    </a:lnTo>
                    <a:lnTo>
                      <a:pt x="346" y="340"/>
                    </a:lnTo>
                    <a:lnTo>
                      <a:pt x="346" y="340"/>
                    </a:lnTo>
                    <a:lnTo>
                      <a:pt x="346" y="340"/>
                    </a:lnTo>
                    <a:lnTo>
                      <a:pt x="346" y="340"/>
                    </a:lnTo>
                    <a:lnTo>
                      <a:pt x="352" y="340"/>
                    </a:lnTo>
                    <a:lnTo>
                      <a:pt x="352" y="340"/>
                    </a:lnTo>
                    <a:lnTo>
                      <a:pt x="346" y="333"/>
                    </a:lnTo>
                    <a:lnTo>
                      <a:pt x="346" y="333"/>
                    </a:lnTo>
                    <a:lnTo>
                      <a:pt x="346" y="333"/>
                    </a:lnTo>
                    <a:lnTo>
                      <a:pt x="346" y="333"/>
                    </a:lnTo>
                    <a:lnTo>
                      <a:pt x="346" y="333"/>
                    </a:lnTo>
                    <a:lnTo>
                      <a:pt x="346" y="333"/>
                    </a:lnTo>
                    <a:lnTo>
                      <a:pt x="346" y="333"/>
                    </a:lnTo>
                    <a:lnTo>
                      <a:pt x="346" y="333"/>
                    </a:lnTo>
                    <a:lnTo>
                      <a:pt x="346" y="327"/>
                    </a:lnTo>
                    <a:lnTo>
                      <a:pt x="346" y="327"/>
                    </a:lnTo>
                    <a:lnTo>
                      <a:pt x="340" y="327"/>
                    </a:lnTo>
                    <a:lnTo>
                      <a:pt x="340" y="327"/>
                    </a:lnTo>
                    <a:lnTo>
                      <a:pt x="340" y="327"/>
                    </a:lnTo>
                    <a:lnTo>
                      <a:pt x="346" y="327"/>
                    </a:lnTo>
                    <a:lnTo>
                      <a:pt x="346" y="327"/>
                    </a:lnTo>
                    <a:lnTo>
                      <a:pt x="346" y="327"/>
                    </a:lnTo>
                    <a:lnTo>
                      <a:pt x="346" y="327"/>
                    </a:lnTo>
                    <a:lnTo>
                      <a:pt x="346" y="327"/>
                    </a:lnTo>
                    <a:lnTo>
                      <a:pt x="346" y="327"/>
                    </a:lnTo>
                    <a:lnTo>
                      <a:pt x="346" y="327"/>
                    </a:lnTo>
                    <a:lnTo>
                      <a:pt x="352" y="327"/>
                    </a:lnTo>
                    <a:lnTo>
                      <a:pt x="352" y="327"/>
                    </a:lnTo>
                    <a:lnTo>
                      <a:pt x="352" y="333"/>
                    </a:lnTo>
                    <a:lnTo>
                      <a:pt x="359" y="333"/>
                    </a:lnTo>
                    <a:lnTo>
                      <a:pt x="359" y="333"/>
                    </a:lnTo>
                    <a:lnTo>
                      <a:pt x="359" y="333"/>
                    </a:lnTo>
                    <a:lnTo>
                      <a:pt x="359" y="333"/>
                    </a:lnTo>
                    <a:lnTo>
                      <a:pt x="365" y="333"/>
                    </a:lnTo>
                    <a:lnTo>
                      <a:pt x="365" y="333"/>
                    </a:lnTo>
                    <a:lnTo>
                      <a:pt x="365" y="333"/>
                    </a:lnTo>
                    <a:lnTo>
                      <a:pt x="365" y="333"/>
                    </a:lnTo>
                    <a:lnTo>
                      <a:pt x="365" y="333"/>
                    </a:lnTo>
                    <a:lnTo>
                      <a:pt x="365" y="333"/>
                    </a:lnTo>
                    <a:lnTo>
                      <a:pt x="365" y="333"/>
                    </a:lnTo>
                    <a:lnTo>
                      <a:pt x="365" y="333"/>
                    </a:lnTo>
                    <a:lnTo>
                      <a:pt x="371" y="327"/>
                    </a:lnTo>
                    <a:lnTo>
                      <a:pt x="371" y="327"/>
                    </a:lnTo>
                    <a:lnTo>
                      <a:pt x="371" y="333"/>
                    </a:lnTo>
                    <a:lnTo>
                      <a:pt x="371" y="333"/>
                    </a:lnTo>
                    <a:lnTo>
                      <a:pt x="371" y="333"/>
                    </a:lnTo>
                    <a:lnTo>
                      <a:pt x="371" y="333"/>
                    </a:lnTo>
                    <a:lnTo>
                      <a:pt x="371" y="327"/>
                    </a:lnTo>
                    <a:lnTo>
                      <a:pt x="371" y="327"/>
                    </a:lnTo>
                    <a:lnTo>
                      <a:pt x="371" y="327"/>
                    </a:lnTo>
                    <a:lnTo>
                      <a:pt x="371" y="327"/>
                    </a:lnTo>
                    <a:lnTo>
                      <a:pt x="371" y="327"/>
                    </a:lnTo>
                    <a:lnTo>
                      <a:pt x="365" y="327"/>
                    </a:lnTo>
                    <a:lnTo>
                      <a:pt x="365" y="327"/>
                    </a:lnTo>
                    <a:lnTo>
                      <a:pt x="365" y="327"/>
                    </a:lnTo>
                    <a:lnTo>
                      <a:pt x="365" y="327"/>
                    </a:lnTo>
                    <a:lnTo>
                      <a:pt x="365" y="321"/>
                    </a:lnTo>
                    <a:lnTo>
                      <a:pt x="365" y="321"/>
                    </a:lnTo>
                    <a:lnTo>
                      <a:pt x="371" y="321"/>
                    </a:lnTo>
                    <a:lnTo>
                      <a:pt x="371" y="321"/>
                    </a:lnTo>
                    <a:lnTo>
                      <a:pt x="377" y="321"/>
                    </a:lnTo>
                    <a:lnTo>
                      <a:pt x="377" y="321"/>
                    </a:lnTo>
                    <a:lnTo>
                      <a:pt x="371" y="321"/>
                    </a:lnTo>
                    <a:lnTo>
                      <a:pt x="371" y="327"/>
                    </a:lnTo>
                    <a:lnTo>
                      <a:pt x="371" y="327"/>
                    </a:lnTo>
                    <a:lnTo>
                      <a:pt x="371" y="327"/>
                    </a:lnTo>
                    <a:lnTo>
                      <a:pt x="371" y="327"/>
                    </a:lnTo>
                    <a:lnTo>
                      <a:pt x="371" y="327"/>
                    </a:lnTo>
                    <a:lnTo>
                      <a:pt x="377" y="327"/>
                    </a:lnTo>
                    <a:lnTo>
                      <a:pt x="377" y="327"/>
                    </a:lnTo>
                    <a:lnTo>
                      <a:pt x="377" y="327"/>
                    </a:lnTo>
                    <a:lnTo>
                      <a:pt x="377" y="327"/>
                    </a:lnTo>
                    <a:lnTo>
                      <a:pt x="377" y="327"/>
                    </a:lnTo>
                    <a:lnTo>
                      <a:pt x="377" y="327"/>
                    </a:lnTo>
                    <a:lnTo>
                      <a:pt x="377" y="327"/>
                    </a:lnTo>
                    <a:lnTo>
                      <a:pt x="377" y="327"/>
                    </a:lnTo>
                    <a:lnTo>
                      <a:pt x="377" y="327"/>
                    </a:lnTo>
                    <a:lnTo>
                      <a:pt x="377" y="327"/>
                    </a:lnTo>
                    <a:lnTo>
                      <a:pt x="377" y="327"/>
                    </a:lnTo>
                    <a:lnTo>
                      <a:pt x="384" y="327"/>
                    </a:lnTo>
                    <a:lnTo>
                      <a:pt x="384" y="327"/>
                    </a:lnTo>
                    <a:lnTo>
                      <a:pt x="384" y="327"/>
                    </a:lnTo>
                    <a:lnTo>
                      <a:pt x="384" y="327"/>
                    </a:lnTo>
                    <a:lnTo>
                      <a:pt x="384" y="327"/>
                    </a:lnTo>
                    <a:lnTo>
                      <a:pt x="384" y="327"/>
                    </a:lnTo>
                    <a:lnTo>
                      <a:pt x="384" y="327"/>
                    </a:lnTo>
                    <a:lnTo>
                      <a:pt x="384" y="327"/>
                    </a:lnTo>
                    <a:lnTo>
                      <a:pt x="384" y="327"/>
                    </a:lnTo>
                    <a:lnTo>
                      <a:pt x="384" y="327"/>
                    </a:lnTo>
                    <a:lnTo>
                      <a:pt x="384" y="327"/>
                    </a:lnTo>
                    <a:lnTo>
                      <a:pt x="384" y="327"/>
                    </a:lnTo>
                    <a:lnTo>
                      <a:pt x="384" y="327"/>
                    </a:lnTo>
                    <a:lnTo>
                      <a:pt x="377" y="327"/>
                    </a:lnTo>
                    <a:lnTo>
                      <a:pt x="377" y="327"/>
                    </a:lnTo>
                    <a:lnTo>
                      <a:pt x="377" y="327"/>
                    </a:lnTo>
                    <a:lnTo>
                      <a:pt x="377" y="327"/>
                    </a:lnTo>
                    <a:lnTo>
                      <a:pt x="377" y="327"/>
                    </a:lnTo>
                    <a:lnTo>
                      <a:pt x="377" y="333"/>
                    </a:lnTo>
                    <a:lnTo>
                      <a:pt x="377" y="333"/>
                    </a:lnTo>
                    <a:lnTo>
                      <a:pt x="377" y="333"/>
                    </a:lnTo>
                    <a:lnTo>
                      <a:pt x="377" y="333"/>
                    </a:lnTo>
                    <a:lnTo>
                      <a:pt x="377" y="333"/>
                    </a:lnTo>
                    <a:lnTo>
                      <a:pt x="377" y="333"/>
                    </a:lnTo>
                    <a:lnTo>
                      <a:pt x="377" y="333"/>
                    </a:lnTo>
                    <a:lnTo>
                      <a:pt x="377" y="333"/>
                    </a:lnTo>
                    <a:lnTo>
                      <a:pt x="377" y="333"/>
                    </a:lnTo>
                    <a:lnTo>
                      <a:pt x="377" y="333"/>
                    </a:lnTo>
                    <a:lnTo>
                      <a:pt x="377" y="333"/>
                    </a:lnTo>
                    <a:lnTo>
                      <a:pt x="377" y="333"/>
                    </a:lnTo>
                    <a:lnTo>
                      <a:pt x="377" y="333"/>
                    </a:lnTo>
                    <a:lnTo>
                      <a:pt x="377" y="333"/>
                    </a:lnTo>
                    <a:lnTo>
                      <a:pt x="371" y="333"/>
                    </a:lnTo>
                    <a:lnTo>
                      <a:pt x="371" y="333"/>
                    </a:lnTo>
                    <a:lnTo>
                      <a:pt x="371" y="340"/>
                    </a:lnTo>
                    <a:lnTo>
                      <a:pt x="371" y="340"/>
                    </a:lnTo>
                    <a:lnTo>
                      <a:pt x="371" y="340"/>
                    </a:lnTo>
                    <a:lnTo>
                      <a:pt x="371" y="340"/>
                    </a:lnTo>
                    <a:lnTo>
                      <a:pt x="371" y="340"/>
                    </a:lnTo>
                    <a:lnTo>
                      <a:pt x="365" y="340"/>
                    </a:lnTo>
                    <a:lnTo>
                      <a:pt x="365" y="340"/>
                    </a:lnTo>
                    <a:lnTo>
                      <a:pt x="365" y="340"/>
                    </a:lnTo>
                    <a:lnTo>
                      <a:pt x="365" y="340"/>
                    </a:lnTo>
                    <a:lnTo>
                      <a:pt x="365" y="340"/>
                    </a:lnTo>
                    <a:lnTo>
                      <a:pt x="365" y="340"/>
                    </a:lnTo>
                    <a:lnTo>
                      <a:pt x="359" y="340"/>
                    </a:lnTo>
                    <a:lnTo>
                      <a:pt x="359" y="340"/>
                    </a:lnTo>
                    <a:lnTo>
                      <a:pt x="359" y="340"/>
                    </a:lnTo>
                    <a:lnTo>
                      <a:pt x="359" y="340"/>
                    </a:lnTo>
                    <a:lnTo>
                      <a:pt x="359" y="340"/>
                    </a:lnTo>
                    <a:lnTo>
                      <a:pt x="359" y="340"/>
                    </a:lnTo>
                    <a:lnTo>
                      <a:pt x="359" y="346"/>
                    </a:lnTo>
                    <a:lnTo>
                      <a:pt x="359" y="346"/>
                    </a:lnTo>
                    <a:lnTo>
                      <a:pt x="359" y="346"/>
                    </a:lnTo>
                    <a:lnTo>
                      <a:pt x="359" y="346"/>
                    </a:lnTo>
                    <a:lnTo>
                      <a:pt x="359" y="346"/>
                    </a:lnTo>
                    <a:lnTo>
                      <a:pt x="359" y="346"/>
                    </a:lnTo>
                    <a:lnTo>
                      <a:pt x="359" y="346"/>
                    </a:lnTo>
                    <a:lnTo>
                      <a:pt x="365" y="346"/>
                    </a:lnTo>
                    <a:lnTo>
                      <a:pt x="365" y="346"/>
                    </a:lnTo>
                    <a:lnTo>
                      <a:pt x="365" y="346"/>
                    </a:lnTo>
                    <a:lnTo>
                      <a:pt x="365" y="346"/>
                    </a:lnTo>
                    <a:lnTo>
                      <a:pt x="365" y="346"/>
                    </a:lnTo>
                    <a:lnTo>
                      <a:pt x="365" y="346"/>
                    </a:lnTo>
                    <a:lnTo>
                      <a:pt x="359" y="346"/>
                    </a:lnTo>
                    <a:lnTo>
                      <a:pt x="359" y="352"/>
                    </a:lnTo>
                    <a:lnTo>
                      <a:pt x="365" y="352"/>
                    </a:lnTo>
                    <a:lnTo>
                      <a:pt x="365" y="352"/>
                    </a:lnTo>
                    <a:lnTo>
                      <a:pt x="365" y="352"/>
                    </a:lnTo>
                    <a:lnTo>
                      <a:pt x="365" y="352"/>
                    </a:lnTo>
                    <a:lnTo>
                      <a:pt x="365" y="352"/>
                    </a:lnTo>
                    <a:lnTo>
                      <a:pt x="365" y="352"/>
                    </a:lnTo>
                    <a:lnTo>
                      <a:pt x="371" y="352"/>
                    </a:lnTo>
                    <a:lnTo>
                      <a:pt x="371" y="352"/>
                    </a:lnTo>
                    <a:lnTo>
                      <a:pt x="371" y="352"/>
                    </a:lnTo>
                    <a:lnTo>
                      <a:pt x="371" y="352"/>
                    </a:lnTo>
                    <a:lnTo>
                      <a:pt x="371" y="352"/>
                    </a:lnTo>
                    <a:lnTo>
                      <a:pt x="371" y="352"/>
                    </a:lnTo>
                    <a:lnTo>
                      <a:pt x="371" y="352"/>
                    </a:lnTo>
                    <a:lnTo>
                      <a:pt x="371" y="352"/>
                    </a:lnTo>
                    <a:lnTo>
                      <a:pt x="365" y="352"/>
                    </a:lnTo>
                    <a:lnTo>
                      <a:pt x="371" y="352"/>
                    </a:lnTo>
                    <a:lnTo>
                      <a:pt x="365" y="352"/>
                    </a:lnTo>
                    <a:lnTo>
                      <a:pt x="365" y="352"/>
                    </a:lnTo>
                    <a:lnTo>
                      <a:pt x="365" y="352"/>
                    </a:lnTo>
                    <a:lnTo>
                      <a:pt x="365" y="359"/>
                    </a:lnTo>
                    <a:lnTo>
                      <a:pt x="365" y="359"/>
                    </a:lnTo>
                    <a:lnTo>
                      <a:pt x="365" y="359"/>
                    </a:lnTo>
                    <a:lnTo>
                      <a:pt x="365" y="359"/>
                    </a:lnTo>
                    <a:lnTo>
                      <a:pt x="365" y="359"/>
                    </a:lnTo>
                    <a:lnTo>
                      <a:pt x="365" y="365"/>
                    </a:lnTo>
                    <a:lnTo>
                      <a:pt x="365" y="365"/>
                    </a:lnTo>
                    <a:lnTo>
                      <a:pt x="365" y="365"/>
                    </a:lnTo>
                    <a:lnTo>
                      <a:pt x="365" y="365"/>
                    </a:lnTo>
                    <a:lnTo>
                      <a:pt x="365" y="365"/>
                    </a:lnTo>
                    <a:lnTo>
                      <a:pt x="365" y="365"/>
                    </a:lnTo>
                    <a:lnTo>
                      <a:pt x="365" y="365"/>
                    </a:lnTo>
                    <a:lnTo>
                      <a:pt x="365" y="365"/>
                    </a:lnTo>
                    <a:lnTo>
                      <a:pt x="365" y="371"/>
                    </a:lnTo>
                    <a:lnTo>
                      <a:pt x="371" y="371"/>
                    </a:lnTo>
                    <a:lnTo>
                      <a:pt x="371" y="371"/>
                    </a:lnTo>
                    <a:lnTo>
                      <a:pt x="371" y="371"/>
                    </a:lnTo>
                    <a:lnTo>
                      <a:pt x="371" y="371"/>
                    </a:lnTo>
                    <a:lnTo>
                      <a:pt x="371" y="371"/>
                    </a:lnTo>
                    <a:lnTo>
                      <a:pt x="371" y="371"/>
                    </a:lnTo>
                    <a:lnTo>
                      <a:pt x="371" y="371"/>
                    </a:lnTo>
                    <a:lnTo>
                      <a:pt x="371" y="371"/>
                    </a:lnTo>
                    <a:lnTo>
                      <a:pt x="371" y="371"/>
                    </a:lnTo>
                    <a:lnTo>
                      <a:pt x="371" y="371"/>
                    </a:lnTo>
                    <a:lnTo>
                      <a:pt x="377" y="371"/>
                    </a:lnTo>
                    <a:lnTo>
                      <a:pt x="377" y="371"/>
                    </a:lnTo>
                    <a:lnTo>
                      <a:pt x="371" y="371"/>
                    </a:lnTo>
                    <a:lnTo>
                      <a:pt x="371" y="371"/>
                    </a:lnTo>
                    <a:lnTo>
                      <a:pt x="371" y="377"/>
                    </a:lnTo>
                    <a:lnTo>
                      <a:pt x="371" y="377"/>
                    </a:lnTo>
                    <a:lnTo>
                      <a:pt x="371" y="377"/>
                    </a:lnTo>
                    <a:lnTo>
                      <a:pt x="371" y="377"/>
                    </a:lnTo>
                    <a:lnTo>
                      <a:pt x="371" y="377"/>
                    </a:lnTo>
                    <a:lnTo>
                      <a:pt x="371" y="377"/>
                    </a:lnTo>
                    <a:lnTo>
                      <a:pt x="371" y="377"/>
                    </a:lnTo>
                    <a:lnTo>
                      <a:pt x="371" y="377"/>
                    </a:lnTo>
                    <a:lnTo>
                      <a:pt x="371" y="384"/>
                    </a:lnTo>
                    <a:lnTo>
                      <a:pt x="371" y="384"/>
                    </a:lnTo>
                    <a:lnTo>
                      <a:pt x="371" y="384"/>
                    </a:lnTo>
                    <a:lnTo>
                      <a:pt x="371" y="384"/>
                    </a:lnTo>
                    <a:lnTo>
                      <a:pt x="371" y="384"/>
                    </a:lnTo>
                    <a:lnTo>
                      <a:pt x="371" y="384"/>
                    </a:lnTo>
                    <a:lnTo>
                      <a:pt x="371" y="384"/>
                    </a:lnTo>
                    <a:lnTo>
                      <a:pt x="371" y="384"/>
                    </a:lnTo>
                    <a:lnTo>
                      <a:pt x="371" y="384"/>
                    </a:lnTo>
                    <a:lnTo>
                      <a:pt x="371" y="384"/>
                    </a:lnTo>
                    <a:lnTo>
                      <a:pt x="371" y="384"/>
                    </a:lnTo>
                    <a:lnTo>
                      <a:pt x="371" y="384"/>
                    </a:lnTo>
                    <a:lnTo>
                      <a:pt x="371" y="377"/>
                    </a:lnTo>
                    <a:lnTo>
                      <a:pt x="371" y="377"/>
                    </a:lnTo>
                    <a:lnTo>
                      <a:pt x="371" y="377"/>
                    </a:lnTo>
                    <a:lnTo>
                      <a:pt x="365" y="377"/>
                    </a:lnTo>
                    <a:lnTo>
                      <a:pt x="365" y="377"/>
                    </a:lnTo>
                    <a:lnTo>
                      <a:pt x="365" y="377"/>
                    </a:lnTo>
                    <a:lnTo>
                      <a:pt x="365" y="377"/>
                    </a:lnTo>
                    <a:lnTo>
                      <a:pt x="365" y="377"/>
                    </a:lnTo>
                    <a:lnTo>
                      <a:pt x="371" y="377"/>
                    </a:lnTo>
                    <a:lnTo>
                      <a:pt x="371" y="377"/>
                    </a:lnTo>
                    <a:lnTo>
                      <a:pt x="371" y="377"/>
                    </a:lnTo>
                    <a:lnTo>
                      <a:pt x="365" y="377"/>
                    </a:lnTo>
                    <a:lnTo>
                      <a:pt x="365" y="377"/>
                    </a:lnTo>
                    <a:lnTo>
                      <a:pt x="365" y="377"/>
                    </a:lnTo>
                    <a:lnTo>
                      <a:pt x="365" y="384"/>
                    </a:lnTo>
                    <a:lnTo>
                      <a:pt x="365" y="384"/>
                    </a:lnTo>
                    <a:lnTo>
                      <a:pt x="359" y="384"/>
                    </a:lnTo>
                    <a:lnTo>
                      <a:pt x="359" y="384"/>
                    </a:lnTo>
                    <a:lnTo>
                      <a:pt x="359" y="384"/>
                    </a:lnTo>
                    <a:lnTo>
                      <a:pt x="359" y="384"/>
                    </a:lnTo>
                    <a:lnTo>
                      <a:pt x="359" y="384"/>
                    </a:lnTo>
                    <a:lnTo>
                      <a:pt x="359" y="390"/>
                    </a:lnTo>
                    <a:lnTo>
                      <a:pt x="365" y="390"/>
                    </a:lnTo>
                    <a:lnTo>
                      <a:pt x="365" y="390"/>
                    </a:lnTo>
                    <a:lnTo>
                      <a:pt x="359" y="390"/>
                    </a:lnTo>
                    <a:lnTo>
                      <a:pt x="359" y="390"/>
                    </a:lnTo>
                    <a:lnTo>
                      <a:pt x="359" y="390"/>
                    </a:lnTo>
                    <a:lnTo>
                      <a:pt x="359" y="390"/>
                    </a:lnTo>
                    <a:lnTo>
                      <a:pt x="359" y="390"/>
                    </a:lnTo>
                    <a:lnTo>
                      <a:pt x="359" y="390"/>
                    </a:lnTo>
                    <a:lnTo>
                      <a:pt x="359" y="390"/>
                    </a:lnTo>
                    <a:lnTo>
                      <a:pt x="359" y="390"/>
                    </a:lnTo>
                    <a:lnTo>
                      <a:pt x="359" y="390"/>
                    </a:lnTo>
                    <a:lnTo>
                      <a:pt x="359" y="390"/>
                    </a:lnTo>
                    <a:lnTo>
                      <a:pt x="352" y="390"/>
                    </a:lnTo>
                    <a:lnTo>
                      <a:pt x="352" y="396"/>
                    </a:lnTo>
                    <a:lnTo>
                      <a:pt x="352" y="396"/>
                    </a:lnTo>
                    <a:lnTo>
                      <a:pt x="352" y="396"/>
                    </a:lnTo>
                    <a:lnTo>
                      <a:pt x="352" y="403"/>
                    </a:lnTo>
                    <a:lnTo>
                      <a:pt x="352" y="403"/>
                    </a:lnTo>
                    <a:lnTo>
                      <a:pt x="352" y="409"/>
                    </a:lnTo>
                    <a:lnTo>
                      <a:pt x="352" y="409"/>
                    </a:lnTo>
                    <a:lnTo>
                      <a:pt x="352" y="415"/>
                    </a:lnTo>
                    <a:lnTo>
                      <a:pt x="352" y="415"/>
                    </a:lnTo>
                    <a:lnTo>
                      <a:pt x="359" y="422"/>
                    </a:lnTo>
                    <a:lnTo>
                      <a:pt x="359" y="428"/>
                    </a:lnTo>
                    <a:lnTo>
                      <a:pt x="359" y="428"/>
                    </a:lnTo>
                    <a:lnTo>
                      <a:pt x="359" y="434"/>
                    </a:lnTo>
                    <a:lnTo>
                      <a:pt x="359" y="434"/>
                    </a:lnTo>
                    <a:lnTo>
                      <a:pt x="359" y="440"/>
                    </a:lnTo>
                    <a:lnTo>
                      <a:pt x="359" y="447"/>
                    </a:lnTo>
                    <a:lnTo>
                      <a:pt x="359" y="459"/>
                    </a:lnTo>
                    <a:lnTo>
                      <a:pt x="359" y="459"/>
                    </a:lnTo>
                    <a:lnTo>
                      <a:pt x="359" y="459"/>
                    </a:lnTo>
                    <a:lnTo>
                      <a:pt x="359" y="466"/>
                    </a:lnTo>
                    <a:lnTo>
                      <a:pt x="365" y="472"/>
                    </a:lnTo>
                    <a:lnTo>
                      <a:pt x="365" y="472"/>
                    </a:lnTo>
                    <a:lnTo>
                      <a:pt x="365" y="478"/>
                    </a:lnTo>
                    <a:lnTo>
                      <a:pt x="365" y="478"/>
                    </a:lnTo>
                    <a:lnTo>
                      <a:pt x="365" y="484"/>
                    </a:lnTo>
                    <a:lnTo>
                      <a:pt x="365" y="484"/>
                    </a:lnTo>
                    <a:lnTo>
                      <a:pt x="365" y="491"/>
                    </a:lnTo>
                    <a:lnTo>
                      <a:pt x="365" y="491"/>
                    </a:lnTo>
                    <a:lnTo>
                      <a:pt x="365" y="491"/>
                    </a:lnTo>
                    <a:lnTo>
                      <a:pt x="365" y="497"/>
                    </a:lnTo>
                    <a:lnTo>
                      <a:pt x="365" y="497"/>
                    </a:lnTo>
                    <a:lnTo>
                      <a:pt x="365" y="510"/>
                    </a:lnTo>
                    <a:lnTo>
                      <a:pt x="365" y="510"/>
                    </a:lnTo>
                    <a:lnTo>
                      <a:pt x="365" y="516"/>
                    </a:lnTo>
                    <a:lnTo>
                      <a:pt x="365" y="516"/>
                    </a:lnTo>
                    <a:lnTo>
                      <a:pt x="365" y="516"/>
                    </a:lnTo>
                    <a:lnTo>
                      <a:pt x="365" y="516"/>
                    </a:lnTo>
                    <a:lnTo>
                      <a:pt x="365" y="516"/>
                    </a:lnTo>
                    <a:lnTo>
                      <a:pt x="371" y="510"/>
                    </a:lnTo>
                    <a:lnTo>
                      <a:pt x="371" y="510"/>
                    </a:lnTo>
                    <a:lnTo>
                      <a:pt x="371" y="510"/>
                    </a:lnTo>
                    <a:lnTo>
                      <a:pt x="371" y="510"/>
                    </a:lnTo>
                    <a:lnTo>
                      <a:pt x="371" y="510"/>
                    </a:lnTo>
                    <a:lnTo>
                      <a:pt x="371" y="510"/>
                    </a:lnTo>
                    <a:lnTo>
                      <a:pt x="371" y="510"/>
                    </a:lnTo>
                    <a:lnTo>
                      <a:pt x="371" y="510"/>
                    </a:lnTo>
                    <a:lnTo>
                      <a:pt x="371" y="510"/>
                    </a:lnTo>
                    <a:lnTo>
                      <a:pt x="371" y="510"/>
                    </a:lnTo>
                    <a:lnTo>
                      <a:pt x="377" y="510"/>
                    </a:lnTo>
                    <a:lnTo>
                      <a:pt x="377" y="510"/>
                    </a:lnTo>
                    <a:lnTo>
                      <a:pt x="377" y="510"/>
                    </a:lnTo>
                    <a:lnTo>
                      <a:pt x="377" y="510"/>
                    </a:lnTo>
                    <a:lnTo>
                      <a:pt x="377" y="510"/>
                    </a:lnTo>
                    <a:lnTo>
                      <a:pt x="377" y="510"/>
                    </a:lnTo>
                    <a:lnTo>
                      <a:pt x="377" y="510"/>
                    </a:lnTo>
                    <a:lnTo>
                      <a:pt x="377" y="510"/>
                    </a:lnTo>
                    <a:lnTo>
                      <a:pt x="377" y="510"/>
                    </a:lnTo>
                    <a:lnTo>
                      <a:pt x="377" y="510"/>
                    </a:lnTo>
                    <a:lnTo>
                      <a:pt x="377" y="510"/>
                    </a:lnTo>
                    <a:lnTo>
                      <a:pt x="377" y="510"/>
                    </a:lnTo>
                    <a:lnTo>
                      <a:pt x="377" y="510"/>
                    </a:lnTo>
                    <a:lnTo>
                      <a:pt x="377" y="510"/>
                    </a:lnTo>
                    <a:lnTo>
                      <a:pt x="377" y="510"/>
                    </a:lnTo>
                    <a:lnTo>
                      <a:pt x="377" y="510"/>
                    </a:lnTo>
                    <a:lnTo>
                      <a:pt x="371" y="510"/>
                    </a:lnTo>
                    <a:lnTo>
                      <a:pt x="377" y="510"/>
                    </a:lnTo>
                    <a:lnTo>
                      <a:pt x="371" y="510"/>
                    </a:lnTo>
                    <a:lnTo>
                      <a:pt x="371" y="510"/>
                    </a:lnTo>
                    <a:lnTo>
                      <a:pt x="371" y="510"/>
                    </a:lnTo>
                    <a:lnTo>
                      <a:pt x="371" y="510"/>
                    </a:lnTo>
                    <a:lnTo>
                      <a:pt x="371" y="510"/>
                    </a:lnTo>
                    <a:lnTo>
                      <a:pt x="371" y="510"/>
                    </a:lnTo>
                    <a:lnTo>
                      <a:pt x="371" y="516"/>
                    </a:lnTo>
                    <a:lnTo>
                      <a:pt x="365" y="516"/>
                    </a:lnTo>
                    <a:lnTo>
                      <a:pt x="365" y="522"/>
                    </a:lnTo>
                    <a:lnTo>
                      <a:pt x="365" y="522"/>
                    </a:lnTo>
                    <a:lnTo>
                      <a:pt x="365" y="522"/>
                    </a:lnTo>
                    <a:lnTo>
                      <a:pt x="365" y="522"/>
                    </a:lnTo>
                    <a:lnTo>
                      <a:pt x="365" y="522"/>
                    </a:lnTo>
                    <a:lnTo>
                      <a:pt x="365" y="522"/>
                    </a:lnTo>
                    <a:lnTo>
                      <a:pt x="359" y="522"/>
                    </a:lnTo>
                    <a:lnTo>
                      <a:pt x="359" y="522"/>
                    </a:lnTo>
                    <a:lnTo>
                      <a:pt x="359" y="522"/>
                    </a:lnTo>
                    <a:lnTo>
                      <a:pt x="365" y="522"/>
                    </a:lnTo>
                    <a:lnTo>
                      <a:pt x="365" y="528"/>
                    </a:lnTo>
                    <a:lnTo>
                      <a:pt x="365" y="528"/>
                    </a:lnTo>
                    <a:lnTo>
                      <a:pt x="365" y="528"/>
                    </a:lnTo>
                    <a:lnTo>
                      <a:pt x="365" y="528"/>
                    </a:lnTo>
                    <a:lnTo>
                      <a:pt x="365" y="528"/>
                    </a:lnTo>
                    <a:lnTo>
                      <a:pt x="365" y="528"/>
                    </a:lnTo>
                    <a:lnTo>
                      <a:pt x="365" y="528"/>
                    </a:lnTo>
                    <a:lnTo>
                      <a:pt x="365" y="528"/>
                    </a:lnTo>
                    <a:lnTo>
                      <a:pt x="365" y="528"/>
                    </a:lnTo>
                    <a:lnTo>
                      <a:pt x="365" y="528"/>
                    </a:lnTo>
                    <a:lnTo>
                      <a:pt x="365" y="528"/>
                    </a:lnTo>
                    <a:lnTo>
                      <a:pt x="365" y="528"/>
                    </a:lnTo>
                    <a:lnTo>
                      <a:pt x="365" y="528"/>
                    </a:lnTo>
                    <a:lnTo>
                      <a:pt x="365" y="522"/>
                    </a:lnTo>
                    <a:lnTo>
                      <a:pt x="365" y="522"/>
                    </a:lnTo>
                    <a:lnTo>
                      <a:pt x="365" y="522"/>
                    </a:lnTo>
                    <a:lnTo>
                      <a:pt x="365" y="528"/>
                    </a:lnTo>
                  </a:path>
                </a:pathLst>
              </a:custGeom>
              <a:noFill/>
              <a:ln w="0">
                <a:solidFill>
                  <a:srgbClr val="000000"/>
                </a:solidFill>
                <a:prstDash val="solid"/>
                <a:round/>
                <a:headEnd/>
                <a:tailEnd/>
              </a:ln>
            </p:spPr>
            <p:txBody>
              <a:bodyPr/>
              <a:lstStyle/>
              <a:p>
                <a:endParaRPr lang="en-US" dirty="0"/>
              </a:p>
            </p:txBody>
          </p:sp>
          <p:sp>
            <p:nvSpPr>
              <p:cNvPr id="82184" name="Freeform 14600"/>
              <p:cNvSpPr>
                <a:spLocks/>
              </p:cNvSpPr>
              <p:nvPr/>
            </p:nvSpPr>
            <p:spPr bwMode="auto">
              <a:xfrm>
                <a:off x="1704" y="2437"/>
                <a:ext cx="711" cy="214"/>
              </a:xfrm>
              <a:custGeom>
                <a:avLst/>
                <a:gdLst/>
                <a:ahLst/>
                <a:cxnLst>
                  <a:cxn ang="0">
                    <a:pos x="699" y="7"/>
                  </a:cxn>
                  <a:cxn ang="0">
                    <a:pos x="705" y="13"/>
                  </a:cxn>
                  <a:cxn ang="0">
                    <a:pos x="711" y="19"/>
                  </a:cxn>
                  <a:cxn ang="0">
                    <a:pos x="705" y="19"/>
                  </a:cxn>
                  <a:cxn ang="0">
                    <a:pos x="686" y="32"/>
                  </a:cxn>
                  <a:cxn ang="0">
                    <a:pos x="680" y="44"/>
                  </a:cxn>
                  <a:cxn ang="0">
                    <a:pos x="680" y="44"/>
                  </a:cxn>
                  <a:cxn ang="0">
                    <a:pos x="654" y="51"/>
                  </a:cxn>
                  <a:cxn ang="0">
                    <a:pos x="598" y="76"/>
                  </a:cxn>
                  <a:cxn ang="0">
                    <a:pos x="541" y="101"/>
                  </a:cxn>
                  <a:cxn ang="0">
                    <a:pos x="522" y="107"/>
                  </a:cxn>
                  <a:cxn ang="0">
                    <a:pos x="510" y="101"/>
                  </a:cxn>
                  <a:cxn ang="0">
                    <a:pos x="485" y="120"/>
                  </a:cxn>
                  <a:cxn ang="0">
                    <a:pos x="485" y="107"/>
                  </a:cxn>
                  <a:cxn ang="0">
                    <a:pos x="460" y="114"/>
                  </a:cxn>
                  <a:cxn ang="0">
                    <a:pos x="384" y="145"/>
                  </a:cxn>
                  <a:cxn ang="0">
                    <a:pos x="359" y="170"/>
                  </a:cxn>
                  <a:cxn ang="0">
                    <a:pos x="371" y="164"/>
                  </a:cxn>
                  <a:cxn ang="0">
                    <a:pos x="384" y="170"/>
                  </a:cxn>
                  <a:cxn ang="0">
                    <a:pos x="384" y="170"/>
                  </a:cxn>
                  <a:cxn ang="0">
                    <a:pos x="371" y="170"/>
                  </a:cxn>
                  <a:cxn ang="0">
                    <a:pos x="346" y="177"/>
                  </a:cxn>
                  <a:cxn ang="0">
                    <a:pos x="340" y="189"/>
                  </a:cxn>
                  <a:cxn ang="0">
                    <a:pos x="340" y="189"/>
                  </a:cxn>
                  <a:cxn ang="0">
                    <a:pos x="334" y="202"/>
                  </a:cxn>
                  <a:cxn ang="0">
                    <a:pos x="334" y="195"/>
                  </a:cxn>
                  <a:cxn ang="0">
                    <a:pos x="321" y="208"/>
                  </a:cxn>
                  <a:cxn ang="0">
                    <a:pos x="327" y="195"/>
                  </a:cxn>
                  <a:cxn ang="0">
                    <a:pos x="309" y="202"/>
                  </a:cxn>
                  <a:cxn ang="0">
                    <a:pos x="283" y="202"/>
                  </a:cxn>
                  <a:cxn ang="0">
                    <a:pos x="271" y="202"/>
                  </a:cxn>
                  <a:cxn ang="0">
                    <a:pos x="265" y="202"/>
                  </a:cxn>
                  <a:cxn ang="0">
                    <a:pos x="246" y="202"/>
                  </a:cxn>
                  <a:cxn ang="0">
                    <a:pos x="233" y="208"/>
                  </a:cxn>
                  <a:cxn ang="0">
                    <a:pos x="227" y="208"/>
                  </a:cxn>
                  <a:cxn ang="0">
                    <a:pos x="214" y="208"/>
                  </a:cxn>
                  <a:cxn ang="0">
                    <a:pos x="214" y="208"/>
                  </a:cxn>
                  <a:cxn ang="0">
                    <a:pos x="208" y="183"/>
                  </a:cxn>
                  <a:cxn ang="0">
                    <a:pos x="195" y="189"/>
                  </a:cxn>
                  <a:cxn ang="0">
                    <a:pos x="195" y="189"/>
                  </a:cxn>
                  <a:cxn ang="0">
                    <a:pos x="195" y="177"/>
                  </a:cxn>
                  <a:cxn ang="0">
                    <a:pos x="177" y="170"/>
                  </a:cxn>
                  <a:cxn ang="0">
                    <a:pos x="164" y="170"/>
                  </a:cxn>
                  <a:cxn ang="0">
                    <a:pos x="183" y="170"/>
                  </a:cxn>
                  <a:cxn ang="0">
                    <a:pos x="202" y="177"/>
                  </a:cxn>
                  <a:cxn ang="0">
                    <a:pos x="227" y="170"/>
                  </a:cxn>
                  <a:cxn ang="0">
                    <a:pos x="239" y="170"/>
                  </a:cxn>
                  <a:cxn ang="0">
                    <a:pos x="258" y="170"/>
                  </a:cxn>
                  <a:cxn ang="0">
                    <a:pos x="277" y="183"/>
                  </a:cxn>
                  <a:cxn ang="0">
                    <a:pos x="271" y="170"/>
                  </a:cxn>
                  <a:cxn ang="0">
                    <a:pos x="283" y="177"/>
                  </a:cxn>
                  <a:cxn ang="0">
                    <a:pos x="296" y="170"/>
                  </a:cxn>
                  <a:cxn ang="0">
                    <a:pos x="302" y="164"/>
                  </a:cxn>
                  <a:cxn ang="0">
                    <a:pos x="290" y="158"/>
                  </a:cxn>
                  <a:cxn ang="0">
                    <a:pos x="177" y="151"/>
                  </a:cxn>
                  <a:cxn ang="0">
                    <a:pos x="82" y="133"/>
                  </a:cxn>
                  <a:cxn ang="0">
                    <a:pos x="19" y="101"/>
                  </a:cxn>
                  <a:cxn ang="0">
                    <a:pos x="13" y="107"/>
                  </a:cxn>
                  <a:cxn ang="0">
                    <a:pos x="32" y="114"/>
                  </a:cxn>
                  <a:cxn ang="0">
                    <a:pos x="19" y="114"/>
                  </a:cxn>
                  <a:cxn ang="0">
                    <a:pos x="7" y="107"/>
                  </a:cxn>
                  <a:cxn ang="0">
                    <a:pos x="7" y="101"/>
                  </a:cxn>
                </a:cxnLst>
                <a:rect l="0" t="0" r="r" b="b"/>
                <a:pathLst>
                  <a:path w="711" h="214">
                    <a:moveTo>
                      <a:pt x="705" y="0"/>
                    </a:moveTo>
                    <a:lnTo>
                      <a:pt x="705" y="0"/>
                    </a:lnTo>
                    <a:lnTo>
                      <a:pt x="705" y="0"/>
                    </a:lnTo>
                    <a:lnTo>
                      <a:pt x="705" y="0"/>
                    </a:lnTo>
                    <a:lnTo>
                      <a:pt x="705" y="0"/>
                    </a:lnTo>
                    <a:lnTo>
                      <a:pt x="705" y="0"/>
                    </a:lnTo>
                    <a:lnTo>
                      <a:pt x="705" y="0"/>
                    </a:lnTo>
                    <a:lnTo>
                      <a:pt x="711" y="0"/>
                    </a:lnTo>
                    <a:lnTo>
                      <a:pt x="711" y="0"/>
                    </a:lnTo>
                    <a:lnTo>
                      <a:pt x="711" y="0"/>
                    </a:lnTo>
                    <a:lnTo>
                      <a:pt x="711" y="0"/>
                    </a:lnTo>
                    <a:lnTo>
                      <a:pt x="705" y="7"/>
                    </a:lnTo>
                    <a:lnTo>
                      <a:pt x="705" y="7"/>
                    </a:lnTo>
                    <a:lnTo>
                      <a:pt x="705" y="7"/>
                    </a:lnTo>
                    <a:lnTo>
                      <a:pt x="705" y="7"/>
                    </a:lnTo>
                    <a:lnTo>
                      <a:pt x="699" y="7"/>
                    </a:lnTo>
                    <a:lnTo>
                      <a:pt x="699" y="7"/>
                    </a:lnTo>
                    <a:lnTo>
                      <a:pt x="699" y="7"/>
                    </a:lnTo>
                    <a:lnTo>
                      <a:pt x="699" y="13"/>
                    </a:lnTo>
                    <a:lnTo>
                      <a:pt x="699" y="13"/>
                    </a:lnTo>
                    <a:lnTo>
                      <a:pt x="699" y="13"/>
                    </a:lnTo>
                    <a:lnTo>
                      <a:pt x="699" y="13"/>
                    </a:lnTo>
                    <a:lnTo>
                      <a:pt x="699" y="13"/>
                    </a:lnTo>
                    <a:lnTo>
                      <a:pt x="699" y="19"/>
                    </a:lnTo>
                    <a:lnTo>
                      <a:pt x="699" y="19"/>
                    </a:lnTo>
                    <a:lnTo>
                      <a:pt x="699" y="19"/>
                    </a:lnTo>
                    <a:lnTo>
                      <a:pt x="699" y="19"/>
                    </a:lnTo>
                    <a:lnTo>
                      <a:pt x="699" y="19"/>
                    </a:lnTo>
                    <a:lnTo>
                      <a:pt x="699" y="19"/>
                    </a:lnTo>
                    <a:lnTo>
                      <a:pt x="699" y="19"/>
                    </a:lnTo>
                    <a:lnTo>
                      <a:pt x="699" y="19"/>
                    </a:lnTo>
                    <a:lnTo>
                      <a:pt x="705" y="13"/>
                    </a:lnTo>
                    <a:lnTo>
                      <a:pt x="705" y="13"/>
                    </a:lnTo>
                    <a:lnTo>
                      <a:pt x="705" y="13"/>
                    </a:lnTo>
                    <a:lnTo>
                      <a:pt x="705" y="13"/>
                    </a:lnTo>
                    <a:lnTo>
                      <a:pt x="705" y="13"/>
                    </a:lnTo>
                    <a:lnTo>
                      <a:pt x="705" y="19"/>
                    </a:lnTo>
                    <a:lnTo>
                      <a:pt x="705" y="19"/>
                    </a:lnTo>
                    <a:lnTo>
                      <a:pt x="705" y="19"/>
                    </a:lnTo>
                    <a:lnTo>
                      <a:pt x="705" y="19"/>
                    </a:lnTo>
                    <a:lnTo>
                      <a:pt x="705" y="19"/>
                    </a:lnTo>
                    <a:lnTo>
                      <a:pt x="705" y="19"/>
                    </a:lnTo>
                    <a:lnTo>
                      <a:pt x="705" y="19"/>
                    </a:lnTo>
                    <a:lnTo>
                      <a:pt x="705" y="19"/>
                    </a:lnTo>
                    <a:lnTo>
                      <a:pt x="705" y="19"/>
                    </a:lnTo>
                    <a:lnTo>
                      <a:pt x="711" y="19"/>
                    </a:lnTo>
                    <a:lnTo>
                      <a:pt x="711" y="19"/>
                    </a:lnTo>
                    <a:lnTo>
                      <a:pt x="711" y="19"/>
                    </a:lnTo>
                    <a:lnTo>
                      <a:pt x="711" y="19"/>
                    </a:lnTo>
                    <a:lnTo>
                      <a:pt x="711" y="19"/>
                    </a:lnTo>
                    <a:lnTo>
                      <a:pt x="711" y="19"/>
                    </a:lnTo>
                    <a:lnTo>
                      <a:pt x="711" y="19"/>
                    </a:lnTo>
                    <a:lnTo>
                      <a:pt x="705" y="19"/>
                    </a:lnTo>
                    <a:lnTo>
                      <a:pt x="705" y="19"/>
                    </a:lnTo>
                    <a:lnTo>
                      <a:pt x="705" y="19"/>
                    </a:lnTo>
                    <a:lnTo>
                      <a:pt x="705" y="19"/>
                    </a:lnTo>
                    <a:lnTo>
                      <a:pt x="705" y="19"/>
                    </a:lnTo>
                    <a:lnTo>
                      <a:pt x="705" y="19"/>
                    </a:lnTo>
                    <a:lnTo>
                      <a:pt x="705" y="19"/>
                    </a:lnTo>
                    <a:lnTo>
                      <a:pt x="705" y="19"/>
                    </a:lnTo>
                    <a:lnTo>
                      <a:pt x="705" y="19"/>
                    </a:lnTo>
                    <a:lnTo>
                      <a:pt x="705" y="19"/>
                    </a:lnTo>
                    <a:lnTo>
                      <a:pt x="705" y="19"/>
                    </a:lnTo>
                    <a:lnTo>
                      <a:pt x="705" y="19"/>
                    </a:lnTo>
                    <a:lnTo>
                      <a:pt x="699" y="19"/>
                    </a:lnTo>
                    <a:lnTo>
                      <a:pt x="699" y="19"/>
                    </a:lnTo>
                    <a:lnTo>
                      <a:pt x="699" y="19"/>
                    </a:lnTo>
                    <a:lnTo>
                      <a:pt x="699" y="19"/>
                    </a:lnTo>
                    <a:lnTo>
                      <a:pt x="699" y="19"/>
                    </a:lnTo>
                    <a:lnTo>
                      <a:pt x="692" y="19"/>
                    </a:lnTo>
                    <a:lnTo>
                      <a:pt x="692" y="19"/>
                    </a:lnTo>
                    <a:lnTo>
                      <a:pt x="692" y="19"/>
                    </a:lnTo>
                    <a:lnTo>
                      <a:pt x="692" y="26"/>
                    </a:lnTo>
                    <a:lnTo>
                      <a:pt x="692" y="26"/>
                    </a:lnTo>
                    <a:lnTo>
                      <a:pt x="692" y="26"/>
                    </a:lnTo>
                    <a:lnTo>
                      <a:pt x="692" y="26"/>
                    </a:lnTo>
                    <a:lnTo>
                      <a:pt x="686" y="26"/>
                    </a:lnTo>
                    <a:lnTo>
                      <a:pt x="686" y="32"/>
                    </a:lnTo>
                    <a:lnTo>
                      <a:pt x="686" y="32"/>
                    </a:lnTo>
                    <a:lnTo>
                      <a:pt x="686" y="32"/>
                    </a:lnTo>
                    <a:lnTo>
                      <a:pt x="686" y="32"/>
                    </a:lnTo>
                    <a:lnTo>
                      <a:pt x="680" y="32"/>
                    </a:lnTo>
                    <a:lnTo>
                      <a:pt x="680" y="38"/>
                    </a:lnTo>
                    <a:lnTo>
                      <a:pt x="680" y="38"/>
                    </a:lnTo>
                    <a:lnTo>
                      <a:pt x="680" y="38"/>
                    </a:lnTo>
                    <a:lnTo>
                      <a:pt x="680" y="38"/>
                    </a:lnTo>
                    <a:lnTo>
                      <a:pt x="680" y="38"/>
                    </a:lnTo>
                    <a:lnTo>
                      <a:pt x="680" y="38"/>
                    </a:lnTo>
                    <a:lnTo>
                      <a:pt x="680" y="38"/>
                    </a:lnTo>
                    <a:lnTo>
                      <a:pt x="680" y="44"/>
                    </a:lnTo>
                    <a:lnTo>
                      <a:pt x="680" y="44"/>
                    </a:lnTo>
                    <a:lnTo>
                      <a:pt x="680" y="44"/>
                    </a:lnTo>
                    <a:lnTo>
                      <a:pt x="680" y="44"/>
                    </a:lnTo>
                    <a:lnTo>
                      <a:pt x="680" y="44"/>
                    </a:lnTo>
                    <a:lnTo>
                      <a:pt x="680" y="44"/>
                    </a:lnTo>
                    <a:lnTo>
                      <a:pt x="680" y="44"/>
                    </a:lnTo>
                    <a:lnTo>
                      <a:pt x="680" y="44"/>
                    </a:lnTo>
                    <a:lnTo>
                      <a:pt x="680" y="44"/>
                    </a:lnTo>
                    <a:lnTo>
                      <a:pt x="680" y="44"/>
                    </a:lnTo>
                    <a:lnTo>
                      <a:pt x="680" y="44"/>
                    </a:lnTo>
                    <a:lnTo>
                      <a:pt x="680" y="44"/>
                    </a:lnTo>
                    <a:lnTo>
                      <a:pt x="680" y="44"/>
                    </a:lnTo>
                    <a:lnTo>
                      <a:pt x="680" y="44"/>
                    </a:lnTo>
                    <a:lnTo>
                      <a:pt x="680" y="44"/>
                    </a:lnTo>
                    <a:lnTo>
                      <a:pt x="680" y="44"/>
                    </a:lnTo>
                    <a:lnTo>
                      <a:pt x="680" y="44"/>
                    </a:lnTo>
                    <a:lnTo>
                      <a:pt x="680" y="44"/>
                    </a:lnTo>
                    <a:lnTo>
                      <a:pt x="680" y="44"/>
                    </a:lnTo>
                    <a:lnTo>
                      <a:pt x="680" y="44"/>
                    </a:lnTo>
                    <a:lnTo>
                      <a:pt x="680" y="44"/>
                    </a:lnTo>
                    <a:lnTo>
                      <a:pt x="680" y="44"/>
                    </a:lnTo>
                    <a:lnTo>
                      <a:pt x="680" y="44"/>
                    </a:lnTo>
                    <a:lnTo>
                      <a:pt x="680" y="44"/>
                    </a:lnTo>
                    <a:lnTo>
                      <a:pt x="680" y="44"/>
                    </a:lnTo>
                    <a:lnTo>
                      <a:pt x="680" y="44"/>
                    </a:lnTo>
                    <a:lnTo>
                      <a:pt x="673" y="44"/>
                    </a:lnTo>
                    <a:lnTo>
                      <a:pt x="673" y="44"/>
                    </a:lnTo>
                    <a:lnTo>
                      <a:pt x="673" y="44"/>
                    </a:lnTo>
                    <a:lnTo>
                      <a:pt x="673" y="44"/>
                    </a:lnTo>
                    <a:lnTo>
                      <a:pt x="673" y="44"/>
                    </a:lnTo>
                    <a:lnTo>
                      <a:pt x="673" y="44"/>
                    </a:lnTo>
                    <a:lnTo>
                      <a:pt x="667" y="44"/>
                    </a:lnTo>
                    <a:lnTo>
                      <a:pt x="667" y="44"/>
                    </a:lnTo>
                    <a:lnTo>
                      <a:pt x="667" y="51"/>
                    </a:lnTo>
                    <a:lnTo>
                      <a:pt x="661" y="51"/>
                    </a:lnTo>
                    <a:lnTo>
                      <a:pt x="661" y="51"/>
                    </a:lnTo>
                    <a:lnTo>
                      <a:pt x="661" y="51"/>
                    </a:lnTo>
                    <a:lnTo>
                      <a:pt x="654" y="51"/>
                    </a:lnTo>
                    <a:lnTo>
                      <a:pt x="642" y="63"/>
                    </a:lnTo>
                    <a:lnTo>
                      <a:pt x="642" y="63"/>
                    </a:lnTo>
                    <a:lnTo>
                      <a:pt x="636" y="63"/>
                    </a:lnTo>
                    <a:lnTo>
                      <a:pt x="629" y="70"/>
                    </a:lnTo>
                    <a:lnTo>
                      <a:pt x="623" y="70"/>
                    </a:lnTo>
                    <a:lnTo>
                      <a:pt x="617" y="76"/>
                    </a:lnTo>
                    <a:lnTo>
                      <a:pt x="610" y="76"/>
                    </a:lnTo>
                    <a:lnTo>
                      <a:pt x="610" y="76"/>
                    </a:lnTo>
                    <a:lnTo>
                      <a:pt x="610" y="76"/>
                    </a:lnTo>
                    <a:lnTo>
                      <a:pt x="610" y="76"/>
                    </a:lnTo>
                    <a:lnTo>
                      <a:pt x="604" y="76"/>
                    </a:lnTo>
                    <a:lnTo>
                      <a:pt x="604" y="76"/>
                    </a:lnTo>
                    <a:lnTo>
                      <a:pt x="604" y="76"/>
                    </a:lnTo>
                    <a:lnTo>
                      <a:pt x="598" y="76"/>
                    </a:lnTo>
                    <a:lnTo>
                      <a:pt x="598" y="76"/>
                    </a:lnTo>
                    <a:lnTo>
                      <a:pt x="598" y="76"/>
                    </a:lnTo>
                    <a:lnTo>
                      <a:pt x="592" y="82"/>
                    </a:lnTo>
                    <a:lnTo>
                      <a:pt x="585" y="82"/>
                    </a:lnTo>
                    <a:lnTo>
                      <a:pt x="585" y="82"/>
                    </a:lnTo>
                    <a:lnTo>
                      <a:pt x="585" y="82"/>
                    </a:lnTo>
                    <a:lnTo>
                      <a:pt x="579" y="82"/>
                    </a:lnTo>
                    <a:lnTo>
                      <a:pt x="579" y="82"/>
                    </a:lnTo>
                    <a:lnTo>
                      <a:pt x="573" y="88"/>
                    </a:lnTo>
                    <a:lnTo>
                      <a:pt x="554" y="95"/>
                    </a:lnTo>
                    <a:lnTo>
                      <a:pt x="554" y="95"/>
                    </a:lnTo>
                    <a:lnTo>
                      <a:pt x="548" y="95"/>
                    </a:lnTo>
                    <a:lnTo>
                      <a:pt x="548" y="95"/>
                    </a:lnTo>
                    <a:lnTo>
                      <a:pt x="541" y="95"/>
                    </a:lnTo>
                    <a:lnTo>
                      <a:pt x="541" y="95"/>
                    </a:lnTo>
                    <a:lnTo>
                      <a:pt x="541" y="95"/>
                    </a:lnTo>
                    <a:lnTo>
                      <a:pt x="541" y="101"/>
                    </a:lnTo>
                    <a:lnTo>
                      <a:pt x="541" y="101"/>
                    </a:lnTo>
                    <a:lnTo>
                      <a:pt x="541" y="101"/>
                    </a:lnTo>
                    <a:lnTo>
                      <a:pt x="541" y="101"/>
                    </a:lnTo>
                    <a:lnTo>
                      <a:pt x="535" y="101"/>
                    </a:lnTo>
                    <a:lnTo>
                      <a:pt x="535" y="101"/>
                    </a:lnTo>
                    <a:lnTo>
                      <a:pt x="535" y="101"/>
                    </a:lnTo>
                    <a:lnTo>
                      <a:pt x="535" y="101"/>
                    </a:lnTo>
                    <a:lnTo>
                      <a:pt x="529" y="101"/>
                    </a:lnTo>
                    <a:lnTo>
                      <a:pt x="529" y="107"/>
                    </a:lnTo>
                    <a:lnTo>
                      <a:pt x="529" y="107"/>
                    </a:lnTo>
                    <a:lnTo>
                      <a:pt x="529" y="107"/>
                    </a:lnTo>
                    <a:lnTo>
                      <a:pt x="529" y="107"/>
                    </a:lnTo>
                    <a:lnTo>
                      <a:pt x="529" y="107"/>
                    </a:lnTo>
                    <a:lnTo>
                      <a:pt x="529" y="107"/>
                    </a:lnTo>
                    <a:lnTo>
                      <a:pt x="522" y="107"/>
                    </a:lnTo>
                    <a:lnTo>
                      <a:pt x="522" y="107"/>
                    </a:lnTo>
                    <a:lnTo>
                      <a:pt x="522" y="107"/>
                    </a:lnTo>
                    <a:lnTo>
                      <a:pt x="522" y="107"/>
                    </a:lnTo>
                    <a:lnTo>
                      <a:pt x="522" y="107"/>
                    </a:lnTo>
                    <a:lnTo>
                      <a:pt x="522" y="107"/>
                    </a:lnTo>
                    <a:lnTo>
                      <a:pt x="522" y="107"/>
                    </a:lnTo>
                    <a:lnTo>
                      <a:pt x="529" y="107"/>
                    </a:lnTo>
                    <a:lnTo>
                      <a:pt x="529" y="107"/>
                    </a:lnTo>
                    <a:lnTo>
                      <a:pt x="529" y="101"/>
                    </a:lnTo>
                    <a:lnTo>
                      <a:pt x="529" y="101"/>
                    </a:lnTo>
                    <a:lnTo>
                      <a:pt x="529" y="101"/>
                    </a:lnTo>
                    <a:lnTo>
                      <a:pt x="529" y="101"/>
                    </a:lnTo>
                    <a:lnTo>
                      <a:pt x="522" y="101"/>
                    </a:lnTo>
                    <a:lnTo>
                      <a:pt x="522" y="101"/>
                    </a:lnTo>
                    <a:lnTo>
                      <a:pt x="516" y="101"/>
                    </a:lnTo>
                    <a:lnTo>
                      <a:pt x="516" y="101"/>
                    </a:lnTo>
                    <a:lnTo>
                      <a:pt x="516" y="101"/>
                    </a:lnTo>
                    <a:lnTo>
                      <a:pt x="510" y="101"/>
                    </a:lnTo>
                    <a:lnTo>
                      <a:pt x="510" y="101"/>
                    </a:lnTo>
                    <a:lnTo>
                      <a:pt x="510" y="101"/>
                    </a:lnTo>
                    <a:lnTo>
                      <a:pt x="504" y="101"/>
                    </a:lnTo>
                    <a:lnTo>
                      <a:pt x="504" y="101"/>
                    </a:lnTo>
                    <a:lnTo>
                      <a:pt x="497" y="101"/>
                    </a:lnTo>
                    <a:lnTo>
                      <a:pt x="497" y="107"/>
                    </a:lnTo>
                    <a:lnTo>
                      <a:pt x="491" y="107"/>
                    </a:lnTo>
                    <a:lnTo>
                      <a:pt x="491" y="107"/>
                    </a:lnTo>
                    <a:lnTo>
                      <a:pt x="485" y="107"/>
                    </a:lnTo>
                    <a:lnTo>
                      <a:pt x="485" y="107"/>
                    </a:lnTo>
                    <a:lnTo>
                      <a:pt x="485" y="107"/>
                    </a:lnTo>
                    <a:lnTo>
                      <a:pt x="485" y="107"/>
                    </a:lnTo>
                    <a:lnTo>
                      <a:pt x="491" y="114"/>
                    </a:lnTo>
                    <a:lnTo>
                      <a:pt x="491" y="114"/>
                    </a:lnTo>
                    <a:lnTo>
                      <a:pt x="491" y="120"/>
                    </a:lnTo>
                    <a:lnTo>
                      <a:pt x="485" y="120"/>
                    </a:lnTo>
                    <a:lnTo>
                      <a:pt x="485" y="120"/>
                    </a:lnTo>
                    <a:lnTo>
                      <a:pt x="485" y="120"/>
                    </a:lnTo>
                    <a:lnTo>
                      <a:pt x="485" y="120"/>
                    </a:lnTo>
                    <a:lnTo>
                      <a:pt x="485" y="120"/>
                    </a:lnTo>
                    <a:lnTo>
                      <a:pt x="485" y="120"/>
                    </a:lnTo>
                    <a:lnTo>
                      <a:pt x="485" y="120"/>
                    </a:lnTo>
                    <a:lnTo>
                      <a:pt x="485" y="120"/>
                    </a:lnTo>
                    <a:lnTo>
                      <a:pt x="485" y="120"/>
                    </a:lnTo>
                    <a:lnTo>
                      <a:pt x="485" y="120"/>
                    </a:lnTo>
                    <a:lnTo>
                      <a:pt x="485" y="114"/>
                    </a:lnTo>
                    <a:lnTo>
                      <a:pt x="485" y="114"/>
                    </a:lnTo>
                    <a:lnTo>
                      <a:pt x="485" y="114"/>
                    </a:lnTo>
                    <a:lnTo>
                      <a:pt x="485" y="114"/>
                    </a:lnTo>
                    <a:lnTo>
                      <a:pt x="485" y="114"/>
                    </a:lnTo>
                    <a:lnTo>
                      <a:pt x="485" y="114"/>
                    </a:lnTo>
                    <a:lnTo>
                      <a:pt x="485" y="107"/>
                    </a:lnTo>
                    <a:lnTo>
                      <a:pt x="485" y="107"/>
                    </a:lnTo>
                    <a:lnTo>
                      <a:pt x="485" y="107"/>
                    </a:lnTo>
                    <a:lnTo>
                      <a:pt x="485" y="107"/>
                    </a:lnTo>
                    <a:lnTo>
                      <a:pt x="485" y="107"/>
                    </a:lnTo>
                    <a:lnTo>
                      <a:pt x="478" y="107"/>
                    </a:lnTo>
                    <a:lnTo>
                      <a:pt x="478" y="107"/>
                    </a:lnTo>
                    <a:lnTo>
                      <a:pt x="478" y="107"/>
                    </a:lnTo>
                    <a:lnTo>
                      <a:pt x="472" y="107"/>
                    </a:lnTo>
                    <a:lnTo>
                      <a:pt x="472" y="107"/>
                    </a:lnTo>
                    <a:lnTo>
                      <a:pt x="472" y="107"/>
                    </a:lnTo>
                    <a:lnTo>
                      <a:pt x="472" y="107"/>
                    </a:lnTo>
                    <a:lnTo>
                      <a:pt x="466" y="114"/>
                    </a:lnTo>
                    <a:lnTo>
                      <a:pt x="460" y="114"/>
                    </a:lnTo>
                    <a:lnTo>
                      <a:pt x="460" y="114"/>
                    </a:lnTo>
                    <a:lnTo>
                      <a:pt x="460" y="114"/>
                    </a:lnTo>
                    <a:lnTo>
                      <a:pt x="460" y="114"/>
                    </a:lnTo>
                    <a:lnTo>
                      <a:pt x="453" y="114"/>
                    </a:lnTo>
                    <a:lnTo>
                      <a:pt x="447" y="120"/>
                    </a:lnTo>
                    <a:lnTo>
                      <a:pt x="447" y="120"/>
                    </a:lnTo>
                    <a:lnTo>
                      <a:pt x="441" y="120"/>
                    </a:lnTo>
                    <a:lnTo>
                      <a:pt x="441" y="120"/>
                    </a:lnTo>
                    <a:lnTo>
                      <a:pt x="434" y="120"/>
                    </a:lnTo>
                    <a:lnTo>
                      <a:pt x="434" y="120"/>
                    </a:lnTo>
                    <a:lnTo>
                      <a:pt x="434" y="120"/>
                    </a:lnTo>
                    <a:lnTo>
                      <a:pt x="428" y="120"/>
                    </a:lnTo>
                    <a:lnTo>
                      <a:pt x="416" y="126"/>
                    </a:lnTo>
                    <a:lnTo>
                      <a:pt x="409" y="126"/>
                    </a:lnTo>
                    <a:lnTo>
                      <a:pt x="397" y="133"/>
                    </a:lnTo>
                    <a:lnTo>
                      <a:pt x="390" y="139"/>
                    </a:lnTo>
                    <a:lnTo>
                      <a:pt x="390" y="139"/>
                    </a:lnTo>
                    <a:lnTo>
                      <a:pt x="384" y="139"/>
                    </a:lnTo>
                    <a:lnTo>
                      <a:pt x="384" y="145"/>
                    </a:lnTo>
                    <a:lnTo>
                      <a:pt x="384" y="145"/>
                    </a:lnTo>
                    <a:lnTo>
                      <a:pt x="384" y="145"/>
                    </a:lnTo>
                    <a:lnTo>
                      <a:pt x="378" y="145"/>
                    </a:lnTo>
                    <a:lnTo>
                      <a:pt x="378" y="145"/>
                    </a:lnTo>
                    <a:lnTo>
                      <a:pt x="378" y="145"/>
                    </a:lnTo>
                    <a:lnTo>
                      <a:pt x="378" y="151"/>
                    </a:lnTo>
                    <a:lnTo>
                      <a:pt x="371" y="151"/>
                    </a:lnTo>
                    <a:lnTo>
                      <a:pt x="371" y="151"/>
                    </a:lnTo>
                    <a:lnTo>
                      <a:pt x="365" y="151"/>
                    </a:lnTo>
                    <a:lnTo>
                      <a:pt x="365" y="158"/>
                    </a:lnTo>
                    <a:lnTo>
                      <a:pt x="365" y="158"/>
                    </a:lnTo>
                    <a:lnTo>
                      <a:pt x="359" y="164"/>
                    </a:lnTo>
                    <a:lnTo>
                      <a:pt x="359" y="164"/>
                    </a:lnTo>
                    <a:lnTo>
                      <a:pt x="359" y="164"/>
                    </a:lnTo>
                    <a:lnTo>
                      <a:pt x="359" y="164"/>
                    </a:lnTo>
                    <a:lnTo>
                      <a:pt x="359" y="170"/>
                    </a:lnTo>
                    <a:lnTo>
                      <a:pt x="365" y="170"/>
                    </a:lnTo>
                    <a:lnTo>
                      <a:pt x="365" y="170"/>
                    </a:lnTo>
                    <a:lnTo>
                      <a:pt x="365" y="170"/>
                    </a:lnTo>
                    <a:lnTo>
                      <a:pt x="365" y="170"/>
                    </a:lnTo>
                    <a:lnTo>
                      <a:pt x="365" y="170"/>
                    </a:lnTo>
                    <a:lnTo>
                      <a:pt x="365" y="170"/>
                    </a:lnTo>
                    <a:lnTo>
                      <a:pt x="371" y="170"/>
                    </a:lnTo>
                    <a:lnTo>
                      <a:pt x="371" y="170"/>
                    </a:lnTo>
                    <a:lnTo>
                      <a:pt x="371" y="170"/>
                    </a:lnTo>
                    <a:lnTo>
                      <a:pt x="371" y="170"/>
                    </a:lnTo>
                    <a:lnTo>
                      <a:pt x="371" y="164"/>
                    </a:lnTo>
                    <a:lnTo>
                      <a:pt x="371" y="164"/>
                    </a:lnTo>
                    <a:lnTo>
                      <a:pt x="371" y="164"/>
                    </a:lnTo>
                    <a:lnTo>
                      <a:pt x="371" y="164"/>
                    </a:lnTo>
                    <a:lnTo>
                      <a:pt x="371" y="164"/>
                    </a:lnTo>
                    <a:lnTo>
                      <a:pt x="371" y="164"/>
                    </a:lnTo>
                    <a:lnTo>
                      <a:pt x="371" y="164"/>
                    </a:lnTo>
                    <a:lnTo>
                      <a:pt x="371" y="164"/>
                    </a:lnTo>
                    <a:lnTo>
                      <a:pt x="371" y="164"/>
                    </a:lnTo>
                    <a:lnTo>
                      <a:pt x="371" y="164"/>
                    </a:lnTo>
                    <a:lnTo>
                      <a:pt x="371" y="164"/>
                    </a:lnTo>
                    <a:lnTo>
                      <a:pt x="378" y="164"/>
                    </a:lnTo>
                    <a:lnTo>
                      <a:pt x="378" y="164"/>
                    </a:lnTo>
                    <a:lnTo>
                      <a:pt x="378" y="164"/>
                    </a:lnTo>
                    <a:lnTo>
                      <a:pt x="378" y="164"/>
                    </a:lnTo>
                    <a:lnTo>
                      <a:pt x="378" y="164"/>
                    </a:lnTo>
                    <a:lnTo>
                      <a:pt x="378" y="164"/>
                    </a:lnTo>
                    <a:lnTo>
                      <a:pt x="378" y="164"/>
                    </a:lnTo>
                    <a:lnTo>
                      <a:pt x="378" y="164"/>
                    </a:lnTo>
                    <a:lnTo>
                      <a:pt x="378" y="170"/>
                    </a:lnTo>
                    <a:lnTo>
                      <a:pt x="384" y="170"/>
                    </a:lnTo>
                    <a:lnTo>
                      <a:pt x="384" y="170"/>
                    </a:lnTo>
                    <a:lnTo>
                      <a:pt x="384" y="170"/>
                    </a:lnTo>
                    <a:lnTo>
                      <a:pt x="384" y="170"/>
                    </a:lnTo>
                    <a:lnTo>
                      <a:pt x="384" y="170"/>
                    </a:lnTo>
                    <a:lnTo>
                      <a:pt x="384" y="170"/>
                    </a:lnTo>
                    <a:lnTo>
                      <a:pt x="390" y="170"/>
                    </a:lnTo>
                    <a:lnTo>
                      <a:pt x="390" y="170"/>
                    </a:lnTo>
                    <a:lnTo>
                      <a:pt x="390" y="170"/>
                    </a:lnTo>
                    <a:lnTo>
                      <a:pt x="390" y="170"/>
                    </a:lnTo>
                    <a:lnTo>
                      <a:pt x="390" y="170"/>
                    </a:lnTo>
                    <a:lnTo>
                      <a:pt x="390" y="170"/>
                    </a:lnTo>
                    <a:lnTo>
                      <a:pt x="390" y="170"/>
                    </a:lnTo>
                    <a:lnTo>
                      <a:pt x="390" y="170"/>
                    </a:lnTo>
                    <a:lnTo>
                      <a:pt x="390" y="170"/>
                    </a:lnTo>
                    <a:lnTo>
                      <a:pt x="390" y="170"/>
                    </a:lnTo>
                    <a:lnTo>
                      <a:pt x="390" y="170"/>
                    </a:lnTo>
                    <a:lnTo>
                      <a:pt x="384" y="170"/>
                    </a:lnTo>
                    <a:lnTo>
                      <a:pt x="384" y="170"/>
                    </a:lnTo>
                    <a:lnTo>
                      <a:pt x="384" y="170"/>
                    </a:lnTo>
                    <a:lnTo>
                      <a:pt x="384" y="170"/>
                    </a:lnTo>
                    <a:lnTo>
                      <a:pt x="378" y="170"/>
                    </a:lnTo>
                    <a:lnTo>
                      <a:pt x="378" y="170"/>
                    </a:lnTo>
                    <a:lnTo>
                      <a:pt x="378" y="164"/>
                    </a:lnTo>
                    <a:lnTo>
                      <a:pt x="378" y="164"/>
                    </a:lnTo>
                    <a:lnTo>
                      <a:pt x="378" y="164"/>
                    </a:lnTo>
                    <a:lnTo>
                      <a:pt x="378" y="164"/>
                    </a:lnTo>
                    <a:lnTo>
                      <a:pt x="371" y="164"/>
                    </a:lnTo>
                    <a:lnTo>
                      <a:pt x="371" y="164"/>
                    </a:lnTo>
                    <a:lnTo>
                      <a:pt x="371" y="164"/>
                    </a:lnTo>
                    <a:lnTo>
                      <a:pt x="371" y="170"/>
                    </a:lnTo>
                    <a:lnTo>
                      <a:pt x="371" y="170"/>
                    </a:lnTo>
                    <a:lnTo>
                      <a:pt x="371" y="170"/>
                    </a:lnTo>
                    <a:lnTo>
                      <a:pt x="371" y="170"/>
                    </a:lnTo>
                    <a:lnTo>
                      <a:pt x="365" y="177"/>
                    </a:lnTo>
                    <a:lnTo>
                      <a:pt x="365" y="177"/>
                    </a:lnTo>
                    <a:lnTo>
                      <a:pt x="365" y="170"/>
                    </a:lnTo>
                    <a:lnTo>
                      <a:pt x="365" y="170"/>
                    </a:lnTo>
                    <a:lnTo>
                      <a:pt x="365" y="170"/>
                    </a:lnTo>
                    <a:lnTo>
                      <a:pt x="365" y="170"/>
                    </a:lnTo>
                    <a:lnTo>
                      <a:pt x="365" y="170"/>
                    </a:lnTo>
                    <a:lnTo>
                      <a:pt x="359" y="170"/>
                    </a:lnTo>
                    <a:lnTo>
                      <a:pt x="359" y="170"/>
                    </a:lnTo>
                    <a:lnTo>
                      <a:pt x="359" y="170"/>
                    </a:lnTo>
                    <a:lnTo>
                      <a:pt x="353" y="170"/>
                    </a:lnTo>
                    <a:lnTo>
                      <a:pt x="353" y="170"/>
                    </a:lnTo>
                    <a:lnTo>
                      <a:pt x="353" y="177"/>
                    </a:lnTo>
                    <a:lnTo>
                      <a:pt x="346" y="177"/>
                    </a:lnTo>
                    <a:lnTo>
                      <a:pt x="346" y="177"/>
                    </a:lnTo>
                    <a:lnTo>
                      <a:pt x="346" y="177"/>
                    </a:lnTo>
                    <a:lnTo>
                      <a:pt x="346" y="177"/>
                    </a:lnTo>
                    <a:lnTo>
                      <a:pt x="346" y="177"/>
                    </a:lnTo>
                    <a:lnTo>
                      <a:pt x="346" y="183"/>
                    </a:lnTo>
                    <a:lnTo>
                      <a:pt x="346" y="183"/>
                    </a:lnTo>
                    <a:lnTo>
                      <a:pt x="346" y="183"/>
                    </a:lnTo>
                    <a:lnTo>
                      <a:pt x="346" y="183"/>
                    </a:lnTo>
                    <a:lnTo>
                      <a:pt x="346" y="183"/>
                    </a:lnTo>
                    <a:lnTo>
                      <a:pt x="346" y="183"/>
                    </a:lnTo>
                    <a:lnTo>
                      <a:pt x="346" y="183"/>
                    </a:lnTo>
                    <a:lnTo>
                      <a:pt x="340" y="183"/>
                    </a:lnTo>
                    <a:lnTo>
                      <a:pt x="340" y="183"/>
                    </a:lnTo>
                    <a:lnTo>
                      <a:pt x="340" y="183"/>
                    </a:lnTo>
                    <a:lnTo>
                      <a:pt x="346" y="189"/>
                    </a:lnTo>
                    <a:lnTo>
                      <a:pt x="346" y="189"/>
                    </a:lnTo>
                    <a:lnTo>
                      <a:pt x="340" y="189"/>
                    </a:lnTo>
                    <a:lnTo>
                      <a:pt x="340" y="189"/>
                    </a:lnTo>
                    <a:lnTo>
                      <a:pt x="340" y="189"/>
                    </a:lnTo>
                    <a:lnTo>
                      <a:pt x="340" y="189"/>
                    </a:lnTo>
                    <a:lnTo>
                      <a:pt x="340" y="189"/>
                    </a:lnTo>
                    <a:lnTo>
                      <a:pt x="346" y="189"/>
                    </a:lnTo>
                    <a:lnTo>
                      <a:pt x="346" y="195"/>
                    </a:lnTo>
                    <a:lnTo>
                      <a:pt x="346" y="195"/>
                    </a:lnTo>
                    <a:lnTo>
                      <a:pt x="346" y="195"/>
                    </a:lnTo>
                    <a:lnTo>
                      <a:pt x="346" y="195"/>
                    </a:lnTo>
                    <a:lnTo>
                      <a:pt x="346" y="195"/>
                    </a:lnTo>
                    <a:lnTo>
                      <a:pt x="346" y="195"/>
                    </a:lnTo>
                    <a:lnTo>
                      <a:pt x="340" y="195"/>
                    </a:lnTo>
                    <a:lnTo>
                      <a:pt x="340" y="195"/>
                    </a:lnTo>
                    <a:lnTo>
                      <a:pt x="340" y="195"/>
                    </a:lnTo>
                    <a:lnTo>
                      <a:pt x="340" y="195"/>
                    </a:lnTo>
                    <a:lnTo>
                      <a:pt x="340" y="189"/>
                    </a:lnTo>
                    <a:lnTo>
                      <a:pt x="340" y="189"/>
                    </a:lnTo>
                    <a:lnTo>
                      <a:pt x="340" y="189"/>
                    </a:lnTo>
                    <a:lnTo>
                      <a:pt x="340" y="189"/>
                    </a:lnTo>
                    <a:lnTo>
                      <a:pt x="340" y="189"/>
                    </a:lnTo>
                    <a:lnTo>
                      <a:pt x="340" y="189"/>
                    </a:lnTo>
                    <a:lnTo>
                      <a:pt x="340" y="189"/>
                    </a:lnTo>
                    <a:lnTo>
                      <a:pt x="340" y="189"/>
                    </a:lnTo>
                    <a:lnTo>
                      <a:pt x="334" y="189"/>
                    </a:lnTo>
                    <a:lnTo>
                      <a:pt x="334" y="189"/>
                    </a:lnTo>
                    <a:lnTo>
                      <a:pt x="334" y="189"/>
                    </a:lnTo>
                    <a:lnTo>
                      <a:pt x="334" y="195"/>
                    </a:lnTo>
                    <a:lnTo>
                      <a:pt x="334" y="195"/>
                    </a:lnTo>
                    <a:lnTo>
                      <a:pt x="334" y="195"/>
                    </a:lnTo>
                    <a:lnTo>
                      <a:pt x="334" y="195"/>
                    </a:lnTo>
                    <a:lnTo>
                      <a:pt x="334" y="195"/>
                    </a:lnTo>
                    <a:lnTo>
                      <a:pt x="334" y="195"/>
                    </a:lnTo>
                    <a:lnTo>
                      <a:pt x="334" y="202"/>
                    </a:lnTo>
                    <a:lnTo>
                      <a:pt x="334" y="202"/>
                    </a:lnTo>
                    <a:lnTo>
                      <a:pt x="334" y="202"/>
                    </a:lnTo>
                    <a:lnTo>
                      <a:pt x="340" y="202"/>
                    </a:lnTo>
                    <a:lnTo>
                      <a:pt x="340" y="202"/>
                    </a:lnTo>
                    <a:lnTo>
                      <a:pt x="334" y="202"/>
                    </a:lnTo>
                    <a:lnTo>
                      <a:pt x="334" y="202"/>
                    </a:lnTo>
                    <a:lnTo>
                      <a:pt x="334" y="202"/>
                    </a:lnTo>
                    <a:lnTo>
                      <a:pt x="334" y="202"/>
                    </a:lnTo>
                    <a:lnTo>
                      <a:pt x="334" y="202"/>
                    </a:lnTo>
                    <a:lnTo>
                      <a:pt x="334" y="202"/>
                    </a:lnTo>
                    <a:lnTo>
                      <a:pt x="334" y="202"/>
                    </a:lnTo>
                    <a:lnTo>
                      <a:pt x="334" y="195"/>
                    </a:lnTo>
                    <a:lnTo>
                      <a:pt x="334" y="195"/>
                    </a:lnTo>
                    <a:lnTo>
                      <a:pt x="334" y="195"/>
                    </a:lnTo>
                    <a:lnTo>
                      <a:pt x="334" y="195"/>
                    </a:lnTo>
                    <a:lnTo>
                      <a:pt x="334" y="195"/>
                    </a:lnTo>
                    <a:lnTo>
                      <a:pt x="334" y="195"/>
                    </a:lnTo>
                    <a:lnTo>
                      <a:pt x="334" y="202"/>
                    </a:lnTo>
                    <a:lnTo>
                      <a:pt x="327" y="202"/>
                    </a:lnTo>
                    <a:lnTo>
                      <a:pt x="327" y="202"/>
                    </a:lnTo>
                    <a:lnTo>
                      <a:pt x="327" y="202"/>
                    </a:lnTo>
                    <a:lnTo>
                      <a:pt x="327" y="202"/>
                    </a:lnTo>
                    <a:lnTo>
                      <a:pt x="327" y="202"/>
                    </a:lnTo>
                    <a:lnTo>
                      <a:pt x="327" y="202"/>
                    </a:lnTo>
                    <a:lnTo>
                      <a:pt x="327" y="208"/>
                    </a:lnTo>
                    <a:lnTo>
                      <a:pt x="327" y="208"/>
                    </a:lnTo>
                    <a:lnTo>
                      <a:pt x="327" y="208"/>
                    </a:lnTo>
                    <a:lnTo>
                      <a:pt x="327" y="208"/>
                    </a:lnTo>
                    <a:lnTo>
                      <a:pt x="327" y="208"/>
                    </a:lnTo>
                    <a:lnTo>
                      <a:pt x="327" y="208"/>
                    </a:lnTo>
                    <a:lnTo>
                      <a:pt x="321" y="208"/>
                    </a:lnTo>
                    <a:lnTo>
                      <a:pt x="321" y="208"/>
                    </a:lnTo>
                    <a:lnTo>
                      <a:pt x="327" y="208"/>
                    </a:lnTo>
                    <a:lnTo>
                      <a:pt x="327" y="202"/>
                    </a:lnTo>
                    <a:lnTo>
                      <a:pt x="321" y="202"/>
                    </a:lnTo>
                    <a:lnTo>
                      <a:pt x="321" y="202"/>
                    </a:lnTo>
                    <a:lnTo>
                      <a:pt x="321" y="202"/>
                    </a:lnTo>
                    <a:lnTo>
                      <a:pt x="321" y="202"/>
                    </a:lnTo>
                    <a:lnTo>
                      <a:pt x="327" y="202"/>
                    </a:lnTo>
                    <a:lnTo>
                      <a:pt x="327" y="202"/>
                    </a:lnTo>
                    <a:lnTo>
                      <a:pt x="327" y="202"/>
                    </a:lnTo>
                    <a:lnTo>
                      <a:pt x="327" y="202"/>
                    </a:lnTo>
                    <a:lnTo>
                      <a:pt x="327" y="202"/>
                    </a:lnTo>
                    <a:lnTo>
                      <a:pt x="327" y="202"/>
                    </a:lnTo>
                    <a:lnTo>
                      <a:pt x="327" y="202"/>
                    </a:lnTo>
                    <a:lnTo>
                      <a:pt x="327" y="195"/>
                    </a:lnTo>
                    <a:lnTo>
                      <a:pt x="327" y="195"/>
                    </a:lnTo>
                    <a:lnTo>
                      <a:pt x="327" y="195"/>
                    </a:lnTo>
                    <a:lnTo>
                      <a:pt x="327" y="195"/>
                    </a:lnTo>
                    <a:lnTo>
                      <a:pt x="327" y="195"/>
                    </a:lnTo>
                    <a:lnTo>
                      <a:pt x="327" y="195"/>
                    </a:lnTo>
                    <a:lnTo>
                      <a:pt x="327" y="195"/>
                    </a:lnTo>
                    <a:lnTo>
                      <a:pt x="327" y="195"/>
                    </a:lnTo>
                    <a:lnTo>
                      <a:pt x="327" y="195"/>
                    </a:lnTo>
                    <a:lnTo>
                      <a:pt x="327" y="195"/>
                    </a:lnTo>
                    <a:lnTo>
                      <a:pt x="327" y="195"/>
                    </a:lnTo>
                    <a:lnTo>
                      <a:pt x="321" y="195"/>
                    </a:lnTo>
                    <a:lnTo>
                      <a:pt x="321" y="195"/>
                    </a:lnTo>
                    <a:lnTo>
                      <a:pt x="315" y="195"/>
                    </a:lnTo>
                    <a:lnTo>
                      <a:pt x="315" y="195"/>
                    </a:lnTo>
                    <a:lnTo>
                      <a:pt x="315" y="195"/>
                    </a:lnTo>
                    <a:lnTo>
                      <a:pt x="309" y="195"/>
                    </a:lnTo>
                    <a:lnTo>
                      <a:pt x="309" y="195"/>
                    </a:lnTo>
                    <a:lnTo>
                      <a:pt x="309" y="202"/>
                    </a:lnTo>
                    <a:lnTo>
                      <a:pt x="302" y="202"/>
                    </a:lnTo>
                    <a:lnTo>
                      <a:pt x="302" y="202"/>
                    </a:lnTo>
                    <a:lnTo>
                      <a:pt x="302" y="202"/>
                    </a:lnTo>
                    <a:lnTo>
                      <a:pt x="302" y="202"/>
                    </a:lnTo>
                    <a:lnTo>
                      <a:pt x="302" y="202"/>
                    </a:lnTo>
                    <a:lnTo>
                      <a:pt x="302" y="202"/>
                    </a:lnTo>
                    <a:lnTo>
                      <a:pt x="302" y="202"/>
                    </a:lnTo>
                    <a:lnTo>
                      <a:pt x="302" y="202"/>
                    </a:lnTo>
                    <a:lnTo>
                      <a:pt x="296" y="202"/>
                    </a:lnTo>
                    <a:lnTo>
                      <a:pt x="290" y="202"/>
                    </a:lnTo>
                    <a:lnTo>
                      <a:pt x="290" y="202"/>
                    </a:lnTo>
                    <a:lnTo>
                      <a:pt x="283" y="202"/>
                    </a:lnTo>
                    <a:lnTo>
                      <a:pt x="283" y="202"/>
                    </a:lnTo>
                    <a:lnTo>
                      <a:pt x="283" y="202"/>
                    </a:lnTo>
                    <a:lnTo>
                      <a:pt x="283" y="202"/>
                    </a:lnTo>
                    <a:lnTo>
                      <a:pt x="283" y="202"/>
                    </a:lnTo>
                    <a:lnTo>
                      <a:pt x="277" y="202"/>
                    </a:lnTo>
                    <a:lnTo>
                      <a:pt x="277" y="202"/>
                    </a:lnTo>
                    <a:lnTo>
                      <a:pt x="271" y="202"/>
                    </a:lnTo>
                    <a:lnTo>
                      <a:pt x="271" y="202"/>
                    </a:lnTo>
                    <a:lnTo>
                      <a:pt x="271" y="208"/>
                    </a:lnTo>
                    <a:lnTo>
                      <a:pt x="277" y="208"/>
                    </a:lnTo>
                    <a:lnTo>
                      <a:pt x="277" y="208"/>
                    </a:lnTo>
                    <a:lnTo>
                      <a:pt x="277" y="214"/>
                    </a:lnTo>
                    <a:lnTo>
                      <a:pt x="271" y="214"/>
                    </a:lnTo>
                    <a:lnTo>
                      <a:pt x="271" y="214"/>
                    </a:lnTo>
                    <a:lnTo>
                      <a:pt x="271" y="208"/>
                    </a:lnTo>
                    <a:lnTo>
                      <a:pt x="271" y="208"/>
                    </a:lnTo>
                    <a:lnTo>
                      <a:pt x="271" y="208"/>
                    </a:lnTo>
                    <a:lnTo>
                      <a:pt x="271" y="208"/>
                    </a:lnTo>
                    <a:lnTo>
                      <a:pt x="271" y="202"/>
                    </a:lnTo>
                    <a:lnTo>
                      <a:pt x="271" y="202"/>
                    </a:lnTo>
                    <a:lnTo>
                      <a:pt x="271" y="202"/>
                    </a:lnTo>
                    <a:lnTo>
                      <a:pt x="271" y="208"/>
                    </a:lnTo>
                    <a:lnTo>
                      <a:pt x="271" y="208"/>
                    </a:lnTo>
                    <a:lnTo>
                      <a:pt x="271" y="208"/>
                    </a:lnTo>
                    <a:lnTo>
                      <a:pt x="271" y="208"/>
                    </a:lnTo>
                    <a:lnTo>
                      <a:pt x="271" y="208"/>
                    </a:lnTo>
                    <a:lnTo>
                      <a:pt x="271" y="208"/>
                    </a:lnTo>
                    <a:lnTo>
                      <a:pt x="271" y="208"/>
                    </a:lnTo>
                    <a:lnTo>
                      <a:pt x="271" y="208"/>
                    </a:lnTo>
                    <a:lnTo>
                      <a:pt x="271" y="208"/>
                    </a:lnTo>
                    <a:lnTo>
                      <a:pt x="271" y="208"/>
                    </a:lnTo>
                    <a:lnTo>
                      <a:pt x="271" y="208"/>
                    </a:lnTo>
                    <a:lnTo>
                      <a:pt x="271" y="202"/>
                    </a:lnTo>
                    <a:lnTo>
                      <a:pt x="265" y="202"/>
                    </a:lnTo>
                    <a:lnTo>
                      <a:pt x="265" y="202"/>
                    </a:lnTo>
                    <a:lnTo>
                      <a:pt x="265" y="202"/>
                    </a:lnTo>
                    <a:lnTo>
                      <a:pt x="265" y="202"/>
                    </a:lnTo>
                    <a:lnTo>
                      <a:pt x="265" y="202"/>
                    </a:lnTo>
                    <a:lnTo>
                      <a:pt x="258" y="202"/>
                    </a:lnTo>
                    <a:lnTo>
                      <a:pt x="258" y="202"/>
                    </a:lnTo>
                    <a:lnTo>
                      <a:pt x="258" y="202"/>
                    </a:lnTo>
                    <a:lnTo>
                      <a:pt x="258" y="202"/>
                    </a:lnTo>
                    <a:lnTo>
                      <a:pt x="258" y="202"/>
                    </a:lnTo>
                    <a:lnTo>
                      <a:pt x="258" y="202"/>
                    </a:lnTo>
                    <a:lnTo>
                      <a:pt x="258" y="202"/>
                    </a:lnTo>
                    <a:lnTo>
                      <a:pt x="258" y="202"/>
                    </a:lnTo>
                    <a:lnTo>
                      <a:pt x="252" y="202"/>
                    </a:lnTo>
                    <a:lnTo>
                      <a:pt x="252" y="202"/>
                    </a:lnTo>
                    <a:lnTo>
                      <a:pt x="252" y="202"/>
                    </a:lnTo>
                    <a:lnTo>
                      <a:pt x="246" y="202"/>
                    </a:lnTo>
                    <a:lnTo>
                      <a:pt x="246" y="202"/>
                    </a:lnTo>
                    <a:lnTo>
                      <a:pt x="246" y="202"/>
                    </a:lnTo>
                    <a:lnTo>
                      <a:pt x="246" y="202"/>
                    </a:lnTo>
                    <a:lnTo>
                      <a:pt x="246" y="202"/>
                    </a:lnTo>
                    <a:lnTo>
                      <a:pt x="239" y="202"/>
                    </a:lnTo>
                    <a:lnTo>
                      <a:pt x="239" y="202"/>
                    </a:lnTo>
                    <a:lnTo>
                      <a:pt x="233" y="202"/>
                    </a:lnTo>
                    <a:lnTo>
                      <a:pt x="233" y="202"/>
                    </a:lnTo>
                    <a:lnTo>
                      <a:pt x="233" y="202"/>
                    </a:lnTo>
                    <a:lnTo>
                      <a:pt x="233" y="202"/>
                    </a:lnTo>
                    <a:lnTo>
                      <a:pt x="233" y="202"/>
                    </a:lnTo>
                    <a:lnTo>
                      <a:pt x="233" y="202"/>
                    </a:lnTo>
                    <a:lnTo>
                      <a:pt x="233" y="208"/>
                    </a:lnTo>
                    <a:lnTo>
                      <a:pt x="233" y="208"/>
                    </a:lnTo>
                    <a:lnTo>
                      <a:pt x="233" y="208"/>
                    </a:lnTo>
                    <a:lnTo>
                      <a:pt x="233" y="208"/>
                    </a:lnTo>
                    <a:lnTo>
                      <a:pt x="233" y="208"/>
                    </a:lnTo>
                    <a:lnTo>
                      <a:pt x="233" y="208"/>
                    </a:lnTo>
                    <a:lnTo>
                      <a:pt x="233" y="208"/>
                    </a:lnTo>
                    <a:lnTo>
                      <a:pt x="233" y="208"/>
                    </a:lnTo>
                    <a:lnTo>
                      <a:pt x="233" y="208"/>
                    </a:lnTo>
                    <a:lnTo>
                      <a:pt x="227" y="208"/>
                    </a:lnTo>
                    <a:lnTo>
                      <a:pt x="227" y="208"/>
                    </a:lnTo>
                    <a:lnTo>
                      <a:pt x="227" y="208"/>
                    </a:lnTo>
                    <a:lnTo>
                      <a:pt x="227" y="208"/>
                    </a:lnTo>
                    <a:lnTo>
                      <a:pt x="227" y="208"/>
                    </a:lnTo>
                    <a:lnTo>
                      <a:pt x="227" y="208"/>
                    </a:lnTo>
                    <a:lnTo>
                      <a:pt x="227" y="208"/>
                    </a:lnTo>
                    <a:lnTo>
                      <a:pt x="227" y="208"/>
                    </a:lnTo>
                    <a:lnTo>
                      <a:pt x="227" y="208"/>
                    </a:lnTo>
                    <a:lnTo>
                      <a:pt x="227" y="208"/>
                    </a:lnTo>
                    <a:lnTo>
                      <a:pt x="227" y="208"/>
                    </a:lnTo>
                    <a:lnTo>
                      <a:pt x="227" y="208"/>
                    </a:lnTo>
                    <a:lnTo>
                      <a:pt x="227" y="208"/>
                    </a:lnTo>
                    <a:lnTo>
                      <a:pt x="227" y="208"/>
                    </a:lnTo>
                    <a:lnTo>
                      <a:pt x="227" y="208"/>
                    </a:lnTo>
                    <a:lnTo>
                      <a:pt x="227" y="202"/>
                    </a:lnTo>
                    <a:lnTo>
                      <a:pt x="227" y="202"/>
                    </a:lnTo>
                    <a:lnTo>
                      <a:pt x="227" y="202"/>
                    </a:lnTo>
                    <a:lnTo>
                      <a:pt x="227" y="202"/>
                    </a:lnTo>
                    <a:lnTo>
                      <a:pt x="221" y="202"/>
                    </a:lnTo>
                    <a:lnTo>
                      <a:pt x="221" y="202"/>
                    </a:lnTo>
                    <a:lnTo>
                      <a:pt x="221" y="202"/>
                    </a:lnTo>
                    <a:lnTo>
                      <a:pt x="221" y="202"/>
                    </a:lnTo>
                    <a:lnTo>
                      <a:pt x="214" y="202"/>
                    </a:lnTo>
                    <a:lnTo>
                      <a:pt x="214" y="202"/>
                    </a:lnTo>
                    <a:lnTo>
                      <a:pt x="214" y="208"/>
                    </a:lnTo>
                    <a:lnTo>
                      <a:pt x="214" y="208"/>
                    </a:lnTo>
                    <a:lnTo>
                      <a:pt x="214" y="208"/>
                    </a:lnTo>
                    <a:lnTo>
                      <a:pt x="214" y="208"/>
                    </a:lnTo>
                    <a:lnTo>
                      <a:pt x="214" y="208"/>
                    </a:lnTo>
                    <a:lnTo>
                      <a:pt x="214" y="208"/>
                    </a:lnTo>
                    <a:lnTo>
                      <a:pt x="214" y="208"/>
                    </a:lnTo>
                    <a:lnTo>
                      <a:pt x="214" y="208"/>
                    </a:lnTo>
                    <a:lnTo>
                      <a:pt x="208" y="208"/>
                    </a:lnTo>
                    <a:lnTo>
                      <a:pt x="208" y="208"/>
                    </a:lnTo>
                    <a:lnTo>
                      <a:pt x="208" y="202"/>
                    </a:lnTo>
                    <a:lnTo>
                      <a:pt x="208" y="202"/>
                    </a:lnTo>
                    <a:lnTo>
                      <a:pt x="208" y="202"/>
                    </a:lnTo>
                    <a:lnTo>
                      <a:pt x="208" y="202"/>
                    </a:lnTo>
                    <a:lnTo>
                      <a:pt x="208" y="202"/>
                    </a:lnTo>
                    <a:lnTo>
                      <a:pt x="214" y="208"/>
                    </a:lnTo>
                    <a:lnTo>
                      <a:pt x="214" y="208"/>
                    </a:lnTo>
                    <a:lnTo>
                      <a:pt x="214" y="208"/>
                    </a:lnTo>
                    <a:lnTo>
                      <a:pt x="214" y="208"/>
                    </a:lnTo>
                    <a:lnTo>
                      <a:pt x="214" y="208"/>
                    </a:lnTo>
                    <a:lnTo>
                      <a:pt x="214" y="208"/>
                    </a:lnTo>
                    <a:lnTo>
                      <a:pt x="214" y="202"/>
                    </a:lnTo>
                    <a:lnTo>
                      <a:pt x="214" y="195"/>
                    </a:lnTo>
                    <a:lnTo>
                      <a:pt x="214" y="195"/>
                    </a:lnTo>
                    <a:lnTo>
                      <a:pt x="214" y="195"/>
                    </a:lnTo>
                    <a:lnTo>
                      <a:pt x="214" y="195"/>
                    </a:lnTo>
                    <a:lnTo>
                      <a:pt x="214" y="195"/>
                    </a:lnTo>
                    <a:lnTo>
                      <a:pt x="214" y="195"/>
                    </a:lnTo>
                    <a:lnTo>
                      <a:pt x="208" y="195"/>
                    </a:lnTo>
                    <a:lnTo>
                      <a:pt x="208" y="189"/>
                    </a:lnTo>
                    <a:lnTo>
                      <a:pt x="208" y="189"/>
                    </a:lnTo>
                    <a:lnTo>
                      <a:pt x="208" y="189"/>
                    </a:lnTo>
                    <a:lnTo>
                      <a:pt x="208" y="189"/>
                    </a:lnTo>
                    <a:lnTo>
                      <a:pt x="208" y="189"/>
                    </a:lnTo>
                    <a:lnTo>
                      <a:pt x="208" y="189"/>
                    </a:lnTo>
                    <a:lnTo>
                      <a:pt x="208" y="183"/>
                    </a:lnTo>
                    <a:lnTo>
                      <a:pt x="208" y="183"/>
                    </a:lnTo>
                    <a:lnTo>
                      <a:pt x="214" y="183"/>
                    </a:lnTo>
                    <a:lnTo>
                      <a:pt x="214" y="183"/>
                    </a:lnTo>
                    <a:lnTo>
                      <a:pt x="214" y="183"/>
                    </a:lnTo>
                    <a:lnTo>
                      <a:pt x="208" y="183"/>
                    </a:lnTo>
                    <a:lnTo>
                      <a:pt x="208" y="183"/>
                    </a:lnTo>
                    <a:lnTo>
                      <a:pt x="208" y="183"/>
                    </a:lnTo>
                    <a:lnTo>
                      <a:pt x="208" y="189"/>
                    </a:lnTo>
                    <a:lnTo>
                      <a:pt x="208" y="189"/>
                    </a:lnTo>
                    <a:lnTo>
                      <a:pt x="208" y="189"/>
                    </a:lnTo>
                    <a:lnTo>
                      <a:pt x="202" y="189"/>
                    </a:lnTo>
                    <a:lnTo>
                      <a:pt x="202" y="189"/>
                    </a:lnTo>
                    <a:lnTo>
                      <a:pt x="202" y="189"/>
                    </a:lnTo>
                    <a:lnTo>
                      <a:pt x="202" y="189"/>
                    </a:lnTo>
                    <a:lnTo>
                      <a:pt x="195" y="189"/>
                    </a:lnTo>
                    <a:lnTo>
                      <a:pt x="195" y="189"/>
                    </a:lnTo>
                    <a:lnTo>
                      <a:pt x="195" y="189"/>
                    </a:lnTo>
                    <a:lnTo>
                      <a:pt x="195" y="189"/>
                    </a:lnTo>
                    <a:lnTo>
                      <a:pt x="195" y="189"/>
                    </a:lnTo>
                    <a:lnTo>
                      <a:pt x="195" y="189"/>
                    </a:lnTo>
                    <a:lnTo>
                      <a:pt x="195" y="189"/>
                    </a:lnTo>
                    <a:lnTo>
                      <a:pt x="189" y="189"/>
                    </a:lnTo>
                    <a:lnTo>
                      <a:pt x="189" y="189"/>
                    </a:lnTo>
                    <a:lnTo>
                      <a:pt x="189" y="189"/>
                    </a:lnTo>
                    <a:lnTo>
                      <a:pt x="183" y="189"/>
                    </a:lnTo>
                    <a:lnTo>
                      <a:pt x="183" y="189"/>
                    </a:lnTo>
                    <a:lnTo>
                      <a:pt x="183" y="189"/>
                    </a:lnTo>
                    <a:lnTo>
                      <a:pt x="183" y="189"/>
                    </a:lnTo>
                    <a:lnTo>
                      <a:pt x="183" y="189"/>
                    </a:lnTo>
                    <a:lnTo>
                      <a:pt x="183" y="189"/>
                    </a:lnTo>
                    <a:lnTo>
                      <a:pt x="189" y="189"/>
                    </a:lnTo>
                    <a:lnTo>
                      <a:pt x="195" y="189"/>
                    </a:lnTo>
                    <a:lnTo>
                      <a:pt x="195" y="189"/>
                    </a:lnTo>
                    <a:lnTo>
                      <a:pt x="195" y="189"/>
                    </a:lnTo>
                    <a:lnTo>
                      <a:pt x="195" y="189"/>
                    </a:lnTo>
                    <a:lnTo>
                      <a:pt x="195" y="189"/>
                    </a:lnTo>
                    <a:lnTo>
                      <a:pt x="202" y="189"/>
                    </a:lnTo>
                    <a:lnTo>
                      <a:pt x="202" y="189"/>
                    </a:lnTo>
                    <a:lnTo>
                      <a:pt x="202" y="183"/>
                    </a:lnTo>
                    <a:lnTo>
                      <a:pt x="208" y="183"/>
                    </a:lnTo>
                    <a:lnTo>
                      <a:pt x="208" y="183"/>
                    </a:lnTo>
                    <a:lnTo>
                      <a:pt x="208" y="183"/>
                    </a:lnTo>
                    <a:lnTo>
                      <a:pt x="208" y="183"/>
                    </a:lnTo>
                    <a:lnTo>
                      <a:pt x="202" y="183"/>
                    </a:lnTo>
                    <a:lnTo>
                      <a:pt x="202" y="183"/>
                    </a:lnTo>
                    <a:lnTo>
                      <a:pt x="202" y="183"/>
                    </a:lnTo>
                    <a:lnTo>
                      <a:pt x="202" y="183"/>
                    </a:lnTo>
                    <a:lnTo>
                      <a:pt x="195" y="177"/>
                    </a:lnTo>
                    <a:lnTo>
                      <a:pt x="195" y="177"/>
                    </a:lnTo>
                    <a:lnTo>
                      <a:pt x="195" y="170"/>
                    </a:lnTo>
                    <a:lnTo>
                      <a:pt x="195" y="170"/>
                    </a:lnTo>
                    <a:lnTo>
                      <a:pt x="195" y="170"/>
                    </a:lnTo>
                    <a:lnTo>
                      <a:pt x="189" y="170"/>
                    </a:lnTo>
                    <a:lnTo>
                      <a:pt x="189" y="170"/>
                    </a:lnTo>
                    <a:lnTo>
                      <a:pt x="189" y="164"/>
                    </a:lnTo>
                    <a:lnTo>
                      <a:pt x="189" y="170"/>
                    </a:lnTo>
                    <a:lnTo>
                      <a:pt x="189" y="170"/>
                    </a:lnTo>
                    <a:lnTo>
                      <a:pt x="189" y="170"/>
                    </a:lnTo>
                    <a:lnTo>
                      <a:pt x="189" y="170"/>
                    </a:lnTo>
                    <a:lnTo>
                      <a:pt x="189" y="170"/>
                    </a:lnTo>
                    <a:lnTo>
                      <a:pt x="183" y="170"/>
                    </a:lnTo>
                    <a:lnTo>
                      <a:pt x="183" y="170"/>
                    </a:lnTo>
                    <a:lnTo>
                      <a:pt x="177" y="170"/>
                    </a:lnTo>
                    <a:lnTo>
                      <a:pt x="177" y="170"/>
                    </a:lnTo>
                    <a:lnTo>
                      <a:pt x="177" y="170"/>
                    </a:lnTo>
                    <a:lnTo>
                      <a:pt x="177" y="170"/>
                    </a:lnTo>
                    <a:lnTo>
                      <a:pt x="177" y="170"/>
                    </a:lnTo>
                    <a:lnTo>
                      <a:pt x="177" y="170"/>
                    </a:lnTo>
                    <a:lnTo>
                      <a:pt x="177" y="170"/>
                    </a:lnTo>
                    <a:lnTo>
                      <a:pt x="170" y="170"/>
                    </a:lnTo>
                    <a:lnTo>
                      <a:pt x="170" y="170"/>
                    </a:lnTo>
                    <a:lnTo>
                      <a:pt x="170" y="170"/>
                    </a:lnTo>
                    <a:lnTo>
                      <a:pt x="170" y="170"/>
                    </a:lnTo>
                    <a:lnTo>
                      <a:pt x="170" y="170"/>
                    </a:lnTo>
                    <a:lnTo>
                      <a:pt x="170" y="170"/>
                    </a:lnTo>
                    <a:lnTo>
                      <a:pt x="170" y="170"/>
                    </a:lnTo>
                    <a:lnTo>
                      <a:pt x="164" y="170"/>
                    </a:lnTo>
                    <a:lnTo>
                      <a:pt x="164" y="170"/>
                    </a:lnTo>
                    <a:lnTo>
                      <a:pt x="164" y="170"/>
                    </a:lnTo>
                    <a:lnTo>
                      <a:pt x="164" y="170"/>
                    </a:lnTo>
                    <a:lnTo>
                      <a:pt x="164" y="170"/>
                    </a:lnTo>
                    <a:lnTo>
                      <a:pt x="170" y="170"/>
                    </a:lnTo>
                    <a:lnTo>
                      <a:pt x="170" y="170"/>
                    </a:lnTo>
                    <a:lnTo>
                      <a:pt x="170" y="170"/>
                    </a:lnTo>
                    <a:lnTo>
                      <a:pt x="170" y="170"/>
                    </a:lnTo>
                    <a:lnTo>
                      <a:pt x="170" y="170"/>
                    </a:lnTo>
                    <a:lnTo>
                      <a:pt x="177" y="170"/>
                    </a:lnTo>
                    <a:lnTo>
                      <a:pt x="177" y="170"/>
                    </a:lnTo>
                    <a:lnTo>
                      <a:pt x="177" y="170"/>
                    </a:lnTo>
                    <a:lnTo>
                      <a:pt x="177" y="170"/>
                    </a:lnTo>
                    <a:lnTo>
                      <a:pt x="177" y="170"/>
                    </a:lnTo>
                    <a:lnTo>
                      <a:pt x="177" y="170"/>
                    </a:lnTo>
                    <a:lnTo>
                      <a:pt x="183" y="170"/>
                    </a:lnTo>
                    <a:lnTo>
                      <a:pt x="183" y="170"/>
                    </a:lnTo>
                    <a:lnTo>
                      <a:pt x="183" y="170"/>
                    </a:lnTo>
                    <a:lnTo>
                      <a:pt x="183" y="170"/>
                    </a:lnTo>
                    <a:lnTo>
                      <a:pt x="183" y="170"/>
                    </a:lnTo>
                    <a:lnTo>
                      <a:pt x="183" y="170"/>
                    </a:lnTo>
                    <a:lnTo>
                      <a:pt x="189" y="164"/>
                    </a:lnTo>
                    <a:lnTo>
                      <a:pt x="189" y="164"/>
                    </a:lnTo>
                    <a:lnTo>
                      <a:pt x="189" y="164"/>
                    </a:lnTo>
                    <a:lnTo>
                      <a:pt x="195" y="164"/>
                    </a:lnTo>
                    <a:lnTo>
                      <a:pt x="195" y="164"/>
                    </a:lnTo>
                    <a:lnTo>
                      <a:pt x="195" y="164"/>
                    </a:lnTo>
                    <a:lnTo>
                      <a:pt x="195" y="164"/>
                    </a:lnTo>
                    <a:lnTo>
                      <a:pt x="195" y="170"/>
                    </a:lnTo>
                    <a:lnTo>
                      <a:pt x="202" y="170"/>
                    </a:lnTo>
                    <a:lnTo>
                      <a:pt x="202" y="170"/>
                    </a:lnTo>
                    <a:lnTo>
                      <a:pt x="202" y="177"/>
                    </a:lnTo>
                    <a:lnTo>
                      <a:pt x="202" y="177"/>
                    </a:lnTo>
                    <a:lnTo>
                      <a:pt x="202" y="177"/>
                    </a:lnTo>
                    <a:lnTo>
                      <a:pt x="202" y="177"/>
                    </a:lnTo>
                    <a:lnTo>
                      <a:pt x="208" y="177"/>
                    </a:lnTo>
                    <a:lnTo>
                      <a:pt x="208" y="177"/>
                    </a:lnTo>
                    <a:lnTo>
                      <a:pt x="208" y="177"/>
                    </a:lnTo>
                    <a:lnTo>
                      <a:pt x="214" y="177"/>
                    </a:lnTo>
                    <a:lnTo>
                      <a:pt x="214" y="177"/>
                    </a:lnTo>
                    <a:lnTo>
                      <a:pt x="221" y="177"/>
                    </a:lnTo>
                    <a:lnTo>
                      <a:pt x="221" y="170"/>
                    </a:lnTo>
                    <a:lnTo>
                      <a:pt x="227" y="177"/>
                    </a:lnTo>
                    <a:lnTo>
                      <a:pt x="227" y="170"/>
                    </a:lnTo>
                    <a:lnTo>
                      <a:pt x="227" y="170"/>
                    </a:lnTo>
                    <a:lnTo>
                      <a:pt x="233" y="170"/>
                    </a:lnTo>
                    <a:lnTo>
                      <a:pt x="233" y="170"/>
                    </a:lnTo>
                    <a:lnTo>
                      <a:pt x="227" y="170"/>
                    </a:lnTo>
                    <a:lnTo>
                      <a:pt x="227" y="170"/>
                    </a:lnTo>
                    <a:lnTo>
                      <a:pt x="227" y="170"/>
                    </a:lnTo>
                    <a:lnTo>
                      <a:pt x="227" y="170"/>
                    </a:lnTo>
                    <a:lnTo>
                      <a:pt x="227" y="164"/>
                    </a:lnTo>
                    <a:lnTo>
                      <a:pt x="227" y="164"/>
                    </a:lnTo>
                    <a:lnTo>
                      <a:pt x="227" y="164"/>
                    </a:lnTo>
                    <a:lnTo>
                      <a:pt x="227" y="164"/>
                    </a:lnTo>
                    <a:lnTo>
                      <a:pt x="227" y="164"/>
                    </a:lnTo>
                    <a:lnTo>
                      <a:pt x="227" y="164"/>
                    </a:lnTo>
                    <a:lnTo>
                      <a:pt x="227" y="170"/>
                    </a:lnTo>
                    <a:lnTo>
                      <a:pt x="227" y="170"/>
                    </a:lnTo>
                    <a:lnTo>
                      <a:pt x="227" y="170"/>
                    </a:lnTo>
                    <a:lnTo>
                      <a:pt x="233" y="170"/>
                    </a:lnTo>
                    <a:lnTo>
                      <a:pt x="233" y="170"/>
                    </a:lnTo>
                    <a:lnTo>
                      <a:pt x="233" y="170"/>
                    </a:lnTo>
                    <a:lnTo>
                      <a:pt x="233" y="170"/>
                    </a:lnTo>
                    <a:lnTo>
                      <a:pt x="239" y="170"/>
                    </a:lnTo>
                    <a:lnTo>
                      <a:pt x="239" y="170"/>
                    </a:lnTo>
                    <a:lnTo>
                      <a:pt x="239" y="170"/>
                    </a:lnTo>
                    <a:lnTo>
                      <a:pt x="239" y="170"/>
                    </a:lnTo>
                    <a:lnTo>
                      <a:pt x="246" y="170"/>
                    </a:lnTo>
                    <a:lnTo>
                      <a:pt x="246" y="170"/>
                    </a:lnTo>
                    <a:lnTo>
                      <a:pt x="246" y="170"/>
                    </a:lnTo>
                    <a:lnTo>
                      <a:pt x="246" y="170"/>
                    </a:lnTo>
                    <a:lnTo>
                      <a:pt x="246" y="170"/>
                    </a:lnTo>
                    <a:lnTo>
                      <a:pt x="246" y="170"/>
                    </a:lnTo>
                    <a:lnTo>
                      <a:pt x="252" y="170"/>
                    </a:lnTo>
                    <a:lnTo>
                      <a:pt x="252" y="170"/>
                    </a:lnTo>
                    <a:lnTo>
                      <a:pt x="252" y="170"/>
                    </a:lnTo>
                    <a:lnTo>
                      <a:pt x="252" y="170"/>
                    </a:lnTo>
                    <a:lnTo>
                      <a:pt x="252" y="170"/>
                    </a:lnTo>
                    <a:lnTo>
                      <a:pt x="258" y="170"/>
                    </a:lnTo>
                    <a:lnTo>
                      <a:pt x="258" y="170"/>
                    </a:lnTo>
                    <a:lnTo>
                      <a:pt x="258" y="170"/>
                    </a:lnTo>
                    <a:lnTo>
                      <a:pt x="258" y="170"/>
                    </a:lnTo>
                    <a:lnTo>
                      <a:pt x="258" y="170"/>
                    </a:lnTo>
                    <a:lnTo>
                      <a:pt x="258" y="170"/>
                    </a:lnTo>
                    <a:lnTo>
                      <a:pt x="258" y="170"/>
                    </a:lnTo>
                    <a:lnTo>
                      <a:pt x="258" y="170"/>
                    </a:lnTo>
                    <a:lnTo>
                      <a:pt x="258" y="177"/>
                    </a:lnTo>
                    <a:lnTo>
                      <a:pt x="258" y="177"/>
                    </a:lnTo>
                    <a:lnTo>
                      <a:pt x="258" y="177"/>
                    </a:lnTo>
                    <a:lnTo>
                      <a:pt x="265" y="177"/>
                    </a:lnTo>
                    <a:lnTo>
                      <a:pt x="265" y="177"/>
                    </a:lnTo>
                    <a:lnTo>
                      <a:pt x="265" y="177"/>
                    </a:lnTo>
                    <a:lnTo>
                      <a:pt x="265" y="183"/>
                    </a:lnTo>
                    <a:lnTo>
                      <a:pt x="265" y="183"/>
                    </a:lnTo>
                    <a:lnTo>
                      <a:pt x="271" y="183"/>
                    </a:lnTo>
                    <a:lnTo>
                      <a:pt x="271" y="183"/>
                    </a:lnTo>
                    <a:lnTo>
                      <a:pt x="271" y="183"/>
                    </a:lnTo>
                    <a:lnTo>
                      <a:pt x="277" y="183"/>
                    </a:lnTo>
                    <a:lnTo>
                      <a:pt x="277" y="183"/>
                    </a:lnTo>
                    <a:lnTo>
                      <a:pt x="277" y="183"/>
                    </a:lnTo>
                    <a:lnTo>
                      <a:pt x="277" y="183"/>
                    </a:lnTo>
                    <a:lnTo>
                      <a:pt x="277" y="183"/>
                    </a:lnTo>
                    <a:lnTo>
                      <a:pt x="277" y="183"/>
                    </a:lnTo>
                    <a:lnTo>
                      <a:pt x="277" y="177"/>
                    </a:lnTo>
                    <a:lnTo>
                      <a:pt x="277" y="183"/>
                    </a:lnTo>
                    <a:lnTo>
                      <a:pt x="271" y="183"/>
                    </a:lnTo>
                    <a:lnTo>
                      <a:pt x="271" y="177"/>
                    </a:lnTo>
                    <a:lnTo>
                      <a:pt x="271" y="177"/>
                    </a:lnTo>
                    <a:lnTo>
                      <a:pt x="271" y="177"/>
                    </a:lnTo>
                    <a:lnTo>
                      <a:pt x="271" y="177"/>
                    </a:lnTo>
                    <a:lnTo>
                      <a:pt x="271" y="177"/>
                    </a:lnTo>
                    <a:lnTo>
                      <a:pt x="271" y="177"/>
                    </a:lnTo>
                    <a:lnTo>
                      <a:pt x="271" y="177"/>
                    </a:lnTo>
                    <a:lnTo>
                      <a:pt x="271" y="170"/>
                    </a:lnTo>
                    <a:lnTo>
                      <a:pt x="271" y="170"/>
                    </a:lnTo>
                    <a:lnTo>
                      <a:pt x="271" y="170"/>
                    </a:lnTo>
                    <a:lnTo>
                      <a:pt x="271" y="170"/>
                    </a:lnTo>
                    <a:lnTo>
                      <a:pt x="271" y="177"/>
                    </a:lnTo>
                    <a:lnTo>
                      <a:pt x="271" y="177"/>
                    </a:lnTo>
                    <a:lnTo>
                      <a:pt x="277" y="177"/>
                    </a:lnTo>
                    <a:lnTo>
                      <a:pt x="277" y="177"/>
                    </a:lnTo>
                    <a:lnTo>
                      <a:pt x="277" y="177"/>
                    </a:lnTo>
                    <a:lnTo>
                      <a:pt x="277" y="177"/>
                    </a:lnTo>
                    <a:lnTo>
                      <a:pt x="277" y="177"/>
                    </a:lnTo>
                    <a:lnTo>
                      <a:pt x="283" y="177"/>
                    </a:lnTo>
                    <a:lnTo>
                      <a:pt x="283" y="177"/>
                    </a:lnTo>
                    <a:lnTo>
                      <a:pt x="283" y="177"/>
                    </a:lnTo>
                    <a:lnTo>
                      <a:pt x="283" y="177"/>
                    </a:lnTo>
                    <a:lnTo>
                      <a:pt x="283" y="177"/>
                    </a:lnTo>
                    <a:lnTo>
                      <a:pt x="283" y="177"/>
                    </a:lnTo>
                    <a:lnTo>
                      <a:pt x="283" y="177"/>
                    </a:lnTo>
                    <a:lnTo>
                      <a:pt x="290" y="170"/>
                    </a:lnTo>
                    <a:lnTo>
                      <a:pt x="290" y="170"/>
                    </a:lnTo>
                    <a:lnTo>
                      <a:pt x="290" y="170"/>
                    </a:lnTo>
                    <a:lnTo>
                      <a:pt x="290" y="170"/>
                    </a:lnTo>
                    <a:lnTo>
                      <a:pt x="290" y="170"/>
                    </a:lnTo>
                    <a:lnTo>
                      <a:pt x="290" y="170"/>
                    </a:lnTo>
                    <a:lnTo>
                      <a:pt x="290" y="170"/>
                    </a:lnTo>
                    <a:lnTo>
                      <a:pt x="290" y="170"/>
                    </a:lnTo>
                    <a:lnTo>
                      <a:pt x="290" y="170"/>
                    </a:lnTo>
                    <a:lnTo>
                      <a:pt x="290" y="170"/>
                    </a:lnTo>
                    <a:lnTo>
                      <a:pt x="296" y="170"/>
                    </a:lnTo>
                    <a:lnTo>
                      <a:pt x="296" y="170"/>
                    </a:lnTo>
                    <a:lnTo>
                      <a:pt x="296" y="170"/>
                    </a:lnTo>
                    <a:lnTo>
                      <a:pt x="296" y="170"/>
                    </a:lnTo>
                    <a:lnTo>
                      <a:pt x="296" y="170"/>
                    </a:lnTo>
                    <a:lnTo>
                      <a:pt x="296" y="177"/>
                    </a:lnTo>
                    <a:lnTo>
                      <a:pt x="296" y="177"/>
                    </a:lnTo>
                    <a:lnTo>
                      <a:pt x="296" y="177"/>
                    </a:lnTo>
                    <a:lnTo>
                      <a:pt x="302" y="177"/>
                    </a:lnTo>
                    <a:lnTo>
                      <a:pt x="302" y="177"/>
                    </a:lnTo>
                    <a:lnTo>
                      <a:pt x="302" y="177"/>
                    </a:lnTo>
                    <a:lnTo>
                      <a:pt x="302" y="177"/>
                    </a:lnTo>
                    <a:lnTo>
                      <a:pt x="309" y="177"/>
                    </a:lnTo>
                    <a:lnTo>
                      <a:pt x="309" y="177"/>
                    </a:lnTo>
                    <a:lnTo>
                      <a:pt x="309" y="177"/>
                    </a:lnTo>
                    <a:lnTo>
                      <a:pt x="309" y="170"/>
                    </a:lnTo>
                    <a:lnTo>
                      <a:pt x="309" y="170"/>
                    </a:lnTo>
                    <a:lnTo>
                      <a:pt x="309" y="170"/>
                    </a:lnTo>
                    <a:lnTo>
                      <a:pt x="309" y="170"/>
                    </a:lnTo>
                    <a:lnTo>
                      <a:pt x="309" y="170"/>
                    </a:lnTo>
                    <a:lnTo>
                      <a:pt x="302" y="164"/>
                    </a:lnTo>
                    <a:lnTo>
                      <a:pt x="296" y="164"/>
                    </a:lnTo>
                    <a:lnTo>
                      <a:pt x="296" y="164"/>
                    </a:lnTo>
                    <a:lnTo>
                      <a:pt x="290" y="158"/>
                    </a:lnTo>
                    <a:lnTo>
                      <a:pt x="290" y="158"/>
                    </a:lnTo>
                    <a:lnTo>
                      <a:pt x="290" y="158"/>
                    </a:lnTo>
                    <a:lnTo>
                      <a:pt x="283" y="158"/>
                    </a:lnTo>
                    <a:lnTo>
                      <a:pt x="283" y="158"/>
                    </a:lnTo>
                    <a:lnTo>
                      <a:pt x="283" y="158"/>
                    </a:lnTo>
                    <a:lnTo>
                      <a:pt x="290" y="158"/>
                    </a:lnTo>
                    <a:lnTo>
                      <a:pt x="290" y="158"/>
                    </a:lnTo>
                    <a:lnTo>
                      <a:pt x="290" y="158"/>
                    </a:lnTo>
                    <a:lnTo>
                      <a:pt x="290" y="158"/>
                    </a:lnTo>
                    <a:lnTo>
                      <a:pt x="290" y="158"/>
                    </a:lnTo>
                    <a:lnTo>
                      <a:pt x="290" y="158"/>
                    </a:lnTo>
                    <a:lnTo>
                      <a:pt x="290" y="158"/>
                    </a:lnTo>
                    <a:lnTo>
                      <a:pt x="290" y="158"/>
                    </a:lnTo>
                    <a:lnTo>
                      <a:pt x="283" y="151"/>
                    </a:lnTo>
                    <a:lnTo>
                      <a:pt x="283" y="151"/>
                    </a:lnTo>
                    <a:lnTo>
                      <a:pt x="277" y="151"/>
                    </a:lnTo>
                    <a:lnTo>
                      <a:pt x="277" y="151"/>
                    </a:lnTo>
                    <a:lnTo>
                      <a:pt x="277" y="151"/>
                    </a:lnTo>
                    <a:lnTo>
                      <a:pt x="271" y="151"/>
                    </a:lnTo>
                    <a:lnTo>
                      <a:pt x="265" y="151"/>
                    </a:lnTo>
                    <a:lnTo>
                      <a:pt x="239" y="151"/>
                    </a:lnTo>
                    <a:lnTo>
                      <a:pt x="227" y="151"/>
                    </a:lnTo>
                    <a:lnTo>
                      <a:pt x="221" y="151"/>
                    </a:lnTo>
                    <a:lnTo>
                      <a:pt x="214" y="151"/>
                    </a:lnTo>
                    <a:lnTo>
                      <a:pt x="202" y="151"/>
                    </a:lnTo>
                    <a:lnTo>
                      <a:pt x="202" y="151"/>
                    </a:lnTo>
                    <a:lnTo>
                      <a:pt x="195" y="151"/>
                    </a:lnTo>
                    <a:lnTo>
                      <a:pt x="189" y="151"/>
                    </a:lnTo>
                    <a:lnTo>
                      <a:pt x="177" y="151"/>
                    </a:lnTo>
                    <a:lnTo>
                      <a:pt x="164" y="145"/>
                    </a:lnTo>
                    <a:lnTo>
                      <a:pt x="164" y="145"/>
                    </a:lnTo>
                    <a:lnTo>
                      <a:pt x="164" y="145"/>
                    </a:lnTo>
                    <a:lnTo>
                      <a:pt x="151" y="145"/>
                    </a:lnTo>
                    <a:lnTo>
                      <a:pt x="151" y="145"/>
                    </a:lnTo>
                    <a:lnTo>
                      <a:pt x="139" y="145"/>
                    </a:lnTo>
                    <a:lnTo>
                      <a:pt x="132" y="145"/>
                    </a:lnTo>
                    <a:lnTo>
                      <a:pt x="126" y="139"/>
                    </a:lnTo>
                    <a:lnTo>
                      <a:pt x="107" y="139"/>
                    </a:lnTo>
                    <a:lnTo>
                      <a:pt x="101" y="133"/>
                    </a:lnTo>
                    <a:lnTo>
                      <a:pt x="95" y="133"/>
                    </a:lnTo>
                    <a:lnTo>
                      <a:pt x="88" y="133"/>
                    </a:lnTo>
                    <a:lnTo>
                      <a:pt x="88" y="133"/>
                    </a:lnTo>
                    <a:lnTo>
                      <a:pt x="82" y="133"/>
                    </a:lnTo>
                    <a:lnTo>
                      <a:pt x="82" y="133"/>
                    </a:lnTo>
                    <a:lnTo>
                      <a:pt x="82" y="133"/>
                    </a:lnTo>
                    <a:lnTo>
                      <a:pt x="82" y="133"/>
                    </a:lnTo>
                    <a:lnTo>
                      <a:pt x="82" y="133"/>
                    </a:lnTo>
                    <a:lnTo>
                      <a:pt x="82" y="126"/>
                    </a:lnTo>
                    <a:lnTo>
                      <a:pt x="82" y="126"/>
                    </a:lnTo>
                    <a:lnTo>
                      <a:pt x="82" y="126"/>
                    </a:lnTo>
                    <a:lnTo>
                      <a:pt x="82" y="126"/>
                    </a:lnTo>
                    <a:lnTo>
                      <a:pt x="76" y="126"/>
                    </a:lnTo>
                    <a:lnTo>
                      <a:pt x="76" y="126"/>
                    </a:lnTo>
                    <a:lnTo>
                      <a:pt x="63" y="120"/>
                    </a:lnTo>
                    <a:lnTo>
                      <a:pt x="57" y="120"/>
                    </a:lnTo>
                    <a:lnTo>
                      <a:pt x="51" y="114"/>
                    </a:lnTo>
                    <a:lnTo>
                      <a:pt x="44" y="114"/>
                    </a:lnTo>
                    <a:lnTo>
                      <a:pt x="26" y="107"/>
                    </a:lnTo>
                    <a:lnTo>
                      <a:pt x="19" y="101"/>
                    </a:lnTo>
                    <a:lnTo>
                      <a:pt x="19" y="101"/>
                    </a:lnTo>
                    <a:lnTo>
                      <a:pt x="19" y="101"/>
                    </a:lnTo>
                    <a:lnTo>
                      <a:pt x="13" y="101"/>
                    </a:lnTo>
                    <a:lnTo>
                      <a:pt x="13" y="101"/>
                    </a:lnTo>
                    <a:lnTo>
                      <a:pt x="13" y="101"/>
                    </a:lnTo>
                    <a:lnTo>
                      <a:pt x="13" y="101"/>
                    </a:lnTo>
                    <a:lnTo>
                      <a:pt x="13" y="101"/>
                    </a:lnTo>
                    <a:lnTo>
                      <a:pt x="13" y="101"/>
                    </a:lnTo>
                    <a:lnTo>
                      <a:pt x="13" y="101"/>
                    </a:lnTo>
                    <a:lnTo>
                      <a:pt x="7" y="101"/>
                    </a:lnTo>
                    <a:lnTo>
                      <a:pt x="7" y="101"/>
                    </a:lnTo>
                    <a:lnTo>
                      <a:pt x="7" y="101"/>
                    </a:lnTo>
                    <a:lnTo>
                      <a:pt x="7" y="101"/>
                    </a:lnTo>
                    <a:lnTo>
                      <a:pt x="7" y="101"/>
                    </a:lnTo>
                    <a:lnTo>
                      <a:pt x="13" y="107"/>
                    </a:lnTo>
                    <a:lnTo>
                      <a:pt x="13" y="107"/>
                    </a:lnTo>
                    <a:lnTo>
                      <a:pt x="13" y="107"/>
                    </a:lnTo>
                    <a:lnTo>
                      <a:pt x="13" y="107"/>
                    </a:lnTo>
                    <a:lnTo>
                      <a:pt x="19" y="107"/>
                    </a:lnTo>
                    <a:lnTo>
                      <a:pt x="19" y="107"/>
                    </a:lnTo>
                    <a:lnTo>
                      <a:pt x="19" y="107"/>
                    </a:lnTo>
                    <a:lnTo>
                      <a:pt x="26" y="107"/>
                    </a:lnTo>
                    <a:lnTo>
                      <a:pt x="26" y="114"/>
                    </a:lnTo>
                    <a:lnTo>
                      <a:pt x="32" y="107"/>
                    </a:lnTo>
                    <a:lnTo>
                      <a:pt x="32" y="107"/>
                    </a:lnTo>
                    <a:lnTo>
                      <a:pt x="38" y="114"/>
                    </a:lnTo>
                    <a:lnTo>
                      <a:pt x="38" y="114"/>
                    </a:lnTo>
                    <a:lnTo>
                      <a:pt x="38" y="114"/>
                    </a:lnTo>
                    <a:lnTo>
                      <a:pt x="38" y="114"/>
                    </a:lnTo>
                    <a:lnTo>
                      <a:pt x="38" y="114"/>
                    </a:lnTo>
                    <a:lnTo>
                      <a:pt x="38" y="114"/>
                    </a:lnTo>
                    <a:lnTo>
                      <a:pt x="38" y="114"/>
                    </a:lnTo>
                    <a:lnTo>
                      <a:pt x="32" y="114"/>
                    </a:lnTo>
                    <a:lnTo>
                      <a:pt x="32" y="114"/>
                    </a:lnTo>
                    <a:lnTo>
                      <a:pt x="32" y="114"/>
                    </a:lnTo>
                    <a:lnTo>
                      <a:pt x="32" y="114"/>
                    </a:lnTo>
                    <a:lnTo>
                      <a:pt x="32" y="114"/>
                    </a:lnTo>
                    <a:lnTo>
                      <a:pt x="32" y="114"/>
                    </a:lnTo>
                    <a:lnTo>
                      <a:pt x="26" y="114"/>
                    </a:lnTo>
                    <a:lnTo>
                      <a:pt x="26" y="114"/>
                    </a:lnTo>
                    <a:lnTo>
                      <a:pt x="26" y="114"/>
                    </a:lnTo>
                    <a:lnTo>
                      <a:pt x="26" y="114"/>
                    </a:lnTo>
                    <a:lnTo>
                      <a:pt x="26" y="114"/>
                    </a:lnTo>
                    <a:lnTo>
                      <a:pt x="26" y="114"/>
                    </a:lnTo>
                    <a:lnTo>
                      <a:pt x="26" y="114"/>
                    </a:lnTo>
                    <a:lnTo>
                      <a:pt x="26" y="114"/>
                    </a:lnTo>
                    <a:lnTo>
                      <a:pt x="26" y="114"/>
                    </a:lnTo>
                    <a:lnTo>
                      <a:pt x="19" y="114"/>
                    </a:lnTo>
                    <a:lnTo>
                      <a:pt x="19" y="114"/>
                    </a:lnTo>
                    <a:lnTo>
                      <a:pt x="19" y="114"/>
                    </a:lnTo>
                    <a:lnTo>
                      <a:pt x="19" y="114"/>
                    </a:lnTo>
                    <a:lnTo>
                      <a:pt x="19" y="114"/>
                    </a:lnTo>
                    <a:lnTo>
                      <a:pt x="19" y="107"/>
                    </a:lnTo>
                    <a:lnTo>
                      <a:pt x="19" y="107"/>
                    </a:lnTo>
                    <a:lnTo>
                      <a:pt x="13" y="114"/>
                    </a:lnTo>
                    <a:lnTo>
                      <a:pt x="13" y="114"/>
                    </a:lnTo>
                    <a:lnTo>
                      <a:pt x="13" y="114"/>
                    </a:lnTo>
                    <a:lnTo>
                      <a:pt x="13" y="114"/>
                    </a:lnTo>
                    <a:lnTo>
                      <a:pt x="13" y="107"/>
                    </a:lnTo>
                    <a:lnTo>
                      <a:pt x="13" y="107"/>
                    </a:lnTo>
                    <a:lnTo>
                      <a:pt x="13" y="107"/>
                    </a:lnTo>
                    <a:lnTo>
                      <a:pt x="13" y="107"/>
                    </a:lnTo>
                    <a:lnTo>
                      <a:pt x="7" y="107"/>
                    </a:lnTo>
                    <a:lnTo>
                      <a:pt x="7" y="107"/>
                    </a:lnTo>
                    <a:lnTo>
                      <a:pt x="7" y="107"/>
                    </a:lnTo>
                    <a:lnTo>
                      <a:pt x="7" y="107"/>
                    </a:lnTo>
                    <a:lnTo>
                      <a:pt x="7" y="107"/>
                    </a:lnTo>
                    <a:lnTo>
                      <a:pt x="7" y="107"/>
                    </a:lnTo>
                    <a:lnTo>
                      <a:pt x="0" y="101"/>
                    </a:lnTo>
                    <a:lnTo>
                      <a:pt x="0" y="101"/>
                    </a:lnTo>
                    <a:lnTo>
                      <a:pt x="0" y="107"/>
                    </a:lnTo>
                    <a:lnTo>
                      <a:pt x="0" y="107"/>
                    </a:lnTo>
                    <a:lnTo>
                      <a:pt x="0" y="107"/>
                    </a:lnTo>
                    <a:lnTo>
                      <a:pt x="0" y="107"/>
                    </a:lnTo>
                    <a:lnTo>
                      <a:pt x="0" y="107"/>
                    </a:lnTo>
                    <a:lnTo>
                      <a:pt x="0" y="101"/>
                    </a:lnTo>
                    <a:lnTo>
                      <a:pt x="0" y="101"/>
                    </a:lnTo>
                    <a:lnTo>
                      <a:pt x="7" y="101"/>
                    </a:lnTo>
                    <a:lnTo>
                      <a:pt x="7" y="101"/>
                    </a:lnTo>
                    <a:lnTo>
                      <a:pt x="7" y="101"/>
                    </a:lnTo>
                    <a:lnTo>
                      <a:pt x="7" y="101"/>
                    </a:lnTo>
                    <a:lnTo>
                      <a:pt x="7" y="101"/>
                    </a:lnTo>
                    <a:lnTo>
                      <a:pt x="7" y="101"/>
                    </a:lnTo>
                    <a:lnTo>
                      <a:pt x="7" y="95"/>
                    </a:lnTo>
                    <a:lnTo>
                      <a:pt x="0" y="95"/>
                    </a:lnTo>
                    <a:lnTo>
                      <a:pt x="0" y="95"/>
                    </a:lnTo>
                    <a:lnTo>
                      <a:pt x="7" y="95"/>
                    </a:lnTo>
                    <a:lnTo>
                      <a:pt x="7" y="95"/>
                    </a:lnTo>
                    <a:lnTo>
                      <a:pt x="7" y="95"/>
                    </a:lnTo>
                    <a:lnTo>
                      <a:pt x="7" y="95"/>
                    </a:lnTo>
                  </a:path>
                </a:pathLst>
              </a:custGeom>
              <a:noFill/>
              <a:ln w="0">
                <a:solidFill>
                  <a:srgbClr val="000000"/>
                </a:solidFill>
                <a:prstDash val="solid"/>
                <a:round/>
                <a:headEnd/>
                <a:tailEnd/>
              </a:ln>
            </p:spPr>
            <p:txBody>
              <a:bodyPr/>
              <a:lstStyle/>
              <a:p>
                <a:endParaRPr lang="en-US" dirty="0"/>
              </a:p>
            </p:txBody>
          </p:sp>
          <p:sp>
            <p:nvSpPr>
              <p:cNvPr id="82185" name="Freeform 14601"/>
              <p:cNvSpPr>
                <a:spLocks/>
              </p:cNvSpPr>
              <p:nvPr/>
            </p:nvSpPr>
            <p:spPr bwMode="auto">
              <a:xfrm>
                <a:off x="1447" y="2513"/>
                <a:ext cx="270" cy="402"/>
              </a:xfrm>
              <a:custGeom>
                <a:avLst/>
                <a:gdLst/>
                <a:ahLst/>
                <a:cxnLst>
                  <a:cxn ang="0">
                    <a:pos x="251" y="12"/>
                  </a:cxn>
                  <a:cxn ang="0">
                    <a:pos x="232" y="12"/>
                  </a:cxn>
                  <a:cxn ang="0">
                    <a:pos x="201" y="6"/>
                  </a:cxn>
                  <a:cxn ang="0">
                    <a:pos x="157" y="6"/>
                  </a:cxn>
                  <a:cxn ang="0">
                    <a:pos x="132" y="38"/>
                  </a:cxn>
                  <a:cxn ang="0">
                    <a:pos x="75" y="69"/>
                  </a:cxn>
                  <a:cxn ang="0">
                    <a:pos x="56" y="82"/>
                  </a:cxn>
                  <a:cxn ang="0">
                    <a:pos x="56" y="88"/>
                  </a:cxn>
                  <a:cxn ang="0">
                    <a:pos x="56" y="94"/>
                  </a:cxn>
                  <a:cxn ang="0">
                    <a:pos x="44" y="101"/>
                  </a:cxn>
                  <a:cxn ang="0">
                    <a:pos x="31" y="119"/>
                  </a:cxn>
                  <a:cxn ang="0">
                    <a:pos x="37" y="113"/>
                  </a:cxn>
                  <a:cxn ang="0">
                    <a:pos x="56" y="101"/>
                  </a:cxn>
                  <a:cxn ang="0">
                    <a:pos x="69" y="101"/>
                  </a:cxn>
                  <a:cxn ang="0">
                    <a:pos x="69" y="119"/>
                  </a:cxn>
                  <a:cxn ang="0">
                    <a:pos x="62" y="138"/>
                  </a:cxn>
                  <a:cxn ang="0">
                    <a:pos x="62" y="151"/>
                  </a:cxn>
                  <a:cxn ang="0">
                    <a:pos x="62" y="157"/>
                  </a:cxn>
                  <a:cxn ang="0">
                    <a:pos x="69" y="157"/>
                  </a:cxn>
                  <a:cxn ang="0">
                    <a:pos x="56" y="157"/>
                  </a:cxn>
                  <a:cxn ang="0">
                    <a:pos x="50" y="157"/>
                  </a:cxn>
                  <a:cxn ang="0">
                    <a:pos x="25" y="163"/>
                  </a:cxn>
                  <a:cxn ang="0">
                    <a:pos x="6" y="182"/>
                  </a:cxn>
                  <a:cxn ang="0">
                    <a:pos x="12" y="189"/>
                  </a:cxn>
                  <a:cxn ang="0">
                    <a:pos x="31" y="182"/>
                  </a:cxn>
                  <a:cxn ang="0">
                    <a:pos x="37" y="163"/>
                  </a:cxn>
                  <a:cxn ang="0">
                    <a:pos x="50" y="163"/>
                  </a:cxn>
                  <a:cxn ang="0">
                    <a:pos x="50" y="189"/>
                  </a:cxn>
                  <a:cxn ang="0">
                    <a:pos x="56" y="176"/>
                  </a:cxn>
                  <a:cxn ang="0">
                    <a:pos x="56" y="189"/>
                  </a:cxn>
                  <a:cxn ang="0">
                    <a:pos x="69" y="195"/>
                  </a:cxn>
                  <a:cxn ang="0">
                    <a:pos x="62" y="201"/>
                  </a:cxn>
                  <a:cxn ang="0">
                    <a:pos x="56" y="207"/>
                  </a:cxn>
                  <a:cxn ang="0">
                    <a:pos x="56" y="214"/>
                  </a:cxn>
                  <a:cxn ang="0">
                    <a:pos x="44" y="214"/>
                  </a:cxn>
                  <a:cxn ang="0">
                    <a:pos x="37" y="220"/>
                  </a:cxn>
                  <a:cxn ang="0">
                    <a:pos x="18" y="207"/>
                  </a:cxn>
                  <a:cxn ang="0">
                    <a:pos x="31" y="233"/>
                  </a:cxn>
                  <a:cxn ang="0">
                    <a:pos x="44" y="226"/>
                  </a:cxn>
                  <a:cxn ang="0">
                    <a:pos x="62" y="233"/>
                  </a:cxn>
                  <a:cxn ang="0">
                    <a:pos x="56" y="226"/>
                  </a:cxn>
                  <a:cxn ang="0">
                    <a:pos x="62" y="226"/>
                  </a:cxn>
                  <a:cxn ang="0">
                    <a:pos x="62" y="239"/>
                  </a:cxn>
                  <a:cxn ang="0">
                    <a:pos x="44" y="252"/>
                  </a:cxn>
                  <a:cxn ang="0">
                    <a:pos x="18" y="258"/>
                  </a:cxn>
                  <a:cxn ang="0">
                    <a:pos x="18" y="270"/>
                  </a:cxn>
                  <a:cxn ang="0">
                    <a:pos x="31" y="277"/>
                  </a:cxn>
                  <a:cxn ang="0">
                    <a:pos x="37" y="283"/>
                  </a:cxn>
                  <a:cxn ang="0">
                    <a:pos x="31" y="283"/>
                  </a:cxn>
                  <a:cxn ang="0">
                    <a:pos x="31" y="296"/>
                  </a:cxn>
                  <a:cxn ang="0">
                    <a:pos x="25" y="314"/>
                  </a:cxn>
                  <a:cxn ang="0">
                    <a:pos x="18" y="333"/>
                  </a:cxn>
                  <a:cxn ang="0">
                    <a:pos x="31" y="327"/>
                  </a:cxn>
                  <a:cxn ang="0">
                    <a:pos x="37" y="333"/>
                  </a:cxn>
                  <a:cxn ang="0">
                    <a:pos x="37" y="340"/>
                  </a:cxn>
                  <a:cxn ang="0">
                    <a:pos x="31" y="352"/>
                  </a:cxn>
                  <a:cxn ang="0">
                    <a:pos x="25" y="352"/>
                  </a:cxn>
                  <a:cxn ang="0">
                    <a:pos x="18" y="340"/>
                  </a:cxn>
                  <a:cxn ang="0">
                    <a:pos x="25" y="371"/>
                  </a:cxn>
                  <a:cxn ang="0">
                    <a:pos x="31" y="371"/>
                  </a:cxn>
                  <a:cxn ang="0">
                    <a:pos x="37" y="396"/>
                  </a:cxn>
                  <a:cxn ang="0">
                    <a:pos x="37" y="396"/>
                  </a:cxn>
                </a:cxnLst>
                <a:rect l="0" t="0" r="r" b="b"/>
                <a:pathLst>
                  <a:path w="270" h="402">
                    <a:moveTo>
                      <a:pt x="264" y="19"/>
                    </a:moveTo>
                    <a:lnTo>
                      <a:pt x="264" y="25"/>
                    </a:lnTo>
                    <a:lnTo>
                      <a:pt x="270" y="25"/>
                    </a:lnTo>
                    <a:lnTo>
                      <a:pt x="270" y="25"/>
                    </a:lnTo>
                    <a:lnTo>
                      <a:pt x="270" y="25"/>
                    </a:lnTo>
                    <a:lnTo>
                      <a:pt x="270" y="25"/>
                    </a:lnTo>
                    <a:lnTo>
                      <a:pt x="270" y="19"/>
                    </a:lnTo>
                    <a:lnTo>
                      <a:pt x="270" y="19"/>
                    </a:lnTo>
                    <a:lnTo>
                      <a:pt x="270" y="19"/>
                    </a:lnTo>
                    <a:lnTo>
                      <a:pt x="264" y="19"/>
                    </a:lnTo>
                    <a:lnTo>
                      <a:pt x="264" y="19"/>
                    </a:lnTo>
                    <a:lnTo>
                      <a:pt x="257" y="12"/>
                    </a:lnTo>
                    <a:lnTo>
                      <a:pt x="257" y="12"/>
                    </a:lnTo>
                    <a:lnTo>
                      <a:pt x="257" y="12"/>
                    </a:lnTo>
                    <a:lnTo>
                      <a:pt x="251" y="12"/>
                    </a:lnTo>
                    <a:lnTo>
                      <a:pt x="251" y="12"/>
                    </a:lnTo>
                    <a:lnTo>
                      <a:pt x="251" y="6"/>
                    </a:lnTo>
                    <a:lnTo>
                      <a:pt x="251" y="6"/>
                    </a:lnTo>
                    <a:lnTo>
                      <a:pt x="245" y="6"/>
                    </a:lnTo>
                    <a:lnTo>
                      <a:pt x="245" y="6"/>
                    </a:lnTo>
                    <a:lnTo>
                      <a:pt x="245" y="0"/>
                    </a:lnTo>
                    <a:lnTo>
                      <a:pt x="245" y="0"/>
                    </a:lnTo>
                    <a:lnTo>
                      <a:pt x="245" y="0"/>
                    </a:lnTo>
                    <a:lnTo>
                      <a:pt x="239" y="6"/>
                    </a:lnTo>
                    <a:lnTo>
                      <a:pt x="232" y="6"/>
                    </a:lnTo>
                    <a:lnTo>
                      <a:pt x="232" y="6"/>
                    </a:lnTo>
                    <a:lnTo>
                      <a:pt x="232" y="6"/>
                    </a:lnTo>
                    <a:lnTo>
                      <a:pt x="232" y="6"/>
                    </a:lnTo>
                    <a:lnTo>
                      <a:pt x="232" y="6"/>
                    </a:lnTo>
                    <a:lnTo>
                      <a:pt x="232" y="6"/>
                    </a:lnTo>
                    <a:lnTo>
                      <a:pt x="232" y="12"/>
                    </a:lnTo>
                    <a:lnTo>
                      <a:pt x="232" y="12"/>
                    </a:lnTo>
                    <a:lnTo>
                      <a:pt x="226" y="12"/>
                    </a:lnTo>
                    <a:lnTo>
                      <a:pt x="226" y="12"/>
                    </a:lnTo>
                    <a:lnTo>
                      <a:pt x="226" y="12"/>
                    </a:lnTo>
                    <a:lnTo>
                      <a:pt x="226" y="12"/>
                    </a:lnTo>
                    <a:lnTo>
                      <a:pt x="232" y="12"/>
                    </a:lnTo>
                    <a:lnTo>
                      <a:pt x="232" y="6"/>
                    </a:lnTo>
                    <a:lnTo>
                      <a:pt x="226" y="6"/>
                    </a:lnTo>
                    <a:lnTo>
                      <a:pt x="220" y="6"/>
                    </a:lnTo>
                    <a:lnTo>
                      <a:pt x="220" y="6"/>
                    </a:lnTo>
                    <a:lnTo>
                      <a:pt x="220" y="12"/>
                    </a:lnTo>
                    <a:lnTo>
                      <a:pt x="213" y="12"/>
                    </a:lnTo>
                    <a:lnTo>
                      <a:pt x="213" y="6"/>
                    </a:lnTo>
                    <a:lnTo>
                      <a:pt x="213" y="6"/>
                    </a:lnTo>
                    <a:lnTo>
                      <a:pt x="207" y="6"/>
                    </a:lnTo>
                    <a:lnTo>
                      <a:pt x="207" y="6"/>
                    </a:lnTo>
                    <a:lnTo>
                      <a:pt x="201" y="6"/>
                    </a:lnTo>
                    <a:lnTo>
                      <a:pt x="201" y="6"/>
                    </a:lnTo>
                    <a:lnTo>
                      <a:pt x="195" y="6"/>
                    </a:lnTo>
                    <a:lnTo>
                      <a:pt x="195" y="6"/>
                    </a:lnTo>
                    <a:lnTo>
                      <a:pt x="188" y="6"/>
                    </a:lnTo>
                    <a:lnTo>
                      <a:pt x="188" y="6"/>
                    </a:lnTo>
                    <a:lnTo>
                      <a:pt x="182" y="6"/>
                    </a:lnTo>
                    <a:lnTo>
                      <a:pt x="182" y="6"/>
                    </a:lnTo>
                    <a:lnTo>
                      <a:pt x="182" y="6"/>
                    </a:lnTo>
                    <a:lnTo>
                      <a:pt x="176" y="0"/>
                    </a:lnTo>
                    <a:lnTo>
                      <a:pt x="176" y="0"/>
                    </a:lnTo>
                    <a:lnTo>
                      <a:pt x="176" y="0"/>
                    </a:lnTo>
                    <a:lnTo>
                      <a:pt x="169" y="0"/>
                    </a:lnTo>
                    <a:lnTo>
                      <a:pt x="163" y="0"/>
                    </a:lnTo>
                    <a:lnTo>
                      <a:pt x="163" y="6"/>
                    </a:lnTo>
                    <a:lnTo>
                      <a:pt x="163" y="6"/>
                    </a:lnTo>
                    <a:lnTo>
                      <a:pt x="157" y="6"/>
                    </a:lnTo>
                    <a:lnTo>
                      <a:pt x="157" y="6"/>
                    </a:lnTo>
                    <a:lnTo>
                      <a:pt x="157" y="6"/>
                    </a:lnTo>
                    <a:lnTo>
                      <a:pt x="151" y="6"/>
                    </a:lnTo>
                    <a:lnTo>
                      <a:pt x="151" y="6"/>
                    </a:lnTo>
                    <a:lnTo>
                      <a:pt x="151" y="6"/>
                    </a:lnTo>
                    <a:lnTo>
                      <a:pt x="151" y="12"/>
                    </a:lnTo>
                    <a:lnTo>
                      <a:pt x="144" y="12"/>
                    </a:lnTo>
                    <a:lnTo>
                      <a:pt x="144" y="12"/>
                    </a:lnTo>
                    <a:lnTo>
                      <a:pt x="138" y="19"/>
                    </a:lnTo>
                    <a:lnTo>
                      <a:pt x="138" y="25"/>
                    </a:lnTo>
                    <a:lnTo>
                      <a:pt x="138" y="25"/>
                    </a:lnTo>
                    <a:lnTo>
                      <a:pt x="132" y="31"/>
                    </a:lnTo>
                    <a:lnTo>
                      <a:pt x="132" y="31"/>
                    </a:lnTo>
                    <a:lnTo>
                      <a:pt x="132" y="31"/>
                    </a:lnTo>
                    <a:lnTo>
                      <a:pt x="132" y="38"/>
                    </a:lnTo>
                    <a:lnTo>
                      <a:pt x="132" y="38"/>
                    </a:lnTo>
                    <a:lnTo>
                      <a:pt x="132" y="38"/>
                    </a:lnTo>
                    <a:lnTo>
                      <a:pt x="125" y="44"/>
                    </a:lnTo>
                    <a:lnTo>
                      <a:pt x="113" y="50"/>
                    </a:lnTo>
                    <a:lnTo>
                      <a:pt x="113" y="50"/>
                    </a:lnTo>
                    <a:lnTo>
                      <a:pt x="113" y="50"/>
                    </a:lnTo>
                    <a:lnTo>
                      <a:pt x="113" y="57"/>
                    </a:lnTo>
                    <a:lnTo>
                      <a:pt x="106" y="57"/>
                    </a:lnTo>
                    <a:lnTo>
                      <a:pt x="100" y="57"/>
                    </a:lnTo>
                    <a:lnTo>
                      <a:pt x="100" y="63"/>
                    </a:lnTo>
                    <a:lnTo>
                      <a:pt x="100" y="63"/>
                    </a:lnTo>
                    <a:lnTo>
                      <a:pt x="94" y="63"/>
                    </a:lnTo>
                    <a:lnTo>
                      <a:pt x="94" y="63"/>
                    </a:lnTo>
                    <a:lnTo>
                      <a:pt x="88" y="63"/>
                    </a:lnTo>
                    <a:lnTo>
                      <a:pt x="88" y="63"/>
                    </a:lnTo>
                    <a:lnTo>
                      <a:pt x="75" y="69"/>
                    </a:lnTo>
                    <a:lnTo>
                      <a:pt x="75" y="69"/>
                    </a:lnTo>
                    <a:lnTo>
                      <a:pt x="69" y="75"/>
                    </a:lnTo>
                    <a:lnTo>
                      <a:pt x="69" y="75"/>
                    </a:lnTo>
                    <a:lnTo>
                      <a:pt x="69" y="75"/>
                    </a:lnTo>
                    <a:lnTo>
                      <a:pt x="69" y="75"/>
                    </a:lnTo>
                    <a:lnTo>
                      <a:pt x="69" y="75"/>
                    </a:lnTo>
                    <a:lnTo>
                      <a:pt x="69" y="75"/>
                    </a:lnTo>
                    <a:lnTo>
                      <a:pt x="69" y="75"/>
                    </a:lnTo>
                    <a:lnTo>
                      <a:pt x="62" y="75"/>
                    </a:lnTo>
                    <a:lnTo>
                      <a:pt x="62" y="75"/>
                    </a:lnTo>
                    <a:lnTo>
                      <a:pt x="62" y="75"/>
                    </a:lnTo>
                    <a:lnTo>
                      <a:pt x="62" y="75"/>
                    </a:lnTo>
                    <a:lnTo>
                      <a:pt x="62" y="75"/>
                    </a:lnTo>
                    <a:lnTo>
                      <a:pt x="62" y="75"/>
                    </a:lnTo>
                    <a:lnTo>
                      <a:pt x="56" y="75"/>
                    </a:lnTo>
                    <a:lnTo>
                      <a:pt x="56" y="82"/>
                    </a:lnTo>
                    <a:lnTo>
                      <a:pt x="56" y="82"/>
                    </a:lnTo>
                    <a:lnTo>
                      <a:pt x="56" y="82"/>
                    </a:lnTo>
                    <a:lnTo>
                      <a:pt x="56" y="82"/>
                    </a:lnTo>
                    <a:lnTo>
                      <a:pt x="56" y="82"/>
                    </a:lnTo>
                    <a:lnTo>
                      <a:pt x="56" y="82"/>
                    </a:lnTo>
                    <a:lnTo>
                      <a:pt x="56" y="82"/>
                    </a:lnTo>
                    <a:lnTo>
                      <a:pt x="56" y="82"/>
                    </a:lnTo>
                    <a:lnTo>
                      <a:pt x="56" y="82"/>
                    </a:lnTo>
                    <a:lnTo>
                      <a:pt x="56" y="82"/>
                    </a:lnTo>
                    <a:lnTo>
                      <a:pt x="56" y="82"/>
                    </a:lnTo>
                    <a:lnTo>
                      <a:pt x="56" y="82"/>
                    </a:lnTo>
                    <a:lnTo>
                      <a:pt x="56" y="82"/>
                    </a:lnTo>
                    <a:lnTo>
                      <a:pt x="56" y="82"/>
                    </a:lnTo>
                    <a:lnTo>
                      <a:pt x="56" y="82"/>
                    </a:lnTo>
                    <a:lnTo>
                      <a:pt x="56" y="82"/>
                    </a:lnTo>
                    <a:lnTo>
                      <a:pt x="56" y="82"/>
                    </a:lnTo>
                    <a:lnTo>
                      <a:pt x="56" y="88"/>
                    </a:lnTo>
                    <a:lnTo>
                      <a:pt x="56" y="88"/>
                    </a:lnTo>
                    <a:lnTo>
                      <a:pt x="56" y="88"/>
                    </a:lnTo>
                    <a:lnTo>
                      <a:pt x="50" y="88"/>
                    </a:lnTo>
                    <a:lnTo>
                      <a:pt x="50" y="88"/>
                    </a:lnTo>
                    <a:lnTo>
                      <a:pt x="50" y="88"/>
                    </a:lnTo>
                    <a:lnTo>
                      <a:pt x="56" y="88"/>
                    </a:lnTo>
                    <a:lnTo>
                      <a:pt x="56" y="88"/>
                    </a:lnTo>
                    <a:lnTo>
                      <a:pt x="56" y="88"/>
                    </a:lnTo>
                    <a:lnTo>
                      <a:pt x="56" y="88"/>
                    </a:lnTo>
                    <a:lnTo>
                      <a:pt x="56" y="88"/>
                    </a:lnTo>
                    <a:lnTo>
                      <a:pt x="56" y="88"/>
                    </a:lnTo>
                    <a:lnTo>
                      <a:pt x="56" y="88"/>
                    </a:lnTo>
                    <a:lnTo>
                      <a:pt x="56" y="94"/>
                    </a:lnTo>
                    <a:lnTo>
                      <a:pt x="56" y="94"/>
                    </a:lnTo>
                    <a:lnTo>
                      <a:pt x="56" y="94"/>
                    </a:lnTo>
                    <a:lnTo>
                      <a:pt x="56" y="94"/>
                    </a:lnTo>
                    <a:lnTo>
                      <a:pt x="56" y="88"/>
                    </a:lnTo>
                    <a:lnTo>
                      <a:pt x="56" y="88"/>
                    </a:lnTo>
                    <a:lnTo>
                      <a:pt x="56" y="88"/>
                    </a:lnTo>
                    <a:lnTo>
                      <a:pt x="50" y="88"/>
                    </a:lnTo>
                    <a:lnTo>
                      <a:pt x="50" y="88"/>
                    </a:lnTo>
                    <a:lnTo>
                      <a:pt x="50" y="88"/>
                    </a:lnTo>
                    <a:lnTo>
                      <a:pt x="50" y="88"/>
                    </a:lnTo>
                    <a:lnTo>
                      <a:pt x="50" y="88"/>
                    </a:lnTo>
                    <a:lnTo>
                      <a:pt x="50" y="94"/>
                    </a:lnTo>
                    <a:lnTo>
                      <a:pt x="56" y="94"/>
                    </a:lnTo>
                    <a:lnTo>
                      <a:pt x="56" y="94"/>
                    </a:lnTo>
                    <a:lnTo>
                      <a:pt x="56" y="94"/>
                    </a:lnTo>
                    <a:lnTo>
                      <a:pt x="56" y="94"/>
                    </a:lnTo>
                    <a:lnTo>
                      <a:pt x="56" y="101"/>
                    </a:lnTo>
                    <a:lnTo>
                      <a:pt x="50" y="101"/>
                    </a:lnTo>
                    <a:lnTo>
                      <a:pt x="44" y="101"/>
                    </a:lnTo>
                    <a:lnTo>
                      <a:pt x="37" y="101"/>
                    </a:lnTo>
                    <a:lnTo>
                      <a:pt x="37" y="101"/>
                    </a:lnTo>
                    <a:lnTo>
                      <a:pt x="37" y="101"/>
                    </a:lnTo>
                    <a:lnTo>
                      <a:pt x="37" y="107"/>
                    </a:lnTo>
                    <a:lnTo>
                      <a:pt x="37" y="107"/>
                    </a:lnTo>
                    <a:lnTo>
                      <a:pt x="37" y="107"/>
                    </a:lnTo>
                    <a:lnTo>
                      <a:pt x="37" y="107"/>
                    </a:lnTo>
                    <a:lnTo>
                      <a:pt x="37" y="107"/>
                    </a:lnTo>
                    <a:lnTo>
                      <a:pt x="37" y="107"/>
                    </a:lnTo>
                    <a:lnTo>
                      <a:pt x="37" y="113"/>
                    </a:lnTo>
                    <a:lnTo>
                      <a:pt x="37" y="113"/>
                    </a:lnTo>
                    <a:lnTo>
                      <a:pt x="37" y="113"/>
                    </a:lnTo>
                    <a:lnTo>
                      <a:pt x="31" y="113"/>
                    </a:lnTo>
                    <a:lnTo>
                      <a:pt x="31" y="119"/>
                    </a:lnTo>
                    <a:lnTo>
                      <a:pt x="31" y="119"/>
                    </a:lnTo>
                    <a:lnTo>
                      <a:pt x="31" y="119"/>
                    </a:lnTo>
                    <a:lnTo>
                      <a:pt x="37" y="119"/>
                    </a:lnTo>
                    <a:lnTo>
                      <a:pt x="37" y="119"/>
                    </a:lnTo>
                    <a:lnTo>
                      <a:pt x="37" y="126"/>
                    </a:lnTo>
                    <a:lnTo>
                      <a:pt x="37" y="126"/>
                    </a:lnTo>
                    <a:lnTo>
                      <a:pt x="37" y="126"/>
                    </a:lnTo>
                    <a:lnTo>
                      <a:pt x="44" y="126"/>
                    </a:lnTo>
                    <a:lnTo>
                      <a:pt x="44" y="119"/>
                    </a:lnTo>
                    <a:lnTo>
                      <a:pt x="44" y="119"/>
                    </a:lnTo>
                    <a:lnTo>
                      <a:pt x="44" y="119"/>
                    </a:lnTo>
                    <a:lnTo>
                      <a:pt x="44" y="119"/>
                    </a:lnTo>
                    <a:lnTo>
                      <a:pt x="44" y="119"/>
                    </a:lnTo>
                    <a:lnTo>
                      <a:pt x="44" y="113"/>
                    </a:lnTo>
                    <a:lnTo>
                      <a:pt x="37" y="113"/>
                    </a:lnTo>
                    <a:lnTo>
                      <a:pt x="37" y="113"/>
                    </a:lnTo>
                    <a:lnTo>
                      <a:pt x="37" y="113"/>
                    </a:lnTo>
                    <a:lnTo>
                      <a:pt x="37" y="113"/>
                    </a:lnTo>
                    <a:lnTo>
                      <a:pt x="37" y="107"/>
                    </a:lnTo>
                    <a:lnTo>
                      <a:pt x="44" y="107"/>
                    </a:lnTo>
                    <a:lnTo>
                      <a:pt x="44" y="107"/>
                    </a:lnTo>
                    <a:lnTo>
                      <a:pt x="44" y="107"/>
                    </a:lnTo>
                    <a:lnTo>
                      <a:pt x="50" y="101"/>
                    </a:lnTo>
                    <a:lnTo>
                      <a:pt x="50" y="101"/>
                    </a:lnTo>
                    <a:lnTo>
                      <a:pt x="50" y="101"/>
                    </a:lnTo>
                    <a:lnTo>
                      <a:pt x="56" y="101"/>
                    </a:lnTo>
                    <a:lnTo>
                      <a:pt x="56" y="101"/>
                    </a:lnTo>
                    <a:lnTo>
                      <a:pt x="56" y="101"/>
                    </a:lnTo>
                    <a:lnTo>
                      <a:pt x="56" y="101"/>
                    </a:lnTo>
                    <a:lnTo>
                      <a:pt x="56" y="101"/>
                    </a:lnTo>
                    <a:lnTo>
                      <a:pt x="56" y="101"/>
                    </a:lnTo>
                    <a:lnTo>
                      <a:pt x="56" y="101"/>
                    </a:lnTo>
                    <a:lnTo>
                      <a:pt x="56" y="101"/>
                    </a:lnTo>
                    <a:lnTo>
                      <a:pt x="56" y="101"/>
                    </a:lnTo>
                    <a:lnTo>
                      <a:pt x="56" y="101"/>
                    </a:lnTo>
                    <a:lnTo>
                      <a:pt x="56" y="101"/>
                    </a:lnTo>
                    <a:lnTo>
                      <a:pt x="56" y="101"/>
                    </a:lnTo>
                    <a:lnTo>
                      <a:pt x="56" y="101"/>
                    </a:lnTo>
                    <a:lnTo>
                      <a:pt x="56" y="101"/>
                    </a:lnTo>
                    <a:lnTo>
                      <a:pt x="62" y="101"/>
                    </a:lnTo>
                    <a:lnTo>
                      <a:pt x="62" y="101"/>
                    </a:lnTo>
                    <a:lnTo>
                      <a:pt x="62" y="101"/>
                    </a:lnTo>
                    <a:lnTo>
                      <a:pt x="62" y="101"/>
                    </a:lnTo>
                    <a:lnTo>
                      <a:pt x="62" y="101"/>
                    </a:lnTo>
                    <a:lnTo>
                      <a:pt x="69" y="94"/>
                    </a:lnTo>
                    <a:lnTo>
                      <a:pt x="69" y="94"/>
                    </a:lnTo>
                    <a:lnTo>
                      <a:pt x="69" y="94"/>
                    </a:lnTo>
                    <a:lnTo>
                      <a:pt x="69" y="94"/>
                    </a:lnTo>
                    <a:lnTo>
                      <a:pt x="69" y="101"/>
                    </a:lnTo>
                    <a:lnTo>
                      <a:pt x="69" y="101"/>
                    </a:lnTo>
                    <a:lnTo>
                      <a:pt x="69" y="101"/>
                    </a:lnTo>
                    <a:lnTo>
                      <a:pt x="69" y="101"/>
                    </a:lnTo>
                    <a:lnTo>
                      <a:pt x="69" y="101"/>
                    </a:lnTo>
                    <a:lnTo>
                      <a:pt x="62" y="101"/>
                    </a:lnTo>
                    <a:lnTo>
                      <a:pt x="62" y="101"/>
                    </a:lnTo>
                    <a:lnTo>
                      <a:pt x="62" y="107"/>
                    </a:lnTo>
                    <a:lnTo>
                      <a:pt x="62" y="107"/>
                    </a:lnTo>
                    <a:lnTo>
                      <a:pt x="62" y="107"/>
                    </a:lnTo>
                    <a:lnTo>
                      <a:pt x="69" y="107"/>
                    </a:lnTo>
                    <a:lnTo>
                      <a:pt x="69" y="107"/>
                    </a:lnTo>
                    <a:lnTo>
                      <a:pt x="62" y="113"/>
                    </a:lnTo>
                    <a:lnTo>
                      <a:pt x="62" y="113"/>
                    </a:lnTo>
                    <a:lnTo>
                      <a:pt x="62" y="113"/>
                    </a:lnTo>
                    <a:lnTo>
                      <a:pt x="69" y="113"/>
                    </a:lnTo>
                    <a:lnTo>
                      <a:pt x="69" y="113"/>
                    </a:lnTo>
                    <a:lnTo>
                      <a:pt x="69" y="119"/>
                    </a:lnTo>
                    <a:lnTo>
                      <a:pt x="69" y="119"/>
                    </a:lnTo>
                    <a:lnTo>
                      <a:pt x="69" y="119"/>
                    </a:lnTo>
                    <a:lnTo>
                      <a:pt x="69" y="119"/>
                    </a:lnTo>
                    <a:lnTo>
                      <a:pt x="69" y="126"/>
                    </a:lnTo>
                    <a:lnTo>
                      <a:pt x="62" y="126"/>
                    </a:lnTo>
                    <a:lnTo>
                      <a:pt x="62" y="126"/>
                    </a:lnTo>
                    <a:lnTo>
                      <a:pt x="62" y="126"/>
                    </a:lnTo>
                    <a:lnTo>
                      <a:pt x="62" y="126"/>
                    </a:lnTo>
                    <a:lnTo>
                      <a:pt x="62" y="126"/>
                    </a:lnTo>
                    <a:lnTo>
                      <a:pt x="62" y="132"/>
                    </a:lnTo>
                    <a:lnTo>
                      <a:pt x="62" y="132"/>
                    </a:lnTo>
                    <a:lnTo>
                      <a:pt x="62" y="138"/>
                    </a:lnTo>
                    <a:lnTo>
                      <a:pt x="62" y="138"/>
                    </a:lnTo>
                    <a:lnTo>
                      <a:pt x="62" y="138"/>
                    </a:lnTo>
                    <a:lnTo>
                      <a:pt x="62" y="138"/>
                    </a:lnTo>
                    <a:lnTo>
                      <a:pt x="62" y="138"/>
                    </a:lnTo>
                    <a:lnTo>
                      <a:pt x="62" y="145"/>
                    </a:lnTo>
                    <a:lnTo>
                      <a:pt x="62" y="145"/>
                    </a:lnTo>
                    <a:lnTo>
                      <a:pt x="62" y="145"/>
                    </a:lnTo>
                    <a:lnTo>
                      <a:pt x="62" y="138"/>
                    </a:lnTo>
                    <a:lnTo>
                      <a:pt x="62" y="138"/>
                    </a:lnTo>
                    <a:lnTo>
                      <a:pt x="62" y="145"/>
                    </a:lnTo>
                    <a:lnTo>
                      <a:pt x="62" y="145"/>
                    </a:lnTo>
                    <a:lnTo>
                      <a:pt x="62" y="145"/>
                    </a:lnTo>
                    <a:lnTo>
                      <a:pt x="62" y="145"/>
                    </a:lnTo>
                    <a:lnTo>
                      <a:pt x="62" y="145"/>
                    </a:lnTo>
                    <a:lnTo>
                      <a:pt x="62" y="145"/>
                    </a:lnTo>
                    <a:lnTo>
                      <a:pt x="62" y="145"/>
                    </a:lnTo>
                    <a:lnTo>
                      <a:pt x="62" y="145"/>
                    </a:lnTo>
                    <a:lnTo>
                      <a:pt x="62" y="145"/>
                    </a:lnTo>
                    <a:lnTo>
                      <a:pt x="62" y="145"/>
                    </a:lnTo>
                    <a:lnTo>
                      <a:pt x="62" y="151"/>
                    </a:lnTo>
                    <a:lnTo>
                      <a:pt x="62" y="151"/>
                    </a:lnTo>
                    <a:lnTo>
                      <a:pt x="62" y="151"/>
                    </a:lnTo>
                    <a:lnTo>
                      <a:pt x="62" y="151"/>
                    </a:lnTo>
                    <a:lnTo>
                      <a:pt x="62" y="151"/>
                    </a:lnTo>
                    <a:lnTo>
                      <a:pt x="62" y="151"/>
                    </a:lnTo>
                    <a:lnTo>
                      <a:pt x="62" y="151"/>
                    </a:lnTo>
                    <a:lnTo>
                      <a:pt x="62" y="151"/>
                    </a:lnTo>
                    <a:lnTo>
                      <a:pt x="62" y="151"/>
                    </a:lnTo>
                    <a:lnTo>
                      <a:pt x="56" y="151"/>
                    </a:lnTo>
                    <a:lnTo>
                      <a:pt x="56" y="151"/>
                    </a:lnTo>
                    <a:lnTo>
                      <a:pt x="56" y="151"/>
                    </a:lnTo>
                    <a:lnTo>
                      <a:pt x="56" y="151"/>
                    </a:lnTo>
                    <a:lnTo>
                      <a:pt x="56" y="151"/>
                    </a:lnTo>
                    <a:lnTo>
                      <a:pt x="56" y="157"/>
                    </a:lnTo>
                    <a:lnTo>
                      <a:pt x="62" y="157"/>
                    </a:lnTo>
                    <a:lnTo>
                      <a:pt x="62" y="157"/>
                    </a:lnTo>
                    <a:lnTo>
                      <a:pt x="62" y="157"/>
                    </a:lnTo>
                    <a:lnTo>
                      <a:pt x="62" y="157"/>
                    </a:lnTo>
                    <a:lnTo>
                      <a:pt x="62" y="157"/>
                    </a:lnTo>
                    <a:lnTo>
                      <a:pt x="62" y="157"/>
                    </a:lnTo>
                    <a:lnTo>
                      <a:pt x="62" y="157"/>
                    </a:lnTo>
                    <a:lnTo>
                      <a:pt x="69" y="157"/>
                    </a:lnTo>
                    <a:lnTo>
                      <a:pt x="69" y="157"/>
                    </a:lnTo>
                    <a:lnTo>
                      <a:pt x="69" y="157"/>
                    </a:lnTo>
                    <a:lnTo>
                      <a:pt x="69" y="157"/>
                    </a:lnTo>
                    <a:lnTo>
                      <a:pt x="69" y="157"/>
                    </a:lnTo>
                    <a:lnTo>
                      <a:pt x="75" y="157"/>
                    </a:lnTo>
                    <a:lnTo>
                      <a:pt x="75" y="157"/>
                    </a:lnTo>
                    <a:lnTo>
                      <a:pt x="75" y="157"/>
                    </a:lnTo>
                    <a:lnTo>
                      <a:pt x="75" y="157"/>
                    </a:lnTo>
                    <a:lnTo>
                      <a:pt x="69" y="157"/>
                    </a:lnTo>
                    <a:lnTo>
                      <a:pt x="69" y="157"/>
                    </a:lnTo>
                    <a:lnTo>
                      <a:pt x="69" y="157"/>
                    </a:lnTo>
                    <a:lnTo>
                      <a:pt x="69" y="157"/>
                    </a:lnTo>
                    <a:lnTo>
                      <a:pt x="69" y="157"/>
                    </a:lnTo>
                    <a:lnTo>
                      <a:pt x="69" y="157"/>
                    </a:lnTo>
                    <a:lnTo>
                      <a:pt x="69" y="157"/>
                    </a:lnTo>
                    <a:lnTo>
                      <a:pt x="69" y="157"/>
                    </a:lnTo>
                    <a:lnTo>
                      <a:pt x="69" y="157"/>
                    </a:lnTo>
                    <a:lnTo>
                      <a:pt x="69" y="157"/>
                    </a:lnTo>
                    <a:lnTo>
                      <a:pt x="62" y="157"/>
                    </a:lnTo>
                    <a:lnTo>
                      <a:pt x="62" y="157"/>
                    </a:lnTo>
                    <a:lnTo>
                      <a:pt x="62" y="157"/>
                    </a:lnTo>
                    <a:lnTo>
                      <a:pt x="62" y="163"/>
                    </a:lnTo>
                    <a:lnTo>
                      <a:pt x="62" y="163"/>
                    </a:lnTo>
                    <a:lnTo>
                      <a:pt x="62" y="157"/>
                    </a:lnTo>
                    <a:lnTo>
                      <a:pt x="56" y="157"/>
                    </a:lnTo>
                    <a:lnTo>
                      <a:pt x="56" y="157"/>
                    </a:lnTo>
                    <a:lnTo>
                      <a:pt x="56" y="157"/>
                    </a:lnTo>
                    <a:lnTo>
                      <a:pt x="56" y="157"/>
                    </a:lnTo>
                    <a:lnTo>
                      <a:pt x="56" y="157"/>
                    </a:lnTo>
                    <a:lnTo>
                      <a:pt x="56" y="157"/>
                    </a:lnTo>
                    <a:lnTo>
                      <a:pt x="56" y="151"/>
                    </a:lnTo>
                    <a:lnTo>
                      <a:pt x="56" y="151"/>
                    </a:lnTo>
                    <a:lnTo>
                      <a:pt x="56" y="151"/>
                    </a:lnTo>
                    <a:lnTo>
                      <a:pt x="56" y="151"/>
                    </a:lnTo>
                    <a:lnTo>
                      <a:pt x="56" y="151"/>
                    </a:lnTo>
                    <a:lnTo>
                      <a:pt x="56" y="151"/>
                    </a:lnTo>
                    <a:lnTo>
                      <a:pt x="56" y="151"/>
                    </a:lnTo>
                    <a:lnTo>
                      <a:pt x="56" y="151"/>
                    </a:lnTo>
                    <a:lnTo>
                      <a:pt x="50" y="151"/>
                    </a:lnTo>
                    <a:lnTo>
                      <a:pt x="50" y="157"/>
                    </a:lnTo>
                    <a:lnTo>
                      <a:pt x="50" y="157"/>
                    </a:lnTo>
                    <a:lnTo>
                      <a:pt x="50" y="157"/>
                    </a:lnTo>
                    <a:lnTo>
                      <a:pt x="50" y="157"/>
                    </a:lnTo>
                    <a:lnTo>
                      <a:pt x="44" y="157"/>
                    </a:lnTo>
                    <a:lnTo>
                      <a:pt x="44" y="157"/>
                    </a:lnTo>
                    <a:lnTo>
                      <a:pt x="37" y="157"/>
                    </a:lnTo>
                    <a:lnTo>
                      <a:pt x="37" y="157"/>
                    </a:lnTo>
                    <a:lnTo>
                      <a:pt x="31" y="157"/>
                    </a:lnTo>
                    <a:lnTo>
                      <a:pt x="31" y="157"/>
                    </a:lnTo>
                    <a:lnTo>
                      <a:pt x="31" y="157"/>
                    </a:lnTo>
                    <a:lnTo>
                      <a:pt x="31" y="163"/>
                    </a:lnTo>
                    <a:lnTo>
                      <a:pt x="25" y="163"/>
                    </a:lnTo>
                    <a:lnTo>
                      <a:pt x="25" y="163"/>
                    </a:lnTo>
                    <a:lnTo>
                      <a:pt x="25" y="163"/>
                    </a:lnTo>
                    <a:lnTo>
                      <a:pt x="25" y="163"/>
                    </a:lnTo>
                    <a:lnTo>
                      <a:pt x="25" y="163"/>
                    </a:lnTo>
                    <a:lnTo>
                      <a:pt x="25" y="163"/>
                    </a:lnTo>
                    <a:lnTo>
                      <a:pt x="25" y="163"/>
                    </a:lnTo>
                    <a:lnTo>
                      <a:pt x="25" y="170"/>
                    </a:lnTo>
                    <a:lnTo>
                      <a:pt x="25" y="170"/>
                    </a:lnTo>
                    <a:lnTo>
                      <a:pt x="25" y="170"/>
                    </a:lnTo>
                    <a:lnTo>
                      <a:pt x="25" y="170"/>
                    </a:lnTo>
                    <a:lnTo>
                      <a:pt x="25" y="170"/>
                    </a:lnTo>
                    <a:lnTo>
                      <a:pt x="18" y="170"/>
                    </a:lnTo>
                    <a:lnTo>
                      <a:pt x="18" y="170"/>
                    </a:lnTo>
                    <a:lnTo>
                      <a:pt x="18" y="170"/>
                    </a:lnTo>
                    <a:lnTo>
                      <a:pt x="18" y="170"/>
                    </a:lnTo>
                    <a:lnTo>
                      <a:pt x="12" y="176"/>
                    </a:lnTo>
                    <a:lnTo>
                      <a:pt x="12" y="176"/>
                    </a:lnTo>
                    <a:lnTo>
                      <a:pt x="12" y="176"/>
                    </a:lnTo>
                    <a:lnTo>
                      <a:pt x="12" y="176"/>
                    </a:lnTo>
                    <a:lnTo>
                      <a:pt x="6" y="176"/>
                    </a:lnTo>
                    <a:lnTo>
                      <a:pt x="6" y="182"/>
                    </a:lnTo>
                    <a:lnTo>
                      <a:pt x="6" y="182"/>
                    </a:lnTo>
                    <a:lnTo>
                      <a:pt x="6" y="182"/>
                    </a:lnTo>
                    <a:lnTo>
                      <a:pt x="0" y="182"/>
                    </a:lnTo>
                    <a:lnTo>
                      <a:pt x="0" y="182"/>
                    </a:lnTo>
                    <a:lnTo>
                      <a:pt x="0" y="189"/>
                    </a:lnTo>
                    <a:lnTo>
                      <a:pt x="0" y="189"/>
                    </a:lnTo>
                    <a:lnTo>
                      <a:pt x="0" y="189"/>
                    </a:lnTo>
                    <a:lnTo>
                      <a:pt x="0" y="189"/>
                    </a:lnTo>
                    <a:lnTo>
                      <a:pt x="0" y="189"/>
                    </a:lnTo>
                    <a:lnTo>
                      <a:pt x="0" y="189"/>
                    </a:lnTo>
                    <a:lnTo>
                      <a:pt x="0" y="189"/>
                    </a:lnTo>
                    <a:lnTo>
                      <a:pt x="0" y="189"/>
                    </a:lnTo>
                    <a:lnTo>
                      <a:pt x="6" y="189"/>
                    </a:lnTo>
                    <a:lnTo>
                      <a:pt x="6" y="189"/>
                    </a:lnTo>
                    <a:lnTo>
                      <a:pt x="6" y="189"/>
                    </a:lnTo>
                    <a:lnTo>
                      <a:pt x="12" y="189"/>
                    </a:lnTo>
                    <a:lnTo>
                      <a:pt x="12" y="189"/>
                    </a:lnTo>
                    <a:lnTo>
                      <a:pt x="12" y="189"/>
                    </a:lnTo>
                    <a:lnTo>
                      <a:pt x="12" y="189"/>
                    </a:lnTo>
                    <a:lnTo>
                      <a:pt x="25" y="189"/>
                    </a:lnTo>
                    <a:lnTo>
                      <a:pt x="25" y="189"/>
                    </a:lnTo>
                    <a:lnTo>
                      <a:pt x="25" y="182"/>
                    </a:lnTo>
                    <a:lnTo>
                      <a:pt x="25" y="182"/>
                    </a:lnTo>
                    <a:lnTo>
                      <a:pt x="25" y="182"/>
                    </a:lnTo>
                    <a:lnTo>
                      <a:pt x="25" y="182"/>
                    </a:lnTo>
                    <a:lnTo>
                      <a:pt x="25" y="182"/>
                    </a:lnTo>
                    <a:lnTo>
                      <a:pt x="25" y="182"/>
                    </a:lnTo>
                    <a:lnTo>
                      <a:pt x="25" y="182"/>
                    </a:lnTo>
                    <a:lnTo>
                      <a:pt x="25" y="182"/>
                    </a:lnTo>
                    <a:lnTo>
                      <a:pt x="31" y="182"/>
                    </a:lnTo>
                    <a:lnTo>
                      <a:pt x="31" y="182"/>
                    </a:lnTo>
                    <a:lnTo>
                      <a:pt x="31" y="182"/>
                    </a:lnTo>
                    <a:lnTo>
                      <a:pt x="31" y="182"/>
                    </a:lnTo>
                    <a:lnTo>
                      <a:pt x="31" y="182"/>
                    </a:lnTo>
                    <a:lnTo>
                      <a:pt x="37" y="176"/>
                    </a:lnTo>
                    <a:lnTo>
                      <a:pt x="37" y="176"/>
                    </a:lnTo>
                    <a:lnTo>
                      <a:pt x="37" y="176"/>
                    </a:lnTo>
                    <a:lnTo>
                      <a:pt x="37" y="176"/>
                    </a:lnTo>
                    <a:lnTo>
                      <a:pt x="37" y="176"/>
                    </a:lnTo>
                    <a:lnTo>
                      <a:pt x="37" y="176"/>
                    </a:lnTo>
                    <a:lnTo>
                      <a:pt x="37" y="170"/>
                    </a:lnTo>
                    <a:lnTo>
                      <a:pt x="44" y="170"/>
                    </a:lnTo>
                    <a:lnTo>
                      <a:pt x="44" y="170"/>
                    </a:lnTo>
                    <a:lnTo>
                      <a:pt x="44" y="170"/>
                    </a:lnTo>
                    <a:lnTo>
                      <a:pt x="44" y="170"/>
                    </a:lnTo>
                    <a:lnTo>
                      <a:pt x="44" y="170"/>
                    </a:lnTo>
                    <a:lnTo>
                      <a:pt x="44" y="170"/>
                    </a:lnTo>
                    <a:lnTo>
                      <a:pt x="44" y="170"/>
                    </a:lnTo>
                    <a:lnTo>
                      <a:pt x="37" y="163"/>
                    </a:lnTo>
                    <a:lnTo>
                      <a:pt x="37" y="163"/>
                    </a:lnTo>
                    <a:lnTo>
                      <a:pt x="37" y="163"/>
                    </a:lnTo>
                    <a:lnTo>
                      <a:pt x="37" y="163"/>
                    </a:lnTo>
                    <a:lnTo>
                      <a:pt x="44" y="163"/>
                    </a:lnTo>
                    <a:lnTo>
                      <a:pt x="44" y="163"/>
                    </a:lnTo>
                    <a:lnTo>
                      <a:pt x="44" y="163"/>
                    </a:lnTo>
                    <a:lnTo>
                      <a:pt x="44" y="163"/>
                    </a:lnTo>
                    <a:lnTo>
                      <a:pt x="44" y="163"/>
                    </a:lnTo>
                    <a:lnTo>
                      <a:pt x="44" y="163"/>
                    </a:lnTo>
                    <a:lnTo>
                      <a:pt x="44" y="163"/>
                    </a:lnTo>
                    <a:lnTo>
                      <a:pt x="50" y="163"/>
                    </a:lnTo>
                    <a:lnTo>
                      <a:pt x="50" y="163"/>
                    </a:lnTo>
                    <a:lnTo>
                      <a:pt x="50" y="163"/>
                    </a:lnTo>
                    <a:lnTo>
                      <a:pt x="50" y="163"/>
                    </a:lnTo>
                    <a:lnTo>
                      <a:pt x="50" y="163"/>
                    </a:lnTo>
                    <a:lnTo>
                      <a:pt x="50" y="163"/>
                    </a:lnTo>
                    <a:lnTo>
                      <a:pt x="50" y="163"/>
                    </a:lnTo>
                    <a:lnTo>
                      <a:pt x="50" y="170"/>
                    </a:lnTo>
                    <a:lnTo>
                      <a:pt x="50" y="170"/>
                    </a:lnTo>
                    <a:lnTo>
                      <a:pt x="50" y="170"/>
                    </a:lnTo>
                    <a:lnTo>
                      <a:pt x="50" y="170"/>
                    </a:lnTo>
                    <a:lnTo>
                      <a:pt x="50" y="170"/>
                    </a:lnTo>
                    <a:lnTo>
                      <a:pt x="50" y="176"/>
                    </a:lnTo>
                    <a:lnTo>
                      <a:pt x="50" y="176"/>
                    </a:lnTo>
                    <a:lnTo>
                      <a:pt x="50" y="176"/>
                    </a:lnTo>
                    <a:lnTo>
                      <a:pt x="50" y="176"/>
                    </a:lnTo>
                    <a:lnTo>
                      <a:pt x="44" y="182"/>
                    </a:lnTo>
                    <a:lnTo>
                      <a:pt x="44" y="182"/>
                    </a:lnTo>
                    <a:lnTo>
                      <a:pt x="50" y="182"/>
                    </a:lnTo>
                    <a:lnTo>
                      <a:pt x="50" y="182"/>
                    </a:lnTo>
                    <a:lnTo>
                      <a:pt x="50" y="182"/>
                    </a:lnTo>
                    <a:lnTo>
                      <a:pt x="50" y="189"/>
                    </a:lnTo>
                    <a:lnTo>
                      <a:pt x="50" y="189"/>
                    </a:lnTo>
                    <a:lnTo>
                      <a:pt x="50" y="189"/>
                    </a:lnTo>
                    <a:lnTo>
                      <a:pt x="50" y="189"/>
                    </a:lnTo>
                    <a:lnTo>
                      <a:pt x="56" y="189"/>
                    </a:lnTo>
                    <a:lnTo>
                      <a:pt x="56" y="189"/>
                    </a:lnTo>
                    <a:lnTo>
                      <a:pt x="56" y="189"/>
                    </a:lnTo>
                    <a:lnTo>
                      <a:pt x="56" y="189"/>
                    </a:lnTo>
                    <a:lnTo>
                      <a:pt x="56" y="189"/>
                    </a:lnTo>
                    <a:lnTo>
                      <a:pt x="56" y="182"/>
                    </a:lnTo>
                    <a:lnTo>
                      <a:pt x="56" y="182"/>
                    </a:lnTo>
                    <a:lnTo>
                      <a:pt x="56" y="182"/>
                    </a:lnTo>
                    <a:lnTo>
                      <a:pt x="56" y="182"/>
                    </a:lnTo>
                    <a:lnTo>
                      <a:pt x="56" y="182"/>
                    </a:lnTo>
                    <a:lnTo>
                      <a:pt x="56" y="182"/>
                    </a:lnTo>
                    <a:lnTo>
                      <a:pt x="56" y="176"/>
                    </a:lnTo>
                    <a:lnTo>
                      <a:pt x="56" y="176"/>
                    </a:lnTo>
                    <a:lnTo>
                      <a:pt x="56" y="176"/>
                    </a:lnTo>
                    <a:lnTo>
                      <a:pt x="62" y="176"/>
                    </a:lnTo>
                    <a:lnTo>
                      <a:pt x="62" y="182"/>
                    </a:lnTo>
                    <a:lnTo>
                      <a:pt x="62" y="182"/>
                    </a:lnTo>
                    <a:lnTo>
                      <a:pt x="62" y="182"/>
                    </a:lnTo>
                    <a:lnTo>
                      <a:pt x="62" y="182"/>
                    </a:lnTo>
                    <a:lnTo>
                      <a:pt x="62" y="189"/>
                    </a:lnTo>
                    <a:lnTo>
                      <a:pt x="62" y="189"/>
                    </a:lnTo>
                    <a:lnTo>
                      <a:pt x="62" y="189"/>
                    </a:lnTo>
                    <a:lnTo>
                      <a:pt x="62" y="189"/>
                    </a:lnTo>
                    <a:lnTo>
                      <a:pt x="56" y="189"/>
                    </a:lnTo>
                    <a:lnTo>
                      <a:pt x="56" y="189"/>
                    </a:lnTo>
                    <a:lnTo>
                      <a:pt x="56" y="189"/>
                    </a:lnTo>
                    <a:lnTo>
                      <a:pt x="56" y="189"/>
                    </a:lnTo>
                    <a:lnTo>
                      <a:pt x="56" y="189"/>
                    </a:lnTo>
                    <a:lnTo>
                      <a:pt x="56" y="189"/>
                    </a:lnTo>
                    <a:lnTo>
                      <a:pt x="56" y="189"/>
                    </a:lnTo>
                    <a:lnTo>
                      <a:pt x="56" y="189"/>
                    </a:lnTo>
                    <a:lnTo>
                      <a:pt x="56" y="195"/>
                    </a:lnTo>
                    <a:lnTo>
                      <a:pt x="56" y="195"/>
                    </a:lnTo>
                    <a:lnTo>
                      <a:pt x="56" y="195"/>
                    </a:lnTo>
                    <a:lnTo>
                      <a:pt x="62" y="195"/>
                    </a:lnTo>
                    <a:lnTo>
                      <a:pt x="62" y="195"/>
                    </a:lnTo>
                    <a:lnTo>
                      <a:pt x="62" y="195"/>
                    </a:lnTo>
                    <a:lnTo>
                      <a:pt x="69" y="195"/>
                    </a:lnTo>
                    <a:lnTo>
                      <a:pt x="69" y="195"/>
                    </a:lnTo>
                    <a:lnTo>
                      <a:pt x="69" y="195"/>
                    </a:lnTo>
                    <a:lnTo>
                      <a:pt x="69" y="201"/>
                    </a:lnTo>
                    <a:lnTo>
                      <a:pt x="69" y="201"/>
                    </a:lnTo>
                    <a:lnTo>
                      <a:pt x="69" y="201"/>
                    </a:lnTo>
                    <a:lnTo>
                      <a:pt x="69" y="195"/>
                    </a:lnTo>
                    <a:lnTo>
                      <a:pt x="69" y="195"/>
                    </a:lnTo>
                    <a:lnTo>
                      <a:pt x="69" y="195"/>
                    </a:lnTo>
                    <a:lnTo>
                      <a:pt x="69" y="195"/>
                    </a:lnTo>
                    <a:lnTo>
                      <a:pt x="69" y="195"/>
                    </a:lnTo>
                    <a:lnTo>
                      <a:pt x="69" y="195"/>
                    </a:lnTo>
                    <a:lnTo>
                      <a:pt x="69" y="195"/>
                    </a:lnTo>
                    <a:lnTo>
                      <a:pt x="69" y="195"/>
                    </a:lnTo>
                    <a:lnTo>
                      <a:pt x="69" y="195"/>
                    </a:lnTo>
                    <a:lnTo>
                      <a:pt x="69" y="195"/>
                    </a:lnTo>
                    <a:lnTo>
                      <a:pt x="69" y="201"/>
                    </a:lnTo>
                    <a:lnTo>
                      <a:pt x="69" y="201"/>
                    </a:lnTo>
                    <a:lnTo>
                      <a:pt x="69" y="201"/>
                    </a:lnTo>
                    <a:lnTo>
                      <a:pt x="69" y="201"/>
                    </a:lnTo>
                    <a:lnTo>
                      <a:pt x="69" y="201"/>
                    </a:lnTo>
                    <a:lnTo>
                      <a:pt x="69" y="201"/>
                    </a:lnTo>
                    <a:lnTo>
                      <a:pt x="62" y="201"/>
                    </a:lnTo>
                    <a:lnTo>
                      <a:pt x="62" y="201"/>
                    </a:lnTo>
                    <a:lnTo>
                      <a:pt x="62" y="207"/>
                    </a:lnTo>
                    <a:lnTo>
                      <a:pt x="62" y="207"/>
                    </a:lnTo>
                    <a:lnTo>
                      <a:pt x="62" y="207"/>
                    </a:lnTo>
                    <a:lnTo>
                      <a:pt x="62" y="207"/>
                    </a:lnTo>
                    <a:lnTo>
                      <a:pt x="62" y="207"/>
                    </a:lnTo>
                    <a:lnTo>
                      <a:pt x="62" y="207"/>
                    </a:lnTo>
                    <a:lnTo>
                      <a:pt x="62" y="207"/>
                    </a:lnTo>
                    <a:lnTo>
                      <a:pt x="62" y="207"/>
                    </a:lnTo>
                    <a:lnTo>
                      <a:pt x="62" y="207"/>
                    </a:lnTo>
                    <a:lnTo>
                      <a:pt x="56" y="207"/>
                    </a:lnTo>
                    <a:lnTo>
                      <a:pt x="56" y="207"/>
                    </a:lnTo>
                    <a:lnTo>
                      <a:pt x="56" y="207"/>
                    </a:lnTo>
                    <a:lnTo>
                      <a:pt x="56" y="207"/>
                    </a:lnTo>
                    <a:lnTo>
                      <a:pt x="56" y="207"/>
                    </a:lnTo>
                    <a:lnTo>
                      <a:pt x="56" y="207"/>
                    </a:lnTo>
                    <a:lnTo>
                      <a:pt x="56" y="207"/>
                    </a:lnTo>
                    <a:lnTo>
                      <a:pt x="50" y="207"/>
                    </a:lnTo>
                    <a:lnTo>
                      <a:pt x="50" y="207"/>
                    </a:lnTo>
                    <a:lnTo>
                      <a:pt x="50" y="207"/>
                    </a:lnTo>
                    <a:lnTo>
                      <a:pt x="50" y="207"/>
                    </a:lnTo>
                    <a:lnTo>
                      <a:pt x="50" y="207"/>
                    </a:lnTo>
                    <a:lnTo>
                      <a:pt x="50" y="207"/>
                    </a:lnTo>
                    <a:lnTo>
                      <a:pt x="50" y="207"/>
                    </a:lnTo>
                    <a:lnTo>
                      <a:pt x="50" y="207"/>
                    </a:lnTo>
                    <a:lnTo>
                      <a:pt x="50" y="207"/>
                    </a:lnTo>
                    <a:lnTo>
                      <a:pt x="50" y="207"/>
                    </a:lnTo>
                    <a:lnTo>
                      <a:pt x="50" y="207"/>
                    </a:lnTo>
                    <a:lnTo>
                      <a:pt x="50" y="207"/>
                    </a:lnTo>
                    <a:lnTo>
                      <a:pt x="50" y="214"/>
                    </a:lnTo>
                    <a:lnTo>
                      <a:pt x="50" y="214"/>
                    </a:lnTo>
                    <a:lnTo>
                      <a:pt x="50" y="214"/>
                    </a:lnTo>
                    <a:lnTo>
                      <a:pt x="56" y="214"/>
                    </a:lnTo>
                    <a:lnTo>
                      <a:pt x="56" y="214"/>
                    </a:lnTo>
                    <a:lnTo>
                      <a:pt x="56" y="214"/>
                    </a:lnTo>
                    <a:lnTo>
                      <a:pt x="50" y="214"/>
                    </a:lnTo>
                    <a:lnTo>
                      <a:pt x="50" y="214"/>
                    </a:lnTo>
                    <a:lnTo>
                      <a:pt x="50" y="214"/>
                    </a:lnTo>
                    <a:lnTo>
                      <a:pt x="50" y="214"/>
                    </a:lnTo>
                    <a:lnTo>
                      <a:pt x="50" y="214"/>
                    </a:lnTo>
                    <a:lnTo>
                      <a:pt x="50" y="214"/>
                    </a:lnTo>
                    <a:lnTo>
                      <a:pt x="50" y="214"/>
                    </a:lnTo>
                    <a:lnTo>
                      <a:pt x="50" y="214"/>
                    </a:lnTo>
                    <a:lnTo>
                      <a:pt x="50" y="214"/>
                    </a:lnTo>
                    <a:lnTo>
                      <a:pt x="50" y="214"/>
                    </a:lnTo>
                    <a:lnTo>
                      <a:pt x="50" y="214"/>
                    </a:lnTo>
                    <a:lnTo>
                      <a:pt x="50" y="214"/>
                    </a:lnTo>
                    <a:lnTo>
                      <a:pt x="44" y="214"/>
                    </a:lnTo>
                    <a:lnTo>
                      <a:pt x="44" y="214"/>
                    </a:lnTo>
                    <a:lnTo>
                      <a:pt x="44" y="214"/>
                    </a:lnTo>
                    <a:lnTo>
                      <a:pt x="44" y="214"/>
                    </a:lnTo>
                    <a:lnTo>
                      <a:pt x="50" y="214"/>
                    </a:lnTo>
                    <a:lnTo>
                      <a:pt x="50" y="220"/>
                    </a:lnTo>
                    <a:lnTo>
                      <a:pt x="50" y="220"/>
                    </a:lnTo>
                    <a:lnTo>
                      <a:pt x="50" y="220"/>
                    </a:lnTo>
                    <a:lnTo>
                      <a:pt x="50" y="220"/>
                    </a:lnTo>
                    <a:lnTo>
                      <a:pt x="50" y="220"/>
                    </a:lnTo>
                    <a:lnTo>
                      <a:pt x="50" y="220"/>
                    </a:lnTo>
                    <a:lnTo>
                      <a:pt x="50" y="220"/>
                    </a:lnTo>
                    <a:lnTo>
                      <a:pt x="50" y="220"/>
                    </a:lnTo>
                    <a:lnTo>
                      <a:pt x="50" y="220"/>
                    </a:lnTo>
                    <a:lnTo>
                      <a:pt x="44" y="220"/>
                    </a:lnTo>
                    <a:lnTo>
                      <a:pt x="44" y="220"/>
                    </a:lnTo>
                    <a:lnTo>
                      <a:pt x="44" y="220"/>
                    </a:lnTo>
                    <a:lnTo>
                      <a:pt x="37" y="220"/>
                    </a:lnTo>
                    <a:lnTo>
                      <a:pt x="37" y="220"/>
                    </a:lnTo>
                    <a:lnTo>
                      <a:pt x="37" y="220"/>
                    </a:lnTo>
                    <a:lnTo>
                      <a:pt x="37" y="220"/>
                    </a:lnTo>
                    <a:lnTo>
                      <a:pt x="37" y="214"/>
                    </a:lnTo>
                    <a:lnTo>
                      <a:pt x="37" y="214"/>
                    </a:lnTo>
                    <a:lnTo>
                      <a:pt x="31" y="207"/>
                    </a:lnTo>
                    <a:lnTo>
                      <a:pt x="31" y="207"/>
                    </a:lnTo>
                    <a:lnTo>
                      <a:pt x="31" y="207"/>
                    </a:lnTo>
                    <a:lnTo>
                      <a:pt x="31" y="207"/>
                    </a:lnTo>
                    <a:lnTo>
                      <a:pt x="25" y="207"/>
                    </a:lnTo>
                    <a:lnTo>
                      <a:pt x="25" y="207"/>
                    </a:lnTo>
                    <a:lnTo>
                      <a:pt x="25" y="207"/>
                    </a:lnTo>
                    <a:lnTo>
                      <a:pt x="18" y="207"/>
                    </a:lnTo>
                    <a:lnTo>
                      <a:pt x="18" y="207"/>
                    </a:lnTo>
                    <a:lnTo>
                      <a:pt x="18" y="207"/>
                    </a:lnTo>
                    <a:lnTo>
                      <a:pt x="18" y="207"/>
                    </a:lnTo>
                    <a:lnTo>
                      <a:pt x="18" y="207"/>
                    </a:lnTo>
                    <a:lnTo>
                      <a:pt x="18" y="207"/>
                    </a:lnTo>
                    <a:lnTo>
                      <a:pt x="18" y="214"/>
                    </a:lnTo>
                    <a:lnTo>
                      <a:pt x="12" y="214"/>
                    </a:lnTo>
                    <a:lnTo>
                      <a:pt x="12" y="214"/>
                    </a:lnTo>
                    <a:lnTo>
                      <a:pt x="12" y="214"/>
                    </a:lnTo>
                    <a:lnTo>
                      <a:pt x="12" y="220"/>
                    </a:lnTo>
                    <a:lnTo>
                      <a:pt x="12" y="220"/>
                    </a:lnTo>
                    <a:lnTo>
                      <a:pt x="12" y="220"/>
                    </a:lnTo>
                    <a:lnTo>
                      <a:pt x="12" y="220"/>
                    </a:lnTo>
                    <a:lnTo>
                      <a:pt x="12" y="226"/>
                    </a:lnTo>
                    <a:lnTo>
                      <a:pt x="18" y="226"/>
                    </a:lnTo>
                    <a:lnTo>
                      <a:pt x="25" y="226"/>
                    </a:lnTo>
                    <a:lnTo>
                      <a:pt x="25" y="233"/>
                    </a:lnTo>
                    <a:lnTo>
                      <a:pt x="25" y="233"/>
                    </a:lnTo>
                    <a:lnTo>
                      <a:pt x="31" y="233"/>
                    </a:lnTo>
                    <a:lnTo>
                      <a:pt x="31" y="233"/>
                    </a:lnTo>
                    <a:lnTo>
                      <a:pt x="31" y="226"/>
                    </a:lnTo>
                    <a:lnTo>
                      <a:pt x="31" y="226"/>
                    </a:lnTo>
                    <a:lnTo>
                      <a:pt x="31" y="226"/>
                    </a:lnTo>
                    <a:lnTo>
                      <a:pt x="31" y="226"/>
                    </a:lnTo>
                    <a:lnTo>
                      <a:pt x="31" y="226"/>
                    </a:lnTo>
                    <a:lnTo>
                      <a:pt x="37" y="226"/>
                    </a:lnTo>
                    <a:lnTo>
                      <a:pt x="37" y="226"/>
                    </a:lnTo>
                    <a:lnTo>
                      <a:pt x="37" y="226"/>
                    </a:lnTo>
                    <a:lnTo>
                      <a:pt x="37" y="226"/>
                    </a:lnTo>
                    <a:lnTo>
                      <a:pt x="37" y="226"/>
                    </a:lnTo>
                    <a:lnTo>
                      <a:pt x="37" y="226"/>
                    </a:lnTo>
                    <a:lnTo>
                      <a:pt x="37" y="220"/>
                    </a:lnTo>
                    <a:lnTo>
                      <a:pt x="44" y="220"/>
                    </a:lnTo>
                    <a:lnTo>
                      <a:pt x="44" y="220"/>
                    </a:lnTo>
                    <a:lnTo>
                      <a:pt x="44" y="226"/>
                    </a:lnTo>
                    <a:lnTo>
                      <a:pt x="44" y="226"/>
                    </a:lnTo>
                    <a:lnTo>
                      <a:pt x="50" y="226"/>
                    </a:lnTo>
                    <a:lnTo>
                      <a:pt x="50" y="226"/>
                    </a:lnTo>
                    <a:lnTo>
                      <a:pt x="50" y="233"/>
                    </a:lnTo>
                    <a:lnTo>
                      <a:pt x="50" y="233"/>
                    </a:lnTo>
                    <a:lnTo>
                      <a:pt x="56" y="233"/>
                    </a:lnTo>
                    <a:lnTo>
                      <a:pt x="56" y="233"/>
                    </a:lnTo>
                    <a:lnTo>
                      <a:pt x="56" y="233"/>
                    </a:lnTo>
                    <a:lnTo>
                      <a:pt x="56" y="233"/>
                    </a:lnTo>
                    <a:lnTo>
                      <a:pt x="62" y="233"/>
                    </a:lnTo>
                    <a:lnTo>
                      <a:pt x="62" y="233"/>
                    </a:lnTo>
                    <a:lnTo>
                      <a:pt x="62" y="239"/>
                    </a:lnTo>
                    <a:lnTo>
                      <a:pt x="62" y="239"/>
                    </a:lnTo>
                    <a:lnTo>
                      <a:pt x="62" y="239"/>
                    </a:lnTo>
                    <a:lnTo>
                      <a:pt x="62" y="233"/>
                    </a:lnTo>
                    <a:lnTo>
                      <a:pt x="62" y="233"/>
                    </a:lnTo>
                    <a:lnTo>
                      <a:pt x="62" y="233"/>
                    </a:lnTo>
                    <a:lnTo>
                      <a:pt x="62" y="233"/>
                    </a:lnTo>
                    <a:lnTo>
                      <a:pt x="62" y="233"/>
                    </a:lnTo>
                    <a:lnTo>
                      <a:pt x="62" y="233"/>
                    </a:lnTo>
                    <a:lnTo>
                      <a:pt x="56" y="233"/>
                    </a:lnTo>
                    <a:lnTo>
                      <a:pt x="56" y="233"/>
                    </a:lnTo>
                    <a:lnTo>
                      <a:pt x="56" y="226"/>
                    </a:lnTo>
                    <a:lnTo>
                      <a:pt x="56" y="226"/>
                    </a:lnTo>
                    <a:lnTo>
                      <a:pt x="56" y="226"/>
                    </a:lnTo>
                    <a:lnTo>
                      <a:pt x="56" y="226"/>
                    </a:lnTo>
                    <a:lnTo>
                      <a:pt x="56" y="226"/>
                    </a:lnTo>
                    <a:lnTo>
                      <a:pt x="50" y="226"/>
                    </a:lnTo>
                    <a:lnTo>
                      <a:pt x="50" y="226"/>
                    </a:lnTo>
                    <a:lnTo>
                      <a:pt x="50" y="226"/>
                    </a:lnTo>
                    <a:lnTo>
                      <a:pt x="50" y="226"/>
                    </a:lnTo>
                    <a:lnTo>
                      <a:pt x="56" y="226"/>
                    </a:lnTo>
                    <a:lnTo>
                      <a:pt x="56" y="226"/>
                    </a:lnTo>
                    <a:lnTo>
                      <a:pt x="56" y="226"/>
                    </a:lnTo>
                    <a:lnTo>
                      <a:pt x="56" y="226"/>
                    </a:lnTo>
                    <a:lnTo>
                      <a:pt x="56" y="220"/>
                    </a:lnTo>
                    <a:lnTo>
                      <a:pt x="56" y="220"/>
                    </a:lnTo>
                    <a:lnTo>
                      <a:pt x="62" y="220"/>
                    </a:lnTo>
                    <a:lnTo>
                      <a:pt x="56" y="220"/>
                    </a:lnTo>
                    <a:lnTo>
                      <a:pt x="56" y="220"/>
                    </a:lnTo>
                    <a:lnTo>
                      <a:pt x="56" y="220"/>
                    </a:lnTo>
                    <a:lnTo>
                      <a:pt x="56" y="220"/>
                    </a:lnTo>
                    <a:lnTo>
                      <a:pt x="62" y="220"/>
                    </a:lnTo>
                    <a:lnTo>
                      <a:pt x="62" y="220"/>
                    </a:lnTo>
                    <a:lnTo>
                      <a:pt x="62" y="220"/>
                    </a:lnTo>
                    <a:lnTo>
                      <a:pt x="62" y="226"/>
                    </a:lnTo>
                    <a:lnTo>
                      <a:pt x="62" y="226"/>
                    </a:lnTo>
                    <a:lnTo>
                      <a:pt x="62" y="226"/>
                    </a:lnTo>
                    <a:lnTo>
                      <a:pt x="69" y="226"/>
                    </a:lnTo>
                    <a:lnTo>
                      <a:pt x="69" y="233"/>
                    </a:lnTo>
                    <a:lnTo>
                      <a:pt x="69" y="233"/>
                    </a:lnTo>
                    <a:lnTo>
                      <a:pt x="69" y="233"/>
                    </a:lnTo>
                    <a:lnTo>
                      <a:pt x="69" y="233"/>
                    </a:lnTo>
                    <a:lnTo>
                      <a:pt x="69" y="233"/>
                    </a:lnTo>
                    <a:lnTo>
                      <a:pt x="69" y="233"/>
                    </a:lnTo>
                    <a:lnTo>
                      <a:pt x="69" y="233"/>
                    </a:lnTo>
                    <a:lnTo>
                      <a:pt x="69" y="233"/>
                    </a:lnTo>
                    <a:lnTo>
                      <a:pt x="69" y="233"/>
                    </a:lnTo>
                    <a:lnTo>
                      <a:pt x="69" y="233"/>
                    </a:lnTo>
                    <a:lnTo>
                      <a:pt x="69" y="233"/>
                    </a:lnTo>
                    <a:lnTo>
                      <a:pt x="62" y="233"/>
                    </a:lnTo>
                    <a:lnTo>
                      <a:pt x="62" y="239"/>
                    </a:lnTo>
                    <a:lnTo>
                      <a:pt x="62" y="239"/>
                    </a:lnTo>
                    <a:lnTo>
                      <a:pt x="62" y="239"/>
                    </a:lnTo>
                    <a:lnTo>
                      <a:pt x="62" y="239"/>
                    </a:lnTo>
                    <a:lnTo>
                      <a:pt x="56" y="239"/>
                    </a:lnTo>
                    <a:lnTo>
                      <a:pt x="56" y="239"/>
                    </a:lnTo>
                    <a:lnTo>
                      <a:pt x="56" y="239"/>
                    </a:lnTo>
                    <a:lnTo>
                      <a:pt x="56" y="239"/>
                    </a:lnTo>
                    <a:lnTo>
                      <a:pt x="56" y="239"/>
                    </a:lnTo>
                    <a:lnTo>
                      <a:pt x="56" y="239"/>
                    </a:lnTo>
                    <a:lnTo>
                      <a:pt x="56" y="239"/>
                    </a:lnTo>
                    <a:lnTo>
                      <a:pt x="50" y="245"/>
                    </a:lnTo>
                    <a:lnTo>
                      <a:pt x="50" y="245"/>
                    </a:lnTo>
                    <a:lnTo>
                      <a:pt x="50" y="245"/>
                    </a:lnTo>
                    <a:lnTo>
                      <a:pt x="50" y="245"/>
                    </a:lnTo>
                    <a:lnTo>
                      <a:pt x="44" y="245"/>
                    </a:lnTo>
                    <a:lnTo>
                      <a:pt x="44" y="252"/>
                    </a:lnTo>
                    <a:lnTo>
                      <a:pt x="44" y="252"/>
                    </a:lnTo>
                    <a:lnTo>
                      <a:pt x="44" y="252"/>
                    </a:lnTo>
                    <a:lnTo>
                      <a:pt x="37" y="252"/>
                    </a:lnTo>
                    <a:lnTo>
                      <a:pt x="37" y="252"/>
                    </a:lnTo>
                    <a:lnTo>
                      <a:pt x="37" y="252"/>
                    </a:lnTo>
                    <a:lnTo>
                      <a:pt x="37" y="252"/>
                    </a:lnTo>
                    <a:lnTo>
                      <a:pt x="31" y="252"/>
                    </a:lnTo>
                    <a:lnTo>
                      <a:pt x="31" y="252"/>
                    </a:lnTo>
                    <a:lnTo>
                      <a:pt x="31" y="252"/>
                    </a:lnTo>
                    <a:lnTo>
                      <a:pt x="31" y="252"/>
                    </a:lnTo>
                    <a:lnTo>
                      <a:pt x="25" y="258"/>
                    </a:lnTo>
                    <a:lnTo>
                      <a:pt x="25" y="258"/>
                    </a:lnTo>
                    <a:lnTo>
                      <a:pt x="18" y="258"/>
                    </a:lnTo>
                    <a:lnTo>
                      <a:pt x="18" y="258"/>
                    </a:lnTo>
                    <a:lnTo>
                      <a:pt x="18" y="258"/>
                    </a:lnTo>
                    <a:lnTo>
                      <a:pt x="18" y="258"/>
                    </a:lnTo>
                    <a:lnTo>
                      <a:pt x="18" y="258"/>
                    </a:lnTo>
                    <a:lnTo>
                      <a:pt x="18" y="258"/>
                    </a:lnTo>
                    <a:lnTo>
                      <a:pt x="18" y="264"/>
                    </a:lnTo>
                    <a:lnTo>
                      <a:pt x="18" y="264"/>
                    </a:lnTo>
                    <a:lnTo>
                      <a:pt x="18" y="270"/>
                    </a:lnTo>
                    <a:lnTo>
                      <a:pt x="12" y="270"/>
                    </a:lnTo>
                    <a:lnTo>
                      <a:pt x="12" y="270"/>
                    </a:lnTo>
                    <a:lnTo>
                      <a:pt x="12" y="270"/>
                    </a:lnTo>
                    <a:lnTo>
                      <a:pt x="12" y="270"/>
                    </a:lnTo>
                    <a:lnTo>
                      <a:pt x="12" y="270"/>
                    </a:lnTo>
                    <a:lnTo>
                      <a:pt x="12" y="270"/>
                    </a:lnTo>
                    <a:lnTo>
                      <a:pt x="12" y="270"/>
                    </a:lnTo>
                    <a:lnTo>
                      <a:pt x="12" y="270"/>
                    </a:lnTo>
                    <a:lnTo>
                      <a:pt x="12" y="270"/>
                    </a:lnTo>
                    <a:lnTo>
                      <a:pt x="18" y="270"/>
                    </a:lnTo>
                    <a:lnTo>
                      <a:pt x="18" y="270"/>
                    </a:lnTo>
                    <a:lnTo>
                      <a:pt x="18" y="270"/>
                    </a:lnTo>
                    <a:lnTo>
                      <a:pt x="18" y="270"/>
                    </a:lnTo>
                    <a:lnTo>
                      <a:pt x="25" y="270"/>
                    </a:lnTo>
                    <a:lnTo>
                      <a:pt x="25" y="270"/>
                    </a:lnTo>
                    <a:lnTo>
                      <a:pt x="25" y="270"/>
                    </a:lnTo>
                    <a:lnTo>
                      <a:pt x="25" y="264"/>
                    </a:lnTo>
                    <a:lnTo>
                      <a:pt x="25" y="264"/>
                    </a:lnTo>
                    <a:lnTo>
                      <a:pt x="25" y="264"/>
                    </a:lnTo>
                    <a:lnTo>
                      <a:pt x="25" y="270"/>
                    </a:lnTo>
                    <a:lnTo>
                      <a:pt x="25" y="270"/>
                    </a:lnTo>
                    <a:lnTo>
                      <a:pt x="25" y="270"/>
                    </a:lnTo>
                    <a:lnTo>
                      <a:pt x="25" y="270"/>
                    </a:lnTo>
                    <a:lnTo>
                      <a:pt x="25" y="270"/>
                    </a:lnTo>
                    <a:lnTo>
                      <a:pt x="25" y="277"/>
                    </a:lnTo>
                    <a:lnTo>
                      <a:pt x="25" y="277"/>
                    </a:lnTo>
                    <a:lnTo>
                      <a:pt x="31" y="277"/>
                    </a:lnTo>
                    <a:lnTo>
                      <a:pt x="31" y="277"/>
                    </a:lnTo>
                    <a:lnTo>
                      <a:pt x="31" y="277"/>
                    </a:lnTo>
                    <a:lnTo>
                      <a:pt x="31" y="283"/>
                    </a:lnTo>
                    <a:lnTo>
                      <a:pt x="31" y="283"/>
                    </a:lnTo>
                    <a:lnTo>
                      <a:pt x="31" y="283"/>
                    </a:lnTo>
                    <a:lnTo>
                      <a:pt x="31" y="283"/>
                    </a:lnTo>
                    <a:lnTo>
                      <a:pt x="31" y="283"/>
                    </a:lnTo>
                    <a:lnTo>
                      <a:pt x="31" y="283"/>
                    </a:lnTo>
                    <a:lnTo>
                      <a:pt x="31" y="283"/>
                    </a:lnTo>
                    <a:lnTo>
                      <a:pt x="37" y="283"/>
                    </a:lnTo>
                    <a:lnTo>
                      <a:pt x="37" y="283"/>
                    </a:lnTo>
                    <a:lnTo>
                      <a:pt x="37" y="283"/>
                    </a:lnTo>
                    <a:lnTo>
                      <a:pt x="37" y="283"/>
                    </a:lnTo>
                    <a:lnTo>
                      <a:pt x="37" y="283"/>
                    </a:lnTo>
                    <a:lnTo>
                      <a:pt x="37" y="283"/>
                    </a:lnTo>
                    <a:lnTo>
                      <a:pt x="37" y="283"/>
                    </a:lnTo>
                    <a:lnTo>
                      <a:pt x="37" y="283"/>
                    </a:lnTo>
                    <a:lnTo>
                      <a:pt x="37" y="283"/>
                    </a:lnTo>
                    <a:lnTo>
                      <a:pt x="44" y="283"/>
                    </a:lnTo>
                    <a:lnTo>
                      <a:pt x="44" y="283"/>
                    </a:lnTo>
                    <a:lnTo>
                      <a:pt x="37" y="283"/>
                    </a:lnTo>
                    <a:lnTo>
                      <a:pt x="37" y="283"/>
                    </a:lnTo>
                    <a:lnTo>
                      <a:pt x="37" y="289"/>
                    </a:lnTo>
                    <a:lnTo>
                      <a:pt x="37" y="289"/>
                    </a:lnTo>
                    <a:lnTo>
                      <a:pt x="37" y="289"/>
                    </a:lnTo>
                    <a:lnTo>
                      <a:pt x="37" y="289"/>
                    </a:lnTo>
                    <a:lnTo>
                      <a:pt x="37" y="289"/>
                    </a:lnTo>
                    <a:lnTo>
                      <a:pt x="37" y="289"/>
                    </a:lnTo>
                    <a:lnTo>
                      <a:pt x="37" y="289"/>
                    </a:lnTo>
                    <a:lnTo>
                      <a:pt x="37" y="283"/>
                    </a:lnTo>
                    <a:lnTo>
                      <a:pt x="31" y="283"/>
                    </a:lnTo>
                    <a:lnTo>
                      <a:pt x="31" y="283"/>
                    </a:lnTo>
                    <a:lnTo>
                      <a:pt x="31" y="283"/>
                    </a:lnTo>
                    <a:lnTo>
                      <a:pt x="31" y="283"/>
                    </a:lnTo>
                    <a:lnTo>
                      <a:pt x="31" y="283"/>
                    </a:lnTo>
                    <a:lnTo>
                      <a:pt x="31" y="283"/>
                    </a:lnTo>
                    <a:lnTo>
                      <a:pt x="31" y="283"/>
                    </a:lnTo>
                    <a:lnTo>
                      <a:pt x="31" y="277"/>
                    </a:lnTo>
                    <a:lnTo>
                      <a:pt x="31" y="277"/>
                    </a:lnTo>
                    <a:lnTo>
                      <a:pt x="31" y="277"/>
                    </a:lnTo>
                    <a:lnTo>
                      <a:pt x="25" y="277"/>
                    </a:lnTo>
                    <a:lnTo>
                      <a:pt x="25" y="277"/>
                    </a:lnTo>
                    <a:lnTo>
                      <a:pt x="25" y="277"/>
                    </a:lnTo>
                    <a:lnTo>
                      <a:pt x="25" y="277"/>
                    </a:lnTo>
                    <a:lnTo>
                      <a:pt x="25" y="277"/>
                    </a:lnTo>
                    <a:lnTo>
                      <a:pt x="25" y="283"/>
                    </a:lnTo>
                    <a:lnTo>
                      <a:pt x="25" y="283"/>
                    </a:lnTo>
                    <a:lnTo>
                      <a:pt x="25" y="289"/>
                    </a:lnTo>
                    <a:lnTo>
                      <a:pt x="31" y="289"/>
                    </a:lnTo>
                    <a:lnTo>
                      <a:pt x="31" y="296"/>
                    </a:lnTo>
                    <a:lnTo>
                      <a:pt x="31" y="296"/>
                    </a:lnTo>
                    <a:lnTo>
                      <a:pt x="31" y="296"/>
                    </a:lnTo>
                    <a:lnTo>
                      <a:pt x="31" y="302"/>
                    </a:lnTo>
                    <a:lnTo>
                      <a:pt x="31" y="302"/>
                    </a:lnTo>
                    <a:lnTo>
                      <a:pt x="31" y="302"/>
                    </a:lnTo>
                    <a:lnTo>
                      <a:pt x="31" y="302"/>
                    </a:lnTo>
                    <a:lnTo>
                      <a:pt x="31" y="302"/>
                    </a:lnTo>
                    <a:lnTo>
                      <a:pt x="31" y="302"/>
                    </a:lnTo>
                    <a:lnTo>
                      <a:pt x="25" y="308"/>
                    </a:lnTo>
                    <a:lnTo>
                      <a:pt x="25" y="308"/>
                    </a:lnTo>
                    <a:lnTo>
                      <a:pt x="25" y="308"/>
                    </a:lnTo>
                    <a:lnTo>
                      <a:pt x="25" y="314"/>
                    </a:lnTo>
                    <a:lnTo>
                      <a:pt x="25" y="314"/>
                    </a:lnTo>
                    <a:lnTo>
                      <a:pt x="25" y="314"/>
                    </a:lnTo>
                    <a:lnTo>
                      <a:pt x="25" y="314"/>
                    </a:lnTo>
                    <a:lnTo>
                      <a:pt x="25" y="314"/>
                    </a:lnTo>
                    <a:lnTo>
                      <a:pt x="25" y="321"/>
                    </a:lnTo>
                    <a:lnTo>
                      <a:pt x="25" y="321"/>
                    </a:lnTo>
                    <a:lnTo>
                      <a:pt x="25" y="321"/>
                    </a:lnTo>
                    <a:lnTo>
                      <a:pt x="25" y="321"/>
                    </a:lnTo>
                    <a:lnTo>
                      <a:pt x="25" y="327"/>
                    </a:lnTo>
                    <a:lnTo>
                      <a:pt x="18" y="327"/>
                    </a:lnTo>
                    <a:lnTo>
                      <a:pt x="18" y="327"/>
                    </a:lnTo>
                    <a:lnTo>
                      <a:pt x="18" y="327"/>
                    </a:lnTo>
                    <a:lnTo>
                      <a:pt x="18" y="327"/>
                    </a:lnTo>
                    <a:lnTo>
                      <a:pt x="18" y="327"/>
                    </a:lnTo>
                    <a:lnTo>
                      <a:pt x="18" y="327"/>
                    </a:lnTo>
                    <a:lnTo>
                      <a:pt x="12" y="327"/>
                    </a:lnTo>
                    <a:lnTo>
                      <a:pt x="12" y="327"/>
                    </a:lnTo>
                    <a:lnTo>
                      <a:pt x="18" y="327"/>
                    </a:lnTo>
                    <a:lnTo>
                      <a:pt x="18" y="333"/>
                    </a:lnTo>
                    <a:lnTo>
                      <a:pt x="18" y="333"/>
                    </a:lnTo>
                    <a:lnTo>
                      <a:pt x="18" y="327"/>
                    </a:lnTo>
                    <a:lnTo>
                      <a:pt x="18" y="327"/>
                    </a:lnTo>
                    <a:lnTo>
                      <a:pt x="18" y="327"/>
                    </a:lnTo>
                    <a:lnTo>
                      <a:pt x="18" y="327"/>
                    </a:lnTo>
                    <a:lnTo>
                      <a:pt x="18" y="327"/>
                    </a:lnTo>
                    <a:lnTo>
                      <a:pt x="25" y="327"/>
                    </a:lnTo>
                    <a:lnTo>
                      <a:pt x="25" y="333"/>
                    </a:lnTo>
                    <a:lnTo>
                      <a:pt x="25" y="333"/>
                    </a:lnTo>
                    <a:lnTo>
                      <a:pt x="25" y="333"/>
                    </a:lnTo>
                    <a:lnTo>
                      <a:pt x="25" y="333"/>
                    </a:lnTo>
                    <a:lnTo>
                      <a:pt x="25" y="327"/>
                    </a:lnTo>
                    <a:lnTo>
                      <a:pt x="25" y="327"/>
                    </a:lnTo>
                    <a:lnTo>
                      <a:pt x="25" y="327"/>
                    </a:lnTo>
                    <a:lnTo>
                      <a:pt x="25" y="327"/>
                    </a:lnTo>
                    <a:lnTo>
                      <a:pt x="31" y="327"/>
                    </a:lnTo>
                    <a:lnTo>
                      <a:pt x="31" y="327"/>
                    </a:lnTo>
                    <a:lnTo>
                      <a:pt x="31" y="327"/>
                    </a:lnTo>
                    <a:lnTo>
                      <a:pt x="31" y="333"/>
                    </a:lnTo>
                    <a:lnTo>
                      <a:pt x="31" y="333"/>
                    </a:lnTo>
                    <a:lnTo>
                      <a:pt x="31" y="333"/>
                    </a:lnTo>
                    <a:lnTo>
                      <a:pt x="31" y="340"/>
                    </a:lnTo>
                    <a:lnTo>
                      <a:pt x="31" y="340"/>
                    </a:lnTo>
                    <a:lnTo>
                      <a:pt x="31" y="340"/>
                    </a:lnTo>
                    <a:lnTo>
                      <a:pt x="31" y="340"/>
                    </a:lnTo>
                    <a:lnTo>
                      <a:pt x="31" y="340"/>
                    </a:lnTo>
                    <a:lnTo>
                      <a:pt x="31" y="333"/>
                    </a:lnTo>
                    <a:lnTo>
                      <a:pt x="31" y="333"/>
                    </a:lnTo>
                    <a:lnTo>
                      <a:pt x="31" y="333"/>
                    </a:lnTo>
                    <a:lnTo>
                      <a:pt x="31" y="333"/>
                    </a:lnTo>
                    <a:lnTo>
                      <a:pt x="31" y="333"/>
                    </a:lnTo>
                    <a:lnTo>
                      <a:pt x="37" y="333"/>
                    </a:lnTo>
                    <a:lnTo>
                      <a:pt x="37" y="333"/>
                    </a:lnTo>
                    <a:lnTo>
                      <a:pt x="37" y="333"/>
                    </a:lnTo>
                    <a:lnTo>
                      <a:pt x="37" y="333"/>
                    </a:lnTo>
                    <a:lnTo>
                      <a:pt x="37" y="333"/>
                    </a:lnTo>
                    <a:lnTo>
                      <a:pt x="37" y="333"/>
                    </a:lnTo>
                    <a:lnTo>
                      <a:pt x="37" y="333"/>
                    </a:lnTo>
                    <a:lnTo>
                      <a:pt x="37" y="333"/>
                    </a:lnTo>
                    <a:lnTo>
                      <a:pt x="37" y="333"/>
                    </a:lnTo>
                    <a:lnTo>
                      <a:pt x="37" y="333"/>
                    </a:lnTo>
                    <a:lnTo>
                      <a:pt x="37" y="333"/>
                    </a:lnTo>
                    <a:lnTo>
                      <a:pt x="37" y="333"/>
                    </a:lnTo>
                    <a:lnTo>
                      <a:pt x="37" y="333"/>
                    </a:lnTo>
                    <a:lnTo>
                      <a:pt x="37" y="333"/>
                    </a:lnTo>
                    <a:lnTo>
                      <a:pt x="37" y="340"/>
                    </a:lnTo>
                    <a:lnTo>
                      <a:pt x="31" y="340"/>
                    </a:lnTo>
                    <a:lnTo>
                      <a:pt x="31" y="340"/>
                    </a:lnTo>
                    <a:lnTo>
                      <a:pt x="37" y="340"/>
                    </a:lnTo>
                    <a:lnTo>
                      <a:pt x="37" y="340"/>
                    </a:lnTo>
                    <a:lnTo>
                      <a:pt x="31" y="340"/>
                    </a:lnTo>
                    <a:lnTo>
                      <a:pt x="31" y="340"/>
                    </a:lnTo>
                    <a:lnTo>
                      <a:pt x="31" y="346"/>
                    </a:lnTo>
                    <a:lnTo>
                      <a:pt x="31" y="346"/>
                    </a:lnTo>
                    <a:lnTo>
                      <a:pt x="31" y="346"/>
                    </a:lnTo>
                    <a:lnTo>
                      <a:pt x="31" y="346"/>
                    </a:lnTo>
                    <a:lnTo>
                      <a:pt x="31" y="346"/>
                    </a:lnTo>
                    <a:lnTo>
                      <a:pt x="31" y="346"/>
                    </a:lnTo>
                    <a:lnTo>
                      <a:pt x="31" y="346"/>
                    </a:lnTo>
                    <a:lnTo>
                      <a:pt x="31" y="346"/>
                    </a:lnTo>
                    <a:lnTo>
                      <a:pt x="31" y="346"/>
                    </a:lnTo>
                    <a:lnTo>
                      <a:pt x="31" y="352"/>
                    </a:lnTo>
                    <a:lnTo>
                      <a:pt x="31" y="352"/>
                    </a:lnTo>
                    <a:lnTo>
                      <a:pt x="31" y="352"/>
                    </a:lnTo>
                    <a:lnTo>
                      <a:pt x="31" y="352"/>
                    </a:lnTo>
                    <a:lnTo>
                      <a:pt x="31" y="352"/>
                    </a:lnTo>
                    <a:lnTo>
                      <a:pt x="31" y="352"/>
                    </a:lnTo>
                    <a:lnTo>
                      <a:pt x="31" y="358"/>
                    </a:lnTo>
                    <a:lnTo>
                      <a:pt x="31" y="358"/>
                    </a:lnTo>
                    <a:lnTo>
                      <a:pt x="31" y="358"/>
                    </a:lnTo>
                    <a:lnTo>
                      <a:pt x="31" y="358"/>
                    </a:lnTo>
                    <a:lnTo>
                      <a:pt x="31" y="358"/>
                    </a:lnTo>
                    <a:lnTo>
                      <a:pt x="31" y="358"/>
                    </a:lnTo>
                    <a:lnTo>
                      <a:pt x="31" y="358"/>
                    </a:lnTo>
                    <a:lnTo>
                      <a:pt x="31" y="358"/>
                    </a:lnTo>
                    <a:lnTo>
                      <a:pt x="31" y="352"/>
                    </a:lnTo>
                    <a:lnTo>
                      <a:pt x="31" y="352"/>
                    </a:lnTo>
                    <a:lnTo>
                      <a:pt x="31" y="352"/>
                    </a:lnTo>
                    <a:lnTo>
                      <a:pt x="31" y="352"/>
                    </a:lnTo>
                    <a:lnTo>
                      <a:pt x="31" y="352"/>
                    </a:lnTo>
                    <a:lnTo>
                      <a:pt x="25" y="352"/>
                    </a:lnTo>
                    <a:lnTo>
                      <a:pt x="25" y="352"/>
                    </a:lnTo>
                    <a:lnTo>
                      <a:pt x="25" y="352"/>
                    </a:lnTo>
                    <a:lnTo>
                      <a:pt x="25" y="352"/>
                    </a:lnTo>
                    <a:lnTo>
                      <a:pt x="18" y="346"/>
                    </a:lnTo>
                    <a:lnTo>
                      <a:pt x="18" y="346"/>
                    </a:lnTo>
                    <a:lnTo>
                      <a:pt x="25" y="340"/>
                    </a:lnTo>
                    <a:lnTo>
                      <a:pt x="25" y="340"/>
                    </a:lnTo>
                    <a:lnTo>
                      <a:pt x="25" y="340"/>
                    </a:lnTo>
                    <a:lnTo>
                      <a:pt x="25" y="340"/>
                    </a:lnTo>
                    <a:lnTo>
                      <a:pt x="25" y="340"/>
                    </a:lnTo>
                    <a:lnTo>
                      <a:pt x="25" y="340"/>
                    </a:lnTo>
                    <a:lnTo>
                      <a:pt x="25" y="340"/>
                    </a:lnTo>
                    <a:lnTo>
                      <a:pt x="25" y="333"/>
                    </a:lnTo>
                    <a:lnTo>
                      <a:pt x="25" y="333"/>
                    </a:lnTo>
                    <a:lnTo>
                      <a:pt x="18" y="340"/>
                    </a:lnTo>
                    <a:lnTo>
                      <a:pt x="18" y="340"/>
                    </a:lnTo>
                    <a:lnTo>
                      <a:pt x="18" y="340"/>
                    </a:lnTo>
                    <a:lnTo>
                      <a:pt x="12" y="340"/>
                    </a:lnTo>
                    <a:lnTo>
                      <a:pt x="12" y="340"/>
                    </a:lnTo>
                    <a:lnTo>
                      <a:pt x="12" y="340"/>
                    </a:lnTo>
                    <a:lnTo>
                      <a:pt x="12" y="340"/>
                    </a:lnTo>
                    <a:lnTo>
                      <a:pt x="18" y="340"/>
                    </a:lnTo>
                    <a:lnTo>
                      <a:pt x="18" y="346"/>
                    </a:lnTo>
                    <a:lnTo>
                      <a:pt x="18" y="352"/>
                    </a:lnTo>
                    <a:lnTo>
                      <a:pt x="25" y="358"/>
                    </a:lnTo>
                    <a:lnTo>
                      <a:pt x="25" y="358"/>
                    </a:lnTo>
                    <a:lnTo>
                      <a:pt x="25" y="358"/>
                    </a:lnTo>
                    <a:lnTo>
                      <a:pt x="25" y="365"/>
                    </a:lnTo>
                    <a:lnTo>
                      <a:pt x="25" y="365"/>
                    </a:lnTo>
                    <a:lnTo>
                      <a:pt x="25" y="371"/>
                    </a:lnTo>
                    <a:lnTo>
                      <a:pt x="25" y="371"/>
                    </a:lnTo>
                    <a:lnTo>
                      <a:pt x="25" y="371"/>
                    </a:lnTo>
                    <a:lnTo>
                      <a:pt x="25" y="377"/>
                    </a:lnTo>
                    <a:lnTo>
                      <a:pt x="31" y="377"/>
                    </a:lnTo>
                    <a:lnTo>
                      <a:pt x="31" y="377"/>
                    </a:lnTo>
                    <a:lnTo>
                      <a:pt x="31" y="377"/>
                    </a:lnTo>
                    <a:lnTo>
                      <a:pt x="31" y="377"/>
                    </a:lnTo>
                    <a:lnTo>
                      <a:pt x="31" y="377"/>
                    </a:lnTo>
                    <a:lnTo>
                      <a:pt x="31" y="377"/>
                    </a:lnTo>
                    <a:lnTo>
                      <a:pt x="31" y="377"/>
                    </a:lnTo>
                    <a:lnTo>
                      <a:pt x="31" y="371"/>
                    </a:lnTo>
                    <a:lnTo>
                      <a:pt x="31" y="371"/>
                    </a:lnTo>
                    <a:lnTo>
                      <a:pt x="31" y="371"/>
                    </a:lnTo>
                    <a:lnTo>
                      <a:pt x="31" y="371"/>
                    </a:lnTo>
                    <a:lnTo>
                      <a:pt x="31" y="371"/>
                    </a:lnTo>
                    <a:lnTo>
                      <a:pt x="31" y="371"/>
                    </a:lnTo>
                    <a:lnTo>
                      <a:pt x="31" y="371"/>
                    </a:lnTo>
                    <a:lnTo>
                      <a:pt x="31" y="371"/>
                    </a:lnTo>
                    <a:lnTo>
                      <a:pt x="31" y="371"/>
                    </a:lnTo>
                    <a:lnTo>
                      <a:pt x="31" y="371"/>
                    </a:lnTo>
                    <a:lnTo>
                      <a:pt x="31" y="371"/>
                    </a:lnTo>
                    <a:lnTo>
                      <a:pt x="31" y="377"/>
                    </a:lnTo>
                    <a:lnTo>
                      <a:pt x="31" y="377"/>
                    </a:lnTo>
                    <a:lnTo>
                      <a:pt x="31" y="377"/>
                    </a:lnTo>
                    <a:lnTo>
                      <a:pt x="31" y="377"/>
                    </a:lnTo>
                    <a:lnTo>
                      <a:pt x="31" y="384"/>
                    </a:lnTo>
                    <a:lnTo>
                      <a:pt x="31" y="390"/>
                    </a:lnTo>
                    <a:lnTo>
                      <a:pt x="31" y="390"/>
                    </a:lnTo>
                    <a:lnTo>
                      <a:pt x="31" y="390"/>
                    </a:lnTo>
                    <a:lnTo>
                      <a:pt x="37" y="396"/>
                    </a:lnTo>
                    <a:lnTo>
                      <a:pt x="37" y="390"/>
                    </a:lnTo>
                    <a:lnTo>
                      <a:pt x="37" y="390"/>
                    </a:lnTo>
                    <a:lnTo>
                      <a:pt x="37" y="390"/>
                    </a:lnTo>
                    <a:lnTo>
                      <a:pt x="37" y="396"/>
                    </a:lnTo>
                    <a:lnTo>
                      <a:pt x="37" y="396"/>
                    </a:lnTo>
                    <a:lnTo>
                      <a:pt x="44" y="396"/>
                    </a:lnTo>
                    <a:lnTo>
                      <a:pt x="44" y="396"/>
                    </a:lnTo>
                    <a:lnTo>
                      <a:pt x="44" y="396"/>
                    </a:lnTo>
                    <a:lnTo>
                      <a:pt x="44" y="396"/>
                    </a:lnTo>
                    <a:lnTo>
                      <a:pt x="44" y="396"/>
                    </a:lnTo>
                    <a:lnTo>
                      <a:pt x="44" y="402"/>
                    </a:lnTo>
                    <a:lnTo>
                      <a:pt x="44" y="402"/>
                    </a:lnTo>
                    <a:lnTo>
                      <a:pt x="44" y="402"/>
                    </a:lnTo>
                    <a:lnTo>
                      <a:pt x="44" y="402"/>
                    </a:lnTo>
                    <a:lnTo>
                      <a:pt x="37" y="396"/>
                    </a:lnTo>
                    <a:lnTo>
                      <a:pt x="37" y="396"/>
                    </a:lnTo>
                    <a:lnTo>
                      <a:pt x="37" y="396"/>
                    </a:lnTo>
                    <a:lnTo>
                      <a:pt x="37" y="396"/>
                    </a:lnTo>
                    <a:lnTo>
                      <a:pt x="37" y="396"/>
                    </a:lnTo>
                    <a:lnTo>
                      <a:pt x="37" y="396"/>
                    </a:lnTo>
                    <a:lnTo>
                      <a:pt x="37" y="396"/>
                    </a:lnTo>
                    <a:lnTo>
                      <a:pt x="31" y="396"/>
                    </a:lnTo>
                    <a:lnTo>
                      <a:pt x="31" y="396"/>
                    </a:lnTo>
                    <a:lnTo>
                      <a:pt x="31" y="396"/>
                    </a:lnTo>
                    <a:lnTo>
                      <a:pt x="31" y="396"/>
                    </a:lnTo>
                    <a:lnTo>
                      <a:pt x="31" y="396"/>
                    </a:lnTo>
                    <a:lnTo>
                      <a:pt x="31" y="402"/>
                    </a:lnTo>
                    <a:lnTo>
                      <a:pt x="31" y="402"/>
                    </a:lnTo>
                  </a:path>
                </a:pathLst>
              </a:custGeom>
              <a:noFill/>
              <a:ln w="0">
                <a:solidFill>
                  <a:srgbClr val="000000"/>
                </a:solidFill>
                <a:prstDash val="solid"/>
                <a:round/>
                <a:headEnd/>
                <a:tailEnd/>
              </a:ln>
            </p:spPr>
            <p:txBody>
              <a:bodyPr/>
              <a:lstStyle/>
              <a:p>
                <a:endParaRPr lang="en-US" dirty="0"/>
              </a:p>
            </p:txBody>
          </p:sp>
          <p:sp>
            <p:nvSpPr>
              <p:cNvPr id="82186" name="Freeform 14602"/>
              <p:cNvSpPr>
                <a:spLocks/>
              </p:cNvSpPr>
              <p:nvPr/>
            </p:nvSpPr>
            <p:spPr bwMode="auto">
              <a:xfrm>
                <a:off x="1409" y="2878"/>
                <a:ext cx="352" cy="151"/>
              </a:xfrm>
              <a:custGeom>
                <a:avLst/>
                <a:gdLst/>
                <a:ahLst/>
                <a:cxnLst>
                  <a:cxn ang="0">
                    <a:pos x="50" y="50"/>
                  </a:cxn>
                  <a:cxn ang="0">
                    <a:pos x="50" y="88"/>
                  </a:cxn>
                  <a:cxn ang="0">
                    <a:pos x="50" y="94"/>
                  </a:cxn>
                  <a:cxn ang="0">
                    <a:pos x="50" y="100"/>
                  </a:cxn>
                  <a:cxn ang="0">
                    <a:pos x="38" y="100"/>
                  </a:cxn>
                  <a:cxn ang="0">
                    <a:pos x="31" y="113"/>
                  </a:cxn>
                  <a:cxn ang="0">
                    <a:pos x="12" y="119"/>
                  </a:cxn>
                  <a:cxn ang="0">
                    <a:pos x="6" y="119"/>
                  </a:cxn>
                  <a:cxn ang="0">
                    <a:pos x="12" y="138"/>
                  </a:cxn>
                  <a:cxn ang="0">
                    <a:pos x="6" y="126"/>
                  </a:cxn>
                  <a:cxn ang="0">
                    <a:pos x="19" y="126"/>
                  </a:cxn>
                  <a:cxn ang="0">
                    <a:pos x="31" y="144"/>
                  </a:cxn>
                  <a:cxn ang="0">
                    <a:pos x="31" y="132"/>
                  </a:cxn>
                  <a:cxn ang="0">
                    <a:pos x="50" y="151"/>
                  </a:cxn>
                  <a:cxn ang="0">
                    <a:pos x="56" y="126"/>
                  </a:cxn>
                  <a:cxn ang="0">
                    <a:pos x="82" y="107"/>
                  </a:cxn>
                  <a:cxn ang="0">
                    <a:pos x="100" y="94"/>
                  </a:cxn>
                  <a:cxn ang="0">
                    <a:pos x="119" y="94"/>
                  </a:cxn>
                  <a:cxn ang="0">
                    <a:pos x="126" y="88"/>
                  </a:cxn>
                  <a:cxn ang="0">
                    <a:pos x="144" y="88"/>
                  </a:cxn>
                  <a:cxn ang="0">
                    <a:pos x="151" y="82"/>
                  </a:cxn>
                  <a:cxn ang="0">
                    <a:pos x="151" y="63"/>
                  </a:cxn>
                  <a:cxn ang="0">
                    <a:pos x="151" y="44"/>
                  </a:cxn>
                  <a:cxn ang="0">
                    <a:pos x="163" y="44"/>
                  </a:cxn>
                  <a:cxn ang="0">
                    <a:pos x="163" y="44"/>
                  </a:cxn>
                  <a:cxn ang="0">
                    <a:pos x="163" y="69"/>
                  </a:cxn>
                  <a:cxn ang="0">
                    <a:pos x="163" y="88"/>
                  </a:cxn>
                  <a:cxn ang="0">
                    <a:pos x="170" y="82"/>
                  </a:cxn>
                  <a:cxn ang="0">
                    <a:pos x="176" y="63"/>
                  </a:cxn>
                  <a:cxn ang="0">
                    <a:pos x="182" y="37"/>
                  </a:cxn>
                  <a:cxn ang="0">
                    <a:pos x="182" y="37"/>
                  </a:cxn>
                  <a:cxn ang="0">
                    <a:pos x="176" y="69"/>
                  </a:cxn>
                  <a:cxn ang="0">
                    <a:pos x="182" y="82"/>
                  </a:cxn>
                  <a:cxn ang="0">
                    <a:pos x="195" y="82"/>
                  </a:cxn>
                  <a:cxn ang="0">
                    <a:pos x="207" y="69"/>
                  </a:cxn>
                  <a:cxn ang="0">
                    <a:pos x="207" y="56"/>
                  </a:cxn>
                  <a:cxn ang="0">
                    <a:pos x="214" y="37"/>
                  </a:cxn>
                  <a:cxn ang="0">
                    <a:pos x="214" y="56"/>
                  </a:cxn>
                  <a:cxn ang="0">
                    <a:pos x="214" y="69"/>
                  </a:cxn>
                  <a:cxn ang="0">
                    <a:pos x="226" y="37"/>
                  </a:cxn>
                  <a:cxn ang="0">
                    <a:pos x="226" y="37"/>
                  </a:cxn>
                  <a:cxn ang="0">
                    <a:pos x="239" y="19"/>
                  </a:cxn>
                  <a:cxn ang="0">
                    <a:pos x="251" y="31"/>
                  </a:cxn>
                  <a:cxn ang="0">
                    <a:pos x="258" y="25"/>
                  </a:cxn>
                  <a:cxn ang="0">
                    <a:pos x="258" y="50"/>
                  </a:cxn>
                  <a:cxn ang="0">
                    <a:pos x="264" y="50"/>
                  </a:cxn>
                  <a:cxn ang="0">
                    <a:pos x="270" y="44"/>
                  </a:cxn>
                  <a:cxn ang="0">
                    <a:pos x="277" y="31"/>
                  </a:cxn>
                  <a:cxn ang="0">
                    <a:pos x="283" y="31"/>
                  </a:cxn>
                  <a:cxn ang="0">
                    <a:pos x="283" y="37"/>
                  </a:cxn>
                  <a:cxn ang="0">
                    <a:pos x="283" y="50"/>
                  </a:cxn>
                  <a:cxn ang="0">
                    <a:pos x="283" y="37"/>
                  </a:cxn>
                  <a:cxn ang="0">
                    <a:pos x="277" y="44"/>
                  </a:cxn>
                  <a:cxn ang="0">
                    <a:pos x="264" y="56"/>
                  </a:cxn>
                  <a:cxn ang="0">
                    <a:pos x="251" y="75"/>
                  </a:cxn>
                  <a:cxn ang="0">
                    <a:pos x="245" y="82"/>
                  </a:cxn>
                  <a:cxn ang="0">
                    <a:pos x="308" y="63"/>
                  </a:cxn>
                  <a:cxn ang="0">
                    <a:pos x="352" y="6"/>
                  </a:cxn>
                  <a:cxn ang="0">
                    <a:pos x="339" y="19"/>
                  </a:cxn>
                  <a:cxn ang="0">
                    <a:pos x="333" y="12"/>
                  </a:cxn>
                  <a:cxn ang="0">
                    <a:pos x="327" y="0"/>
                  </a:cxn>
                  <a:cxn ang="0">
                    <a:pos x="327" y="6"/>
                  </a:cxn>
                </a:cxnLst>
                <a:rect l="0" t="0" r="r" b="b"/>
                <a:pathLst>
                  <a:path w="352" h="151">
                    <a:moveTo>
                      <a:pt x="69" y="37"/>
                    </a:moveTo>
                    <a:lnTo>
                      <a:pt x="69" y="37"/>
                    </a:lnTo>
                    <a:lnTo>
                      <a:pt x="63" y="37"/>
                    </a:lnTo>
                    <a:lnTo>
                      <a:pt x="63" y="37"/>
                    </a:lnTo>
                    <a:lnTo>
                      <a:pt x="63" y="37"/>
                    </a:lnTo>
                    <a:lnTo>
                      <a:pt x="56" y="37"/>
                    </a:lnTo>
                    <a:lnTo>
                      <a:pt x="56" y="44"/>
                    </a:lnTo>
                    <a:lnTo>
                      <a:pt x="56" y="44"/>
                    </a:lnTo>
                    <a:lnTo>
                      <a:pt x="56" y="44"/>
                    </a:lnTo>
                    <a:lnTo>
                      <a:pt x="56" y="50"/>
                    </a:lnTo>
                    <a:lnTo>
                      <a:pt x="56" y="50"/>
                    </a:lnTo>
                    <a:lnTo>
                      <a:pt x="56" y="50"/>
                    </a:lnTo>
                    <a:lnTo>
                      <a:pt x="50" y="50"/>
                    </a:lnTo>
                    <a:lnTo>
                      <a:pt x="50" y="50"/>
                    </a:lnTo>
                    <a:lnTo>
                      <a:pt x="50" y="50"/>
                    </a:lnTo>
                    <a:lnTo>
                      <a:pt x="50" y="50"/>
                    </a:lnTo>
                    <a:lnTo>
                      <a:pt x="50" y="56"/>
                    </a:lnTo>
                    <a:lnTo>
                      <a:pt x="50" y="56"/>
                    </a:lnTo>
                    <a:lnTo>
                      <a:pt x="50" y="56"/>
                    </a:lnTo>
                    <a:lnTo>
                      <a:pt x="50" y="63"/>
                    </a:lnTo>
                    <a:lnTo>
                      <a:pt x="50" y="63"/>
                    </a:lnTo>
                    <a:lnTo>
                      <a:pt x="50" y="69"/>
                    </a:lnTo>
                    <a:lnTo>
                      <a:pt x="50" y="69"/>
                    </a:lnTo>
                    <a:lnTo>
                      <a:pt x="50" y="69"/>
                    </a:lnTo>
                    <a:lnTo>
                      <a:pt x="50" y="69"/>
                    </a:lnTo>
                    <a:lnTo>
                      <a:pt x="50" y="75"/>
                    </a:lnTo>
                    <a:lnTo>
                      <a:pt x="50" y="75"/>
                    </a:lnTo>
                    <a:lnTo>
                      <a:pt x="50" y="82"/>
                    </a:lnTo>
                    <a:lnTo>
                      <a:pt x="50" y="82"/>
                    </a:lnTo>
                    <a:lnTo>
                      <a:pt x="50" y="82"/>
                    </a:lnTo>
                    <a:lnTo>
                      <a:pt x="50" y="88"/>
                    </a:lnTo>
                    <a:lnTo>
                      <a:pt x="50" y="88"/>
                    </a:lnTo>
                    <a:lnTo>
                      <a:pt x="44" y="88"/>
                    </a:lnTo>
                    <a:lnTo>
                      <a:pt x="44" y="88"/>
                    </a:lnTo>
                    <a:lnTo>
                      <a:pt x="44" y="94"/>
                    </a:lnTo>
                    <a:lnTo>
                      <a:pt x="44" y="94"/>
                    </a:lnTo>
                    <a:lnTo>
                      <a:pt x="44" y="94"/>
                    </a:lnTo>
                    <a:lnTo>
                      <a:pt x="38" y="94"/>
                    </a:lnTo>
                    <a:lnTo>
                      <a:pt x="38" y="94"/>
                    </a:lnTo>
                    <a:lnTo>
                      <a:pt x="44" y="94"/>
                    </a:lnTo>
                    <a:lnTo>
                      <a:pt x="44" y="94"/>
                    </a:lnTo>
                    <a:lnTo>
                      <a:pt x="44" y="94"/>
                    </a:lnTo>
                    <a:lnTo>
                      <a:pt x="44" y="94"/>
                    </a:lnTo>
                    <a:lnTo>
                      <a:pt x="44" y="94"/>
                    </a:lnTo>
                    <a:lnTo>
                      <a:pt x="50" y="94"/>
                    </a:lnTo>
                    <a:lnTo>
                      <a:pt x="50" y="94"/>
                    </a:lnTo>
                    <a:lnTo>
                      <a:pt x="50" y="94"/>
                    </a:lnTo>
                    <a:lnTo>
                      <a:pt x="50" y="94"/>
                    </a:lnTo>
                    <a:lnTo>
                      <a:pt x="50" y="94"/>
                    </a:lnTo>
                    <a:lnTo>
                      <a:pt x="50" y="94"/>
                    </a:lnTo>
                    <a:lnTo>
                      <a:pt x="50" y="94"/>
                    </a:lnTo>
                    <a:lnTo>
                      <a:pt x="50" y="94"/>
                    </a:lnTo>
                    <a:lnTo>
                      <a:pt x="56" y="94"/>
                    </a:lnTo>
                    <a:lnTo>
                      <a:pt x="56" y="94"/>
                    </a:lnTo>
                    <a:lnTo>
                      <a:pt x="56" y="94"/>
                    </a:lnTo>
                    <a:lnTo>
                      <a:pt x="56" y="94"/>
                    </a:lnTo>
                    <a:lnTo>
                      <a:pt x="50" y="100"/>
                    </a:lnTo>
                    <a:lnTo>
                      <a:pt x="50" y="100"/>
                    </a:lnTo>
                    <a:lnTo>
                      <a:pt x="50" y="100"/>
                    </a:lnTo>
                    <a:lnTo>
                      <a:pt x="50" y="100"/>
                    </a:lnTo>
                    <a:lnTo>
                      <a:pt x="50" y="100"/>
                    </a:lnTo>
                    <a:lnTo>
                      <a:pt x="50" y="100"/>
                    </a:lnTo>
                    <a:lnTo>
                      <a:pt x="50" y="100"/>
                    </a:lnTo>
                    <a:lnTo>
                      <a:pt x="50" y="100"/>
                    </a:lnTo>
                    <a:lnTo>
                      <a:pt x="50" y="100"/>
                    </a:lnTo>
                    <a:lnTo>
                      <a:pt x="50" y="100"/>
                    </a:lnTo>
                    <a:lnTo>
                      <a:pt x="50" y="100"/>
                    </a:lnTo>
                    <a:lnTo>
                      <a:pt x="50" y="100"/>
                    </a:lnTo>
                    <a:lnTo>
                      <a:pt x="50" y="100"/>
                    </a:lnTo>
                    <a:lnTo>
                      <a:pt x="50" y="100"/>
                    </a:lnTo>
                    <a:lnTo>
                      <a:pt x="50" y="107"/>
                    </a:lnTo>
                    <a:lnTo>
                      <a:pt x="50" y="107"/>
                    </a:lnTo>
                    <a:lnTo>
                      <a:pt x="44" y="107"/>
                    </a:lnTo>
                    <a:lnTo>
                      <a:pt x="38" y="107"/>
                    </a:lnTo>
                    <a:lnTo>
                      <a:pt x="38" y="107"/>
                    </a:lnTo>
                    <a:lnTo>
                      <a:pt x="38" y="107"/>
                    </a:lnTo>
                    <a:lnTo>
                      <a:pt x="38" y="107"/>
                    </a:lnTo>
                    <a:lnTo>
                      <a:pt x="38" y="107"/>
                    </a:lnTo>
                    <a:lnTo>
                      <a:pt x="38" y="107"/>
                    </a:lnTo>
                    <a:lnTo>
                      <a:pt x="38" y="100"/>
                    </a:lnTo>
                    <a:lnTo>
                      <a:pt x="38" y="100"/>
                    </a:lnTo>
                    <a:lnTo>
                      <a:pt x="38" y="100"/>
                    </a:lnTo>
                    <a:lnTo>
                      <a:pt x="38" y="100"/>
                    </a:lnTo>
                    <a:lnTo>
                      <a:pt x="38" y="100"/>
                    </a:lnTo>
                    <a:lnTo>
                      <a:pt x="31" y="100"/>
                    </a:lnTo>
                    <a:lnTo>
                      <a:pt x="31" y="100"/>
                    </a:lnTo>
                    <a:lnTo>
                      <a:pt x="31" y="100"/>
                    </a:lnTo>
                    <a:lnTo>
                      <a:pt x="31" y="107"/>
                    </a:lnTo>
                    <a:lnTo>
                      <a:pt x="31" y="107"/>
                    </a:lnTo>
                    <a:lnTo>
                      <a:pt x="31" y="107"/>
                    </a:lnTo>
                    <a:lnTo>
                      <a:pt x="31" y="107"/>
                    </a:lnTo>
                    <a:lnTo>
                      <a:pt x="31" y="113"/>
                    </a:lnTo>
                    <a:lnTo>
                      <a:pt x="31" y="113"/>
                    </a:lnTo>
                    <a:lnTo>
                      <a:pt x="31" y="113"/>
                    </a:lnTo>
                    <a:lnTo>
                      <a:pt x="31" y="113"/>
                    </a:lnTo>
                    <a:lnTo>
                      <a:pt x="31" y="113"/>
                    </a:lnTo>
                    <a:lnTo>
                      <a:pt x="31" y="113"/>
                    </a:lnTo>
                    <a:lnTo>
                      <a:pt x="25" y="113"/>
                    </a:lnTo>
                    <a:lnTo>
                      <a:pt x="25" y="119"/>
                    </a:lnTo>
                    <a:lnTo>
                      <a:pt x="25" y="119"/>
                    </a:lnTo>
                    <a:lnTo>
                      <a:pt x="25" y="119"/>
                    </a:lnTo>
                    <a:lnTo>
                      <a:pt x="25" y="119"/>
                    </a:lnTo>
                    <a:lnTo>
                      <a:pt x="25" y="119"/>
                    </a:lnTo>
                    <a:lnTo>
                      <a:pt x="25" y="119"/>
                    </a:lnTo>
                    <a:lnTo>
                      <a:pt x="25" y="119"/>
                    </a:lnTo>
                    <a:lnTo>
                      <a:pt x="25" y="119"/>
                    </a:lnTo>
                    <a:lnTo>
                      <a:pt x="19" y="126"/>
                    </a:lnTo>
                    <a:lnTo>
                      <a:pt x="19" y="126"/>
                    </a:lnTo>
                    <a:lnTo>
                      <a:pt x="19" y="126"/>
                    </a:lnTo>
                    <a:lnTo>
                      <a:pt x="19" y="126"/>
                    </a:lnTo>
                    <a:lnTo>
                      <a:pt x="19" y="119"/>
                    </a:lnTo>
                    <a:lnTo>
                      <a:pt x="12" y="119"/>
                    </a:lnTo>
                    <a:lnTo>
                      <a:pt x="12" y="119"/>
                    </a:lnTo>
                    <a:lnTo>
                      <a:pt x="12" y="119"/>
                    </a:lnTo>
                    <a:lnTo>
                      <a:pt x="12" y="119"/>
                    </a:lnTo>
                    <a:lnTo>
                      <a:pt x="12" y="119"/>
                    </a:lnTo>
                    <a:lnTo>
                      <a:pt x="12" y="119"/>
                    </a:lnTo>
                    <a:lnTo>
                      <a:pt x="12" y="119"/>
                    </a:lnTo>
                    <a:lnTo>
                      <a:pt x="12" y="113"/>
                    </a:lnTo>
                    <a:lnTo>
                      <a:pt x="12" y="113"/>
                    </a:lnTo>
                    <a:lnTo>
                      <a:pt x="6" y="113"/>
                    </a:lnTo>
                    <a:lnTo>
                      <a:pt x="6" y="113"/>
                    </a:lnTo>
                    <a:lnTo>
                      <a:pt x="6" y="113"/>
                    </a:lnTo>
                    <a:lnTo>
                      <a:pt x="6" y="119"/>
                    </a:lnTo>
                    <a:lnTo>
                      <a:pt x="6" y="119"/>
                    </a:lnTo>
                    <a:lnTo>
                      <a:pt x="6" y="119"/>
                    </a:lnTo>
                    <a:lnTo>
                      <a:pt x="6" y="119"/>
                    </a:lnTo>
                    <a:lnTo>
                      <a:pt x="6" y="119"/>
                    </a:lnTo>
                    <a:lnTo>
                      <a:pt x="6" y="126"/>
                    </a:lnTo>
                    <a:lnTo>
                      <a:pt x="6" y="126"/>
                    </a:lnTo>
                    <a:lnTo>
                      <a:pt x="0" y="132"/>
                    </a:lnTo>
                    <a:lnTo>
                      <a:pt x="6" y="132"/>
                    </a:lnTo>
                    <a:lnTo>
                      <a:pt x="6" y="138"/>
                    </a:lnTo>
                    <a:lnTo>
                      <a:pt x="6" y="138"/>
                    </a:lnTo>
                    <a:lnTo>
                      <a:pt x="6" y="138"/>
                    </a:lnTo>
                    <a:lnTo>
                      <a:pt x="6" y="138"/>
                    </a:lnTo>
                    <a:lnTo>
                      <a:pt x="6" y="138"/>
                    </a:lnTo>
                    <a:lnTo>
                      <a:pt x="6" y="138"/>
                    </a:lnTo>
                    <a:lnTo>
                      <a:pt x="6" y="138"/>
                    </a:lnTo>
                    <a:lnTo>
                      <a:pt x="6" y="138"/>
                    </a:lnTo>
                    <a:lnTo>
                      <a:pt x="12" y="138"/>
                    </a:lnTo>
                    <a:lnTo>
                      <a:pt x="12" y="138"/>
                    </a:lnTo>
                    <a:lnTo>
                      <a:pt x="12" y="138"/>
                    </a:lnTo>
                    <a:lnTo>
                      <a:pt x="12" y="138"/>
                    </a:lnTo>
                    <a:lnTo>
                      <a:pt x="12" y="138"/>
                    </a:lnTo>
                    <a:lnTo>
                      <a:pt x="12" y="138"/>
                    </a:lnTo>
                    <a:lnTo>
                      <a:pt x="6" y="132"/>
                    </a:lnTo>
                    <a:lnTo>
                      <a:pt x="6" y="132"/>
                    </a:lnTo>
                    <a:lnTo>
                      <a:pt x="6" y="132"/>
                    </a:lnTo>
                    <a:lnTo>
                      <a:pt x="12" y="132"/>
                    </a:lnTo>
                    <a:lnTo>
                      <a:pt x="12" y="132"/>
                    </a:lnTo>
                    <a:lnTo>
                      <a:pt x="6" y="132"/>
                    </a:lnTo>
                    <a:lnTo>
                      <a:pt x="6" y="132"/>
                    </a:lnTo>
                    <a:lnTo>
                      <a:pt x="6" y="132"/>
                    </a:lnTo>
                    <a:lnTo>
                      <a:pt x="6" y="132"/>
                    </a:lnTo>
                    <a:lnTo>
                      <a:pt x="6" y="126"/>
                    </a:lnTo>
                    <a:lnTo>
                      <a:pt x="6" y="126"/>
                    </a:lnTo>
                    <a:lnTo>
                      <a:pt x="6" y="126"/>
                    </a:lnTo>
                    <a:lnTo>
                      <a:pt x="6" y="126"/>
                    </a:lnTo>
                    <a:lnTo>
                      <a:pt x="6" y="126"/>
                    </a:lnTo>
                    <a:lnTo>
                      <a:pt x="6" y="126"/>
                    </a:lnTo>
                    <a:lnTo>
                      <a:pt x="6" y="126"/>
                    </a:lnTo>
                    <a:lnTo>
                      <a:pt x="12" y="126"/>
                    </a:lnTo>
                    <a:lnTo>
                      <a:pt x="12" y="126"/>
                    </a:lnTo>
                    <a:lnTo>
                      <a:pt x="12" y="126"/>
                    </a:lnTo>
                    <a:lnTo>
                      <a:pt x="12" y="126"/>
                    </a:lnTo>
                    <a:lnTo>
                      <a:pt x="12" y="126"/>
                    </a:lnTo>
                    <a:lnTo>
                      <a:pt x="12" y="126"/>
                    </a:lnTo>
                    <a:lnTo>
                      <a:pt x="12" y="126"/>
                    </a:lnTo>
                    <a:lnTo>
                      <a:pt x="19" y="126"/>
                    </a:lnTo>
                    <a:lnTo>
                      <a:pt x="19" y="126"/>
                    </a:lnTo>
                    <a:lnTo>
                      <a:pt x="19" y="126"/>
                    </a:lnTo>
                    <a:lnTo>
                      <a:pt x="19" y="126"/>
                    </a:lnTo>
                    <a:lnTo>
                      <a:pt x="19" y="126"/>
                    </a:lnTo>
                    <a:lnTo>
                      <a:pt x="19" y="126"/>
                    </a:lnTo>
                    <a:lnTo>
                      <a:pt x="19" y="126"/>
                    </a:lnTo>
                    <a:lnTo>
                      <a:pt x="19" y="126"/>
                    </a:lnTo>
                    <a:lnTo>
                      <a:pt x="19" y="132"/>
                    </a:lnTo>
                    <a:lnTo>
                      <a:pt x="25" y="132"/>
                    </a:lnTo>
                    <a:lnTo>
                      <a:pt x="25" y="132"/>
                    </a:lnTo>
                    <a:lnTo>
                      <a:pt x="25" y="132"/>
                    </a:lnTo>
                    <a:lnTo>
                      <a:pt x="25" y="132"/>
                    </a:lnTo>
                    <a:lnTo>
                      <a:pt x="25" y="132"/>
                    </a:lnTo>
                    <a:lnTo>
                      <a:pt x="25" y="132"/>
                    </a:lnTo>
                    <a:lnTo>
                      <a:pt x="25" y="132"/>
                    </a:lnTo>
                    <a:lnTo>
                      <a:pt x="25" y="138"/>
                    </a:lnTo>
                    <a:lnTo>
                      <a:pt x="25" y="138"/>
                    </a:lnTo>
                    <a:lnTo>
                      <a:pt x="25" y="138"/>
                    </a:lnTo>
                    <a:lnTo>
                      <a:pt x="25" y="138"/>
                    </a:lnTo>
                    <a:lnTo>
                      <a:pt x="31" y="144"/>
                    </a:lnTo>
                    <a:lnTo>
                      <a:pt x="31" y="144"/>
                    </a:lnTo>
                    <a:lnTo>
                      <a:pt x="31" y="144"/>
                    </a:lnTo>
                    <a:lnTo>
                      <a:pt x="31" y="144"/>
                    </a:lnTo>
                    <a:lnTo>
                      <a:pt x="31" y="144"/>
                    </a:lnTo>
                    <a:lnTo>
                      <a:pt x="31" y="144"/>
                    </a:lnTo>
                    <a:lnTo>
                      <a:pt x="31" y="144"/>
                    </a:lnTo>
                    <a:lnTo>
                      <a:pt x="31" y="144"/>
                    </a:lnTo>
                    <a:lnTo>
                      <a:pt x="31" y="138"/>
                    </a:lnTo>
                    <a:lnTo>
                      <a:pt x="31" y="138"/>
                    </a:lnTo>
                    <a:lnTo>
                      <a:pt x="31" y="138"/>
                    </a:lnTo>
                    <a:lnTo>
                      <a:pt x="31" y="138"/>
                    </a:lnTo>
                    <a:lnTo>
                      <a:pt x="31" y="138"/>
                    </a:lnTo>
                    <a:lnTo>
                      <a:pt x="31" y="138"/>
                    </a:lnTo>
                    <a:lnTo>
                      <a:pt x="31" y="138"/>
                    </a:lnTo>
                    <a:lnTo>
                      <a:pt x="31" y="132"/>
                    </a:lnTo>
                    <a:lnTo>
                      <a:pt x="31" y="132"/>
                    </a:lnTo>
                    <a:lnTo>
                      <a:pt x="31" y="132"/>
                    </a:lnTo>
                    <a:lnTo>
                      <a:pt x="31" y="132"/>
                    </a:lnTo>
                    <a:lnTo>
                      <a:pt x="38" y="132"/>
                    </a:lnTo>
                    <a:lnTo>
                      <a:pt x="38" y="132"/>
                    </a:lnTo>
                    <a:lnTo>
                      <a:pt x="38" y="132"/>
                    </a:lnTo>
                    <a:lnTo>
                      <a:pt x="38" y="138"/>
                    </a:lnTo>
                    <a:lnTo>
                      <a:pt x="38" y="138"/>
                    </a:lnTo>
                    <a:lnTo>
                      <a:pt x="38" y="138"/>
                    </a:lnTo>
                    <a:lnTo>
                      <a:pt x="38" y="144"/>
                    </a:lnTo>
                    <a:lnTo>
                      <a:pt x="38" y="144"/>
                    </a:lnTo>
                    <a:lnTo>
                      <a:pt x="38" y="144"/>
                    </a:lnTo>
                    <a:lnTo>
                      <a:pt x="44" y="144"/>
                    </a:lnTo>
                    <a:lnTo>
                      <a:pt x="44" y="144"/>
                    </a:lnTo>
                    <a:lnTo>
                      <a:pt x="44" y="144"/>
                    </a:lnTo>
                    <a:lnTo>
                      <a:pt x="44" y="144"/>
                    </a:lnTo>
                    <a:lnTo>
                      <a:pt x="50" y="144"/>
                    </a:lnTo>
                    <a:lnTo>
                      <a:pt x="50" y="151"/>
                    </a:lnTo>
                    <a:lnTo>
                      <a:pt x="50" y="151"/>
                    </a:lnTo>
                    <a:lnTo>
                      <a:pt x="50" y="151"/>
                    </a:lnTo>
                    <a:lnTo>
                      <a:pt x="50" y="151"/>
                    </a:lnTo>
                    <a:lnTo>
                      <a:pt x="50" y="151"/>
                    </a:lnTo>
                    <a:lnTo>
                      <a:pt x="50" y="151"/>
                    </a:lnTo>
                    <a:lnTo>
                      <a:pt x="50" y="144"/>
                    </a:lnTo>
                    <a:lnTo>
                      <a:pt x="50" y="144"/>
                    </a:lnTo>
                    <a:lnTo>
                      <a:pt x="50" y="138"/>
                    </a:lnTo>
                    <a:lnTo>
                      <a:pt x="50" y="138"/>
                    </a:lnTo>
                    <a:lnTo>
                      <a:pt x="56" y="138"/>
                    </a:lnTo>
                    <a:lnTo>
                      <a:pt x="56" y="132"/>
                    </a:lnTo>
                    <a:lnTo>
                      <a:pt x="56" y="132"/>
                    </a:lnTo>
                    <a:lnTo>
                      <a:pt x="56" y="132"/>
                    </a:lnTo>
                    <a:lnTo>
                      <a:pt x="56" y="132"/>
                    </a:lnTo>
                    <a:lnTo>
                      <a:pt x="56" y="126"/>
                    </a:lnTo>
                    <a:lnTo>
                      <a:pt x="56" y="126"/>
                    </a:lnTo>
                    <a:lnTo>
                      <a:pt x="56" y="126"/>
                    </a:lnTo>
                    <a:lnTo>
                      <a:pt x="56" y="126"/>
                    </a:lnTo>
                    <a:lnTo>
                      <a:pt x="63" y="126"/>
                    </a:lnTo>
                    <a:lnTo>
                      <a:pt x="63" y="126"/>
                    </a:lnTo>
                    <a:lnTo>
                      <a:pt x="63" y="126"/>
                    </a:lnTo>
                    <a:lnTo>
                      <a:pt x="63" y="126"/>
                    </a:lnTo>
                    <a:lnTo>
                      <a:pt x="63" y="119"/>
                    </a:lnTo>
                    <a:lnTo>
                      <a:pt x="69" y="113"/>
                    </a:lnTo>
                    <a:lnTo>
                      <a:pt x="69" y="113"/>
                    </a:lnTo>
                    <a:lnTo>
                      <a:pt x="69" y="113"/>
                    </a:lnTo>
                    <a:lnTo>
                      <a:pt x="69" y="113"/>
                    </a:lnTo>
                    <a:lnTo>
                      <a:pt x="69" y="113"/>
                    </a:lnTo>
                    <a:lnTo>
                      <a:pt x="75" y="107"/>
                    </a:lnTo>
                    <a:lnTo>
                      <a:pt x="75" y="107"/>
                    </a:lnTo>
                    <a:lnTo>
                      <a:pt x="82" y="107"/>
                    </a:lnTo>
                    <a:lnTo>
                      <a:pt x="82" y="107"/>
                    </a:lnTo>
                    <a:lnTo>
                      <a:pt x="82" y="107"/>
                    </a:lnTo>
                    <a:lnTo>
                      <a:pt x="82" y="100"/>
                    </a:lnTo>
                    <a:lnTo>
                      <a:pt x="82" y="100"/>
                    </a:lnTo>
                    <a:lnTo>
                      <a:pt x="82" y="100"/>
                    </a:lnTo>
                    <a:lnTo>
                      <a:pt x="82" y="100"/>
                    </a:lnTo>
                    <a:lnTo>
                      <a:pt x="88" y="100"/>
                    </a:lnTo>
                    <a:lnTo>
                      <a:pt x="88" y="100"/>
                    </a:lnTo>
                    <a:lnTo>
                      <a:pt x="88" y="100"/>
                    </a:lnTo>
                    <a:lnTo>
                      <a:pt x="88" y="100"/>
                    </a:lnTo>
                    <a:lnTo>
                      <a:pt x="88" y="100"/>
                    </a:lnTo>
                    <a:lnTo>
                      <a:pt x="88" y="100"/>
                    </a:lnTo>
                    <a:lnTo>
                      <a:pt x="88" y="100"/>
                    </a:lnTo>
                    <a:lnTo>
                      <a:pt x="94" y="100"/>
                    </a:lnTo>
                    <a:lnTo>
                      <a:pt x="94" y="100"/>
                    </a:lnTo>
                    <a:lnTo>
                      <a:pt x="94" y="100"/>
                    </a:lnTo>
                    <a:lnTo>
                      <a:pt x="100" y="100"/>
                    </a:lnTo>
                    <a:lnTo>
                      <a:pt x="100" y="94"/>
                    </a:lnTo>
                    <a:lnTo>
                      <a:pt x="100" y="94"/>
                    </a:lnTo>
                    <a:lnTo>
                      <a:pt x="107" y="94"/>
                    </a:lnTo>
                    <a:lnTo>
                      <a:pt x="107" y="94"/>
                    </a:lnTo>
                    <a:lnTo>
                      <a:pt x="107" y="94"/>
                    </a:lnTo>
                    <a:lnTo>
                      <a:pt x="107" y="94"/>
                    </a:lnTo>
                    <a:lnTo>
                      <a:pt x="107" y="94"/>
                    </a:lnTo>
                    <a:lnTo>
                      <a:pt x="107" y="94"/>
                    </a:lnTo>
                    <a:lnTo>
                      <a:pt x="113" y="94"/>
                    </a:lnTo>
                    <a:lnTo>
                      <a:pt x="113" y="94"/>
                    </a:lnTo>
                    <a:lnTo>
                      <a:pt x="119" y="94"/>
                    </a:lnTo>
                    <a:lnTo>
                      <a:pt x="119" y="94"/>
                    </a:lnTo>
                    <a:lnTo>
                      <a:pt x="119" y="94"/>
                    </a:lnTo>
                    <a:lnTo>
                      <a:pt x="119" y="94"/>
                    </a:lnTo>
                    <a:lnTo>
                      <a:pt x="119" y="94"/>
                    </a:lnTo>
                    <a:lnTo>
                      <a:pt x="119" y="94"/>
                    </a:lnTo>
                    <a:lnTo>
                      <a:pt x="119" y="94"/>
                    </a:lnTo>
                    <a:lnTo>
                      <a:pt x="119" y="94"/>
                    </a:lnTo>
                    <a:lnTo>
                      <a:pt x="126" y="88"/>
                    </a:lnTo>
                    <a:lnTo>
                      <a:pt x="126" y="88"/>
                    </a:lnTo>
                    <a:lnTo>
                      <a:pt x="126" y="82"/>
                    </a:lnTo>
                    <a:lnTo>
                      <a:pt x="126" y="82"/>
                    </a:lnTo>
                    <a:lnTo>
                      <a:pt x="126" y="75"/>
                    </a:lnTo>
                    <a:lnTo>
                      <a:pt x="126" y="75"/>
                    </a:lnTo>
                    <a:lnTo>
                      <a:pt x="126" y="75"/>
                    </a:lnTo>
                    <a:lnTo>
                      <a:pt x="132" y="75"/>
                    </a:lnTo>
                    <a:lnTo>
                      <a:pt x="132" y="75"/>
                    </a:lnTo>
                    <a:lnTo>
                      <a:pt x="132" y="82"/>
                    </a:lnTo>
                    <a:lnTo>
                      <a:pt x="132" y="82"/>
                    </a:lnTo>
                    <a:lnTo>
                      <a:pt x="132" y="82"/>
                    </a:lnTo>
                    <a:lnTo>
                      <a:pt x="126" y="82"/>
                    </a:lnTo>
                    <a:lnTo>
                      <a:pt x="126" y="88"/>
                    </a:lnTo>
                    <a:lnTo>
                      <a:pt x="126" y="88"/>
                    </a:lnTo>
                    <a:lnTo>
                      <a:pt x="126" y="88"/>
                    </a:lnTo>
                    <a:lnTo>
                      <a:pt x="126" y="94"/>
                    </a:lnTo>
                    <a:lnTo>
                      <a:pt x="126" y="94"/>
                    </a:lnTo>
                    <a:lnTo>
                      <a:pt x="119" y="94"/>
                    </a:lnTo>
                    <a:lnTo>
                      <a:pt x="119" y="94"/>
                    </a:lnTo>
                    <a:lnTo>
                      <a:pt x="126" y="94"/>
                    </a:lnTo>
                    <a:lnTo>
                      <a:pt x="126" y="94"/>
                    </a:lnTo>
                    <a:lnTo>
                      <a:pt x="132" y="94"/>
                    </a:lnTo>
                    <a:lnTo>
                      <a:pt x="132" y="94"/>
                    </a:lnTo>
                    <a:lnTo>
                      <a:pt x="132" y="94"/>
                    </a:lnTo>
                    <a:lnTo>
                      <a:pt x="132" y="94"/>
                    </a:lnTo>
                    <a:lnTo>
                      <a:pt x="138" y="88"/>
                    </a:lnTo>
                    <a:lnTo>
                      <a:pt x="138" y="88"/>
                    </a:lnTo>
                    <a:lnTo>
                      <a:pt x="138" y="88"/>
                    </a:lnTo>
                    <a:lnTo>
                      <a:pt x="138" y="88"/>
                    </a:lnTo>
                    <a:lnTo>
                      <a:pt x="144" y="88"/>
                    </a:lnTo>
                    <a:lnTo>
                      <a:pt x="144" y="88"/>
                    </a:lnTo>
                    <a:lnTo>
                      <a:pt x="144" y="88"/>
                    </a:lnTo>
                    <a:lnTo>
                      <a:pt x="151" y="88"/>
                    </a:lnTo>
                    <a:lnTo>
                      <a:pt x="151" y="88"/>
                    </a:lnTo>
                    <a:lnTo>
                      <a:pt x="157" y="88"/>
                    </a:lnTo>
                    <a:lnTo>
                      <a:pt x="157" y="88"/>
                    </a:lnTo>
                    <a:lnTo>
                      <a:pt x="157" y="88"/>
                    </a:lnTo>
                    <a:lnTo>
                      <a:pt x="157" y="88"/>
                    </a:lnTo>
                    <a:lnTo>
                      <a:pt x="157" y="88"/>
                    </a:lnTo>
                    <a:lnTo>
                      <a:pt x="157" y="88"/>
                    </a:lnTo>
                    <a:lnTo>
                      <a:pt x="151" y="88"/>
                    </a:lnTo>
                    <a:lnTo>
                      <a:pt x="151" y="82"/>
                    </a:lnTo>
                    <a:lnTo>
                      <a:pt x="151" y="82"/>
                    </a:lnTo>
                    <a:lnTo>
                      <a:pt x="157" y="82"/>
                    </a:lnTo>
                    <a:lnTo>
                      <a:pt x="157" y="82"/>
                    </a:lnTo>
                    <a:lnTo>
                      <a:pt x="151" y="82"/>
                    </a:lnTo>
                    <a:lnTo>
                      <a:pt x="151" y="82"/>
                    </a:lnTo>
                    <a:lnTo>
                      <a:pt x="151" y="75"/>
                    </a:lnTo>
                    <a:lnTo>
                      <a:pt x="151" y="75"/>
                    </a:lnTo>
                    <a:lnTo>
                      <a:pt x="151" y="75"/>
                    </a:lnTo>
                    <a:lnTo>
                      <a:pt x="151" y="69"/>
                    </a:lnTo>
                    <a:lnTo>
                      <a:pt x="151" y="69"/>
                    </a:lnTo>
                    <a:lnTo>
                      <a:pt x="157" y="69"/>
                    </a:lnTo>
                    <a:lnTo>
                      <a:pt x="151" y="69"/>
                    </a:lnTo>
                    <a:lnTo>
                      <a:pt x="151" y="69"/>
                    </a:lnTo>
                    <a:lnTo>
                      <a:pt x="151" y="69"/>
                    </a:lnTo>
                    <a:lnTo>
                      <a:pt x="151" y="63"/>
                    </a:lnTo>
                    <a:lnTo>
                      <a:pt x="151" y="63"/>
                    </a:lnTo>
                    <a:lnTo>
                      <a:pt x="151" y="63"/>
                    </a:lnTo>
                    <a:lnTo>
                      <a:pt x="151" y="63"/>
                    </a:lnTo>
                    <a:lnTo>
                      <a:pt x="151" y="63"/>
                    </a:lnTo>
                    <a:lnTo>
                      <a:pt x="151" y="63"/>
                    </a:lnTo>
                    <a:lnTo>
                      <a:pt x="151" y="56"/>
                    </a:lnTo>
                    <a:lnTo>
                      <a:pt x="157" y="56"/>
                    </a:lnTo>
                    <a:lnTo>
                      <a:pt x="157" y="56"/>
                    </a:lnTo>
                    <a:lnTo>
                      <a:pt x="157" y="56"/>
                    </a:lnTo>
                    <a:lnTo>
                      <a:pt x="157" y="50"/>
                    </a:lnTo>
                    <a:lnTo>
                      <a:pt x="151" y="50"/>
                    </a:lnTo>
                    <a:lnTo>
                      <a:pt x="151" y="50"/>
                    </a:lnTo>
                    <a:lnTo>
                      <a:pt x="151" y="50"/>
                    </a:lnTo>
                    <a:lnTo>
                      <a:pt x="151" y="50"/>
                    </a:lnTo>
                    <a:lnTo>
                      <a:pt x="151" y="50"/>
                    </a:lnTo>
                    <a:lnTo>
                      <a:pt x="151" y="50"/>
                    </a:lnTo>
                    <a:lnTo>
                      <a:pt x="151" y="50"/>
                    </a:lnTo>
                    <a:lnTo>
                      <a:pt x="151" y="44"/>
                    </a:lnTo>
                    <a:lnTo>
                      <a:pt x="151" y="44"/>
                    </a:lnTo>
                    <a:lnTo>
                      <a:pt x="151" y="44"/>
                    </a:lnTo>
                    <a:lnTo>
                      <a:pt x="151" y="44"/>
                    </a:lnTo>
                    <a:lnTo>
                      <a:pt x="151" y="44"/>
                    </a:lnTo>
                    <a:lnTo>
                      <a:pt x="151" y="44"/>
                    </a:lnTo>
                    <a:lnTo>
                      <a:pt x="157" y="44"/>
                    </a:lnTo>
                    <a:lnTo>
                      <a:pt x="157" y="50"/>
                    </a:lnTo>
                    <a:lnTo>
                      <a:pt x="157" y="50"/>
                    </a:lnTo>
                    <a:lnTo>
                      <a:pt x="157" y="50"/>
                    </a:lnTo>
                    <a:lnTo>
                      <a:pt x="157" y="50"/>
                    </a:lnTo>
                    <a:lnTo>
                      <a:pt x="157" y="50"/>
                    </a:lnTo>
                    <a:lnTo>
                      <a:pt x="157" y="50"/>
                    </a:lnTo>
                    <a:lnTo>
                      <a:pt x="157" y="50"/>
                    </a:lnTo>
                    <a:lnTo>
                      <a:pt x="157" y="50"/>
                    </a:lnTo>
                    <a:lnTo>
                      <a:pt x="163" y="50"/>
                    </a:lnTo>
                    <a:lnTo>
                      <a:pt x="163" y="50"/>
                    </a:lnTo>
                    <a:lnTo>
                      <a:pt x="163" y="50"/>
                    </a:lnTo>
                    <a:lnTo>
                      <a:pt x="163" y="44"/>
                    </a:lnTo>
                    <a:lnTo>
                      <a:pt x="163" y="44"/>
                    </a:lnTo>
                    <a:lnTo>
                      <a:pt x="163" y="44"/>
                    </a:lnTo>
                    <a:lnTo>
                      <a:pt x="163" y="44"/>
                    </a:lnTo>
                    <a:lnTo>
                      <a:pt x="163" y="37"/>
                    </a:lnTo>
                    <a:lnTo>
                      <a:pt x="163" y="37"/>
                    </a:lnTo>
                    <a:lnTo>
                      <a:pt x="163" y="37"/>
                    </a:lnTo>
                    <a:lnTo>
                      <a:pt x="163" y="37"/>
                    </a:lnTo>
                    <a:lnTo>
                      <a:pt x="170" y="31"/>
                    </a:lnTo>
                    <a:lnTo>
                      <a:pt x="170" y="25"/>
                    </a:lnTo>
                    <a:lnTo>
                      <a:pt x="170" y="25"/>
                    </a:lnTo>
                    <a:lnTo>
                      <a:pt x="170" y="31"/>
                    </a:lnTo>
                    <a:lnTo>
                      <a:pt x="170" y="31"/>
                    </a:lnTo>
                    <a:lnTo>
                      <a:pt x="170" y="31"/>
                    </a:lnTo>
                    <a:lnTo>
                      <a:pt x="170" y="37"/>
                    </a:lnTo>
                    <a:lnTo>
                      <a:pt x="170" y="37"/>
                    </a:lnTo>
                    <a:lnTo>
                      <a:pt x="163" y="44"/>
                    </a:lnTo>
                    <a:lnTo>
                      <a:pt x="163" y="44"/>
                    </a:lnTo>
                    <a:lnTo>
                      <a:pt x="163" y="44"/>
                    </a:lnTo>
                    <a:lnTo>
                      <a:pt x="163" y="44"/>
                    </a:lnTo>
                    <a:lnTo>
                      <a:pt x="163" y="50"/>
                    </a:lnTo>
                    <a:lnTo>
                      <a:pt x="163" y="50"/>
                    </a:lnTo>
                    <a:lnTo>
                      <a:pt x="163" y="56"/>
                    </a:lnTo>
                    <a:lnTo>
                      <a:pt x="163" y="56"/>
                    </a:lnTo>
                    <a:lnTo>
                      <a:pt x="163" y="56"/>
                    </a:lnTo>
                    <a:lnTo>
                      <a:pt x="163" y="56"/>
                    </a:lnTo>
                    <a:lnTo>
                      <a:pt x="157" y="63"/>
                    </a:lnTo>
                    <a:lnTo>
                      <a:pt x="157" y="69"/>
                    </a:lnTo>
                    <a:lnTo>
                      <a:pt x="157" y="69"/>
                    </a:lnTo>
                    <a:lnTo>
                      <a:pt x="157" y="69"/>
                    </a:lnTo>
                    <a:lnTo>
                      <a:pt x="157" y="69"/>
                    </a:lnTo>
                    <a:lnTo>
                      <a:pt x="157" y="69"/>
                    </a:lnTo>
                    <a:lnTo>
                      <a:pt x="163" y="69"/>
                    </a:lnTo>
                    <a:lnTo>
                      <a:pt x="163" y="69"/>
                    </a:lnTo>
                    <a:lnTo>
                      <a:pt x="157" y="75"/>
                    </a:lnTo>
                    <a:lnTo>
                      <a:pt x="163" y="75"/>
                    </a:lnTo>
                    <a:lnTo>
                      <a:pt x="163" y="75"/>
                    </a:lnTo>
                    <a:lnTo>
                      <a:pt x="157" y="75"/>
                    </a:lnTo>
                    <a:lnTo>
                      <a:pt x="163" y="82"/>
                    </a:lnTo>
                    <a:lnTo>
                      <a:pt x="163" y="82"/>
                    </a:lnTo>
                    <a:lnTo>
                      <a:pt x="163" y="82"/>
                    </a:lnTo>
                    <a:lnTo>
                      <a:pt x="163" y="82"/>
                    </a:lnTo>
                    <a:lnTo>
                      <a:pt x="163" y="82"/>
                    </a:lnTo>
                    <a:lnTo>
                      <a:pt x="163" y="88"/>
                    </a:lnTo>
                    <a:lnTo>
                      <a:pt x="157" y="88"/>
                    </a:lnTo>
                    <a:lnTo>
                      <a:pt x="157" y="88"/>
                    </a:lnTo>
                    <a:lnTo>
                      <a:pt x="157" y="88"/>
                    </a:lnTo>
                    <a:lnTo>
                      <a:pt x="163" y="88"/>
                    </a:lnTo>
                    <a:lnTo>
                      <a:pt x="163" y="88"/>
                    </a:lnTo>
                    <a:lnTo>
                      <a:pt x="163" y="88"/>
                    </a:lnTo>
                    <a:lnTo>
                      <a:pt x="163" y="88"/>
                    </a:lnTo>
                    <a:lnTo>
                      <a:pt x="163" y="88"/>
                    </a:lnTo>
                    <a:lnTo>
                      <a:pt x="163" y="88"/>
                    </a:lnTo>
                    <a:lnTo>
                      <a:pt x="163" y="88"/>
                    </a:lnTo>
                    <a:lnTo>
                      <a:pt x="163" y="88"/>
                    </a:lnTo>
                    <a:lnTo>
                      <a:pt x="170" y="88"/>
                    </a:lnTo>
                    <a:lnTo>
                      <a:pt x="170" y="88"/>
                    </a:lnTo>
                    <a:lnTo>
                      <a:pt x="170" y="88"/>
                    </a:lnTo>
                    <a:lnTo>
                      <a:pt x="170" y="88"/>
                    </a:lnTo>
                    <a:lnTo>
                      <a:pt x="176" y="82"/>
                    </a:lnTo>
                    <a:lnTo>
                      <a:pt x="176" y="82"/>
                    </a:lnTo>
                    <a:lnTo>
                      <a:pt x="170" y="82"/>
                    </a:lnTo>
                    <a:lnTo>
                      <a:pt x="170" y="82"/>
                    </a:lnTo>
                    <a:lnTo>
                      <a:pt x="170" y="82"/>
                    </a:lnTo>
                    <a:lnTo>
                      <a:pt x="170" y="82"/>
                    </a:lnTo>
                    <a:lnTo>
                      <a:pt x="170" y="82"/>
                    </a:lnTo>
                    <a:lnTo>
                      <a:pt x="170" y="82"/>
                    </a:lnTo>
                    <a:lnTo>
                      <a:pt x="170" y="82"/>
                    </a:lnTo>
                    <a:lnTo>
                      <a:pt x="170" y="75"/>
                    </a:lnTo>
                    <a:lnTo>
                      <a:pt x="170" y="75"/>
                    </a:lnTo>
                    <a:lnTo>
                      <a:pt x="170" y="75"/>
                    </a:lnTo>
                    <a:lnTo>
                      <a:pt x="170" y="75"/>
                    </a:lnTo>
                    <a:lnTo>
                      <a:pt x="170" y="75"/>
                    </a:lnTo>
                    <a:lnTo>
                      <a:pt x="170" y="75"/>
                    </a:lnTo>
                    <a:lnTo>
                      <a:pt x="176" y="75"/>
                    </a:lnTo>
                    <a:lnTo>
                      <a:pt x="176" y="75"/>
                    </a:lnTo>
                    <a:lnTo>
                      <a:pt x="176" y="75"/>
                    </a:lnTo>
                    <a:lnTo>
                      <a:pt x="170" y="75"/>
                    </a:lnTo>
                    <a:lnTo>
                      <a:pt x="170" y="69"/>
                    </a:lnTo>
                    <a:lnTo>
                      <a:pt x="176" y="69"/>
                    </a:lnTo>
                    <a:lnTo>
                      <a:pt x="176" y="63"/>
                    </a:lnTo>
                    <a:lnTo>
                      <a:pt x="176" y="63"/>
                    </a:lnTo>
                    <a:lnTo>
                      <a:pt x="176" y="63"/>
                    </a:lnTo>
                    <a:lnTo>
                      <a:pt x="176" y="63"/>
                    </a:lnTo>
                    <a:lnTo>
                      <a:pt x="176" y="56"/>
                    </a:lnTo>
                    <a:lnTo>
                      <a:pt x="176" y="56"/>
                    </a:lnTo>
                    <a:lnTo>
                      <a:pt x="176" y="56"/>
                    </a:lnTo>
                    <a:lnTo>
                      <a:pt x="176" y="56"/>
                    </a:lnTo>
                    <a:lnTo>
                      <a:pt x="176" y="50"/>
                    </a:lnTo>
                    <a:lnTo>
                      <a:pt x="176" y="50"/>
                    </a:lnTo>
                    <a:lnTo>
                      <a:pt x="176" y="50"/>
                    </a:lnTo>
                    <a:lnTo>
                      <a:pt x="176" y="44"/>
                    </a:lnTo>
                    <a:lnTo>
                      <a:pt x="176" y="44"/>
                    </a:lnTo>
                    <a:lnTo>
                      <a:pt x="176" y="44"/>
                    </a:lnTo>
                    <a:lnTo>
                      <a:pt x="176" y="44"/>
                    </a:lnTo>
                    <a:lnTo>
                      <a:pt x="176" y="44"/>
                    </a:lnTo>
                    <a:lnTo>
                      <a:pt x="182" y="37"/>
                    </a:lnTo>
                    <a:lnTo>
                      <a:pt x="182" y="37"/>
                    </a:lnTo>
                    <a:lnTo>
                      <a:pt x="182" y="37"/>
                    </a:lnTo>
                    <a:lnTo>
                      <a:pt x="182" y="37"/>
                    </a:lnTo>
                    <a:lnTo>
                      <a:pt x="182" y="37"/>
                    </a:lnTo>
                    <a:lnTo>
                      <a:pt x="182" y="31"/>
                    </a:lnTo>
                    <a:lnTo>
                      <a:pt x="182" y="31"/>
                    </a:lnTo>
                    <a:lnTo>
                      <a:pt x="182" y="31"/>
                    </a:lnTo>
                    <a:lnTo>
                      <a:pt x="182" y="31"/>
                    </a:lnTo>
                    <a:lnTo>
                      <a:pt x="182" y="31"/>
                    </a:lnTo>
                    <a:lnTo>
                      <a:pt x="182" y="31"/>
                    </a:lnTo>
                    <a:lnTo>
                      <a:pt x="182" y="31"/>
                    </a:lnTo>
                    <a:lnTo>
                      <a:pt x="182" y="37"/>
                    </a:lnTo>
                    <a:lnTo>
                      <a:pt x="182" y="37"/>
                    </a:lnTo>
                    <a:lnTo>
                      <a:pt x="182" y="37"/>
                    </a:lnTo>
                    <a:lnTo>
                      <a:pt x="182" y="37"/>
                    </a:lnTo>
                    <a:lnTo>
                      <a:pt x="182" y="37"/>
                    </a:lnTo>
                    <a:lnTo>
                      <a:pt x="182" y="37"/>
                    </a:lnTo>
                    <a:lnTo>
                      <a:pt x="182" y="44"/>
                    </a:lnTo>
                    <a:lnTo>
                      <a:pt x="182" y="44"/>
                    </a:lnTo>
                    <a:lnTo>
                      <a:pt x="182" y="44"/>
                    </a:lnTo>
                    <a:lnTo>
                      <a:pt x="182" y="44"/>
                    </a:lnTo>
                    <a:lnTo>
                      <a:pt x="182" y="44"/>
                    </a:lnTo>
                    <a:lnTo>
                      <a:pt x="182" y="44"/>
                    </a:lnTo>
                    <a:lnTo>
                      <a:pt x="182" y="50"/>
                    </a:lnTo>
                    <a:lnTo>
                      <a:pt x="176" y="50"/>
                    </a:lnTo>
                    <a:lnTo>
                      <a:pt x="176" y="50"/>
                    </a:lnTo>
                    <a:lnTo>
                      <a:pt x="176" y="50"/>
                    </a:lnTo>
                    <a:lnTo>
                      <a:pt x="176" y="50"/>
                    </a:lnTo>
                    <a:lnTo>
                      <a:pt x="176" y="56"/>
                    </a:lnTo>
                    <a:lnTo>
                      <a:pt x="176" y="56"/>
                    </a:lnTo>
                    <a:lnTo>
                      <a:pt x="176" y="56"/>
                    </a:lnTo>
                    <a:lnTo>
                      <a:pt x="176" y="56"/>
                    </a:lnTo>
                    <a:lnTo>
                      <a:pt x="176" y="69"/>
                    </a:lnTo>
                    <a:lnTo>
                      <a:pt x="176" y="69"/>
                    </a:lnTo>
                    <a:lnTo>
                      <a:pt x="176" y="69"/>
                    </a:lnTo>
                    <a:lnTo>
                      <a:pt x="176" y="69"/>
                    </a:lnTo>
                    <a:lnTo>
                      <a:pt x="176" y="75"/>
                    </a:lnTo>
                    <a:lnTo>
                      <a:pt x="176" y="75"/>
                    </a:lnTo>
                    <a:lnTo>
                      <a:pt x="176" y="75"/>
                    </a:lnTo>
                    <a:lnTo>
                      <a:pt x="176" y="75"/>
                    </a:lnTo>
                    <a:lnTo>
                      <a:pt x="176" y="75"/>
                    </a:lnTo>
                    <a:lnTo>
                      <a:pt x="176" y="75"/>
                    </a:lnTo>
                    <a:lnTo>
                      <a:pt x="176" y="75"/>
                    </a:lnTo>
                    <a:lnTo>
                      <a:pt x="176" y="75"/>
                    </a:lnTo>
                    <a:lnTo>
                      <a:pt x="176" y="75"/>
                    </a:lnTo>
                    <a:lnTo>
                      <a:pt x="176" y="82"/>
                    </a:lnTo>
                    <a:lnTo>
                      <a:pt x="176" y="82"/>
                    </a:lnTo>
                    <a:lnTo>
                      <a:pt x="176" y="82"/>
                    </a:lnTo>
                    <a:lnTo>
                      <a:pt x="182" y="82"/>
                    </a:lnTo>
                    <a:lnTo>
                      <a:pt x="176" y="82"/>
                    </a:lnTo>
                    <a:lnTo>
                      <a:pt x="176" y="82"/>
                    </a:lnTo>
                    <a:lnTo>
                      <a:pt x="176" y="82"/>
                    </a:lnTo>
                    <a:lnTo>
                      <a:pt x="176" y="82"/>
                    </a:lnTo>
                    <a:lnTo>
                      <a:pt x="176" y="82"/>
                    </a:lnTo>
                    <a:lnTo>
                      <a:pt x="182" y="82"/>
                    </a:lnTo>
                    <a:lnTo>
                      <a:pt x="182" y="82"/>
                    </a:lnTo>
                    <a:lnTo>
                      <a:pt x="189" y="82"/>
                    </a:lnTo>
                    <a:lnTo>
                      <a:pt x="189" y="82"/>
                    </a:lnTo>
                    <a:lnTo>
                      <a:pt x="189" y="82"/>
                    </a:lnTo>
                    <a:lnTo>
                      <a:pt x="189" y="82"/>
                    </a:lnTo>
                    <a:lnTo>
                      <a:pt x="195" y="82"/>
                    </a:lnTo>
                    <a:lnTo>
                      <a:pt x="195" y="82"/>
                    </a:lnTo>
                    <a:lnTo>
                      <a:pt x="195" y="82"/>
                    </a:lnTo>
                    <a:lnTo>
                      <a:pt x="195" y="82"/>
                    </a:lnTo>
                    <a:lnTo>
                      <a:pt x="195" y="82"/>
                    </a:lnTo>
                    <a:lnTo>
                      <a:pt x="195" y="82"/>
                    </a:lnTo>
                    <a:lnTo>
                      <a:pt x="201" y="82"/>
                    </a:lnTo>
                    <a:lnTo>
                      <a:pt x="201" y="82"/>
                    </a:lnTo>
                    <a:lnTo>
                      <a:pt x="201" y="82"/>
                    </a:lnTo>
                    <a:lnTo>
                      <a:pt x="201" y="82"/>
                    </a:lnTo>
                    <a:lnTo>
                      <a:pt x="201" y="82"/>
                    </a:lnTo>
                    <a:lnTo>
                      <a:pt x="207" y="75"/>
                    </a:lnTo>
                    <a:lnTo>
                      <a:pt x="207" y="75"/>
                    </a:lnTo>
                    <a:lnTo>
                      <a:pt x="207" y="75"/>
                    </a:lnTo>
                    <a:lnTo>
                      <a:pt x="207" y="75"/>
                    </a:lnTo>
                    <a:lnTo>
                      <a:pt x="207" y="75"/>
                    </a:lnTo>
                    <a:lnTo>
                      <a:pt x="207" y="75"/>
                    </a:lnTo>
                    <a:lnTo>
                      <a:pt x="207" y="75"/>
                    </a:lnTo>
                    <a:lnTo>
                      <a:pt x="207" y="75"/>
                    </a:lnTo>
                    <a:lnTo>
                      <a:pt x="207" y="75"/>
                    </a:lnTo>
                    <a:lnTo>
                      <a:pt x="207" y="69"/>
                    </a:lnTo>
                    <a:lnTo>
                      <a:pt x="207" y="69"/>
                    </a:lnTo>
                    <a:lnTo>
                      <a:pt x="207" y="69"/>
                    </a:lnTo>
                    <a:lnTo>
                      <a:pt x="207" y="63"/>
                    </a:lnTo>
                    <a:lnTo>
                      <a:pt x="207" y="63"/>
                    </a:lnTo>
                    <a:lnTo>
                      <a:pt x="207" y="63"/>
                    </a:lnTo>
                    <a:lnTo>
                      <a:pt x="207" y="63"/>
                    </a:lnTo>
                    <a:lnTo>
                      <a:pt x="207" y="63"/>
                    </a:lnTo>
                    <a:lnTo>
                      <a:pt x="207" y="63"/>
                    </a:lnTo>
                    <a:lnTo>
                      <a:pt x="207" y="63"/>
                    </a:lnTo>
                    <a:lnTo>
                      <a:pt x="207" y="63"/>
                    </a:lnTo>
                    <a:lnTo>
                      <a:pt x="207" y="63"/>
                    </a:lnTo>
                    <a:lnTo>
                      <a:pt x="207" y="56"/>
                    </a:lnTo>
                    <a:lnTo>
                      <a:pt x="207" y="56"/>
                    </a:lnTo>
                    <a:lnTo>
                      <a:pt x="207" y="56"/>
                    </a:lnTo>
                    <a:lnTo>
                      <a:pt x="207" y="56"/>
                    </a:lnTo>
                    <a:lnTo>
                      <a:pt x="207" y="56"/>
                    </a:lnTo>
                    <a:lnTo>
                      <a:pt x="207" y="56"/>
                    </a:lnTo>
                    <a:lnTo>
                      <a:pt x="207" y="50"/>
                    </a:lnTo>
                    <a:lnTo>
                      <a:pt x="207" y="50"/>
                    </a:lnTo>
                    <a:lnTo>
                      <a:pt x="214" y="50"/>
                    </a:lnTo>
                    <a:lnTo>
                      <a:pt x="214" y="44"/>
                    </a:lnTo>
                    <a:lnTo>
                      <a:pt x="214" y="44"/>
                    </a:lnTo>
                    <a:lnTo>
                      <a:pt x="214" y="44"/>
                    </a:lnTo>
                    <a:lnTo>
                      <a:pt x="214" y="37"/>
                    </a:lnTo>
                    <a:lnTo>
                      <a:pt x="214" y="31"/>
                    </a:lnTo>
                    <a:lnTo>
                      <a:pt x="214" y="37"/>
                    </a:lnTo>
                    <a:lnTo>
                      <a:pt x="214" y="37"/>
                    </a:lnTo>
                    <a:lnTo>
                      <a:pt x="214" y="37"/>
                    </a:lnTo>
                    <a:lnTo>
                      <a:pt x="214" y="44"/>
                    </a:lnTo>
                    <a:lnTo>
                      <a:pt x="214" y="44"/>
                    </a:lnTo>
                    <a:lnTo>
                      <a:pt x="214" y="44"/>
                    </a:lnTo>
                    <a:lnTo>
                      <a:pt x="214" y="37"/>
                    </a:lnTo>
                    <a:lnTo>
                      <a:pt x="220" y="37"/>
                    </a:lnTo>
                    <a:lnTo>
                      <a:pt x="220" y="37"/>
                    </a:lnTo>
                    <a:lnTo>
                      <a:pt x="220" y="37"/>
                    </a:lnTo>
                    <a:lnTo>
                      <a:pt x="220" y="37"/>
                    </a:lnTo>
                    <a:lnTo>
                      <a:pt x="214" y="44"/>
                    </a:lnTo>
                    <a:lnTo>
                      <a:pt x="214" y="44"/>
                    </a:lnTo>
                    <a:lnTo>
                      <a:pt x="214" y="50"/>
                    </a:lnTo>
                    <a:lnTo>
                      <a:pt x="214" y="50"/>
                    </a:lnTo>
                    <a:lnTo>
                      <a:pt x="214" y="50"/>
                    </a:lnTo>
                    <a:lnTo>
                      <a:pt x="214" y="50"/>
                    </a:lnTo>
                    <a:lnTo>
                      <a:pt x="214" y="50"/>
                    </a:lnTo>
                    <a:lnTo>
                      <a:pt x="214" y="50"/>
                    </a:lnTo>
                    <a:lnTo>
                      <a:pt x="214" y="50"/>
                    </a:lnTo>
                    <a:lnTo>
                      <a:pt x="214" y="56"/>
                    </a:lnTo>
                    <a:lnTo>
                      <a:pt x="214" y="56"/>
                    </a:lnTo>
                    <a:lnTo>
                      <a:pt x="214" y="56"/>
                    </a:lnTo>
                    <a:lnTo>
                      <a:pt x="214" y="56"/>
                    </a:lnTo>
                    <a:lnTo>
                      <a:pt x="214" y="56"/>
                    </a:lnTo>
                    <a:lnTo>
                      <a:pt x="214" y="56"/>
                    </a:lnTo>
                    <a:lnTo>
                      <a:pt x="214" y="63"/>
                    </a:lnTo>
                    <a:lnTo>
                      <a:pt x="214" y="63"/>
                    </a:lnTo>
                    <a:lnTo>
                      <a:pt x="214" y="63"/>
                    </a:lnTo>
                    <a:lnTo>
                      <a:pt x="214" y="63"/>
                    </a:lnTo>
                    <a:lnTo>
                      <a:pt x="214" y="63"/>
                    </a:lnTo>
                    <a:lnTo>
                      <a:pt x="214" y="63"/>
                    </a:lnTo>
                    <a:lnTo>
                      <a:pt x="214" y="63"/>
                    </a:lnTo>
                    <a:lnTo>
                      <a:pt x="214" y="63"/>
                    </a:lnTo>
                    <a:lnTo>
                      <a:pt x="214" y="63"/>
                    </a:lnTo>
                    <a:lnTo>
                      <a:pt x="214" y="69"/>
                    </a:lnTo>
                    <a:lnTo>
                      <a:pt x="214" y="69"/>
                    </a:lnTo>
                    <a:lnTo>
                      <a:pt x="214" y="69"/>
                    </a:lnTo>
                    <a:lnTo>
                      <a:pt x="214" y="69"/>
                    </a:lnTo>
                    <a:lnTo>
                      <a:pt x="214" y="63"/>
                    </a:lnTo>
                    <a:lnTo>
                      <a:pt x="214" y="63"/>
                    </a:lnTo>
                    <a:lnTo>
                      <a:pt x="220" y="56"/>
                    </a:lnTo>
                    <a:lnTo>
                      <a:pt x="220" y="50"/>
                    </a:lnTo>
                    <a:lnTo>
                      <a:pt x="220" y="50"/>
                    </a:lnTo>
                    <a:lnTo>
                      <a:pt x="220" y="50"/>
                    </a:lnTo>
                    <a:lnTo>
                      <a:pt x="226" y="50"/>
                    </a:lnTo>
                    <a:lnTo>
                      <a:pt x="226" y="50"/>
                    </a:lnTo>
                    <a:lnTo>
                      <a:pt x="226" y="50"/>
                    </a:lnTo>
                    <a:lnTo>
                      <a:pt x="226" y="44"/>
                    </a:lnTo>
                    <a:lnTo>
                      <a:pt x="226" y="44"/>
                    </a:lnTo>
                    <a:lnTo>
                      <a:pt x="226" y="44"/>
                    </a:lnTo>
                    <a:lnTo>
                      <a:pt x="226" y="44"/>
                    </a:lnTo>
                    <a:lnTo>
                      <a:pt x="226" y="44"/>
                    </a:lnTo>
                    <a:lnTo>
                      <a:pt x="226" y="37"/>
                    </a:lnTo>
                    <a:lnTo>
                      <a:pt x="226" y="37"/>
                    </a:lnTo>
                    <a:lnTo>
                      <a:pt x="226" y="37"/>
                    </a:lnTo>
                    <a:lnTo>
                      <a:pt x="226" y="37"/>
                    </a:lnTo>
                    <a:lnTo>
                      <a:pt x="226" y="31"/>
                    </a:lnTo>
                    <a:lnTo>
                      <a:pt x="226" y="31"/>
                    </a:lnTo>
                    <a:lnTo>
                      <a:pt x="226" y="25"/>
                    </a:lnTo>
                    <a:lnTo>
                      <a:pt x="233" y="25"/>
                    </a:lnTo>
                    <a:lnTo>
                      <a:pt x="233" y="25"/>
                    </a:lnTo>
                    <a:lnTo>
                      <a:pt x="233" y="19"/>
                    </a:lnTo>
                    <a:lnTo>
                      <a:pt x="233" y="19"/>
                    </a:lnTo>
                    <a:lnTo>
                      <a:pt x="233" y="19"/>
                    </a:lnTo>
                    <a:lnTo>
                      <a:pt x="233" y="19"/>
                    </a:lnTo>
                    <a:lnTo>
                      <a:pt x="233" y="25"/>
                    </a:lnTo>
                    <a:lnTo>
                      <a:pt x="233" y="25"/>
                    </a:lnTo>
                    <a:lnTo>
                      <a:pt x="233" y="31"/>
                    </a:lnTo>
                    <a:lnTo>
                      <a:pt x="226" y="31"/>
                    </a:lnTo>
                    <a:lnTo>
                      <a:pt x="226" y="37"/>
                    </a:lnTo>
                    <a:lnTo>
                      <a:pt x="226" y="44"/>
                    </a:lnTo>
                    <a:lnTo>
                      <a:pt x="226" y="44"/>
                    </a:lnTo>
                    <a:lnTo>
                      <a:pt x="226" y="37"/>
                    </a:lnTo>
                    <a:lnTo>
                      <a:pt x="233" y="37"/>
                    </a:lnTo>
                    <a:lnTo>
                      <a:pt x="233" y="37"/>
                    </a:lnTo>
                    <a:lnTo>
                      <a:pt x="233" y="31"/>
                    </a:lnTo>
                    <a:lnTo>
                      <a:pt x="233" y="31"/>
                    </a:lnTo>
                    <a:lnTo>
                      <a:pt x="233" y="31"/>
                    </a:lnTo>
                    <a:lnTo>
                      <a:pt x="233" y="31"/>
                    </a:lnTo>
                    <a:lnTo>
                      <a:pt x="233" y="31"/>
                    </a:lnTo>
                    <a:lnTo>
                      <a:pt x="239" y="31"/>
                    </a:lnTo>
                    <a:lnTo>
                      <a:pt x="239" y="31"/>
                    </a:lnTo>
                    <a:lnTo>
                      <a:pt x="239" y="25"/>
                    </a:lnTo>
                    <a:lnTo>
                      <a:pt x="239" y="19"/>
                    </a:lnTo>
                    <a:lnTo>
                      <a:pt x="239" y="19"/>
                    </a:lnTo>
                    <a:lnTo>
                      <a:pt x="239" y="19"/>
                    </a:lnTo>
                    <a:lnTo>
                      <a:pt x="239" y="19"/>
                    </a:lnTo>
                    <a:lnTo>
                      <a:pt x="245" y="19"/>
                    </a:lnTo>
                    <a:lnTo>
                      <a:pt x="245" y="19"/>
                    </a:lnTo>
                    <a:lnTo>
                      <a:pt x="245" y="19"/>
                    </a:lnTo>
                    <a:lnTo>
                      <a:pt x="245" y="19"/>
                    </a:lnTo>
                    <a:lnTo>
                      <a:pt x="245" y="19"/>
                    </a:lnTo>
                    <a:lnTo>
                      <a:pt x="251" y="19"/>
                    </a:lnTo>
                    <a:lnTo>
                      <a:pt x="251" y="25"/>
                    </a:lnTo>
                    <a:lnTo>
                      <a:pt x="251" y="25"/>
                    </a:lnTo>
                    <a:lnTo>
                      <a:pt x="251" y="25"/>
                    </a:lnTo>
                    <a:lnTo>
                      <a:pt x="251" y="31"/>
                    </a:lnTo>
                    <a:lnTo>
                      <a:pt x="245" y="31"/>
                    </a:lnTo>
                    <a:lnTo>
                      <a:pt x="245" y="31"/>
                    </a:lnTo>
                    <a:lnTo>
                      <a:pt x="251" y="31"/>
                    </a:lnTo>
                    <a:lnTo>
                      <a:pt x="251" y="31"/>
                    </a:lnTo>
                    <a:lnTo>
                      <a:pt x="251" y="31"/>
                    </a:lnTo>
                    <a:lnTo>
                      <a:pt x="251" y="31"/>
                    </a:lnTo>
                    <a:lnTo>
                      <a:pt x="251" y="31"/>
                    </a:lnTo>
                    <a:lnTo>
                      <a:pt x="251" y="31"/>
                    </a:lnTo>
                    <a:lnTo>
                      <a:pt x="251" y="31"/>
                    </a:lnTo>
                    <a:lnTo>
                      <a:pt x="251" y="31"/>
                    </a:lnTo>
                    <a:lnTo>
                      <a:pt x="251" y="25"/>
                    </a:lnTo>
                    <a:lnTo>
                      <a:pt x="251" y="25"/>
                    </a:lnTo>
                    <a:lnTo>
                      <a:pt x="251" y="25"/>
                    </a:lnTo>
                    <a:lnTo>
                      <a:pt x="258" y="25"/>
                    </a:lnTo>
                    <a:lnTo>
                      <a:pt x="258" y="25"/>
                    </a:lnTo>
                    <a:lnTo>
                      <a:pt x="258" y="25"/>
                    </a:lnTo>
                    <a:lnTo>
                      <a:pt x="258" y="25"/>
                    </a:lnTo>
                    <a:lnTo>
                      <a:pt x="258" y="25"/>
                    </a:lnTo>
                    <a:lnTo>
                      <a:pt x="258" y="25"/>
                    </a:lnTo>
                    <a:lnTo>
                      <a:pt x="258" y="25"/>
                    </a:lnTo>
                    <a:lnTo>
                      <a:pt x="258" y="25"/>
                    </a:lnTo>
                    <a:lnTo>
                      <a:pt x="251" y="31"/>
                    </a:lnTo>
                    <a:lnTo>
                      <a:pt x="251" y="31"/>
                    </a:lnTo>
                    <a:lnTo>
                      <a:pt x="251" y="31"/>
                    </a:lnTo>
                    <a:lnTo>
                      <a:pt x="251" y="31"/>
                    </a:lnTo>
                    <a:lnTo>
                      <a:pt x="251" y="31"/>
                    </a:lnTo>
                    <a:lnTo>
                      <a:pt x="251" y="31"/>
                    </a:lnTo>
                    <a:lnTo>
                      <a:pt x="251" y="31"/>
                    </a:lnTo>
                    <a:lnTo>
                      <a:pt x="251" y="37"/>
                    </a:lnTo>
                    <a:lnTo>
                      <a:pt x="251" y="37"/>
                    </a:lnTo>
                    <a:lnTo>
                      <a:pt x="251" y="37"/>
                    </a:lnTo>
                    <a:lnTo>
                      <a:pt x="258" y="44"/>
                    </a:lnTo>
                    <a:lnTo>
                      <a:pt x="258" y="44"/>
                    </a:lnTo>
                    <a:lnTo>
                      <a:pt x="258" y="44"/>
                    </a:lnTo>
                    <a:lnTo>
                      <a:pt x="258" y="50"/>
                    </a:lnTo>
                    <a:lnTo>
                      <a:pt x="258" y="50"/>
                    </a:lnTo>
                    <a:lnTo>
                      <a:pt x="258" y="50"/>
                    </a:lnTo>
                    <a:lnTo>
                      <a:pt x="258" y="50"/>
                    </a:lnTo>
                    <a:lnTo>
                      <a:pt x="258" y="50"/>
                    </a:lnTo>
                    <a:lnTo>
                      <a:pt x="258" y="56"/>
                    </a:lnTo>
                    <a:lnTo>
                      <a:pt x="258" y="56"/>
                    </a:lnTo>
                    <a:lnTo>
                      <a:pt x="251" y="56"/>
                    </a:lnTo>
                    <a:lnTo>
                      <a:pt x="251" y="63"/>
                    </a:lnTo>
                    <a:lnTo>
                      <a:pt x="251" y="63"/>
                    </a:lnTo>
                    <a:lnTo>
                      <a:pt x="251" y="63"/>
                    </a:lnTo>
                    <a:lnTo>
                      <a:pt x="251" y="63"/>
                    </a:lnTo>
                    <a:lnTo>
                      <a:pt x="258" y="50"/>
                    </a:lnTo>
                    <a:lnTo>
                      <a:pt x="258" y="50"/>
                    </a:lnTo>
                    <a:lnTo>
                      <a:pt x="264" y="50"/>
                    </a:lnTo>
                    <a:lnTo>
                      <a:pt x="264" y="50"/>
                    </a:lnTo>
                    <a:lnTo>
                      <a:pt x="264" y="44"/>
                    </a:lnTo>
                    <a:lnTo>
                      <a:pt x="264" y="44"/>
                    </a:lnTo>
                    <a:lnTo>
                      <a:pt x="264" y="50"/>
                    </a:lnTo>
                    <a:lnTo>
                      <a:pt x="264" y="50"/>
                    </a:lnTo>
                    <a:lnTo>
                      <a:pt x="258" y="56"/>
                    </a:lnTo>
                    <a:lnTo>
                      <a:pt x="258" y="56"/>
                    </a:lnTo>
                    <a:lnTo>
                      <a:pt x="258" y="56"/>
                    </a:lnTo>
                    <a:lnTo>
                      <a:pt x="258" y="56"/>
                    </a:lnTo>
                    <a:lnTo>
                      <a:pt x="258" y="56"/>
                    </a:lnTo>
                    <a:lnTo>
                      <a:pt x="264" y="56"/>
                    </a:lnTo>
                    <a:lnTo>
                      <a:pt x="264" y="50"/>
                    </a:lnTo>
                    <a:lnTo>
                      <a:pt x="264" y="50"/>
                    </a:lnTo>
                    <a:lnTo>
                      <a:pt x="264" y="50"/>
                    </a:lnTo>
                    <a:lnTo>
                      <a:pt x="264" y="50"/>
                    </a:lnTo>
                    <a:lnTo>
                      <a:pt x="270" y="44"/>
                    </a:lnTo>
                    <a:lnTo>
                      <a:pt x="270" y="44"/>
                    </a:lnTo>
                    <a:lnTo>
                      <a:pt x="270" y="44"/>
                    </a:lnTo>
                    <a:lnTo>
                      <a:pt x="270" y="44"/>
                    </a:lnTo>
                    <a:lnTo>
                      <a:pt x="270" y="44"/>
                    </a:lnTo>
                    <a:lnTo>
                      <a:pt x="270" y="37"/>
                    </a:lnTo>
                    <a:lnTo>
                      <a:pt x="270" y="37"/>
                    </a:lnTo>
                    <a:lnTo>
                      <a:pt x="270" y="37"/>
                    </a:lnTo>
                    <a:lnTo>
                      <a:pt x="270" y="37"/>
                    </a:lnTo>
                    <a:lnTo>
                      <a:pt x="277" y="37"/>
                    </a:lnTo>
                    <a:lnTo>
                      <a:pt x="277" y="31"/>
                    </a:lnTo>
                    <a:lnTo>
                      <a:pt x="277" y="31"/>
                    </a:lnTo>
                    <a:lnTo>
                      <a:pt x="277" y="31"/>
                    </a:lnTo>
                    <a:lnTo>
                      <a:pt x="277" y="31"/>
                    </a:lnTo>
                    <a:lnTo>
                      <a:pt x="277" y="31"/>
                    </a:lnTo>
                    <a:lnTo>
                      <a:pt x="277" y="31"/>
                    </a:lnTo>
                    <a:lnTo>
                      <a:pt x="277" y="31"/>
                    </a:lnTo>
                    <a:lnTo>
                      <a:pt x="283" y="31"/>
                    </a:lnTo>
                    <a:lnTo>
                      <a:pt x="283" y="31"/>
                    </a:lnTo>
                    <a:lnTo>
                      <a:pt x="283" y="31"/>
                    </a:lnTo>
                    <a:lnTo>
                      <a:pt x="277" y="31"/>
                    </a:lnTo>
                    <a:lnTo>
                      <a:pt x="277" y="25"/>
                    </a:lnTo>
                    <a:lnTo>
                      <a:pt x="277" y="25"/>
                    </a:lnTo>
                    <a:lnTo>
                      <a:pt x="277" y="25"/>
                    </a:lnTo>
                    <a:lnTo>
                      <a:pt x="283" y="31"/>
                    </a:lnTo>
                    <a:lnTo>
                      <a:pt x="283" y="31"/>
                    </a:lnTo>
                    <a:lnTo>
                      <a:pt x="283" y="31"/>
                    </a:lnTo>
                    <a:lnTo>
                      <a:pt x="283" y="31"/>
                    </a:lnTo>
                    <a:lnTo>
                      <a:pt x="283" y="31"/>
                    </a:lnTo>
                    <a:lnTo>
                      <a:pt x="283" y="31"/>
                    </a:lnTo>
                    <a:lnTo>
                      <a:pt x="283" y="31"/>
                    </a:lnTo>
                    <a:lnTo>
                      <a:pt x="283" y="31"/>
                    </a:lnTo>
                    <a:lnTo>
                      <a:pt x="283" y="31"/>
                    </a:lnTo>
                    <a:lnTo>
                      <a:pt x="283" y="31"/>
                    </a:lnTo>
                    <a:lnTo>
                      <a:pt x="283" y="31"/>
                    </a:lnTo>
                    <a:lnTo>
                      <a:pt x="283" y="31"/>
                    </a:lnTo>
                    <a:lnTo>
                      <a:pt x="283" y="31"/>
                    </a:lnTo>
                    <a:lnTo>
                      <a:pt x="283" y="37"/>
                    </a:lnTo>
                    <a:lnTo>
                      <a:pt x="283" y="37"/>
                    </a:lnTo>
                    <a:lnTo>
                      <a:pt x="283" y="37"/>
                    </a:lnTo>
                    <a:lnTo>
                      <a:pt x="283" y="37"/>
                    </a:lnTo>
                    <a:lnTo>
                      <a:pt x="283" y="37"/>
                    </a:lnTo>
                    <a:lnTo>
                      <a:pt x="283" y="37"/>
                    </a:lnTo>
                    <a:lnTo>
                      <a:pt x="283" y="37"/>
                    </a:lnTo>
                    <a:lnTo>
                      <a:pt x="277" y="37"/>
                    </a:lnTo>
                    <a:lnTo>
                      <a:pt x="277" y="37"/>
                    </a:lnTo>
                    <a:lnTo>
                      <a:pt x="277" y="37"/>
                    </a:lnTo>
                    <a:lnTo>
                      <a:pt x="283" y="37"/>
                    </a:lnTo>
                    <a:lnTo>
                      <a:pt x="283" y="37"/>
                    </a:lnTo>
                    <a:lnTo>
                      <a:pt x="283" y="37"/>
                    </a:lnTo>
                    <a:lnTo>
                      <a:pt x="283" y="37"/>
                    </a:lnTo>
                    <a:lnTo>
                      <a:pt x="283" y="37"/>
                    </a:lnTo>
                    <a:lnTo>
                      <a:pt x="283" y="37"/>
                    </a:lnTo>
                    <a:lnTo>
                      <a:pt x="283" y="37"/>
                    </a:lnTo>
                    <a:lnTo>
                      <a:pt x="283" y="37"/>
                    </a:lnTo>
                    <a:lnTo>
                      <a:pt x="283" y="37"/>
                    </a:lnTo>
                    <a:lnTo>
                      <a:pt x="283" y="44"/>
                    </a:lnTo>
                    <a:lnTo>
                      <a:pt x="283" y="44"/>
                    </a:lnTo>
                    <a:lnTo>
                      <a:pt x="283" y="44"/>
                    </a:lnTo>
                    <a:lnTo>
                      <a:pt x="283" y="44"/>
                    </a:lnTo>
                    <a:lnTo>
                      <a:pt x="283" y="37"/>
                    </a:lnTo>
                    <a:lnTo>
                      <a:pt x="283" y="37"/>
                    </a:lnTo>
                    <a:lnTo>
                      <a:pt x="289" y="37"/>
                    </a:lnTo>
                    <a:lnTo>
                      <a:pt x="289" y="44"/>
                    </a:lnTo>
                    <a:lnTo>
                      <a:pt x="289" y="44"/>
                    </a:lnTo>
                    <a:lnTo>
                      <a:pt x="283" y="44"/>
                    </a:lnTo>
                    <a:lnTo>
                      <a:pt x="283" y="50"/>
                    </a:lnTo>
                    <a:lnTo>
                      <a:pt x="283" y="50"/>
                    </a:lnTo>
                    <a:lnTo>
                      <a:pt x="283" y="50"/>
                    </a:lnTo>
                    <a:lnTo>
                      <a:pt x="283" y="50"/>
                    </a:lnTo>
                    <a:lnTo>
                      <a:pt x="283" y="50"/>
                    </a:lnTo>
                    <a:lnTo>
                      <a:pt x="283" y="50"/>
                    </a:lnTo>
                    <a:lnTo>
                      <a:pt x="283" y="50"/>
                    </a:lnTo>
                    <a:lnTo>
                      <a:pt x="277" y="50"/>
                    </a:lnTo>
                    <a:lnTo>
                      <a:pt x="277" y="50"/>
                    </a:lnTo>
                    <a:lnTo>
                      <a:pt x="277" y="44"/>
                    </a:lnTo>
                    <a:lnTo>
                      <a:pt x="277" y="44"/>
                    </a:lnTo>
                    <a:lnTo>
                      <a:pt x="277" y="44"/>
                    </a:lnTo>
                    <a:lnTo>
                      <a:pt x="277" y="44"/>
                    </a:lnTo>
                    <a:lnTo>
                      <a:pt x="277" y="44"/>
                    </a:lnTo>
                    <a:lnTo>
                      <a:pt x="277" y="44"/>
                    </a:lnTo>
                    <a:lnTo>
                      <a:pt x="277" y="44"/>
                    </a:lnTo>
                    <a:lnTo>
                      <a:pt x="283" y="37"/>
                    </a:lnTo>
                    <a:lnTo>
                      <a:pt x="283" y="37"/>
                    </a:lnTo>
                    <a:lnTo>
                      <a:pt x="283" y="37"/>
                    </a:lnTo>
                    <a:lnTo>
                      <a:pt x="283" y="37"/>
                    </a:lnTo>
                    <a:lnTo>
                      <a:pt x="283" y="37"/>
                    </a:lnTo>
                    <a:lnTo>
                      <a:pt x="277" y="37"/>
                    </a:lnTo>
                    <a:lnTo>
                      <a:pt x="277" y="37"/>
                    </a:lnTo>
                    <a:lnTo>
                      <a:pt x="277" y="37"/>
                    </a:lnTo>
                    <a:lnTo>
                      <a:pt x="277" y="37"/>
                    </a:lnTo>
                    <a:lnTo>
                      <a:pt x="277" y="37"/>
                    </a:lnTo>
                    <a:lnTo>
                      <a:pt x="277" y="37"/>
                    </a:lnTo>
                    <a:lnTo>
                      <a:pt x="277" y="37"/>
                    </a:lnTo>
                    <a:lnTo>
                      <a:pt x="277" y="37"/>
                    </a:lnTo>
                    <a:lnTo>
                      <a:pt x="277" y="37"/>
                    </a:lnTo>
                    <a:lnTo>
                      <a:pt x="277" y="44"/>
                    </a:lnTo>
                    <a:lnTo>
                      <a:pt x="277" y="44"/>
                    </a:lnTo>
                    <a:lnTo>
                      <a:pt x="277" y="44"/>
                    </a:lnTo>
                    <a:lnTo>
                      <a:pt x="277" y="44"/>
                    </a:lnTo>
                    <a:lnTo>
                      <a:pt x="277" y="44"/>
                    </a:lnTo>
                    <a:lnTo>
                      <a:pt x="270" y="44"/>
                    </a:lnTo>
                    <a:lnTo>
                      <a:pt x="270" y="44"/>
                    </a:lnTo>
                    <a:lnTo>
                      <a:pt x="270" y="44"/>
                    </a:lnTo>
                    <a:lnTo>
                      <a:pt x="270" y="44"/>
                    </a:lnTo>
                    <a:lnTo>
                      <a:pt x="270" y="44"/>
                    </a:lnTo>
                    <a:lnTo>
                      <a:pt x="270" y="44"/>
                    </a:lnTo>
                    <a:lnTo>
                      <a:pt x="270" y="44"/>
                    </a:lnTo>
                    <a:lnTo>
                      <a:pt x="270" y="50"/>
                    </a:lnTo>
                    <a:lnTo>
                      <a:pt x="270" y="50"/>
                    </a:lnTo>
                    <a:lnTo>
                      <a:pt x="270" y="50"/>
                    </a:lnTo>
                    <a:lnTo>
                      <a:pt x="270" y="50"/>
                    </a:lnTo>
                    <a:lnTo>
                      <a:pt x="270" y="50"/>
                    </a:lnTo>
                    <a:lnTo>
                      <a:pt x="264" y="50"/>
                    </a:lnTo>
                    <a:lnTo>
                      <a:pt x="264" y="56"/>
                    </a:lnTo>
                    <a:lnTo>
                      <a:pt x="264" y="56"/>
                    </a:lnTo>
                    <a:lnTo>
                      <a:pt x="264" y="56"/>
                    </a:lnTo>
                    <a:lnTo>
                      <a:pt x="264" y="56"/>
                    </a:lnTo>
                    <a:lnTo>
                      <a:pt x="264" y="56"/>
                    </a:lnTo>
                    <a:lnTo>
                      <a:pt x="258" y="56"/>
                    </a:lnTo>
                    <a:lnTo>
                      <a:pt x="258" y="63"/>
                    </a:lnTo>
                    <a:lnTo>
                      <a:pt x="258" y="63"/>
                    </a:lnTo>
                    <a:lnTo>
                      <a:pt x="258" y="63"/>
                    </a:lnTo>
                    <a:lnTo>
                      <a:pt x="258" y="63"/>
                    </a:lnTo>
                    <a:lnTo>
                      <a:pt x="258" y="69"/>
                    </a:lnTo>
                    <a:lnTo>
                      <a:pt x="258" y="69"/>
                    </a:lnTo>
                    <a:lnTo>
                      <a:pt x="258" y="69"/>
                    </a:lnTo>
                    <a:lnTo>
                      <a:pt x="258" y="69"/>
                    </a:lnTo>
                    <a:lnTo>
                      <a:pt x="258" y="69"/>
                    </a:lnTo>
                    <a:lnTo>
                      <a:pt x="258" y="69"/>
                    </a:lnTo>
                    <a:lnTo>
                      <a:pt x="251" y="75"/>
                    </a:lnTo>
                    <a:lnTo>
                      <a:pt x="251" y="75"/>
                    </a:lnTo>
                    <a:lnTo>
                      <a:pt x="251" y="75"/>
                    </a:lnTo>
                    <a:lnTo>
                      <a:pt x="251" y="75"/>
                    </a:lnTo>
                    <a:lnTo>
                      <a:pt x="245" y="75"/>
                    </a:lnTo>
                    <a:lnTo>
                      <a:pt x="245" y="75"/>
                    </a:lnTo>
                    <a:lnTo>
                      <a:pt x="245" y="75"/>
                    </a:lnTo>
                    <a:lnTo>
                      <a:pt x="239" y="75"/>
                    </a:lnTo>
                    <a:lnTo>
                      <a:pt x="239" y="75"/>
                    </a:lnTo>
                    <a:lnTo>
                      <a:pt x="239" y="75"/>
                    </a:lnTo>
                    <a:lnTo>
                      <a:pt x="239" y="75"/>
                    </a:lnTo>
                    <a:lnTo>
                      <a:pt x="239" y="82"/>
                    </a:lnTo>
                    <a:lnTo>
                      <a:pt x="239" y="82"/>
                    </a:lnTo>
                    <a:lnTo>
                      <a:pt x="239" y="82"/>
                    </a:lnTo>
                    <a:lnTo>
                      <a:pt x="239" y="82"/>
                    </a:lnTo>
                    <a:lnTo>
                      <a:pt x="239" y="82"/>
                    </a:lnTo>
                    <a:lnTo>
                      <a:pt x="239" y="82"/>
                    </a:lnTo>
                    <a:lnTo>
                      <a:pt x="239" y="82"/>
                    </a:lnTo>
                    <a:lnTo>
                      <a:pt x="245" y="82"/>
                    </a:lnTo>
                    <a:lnTo>
                      <a:pt x="251" y="82"/>
                    </a:lnTo>
                    <a:lnTo>
                      <a:pt x="258" y="75"/>
                    </a:lnTo>
                    <a:lnTo>
                      <a:pt x="270" y="75"/>
                    </a:lnTo>
                    <a:lnTo>
                      <a:pt x="277" y="75"/>
                    </a:lnTo>
                    <a:lnTo>
                      <a:pt x="277" y="75"/>
                    </a:lnTo>
                    <a:lnTo>
                      <a:pt x="283" y="75"/>
                    </a:lnTo>
                    <a:lnTo>
                      <a:pt x="289" y="75"/>
                    </a:lnTo>
                    <a:lnTo>
                      <a:pt x="289" y="75"/>
                    </a:lnTo>
                    <a:lnTo>
                      <a:pt x="289" y="75"/>
                    </a:lnTo>
                    <a:lnTo>
                      <a:pt x="289" y="69"/>
                    </a:lnTo>
                    <a:lnTo>
                      <a:pt x="295" y="69"/>
                    </a:lnTo>
                    <a:lnTo>
                      <a:pt x="295" y="69"/>
                    </a:lnTo>
                    <a:lnTo>
                      <a:pt x="295" y="69"/>
                    </a:lnTo>
                    <a:lnTo>
                      <a:pt x="302" y="69"/>
                    </a:lnTo>
                    <a:lnTo>
                      <a:pt x="302" y="69"/>
                    </a:lnTo>
                    <a:lnTo>
                      <a:pt x="308" y="63"/>
                    </a:lnTo>
                    <a:lnTo>
                      <a:pt x="308" y="63"/>
                    </a:lnTo>
                    <a:lnTo>
                      <a:pt x="314" y="63"/>
                    </a:lnTo>
                    <a:lnTo>
                      <a:pt x="314" y="63"/>
                    </a:lnTo>
                    <a:lnTo>
                      <a:pt x="314" y="56"/>
                    </a:lnTo>
                    <a:lnTo>
                      <a:pt x="321" y="50"/>
                    </a:lnTo>
                    <a:lnTo>
                      <a:pt x="321" y="50"/>
                    </a:lnTo>
                    <a:lnTo>
                      <a:pt x="321" y="50"/>
                    </a:lnTo>
                    <a:lnTo>
                      <a:pt x="327" y="44"/>
                    </a:lnTo>
                    <a:lnTo>
                      <a:pt x="333" y="37"/>
                    </a:lnTo>
                    <a:lnTo>
                      <a:pt x="333" y="37"/>
                    </a:lnTo>
                    <a:lnTo>
                      <a:pt x="339" y="31"/>
                    </a:lnTo>
                    <a:lnTo>
                      <a:pt x="339" y="25"/>
                    </a:lnTo>
                    <a:lnTo>
                      <a:pt x="339" y="25"/>
                    </a:lnTo>
                    <a:lnTo>
                      <a:pt x="346" y="19"/>
                    </a:lnTo>
                    <a:lnTo>
                      <a:pt x="346" y="12"/>
                    </a:lnTo>
                    <a:lnTo>
                      <a:pt x="352" y="6"/>
                    </a:lnTo>
                    <a:lnTo>
                      <a:pt x="352" y="6"/>
                    </a:lnTo>
                    <a:lnTo>
                      <a:pt x="352" y="6"/>
                    </a:lnTo>
                    <a:lnTo>
                      <a:pt x="352" y="6"/>
                    </a:lnTo>
                    <a:lnTo>
                      <a:pt x="352" y="6"/>
                    </a:lnTo>
                    <a:lnTo>
                      <a:pt x="352" y="6"/>
                    </a:lnTo>
                    <a:lnTo>
                      <a:pt x="352" y="6"/>
                    </a:lnTo>
                    <a:lnTo>
                      <a:pt x="346" y="6"/>
                    </a:lnTo>
                    <a:lnTo>
                      <a:pt x="346" y="6"/>
                    </a:lnTo>
                    <a:lnTo>
                      <a:pt x="346" y="6"/>
                    </a:lnTo>
                    <a:lnTo>
                      <a:pt x="346" y="12"/>
                    </a:lnTo>
                    <a:lnTo>
                      <a:pt x="346" y="12"/>
                    </a:lnTo>
                    <a:lnTo>
                      <a:pt x="346" y="12"/>
                    </a:lnTo>
                    <a:lnTo>
                      <a:pt x="346" y="12"/>
                    </a:lnTo>
                    <a:lnTo>
                      <a:pt x="346" y="19"/>
                    </a:lnTo>
                    <a:lnTo>
                      <a:pt x="346" y="19"/>
                    </a:lnTo>
                    <a:lnTo>
                      <a:pt x="339" y="19"/>
                    </a:lnTo>
                    <a:lnTo>
                      <a:pt x="339" y="25"/>
                    </a:lnTo>
                    <a:lnTo>
                      <a:pt x="339" y="25"/>
                    </a:lnTo>
                    <a:lnTo>
                      <a:pt x="339" y="25"/>
                    </a:lnTo>
                    <a:lnTo>
                      <a:pt x="339" y="25"/>
                    </a:lnTo>
                    <a:lnTo>
                      <a:pt x="339" y="19"/>
                    </a:lnTo>
                    <a:lnTo>
                      <a:pt x="339" y="19"/>
                    </a:lnTo>
                    <a:lnTo>
                      <a:pt x="339" y="19"/>
                    </a:lnTo>
                    <a:lnTo>
                      <a:pt x="339" y="19"/>
                    </a:lnTo>
                    <a:lnTo>
                      <a:pt x="333" y="19"/>
                    </a:lnTo>
                    <a:lnTo>
                      <a:pt x="333" y="19"/>
                    </a:lnTo>
                    <a:lnTo>
                      <a:pt x="333" y="12"/>
                    </a:lnTo>
                    <a:lnTo>
                      <a:pt x="333" y="12"/>
                    </a:lnTo>
                    <a:lnTo>
                      <a:pt x="333" y="12"/>
                    </a:lnTo>
                    <a:lnTo>
                      <a:pt x="333" y="12"/>
                    </a:lnTo>
                    <a:lnTo>
                      <a:pt x="333" y="12"/>
                    </a:lnTo>
                    <a:lnTo>
                      <a:pt x="333" y="12"/>
                    </a:lnTo>
                    <a:lnTo>
                      <a:pt x="327" y="6"/>
                    </a:lnTo>
                    <a:lnTo>
                      <a:pt x="327" y="6"/>
                    </a:lnTo>
                    <a:lnTo>
                      <a:pt x="327" y="6"/>
                    </a:lnTo>
                    <a:lnTo>
                      <a:pt x="327" y="6"/>
                    </a:lnTo>
                    <a:lnTo>
                      <a:pt x="327" y="12"/>
                    </a:lnTo>
                    <a:lnTo>
                      <a:pt x="327" y="12"/>
                    </a:lnTo>
                    <a:lnTo>
                      <a:pt x="327" y="6"/>
                    </a:lnTo>
                    <a:lnTo>
                      <a:pt x="327" y="6"/>
                    </a:lnTo>
                    <a:lnTo>
                      <a:pt x="327" y="6"/>
                    </a:lnTo>
                    <a:lnTo>
                      <a:pt x="327" y="6"/>
                    </a:lnTo>
                    <a:lnTo>
                      <a:pt x="327" y="6"/>
                    </a:lnTo>
                    <a:lnTo>
                      <a:pt x="327" y="6"/>
                    </a:lnTo>
                    <a:lnTo>
                      <a:pt x="333" y="6"/>
                    </a:lnTo>
                    <a:lnTo>
                      <a:pt x="333" y="6"/>
                    </a:lnTo>
                    <a:lnTo>
                      <a:pt x="333" y="6"/>
                    </a:lnTo>
                    <a:lnTo>
                      <a:pt x="327" y="0"/>
                    </a:lnTo>
                    <a:lnTo>
                      <a:pt x="327" y="0"/>
                    </a:lnTo>
                    <a:lnTo>
                      <a:pt x="327" y="0"/>
                    </a:lnTo>
                    <a:lnTo>
                      <a:pt x="327" y="0"/>
                    </a:lnTo>
                    <a:lnTo>
                      <a:pt x="327" y="0"/>
                    </a:lnTo>
                    <a:lnTo>
                      <a:pt x="327" y="0"/>
                    </a:lnTo>
                    <a:lnTo>
                      <a:pt x="327" y="0"/>
                    </a:lnTo>
                    <a:lnTo>
                      <a:pt x="327" y="0"/>
                    </a:lnTo>
                    <a:lnTo>
                      <a:pt x="327" y="0"/>
                    </a:lnTo>
                    <a:lnTo>
                      <a:pt x="327" y="0"/>
                    </a:lnTo>
                    <a:lnTo>
                      <a:pt x="327" y="0"/>
                    </a:lnTo>
                    <a:lnTo>
                      <a:pt x="327" y="0"/>
                    </a:lnTo>
                    <a:lnTo>
                      <a:pt x="327" y="6"/>
                    </a:lnTo>
                    <a:lnTo>
                      <a:pt x="327" y="6"/>
                    </a:lnTo>
                    <a:lnTo>
                      <a:pt x="327" y="6"/>
                    </a:lnTo>
                    <a:lnTo>
                      <a:pt x="327" y="6"/>
                    </a:lnTo>
                    <a:lnTo>
                      <a:pt x="327" y="6"/>
                    </a:lnTo>
                    <a:lnTo>
                      <a:pt x="327" y="0"/>
                    </a:lnTo>
                    <a:lnTo>
                      <a:pt x="327" y="0"/>
                    </a:lnTo>
                    <a:lnTo>
                      <a:pt x="327" y="0"/>
                    </a:lnTo>
                    <a:lnTo>
                      <a:pt x="321" y="0"/>
                    </a:lnTo>
                    <a:lnTo>
                      <a:pt x="321" y="0"/>
                    </a:lnTo>
                    <a:lnTo>
                      <a:pt x="321" y="6"/>
                    </a:lnTo>
                    <a:lnTo>
                      <a:pt x="321" y="6"/>
                    </a:lnTo>
                    <a:lnTo>
                      <a:pt x="321" y="6"/>
                    </a:lnTo>
                  </a:path>
                </a:pathLst>
              </a:custGeom>
              <a:noFill/>
              <a:ln w="0">
                <a:solidFill>
                  <a:srgbClr val="000000"/>
                </a:solidFill>
                <a:prstDash val="solid"/>
                <a:round/>
                <a:headEnd/>
                <a:tailEnd/>
              </a:ln>
            </p:spPr>
            <p:txBody>
              <a:bodyPr/>
              <a:lstStyle/>
              <a:p>
                <a:endParaRPr lang="en-US" dirty="0"/>
              </a:p>
            </p:txBody>
          </p:sp>
          <p:sp>
            <p:nvSpPr>
              <p:cNvPr id="82187" name="Freeform 14603"/>
              <p:cNvSpPr>
                <a:spLocks/>
              </p:cNvSpPr>
              <p:nvPr/>
            </p:nvSpPr>
            <p:spPr bwMode="auto">
              <a:xfrm>
                <a:off x="1717" y="2746"/>
                <a:ext cx="352" cy="144"/>
              </a:xfrm>
              <a:custGeom>
                <a:avLst/>
                <a:gdLst/>
                <a:ahLst/>
                <a:cxnLst>
                  <a:cxn ang="0">
                    <a:pos x="6" y="138"/>
                  </a:cxn>
                  <a:cxn ang="0">
                    <a:pos x="13" y="125"/>
                  </a:cxn>
                  <a:cxn ang="0">
                    <a:pos x="6" y="100"/>
                  </a:cxn>
                  <a:cxn ang="0">
                    <a:pos x="0" y="81"/>
                  </a:cxn>
                  <a:cxn ang="0">
                    <a:pos x="13" y="107"/>
                  </a:cxn>
                  <a:cxn ang="0">
                    <a:pos x="19" y="113"/>
                  </a:cxn>
                  <a:cxn ang="0">
                    <a:pos x="25" y="94"/>
                  </a:cxn>
                  <a:cxn ang="0">
                    <a:pos x="38" y="81"/>
                  </a:cxn>
                  <a:cxn ang="0">
                    <a:pos x="38" y="88"/>
                  </a:cxn>
                  <a:cxn ang="0">
                    <a:pos x="25" y="100"/>
                  </a:cxn>
                  <a:cxn ang="0">
                    <a:pos x="25" y="119"/>
                  </a:cxn>
                  <a:cxn ang="0">
                    <a:pos x="38" y="113"/>
                  </a:cxn>
                  <a:cxn ang="0">
                    <a:pos x="38" y="113"/>
                  </a:cxn>
                  <a:cxn ang="0">
                    <a:pos x="38" y="132"/>
                  </a:cxn>
                  <a:cxn ang="0">
                    <a:pos x="50" y="119"/>
                  </a:cxn>
                  <a:cxn ang="0">
                    <a:pos x="57" y="113"/>
                  </a:cxn>
                  <a:cxn ang="0">
                    <a:pos x="69" y="88"/>
                  </a:cxn>
                  <a:cxn ang="0">
                    <a:pos x="69" y="69"/>
                  </a:cxn>
                  <a:cxn ang="0">
                    <a:pos x="88" y="56"/>
                  </a:cxn>
                  <a:cxn ang="0">
                    <a:pos x="94" y="44"/>
                  </a:cxn>
                  <a:cxn ang="0">
                    <a:pos x="107" y="31"/>
                  </a:cxn>
                  <a:cxn ang="0">
                    <a:pos x="94" y="31"/>
                  </a:cxn>
                  <a:cxn ang="0">
                    <a:pos x="107" y="19"/>
                  </a:cxn>
                  <a:cxn ang="0">
                    <a:pos x="107" y="19"/>
                  </a:cxn>
                  <a:cxn ang="0">
                    <a:pos x="107" y="19"/>
                  </a:cxn>
                  <a:cxn ang="0">
                    <a:pos x="107" y="37"/>
                  </a:cxn>
                  <a:cxn ang="0">
                    <a:pos x="113" y="37"/>
                  </a:cxn>
                  <a:cxn ang="0">
                    <a:pos x="113" y="44"/>
                  </a:cxn>
                  <a:cxn ang="0">
                    <a:pos x="119" y="50"/>
                  </a:cxn>
                  <a:cxn ang="0">
                    <a:pos x="119" y="63"/>
                  </a:cxn>
                  <a:cxn ang="0">
                    <a:pos x="126" y="81"/>
                  </a:cxn>
                  <a:cxn ang="0">
                    <a:pos x="126" y="81"/>
                  </a:cxn>
                  <a:cxn ang="0">
                    <a:pos x="119" y="88"/>
                  </a:cxn>
                  <a:cxn ang="0">
                    <a:pos x="119" y="100"/>
                  </a:cxn>
                  <a:cxn ang="0">
                    <a:pos x="157" y="81"/>
                  </a:cxn>
                  <a:cxn ang="0">
                    <a:pos x="164" y="69"/>
                  </a:cxn>
                  <a:cxn ang="0">
                    <a:pos x="170" y="50"/>
                  </a:cxn>
                  <a:cxn ang="0">
                    <a:pos x="170" y="31"/>
                  </a:cxn>
                  <a:cxn ang="0">
                    <a:pos x="170" y="25"/>
                  </a:cxn>
                  <a:cxn ang="0">
                    <a:pos x="176" y="25"/>
                  </a:cxn>
                  <a:cxn ang="0">
                    <a:pos x="176" y="44"/>
                  </a:cxn>
                  <a:cxn ang="0">
                    <a:pos x="195" y="31"/>
                  </a:cxn>
                  <a:cxn ang="0">
                    <a:pos x="182" y="37"/>
                  </a:cxn>
                  <a:cxn ang="0">
                    <a:pos x="164" y="56"/>
                  </a:cxn>
                  <a:cxn ang="0">
                    <a:pos x="201" y="37"/>
                  </a:cxn>
                  <a:cxn ang="0">
                    <a:pos x="233" y="44"/>
                  </a:cxn>
                  <a:cxn ang="0">
                    <a:pos x="239" y="37"/>
                  </a:cxn>
                  <a:cxn ang="0">
                    <a:pos x="245" y="44"/>
                  </a:cxn>
                  <a:cxn ang="0">
                    <a:pos x="239" y="50"/>
                  </a:cxn>
                  <a:cxn ang="0">
                    <a:pos x="233" y="50"/>
                  </a:cxn>
                  <a:cxn ang="0">
                    <a:pos x="264" y="44"/>
                  </a:cxn>
                  <a:cxn ang="0">
                    <a:pos x="296" y="37"/>
                  </a:cxn>
                  <a:cxn ang="0">
                    <a:pos x="296" y="25"/>
                  </a:cxn>
                  <a:cxn ang="0">
                    <a:pos x="296" y="12"/>
                  </a:cxn>
                  <a:cxn ang="0">
                    <a:pos x="296" y="6"/>
                  </a:cxn>
                  <a:cxn ang="0">
                    <a:pos x="308" y="19"/>
                  </a:cxn>
                  <a:cxn ang="0">
                    <a:pos x="327" y="12"/>
                  </a:cxn>
                  <a:cxn ang="0">
                    <a:pos x="321" y="6"/>
                  </a:cxn>
                  <a:cxn ang="0">
                    <a:pos x="333" y="6"/>
                  </a:cxn>
                  <a:cxn ang="0">
                    <a:pos x="327" y="19"/>
                  </a:cxn>
                  <a:cxn ang="0">
                    <a:pos x="340" y="25"/>
                  </a:cxn>
                  <a:cxn ang="0">
                    <a:pos x="346" y="44"/>
                  </a:cxn>
                </a:cxnLst>
                <a:rect l="0" t="0" r="r" b="b"/>
                <a:pathLst>
                  <a:path w="352" h="144">
                    <a:moveTo>
                      <a:pt x="13" y="138"/>
                    </a:moveTo>
                    <a:lnTo>
                      <a:pt x="13" y="138"/>
                    </a:lnTo>
                    <a:lnTo>
                      <a:pt x="13" y="138"/>
                    </a:lnTo>
                    <a:lnTo>
                      <a:pt x="13" y="138"/>
                    </a:lnTo>
                    <a:lnTo>
                      <a:pt x="13" y="138"/>
                    </a:lnTo>
                    <a:lnTo>
                      <a:pt x="13" y="138"/>
                    </a:lnTo>
                    <a:lnTo>
                      <a:pt x="13" y="138"/>
                    </a:lnTo>
                    <a:lnTo>
                      <a:pt x="13" y="138"/>
                    </a:lnTo>
                    <a:lnTo>
                      <a:pt x="13" y="138"/>
                    </a:lnTo>
                    <a:lnTo>
                      <a:pt x="6" y="144"/>
                    </a:lnTo>
                    <a:lnTo>
                      <a:pt x="6" y="144"/>
                    </a:lnTo>
                    <a:lnTo>
                      <a:pt x="6" y="144"/>
                    </a:lnTo>
                    <a:lnTo>
                      <a:pt x="6" y="144"/>
                    </a:lnTo>
                    <a:lnTo>
                      <a:pt x="6" y="144"/>
                    </a:lnTo>
                    <a:lnTo>
                      <a:pt x="6" y="144"/>
                    </a:lnTo>
                    <a:lnTo>
                      <a:pt x="6" y="138"/>
                    </a:lnTo>
                    <a:lnTo>
                      <a:pt x="6" y="138"/>
                    </a:lnTo>
                    <a:lnTo>
                      <a:pt x="6" y="138"/>
                    </a:lnTo>
                    <a:lnTo>
                      <a:pt x="6" y="138"/>
                    </a:lnTo>
                    <a:lnTo>
                      <a:pt x="6" y="138"/>
                    </a:lnTo>
                    <a:lnTo>
                      <a:pt x="6" y="132"/>
                    </a:lnTo>
                    <a:lnTo>
                      <a:pt x="6" y="132"/>
                    </a:lnTo>
                    <a:lnTo>
                      <a:pt x="6" y="132"/>
                    </a:lnTo>
                    <a:lnTo>
                      <a:pt x="6" y="132"/>
                    </a:lnTo>
                    <a:lnTo>
                      <a:pt x="6" y="132"/>
                    </a:lnTo>
                    <a:lnTo>
                      <a:pt x="6" y="132"/>
                    </a:lnTo>
                    <a:lnTo>
                      <a:pt x="6" y="132"/>
                    </a:lnTo>
                    <a:lnTo>
                      <a:pt x="13" y="132"/>
                    </a:lnTo>
                    <a:lnTo>
                      <a:pt x="13" y="132"/>
                    </a:lnTo>
                    <a:lnTo>
                      <a:pt x="13" y="132"/>
                    </a:lnTo>
                    <a:lnTo>
                      <a:pt x="13" y="125"/>
                    </a:lnTo>
                    <a:lnTo>
                      <a:pt x="13" y="125"/>
                    </a:lnTo>
                    <a:lnTo>
                      <a:pt x="13" y="125"/>
                    </a:lnTo>
                    <a:lnTo>
                      <a:pt x="19" y="125"/>
                    </a:lnTo>
                    <a:lnTo>
                      <a:pt x="19" y="125"/>
                    </a:lnTo>
                    <a:lnTo>
                      <a:pt x="19" y="125"/>
                    </a:lnTo>
                    <a:lnTo>
                      <a:pt x="19" y="125"/>
                    </a:lnTo>
                    <a:lnTo>
                      <a:pt x="13" y="119"/>
                    </a:lnTo>
                    <a:lnTo>
                      <a:pt x="13" y="119"/>
                    </a:lnTo>
                    <a:lnTo>
                      <a:pt x="13" y="119"/>
                    </a:lnTo>
                    <a:lnTo>
                      <a:pt x="13" y="113"/>
                    </a:lnTo>
                    <a:lnTo>
                      <a:pt x="6" y="113"/>
                    </a:lnTo>
                    <a:lnTo>
                      <a:pt x="6" y="113"/>
                    </a:lnTo>
                    <a:lnTo>
                      <a:pt x="6" y="107"/>
                    </a:lnTo>
                    <a:lnTo>
                      <a:pt x="6" y="107"/>
                    </a:lnTo>
                    <a:lnTo>
                      <a:pt x="6" y="107"/>
                    </a:lnTo>
                    <a:lnTo>
                      <a:pt x="6" y="107"/>
                    </a:lnTo>
                    <a:lnTo>
                      <a:pt x="6" y="100"/>
                    </a:lnTo>
                    <a:lnTo>
                      <a:pt x="6" y="100"/>
                    </a:lnTo>
                    <a:lnTo>
                      <a:pt x="6" y="100"/>
                    </a:lnTo>
                    <a:lnTo>
                      <a:pt x="6" y="100"/>
                    </a:lnTo>
                    <a:lnTo>
                      <a:pt x="6" y="100"/>
                    </a:lnTo>
                    <a:lnTo>
                      <a:pt x="6" y="94"/>
                    </a:lnTo>
                    <a:lnTo>
                      <a:pt x="6" y="94"/>
                    </a:lnTo>
                    <a:lnTo>
                      <a:pt x="6" y="94"/>
                    </a:lnTo>
                    <a:lnTo>
                      <a:pt x="6" y="94"/>
                    </a:lnTo>
                    <a:lnTo>
                      <a:pt x="6" y="94"/>
                    </a:lnTo>
                    <a:lnTo>
                      <a:pt x="6" y="88"/>
                    </a:lnTo>
                    <a:lnTo>
                      <a:pt x="6" y="88"/>
                    </a:lnTo>
                    <a:lnTo>
                      <a:pt x="0" y="88"/>
                    </a:lnTo>
                    <a:lnTo>
                      <a:pt x="0" y="88"/>
                    </a:lnTo>
                    <a:lnTo>
                      <a:pt x="0" y="81"/>
                    </a:lnTo>
                    <a:lnTo>
                      <a:pt x="0" y="81"/>
                    </a:lnTo>
                    <a:lnTo>
                      <a:pt x="0" y="81"/>
                    </a:lnTo>
                    <a:lnTo>
                      <a:pt x="0" y="88"/>
                    </a:lnTo>
                    <a:lnTo>
                      <a:pt x="6" y="88"/>
                    </a:lnTo>
                    <a:lnTo>
                      <a:pt x="6" y="88"/>
                    </a:lnTo>
                    <a:lnTo>
                      <a:pt x="6" y="88"/>
                    </a:lnTo>
                    <a:lnTo>
                      <a:pt x="6" y="88"/>
                    </a:lnTo>
                    <a:lnTo>
                      <a:pt x="6" y="88"/>
                    </a:lnTo>
                    <a:lnTo>
                      <a:pt x="6" y="94"/>
                    </a:lnTo>
                    <a:lnTo>
                      <a:pt x="6" y="94"/>
                    </a:lnTo>
                    <a:lnTo>
                      <a:pt x="6" y="94"/>
                    </a:lnTo>
                    <a:lnTo>
                      <a:pt x="6" y="94"/>
                    </a:lnTo>
                    <a:lnTo>
                      <a:pt x="6" y="94"/>
                    </a:lnTo>
                    <a:lnTo>
                      <a:pt x="6" y="94"/>
                    </a:lnTo>
                    <a:lnTo>
                      <a:pt x="6" y="100"/>
                    </a:lnTo>
                    <a:lnTo>
                      <a:pt x="6" y="100"/>
                    </a:lnTo>
                    <a:lnTo>
                      <a:pt x="6" y="100"/>
                    </a:lnTo>
                    <a:lnTo>
                      <a:pt x="13" y="107"/>
                    </a:lnTo>
                    <a:lnTo>
                      <a:pt x="13" y="107"/>
                    </a:lnTo>
                    <a:lnTo>
                      <a:pt x="13" y="107"/>
                    </a:lnTo>
                    <a:lnTo>
                      <a:pt x="13" y="107"/>
                    </a:lnTo>
                    <a:lnTo>
                      <a:pt x="13" y="107"/>
                    </a:lnTo>
                    <a:lnTo>
                      <a:pt x="13" y="107"/>
                    </a:lnTo>
                    <a:lnTo>
                      <a:pt x="13" y="107"/>
                    </a:lnTo>
                    <a:lnTo>
                      <a:pt x="13" y="113"/>
                    </a:lnTo>
                    <a:lnTo>
                      <a:pt x="13" y="113"/>
                    </a:lnTo>
                    <a:lnTo>
                      <a:pt x="13" y="113"/>
                    </a:lnTo>
                    <a:lnTo>
                      <a:pt x="13" y="119"/>
                    </a:lnTo>
                    <a:lnTo>
                      <a:pt x="13" y="119"/>
                    </a:lnTo>
                    <a:lnTo>
                      <a:pt x="19" y="119"/>
                    </a:lnTo>
                    <a:lnTo>
                      <a:pt x="19" y="119"/>
                    </a:lnTo>
                    <a:lnTo>
                      <a:pt x="19" y="119"/>
                    </a:lnTo>
                    <a:lnTo>
                      <a:pt x="19" y="113"/>
                    </a:lnTo>
                    <a:lnTo>
                      <a:pt x="19" y="113"/>
                    </a:lnTo>
                    <a:lnTo>
                      <a:pt x="19" y="113"/>
                    </a:lnTo>
                    <a:lnTo>
                      <a:pt x="19" y="113"/>
                    </a:lnTo>
                    <a:lnTo>
                      <a:pt x="19" y="113"/>
                    </a:lnTo>
                    <a:lnTo>
                      <a:pt x="19" y="113"/>
                    </a:lnTo>
                    <a:lnTo>
                      <a:pt x="19" y="107"/>
                    </a:lnTo>
                    <a:lnTo>
                      <a:pt x="19" y="107"/>
                    </a:lnTo>
                    <a:lnTo>
                      <a:pt x="19" y="107"/>
                    </a:lnTo>
                    <a:lnTo>
                      <a:pt x="25" y="107"/>
                    </a:lnTo>
                    <a:lnTo>
                      <a:pt x="25" y="107"/>
                    </a:lnTo>
                    <a:lnTo>
                      <a:pt x="25" y="107"/>
                    </a:lnTo>
                    <a:lnTo>
                      <a:pt x="25" y="100"/>
                    </a:lnTo>
                    <a:lnTo>
                      <a:pt x="25" y="100"/>
                    </a:lnTo>
                    <a:lnTo>
                      <a:pt x="25" y="100"/>
                    </a:lnTo>
                    <a:lnTo>
                      <a:pt x="25" y="100"/>
                    </a:lnTo>
                    <a:lnTo>
                      <a:pt x="25" y="100"/>
                    </a:lnTo>
                    <a:lnTo>
                      <a:pt x="25" y="94"/>
                    </a:lnTo>
                    <a:lnTo>
                      <a:pt x="25" y="94"/>
                    </a:lnTo>
                    <a:lnTo>
                      <a:pt x="25" y="94"/>
                    </a:lnTo>
                    <a:lnTo>
                      <a:pt x="25" y="94"/>
                    </a:lnTo>
                    <a:lnTo>
                      <a:pt x="25" y="94"/>
                    </a:lnTo>
                    <a:lnTo>
                      <a:pt x="31" y="88"/>
                    </a:lnTo>
                    <a:lnTo>
                      <a:pt x="31" y="88"/>
                    </a:lnTo>
                    <a:lnTo>
                      <a:pt x="31" y="88"/>
                    </a:lnTo>
                    <a:lnTo>
                      <a:pt x="31" y="88"/>
                    </a:lnTo>
                    <a:lnTo>
                      <a:pt x="31" y="88"/>
                    </a:lnTo>
                    <a:lnTo>
                      <a:pt x="31" y="88"/>
                    </a:lnTo>
                    <a:lnTo>
                      <a:pt x="31" y="88"/>
                    </a:lnTo>
                    <a:lnTo>
                      <a:pt x="31" y="88"/>
                    </a:lnTo>
                    <a:lnTo>
                      <a:pt x="31" y="81"/>
                    </a:lnTo>
                    <a:lnTo>
                      <a:pt x="31" y="81"/>
                    </a:lnTo>
                    <a:lnTo>
                      <a:pt x="31" y="81"/>
                    </a:lnTo>
                    <a:lnTo>
                      <a:pt x="38" y="81"/>
                    </a:lnTo>
                    <a:lnTo>
                      <a:pt x="38" y="81"/>
                    </a:lnTo>
                    <a:lnTo>
                      <a:pt x="38" y="81"/>
                    </a:lnTo>
                    <a:lnTo>
                      <a:pt x="38" y="75"/>
                    </a:lnTo>
                    <a:lnTo>
                      <a:pt x="38" y="75"/>
                    </a:lnTo>
                    <a:lnTo>
                      <a:pt x="38" y="75"/>
                    </a:lnTo>
                    <a:lnTo>
                      <a:pt x="38" y="75"/>
                    </a:lnTo>
                    <a:lnTo>
                      <a:pt x="38" y="81"/>
                    </a:lnTo>
                    <a:lnTo>
                      <a:pt x="44" y="81"/>
                    </a:lnTo>
                    <a:lnTo>
                      <a:pt x="38" y="81"/>
                    </a:lnTo>
                    <a:lnTo>
                      <a:pt x="38" y="81"/>
                    </a:lnTo>
                    <a:lnTo>
                      <a:pt x="38" y="81"/>
                    </a:lnTo>
                    <a:lnTo>
                      <a:pt x="38" y="81"/>
                    </a:lnTo>
                    <a:lnTo>
                      <a:pt x="38" y="81"/>
                    </a:lnTo>
                    <a:lnTo>
                      <a:pt x="38" y="81"/>
                    </a:lnTo>
                    <a:lnTo>
                      <a:pt x="38" y="88"/>
                    </a:lnTo>
                    <a:lnTo>
                      <a:pt x="38" y="88"/>
                    </a:lnTo>
                    <a:lnTo>
                      <a:pt x="38" y="88"/>
                    </a:lnTo>
                    <a:lnTo>
                      <a:pt x="38" y="88"/>
                    </a:lnTo>
                    <a:lnTo>
                      <a:pt x="31" y="88"/>
                    </a:lnTo>
                    <a:lnTo>
                      <a:pt x="31" y="94"/>
                    </a:lnTo>
                    <a:lnTo>
                      <a:pt x="31" y="94"/>
                    </a:lnTo>
                    <a:lnTo>
                      <a:pt x="31" y="94"/>
                    </a:lnTo>
                    <a:lnTo>
                      <a:pt x="31" y="94"/>
                    </a:lnTo>
                    <a:lnTo>
                      <a:pt x="31" y="94"/>
                    </a:lnTo>
                    <a:lnTo>
                      <a:pt x="31" y="94"/>
                    </a:lnTo>
                    <a:lnTo>
                      <a:pt x="31" y="100"/>
                    </a:lnTo>
                    <a:lnTo>
                      <a:pt x="31" y="100"/>
                    </a:lnTo>
                    <a:lnTo>
                      <a:pt x="31" y="100"/>
                    </a:lnTo>
                    <a:lnTo>
                      <a:pt x="31" y="100"/>
                    </a:lnTo>
                    <a:lnTo>
                      <a:pt x="31" y="100"/>
                    </a:lnTo>
                    <a:lnTo>
                      <a:pt x="25" y="100"/>
                    </a:lnTo>
                    <a:lnTo>
                      <a:pt x="25" y="100"/>
                    </a:lnTo>
                    <a:lnTo>
                      <a:pt x="25" y="100"/>
                    </a:lnTo>
                    <a:lnTo>
                      <a:pt x="25" y="100"/>
                    </a:lnTo>
                    <a:lnTo>
                      <a:pt x="25" y="107"/>
                    </a:lnTo>
                    <a:lnTo>
                      <a:pt x="25" y="107"/>
                    </a:lnTo>
                    <a:lnTo>
                      <a:pt x="25" y="107"/>
                    </a:lnTo>
                    <a:lnTo>
                      <a:pt x="25" y="107"/>
                    </a:lnTo>
                    <a:lnTo>
                      <a:pt x="25" y="107"/>
                    </a:lnTo>
                    <a:lnTo>
                      <a:pt x="25" y="107"/>
                    </a:lnTo>
                    <a:lnTo>
                      <a:pt x="25" y="113"/>
                    </a:lnTo>
                    <a:lnTo>
                      <a:pt x="25" y="113"/>
                    </a:lnTo>
                    <a:lnTo>
                      <a:pt x="25" y="113"/>
                    </a:lnTo>
                    <a:lnTo>
                      <a:pt x="25" y="113"/>
                    </a:lnTo>
                    <a:lnTo>
                      <a:pt x="25" y="113"/>
                    </a:lnTo>
                    <a:lnTo>
                      <a:pt x="25" y="113"/>
                    </a:lnTo>
                    <a:lnTo>
                      <a:pt x="25" y="113"/>
                    </a:lnTo>
                    <a:lnTo>
                      <a:pt x="25" y="119"/>
                    </a:lnTo>
                    <a:lnTo>
                      <a:pt x="25" y="119"/>
                    </a:lnTo>
                    <a:lnTo>
                      <a:pt x="25" y="119"/>
                    </a:lnTo>
                    <a:lnTo>
                      <a:pt x="25" y="119"/>
                    </a:lnTo>
                    <a:lnTo>
                      <a:pt x="25" y="119"/>
                    </a:lnTo>
                    <a:lnTo>
                      <a:pt x="31" y="119"/>
                    </a:lnTo>
                    <a:lnTo>
                      <a:pt x="31" y="119"/>
                    </a:lnTo>
                    <a:lnTo>
                      <a:pt x="31" y="119"/>
                    </a:lnTo>
                    <a:lnTo>
                      <a:pt x="31" y="119"/>
                    </a:lnTo>
                    <a:lnTo>
                      <a:pt x="31" y="119"/>
                    </a:lnTo>
                    <a:lnTo>
                      <a:pt x="38" y="119"/>
                    </a:lnTo>
                    <a:lnTo>
                      <a:pt x="38" y="119"/>
                    </a:lnTo>
                    <a:lnTo>
                      <a:pt x="38" y="119"/>
                    </a:lnTo>
                    <a:lnTo>
                      <a:pt x="38" y="113"/>
                    </a:lnTo>
                    <a:lnTo>
                      <a:pt x="38" y="113"/>
                    </a:lnTo>
                    <a:lnTo>
                      <a:pt x="38" y="113"/>
                    </a:lnTo>
                    <a:lnTo>
                      <a:pt x="38" y="113"/>
                    </a:lnTo>
                    <a:lnTo>
                      <a:pt x="38" y="113"/>
                    </a:lnTo>
                    <a:lnTo>
                      <a:pt x="38" y="113"/>
                    </a:lnTo>
                    <a:lnTo>
                      <a:pt x="38" y="113"/>
                    </a:lnTo>
                    <a:lnTo>
                      <a:pt x="38" y="113"/>
                    </a:lnTo>
                    <a:lnTo>
                      <a:pt x="38" y="113"/>
                    </a:lnTo>
                    <a:lnTo>
                      <a:pt x="38" y="113"/>
                    </a:lnTo>
                    <a:lnTo>
                      <a:pt x="38" y="107"/>
                    </a:lnTo>
                    <a:lnTo>
                      <a:pt x="38" y="107"/>
                    </a:lnTo>
                    <a:lnTo>
                      <a:pt x="38" y="107"/>
                    </a:lnTo>
                    <a:lnTo>
                      <a:pt x="38" y="107"/>
                    </a:lnTo>
                    <a:lnTo>
                      <a:pt x="38" y="107"/>
                    </a:lnTo>
                    <a:lnTo>
                      <a:pt x="38" y="107"/>
                    </a:lnTo>
                    <a:lnTo>
                      <a:pt x="38" y="107"/>
                    </a:lnTo>
                    <a:lnTo>
                      <a:pt x="38" y="113"/>
                    </a:lnTo>
                    <a:lnTo>
                      <a:pt x="38" y="113"/>
                    </a:lnTo>
                    <a:lnTo>
                      <a:pt x="38" y="113"/>
                    </a:lnTo>
                    <a:lnTo>
                      <a:pt x="38" y="113"/>
                    </a:lnTo>
                    <a:lnTo>
                      <a:pt x="38" y="119"/>
                    </a:lnTo>
                    <a:lnTo>
                      <a:pt x="38" y="119"/>
                    </a:lnTo>
                    <a:lnTo>
                      <a:pt x="38" y="119"/>
                    </a:lnTo>
                    <a:lnTo>
                      <a:pt x="38" y="119"/>
                    </a:lnTo>
                    <a:lnTo>
                      <a:pt x="38" y="119"/>
                    </a:lnTo>
                    <a:lnTo>
                      <a:pt x="38" y="119"/>
                    </a:lnTo>
                    <a:lnTo>
                      <a:pt x="38" y="119"/>
                    </a:lnTo>
                    <a:lnTo>
                      <a:pt x="38" y="119"/>
                    </a:lnTo>
                    <a:lnTo>
                      <a:pt x="38" y="119"/>
                    </a:lnTo>
                    <a:lnTo>
                      <a:pt x="38" y="125"/>
                    </a:lnTo>
                    <a:lnTo>
                      <a:pt x="38" y="125"/>
                    </a:lnTo>
                    <a:lnTo>
                      <a:pt x="38" y="125"/>
                    </a:lnTo>
                    <a:lnTo>
                      <a:pt x="31" y="132"/>
                    </a:lnTo>
                    <a:lnTo>
                      <a:pt x="38" y="132"/>
                    </a:lnTo>
                    <a:lnTo>
                      <a:pt x="38" y="132"/>
                    </a:lnTo>
                    <a:lnTo>
                      <a:pt x="38" y="132"/>
                    </a:lnTo>
                    <a:lnTo>
                      <a:pt x="38" y="138"/>
                    </a:lnTo>
                    <a:lnTo>
                      <a:pt x="38" y="138"/>
                    </a:lnTo>
                    <a:lnTo>
                      <a:pt x="38" y="138"/>
                    </a:lnTo>
                    <a:lnTo>
                      <a:pt x="44" y="132"/>
                    </a:lnTo>
                    <a:lnTo>
                      <a:pt x="44" y="132"/>
                    </a:lnTo>
                    <a:lnTo>
                      <a:pt x="44" y="132"/>
                    </a:lnTo>
                    <a:lnTo>
                      <a:pt x="44" y="132"/>
                    </a:lnTo>
                    <a:lnTo>
                      <a:pt x="44" y="132"/>
                    </a:lnTo>
                    <a:lnTo>
                      <a:pt x="50" y="132"/>
                    </a:lnTo>
                    <a:lnTo>
                      <a:pt x="50" y="125"/>
                    </a:lnTo>
                    <a:lnTo>
                      <a:pt x="50" y="125"/>
                    </a:lnTo>
                    <a:lnTo>
                      <a:pt x="50" y="119"/>
                    </a:lnTo>
                    <a:lnTo>
                      <a:pt x="50" y="119"/>
                    </a:lnTo>
                    <a:lnTo>
                      <a:pt x="50" y="119"/>
                    </a:lnTo>
                    <a:lnTo>
                      <a:pt x="50" y="119"/>
                    </a:lnTo>
                    <a:lnTo>
                      <a:pt x="50" y="113"/>
                    </a:lnTo>
                    <a:lnTo>
                      <a:pt x="50" y="113"/>
                    </a:lnTo>
                    <a:lnTo>
                      <a:pt x="50" y="113"/>
                    </a:lnTo>
                    <a:lnTo>
                      <a:pt x="50" y="107"/>
                    </a:lnTo>
                    <a:lnTo>
                      <a:pt x="57" y="107"/>
                    </a:lnTo>
                    <a:lnTo>
                      <a:pt x="57" y="107"/>
                    </a:lnTo>
                    <a:lnTo>
                      <a:pt x="57" y="113"/>
                    </a:lnTo>
                    <a:lnTo>
                      <a:pt x="57" y="113"/>
                    </a:lnTo>
                    <a:lnTo>
                      <a:pt x="57" y="113"/>
                    </a:lnTo>
                    <a:lnTo>
                      <a:pt x="57" y="113"/>
                    </a:lnTo>
                    <a:lnTo>
                      <a:pt x="50" y="119"/>
                    </a:lnTo>
                    <a:lnTo>
                      <a:pt x="50" y="119"/>
                    </a:lnTo>
                    <a:lnTo>
                      <a:pt x="57" y="119"/>
                    </a:lnTo>
                    <a:lnTo>
                      <a:pt x="57" y="119"/>
                    </a:lnTo>
                    <a:lnTo>
                      <a:pt x="57" y="119"/>
                    </a:lnTo>
                    <a:lnTo>
                      <a:pt x="57" y="113"/>
                    </a:lnTo>
                    <a:lnTo>
                      <a:pt x="57" y="107"/>
                    </a:lnTo>
                    <a:lnTo>
                      <a:pt x="57" y="107"/>
                    </a:lnTo>
                    <a:lnTo>
                      <a:pt x="57" y="107"/>
                    </a:lnTo>
                    <a:lnTo>
                      <a:pt x="63" y="100"/>
                    </a:lnTo>
                    <a:lnTo>
                      <a:pt x="63" y="100"/>
                    </a:lnTo>
                    <a:lnTo>
                      <a:pt x="63" y="94"/>
                    </a:lnTo>
                    <a:lnTo>
                      <a:pt x="63" y="94"/>
                    </a:lnTo>
                    <a:lnTo>
                      <a:pt x="63" y="94"/>
                    </a:lnTo>
                    <a:lnTo>
                      <a:pt x="63" y="94"/>
                    </a:lnTo>
                    <a:lnTo>
                      <a:pt x="69" y="94"/>
                    </a:lnTo>
                    <a:lnTo>
                      <a:pt x="69" y="88"/>
                    </a:lnTo>
                    <a:lnTo>
                      <a:pt x="69" y="88"/>
                    </a:lnTo>
                    <a:lnTo>
                      <a:pt x="69" y="88"/>
                    </a:lnTo>
                    <a:lnTo>
                      <a:pt x="69" y="88"/>
                    </a:lnTo>
                    <a:lnTo>
                      <a:pt x="69" y="88"/>
                    </a:lnTo>
                    <a:lnTo>
                      <a:pt x="69" y="88"/>
                    </a:lnTo>
                    <a:lnTo>
                      <a:pt x="69" y="88"/>
                    </a:lnTo>
                    <a:lnTo>
                      <a:pt x="69" y="88"/>
                    </a:lnTo>
                    <a:lnTo>
                      <a:pt x="63" y="88"/>
                    </a:lnTo>
                    <a:lnTo>
                      <a:pt x="63" y="88"/>
                    </a:lnTo>
                    <a:lnTo>
                      <a:pt x="63" y="81"/>
                    </a:lnTo>
                    <a:lnTo>
                      <a:pt x="63" y="81"/>
                    </a:lnTo>
                    <a:lnTo>
                      <a:pt x="63" y="81"/>
                    </a:lnTo>
                    <a:lnTo>
                      <a:pt x="69" y="81"/>
                    </a:lnTo>
                    <a:lnTo>
                      <a:pt x="69" y="81"/>
                    </a:lnTo>
                    <a:lnTo>
                      <a:pt x="69" y="81"/>
                    </a:lnTo>
                    <a:lnTo>
                      <a:pt x="69" y="75"/>
                    </a:lnTo>
                    <a:lnTo>
                      <a:pt x="69" y="75"/>
                    </a:lnTo>
                    <a:lnTo>
                      <a:pt x="69" y="75"/>
                    </a:lnTo>
                    <a:lnTo>
                      <a:pt x="69" y="75"/>
                    </a:lnTo>
                    <a:lnTo>
                      <a:pt x="69" y="69"/>
                    </a:lnTo>
                    <a:lnTo>
                      <a:pt x="69" y="69"/>
                    </a:lnTo>
                    <a:lnTo>
                      <a:pt x="69" y="69"/>
                    </a:lnTo>
                    <a:lnTo>
                      <a:pt x="69" y="69"/>
                    </a:lnTo>
                    <a:lnTo>
                      <a:pt x="75" y="69"/>
                    </a:lnTo>
                    <a:lnTo>
                      <a:pt x="75" y="69"/>
                    </a:lnTo>
                    <a:lnTo>
                      <a:pt x="82" y="69"/>
                    </a:lnTo>
                    <a:lnTo>
                      <a:pt x="82" y="69"/>
                    </a:lnTo>
                    <a:lnTo>
                      <a:pt x="82" y="63"/>
                    </a:lnTo>
                    <a:lnTo>
                      <a:pt x="82" y="63"/>
                    </a:lnTo>
                    <a:lnTo>
                      <a:pt x="82" y="63"/>
                    </a:lnTo>
                    <a:lnTo>
                      <a:pt x="82" y="63"/>
                    </a:lnTo>
                    <a:lnTo>
                      <a:pt x="82" y="63"/>
                    </a:lnTo>
                    <a:lnTo>
                      <a:pt x="82" y="63"/>
                    </a:lnTo>
                    <a:lnTo>
                      <a:pt x="82" y="56"/>
                    </a:lnTo>
                    <a:lnTo>
                      <a:pt x="88" y="56"/>
                    </a:lnTo>
                    <a:lnTo>
                      <a:pt x="88" y="56"/>
                    </a:lnTo>
                    <a:lnTo>
                      <a:pt x="88" y="56"/>
                    </a:lnTo>
                    <a:lnTo>
                      <a:pt x="88" y="56"/>
                    </a:lnTo>
                    <a:lnTo>
                      <a:pt x="94" y="56"/>
                    </a:lnTo>
                    <a:lnTo>
                      <a:pt x="94" y="56"/>
                    </a:lnTo>
                    <a:lnTo>
                      <a:pt x="94" y="56"/>
                    </a:lnTo>
                    <a:lnTo>
                      <a:pt x="94" y="56"/>
                    </a:lnTo>
                    <a:lnTo>
                      <a:pt x="94" y="50"/>
                    </a:lnTo>
                    <a:lnTo>
                      <a:pt x="94" y="50"/>
                    </a:lnTo>
                    <a:lnTo>
                      <a:pt x="94" y="50"/>
                    </a:lnTo>
                    <a:lnTo>
                      <a:pt x="101" y="50"/>
                    </a:lnTo>
                    <a:lnTo>
                      <a:pt x="101" y="50"/>
                    </a:lnTo>
                    <a:lnTo>
                      <a:pt x="101" y="50"/>
                    </a:lnTo>
                    <a:lnTo>
                      <a:pt x="101" y="50"/>
                    </a:lnTo>
                    <a:lnTo>
                      <a:pt x="101" y="50"/>
                    </a:lnTo>
                    <a:lnTo>
                      <a:pt x="101" y="50"/>
                    </a:lnTo>
                    <a:lnTo>
                      <a:pt x="94" y="44"/>
                    </a:lnTo>
                    <a:lnTo>
                      <a:pt x="94" y="44"/>
                    </a:lnTo>
                    <a:lnTo>
                      <a:pt x="94" y="44"/>
                    </a:lnTo>
                    <a:lnTo>
                      <a:pt x="94" y="44"/>
                    </a:lnTo>
                    <a:lnTo>
                      <a:pt x="94" y="44"/>
                    </a:lnTo>
                    <a:lnTo>
                      <a:pt x="101" y="37"/>
                    </a:lnTo>
                    <a:lnTo>
                      <a:pt x="101" y="37"/>
                    </a:lnTo>
                    <a:lnTo>
                      <a:pt x="107" y="37"/>
                    </a:lnTo>
                    <a:lnTo>
                      <a:pt x="107" y="37"/>
                    </a:lnTo>
                    <a:lnTo>
                      <a:pt x="107" y="37"/>
                    </a:lnTo>
                    <a:lnTo>
                      <a:pt x="107" y="31"/>
                    </a:lnTo>
                    <a:lnTo>
                      <a:pt x="107" y="31"/>
                    </a:lnTo>
                    <a:lnTo>
                      <a:pt x="107" y="31"/>
                    </a:lnTo>
                    <a:lnTo>
                      <a:pt x="107" y="31"/>
                    </a:lnTo>
                    <a:lnTo>
                      <a:pt x="107" y="31"/>
                    </a:lnTo>
                    <a:lnTo>
                      <a:pt x="107" y="31"/>
                    </a:lnTo>
                    <a:lnTo>
                      <a:pt x="107" y="31"/>
                    </a:lnTo>
                    <a:lnTo>
                      <a:pt x="107" y="31"/>
                    </a:lnTo>
                    <a:lnTo>
                      <a:pt x="107" y="25"/>
                    </a:lnTo>
                    <a:lnTo>
                      <a:pt x="101" y="25"/>
                    </a:lnTo>
                    <a:lnTo>
                      <a:pt x="101" y="25"/>
                    </a:lnTo>
                    <a:lnTo>
                      <a:pt x="101" y="25"/>
                    </a:lnTo>
                    <a:lnTo>
                      <a:pt x="101" y="25"/>
                    </a:lnTo>
                    <a:lnTo>
                      <a:pt x="101" y="25"/>
                    </a:lnTo>
                    <a:lnTo>
                      <a:pt x="101" y="25"/>
                    </a:lnTo>
                    <a:lnTo>
                      <a:pt x="101" y="25"/>
                    </a:lnTo>
                    <a:lnTo>
                      <a:pt x="101" y="25"/>
                    </a:lnTo>
                    <a:lnTo>
                      <a:pt x="101" y="31"/>
                    </a:lnTo>
                    <a:lnTo>
                      <a:pt x="101" y="31"/>
                    </a:lnTo>
                    <a:lnTo>
                      <a:pt x="101" y="31"/>
                    </a:lnTo>
                    <a:lnTo>
                      <a:pt x="101" y="31"/>
                    </a:lnTo>
                    <a:lnTo>
                      <a:pt x="101" y="31"/>
                    </a:lnTo>
                    <a:lnTo>
                      <a:pt x="94" y="31"/>
                    </a:lnTo>
                    <a:lnTo>
                      <a:pt x="94" y="31"/>
                    </a:lnTo>
                    <a:lnTo>
                      <a:pt x="94" y="31"/>
                    </a:lnTo>
                    <a:lnTo>
                      <a:pt x="94" y="31"/>
                    </a:lnTo>
                    <a:lnTo>
                      <a:pt x="94" y="31"/>
                    </a:lnTo>
                    <a:lnTo>
                      <a:pt x="94" y="25"/>
                    </a:lnTo>
                    <a:lnTo>
                      <a:pt x="94" y="25"/>
                    </a:lnTo>
                    <a:lnTo>
                      <a:pt x="94" y="25"/>
                    </a:lnTo>
                    <a:lnTo>
                      <a:pt x="101" y="25"/>
                    </a:lnTo>
                    <a:lnTo>
                      <a:pt x="101" y="25"/>
                    </a:lnTo>
                    <a:lnTo>
                      <a:pt x="101" y="25"/>
                    </a:lnTo>
                    <a:lnTo>
                      <a:pt x="101" y="25"/>
                    </a:lnTo>
                    <a:lnTo>
                      <a:pt x="101" y="19"/>
                    </a:lnTo>
                    <a:lnTo>
                      <a:pt x="101" y="25"/>
                    </a:lnTo>
                    <a:lnTo>
                      <a:pt x="101" y="25"/>
                    </a:lnTo>
                    <a:lnTo>
                      <a:pt x="107" y="25"/>
                    </a:lnTo>
                    <a:lnTo>
                      <a:pt x="107" y="25"/>
                    </a:lnTo>
                    <a:lnTo>
                      <a:pt x="107" y="19"/>
                    </a:lnTo>
                    <a:lnTo>
                      <a:pt x="107" y="19"/>
                    </a:lnTo>
                    <a:lnTo>
                      <a:pt x="107" y="19"/>
                    </a:lnTo>
                    <a:lnTo>
                      <a:pt x="107" y="19"/>
                    </a:lnTo>
                    <a:lnTo>
                      <a:pt x="107" y="19"/>
                    </a:lnTo>
                    <a:lnTo>
                      <a:pt x="107" y="19"/>
                    </a:lnTo>
                    <a:lnTo>
                      <a:pt x="107" y="19"/>
                    </a:lnTo>
                    <a:lnTo>
                      <a:pt x="107" y="19"/>
                    </a:lnTo>
                    <a:lnTo>
                      <a:pt x="107" y="12"/>
                    </a:lnTo>
                    <a:lnTo>
                      <a:pt x="107" y="12"/>
                    </a:lnTo>
                    <a:lnTo>
                      <a:pt x="107" y="12"/>
                    </a:lnTo>
                    <a:lnTo>
                      <a:pt x="107" y="12"/>
                    </a:lnTo>
                    <a:lnTo>
                      <a:pt x="107" y="19"/>
                    </a:lnTo>
                    <a:lnTo>
                      <a:pt x="107" y="19"/>
                    </a:lnTo>
                    <a:lnTo>
                      <a:pt x="107" y="19"/>
                    </a:lnTo>
                    <a:lnTo>
                      <a:pt x="107" y="19"/>
                    </a:lnTo>
                    <a:lnTo>
                      <a:pt x="107" y="19"/>
                    </a:lnTo>
                    <a:lnTo>
                      <a:pt x="107" y="19"/>
                    </a:lnTo>
                    <a:lnTo>
                      <a:pt x="107" y="19"/>
                    </a:lnTo>
                    <a:lnTo>
                      <a:pt x="107" y="19"/>
                    </a:lnTo>
                    <a:lnTo>
                      <a:pt x="107" y="19"/>
                    </a:lnTo>
                    <a:lnTo>
                      <a:pt x="113" y="19"/>
                    </a:lnTo>
                    <a:lnTo>
                      <a:pt x="113" y="19"/>
                    </a:lnTo>
                    <a:lnTo>
                      <a:pt x="113" y="19"/>
                    </a:lnTo>
                    <a:lnTo>
                      <a:pt x="113" y="19"/>
                    </a:lnTo>
                    <a:lnTo>
                      <a:pt x="113" y="19"/>
                    </a:lnTo>
                    <a:lnTo>
                      <a:pt x="113" y="19"/>
                    </a:lnTo>
                    <a:lnTo>
                      <a:pt x="113" y="19"/>
                    </a:lnTo>
                    <a:lnTo>
                      <a:pt x="113" y="19"/>
                    </a:lnTo>
                    <a:lnTo>
                      <a:pt x="113" y="19"/>
                    </a:lnTo>
                    <a:lnTo>
                      <a:pt x="113" y="19"/>
                    </a:lnTo>
                    <a:lnTo>
                      <a:pt x="113" y="19"/>
                    </a:lnTo>
                    <a:lnTo>
                      <a:pt x="107" y="19"/>
                    </a:lnTo>
                    <a:lnTo>
                      <a:pt x="107" y="19"/>
                    </a:lnTo>
                    <a:lnTo>
                      <a:pt x="107" y="25"/>
                    </a:lnTo>
                    <a:lnTo>
                      <a:pt x="107" y="25"/>
                    </a:lnTo>
                    <a:lnTo>
                      <a:pt x="107" y="25"/>
                    </a:lnTo>
                    <a:lnTo>
                      <a:pt x="107" y="25"/>
                    </a:lnTo>
                    <a:lnTo>
                      <a:pt x="107" y="31"/>
                    </a:lnTo>
                    <a:lnTo>
                      <a:pt x="107" y="31"/>
                    </a:lnTo>
                    <a:lnTo>
                      <a:pt x="107" y="31"/>
                    </a:lnTo>
                    <a:lnTo>
                      <a:pt x="107" y="31"/>
                    </a:lnTo>
                    <a:lnTo>
                      <a:pt x="107" y="31"/>
                    </a:lnTo>
                    <a:lnTo>
                      <a:pt x="107" y="31"/>
                    </a:lnTo>
                    <a:lnTo>
                      <a:pt x="107" y="31"/>
                    </a:lnTo>
                    <a:lnTo>
                      <a:pt x="107" y="31"/>
                    </a:lnTo>
                    <a:lnTo>
                      <a:pt x="107" y="31"/>
                    </a:lnTo>
                    <a:lnTo>
                      <a:pt x="107" y="31"/>
                    </a:lnTo>
                    <a:lnTo>
                      <a:pt x="107" y="37"/>
                    </a:lnTo>
                    <a:lnTo>
                      <a:pt x="107" y="37"/>
                    </a:lnTo>
                    <a:lnTo>
                      <a:pt x="107" y="37"/>
                    </a:lnTo>
                    <a:lnTo>
                      <a:pt x="107" y="37"/>
                    </a:lnTo>
                    <a:lnTo>
                      <a:pt x="107" y="37"/>
                    </a:lnTo>
                    <a:lnTo>
                      <a:pt x="107" y="37"/>
                    </a:lnTo>
                    <a:lnTo>
                      <a:pt x="107" y="37"/>
                    </a:lnTo>
                    <a:lnTo>
                      <a:pt x="107" y="37"/>
                    </a:lnTo>
                    <a:lnTo>
                      <a:pt x="107" y="37"/>
                    </a:lnTo>
                    <a:lnTo>
                      <a:pt x="107" y="37"/>
                    </a:lnTo>
                    <a:lnTo>
                      <a:pt x="107" y="37"/>
                    </a:lnTo>
                    <a:lnTo>
                      <a:pt x="113" y="37"/>
                    </a:lnTo>
                    <a:lnTo>
                      <a:pt x="113" y="37"/>
                    </a:lnTo>
                    <a:lnTo>
                      <a:pt x="113" y="37"/>
                    </a:lnTo>
                    <a:lnTo>
                      <a:pt x="113" y="37"/>
                    </a:lnTo>
                    <a:lnTo>
                      <a:pt x="113" y="37"/>
                    </a:lnTo>
                    <a:lnTo>
                      <a:pt x="113" y="37"/>
                    </a:lnTo>
                    <a:lnTo>
                      <a:pt x="113" y="37"/>
                    </a:lnTo>
                    <a:lnTo>
                      <a:pt x="113" y="37"/>
                    </a:lnTo>
                    <a:lnTo>
                      <a:pt x="113" y="37"/>
                    </a:lnTo>
                    <a:lnTo>
                      <a:pt x="113" y="44"/>
                    </a:lnTo>
                    <a:lnTo>
                      <a:pt x="113" y="44"/>
                    </a:lnTo>
                    <a:lnTo>
                      <a:pt x="113" y="44"/>
                    </a:lnTo>
                    <a:lnTo>
                      <a:pt x="107" y="44"/>
                    </a:lnTo>
                    <a:lnTo>
                      <a:pt x="107" y="44"/>
                    </a:lnTo>
                    <a:lnTo>
                      <a:pt x="107" y="44"/>
                    </a:lnTo>
                    <a:lnTo>
                      <a:pt x="107" y="44"/>
                    </a:lnTo>
                    <a:lnTo>
                      <a:pt x="113" y="44"/>
                    </a:lnTo>
                    <a:lnTo>
                      <a:pt x="113" y="44"/>
                    </a:lnTo>
                    <a:lnTo>
                      <a:pt x="113" y="44"/>
                    </a:lnTo>
                    <a:lnTo>
                      <a:pt x="113" y="44"/>
                    </a:lnTo>
                    <a:lnTo>
                      <a:pt x="113" y="44"/>
                    </a:lnTo>
                    <a:lnTo>
                      <a:pt x="113" y="44"/>
                    </a:lnTo>
                    <a:lnTo>
                      <a:pt x="113" y="44"/>
                    </a:lnTo>
                    <a:lnTo>
                      <a:pt x="113" y="44"/>
                    </a:lnTo>
                    <a:lnTo>
                      <a:pt x="113" y="44"/>
                    </a:lnTo>
                    <a:lnTo>
                      <a:pt x="113" y="44"/>
                    </a:lnTo>
                    <a:lnTo>
                      <a:pt x="113" y="44"/>
                    </a:lnTo>
                    <a:lnTo>
                      <a:pt x="113" y="44"/>
                    </a:lnTo>
                    <a:lnTo>
                      <a:pt x="113" y="44"/>
                    </a:lnTo>
                    <a:lnTo>
                      <a:pt x="113" y="50"/>
                    </a:lnTo>
                    <a:lnTo>
                      <a:pt x="113" y="50"/>
                    </a:lnTo>
                    <a:lnTo>
                      <a:pt x="113" y="50"/>
                    </a:lnTo>
                    <a:lnTo>
                      <a:pt x="113" y="50"/>
                    </a:lnTo>
                    <a:lnTo>
                      <a:pt x="113" y="44"/>
                    </a:lnTo>
                    <a:lnTo>
                      <a:pt x="113" y="44"/>
                    </a:lnTo>
                    <a:lnTo>
                      <a:pt x="113" y="44"/>
                    </a:lnTo>
                    <a:lnTo>
                      <a:pt x="119" y="50"/>
                    </a:lnTo>
                    <a:lnTo>
                      <a:pt x="119" y="50"/>
                    </a:lnTo>
                    <a:lnTo>
                      <a:pt x="119" y="50"/>
                    </a:lnTo>
                    <a:lnTo>
                      <a:pt x="119" y="50"/>
                    </a:lnTo>
                    <a:lnTo>
                      <a:pt x="119" y="50"/>
                    </a:lnTo>
                    <a:lnTo>
                      <a:pt x="119" y="50"/>
                    </a:lnTo>
                    <a:lnTo>
                      <a:pt x="119" y="50"/>
                    </a:lnTo>
                    <a:lnTo>
                      <a:pt x="119" y="56"/>
                    </a:lnTo>
                    <a:lnTo>
                      <a:pt x="119" y="56"/>
                    </a:lnTo>
                    <a:lnTo>
                      <a:pt x="126" y="56"/>
                    </a:lnTo>
                    <a:lnTo>
                      <a:pt x="126" y="56"/>
                    </a:lnTo>
                    <a:lnTo>
                      <a:pt x="126" y="63"/>
                    </a:lnTo>
                    <a:lnTo>
                      <a:pt x="126" y="63"/>
                    </a:lnTo>
                    <a:lnTo>
                      <a:pt x="126" y="63"/>
                    </a:lnTo>
                    <a:lnTo>
                      <a:pt x="126" y="63"/>
                    </a:lnTo>
                    <a:lnTo>
                      <a:pt x="126" y="63"/>
                    </a:lnTo>
                    <a:lnTo>
                      <a:pt x="119" y="63"/>
                    </a:lnTo>
                    <a:lnTo>
                      <a:pt x="119" y="63"/>
                    </a:lnTo>
                    <a:lnTo>
                      <a:pt x="119" y="63"/>
                    </a:lnTo>
                    <a:lnTo>
                      <a:pt x="119" y="69"/>
                    </a:lnTo>
                    <a:lnTo>
                      <a:pt x="119" y="69"/>
                    </a:lnTo>
                    <a:lnTo>
                      <a:pt x="119" y="69"/>
                    </a:lnTo>
                    <a:lnTo>
                      <a:pt x="126" y="69"/>
                    </a:lnTo>
                    <a:lnTo>
                      <a:pt x="126" y="69"/>
                    </a:lnTo>
                    <a:lnTo>
                      <a:pt x="126" y="69"/>
                    </a:lnTo>
                    <a:lnTo>
                      <a:pt x="126" y="69"/>
                    </a:lnTo>
                    <a:lnTo>
                      <a:pt x="126" y="69"/>
                    </a:lnTo>
                    <a:lnTo>
                      <a:pt x="126" y="75"/>
                    </a:lnTo>
                    <a:lnTo>
                      <a:pt x="126" y="75"/>
                    </a:lnTo>
                    <a:lnTo>
                      <a:pt x="126" y="75"/>
                    </a:lnTo>
                    <a:lnTo>
                      <a:pt x="126" y="75"/>
                    </a:lnTo>
                    <a:lnTo>
                      <a:pt x="126" y="81"/>
                    </a:lnTo>
                    <a:lnTo>
                      <a:pt x="126" y="81"/>
                    </a:lnTo>
                    <a:lnTo>
                      <a:pt x="126" y="81"/>
                    </a:lnTo>
                    <a:lnTo>
                      <a:pt x="126" y="81"/>
                    </a:lnTo>
                    <a:lnTo>
                      <a:pt x="132" y="88"/>
                    </a:lnTo>
                    <a:lnTo>
                      <a:pt x="132" y="88"/>
                    </a:lnTo>
                    <a:lnTo>
                      <a:pt x="132" y="88"/>
                    </a:lnTo>
                    <a:lnTo>
                      <a:pt x="132" y="88"/>
                    </a:lnTo>
                    <a:lnTo>
                      <a:pt x="132" y="88"/>
                    </a:lnTo>
                    <a:lnTo>
                      <a:pt x="132" y="94"/>
                    </a:lnTo>
                    <a:lnTo>
                      <a:pt x="132" y="94"/>
                    </a:lnTo>
                    <a:lnTo>
                      <a:pt x="132" y="88"/>
                    </a:lnTo>
                    <a:lnTo>
                      <a:pt x="132" y="88"/>
                    </a:lnTo>
                    <a:lnTo>
                      <a:pt x="132" y="88"/>
                    </a:lnTo>
                    <a:lnTo>
                      <a:pt x="132" y="88"/>
                    </a:lnTo>
                    <a:lnTo>
                      <a:pt x="126" y="88"/>
                    </a:lnTo>
                    <a:lnTo>
                      <a:pt x="126" y="81"/>
                    </a:lnTo>
                    <a:lnTo>
                      <a:pt x="126" y="81"/>
                    </a:lnTo>
                    <a:lnTo>
                      <a:pt x="126" y="81"/>
                    </a:lnTo>
                    <a:lnTo>
                      <a:pt x="126" y="81"/>
                    </a:lnTo>
                    <a:lnTo>
                      <a:pt x="126" y="81"/>
                    </a:lnTo>
                    <a:lnTo>
                      <a:pt x="119" y="81"/>
                    </a:lnTo>
                    <a:lnTo>
                      <a:pt x="119" y="75"/>
                    </a:lnTo>
                    <a:lnTo>
                      <a:pt x="119" y="75"/>
                    </a:lnTo>
                    <a:lnTo>
                      <a:pt x="119" y="75"/>
                    </a:lnTo>
                    <a:lnTo>
                      <a:pt x="119" y="75"/>
                    </a:lnTo>
                    <a:lnTo>
                      <a:pt x="119" y="75"/>
                    </a:lnTo>
                    <a:lnTo>
                      <a:pt x="119" y="75"/>
                    </a:lnTo>
                    <a:lnTo>
                      <a:pt x="119" y="75"/>
                    </a:lnTo>
                    <a:lnTo>
                      <a:pt x="119" y="81"/>
                    </a:lnTo>
                    <a:lnTo>
                      <a:pt x="119" y="81"/>
                    </a:lnTo>
                    <a:lnTo>
                      <a:pt x="119" y="81"/>
                    </a:lnTo>
                    <a:lnTo>
                      <a:pt x="119" y="81"/>
                    </a:lnTo>
                    <a:lnTo>
                      <a:pt x="119" y="88"/>
                    </a:lnTo>
                    <a:lnTo>
                      <a:pt x="119" y="88"/>
                    </a:lnTo>
                    <a:lnTo>
                      <a:pt x="119" y="88"/>
                    </a:lnTo>
                    <a:lnTo>
                      <a:pt x="119" y="88"/>
                    </a:lnTo>
                    <a:lnTo>
                      <a:pt x="119" y="88"/>
                    </a:lnTo>
                    <a:lnTo>
                      <a:pt x="119" y="88"/>
                    </a:lnTo>
                    <a:lnTo>
                      <a:pt x="119" y="88"/>
                    </a:lnTo>
                    <a:lnTo>
                      <a:pt x="113" y="94"/>
                    </a:lnTo>
                    <a:lnTo>
                      <a:pt x="113" y="94"/>
                    </a:lnTo>
                    <a:lnTo>
                      <a:pt x="113" y="94"/>
                    </a:lnTo>
                    <a:lnTo>
                      <a:pt x="113" y="94"/>
                    </a:lnTo>
                    <a:lnTo>
                      <a:pt x="113" y="94"/>
                    </a:lnTo>
                    <a:lnTo>
                      <a:pt x="113" y="94"/>
                    </a:lnTo>
                    <a:lnTo>
                      <a:pt x="113" y="94"/>
                    </a:lnTo>
                    <a:lnTo>
                      <a:pt x="113" y="94"/>
                    </a:lnTo>
                    <a:lnTo>
                      <a:pt x="113" y="100"/>
                    </a:lnTo>
                    <a:lnTo>
                      <a:pt x="113" y="100"/>
                    </a:lnTo>
                    <a:lnTo>
                      <a:pt x="119" y="100"/>
                    </a:lnTo>
                    <a:lnTo>
                      <a:pt x="119" y="94"/>
                    </a:lnTo>
                    <a:lnTo>
                      <a:pt x="126" y="94"/>
                    </a:lnTo>
                    <a:lnTo>
                      <a:pt x="132" y="94"/>
                    </a:lnTo>
                    <a:lnTo>
                      <a:pt x="138" y="88"/>
                    </a:lnTo>
                    <a:lnTo>
                      <a:pt x="145" y="88"/>
                    </a:lnTo>
                    <a:lnTo>
                      <a:pt x="145" y="88"/>
                    </a:lnTo>
                    <a:lnTo>
                      <a:pt x="145" y="88"/>
                    </a:lnTo>
                    <a:lnTo>
                      <a:pt x="151" y="88"/>
                    </a:lnTo>
                    <a:lnTo>
                      <a:pt x="151" y="81"/>
                    </a:lnTo>
                    <a:lnTo>
                      <a:pt x="151" y="81"/>
                    </a:lnTo>
                    <a:lnTo>
                      <a:pt x="157" y="81"/>
                    </a:lnTo>
                    <a:lnTo>
                      <a:pt x="157" y="81"/>
                    </a:lnTo>
                    <a:lnTo>
                      <a:pt x="157" y="81"/>
                    </a:lnTo>
                    <a:lnTo>
                      <a:pt x="157" y="81"/>
                    </a:lnTo>
                    <a:lnTo>
                      <a:pt x="157" y="81"/>
                    </a:lnTo>
                    <a:lnTo>
                      <a:pt x="157" y="81"/>
                    </a:lnTo>
                    <a:lnTo>
                      <a:pt x="157" y="81"/>
                    </a:lnTo>
                    <a:lnTo>
                      <a:pt x="164" y="75"/>
                    </a:lnTo>
                    <a:lnTo>
                      <a:pt x="164" y="75"/>
                    </a:lnTo>
                    <a:lnTo>
                      <a:pt x="164" y="75"/>
                    </a:lnTo>
                    <a:lnTo>
                      <a:pt x="164" y="75"/>
                    </a:lnTo>
                    <a:lnTo>
                      <a:pt x="164" y="69"/>
                    </a:lnTo>
                    <a:lnTo>
                      <a:pt x="164" y="69"/>
                    </a:lnTo>
                    <a:lnTo>
                      <a:pt x="170" y="63"/>
                    </a:lnTo>
                    <a:lnTo>
                      <a:pt x="164" y="63"/>
                    </a:lnTo>
                    <a:lnTo>
                      <a:pt x="164" y="63"/>
                    </a:lnTo>
                    <a:lnTo>
                      <a:pt x="164" y="63"/>
                    </a:lnTo>
                    <a:lnTo>
                      <a:pt x="164" y="63"/>
                    </a:lnTo>
                    <a:lnTo>
                      <a:pt x="164" y="63"/>
                    </a:lnTo>
                    <a:lnTo>
                      <a:pt x="164" y="63"/>
                    </a:lnTo>
                    <a:lnTo>
                      <a:pt x="164" y="69"/>
                    </a:lnTo>
                    <a:lnTo>
                      <a:pt x="164" y="69"/>
                    </a:lnTo>
                    <a:lnTo>
                      <a:pt x="164" y="69"/>
                    </a:lnTo>
                    <a:lnTo>
                      <a:pt x="157" y="63"/>
                    </a:lnTo>
                    <a:lnTo>
                      <a:pt x="157" y="63"/>
                    </a:lnTo>
                    <a:lnTo>
                      <a:pt x="157" y="63"/>
                    </a:lnTo>
                    <a:lnTo>
                      <a:pt x="157" y="63"/>
                    </a:lnTo>
                    <a:lnTo>
                      <a:pt x="157" y="63"/>
                    </a:lnTo>
                    <a:lnTo>
                      <a:pt x="157" y="63"/>
                    </a:lnTo>
                    <a:lnTo>
                      <a:pt x="157" y="63"/>
                    </a:lnTo>
                    <a:lnTo>
                      <a:pt x="157" y="63"/>
                    </a:lnTo>
                    <a:lnTo>
                      <a:pt x="157" y="56"/>
                    </a:lnTo>
                    <a:lnTo>
                      <a:pt x="157" y="56"/>
                    </a:lnTo>
                    <a:lnTo>
                      <a:pt x="157" y="56"/>
                    </a:lnTo>
                    <a:lnTo>
                      <a:pt x="157" y="56"/>
                    </a:lnTo>
                    <a:lnTo>
                      <a:pt x="164" y="56"/>
                    </a:lnTo>
                    <a:lnTo>
                      <a:pt x="164" y="50"/>
                    </a:lnTo>
                    <a:lnTo>
                      <a:pt x="170" y="50"/>
                    </a:lnTo>
                    <a:lnTo>
                      <a:pt x="170" y="50"/>
                    </a:lnTo>
                    <a:lnTo>
                      <a:pt x="176" y="44"/>
                    </a:lnTo>
                    <a:lnTo>
                      <a:pt x="176" y="44"/>
                    </a:lnTo>
                    <a:lnTo>
                      <a:pt x="176" y="44"/>
                    </a:lnTo>
                    <a:lnTo>
                      <a:pt x="176" y="44"/>
                    </a:lnTo>
                    <a:lnTo>
                      <a:pt x="176" y="37"/>
                    </a:lnTo>
                    <a:lnTo>
                      <a:pt x="176" y="37"/>
                    </a:lnTo>
                    <a:lnTo>
                      <a:pt x="176" y="37"/>
                    </a:lnTo>
                    <a:lnTo>
                      <a:pt x="176" y="37"/>
                    </a:lnTo>
                    <a:lnTo>
                      <a:pt x="176" y="37"/>
                    </a:lnTo>
                    <a:lnTo>
                      <a:pt x="170" y="37"/>
                    </a:lnTo>
                    <a:lnTo>
                      <a:pt x="170" y="37"/>
                    </a:lnTo>
                    <a:lnTo>
                      <a:pt x="170" y="37"/>
                    </a:lnTo>
                    <a:lnTo>
                      <a:pt x="170" y="31"/>
                    </a:lnTo>
                    <a:lnTo>
                      <a:pt x="170" y="31"/>
                    </a:lnTo>
                    <a:lnTo>
                      <a:pt x="170" y="31"/>
                    </a:lnTo>
                    <a:lnTo>
                      <a:pt x="170" y="31"/>
                    </a:lnTo>
                    <a:lnTo>
                      <a:pt x="170" y="31"/>
                    </a:lnTo>
                    <a:lnTo>
                      <a:pt x="170" y="31"/>
                    </a:lnTo>
                    <a:lnTo>
                      <a:pt x="170" y="31"/>
                    </a:lnTo>
                    <a:lnTo>
                      <a:pt x="170" y="31"/>
                    </a:lnTo>
                    <a:lnTo>
                      <a:pt x="164" y="25"/>
                    </a:lnTo>
                    <a:lnTo>
                      <a:pt x="164" y="25"/>
                    </a:lnTo>
                    <a:lnTo>
                      <a:pt x="164" y="25"/>
                    </a:lnTo>
                    <a:lnTo>
                      <a:pt x="164" y="25"/>
                    </a:lnTo>
                    <a:lnTo>
                      <a:pt x="164" y="25"/>
                    </a:lnTo>
                    <a:lnTo>
                      <a:pt x="164" y="25"/>
                    </a:lnTo>
                    <a:lnTo>
                      <a:pt x="164" y="25"/>
                    </a:lnTo>
                    <a:lnTo>
                      <a:pt x="170" y="25"/>
                    </a:lnTo>
                    <a:lnTo>
                      <a:pt x="170" y="25"/>
                    </a:lnTo>
                    <a:lnTo>
                      <a:pt x="170" y="25"/>
                    </a:lnTo>
                    <a:lnTo>
                      <a:pt x="170" y="25"/>
                    </a:lnTo>
                    <a:lnTo>
                      <a:pt x="170" y="25"/>
                    </a:lnTo>
                    <a:lnTo>
                      <a:pt x="170" y="25"/>
                    </a:lnTo>
                    <a:lnTo>
                      <a:pt x="170" y="19"/>
                    </a:lnTo>
                    <a:lnTo>
                      <a:pt x="170" y="19"/>
                    </a:lnTo>
                    <a:lnTo>
                      <a:pt x="170" y="19"/>
                    </a:lnTo>
                    <a:lnTo>
                      <a:pt x="170" y="19"/>
                    </a:lnTo>
                    <a:lnTo>
                      <a:pt x="170" y="25"/>
                    </a:lnTo>
                    <a:lnTo>
                      <a:pt x="176" y="25"/>
                    </a:lnTo>
                    <a:lnTo>
                      <a:pt x="176" y="25"/>
                    </a:lnTo>
                    <a:lnTo>
                      <a:pt x="176" y="25"/>
                    </a:lnTo>
                    <a:lnTo>
                      <a:pt x="176" y="25"/>
                    </a:lnTo>
                    <a:lnTo>
                      <a:pt x="176" y="25"/>
                    </a:lnTo>
                    <a:lnTo>
                      <a:pt x="176" y="25"/>
                    </a:lnTo>
                    <a:lnTo>
                      <a:pt x="176" y="25"/>
                    </a:lnTo>
                    <a:lnTo>
                      <a:pt x="176" y="25"/>
                    </a:lnTo>
                    <a:lnTo>
                      <a:pt x="176" y="25"/>
                    </a:lnTo>
                    <a:lnTo>
                      <a:pt x="176" y="25"/>
                    </a:lnTo>
                    <a:lnTo>
                      <a:pt x="170" y="25"/>
                    </a:lnTo>
                    <a:lnTo>
                      <a:pt x="170" y="25"/>
                    </a:lnTo>
                    <a:lnTo>
                      <a:pt x="170" y="31"/>
                    </a:lnTo>
                    <a:lnTo>
                      <a:pt x="170" y="31"/>
                    </a:lnTo>
                    <a:lnTo>
                      <a:pt x="170" y="31"/>
                    </a:lnTo>
                    <a:lnTo>
                      <a:pt x="170" y="31"/>
                    </a:lnTo>
                    <a:lnTo>
                      <a:pt x="170" y="31"/>
                    </a:lnTo>
                    <a:lnTo>
                      <a:pt x="170" y="31"/>
                    </a:lnTo>
                    <a:lnTo>
                      <a:pt x="176" y="37"/>
                    </a:lnTo>
                    <a:lnTo>
                      <a:pt x="176" y="37"/>
                    </a:lnTo>
                    <a:lnTo>
                      <a:pt x="176" y="37"/>
                    </a:lnTo>
                    <a:lnTo>
                      <a:pt x="176" y="37"/>
                    </a:lnTo>
                    <a:lnTo>
                      <a:pt x="176" y="37"/>
                    </a:lnTo>
                    <a:lnTo>
                      <a:pt x="176" y="44"/>
                    </a:lnTo>
                    <a:lnTo>
                      <a:pt x="176" y="44"/>
                    </a:lnTo>
                    <a:lnTo>
                      <a:pt x="176" y="44"/>
                    </a:lnTo>
                    <a:lnTo>
                      <a:pt x="176" y="44"/>
                    </a:lnTo>
                    <a:lnTo>
                      <a:pt x="182" y="37"/>
                    </a:lnTo>
                    <a:lnTo>
                      <a:pt x="182" y="37"/>
                    </a:lnTo>
                    <a:lnTo>
                      <a:pt x="189" y="37"/>
                    </a:lnTo>
                    <a:lnTo>
                      <a:pt x="189" y="37"/>
                    </a:lnTo>
                    <a:lnTo>
                      <a:pt x="189" y="37"/>
                    </a:lnTo>
                    <a:lnTo>
                      <a:pt x="189" y="37"/>
                    </a:lnTo>
                    <a:lnTo>
                      <a:pt x="189" y="37"/>
                    </a:lnTo>
                    <a:lnTo>
                      <a:pt x="189" y="37"/>
                    </a:lnTo>
                    <a:lnTo>
                      <a:pt x="189" y="37"/>
                    </a:lnTo>
                    <a:lnTo>
                      <a:pt x="195" y="31"/>
                    </a:lnTo>
                    <a:lnTo>
                      <a:pt x="195" y="31"/>
                    </a:lnTo>
                    <a:lnTo>
                      <a:pt x="195" y="31"/>
                    </a:lnTo>
                    <a:lnTo>
                      <a:pt x="195" y="31"/>
                    </a:lnTo>
                    <a:lnTo>
                      <a:pt x="195" y="31"/>
                    </a:lnTo>
                    <a:lnTo>
                      <a:pt x="195" y="37"/>
                    </a:lnTo>
                    <a:lnTo>
                      <a:pt x="195" y="37"/>
                    </a:lnTo>
                    <a:lnTo>
                      <a:pt x="189" y="37"/>
                    </a:lnTo>
                    <a:lnTo>
                      <a:pt x="195" y="37"/>
                    </a:lnTo>
                    <a:lnTo>
                      <a:pt x="195" y="37"/>
                    </a:lnTo>
                    <a:lnTo>
                      <a:pt x="195" y="37"/>
                    </a:lnTo>
                    <a:lnTo>
                      <a:pt x="195" y="37"/>
                    </a:lnTo>
                    <a:lnTo>
                      <a:pt x="195" y="37"/>
                    </a:lnTo>
                    <a:lnTo>
                      <a:pt x="195" y="37"/>
                    </a:lnTo>
                    <a:lnTo>
                      <a:pt x="195" y="37"/>
                    </a:lnTo>
                    <a:lnTo>
                      <a:pt x="189" y="37"/>
                    </a:lnTo>
                    <a:lnTo>
                      <a:pt x="189" y="37"/>
                    </a:lnTo>
                    <a:lnTo>
                      <a:pt x="189" y="37"/>
                    </a:lnTo>
                    <a:lnTo>
                      <a:pt x="189" y="37"/>
                    </a:lnTo>
                    <a:lnTo>
                      <a:pt x="189" y="37"/>
                    </a:lnTo>
                    <a:lnTo>
                      <a:pt x="182" y="37"/>
                    </a:lnTo>
                    <a:lnTo>
                      <a:pt x="182" y="44"/>
                    </a:lnTo>
                    <a:lnTo>
                      <a:pt x="182" y="44"/>
                    </a:lnTo>
                    <a:lnTo>
                      <a:pt x="182" y="44"/>
                    </a:lnTo>
                    <a:lnTo>
                      <a:pt x="176" y="44"/>
                    </a:lnTo>
                    <a:lnTo>
                      <a:pt x="176" y="44"/>
                    </a:lnTo>
                    <a:lnTo>
                      <a:pt x="176" y="44"/>
                    </a:lnTo>
                    <a:lnTo>
                      <a:pt x="176" y="44"/>
                    </a:lnTo>
                    <a:lnTo>
                      <a:pt x="176" y="50"/>
                    </a:lnTo>
                    <a:lnTo>
                      <a:pt x="170" y="50"/>
                    </a:lnTo>
                    <a:lnTo>
                      <a:pt x="170" y="50"/>
                    </a:lnTo>
                    <a:lnTo>
                      <a:pt x="164" y="56"/>
                    </a:lnTo>
                    <a:lnTo>
                      <a:pt x="164" y="56"/>
                    </a:lnTo>
                    <a:lnTo>
                      <a:pt x="164" y="56"/>
                    </a:lnTo>
                    <a:lnTo>
                      <a:pt x="164" y="56"/>
                    </a:lnTo>
                    <a:lnTo>
                      <a:pt x="164" y="56"/>
                    </a:lnTo>
                    <a:lnTo>
                      <a:pt x="164" y="56"/>
                    </a:lnTo>
                    <a:lnTo>
                      <a:pt x="164" y="56"/>
                    </a:lnTo>
                    <a:lnTo>
                      <a:pt x="164" y="63"/>
                    </a:lnTo>
                    <a:lnTo>
                      <a:pt x="164" y="63"/>
                    </a:lnTo>
                    <a:lnTo>
                      <a:pt x="170" y="63"/>
                    </a:lnTo>
                    <a:lnTo>
                      <a:pt x="170" y="63"/>
                    </a:lnTo>
                    <a:lnTo>
                      <a:pt x="170" y="56"/>
                    </a:lnTo>
                    <a:lnTo>
                      <a:pt x="170" y="56"/>
                    </a:lnTo>
                    <a:lnTo>
                      <a:pt x="170" y="56"/>
                    </a:lnTo>
                    <a:lnTo>
                      <a:pt x="176" y="50"/>
                    </a:lnTo>
                    <a:lnTo>
                      <a:pt x="176" y="50"/>
                    </a:lnTo>
                    <a:lnTo>
                      <a:pt x="176" y="44"/>
                    </a:lnTo>
                    <a:lnTo>
                      <a:pt x="182" y="44"/>
                    </a:lnTo>
                    <a:lnTo>
                      <a:pt x="189" y="44"/>
                    </a:lnTo>
                    <a:lnTo>
                      <a:pt x="195" y="37"/>
                    </a:lnTo>
                    <a:lnTo>
                      <a:pt x="195" y="37"/>
                    </a:lnTo>
                    <a:lnTo>
                      <a:pt x="201" y="37"/>
                    </a:lnTo>
                    <a:lnTo>
                      <a:pt x="201" y="37"/>
                    </a:lnTo>
                    <a:lnTo>
                      <a:pt x="208" y="37"/>
                    </a:lnTo>
                    <a:lnTo>
                      <a:pt x="214" y="37"/>
                    </a:lnTo>
                    <a:lnTo>
                      <a:pt x="220" y="44"/>
                    </a:lnTo>
                    <a:lnTo>
                      <a:pt x="220" y="44"/>
                    </a:lnTo>
                    <a:lnTo>
                      <a:pt x="226" y="44"/>
                    </a:lnTo>
                    <a:lnTo>
                      <a:pt x="226" y="50"/>
                    </a:lnTo>
                    <a:lnTo>
                      <a:pt x="226" y="50"/>
                    </a:lnTo>
                    <a:lnTo>
                      <a:pt x="226" y="50"/>
                    </a:lnTo>
                    <a:lnTo>
                      <a:pt x="226" y="50"/>
                    </a:lnTo>
                    <a:lnTo>
                      <a:pt x="233" y="50"/>
                    </a:lnTo>
                    <a:lnTo>
                      <a:pt x="233" y="44"/>
                    </a:lnTo>
                    <a:lnTo>
                      <a:pt x="226" y="44"/>
                    </a:lnTo>
                    <a:lnTo>
                      <a:pt x="226" y="44"/>
                    </a:lnTo>
                    <a:lnTo>
                      <a:pt x="233" y="44"/>
                    </a:lnTo>
                    <a:lnTo>
                      <a:pt x="233" y="44"/>
                    </a:lnTo>
                    <a:lnTo>
                      <a:pt x="233" y="44"/>
                    </a:lnTo>
                    <a:lnTo>
                      <a:pt x="233" y="50"/>
                    </a:lnTo>
                    <a:lnTo>
                      <a:pt x="233" y="50"/>
                    </a:lnTo>
                    <a:lnTo>
                      <a:pt x="233" y="50"/>
                    </a:lnTo>
                    <a:lnTo>
                      <a:pt x="233" y="50"/>
                    </a:lnTo>
                    <a:lnTo>
                      <a:pt x="233" y="50"/>
                    </a:lnTo>
                    <a:lnTo>
                      <a:pt x="233" y="44"/>
                    </a:lnTo>
                    <a:lnTo>
                      <a:pt x="239" y="44"/>
                    </a:lnTo>
                    <a:lnTo>
                      <a:pt x="239" y="44"/>
                    </a:lnTo>
                    <a:lnTo>
                      <a:pt x="239" y="44"/>
                    </a:lnTo>
                    <a:lnTo>
                      <a:pt x="239" y="44"/>
                    </a:lnTo>
                    <a:lnTo>
                      <a:pt x="239" y="44"/>
                    </a:lnTo>
                    <a:lnTo>
                      <a:pt x="239" y="44"/>
                    </a:lnTo>
                    <a:lnTo>
                      <a:pt x="239" y="44"/>
                    </a:lnTo>
                    <a:lnTo>
                      <a:pt x="239" y="44"/>
                    </a:lnTo>
                    <a:lnTo>
                      <a:pt x="239" y="37"/>
                    </a:lnTo>
                    <a:lnTo>
                      <a:pt x="239" y="37"/>
                    </a:lnTo>
                    <a:lnTo>
                      <a:pt x="239" y="44"/>
                    </a:lnTo>
                    <a:lnTo>
                      <a:pt x="245" y="44"/>
                    </a:lnTo>
                    <a:lnTo>
                      <a:pt x="245" y="44"/>
                    </a:lnTo>
                    <a:lnTo>
                      <a:pt x="239" y="44"/>
                    </a:lnTo>
                    <a:lnTo>
                      <a:pt x="239" y="44"/>
                    </a:lnTo>
                    <a:lnTo>
                      <a:pt x="239" y="44"/>
                    </a:lnTo>
                    <a:lnTo>
                      <a:pt x="239" y="44"/>
                    </a:lnTo>
                    <a:lnTo>
                      <a:pt x="245" y="50"/>
                    </a:lnTo>
                    <a:lnTo>
                      <a:pt x="245" y="50"/>
                    </a:lnTo>
                    <a:lnTo>
                      <a:pt x="245" y="50"/>
                    </a:lnTo>
                    <a:lnTo>
                      <a:pt x="245" y="50"/>
                    </a:lnTo>
                    <a:lnTo>
                      <a:pt x="245" y="44"/>
                    </a:lnTo>
                    <a:lnTo>
                      <a:pt x="245" y="44"/>
                    </a:lnTo>
                    <a:lnTo>
                      <a:pt x="245" y="44"/>
                    </a:lnTo>
                    <a:lnTo>
                      <a:pt x="245" y="44"/>
                    </a:lnTo>
                    <a:lnTo>
                      <a:pt x="245" y="50"/>
                    </a:lnTo>
                    <a:lnTo>
                      <a:pt x="245" y="50"/>
                    </a:lnTo>
                    <a:lnTo>
                      <a:pt x="245" y="50"/>
                    </a:lnTo>
                    <a:lnTo>
                      <a:pt x="245" y="50"/>
                    </a:lnTo>
                    <a:lnTo>
                      <a:pt x="245" y="50"/>
                    </a:lnTo>
                    <a:lnTo>
                      <a:pt x="245" y="50"/>
                    </a:lnTo>
                    <a:lnTo>
                      <a:pt x="245" y="50"/>
                    </a:lnTo>
                    <a:lnTo>
                      <a:pt x="245" y="56"/>
                    </a:lnTo>
                    <a:lnTo>
                      <a:pt x="245" y="50"/>
                    </a:lnTo>
                    <a:lnTo>
                      <a:pt x="245" y="50"/>
                    </a:lnTo>
                    <a:lnTo>
                      <a:pt x="245" y="50"/>
                    </a:lnTo>
                    <a:lnTo>
                      <a:pt x="245" y="50"/>
                    </a:lnTo>
                    <a:lnTo>
                      <a:pt x="245" y="50"/>
                    </a:lnTo>
                    <a:lnTo>
                      <a:pt x="245" y="50"/>
                    </a:lnTo>
                    <a:lnTo>
                      <a:pt x="239" y="50"/>
                    </a:lnTo>
                    <a:lnTo>
                      <a:pt x="239" y="50"/>
                    </a:lnTo>
                    <a:lnTo>
                      <a:pt x="239" y="50"/>
                    </a:lnTo>
                    <a:lnTo>
                      <a:pt x="239" y="50"/>
                    </a:lnTo>
                    <a:lnTo>
                      <a:pt x="239" y="50"/>
                    </a:lnTo>
                    <a:lnTo>
                      <a:pt x="239" y="50"/>
                    </a:lnTo>
                    <a:lnTo>
                      <a:pt x="239" y="50"/>
                    </a:lnTo>
                    <a:lnTo>
                      <a:pt x="239" y="56"/>
                    </a:lnTo>
                    <a:lnTo>
                      <a:pt x="239" y="56"/>
                    </a:lnTo>
                    <a:lnTo>
                      <a:pt x="233" y="56"/>
                    </a:lnTo>
                    <a:lnTo>
                      <a:pt x="233" y="50"/>
                    </a:lnTo>
                    <a:lnTo>
                      <a:pt x="233" y="50"/>
                    </a:lnTo>
                    <a:lnTo>
                      <a:pt x="233" y="50"/>
                    </a:lnTo>
                    <a:lnTo>
                      <a:pt x="233" y="50"/>
                    </a:lnTo>
                    <a:lnTo>
                      <a:pt x="233" y="50"/>
                    </a:lnTo>
                    <a:lnTo>
                      <a:pt x="233" y="50"/>
                    </a:lnTo>
                    <a:lnTo>
                      <a:pt x="233" y="50"/>
                    </a:lnTo>
                    <a:lnTo>
                      <a:pt x="233" y="50"/>
                    </a:lnTo>
                    <a:lnTo>
                      <a:pt x="233" y="56"/>
                    </a:lnTo>
                    <a:lnTo>
                      <a:pt x="233" y="56"/>
                    </a:lnTo>
                    <a:lnTo>
                      <a:pt x="233" y="56"/>
                    </a:lnTo>
                    <a:lnTo>
                      <a:pt x="233" y="56"/>
                    </a:lnTo>
                    <a:lnTo>
                      <a:pt x="239" y="56"/>
                    </a:lnTo>
                    <a:lnTo>
                      <a:pt x="239" y="56"/>
                    </a:lnTo>
                    <a:lnTo>
                      <a:pt x="239" y="56"/>
                    </a:lnTo>
                    <a:lnTo>
                      <a:pt x="245" y="56"/>
                    </a:lnTo>
                    <a:lnTo>
                      <a:pt x="245" y="56"/>
                    </a:lnTo>
                    <a:lnTo>
                      <a:pt x="252" y="56"/>
                    </a:lnTo>
                    <a:lnTo>
                      <a:pt x="258" y="50"/>
                    </a:lnTo>
                    <a:lnTo>
                      <a:pt x="258" y="50"/>
                    </a:lnTo>
                    <a:lnTo>
                      <a:pt x="264" y="50"/>
                    </a:lnTo>
                    <a:lnTo>
                      <a:pt x="264" y="50"/>
                    </a:lnTo>
                    <a:lnTo>
                      <a:pt x="264" y="44"/>
                    </a:lnTo>
                    <a:lnTo>
                      <a:pt x="264" y="44"/>
                    </a:lnTo>
                    <a:lnTo>
                      <a:pt x="264" y="44"/>
                    </a:lnTo>
                    <a:lnTo>
                      <a:pt x="264" y="44"/>
                    </a:lnTo>
                    <a:lnTo>
                      <a:pt x="270" y="37"/>
                    </a:lnTo>
                    <a:lnTo>
                      <a:pt x="277" y="37"/>
                    </a:lnTo>
                    <a:lnTo>
                      <a:pt x="277" y="37"/>
                    </a:lnTo>
                    <a:lnTo>
                      <a:pt x="277" y="37"/>
                    </a:lnTo>
                    <a:lnTo>
                      <a:pt x="277" y="37"/>
                    </a:lnTo>
                    <a:lnTo>
                      <a:pt x="277" y="37"/>
                    </a:lnTo>
                    <a:lnTo>
                      <a:pt x="283" y="37"/>
                    </a:lnTo>
                    <a:lnTo>
                      <a:pt x="283" y="37"/>
                    </a:lnTo>
                    <a:lnTo>
                      <a:pt x="283" y="37"/>
                    </a:lnTo>
                    <a:lnTo>
                      <a:pt x="289" y="37"/>
                    </a:lnTo>
                    <a:lnTo>
                      <a:pt x="289" y="37"/>
                    </a:lnTo>
                    <a:lnTo>
                      <a:pt x="289" y="37"/>
                    </a:lnTo>
                    <a:lnTo>
                      <a:pt x="296" y="37"/>
                    </a:lnTo>
                    <a:lnTo>
                      <a:pt x="296" y="37"/>
                    </a:lnTo>
                    <a:lnTo>
                      <a:pt x="296" y="44"/>
                    </a:lnTo>
                    <a:lnTo>
                      <a:pt x="302" y="44"/>
                    </a:lnTo>
                    <a:lnTo>
                      <a:pt x="302" y="44"/>
                    </a:lnTo>
                    <a:lnTo>
                      <a:pt x="302" y="44"/>
                    </a:lnTo>
                    <a:lnTo>
                      <a:pt x="302" y="44"/>
                    </a:lnTo>
                    <a:lnTo>
                      <a:pt x="302" y="44"/>
                    </a:lnTo>
                    <a:lnTo>
                      <a:pt x="302" y="44"/>
                    </a:lnTo>
                    <a:lnTo>
                      <a:pt x="296" y="37"/>
                    </a:lnTo>
                    <a:lnTo>
                      <a:pt x="296" y="37"/>
                    </a:lnTo>
                    <a:lnTo>
                      <a:pt x="296" y="37"/>
                    </a:lnTo>
                    <a:lnTo>
                      <a:pt x="296" y="31"/>
                    </a:lnTo>
                    <a:lnTo>
                      <a:pt x="296" y="31"/>
                    </a:lnTo>
                    <a:lnTo>
                      <a:pt x="296" y="25"/>
                    </a:lnTo>
                    <a:lnTo>
                      <a:pt x="296" y="25"/>
                    </a:lnTo>
                    <a:lnTo>
                      <a:pt x="296" y="25"/>
                    </a:lnTo>
                    <a:lnTo>
                      <a:pt x="296" y="25"/>
                    </a:lnTo>
                    <a:lnTo>
                      <a:pt x="296" y="25"/>
                    </a:lnTo>
                    <a:lnTo>
                      <a:pt x="302" y="25"/>
                    </a:lnTo>
                    <a:lnTo>
                      <a:pt x="302" y="25"/>
                    </a:lnTo>
                    <a:lnTo>
                      <a:pt x="302" y="19"/>
                    </a:lnTo>
                    <a:lnTo>
                      <a:pt x="302" y="19"/>
                    </a:lnTo>
                    <a:lnTo>
                      <a:pt x="302" y="19"/>
                    </a:lnTo>
                    <a:lnTo>
                      <a:pt x="296" y="19"/>
                    </a:lnTo>
                    <a:lnTo>
                      <a:pt x="296" y="19"/>
                    </a:lnTo>
                    <a:lnTo>
                      <a:pt x="296" y="19"/>
                    </a:lnTo>
                    <a:lnTo>
                      <a:pt x="296" y="19"/>
                    </a:lnTo>
                    <a:lnTo>
                      <a:pt x="296" y="19"/>
                    </a:lnTo>
                    <a:lnTo>
                      <a:pt x="296" y="12"/>
                    </a:lnTo>
                    <a:lnTo>
                      <a:pt x="296" y="12"/>
                    </a:lnTo>
                    <a:lnTo>
                      <a:pt x="296" y="12"/>
                    </a:lnTo>
                    <a:lnTo>
                      <a:pt x="296" y="12"/>
                    </a:lnTo>
                    <a:lnTo>
                      <a:pt x="296" y="12"/>
                    </a:lnTo>
                    <a:lnTo>
                      <a:pt x="296" y="12"/>
                    </a:lnTo>
                    <a:lnTo>
                      <a:pt x="289" y="12"/>
                    </a:lnTo>
                    <a:lnTo>
                      <a:pt x="289" y="12"/>
                    </a:lnTo>
                    <a:lnTo>
                      <a:pt x="289" y="12"/>
                    </a:lnTo>
                    <a:lnTo>
                      <a:pt x="289" y="12"/>
                    </a:lnTo>
                    <a:lnTo>
                      <a:pt x="296" y="12"/>
                    </a:lnTo>
                    <a:lnTo>
                      <a:pt x="296" y="12"/>
                    </a:lnTo>
                    <a:lnTo>
                      <a:pt x="296" y="12"/>
                    </a:lnTo>
                    <a:lnTo>
                      <a:pt x="296" y="6"/>
                    </a:lnTo>
                    <a:lnTo>
                      <a:pt x="296" y="6"/>
                    </a:lnTo>
                    <a:lnTo>
                      <a:pt x="296" y="6"/>
                    </a:lnTo>
                    <a:lnTo>
                      <a:pt x="296" y="6"/>
                    </a:lnTo>
                    <a:lnTo>
                      <a:pt x="296" y="6"/>
                    </a:lnTo>
                    <a:lnTo>
                      <a:pt x="296" y="6"/>
                    </a:lnTo>
                    <a:lnTo>
                      <a:pt x="296" y="6"/>
                    </a:lnTo>
                    <a:lnTo>
                      <a:pt x="296" y="6"/>
                    </a:lnTo>
                    <a:lnTo>
                      <a:pt x="302" y="12"/>
                    </a:lnTo>
                    <a:lnTo>
                      <a:pt x="302" y="12"/>
                    </a:lnTo>
                    <a:lnTo>
                      <a:pt x="302" y="12"/>
                    </a:lnTo>
                    <a:lnTo>
                      <a:pt x="302" y="12"/>
                    </a:lnTo>
                    <a:lnTo>
                      <a:pt x="302" y="12"/>
                    </a:lnTo>
                    <a:lnTo>
                      <a:pt x="302" y="12"/>
                    </a:lnTo>
                    <a:lnTo>
                      <a:pt x="302" y="12"/>
                    </a:lnTo>
                    <a:lnTo>
                      <a:pt x="302" y="12"/>
                    </a:lnTo>
                    <a:lnTo>
                      <a:pt x="302" y="19"/>
                    </a:lnTo>
                    <a:lnTo>
                      <a:pt x="302" y="19"/>
                    </a:lnTo>
                    <a:lnTo>
                      <a:pt x="302" y="19"/>
                    </a:lnTo>
                    <a:lnTo>
                      <a:pt x="302" y="19"/>
                    </a:lnTo>
                    <a:lnTo>
                      <a:pt x="302" y="19"/>
                    </a:lnTo>
                    <a:lnTo>
                      <a:pt x="308" y="19"/>
                    </a:lnTo>
                    <a:lnTo>
                      <a:pt x="308" y="19"/>
                    </a:lnTo>
                    <a:lnTo>
                      <a:pt x="308" y="19"/>
                    </a:lnTo>
                    <a:lnTo>
                      <a:pt x="314" y="19"/>
                    </a:lnTo>
                    <a:lnTo>
                      <a:pt x="314" y="19"/>
                    </a:lnTo>
                    <a:lnTo>
                      <a:pt x="314" y="19"/>
                    </a:lnTo>
                    <a:lnTo>
                      <a:pt x="321" y="19"/>
                    </a:lnTo>
                    <a:lnTo>
                      <a:pt x="321" y="19"/>
                    </a:lnTo>
                    <a:lnTo>
                      <a:pt x="321" y="19"/>
                    </a:lnTo>
                    <a:lnTo>
                      <a:pt x="321" y="19"/>
                    </a:lnTo>
                    <a:lnTo>
                      <a:pt x="321" y="19"/>
                    </a:lnTo>
                    <a:lnTo>
                      <a:pt x="321" y="19"/>
                    </a:lnTo>
                    <a:lnTo>
                      <a:pt x="321" y="12"/>
                    </a:lnTo>
                    <a:lnTo>
                      <a:pt x="321" y="12"/>
                    </a:lnTo>
                    <a:lnTo>
                      <a:pt x="321" y="12"/>
                    </a:lnTo>
                    <a:lnTo>
                      <a:pt x="321" y="12"/>
                    </a:lnTo>
                    <a:lnTo>
                      <a:pt x="321" y="12"/>
                    </a:lnTo>
                    <a:lnTo>
                      <a:pt x="327" y="12"/>
                    </a:lnTo>
                    <a:lnTo>
                      <a:pt x="327" y="12"/>
                    </a:lnTo>
                    <a:lnTo>
                      <a:pt x="327" y="6"/>
                    </a:lnTo>
                    <a:lnTo>
                      <a:pt x="327" y="6"/>
                    </a:lnTo>
                    <a:lnTo>
                      <a:pt x="321" y="6"/>
                    </a:lnTo>
                    <a:lnTo>
                      <a:pt x="321" y="6"/>
                    </a:lnTo>
                    <a:lnTo>
                      <a:pt x="321" y="6"/>
                    </a:lnTo>
                    <a:lnTo>
                      <a:pt x="321" y="6"/>
                    </a:lnTo>
                    <a:lnTo>
                      <a:pt x="321" y="6"/>
                    </a:lnTo>
                    <a:lnTo>
                      <a:pt x="321" y="0"/>
                    </a:lnTo>
                    <a:lnTo>
                      <a:pt x="321" y="0"/>
                    </a:lnTo>
                    <a:lnTo>
                      <a:pt x="321" y="0"/>
                    </a:lnTo>
                    <a:lnTo>
                      <a:pt x="321" y="0"/>
                    </a:lnTo>
                    <a:lnTo>
                      <a:pt x="321" y="0"/>
                    </a:lnTo>
                    <a:lnTo>
                      <a:pt x="321" y="0"/>
                    </a:lnTo>
                    <a:lnTo>
                      <a:pt x="321" y="0"/>
                    </a:lnTo>
                    <a:lnTo>
                      <a:pt x="321" y="6"/>
                    </a:lnTo>
                    <a:lnTo>
                      <a:pt x="321" y="6"/>
                    </a:lnTo>
                    <a:lnTo>
                      <a:pt x="321" y="6"/>
                    </a:lnTo>
                    <a:lnTo>
                      <a:pt x="321" y="6"/>
                    </a:lnTo>
                    <a:lnTo>
                      <a:pt x="327" y="6"/>
                    </a:lnTo>
                    <a:lnTo>
                      <a:pt x="327" y="6"/>
                    </a:lnTo>
                    <a:lnTo>
                      <a:pt x="327" y="6"/>
                    </a:lnTo>
                    <a:lnTo>
                      <a:pt x="327" y="6"/>
                    </a:lnTo>
                    <a:lnTo>
                      <a:pt x="327" y="6"/>
                    </a:lnTo>
                    <a:lnTo>
                      <a:pt x="327" y="6"/>
                    </a:lnTo>
                    <a:lnTo>
                      <a:pt x="327" y="6"/>
                    </a:lnTo>
                    <a:lnTo>
                      <a:pt x="327" y="6"/>
                    </a:lnTo>
                    <a:lnTo>
                      <a:pt x="327" y="6"/>
                    </a:lnTo>
                    <a:lnTo>
                      <a:pt x="327" y="6"/>
                    </a:lnTo>
                    <a:lnTo>
                      <a:pt x="327" y="6"/>
                    </a:lnTo>
                    <a:lnTo>
                      <a:pt x="333" y="6"/>
                    </a:lnTo>
                    <a:lnTo>
                      <a:pt x="333" y="6"/>
                    </a:lnTo>
                    <a:lnTo>
                      <a:pt x="333" y="6"/>
                    </a:lnTo>
                    <a:lnTo>
                      <a:pt x="327" y="6"/>
                    </a:lnTo>
                    <a:lnTo>
                      <a:pt x="327" y="6"/>
                    </a:lnTo>
                    <a:lnTo>
                      <a:pt x="327" y="6"/>
                    </a:lnTo>
                    <a:lnTo>
                      <a:pt x="327" y="6"/>
                    </a:lnTo>
                    <a:lnTo>
                      <a:pt x="327" y="6"/>
                    </a:lnTo>
                    <a:lnTo>
                      <a:pt x="327" y="6"/>
                    </a:lnTo>
                    <a:lnTo>
                      <a:pt x="327" y="6"/>
                    </a:lnTo>
                    <a:lnTo>
                      <a:pt x="327" y="12"/>
                    </a:lnTo>
                    <a:lnTo>
                      <a:pt x="327" y="12"/>
                    </a:lnTo>
                    <a:lnTo>
                      <a:pt x="327" y="12"/>
                    </a:lnTo>
                    <a:lnTo>
                      <a:pt x="327" y="12"/>
                    </a:lnTo>
                    <a:lnTo>
                      <a:pt x="327" y="12"/>
                    </a:lnTo>
                    <a:lnTo>
                      <a:pt x="327" y="12"/>
                    </a:lnTo>
                    <a:lnTo>
                      <a:pt x="327" y="12"/>
                    </a:lnTo>
                    <a:lnTo>
                      <a:pt x="327" y="19"/>
                    </a:lnTo>
                    <a:lnTo>
                      <a:pt x="327" y="19"/>
                    </a:lnTo>
                    <a:lnTo>
                      <a:pt x="327" y="19"/>
                    </a:lnTo>
                    <a:lnTo>
                      <a:pt x="327" y="19"/>
                    </a:lnTo>
                    <a:lnTo>
                      <a:pt x="327" y="19"/>
                    </a:lnTo>
                    <a:lnTo>
                      <a:pt x="327" y="19"/>
                    </a:lnTo>
                    <a:lnTo>
                      <a:pt x="327" y="19"/>
                    </a:lnTo>
                    <a:lnTo>
                      <a:pt x="327" y="19"/>
                    </a:lnTo>
                    <a:lnTo>
                      <a:pt x="327" y="19"/>
                    </a:lnTo>
                    <a:lnTo>
                      <a:pt x="333" y="25"/>
                    </a:lnTo>
                    <a:lnTo>
                      <a:pt x="333" y="25"/>
                    </a:lnTo>
                    <a:lnTo>
                      <a:pt x="333" y="31"/>
                    </a:lnTo>
                    <a:lnTo>
                      <a:pt x="340" y="31"/>
                    </a:lnTo>
                    <a:lnTo>
                      <a:pt x="340" y="31"/>
                    </a:lnTo>
                    <a:lnTo>
                      <a:pt x="340" y="31"/>
                    </a:lnTo>
                    <a:lnTo>
                      <a:pt x="340" y="31"/>
                    </a:lnTo>
                    <a:lnTo>
                      <a:pt x="340" y="31"/>
                    </a:lnTo>
                    <a:lnTo>
                      <a:pt x="340" y="25"/>
                    </a:lnTo>
                    <a:lnTo>
                      <a:pt x="340" y="25"/>
                    </a:lnTo>
                    <a:lnTo>
                      <a:pt x="346" y="25"/>
                    </a:lnTo>
                    <a:lnTo>
                      <a:pt x="346" y="25"/>
                    </a:lnTo>
                    <a:lnTo>
                      <a:pt x="346" y="31"/>
                    </a:lnTo>
                    <a:lnTo>
                      <a:pt x="346" y="31"/>
                    </a:lnTo>
                    <a:lnTo>
                      <a:pt x="346" y="37"/>
                    </a:lnTo>
                    <a:lnTo>
                      <a:pt x="346" y="37"/>
                    </a:lnTo>
                    <a:lnTo>
                      <a:pt x="352" y="37"/>
                    </a:lnTo>
                    <a:lnTo>
                      <a:pt x="352" y="37"/>
                    </a:lnTo>
                    <a:lnTo>
                      <a:pt x="352" y="37"/>
                    </a:lnTo>
                    <a:lnTo>
                      <a:pt x="352" y="37"/>
                    </a:lnTo>
                    <a:lnTo>
                      <a:pt x="346" y="37"/>
                    </a:lnTo>
                    <a:lnTo>
                      <a:pt x="346" y="37"/>
                    </a:lnTo>
                    <a:lnTo>
                      <a:pt x="346" y="44"/>
                    </a:lnTo>
                    <a:lnTo>
                      <a:pt x="346" y="44"/>
                    </a:lnTo>
                    <a:lnTo>
                      <a:pt x="346" y="44"/>
                    </a:lnTo>
                    <a:lnTo>
                      <a:pt x="340" y="50"/>
                    </a:lnTo>
                    <a:lnTo>
                      <a:pt x="340" y="50"/>
                    </a:lnTo>
                    <a:lnTo>
                      <a:pt x="333" y="50"/>
                    </a:lnTo>
                    <a:lnTo>
                      <a:pt x="333" y="50"/>
                    </a:lnTo>
                    <a:lnTo>
                      <a:pt x="333" y="50"/>
                    </a:lnTo>
                    <a:lnTo>
                      <a:pt x="333" y="50"/>
                    </a:lnTo>
                    <a:lnTo>
                      <a:pt x="333" y="50"/>
                    </a:lnTo>
                    <a:lnTo>
                      <a:pt x="333" y="50"/>
                    </a:lnTo>
                  </a:path>
                </a:pathLst>
              </a:custGeom>
              <a:noFill/>
              <a:ln w="0">
                <a:solidFill>
                  <a:srgbClr val="000000"/>
                </a:solidFill>
                <a:prstDash val="solid"/>
                <a:round/>
                <a:headEnd/>
                <a:tailEnd/>
              </a:ln>
            </p:spPr>
            <p:txBody>
              <a:bodyPr/>
              <a:lstStyle/>
              <a:p>
                <a:endParaRPr lang="en-US" dirty="0"/>
              </a:p>
            </p:txBody>
          </p:sp>
          <p:sp>
            <p:nvSpPr>
              <p:cNvPr id="82188" name="Freeform 14604"/>
              <p:cNvSpPr>
                <a:spLocks/>
              </p:cNvSpPr>
              <p:nvPr/>
            </p:nvSpPr>
            <p:spPr bwMode="auto">
              <a:xfrm>
                <a:off x="2025" y="2670"/>
                <a:ext cx="459" cy="164"/>
              </a:xfrm>
              <a:custGeom>
                <a:avLst/>
                <a:gdLst/>
                <a:ahLst/>
                <a:cxnLst>
                  <a:cxn ang="0">
                    <a:pos x="19" y="126"/>
                  </a:cxn>
                  <a:cxn ang="0">
                    <a:pos x="13" y="145"/>
                  </a:cxn>
                  <a:cxn ang="0">
                    <a:pos x="0" y="139"/>
                  </a:cxn>
                  <a:cxn ang="0">
                    <a:pos x="6" y="132"/>
                  </a:cxn>
                  <a:cxn ang="0">
                    <a:pos x="0" y="139"/>
                  </a:cxn>
                  <a:cxn ang="0">
                    <a:pos x="0" y="157"/>
                  </a:cxn>
                  <a:cxn ang="0">
                    <a:pos x="19" y="145"/>
                  </a:cxn>
                  <a:cxn ang="0">
                    <a:pos x="57" y="120"/>
                  </a:cxn>
                  <a:cxn ang="0">
                    <a:pos x="63" y="107"/>
                  </a:cxn>
                  <a:cxn ang="0">
                    <a:pos x="57" y="107"/>
                  </a:cxn>
                  <a:cxn ang="0">
                    <a:pos x="69" y="107"/>
                  </a:cxn>
                  <a:cxn ang="0">
                    <a:pos x="69" y="101"/>
                  </a:cxn>
                  <a:cxn ang="0">
                    <a:pos x="76" y="107"/>
                  </a:cxn>
                  <a:cxn ang="0">
                    <a:pos x="101" y="88"/>
                  </a:cxn>
                  <a:cxn ang="0">
                    <a:pos x="120" y="57"/>
                  </a:cxn>
                  <a:cxn ang="0">
                    <a:pos x="139" y="44"/>
                  </a:cxn>
                  <a:cxn ang="0">
                    <a:pos x="145" y="25"/>
                  </a:cxn>
                  <a:cxn ang="0">
                    <a:pos x="157" y="13"/>
                  </a:cxn>
                  <a:cxn ang="0">
                    <a:pos x="145" y="0"/>
                  </a:cxn>
                  <a:cxn ang="0">
                    <a:pos x="157" y="13"/>
                  </a:cxn>
                  <a:cxn ang="0">
                    <a:pos x="157" y="25"/>
                  </a:cxn>
                  <a:cxn ang="0">
                    <a:pos x="151" y="32"/>
                  </a:cxn>
                  <a:cxn ang="0">
                    <a:pos x="151" y="38"/>
                  </a:cxn>
                  <a:cxn ang="0">
                    <a:pos x="157" y="44"/>
                  </a:cxn>
                  <a:cxn ang="0">
                    <a:pos x="145" y="44"/>
                  </a:cxn>
                  <a:cxn ang="0">
                    <a:pos x="132" y="50"/>
                  </a:cxn>
                  <a:cxn ang="0">
                    <a:pos x="126" y="57"/>
                  </a:cxn>
                  <a:cxn ang="0">
                    <a:pos x="120" y="76"/>
                  </a:cxn>
                  <a:cxn ang="0">
                    <a:pos x="139" y="76"/>
                  </a:cxn>
                  <a:cxn ang="0">
                    <a:pos x="120" y="82"/>
                  </a:cxn>
                  <a:cxn ang="0">
                    <a:pos x="107" y="82"/>
                  </a:cxn>
                  <a:cxn ang="0">
                    <a:pos x="126" y="82"/>
                  </a:cxn>
                  <a:cxn ang="0">
                    <a:pos x="164" y="76"/>
                  </a:cxn>
                  <a:cxn ang="0">
                    <a:pos x="195" y="76"/>
                  </a:cxn>
                  <a:cxn ang="0">
                    <a:pos x="227" y="63"/>
                  </a:cxn>
                  <a:cxn ang="0">
                    <a:pos x="227" y="69"/>
                  </a:cxn>
                  <a:cxn ang="0">
                    <a:pos x="264" y="57"/>
                  </a:cxn>
                  <a:cxn ang="0">
                    <a:pos x="258" y="50"/>
                  </a:cxn>
                  <a:cxn ang="0">
                    <a:pos x="264" y="57"/>
                  </a:cxn>
                  <a:cxn ang="0">
                    <a:pos x="296" y="57"/>
                  </a:cxn>
                  <a:cxn ang="0">
                    <a:pos x="302" y="50"/>
                  </a:cxn>
                  <a:cxn ang="0">
                    <a:pos x="308" y="44"/>
                  </a:cxn>
                  <a:cxn ang="0">
                    <a:pos x="327" y="50"/>
                  </a:cxn>
                  <a:cxn ang="0">
                    <a:pos x="365" y="38"/>
                  </a:cxn>
                  <a:cxn ang="0">
                    <a:pos x="390" y="38"/>
                  </a:cxn>
                  <a:cxn ang="0">
                    <a:pos x="422" y="63"/>
                  </a:cxn>
                  <a:cxn ang="0">
                    <a:pos x="415" y="44"/>
                  </a:cxn>
                  <a:cxn ang="0">
                    <a:pos x="415" y="32"/>
                  </a:cxn>
                  <a:cxn ang="0">
                    <a:pos x="428" y="19"/>
                  </a:cxn>
                  <a:cxn ang="0">
                    <a:pos x="447" y="19"/>
                  </a:cxn>
                  <a:cxn ang="0">
                    <a:pos x="428" y="25"/>
                  </a:cxn>
                  <a:cxn ang="0">
                    <a:pos x="415" y="32"/>
                  </a:cxn>
                  <a:cxn ang="0">
                    <a:pos x="428" y="50"/>
                  </a:cxn>
                  <a:cxn ang="0">
                    <a:pos x="447" y="44"/>
                  </a:cxn>
                  <a:cxn ang="0">
                    <a:pos x="453" y="32"/>
                  </a:cxn>
                  <a:cxn ang="0">
                    <a:pos x="459" y="32"/>
                  </a:cxn>
                  <a:cxn ang="0">
                    <a:pos x="453" y="38"/>
                  </a:cxn>
                  <a:cxn ang="0">
                    <a:pos x="453" y="50"/>
                  </a:cxn>
                  <a:cxn ang="0">
                    <a:pos x="440" y="57"/>
                  </a:cxn>
                  <a:cxn ang="0">
                    <a:pos x="440" y="63"/>
                  </a:cxn>
                  <a:cxn ang="0">
                    <a:pos x="422" y="63"/>
                  </a:cxn>
                  <a:cxn ang="0">
                    <a:pos x="440" y="69"/>
                  </a:cxn>
                </a:cxnLst>
                <a:rect l="0" t="0" r="r" b="b"/>
                <a:pathLst>
                  <a:path w="459" h="164">
                    <a:moveTo>
                      <a:pt x="25" y="126"/>
                    </a:moveTo>
                    <a:lnTo>
                      <a:pt x="25" y="126"/>
                    </a:lnTo>
                    <a:lnTo>
                      <a:pt x="25" y="126"/>
                    </a:lnTo>
                    <a:lnTo>
                      <a:pt x="25" y="126"/>
                    </a:lnTo>
                    <a:lnTo>
                      <a:pt x="25" y="126"/>
                    </a:lnTo>
                    <a:lnTo>
                      <a:pt x="25" y="126"/>
                    </a:lnTo>
                    <a:lnTo>
                      <a:pt x="25" y="126"/>
                    </a:lnTo>
                    <a:lnTo>
                      <a:pt x="25" y="120"/>
                    </a:lnTo>
                    <a:lnTo>
                      <a:pt x="25" y="120"/>
                    </a:lnTo>
                    <a:lnTo>
                      <a:pt x="25" y="120"/>
                    </a:lnTo>
                    <a:lnTo>
                      <a:pt x="25" y="120"/>
                    </a:lnTo>
                    <a:lnTo>
                      <a:pt x="25" y="120"/>
                    </a:lnTo>
                    <a:lnTo>
                      <a:pt x="19" y="120"/>
                    </a:lnTo>
                    <a:lnTo>
                      <a:pt x="19" y="120"/>
                    </a:lnTo>
                    <a:lnTo>
                      <a:pt x="19" y="120"/>
                    </a:lnTo>
                    <a:lnTo>
                      <a:pt x="19" y="126"/>
                    </a:lnTo>
                    <a:lnTo>
                      <a:pt x="19" y="126"/>
                    </a:lnTo>
                    <a:lnTo>
                      <a:pt x="19" y="126"/>
                    </a:lnTo>
                    <a:lnTo>
                      <a:pt x="19" y="132"/>
                    </a:lnTo>
                    <a:lnTo>
                      <a:pt x="19" y="132"/>
                    </a:lnTo>
                    <a:lnTo>
                      <a:pt x="19" y="132"/>
                    </a:lnTo>
                    <a:lnTo>
                      <a:pt x="19" y="132"/>
                    </a:lnTo>
                    <a:lnTo>
                      <a:pt x="19" y="132"/>
                    </a:lnTo>
                    <a:lnTo>
                      <a:pt x="13" y="132"/>
                    </a:lnTo>
                    <a:lnTo>
                      <a:pt x="13" y="132"/>
                    </a:lnTo>
                    <a:lnTo>
                      <a:pt x="13" y="132"/>
                    </a:lnTo>
                    <a:lnTo>
                      <a:pt x="13" y="139"/>
                    </a:lnTo>
                    <a:lnTo>
                      <a:pt x="13" y="139"/>
                    </a:lnTo>
                    <a:lnTo>
                      <a:pt x="13" y="139"/>
                    </a:lnTo>
                    <a:lnTo>
                      <a:pt x="13" y="139"/>
                    </a:lnTo>
                    <a:lnTo>
                      <a:pt x="13" y="139"/>
                    </a:lnTo>
                    <a:lnTo>
                      <a:pt x="13" y="145"/>
                    </a:lnTo>
                    <a:lnTo>
                      <a:pt x="13" y="145"/>
                    </a:lnTo>
                    <a:lnTo>
                      <a:pt x="13" y="145"/>
                    </a:lnTo>
                    <a:lnTo>
                      <a:pt x="13" y="139"/>
                    </a:lnTo>
                    <a:lnTo>
                      <a:pt x="13" y="139"/>
                    </a:lnTo>
                    <a:lnTo>
                      <a:pt x="13" y="139"/>
                    </a:lnTo>
                    <a:lnTo>
                      <a:pt x="6" y="139"/>
                    </a:lnTo>
                    <a:lnTo>
                      <a:pt x="6" y="139"/>
                    </a:lnTo>
                    <a:lnTo>
                      <a:pt x="6" y="139"/>
                    </a:lnTo>
                    <a:lnTo>
                      <a:pt x="6" y="139"/>
                    </a:lnTo>
                    <a:lnTo>
                      <a:pt x="6" y="139"/>
                    </a:lnTo>
                    <a:lnTo>
                      <a:pt x="6" y="139"/>
                    </a:lnTo>
                    <a:lnTo>
                      <a:pt x="0" y="139"/>
                    </a:lnTo>
                    <a:lnTo>
                      <a:pt x="0" y="139"/>
                    </a:lnTo>
                    <a:lnTo>
                      <a:pt x="0" y="139"/>
                    </a:lnTo>
                    <a:lnTo>
                      <a:pt x="0" y="139"/>
                    </a:lnTo>
                    <a:lnTo>
                      <a:pt x="0" y="139"/>
                    </a:lnTo>
                    <a:lnTo>
                      <a:pt x="0" y="139"/>
                    </a:lnTo>
                    <a:lnTo>
                      <a:pt x="6" y="139"/>
                    </a:lnTo>
                    <a:lnTo>
                      <a:pt x="6" y="139"/>
                    </a:lnTo>
                    <a:lnTo>
                      <a:pt x="6" y="139"/>
                    </a:lnTo>
                    <a:lnTo>
                      <a:pt x="13" y="132"/>
                    </a:lnTo>
                    <a:lnTo>
                      <a:pt x="13" y="132"/>
                    </a:lnTo>
                    <a:lnTo>
                      <a:pt x="13" y="132"/>
                    </a:lnTo>
                    <a:lnTo>
                      <a:pt x="13" y="132"/>
                    </a:lnTo>
                    <a:lnTo>
                      <a:pt x="13" y="132"/>
                    </a:lnTo>
                    <a:lnTo>
                      <a:pt x="13" y="132"/>
                    </a:lnTo>
                    <a:lnTo>
                      <a:pt x="13" y="132"/>
                    </a:lnTo>
                    <a:lnTo>
                      <a:pt x="13" y="132"/>
                    </a:lnTo>
                    <a:lnTo>
                      <a:pt x="13" y="132"/>
                    </a:lnTo>
                    <a:lnTo>
                      <a:pt x="13" y="132"/>
                    </a:lnTo>
                    <a:lnTo>
                      <a:pt x="13" y="132"/>
                    </a:lnTo>
                    <a:lnTo>
                      <a:pt x="6" y="132"/>
                    </a:lnTo>
                    <a:lnTo>
                      <a:pt x="6" y="132"/>
                    </a:lnTo>
                    <a:lnTo>
                      <a:pt x="6" y="132"/>
                    </a:lnTo>
                    <a:lnTo>
                      <a:pt x="6" y="132"/>
                    </a:lnTo>
                    <a:lnTo>
                      <a:pt x="6" y="132"/>
                    </a:lnTo>
                    <a:lnTo>
                      <a:pt x="0" y="132"/>
                    </a:lnTo>
                    <a:lnTo>
                      <a:pt x="0" y="132"/>
                    </a:lnTo>
                    <a:lnTo>
                      <a:pt x="0" y="132"/>
                    </a:lnTo>
                    <a:lnTo>
                      <a:pt x="0" y="132"/>
                    </a:lnTo>
                    <a:lnTo>
                      <a:pt x="0" y="132"/>
                    </a:lnTo>
                    <a:lnTo>
                      <a:pt x="0" y="132"/>
                    </a:lnTo>
                    <a:lnTo>
                      <a:pt x="0" y="132"/>
                    </a:lnTo>
                    <a:lnTo>
                      <a:pt x="0" y="132"/>
                    </a:lnTo>
                    <a:lnTo>
                      <a:pt x="0" y="139"/>
                    </a:lnTo>
                    <a:lnTo>
                      <a:pt x="0" y="139"/>
                    </a:lnTo>
                    <a:lnTo>
                      <a:pt x="0" y="139"/>
                    </a:lnTo>
                    <a:lnTo>
                      <a:pt x="0" y="139"/>
                    </a:lnTo>
                    <a:lnTo>
                      <a:pt x="0" y="139"/>
                    </a:lnTo>
                    <a:lnTo>
                      <a:pt x="0" y="145"/>
                    </a:lnTo>
                    <a:lnTo>
                      <a:pt x="0" y="145"/>
                    </a:lnTo>
                    <a:lnTo>
                      <a:pt x="0" y="145"/>
                    </a:lnTo>
                    <a:lnTo>
                      <a:pt x="0" y="145"/>
                    </a:lnTo>
                    <a:lnTo>
                      <a:pt x="0" y="145"/>
                    </a:lnTo>
                    <a:lnTo>
                      <a:pt x="0" y="151"/>
                    </a:lnTo>
                    <a:lnTo>
                      <a:pt x="0" y="151"/>
                    </a:lnTo>
                    <a:lnTo>
                      <a:pt x="0" y="151"/>
                    </a:lnTo>
                    <a:lnTo>
                      <a:pt x="0" y="151"/>
                    </a:lnTo>
                    <a:lnTo>
                      <a:pt x="0" y="151"/>
                    </a:lnTo>
                    <a:lnTo>
                      <a:pt x="0" y="151"/>
                    </a:lnTo>
                    <a:lnTo>
                      <a:pt x="0" y="151"/>
                    </a:lnTo>
                    <a:lnTo>
                      <a:pt x="0" y="157"/>
                    </a:lnTo>
                    <a:lnTo>
                      <a:pt x="0" y="157"/>
                    </a:lnTo>
                    <a:lnTo>
                      <a:pt x="0" y="157"/>
                    </a:lnTo>
                    <a:lnTo>
                      <a:pt x="0" y="157"/>
                    </a:lnTo>
                    <a:lnTo>
                      <a:pt x="0" y="164"/>
                    </a:lnTo>
                    <a:lnTo>
                      <a:pt x="6" y="164"/>
                    </a:lnTo>
                    <a:lnTo>
                      <a:pt x="6" y="164"/>
                    </a:lnTo>
                    <a:lnTo>
                      <a:pt x="13" y="164"/>
                    </a:lnTo>
                    <a:lnTo>
                      <a:pt x="13" y="164"/>
                    </a:lnTo>
                    <a:lnTo>
                      <a:pt x="13" y="164"/>
                    </a:lnTo>
                    <a:lnTo>
                      <a:pt x="19" y="157"/>
                    </a:lnTo>
                    <a:lnTo>
                      <a:pt x="19" y="151"/>
                    </a:lnTo>
                    <a:lnTo>
                      <a:pt x="19" y="151"/>
                    </a:lnTo>
                    <a:lnTo>
                      <a:pt x="19" y="151"/>
                    </a:lnTo>
                    <a:lnTo>
                      <a:pt x="19" y="151"/>
                    </a:lnTo>
                    <a:lnTo>
                      <a:pt x="19" y="145"/>
                    </a:lnTo>
                    <a:lnTo>
                      <a:pt x="19" y="145"/>
                    </a:lnTo>
                    <a:lnTo>
                      <a:pt x="19" y="145"/>
                    </a:lnTo>
                    <a:lnTo>
                      <a:pt x="19" y="145"/>
                    </a:lnTo>
                    <a:lnTo>
                      <a:pt x="19" y="139"/>
                    </a:lnTo>
                    <a:lnTo>
                      <a:pt x="19" y="139"/>
                    </a:lnTo>
                    <a:lnTo>
                      <a:pt x="19" y="139"/>
                    </a:lnTo>
                    <a:lnTo>
                      <a:pt x="25" y="139"/>
                    </a:lnTo>
                    <a:lnTo>
                      <a:pt x="25" y="132"/>
                    </a:lnTo>
                    <a:lnTo>
                      <a:pt x="25" y="132"/>
                    </a:lnTo>
                    <a:lnTo>
                      <a:pt x="25" y="132"/>
                    </a:lnTo>
                    <a:lnTo>
                      <a:pt x="32" y="126"/>
                    </a:lnTo>
                    <a:lnTo>
                      <a:pt x="32" y="126"/>
                    </a:lnTo>
                    <a:lnTo>
                      <a:pt x="38" y="126"/>
                    </a:lnTo>
                    <a:lnTo>
                      <a:pt x="44" y="120"/>
                    </a:lnTo>
                    <a:lnTo>
                      <a:pt x="50" y="120"/>
                    </a:lnTo>
                    <a:lnTo>
                      <a:pt x="50" y="120"/>
                    </a:lnTo>
                    <a:lnTo>
                      <a:pt x="50" y="120"/>
                    </a:lnTo>
                    <a:lnTo>
                      <a:pt x="50" y="120"/>
                    </a:lnTo>
                    <a:lnTo>
                      <a:pt x="57" y="120"/>
                    </a:lnTo>
                    <a:lnTo>
                      <a:pt x="57" y="120"/>
                    </a:lnTo>
                    <a:lnTo>
                      <a:pt x="57" y="113"/>
                    </a:lnTo>
                    <a:lnTo>
                      <a:pt x="57" y="113"/>
                    </a:lnTo>
                    <a:lnTo>
                      <a:pt x="69" y="113"/>
                    </a:lnTo>
                    <a:lnTo>
                      <a:pt x="69" y="113"/>
                    </a:lnTo>
                    <a:lnTo>
                      <a:pt x="69" y="113"/>
                    </a:lnTo>
                    <a:lnTo>
                      <a:pt x="69" y="113"/>
                    </a:lnTo>
                    <a:lnTo>
                      <a:pt x="69" y="107"/>
                    </a:lnTo>
                    <a:lnTo>
                      <a:pt x="69" y="107"/>
                    </a:lnTo>
                    <a:lnTo>
                      <a:pt x="69" y="107"/>
                    </a:lnTo>
                    <a:lnTo>
                      <a:pt x="69" y="107"/>
                    </a:lnTo>
                    <a:lnTo>
                      <a:pt x="69" y="107"/>
                    </a:lnTo>
                    <a:lnTo>
                      <a:pt x="69" y="107"/>
                    </a:lnTo>
                    <a:lnTo>
                      <a:pt x="63" y="107"/>
                    </a:lnTo>
                    <a:lnTo>
                      <a:pt x="63" y="107"/>
                    </a:lnTo>
                    <a:lnTo>
                      <a:pt x="63" y="107"/>
                    </a:lnTo>
                    <a:lnTo>
                      <a:pt x="63" y="107"/>
                    </a:lnTo>
                    <a:lnTo>
                      <a:pt x="63" y="107"/>
                    </a:lnTo>
                    <a:lnTo>
                      <a:pt x="63" y="113"/>
                    </a:lnTo>
                    <a:lnTo>
                      <a:pt x="63" y="113"/>
                    </a:lnTo>
                    <a:lnTo>
                      <a:pt x="63" y="113"/>
                    </a:lnTo>
                    <a:lnTo>
                      <a:pt x="57" y="113"/>
                    </a:lnTo>
                    <a:lnTo>
                      <a:pt x="57" y="113"/>
                    </a:lnTo>
                    <a:lnTo>
                      <a:pt x="57" y="113"/>
                    </a:lnTo>
                    <a:lnTo>
                      <a:pt x="57" y="113"/>
                    </a:lnTo>
                    <a:lnTo>
                      <a:pt x="57" y="113"/>
                    </a:lnTo>
                    <a:lnTo>
                      <a:pt x="57" y="107"/>
                    </a:lnTo>
                    <a:lnTo>
                      <a:pt x="57" y="107"/>
                    </a:lnTo>
                    <a:lnTo>
                      <a:pt x="57" y="107"/>
                    </a:lnTo>
                    <a:lnTo>
                      <a:pt x="57" y="107"/>
                    </a:lnTo>
                    <a:lnTo>
                      <a:pt x="57" y="107"/>
                    </a:lnTo>
                    <a:lnTo>
                      <a:pt x="57" y="107"/>
                    </a:lnTo>
                    <a:lnTo>
                      <a:pt x="57" y="107"/>
                    </a:lnTo>
                    <a:lnTo>
                      <a:pt x="63" y="107"/>
                    </a:lnTo>
                    <a:lnTo>
                      <a:pt x="63" y="107"/>
                    </a:lnTo>
                    <a:lnTo>
                      <a:pt x="63" y="107"/>
                    </a:lnTo>
                    <a:lnTo>
                      <a:pt x="63" y="107"/>
                    </a:lnTo>
                    <a:lnTo>
                      <a:pt x="63" y="107"/>
                    </a:lnTo>
                    <a:lnTo>
                      <a:pt x="63" y="107"/>
                    </a:lnTo>
                    <a:lnTo>
                      <a:pt x="63" y="107"/>
                    </a:lnTo>
                    <a:lnTo>
                      <a:pt x="63" y="107"/>
                    </a:lnTo>
                    <a:lnTo>
                      <a:pt x="63" y="107"/>
                    </a:lnTo>
                    <a:lnTo>
                      <a:pt x="63" y="107"/>
                    </a:lnTo>
                    <a:lnTo>
                      <a:pt x="63" y="107"/>
                    </a:lnTo>
                    <a:lnTo>
                      <a:pt x="69" y="107"/>
                    </a:lnTo>
                    <a:lnTo>
                      <a:pt x="69" y="107"/>
                    </a:lnTo>
                    <a:lnTo>
                      <a:pt x="69" y="107"/>
                    </a:lnTo>
                    <a:lnTo>
                      <a:pt x="69" y="107"/>
                    </a:lnTo>
                    <a:lnTo>
                      <a:pt x="69" y="107"/>
                    </a:lnTo>
                    <a:lnTo>
                      <a:pt x="69" y="101"/>
                    </a:lnTo>
                    <a:lnTo>
                      <a:pt x="69" y="101"/>
                    </a:lnTo>
                    <a:lnTo>
                      <a:pt x="69" y="101"/>
                    </a:lnTo>
                    <a:lnTo>
                      <a:pt x="69" y="101"/>
                    </a:lnTo>
                    <a:lnTo>
                      <a:pt x="69" y="101"/>
                    </a:lnTo>
                    <a:lnTo>
                      <a:pt x="69" y="95"/>
                    </a:lnTo>
                    <a:lnTo>
                      <a:pt x="69" y="95"/>
                    </a:lnTo>
                    <a:lnTo>
                      <a:pt x="69" y="95"/>
                    </a:lnTo>
                    <a:lnTo>
                      <a:pt x="69" y="95"/>
                    </a:lnTo>
                    <a:lnTo>
                      <a:pt x="69" y="95"/>
                    </a:lnTo>
                    <a:lnTo>
                      <a:pt x="69" y="95"/>
                    </a:lnTo>
                    <a:lnTo>
                      <a:pt x="69" y="95"/>
                    </a:lnTo>
                    <a:lnTo>
                      <a:pt x="69" y="95"/>
                    </a:lnTo>
                    <a:lnTo>
                      <a:pt x="69" y="101"/>
                    </a:lnTo>
                    <a:lnTo>
                      <a:pt x="69" y="101"/>
                    </a:lnTo>
                    <a:lnTo>
                      <a:pt x="69" y="101"/>
                    </a:lnTo>
                    <a:lnTo>
                      <a:pt x="69" y="101"/>
                    </a:lnTo>
                    <a:lnTo>
                      <a:pt x="69" y="101"/>
                    </a:lnTo>
                    <a:lnTo>
                      <a:pt x="69" y="101"/>
                    </a:lnTo>
                    <a:lnTo>
                      <a:pt x="69" y="101"/>
                    </a:lnTo>
                    <a:lnTo>
                      <a:pt x="69" y="101"/>
                    </a:lnTo>
                    <a:lnTo>
                      <a:pt x="69" y="101"/>
                    </a:lnTo>
                    <a:lnTo>
                      <a:pt x="69" y="107"/>
                    </a:lnTo>
                    <a:lnTo>
                      <a:pt x="69" y="107"/>
                    </a:lnTo>
                    <a:lnTo>
                      <a:pt x="69" y="107"/>
                    </a:lnTo>
                    <a:lnTo>
                      <a:pt x="69" y="107"/>
                    </a:lnTo>
                    <a:lnTo>
                      <a:pt x="69" y="107"/>
                    </a:lnTo>
                    <a:lnTo>
                      <a:pt x="69" y="107"/>
                    </a:lnTo>
                    <a:lnTo>
                      <a:pt x="69" y="107"/>
                    </a:lnTo>
                    <a:lnTo>
                      <a:pt x="69" y="107"/>
                    </a:lnTo>
                    <a:lnTo>
                      <a:pt x="76" y="107"/>
                    </a:lnTo>
                    <a:lnTo>
                      <a:pt x="76" y="107"/>
                    </a:lnTo>
                    <a:lnTo>
                      <a:pt x="76" y="107"/>
                    </a:lnTo>
                    <a:lnTo>
                      <a:pt x="76" y="107"/>
                    </a:lnTo>
                    <a:lnTo>
                      <a:pt x="82" y="107"/>
                    </a:lnTo>
                    <a:lnTo>
                      <a:pt x="88" y="101"/>
                    </a:lnTo>
                    <a:lnTo>
                      <a:pt x="88" y="101"/>
                    </a:lnTo>
                    <a:lnTo>
                      <a:pt x="95" y="101"/>
                    </a:lnTo>
                    <a:lnTo>
                      <a:pt x="101" y="95"/>
                    </a:lnTo>
                    <a:lnTo>
                      <a:pt x="101" y="95"/>
                    </a:lnTo>
                    <a:lnTo>
                      <a:pt x="101" y="95"/>
                    </a:lnTo>
                    <a:lnTo>
                      <a:pt x="107" y="95"/>
                    </a:lnTo>
                    <a:lnTo>
                      <a:pt x="107" y="95"/>
                    </a:lnTo>
                    <a:lnTo>
                      <a:pt x="101" y="95"/>
                    </a:lnTo>
                    <a:lnTo>
                      <a:pt x="101" y="88"/>
                    </a:lnTo>
                    <a:lnTo>
                      <a:pt x="101" y="88"/>
                    </a:lnTo>
                    <a:lnTo>
                      <a:pt x="101" y="88"/>
                    </a:lnTo>
                    <a:lnTo>
                      <a:pt x="101" y="88"/>
                    </a:lnTo>
                    <a:lnTo>
                      <a:pt x="101" y="82"/>
                    </a:lnTo>
                    <a:lnTo>
                      <a:pt x="101" y="82"/>
                    </a:lnTo>
                    <a:lnTo>
                      <a:pt x="107" y="82"/>
                    </a:lnTo>
                    <a:lnTo>
                      <a:pt x="107" y="76"/>
                    </a:lnTo>
                    <a:lnTo>
                      <a:pt x="107" y="76"/>
                    </a:lnTo>
                    <a:lnTo>
                      <a:pt x="107" y="76"/>
                    </a:lnTo>
                    <a:lnTo>
                      <a:pt x="107" y="76"/>
                    </a:lnTo>
                    <a:lnTo>
                      <a:pt x="113" y="69"/>
                    </a:lnTo>
                    <a:lnTo>
                      <a:pt x="113" y="69"/>
                    </a:lnTo>
                    <a:lnTo>
                      <a:pt x="113" y="69"/>
                    </a:lnTo>
                    <a:lnTo>
                      <a:pt x="113" y="69"/>
                    </a:lnTo>
                    <a:lnTo>
                      <a:pt x="120" y="63"/>
                    </a:lnTo>
                    <a:lnTo>
                      <a:pt x="120" y="63"/>
                    </a:lnTo>
                    <a:lnTo>
                      <a:pt x="120" y="57"/>
                    </a:lnTo>
                    <a:lnTo>
                      <a:pt x="120" y="57"/>
                    </a:lnTo>
                    <a:lnTo>
                      <a:pt x="120" y="57"/>
                    </a:lnTo>
                    <a:lnTo>
                      <a:pt x="126" y="57"/>
                    </a:lnTo>
                    <a:lnTo>
                      <a:pt x="126" y="50"/>
                    </a:lnTo>
                    <a:lnTo>
                      <a:pt x="126" y="50"/>
                    </a:lnTo>
                    <a:lnTo>
                      <a:pt x="126" y="44"/>
                    </a:lnTo>
                    <a:lnTo>
                      <a:pt x="126" y="44"/>
                    </a:lnTo>
                    <a:lnTo>
                      <a:pt x="126" y="44"/>
                    </a:lnTo>
                    <a:lnTo>
                      <a:pt x="126" y="44"/>
                    </a:lnTo>
                    <a:lnTo>
                      <a:pt x="126" y="44"/>
                    </a:lnTo>
                    <a:lnTo>
                      <a:pt x="132" y="44"/>
                    </a:lnTo>
                    <a:lnTo>
                      <a:pt x="132" y="38"/>
                    </a:lnTo>
                    <a:lnTo>
                      <a:pt x="132" y="38"/>
                    </a:lnTo>
                    <a:lnTo>
                      <a:pt x="132" y="38"/>
                    </a:lnTo>
                    <a:lnTo>
                      <a:pt x="132" y="38"/>
                    </a:lnTo>
                    <a:lnTo>
                      <a:pt x="139" y="44"/>
                    </a:lnTo>
                    <a:lnTo>
                      <a:pt x="139" y="44"/>
                    </a:lnTo>
                    <a:lnTo>
                      <a:pt x="139" y="44"/>
                    </a:lnTo>
                    <a:lnTo>
                      <a:pt x="139" y="44"/>
                    </a:lnTo>
                    <a:lnTo>
                      <a:pt x="139" y="38"/>
                    </a:lnTo>
                    <a:lnTo>
                      <a:pt x="145" y="32"/>
                    </a:lnTo>
                    <a:lnTo>
                      <a:pt x="145" y="32"/>
                    </a:lnTo>
                    <a:lnTo>
                      <a:pt x="145" y="32"/>
                    </a:lnTo>
                    <a:lnTo>
                      <a:pt x="145" y="32"/>
                    </a:lnTo>
                    <a:lnTo>
                      <a:pt x="145" y="32"/>
                    </a:lnTo>
                    <a:lnTo>
                      <a:pt x="145" y="25"/>
                    </a:lnTo>
                    <a:lnTo>
                      <a:pt x="145" y="25"/>
                    </a:lnTo>
                    <a:lnTo>
                      <a:pt x="145" y="25"/>
                    </a:lnTo>
                    <a:lnTo>
                      <a:pt x="145" y="25"/>
                    </a:lnTo>
                    <a:lnTo>
                      <a:pt x="145" y="25"/>
                    </a:lnTo>
                    <a:lnTo>
                      <a:pt x="145" y="25"/>
                    </a:lnTo>
                    <a:lnTo>
                      <a:pt x="145" y="25"/>
                    </a:lnTo>
                    <a:lnTo>
                      <a:pt x="145" y="25"/>
                    </a:lnTo>
                    <a:lnTo>
                      <a:pt x="145" y="25"/>
                    </a:lnTo>
                    <a:lnTo>
                      <a:pt x="145" y="25"/>
                    </a:lnTo>
                    <a:lnTo>
                      <a:pt x="151" y="25"/>
                    </a:lnTo>
                    <a:lnTo>
                      <a:pt x="151" y="25"/>
                    </a:lnTo>
                    <a:lnTo>
                      <a:pt x="151" y="25"/>
                    </a:lnTo>
                    <a:lnTo>
                      <a:pt x="151" y="25"/>
                    </a:lnTo>
                    <a:lnTo>
                      <a:pt x="151" y="19"/>
                    </a:lnTo>
                    <a:lnTo>
                      <a:pt x="151" y="19"/>
                    </a:lnTo>
                    <a:lnTo>
                      <a:pt x="151" y="19"/>
                    </a:lnTo>
                    <a:lnTo>
                      <a:pt x="151" y="19"/>
                    </a:lnTo>
                    <a:lnTo>
                      <a:pt x="157" y="19"/>
                    </a:lnTo>
                    <a:lnTo>
                      <a:pt x="157" y="19"/>
                    </a:lnTo>
                    <a:lnTo>
                      <a:pt x="157" y="13"/>
                    </a:lnTo>
                    <a:lnTo>
                      <a:pt x="157" y="13"/>
                    </a:lnTo>
                    <a:lnTo>
                      <a:pt x="157" y="13"/>
                    </a:lnTo>
                    <a:lnTo>
                      <a:pt x="157" y="13"/>
                    </a:lnTo>
                    <a:lnTo>
                      <a:pt x="157" y="13"/>
                    </a:lnTo>
                    <a:lnTo>
                      <a:pt x="151" y="13"/>
                    </a:lnTo>
                    <a:lnTo>
                      <a:pt x="151" y="13"/>
                    </a:lnTo>
                    <a:lnTo>
                      <a:pt x="157" y="13"/>
                    </a:lnTo>
                    <a:lnTo>
                      <a:pt x="157" y="13"/>
                    </a:lnTo>
                    <a:lnTo>
                      <a:pt x="157" y="13"/>
                    </a:lnTo>
                    <a:lnTo>
                      <a:pt x="157" y="13"/>
                    </a:lnTo>
                    <a:lnTo>
                      <a:pt x="151" y="13"/>
                    </a:lnTo>
                    <a:lnTo>
                      <a:pt x="151" y="13"/>
                    </a:lnTo>
                    <a:lnTo>
                      <a:pt x="151" y="6"/>
                    </a:lnTo>
                    <a:lnTo>
                      <a:pt x="145" y="6"/>
                    </a:lnTo>
                    <a:lnTo>
                      <a:pt x="145" y="6"/>
                    </a:lnTo>
                    <a:lnTo>
                      <a:pt x="145" y="6"/>
                    </a:lnTo>
                    <a:lnTo>
                      <a:pt x="145" y="0"/>
                    </a:lnTo>
                    <a:lnTo>
                      <a:pt x="145" y="0"/>
                    </a:lnTo>
                    <a:lnTo>
                      <a:pt x="145" y="0"/>
                    </a:lnTo>
                    <a:lnTo>
                      <a:pt x="145" y="0"/>
                    </a:lnTo>
                    <a:lnTo>
                      <a:pt x="145" y="0"/>
                    </a:lnTo>
                    <a:lnTo>
                      <a:pt x="145" y="6"/>
                    </a:lnTo>
                    <a:lnTo>
                      <a:pt x="145" y="6"/>
                    </a:lnTo>
                    <a:lnTo>
                      <a:pt x="145" y="6"/>
                    </a:lnTo>
                    <a:lnTo>
                      <a:pt x="151" y="6"/>
                    </a:lnTo>
                    <a:lnTo>
                      <a:pt x="151" y="6"/>
                    </a:lnTo>
                    <a:lnTo>
                      <a:pt x="151" y="6"/>
                    </a:lnTo>
                    <a:lnTo>
                      <a:pt x="151" y="6"/>
                    </a:lnTo>
                    <a:lnTo>
                      <a:pt x="151" y="6"/>
                    </a:lnTo>
                    <a:lnTo>
                      <a:pt x="157" y="6"/>
                    </a:lnTo>
                    <a:lnTo>
                      <a:pt x="157" y="6"/>
                    </a:lnTo>
                    <a:lnTo>
                      <a:pt x="157" y="6"/>
                    </a:lnTo>
                    <a:lnTo>
                      <a:pt x="157" y="6"/>
                    </a:lnTo>
                    <a:lnTo>
                      <a:pt x="157" y="6"/>
                    </a:lnTo>
                    <a:lnTo>
                      <a:pt x="157" y="13"/>
                    </a:lnTo>
                    <a:lnTo>
                      <a:pt x="157" y="13"/>
                    </a:lnTo>
                    <a:lnTo>
                      <a:pt x="157" y="13"/>
                    </a:lnTo>
                    <a:lnTo>
                      <a:pt x="157" y="13"/>
                    </a:lnTo>
                    <a:lnTo>
                      <a:pt x="157" y="13"/>
                    </a:lnTo>
                    <a:lnTo>
                      <a:pt x="157" y="13"/>
                    </a:lnTo>
                    <a:lnTo>
                      <a:pt x="157" y="19"/>
                    </a:lnTo>
                    <a:lnTo>
                      <a:pt x="157" y="19"/>
                    </a:lnTo>
                    <a:lnTo>
                      <a:pt x="157" y="19"/>
                    </a:lnTo>
                    <a:lnTo>
                      <a:pt x="157" y="19"/>
                    </a:lnTo>
                    <a:lnTo>
                      <a:pt x="157" y="19"/>
                    </a:lnTo>
                    <a:lnTo>
                      <a:pt x="157" y="19"/>
                    </a:lnTo>
                    <a:lnTo>
                      <a:pt x="157" y="19"/>
                    </a:lnTo>
                    <a:lnTo>
                      <a:pt x="157" y="19"/>
                    </a:lnTo>
                    <a:lnTo>
                      <a:pt x="157" y="25"/>
                    </a:lnTo>
                    <a:lnTo>
                      <a:pt x="157" y="25"/>
                    </a:lnTo>
                    <a:lnTo>
                      <a:pt x="157" y="25"/>
                    </a:lnTo>
                    <a:lnTo>
                      <a:pt x="157" y="25"/>
                    </a:lnTo>
                    <a:lnTo>
                      <a:pt x="157" y="19"/>
                    </a:lnTo>
                    <a:lnTo>
                      <a:pt x="157" y="19"/>
                    </a:lnTo>
                    <a:lnTo>
                      <a:pt x="157" y="19"/>
                    </a:lnTo>
                    <a:lnTo>
                      <a:pt x="157" y="19"/>
                    </a:lnTo>
                    <a:lnTo>
                      <a:pt x="157" y="25"/>
                    </a:lnTo>
                    <a:lnTo>
                      <a:pt x="157" y="25"/>
                    </a:lnTo>
                    <a:lnTo>
                      <a:pt x="157" y="25"/>
                    </a:lnTo>
                    <a:lnTo>
                      <a:pt x="157" y="25"/>
                    </a:lnTo>
                    <a:lnTo>
                      <a:pt x="157" y="25"/>
                    </a:lnTo>
                    <a:lnTo>
                      <a:pt x="151" y="32"/>
                    </a:lnTo>
                    <a:lnTo>
                      <a:pt x="151" y="32"/>
                    </a:lnTo>
                    <a:lnTo>
                      <a:pt x="151" y="32"/>
                    </a:lnTo>
                    <a:lnTo>
                      <a:pt x="151" y="32"/>
                    </a:lnTo>
                    <a:lnTo>
                      <a:pt x="151" y="32"/>
                    </a:lnTo>
                    <a:lnTo>
                      <a:pt x="151" y="32"/>
                    </a:lnTo>
                    <a:lnTo>
                      <a:pt x="151" y="32"/>
                    </a:lnTo>
                    <a:lnTo>
                      <a:pt x="151" y="32"/>
                    </a:lnTo>
                    <a:lnTo>
                      <a:pt x="151" y="32"/>
                    </a:lnTo>
                    <a:lnTo>
                      <a:pt x="151" y="32"/>
                    </a:lnTo>
                    <a:lnTo>
                      <a:pt x="151" y="32"/>
                    </a:lnTo>
                    <a:lnTo>
                      <a:pt x="151" y="32"/>
                    </a:lnTo>
                    <a:lnTo>
                      <a:pt x="151" y="32"/>
                    </a:lnTo>
                    <a:lnTo>
                      <a:pt x="157" y="32"/>
                    </a:lnTo>
                    <a:lnTo>
                      <a:pt x="157" y="32"/>
                    </a:lnTo>
                    <a:lnTo>
                      <a:pt x="157" y="32"/>
                    </a:lnTo>
                    <a:lnTo>
                      <a:pt x="157" y="32"/>
                    </a:lnTo>
                    <a:lnTo>
                      <a:pt x="157" y="32"/>
                    </a:lnTo>
                    <a:lnTo>
                      <a:pt x="157" y="38"/>
                    </a:lnTo>
                    <a:lnTo>
                      <a:pt x="151" y="38"/>
                    </a:lnTo>
                    <a:lnTo>
                      <a:pt x="151" y="38"/>
                    </a:lnTo>
                    <a:lnTo>
                      <a:pt x="151" y="38"/>
                    </a:lnTo>
                    <a:lnTo>
                      <a:pt x="151" y="38"/>
                    </a:lnTo>
                    <a:lnTo>
                      <a:pt x="151" y="38"/>
                    </a:lnTo>
                    <a:lnTo>
                      <a:pt x="151" y="38"/>
                    </a:lnTo>
                    <a:lnTo>
                      <a:pt x="151" y="38"/>
                    </a:lnTo>
                    <a:lnTo>
                      <a:pt x="151" y="38"/>
                    </a:lnTo>
                    <a:lnTo>
                      <a:pt x="151" y="38"/>
                    </a:lnTo>
                    <a:lnTo>
                      <a:pt x="157" y="38"/>
                    </a:lnTo>
                    <a:lnTo>
                      <a:pt x="157" y="38"/>
                    </a:lnTo>
                    <a:lnTo>
                      <a:pt x="157" y="38"/>
                    </a:lnTo>
                    <a:lnTo>
                      <a:pt x="157" y="38"/>
                    </a:lnTo>
                    <a:lnTo>
                      <a:pt x="157" y="38"/>
                    </a:lnTo>
                    <a:lnTo>
                      <a:pt x="157" y="38"/>
                    </a:lnTo>
                    <a:lnTo>
                      <a:pt x="157" y="38"/>
                    </a:lnTo>
                    <a:lnTo>
                      <a:pt x="157" y="38"/>
                    </a:lnTo>
                    <a:lnTo>
                      <a:pt x="157" y="44"/>
                    </a:lnTo>
                    <a:lnTo>
                      <a:pt x="157" y="44"/>
                    </a:lnTo>
                    <a:lnTo>
                      <a:pt x="157" y="44"/>
                    </a:lnTo>
                    <a:lnTo>
                      <a:pt x="157" y="44"/>
                    </a:lnTo>
                    <a:lnTo>
                      <a:pt x="157" y="44"/>
                    </a:lnTo>
                    <a:lnTo>
                      <a:pt x="157" y="44"/>
                    </a:lnTo>
                    <a:lnTo>
                      <a:pt x="157" y="44"/>
                    </a:lnTo>
                    <a:lnTo>
                      <a:pt x="151" y="50"/>
                    </a:lnTo>
                    <a:lnTo>
                      <a:pt x="151" y="44"/>
                    </a:lnTo>
                    <a:lnTo>
                      <a:pt x="151" y="50"/>
                    </a:lnTo>
                    <a:lnTo>
                      <a:pt x="145" y="50"/>
                    </a:lnTo>
                    <a:lnTo>
                      <a:pt x="145" y="50"/>
                    </a:lnTo>
                    <a:lnTo>
                      <a:pt x="145" y="50"/>
                    </a:lnTo>
                    <a:lnTo>
                      <a:pt x="145" y="50"/>
                    </a:lnTo>
                    <a:lnTo>
                      <a:pt x="145" y="50"/>
                    </a:lnTo>
                    <a:lnTo>
                      <a:pt x="145" y="50"/>
                    </a:lnTo>
                    <a:lnTo>
                      <a:pt x="145" y="50"/>
                    </a:lnTo>
                    <a:lnTo>
                      <a:pt x="145" y="44"/>
                    </a:lnTo>
                    <a:lnTo>
                      <a:pt x="145" y="44"/>
                    </a:lnTo>
                    <a:lnTo>
                      <a:pt x="151" y="44"/>
                    </a:lnTo>
                    <a:lnTo>
                      <a:pt x="151" y="44"/>
                    </a:lnTo>
                    <a:lnTo>
                      <a:pt x="151" y="44"/>
                    </a:lnTo>
                    <a:lnTo>
                      <a:pt x="151" y="44"/>
                    </a:lnTo>
                    <a:lnTo>
                      <a:pt x="151" y="44"/>
                    </a:lnTo>
                    <a:lnTo>
                      <a:pt x="151" y="44"/>
                    </a:lnTo>
                    <a:lnTo>
                      <a:pt x="145" y="38"/>
                    </a:lnTo>
                    <a:lnTo>
                      <a:pt x="145" y="38"/>
                    </a:lnTo>
                    <a:lnTo>
                      <a:pt x="145" y="38"/>
                    </a:lnTo>
                    <a:lnTo>
                      <a:pt x="145" y="38"/>
                    </a:lnTo>
                    <a:lnTo>
                      <a:pt x="145" y="38"/>
                    </a:lnTo>
                    <a:lnTo>
                      <a:pt x="139" y="44"/>
                    </a:lnTo>
                    <a:lnTo>
                      <a:pt x="132" y="44"/>
                    </a:lnTo>
                    <a:lnTo>
                      <a:pt x="132" y="50"/>
                    </a:lnTo>
                    <a:lnTo>
                      <a:pt x="132" y="50"/>
                    </a:lnTo>
                    <a:lnTo>
                      <a:pt x="132" y="50"/>
                    </a:lnTo>
                    <a:lnTo>
                      <a:pt x="132" y="50"/>
                    </a:lnTo>
                    <a:lnTo>
                      <a:pt x="132" y="50"/>
                    </a:lnTo>
                    <a:lnTo>
                      <a:pt x="132" y="50"/>
                    </a:lnTo>
                    <a:lnTo>
                      <a:pt x="132" y="50"/>
                    </a:lnTo>
                    <a:lnTo>
                      <a:pt x="139" y="50"/>
                    </a:lnTo>
                    <a:lnTo>
                      <a:pt x="139" y="50"/>
                    </a:lnTo>
                    <a:lnTo>
                      <a:pt x="132" y="50"/>
                    </a:lnTo>
                    <a:lnTo>
                      <a:pt x="132" y="50"/>
                    </a:lnTo>
                    <a:lnTo>
                      <a:pt x="132" y="50"/>
                    </a:lnTo>
                    <a:lnTo>
                      <a:pt x="132" y="50"/>
                    </a:lnTo>
                    <a:lnTo>
                      <a:pt x="132" y="50"/>
                    </a:lnTo>
                    <a:lnTo>
                      <a:pt x="132" y="57"/>
                    </a:lnTo>
                    <a:lnTo>
                      <a:pt x="132" y="50"/>
                    </a:lnTo>
                    <a:lnTo>
                      <a:pt x="126" y="50"/>
                    </a:lnTo>
                    <a:lnTo>
                      <a:pt x="126" y="57"/>
                    </a:lnTo>
                    <a:lnTo>
                      <a:pt x="126" y="57"/>
                    </a:lnTo>
                    <a:lnTo>
                      <a:pt x="126" y="57"/>
                    </a:lnTo>
                    <a:lnTo>
                      <a:pt x="126" y="57"/>
                    </a:lnTo>
                    <a:lnTo>
                      <a:pt x="126" y="57"/>
                    </a:lnTo>
                    <a:lnTo>
                      <a:pt x="126" y="63"/>
                    </a:lnTo>
                    <a:lnTo>
                      <a:pt x="120" y="63"/>
                    </a:lnTo>
                    <a:lnTo>
                      <a:pt x="120" y="63"/>
                    </a:lnTo>
                    <a:lnTo>
                      <a:pt x="120" y="63"/>
                    </a:lnTo>
                    <a:lnTo>
                      <a:pt x="120" y="63"/>
                    </a:lnTo>
                    <a:lnTo>
                      <a:pt x="120" y="69"/>
                    </a:lnTo>
                    <a:lnTo>
                      <a:pt x="120" y="69"/>
                    </a:lnTo>
                    <a:lnTo>
                      <a:pt x="120" y="69"/>
                    </a:lnTo>
                    <a:lnTo>
                      <a:pt x="113" y="69"/>
                    </a:lnTo>
                    <a:lnTo>
                      <a:pt x="113" y="69"/>
                    </a:lnTo>
                    <a:lnTo>
                      <a:pt x="113" y="76"/>
                    </a:lnTo>
                    <a:lnTo>
                      <a:pt x="120" y="76"/>
                    </a:lnTo>
                    <a:lnTo>
                      <a:pt x="120" y="76"/>
                    </a:lnTo>
                    <a:lnTo>
                      <a:pt x="120" y="76"/>
                    </a:lnTo>
                    <a:lnTo>
                      <a:pt x="120" y="76"/>
                    </a:lnTo>
                    <a:lnTo>
                      <a:pt x="120" y="76"/>
                    </a:lnTo>
                    <a:lnTo>
                      <a:pt x="126" y="76"/>
                    </a:lnTo>
                    <a:lnTo>
                      <a:pt x="126" y="76"/>
                    </a:lnTo>
                    <a:lnTo>
                      <a:pt x="126" y="76"/>
                    </a:lnTo>
                    <a:lnTo>
                      <a:pt x="126" y="76"/>
                    </a:lnTo>
                    <a:lnTo>
                      <a:pt x="126" y="76"/>
                    </a:lnTo>
                    <a:lnTo>
                      <a:pt x="132" y="76"/>
                    </a:lnTo>
                    <a:lnTo>
                      <a:pt x="132" y="76"/>
                    </a:lnTo>
                    <a:lnTo>
                      <a:pt x="132" y="76"/>
                    </a:lnTo>
                    <a:lnTo>
                      <a:pt x="132" y="76"/>
                    </a:lnTo>
                    <a:lnTo>
                      <a:pt x="132" y="76"/>
                    </a:lnTo>
                    <a:lnTo>
                      <a:pt x="132" y="76"/>
                    </a:lnTo>
                    <a:lnTo>
                      <a:pt x="139" y="76"/>
                    </a:lnTo>
                    <a:lnTo>
                      <a:pt x="139" y="76"/>
                    </a:lnTo>
                    <a:lnTo>
                      <a:pt x="139" y="76"/>
                    </a:lnTo>
                    <a:lnTo>
                      <a:pt x="139" y="76"/>
                    </a:lnTo>
                    <a:lnTo>
                      <a:pt x="139" y="76"/>
                    </a:lnTo>
                    <a:lnTo>
                      <a:pt x="132" y="76"/>
                    </a:lnTo>
                    <a:lnTo>
                      <a:pt x="132" y="76"/>
                    </a:lnTo>
                    <a:lnTo>
                      <a:pt x="132" y="76"/>
                    </a:lnTo>
                    <a:lnTo>
                      <a:pt x="132" y="76"/>
                    </a:lnTo>
                    <a:lnTo>
                      <a:pt x="126" y="76"/>
                    </a:lnTo>
                    <a:lnTo>
                      <a:pt x="126" y="76"/>
                    </a:lnTo>
                    <a:lnTo>
                      <a:pt x="126" y="76"/>
                    </a:lnTo>
                    <a:lnTo>
                      <a:pt x="126" y="76"/>
                    </a:lnTo>
                    <a:lnTo>
                      <a:pt x="126" y="76"/>
                    </a:lnTo>
                    <a:lnTo>
                      <a:pt x="126" y="76"/>
                    </a:lnTo>
                    <a:lnTo>
                      <a:pt x="120" y="82"/>
                    </a:lnTo>
                    <a:lnTo>
                      <a:pt x="120" y="82"/>
                    </a:lnTo>
                    <a:lnTo>
                      <a:pt x="120" y="82"/>
                    </a:lnTo>
                    <a:lnTo>
                      <a:pt x="120" y="82"/>
                    </a:lnTo>
                    <a:lnTo>
                      <a:pt x="120" y="82"/>
                    </a:lnTo>
                    <a:lnTo>
                      <a:pt x="120" y="82"/>
                    </a:lnTo>
                    <a:lnTo>
                      <a:pt x="120" y="82"/>
                    </a:lnTo>
                    <a:lnTo>
                      <a:pt x="120" y="82"/>
                    </a:lnTo>
                    <a:lnTo>
                      <a:pt x="120" y="82"/>
                    </a:lnTo>
                    <a:lnTo>
                      <a:pt x="120" y="82"/>
                    </a:lnTo>
                    <a:lnTo>
                      <a:pt x="120" y="82"/>
                    </a:lnTo>
                    <a:lnTo>
                      <a:pt x="120" y="76"/>
                    </a:lnTo>
                    <a:lnTo>
                      <a:pt x="120" y="76"/>
                    </a:lnTo>
                    <a:lnTo>
                      <a:pt x="120" y="76"/>
                    </a:lnTo>
                    <a:lnTo>
                      <a:pt x="120" y="76"/>
                    </a:lnTo>
                    <a:lnTo>
                      <a:pt x="113" y="76"/>
                    </a:lnTo>
                    <a:lnTo>
                      <a:pt x="113" y="82"/>
                    </a:lnTo>
                    <a:lnTo>
                      <a:pt x="107" y="82"/>
                    </a:lnTo>
                    <a:lnTo>
                      <a:pt x="107" y="82"/>
                    </a:lnTo>
                    <a:lnTo>
                      <a:pt x="107" y="82"/>
                    </a:lnTo>
                    <a:lnTo>
                      <a:pt x="107" y="82"/>
                    </a:lnTo>
                    <a:lnTo>
                      <a:pt x="107" y="88"/>
                    </a:lnTo>
                    <a:lnTo>
                      <a:pt x="107" y="88"/>
                    </a:lnTo>
                    <a:lnTo>
                      <a:pt x="107" y="88"/>
                    </a:lnTo>
                    <a:lnTo>
                      <a:pt x="107" y="88"/>
                    </a:lnTo>
                    <a:lnTo>
                      <a:pt x="107" y="88"/>
                    </a:lnTo>
                    <a:lnTo>
                      <a:pt x="107" y="88"/>
                    </a:lnTo>
                    <a:lnTo>
                      <a:pt x="107" y="88"/>
                    </a:lnTo>
                    <a:lnTo>
                      <a:pt x="113" y="88"/>
                    </a:lnTo>
                    <a:lnTo>
                      <a:pt x="113" y="88"/>
                    </a:lnTo>
                    <a:lnTo>
                      <a:pt x="120" y="82"/>
                    </a:lnTo>
                    <a:lnTo>
                      <a:pt x="120" y="82"/>
                    </a:lnTo>
                    <a:lnTo>
                      <a:pt x="120" y="82"/>
                    </a:lnTo>
                    <a:lnTo>
                      <a:pt x="126" y="82"/>
                    </a:lnTo>
                    <a:lnTo>
                      <a:pt x="126" y="82"/>
                    </a:lnTo>
                    <a:lnTo>
                      <a:pt x="139" y="82"/>
                    </a:lnTo>
                    <a:lnTo>
                      <a:pt x="145" y="82"/>
                    </a:lnTo>
                    <a:lnTo>
                      <a:pt x="145" y="82"/>
                    </a:lnTo>
                    <a:lnTo>
                      <a:pt x="151" y="82"/>
                    </a:lnTo>
                    <a:lnTo>
                      <a:pt x="151" y="82"/>
                    </a:lnTo>
                    <a:lnTo>
                      <a:pt x="157" y="82"/>
                    </a:lnTo>
                    <a:lnTo>
                      <a:pt x="164" y="82"/>
                    </a:lnTo>
                    <a:lnTo>
                      <a:pt x="164" y="82"/>
                    </a:lnTo>
                    <a:lnTo>
                      <a:pt x="164" y="76"/>
                    </a:lnTo>
                    <a:lnTo>
                      <a:pt x="164" y="76"/>
                    </a:lnTo>
                    <a:lnTo>
                      <a:pt x="164" y="76"/>
                    </a:lnTo>
                    <a:lnTo>
                      <a:pt x="164" y="76"/>
                    </a:lnTo>
                    <a:lnTo>
                      <a:pt x="164" y="76"/>
                    </a:lnTo>
                    <a:lnTo>
                      <a:pt x="164" y="76"/>
                    </a:lnTo>
                    <a:lnTo>
                      <a:pt x="164" y="76"/>
                    </a:lnTo>
                    <a:lnTo>
                      <a:pt x="164" y="76"/>
                    </a:lnTo>
                    <a:lnTo>
                      <a:pt x="164" y="82"/>
                    </a:lnTo>
                    <a:lnTo>
                      <a:pt x="164" y="82"/>
                    </a:lnTo>
                    <a:lnTo>
                      <a:pt x="164" y="82"/>
                    </a:lnTo>
                    <a:lnTo>
                      <a:pt x="170" y="82"/>
                    </a:lnTo>
                    <a:lnTo>
                      <a:pt x="170" y="82"/>
                    </a:lnTo>
                    <a:lnTo>
                      <a:pt x="176" y="82"/>
                    </a:lnTo>
                    <a:lnTo>
                      <a:pt x="176" y="82"/>
                    </a:lnTo>
                    <a:lnTo>
                      <a:pt x="183" y="82"/>
                    </a:lnTo>
                    <a:lnTo>
                      <a:pt x="183" y="82"/>
                    </a:lnTo>
                    <a:lnTo>
                      <a:pt x="183" y="82"/>
                    </a:lnTo>
                    <a:lnTo>
                      <a:pt x="183" y="82"/>
                    </a:lnTo>
                    <a:lnTo>
                      <a:pt x="189" y="82"/>
                    </a:lnTo>
                    <a:lnTo>
                      <a:pt x="189" y="82"/>
                    </a:lnTo>
                    <a:lnTo>
                      <a:pt x="195" y="82"/>
                    </a:lnTo>
                    <a:lnTo>
                      <a:pt x="195" y="76"/>
                    </a:lnTo>
                    <a:lnTo>
                      <a:pt x="201" y="76"/>
                    </a:lnTo>
                    <a:lnTo>
                      <a:pt x="208" y="76"/>
                    </a:lnTo>
                    <a:lnTo>
                      <a:pt x="208" y="76"/>
                    </a:lnTo>
                    <a:lnTo>
                      <a:pt x="214" y="76"/>
                    </a:lnTo>
                    <a:lnTo>
                      <a:pt x="214" y="76"/>
                    </a:lnTo>
                    <a:lnTo>
                      <a:pt x="214" y="76"/>
                    </a:lnTo>
                    <a:lnTo>
                      <a:pt x="214" y="69"/>
                    </a:lnTo>
                    <a:lnTo>
                      <a:pt x="220" y="69"/>
                    </a:lnTo>
                    <a:lnTo>
                      <a:pt x="220" y="69"/>
                    </a:lnTo>
                    <a:lnTo>
                      <a:pt x="220" y="69"/>
                    </a:lnTo>
                    <a:lnTo>
                      <a:pt x="227" y="69"/>
                    </a:lnTo>
                    <a:lnTo>
                      <a:pt x="227" y="69"/>
                    </a:lnTo>
                    <a:lnTo>
                      <a:pt x="227" y="69"/>
                    </a:lnTo>
                    <a:lnTo>
                      <a:pt x="227" y="63"/>
                    </a:lnTo>
                    <a:lnTo>
                      <a:pt x="227" y="63"/>
                    </a:lnTo>
                    <a:lnTo>
                      <a:pt x="227" y="63"/>
                    </a:lnTo>
                    <a:lnTo>
                      <a:pt x="227" y="63"/>
                    </a:lnTo>
                    <a:lnTo>
                      <a:pt x="227" y="63"/>
                    </a:lnTo>
                    <a:lnTo>
                      <a:pt x="227" y="57"/>
                    </a:lnTo>
                    <a:lnTo>
                      <a:pt x="227" y="57"/>
                    </a:lnTo>
                    <a:lnTo>
                      <a:pt x="233" y="57"/>
                    </a:lnTo>
                    <a:lnTo>
                      <a:pt x="233" y="57"/>
                    </a:lnTo>
                    <a:lnTo>
                      <a:pt x="233" y="57"/>
                    </a:lnTo>
                    <a:lnTo>
                      <a:pt x="233" y="57"/>
                    </a:lnTo>
                    <a:lnTo>
                      <a:pt x="233" y="57"/>
                    </a:lnTo>
                    <a:lnTo>
                      <a:pt x="227" y="63"/>
                    </a:lnTo>
                    <a:lnTo>
                      <a:pt x="227" y="63"/>
                    </a:lnTo>
                    <a:lnTo>
                      <a:pt x="227" y="63"/>
                    </a:lnTo>
                    <a:lnTo>
                      <a:pt x="227" y="63"/>
                    </a:lnTo>
                    <a:lnTo>
                      <a:pt x="227" y="63"/>
                    </a:lnTo>
                    <a:lnTo>
                      <a:pt x="227" y="63"/>
                    </a:lnTo>
                    <a:lnTo>
                      <a:pt x="227" y="69"/>
                    </a:lnTo>
                    <a:lnTo>
                      <a:pt x="227" y="69"/>
                    </a:lnTo>
                    <a:lnTo>
                      <a:pt x="227" y="69"/>
                    </a:lnTo>
                    <a:lnTo>
                      <a:pt x="233" y="69"/>
                    </a:lnTo>
                    <a:lnTo>
                      <a:pt x="233" y="69"/>
                    </a:lnTo>
                    <a:lnTo>
                      <a:pt x="233" y="69"/>
                    </a:lnTo>
                    <a:lnTo>
                      <a:pt x="233" y="63"/>
                    </a:lnTo>
                    <a:lnTo>
                      <a:pt x="233" y="63"/>
                    </a:lnTo>
                    <a:lnTo>
                      <a:pt x="239" y="63"/>
                    </a:lnTo>
                    <a:lnTo>
                      <a:pt x="239" y="63"/>
                    </a:lnTo>
                    <a:lnTo>
                      <a:pt x="239" y="63"/>
                    </a:lnTo>
                    <a:lnTo>
                      <a:pt x="239" y="63"/>
                    </a:lnTo>
                    <a:lnTo>
                      <a:pt x="239" y="63"/>
                    </a:lnTo>
                    <a:lnTo>
                      <a:pt x="245" y="63"/>
                    </a:lnTo>
                    <a:lnTo>
                      <a:pt x="252" y="57"/>
                    </a:lnTo>
                    <a:lnTo>
                      <a:pt x="258" y="57"/>
                    </a:lnTo>
                    <a:lnTo>
                      <a:pt x="264" y="57"/>
                    </a:lnTo>
                    <a:lnTo>
                      <a:pt x="264" y="57"/>
                    </a:lnTo>
                    <a:lnTo>
                      <a:pt x="264" y="57"/>
                    </a:lnTo>
                    <a:lnTo>
                      <a:pt x="264" y="50"/>
                    </a:lnTo>
                    <a:lnTo>
                      <a:pt x="264" y="50"/>
                    </a:lnTo>
                    <a:lnTo>
                      <a:pt x="264" y="50"/>
                    </a:lnTo>
                    <a:lnTo>
                      <a:pt x="264" y="50"/>
                    </a:lnTo>
                    <a:lnTo>
                      <a:pt x="264" y="50"/>
                    </a:lnTo>
                    <a:lnTo>
                      <a:pt x="264" y="50"/>
                    </a:lnTo>
                    <a:lnTo>
                      <a:pt x="258" y="50"/>
                    </a:lnTo>
                    <a:lnTo>
                      <a:pt x="258" y="57"/>
                    </a:lnTo>
                    <a:lnTo>
                      <a:pt x="258" y="57"/>
                    </a:lnTo>
                    <a:lnTo>
                      <a:pt x="258" y="57"/>
                    </a:lnTo>
                    <a:lnTo>
                      <a:pt x="258" y="57"/>
                    </a:lnTo>
                    <a:lnTo>
                      <a:pt x="258" y="57"/>
                    </a:lnTo>
                    <a:lnTo>
                      <a:pt x="258" y="50"/>
                    </a:lnTo>
                    <a:lnTo>
                      <a:pt x="258" y="50"/>
                    </a:lnTo>
                    <a:lnTo>
                      <a:pt x="258" y="50"/>
                    </a:lnTo>
                    <a:lnTo>
                      <a:pt x="258" y="50"/>
                    </a:lnTo>
                    <a:lnTo>
                      <a:pt x="258" y="50"/>
                    </a:lnTo>
                    <a:lnTo>
                      <a:pt x="264" y="50"/>
                    </a:lnTo>
                    <a:lnTo>
                      <a:pt x="264" y="50"/>
                    </a:lnTo>
                    <a:lnTo>
                      <a:pt x="258" y="50"/>
                    </a:lnTo>
                    <a:lnTo>
                      <a:pt x="258" y="50"/>
                    </a:lnTo>
                    <a:lnTo>
                      <a:pt x="264" y="50"/>
                    </a:lnTo>
                    <a:lnTo>
                      <a:pt x="264" y="44"/>
                    </a:lnTo>
                    <a:lnTo>
                      <a:pt x="264" y="50"/>
                    </a:lnTo>
                    <a:lnTo>
                      <a:pt x="264" y="50"/>
                    </a:lnTo>
                    <a:lnTo>
                      <a:pt x="264" y="50"/>
                    </a:lnTo>
                    <a:lnTo>
                      <a:pt x="264" y="50"/>
                    </a:lnTo>
                    <a:lnTo>
                      <a:pt x="264" y="50"/>
                    </a:lnTo>
                    <a:lnTo>
                      <a:pt x="264" y="50"/>
                    </a:lnTo>
                    <a:lnTo>
                      <a:pt x="264" y="57"/>
                    </a:lnTo>
                    <a:lnTo>
                      <a:pt x="264" y="57"/>
                    </a:lnTo>
                    <a:lnTo>
                      <a:pt x="264" y="57"/>
                    </a:lnTo>
                    <a:lnTo>
                      <a:pt x="264" y="57"/>
                    </a:lnTo>
                    <a:lnTo>
                      <a:pt x="264" y="57"/>
                    </a:lnTo>
                    <a:lnTo>
                      <a:pt x="264" y="57"/>
                    </a:lnTo>
                    <a:lnTo>
                      <a:pt x="264" y="57"/>
                    </a:lnTo>
                    <a:lnTo>
                      <a:pt x="277" y="57"/>
                    </a:lnTo>
                    <a:lnTo>
                      <a:pt x="277" y="57"/>
                    </a:lnTo>
                    <a:lnTo>
                      <a:pt x="283" y="57"/>
                    </a:lnTo>
                    <a:lnTo>
                      <a:pt x="283" y="57"/>
                    </a:lnTo>
                    <a:lnTo>
                      <a:pt x="289" y="57"/>
                    </a:lnTo>
                    <a:lnTo>
                      <a:pt x="289" y="57"/>
                    </a:lnTo>
                    <a:lnTo>
                      <a:pt x="296" y="57"/>
                    </a:lnTo>
                    <a:lnTo>
                      <a:pt x="296" y="57"/>
                    </a:lnTo>
                    <a:lnTo>
                      <a:pt x="296" y="57"/>
                    </a:lnTo>
                    <a:lnTo>
                      <a:pt x="296" y="57"/>
                    </a:lnTo>
                    <a:lnTo>
                      <a:pt x="296" y="57"/>
                    </a:lnTo>
                    <a:lnTo>
                      <a:pt x="296" y="57"/>
                    </a:lnTo>
                    <a:lnTo>
                      <a:pt x="296" y="50"/>
                    </a:lnTo>
                    <a:lnTo>
                      <a:pt x="296" y="50"/>
                    </a:lnTo>
                    <a:lnTo>
                      <a:pt x="296" y="50"/>
                    </a:lnTo>
                    <a:lnTo>
                      <a:pt x="296" y="50"/>
                    </a:lnTo>
                    <a:lnTo>
                      <a:pt x="296" y="50"/>
                    </a:lnTo>
                    <a:lnTo>
                      <a:pt x="296" y="50"/>
                    </a:lnTo>
                    <a:lnTo>
                      <a:pt x="296" y="44"/>
                    </a:lnTo>
                    <a:lnTo>
                      <a:pt x="296" y="44"/>
                    </a:lnTo>
                    <a:lnTo>
                      <a:pt x="296" y="44"/>
                    </a:lnTo>
                    <a:lnTo>
                      <a:pt x="296" y="44"/>
                    </a:lnTo>
                    <a:lnTo>
                      <a:pt x="302" y="50"/>
                    </a:lnTo>
                    <a:lnTo>
                      <a:pt x="302" y="50"/>
                    </a:lnTo>
                    <a:lnTo>
                      <a:pt x="302" y="50"/>
                    </a:lnTo>
                    <a:lnTo>
                      <a:pt x="302" y="50"/>
                    </a:lnTo>
                    <a:lnTo>
                      <a:pt x="296" y="50"/>
                    </a:lnTo>
                    <a:lnTo>
                      <a:pt x="296" y="50"/>
                    </a:lnTo>
                    <a:lnTo>
                      <a:pt x="296" y="50"/>
                    </a:lnTo>
                    <a:lnTo>
                      <a:pt x="296" y="50"/>
                    </a:lnTo>
                    <a:lnTo>
                      <a:pt x="296" y="57"/>
                    </a:lnTo>
                    <a:lnTo>
                      <a:pt x="302" y="50"/>
                    </a:lnTo>
                    <a:lnTo>
                      <a:pt x="302" y="50"/>
                    </a:lnTo>
                    <a:lnTo>
                      <a:pt x="302" y="50"/>
                    </a:lnTo>
                    <a:lnTo>
                      <a:pt x="302" y="50"/>
                    </a:lnTo>
                    <a:lnTo>
                      <a:pt x="302" y="50"/>
                    </a:lnTo>
                    <a:lnTo>
                      <a:pt x="308" y="44"/>
                    </a:lnTo>
                    <a:lnTo>
                      <a:pt x="308" y="44"/>
                    </a:lnTo>
                    <a:lnTo>
                      <a:pt x="308" y="44"/>
                    </a:lnTo>
                    <a:lnTo>
                      <a:pt x="308" y="44"/>
                    </a:lnTo>
                    <a:lnTo>
                      <a:pt x="308" y="44"/>
                    </a:lnTo>
                    <a:lnTo>
                      <a:pt x="308" y="44"/>
                    </a:lnTo>
                    <a:lnTo>
                      <a:pt x="308" y="50"/>
                    </a:lnTo>
                    <a:lnTo>
                      <a:pt x="302" y="50"/>
                    </a:lnTo>
                    <a:lnTo>
                      <a:pt x="302" y="50"/>
                    </a:lnTo>
                    <a:lnTo>
                      <a:pt x="302" y="50"/>
                    </a:lnTo>
                    <a:lnTo>
                      <a:pt x="302" y="50"/>
                    </a:lnTo>
                    <a:lnTo>
                      <a:pt x="308" y="50"/>
                    </a:lnTo>
                    <a:lnTo>
                      <a:pt x="308" y="50"/>
                    </a:lnTo>
                    <a:lnTo>
                      <a:pt x="308" y="50"/>
                    </a:lnTo>
                    <a:lnTo>
                      <a:pt x="315" y="50"/>
                    </a:lnTo>
                    <a:lnTo>
                      <a:pt x="315" y="50"/>
                    </a:lnTo>
                    <a:lnTo>
                      <a:pt x="321" y="50"/>
                    </a:lnTo>
                    <a:lnTo>
                      <a:pt x="321" y="50"/>
                    </a:lnTo>
                    <a:lnTo>
                      <a:pt x="327" y="50"/>
                    </a:lnTo>
                    <a:lnTo>
                      <a:pt x="327" y="50"/>
                    </a:lnTo>
                    <a:lnTo>
                      <a:pt x="327" y="50"/>
                    </a:lnTo>
                    <a:lnTo>
                      <a:pt x="327" y="50"/>
                    </a:lnTo>
                    <a:lnTo>
                      <a:pt x="327" y="44"/>
                    </a:lnTo>
                    <a:lnTo>
                      <a:pt x="333" y="44"/>
                    </a:lnTo>
                    <a:lnTo>
                      <a:pt x="333" y="44"/>
                    </a:lnTo>
                    <a:lnTo>
                      <a:pt x="340" y="44"/>
                    </a:lnTo>
                    <a:lnTo>
                      <a:pt x="340" y="44"/>
                    </a:lnTo>
                    <a:lnTo>
                      <a:pt x="340" y="44"/>
                    </a:lnTo>
                    <a:lnTo>
                      <a:pt x="340" y="44"/>
                    </a:lnTo>
                    <a:lnTo>
                      <a:pt x="346" y="44"/>
                    </a:lnTo>
                    <a:lnTo>
                      <a:pt x="346" y="44"/>
                    </a:lnTo>
                    <a:lnTo>
                      <a:pt x="352" y="44"/>
                    </a:lnTo>
                    <a:lnTo>
                      <a:pt x="352" y="44"/>
                    </a:lnTo>
                    <a:lnTo>
                      <a:pt x="359" y="44"/>
                    </a:lnTo>
                    <a:lnTo>
                      <a:pt x="359" y="44"/>
                    </a:lnTo>
                    <a:lnTo>
                      <a:pt x="359" y="44"/>
                    </a:lnTo>
                    <a:lnTo>
                      <a:pt x="359" y="44"/>
                    </a:lnTo>
                    <a:lnTo>
                      <a:pt x="365" y="38"/>
                    </a:lnTo>
                    <a:lnTo>
                      <a:pt x="365" y="38"/>
                    </a:lnTo>
                    <a:lnTo>
                      <a:pt x="365" y="44"/>
                    </a:lnTo>
                    <a:lnTo>
                      <a:pt x="365" y="44"/>
                    </a:lnTo>
                    <a:lnTo>
                      <a:pt x="371" y="38"/>
                    </a:lnTo>
                    <a:lnTo>
                      <a:pt x="371" y="38"/>
                    </a:lnTo>
                    <a:lnTo>
                      <a:pt x="371" y="38"/>
                    </a:lnTo>
                    <a:lnTo>
                      <a:pt x="371" y="38"/>
                    </a:lnTo>
                    <a:lnTo>
                      <a:pt x="371" y="38"/>
                    </a:lnTo>
                    <a:lnTo>
                      <a:pt x="378" y="38"/>
                    </a:lnTo>
                    <a:lnTo>
                      <a:pt x="378" y="38"/>
                    </a:lnTo>
                    <a:lnTo>
                      <a:pt x="384" y="38"/>
                    </a:lnTo>
                    <a:lnTo>
                      <a:pt x="384" y="38"/>
                    </a:lnTo>
                    <a:lnTo>
                      <a:pt x="390" y="38"/>
                    </a:lnTo>
                    <a:lnTo>
                      <a:pt x="390" y="38"/>
                    </a:lnTo>
                    <a:lnTo>
                      <a:pt x="390" y="38"/>
                    </a:lnTo>
                    <a:lnTo>
                      <a:pt x="390" y="38"/>
                    </a:lnTo>
                    <a:lnTo>
                      <a:pt x="390" y="38"/>
                    </a:lnTo>
                    <a:lnTo>
                      <a:pt x="390" y="38"/>
                    </a:lnTo>
                    <a:lnTo>
                      <a:pt x="390" y="44"/>
                    </a:lnTo>
                    <a:lnTo>
                      <a:pt x="396" y="44"/>
                    </a:lnTo>
                    <a:lnTo>
                      <a:pt x="396" y="44"/>
                    </a:lnTo>
                    <a:lnTo>
                      <a:pt x="396" y="44"/>
                    </a:lnTo>
                    <a:lnTo>
                      <a:pt x="409" y="50"/>
                    </a:lnTo>
                    <a:lnTo>
                      <a:pt x="409" y="57"/>
                    </a:lnTo>
                    <a:lnTo>
                      <a:pt x="409" y="57"/>
                    </a:lnTo>
                    <a:lnTo>
                      <a:pt x="409" y="57"/>
                    </a:lnTo>
                    <a:lnTo>
                      <a:pt x="415" y="57"/>
                    </a:lnTo>
                    <a:lnTo>
                      <a:pt x="415" y="63"/>
                    </a:lnTo>
                    <a:lnTo>
                      <a:pt x="415" y="63"/>
                    </a:lnTo>
                    <a:lnTo>
                      <a:pt x="415" y="63"/>
                    </a:lnTo>
                    <a:lnTo>
                      <a:pt x="415" y="63"/>
                    </a:lnTo>
                    <a:lnTo>
                      <a:pt x="422" y="63"/>
                    </a:lnTo>
                    <a:lnTo>
                      <a:pt x="422" y="63"/>
                    </a:lnTo>
                    <a:lnTo>
                      <a:pt x="422" y="63"/>
                    </a:lnTo>
                    <a:lnTo>
                      <a:pt x="422" y="57"/>
                    </a:lnTo>
                    <a:lnTo>
                      <a:pt x="422" y="57"/>
                    </a:lnTo>
                    <a:lnTo>
                      <a:pt x="422" y="57"/>
                    </a:lnTo>
                    <a:lnTo>
                      <a:pt x="422" y="57"/>
                    </a:lnTo>
                    <a:lnTo>
                      <a:pt x="422" y="57"/>
                    </a:lnTo>
                    <a:lnTo>
                      <a:pt x="422" y="57"/>
                    </a:lnTo>
                    <a:lnTo>
                      <a:pt x="422" y="57"/>
                    </a:lnTo>
                    <a:lnTo>
                      <a:pt x="422" y="50"/>
                    </a:lnTo>
                    <a:lnTo>
                      <a:pt x="422" y="50"/>
                    </a:lnTo>
                    <a:lnTo>
                      <a:pt x="422" y="50"/>
                    </a:lnTo>
                    <a:lnTo>
                      <a:pt x="415" y="50"/>
                    </a:lnTo>
                    <a:lnTo>
                      <a:pt x="415" y="50"/>
                    </a:lnTo>
                    <a:lnTo>
                      <a:pt x="415" y="50"/>
                    </a:lnTo>
                    <a:lnTo>
                      <a:pt x="415" y="44"/>
                    </a:lnTo>
                    <a:lnTo>
                      <a:pt x="409" y="44"/>
                    </a:lnTo>
                    <a:lnTo>
                      <a:pt x="409" y="44"/>
                    </a:lnTo>
                    <a:lnTo>
                      <a:pt x="409" y="44"/>
                    </a:lnTo>
                    <a:lnTo>
                      <a:pt x="409" y="44"/>
                    </a:lnTo>
                    <a:lnTo>
                      <a:pt x="409" y="38"/>
                    </a:lnTo>
                    <a:lnTo>
                      <a:pt x="409" y="38"/>
                    </a:lnTo>
                    <a:lnTo>
                      <a:pt x="409" y="38"/>
                    </a:lnTo>
                    <a:lnTo>
                      <a:pt x="409" y="38"/>
                    </a:lnTo>
                    <a:lnTo>
                      <a:pt x="409" y="38"/>
                    </a:lnTo>
                    <a:lnTo>
                      <a:pt x="409" y="38"/>
                    </a:lnTo>
                    <a:lnTo>
                      <a:pt x="409" y="38"/>
                    </a:lnTo>
                    <a:lnTo>
                      <a:pt x="409" y="38"/>
                    </a:lnTo>
                    <a:lnTo>
                      <a:pt x="409" y="38"/>
                    </a:lnTo>
                    <a:lnTo>
                      <a:pt x="415" y="32"/>
                    </a:lnTo>
                    <a:lnTo>
                      <a:pt x="415" y="32"/>
                    </a:lnTo>
                    <a:lnTo>
                      <a:pt x="415" y="32"/>
                    </a:lnTo>
                    <a:lnTo>
                      <a:pt x="422" y="25"/>
                    </a:lnTo>
                    <a:lnTo>
                      <a:pt x="422" y="25"/>
                    </a:lnTo>
                    <a:lnTo>
                      <a:pt x="422" y="25"/>
                    </a:lnTo>
                    <a:lnTo>
                      <a:pt x="422" y="25"/>
                    </a:lnTo>
                    <a:lnTo>
                      <a:pt x="422" y="25"/>
                    </a:lnTo>
                    <a:lnTo>
                      <a:pt x="422" y="25"/>
                    </a:lnTo>
                    <a:lnTo>
                      <a:pt x="422" y="25"/>
                    </a:lnTo>
                    <a:lnTo>
                      <a:pt x="422" y="25"/>
                    </a:lnTo>
                    <a:lnTo>
                      <a:pt x="422" y="25"/>
                    </a:lnTo>
                    <a:lnTo>
                      <a:pt x="422" y="19"/>
                    </a:lnTo>
                    <a:lnTo>
                      <a:pt x="422" y="19"/>
                    </a:lnTo>
                    <a:lnTo>
                      <a:pt x="422" y="19"/>
                    </a:lnTo>
                    <a:lnTo>
                      <a:pt x="422" y="19"/>
                    </a:lnTo>
                    <a:lnTo>
                      <a:pt x="422" y="19"/>
                    </a:lnTo>
                    <a:lnTo>
                      <a:pt x="428" y="19"/>
                    </a:lnTo>
                    <a:lnTo>
                      <a:pt x="428" y="19"/>
                    </a:lnTo>
                    <a:lnTo>
                      <a:pt x="428" y="19"/>
                    </a:lnTo>
                    <a:lnTo>
                      <a:pt x="434" y="19"/>
                    </a:lnTo>
                    <a:lnTo>
                      <a:pt x="434" y="19"/>
                    </a:lnTo>
                    <a:lnTo>
                      <a:pt x="434" y="19"/>
                    </a:lnTo>
                    <a:lnTo>
                      <a:pt x="434" y="19"/>
                    </a:lnTo>
                    <a:lnTo>
                      <a:pt x="434" y="19"/>
                    </a:lnTo>
                    <a:lnTo>
                      <a:pt x="434" y="19"/>
                    </a:lnTo>
                    <a:lnTo>
                      <a:pt x="434" y="19"/>
                    </a:lnTo>
                    <a:lnTo>
                      <a:pt x="440" y="19"/>
                    </a:lnTo>
                    <a:lnTo>
                      <a:pt x="440" y="19"/>
                    </a:lnTo>
                    <a:lnTo>
                      <a:pt x="440" y="19"/>
                    </a:lnTo>
                    <a:lnTo>
                      <a:pt x="447" y="13"/>
                    </a:lnTo>
                    <a:lnTo>
                      <a:pt x="447" y="13"/>
                    </a:lnTo>
                    <a:lnTo>
                      <a:pt x="447" y="19"/>
                    </a:lnTo>
                    <a:lnTo>
                      <a:pt x="447" y="19"/>
                    </a:lnTo>
                    <a:lnTo>
                      <a:pt x="447" y="19"/>
                    </a:lnTo>
                    <a:lnTo>
                      <a:pt x="447" y="19"/>
                    </a:lnTo>
                    <a:lnTo>
                      <a:pt x="447" y="19"/>
                    </a:lnTo>
                    <a:lnTo>
                      <a:pt x="447" y="25"/>
                    </a:lnTo>
                    <a:lnTo>
                      <a:pt x="447" y="25"/>
                    </a:lnTo>
                    <a:lnTo>
                      <a:pt x="440" y="25"/>
                    </a:lnTo>
                    <a:lnTo>
                      <a:pt x="434" y="25"/>
                    </a:lnTo>
                    <a:lnTo>
                      <a:pt x="434" y="25"/>
                    </a:lnTo>
                    <a:lnTo>
                      <a:pt x="434" y="25"/>
                    </a:lnTo>
                    <a:lnTo>
                      <a:pt x="434" y="25"/>
                    </a:lnTo>
                    <a:lnTo>
                      <a:pt x="428" y="25"/>
                    </a:lnTo>
                    <a:lnTo>
                      <a:pt x="428" y="25"/>
                    </a:lnTo>
                    <a:lnTo>
                      <a:pt x="428" y="25"/>
                    </a:lnTo>
                    <a:lnTo>
                      <a:pt x="428" y="25"/>
                    </a:lnTo>
                    <a:lnTo>
                      <a:pt x="428" y="25"/>
                    </a:lnTo>
                    <a:lnTo>
                      <a:pt x="428" y="25"/>
                    </a:lnTo>
                    <a:lnTo>
                      <a:pt x="428" y="25"/>
                    </a:lnTo>
                    <a:lnTo>
                      <a:pt x="428" y="25"/>
                    </a:lnTo>
                    <a:lnTo>
                      <a:pt x="428" y="25"/>
                    </a:lnTo>
                    <a:lnTo>
                      <a:pt x="428" y="25"/>
                    </a:lnTo>
                    <a:lnTo>
                      <a:pt x="428" y="32"/>
                    </a:lnTo>
                    <a:lnTo>
                      <a:pt x="428" y="32"/>
                    </a:lnTo>
                    <a:lnTo>
                      <a:pt x="428" y="32"/>
                    </a:lnTo>
                    <a:lnTo>
                      <a:pt x="428" y="32"/>
                    </a:lnTo>
                    <a:lnTo>
                      <a:pt x="422" y="25"/>
                    </a:lnTo>
                    <a:lnTo>
                      <a:pt x="428" y="25"/>
                    </a:lnTo>
                    <a:lnTo>
                      <a:pt x="422" y="25"/>
                    </a:lnTo>
                    <a:lnTo>
                      <a:pt x="422" y="25"/>
                    </a:lnTo>
                    <a:lnTo>
                      <a:pt x="422" y="25"/>
                    </a:lnTo>
                    <a:lnTo>
                      <a:pt x="422" y="25"/>
                    </a:lnTo>
                    <a:lnTo>
                      <a:pt x="422" y="32"/>
                    </a:lnTo>
                    <a:lnTo>
                      <a:pt x="415" y="32"/>
                    </a:lnTo>
                    <a:lnTo>
                      <a:pt x="415" y="32"/>
                    </a:lnTo>
                    <a:lnTo>
                      <a:pt x="415" y="38"/>
                    </a:lnTo>
                    <a:lnTo>
                      <a:pt x="415" y="38"/>
                    </a:lnTo>
                    <a:lnTo>
                      <a:pt x="415" y="38"/>
                    </a:lnTo>
                    <a:lnTo>
                      <a:pt x="409" y="38"/>
                    </a:lnTo>
                    <a:lnTo>
                      <a:pt x="409" y="38"/>
                    </a:lnTo>
                    <a:lnTo>
                      <a:pt x="409" y="38"/>
                    </a:lnTo>
                    <a:lnTo>
                      <a:pt x="409" y="44"/>
                    </a:lnTo>
                    <a:lnTo>
                      <a:pt x="415" y="44"/>
                    </a:lnTo>
                    <a:lnTo>
                      <a:pt x="415" y="44"/>
                    </a:lnTo>
                    <a:lnTo>
                      <a:pt x="415" y="50"/>
                    </a:lnTo>
                    <a:lnTo>
                      <a:pt x="415" y="50"/>
                    </a:lnTo>
                    <a:lnTo>
                      <a:pt x="422" y="50"/>
                    </a:lnTo>
                    <a:lnTo>
                      <a:pt x="422" y="50"/>
                    </a:lnTo>
                    <a:lnTo>
                      <a:pt x="422" y="50"/>
                    </a:lnTo>
                    <a:lnTo>
                      <a:pt x="422" y="50"/>
                    </a:lnTo>
                    <a:lnTo>
                      <a:pt x="428" y="50"/>
                    </a:lnTo>
                    <a:lnTo>
                      <a:pt x="428" y="50"/>
                    </a:lnTo>
                    <a:lnTo>
                      <a:pt x="428" y="50"/>
                    </a:lnTo>
                    <a:lnTo>
                      <a:pt x="428" y="44"/>
                    </a:lnTo>
                    <a:lnTo>
                      <a:pt x="434" y="44"/>
                    </a:lnTo>
                    <a:lnTo>
                      <a:pt x="434" y="44"/>
                    </a:lnTo>
                    <a:lnTo>
                      <a:pt x="440" y="44"/>
                    </a:lnTo>
                    <a:lnTo>
                      <a:pt x="440" y="44"/>
                    </a:lnTo>
                    <a:lnTo>
                      <a:pt x="440" y="44"/>
                    </a:lnTo>
                    <a:lnTo>
                      <a:pt x="440" y="44"/>
                    </a:lnTo>
                    <a:lnTo>
                      <a:pt x="440" y="44"/>
                    </a:lnTo>
                    <a:lnTo>
                      <a:pt x="440" y="44"/>
                    </a:lnTo>
                    <a:lnTo>
                      <a:pt x="440" y="44"/>
                    </a:lnTo>
                    <a:lnTo>
                      <a:pt x="447" y="44"/>
                    </a:lnTo>
                    <a:lnTo>
                      <a:pt x="447" y="44"/>
                    </a:lnTo>
                    <a:lnTo>
                      <a:pt x="447" y="44"/>
                    </a:lnTo>
                    <a:lnTo>
                      <a:pt x="447" y="44"/>
                    </a:lnTo>
                    <a:lnTo>
                      <a:pt x="447" y="44"/>
                    </a:lnTo>
                    <a:lnTo>
                      <a:pt x="447" y="38"/>
                    </a:lnTo>
                    <a:lnTo>
                      <a:pt x="453" y="38"/>
                    </a:lnTo>
                    <a:lnTo>
                      <a:pt x="447" y="38"/>
                    </a:lnTo>
                    <a:lnTo>
                      <a:pt x="447" y="38"/>
                    </a:lnTo>
                    <a:lnTo>
                      <a:pt x="447" y="38"/>
                    </a:lnTo>
                    <a:lnTo>
                      <a:pt x="447" y="38"/>
                    </a:lnTo>
                    <a:lnTo>
                      <a:pt x="447" y="38"/>
                    </a:lnTo>
                    <a:lnTo>
                      <a:pt x="447" y="38"/>
                    </a:lnTo>
                    <a:lnTo>
                      <a:pt x="447" y="38"/>
                    </a:lnTo>
                    <a:lnTo>
                      <a:pt x="453" y="32"/>
                    </a:lnTo>
                    <a:lnTo>
                      <a:pt x="453" y="32"/>
                    </a:lnTo>
                    <a:lnTo>
                      <a:pt x="453" y="32"/>
                    </a:lnTo>
                    <a:lnTo>
                      <a:pt x="453" y="32"/>
                    </a:lnTo>
                    <a:lnTo>
                      <a:pt x="453" y="32"/>
                    </a:lnTo>
                    <a:lnTo>
                      <a:pt x="453" y="32"/>
                    </a:lnTo>
                    <a:lnTo>
                      <a:pt x="453" y="32"/>
                    </a:lnTo>
                    <a:lnTo>
                      <a:pt x="459" y="32"/>
                    </a:lnTo>
                    <a:lnTo>
                      <a:pt x="459" y="32"/>
                    </a:lnTo>
                    <a:lnTo>
                      <a:pt x="459" y="32"/>
                    </a:lnTo>
                    <a:lnTo>
                      <a:pt x="459" y="25"/>
                    </a:lnTo>
                    <a:lnTo>
                      <a:pt x="459" y="25"/>
                    </a:lnTo>
                    <a:lnTo>
                      <a:pt x="459" y="25"/>
                    </a:lnTo>
                    <a:lnTo>
                      <a:pt x="459" y="25"/>
                    </a:lnTo>
                    <a:lnTo>
                      <a:pt x="459" y="25"/>
                    </a:lnTo>
                    <a:lnTo>
                      <a:pt x="459" y="25"/>
                    </a:lnTo>
                    <a:lnTo>
                      <a:pt x="459" y="25"/>
                    </a:lnTo>
                    <a:lnTo>
                      <a:pt x="459" y="25"/>
                    </a:lnTo>
                    <a:lnTo>
                      <a:pt x="459" y="25"/>
                    </a:lnTo>
                    <a:lnTo>
                      <a:pt x="459" y="32"/>
                    </a:lnTo>
                    <a:lnTo>
                      <a:pt x="459" y="32"/>
                    </a:lnTo>
                    <a:lnTo>
                      <a:pt x="459" y="32"/>
                    </a:lnTo>
                    <a:lnTo>
                      <a:pt x="459" y="32"/>
                    </a:lnTo>
                    <a:lnTo>
                      <a:pt x="459" y="32"/>
                    </a:lnTo>
                    <a:lnTo>
                      <a:pt x="459" y="32"/>
                    </a:lnTo>
                    <a:lnTo>
                      <a:pt x="459" y="32"/>
                    </a:lnTo>
                    <a:lnTo>
                      <a:pt x="459" y="38"/>
                    </a:lnTo>
                    <a:lnTo>
                      <a:pt x="459" y="38"/>
                    </a:lnTo>
                    <a:lnTo>
                      <a:pt x="459" y="38"/>
                    </a:lnTo>
                    <a:lnTo>
                      <a:pt x="453" y="38"/>
                    </a:lnTo>
                    <a:lnTo>
                      <a:pt x="453" y="38"/>
                    </a:lnTo>
                    <a:lnTo>
                      <a:pt x="453" y="38"/>
                    </a:lnTo>
                    <a:lnTo>
                      <a:pt x="453" y="38"/>
                    </a:lnTo>
                    <a:lnTo>
                      <a:pt x="453" y="38"/>
                    </a:lnTo>
                    <a:lnTo>
                      <a:pt x="453" y="38"/>
                    </a:lnTo>
                    <a:lnTo>
                      <a:pt x="453" y="38"/>
                    </a:lnTo>
                    <a:lnTo>
                      <a:pt x="453" y="38"/>
                    </a:lnTo>
                    <a:lnTo>
                      <a:pt x="453" y="38"/>
                    </a:lnTo>
                    <a:lnTo>
                      <a:pt x="453" y="38"/>
                    </a:lnTo>
                    <a:lnTo>
                      <a:pt x="453" y="44"/>
                    </a:lnTo>
                    <a:lnTo>
                      <a:pt x="453" y="44"/>
                    </a:lnTo>
                    <a:lnTo>
                      <a:pt x="453" y="44"/>
                    </a:lnTo>
                    <a:lnTo>
                      <a:pt x="453" y="44"/>
                    </a:lnTo>
                    <a:lnTo>
                      <a:pt x="453" y="44"/>
                    </a:lnTo>
                    <a:lnTo>
                      <a:pt x="453" y="44"/>
                    </a:lnTo>
                    <a:lnTo>
                      <a:pt x="453" y="44"/>
                    </a:lnTo>
                    <a:lnTo>
                      <a:pt x="453" y="44"/>
                    </a:lnTo>
                    <a:lnTo>
                      <a:pt x="453" y="44"/>
                    </a:lnTo>
                    <a:lnTo>
                      <a:pt x="453" y="44"/>
                    </a:lnTo>
                    <a:lnTo>
                      <a:pt x="453" y="44"/>
                    </a:lnTo>
                    <a:lnTo>
                      <a:pt x="453" y="44"/>
                    </a:lnTo>
                    <a:lnTo>
                      <a:pt x="453" y="44"/>
                    </a:lnTo>
                    <a:lnTo>
                      <a:pt x="453" y="50"/>
                    </a:lnTo>
                    <a:lnTo>
                      <a:pt x="453" y="50"/>
                    </a:lnTo>
                    <a:lnTo>
                      <a:pt x="453" y="50"/>
                    </a:lnTo>
                    <a:lnTo>
                      <a:pt x="453" y="57"/>
                    </a:lnTo>
                    <a:lnTo>
                      <a:pt x="453" y="57"/>
                    </a:lnTo>
                    <a:lnTo>
                      <a:pt x="453" y="57"/>
                    </a:lnTo>
                    <a:lnTo>
                      <a:pt x="453" y="57"/>
                    </a:lnTo>
                    <a:lnTo>
                      <a:pt x="447" y="57"/>
                    </a:lnTo>
                    <a:lnTo>
                      <a:pt x="447" y="57"/>
                    </a:lnTo>
                    <a:lnTo>
                      <a:pt x="447" y="50"/>
                    </a:lnTo>
                    <a:lnTo>
                      <a:pt x="447" y="50"/>
                    </a:lnTo>
                    <a:lnTo>
                      <a:pt x="447" y="50"/>
                    </a:lnTo>
                    <a:lnTo>
                      <a:pt x="447" y="50"/>
                    </a:lnTo>
                    <a:lnTo>
                      <a:pt x="440" y="50"/>
                    </a:lnTo>
                    <a:lnTo>
                      <a:pt x="440" y="50"/>
                    </a:lnTo>
                    <a:lnTo>
                      <a:pt x="440" y="50"/>
                    </a:lnTo>
                    <a:lnTo>
                      <a:pt x="440" y="57"/>
                    </a:lnTo>
                    <a:lnTo>
                      <a:pt x="440" y="57"/>
                    </a:lnTo>
                    <a:lnTo>
                      <a:pt x="440" y="57"/>
                    </a:lnTo>
                    <a:lnTo>
                      <a:pt x="440" y="57"/>
                    </a:lnTo>
                    <a:lnTo>
                      <a:pt x="440" y="57"/>
                    </a:lnTo>
                    <a:lnTo>
                      <a:pt x="440" y="57"/>
                    </a:lnTo>
                    <a:lnTo>
                      <a:pt x="440" y="63"/>
                    </a:lnTo>
                    <a:lnTo>
                      <a:pt x="440" y="63"/>
                    </a:lnTo>
                    <a:lnTo>
                      <a:pt x="440" y="57"/>
                    </a:lnTo>
                    <a:lnTo>
                      <a:pt x="440" y="57"/>
                    </a:lnTo>
                    <a:lnTo>
                      <a:pt x="434" y="57"/>
                    </a:lnTo>
                    <a:lnTo>
                      <a:pt x="434" y="57"/>
                    </a:lnTo>
                    <a:lnTo>
                      <a:pt x="434" y="57"/>
                    </a:lnTo>
                    <a:lnTo>
                      <a:pt x="434" y="57"/>
                    </a:lnTo>
                    <a:lnTo>
                      <a:pt x="434" y="57"/>
                    </a:lnTo>
                    <a:lnTo>
                      <a:pt x="440" y="63"/>
                    </a:lnTo>
                    <a:lnTo>
                      <a:pt x="440" y="63"/>
                    </a:lnTo>
                    <a:lnTo>
                      <a:pt x="440" y="63"/>
                    </a:lnTo>
                    <a:lnTo>
                      <a:pt x="440" y="63"/>
                    </a:lnTo>
                    <a:lnTo>
                      <a:pt x="440" y="63"/>
                    </a:lnTo>
                    <a:lnTo>
                      <a:pt x="440" y="63"/>
                    </a:lnTo>
                    <a:lnTo>
                      <a:pt x="440" y="69"/>
                    </a:lnTo>
                    <a:lnTo>
                      <a:pt x="440" y="69"/>
                    </a:lnTo>
                    <a:lnTo>
                      <a:pt x="434" y="69"/>
                    </a:lnTo>
                    <a:lnTo>
                      <a:pt x="434" y="69"/>
                    </a:lnTo>
                    <a:lnTo>
                      <a:pt x="428" y="69"/>
                    </a:lnTo>
                    <a:lnTo>
                      <a:pt x="428" y="69"/>
                    </a:lnTo>
                    <a:lnTo>
                      <a:pt x="428" y="63"/>
                    </a:lnTo>
                    <a:lnTo>
                      <a:pt x="428" y="63"/>
                    </a:lnTo>
                    <a:lnTo>
                      <a:pt x="428" y="63"/>
                    </a:lnTo>
                    <a:lnTo>
                      <a:pt x="428" y="63"/>
                    </a:lnTo>
                    <a:lnTo>
                      <a:pt x="422" y="63"/>
                    </a:lnTo>
                    <a:lnTo>
                      <a:pt x="422" y="63"/>
                    </a:lnTo>
                    <a:lnTo>
                      <a:pt x="422" y="63"/>
                    </a:lnTo>
                    <a:lnTo>
                      <a:pt x="422" y="63"/>
                    </a:lnTo>
                    <a:lnTo>
                      <a:pt x="422" y="63"/>
                    </a:lnTo>
                    <a:lnTo>
                      <a:pt x="422" y="69"/>
                    </a:lnTo>
                    <a:lnTo>
                      <a:pt x="428" y="69"/>
                    </a:lnTo>
                    <a:lnTo>
                      <a:pt x="428" y="69"/>
                    </a:lnTo>
                    <a:lnTo>
                      <a:pt x="428" y="69"/>
                    </a:lnTo>
                    <a:lnTo>
                      <a:pt x="428" y="69"/>
                    </a:lnTo>
                    <a:lnTo>
                      <a:pt x="428" y="69"/>
                    </a:lnTo>
                    <a:lnTo>
                      <a:pt x="434" y="69"/>
                    </a:lnTo>
                    <a:lnTo>
                      <a:pt x="434" y="69"/>
                    </a:lnTo>
                    <a:lnTo>
                      <a:pt x="440" y="69"/>
                    </a:lnTo>
                    <a:lnTo>
                      <a:pt x="440" y="69"/>
                    </a:lnTo>
                    <a:lnTo>
                      <a:pt x="440" y="69"/>
                    </a:lnTo>
                    <a:lnTo>
                      <a:pt x="440" y="69"/>
                    </a:lnTo>
                    <a:lnTo>
                      <a:pt x="440" y="69"/>
                    </a:lnTo>
                    <a:lnTo>
                      <a:pt x="440" y="69"/>
                    </a:lnTo>
                    <a:lnTo>
                      <a:pt x="440" y="69"/>
                    </a:lnTo>
                    <a:lnTo>
                      <a:pt x="447" y="69"/>
                    </a:lnTo>
                    <a:lnTo>
                      <a:pt x="447" y="69"/>
                    </a:lnTo>
                    <a:lnTo>
                      <a:pt x="447" y="69"/>
                    </a:lnTo>
                    <a:lnTo>
                      <a:pt x="447" y="69"/>
                    </a:lnTo>
                    <a:lnTo>
                      <a:pt x="447" y="69"/>
                    </a:lnTo>
                    <a:lnTo>
                      <a:pt x="447" y="69"/>
                    </a:lnTo>
                    <a:lnTo>
                      <a:pt x="447" y="69"/>
                    </a:lnTo>
                  </a:path>
                </a:pathLst>
              </a:custGeom>
              <a:noFill/>
              <a:ln w="0">
                <a:solidFill>
                  <a:srgbClr val="000000"/>
                </a:solidFill>
                <a:prstDash val="solid"/>
                <a:round/>
                <a:headEnd/>
                <a:tailEnd/>
              </a:ln>
            </p:spPr>
            <p:txBody>
              <a:bodyPr/>
              <a:lstStyle/>
              <a:p>
                <a:endParaRPr lang="en-US" dirty="0"/>
              </a:p>
            </p:txBody>
          </p:sp>
          <p:sp>
            <p:nvSpPr>
              <p:cNvPr id="82189" name="Freeform 14605"/>
              <p:cNvSpPr>
                <a:spLocks/>
              </p:cNvSpPr>
              <p:nvPr/>
            </p:nvSpPr>
            <p:spPr bwMode="auto">
              <a:xfrm>
                <a:off x="2421" y="2488"/>
                <a:ext cx="101" cy="258"/>
              </a:xfrm>
              <a:custGeom>
                <a:avLst/>
                <a:gdLst/>
                <a:ahLst/>
                <a:cxnLst>
                  <a:cxn ang="0">
                    <a:pos x="63" y="239"/>
                  </a:cxn>
                  <a:cxn ang="0">
                    <a:pos x="63" y="232"/>
                  </a:cxn>
                  <a:cxn ang="0">
                    <a:pos x="76" y="207"/>
                  </a:cxn>
                  <a:cxn ang="0">
                    <a:pos x="70" y="182"/>
                  </a:cxn>
                  <a:cxn ang="0">
                    <a:pos x="70" y="151"/>
                  </a:cxn>
                  <a:cxn ang="0">
                    <a:pos x="44" y="144"/>
                  </a:cxn>
                  <a:cxn ang="0">
                    <a:pos x="44" y="157"/>
                  </a:cxn>
                  <a:cxn ang="0">
                    <a:pos x="32" y="157"/>
                  </a:cxn>
                  <a:cxn ang="0">
                    <a:pos x="19" y="151"/>
                  </a:cxn>
                  <a:cxn ang="0">
                    <a:pos x="32" y="151"/>
                  </a:cxn>
                  <a:cxn ang="0">
                    <a:pos x="38" y="144"/>
                  </a:cxn>
                  <a:cxn ang="0">
                    <a:pos x="26" y="138"/>
                  </a:cxn>
                  <a:cxn ang="0">
                    <a:pos x="32" y="132"/>
                  </a:cxn>
                  <a:cxn ang="0">
                    <a:pos x="38" y="138"/>
                  </a:cxn>
                  <a:cxn ang="0">
                    <a:pos x="51" y="138"/>
                  </a:cxn>
                  <a:cxn ang="0">
                    <a:pos x="44" y="126"/>
                  </a:cxn>
                  <a:cxn ang="0">
                    <a:pos x="13" y="132"/>
                  </a:cxn>
                  <a:cxn ang="0">
                    <a:pos x="0" y="126"/>
                  </a:cxn>
                  <a:cxn ang="0">
                    <a:pos x="0" y="126"/>
                  </a:cxn>
                  <a:cxn ang="0">
                    <a:pos x="7" y="100"/>
                  </a:cxn>
                  <a:cxn ang="0">
                    <a:pos x="26" y="88"/>
                  </a:cxn>
                  <a:cxn ang="0">
                    <a:pos x="38" y="94"/>
                  </a:cxn>
                  <a:cxn ang="0">
                    <a:pos x="44" y="88"/>
                  </a:cxn>
                  <a:cxn ang="0">
                    <a:pos x="38" y="75"/>
                  </a:cxn>
                  <a:cxn ang="0">
                    <a:pos x="38" y="56"/>
                  </a:cxn>
                  <a:cxn ang="0">
                    <a:pos x="44" y="56"/>
                  </a:cxn>
                  <a:cxn ang="0">
                    <a:pos x="44" y="44"/>
                  </a:cxn>
                  <a:cxn ang="0">
                    <a:pos x="32" y="50"/>
                  </a:cxn>
                  <a:cxn ang="0">
                    <a:pos x="19" y="44"/>
                  </a:cxn>
                  <a:cxn ang="0">
                    <a:pos x="32" y="44"/>
                  </a:cxn>
                  <a:cxn ang="0">
                    <a:pos x="44" y="31"/>
                  </a:cxn>
                  <a:cxn ang="0">
                    <a:pos x="32" y="25"/>
                  </a:cxn>
                  <a:cxn ang="0">
                    <a:pos x="38" y="19"/>
                  </a:cxn>
                  <a:cxn ang="0">
                    <a:pos x="38" y="12"/>
                  </a:cxn>
                  <a:cxn ang="0">
                    <a:pos x="38" y="6"/>
                  </a:cxn>
                  <a:cxn ang="0">
                    <a:pos x="44" y="0"/>
                  </a:cxn>
                  <a:cxn ang="0">
                    <a:pos x="44" y="6"/>
                  </a:cxn>
                  <a:cxn ang="0">
                    <a:pos x="44" y="19"/>
                  </a:cxn>
                  <a:cxn ang="0">
                    <a:pos x="44" y="25"/>
                  </a:cxn>
                  <a:cxn ang="0">
                    <a:pos x="51" y="37"/>
                  </a:cxn>
                  <a:cxn ang="0">
                    <a:pos x="63" y="31"/>
                  </a:cxn>
                  <a:cxn ang="0">
                    <a:pos x="76" y="37"/>
                  </a:cxn>
                  <a:cxn ang="0">
                    <a:pos x="70" y="25"/>
                  </a:cxn>
                  <a:cxn ang="0">
                    <a:pos x="70" y="12"/>
                  </a:cxn>
                  <a:cxn ang="0">
                    <a:pos x="70" y="19"/>
                  </a:cxn>
                  <a:cxn ang="0">
                    <a:pos x="88" y="12"/>
                  </a:cxn>
                  <a:cxn ang="0">
                    <a:pos x="82" y="19"/>
                  </a:cxn>
                  <a:cxn ang="0">
                    <a:pos x="76" y="31"/>
                  </a:cxn>
                  <a:cxn ang="0">
                    <a:pos x="88" y="44"/>
                  </a:cxn>
                  <a:cxn ang="0">
                    <a:pos x="76" y="50"/>
                  </a:cxn>
                  <a:cxn ang="0">
                    <a:pos x="88" y="69"/>
                  </a:cxn>
                  <a:cxn ang="0">
                    <a:pos x="95" y="88"/>
                  </a:cxn>
                  <a:cxn ang="0">
                    <a:pos x="95" y="100"/>
                  </a:cxn>
                  <a:cxn ang="0">
                    <a:pos x="95" y="119"/>
                  </a:cxn>
                  <a:cxn ang="0">
                    <a:pos x="95" y="132"/>
                  </a:cxn>
                  <a:cxn ang="0">
                    <a:pos x="101" y="151"/>
                  </a:cxn>
                  <a:cxn ang="0">
                    <a:pos x="95" y="170"/>
                  </a:cxn>
                  <a:cxn ang="0">
                    <a:pos x="95" y="195"/>
                  </a:cxn>
                  <a:cxn ang="0">
                    <a:pos x="88" y="226"/>
                  </a:cxn>
                  <a:cxn ang="0">
                    <a:pos x="76" y="245"/>
                  </a:cxn>
                  <a:cxn ang="0">
                    <a:pos x="82" y="245"/>
                  </a:cxn>
                  <a:cxn ang="0">
                    <a:pos x="76" y="251"/>
                  </a:cxn>
                </a:cxnLst>
                <a:rect l="0" t="0" r="r" b="b"/>
                <a:pathLst>
                  <a:path w="101" h="258">
                    <a:moveTo>
                      <a:pt x="51" y="251"/>
                    </a:moveTo>
                    <a:lnTo>
                      <a:pt x="51" y="251"/>
                    </a:lnTo>
                    <a:lnTo>
                      <a:pt x="51" y="251"/>
                    </a:lnTo>
                    <a:lnTo>
                      <a:pt x="51" y="251"/>
                    </a:lnTo>
                    <a:lnTo>
                      <a:pt x="51" y="251"/>
                    </a:lnTo>
                    <a:lnTo>
                      <a:pt x="51" y="251"/>
                    </a:lnTo>
                    <a:lnTo>
                      <a:pt x="51" y="251"/>
                    </a:lnTo>
                    <a:lnTo>
                      <a:pt x="51" y="258"/>
                    </a:lnTo>
                    <a:lnTo>
                      <a:pt x="51" y="258"/>
                    </a:lnTo>
                    <a:lnTo>
                      <a:pt x="57" y="251"/>
                    </a:lnTo>
                    <a:lnTo>
                      <a:pt x="57" y="251"/>
                    </a:lnTo>
                    <a:lnTo>
                      <a:pt x="57" y="251"/>
                    </a:lnTo>
                    <a:lnTo>
                      <a:pt x="57" y="245"/>
                    </a:lnTo>
                    <a:lnTo>
                      <a:pt x="57" y="245"/>
                    </a:lnTo>
                    <a:lnTo>
                      <a:pt x="63" y="245"/>
                    </a:lnTo>
                    <a:lnTo>
                      <a:pt x="63" y="239"/>
                    </a:lnTo>
                    <a:lnTo>
                      <a:pt x="63" y="239"/>
                    </a:lnTo>
                    <a:lnTo>
                      <a:pt x="63" y="239"/>
                    </a:lnTo>
                    <a:lnTo>
                      <a:pt x="63" y="232"/>
                    </a:lnTo>
                    <a:lnTo>
                      <a:pt x="63" y="232"/>
                    </a:lnTo>
                    <a:lnTo>
                      <a:pt x="63" y="232"/>
                    </a:lnTo>
                    <a:lnTo>
                      <a:pt x="63" y="232"/>
                    </a:lnTo>
                    <a:lnTo>
                      <a:pt x="63" y="232"/>
                    </a:lnTo>
                    <a:lnTo>
                      <a:pt x="63" y="232"/>
                    </a:lnTo>
                    <a:lnTo>
                      <a:pt x="57" y="232"/>
                    </a:lnTo>
                    <a:lnTo>
                      <a:pt x="57" y="232"/>
                    </a:lnTo>
                    <a:lnTo>
                      <a:pt x="57" y="232"/>
                    </a:lnTo>
                    <a:lnTo>
                      <a:pt x="57" y="232"/>
                    </a:lnTo>
                    <a:lnTo>
                      <a:pt x="63" y="232"/>
                    </a:lnTo>
                    <a:lnTo>
                      <a:pt x="63" y="232"/>
                    </a:lnTo>
                    <a:lnTo>
                      <a:pt x="63" y="232"/>
                    </a:lnTo>
                    <a:lnTo>
                      <a:pt x="63" y="232"/>
                    </a:lnTo>
                    <a:lnTo>
                      <a:pt x="63" y="232"/>
                    </a:lnTo>
                    <a:lnTo>
                      <a:pt x="63" y="232"/>
                    </a:lnTo>
                    <a:lnTo>
                      <a:pt x="63" y="232"/>
                    </a:lnTo>
                    <a:lnTo>
                      <a:pt x="63" y="232"/>
                    </a:lnTo>
                    <a:lnTo>
                      <a:pt x="63" y="232"/>
                    </a:lnTo>
                    <a:lnTo>
                      <a:pt x="63" y="232"/>
                    </a:lnTo>
                    <a:lnTo>
                      <a:pt x="70" y="232"/>
                    </a:lnTo>
                    <a:lnTo>
                      <a:pt x="70" y="226"/>
                    </a:lnTo>
                    <a:lnTo>
                      <a:pt x="70" y="226"/>
                    </a:lnTo>
                    <a:lnTo>
                      <a:pt x="70" y="226"/>
                    </a:lnTo>
                    <a:lnTo>
                      <a:pt x="70" y="220"/>
                    </a:lnTo>
                    <a:lnTo>
                      <a:pt x="76" y="220"/>
                    </a:lnTo>
                    <a:lnTo>
                      <a:pt x="76" y="214"/>
                    </a:lnTo>
                    <a:lnTo>
                      <a:pt x="76" y="214"/>
                    </a:lnTo>
                    <a:lnTo>
                      <a:pt x="76" y="214"/>
                    </a:lnTo>
                    <a:lnTo>
                      <a:pt x="76" y="207"/>
                    </a:lnTo>
                    <a:lnTo>
                      <a:pt x="76" y="207"/>
                    </a:lnTo>
                    <a:lnTo>
                      <a:pt x="76" y="207"/>
                    </a:lnTo>
                    <a:lnTo>
                      <a:pt x="76" y="201"/>
                    </a:lnTo>
                    <a:lnTo>
                      <a:pt x="76" y="201"/>
                    </a:lnTo>
                    <a:lnTo>
                      <a:pt x="76" y="201"/>
                    </a:lnTo>
                    <a:lnTo>
                      <a:pt x="76" y="195"/>
                    </a:lnTo>
                    <a:lnTo>
                      <a:pt x="76" y="195"/>
                    </a:lnTo>
                    <a:lnTo>
                      <a:pt x="70" y="195"/>
                    </a:lnTo>
                    <a:lnTo>
                      <a:pt x="70" y="195"/>
                    </a:lnTo>
                    <a:lnTo>
                      <a:pt x="70" y="195"/>
                    </a:lnTo>
                    <a:lnTo>
                      <a:pt x="70" y="195"/>
                    </a:lnTo>
                    <a:lnTo>
                      <a:pt x="70" y="188"/>
                    </a:lnTo>
                    <a:lnTo>
                      <a:pt x="70" y="188"/>
                    </a:lnTo>
                    <a:lnTo>
                      <a:pt x="70" y="188"/>
                    </a:lnTo>
                    <a:lnTo>
                      <a:pt x="70" y="182"/>
                    </a:lnTo>
                    <a:lnTo>
                      <a:pt x="70" y="182"/>
                    </a:lnTo>
                    <a:lnTo>
                      <a:pt x="70" y="176"/>
                    </a:lnTo>
                    <a:lnTo>
                      <a:pt x="70" y="176"/>
                    </a:lnTo>
                    <a:lnTo>
                      <a:pt x="70" y="170"/>
                    </a:lnTo>
                    <a:lnTo>
                      <a:pt x="70" y="170"/>
                    </a:lnTo>
                    <a:lnTo>
                      <a:pt x="70" y="163"/>
                    </a:lnTo>
                    <a:lnTo>
                      <a:pt x="70" y="163"/>
                    </a:lnTo>
                    <a:lnTo>
                      <a:pt x="70" y="163"/>
                    </a:lnTo>
                    <a:lnTo>
                      <a:pt x="76" y="157"/>
                    </a:lnTo>
                    <a:lnTo>
                      <a:pt x="76" y="157"/>
                    </a:lnTo>
                    <a:lnTo>
                      <a:pt x="76" y="157"/>
                    </a:lnTo>
                    <a:lnTo>
                      <a:pt x="76" y="157"/>
                    </a:lnTo>
                    <a:lnTo>
                      <a:pt x="76" y="157"/>
                    </a:lnTo>
                    <a:lnTo>
                      <a:pt x="76" y="151"/>
                    </a:lnTo>
                    <a:lnTo>
                      <a:pt x="76" y="151"/>
                    </a:lnTo>
                    <a:lnTo>
                      <a:pt x="70" y="151"/>
                    </a:lnTo>
                    <a:lnTo>
                      <a:pt x="70" y="151"/>
                    </a:lnTo>
                    <a:lnTo>
                      <a:pt x="70" y="144"/>
                    </a:lnTo>
                    <a:lnTo>
                      <a:pt x="63" y="144"/>
                    </a:lnTo>
                    <a:lnTo>
                      <a:pt x="63" y="144"/>
                    </a:lnTo>
                    <a:lnTo>
                      <a:pt x="63" y="144"/>
                    </a:lnTo>
                    <a:lnTo>
                      <a:pt x="63" y="144"/>
                    </a:lnTo>
                    <a:lnTo>
                      <a:pt x="57" y="144"/>
                    </a:lnTo>
                    <a:lnTo>
                      <a:pt x="57" y="144"/>
                    </a:lnTo>
                    <a:lnTo>
                      <a:pt x="57" y="144"/>
                    </a:lnTo>
                    <a:lnTo>
                      <a:pt x="57" y="144"/>
                    </a:lnTo>
                    <a:lnTo>
                      <a:pt x="57" y="144"/>
                    </a:lnTo>
                    <a:lnTo>
                      <a:pt x="57" y="144"/>
                    </a:lnTo>
                    <a:lnTo>
                      <a:pt x="57" y="144"/>
                    </a:lnTo>
                    <a:lnTo>
                      <a:pt x="51" y="144"/>
                    </a:lnTo>
                    <a:lnTo>
                      <a:pt x="51" y="144"/>
                    </a:lnTo>
                    <a:lnTo>
                      <a:pt x="51" y="144"/>
                    </a:lnTo>
                    <a:lnTo>
                      <a:pt x="44" y="144"/>
                    </a:lnTo>
                    <a:lnTo>
                      <a:pt x="44" y="144"/>
                    </a:lnTo>
                    <a:lnTo>
                      <a:pt x="44" y="144"/>
                    </a:lnTo>
                    <a:lnTo>
                      <a:pt x="44" y="144"/>
                    </a:lnTo>
                    <a:lnTo>
                      <a:pt x="44" y="144"/>
                    </a:lnTo>
                    <a:lnTo>
                      <a:pt x="44" y="144"/>
                    </a:lnTo>
                    <a:lnTo>
                      <a:pt x="44" y="144"/>
                    </a:lnTo>
                    <a:lnTo>
                      <a:pt x="44" y="151"/>
                    </a:lnTo>
                    <a:lnTo>
                      <a:pt x="44" y="151"/>
                    </a:lnTo>
                    <a:lnTo>
                      <a:pt x="44" y="151"/>
                    </a:lnTo>
                    <a:lnTo>
                      <a:pt x="44" y="157"/>
                    </a:lnTo>
                    <a:lnTo>
                      <a:pt x="44" y="157"/>
                    </a:lnTo>
                    <a:lnTo>
                      <a:pt x="44" y="157"/>
                    </a:lnTo>
                    <a:lnTo>
                      <a:pt x="44" y="157"/>
                    </a:lnTo>
                    <a:lnTo>
                      <a:pt x="44" y="157"/>
                    </a:lnTo>
                    <a:lnTo>
                      <a:pt x="44" y="157"/>
                    </a:lnTo>
                    <a:lnTo>
                      <a:pt x="44" y="157"/>
                    </a:lnTo>
                    <a:lnTo>
                      <a:pt x="38" y="157"/>
                    </a:lnTo>
                    <a:lnTo>
                      <a:pt x="38" y="157"/>
                    </a:lnTo>
                    <a:lnTo>
                      <a:pt x="38" y="157"/>
                    </a:lnTo>
                    <a:lnTo>
                      <a:pt x="38" y="157"/>
                    </a:lnTo>
                    <a:lnTo>
                      <a:pt x="38" y="157"/>
                    </a:lnTo>
                    <a:lnTo>
                      <a:pt x="38" y="151"/>
                    </a:lnTo>
                    <a:lnTo>
                      <a:pt x="38" y="151"/>
                    </a:lnTo>
                    <a:lnTo>
                      <a:pt x="38" y="151"/>
                    </a:lnTo>
                    <a:lnTo>
                      <a:pt x="38" y="151"/>
                    </a:lnTo>
                    <a:lnTo>
                      <a:pt x="38" y="151"/>
                    </a:lnTo>
                    <a:lnTo>
                      <a:pt x="38" y="151"/>
                    </a:lnTo>
                    <a:lnTo>
                      <a:pt x="38" y="151"/>
                    </a:lnTo>
                    <a:lnTo>
                      <a:pt x="38" y="151"/>
                    </a:lnTo>
                    <a:lnTo>
                      <a:pt x="38" y="151"/>
                    </a:lnTo>
                    <a:lnTo>
                      <a:pt x="38" y="157"/>
                    </a:lnTo>
                    <a:lnTo>
                      <a:pt x="32" y="157"/>
                    </a:lnTo>
                    <a:lnTo>
                      <a:pt x="32" y="157"/>
                    </a:lnTo>
                    <a:lnTo>
                      <a:pt x="32" y="157"/>
                    </a:lnTo>
                    <a:lnTo>
                      <a:pt x="32" y="157"/>
                    </a:lnTo>
                    <a:lnTo>
                      <a:pt x="32" y="157"/>
                    </a:lnTo>
                    <a:lnTo>
                      <a:pt x="26" y="157"/>
                    </a:lnTo>
                    <a:lnTo>
                      <a:pt x="26" y="157"/>
                    </a:lnTo>
                    <a:lnTo>
                      <a:pt x="26" y="157"/>
                    </a:lnTo>
                    <a:lnTo>
                      <a:pt x="26" y="151"/>
                    </a:lnTo>
                    <a:lnTo>
                      <a:pt x="26" y="151"/>
                    </a:lnTo>
                    <a:lnTo>
                      <a:pt x="26" y="151"/>
                    </a:lnTo>
                    <a:lnTo>
                      <a:pt x="19" y="151"/>
                    </a:lnTo>
                    <a:lnTo>
                      <a:pt x="19" y="151"/>
                    </a:lnTo>
                    <a:lnTo>
                      <a:pt x="19" y="151"/>
                    </a:lnTo>
                    <a:lnTo>
                      <a:pt x="19" y="151"/>
                    </a:lnTo>
                    <a:lnTo>
                      <a:pt x="19" y="151"/>
                    </a:lnTo>
                    <a:lnTo>
                      <a:pt x="19" y="151"/>
                    </a:lnTo>
                    <a:lnTo>
                      <a:pt x="19" y="144"/>
                    </a:lnTo>
                    <a:lnTo>
                      <a:pt x="19" y="144"/>
                    </a:lnTo>
                    <a:lnTo>
                      <a:pt x="19" y="144"/>
                    </a:lnTo>
                    <a:lnTo>
                      <a:pt x="19" y="144"/>
                    </a:lnTo>
                    <a:lnTo>
                      <a:pt x="26" y="144"/>
                    </a:lnTo>
                    <a:lnTo>
                      <a:pt x="26" y="144"/>
                    </a:lnTo>
                    <a:lnTo>
                      <a:pt x="26" y="144"/>
                    </a:lnTo>
                    <a:lnTo>
                      <a:pt x="26" y="144"/>
                    </a:lnTo>
                    <a:lnTo>
                      <a:pt x="26" y="144"/>
                    </a:lnTo>
                    <a:lnTo>
                      <a:pt x="26" y="151"/>
                    </a:lnTo>
                    <a:lnTo>
                      <a:pt x="26" y="151"/>
                    </a:lnTo>
                    <a:lnTo>
                      <a:pt x="26" y="151"/>
                    </a:lnTo>
                    <a:lnTo>
                      <a:pt x="26" y="151"/>
                    </a:lnTo>
                    <a:lnTo>
                      <a:pt x="26" y="151"/>
                    </a:lnTo>
                    <a:lnTo>
                      <a:pt x="32" y="151"/>
                    </a:lnTo>
                    <a:lnTo>
                      <a:pt x="32" y="151"/>
                    </a:lnTo>
                    <a:lnTo>
                      <a:pt x="32" y="151"/>
                    </a:lnTo>
                    <a:lnTo>
                      <a:pt x="32" y="151"/>
                    </a:lnTo>
                    <a:lnTo>
                      <a:pt x="32" y="151"/>
                    </a:lnTo>
                    <a:lnTo>
                      <a:pt x="32" y="151"/>
                    </a:lnTo>
                    <a:lnTo>
                      <a:pt x="32" y="151"/>
                    </a:lnTo>
                    <a:lnTo>
                      <a:pt x="32" y="151"/>
                    </a:lnTo>
                    <a:lnTo>
                      <a:pt x="38" y="151"/>
                    </a:lnTo>
                    <a:lnTo>
                      <a:pt x="38" y="144"/>
                    </a:lnTo>
                    <a:lnTo>
                      <a:pt x="38" y="144"/>
                    </a:lnTo>
                    <a:lnTo>
                      <a:pt x="38" y="144"/>
                    </a:lnTo>
                    <a:lnTo>
                      <a:pt x="38" y="144"/>
                    </a:lnTo>
                    <a:lnTo>
                      <a:pt x="38" y="144"/>
                    </a:lnTo>
                    <a:lnTo>
                      <a:pt x="38" y="144"/>
                    </a:lnTo>
                    <a:lnTo>
                      <a:pt x="44" y="144"/>
                    </a:lnTo>
                    <a:lnTo>
                      <a:pt x="44" y="144"/>
                    </a:lnTo>
                    <a:lnTo>
                      <a:pt x="38" y="144"/>
                    </a:lnTo>
                    <a:lnTo>
                      <a:pt x="38" y="144"/>
                    </a:lnTo>
                    <a:lnTo>
                      <a:pt x="38" y="144"/>
                    </a:lnTo>
                    <a:lnTo>
                      <a:pt x="38" y="144"/>
                    </a:lnTo>
                    <a:lnTo>
                      <a:pt x="38" y="144"/>
                    </a:lnTo>
                    <a:lnTo>
                      <a:pt x="38" y="144"/>
                    </a:lnTo>
                    <a:lnTo>
                      <a:pt x="38" y="144"/>
                    </a:lnTo>
                    <a:lnTo>
                      <a:pt x="32" y="144"/>
                    </a:lnTo>
                    <a:lnTo>
                      <a:pt x="32" y="144"/>
                    </a:lnTo>
                    <a:lnTo>
                      <a:pt x="32" y="144"/>
                    </a:lnTo>
                    <a:lnTo>
                      <a:pt x="32" y="144"/>
                    </a:lnTo>
                    <a:lnTo>
                      <a:pt x="26" y="144"/>
                    </a:lnTo>
                    <a:lnTo>
                      <a:pt x="26" y="138"/>
                    </a:lnTo>
                    <a:lnTo>
                      <a:pt x="26" y="138"/>
                    </a:lnTo>
                    <a:lnTo>
                      <a:pt x="26" y="138"/>
                    </a:lnTo>
                    <a:lnTo>
                      <a:pt x="26" y="138"/>
                    </a:lnTo>
                    <a:lnTo>
                      <a:pt x="26" y="138"/>
                    </a:lnTo>
                    <a:lnTo>
                      <a:pt x="19" y="132"/>
                    </a:lnTo>
                    <a:lnTo>
                      <a:pt x="19" y="132"/>
                    </a:lnTo>
                    <a:lnTo>
                      <a:pt x="19" y="132"/>
                    </a:lnTo>
                    <a:lnTo>
                      <a:pt x="26" y="132"/>
                    </a:lnTo>
                    <a:lnTo>
                      <a:pt x="26" y="132"/>
                    </a:lnTo>
                    <a:lnTo>
                      <a:pt x="26" y="132"/>
                    </a:lnTo>
                    <a:lnTo>
                      <a:pt x="26" y="132"/>
                    </a:lnTo>
                    <a:lnTo>
                      <a:pt x="26" y="126"/>
                    </a:lnTo>
                    <a:lnTo>
                      <a:pt x="32" y="126"/>
                    </a:lnTo>
                    <a:lnTo>
                      <a:pt x="32" y="126"/>
                    </a:lnTo>
                    <a:lnTo>
                      <a:pt x="32" y="132"/>
                    </a:lnTo>
                    <a:lnTo>
                      <a:pt x="32" y="126"/>
                    </a:lnTo>
                    <a:lnTo>
                      <a:pt x="32" y="126"/>
                    </a:lnTo>
                    <a:lnTo>
                      <a:pt x="32" y="126"/>
                    </a:lnTo>
                    <a:lnTo>
                      <a:pt x="32" y="132"/>
                    </a:lnTo>
                    <a:lnTo>
                      <a:pt x="32" y="132"/>
                    </a:lnTo>
                    <a:lnTo>
                      <a:pt x="38" y="132"/>
                    </a:lnTo>
                    <a:lnTo>
                      <a:pt x="38" y="132"/>
                    </a:lnTo>
                    <a:lnTo>
                      <a:pt x="38" y="132"/>
                    </a:lnTo>
                    <a:lnTo>
                      <a:pt x="38" y="132"/>
                    </a:lnTo>
                    <a:lnTo>
                      <a:pt x="38" y="132"/>
                    </a:lnTo>
                    <a:lnTo>
                      <a:pt x="32" y="138"/>
                    </a:lnTo>
                    <a:lnTo>
                      <a:pt x="32" y="138"/>
                    </a:lnTo>
                    <a:lnTo>
                      <a:pt x="32" y="138"/>
                    </a:lnTo>
                    <a:lnTo>
                      <a:pt x="32" y="138"/>
                    </a:lnTo>
                    <a:lnTo>
                      <a:pt x="32" y="138"/>
                    </a:lnTo>
                    <a:lnTo>
                      <a:pt x="38" y="138"/>
                    </a:lnTo>
                    <a:lnTo>
                      <a:pt x="38" y="138"/>
                    </a:lnTo>
                    <a:lnTo>
                      <a:pt x="38" y="138"/>
                    </a:lnTo>
                    <a:lnTo>
                      <a:pt x="38" y="138"/>
                    </a:lnTo>
                    <a:lnTo>
                      <a:pt x="38" y="138"/>
                    </a:lnTo>
                    <a:lnTo>
                      <a:pt x="38" y="138"/>
                    </a:lnTo>
                    <a:lnTo>
                      <a:pt x="38" y="138"/>
                    </a:lnTo>
                    <a:lnTo>
                      <a:pt x="38" y="138"/>
                    </a:lnTo>
                    <a:lnTo>
                      <a:pt x="44" y="132"/>
                    </a:lnTo>
                    <a:lnTo>
                      <a:pt x="44" y="132"/>
                    </a:lnTo>
                    <a:lnTo>
                      <a:pt x="44" y="132"/>
                    </a:lnTo>
                    <a:lnTo>
                      <a:pt x="44" y="132"/>
                    </a:lnTo>
                    <a:lnTo>
                      <a:pt x="44" y="132"/>
                    </a:lnTo>
                    <a:lnTo>
                      <a:pt x="44" y="132"/>
                    </a:lnTo>
                    <a:lnTo>
                      <a:pt x="44" y="132"/>
                    </a:lnTo>
                    <a:lnTo>
                      <a:pt x="44" y="132"/>
                    </a:lnTo>
                    <a:lnTo>
                      <a:pt x="44" y="132"/>
                    </a:lnTo>
                    <a:lnTo>
                      <a:pt x="44" y="132"/>
                    </a:lnTo>
                    <a:lnTo>
                      <a:pt x="44" y="132"/>
                    </a:lnTo>
                    <a:lnTo>
                      <a:pt x="44" y="132"/>
                    </a:lnTo>
                    <a:lnTo>
                      <a:pt x="44" y="132"/>
                    </a:lnTo>
                    <a:lnTo>
                      <a:pt x="51" y="138"/>
                    </a:lnTo>
                    <a:lnTo>
                      <a:pt x="51" y="138"/>
                    </a:lnTo>
                    <a:lnTo>
                      <a:pt x="51" y="138"/>
                    </a:lnTo>
                    <a:lnTo>
                      <a:pt x="51" y="138"/>
                    </a:lnTo>
                    <a:lnTo>
                      <a:pt x="51" y="138"/>
                    </a:lnTo>
                    <a:lnTo>
                      <a:pt x="51" y="138"/>
                    </a:lnTo>
                    <a:lnTo>
                      <a:pt x="51" y="138"/>
                    </a:lnTo>
                    <a:lnTo>
                      <a:pt x="51" y="138"/>
                    </a:lnTo>
                    <a:lnTo>
                      <a:pt x="51" y="132"/>
                    </a:lnTo>
                    <a:lnTo>
                      <a:pt x="51" y="132"/>
                    </a:lnTo>
                    <a:lnTo>
                      <a:pt x="51" y="132"/>
                    </a:lnTo>
                    <a:lnTo>
                      <a:pt x="51" y="132"/>
                    </a:lnTo>
                    <a:lnTo>
                      <a:pt x="44" y="126"/>
                    </a:lnTo>
                    <a:lnTo>
                      <a:pt x="44" y="126"/>
                    </a:lnTo>
                    <a:lnTo>
                      <a:pt x="44" y="126"/>
                    </a:lnTo>
                    <a:lnTo>
                      <a:pt x="44" y="126"/>
                    </a:lnTo>
                    <a:lnTo>
                      <a:pt x="44" y="126"/>
                    </a:lnTo>
                    <a:lnTo>
                      <a:pt x="38" y="126"/>
                    </a:lnTo>
                    <a:lnTo>
                      <a:pt x="38" y="126"/>
                    </a:lnTo>
                    <a:lnTo>
                      <a:pt x="32" y="119"/>
                    </a:lnTo>
                    <a:lnTo>
                      <a:pt x="32" y="119"/>
                    </a:lnTo>
                    <a:lnTo>
                      <a:pt x="32" y="119"/>
                    </a:lnTo>
                    <a:lnTo>
                      <a:pt x="32" y="119"/>
                    </a:lnTo>
                    <a:lnTo>
                      <a:pt x="26" y="126"/>
                    </a:lnTo>
                    <a:lnTo>
                      <a:pt x="26" y="126"/>
                    </a:lnTo>
                    <a:lnTo>
                      <a:pt x="26" y="126"/>
                    </a:lnTo>
                    <a:lnTo>
                      <a:pt x="19" y="126"/>
                    </a:lnTo>
                    <a:lnTo>
                      <a:pt x="19" y="126"/>
                    </a:lnTo>
                    <a:lnTo>
                      <a:pt x="19" y="132"/>
                    </a:lnTo>
                    <a:lnTo>
                      <a:pt x="19" y="132"/>
                    </a:lnTo>
                    <a:lnTo>
                      <a:pt x="13" y="132"/>
                    </a:lnTo>
                    <a:lnTo>
                      <a:pt x="13" y="132"/>
                    </a:lnTo>
                    <a:lnTo>
                      <a:pt x="13" y="132"/>
                    </a:lnTo>
                    <a:lnTo>
                      <a:pt x="7" y="138"/>
                    </a:lnTo>
                    <a:lnTo>
                      <a:pt x="7" y="138"/>
                    </a:lnTo>
                    <a:lnTo>
                      <a:pt x="7" y="138"/>
                    </a:lnTo>
                    <a:lnTo>
                      <a:pt x="7" y="138"/>
                    </a:lnTo>
                    <a:lnTo>
                      <a:pt x="7" y="138"/>
                    </a:lnTo>
                    <a:lnTo>
                      <a:pt x="7" y="138"/>
                    </a:lnTo>
                    <a:lnTo>
                      <a:pt x="7" y="138"/>
                    </a:lnTo>
                    <a:lnTo>
                      <a:pt x="0" y="138"/>
                    </a:lnTo>
                    <a:lnTo>
                      <a:pt x="0" y="138"/>
                    </a:lnTo>
                    <a:lnTo>
                      <a:pt x="0" y="138"/>
                    </a:lnTo>
                    <a:lnTo>
                      <a:pt x="0" y="132"/>
                    </a:lnTo>
                    <a:lnTo>
                      <a:pt x="0" y="132"/>
                    </a:lnTo>
                    <a:lnTo>
                      <a:pt x="0" y="126"/>
                    </a:lnTo>
                    <a:lnTo>
                      <a:pt x="0" y="126"/>
                    </a:lnTo>
                    <a:lnTo>
                      <a:pt x="0" y="126"/>
                    </a:lnTo>
                    <a:lnTo>
                      <a:pt x="0" y="126"/>
                    </a:lnTo>
                    <a:lnTo>
                      <a:pt x="0" y="126"/>
                    </a:lnTo>
                    <a:lnTo>
                      <a:pt x="0" y="119"/>
                    </a:lnTo>
                    <a:lnTo>
                      <a:pt x="0" y="119"/>
                    </a:lnTo>
                    <a:lnTo>
                      <a:pt x="0" y="119"/>
                    </a:lnTo>
                    <a:lnTo>
                      <a:pt x="0" y="119"/>
                    </a:lnTo>
                    <a:lnTo>
                      <a:pt x="0" y="119"/>
                    </a:lnTo>
                    <a:lnTo>
                      <a:pt x="0" y="126"/>
                    </a:lnTo>
                    <a:lnTo>
                      <a:pt x="0" y="126"/>
                    </a:lnTo>
                    <a:lnTo>
                      <a:pt x="0" y="126"/>
                    </a:lnTo>
                    <a:lnTo>
                      <a:pt x="0" y="126"/>
                    </a:lnTo>
                    <a:lnTo>
                      <a:pt x="0" y="126"/>
                    </a:lnTo>
                    <a:lnTo>
                      <a:pt x="0" y="126"/>
                    </a:lnTo>
                    <a:lnTo>
                      <a:pt x="0" y="126"/>
                    </a:lnTo>
                    <a:lnTo>
                      <a:pt x="0" y="126"/>
                    </a:lnTo>
                    <a:lnTo>
                      <a:pt x="0" y="126"/>
                    </a:lnTo>
                    <a:lnTo>
                      <a:pt x="0" y="126"/>
                    </a:lnTo>
                    <a:lnTo>
                      <a:pt x="7" y="126"/>
                    </a:lnTo>
                    <a:lnTo>
                      <a:pt x="7" y="119"/>
                    </a:lnTo>
                    <a:lnTo>
                      <a:pt x="7" y="119"/>
                    </a:lnTo>
                    <a:lnTo>
                      <a:pt x="7" y="119"/>
                    </a:lnTo>
                    <a:lnTo>
                      <a:pt x="7" y="113"/>
                    </a:lnTo>
                    <a:lnTo>
                      <a:pt x="7" y="113"/>
                    </a:lnTo>
                    <a:lnTo>
                      <a:pt x="7" y="113"/>
                    </a:lnTo>
                    <a:lnTo>
                      <a:pt x="7" y="107"/>
                    </a:lnTo>
                    <a:lnTo>
                      <a:pt x="7" y="107"/>
                    </a:lnTo>
                    <a:lnTo>
                      <a:pt x="7" y="107"/>
                    </a:lnTo>
                    <a:lnTo>
                      <a:pt x="7" y="107"/>
                    </a:lnTo>
                    <a:lnTo>
                      <a:pt x="7" y="107"/>
                    </a:lnTo>
                    <a:lnTo>
                      <a:pt x="7" y="107"/>
                    </a:lnTo>
                    <a:lnTo>
                      <a:pt x="7" y="100"/>
                    </a:lnTo>
                    <a:lnTo>
                      <a:pt x="7" y="100"/>
                    </a:lnTo>
                    <a:lnTo>
                      <a:pt x="7" y="100"/>
                    </a:lnTo>
                    <a:lnTo>
                      <a:pt x="7" y="94"/>
                    </a:lnTo>
                    <a:lnTo>
                      <a:pt x="7" y="94"/>
                    </a:lnTo>
                    <a:lnTo>
                      <a:pt x="13" y="94"/>
                    </a:lnTo>
                    <a:lnTo>
                      <a:pt x="13" y="94"/>
                    </a:lnTo>
                    <a:lnTo>
                      <a:pt x="19" y="94"/>
                    </a:lnTo>
                    <a:lnTo>
                      <a:pt x="19" y="88"/>
                    </a:lnTo>
                    <a:lnTo>
                      <a:pt x="19" y="88"/>
                    </a:lnTo>
                    <a:lnTo>
                      <a:pt x="19" y="88"/>
                    </a:lnTo>
                    <a:lnTo>
                      <a:pt x="19" y="88"/>
                    </a:lnTo>
                    <a:lnTo>
                      <a:pt x="19" y="88"/>
                    </a:lnTo>
                    <a:lnTo>
                      <a:pt x="26" y="88"/>
                    </a:lnTo>
                    <a:lnTo>
                      <a:pt x="26" y="88"/>
                    </a:lnTo>
                    <a:lnTo>
                      <a:pt x="26" y="88"/>
                    </a:lnTo>
                    <a:lnTo>
                      <a:pt x="26" y="88"/>
                    </a:lnTo>
                    <a:lnTo>
                      <a:pt x="26" y="88"/>
                    </a:lnTo>
                    <a:lnTo>
                      <a:pt x="26" y="88"/>
                    </a:lnTo>
                    <a:lnTo>
                      <a:pt x="26" y="88"/>
                    </a:lnTo>
                    <a:lnTo>
                      <a:pt x="26" y="88"/>
                    </a:lnTo>
                    <a:lnTo>
                      <a:pt x="26" y="88"/>
                    </a:lnTo>
                    <a:lnTo>
                      <a:pt x="26" y="88"/>
                    </a:lnTo>
                    <a:lnTo>
                      <a:pt x="26" y="88"/>
                    </a:lnTo>
                    <a:lnTo>
                      <a:pt x="26" y="88"/>
                    </a:lnTo>
                    <a:lnTo>
                      <a:pt x="26" y="88"/>
                    </a:lnTo>
                    <a:lnTo>
                      <a:pt x="26" y="88"/>
                    </a:lnTo>
                    <a:lnTo>
                      <a:pt x="26" y="88"/>
                    </a:lnTo>
                    <a:lnTo>
                      <a:pt x="26" y="94"/>
                    </a:lnTo>
                    <a:lnTo>
                      <a:pt x="26" y="94"/>
                    </a:lnTo>
                    <a:lnTo>
                      <a:pt x="32" y="94"/>
                    </a:lnTo>
                    <a:lnTo>
                      <a:pt x="32" y="94"/>
                    </a:lnTo>
                    <a:lnTo>
                      <a:pt x="32" y="94"/>
                    </a:lnTo>
                    <a:lnTo>
                      <a:pt x="38" y="94"/>
                    </a:lnTo>
                    <a:lnTo>
                      <a:pt x="38" y="94"/>
                    </a:lnTo>
                    <a:lnTo>
                      <a:pt x="38" y="88"/>
                    </a:lnTo>
                    <a:lnTo>
                      <a:pt x="38" y="88"/>
                    </a:lnTo>
                    <a:lnTo>
                      <a:pt x="38" y="88"/>
                    </a:lnTo>
                    <a:lnTo>
                      <a:pt x="44" y="88"/>
                    </a:lnTo>
                    <a:lnTo>
                      <a:pt x="38" y="88"/>
                    </a:lnTo>
                    <a:lnTo>
                      <a:pt x="38" y="88"/>
                    </a:lnTo>
                    <a:lnTo>
                      <a:pt x="38" y="88"/>
                    </a:lnTo>
                    <a:lnTo>
                      <a:pt x="44" y="88"/>
                    </a:lnTo>
                    <a:lnTo>
                      <a:pt x="44" y="88"/>
                    </a:lnTo>
                    <a:lnTo>
                      <a:pt x="44" y="88"/>
                    </a:lnTo>
                    <a:lnTo>
                      <a:pt x="44" y="88"/>
                    </a:lnTo>
                    <a:lnTo>
                      <a:pt x="44" y="88"/>
                    </a:lnTo>
                    <a:lnTo>
                      <a:pt x="44" y="88"/>
                    </a:lnTo>
                    <a:lnTo>
                      <a:pt x="44" y="88"/>
                    </a:lnTo>
                    <a:lnTo>
                      <a:pt x="44" y="88"/>
                    </a:lnTo>
                    <a:lnTo>
                      <a:pt x="44" y="88"/>
                    </a:lnTo>
                    <a:lnTo>
                      <a:pt x="44" y="82"/>
                    </a:lnTo>
                    <a:lnTo>
                      <a:pt x="44" y="82"/>
                    </a:lnTo>
                    <a:lnTo>
                      <a:pt x="44" y="82"/>
                    </a:lnTo>
                    <a:lnTo>
                      <a:pt x="44" y="82"/>
                    </a:lnTo>
                    <a:lnTo>
                      <a:pt x="44" y="82"/>
                    </a:lnTo>
                    <a:lnTo>
                      <a:pt x="44" y="82"/>
                    </a:lnTo>
                    <a:lnTo>
                      <a:pt x="44" y="82"/>
                    </a:lnTo>
                    <a:lnTo>
                      <a:pt x="44" y="82"/>
                    </a:lnTo>
                    <a:lnTo>
                      <a:pt x="44" y="82"/>
                    </a:lnTo>
                    <a:lnTo>
                      <a:pt x="44" y="82"/>
                    </a:lnTo>
                    <a:lnTo>
                      <a:pt x="44" y="82"/>
                    </a:lnTo>
                    <a:lnTo>
                      <a:pt x="44" y="82"/>
                    </a:lnTo>
                    <a:lnTo>
                      <a:pt x="44" y="82"/>
                    </a:lnTo>
                    <a:lnTo>
                      <a:pt x="44" y="75"/>
                    </a:lnTo>
                    <a:lnTo>
                      <a:pt x="44" y="75"/>
                    </a:lnTo>
                    <a:lnTo>
                      <a:pt x="38" y="75"/>
                    </a:lnTo>
                    <a:lnTo>
                      <a:pt x="38" y="75"/>
                    </a:lnTo>
                    <a:lnTo>
                      <a:pt x="38" y="69"/>
                    </a:lnTo>
                    <a:lnTo>
                      <a:pt x="38" y="69"/>
                    </a:lnTo>
                    <a:lnTo>
                      <a:pt x="38" y="69"/>
                    </a:lnTo>
                    <a:lnTo>
                      <a:pt x="38" y="69"/>
                    </a:lnTo>
                    <a:lnTo>
                      <a:pt x="38" y="69"/>
                    </a:lnTo>
                    <a:lnTo>
                      <a:pt x="38" y="63"/>
                    </a:lnTo>
                    <a:lnTo>
                      <a:pt x="38" y="63"/>
                    </a:lnTo>
                    <a:lnTo>
                      <a:pt x="38" y="63"/>
                    </a:lnTo>
                    <a:lnTo>
                      <a:pt x="38" y="63"/>
                    </a:lnTo>
                    <a:lnTo>
                      <a:pt x="38" y="56"/>
                    </a:lnTo>
                    <a:lnTo>
                      <a:pt x="38" y="56"/>
                    </a:lnTo>
                    <a:lnTo>
                      <a:pt x="38" y="56"/>
                    </a:lnTo>
                    <a:lnTo>
                      <a:pt x="38" y="56"/>
                    </a:lnTo>
                    <a:lnTo>
                      <a:pt x="38" y="56"/>
                    </a:lnTo>
                    <a:lnTo>
                      <a:pt x="38" y="56"/>
                    </a:lnTo>
                    <a:lnTo>
                      <a:pt x="38" y="56"/>
                    </a:lnTo>
                    <a:lnTo>
                      <a:pt x="38" y="56"/>
                    </a:lnTo>
                    <a:lnTo>
                      <a:pt x="38" y="56"/>
                    </a:lnTo>
                    <a:lnTo>
                      <a:pt x="38" y="56"/>
                    </a:lnTo>
                    <a:lnTo>
                      <a:pt x="38" y="56"/>
                    </a:lnTo>
                    <a:lnTo>
                      <a:pt x="38" y="50"/>
                    </a:lnTo>
                    <a:lnTo>
                      <a:pt x="38" y="50"/>
                    </a:lnTo>
                    <a:lnTo>
                      <a:pt x="38" y="50"/>
                    </a:lnTo>
                    <a:lnTo>
                      <a:pt x="38" y="50"/>
                    </a:lnTo>
                    <a:lnTo>
                      <a:pt x="38" y="56"/>
                    </a:lnTo>
                    <a:lnTo>
                      <a:pt x="38" y="56"/>
                    </a:lnTo>
                    <a:lnTo>
                      <a:pt x="38" y="56"/>
                    </a:lnTo>
                    <a:lnTo>
                      <a:pt x="38" y="56"/>
                    </a:lnTo>
                    <a:lnTo>
                      <a:pt x="44" y="56"/>
                    </a:lnTo>
                    <a:lnTo>
                      <a:pt x="44" y="56"/>
                    </a:lnTo>
                    <a:lnTo>
                      <a:pt x="44" y="56"/>
                    </a:lnTo>
                    <a:lnTo>
                      <a:pt x="51" y="50"/>
                    </a:lnTo>
                    <a:lnTo>
                      <a:pt x="51" y="50"/>
                    </a:lnTo>
                    <a:lnTo>
                      <a:pt x="51" y="50"/>
                    </a:lnTo>
                    <a:lnTo>
                      <a:pt x="51" y="50"/>
                    </a:lnTo>
                    <a:lnTo>
                      <a:pt x="51" y="50"/>
                    </a:lnTo>
                    <a:lnTo>
                      <a:pt x="51" y="50"/>
                    </a:lnTo>
                    <a:lnTo>
                      <a:pt x="51" y="50"/>
                    </a:lnTo>
                    <a:lnTo>
                      <a:pt x="51" y="50"/>
                    </a:lnTo>
                    <a:lnTo>
                      <a:pt x="51" y="44"/>
                    </a:lnTo>
                    <a:lnTo>
                      <a:pt x="51" y="44"/>
                    </a:lnTo>
                    <a:lnTo>
                      <a:pt x="51" y="44"/>
                    </a:lnTo>
                    <a:lnTo>
                      <a:pt x="51" y="44"/>
                    </a:lnTo>
                    <a:lnTo>
                      <a:pt x="51" y="44"/>
                    </a:lnTo>
                    <a:lnTo>
                      <a:pt x="51" y="44"/>
                    </a:lnTo>
                    <a:lnTo>
                      <a:pt x="44" y="44"/>
                    </a:lnTo>
                    <a:lnTo>
                      <a:pt x="44" y="44"/>
                    </a:lnTo>
                    <a:lnTo>
                      <a:pt x="44" y="44"/>
                    </a:lnTo>
                    <a:lnTo>
                      <a:pt x="44" y="37"/>
                    </a:lnTo>
                    <a:lnTo>
                      <a:pt x="38" y="37"/>
                    </a:lnTo>
                    <a:lnTo>
                      <a:pt x="38" y="44"/>
                    </a:lnTo>
                    <a:lnTo>
                      <a:pt x="38" y="44"/>
                    </a:lnTo>
                    <a:lnTo>
                      <a:pt x="38" y="44"/>
                    </a:lnTo>
                    <a:lnTo>
                      <a:pt x="38" y="44"/>
                    </a:lnTo>
                    <a:lnTo>
                      <a:pt x="38" y="44"/>
                    </a:lnTo>
                    <a:lnTo>
                      <a:pt x="38" y="44"/>
                    </a:lnTo>
                    <a:lnTo>
                      <a:pt x="38" y="44"/>
                    </a:lnTo>
                    <a:lnTo>
                      <a:pt x="38" y="44"/>
                    </a:lnTo>
                    <a:lnTo>
                      <a:pt x="38" y="50"/>
                    </a:lnTo>
                    <a:lnTo>
                      <a:pt x="38" y="50"/>
                    </a:lnTo>
                    <a:lnTo>
                      <a:pt x="32" y="50"/>
                    </a:lnTo>
                    <a:lnTo>
                      <a:pt x="32" y="50"/>
                    </a:lnTo>
                    <a:lnTo>
                      <a:pt x="32" y="50"/>
                    </a:lnTo>
                    <a:lnTo>
                      <a:pt x="32" y="50"/>
                    </a:lnTo>
                    <a:lnTo>
                      <a:pt x="32" y="50"/>
                    </a:lnTo>
                    <a:lnTo>
                      <a:pt x="26" y="50"/>
                    </a:lnTo>
                    <a:lnTo>
                      <a:pt x="26" y="50"/>
                    </a:lnTo>
                    <a:lnTo>
                      <a:pt x="26" y="50"/>
                    </a:lnTo>
                    <a:lnTo>
                      <a:pt x="26" y="50"/>
                    </a:lnTo>
                    <a:lnTo>
                      <a:pt x="19" y="50"/>
                    </a:lnTo>
                    <a:lnTo>
                      <a:pt x="19" y="50"/>
                    </a:lnTo>
                    <a:lnTo>
                      <a:pt x="19" y="44"/>
                    </a:lnTo>
                    <a:lnTo>
                      <a:pt x="19" y="44"/>
                    </a:lnTo>
                    <a:lnTo>
                      <a:pt x="19" y="44"/>
                    </a:lnTo>
                    <a:lnTo>
                      <a:pt x="19" y="44"/>
                    </a:lnTo>
                    <a:lnTo>
                      <a:pt x="19" y="44"/>
                    </a:lnTo>
                    <a:lnTo>
                      <a:pt x="19" y="44"/>
                    </a:lnTo>
                    <a:lnTo>
                      <a:pt x="19" y="44"/>
                    </a:lnTo>
                    <a:lnTo>
                      <a:pt x="19" y="44"/>
                    </a:lnTo>
                    <a:lnTo>
                      <a:pt x="19" y="44"/>
                    </a:lnTo>
                    <a:lnTo>
                      <a:pt x="19" y="44"/>
                    </a:lnTo>
                    <a:lnTo>
                      <a:pt x="19" y="44"/>
                    </a:lnTo>
                    <a:lnTo>
                      <a:pt x="19" y="44"/>
                    </a:lnTo>
                    <a:lnTo>
                      <a:pt x="19" y="44"/>
                    </a:lnTo>
                    <a:lnTo>
                      <a:pt x="19" y="44"/>
                    </a:lnTo>
                    <a:lnTo>
                      <a:pt x="19" y="50"/>
                    </a:lnTo>
                    <a:lnTo>
                      <a:pt x="26" y="50"/>
                    </a:lnTo>
                    <a:lnTo>
                      <a:pt x="26" y="50"/>
                    </a:lnTo>
                    <a:lnTo>
                      <a:pt x="26" y="50"/>
                    </a:lnTo>
                    <a:lnTo>
                      <a:pt x="26" y="50"/>
                    </a:lnTo>
                    <a:lnTo>
                      <a:pt x="26" y="44"/>
                    </a:lnTo>
                    <a:lnTo>
                      <a:pt x="26" y="44"/>
                    </a:lnTo>
                    <a:lnTo>
                      <a:pt x="32" y="44"/>
                    </a:lnTo>
                    <a:lnTo>
                      <a:pt x="32" y="44"/>
                    </a:lnTo>
                    <a:lnTo>
                      <a:pt x="32" y="44"/>
                    </a:lnTo>
                    <a:lnTo>
                      <a:pt x="32" y="44"/>
                    </a:lnTo>
                    <a:lnTo>
                      <a:pt x="32" y="44"/>
                    </a:lnTo>
                    <a:lnTo>
                      <a:pt x="32" y="44"/>
                    </a:lnTo>
                    <a:lnTo>
                      <a:pt x="32" y="44"/>
                    </a:lnTo>
                    <a:lnTo>
                      <a:pt x="32" y="44"/>
                    </a:lnTo>
                    <a:lnTo>
                      <a:pt x="38" y="44"/>
                    </a:lnTo>
                    <a:lnTo>
                      <a:pt x="38" y="37"/>
                    </a:lnTo>
                    <a:lnTo>
                      <a:pt x="38" y="37"/>
                    </a:lnTo>
                    <a:lnTo>
                      <a:pt x="38" y="37"/>
                    </a:lnTo>
                    <a:lnTo>
                      <a:pt x="38" y="37"/>
                    </a:lnTo>
                    <a:lnTo>
                      <a:pt x="44" y="37"/>
                    </a:lnTo>
                    <a:lnTo>
                      <a:pt x="44" y="37"/>
                    </a:lnTo>
                    <a:lnTo>
                      <a:pt x="44" y="37"/>
                    </a:lnTo>
                    <a:lnTo>
                      <a:pt x="44" y="31"/>
                    </a:lnTo>
                    <a:lnTo>
                      <a:pt x="44" y="31"/>
                    </a:lnTo>
                    <a:lnTo>
                      <a:pt x="44" y="31"/>
                    </a:lnTo>
                    <a:lnTo>
                      <a:pt x="44" y="31"/>
                    </a:lnTo>
                    <a:lnTo>
                      <a:pt x="44" y="31"/>
                    </a:lnTo>
                    <a:lnTo>
                      <a:pt x="44" y="31"/>
                    </a:lnTo>
                    <a:lnTo>
                      <a:pt x="44" y="31"/>
                    </a:lnTo>
                    <a:lnTo>
                      <a:pt x="44" y="25"/>
                    </a:lnTo>
                    <a:lnTo>
                      <a:pt x="44" y="25"/>
                    </a:lnTo>
                    <a:lnTo>
                      <a:pt x="44" y="25"/>
                    </a:lnTo>
                    <a:lnTo>
                      <a:pt x="38" y="25"/>
                    </a:lnTo>
                    <a:lnTo>
                      <a:pt x="38" y="25"/>
                    </a:lnTo>
                    <a:lnTo>
                      <a:pt x="38" y="25"/>
                    </a:lnTo>
                    <a:lnTo>
                      <a:pt x="38" y="25"/>
                    </a:lnTo>
                    <a:lnTo>
                      <a:pt x="38" y="25"/>
                    </a:lnTo>
                    <a:lnTo>
                      <a:pt x="38" y="25"/>
                    </a:lnTo>
                    <a:lnTo>
                      <a:pt x="32" y="25"/>
                    </a:lnTo>
                    <a:lnTo>
                      <a:pt x="32" y="25"/>
                    </a:lnTo>
                    <a:lnTo>
                      <a:pt x="32" y="25"/>
                    </a:lnTo>
                    <a:lnTo>
                      <a:pt x="32" y="25"/>
                    </a:lnTo>
                    <a:lnTo>
                      <a:pt x="38" y="25"/>
                    </a:lnTo>
                    <a:lnTo>
                      <a:pt x="38" y="25"/>
                    </a:lnTo>
                    <a:lnTo>
                      <a:pt x="38" y="19"/>
                    </a:lnTo>
                    <a:lnTo>
                      <a:pt x="38" y="19"/>
                    </a:lnTo>
                    <a:lnTo>
                      <a:pt x="38" y="19"/>
                    </a:lnTo>
                    <a:lnTo>
                      <a:pt x="44" y="19"/>
                    </a:lnTo>
                    <a:lnTo>
                      <a:pt x="44" y="19"/>
                    </a:lnTo>
                    <a:lnTo>
                      <a:pt x="44" y="19"/>
                    </a:lnTo>
                    <a:lnTo>
                      <a:pt x="44" y="19"/>
                    </a:lnTo>
                    <a:lnTo>
                      <a:pt x="44" y="19"/>
                    </a:lnTo>
                    <a:lnTo>
                      <a:pt x="44" y="19"/>
                    </a:lnTo>
                    <a:lnTo>
                      <a:pt x="38" y="19"/>
                    </a:lnTo>
                    <a:lnTo>
                      <a:pt x="38" y="19"/>
                    </a:lnTo>
                    <a:lnTo>
                      <a:pt x="38" y="19"/>
                    </a:lnTo>
                    <a:lnTo>
                      <a:pt x="38" y="19"/>
                    </a:lnTo>
                    <a:lnTo>
                      <a:pt x="38" y="19"/>
                    </a:lnTo>
                    <a:lnTo>
                      <a:pt x="38" y="19"/>
                    </a:lnTo>
                    <a:lnTo>
                      <a:pt x="38" y="19"/>
                    </a:lnTo>
                    <a:lnTo>
                      <a:pt x="38" y="19"/>
                    </a:lnTo>
                    <a:lnTo>
                      <a:pt x="38" y="19"/>
                    </a:lnTo>
                    <a:lnTo>
                      <a:pt x="38" y="19"/>
                    </a:lnTo>
                    <a:lnTo>
                      <a:pt x="38" y="19"/>
                    </a:lnTo>
                    <a:lnTo>
                      <a:pt x="38" y="19"/>
                    </a:lnTo>
                    <a:lnTo>
                      <a:pt x="38" y="12"/>
                    </a:lnTo>
                    <a:lnTo>
                      <a:pt x="44" y="12"/>
                    </a:lnTo>
                    <a:lnTo>
                      <a:pt x="38" y="12"/>
                    </a:lnTo>
                    <a:lnTo>
                      <a:pt x="38" y="12"/>
                    </a:lnTo>
                    <a:lnTo>
                      <a:pt x="38" y="12"/>
                    </a:lnTo>
                    <a:lnTo>
                      <a:pt x="38" y="12"/>
                    </a:lnTo>
                    <a:lnTo>
                      <a:pt x="38" y="12"/>
                    </a:lnTo>
                    <a:lnTo>
                      <a:pt x="38" y="12"/>
                    </a:lnTo>
                    <a:lnTo>
                      <a:pt x="38" y="12"/>
                    </a:lnTo>
                    <a:lnTo>
                      <a:pt x="38" y="12"/>
                    </a:lnTo>
                    <a:lnTo>
                      <a:pt x="38" y="12"/>
                    </a:lnTo>
                    <a:lnTo>
                      <a:pt x="38" y="12"/>
                    </a:lnTo>
                    <a:lnTo>
                      <a:pt x="38" y="12"/>
                    </a:lnTo>
                    <a:lnTo>
                      <a:pt x="38" y="12"/>
                    </a:lnTo>
                    <a:lnTo>
                      <a:pt x="38" y="12"/>
                    </a:lnTo>
                    <a:lnTo>
                      <a:pt x="38" y="12"/>
                    </a:lnTo>
                    <a:lnTo>
                      <a:pt x="38" y="12"/>
                    </a:lnTo>
                    <a:lnTo>
                      <a:pt x="38" y="12"/>
                    </a:lnTo>
                    <a:lnTo>
                      <a:pt x="38" y="6"/>
                    </a:lnTo>
                    <a:lnTo>
                      <a:pt x="38" y="6"/>
                    </a:lnTo>
                    <a:lnTo>
                      <a:pt x="38" y="6"/>
                    </a:lnTo>
                    <a:lnTo>
                      <a:pt x="38" y="6"/>
                    </a:lnTo>
                    <a:lnTo>
                      <a:pt x="38" y="6"/>
                    </a:lnTo>
                    <a:lnTo>
                      <a:pt x="38" y="6"/>
                    </a:lnTo>
                    <a:lnTo>
                      <a:pt x="38" y="6"/>
                    </a:lnTo>
                    <a:lnTo>
                      <a:pt x="44" y="6"/>
                    </a:lnTo>
                    <a:lnTo>
                      <a:pt x="44" y="6"/>
                    </a:lnTo>
                    <a:lnTo>
                      <a:pt x="38" y="6"/>
                    </a:lnTo>
                    <a:lnTo>
                      <a:pt x="38" y="6"/>
                    </a:lnTo>
                    <a:lnTo>
                      <a:pt x="44" y="0"/>
                    </a:lnTo>
                    <a:lnTo>
                      <a:pt x="44" y="0"/>
                    </a:lnTo>
                    <a:lnTo>
                      <a:pt x="44" y="6"/>
                    </a:lnTo>
                    <a:lnTo>
                      <a:pt x="44" y="6"/>
                    </a:lnTo>
                    <a:lnTo>
                      <a:pt x="44" y="0"/>
                    </a:lnTo>
                    <a:lnTo>
                      <a:pt x="44" y="0"/>
                    </a:lnTo>
                    <a:lnTo>
                      <a:pt x="44" y="0"/>
                    </a:lnTo>
                    <a:lnTo>
                      <a:pt x="44" y="0"/>
                    </a:lnTo>
                    <a:lnTo>
                      <a:pt x="44" y="0"/>
                    </a:lnTo>
                    <a:lnTo>
                      <a:pt x="44" y="0"/>
                    </a:lnTo>
                    <a:lnTo>
                      <a:pt x="44" y="0"/>
                    </a:lnTo>
                    <a:lnTo>
                      <a:pt x="44" y="0"/>
                    </a:lnTo>
                    <a:lnTo>
                      <a:pt x="44" y="0"/>
                    </a:lnTo>
                    <a:lnTo>
                      <a:pt x="44" y="0"/>
                    </a:lnTo>
                    <a:lnTo>
                      <a:pt x="51" y="0"/>
                    </a:lnTo>
                    <a:lnTo>
                      <a:pt x="51" y="0"/>
                    </a:lnTo>
                    <a:lnTo>
                      <a:pt x="51" y="0"/>
                    </a:lnTo>
                    <a:lnTo>
                      <a:pt x="51" y="6"/>
                    </a:lnTo>
                    <a:lnTo>
                      <a:pt x="51" y="6"/>
                    </a:lnTo>
                    <a:lnTo>
                      <a:pt x="51" y="6"/>
                    </a:lnTo>
                    <a:lnTo>
                      <a:pt x="51" y="6"/>
                    </a:lnTo>
                    <a:lnTo>
                      <a:pt x="51" y="6"/>
                    </a:lnTo>
                    <a:lnTo>
                      <a:pt x="44" y="6"/>
                    </a:lnTo>
                    <a:lnTo>
                      <a:pt x="44" y="6"/>
                    </a:lnTo>
                    <a:lnTo>
                      <a:pt x="44" y="6"/>
                    </a:lnTo>
                    <a:lnTo>
                      <a:pt x="44" y="6"/>
                    </a:lnTo>
                    <a:lnTo>
                      <a:pt x="44" y="6"/>
                    </a:lnTo>
                    <a:lnTo>
                      <a:pt x="44" y="6"/>
                    </a:lnTo>
                    <a:lnTo>
                      <a:pt x="38" y="6"/>
                    </a:lnTo>
                    <a:lnTo>
                      <a:pt x="38" y="6"/>
                    </a:lnTo>
                    <a:lnTo>
                      <a:pt x="38" y="6"/>
                    </a:lnTo>
                    <a:lnTo>
                      <a:pt x="38" y="6"/>
                    </a:lnTo>
                    <a:lnTo>
                      <a:pt x="38" y="6"/>
                    </a:lnTo>
                    <a:lnTo>
                      <a:pt x="38" y="12"/>
                    </a:lnTo>
                    <a:lnTo>
                      <a:pt x="38" y="12"/>
                    </a:lnTo>
                    <a:lnTo>
                      <a:pt x="38" y="12"/>
                    </a:lnTo>
                    <a:lnTo>
                      <a:pt x="38" y="12"/>
                    </a:lnTo>
                    <a:lnTo>
                      <a:pt x="38" y="12"/>
                    </a:lnTo>
                    <a:lnTo>
                      <a:pt x="38" y="12"/>
                    </a:lnTo>
                    <a:lnTo>
                      <a:pt x="44" y="12"/>
                    </a:lnTo>
                    <a:lnTo>
                      <a:pt x="44" y="12"/>
                    </a:lnTo>
                    <a:lnTo>
                      <a:pt x="44" y="19"/>
                    </a:lnTo>
                    <a:lnTo>
                      <a:pt x="44" y="19"/>
                    </a:lnTo>
                    <a:lnTo>
                      <a:pt x="44" y="19"/>
                    </a:lnTo>
                    <a:lnTo>
                      <a:pt x="44" y="19"/>
                    </a:lnTo>
                    <a:lnTo>
                      <a:pt x="44" y="19"/>
                    </a:lnTo>
                    <a:lnTo>
                      <a:pt x="44" y="19"/>
                    </a:lnTo>
                    <a:lnTo>
                      <a:pt x="44" y="19"/>
                    </a:lnTo>
                    <a:lnTo>
                      <a:pt x="44" y="19"/>
                    </a:lnTo>
                    <a:lnTo>
                      <a:pt x="44" y="19"/>
                    </a:lnTo>
                    <a:lnTo>
                      <a:pt x="51" y="19"/>
                    </a:lnTo>
                    <a:lnTo>
                      <a:pt x="51" y="19"/>
                    </a:lnTo>
                    <a:lnTo>
                      <a:pt x="51" y="19"/>
                    </a:lnTo>
                    <a:lnTo>
                      <a:pt x="51" y="19"/>
                    </a:lnTo>
                    <a:lnTo>
                      <a:pt x="44" y="19"/>
                    </a:lnTo>
                    <a:lnTo>
                      <a:pt x="51" y="19"/>
                    </a:lnTo>
                    <a:lnTo>
                      <a:pt x="51" y="19"/>
                    </a:lnTo>
                    <a:lnTo>
                      <a:pt x="51" y="19"/>
                    </a:lnTo>
                    <a:lnTo>
                      <a:pt x="44" y="25"/>
                    </a:lnTo>
                    <a:lnTo>
                      <a:pt x="44" y="25"/>
                    </a:lnTo>
                    <a:lnTo>
                      <a:pt x="44" y="25"/>
                    </a:lnTo>
                    <a:lnTo>
                      <a:pt x="44" y="25"/>
                    </a:lnTo>
                    <a:lnTo>
                      <a:pt x="44" y="25"/>
                    </a:lnTo>
                    <a:lnTo>
                      <a:pt x="44" y="25"/>
                    </a:lnTo>
                    <a:lnTo>
                      <a:pt x="44" y="31"/>
                    </a:lnTo>
                    <a:lnTo>
                      <a:pt x="44" y="31"/>
                    </a:lnTo>
                    <a:lnTo>
                      <a:pt x="51" y="31"/>
                    </a:lnTo>
                    <a:lnTo>
                      <a:pt x="51" y="31"/>
                    </a:lnTo>
                    <a:lnTo>
                      <a:pt x="51" y="31"/>
                    </a:lnTo>
                    <a:lnTo>
                      <a:pt x="51" y="31"/>
                    </a:lnTo>
                    <a:lnTo>
                      <a:pt x="51" y="31"/>
                    </a:lnTo>
                    <a:lnTo>
                      <a:pt x="51" y="31"/>
                    </a:lnTo>
                    <a:lnTo>
                      <a:pt x="51" y="31"/>
                    </a:lnTo>
                    <a:lnTo>
                      <a:pt x="51" y="37"/>
                    </a:lnTo>
                    <a:lnTo>
                      <a:pt x="51" y="37"/>
                    </a:lnTo>
                    <a:lnTo>
                      <a:pt x="51" y="37"/>
                    </a:lnTo>
                    <a:lnTo>
                      <a:pt x="51" y="44"/>
                    </a:lnTo>
                    <a:lnTo>
                      <a:pt x="51" y="44"/>
                    </a:lnTo>
                    <a:lnTo>
                      <a:pt x="57" y="44"/>
                    </a:lnTo>
                    <a:lnTo>
                      <a:pt x="57" y="44"/>
                    </a:lnTo>
                    <a:lnTo>
                      <a:pt x="57" y="44"/>
                    </a:lnTo>
                    <a:lnTo>
                      <a:pt x="57" y="44"/>
                    </a:lnTo>
                    <a:lnTo>
                      <a:pt x="57" y="37"/>
                    </a:lnTo>
                    <a:lnTo>
                      <a:pt x="57" y="37"/>
                    </a:lnTo>
                    <a:lnTo>
                      <a:pt x="63" y="37"/>
                    </a:lnTo>
                    <a:lnTo>
                      <a:pt x="63" y="37"/>
                    </a:lnTo>
                    <a:lnTo>
                      <a:pt x="63" y="37"/>
                    </a:lnTo>
                    <a:lnTo>
                      <a:pt x="63" y="37"/>
                    </a:lnTo>
                    <a:lnTo>
                      <a:pt x="63" y="37"/>
                    </a:lnTo>
                    <a:lnTo>
                      <a:pt x="63" y="37"/>
                    </a:lnTo>
                    <a:lnTo>
                      <a:pt x="63" y="31"/>
                    </a:lnTo>
                    <a:lnTo>
                      <a:pt x="63" y="31"/>
                    </a:lnTo>
                    <a:lnTo>
                      <a:pt x="70" y="31"/>
                    </a:lnTo>
                    <a:lnTo>
                      <a:pt x="70" y="31"/>
                    </a:lnTo>
                    <a:lnTo>
                      <a:pt x="70" y="31"/>
                    </a:lnTo>
                    <a:lnTo>
                      <a:pt x="70" y="31"/>
                    </a:lnTo>
                    <a:lnTo>
                      <a:pt x="70" y="31"/>
                    </a:lnTo>
                    <a:lnTo>
                      <a:pt x="70" y="37"/>
                    </a:lnTo>
                    <a:lnTo>
                      <a:pt x="70" y="37"/>
                    </a:lnTo>
                    <a:lnTo>
                      <a:pt x="70" y="37"/>
                    </a:lnTo>
                    <a:lnTo>
                      <a:pt x="70" y="37"/>
                    </a:lnTo>
                    <a:lnTo>
                      <a:pt x="70" y="37"/>
                    </a:lnTo>
                    <a:lnTo>
                      <a:pt x="76" y="37"/>
                    </a:lnTo>
                    <a:lnTo>
                      <a:pt x="70" y="37"/>
                    </a:lnTo>
                    <a:lnTo>
                      <a:pt x="76" y="37"/>
                    </a:lnTo>
                    <a:lnTo>
                      <a:pt x="76" y="37"/>
                    </a:lnTo>
                    <a:lnTo>
                      <a:pt x="76" y="37"/>
                    </a:lnTo>
                    <a:lnTo>
                      <a:pt x="76" y="37"/>
                    </a:lnTo>
                    <a:lnTo>
                      <a:pt x="76" y="37"/>
                    </a:lnTo>
                    <a:lnTo>
                      <a:pt x="76" y="37"/>
                    </a:lnTo>
                    <a:lnTo>
                      <a:pt x="76" y="37"/>
                    </a:lnTo>
                    <a:lnTo>
                      <a:pt x="76" y="37"/>
                    </a:lnTo>
                    <a:lnTo>
                      <a:pt x="76" y="31"/>
                    </a:lnTo>
                    <a:lnTo>
                      <a:pt x="76" y="31"/>
                    </a:lnTo>
                    <a:lnTo>
                      <a:pt x="76" y="31"/>
                    </a:lnTo>
                    <a:lnTo>
                      <a:pt x="76" y="31"/>
                    </a:lnTo>
                    <a:lnTo>
                      <a:pt x="70" y="31"/>
                    </a:lnTo>
                    <a:lnTo>
                      <a:pt x="70" y="31"/>
                    </a:lnTo>
                    <a:lnTo>
                      <a:pt x="70" y="31"/>
                    </a:lnTo>
                    <a:lnTo>
                      <a:pt x="70" y="31"/>
                    </a:lnTo>
                    <a:lnTo>
                      <a:pt x="70" y="31"/>
                    </a:lnTo>
                    <a:lnTo>
                      <a:pt x="70" y="25"/>
                    </a:lnTo>
                    <a:lnTo>
                      <a:pt x="70" y="25"/>
                    </a:lnTo>
                    <a:lnTo>
                      <a:pt x="70" y="25"/>
                    </a:lnTo>
                    <a:lnTo>
                      <a:pt x="70" y="25"/>
                    </a:lnTo>
                    <a:lnTo>
                      <a:pt x="63" y="25"/>
                    </a:lnTo>
                    <a:lnTo>
                      <a:pt x="63" y="25"/>
                    </a:lnTo>
                    <a:lnTo>
                      <a:pt x="63" y="25"/>
                    </a:lnTo>
                    <a:lnTo>
                      <a:pt x="63" y="25"/>
                    </a:lnTo>
                    <a:lnTo>
                      <a:pt x="63" y="25"/>
                    </a:lnTo>
                    <a:lnTo>
                      <a:pt x="63" y="25"/>
                    </a:lnTo>
                    <a:lnTo>
                      <a:pt x="63" y="19"/>
                    </a:lnTo>
                    <a:lnTo>
                      <a:pt x="63" y="19"/>
                    </a:lnTo>
                    <a:lnTo>
                      <a:pt x="63" y="19"/>
                    </a:lnTo>
                    <a:lnTo>
                      <a:pt x="63" y="19"/>
                    </a:lnTo>
                    <a:lnTo>
                      <a:pt x="63" y="19"/>
                    </a:lnTo>
                    <a:lnTo>
                      <a:pt x="63" y="19"/>
                    </a:lnTo>
                    <a:lnTo>
                      <a:pt x="63" y="19"/>
                    </a:lnTo>
                    <a:lnTo>
                      <a:pt x="70" y="12"/>
                    </a:lnTo>
                    <a:lnTo>
                      <a:pt x="70" y="12"/>
                    </a:lnTo>
                    <a:lnTo>
                      <a:pt x="70" y="12"/>
                    </a:lnTo>
                    <a:lnTo>
                      <a:pt x="70" y="12"/>
                    </a:lnTo>
                    <a:lnTo>
                      <a:pt x="70" y="12"/>
                    </a:lnTo>
                    <a:lnTo>
                      <a:pt x="70" y="12"/>
                    </a:lnTo>
                    <a:lnTo>
                      <a:pt x="70" y="12"/>
                    </a:lnTo>
                    <a:lnTo>
                      <a:pt x="70" y="12"/>
                    </a:lnTo>
                    <a:lnTo>
                      <a:pt x="70" y="12"/>
                    </a:lnTo>
                    <a:lnTo>
                      <a:pt x="70" y="19"/>
                    </a:lnTo>
                    <a:lnTo>
                      <a:pt x="70" y="19"/>
                    </a:lnTo>
                    <a:lnTo>
                      <a:pt x="70" y="19"/>
                    </a:lnTo>
                    <a:lnTo>
                      <a:pt x="70" y="19"/>
                    </a:lnTo>
                    <a:lnTo>
                      <a:pt x="70" y="19"/>
                    </a:lnTo>
                    <a:lnTo>
                      <a:pt x="70" y="19"/>
                    </a:lnTo>
                    <a:lnTo>
                      <a:pt x="70" y="19"/>
                    </a:lnTo>
                    <a:lnTo>
                      <a:pt x="70" y="19"/>
                    </a:lnTo>
                    <a:lnTo>
                      <a:pt x="70" y="19"/>
                    </a:lnTo>
                    <a:lnTo>
                      <a:pt x="70" y="19"/>
                    </a:lnTo>
                    <a:lnTo>
                      <a:pt x="70" y="19"/>
                    </a:lnTo>
                    <a:lnTo>
                      <a:pt x="70" y="19"/>
                    </a:lnTo>
                    <a:lnTo>
                      <a:pt x="70" y="19"/>
                    </a:lnTo>
                    <a:lnTo>
                      <a:pt x="70" y="19"/>
                    </a:lnTo>
                    <a:lnTo>
                      <a:pt x="76" y="19"/>
                    </a:lnTo>
                    <a:lnTo>
                      <a:pt x="76" y="12"/>
                    </a:lnTo>
                    <a:lnTo>
                      <a:pt x="76" y="12"/>
                    </a:lnTo>
                    <a:lnTo>
                      <a:pt x="82" y="12"/>
                    </a:lnTo>
                    <a:lnTo>
                      <a:pt x="82" y="12"/>
                    </a:lnTo>
                    <a:lnTo>
                      <a:pt x="82" y="12"/>
                    </a:lnTo>
                    <a:lnTo>
                      <a:pt x="82" y="12"/>
                    </a:lnTo>
                    <a:lnTo>
                      <a:pt x="82" y="12"/>
                    </a:lnTo>
                    <a:lnTo>
                      <a:pt x="88" y="12"/>
                    </a:lnTo>
                    <a:lnTo>
                      <a:pt x="88" y="12"/>
                    </a:lnTo>
                    <a:lnTo>
                      <a:pt x="88" y="19"/>
                    </a:lnTo>
                    <a:lnTo>
                      <a:pt x="82" y="19"/>
                    </a:lnTo>
                    <a:lnTo>
                      <a:pt x="82" y="19"/>
                    </a:lnTo>
                    <a:lnTo>
                      <a:pt x="82" y="19"/>
                    </a:lnTo>
                    <a:lnTo>
                      <a:pt x="82" y="19"/>
                    </a:lnTo>
                    <a:lnTo>
                      <a:pt x="82" y="19"/>
                    </a:lnTo>
                    <a:lnTo>
                      <a:pt x="82" y="19"/>
                    </a:lnTo>
                    <a:lnTo>
                      <a:pt x="82" y="19"/>
                    </a:lnTo>
                    <a:lnTo>
                      <a:pt x="82" y="19"/>
                    </a:lnTo>
                    <a:lnTo>
                      <a:pt x="82" y="19"/>
                    </a:lnTo>
                    <a:lnTo>
                      <a:pt x="82" y="19"/>
                    </a:lnTo>
                    <a:lnTo>
                      <a:pt x="82" y="19"/>
                    </a:lnTo>
                    <a:lnTo>
                      <a:pt x="82" y="19"/>
                    </a:lnTo>
                    <a:lnTo>
                      <a:pt x="82" y="19"/>
                    </a:lnTo>
                    <a:lnTo>
                      <a:pt x="82" y="19"/>
                    </a:lnTo>
                    <a:lnTo>
                      <a:pt x="82" y="19"/>
                    </a:lnTo>
                    <a:lnTo>
                      <a:pt x="82" y="19"/>
                    </a:lnTo>
                    <a:lnTo>
                      <a:pt x="76" y="19"/>
                    </a:lnTo>
                    <a:lnTo>
                      <a:pt x="76" y="19"/>
                    </a:lnTo>
                    <a:lnTo>
                      <a:pt x="76" y="19"/>
                    </a:lnTo>
                    <a:lnTo>
                      <a:pt x="76" y="19"/>
                    </a:lnTo>
                    <a:lnTo>
                      <a:pt x="76" y="19"/>
                    </a:lnTo>
                    <a:lnTo>
                      <a:pt x="70" y="19"/>
                    </a:lnTo>
                    <a:lnTo>
                      <a:pt x="70" y="19"/>
                    </a:lnTo>
                    <a:lnTo>
                      <a:pt x="70" y="25"/>
                    </a:lnTo>
                    <a:lnTo>
                      <a:pt x="70" y="25"/>
                    </a:lnTo>
                    <a:lnTo>
                      <a:pt x="70" y="25"/>
                    </a:lnTo>
                    <a:lnTo>
                      <a:pt x="70" y="25"/>
                    </a:lnTo>
                    <a:lnTo>
                      <a:pt x="76" y="31"/>
                    </a:lnTo>
                    <a:lnTo>
                      <a:pt x="76" y="31"/>
                    </a:lnTo>
                    <a:lnTo>
                      <a:pt x="76" y="31"/>
                    </a:lnTo>
                    <a:lnTo>
                      <a:pt x="76" y="31"/>
                    </a:lnTo>
                    <a:lnTo>
                      <a:pt x="76" y="31"/>
                    </a:lnTo>
                    <a:lnTo>
                      <a:pt x="76" y="31"/>
                    </a:lnTo>
                    <a:lnTo>
                      <a:pt x="76" y="31"/>
                    </a:lnTo>
                    <a:lnTo>
                      <a:pt x="76" y="31"/>
                    </a:lnTo>
                    <a:lnTo>
                      <a:pt x="76" y="37"/>
                    </a:lnTo>
                    <a:lnTo>
                      <a:pt x="82" y="37"/>
                    </a:lnTo>
                    <a:lnTo>
                      <a:pt x="82" y="37"/>
                    </a:lnTo>
                    <a:lnTo>
                      <a:pt x="82" y="44"/>
                    </a:lnTo>
                    <a:lnTo>
                      <a:pt x="82" y="44"/>
                    </a:lnTo>
                    <a:lnTo>
                      <a:pt x="82" y="44"/>
                    </a:lnTo>
                    <a:lnTo>
                      <a:pt x="82" y="44"/>
                    </a:lnTo>
                    <a:lnTo>
                      <a:pt x="82" y="44"/>
                    </a:lnTo>
                    <a:lnTo>
                      <a:pt x="82" y="44"/>
                    </a:lnTo>
                    <a:lnTo>
                      <a:pt x="88" y="44"/>
                    </a:lnTo>
                    <a:lnTo>
                      <a:pt x="88" y="44"/>
                    </a:lnTo>
                    <a:lnTo>
                      <a:pt x="88" y="44"/>
                    </a:lnTo>
                    <a:lnTo>
                      <a:pt x="88" y="44"/>
                    </a:lnTo>
                    <a:lnTo>
                      <a:pt x="88" y="50"/>
                    </a:lnTo>
                    <a:lnTo>
                      <a:pt x="88" y="50"/>
                    </a:lnTo>
                    <a:lnTo>
                      <a:pt x="82" y="50"/>
                    </a:lnTo>
                    <a:lnTo>
                      <a:pt x="82" y="50"/>
                    </a:lnTo>
                    <a:lnTo>
                      <a:pt x="82" y="50"/>
                    </a:lnTo>
                    <a:lnTo>
                      <a:pt x="82" y="50"/>
                    </a:lnTo>
                    <a:lnTo>
                      <a:pt x="82" y="50"/>
                    </a:lnTo>
                    <a:lnTo>
                      <a:pt x="82" y="50"/>
                    </a:lnTo>
                    <a:lnTo>
                      <a:pt x="82" y="50"/>
                    </a:lnTo>
                    <a:lnTo>
                      <a:pt x="82" y="50"/>
                    </a:lnTo>
                    <a:lnTo>
                      <a:pt x="82" y="50"/>
                    </a:lnTo>
                    <a:lnTo>
                      <a:pt x="82" y="50"/>
                    </a:lnTo>
                    <a:lnTo>
                      <a:pt x="82" y="50"/>
                    </a:lnTo>
                    <a:lnTo>
                      <a:pt x="82" y="50"/>
                    </a:lnTo>
                    <a:lnTo>
                      <a:pt x="76" y="50"/>
                    </a:lnTo>
                    <a:lnTo>
                      <a:pt x="76" y="56"/>
                    </a:lnTo>
                    <a:lnTo>
                      <a:pt x="76" y="56"/>
                    </a:lnTo>
                    <a:lnTo>
                      <a:pt x="82" y="56"/>
                    </a:lnTo>
                    <a:lnTo>
                      <a:pt x="82" y="56"/>
                    </a:lnTo>
                    <a:lnTo>
                      <a:pt x="82" y="63"/>
                    </a:lnTo>
                    <a:lnTo>
                      <a:pt x="82" y="63"/>
                    </a:lnTo>
                    <a:lnTo>
                      <a:pt x="82" y="63"/>
                    </a:lnTo>
                    <a:lnTo>
                      <a:pt x="82" y="63"/>
                    </a:lnTo>
                    <a:lnTo>
                      <a:pt x="88" y="63"/>
                    </a:lnTo>
                    <a:lnTo>
                      <a:pt x="88" y="63"/>
                    </a:lnTo>
                    <a:lnTo>
                      <a:pt x="88" y="63"/>
                    </a:lnTo>
                    <a:lnTo>
                      <a:pt x="88" y="63"/>
                    </a:lnTo>
                    <a:lnTo>
                      <a:pt x="88" y="63"/>
                    </a:lnTo>
                    <a:lnTo>
                      <a:pt x="88" y="69"/>
                    </a:lnTo>
                    <a:lnTo>
                      <a:pt x="88" y="69"/>
                    </a:lnTo>
                    <a:lnTo>
                      <a:pt x="88" y="69"/>
                    </a:lnTo>
                    <a:lnTo>
                      <a:pt x="88" y="69"/>
                    </a:lnTo>
                    <a:lnTo>
                      <a:pt x="88" y="69"/>
                    </a:lnTo>
                    <a:lnTo>
                      <a:pt x="88" y="69"/>
                    </a:lnTo>
                    <a:lnTo>
                      <a:pt x="88" y="69"/>
                    </a:lnTo>
                    <a:lnTo>
                      <a:pt x="88" y="69"/>
                    </a:lnTo>
                    <a:lnTo>
                      <a:pt x="88" y="75"/>
                    </a:lnTo>
                    <a:lnTo>
                      <a:pt x="88" y="75"/>
                    </a:lnTo>
                    <a:lnTo>
                      <a:pt x="88" y="75"/>
                    </a:lnTo>
                    <a:lnTo>
                      <a:pt x="88" y="75"/>
                    </a:lnTo>
                    <a:lnTo>
                      <a:pt x="95" y="75"/>
                    </a:lnTo>
                    <a:lnTo>
                      <a:pt x="95" y="82"/>
                    </a:lnTo>
                    <a:lnTo>
                      <a:pt x="95" y="82"/>
                    </a:lnTo>
                    <a:lnTo>
                      <a:pt x="95" y="82"/>
                    </a:lnTo>
                    <a:lnTo>
                      <a:pt x="95" y="82"/>
                    </a:lnTo>
                    <a:lnTo>
                      <a:pt x="95" y="82"/>
                    </a:lnTo>
                    <a:lnTo>
                      <a:pt x="95" y="88"/>
                    </a:lnTo>
                    <a:lnTo>
                      <a:pt x="95" y="88"/>
                    </a:lnTo>
                    <a:lnTo>
                      <a:pt x="95" y="88"/>
                    </a:lnTo>
                    <a:lnTo>
                      <a:pt x="95" y="88"/>
                    </a:lnTo>
                    <a:lnTo>
                      <a:pt x="95" y="88"/>
                    </a:lnTo>
                    <a:lnTo>
                      <a:pt x="95" y="94"/>
                    </a:lnTo>
                    <a:lnTo>
                      <a:pt x="95" y="94"/>
                    </a:lnTo>
                    <a:lnTo>
                      <a:pt x="95" y="94"/>
                    </a:lnTo>
                    <a:lnTo>
                      <a:pt x="95" y="94"/>
                    </a:lnTo>
                    <a:lnTo>
                      <a:pt x="95" y="94"/>
                    </a:lnTo>
                    <a:lnTo>
                      <a:pt x="95" y="94"/>
                    </a:lnTo>
                    <a:lnTo>
                      <a:pt x="95" y="94"/>
                    </a:lnTo>
                    <a:lnTo>
                      <a:pt x="95" y="100"/>
                    </a:lnTo>
                    <a:lnTo>
                      <a:pt x="95" y="100"/>
                    </a:lnTo>
                    <a:lnTo>
                      <a:pt x="95" y="100"/>
                    </a:lnTo>
                    <a:lnTo>
                      <a:pt x="95" y="100"/>
                    </a:lnTo>
                    <a:lnTo>
                      <a:pt x="95" y="100"/>
                    </a:lnTo>
                    <a:lnTo>
                      <a:pt x="95" y="100"/>
                    </a:lnTo>
                    <a:lnTo>
                      <a:pt x="95" y="100"/>
                    </a:lnTo>
                    <a:lnTo>
                      <a:pt x="95" y="107"/>
                    </a:lnTo>
                    <a:lnTo>
                      <a:pt x="95" y="107"/>
                    </a:lnTo>
                    <a:lnTo>
                      <a:pt x="95" y="107"/>
                    </a:lnTo>
                    <a:lnTo>
                      <a:pt x="95" y="107"/>
                    </a:lnTo>
                    <a:lnTo>
                      <a:pt x="95" y="107"/>
                    </a:lnTo>
                    <a:lnTo>
                      <a:pt x="95" y="107"/>
                    </a:lnTo>
                    <a:lnTo>
                      <a:pt x="95" y="107"/>
                    </a:lnTo>
                    <a:lnTo>
                      <a:pt x="95" y="107"/>
                    </a:lnTo>
                    <a:lnTo>
                      <a:pt x="95" y="107"/>
                    </a:lnTo>
                    <a:lnTo>
                      <a:pt x="95" y="107"/>
                    </a:lnTo>
                    <a:lnTo>
                      <a:pt x="95" y="113"/>
                    </a:lnTo>
                    <a:lnTo>
                      <a:pt x="95" y="113"/>
                    </a:lnTo>
                    <a:lnTo>
                      <a:pt x="95" y="113"/>
                    </a:lnTo>
                    <a:lnTo>
                      <a:pt x="95" y="119"/>
                    </a:lnTo>
                    <a:lnTo>
                      <a:pt x="95" y="119"/>
                    </a:lnTo>
                    <a:lnTo>
                      <a:pt x="95" y="119"/>
                    </a:lnTo>
                    <a:lnTo>
                      <a:pt x="95" y="119"/>
                    </a:lnTo>
                    <a:lnTo>
                      <a:pt x="95" y="119"/>
                    </a:lnTo>
                    <a:lnTo>
                      <a:pt x="95" y="119"/>
                    </a:lnTo>
                    <a:lnTo>
                      <a:pt x="95" y="119"/>
                    </a:lnTo>
                    <a:lnTo>
                      <a:pt x="95" y="126"/>
                    </a:lnTo>
                    <a:lnTo>
                      <a:pt x="95" y="126"/>
                    </a:lnTo>
                    <a:lnTo>
                      <a:pt x="95" y="126"/>
                    </a:lnTo>
                    <a:lnTo>
                      <a:pt x="95" y="126"/>
                    </a:lnTo>
                    <a:lnTo>
                      <a:pt x="95" y="126"/>
                    </a:lnTo>
                    <a:lnTo>
                      <a:pt x="95" y="132"/>
                    </a:lnTo>
                    <a:lnTo>
                      <a:pt x="95" y="132"/>
                    </a:lnTo>
                    <a:lnTo>
                      <a:pt x="95" y="132"/>
                    </a:lnTo>
                    <a:lnTo>
                      <a:pt x="95" y="132"/>
                    </a:lnTo>
                    <a:lnTo>
                      <a:pt x="95" y="132"/>
                    </a:lnTo>
                    <a:lnTo>
                      <a:pt x="95" y="132"/>
                    </a:lnTo>
                    <a:lnTo>
                      <a:pt x="95" y="132"/>
                    </a:lnTo>
                    <a:lnTo>
                      <a:pt x="95" y="138"/>
                    </a:lnTo>
                    <a:lnTo>
                      <a:pt x="95" y="138"/>
                    </a:lnTo>
                    <a:lnTo>
                      <a:pt x="95" y="138"/>
                    </a:lnTo>
                    <a:lnTo>
                      <a:pt x="95" y="138"/>
                    </a:lnTo>
                    <a:lnTo>
                      <a:pt x="101" y="138"/>
                    </a:lnTo>
                    <a:lnTo>
                      <a:pt x="101" y="144"/>
                    </a:lnTo>
                    <a:lnTo>
                      <a:pt x="101" y="144"/>
                    </a:lnTo>
                    <a:lnTo>
                      <a:pt x="101" y="144"/>
                    </a:lnTo>
                    <a:lnTo>
                      <a:pt x="95" y="151"/>
                    </a:lnTo>
                    <a:lnTo>
                      <a:pt x="95" y="151"/>
                    </a:lnTo>
                    <a:lnTo>
                      <a:pt x="101" y="151"/>
                    </a:lnTo>
                    <a:lnTo>
                      <a:pt x="101" y="151"/>
                    </a:lnTo>
                    <a:lnTo>
                      <a:pt x="101" y="151"/>
                    </a:lnTo>
                    <a:lnTo>
                      <a:pt x="101" y="151"/>
                    </a:lnTo>
                    <a:lnTo>
                      <a:pt x="101" y="157"/>
                    </a:lnTo>
                    <a:lnTo>
                      <a:pt x="95" y="157"/>
                    </a:lnTo>
                    <a:lnTo>
                      <a:pt x="95" y="157"/>
                    </a:lnTo>
                    <a:lnTo>
                      <a:pt x="95" y="157"/>
                    </a:lnTo>
                    <a:lnTo>
                      <a:pt x="95" y="163"/>
                    </a:lnTo>
                    <a:lnTo>
                      <a:pt x="95" y="163"/>
                    </a:lnTo>
                    <a:lnTo>
                      <a:pt x="95" y="163"/>
                    </a:lnTo>
                    <a:lnTo>
                      <a:pt x="95" y="163"/>
                    </a:lnTo>
                    <a:lnTo>
                      <a:pt x="95" y="163"/>
                    </a:lnTo>
                    <a:lnTo>
                      <a:pt x="95" y="163"/>
                    </a:lnTo>
                    <a:lnTo>
                      <a:pt x="95" y="163"/>
                    </a:lnTo>
                    <a:lnTo>
                      <a:pt x="95" y="163"/>
                    </a:lnTo>
                    <a:lnTo>
                      <a:pt x="95" y="170"/>
                    </a:lnTo>
                    <a:lnTo>
                      <a:pt x="95" y="170"/>
                    </a:lnTo>
                    <a:lnTo>
                      <a:pt x="95" y="170"/>
                    </a:lnTo>
                    <a:lnTo>
                      <a:pt x="95" y="170"/>
                    </a:lnTo>
                    <a:lnTo>
                      <a:pt x="95" y="170"/>
                    </a:lnTo>
                    <a:lnTo>
                      <a:pt x="95" y="176"/>
                    </a:lnTo>
                    <a:lnTo>
                      <a:pt x="95" y="176"/>
                    </a:lnTo>
                    <a:lnTo>
                      <a:pt x="95" y="176"/>
                    </a:lnTo>
                    <a:lnTo>
                      <a:pt x="95" y="176"/>
                    </a:lnTo>
                    <a:lnTo>
                      <a:pt x="88" y="176"/>
                    </a:lnTo>
                    <a:lnTo>
                      <a:pt x="88" y="182"/>
                    </a:lnTo>
                    <a:lnTo>
                      <a:pt x="88" y="182"/>
                    </a:lnTo>
                    <a:lnTo>
                      <a:pt x="88" y="182"/>
                    </a:lnTo>
                    <a:lnTo>
                      <a:pt x="88" y="182"/>
                    </a:lnTo>
                    <a:lnTo>
                      <a:pt x="95" y="188"/>
                    </a:lnTo>
                    <a:lnTo>
                      <a:pt x="95" y="188"/>
                    </a:lnTo>
                    <a:lnTo>
                      <a:pt x="95" y="188"/>
                    </a:lnTo>
                    <a:lnTo>
                      <a:pt x="95" y="195"/>
                    </a:lnTo>
                    <a:lnTo>
                      <a:pt x="95" y="195"/>
                    </a:lnTo>
                    <a:lnTo>
                      <a:pt x="95" y="195"/>
                    </a:lnTo>
                    <a:lnTo>
                      <a:pt x="95" y="201"/>
                    </a:lnTo>
                    <a:lnTo>
                      <a:pt x="95" y="201"/>
                    </a:lnTo>
                    <a:lnTo>
                      <a:pt x="95" y="207"/>
                    </a:lnTo>
                    <a:lnTo>
                      <a:pt x="95" y="207"/>
                    </a:lnTo>
                    <a:lnTo>
                      <a:pt x="95" y="207"/>
                    </a:lnTo>
                    <a:lnTo>
                      <a:pt x="95" y="207"/>
                    </a:lnTo>
                    <a:lnTo>
                      <a:pt x="88" y="214"/>
                    </a:lnTo>
                    <a:lnTo>
                      <a:pt x="88" y="214"/>
                    </a:lnTo>
                    <a:lnTo>
                      <a:pt x="95" y="214"/>
                    </a:lnTo>
                    <a:lnTo>
                      <a:pt x="95" y="214"/>
                    </a:lnTo>
                    <a:lnTo>
                      <a:pt x="95" y="214"/>
                    </a:lnTo>
                    <a:lnTo>
                      <a:pt x="95" y="214"/>
                    </a:lnTo>
                    <a:lnTo>
                      <a:pt x="95" y="214"/>
                    </a:lnTo>
                    <a:lnTo>
                      <a:pt x="95" y="220"/>
                    </a:lnTo>
                    <a:lnTo>
                      <a:pt x="88" y="226"/>
                    </a:lnTo>
                    <a:lnTo>
                      <a:pt x="88" y="226"/>
                    </a:lnTo>
                    <a:lnTo>
                      <a:pt x="88" y="226"/>
                    </a:lnTo>
                    <a:lnTo>
                      <a:pt x="88" y="226"/>
                    </a:lnTo>
                    <a:lnTo>
                      <a:pt x="88" y="232"/>
                    </a:lnTo>
                    <a:lnTo>
                      <a:pt x="82" y="232"/>
                    </a:lnTo>
                    <a:lnTo>
                      <a:pt x="82" y="232"/>
                    </a:lnTo>
                    <a:lnTo>
                      <a:pt x="82" y="232"/>
                    </a:lnTo>
                    <a:lnTo>
                      <a:pt x="82" y="232"/>
                    </a:lnTo>
                    <a:lnTo>
                      <a:pt x="82" y="239"/>
                    </a:lnTo>
                    <a:lnTo>
                      <a:pt x="82" y="239"/>
                    </a:lnTo>
                    <a:lnTo>
                      <a:pt x="82" y="239"/>
                    </a:lnTo>
                    <a:lnTo>
                      <a:pt x="76" y="239"/>
                    </a:lnTo>
                    <a:lnTo>
                      <a:pt x="76" y="239"/>
                    </a:lnTo>
                    <a:lnTo>
                      <a:pt x="76" y="245"/>
                    </a:lnTo>
                    <a:lnTo>
                      <a:pt x="76" y="245"/>
                    </a:lnTo>
                    <a:lnTo>
                      <a:pt x="76" y="245"/>
                    </a:lnTo>
                    <a:lnTo>
                      <a:pt x="76" y="245"/>
                    </a:lnTo>
                    <a:lnTo>
                      <a:pt x="76" y="245"/>
                    </a:lnTo>
                    <a:lnTo>
                      <a:pt x="76" y="245"/>
                    </a:lnTo>
                    <a:lnTo>
                      <a:pt x="76" y="245"/>
                    </a:lnTo>
                    <a:lnTo>
                      <a:pt x="76" y="245"/>
                    </a:lnTo>
                    <a:lnTo>
                      <a:pt x="76" y="245"/>
                    </a:lnTo>
                    <a:lnTo>
                      <a:pt x="76" y="245"/>
                    </a:lnTo>
                    <a:lnTo>
                      <a:pt x="76" y="239"/>
                    </a:lnTo>
                    <a:lnTo>
                      <a:pt x="82" y="239"/>
                    </a:lnTo>
                    <a:lnTo>
                      <a:pt x="82" y="245"/>
                    </a:lnTo>
                    <a:lnTo>
                      <a:pt x="82" y="245"/>
                    </a:lnTo>
                    <a:lnTo>
                      <a:pt x="76" y="245"/>
                    </a:lnTo>
                    <a:lnTo>
                      <a:pt x="76" y="245"/>
                    </a:lnTo>
                    <a:lnTo>
                      <a:pt x="82" y="245"/>
                    </a:lnTo>
                    <a:lnTo>
                      <a:pt x="82" y="245"/>
                    </a:lnTo>
                    <a:lnTo>
                      <a:pt x="82" y="245"/>
                    </a:lnTo>
                    <a:lnTo>
                      <a:pt x="82" y="245"/>
                    </a:lnTo>
                    <a:lnTo>
                      <a:pt x="82" y="239"/>
                    </a:lnTo>
                    <a:lnTo>
                      <a:pt x="82" y="239"/>
                    </a:lnTo>
                    <a:lnTo>
                      <a:pt x="82" y="239"/>
                    </a:lnTo>
                    <a:lnTo>
                      <a:pt x="82" y="239"/>
                    </a:lnTo>
                    <a:lnTo>
                      <a:pt x="82" y="245"/>
                    </a:lnTo>
                    <a:lnTo>
                      <a:pt x="82" y="245"/>
                    </a:lnTo>
                    <a:lnTo>
                      <a:pt x="82" y="245"/>
                    </a:lnTo>
                    <a:lnTo>
                      <a:pt x="82" y="245"/>
                    </a:lnTo>
                    <a:lnTo>
                      <a:pt x="82" y="245"/>
                    </a:lnTo>
                    <a:lnTo>
                      <a:pt x="82" y="245"/>
                    </a:lnTo>
                    <a:lnTo>
                      <a:pt x="82" y="245"/>
                    </a:lnTo>
                    <a:lnTo>
                      <a:pt x="82" y="245"/>
                    </a:lnTo>
                    <a:lnTo>
                      <a:pt x="82" y="245"/>
                    </a:lnTo>
                    <a:lnTo>
                      <a:pt x="76" y="251"/>
                    </a:lnTo>
                    <a:lnTo>
                      <a:pt x="76" y="251"/>
                    </a:lnTo>
                    <a:lnTo>
                      <a:pt x="76" y="251"/>
                    </a:lnTo>
                    <a:lnTo>
                      <a:pt x="76" y="251"/>
                    </a:lnTo>
                    <a:lnTo>
                      <a:pt x="76" y="251"/>
                    </a:lnTo>
                    <a:lnTo>
                      <a:pt x="76" y="251"/>
                    </a:lnTo>
                    <a:lnTo>
                      <a:pt x="76" y="258"/>
                    </a:lnTo>
                    <a:lnTo>
                      <a:pt x="76" y="258"/>
                    </a:lnTo>
                    <a:lnTo>
                      <a:pt x="76" y="251"/>
                    </a:lnTo>
                    <a:lnTo>
                      <a:pt x="76" y="251"/>
                    </a:lnTo>
                    <a:lnTo>
                      <a:pt x="76" y="251"/>
                    </a:lnTo>
                  </a:path>
                </a:pathLst>
              </a:custGeom>
              <a:noFill/>
              <a:ln w="0">
                <a:solidFill>
                  <a:srgbClr val="000000"/>
                </a:solidFill>
                <a:prstDash val="solid"/>
                <a:round/>
                <a:headEnd/>
                <a:tailEnd/>
              </a:ln>
            </p:spPr>
            <p:txBody>
              <a:bodyPr/>
              <a:lstStyle/>
              <a:p>
                <a:endParaRPr lang="en-US" dirty="0"/>
              </a:p>
            </p:txBody>
          </p:sp>
          <p:sp>
            <p:nvSpPr>
              <p:cNvPr id="82190" name="Freeform 14606"/>
              <p:cNvSpPr>
                <a:spLocks/>
              </p:cNvSpPr>
              <p:nvPr/>
            </p:nvSpPr>
            <p:spPr bwMode="auto">
              <a:xfrm>
                <a:off x="2176" y="1915"/>
                <a:ext cx="346" cy="856"/>
              </a:xfrm>
              <a:custGeom>
                <a:avLst/>
                <a:gdLst/>
                <a:ahLst/>
                <a:cxnLst>
                  <a:cxn ang="0">
                    <a:pos x="308" y="831"/>
                  </a:cxn>
                  <a:cxn ang="0">
                    <a:pos x="308" y="843"/>
                  </a:cxn>
                  <a:cxn ang="0">
                    <a:pos x="308" y="837"/>
                  </a:cxn>
                  <a:cxn ang="0">
                    <a:pos x="315" y="837"/>
                  </a:cxn>
                  <a:cxn ang="0">
                    <a:pos x="315" y="843"/>
                  </a:cxn>
                  <a:cxn ang="0">
                    <a:pos x="308" y="843"/>
                  </a:cxn>
                  <a:cxn ang="0">
                    <a:pos x="308" y="850"/>
                  </a:cxn>
                  <a:cxn ang="0">
                    <a:pos x="315" y="850"/>
                  </a:cxn>
                  <a:cxn ang="0">
                    <a:pos x="321" y="843"/>
                  </a:cxn>
                  <a:cxn ang="0">
                    <a:pos x="340" y="793"/>
                  </a:cxn>
                  <a:cxn ang="0">
                    <a:pos x="346" y="755"/>
                  </a:cxn>
                  <a:cxn ang="0">
                    <a:pos x="346" y="705"/>
                  </a:cxn>
                  <a:cxn ang="0">
                    <a:pos x="346" y="642"/>
                  </a:cxn>
                  <a:cxn ang="0">
                    <a:pos x="340" y="604"/>
                  </a:cxn>
                  <a:cxn ang="0">
                    <a:pos x="333" y="560"/>
                  </a:cxn>
                  <a:cxn ang="0">
                    <a:pos x="333" y="535"/>
                  </a:cxn>
                  <a:cxn ang="0">
                    <a:pos x="327" y="516"/>
                  </a:cxn>
                  <a:cxn ang="0">
                    <a:pos x="327" y="535"/>
                  </a:cxn>
                  <a:cxn ang="0">
                    <a:pos x="315" y="548"/>
                  </a:cxn>
                  <a:cxn ang="0">
                    <a:pos x="308" y="554"/>
                  </a:cxn>
                  <a:cxn ang="0">
                    <a:pos x="308" y="548"/>
                  </a:cxn>
                  <a:cxn ang="0">
                    <a:pos x="315" y="548"/>
                  </a:cxn>
                  <a:cxn ang="0">
                    <a:pos x="315" y="535"/>
                  </a:cxn>
                  <a:cxn ang="0">
                    <a:pos x="308" y="529"/>
                  </a:cxn>
                  <a:cxn ang="0">
                    <a:pos x="302" y="522"/>
                  </a:cxn>
                  <a:cxn ang="0">
                    <a:pos x="302" y="516"/>
                  </a:cxn>
                  <a:cxn ang="0">
                    <a:pos x="289" y="522"/>
                  </a:cxn>
                  <a:cxn ang="0">
                    <a:pos x="289" y="522"/>
                  </a:cxn>
                  <a:cxn ang="0">
                    <a:pos x="283" y="535"/>
                  </a:cxn>
                  <a:cxn ang="0">
                    <a:pos x="271" y="554"/>
                  </a:cxn>
                  <a:cxn ang="0">
                    <a:pos x="258" y="560"/>
                  </a:cxn>
                  <a:cxn ang="0">
                    <a:pos x="264" y="541"/>
                  </a:cxn>
                  <a:cxn ang="0">
                    <a:pos x="277" y="529"/>
                  </a:cxn>
                  <a:cxn ang="0">
                    <a:pos x="289" y="516"/>
                  </a:cxn>
                  <a:cxn ang="0">
                    <a:pos x="296" y="510"/>
                  </a:cxn>
                  <a:cxn ang="0">
                    <a:pos x="296" y="497"/>
                  </a:cxn>
                  <a:cxn ang="0">
                    <a:pos x="289" y="485"/>
                  </a:cxn>
                  <a:cxn ang="0">
                    <a:pos x="283" y="491"/>
                  </a:cxn>
                  <a:cxn ang="0">
                    <a:pos x="283" y="478"/>
                  </a:cxn>
                  <a:cxn ang="0">
                    <a:pos x="277" y="472"/>
                  </a:cxn>
                  <a:cxn ang="0">
                    <a:pos x="283" y="472"/>
                  </a:cxn>
                  <a:cxn ang="0">
                    <a:pos x="302" y="460"/>
                  </a:cxn>
                  <a:cxn ang="0">
                    <a:pos x="315" y="460"/>
                  </a:cxn>
                  <a:cxn ang="0">
                    <a:pos x="308" y="466"/>
                  </a:cxn>
                  <a:cxn ang="0">
                    <a:pos x="315" y="478"/>
                  </a:cxn>
                  <a:cxn ang="0">
                    <a:pos x="321" y="497"/>
                  </a:cxn>
                  <a:cxn ang="0">
                    <a:pos x="321" y="510"/>
                  </a:cxn>
                  <a:cxn ang="0">
                    <a:pos x="327" y="497"/>
                  </a:cxn>
                  <a:cxn ang="0">
                    <a:pos x="315" y="453"/>
                  </a:cxn>
                  <a:cxn ang="0">
                    <a:pos x="302" y="390"/>
                  </a:cxn>
                  <a:cxn ang="0">
                    <a:pos x="289" y="359"/>
                  </a:cxn>
                  <a:cxn ang="0">
                    <a:pos x="283" y="327"/>
                  </a:cxn>
                  <a:cxn ang="0">
                    <a:pos x="271" y="296"/>
                  </a:cxn>
                  <a:cxn ang="0">
                    <a:pos x="258" y="265"/>
                  </a:cxn>
                  <a:cxn ang="0">
                    <a:pos x="252" y="239"/>
                  </a:cxn>
                  <a:cxn ang="0">
                    <a:pos x="239" y="214"/>
                  </a:cxn>
                  <a:cxn ang="0">
                    <a:pos x="227" y="195"/>
                  </a:cxn>
                  <a:cxn ang="0">
                    <a:pos x="195" y="132"/>
                  </a:cxn>
                  <a:cxn ang="0">
                    <a:pos x="138" y="70"/>
                  </a:cxn>
                  <a:cxn ang="0">
                    <a:pos x="82" y="26"/>
                  </a:cxn>
                  <a:cxn ang="0">
                    <a:pos x="25" y="7"/>
                  </a:cxn>
                </a:cxnLst>
                <a:rect l="0" t="0" r="r" b="b"/>
                <a:pathLst>
                  <a:path w="346" h="856">
                    <a:moveTo>
                      <a:pt x="321" y="824"/>
                    </a:moveTo>
                    <a:lnTo>
                      <a:pt x="321" y="831"/>
                    </a:lnTo>
                    <a:lnTo>
                      <a:pt x="321" y="831"/>
                    </a:lnTo>
                    <a:lnTo>
                      <a:pt x="321" y="831"/>
                    </a:lnTo>
                    <a:lnTo>
                      <a:pt x="315" y="831"/>
                    </a:lnTo>
                    <a:lnTo>
                      <a:pt x="315" y="831"/>
                    </a:lnTo>
                    <a:lnTo>
                      <a:pt x="315" y="831"/>
                    </a:lnTo>
                    <a:lnTo>
                      <a:pt x="315" y="831"/>
                    </a:lnTo>
                    <a:lnTo>
                      <a:pt x="308" y="831"/>
                    </a:lnTo>
                    <a:lnTo>
                      <a:pt x="308" y="831"/>
                    </a:lnTo>
                    <a:lnTo>
                      <a:pt x="308" y="831"/>
                    </a:lnTo>
                    <a:lnTo>
                      <a:pt x="308" y="831"/>
                    </a:lnTo>
                    <a:lnTo>
                      <a:pt x="308" y="831"/>
                    </a:lnTo>
                    <a:lnTo>
                      <a:pt x="308" y="831"/>
                    </a:lnTo>
                    <a:lnTo>
                      <a:pt x="308" y="831"/>
                    </a:lnTo>
                    <a:lnTo>
                      <a:pt x="308" y="831"/>
                    </a:lnTo>
                    <a:lnTo>
                      <a:pt x="308" y="831"/>
                    </a:lnTo>
                    <a:lnTo>
                      <a:pt x="308" y="831"/>
                    </a:lnTo>
                    <a:lnTo>
                      <a:pt x="308" y="831"/>
                    </a:lnTo>
                    <a:lnTo>
                      <a:pt x="308" y="831"/>
                    </a:lnTo>
                    <a:lnTo>
                      <a:pt x="308" y="831"/>
                    </a:lnTo>
                    <a:lnTo>
                      <a:pt x="308" y="831"/>
                    </a:lnTo>
                    <a:lnTo>
                      <a:pt x="308" y="831"/>
                    </a:lnTo>
                    <a:lnTo>
                      <a:pt x="308" y="837"/>
                    </a:lnTo>
                    <a:lnTo>
                      <a:pt x="308" y="837"/>
                    </a:lnTo>
                    <a:lnTo>
                      <a:pt x="308" y="837"/>
                    </a:lnTo>
                    <a:lnTo>
                      <a:pt x="308" y="837"/>
                    </a:lnTo>
                    <a:lnTo>
                      <a:pt x="308" y="837"/>
                    </a:lnTo>
                    <a:lnTo>
                      <a:pt x="308" y="843"/>
                    </a:lnTo>
                    <a:lnTo>
                      <a:pt x="308" y="843"/>
                    </a:lnTo>
                    <a:lnTo>
                      <a:pt x="308" y="843"/>
                    </a:lnTo>
                    <a:lnTo>
                      <a:pt x="308" y="850"/>
                    </a:lnTo>
                    <a:lnTo>
                      <a:pt x="308" y="850"/>
                    </a:lnTo>
                    <a:lnTo>
                      <a:pt x="308" y="843"/>
                    </a:lnTo>
                    <a:lnTo>
                      <a:pt x="308" y="843"/>
                    </a:lnTo>
                    <a:lnTo>
                      <a:pt x="308" y="843"/>
                    </a:lnTo>
                    <a:lnTo>
                      <a:pt x="308" y="843"/>
                    </a:lnTo>
                    <a:lnTo>
                      <a:pt x="308" y="843"/>
                    </a:lnTo>
                    <a:lnTo>
                      <a:pt x="315" y="843"/>
                    </a:lnTo>
                    <a:lnTo>
                      <a:pt x="315" y="843"/>
                    </a:lnTo>
                    <a:lnTo>
                      <a:pt x="308" y="843"/>
                    </a:lnTo>
                    <a:lnTo>
                      <a:pt x="308" y="843"/>
                    </a:lnTo>
                    <a:lnTo>
                      <a:pt x="308" y="843"/>
                    </a:lnTo>
                    <a:lnTo>
                      <a:pt x="308" y="843"/>
                    </a:lnTo>
                    <a:lnTo>
                      <a:pt x="308" y="837"/>
                    </a:lnTo>
                    <a:lnTo>
                      <a:pt x="308" y="843"/>
                    </a:lnTo>
                    <a:lnTo>
                      <a:pt x="315" y="837"/>
                    </a:lnTo>
                    <a:lnTo>
                      <a:pt x="315" y="837"/>
                    </a:lnTo>
                    <a:lnTo>
                      <a:pt x="315" y="837"/>
                    </a:lnTo>
                    <a:lnTo>
                      <a:pt x="315" y="837"/>
                    </a:lnTo>
                    <a:lnTo>
                      <a:pt x="315" y="837"/>
                    </a:lnTo>
                    <a:lnTo>
                      <a:pt x="315" y="837"/>
                    </a:lnTo>
                    <a:lnTo>
                      <a:pt x="315" y="837"/>
                    </a:lnTo>
                    <a:lnTo>
                      <a:pt x="315" y="837"/>
                    </a:lnTo>
                    <a:lnTo>
                      <a:pt x="315" y="837"/>
                    </a:lnTo>
                    <a:lnTo>
                      <a:pt x="315" y="837"/>
                    </a:lnTo>
                    <a:lnTo>
                      <a:pt x="315" y="837"/>
                    </a:lnTo>
                    <a:lnTo>
                      <a:pt x="315" y="837"/>
                    </a:lnTo>
                    <a:lnTo>
                      <a:pt x="315" y="837"/>
                    </a:lnTo>
                    <a:lnTo>
                      <a:pt x="315" y="837"/>
                    </a:lnTo>
                    <a:lnTo>
                      <a:pt x="321" y="831"/>
                    </a:lnTo>
                    <a:lnTo>
                      <a:pt x="321" y="837"/>
                    </a:lnTo>
                    <a:lnTo>
                      <a:pt x="321" y="837"/>
                    </a:lnTo>
                    <a:lnTo>
                      <a:pt x="321" y="837"/>
                    </a:lnTo>
                    <a:lnTo>
                      <a:pt x="321" y="837"/>
                    </a:lnTo>
                    <a:lnTo>
                      <a:pt x="321" y="837"/>
                    </a:lnTo>
                    <a:lnTo>
                      <a:pt x="321" y="837"/>
                    </a:lnTo>
                    <a:lnTo>
                      <a:pt x="321" y="837"/>
                    </a:lnTo>
                    <a:lnTo>
                      <a:pt x="315" y="837"/>
                    </a:lnTo>
                    <a:lnTo>
                      <a:pt x="315" y="837"/>
                    </a:lnTo>
                    <a:lnTo>
                      <a:pt x="321" y="837"/>
                    </a:lnTo>
                    <a:lnTo>
                      <a:pt x="321" y="837"/>
                    </a:lnTo>
                    <a:lnTo>
                      <a:pt x="321" y="837"/>
                    </a:lnTo>
                    <a:lnTo>
                      <a:pt x="315" y="843"/>
                    </a:lnTo>
                    <a:lnTo>
                      <a:pt x="315" y="843"/>
                    </a:lnTo>
                    <a:lnTo>
                      <a:pt x="315" y="843"/>
                    </a:lnTo>
                    <a:lnTo>
                      <a:pt x="315" y="843"/>
                    </a:lnTo>
                    <a:lnTo>
                      <a:pt x="315" y="843"/>
                    </a:lnTo>
                    <a:lnTo>
                      <a:pt x="315" y="843"/>
                    </a:lnTo>
                    <a:lnTo>
                      <a:pt x="315" y="843"/>
                    </a:lnTo>
                    <a:lnTo>
                      <a:pt x="315" y="843"/>
                    </a:lnTo>
                    <a:lnTo>
                      <a:pt x="315" y="843"/>
                    </a:lnTo>
                    <a:lnTo>
                      <a:pt x="315" y="843"/>
                    </a:lnTo>
                    <a:lnTo>
                      <a:pt x="315" y="843"/>
                    </a:lnTo>
                    <a:lnTo>
                      <a:pt x="315" y="843"/>
                    </a:lnTo>
                    <a:lnTo>
                      <a:pt x="315" y="843"/>
                    </a:lnTo>
                    <a:lnTo>
                      <a:pt x="315" y="843"/>
                    </a:lnTo>
                    <a:lnTo>
                      <a:pt x="315" y="843"/>
                    </a:lnTo>
                    <a:lnTo>
                      <a:pt x="308" y="843"/>
                    </a:lnTo>
                    <a:lnTo>
                      <a:pt x="308" y="843"/>
                    </a:lnTo>
                    <a:lnTo>
                      <a:pt x="308" y="850"/>
                    </a:lnTo>
                    <a:lnTo>
                      <a:pt x="308" y="850"/>
                    </a:lnTo>
                    <a:lnTo>
                      <a:pt x="308" y="850"/>
                    </a:lnTo>
                    <a:lnTo>
                      <a:pt x="315" y="850"/>
                    </a:lnTo>
                    <a:lnTo>
                      <a:pt x="315" y="850"/>
                    </a:lnTo>
                    <a:lnTo>
                      <a:pt x="315" y="850"/>
                    </a:lnTo>
                    <a:lnTo>
                      <a:pt x="315" y="850"/>
                    </a:lnTo>
                    <a:lnTo>
                      <a:pt x="315" y="850"/>
                    </a:lnTo>
                    <a:lnTo>
                      <a:pt x="315" y="850"/>
                    </a:lnTo>
                    <a:lnTo>
                      <a:pt x="308" y="850"/>
                    </a:lnTo>
                    <a:lnTo>
                      <a:pt x="308" y="850"/>
                    </a:lnTo>
                    <a:lnTo>
                      <a:pt x="308" y="850"/>
                    </a:lnTo>
                    <a:lnTo>
                      <a:pt x="308" y="850"/>
                    </a:lnTo>
                    <a:lnTo>
                      <a:pt x="308" y="850"/>
                    </a:lnTo>
                    <a:lnTo>
                      <a:pt x="308" y="850"/>
                    </a:lnTo>
                    <a:lnTo>
                      <a:pt x="308" y="850"/>
                    </a:lnTo>
                    <a:lnTo>
                      <a:pt x="308" y="850"/>
                    </a:lnTo>
                    <a:lnTo>
                      <a:pt x="308" y="850"/>
                    </a:lnTo>
                    <a:lnTo>
                      <a:pt x="308" y="850"/>
                    </a:lnTo>
                    <a:lnTo>
                      <a:pt x="308" y="850"/>
                    </a:lnTo>
                    <a:lnTo>
                      <a:pt x="308" y="850"/>
                    </a:lnTo>
                    <a:lnTo>
                      <a:pt x="308" y="850"/>
                    </a:lnTo>
                    <a:lnTo>
                      <a:pt x="308" y="850"/>
                    </a:lnTo>
                    <a:lnTo>
                      <a:pt x="308" y="856"/>
                    </a:lnTo>
                    <a:lnTo>
                      <a:pt x="308" y="856"/>
                    </a:lnTo>
                    <a:lnTo>
                      <a:pt x="308" y="856"/>
                    </a:lnTo>
                    <a:lnTo>
                      <a:pt x="308" y="856"/>
                    </a:lnTo>
                    <a:lnTo>
                      <a:pt x="308" y="856"/>
                    </a:lnTo>
                    <a:lnTo>
                      <a:pt x="315" y="850"/>
                    </a:lnTo>
                    <a:lnTo>
                      <a:pt x="315" y="850"/>
                    </a:lnTo>
                    <a:lnTo>
                      <a:pt x="315" y="850"/>
                    </a:lnTo>
                    <a:lnTo>
                      <a:pt x="315" y="850"/>
                    </a:lnTo>
                    <a:lnTo>
                      <a:pt x="315" y="850"/>
                    </a:lnTo>
                    <a:lnTo>
                      <a:pt x="315" y="850"/>
                    </a:lnTo>
                    <a:lnTo>
                      <a:pt x="315" y="850"/>
                    </a:lnTo>
                    <a:lnTo>
                      <a:pt x="315" y="850"/>
                    </a:lnTo>
                    <a:lnTo>
                      <a:pt x="315" y="850"/>
                    </a:lnTo>
                    <a:lnTo>
                      <a:pt x="315" y="850"/>
                    </a:lnTo>
                    <a:lnTo>
                      <a:pt x="315" y="850"/>
                    </a:lnTo>
                    <a:lnTo>
                      <a:pt x="315" y="850"/>
                    </a:lnTo>
                    <a:lnTo>
                      <a:pt x="315" y="850"/>
                    </a:lnTo>
                    <a:lnTo>
                      <a:pt x="321" y="850"/>
                    </a:lnTo>
                    <a:lnTo>
                      <a:pt x="321" y="843"/>
                    </a:lnTo>
                    <a:lnTo>
                      <a:pt x="321" y="843"/>
                    </a:lnTo>
                    <a:lnTo>
                      <a:pt x="321" y="843"/>
                    </a:lnTo>
                    <a:lnTo>
                      <a:pt x="321" y="837"/>
                    </a:lnTo>
                    <a:lnTo>
                      <a:pt x="321" y="837"/>
                    </a:lnTo>
                    <a:lnTo>
                      <a:pt x="327" y="831"/>
                    </a:lnTo>
                    <a:lnTo>
                      <a:pt x="327" y="831"/>
                    </a:lnTo>
                    <a:lnTo>
                      <a:pt x="327" y="824"/>
                    </a:lnTo>
                    <a:lnTo>
                      <a:pt x="327" y="824"/>
                    </a:lnTo>
                    <a:lnTo>
                      <a:pt x="327" y="818"/>
                    </a:lnTo>
                    <a:lnTo>
                      <a:pt x="333" y="812"/>
                    </a:lnTo>
                    <a:lnTo>
                      <a:pt x="333" y="812"/>
                    </a:lnTo>
                    <a:lnTo>
                      <a:pt x="333" y="805"/>
                    </a:lnTo>
                    <a:lnTo>
                      <a:pt x="333" y="799"/>
                    </a:lnTo>
                    <a:lnTo>
                      <a:pt x="333" y="799"/>
                    </a:lnTo>
                    <a:lnTo>
                      <a:pt x="340" y="799"/>
                    </a:lnTo>
                    <a:lnTo>
                      <a:pt x="340" y="793"/>
                    </a:lnTo>
                    <a:lnTo>
                      <a:pt x="340" y="793"/>
                    </a:lnTo>
                    <a:lnTo>
                      <a:pt x="340" y="793"/>
                    </a:lnTo>
                    <a:lnTo>
                      <a:pt x="340" y="793"/>
                    </a:lnTo>
                    <a:lnTo>
                      <a:pt x="340" y="787"/>
                    </a:lnTo>
                    <a:lnTo>
                      <a:pt x="340" y="787"/>
                    </a:lnTo>
                    <a:lnTo>
                      <a:pt x="340" y="780"/>
                    </a:lnTo>
                    <a:lnTo>
                      <a:pt x="346" y="774"/>
                    </a:lnTo>
                    <a:lnTo>
                      <a:pt x="346" y="774"/>
                    </a:lnTo>
                    <a:lnTo>
                      <a:pt x="346" y="774"/>
                    </a:lnTo>
                    <a:lnTo>
                      <a:pt x="346" y="768"/>
                    </a:lnTo>
                    <a:lnTo>
                      <a:pt x="346" y="768"/>
                    </a:lnTo>
                    <a:lnTo>
                      <a:pt x="346" y="761"/>
                    </a:lnTo>
                    <a:lnTo>
                      <a:pt x="346" y="761"/>
                    </a:lnTo>
                    <a:lnTo>
                      <a:pt x="346" y="761"/>
                    </a:lnTo>
                    <a:lnTo>
                      <a:pt x="346" y="755"/>
                    </a:lnTo>
                    <a:lnTo>
                      <a:pt x="346" y="755"/>
                    </a:lnTo>
                    <a:lnTo>
                      <a:pt x="346" y="755"/>
                    </a:lnTo>
                    <a:lnTo>
                      <a:pt x="346" y="749"/>
                    </a:lnTo>
                    <a:lnTo>
                      <a:pt x="346" y="743"/>
                    </a:lnTo>
                    <a:lnTo>
                      <a:pt x="346" y="736"/>
                    </a:lnTo>
                    <a:lnTo>
                      <a:pt x="346" y="736"/>
                    </a:lnTo>
                    <a:lnTo>
                      <a:pt x="346" y="730"/>
                    </a:lnTo>
                    <a:lnTo>
                      <a:pt x="346" y="730"/>
                    </a:lnTo>
                    <a:lnTo>
                      <a:pt x="346" y="724"/>
                    </a:lnTo>
                    <a:lnTo>
                      <a:pt x="346" y="724"/>
                    </a:lnTo>
                    <a:lnTo>
                      <a:pt x="346" y="717"/>
                    </a:lnTo>
                    <a:lnTo>
                      <a:pt x="346" y="717"/>
                    </a:lnTo>
                    <a:lnTo>
                      <a:pt x="346" y="717"/>
                    </a:lnTo>
                    <a:lnTo>
                      <a:pt x="346" y="711"/>
                    </a:lnTo>
                    <a:lnTo>
                      <a:pt x="346" y="711"/>
                    </a:lnTo>
                    <a:lnTo>
                      <a:pt x="346" y="705"/>
                    </a:lnTo>
                    <a:lnTo>
                      <a:pt x="346" y="705"/>
                    </a:lnTo>
                    <a:lnTo>
                      <a:pt x="346" y="692"/>
                    </a:lnTo>
                    <a:lnTo>
                      <a:pt x="346" y="692"/>
                    </a:lnTo>
                    <a:lnTo>
                      <a:pt x="346" y="686"/>
                    </a:lnTo>
                    <a:lnTo>
                      <a:pt x="346" y="680"/>
                    </a:lnTo>
                    <a:lnTo>
                      <a:pt x="346" y="673"/>
                    </a:lnTo>
                    <a:lnTo>
                      <a:pt x="346" y="667"/>
                    </a:lnTo>
                    <a:lnTo>
                      <a:pt x="346" y="661"/>
                    </a:lnTo>
                    <a:lnTo>
                      <a:pt x="346" y="661"/>
                    </a:lnTo>
                    <a:lnTo>
                      <a:pt x="346" y="661"/>
                    </a:lnTo>
                    <a:lnTo>
                      <a:pt x="346" y="655"/>
                    </a:lnTo>
                    <a:lnTo>
                      <a:pt x="346" y="648"/>
                    </a:lnTo>
                    <a:lnTo>
                      <a:pt x="346" y="648"/>
                    </a:lnTo>
                    <a:lnTo>
                      <a:pt x="346" y="642"/>
                    </a:lnTo>
                    <a:lnTo>
                      <a:pt x="346" y="642"/>
                    </a:lnTo>
                    <a:lnTo>
                      <a:pt x="340" y="636"/>
                    </a:lnTo>
                    <a:lnTo>
                      <a:pt x="340" y="636"/>
                    </a:lnTo>
                    <a:lnTo>
                      <a:pt x="340" y="636"/>
                    </a:lnTo>
                    <a:lnTo>
                      <a:pt x="340" y="636"/>
                    </a:lnTo>
                    <a:lnTo>
                      <a:pt x="340" y="636"/>
                    </a:lnTo>
                    <a:lnTo>
                      <a:pt x="340" y="629"/>
                    </a:lnTo>
                    <a:lnTo>
                      <a:pt x="340" y="629"/>
                    </a:lnTo>
                    <a:lnTo>
                      <a:pt x="340" y="623"/>
                    </a:lnTo>
                    <a:lnTo>
                      <a:pt x="340" y="623"/>
                    </a:lnTo>
                    <a:lnTo>
                      <a:pt x="340" y="617"/>
                    </a:lnTo>
                    <a:lnTo>
                      <a:pt x="340" y="617"/>
                    </a:lnTo>
                    <a:lnTo>
                      <a:pt x="340" y="617"/>
                    </a:lnTo>
                    <a:lnTo>
                      <a:pt x="340" y="610"/>
                    </a:lnTo>
                    <a:lnTo>
                      <a:pt x="340" y="610"/>
                    </a:lnTo>
                    <a:lnTo>
                      <a:pt x="340" y="604"/>
                    </a:lnTo>
                    <a:lnTo>
                      <a:pt x="340" y="598"/>
                    </a:lnTo>
                    <a:lnTo>
                      <a:pt x="340" y="598"/>
                    </a:lnTo>
                    <a:lnTo>
                      <a:pt x="340" y="592"/>
                    </a:lnTo>
                    <a:lnTo>
                      <a:pt x="340" y="592"/>
                    </a:lnTo>
                    <a:lnTo>
                      <a:pt x="340" y="592"/>
                    </a:lnTo>
                    <a:lnTo>
                      <a:pt x="340" y="592"/>
                    </a:lnTo>
                    <a:lnTo>
                      <a:pt x="340" y="585"/>
                    </a:lnTo>
                    <a:lnTo>
                      <a:pt x="340" y="585"/>
                    </a:lnTo>
                    <a:lnTo>
                      <a:pt x="333" y="579"/>
                    </a:lnTo>
                    <a:lnTo>
                      <a:pt x="333" y="573"/>
                    </a:lnTo>
                    <a:lnTo>
                      <a:pt x="333" y="573"/>
                    </a:lnTo>
                    <a:lnTo>
                      <a:pt x="333" y="566"/>
                    </a:lnTo>
                    <a:lnTo>
                      <a:pt x="333" y="566"/>
                    </a:lnTo>
                    <a:lnTo>
                      <a:pt x="333" y="566"/>
                    </a:lnTo>
                    <a:lnTo>
                      <a:pt x="333" y="560"/>
                    </a:lnTo>
                    <a:lnTo>
                      <a:pt x="333" y="560"/>
                    </a:lnTo>
                    <a:lnTo>
                      <a:pt x="333" y="560"/>
                    </a:lnTo>
                    <a:lnTo>
                      <a:pt x="333" y="554"/>
                    </a:lnTo>
                    <a:lnTo>
                      <a:pt x="333" y="548"/>
                    </a:lnTo>
                    <a:lnTo>
                      <a:pt x="333" y="548"/>
                    </a:lnTo>
                    <a:lnTo>
                      <a:pt x="333" y="548"/>
                    </a:lnTo>
                    <a:lnTo>
                      <a:pt x="333" y="541"/>
                    </a:lnTo>
                    <a:lnTo>
                      <a:pt x="333" y="541"/>
                    </a:lnTo>
                    <a:lnTo>
                      <a:pt x="333" y="541"/>
                    </a:lnTo>
                    <a:lnTo>
                      <a:pt x="333" y="541"/>
                    </a:lnTo>
                    <a:lnTo>
                      <a:pt x="333" y="535"/>
                    </a:lnTo>
                    <a:lnTo>
                      <a:pt x="333" y="535"/>
                    </a:lnTo>
                    <a:lnTo>
                      <a:pt x="333" y="535"/>
                    </a:lnTo>
                    <a:lnTo>
                      <a:pt x="333" y="535"/>
                    </a:lnTo>
                    <a:lnTo>
                      <a:pt x="333" y="535"/>
                    </a:lnTo>
                    <a:lnTo>
                      <a:pt x="333" y="529"/>
                    </a:lnTo>
                    <a:lnTo>
                      <a:pt x="333" y="529"/>
                    </a:lnTo>
                    <a:lnTo>
                      <a:pt x="333" y="529"/>
                    </a:lnTo>
                    <a:lnTo>
                      <a:pt x="333" y="529"/>
                    </a:lnTo>
                    <a:lnTo>
                      <a:pt x="333" y="522"/>
                    </a:lnTo>
                    <a:lnTo>
                      <a:pt x="333" y="522"/>
                    </a:lnTo>
                    <a:lnTo>
                      <a:pt x="333" y="522"/>
                    </a:lnTo>
                    <a:lnTo>
                      <a:pt x="333" y="522"/>
                    </a:lnTo>
                    <a:lnTo>
                      <a:pt x="327" y="516"/>
                    </a:lnTo>
                    <a:lnTo>
                      <a:pt x="327" y="516"/>
                    </a:lnTo>
                    <a:lnTo>
                      <a:pt x="327" y="516"/>
                    </a:lnTo>
                    <a:lnTo>
                      <a:pt x="327" y="516"/>
                    </a:lnTo>
                    <a:lnTo>
                      <a:pt x="327" y="516"/>
                    </a:lnTo>
                    <a:lnTo>
                      <a:pt x="327" y="516"/>
                    </a:lnTo>
                    <a:lnTo>
                      <a:pt x="327" y="516"/>
                    </a:lnTo>
                    <a:lnTo>
                      <a:pt x="327" y="516"/>
                    </a:lnTo>
                    <a:lnTo>
                      <a:pt x="327" y="516"/>
                    </a:lnTo>
                    <a:lnTo>
                      <a:pt x="327" y="522"/>
                    </a:lnTo>
                    <a:lnTo>
                      <a:pt x="327" y="522"/>
                    </a:lnTo>
                    <a:lnTo>
                      <a:pt x="327" y="522"/>
                    </a:lnTo>
                    <a:lnTo>
                      <a:pt x="327" y="522"/>
                    </a:lnTo>
                    <a:lnTo>
                      <a:pt x="327" y="522"/>
                    </a:lnTo>
                    <a:lnTo>
                      <a:pt x="327" y="522"/>
                    </a:lnTo>
                    <a:lnTo>
                      <a:pt x="327" y="522"/>
                    </a:lnTo>
                    <a:lnTo>
                      <a:pt x="327" y="529"/>
                    </a:lnTo>
                    <a:lnTo>
                      <a:pt x="327" y="529"/>
                    </a:lnTo>
                    <a:lnTo>
                      <a:pt x="327" y="529"/>
                    </a:lnTo>
                    <a:lnTo>
                      <a:pt x="327" y="529"/>
                    </a:lnTo>
                    <a:lnTo>
                      <a:pt x="327" y="535"/>
                    </a:lnTo>
                    <a:lnTo>
                      <a:pt x="327" y="535"/>
                    </a:lnTo>
                    <a:lnTo>
                      <a:pt x="327" y="535"/>
                    </a:lnTo>
                    <a:lnTo>
                      <a:pt x="327" y="541"/>
                    </a:lnTo>
                    <a:lnTo>
                      <a:pt x="327" y="541"/>
                    </a:lnTo>
                    <a:lnTo>
                      <a:pt x="327" y="541"/>
                    </a:lnTo>
                    <a:lnTo>
                      <a:pt x="327" y="541"/>
                    </a:lnTo>
                    <a:lnTo>
                      <a:pt x="327" y="541"/>
                    </a:lnTo>
                    <a:lnTo>
                      <a:pt x="327" y="541"/>
                    </a:lnTo>
                    <a:lnTo>
                      <a:pt x="327" y="535"/>
                    </a:lnTo>
                    <a:lnTo>
                      <a:pt x="321" y="535"/>
                    </a:lnTo>
                    <a:lnTo>
                      <a:pt x="321" y="535"/>
                    </a:lnTo>
                    <a:lnTo>
                      <a:pt x="321" y="535"/>
                    </a:lnTo>
                    <a:lnTo>
                      <a:pt x="321" y="541"/>
                    </a:lnTo>
                    <a:lnTo>
                      <a:pt x="321" y="541"/>
                    </a:lnTo>
                    <a:lnTo>
                      <a:pt x="315" y="541"/>
                    </a:lnTo>
                    <a:lnTo>
                      <a:pt x="315" y="548"/>
                    </a:lnTo>
                    <a:lnTo>
                      <a:pt x="315" y="548"/>
                    </a:lnTo>
                    <a:lnTo>
                      <a:pt x="315" y="548"/>
                    </a:lnTo>
                    <a:lnTo>
                      <a:pt x="315" y="548"/>
                    </a:lnTo>
                    <a:lnTo>
                      <a:pt x="315" y="548"/>
                    </a:lnTo>
                    <a:lnTo>
                      <a:pt x="321" y="548"/>
                    </a:lnTo>
                    <a:lnTo>
                      <a:pt x="321" y="548"/>
                    </a:lnTo>
                    <a:lnTo>
                      <a:pt x="321" y="548"/>
                    </a:lnTo>
                    <a:lnTo>
                      <a:pt x="321" y="548"/>
                    </a:lnTo>
                    <a:lnTo>
                      <a:pt x="321" y="548"/>
                    </a:lnTo>
                    <a:lnTo>
                      <a:pt x="321" y="548"/>
                    </a:lnTo>
                    <a:lnTo>
                      <a:pt x="315" y="554"/>
                    </a:lnTo>
                    <a:lnTo>
                      <a:pt x="315" y="554"/>
                    </a:lnTo>
                    <a:lnTo>
                      <a:pt x="315" y="554"/>
                    </a:lnTo>
                    <a:lnTo>
                      <a:pt x="315" y="554"/>
                    </a:lnTo>
                    <a:lnTo>
                      <a:pt x="308" y="554"/>
                    </a:lnTo>
                    <a:lnTo>
                      <a:pt x="308" y="554"/>
                    </a:lnTo>
                    <a:lnTo>
                      <a:pt x="308" y="548"/>
                    </a:lnTo>
                    <a:lnTo>
                      <a:pt x="308" y="548"/>
                    </a:lnTo>
                    <a:lnTo>
                      <a:pt x="308" y="548"/>
                    </a:lnTo>
                    <a:lnTo>
                      <a:pt x="308" y="548"/>
                    </a:lnTo>
                    <a:lnTo>
                      <a:pt x="308" y="548"/>
                    </a:lnTo>
                    <a:lnTo>
                      <a:pt x="308" y="548"/>
                    </a:lnTo>
                    <a:lnTo>
                      <a:pt x="302" y="548"/>
                    </a:lnTo>
                    <a:lnTo>
                      <a:pt x="302" y="548"/>
                    </a:lnTo>
                    <a:lnTo>
                      <a:pt x="302" y="554"/>
                    </a:lnTo>
                    <a:lnTo>
                      <a:pt x="302" y="548"/>
                    </a:lnTo>
                    <a:lnTo>
                      <a:pt x="302" y="548"/>
                    </a:lnTo>
                    <a:lnTo>
                      <a:pt x="302" y="548"/>
                    </a:lnTo>
                    <a:lnTo>
                      <a:pt x="302" y="548"/>
                    </a:lnTo>
                    <a:lnTo>
                      <a:pt x="308" y="548"/>
                    </a:lnTo>
                    <a:lnTo>
                      <a:pt x="308" y="548"/>
                    </a:lnTo>
                    <a:lnTo>
                      <a:pt x="308" y="548"/>
                    </a:lnTo>
                    <a:lnTo>
                      <a:pt x="308" y="548"/>
                    </a:lnTo>
                    <a:lnTo>
                      <a:pt x="308" y="548"/>
                    </a:lnTo>
                    <a:lnTo>
                      <a:pt x="315" y="548"/>
                    </a:lnTo>
                    <a:lnTo>
                      <a:pt x="315" y="548"/>
                    </a:lnTo>
                    <a:lnTo>
                      <a:pt x="315" y="548"/>
                    </a:lnTo>
                    <a:lnTo>
                      <a:pt x="315" y="548"/>
                    </a:lnTo>
                    <a:lnTo>
                      <a:pt x="315" y="548"/>
                    </a:lnTo>
                    <a:lnTo>
                      <a:pt x="315" y="548"/>
                    </a:lnTo>
                    <a:lnTo>
                      <a:pt x="315" y="548"/>
                    </a:lnTo>
                    <a:lnTo>
                      <a:pt x="315" y="548"/>
                    </a:lnTo>
                    <a:lnTo>
                      <a:pt x="315" y="548"/>
                    </a:lnTo>
                    <a:lnTo>
                      <a:pt x="315" y="548"/>
                    </a:lnTo>
                    <a:lnTo>
                      <a:pt x="315" y="548"/>
                    </a:lnTo>
                    <a:lnTo>
                      <a:pt x="308" y="548"/>
                    </a:lnTo>
                    <a:lnTo>
                      <a:pt x="308" y="541"/>
                    </a:lnTo>
                    <a:lnTo>
                      <a:pt x="308" y="541"/>
                    </a:lnTo>
                    <a:lnTo>
                      <a:pt x="308" y="541"/>
                    </a:lnTo>
                    <a:lnTo>
                      <a:pt x="315" y="541"/>
                    </a:lnTo>
                    <a:lnTo>
                      <a:pt x="315" y="541"/>
                    </a:lnTo>
                    <a:lnTo>
                      <a:pt x="315" y="541"/>
                    </a:lnTo>
                    <a:lnTo>
                      <a:pt x="315" y="541"/>
                    </a:lnTo>
                    <a:lnTo>
                      <a:pt x="315" y="541"/>
                    </a:lnTo>
                    <a:lnTo>
                      <a:pt x="315" y="535"/>
                    </a:lnTo>
                    <a:lnTo>
                      <a:pt x="315" y="535"/>
                    </a:lnTo>
                    <a:lnTo>
                      <a:pt x="315" y="535"/>
                    </a:lnTo>
                    <a:lnTo>
                      <a:pt x="315" y="535"/>
                    </a:lnTo>
                    <a:lnTo>
                      <a:pt x="315" y="535"/>
                    </a:lnTo>
                    <a:lnTo>
                      <a:pt x="315" y="535"/>
                    </a:lnTo>
                    <a:lnTo>
                      <a:pt x="315" y="541"/>
                    </a:lnTo>
                    <a:lnTo>
                      <a:pt x="315" y="541"/>
                    </a:lnTo>
                    <a:lnTo>
                      <a:pt x="315" y="535"/>
                    </a:lnTo>
                    <a:lnTo>
                      <a:pt x="308" y="535"/>
                    </a:lnTo>
                    <a:lnTo>
                      <a:pt x="308" y="535"/>
                    </a:lnTo>
                    <a:lnTo>
                      <a:pt x="315" y="535"/>
                    </a:lnTo>
                    <a:lnTo>
                      <a:pt x="315" y="535"/>
                    </a:lnTo>
                    <a:lnTo>
                      <a:pt x="315" y="535"/>
                    </a:lnTo>
                    <a:lnTo>
                      <a:pt x="315" y="535"/>
                    </a:lnTo>
                    <a:lnTo>
                      <a:pt x="308" y="535"/>
                    </a:lnTo>
                    <a:lnTo>
                      <a:pt x="308" y="529"/>
                    </a:lnTo>
                    <a:lnTo>
                      <a:pt x="308" y="529"/>
                    </a:lnTo>
                    <a:lnTo>
                      <a:pt x="308" y="529"/>
                    </a:lnTo>
                    <a:lnTo>
                      <a:pt x="308" y="529"/>
                    </a:lnTo>
                    <a:lnTo>
                      <a:pt x="308" y="529"/>
                    </a:lnTo>
                    <a:lnTo>
                      <a:pt x="308" y="522"/>
                    </a:lnTo>
                    <a:lnTo>
                      <a:pt x="308" y="522"/>
                    </a:lnTo>
                    <a:lnTo>
                      <a:pt x="308" y="522"/>
                    </a:lnTo>
                    <a:lnTo>
                      <a:pt x="308" y="522"/>
                    </a:lnTo>
                    <a:lnTo>
                      <a:pt x="308" y="516"/>
                    </a:lnTo>
                    <a:lnTo>
                      <a:pt x="308" y="516"/>
                    </a:lnTo>
                    <a:lnTo>
                      <a:pt x="308" y="522"/>
                    </a:lnTo>
                    <a:lnTo>
                      <a:pt x="302" y="522"/>
                    </a:lnTo>
                    <a:lnTo>
                      <a:pt x="302" y="516"/>
                    </a:lnTo>
                    <a:lnTo>
                      <a:pt x="302" y="522"/>
                    </a:lnTo>
                    <a:lnTo>
                      <a:pt x="302" y="522"/>
                    </a:lnTo>
                    <a:lnTo>
                      <a:pt x="302" y="522"/>
                    </a:lnTo>
                    <a:lnTo>
                      <a:pt x="302" y="522"/>
                    </a:lnTo>
                    <a:lnTo>
                      <a:pt x="302" y="522"/>
                    </a:lnTo>
                    <a:lnTo>
                      <a:pt x="302" y="522"/>
                    </a:lnTo>
                    <a:lnTo>
                      <a:pt x="296" y="522"/>
                    </a:lnTo>
                    <a:lnTo>
                      <a:pt x="296" y="522"/>
                    </a:lnTo>
                    <a:lnTo>
                      <a:pt x="296" y="522"/>
                    </a:lnTo>
                    <a:lnTo>
                      <a:pt x="296" y="522"/>
                    </a:lnTo>
                    <a:lnTo>
                      <a:pt x="296" y="516"/>
                    </a:lnTo>
                    <a:lnTo>
                      <a:pt x="296" y="516"/>
                    </a:lnTo>
                    <a:lnTo>
                      <a:pt x="296" y="516"/>
                    </a:lnTo>
                    <a:lnTo>
                      <a:pt x="296" y="516"/>
                    </a:lnTo>
                    <a:lnTo>
                      <a:pt x="302" y="516"/>
                    </a:lnTo>
                    <a:lnTo>
                      <a:pt x="302" y="516"/>
                    </a:lnTo>
                    <a:lnTo>
                      <a:pt x="302" y="516"/>
                    </a:lnTo>
                    <a:lnTo>
                      <a:pt x="302" y="516"/>
                    </a:lnTo>
                    <a:lnTo>
                      <a:pt x="302" y="516"/>
                    </a:lnTo>
                    <a:lnTo>
                      <a:pt x="302" y="516"/>
                    </a:lnTo>
                    <a:lnTo>
                      <a:pt x="302" y="516"/>
                    </a:lnTo>
                    <a:lnTo>
                      <a:pt x="302" y="516"/>
                    </a:lnTo>
                    <a:lnTo>
                      <a:pt x="302" y="516"/>
                    </a:lnTo>
                    <a:lnTo>
                      <a:pt x="302" y="510"/>
                    </a:lnTo>
                    <a:lnTo>
                      <a:pt x="302" y="510"/>
                    </a:lnTo>
                    <a:lnTo>
                      <a:pt x="296" y="510"/>
                    </a:lnTo>
                    <a:lnTo>
                      <a:pt x="296" y="510"/>
                    </a:lnTo>
                    <a:lnTo>
                      <a:pt x="296" y="510"/>
                    </a:lnTo>
                    <a:lnTo>
                      <a:pt x="296" y="510"/>
                    </a:lnTo>
                    <a:lnTo>
                      <a:pt x="296" y="510"/>
                    </a:lnTo>
                    <a:lnTo>
                      <a:pt x="296" y="516"/>
                    </a:lnTo>
                    <a:lnTo>
                      <a:pt x="296" y="516"/>
                    </a:lnTo>
                    <a:lnTo>
                      <a:pt x="289" y="516"/>
                    </a:lnTo>
                    <a:lnTo>
                      <a:pt x="289" y="516"/>
                    </a:lnTo>
                    <a:lnTo>
                      <a:pt x="289" y="522"/>
                    </a:lnTo>
                    <a:lnTo>
                      <a:pt x="289" y="522"/>
                    </a:lnTo>
                    <a:lnTo>
                      <a:pt x="289" y="522"/>
                    </a:lnTo>
                    <a:lnTo>
                      <a:pt x="289" y="522"/>
                    </a:lnTo>
                    <a:lnTo>
                      <a:pt x="289" y="522"/>
                    </a:lnTo>
                    <a:lnTo>
                      <a:pt x="289" y="516"/>
                    </a:lnTo>
                    <a:lnTo>
                      <a:pt x="296" y="516"/>
                    </a:lnTo>
                    <a:lnTo>
                      <a:pt x="296" y="516"/>
                    </a:lnTo>
                    <a:lnTo>
                      <a:pt x="296" y="516"/>
                    </a:lnTo>
                    <a:lnTo>
                      <a:pt x="296" y="522"/>
                    </a:lnTo>
                    <a:lnTo>
                      <a:pt x="296" y="522"/>
                    </a:lnTo>
                    <a:lnTo>
                      <a:pt x="296" y="522"/>
                    </a:lnTo>
                    <a:lnTo>
                      <a:pt x="296" y="522"/>
                    </a:lnTo>
                    <a:lnTo>
                      <a:pt x="296" y="522"/>
                    </a:lnTo>
                    <a:lnTo>
                      <a:pt x="296" y="522"/>
                    </a:lnTo>
                    <a:lnTo>
                      <a:pt x="289" y="522"/>
                    </a:lnTo>
                    <a:lnTo>
                      <a:pt x="289" y="522"/>
                    </a:lnTo>
                    <a:lnTo>
                      <a:pt x="289" y="522"/>
                    </a:lnTo>
                    <a:lnTo>
                      <a:pt x="289" y="522"/>
                    </a:lnTo>
                    <a:lnTo>
                      <a:pt x="289" y="522"/>
                    </a:lnTo>
                    <a:lnTo>
                      <a:pt x="289" y="522"/>
                    </a:lnTo>
                    <a:lnTo>
                      <a:pt x="289" y="522"/>
                    </a:lnTo>
                    <a:lnTo>
                      <a:pt x="289" y="522"/>
                    </a:lnTo>
                    <a:lnTo>
                      <a:pt x="289" y="522"/>
                    </a:lnTo>
                    <a:lnTo>
                      <a:pt x="289" y="522"/>
                    </a:lnTo>
                    <a:lnTo>
                      <a:pt x="289" y="529"/>
                    </a:lnTo>
                    <a:lnTo>
                      <a:pt x="289" y="529"/>
                    </a:lnTo>
                    <a:lnTo>
                      <a:pt x="289" y="529"/>
                    </a:lnTo>
                    <a:lnTo>
                      <a:pt x="289" y="529"/>
                    </a:lnTo>
                    <a:lnTo>
                      <a:pt x="289" y="529"/>
                    </a:lnTo>
                    <a:lnTo>
                      <a:pt x="289" y="535"/>
                    </a:lnTo>
                    <a:lnTo>
                      <a:pt x="283" y="535"/>
                    </a:lnTo>
                    <a:lnTo>
                      <a:pt x="283" y="535"/>
                    </a:lnTo>
                    <a:lnTo>
                      <a:pt x="283" y="535"/>
                    </a:lnTo>
                    <a:lnTo>
                      <a:pt x="283" y="535"/>
                    </a:lnTo>
                    <a:lnTo>
                      <a:pt x="283" y="535"/>
                    </a:lnTo>
                    <a:lnTo>
                      <a:pt x="277" y="535"/>
                    </a:lnTo>
                    <a:lnTo>
                      <a:pt x="277" y="535"/>
                    </a:lnTo>
                    <a:lnTo>
                      <a:pt x="277" y="541"/>
                    </a:lnTo>
                    <a:lnTo>
                      <a:pt x="277" y="541"/>
                    </a:lnTo>
                    <a:lnTo>
                      <a:pt x="277" y="548"/>
                    </a:lnTo>
                    <a:lnTo>
                      <a:pt x="277" y="548"/>
                    </a:lnTo>
                    <a:lnTo>
                      <a:pt x="277" y="548"/>
                    </a:lnTo>
                    <a:lnTo>
                      <a:pt x="277" y="548"/>
                    </a:lnTo>
                    <a:lnTo>
                      <a:pt x="277" y="554"/>
                    </a:lnTo>
                    <a:lnTo>
                      <a:pt x="277" y="554"/>
                    </a:lnTo>
                    <a:lnTo>
                      <a:pt x="271" y="554"/>
                    </a:lnTo>
                    <a:lnTo>
                      <a:pt x="271" y="560"/>
                    </a:lnTo>
                    <a:lnTo>
                      <a:pt x="271" y="560"/>
                    </a:lnTo>
                    <a:lnTo>
                      <a:pt x="271" y="560"/>
                    </a:lnTo>
                    <a:lnTo>
                      <a:pt x="271" y="560"/>
                    </a:lnTo>
                    <a:lnTo>
                      <a:pt x="264" y="566"/>
                    </a:lnTo>
                    <a:lnTo>
                      <a:pt x="264" y="566"/>
                    </a:lnTo>
                    <a:lnTo>
                      <a:pt x="264" y="566"/>
                    </a:lnTo>
                    <a:lnTo>
                      <a:pt x="264" y="566"/>
                    </a:lnTo>
                    <a:lnTo>
                      <a:pt x="264" y="566"/>
                    </a:lnTo>
                    <a:lnTo>
                      <a:pt x="264" y="566"/>
                    </a:lnTo>
                    <a:lnTo>
                      <a:pt x="258" y="566"/>
                    </a:lnTo>
                    <a:lnTo>
                      <a:pt x="258" y="566"/>
                    </a:lnTo>
                    <a:lnTo>
                      <a:pt x="258" y="560"/>
                    </a:lnTo>
                    <a:lnTo>
                      <a:pt x="258" y="560"/>
                    </a:lnTo>
                    <a:lnTo>
                      <a:pt x="258" y="560"/>
                    </a:lnTo>
                    <a:lnTo>
                      <a:pt x="264" y="554"/>
                    </a:lnTo>
                    <a:lnTo>
                      <a:pt x="264" y="554"/>
                    </a:lnTo>
                    <a:lnTo>
                      <a:pt x="264" y="554"/>
                    </a:lnTo>
                    <a:lnTo>
                      <a:pt x="264" y="554"/>
                    </a:lnTo>
                    <a:lnTo>
                      <a:pt x="264" y="554"/>
                    </a:lnTo>
                    <a:lnTo>
                      <a:pt x="264" y="554"/>
                    </a:lnTo>
                    <a:lnTo>
                      <a:pt x="264" y="548"/>
                    </a:lnTo>
                    <a:lnTo>
                      <a:pt x="264" y="548"/>
                    </a:lnTo>
                    <a:lnTo>
                      <a:pt x="264" y="548"/>
                    </a:lnTo>
                    <a:lnTo>
                      <a:pt x="264" y="548"/>
                    </a:lnTo>
                    <a:lnTo>
                      <a:pt x="264" y="548"/>
                    </a:lnTo>
                    <a:lnTo>
                      <a:pt x="264" y="548"/>
                    </a:lnTo>
                    <a:lnTo>
                      <a:pt x="264" y="548"/>
                    </a:lnTo>
                    <a:lnTo>
                      <a:pt x="264" y="548"/>
                    </a:lnTo>
                    <a:lnTo>
                      <a:pt x="264" y="541"/>
                    </a:lnTo>
                    <a:lnTo>
                      <a:pt x="264" y="541"/>
                    </a:lnTo>
                    <a:lnTo>
                      <a:pt x="264" y="541"/>
                    </a:lnTo>
                    <a:lnTo>
                      <a:pt x="264" y="541"/>
                    </a:lnTo>
                    <a:lnTo>
                      <a:pt x="271" y="541"/>
                    </a:lnTo>
                    <a:lnTo>
                      <a:pt x="271" y="535"/>
                    </a:lnTo>
                    <a:lnTo>
                      <a:pt x="271" y="535"/>
                    </a:lnTo>
                    <a:lnTo>
                      <a:pt x="271" y="535"/>
                    </a:lnTo>
                    <a:lnTo>
                      <a:pt x="271" y="535"/>
                    </a:lnTo>
                    <a:lnTo>
                      <a:pt x="271" y="535"/>
                    </a:lnTo>
                    <a:lnTo>
                      <a:pt x="271" y="535"/>
                    </a:lnTo>
                    <a:lnTo>
                      <a:pt x="277" y="535"/>
                    </a:lnTo>
                    <a:lnTo>
                      <a:pt x="277" y="529"/>
                    </a:lnTo>
                    <a:lnTo>
                      <a:pt x="277" y="529"/>
                    </a:lnTo>
                    <a:lnTo>
                      <a:pt x="277" y="529"/>
                    </a:lnTo>
                    <a:lnTo>
                      <a:pt x="277" y="529"/>
                    </a:lnTo>
                    <a:lnTo>
                      <a:pt x="277" y="529"/>
                    </a:lnTo>
                    <a:lnTo>
                      <a:pt x="277" y="529"/>
                    </a:lnTo>
                    <a:lnTo>
                      <a:pt x="283" y="529"/>
                    </a:lnTo>
                    <a:lnTo>
                      <a:pt x="283" y="529"/>
                    </a:lnTo>
                    <a:lnTo>
                      <a:pt x="283" y="529"/>
                    </a:lnTo>
                    <a:lnTo>
                      <a:pt x="283" y="529"/>
                    </a:lnTo>
                    <a:lnTo>
                      <a:pt x="283" y="522"/>
                    </a:lnTo>
                    <a:lnTo>
                      <a:pt x="289" y="522"/>
                    </a:lnTo>
                    <a:lnTo>
                      <a:pt x="289" y="522"/>
                    </a:lnTo>
                    <a:lnTo>
                      <a:pt x="289" y="522"/>
                    </a:lnTo>
                    <a:lnTo>
                      <a:pt x="283" y="516"/>
                    </a:lnTo>
                    <a:lnTo>
                      <a:pt x="289" y="516"/>
                    </a:lnTo>
                    <a:lnTo>
                      <a:pt x="289" y="516"/>
                    </a:lnTo>
                    <a:lnTo>
                      <a:pt x="289" y="516"/>
                    </a:lnTo>
                    <a:lnTo>
                      <a:pt x="289" y="516"/>
                    </a:lnTo>
                    <a:lnTo>
                      <a:pt x="289" y="516"/>
                    </a:lnTo>
                    <a:lnTo>
                      <a:pt x="289" y="516"/>
                    </a:lnTo>
                    <a:lnTo>
                      <a:pt x="289" y="516"/>
                    </a:lnTo>
                    <a:lnTo>
                      <a:pt x="289" y="516"/>
                    </a:lnTo>
                    <a:lnTo>
                      <a:pt x="289" y="516"/>
                    </a:lnTo>
                    <a:lnTo>
                      <a:pt x="289" y="516"/>
                    </a:lnTo>
                    <a:lnTo>
                      <a:pt x="289" y="510"/>
                    </a:lnTo>
                    <a:lnTo>
                      <a:pt x="296" y="510"/>
                    </a:lnTo>
                    <a:lnTo>
                      <a:pt x="296" y="510"/>
                    </a:lnTo>
                    <a:lnTo>
                      <a:pt x="289" y="510"/>
                    </a:lnTo>
                    <a:lnTo>
                      <a:pt x="289" y="510"/>
                    </a:lnTo>
                    <a:lnTo>
                      <a:pt x="289" y="510"/>
                    </a:lnTo>
                    <a:lnTo>
                      <a:pt x="289" y="510"/>
                    </a:lnTo>
                    <a:lnTo>
                      <a:pt x="296" y="510"/>
                    </a:lnTo>
                    <a:lnTo>
                      <a:pt x="296" y="510"/>
                    </a:lnTo>
                    <a:lnTo>
                      <a:pt x="296" y="510"/>
                    </a:lnTo>
                    <a:lnTo>
                      <a:pt x="296" y="510"/>
                    </a:lnTo>
                    <a:lnTo>
                      <a:pt x="296" y="504"/>
                    </a:lnTo>
                    <a:lnTo>
                      <a:pt x="296" y="510"/>
                    </a:lnTo>
                    <a:lnTo>
                      <a:pt x="296" y="510"/>
                    </a:lnTo>
                    <a:lnTo>
                      <a:pt x="296" y="510"/>
                    </a:lnTo>
                    <a:lnTo>
                      <a:pt x="296" y="510"/>
                    </a:lnTo>
                    <a:lnTo>
                      <a:pt x="296" y="510"/>
                    </a:lnTo>
                    <a:lnTo>
                      <a:pt x="296" y="510"/>
                    </a:lnTo>
                    <a:lnTo>
                      <a:pt x="296" y="510"/>
                    </a:lnTo>
                    <a:lnTo>
                      <a:pt x="296" y="504"/>
                    </a:lnTo>
                    <a:lnTo>
                      <a:pt x="296" y="504"/>
                    </a:lnTo>
                    <a:lnTo>
                      <a:pt x="296" y="504"/>
                    </a:lnTo>
                    <a:lnTo>
                      <a:pt x="296" y="497"/>
                    </a:lnTo>
                    <a:lnTo>
                      <a:pt x="296" y="497"/>
                    </a:lnTo>
                    <a:lnTo>
                      <a:pt x="296" y="497"/>
                    </a:lnTo>
                    <a:lnTo>
                      <a:pt x="296" y="497"/>
                    </a:lnTo>
                    <a:lnTo>
                      <a:pt x="296" y="497"/>
                    </a:lnTo>
                    <a:lnTo>
                      <a:pt x="296" y="497"/>
                    </a:lnTo>
                    <a:lnTo>
                      <a:pt x="296" y="497"/>
                    </a:lnTo>
                    <a:lnTo>
                      <a:pt x="296" y="497"/>
                    </a:lnTo>
                    <a:lnTo>
                      <a:pt x="289" y="497"/>
                    </a:lnTo>
                    <a:lnTo>
                      <a:pt x="289" y="497"/>
                    </a:lnTo>
                    <a:lnTo>
                      <a:pt x="289" y="497"/>
                    </a:lnTo>
                    <a:lnTo>
                      <a:pt x="289" y="491"/>
                    </a:lnTo>
                    <a:lnTo>
                      <a:pt x="289" y="491"/>
                    </a:lnTo>
                    <a:lnTo>
                      <a:pt x="289" y="491"/>
                    </a:lnTo>
                    <a:lnTo>
                      <a:pt x="289" y="491"/>
                    </a:lnTo>
                    <a:lnTo>
                      <a:pt x="289" y="491"/>
                    </a:lnTo>
                    <a:lnTo>
                      <a:pt x="289" y="485"/>
                    </a:lnTo>
                    <a:lnTo>
                      <a:pt x="283" y="485"/>
                    </a:lnTo>
                    <a:lnTo>
                      <a:pt x="283" y="485"/>
                    </a:lnTo>
                    <a:lnTo>
                      <a:pt x="283" y="485"/>
                    </a:lnTo>
                    <a:lnTo>
                      <a:pt x="283" y="485"/>
                    </a:lnTo>
                    <a:lnTo>
                      <a:pt x="283" y="485"/>
                    </a:lnTo>
                    <a:lnTo>
                      <a:pt x="283" y="485"/>
                    </a:lnTo>
                    <a:lnTo>
                      <a:pt x="283" y="485"/>
                    </a:lnTo>
                    <a:lnTo>
                      <a:pt x="283" y="485"/>
                    </a:lnTo>
                    <a:lnTo>
                      <a:pt x="283" y="485"/>
                    </a:lnTo>
                    <a:lnTo>
                      <a:pt x="283" y="485"/>
                    </a:lnTo>
                    <a:lnTo>
                      <a:pt x="283" y="485"/>
                    </a:lnTo>
                    <a:lnTo>
                      <a:pt x="283" y="485"/>
                    </a:lnTo>
                    <a:lnTo>
                      <a:pt x="283" y="485"/>
                    </a:lnTo>
                    <a:lnTo>
                      <a:pt x="283" y="491"/>
                    </a:lnTo>
                    <a:lnTo>
                      <a:pt x="283" y="491"/>
                    </a:lnTo>
                    <a:lnTo>
                      <a:pt x="283" y="491"/>
                    </a:lnTo>
                    <a:lnTo>
                      <a:pt x="283" y="491"/>
                    </a:lnTo>
                    <a:lnTo>
                      <a:pt x="283" y="491"/>
                    </a:lnTo>
                    <a:lnTo>
                      <a:pt x="283" y="485"/>
                    </a:lnTo>
                    <a:lnTo>
                      <a:pt x="283" y="485"/>
                    </a:lnTo>
                    <a:lnTo>
                      <a:pt x="283" y="485"/>
                    </a:lnTo>
                    <a:lnTo>
                      <a:pt x="283" y="485"/>
                    </a:lnTo>
                    <a:lnTo>
                      <a:pt x="283" y="485"/>
                    </a:lnTo>
                    <a:lnTo>
                      <a:pt x="283" y="485"/>
                    </a:lnTo>
                    <a:lnTo>
                      <a:pt x="283" y="485"/>
                    </a:lnTo>
                    <a:lnTo>
                      <a:pt x="283" y="485"/>
                    </a:lnTo>
                    <a:lnTo>
                      <a:pt x="283" y="478"/>
                    </a:lnTo>
                    <a:lnTo>
                      <a:pt x="283" y="478"/>
                    </a:lnTo>
                    <a:lnTo>
                      <a:pt x="283" y="478"/>
                    </a:lnTo>
                    <a:lnTo>
                      <a:pt x="283" y="478"/>
                    </a:lnTo>
                    <a:lnTo>
                      <a:pt x="283" y="478"/>
                    </a:lnTo>
                    <a:lnTo>
                      <a:pt x="283" y="478"/>
                    </a:lnTo>
                    <a:lnTo>
                      <a:pt x="283" y="478"/>
                    </a:lnTo>
                    <a:lnTo>
                      <a:pt x="283" y="478"/>
                    </a:lnTo>
                    <a:lnTo>
                      <a:pt x="283" y="478"/>
                    </a:lnTo>
                    <a:lnTo>
                      <a:pt x="283" y="478"/>
                    </a:lnTo>
                    <a:lnTo>
                      <a:pt x="283" y="478"/>
                    </a:lnTo>
                    <a:lnTo>
                      <a:pt x="283" y="478"/>
                    </a:lnTo>
                    <a:lnTo>
                      <a:pt x="283" y="472"/>
                    </a:lnTo>
                    <a:lnTo>
                      <a:pt x="283" y="472"/>
                    </a:lnTo>
                    <a:lnTo>
                      <a:pt x="283" y="472"/>
                    </a:lnTo>
                    <a:lnTo>
                      <a:pt x="277" y="472"/>
                    </a:lnTo>
                    <a:lnTo>
                      <a:pt x="277" y="472"/>
                    </a:lnTo>
                    <a:lnTo>
                      <a:pt x="277" y="472"/>
                    </a:lnTo>
                    <a:lnTo>
                      <a:pt x="277" y="472"/>
                    </a:lnTo>
                    <a:lnTo>
                      <a:pt x="277" y="472"/>
                    </a:lnTo>
                    <a:lnTo>
                      <a:pt x="277" y="472"/>
                    </a:lnTo>
                    <a:lnTo>
                      <a:pt x="277" y="466"/>
                    </a:lnTo>
                    <a:lnTo>
                      <a:pt x="277" y="466"/>
                    </a:lnTo>
                    <a:lnTo>
                      <a:pt x="277" y="466"/>
                    </a:lnTo>
                    <a:lnTo>
                      <a:pt x="277" y="466"/>
                    </a:lnTo>
                    <a:lnTo>
                      <a:pt x="283" y="466"/>
                    </a:lnTo>
                    <a:lnTo>
                      <a:pt x="283" y="466"/>
                    </a:lnTo>
                    <a:lnTo>
                      <a:pt x="283" y="466"/>
                    </a:lnTo>
                    <a:lnTo>
                      <a:pt x="283" y="472"/>
                    </a:lnTo>
                    <a:lnTo>
                      <a:pt x="283" y="472"/>
                    </a:lnTo>
                    <a:lnTo>
                      <a:pt x="283" y="472"/>
                    </a:lnTo>
                    <a:lnTo>
                      <a:pt x="283" y="472"/>
                    </a:lnTo>
                    <a:lnTo>
                      <a:pt x="283" y="472"/>
                    </a:lnTo>
                    <a:lnTo>
                      <a:pt x="283" y="472"/>
                    </a:lnTo>
                    <a:lnTo>
                      <a:pt x="289" y="472"/>
                    </a:lnTo>
                    <a:lnTo>
                      <a:pt x="289" y="472"/>
                    </a:lnTo>
                    <a:lnTo>
                      <a:pt x="289" y="472"/>
                    </a:lnTo>
                    <a:lnTo>
                      <a:pt x="289" y="472"/>
                    </a:lnTo>
                    <a:lnTo>
                      <a:pt x="296" y="472"/>
                    </a:lnTo>
                    <a:lnTo>
                      <a:pt x="296" y="472"/>
                    </a:lnTo>
                    <a:lnTo>
                      <a:pt x="296" y="472"/>
                    </a:lnTo>
                    <a:lnTo>
                      <a:pt x="296" y="472"/>
                    </a:lnTo>
                    <a:lnTo>
                      <a:pt x="302" y="466"/>
                    </a:lnTo>
                    <a:lnTo>
                      <a:pt x="302" y="466"/>
                    </a:lnTo>
                    <a:lnTo>
                      <a:pt x="302" y="466"/>
                    </a:lnTo>
                    <a:lnTo>
                      <a:pt x="302" y="460"/>
                    </a:lnTo>
                    <a:lnTo>
                      <a:pt x="302" y="460"/>
                    </a:lnTo>
                    <a:lnTo>
                      <a:pt x="302" y="460"/>
                    </a:lnTo>
                    <a:lnTo>
                      <a:pt x="302" y="460"/>
                    </a:lnTo>
                    <a:lnTo>
                      <a:pt x="302" y="460"/>
                    </a:lnTo>
                    <a:lnTo>
                      <a:pt x="302" y="460"/>
                    </a:lnTo>
                    <a:lnTo>
                      <a:pt x="308" y="453"/>
                    </a:lnTo>
                    <a:lnTo>
                      <a:pt x="308" y="453"/>
                    </a:lnTo>
                    <a:lnTo>
                      <a:pt x="308" y="453"/>
                    </a:lnTo>
                    <a:lnTo>
                      <a:pt x="308" y="453"/>
                    </a:lnTo>
                    <a:lnTo>
                      <a:pt x="308" y="453"/>
                    </a:lnTo>
                    <a:lnTo>
                      <a:pt x="315" y="453"/>
                    </a:lnTo>
                    <a:lnTo>
                      <a:pt x="315" y="453"/>
                    </a:lnTo>
                    <a:lnTo>
                      <a:pt x="315" y="453"/>
                    </a:lnTo>
                    <a:lnTo>
                      <a:pt x="315" y="460"/>
                    </a:lnTo>
                    <a:lnTo>
                      <a:pt x="315" y="460"/>
                    </a:lnTo>
                    <a:lnTo>
                      <a:pt x="315" y="460"/>
                    </a:lnTo>
                    <a:lnTo>
                      <a:pt x="315" y="460"/>
                    </a:lnTo>
                    <a:lnTo>
                      <a:pt x="315" y="460"/>
                    </a:lnTo>
                    <a:lnTo>
                      <a:pt x="315" y="460"/>
                    </a:lnTo>
                    <a:lnTo>
                      <a:pt x="308" y="460"/>
                    </a:lnTo>
                    <a:lnTo>
                      <a:pt x="308" y="460"/>
                    </a:lnTo>
                    <a:lnTo>
                      <a:pt x="308" y="460"/>
                    </a:lnTo>
                    <a:lnTo>
                      <a:pt x="308" y="460"/>
                    </a:lnTo>
                    <a:lnTo>
                      <a:pt x="308" y="460"/>
                    </a:lnTo>
                    <a:lnTo>
                      <a:pt x="308" y="466"/>
                    </a:lnTo>
                    <a:lnTo>
                      <a:pt x="308" y="466"/>
                    </a:lnTo>
                    <a:lnTo>
                      <a:pt x="308" y="466"/>
                    </a:lnTo>
                    <a:lnTo>
                      <a:pt x="308" y="466"/>
                    </a:lnTo>
                    <a:lnTo>
                      <a:pt x="308" y="466"/>
                    </a:lnTo>
                    <a:lnTo>
                      <a:pt x="308" y="466"/>
                    </a:lnTo>
                    <a:lnTo>
                      <a:pt x="308" y="466"/>
                    </a:lnTo>
                    <a:lnTo>
                      <a:pt x="308" y="466"/>
                    </a:lnTo>
                    <a:lnTo>
                      <a:pt x="308" y="466"/>
                    </a:lnTo>
                    <a:lnTo>
                      <a:pt x="308" y="466"/>
                    </a:lnTo>
                    <a:lnTo>
                      <a:pt x="308" y="466"/>
                    </a:lnTo>
                    <a:lnTo>
                      <a:pt x="308" y="466"/>
                    </a:lnTo>
                    <a:lnTo>
                      <a:pt x="315" y="466"/>
                    </a:lnTo>
                    <a:lnTo>
                      <a:pt x="315" y="466"/>
                    </a:lnTo>
                    <a:lnTo>
                      <a:pt x="308" y="466"/>
                    </a:lnTo>
                    <a:lnTo>
                      <a:pt x="308" y="466"/>
                    </a:lnTo>
                    <a:lnTo>
                      <a:pt x="315" y="472"/>
                    </a:lnTo>
                    <a:lnTo>
                      <a:pt x="315" y="472"/>
                    </a:lnTo>
                    <a:lnTo>
                      <a:pt x="315" y="472"/>
                    </a:lnTo>
                    <a:lnTo>
                      <a:pt x="315" y="478"/>
                    </a:lnTo>
                    <a:lnTo>
                      <a:pt x="315" y="478"/>
                    </a:lnTo>
                    <a:lnTo>
                      <a:pt x="315" y="478"/>
                    </a:lnTo>
                    <a:lnTo>
                      <a:pt x="315" y="478"/>
                    </a:lnTo>
                    <a:lnTo>
                      <a:pt x="315" y="478"/>
                    </a:lnTo>
                    <a:lnTo>
                      <a:pt x="315" y="485"/>
                    </a:lnTo>
                    <a:lnTo>
                      <a:pt x="315" y="485"/>
                    </a:lnTo>
                    <a:lnTo>
                      <a:pt x="321" y="485"/>
                    </a:lnTo>
                    <a:lnTo>
                      <a:pt x="321" y="485"/>
                    </a:lnTo>
                    <a:lnTo>
                      <a:pt x="321" y="485"/>
                    </a:lnTo>
                    <a:lnTo>
                      <a:pt x="321" y="491"/>
                    </a:lnTo>
                    <a:lnTo>
                      <a:pt x="321" y="491"/>
                    </a:lnTo>
                    <a:lnTo>
                      <a:pt x="321" y="491"/>
                    </a:lnTo>
                    <a:lnTo>
                      <a:pt x="321" y="491"/>
                    </a:lnTo>
                    <a:lnTo>
                      <a:pt x="321" y="491"/>
                    </a:lnTo>
                    <a:lnTo>
                      <a:pt x="321" y="491"/>
                    </a:lnTo>
                    <a:lnTo>
                      <a:pt x="321" y="491"/>
                    </a:lnTo>
                    <a:lnTo>
                      <a:pt x="321" y="491"/>
                    </a:lnTo>
                    <a:lnTo>
                      <a:pt x="321" y="491"/>
                    </a:lnTo>
                    <a:lnTo>
                      <a:pt x="321" y="497"/>
                    </a:lnTo>
                    <a:lnTo>
                      <a:pt x="321" y="497"/>
                    </a:lnTo>
                    <a:lnTo>
                      <a:pt x="321" y="497"/>
                    </a:lnTo>
                    <a:lnTo>
                      <a:pt x="321" y="497"/>
                    </a:lnTo>
                    <a:lnTo>
                      <a:pt x="321" y="504"/>
                    </a:lnTo>
                    <a:lnTo>
                      <a:pt x="321" y="504"/>
                    </a:lnTo>
                    <a:lnTo>
                      <a:pt x="321" y="504"/>
                    </a:lnTo>
                    <a:lnTo>
                      <a:pt x="321" y="504"/>
                    </a:lnTo>
                    <a:lnTo>
                      <a:pt x="321" y="504"/>
                    </a:lnTo>
                    <a:lnTo>
                      <a:pt x="321" y="504"/>
                    </a:lnTo>
                    <a:lnTo>
                      <a:pt x="321" y="504"/>
                    </a:lnTo>
                    <a:lnTo>
                      <a:pt x="321" y="504"/>
                    </a:lnTo>
                    <a:lnTo>
                      <a:pt x="321" y="504"/>
                    </a:lnTo>
                    <a:lnTo>
                      <a:pt x="321" y="510"/>
                    </a:lnTo>
                    <a:lnTo>
                      <a:pt x="321" y="510"/>
                    </a:lnTo>
                    <a:lnTo>
                      <a:pt x="321" y="510"/>
                    </a:lnTo>
                    <a:lnTo>
                      <a:pt x="321" y="510"/>
                    </a:lnTo>
                    <a:lnTo>
                      <a:pt x="321" y="510"/>
                    </a:lnTo>
                    <a:lnTo>
                      <a:pt x="321" y="510"/>
                    </a:lnTo>
                    <a:lnTo>
                      <a:pt x="321" y="510"/>
                    </a:lnTo>
                    <a:lnTo>
                      <a:pt x="321" y="510"/>
                    </a:lnTo>
                    <a:lnTo>
                      <a:pt x="321" y="516"/>
                    </a:lnTo>
                    <a:lnTo>
                      <a:pt x="321" y="516"/>
                    </a:lnTo>
                    <a:lnTo>
                      <a:pt x="321" y="510"/>
                    </a:lnTo>
                    <a:lnTo>
                      <a:pt x="327" y="510"/>
                    </a:lnTo>
                    <a:lnTo>
                      <a:pt x="327" y="510"/>
                    </a:lnTo>
                    <a:lnTo>
                      <a:pt x="327" y="510"/>
                    </a:lnTo>
                    <a:lnTo>
                      <a:pt x="327" y="504"/>
                    </a:lnTo>
                    <a:lnTo>
                      <a:pt x="327" y="504"/>
                    </a:lnTo>
                    <a:lnTo>
                      <a:pt x="327" y="497"/>
                    </a:lnTo>
                    <a:lnTo>
                      <a:pt x="327" y="497"/>
                    </a:lnTo>
                    <a:lnTo>
                      <a:pt x="327" y="491"/>
                    </a:lnTo>
                    <a:lnTo>
                      <a:pt x="327" y="485"/>
                    </a:lnTo>
                    <a:lnTo>
                      <a:pt x="321" y="485"/>
                    </a:lnTo>
                    <a:lnTo>
                      <a:pt x="321" y="485"/>
                    </a:lnTo>
                    <a:lnTo>
                      <a:pt x="321" y="485"/>
                    </a:lnTo>
                    <a:lnTo>
                      <a:pt x="321" y="485"/>
                    </a:lnTo>
                    <a:lnTo>
                      <a:pt x="321" y="478"/>
                    </a:lnTo>
                    <a:lnTo>
                      <a:pt x="321" y="472"/>
                    </a:lnTo>
                    <a:lnTo>
                      <a:pt x="321" y="472"/>
                    </a:lnTo>
                    <a:lnTo>
                      <a:pt x="321" y="466"/>
                    </a:lnTo>
                    <a:lnTo>
                      <a:pt x="321" y="460"/>
                    </a:lnTo>
                    <a:lnTo>
                      <a:pt x="321" y="460"/>
                    </a:lnTo>
                    <a:lnTo>
                      <a:pt x="315" y="453"/>
                    </a:lnTo>
                    <a:lnTo>
                      <a:pt x="315" y="453"/>
                    </a:lnTo>
                    <a:lnTo>
                      <a:pt x="315" y="453"/>
                    </a:lnTo>
                    <a:lnTo>
                      <a:pt x="315" y="447"/>
                    </a:lnTo>
                    <a:lnTo>
                      <a:pt x="315" y="447"/>
                    </a:lnTo>
                    <a:lnTo>
                      <a:pt x="315" y="434"/>
                    </a:lnTo>
                    <a:lnTo>
                      <a:pt x="308" y="434"/>
                    </a:lnTo>
                    <a:lnTo>
                      <a:pt x="308" y="434"/>
                    </a:lnTo>
                    <a:lnTo>
                      <a:pt x="308" y="428"/>
                    </a:lnTo>
                    <a:lnTo>
                      <a:pt x="308" y="422"/>
                    </a:lnTo>
                    <a:lnTo>
                      <a:pt x="308" y="422"/>
                    </a:lnTo>
                    <a:lnTo>
                      <a:pt x="308" y="416"/>
                    </a:lnTo>
                    <a:lnTo>
                      <a:pt x="302" y="409"/>
                    </a:lnTo>
                    <a:lnTo>
                      <a:pt x="302" y="403"/>
                    </a:lnTo>
                    <a:lnTo>
                      <a:pt x="302" y="397"/>
                    </a:lnTo>
                    <a:lnTo>
                      <a:pt x="302" y="397"/>
                    </a:lnTo>
                    <a:lnTo>
                      <a:pt x="302" y="390"/>
                    </a:lnTo>
                    <a:lnTo>
                      <a:pt x="302" y="390"/>
                    </a:lnTo>
                    <a:lnTo>
                      <a:pt x="302" y="390"/>
                    </a:lnTo>
                    <a:lnTo>
                      <a:pt x="302" y="384"/>
                    </a:lnTo>
                    <a:lnTo>
                      <a:pt x="302" y="384"/>
                    </a:lnTo>
                    <a:lnTo>
                      <a:pt x="302" y="384"/>
                    </a:lnTo>
                    <a:lnTo>
                      <a:pt x="296" y="384"/>
                    </a:lnTo>
                    <a:lnTo>
                      <a:pt x="296" y="384"/>
                    </a:lnTo>
                    <a:lnTo>
                      <a:pt x="296" y="378"/>
                    </a:lnTo>
                    <a:lnTo>
                      <a:pt x="296" y="378"/>
                    </a:lnTo>
                    <a:lnTo>
                      <a:pt x="296" y="378"/>
                    </a:lnTo>
                    <a:lnTo>
                      <a:pt x="296" y="378"/>
                    </a:lnTo>
                    <a:lnTo>
                      <a:pt x="296" y="371"/>
                    </a:lnTo>
                    <a:lnTo>
                      <a:pt x="296" y="365"/>
                    </a:lnTo>
                    <a:lnTo>
                      <a:pt x="296" y="365"/>
                    </a:lnTo>
                    <a:lnTo>
                      <a:pt x="289" y="359"/>
                    </a:lnTo>
                    <a:lnTo>
                      <a:pt x="289" y="359"/>
                    </a:lnTo>
                    <a:lnTo>
                      <a:pt x="289" y="359"/>
                    </a:lnTo>
                    <a:lnTo>
                      <a:pt x="289" y="359"/>
                    </a:lnTo>
                    <a:lnTo>
                      <a:pt x="289" y="353"/>
                    </a:lnTo>
                    <a:lnTo>
                      <a:pt x="289" y="353"/>
                    </a:lnTo>
                    <a:lnTo>
                      <a:pt x="289" y="353"/>
                    </a:lnTo>
                    <a:lnTo>
                      <a:pt x="289" y="346"/>
                    </a:lnTo>
                    <a:lnTo>
                      <a:pt x="289" y="346"/>
                    </a:lnTo>
                    <a:lnTo>
                      <a:pt x="289" y="346"/>
                    </a:lnTo>
                    <a:lnTo>
                      <a:pt x="289" y="340"/>
                    </a:lnTo>
                    <a:lnTo>
                      <a:pt x="283" y="340"/>
                    </a:lnTo>
                    <a:lnTo>
                      <a:pt x="283" y="340"/>
                    </a:lnTo>
                    <a:lnTo>
                      <a:pt x="283" y="334"/>
                    </a:lnTo>
                    <a:lnTo>
                      <a:pt x="283" y="334"/>
                    </a:lnTo>
                    <a:lnTo>
                      <a:pt x="283" y="334"/>
                    </a:lnTo>
                    <a:lnTo>
                      <a:pt x="283" y="327"/>
                    </a:lnTo>
                    <a:lnTo>
                      <a:pt x="283" y="327"/>
                    </a:lnTo>
                    <a:lnTo>
                      <a:pt x="277" y="321"/>
                    </a:lnTo>
                    <a:lnTo>
                      <a:pt x="277" y="315"/>
                    </a:lnTo>
                    <a:lnTo>
                      <a:pt x="277" y="315"/>
                    </a:lnTo>
                    <a:lnTo>
                      <a:pt x="277" y="315"/>
                    </a:lnTo>
                    <a:lnTo>
                      <a:pt x="277" y="315"/>
                    </a:lnTo>
                    <a:lnTo>
                      <a:pt x="277" y="315"/>
                    </a:lnTo>
                    <a:lnTo>
                      <a:pt x="277" y="309"/>
                    </a:lnTo>
                    <a:lnTo>
                      <a:pt x="277" y="309"/>
                    </a:lnTo>
                    <a:lnTo>
                      <a:pt x="277" y="309"/>
                    </a:lnTo>
                    <a:lnTo>
                      <a:pt x="277" y="302"/>
                    </a:lnTo>
                    <a:lnTo>
                      <a:pt x="271" y="302"/>
                    </a:lnTo>
                    <a:lnTo>
                      <a:pt x="271" y="302"/>
                    </a:lnTo>
                    <a:lnTo>
                      <a:pt x="271" y="296"/>
                    </a:lnTo>
                    <a:lnTo>
                      <a:pt x="271" y="296"/>
                    </a:lnTo>
                    <a:lnTo>
                      <a:pt x="271" y="296"/>
                    </a:lnTo>
                    <a:lnTo>
                      <a:pt x="271" y="296"/>
                    </a:lnTo>
                    <a:lnTo>
                      <a:pt x="271" y="296"/>
                    </a:lnTo>
                    <a:lnTo>
                      <a:pt x="271" y="290"/>
                    </a:lnTo>
                    <a:lnTo>
                      <a:pt x="271" y="290"/>
                    </a:lnTo>
                    <a:lnTo>
                      <a:pt x="271" y="290"/>
                    </a:lnTo>
                    <a:lnTo>
                      <a:pt x="264" y="283"/>
                    </a:lnTo>
                    <a:lnTo>
                      <a:pt x="264" y="277"/>
                    </a:lnTo>
                    <a:lnTo>
                      <a:pt x="264" y="277"/>
                    </a:lnTo>
                    <a:lnTo>
                      <a:pt x="264" y="277"/>
                    </a:lnTo>
                    <a:lnTo>
                      <a:pt x="264" y="277"/>
                    </a:lnTo>
                    <a:lnTo>
                      <a:pt x="264" y="271"/>
                    </a:lnTo>
                    <a:lnTo>
                      <a:pt x="264" y="271"/>
                    </a:lnTo>
                    <a:lnTo>
                      <a:pt x="264" y="271"/>
                    </a:lnTo>
                    <a:lnTo>
                      <a:pt x="258" y="265"/>
                    </a:lnTo>
                    <a:lnTo>
                      <a:pt x="258" y="265"/>
                    </a:lnTo>
                    <a:lnTo>
                      <a:pt x="258" y="258"/>
                    </a:lnTo>
                    <a:lnTo>
                      <a:pt x="258" y="258"/>
                    </a:lnTo>
                    <a:lnTo>
                      <a:pt x="258" y="258"/>
                    </a:lnTo>
                    <a:lnTo>
                      <a:pt x="258" y="258"/>
                    </a:lnTo>
                    <a:lnTo>
                      <a:pt x="258" y="258"/>
                    </a:lnTo>
                    <a:lnTo>
                      <a:pt x="258" y="258"/>
                    </a:lnTo>
                    <a:lnTo>
                      <a:pt x="258" y="252"/>
                    </a:lnTo>
                    <a:lnTo>
                      <a:pt x="258" y="252"/>
                    </a:lnTo>
                    <a:lnTo>
                      <a:pt x="252" y="252"/>
                    </a:lnTo>
                    <a:lnTo>
                      <a:pt x="252" y="246"/>
                    </a:lnTo>
                    <a:lnTo>
                      <a:pt x="252" y="246"/>
                    </a:lnTo>
                    <a:lnTo>
                      <a:pt x="252" y="246"/>
                    </a:lnTo>
                    <a:lnTo>
                      <a:pt x="252" y="246"/>
                    </a:lnTo>
                    <a:lnTo>
                      <a:pt x="252" y="239"/>
                    </a:lnTo>
                    <a:lnTo>
                      <a:pt x="252" y="239"/>
                    </a:lnTo>
                    <a:lnTo>
                      <a:pt x="252" y="239"/>
                    </a:lnTo>
                    <a:lnTo>
                      <a:pt x="245" y="233"/>
                    </a:lnTo>
                    <a:lnTo>
                      <a:pt x="245" y="233"/>
                    </a:lnTo>
                    <a:lnTo>
                      <a:pt x="245" y="233"/>
                    </a:lnTo>
                    <a:lnTo>
                      <a:pt x="245" y="233"/>
                    </a:lnTo>
                    <a:lnTo>
                      <a:pt x="245" y="227"/>
                    </a:lnTo>
                    <a:lnTo>
                      <a:pt x="245" y="227"/>
                    </a:lnTo>
                    <a:lnTo>
                      <a:pt x="245" y="227"/>
                    </a:lnTo>
                    <a:lnTo>
                      <a:pt x="239" y="221"/>
                    </a:lnTo>
                    <a:lnTo>
                      <a:pt x="239" y="221"/>
                    </a:lnTo>
                    <a:lnTo>
                      <a:pt x="239" y="221"/>
                    </a:lnTo>
                    <a:lnTo>
                      <a:pt x="239" y="221"/>
                    </a:lnTo>
                    <a:lnTo>
                      <a:pt x="239" y="214"/>
                    </a:lnTo>
                    <a:lnTo>
                      <a:pt x="239" y="214"/>
                    </a:lnTo>
                    <a:lnTo>
                      <a:pt x="239" y="214"/>
                    </a:lnTo>
                    <a:lnTo>
                      <a:pt x="239" y="214"/>
                    </a:lnTo>
                    <a:lnTo>
                      <a:pt x="239" y="214"/>
                    </a:lnTo>
                    <a:lnTo>
                      <a:pt x="233" y="208"/>
                    </a:lnTo>
                    <a:lnTo>
                      <a:pt x="233" y="208"/>
                    </a:lnTo>
                    <a:lnTo>
                      <a:pt x="233" y="208"/>
                    </a:lnTo>
                    <a:lnTo>
                      <a:pt x="233" y="202"/>
                    </a:lnTo>
                    <a:lnTo>
                      <a:pt x="233" y="202"/>
                    </a:lnTo>
                    <a:lnTo>
                      <a:pt x="233" y="202"/>
                    </a:lnTo>
                    <a:lnTo>
                      <a:pt x="227" y="195"/>
                    </a:lnTo>
                    <a:lnTo>
                      <a:pt x="227" y="195"/>
                    </a:lnTo>
                    <a:lnTo>
                      <a:pt x="227" y="195"/>
                    </a:lnTo>
                    <a:lnTo>
                      <a:pt x="227" y="195"/>
                    </a:lnTo>
                    <a:lnTo>
                      <a:pt x="227" y="195"/>
                    </a:lnTo>
                    <a:lnTo>
                      <a:pt x="227" y="195"/>
                    </a:lnTo>
                    <a:lnTo>
                      <a:pt x="227" y="189"/>
                    </a:lnTo>
                    <a:lnTo>
                      <a:pt x="227" y="189"/>
                    </a:lnTo>
                    <a:lnTo>
                      <a:pt x="220" y="189"/>
                    </a:lnTo>
                    <a:lnTo>
                      <a:pt x="220" y="183"/>
                    </a:lnTo>
                    <a:lnTo>
                      <a:pt x="220" y="183"/>
                    </a:lnTo>
                    <a:lnTo>
                      <a:pt x="214" y="176"/>
                    </a:lnTo>
                    <a:lnTo>
                      <a:pt x="214" y="170"/>
                    </a:lnTo>
                    <a:lnTo>
                      <a:pt x="214" y="170"/>
                    </a:lnTo>
                    <a:lnTo>
                      <a:pt x="214" y="164"/>
                    </a:lnTo>
                    <a:lnTo>
                      <a:pt x="208" y="158"/>
                    </a:lnTo>
                    <a:lnTo>
                      <a:pt x="208" y="151"/>
                    </a:lnTo>
                    <a:lnTo>
                      <a:pt x="201" y="151"/>
                    </a:lnTo>
                    <a:lnTo>
                      <a:pt x="201" y="151"/>
                    </a:lnTo>
                    <a:lnTo>
                      <a:pt x="201" y="145"/>
                    </a:lnTo>
                    <a:lnTo>
                      <a:pt x="195" y="132"/>
                    </a:lnTo>
                    <a:lnTo>
                      <a:pt x="189" y="132"/>
                    </a:lnTo>
                    <a:lnTo>
                      <a:pt x="189" y="126"/>
                    </a:lnTo>
                    <a:lnTo>
                      <a:pt x="182" y="120"/>
                    </a:lnTo>
                    <a:lnTo>
                      <a:pt x="182" y="114"/>
                    </a:lnTo>
                    <a:lnTo>
                      <a:pt x="176" y="107"/>
                    </a:lnTo>
                    <a:lnTo>
                      <a:pt x="176" y="101"/>
                    </a:lnTo>
                    <a:lnTo>
                      <a:pt x="170" y="101"/>
                    </a:lnTo>
                    <a:lnTo>
                      <a:pt x="170" y="101"/>
                    </a:lnTo>
                    <a:lnTo>
                      <a:pt x="164" y="95"/>
                    </a:lnTo>
                    <a:lnTo>
                      <a:pt x="164" y="88"/>
                    </a:lnTo>
                    <a:lnTo>
                      <a:pt x="164" y="88"/>
                    </a:lnTo>
                    <a:lnTo>
                      <a:pt x="157" y="82"/>
                    </a:lnTo>
                    <a:lnTo>
                      <a:pt x="151" y="76"/>
                    </a:lnTo>
                    <a:lnTo>
                      <a:pt x="145" y="70"/>
                    </a:lnTo>
                    <a:lnTo>
                      <a:pt x="138" y="70"/>
                    </a:lnTo>
                    <a:lnTo>
                      <a:pt x="138" y="63"/>
                    </a:lnTo>
                    <a:lnTo>
                      <a:pt x="138" y="63"/>
                    </a:lnTo>
                    <a:lnTo>
                      <a:pt x="132" y="63"/>
                    </a:lnTo>
                    <a:lnTo>
                      <a:pt x="132" y="57"/>
                    </a:lnTo>
                    <a:lnTo>
                      <a:pt x="120" y="51"/>
                    </a:lnTo>
                    <a:lnTo>
                      <a:pt x="120" y="51"/>
                    </a:lnTo>
                    <a:lnTo>
                      <a:pt x="113" y="44"/>
                    </a:lnTo>
                    <a:lnTo>
                      <a:pt x="107" y="44"/>
                    </a:lnTo>
                    <a:lnTo>
                      <a:pt x="107" y="44"/>
                    </a:lnTo>
                    <a:lnTo>
                      <a:pt x="94" y="32"/>
                    </a:lnTo>
                    <a:lnTo>
                      <a:pt x="88" y="32"/>
                    </a:lnTo>
                    <a:lnTo>
                      <a:pt x="88" y="32"/>
                    </a:lnTo>
                    <a:lnTo>
                      <a:pt x="88" y="32"/>
                    </a:lnTo>
                    <a:lnTo>
                      <a:pt x="82" y="32"/>
                    </a:lnTo>
                    <a:lnTo>
                      <a:pt x="82" y="26"/>
                    </a:lnTo>
                    <a:lnTo>
                      <a:pt x="76" y="26"/>
                    </a:lnTo>
                    <a:lnTo>
                      <a:pt x="69" y="26"/>
                    </a:lnTo>
                    <a:lnTo>
                      <a:pt x="63" y="19"/>
                    </a:lnTo>
                    <a:lnTo>
                      <a:pt x="63" y="19"/>
                    </a:lnTo>
                    <a:lnTo>
                      <a:pt x="57" y="19"/>
                    </a:lnTo>
                    <a:lnTo>
                      <a:pt x="50" y="19"/>
                    </a:lnTo>
                    <a:lnTo>
                      <a:pt x="50" y="13"/>
                    </a:lnTo>
                    <a:lnTo>
                      <a:pt x="44" y="13"/>
                    </a:lnTo>
                    <a:lnTo>
                      <a:pt x="44" y="13"/>
                    </a:lnTo>
                    <a:lnTo>
                      <a:pt x="38" y="13"/>
                    </a:lnTo>
                    <a:lnTo>
                      <a:pt x="32" y="13"/>
                    </a:lnTo>
                    <a:lnTo>
                      <a:pt x="32" y="7"/>
                    </a:lnTo>
                    <a:lnTo>
                      <a:pt x="25" y="7"/>
                    </a:lnTo>
                    <a:lnTo>
                      <a:pt x="25" y="7"/>
                    </a:lnTo>
                    <a:lnTo>
                      <a:pt x="25" y="7"/>
                    </a:lnTo>
                    <a:lnTo>
                      <a:pt x="19" y="7"/>
                    </a:lnTo>
                    <a:lnTo>
                      <a:pt x="13" y="7"/>
                    </a:lnTo>
                    <a:lnTo>
                      <a:pt x="13" y="7"/>
                    </a:lnTo>
                    <a:lnTo>
                      <a:pt x="6" y="0"/>
                    </a:lnTo>
                    <a:lnTo>
                      <a:pt x="6" y="0"/>
                    </a:lnTo>
                    <a:lnTo>
                      <a:pt x="0" y="0"/>
                    </a:lnTo>
                  </a:path>
                </a:pathLst>
              </a:custGeom>
              <a:noFill/>
              <a:ln w="0">
                <a:solidFill>
                  <a:srgbClr val="000000"/>
                </a:solidFill>
                <a:prstDash val="solid"/>
                <a:round/>
                <a:headEnd/>
                <a:tailEnd/>
              </a:ln>
            </p:spPr>
            <p:txBody>
              <a:bodyPr/>
              <a:lstStyle/>
              <a:p>
                <a:endParaRPr lang="en-US" dirty="0"/>
              </a:p>
            </p:txBody>
          </p:sp>
          <p:sp>
            <p:nvSpPr>
              <p:cNvPr id="82191" name="Freeform 14607"/>
              <p:cNvSpPr>
                <a:spLocks/>
              </p:cNvSpPr>
              <p:nvPr/>
            </p:nvSpPr>
            <p:spPr bwMode="auto">
              <a:xfrm>
                <a:off x="1120" y="362"/>
                <a:ext cx="540" cy="1289"/>
              </a:xfrm>
              <a:custGeom>
                <a:avLst/>
                <a:gdLst/>
                <a:ahLst/>
                <a:cxnLst>
                  <a:cxn ang="0">
                    <a:pos x="100" y="258"/>
                  </a:cxn>
                  <a:cxn ang="0">
                    <a:pos x="100" y="264"/>
                  </a:cxn>
                  <a:cxn ang="0">
                    <a:pos x="100" y="264"/>
                  </a:cxn>
                  <a:cxn ang="0">
                    <a:pos x="106" y="264"/>
                  </a:cxn>
                  <a:cxn ang="0">
                    <a:pos x="106" y="276"/>
                  </a:cxn>
                  <a:cxn ang="0">
                    <a:pos x="113" y="289"/>
                  </a:cxn>
                  <a:cxn ang="0">
                    <a:pos x="106" y="289"/>
                  </a:cxn>
                  <a:cxn ang="0">
                    <a:pos x="113" y="308"/>
                  </a:cxn>
                  <a:cxn ang="0">
                    <a:pos x="119" y="308"/>
                  </a:cxn>
                  <a:cxn ang="0">
                    <a:pos x="119" y="295"/>
                  </a:cxn>
                  <a:cxn ang="0">
                    <a:pos x="125" y="295"/>
                  </a:cxn>
                  <a:cxn ang="0">
                    <a:pos x="125" y="308"/>
                  </a:cxn>
                  <a:cxn ang="0">
                    <a:pos x="125" y="320"/>
                  </a:cxn>
                  <a:cxn ang="0">
                    <a:pos x="132" y="320"/>
                  </a:cxn>
                  <a:cxn ang="0">
                    <a:pos x="125" y="327"/>
                  </a:cxn>
                  <a:cxn ang="0">
                    <a:pos x="138" y="352"/>
                  </a:cxn>
                  <a:cxn ang="0">
                    <a:pos x="144" y="320"/>
                  </a:cxn>
                  <a:cxn ang="0">
                    <a:pos x="125" y="270"/>
                  </a:cxn>
                  <a:cxn ang="0">
                    <a:pos x="113" y="232"/>
                  </a:cxn>
                  <a:cxn ang="0">
                    <a:pos x="100" y="170"/>
                  </a:cxn>
                  <a:cxn ang="0">
                    <a:pos x="94" y="138"/>
                  </a:cxn>
                  <a:cxn ang="0">
                    <a:pos x="81" y="113"/>
                  </a:cxn>
                  <a:cxn ang="0">
                    <a:pos x="88" y="132"/>
                  </a:cxn>
                  <a:cxn ang="0">
                    <a:pos x="81" y="144"/>
                  </a:cxn>
                  <a:cxn ang="0">
                    <a:pos x="75" y="126"/>
                  </a:cxn>
                  <a:cxn ang="0">
                    <a:pos x="75" y="144"/>
                  </a:cxn>
                  <a:cxn ang="0">
                    <a:pos x="81" y="157"/>
                  </a:cxn>
                  <a:cxn ang="0">
                    <a:pos x="88" y="163"/>
                  </a:cxn>
                  <a:cxn ang="0">
                    <a:pos x="62" y="151"/>
                  </a:cxn>
                  <a:cxn ang="0">
                    <a:pos x="31" y="144"/>
                  </a:cxn>
                  <a:cxn ang="0">
                    <a:pos x="12" y="126"/>
                  </a:cxn>
                  <a:cxn ang="0">
                    <a:pos x="0" y="113"/>
                  </a:cxn>
                  <a:cxn ang="0">
                    <a:pos x="18" y="113"/>
                  </a:cxn>
                  <a:cxn ang="0">
                    <a:pos x="62" y="107"/>
                  </a:cxn>
                  <a:cxn ang="0">
                    <a:pos x="69" y="94"/>
                  </a:cxn>
                  <a:cxn ang="0">
                    <a:pos x="69" y="94"/>
                  </a:cxn>
                  <a:cxn ang="0">
                    <a:pos x="69" y="107"/>
                  </a:cxn>
                  <a:cxn ang="0">
                    <a:pos x="75" y="107"/>
                  </a:cxn>
                  <a:cxn ang="0">
                    <a:pos x="81" y="75"/>
                  </a:cxn>
                  <a:cxn ang="0">
                    <a:pos x="194" y="12"/>
                  </a:cxn>
                  <a:cxn ang="0">
                    <a:pos x="182" y="37"/>
                  </a:cxn>
                  <a:cxn ang="0">
                    <a:pos x="182" y="63"/>
                  </a:cxn>
                  <a:cxn ang="0">
                    <a:pos x="194" y="94"/>
                  </a:cxn>
                  <a:cxn ang="0">
                    <a:pos x="201" y="138"/>
                  </a:cxn>
                  <a:cxn ang="0">
                    <a:pos x="194" y="157"/>
                  </a:cxn>
                  <a:cxn ang="0">
                    <a:pos x="201" y="195"/>
                  </a:cxn>
                  <a:cxn ang="0">
                    <a:pos x="213" y="226"/>
                  </a:cxn>
                  <a:cxn ang="0">
                    <a:pos x="232" y="264"/>
                  </a:cxn>
                  <a:cxn ang="0">
                    <a:pos x="257" y="302"/>
                  </a:cxn>
                  <a:cxn ang="0">
                    <a:pos x="276" y="283"/>
                  </a:cxn>
                  <a:cxn ang="0">
                    <a:pos x="314" y="264"/>
                  </a:cxn>
                  <a:cxn ang="0">
                    <a:pos x="358" y="258"/>
                  </a:cxn>
                  <a:cxn ang="0">
                    <a:pos x="402" y="270"/>
                  </a:cxn>
                  <a:cxn ang="0">
                    <a:pos x="446" y="295"/>
                  </a:cxn>
                  <a:cxn ang="0">
                    <a:pos x="496" y="314"/>
                  </a:cxn>
                  <a:cxn ang="0">
                    <a:pos x="522" y="339"/>
                  </a:cxn>
                  <a:cxn ang="0">
                    <a:pos x="540" y="365"/>
                  </a:cxn>
                  <a:cxn ang="0">
                    <a:pos x="540" y="402"/>
                  </a:cxn>
                  <a:cxn ang="0">
                    <a:pos x="534" y="497"/>
                  </a:cxn>
                  <a:cxn ang="0">
                    <a:pos x="276" y="1182"/>
                  </a:cxn>
                  <a:cxn ang="0">
                    <a:pos x="301" y="1226"/>
                  </a:cxn>
                  <a:cxn ang="0">
                    <a:pos x="327" y="1264"/>
                  </a:cxn>
                </a:cxnLst>
                <a:rect l="0" t="0" r="r" b="b"/>
                <a:pathLst>
                  <a:path w="540" h="1289">
                    <a:moveTo>
                      <a:pt x="94" y="251"/>
                    </a:moveTo>
                    <a:lnTo>
                      <a:pt x="94" y="251"/>
                    </a:lnTo>
                    <a:lnTo>
                      <a:pt x="94" y="251"/>
                    </a:lnTo>
                    <a:lnTo>
                      <a:pt x="94" y="251"/>
                    </a:lnTo>
                    <a:lnTo>
                      <a:pt x="94" y="251"/>
                    </a:lnTo>
                    <a:lnTo>
                      <a:pt x="94" y="251"/>
                    </a:lnTo>
                    <a:lnTo>
                      <a:pt x="94" y="251"/>
                    </a:lnTo>
                    <a:lnTo>
                      <a:pt x="94" y="251"/>
                    </a:lnTo>
                    <a:lnTo>
                      <a:pt x="94" y="251"/>
                    </a:lnTo>
                    <a:lnTo>
                      <a:pt x="94" y="251"/>
                    </a:lnTo>
                    <a:lnTo>
                      <a:pt x="94" y="251"/>
                    </a:lnTo>
                    <a:lnTo>
                      <a:pt x="94" y="251"/>
                    </a:lnTo>
                    <a:lnTo>
                      <a:pt x="94" y="251"/>
                    </a:lnTo>
                    <a:lnTo>
                      <a:pt x="94" y="251"/>
                    </a:lnTo>
                    <a:lnTo>
                      <a:pt x="94" y="258"/>
                    </a:lnTo>
                    <a:lnTo>
                      <a:pt x="100" y="258"/>
                    </a:lnTo>
                    <a:lnTo>
                      <a:pt x="94" y="258"/>
                    </a:lnTo>
                    <a:lnTo>
                      <a:pt x="94" y="258"/>
                    </a:lnTo>
                    <a:lnTo>
                      <a:pt x="100" y="258"/>
                    </a:lnTo>
                    <a:lnTo>
                      <a:pt x="100" y="258"/>
                    </a:lnTo>
                    <a:lnTo>
                      <a:pt x="100" y="258"/>
                    </a:lnTo>
                    <a:lnTo>
                      <a:pt x="100" y="258"/>
                    </a:lnTo>
                    <a:lnTo>
                      <a:pt x="100" y="258"/>
                    </a:lnTo>
                    <a:lnTo>
                      <a:pt x="100" y="258"/>
                    </a:lnTo>
                    <a:lnTo>
                      <a:pt x="100" y="258"/>
                    </a:lnTo>
                    <a:lnTo>
                      <a:pt x="100" y="258"/>
                    </a:lnTo>
                    <a:lnTo>
                      <a:pt x="100" y="258"/>
                    </a:lnTo>
                    <a:lnTo>
                      <a:pt x="100" y="258"/>
                    </a:lnTo>
                    <a:lnTo>
                      <a:pt x="100" y="258"/>
                    </a:lnTo>
                    <a:lnTo>
                      <a:pt x="100" y="258"/>
                    </a:lnTo>
                    <a:lnTo>
                      <a:pt x="100" y="264"/>
                    </a:lnTo>
                    <a:lnTo>
                      <a:pt x="100" y="264"/>
                    </a:lnTo>
                    <a:lnTo>
                      <a:pt x="100" y="264"/>
                    </a:lnTo>
                    <a:lnTo>
                      <a:pt x="100" y="264"/>
                    </a:lnTo>
                    <a:lnTo>
                      <a:pt x="100" y="264"/>
                    </a:lnTo>
                    <a:lnTo>
                      <a:pt x="106" y="264"/>
                    </a:lnTo>
                    <a:lnTo>
                      <a:pt x="106" y="264"/>
                    </a:lnTo>
                    <a:lnTo>
                      <a:pt x="106" y="264"/>
                    </a:lnTo>
                    <a:lnTo>
                      <a:pt x="106" y="264"/>
                    </a:lnTo>
                    <a:lnTo>
                      <a:pt x="106" y="264"/>
                    </a:lnTo>
                    <a:lnTo>
                      <a:pt x="106" y="264"/>
                    </a:lnTo>
                    <a:lnTo>
                      <a:pt x="106" y="264"/>
                    </a:lnTo>
                    <a:lnTo>
                      <a:pt x="106" y="264"/>
                    </a:lnTo>
                    <a:lnTo>
                      <a:pt x="106" y="264"/>
                    </a:lnTo>
                    <a:lnTo>
                      <a:pt x="106" y="264"/>
                    </a:lnTo>
                    <a:lnTo>
                      <a:pt x="100" y="264"/>
                    </a:lnTo>
                    <a:lnTo>
                      <a:pt x="100" y="264"/>
                    </a:lnTo>
                    <a:lnTo>
                      <a:pt x="100" y="264"/>
                    </a:lnTo>
                    <a:lnTo>
                      <a:pt x="100" y="264"/>
                    </a:lnTo>
                    <a:lnTo>
                      <a:pt x="100" y="264"/>
                    </a:lnTo>
                    <a:lnTo>
                      <a:pt x="100" y="264"/>
                    </a:lnTo>
                    <a:lnTo>
                      <a:pt x="100" y="264"/>
                    </a:lnTo>
                    <a:lnTo>
                      <a:pt x="100" y="264"/>
                    </a:lnTo>
                    <a:lnTo>
                      <a:pt x="106" y="270"/>
                    </a:lnTo>
                    <a:lnTo>
                      <a:pt x="106" y="270"/>
                    </a:lnTo>
                    <a:lnTo>
                      <a:pt x="106" y="270"/>
                    </a:lnTo>
                    <a:lnTo>
                      <a:pt x="106" y="270"/>
                    </a:lnTo>
                    <a:lnTo>
                      <a:pt x="106" y="270"/>
                    </a:lnTo>
                    <a:lnTo>
                      <a:pt x="106" y="270"/>
                    </a:lnTo>
                    <a:lnTo>
                      <a:pt x="106" y="270"/>
                    </a:lnTo>
                    <a:lnTo>
                      <a:pt x="106" y="270"/>
                    </a:lnTo>
                    <a:lnTo>
                      <a:pt x="106" y="270"/>
                    </a:lnTo>
                    <a:lnTo>
                      <a:pt x="106" y="270"/>
                    </a:lnTo>
                    <a:lnTo>
                      <a:pt x="106" y="264"/>
                    </a:lnTo>
                    <a:lnTo>
                      <a:pt x="106" y="264"/>
                    </a:lnTo>
                    <a:lnTo>
                      <a:pt x="106" y="264"/>
                    </a:lnTo>
                    <a:lnTo>
                      <a:pt x="106" y="270"/>
                    </a:lnTo>
                    <a:lnTo>
                      <a:pt x="106" y="270"/>
                    </a:lnTo>
                    <a:lnTo>
                      <a:pt x="106" y="270"/>
                    </a:lnTo>
                    <a:lnTo>
                      <a:pt x="113" y="270"/>
                    </a:lnTo>
                    <a:lnTo>
                      <a:pt x="113" y="270"/>
                    </a:lnTo>
                    <a:lnTo>
                      <a:pt x="113" y="270"/>
                    </a:lnTo>
                    <a:lnTo>
                      <a:pt x="106" y="270"/>
                    </a:lnTo>
                    <a:lnTo>
                      <a:pt x="106" y="270"/>
                    </a:lnTo>
                    <a:lnTo>
                      <a:pt x="106" y="270"/>
                    </a:lnTo>
                    <a:lnTo>
                      <a:pt x="106" y="270"/>
                    </a:lnTo>
                    <a:lnTo>
                      <a:pt x="106" y="276"/>
                    </a:lnTo>
                    <a:lnTo>
                      <a:pt x="106" y="276"/>
                    </a:lnTo>
                    <a:lnTo>
                      <a:pt x="106" y="276"/>
                    </a:lnTo>
                    <a:lnTo>
                      <a:pt x="106" y="276"/>
                    </a:lnTo>
                    <a:lnTo>
                      <a:pt x="106" y="276"/>
                    </a:lnTo>
                    <a:lnTo>
                      <a:pt x="106" y="276"/>
                    </a:lnTo>
                    <a:lnTo>
                      <a:pt x="106" y="283"/>
                    </a:lnTo>
                    <a:lnTo>
                      <a:pt x="106" y="283"/>
                    </a:lnTo>
                    <a:lnTo>
                      <a:pt x="113" y="283"/>
                    </a:lnTo>
                    <a:lnTo>
                      <a:pt x="113" y="283"/>
                    </a:lnTo>
                    <a:lnTo>
                      <a:pt x="113" y="283"/>
                    </a:lnTo>
                    <a:lnTo>
                      <a:pt x="106" y="283"/>
                    </a:lnTo>
                    <a:lnTo>
                      <a:pt x="106" y="289"/>
                    </a:lnTo>
                    <a:lnTo>
                      <a:pt x="106" y="289"/>
                    </a:lnTo>
                    <a:lnTo>
                      <a:pt x="106" y="289"/>
                    </a:lnTo>
                    <a:lnTo>
                      <a:pt x="106" y="289"/>
                    </a:lnTo>
                    <a:lnTo>
                      <a:pt x="106" y="289"/>
                    </a:lnTo>
                    <a:lnTo>
                      <a:pt x="113" y="289"/>
                    </a:lnTo>
                    <a:lnTo>
                      <a:pt x="113" y="289"/>
                    </a:lnTo>
                    <a:lnTo>
                      <a:pt x="113" y="289"/>
                    </a:lnTo>
                    <a:lnTo>
                      <a:pt x="113" y="289"/>
                    </a:lnTo>
                    <a:lnTo>
                      <a:pt x="113" y="289"/>
                    </a:lnTo>
                    <a:lnTo>
                      <a:pt x="113" y="289"/>
                    </a:lnTo>
                    <a:lnTo>
                      <a:pt x="113" y="289"/>
                    </a:lnTo>
                    <a:lnTo>
                      <a:pt x="113" y="289"/>
                    </a:lnTo>
                    <a:lnTo>
                      <a:pt x="113" y="289"/>
                    </a:lnTo>
                    <a:lnTo>
                      <a:pt x="113" y="289"/>
                    </a:lnTo>
                    <a:lnTo>
                      <a:pt x="113" y="289"/>
                    </a:lnTo>
                    <a:lnTo>
                      <a:pt x="113" y="289"/>
                    </a:lnTo>
                    <a:lnTo>
                      <a:pt x="113" y="289"/>
                    </a:lnTo>
                    <a:lnTo>
                      <a:pt x="113" y="289"/>
                    </a:lnTo>
                    <a:lnTo>
                      <a:pt x="113" y="295"/>
                    </a:lnTo>
                    <a:lnTo>
                      <a:pt x="113" y="295"/>
                    </a:lnTo>
                    <a:lnTo>
                      <a:pt x="106" y="289"/>
                    </a:lnTo>
                    <a:lnTo>
                      <a:pt x="106" y="289"/>
                    </a:lnTo>
                    <a:lnTo>
                      <a:pt x="106" y="289"/>
                    </a:lnTo>
                    <a:lnTo>
                      <a:pt x="106" y="295"/>
                    </a:lnTo>
                    <a:lnTo>
                      <a:pt x="106" y="295"/>
                    </a:lnTo>
                    <a:lnTo>
                      <a:pt x="106" y="295"/>
                    </a:lnTo>
                    <a:lnTo>
                      <a:pt x="106" y="295"/>
                    </a:lnTo>
                    <a:lnTo>
                      <a:pt x="106" y="295"/>
                    </a:lnTo>
                    <a:lnTo>
                      <a:pt x="106" y="295"/>
                    </a:lnTo>
                    <a:lnTo>
                      <a:pt x="106" y="295"/>
                    </a:lnTo>
                    <a:lnTo>
                      <a:pt x="106" y="302"/>
                    </a:lnTo>
                    <a:lnTo>
                      <a:pt x="106" y="302"/>
                    </a:lnTo>
                    <a:lnTo>
                      <a:pt x="106" y="302"/>
                    </a:lnTo>
                    <a:lnTo>
                      <a:pt x="106" y="302"/>
                    </a:lnTo>
                    <a:lnTo>
                      <a:pt x="113" y="302"/>
                    </a:lnTo>
                    <a:lnTo>
                      <a:pt x="113" y="308"/>
                    </a:lnTo>
                    <a:lnTo>
                      <a:pt x="113" y="308"/>
                    </a:lnTo>
                    <a:lnTo>
                      <a:pt x="113" y="308"/>
                    </a:lnTo>
                    <a:lnTo>
                      <a:pt x="113" y="308"/>
                    </a:lnTo>
                    <a:lnTo>
                      <a:pt x="119" y="308"/>
                    </a:lnTo>
                    <a:lnTo>
                      <a:pt x="119" y="314"/>
                    </a:lnTo>
                    <a:lnTo>
                      <a:pt x="119" y="314"/>
                    </a:lnTo>
                    <a:lnTo>
                      <a:pt x="119" y="314"/>
                    </a:lnTo>
                    <a:lnTo>
                      <a:pt x="119" y="314"/>
                    </a:lnTo>
                    <a:lnTo>
                      <a:pt x="119" y="314"/>
                    </a:lnTo>
                    <a:lnTo>
                      <a:pt x="119" y="314"/>
                    </a:lnTo>
                    <a:lnTo>
                      <a:pt x="119" y="314"/>
                    </a:lnTo>
                    <a:lnTo>
                      <a:pt x="119" y="314"/>
                    </a:lnTo>
                    <a:lnTo>
                      <a:pt x="119" y="314"/>
                    </a:lnTo>
                    <a:lnTo>
                      <a:pt x="119" y="314"/>
                    </a:lnTo>
                    <a:lnTo>
                      <a:pt x="119" y="314"/>
                    </a:lnTo>
                    <a:lnTo>
                      <a:pt x="119" y="314"/>
                    </a:lnTo>
                    <a:lnTo>
                      <a:pt x="119" y="314"/>
                    </a:lnTo>
                    <a:lnTo>
                      <a:pt x="119" y="308"/>
                    </a:lnTo>
                    <a:lnTo>
                      <a:pt x="119" y="308"/>
                    </a:lnTo>
                    <a:lnTo>
                      <a:pt x="119" y="308"/>
                    </a:lnTo>
                    <a:lnTo>
                      <a:pt x="125" y="308"/>
                    </a:lnTo>
                    <a:lnTo>
                      <a:pt x="125" y="308"/>
                    </a:lnTo>
                    <a:lnTo>
                      <a:pt x="125" y="308"/>
                    </a:lnTo>
                    <a:lnTo>
                      <a:pt x="125" y="308"/>
                    </a:lnTo>
                    <a:lnTo>
                      <a:pt x="125" y="308"/>
                    </a:lnTo>
                    <a:lnTo>
                      <a:pt x="125" y="308"/>
                    </a:lnTo>
                    <a:lnTo>
                      <a:pt x="125" y="308"/>
                    </a:lnTo>
                    <a:lnTo>
                      <a:pt x="125" y="302"/>
                    </a:lnTo>
                    <a:lnTo>
                      <a:pt x="125" y="302"/>
                    </a:lnTo>
                    <a:lnTo>
                      <a:pt x="125" y="302"/>
                    </a:lnTo>
                    <a:lnTo>
                      <a:pt x="125" y="302"/>
                    </a:lnTo>
                    <a:lnTo>
                      <a:pt x="125" y="302"/>
                    </a:lnTo>
                    <a:lnTo>
                      <a:pt x="125" y="295"/>
                    </a:lnTo>
                    <a:lnTo>
                      <a:pt x="125" y="295"/>
                    </a:lnTo>
                    <a:lnTo>
                      <a:pt x="119" y="295"/>
                    </a:lnTo>
                    <a:lnTo>
                      <a:pt x="119" y="295"/>
                    </a:lnTo>
                    <a:lnTo>
                      <a:pt x="119" y="295"/>
                    </a:lnTo>
                    <a:lnTo>
                      <a:pt x="119" y="295"/>
                    </a:lnTo>
                    <a:lnTo>
                      <a:pt x="119" y="295"/>
                    </a:lnTo>
                    <a:lnTo>
                      <a:pt x="119" y="295"/>
                    </a:lnTo>
                    <a:lnTo>
                      <a:pt x="119" y="289"/>
                    </a:lnTo>
                    <a:lnTo>
                      <a:pt x="119" y="289"/>
                    </a:lnTo>
                    <a:lnTo>
                      <a:pt x="119" y="289"/>
                    </a:lnTo>
                    <a:lnTo>
                      <a:pt x="119" y="289"/>
                    </a:lnTo>
                    <a:lnTo>
                      <a:pt x="119" y="289"/>
                    </a:lnTo>
                    <a:lnTo>
                      <a:pt x="119" y="295"/>
                    </a:lnTo>
                    <a:lnTo>
                      <a:pt x="119" y="295"/>
                    </a:lnTo>
                    <a:lnTo>
                      <a:pt x="125" y="295"/>
                    </a:lnTo>
                    <a:lnTo>
                      <a:pt x="125" y="295"/>
                    </a:lnTo>
                    <a:lnTo>
                      <a:pt x="125" y="295"/>
                    </a:lnTo>
                    <a:lnTo>
                      <a:pt x="125" y="295"/>
                    </a:lnTo>
                    <a:lnTo>
                      <a:pt x="125" y="302"/>
                    </a:lnTo>
                    <a:lnTo>
                      <a:pt x="125" y="302"/>
                    </a:lnTo>
                    <a:lnTo>
                      <a:pt x="132" y="302"/>
                    </a:lnTo>
                    <a:lnTo>
                      <a:pt x="132" y="302"/>
                    </a:lnTo>
                    <a:lnTo>
                      <a:pt x="132" y="302"/>
                    </a:lnTo>
                    <a:lnTo>
                      <a:pt x="132" y="302"/>
                    </a:lnTo>
                    <a:lnTo>
                      <a:pt x="132" y="308"/>
                    </a:lnTo>
                    <a:lnTo>
                      <a:pt x="132" y="308"/>
                    </a:lnTo>
                    <a:lnTo>
                      <a:pt x="132" y="308"/>
                    </a:lnTo>
                    <a:lnTo>
                      <a:pt x="132" y="308"/>
                    </a:lnTo>
                    <a:lnTo>
                      <a:pt x="132" y="308"/>
                    </a:lnTo>
                    <a:lnTo>
                      <a:pt x="132" y="308"/>
                    </a:lnTo>
                    <a:lnTo>
                      <a:pt x="132" y="308"/>
                    </a:lnTo>
                    <a:lnTo>
                      <a:pt x="132" y="308"/>
                    </a:lnTo>
                    <a:lnTo>
                      <a:pt x="125" y="308"/>
                    </a:lnTo>
                    <a:lnTo>
                      <a:pt x="125" y="308"/>
                    </a:lnTo>
                    <a:lnTo>
                      <a:pt x="125" y="308"/>
                    </a:lnTo>
                    <a:lnTo>
                      <a:pt x="125" y="308"/>
                    </a:lnTo>
                    <a:lnTo>
                      <a:pt x="125" y="308"/>
                    </a:lnTo>
                    <a:lnTo>
                      <a:pt x="125" y="314"/>
                    </a:lnTo>
                    <a:lnTo>
                      <a:pt x="125" y="314"/>
                    </a:lnTo>
                    <a:lnTo>
                      <a:pt x="125" y="314"/>
                    </a:lnTo>
                    <a:lnTo>
                      <a:pt x="125" y="314"/>
                    </a:lnTo>
                    <a:lnTo>
                      <a:pt x="125" y="314"/>
                    </a:lnTo>
                    <a:lnTo>
                      <a:pt x="125" y="314"/>
                    </a:lnTo>
                    <a:lnTo>
                      <a:pt x="125" y="320"/>
                    </a:lnTo>
                    <a:lnTo>
                      <a:pt x="125" y="320"/>
                    </a:lnTo>
                    <a:lnTo>
                      <a:pt x="125" y="320"/>
                    </a:lnTo>
                    <a:lnTo>
                      <a:pt x="125" y="320"/>
                    </a:lnTo>
                    <a:lnTo>
                      <a:pt x="125" y="320"/>
                    </a:lnTo>
                    <a:lnTo>
                      <a:pt x="125" y="320"/>
                    </a:lnTo>
                    <a:lnTo>
                      <a:pt x="125" y="320"/>
                    </a:lnTo>
                    <a:lnTo>
                      <a:pt x="125" y="320"/>
                    </a:lnTo>
                    <a:lnTo>
                      <a:pt x="125" y="320"/>
                    </a:lnTo>
                    <a:lnTo>
                      <a:pt x="125" y="320"/>
                    </a:lnTo>
                    <a:lnTo>
                      <a:pt x="132" y="320"/>
                    </a:lnTo>
                    <a:lnTo>
                      <a:pt x="132" y="320"/>
                    </a:lnTo>
                    <a:lnTo>
                      <a:pt x="132" y="320"/>
                    </a:lnTo>
                    <a:lnTo>
                      <a:pt x="132" y="320"/>
                    </a:lnTo>
                    <a:lnTo>
                      <a:pt x="132" y="320"/>
                    </a:lnTo>
                    <a:lnTo>
                      <a:pt x="132" y="320"/>
                    </a:lnTo>
                    <a:lnTo>
                      <a:pt x="132" y="320"/>
                    </a:lnTo>
                    <a:lnTo>
                      <a:pt x="138" y="320"/>
                    </a:lnTo>
                    <a:lnTo>
                      <a:pt x="138" y="320"/>
                    </a:lnTo>
                    <a:lnTo>
                      <a:pt x="132" y="320"/>
                    </a:lnTo>
                    <a:lnTo>
                      <a:pt x="132" y="320"/>
                    </a:lnTo>
                    <a:lnTo>
                      <a:pt x="132" y="320"/>
                    </a:lnTo>
                    <a:lnTo>
                      <a:pt x="132" y="320"/>
                    </a:lnTo>
                    <a:lnTo>
                      <a:pt x="132" y="320"/>
                    </a:lnTo>
                    <a:lnTo>
                      <a:pt x="132" y="320"/>
                    </a:lnTo>
                    <a:lnTo>
                      <a:pt x="132" y="320"/>
                    </a:lnTo>
                    <a:lnTo>
                      <a:pt x="132" y="320"/>
                    </a:lnTo>
                    <a:lnTo>
                      <a:pt x="132" y="327"/>
                    </a:lnTo>
                    <a:lnTo>
                      <a:pt x="132" y="327"/>
                    </a:lnTo>
                    <a:lnTo>
                      <a:pt x="132" y="327"/>
                    </a:lnTo>
                    <a:lnTo>
                      <a:pt x="132" y="327"/>
                    </a:lnTo>
                    <a:lnTo>
                      <a:pt x="132" y="327"/>
                    </a:lnTo>
                    <a:lnTo>
                      <a:pt x="132" y="327"/>
                    </a:lnTo>
                    <a:lnTo>
                      <a:pt x="132" y="327"/>
                    </a:lnTo>
                    <a:lnTo>
                      <a:pt x="125" y="327"/>
                    </a:lnTo>
                    <a:lnTo>
                      <a:pt x="125" y="327"/>
                    </a:lnTo>
                    <a:lnTo>
                      <a:pt x="125" y="327"/>
                    </a:lnTo>
                    <a:lnTo>
                      <a:pt x="125" y="327"/>
                    </a:lnTo>
                    <a:lnTo>
                      <a:pt x="125" y="327"/>
                    </a:lnTo>
                    <a:lnTo>
                      <a:pt x="125" y="327"/>
                    </a:lnTo>
                    <a:lnTo>
                      <a:pt x="125" y="327"/>
                    </a:lnTo>
                    <a:lnTo>
                      <a:pt x="125" y="327"/>
                    </a:lnTo>
                    <a:lnTo>
                      <a:pt x="132" y="327"/>
                    </a:lnTo>
                    <a:lnTo>
                      <a:pt x="132" y="333"/>
                    </a:lnTo>
                    <a:lnTo>
                      <a:pt x="132" y="333"/>
                    </a:lnTo>
                    <a:lnTo>
                      <a:pt x="132" y="339"/>
                    </a:lnTo>
                    <a:lnTo>
                      <a:pt x="132" y="339"/>
                    </a:lnTo>
                    <a:lnTo>
                      <a:pt x="132" y="339"/>
                    </a:lnTo>
                    <a:lnTo>
                      <a:pt x="132" y="339"/>
                    </a:lnTo>
                    <a:lnTo>
                      <a:pt x="132" y="346"/>
                    </a:lnTo>
                    <a:lnTo>
                      <a:pt x="132" y="346"/>
                    </a:lnTo>
                    <a:lnTo>
                      <a:pt x="132" y="346"/>
                    </a:lnTo>
                    <a:lnTo>
                      <a:pt x="132" y="352"/>
                    </a:lnTo>
                    <a:lnTo>
                      <a:pt x="138" y="352"/>
                    </a:lnTo>
                    <a:lnTo>
                      <a:pt x="138" y="352"/>
                    </a:lnTo>
                    <a:lnTo>
                      <a:pt x="138" y="352"/>
                    </a:lnTo>
                    <a:lnTo>
                      <a:pt x="138" y="346"/>
                    </a:lnTo>
                    <a:lnTo>
                      <a:pt x="138" y="346"/>
                    </a:lnTo>
                    <a:lnTo>
                      <a:pt x="138" y="346"/>
                    </a:lnTo>
                    <a:lnTo>
                      <a:pt x="144" y="339"/>
                    </a:lnTo>
                    <a:lnTo>
                      <a:pt x="144" y="339"/>
                    </a:lnTo>
                    <a:lnTo>
                      <a:pt x="144" y="339"/>
                    </a:lnTo>
                    <a:lnTo>
                      <a:pt x="150" y="339"/>
                    </a:lnTo>
                    <a:lnTo>
                      <a:pt x="150" y="339"/>
                    </a:lnTo>
                    <a:lnTo>
                      <a:pt x="150" y="339"/>
                    </a:lnTo>
                    <a:lnTo>
                      <a:pt x="150" y="333"/>
                    </a:lnTo>
                    <a:lnTo>
                      <a:pt x="150" y="333"/>
                    </a:lnTo>
                    <a:lnTo>
                      <a:pt x="150" y="327"/>
                    </a:lnTo>
                    <a:lnTo>
                      <a:pt x="150" y="327"/>
                    </a:lnTo>
                    <a:lnTo>
                      <a:pt x="144" y="320"/>
                    </a:lnTo>
                    <a:lnTo>
                      <a:pt x="144" y="320"/>
                    </a:lnTo>
                    <a:lnTo>
                      <a:pt x="144" y="314"/>
                    </a:lnTo>
                    <a:lnTo>
                      <a:pt x="144" y="308"/>
                    </a:lnTo>
                    <a:lnTo>
                      <a:pt x="138" y="302"/>
                    </a:lnTo>
                    <a:lnTo>
                      <a:pt x="138" y="302"/>
                    </a:lnTo>
                    <a:lnTo>
                      <a:pt x="138" y="295"/>
                    </a:lnTo>
                    <a:lnTo>
                      <a:pt x="132" y="289"/>
                    </a:lnTo>
                    <a:lnTo>
                      <a:pt x="132" y="289"/>
                    </a:lnTo>
                    <a:lnTo>
                      <a:pt x="132" y="289"/>
                    </a:lnTo>
                    <a:lnTo>
                      <a:pt x="132" y="283"/>
                    </a:lnTo>
                    <a:lnTo>
                      <a:pt x="132" y="283"/>
                    </a:lnTo>
                    <a:lnTo>
                      <a:pt x="132" y="283"/>
                    </a:lnTo>
                    <a:lnTo>
                      <a:pt x="125" y="276"/>
                    </a:lnTo>
                    <a:lnTo>
                      <a:pt x="125" y="276"/>
                    </a:lnTo>
                    <a:lnTo>
                      <a:pt x="125" y="270"/>
                    </a:lnTo>
                    <a:lnTo>
                      <a:pt x="125" y="270"/>
                    </a:lnTo>
                    <a:lnTo>
                      <a:pt x="125" y="270"/>
                    </a:lnTo>
                    <a:lnTo>
                      <a:pt x="125" y="270"/>
                    </a:lnTo>
                    <a:lnTo>
                      <a:pt x="125" y="264"/>
                    </a:lnTo>
                    <a:lnTo>
                      <a:pt x="119" y="258"/>
                    </a:lnTo>
                    <a:lnTo>
                      <a:pt x="119" y="258"/>
                    </a:lnTo>
                    <a:lnTo>
                      <a:pt x="119" y="258"/>
                    </a:lnTo>
                    <a:lnTo>
                      <a:pt x="119" y="258"/>
                    </a:lnTo>
                    <a:lnTo>
                      <a:pt x="119" y="258"/>
                    </a:lnTo>
                    <a:lnTo>
                      <a:pt x="119" y="258"/>
                    </a:lnTo>
                    <a:lnTo>
                      <a:pt x="119" y="251"/>
                    </a:lnTo>
                    <a:lnTo>
                      <a:pt x="119" y="251"/>
                    </a:lnTo>
                    <a:lnTo>
                      <a:pt x="113" y="245"/>
                    </a:lnTo>
                    <a:lnTo>
                      <a:pt x="113" y="245"/>
                    </a:lnTo>
                    <a:lnTo>
                      <a:pt x="113" y="239"/>
                    </a:lnTo>
                    <a:lnTo>
                      <a:pt x="113" y="239"/>
                    </a:lnTo>
                    <a:lnTo>
                      <a:pt x="113" y="239"/>
                    </a:lnTo>
                    <a:lnTo>
                      <a:pt x="113" y="232"/>
                    </a:lnTo>
                    <a:lnTo>
                      <a:pt x="106" y="220"/>
                    </a:lnTo>
                    <a:lnTo>
                      <a:pt x="106" y="214"/>
                    </a:lnTo>
                    <a:lnTo>
                      <a:pt x="106" y="214"/>
                    </a:lnTo>
                    <a:lnTo>
                      <a:pt x="106" y="207"/>
                    </a:lnTo>
                    <a:lnTo>
                      <a:pt x="106" y="207"/>
                    </a:lnTo>
                    <a:lnTo>
                      <a:pt x="106" y="201"/>
                    </a:lnTo>
                    <a:lnTo>
                      <a:pt x="100" y="195"/>
                    </a:lnTo>
                    <a:lnTo>
                      <a:pt x="100" y="195"/>
                    </a:lnTo>
                    <a:lnTo>
                      <a:pt x="100" y="195"/>
                    </a:lnTo>
                    <a:lnTo>
                      <a:pt x="100" y="195"/>
                    </a:lnTo>
                    <a:lnTo>
                      <a:pt x="100" y="188"/>
                    </a:lnTo>
                    <a:lnTo>
                      <a:pt x="100" y="182"/>
                    </a:lnTo>
                    <a:lnTo>
                      <a:pt x="100" y="182"/>
                    </a:lnTo>
                    <a:lnTo>
                      <a:pt x="100" y="176"/>
                    </a:lnTo>
                    <a:lnTo>
                      <a:pt x="100" y="170"/>
                    </a:lnTo>
                    <a:lnTo>
                      <a:pt x="100" y="170"/>
                    </a:lnTo>
                    <a:lnTo>
                      <a:pt x="94" y="170"/>
                    </a:lnTo>
                    <a:lnTo>
                      <a:pt x="94" y="170"/>
                    </a:lnTo>
                    <a:lnTo>
                      <a:pt x="94" y="170"/>
                    </a:lnTo>
                    <a:lnTo>
                      <a:pt x="94" y="170"/>
                    </a:lnTo>
                    <a:lnTo>
                      <a:pt x="94" y="163"/>
                    </a:lnTo>
                    <a:lnTo>
                      <a:pt x="94" y="157"/>
                    </a:lnTo>
                    <a:lnTo>
                      <a:pt x="94" y="157"/>
                    </a:lnTo>
                    <a:lnTo>
                      <a:pt x="94" y="151"/>
                    </a:lnTo>
                    <a:lnTo>
                      <a:pt x="94" y="151"/>
                    </a:lnTo>
                    <a:lnTo>
                      <a:pt x="94" y="151"/>
                    </a:lnTo>
                    <a:lnTo>
                      <a:pt x="94" y="151"/>
                    </a:lnTo>
                    <a:lnTo>
                      <a:pt x="94" y="144"/>
                    </a:lnTo>
                    <a:lnTo>
                      <a:pt x="94" y="144"/>
                    </a:lnTo>
                    <a:lnTo>
                      <a:pt x="94" y="144"/>
                    </a:lnTo>
                    <a:lnTo>
                      <a:pt x="94" y="138"/>
                    </a:lnTo>
                    <a:lnTo>
                      <a:pt x="94" y="138"/>
                    </a:lnTo>
                    <a:lnTo>
                      <a:pt x="94" y="132"/>
                    </a:lnTo>
                    <a:lnTo>
                      <a:pt x="94" y="132"/>
                    </a:lnTo>
                    <a:lnTo>
                      <a:pt x="94" y="126"/>
                    </a:lnTo>
                    <a:lnTo>
                      <a:pt x="94" y="126"/>
                    </a:lnTo>
                    <a:lnTo>
                      <a:pt x="94" y="126"/>
                    </a:lnTo>
                    <a:lnTo>
                      <a:pt x="94" y="126"/>
                    </a:lnTo>
                    <a:lnTo>
                      <a:pt x="94" y="126"/>
                    </a:lnTo>
                    <a:lnTo>
                      <a:pt x="94" y="119"/>
                    </a:lnTo>
                    <a:lnTo>
                      <a:pt x="94" y="119"/>
                    </a:lnTo>
                    <a:lnTo>
                      <a:pt x="94" y="119"/>
                    </a:lnTo>
                    <a:lnTo>
                      <a:pt x="88" y="119"/>
                    </a:lnTo>
                    <a:lnTo>
                      <a:pt x="88" y="119"/>
                    </a:lnTo>
                    <a:lnTo>
                      <a:pt x="88" y="119"/>
                    </a:lnTo>
                    <a:lnTo>
                      <a:pt x="88" y="113"/>
                    </a:lnTo>
                    <a:lnTo>
                      <a:pt x="81" y="113"/>
                    </a:lnTo>
                    <a:lnTo>
                      <a:pt x="81" y="113"/>
                    </a:lnTo>
                    <a:lnTo>
                      <a:pt x="81" y="113"/>
                    </a:lnTo>
                    <a:lnTo>
                      <a:pt x="81" y="113"/>
                    </a:lnTo>
                    <a:lnTo>
                      <a:pt x="81" y="113"/>
                    </a:lnTo>
                    <a:lnTo>
                      <a:pt x="81" y="113"/>
                    </a:lnTo>
                    <a:lnTo>
                      <a:pt x="75" y="119"/>
                    </a:lnTo>
                    <a:lnTo>
                      <a:pt x="75" y="119"/>
                    </a:lnTo>
                    <a:lnTo>
                      <a:pt x="75" y="119"/>
                    </a:lnTo>
                    <a:lnTo>
                      <a:pt x="75" y="119"/>
                    </a:lnTo>
                    <a:lnTo>
                      <a:pt x="75" y="126"/>
                    </a:lnTo>
                    <a:lnTo>
                      <a:pt x="81" y="126"/>
                    </a:lnTo>
                    <a:lnTo>
                      <a:pt x="81" y="126"/>
                    </a:lnTo>
                    <a:lnTo>
                      <a:pt x="81" y="126"/>
                    </a:lnTo>
                    <a:lnTo>
                      <a:pt x="81" y="126"/>
                    </a:lnTo>
                    <a:lnTo>
                      <a:pt x="81" y="126"/>
                    </a:lnTo>
                    <a:lnTo>
                      <a:pt x="88" y="132"/>
                    </a:lnTo>
                    <a:lnTo>
                      <a:pt x="88" y="132"/>
                    </a:lnTo>
                    <a:lnTo>
                      <a:pt x="88" y="132"/>
                    </a:lnTo>
                    <a:lnTo>
                      <a:pt x="88" y="132"/>
                    </a:lnTo>
                    <a:lnTo>
                      <a:pt x="88" y="132"/>
                    </a:lnTo>
                    <a:lnTo>
                      <a:pt x="88" y="132"/>
                    </a:lnTo>
                    <a:lnTo>
                      <a:pt x="88" y="138"/>
                    </a:lnTo>
                    <a:lnTo>
                      <a:pt x="88" y="138"/>
                    </a:lnTo>
                    <a:lnTo>
                      <a:pt x="88" y="138"/>
                    </a:lnTo>
                    <a:lnTo>
                      <a:pt x="94" y="138"/>
                    </a:lnTo>
                    <a:lnTo>
                      <a:pt x="94" y="144"/>
                    </a:lnTo>
                    <a:lnTo>
                      <a:pt x="94" y="144"/>
                    </a:lnTo>
                    <a:lnTo>
                      <a:pt x="88" y="144"/>
                    </a:lnTo>
                    <a:lnTo>
                      <a:pt x="88" y="144"/>
                    </a:lnTo>
                    <a:lnTo>
                      <a:pt x="88" y="144"/>
                    </a:lnTo>
                    <a:lnTo>
                      <a:pt x="88" y="144"/>
                    </a:lnTo>
                    <a:lnTo>
                      <a:pt x="88" y="144"/>
                    </a:lnTo>
                    <a:lnTo>
                      <a:pt x="81" y="144"/>
                    </a:lnTo>
                    <a:lnTo>
                      <a:pt x="81" y="138"/>
                    </a:lnTo>
                    <a:lnTo>
                      <a:pt x="81" y="138"/>
                    </a:lnTo>
                    <a:lnTo>
                      <a:pt x="81" y="138"/>
                    </a:lnTo>
                    <a:lnTo>
                      <a:pt x="81" y="138"/>
                    </a:lnTo>
                    <a:lnTo>
                      <a:pt x="81" y="138"/>
                    </a:lnTo>
                    <a:lnTo>
                      <a:pt x="81" y="132"/>
                    </a:lnTo>
                    <a:lnTo>
                      <a:pt x="81" y="132"/>
                    </a:lnTo>
                    <a:lnTo>
                      <a:pt x="81" y="132"/>
                    </a:lnTo>
                    <a:lnTo>
                      <a:pt x="81" y="132"/>
                    </a:lnTo>
                    <a:lnTo>
                      <a:pt x="81" y="126"/>
                    </a:lnTo>
                    <a:lnTo>
                      <a:pt x="81" y="126"/>
                    </a:lnTo>
                    <a:lnTo>
                      <a:pt x="81" y="126"/>
                    </a:lnTo>
                    <a:lnTo>
                      <a:pt x="75" y="126"/>
                    </a:lnTo>
                    <a:lnTo>
                      <a:pt x="75" y="126"/>
                    </a:lnTo>
                    <a:lnTo>
                      <a:pt x="75" y="132"/>
                    </a:lnTo>
                    <a:lnTo>
                      <a:pt x="75" y="126"/>
                    </a:lnTo>
                    <a:lnTo>
                      <a:pt x="75" y="126"/>
                    </a:lnTo>
                    <a:lnTo>
                      <a:pt x="75" y="126"/>
                    </a:lnTo>
                    <a:lnTo>
                      <a:pt x="75" y="132"/>
                    </a:lnTo>
                    <a:lnTo>
                      <a:pt x="75" y="132"/>
                    </a:lnTo>
                    <a:lnTo>
                      <a:pt x="75" y="132"/>
                    </a:lnTo>
                    <a:lnTo>
                      <a:pt x="75" y="132"/>
                    </a:lnTo>
                    <a:lnTo>
                      <a:pt x="75" y="132"/>
                    </a:lnTo>
                    <a:lnTo>
                      <a:pt x="75" y="138"/>
                    </a:lnTo>
                    <a:lnTo>
                      <a:pt x="75" y="138"/>
                    </a:lnTo>
                    <a:lnTo>
                      <a:pt x="75" y="138"/>
                    </a:lnTo>
                    <a:lnTo>
                      <a:pt x="75" y="138"/>
                    </a:lnTo>
                    <a:lnTo>
                      <a:pt x="75" y="138"/>
                    </a:lnTo>
                    <a:lnTo>
                      <a:pt x="75" y="144"/>
                    </a:lnTo>
                    <a:lnTo>
                      <a:pt x="75" y="144"/>
                    </a:lnTo>
                    <a:lnTo>
                      <a:pt x="75" y="144"/>
                    </a:lnTo>
                    <a:lnTo>
                      <a:pt x="75" y="144"/>
                    </a:lnTo>
                    <a:lnTo>
                      <a:pt x="75" y="144"/>
                    </a:lnTo>
                    <a:lnTo>
                      <a:pt x="75" y="144"/>
                    </a:lnTo>
                    <a:lnTo>
                      <a:pt x="75" y="151"/>
                    </a:lnTo>
                    <a:lnTo>
                      <a:pt x="75" y="151"/>
                    </a:lnTo>
                    <a:lnTo>
                      <a:pt x="75" y="151"/>
                    </a:lnTo>
                    <a:lnTo>
                      <a:pt x="75" y="151"/>
                    </a:lnTo>
                    <a:lnTo>
                      <a:pt x="75" y="151"/>
                    </a:lnTo>
                    <a:lnTo>
                      <a:pt x="75" y="151"/>
                    </a:lnTo>
                    <a:lnTo>
                      <a:pt x="75" y="157"/>
                    </a:lnTo>
                    <a:lnTo>
                      <a:pt x="75" y="157"/>
                    </a:lnTo>
                    <a:lnTo>
                      <a:pt x="75" y="157"/>
                    </a:lnTo>
                    <a:lnTo>
                      <a:pt x="75" y="157"/>
                    </a:lnTo>
                    <a:lnTo>
                      <a:pt x="81" y="157"/>
                    </a:lnTo>
                    <a:lnTo>
                      <a:pt x="81" y="157"/>
                    </a:lnTo>
                    <a:lnTo>
                      <a:pt x="81" y="157"/>
                    </a:lnTo>
                    <a:lnTo>
                      <a:pt x="81" y="157"/>
                    </a:lnTo>
                    <a:lnTo>
                      <a:pt x="88" y="163"/>
                    </a:lnTo>
                    <a:lnTo>
                      <a:pt x="88" y="163"/>
                    </a:lnTo>
                    <a:lnTo>
                      <a:pt x="88" y="163"/>
                    </a:lnTo>
                    <a:lnTo>
                      <a:pt x="88" y="163"/>
                    </a:lnTo>
                    <a:lnTo>
                      <a:pt x="88" y="163"/>
                    </a:lnTo>
                    <a:lnTo>
                      <a:pt x="88" y="170"/>
                    </a:lnTo>
                    <a:lnTo>
                      <a:pt x="88" y="170"/>
                    </a:lnTo>
                    <a:lnTo>
                      <a:pt x="88" y="170"/>
                    </a:lnTo>
                    <a:lnTo>
                      <a:pt x="88" y="170"/>
                    </a:lnTo>
                    <a:lnTo>
                      <a:pt x="88" y="170"/>
                    </a:lnTo>
                    <a:lnTo>
                      <a:pt x="88" y="170"/>
                    </a:lnTo>
                    <a:lnTo>
                      <a:pt x="88" y="170"/>
                    </a:lnTo>
                    <a:lnTo>
                      <a:pt x="88" y="170"/>
                    </a:lnTo>
                    <a:lnTo>
                      <a:pt x="88" y="170"/>
                    </a:lnTo>
                    <a:lnTo>
                      <a:pt x="88" y="170"/>
                    </a:lnTo>
                    <a:lnTo>
                      <a:pt x="88" y="163"/>
                    </a:lnTo>
                    <a:lnTo>
                      <a:pt x="88" y="163"/>
                    </a:lnTo>
                    <a:lnTo>
                      <a:pt x="88" y="163"/>
                    </a:lnTo>
                    <a:lnTo>
                      <a:pt x="81" y="163"/>
                    </a:lnTo>
                    <a:lnTo>
                      <a:pt x="81" y="163"/>
                    </a:lnTo>
                    <a:lnTo>
                      <a:pt x="75" y="157"/>
                    </a:lnTo>
                    <a:lnTo>
                      <a:pt x="75" y="157"/>
                    </a:lnTo>
                    <a:lnTo>
                      <a:pt x="75" y="157"/>
                    </a:lnTo>
                    <a:lnTo>
                      <a:pt x="75" y="157"/>
                    </a:lnTo>
                    <a:lnTo>
                      <a:pt x="75" y="157"/>
                    </a:lnTo>
                    <a:lnTo>
                      <a:pt x="75" y="157"/>
                    </a:lnTo>
                    <a:lnTo>
                      <a:pt x="75" y="157"/>
                    </a:lnTo>
                    <a:lnTo>
                      <a:pt x="75" y="151"/>
                    </a:lnTo>
                    <a:lnTo>
                      <a:pt x="69" y="151"/>
                    </a:lnTo>
                    <a:lnTo>
                      <a:pt x="69" y="151"/>
                    </a:lnTo>
                    <a:lnTo>
                      <a:pt x="69" y="151"/>
                    </a:lnTo>
                    <a:lnTo>
                      <a:pt x="62" y="151"/>
                    </a:lnTo>
                    <a:lnTo>
                      <a:pt x="62" y="151"/>
                    </a:lnTo>
                    <a:lnTo>
                      <a:pt x="56" y="151"/>
                    </a:lnTo>
                    <a:lnTo>
                      <a:pt x="56" y="151"/>
                    </a:lnTo>
                    <a:lnTo>
                      <a:pt x="56" y="151"/>
                    </a:lnTo>
                    <a:lnTo>
                      <a:pt x="56" y="151"/>
                    </a:lnTo>
                    <a:lnTo>
                      <a:pt x="56" y="151"/>
                    </a:lnTo>
                    <a:lnTo>
                      <a:pt x="56" y="151"/>
                    </a:lnTo>
                    <a:lnTo>
                      <a:pt x="50" y="151"/>
                    </a:lnTo>
                    <a:lnTo>
                      <a:pt x="44" y="151"/>
                    </a:lnTo>
                    <a:lnTo>
                      <a:pt x="37" y="151"/>
                    </a:lnTo>
                    <a:lnTo>
                      <a:pt x="37" y="151"/>
                    </a:lnTo>
                    <a:lnTo>
                      <a:pt x="37" y="151"/>
                    </a:lnTo>
                    <a:lnTo>
                      <a:pt x="37" y="151"/>
                    </a:lnTo>
                    <a:lnTo>
                      <a:pt x="37" y="151"/>
                    </a:lnTo>
                    <a:lnTo>
                      <a:pt x="37" y="151"/>
                    </a:lnTo>
                    <a:lnTo>
                      <a:pt x="31" y="144"/>
                    </a:lnTo>
                    <a:lnTo>
                      <a:pt x="31" y="144"/>
                    </a:lnTo>
                    <a:lnTo>
                      <a:pt x="31" y="144"/>
                    </a:lnTo>
                    <a:lnTo>
                      <a:pt x="25" y="138"/>
                    </a:lnTo>
                    <a:lnTo>
                      <a:pt x="25" y="138"/>
                    </a:lnTo>
                    <a:lnTo>
                      <a:pt x="25" y="138"/>
                    </a:lnTo>
                    <a:lnTo>
                      <a:pt x="25" y="138"/>
                    </a:lnTo>
                    <a:lnTo>
                      <a:pt x="18" y="138"/>
                    </a:lnTo>
                    <a:lnTo>
                      <a:pt x="18" y="132"/>
                    </a:lnTo>
                    <a:lnTo>
                      <a:pt x="18" y="132"/>
                    </a:lnTo>
                    <a:lnTo>
                      <a:pt x="18" y="132"/>
                    </a:lnTo>
                    <a:lnTo>
                      <a:pt x="18" y="132"/>
                    </a:lnTo>
                    <a:lnTo>
                      <a:pt x="18" y="132"/>
                    </a:lnTo>
                    <a:lnTo>
                      <a:pt x="18" y="126"/>
                    </a:lnTo>
                    <a:lnTo>
                      <a:pt x="18" y="126"/>
                    </a:lnTo>
                    <a:lnTo>
                      <a:pt x="12" y="126"/>
                    </a:lnTo>
                    <a:lnTo>
                      <a:pt x="12" y="126"/>
                    </a:lnTo>
                    <a:lnTo>
                      <a:pt x="12" y="126"/>
                    </a:lnTo>
                    <a:lnTo>
                      <a:pt x="6" y="126"/>
                    </a:lnTo>
                    <a:lnTo>
                      <a:pt x="6" y="126"/>
                    </a:lnTo>
                    <a:lnTo>
                      <a:pt x="0" y="126"/>
                    </a:lnTo>
                    <a:lnTo>
                      <a:pt x="0" y="119"/>
                    </a:lnTo>
                    <a:lnTo>
                      <a:pt x="0" y="119"/>
                    </a:lnTo>
                    <a:lnTo>
                      <a:pt x="0" y="119"/>
                    </a:lnTo>
                    <a:lnTo>
                      <a:pt x="0" y="119"/>
                    </a:lnTo>
                    <a:lnTo>
                      <a:pt x="0" y="119"/>
                    </a:lnTo>
                    <a:lnTo>
                      <a:pt x="0" y="107"/>
                    </a:lnTo>
                    <a:lnTo>
                      <a:pt x="0" y="107"/>
                    </a:lnTo>
                    <a:lnTo>
                      <a:pt x="0" y="113"/>
                    </a:lnTo>
                    <a:lnTo>
                      <a:pt x="0" y="113"/>
                    </a:lnTo>
                    <a:lnTo>
                      <a:pt x="0" y="113"/>
                    </a:lnTo>
                    <a:lnTo>
                      <a:pt x="0" y="113"/>
                    </a:lnTo>
                    <a:lnTo>
                      <a:pt x="0" y="113"/>
                    </a:lnTo>
                    <a:lnTo>
                      <a:pt x="0" y="113"/>
                    </a:lnTo>
                    <a:lnTo>
                      <a:pt x="0" y="113"/>
                    </a:lnTo>
                    <a:lnTo>
                      <a:pt x="0" y="113"/>
                    </a:lnTo>
                    <a:lnTo>
                      <a:pt x="0" y="119"/>
                    </a:lnTo>
                    <a:lnTo>
                      <a:pt x="0" y="119"/>
                    </a:lnTo>
                    <a:lnTo>
                      <a:pt x="12" y="119"/>
                    </a:lnTo>
                    <a:lnTo>
                      <a:pt x="12" y="119"/>
                    </a:lnTo>
                    <a:lnTo>
                      <a:pt x="12" y="119"/>
                    </a:lnTo>
                    <a:lnTo>
                      <a:pt x="12" y="119"/>
                    </a:lnTo>
                    <a:lnTo>
                      <a:pt x="12" y="119"/>
                    </a:lnTo>
                    <a:lnTo>
                      <a:pt x="18" y="119"/>
                    </a:lnTo>
                    <a:lnTo>
                      <a:pt x="18" y="119"/>
                    </a:lnTo>
                    <a:lnTo>
                      <a:pt x="18" y="119"/>
                    </a:lnTo>
                    <a:lnTo>
                      <a:pt x="18" y="119"/>
                    </a:lnTo>
                    <a:lnTo>
                      <a:pt x="18" y="119"/>
                    </a:lnTo>
                    <a:lnTo>
                      <a:pt x="18" y="113"/>
                    </a:lnTo>
                    <a:lnTo>
                      <a:pt x="25" y="113"/>
                    </a:lnTo>
                    <a:lnTo>
                      <a:pt x="31" y="113"/>
                    </a:lnTo>
                    <a:lnTo>
                      <a:pt x="31" y="113"/>
                    </a:lnTo>
                    <a:lnTo>
                      <a:pt x="31" y="113"/>
                    </a:lnTo>
                    <a:lnTo>
                      <a:pt x="37" y="113"/>
                    </a:lnTo>
                    <a:lnTo>
                      <a:pt x="37" y="107"/>
                    </a:lnTo>
                    <a:lnTo>
                      <a:pt x="37" y="107"/>
                    </a:lnTo>
                    <a:lnTo>
                      <a:pt x="37" y="107"/>
                    </a:lnTo>
                    <a:lnTo>
                      <a:pt x="44" y="107"/>
                    </a:lnTo>
                    <a:lnTo>
                      <a:pt x="44" y="107"/>
                    </a:lnTo>
                    <a:lnTo>
                      <a:pt x="50" y="107"/>
                    </a:lnTo>
                    <a:lnTo>
                      <a:pt x="50" y="107"/>
                    </a:lnTo>
                    <a:lnTo>
                      <a:pt x="56" y="107"/>
                    </a:lnTo>
                    <a:lnTo>
                      <a:pt x="62" y="107"/>
                    </a:lnTo>
                    <a:lnTo>
                      <a:pt x="62" y="107"/>
                    </a:lnTo>
                    <a:lnTo>
                      <a:pt x="62" y="107"/>
                    </a:lnTo>
                    <a:lnTo>
                      <a:pt x="62" y="107"/>
                    </a:lnTo>
                    <a:lnTo>
                      <a:pt x="62" y="107"/>
                    </a:lnTo>
                    <a:lnTo>
                      <a:pt x="62" y="107"/>
                    </a:lnTo>
                    <a:lnTo>
                      <a:pt x="62" y="100"/>
                    </a:lnTo>
                    <a:lnTo>
                      <a:pt x="62" y="100"/>
                    </a:lnTo>
                    <a:lnTo>
                      <a:pt x="62" y="100"/>
                    </a:lnTo>
                    <a:lnTo>
                      <a:pt x="62" y="100"/>
                    </a:lnTo>
                    <a:lnTo>
                      <a:pt x="69" y="100"/>
                    </a:lnTo>
                    <a:lnTo>
                      <a:pt x="69" y="100"/>
                    </a:lnTo>
                    <a:lnTo>
                      <a:pt x="69" y="100"/>
                    </a:lnTo>
                    <a:lnTo>
                      <a:pt x="69" y="100"/>
                    </a:lnTo>
                    <a:lnTo>
                      <a:pt x="69" y="94"/>
                    </a:lnTo>
                    <a:lnTo>
                      <a:pt x="69" y="94"/>
                    </a:lnTo>
                    <a:lnTo>
                      <a:pt x="69" y="94"/>
                    </a:lnTo>
                    <a:lnTo>
                      <a:pt x="69" y="94"/>
                    </a:lnTo>
                    <a:lnTo>
                      <a:pt x="69" y="94"/>
                    </a:lnTo>
                    <a:lnTo>
                      <a:pt x="69" y="94"/>
                    </a:lnTo>
                    <a:lnTo>
                      <a:pt x="69" y="88"/>
                    </a:lnTo>
                    <a:lnTo>
                      <a:pt x="69" y="88"/>
                    </a:lnTo>
                    <a:lnTo>
                      <a:pt x="69" y="88"/>
                    </a:lnTo>
                    <a:lnTo>
                      <a:pt x="75" y="88"/>
                    </a:lnTo>
                    <a:lnTo>
                      <a:pt x="75" y="88"/>
                    </a:lnTo>
                    <a:lnTo>
                      <a:pt x="75" y="88"/>
                    </a:lnTo>
                    <a:lnTo>
                      <a:pt x="75" y="94"/>
                    </a:lnTo>
                    <a:lnTo>
                      <a:pt x="75" y="94"/>
                    </a:lnTo>
                    <a:lnTo>
                      <a:pt x="75" y="94"/>
                    </a:lnTo>
                    <a:lnTo>
                      <a:pt x="75" y="94"/>
                    </a:lnTo>
                    <a:lnTo>
                      <a:pt x="75" y="94"/>
                    </a:lnTo>
                    <a:lnTo>
                      <a:pt x="75" y="94"/>
                    </a:lnTo>
                    <a:lnTo>
                      <a:pt x="75" y="94"/>
                    </a:lnTo>
                    <a:lnTo>
                      <a:pt x="69" y="94"/>
                    </a:lnTo>
                    <a:lnTo>
                      <a:pt x="69" y="94"/>
                    </a:lnTo>
                    <a:lnTo>
                      <a:pt x="69" y="94"/>
                    </a:lnTo>
                    <a:lnTo>
                      <a:pt x="69" y="94"/>
                    </a:lnTo>
                    <a:lnTo>
                      <a:pt x="69" y="94"/>
                    </a:lnTo>
                    <a:lnTo>
                      <a:pt x="69" y="94"/>
                    </a:lnTo>
                    <a:lnTo>
                      <a:pt x="69" y="94"/>
                    </a:lnTo>
                    <a:lnTo>
                      <a:pt x="69" y="100"/>
                    </a:lnTo>
                    <a:lnTo>
                      <a:pt x="69" y="100"/>
                    </a:lnTo>
                    <a:lnTo>
                      <a:pt x="69" y="100"/>
                    </a:lnTo>
                    <a:lnTo>
                      <a:pt x="69" y="100"/>
                    </a:lnTo>
                    <a:lnTo>
                      <a:pt x="69" y="100"/>
                    </a:lnTo>
                    <a:lnTo>
                      <a:pt x="69" y="100"/>
                    </a:lnTo>
                    <a:lnTo>
                      <a:pt x="69" y="100"/>
                    </a:lnTo>
                    <a:lnTo>
                      <a:pt x="69" y="100"/>
                    </a:lnTo>
                    <a:lnTo>
                      <a:pt x="69" y="100"/>
                    </a:lnTo>
                    <a:lnTo>
                      <a:pt x="69" y="100"/>
                    </a:lnTo>
                    <a:lnTo>
                      <a:pt x="69" y="107"/>
                    </a:lnTo>
                    <a:lnTo>
                      <a:pt x="69" y="107"/>
                    </a:lnTo>
                    <a:lnTo>
                      <a:pt x="69" y="107"/>
                    </a:lnTo>
                    <a:lnTo>
                      <a:pt x="69" y="107"/>
                    </a:lnTo>
                    <a:lnTo>
                      <a:pt x="69" y="107"/>
                    </a:lnTo>
                    <a:lnTo>
                      <a:pt x="69" y="107"/>
                    </a:lnTo>
                    <a:lnTo>
                      <a:pt x="69" y="107"/>
                    </a:lnTo>
                    <a:lnTo>
                      <a:pt x="69" y="107"/>
                    </a:lnTo>
                    <a:lnTo>
                      <a:pt x="69" y="107"/>
                    </a:lnTo>
                    <a:lnTo>
                      <a:pt x="69" y="107"/>
                    </a:lnTo>
                    <a:lnTo>
                      <a:pt x="69" y="107"/>
                    </a:lnTo>
                    <a:lnTo>
                      <a:pt x="69" y="107"/>
                    </a:lnTo>
                    <a:lnTo>
                      <a:pt x="69" y="107"/>
                    </a:lnTo>
                    <a:lnTo>
                      <a:pt x="69" y="107"/>
                    </a:lnTo>
                    <a:lnTo>
                      <a:pt x="75" y="107"/>
                    </a:lnTo>
                    <a:lnTo>
                      <a:pt x="75" y="107"/>
                    </a:lnTo>
                    <a:lnTo>
                      <a:pt x="75" y="107"/>
                    </a:lnTo>
                    <a:lnTo>
                      <a:pt x="75" y="107"/>
                    </a:lnTo>
                    <a:lnTo>
                      <a:pt x="75" y="107"/>
                    </a:lnTo>
                    <a:lnTo>
                      <a:pt x="75" y="107"/>
                    </a:lnTo>
                    <a:lnTo>
                      <a:pt x="75" y="107"/>
                    </a:lnTo>
                    <a:lnTo>
                      <a:pt x="81" y="107"/>
                    </a:lnTo>
                    <a:lnTo>
                      <a:pt x="81" y="107"/>
                    </a:lnTo>
                    <a:lnTo>
                      <a:pt x="88" y="107"/>
                    </a:lnTo>
                    <a:lnTo>
                      <a:pt x="88" y="107"/>
                    </a:lnTo>
                    <a:lnTo>
                      <a:pt x="88" y="107"/>
                    </a:lnTo>
                    <a:lnTo>
                      <a:pt x="88" y="107"/>
                    </a:lnTo>
                    <a:lnTo>
                      <a:pt x="88" y="107"/>
                    </a:lnTo>
                    <a:lnTo>
                      <a:pt x="88" y="107"/>
                    </a:lnTo>
                    <a:lnTo>
                      <a:pt x="88" y="100"/>
                    </a:lnTo>
                    <a:lnTo>
                      <a:pt x="88" y="81"/>
                    </a:lnTo>
                    <a:lnTo>
                      <a:pt x="88" y="81"/>
                    </a:lnTo>
                    <a:lnTo>
                      <a:pt x="81" y="75"/>
                    </a:lnTo>
                    <a:lnTo>
                      <a:pt x="81" y="50"/>
                    </a:lnTo>
                    <a:lnTo>
                      <a:pt x="81" y="37"/>
                    </a:lnTo>
                    <a:lnTo>
                      <a:pt x="81" y="37"/>
                    </a:lnTo>
                    <a:lnTo>
                      <a:pt x="81" y="25"/>
                    </a:lnTo>
                    <a:lnTo>
                      <a:pt x="81" y="12"/>
                    </a:lnTo>
                    <a:lnTo>
                      <a:pt x="81" y="6"/>
                    </a:lnTo>
                    <a:lnTo>
                      <a:pt x="201" y="0"/>
                    </a:lnTo>
                    <a:lnTo>
                      <a:pt x="201" y="0"/>
                    </a:lnTo>
                    <a:lnTo>
                      <a:pt x="201" y="0"/>
                    </a:lnTo>
                    <a:lnTo>
                      <a:pt x="201" y="6"/>
                    </a:lnTo>
                    <a:lnTo>
                      <a:pt x="201" y="6"/>
                    </a:lnTo>
                    <a:lnTo>
                      <a:pt x="201" y="6"/>
                    </a:lnTo>
                    <a:lnTo>
                      <a:pt x="201" y="6"/>
                    </a:lnTo>
                    <a:lnTo>
                      <a:pt x="201" y="12"/>
                    </a:lnTo>
                    <a:lnTo>
                      <a:pt x="201" y="12"/>
                    </a:lnTo>
                    <a:lnTo>
                      <a:pt x="194" y="12"/>
                    </a:lnTo>
                    <a:lnTo>
                      <a:pt x="194" y="12"/>
                    </a:lnTo>
                    <a:lnTo>
                      <a:pt x="194" y="19"/>
                    </a:lnTo>
                    <a:lnTo>
                      <a:pt x="194" y="19"/>
                    </a:lnTo>
                    <a:lnTo>
                      <a:pt x="194" y="19"/>
                    </a:lnTo>
                    <a:lnTo>
                      <a:pt x="194" y="19"/>
                    </a:lnTo>
                    <a:lnTo>
                      <a:pt x="194" y="25"/>
                    </a:lnTo>
                    <a:lnTo>
                      <a:pt x="194" y="25"/>
                    </a:lnTo>
                    <a:lnTo>
                      <a:pt x="188" y="25"/>
                    </a:lnTo>
                    <a:lnTo>
                      <a:pt x="188" y="25"/>
                    </a:lnTo>
                    <a:lnTo>
                      <a:pt x="188" y="25"/>
                    </a:lnTo>
                    <a:lnTo>
                      <a:pt x="188" y="31"/>
                    </a:lnTo>
                    <a:lnTo>
                      <a:pt x="188" y="31"/>
                    </a:lnTo>
                    <a:lnTo>
                      <a:pt x="188" y="31"/>
                    </a:lnTo>
                    <a:lnTo>
                      <a:pt x="182" y="31"/>
                    </a:lnTo>
                    <a:lnTo>
                      <a:pt x="182" y="31"/>
                    </a:lnTo>
                    <a:lnTo>
                      <a:pt x="182" y="37"/>
                    </a:lnTo>
                    <a:lnTo>
                      <a:pt x="182" y="37"/>
                    </a:lnTo>
                    <a:lnTo>
                      <a:pt x="182" y="37"/>
                    </a:lnTo>
                    <a:lnTo>
                      <a:pt x="182" y="37"/>
                    </a:lnTo>
                    <a:lnTo>
                      <a:pt x="182" y="37"/>
                    </a:lnTo>
                    <a:lnTo>
                      <a:pt x="182" y="44"/>
                    </a:lnTo>
                    <a:lnTo>
                      <a:pt x="182" y="44"/>
                    </a:lnTo>
                    <a:lnTo>
                      <a:pt x="182" y="44"/>
                    </a:lnTo>
                    <a:lnTo>
                      <a:pt x="182" y="44"/>
                    </a:lnTo>
                    <a:lnTo>
                      <a:pt x="182" y="50"/>
                    </a:lnTo>
                    <a:lnTo>
                      <a:pt x="182" y="50"/>
                    </a:lnTo>
                    <a:lnTo>
                      <a:pt x="182" y="50"/>
                    </a:lnTo>
                    <a:lnTo>
                      <a:pt x="182" y="56"/>
                    </a:lnTo>
                    <a:lnTo>
                      <a:pt x="182" y="56"/>
                    </a:lnTo>
                    <a:lnTo>
                      <a:pt x="182" y="56"/>
                    </a:lnTo>
                    <a:lnTo>
                      <a:pt x="182" y="56"/>
                    </a:lnTo>
                    <a:lnTo>
                      <a:pt x="182" y="63"/>
                    </a:lnTo>
                    <a:lnTo>
                      <a:pt x="182" y="63"/>
                    </a:lnTo>
                    <a:lnTo>
                      <a:pt x="182" y="63"/>
                    </a:lnTo>
                    <a:lnTo>
                      <a:pt x="188" y="69"/>
                    </a:lnTo>
                    <a:lnTo>
                      <a:pt x="188" y="69"/>
                    </a:lnTo>
                    <a:lnTo>
                      <a:pt x="188" y="75"/>
                    </a:lnTo>
                    <a:lnTo>
                      <a:pt x="188" y="75"/>
                    </a:lnTo>
                    <a:lnTo>
                      <a:pt x="188" y="75"/>
                    </a:lnTo>
                    <a:lnTo>
                      <a:pt x="194" y="81"/>
                    </a:lnTo>
                    <a:lnTo>
                      <a:pt x="194" y="81"/>
                    </a:lnTo>
                    <a:lnTo>
                      <a:pt x="194" y="81"/>
                    </a:lnTo>
                    <a:lnTo>
                      <a:pt x="194" y="81"/>
                    </a:lnTo>
                    <a:lnTo>
                      <a:pt x="194" y="88"/>
                    </a:lnTo>
                    <a:lnTo>
                      <a:pt x="194" y="88"/>
                    </a:lnTo>
                    <a:lnTo>
                      <a:pt x="194" y="88"/>
                    </a:lnTo>
                    <a:lnTo>
                      <a:pt x="194" y="94"/>
                    </a:lnTo>
                    <a:lnTo>
                      <a:pt x="194" y="94"/>
                    </a:lnTo>
                    <a:lnTo>
                      <a:pt x="194" y="100"/>
                    </a:lnTo>
                    <a:lnTo>
                      <a:pt x="194" y="100"/>
                    </a:lnTo>
                    <a:lnTo>
                      <a:pt x="194" y="107"/>
                    </a:lnTo>
                    <a:lnTo>
                      <a:pt x="201" y="107"/>
                    </a:lnTo>
                    <a:lnTo>
                      <a:pt x="201" y="113"/>
                    </a:lnTo>
                    <a:lnTo>
                      <a:pt x="201" y="113"/>
                    </a:lnTo>
                    <a:lnTo>
                      <a:pt x="201" y="119"/>
                    </a:lnTo>
                    <a:lnTo>
                      <a:pt x="201" y="119"/>
                    </a:lnTo>
                    <a:lnTo>
                      <a:pt x="201" y="119"/>
                    </a:lnTo>
                    <a:lnTo>
                      <a:pt x="201" y="126"/>
                    </a:lnTo>
                    <a:lnTo>
                      <a:pt x="201" y="126"/>
                    </a:lnTo>
                    <a:lnTo>
                      <a:pt x="201" y="126"/>
                    </a:lnTo>
                    <a:lnTo>
                      <a:pt x="201" y="132"/>
                    </a:lnTo>
                    <a:lnTo>
                      <a:pt x="201" y="132"/>
                    </a:lnTo>
                    <a:lnTo>
                      <a:pt x="201" y="138"/>
                    </a:lnTo>
                    <a:lnTo>
                      <a:pt x="201" y="138"/>
                    </a:lnTo>
                    <a:lnTo>
                      <a:pt x="201" y="138"/>
                    </a:lnTo>
                    <a:lnTo>
                      <a:pt x="201" y="138"/>
                    </a:lnTo>
                    <a:lnTo>
                      <a:pt x="201" y="144"/>
                    </a:lnTo>
                    <a:lnTo>
                      <a:pt x="201" y="144"/>
                    </a:lnTo>
                    <a:lnTo>
                      <a:pt x="201" y="144"/>
                    </a:lnTo>
                    <a:lnTo>
                      <a:pt x="201" y="144"/>
                    </a:lnTo>
                    <a:lnTo>
                      <a:pt x="201" y="144"/>
                    </a:lnTo>
                    <a:lnTo>
                      <a:pt x="201" y="151"/>
                    </a:lnTo>
                    <a:lnTo>
                      <a:pt x="201" y="151"/>
                    </a:lnTo>
                    <a:lnTo>
                      <a:pt x="201" y="151"/>
                    </a:lnTo>
                    <a:lnTo>
                      <a:pt x="201" y="151"/>
                    </a:lnTo>
                    <a:lnTo>
                      <a:pt x="201" y="151"/>
                    </a:lnTo>
                    <a:lnTo>
                      <a:pt x="201" y="157"/>
                    </a:lnTo>
                    <a:lnTo>
                      <a:pt x="201" y="157"/>
                    </a:lnTo>
                    <a:lnTo>
                      <a:pt x="201" y="157"/>
                    </a:lnTo>
                    <a:lnTo>
                      <a:pt x="194" y="157"/>
                    </a:lnTo>
                    <a:lnTo>
                      <a:pt x="194" y="163"/>
                    </a:lnTo>
                    <a:lnTo>
                      <a:pt x="194" y="163"/>
                    </a:lnTo>
                    <a:lnTo>
                      <a:pt x="194" y="163"/>
                    </a:lnTo>
                    <a:lnTo>
                      <a:pt x="194" y="170"/>
                    </a:lnTo>
                    <a:lnTo>
                      <a:pt x="201" y="170"/>
                    </a:lnTo>
                    <a:lnTo>
                      <a:pt x="201" y="170"/>
                    </a:lnTo>
                    <a:lnTo>
                      <a:pt x="201" y="176"/>
                    </a:lnTo>
                    <a:lnTo>
                      <a:pt x="201" y="176"/>
                    </a:lnTo>
                    <a:lnTo>
                      <a:pt x="201" y="176"/>
                    </a:lnTo>
                    <a:lnTo>
                      <a:pt x="201" y="182"/>
                    </a:lnTo>
                    <a:lnTo>
                      <a:pt x="201" y="182"/>
                    </a:lnTo>
                    <a:lnTo>
                      <a:pt x="201" y="182"/>
                    </a:lnTo>
                    <a:lnTo>
                      <a:pt x="201" y="188"/>
                    </a:lnTo>
                    <a:lnTo>
                      <a:pt x="201" y="188"/>
                    </a:lnTo>
                    <a:lnTo>
                      <a:pt x="201" y="188"/>
                    </a:lnTo>
                    <a:lnTo>
                      <a:pt x="201" y="195"/>
                    </a:lnTo>
                    <a:lnTo>
                      <a:pt x="207" y="195"/>
                    </a:lnTo>
                    <a:lnTo>
                      <a:pt x="207" y="195"/>
                    </a:lnTo>
                    <a:lnTo>
                      <a:pt x="207" y="201"/>
                    </a:lnTo>
                    <a:lnTo>
                      <a:pt x="207" y="201"/>
                    </a:lnTo>
                    <a:lnTo>
                      <a:pt x="207" y="207"/>
                    </a:lnTo>
                    <a:lnTo>
                      <a:pt x="207" y="207"/>
                    </a:lnTo>
                    <a:lnTo>
                      <a:pt x="207" y="207"/>
                    </a:lnTo>
                    <a:lnTo>
                      <a:pt x="207" y="214"/>
                    </a:lnTo>
                    <a:lnTo>
                      <a:pt x="207" y="214"/>
                    </a:lnTo>
                    <a:lnTo>
                      <a:pt x="207" y="214"/>
                    </a:lnTo>
                    <a:lnTo>
                      <a:pt x="213" y="214"/>
                    </a:lnTo>
                    <a:lnTo>
                      <a:pt x="213" y="220"/>
                    </a:lnTo>
                    <a:lnTo>
                      <a:pt x="213" y="220"/>
                    </a:lnTo>
                    <a:lnTo>
                      <a:pt x="213" y="226"/>
                    </a:lnTo>
                    <a:lnTo>
                      <a:pt x="213" y="226"/>
                    </a:lnTo>
                    <a:lnTo>
                      <a:pt x="213" y="226"/>
                    </a:lnTo>
                    <a:lnTo>
                      <a:pt x="213" y="232"/>
                    </a:lnTo>
                    <a:lnTo>
                      <a:pt x="213" y="232"/>
                    </a:lnTo>
                    <a:lnTo>
                      <a:pt x="213" y="232"/>
                    </a:lnTo>
                    <a:lnTo>
                      <a:pt x="220" y="239"/>
                    </a:lnTo>
                    <a:lnTo>
                      <a:pt x="220" y="239"/>
                    </a:lnTo>
                    <a:lnTo>
                      <a:pt x="220" y="239"/>
                    </a:lnTo>
                    <a:lnTo>
                      <a:pt x="220" y="245"/>
                    </a:lnTo>
                    <a:lnTo>
                      <a:pt x="220" y="245"/>
                    </a:lnTo>
                    <a:lnTo>
                      <a:pt x="220" y="245"/>
                    </a:lnTo>
                    <a:lnTo>
                      <a:pt x="226" y="251"/>
                    </a:lnTo>
                    <a:lnTo>
                      <a:pt x="226" y="251"/>
                    </a:lnTo>
                    <a:lnTo>
                      <a:pt x="226" y="258"/>
                    </a:lnTo>
                    <a:lnTo>
                      <a:pt x="226" y="258"/>
                    </a:lnTo>
                    <a:lnTo>
                      <a:pt x="226" y="258"/>
                    </a:lnTo>
                    <a:lnTo>
                      <a:pt x="232" y="264"/>
                    </a:lnTo>
                    <a:lnTo>
                      <a:pt x="232" y="264"/>
                    </a:lnTo>
                    <a:lnTo>
                      <a:pt x="232" y="264"/>
                    </a:lnTo>
                    <a:lnTo>
                      <a:pt x="239" y="270"/>
                    </a:lnTo>
                    <a:lnTo>
                      <a:pt x="239" y="270"/>
                    </a:lnTo>
                    <a:lnTo>
                      <a:pt x="239" y="270"/>
                    </a:lnTo>
                    <a:lnTo>
                      <a:pt x="239" y="276"/>
                    </a:lnTo>
                    <a:lnTo>
                      <a:pt x="239" y="276"/>
                    </a:lnTo>
                    <a:lnTo>
                      <a:pt x="245" y="276"/>
                    </a:lnTo>
                    <a:lnTo>
                      <a:pt x="245" y="283"/>
                    </a:lnTo>
                    <a:lnTo>
                      <a:pt x="245" y="283"/>
                    </a:lnTo>
                    <a:lnTo>
                      <a:pt x="245" y="289"/>
                    </a:lnTo>
                    <a:lnTo>
                      <a:pt x="251" y="289"/>
                    </a:lnTo>
                    <a:lnTo>
                      <a:pt x="251" y="289"/>
                    </a:lnTo>
                    <a:lnTo>
                      <a:pt x="251" y="295"/>
                    </a:lnTo>
                    <a:lnTo>
                      <a:pt x="251" y="295"/>
                    </a:lnTo>
                    <a:lnTo>
                      <a:pt x="251" y="295"/>
                    </a:lnTo>
                    <a:lnTo>
                      <a:pt x="257" y="302"/>
                    </a:lnTo>
                    <a:lnTo>
                      <a:pt x="257" y="302"/>
                    </a:lnTo>
                    <a:lnTo>
                      <a:pt x="257" y="302"/>
                    </a:lnTo>
                    <a:lnTo>
                      <a:pt x="257" y="302"/>
                    </a:lnTo>
                    <a:lnTo>
                      <a:pt x="257" y="295"/>
                    </a:lnTo>
                    <a:lnTo>
                      <a:pt x="264" y="295"/>
                    </a:lnTo>
                    <a:lnTo>
                      <a:pt x="264" y="295"/>
                    </a:lnTo>
                    <a:lnTo>
                      <a:pt x="264" y="289"/>
                    </a:lnTo>
                    <a:lnTo>
                      <a:pt x="264" y="289"/>
                    </a:lnTo>
                    <a:lnTo>
                      <a:pt x="270" y="289"/>
                    </a:lnTo>
                    <a:lnTo>
                      <a:pt x="270" y="289"/>
                    </a:lnTo>
                    <a:lnTo>
                      <a:pt x="270" y="289"/>
                    </a:lnTo>
                    <a:lnTo>
                      <a:pt x="270" y="283"/>
                    </a:lnTo>
                    <a:lnTo>
                      <a:pt x="276" y="283"/>
                    </a:lnTo>
                    <a:lnTo>
                      <a:pt x="276" y="283"/>
                    </a:lnTo>
                    <a:lnTo>
                      <a:pt x="276" y="283"/>
                    </a:lnTo>
                    <a:lnTo>
                      <a:pt x="276" y="283"/>
                    </a:lnTo>
                    <a:lnTo>
                      <a:pt x="283" y="276"/>
                    </a:lnTo>
                    <a:lnTo>
                      <a:pt x="283" y="276"/>
                    </a:lnTo>
                    <a:lnTo>
                      <a:pt x="289" y="276"/>
                    </a:lnTo>
                    <a:lnTo>
                      <a:pt x="289" y="276"/>
                    </a:lnTo>
                    <a:lnTo>
                      <a:pt x="289" y="276"/>
                    </a:lnTo>
                    <a:lnTo>
                      <a:pt x="295" y="276"/>
                    </a:lnTo>
                    <a:lnTo>
                      <a:pt x="295" y="270"/>
                    </a:lnTo>
                    <a:lnTo>
                      <a:pt x="295" y="270"/>
                    </a:lnTo>
                    <a:lnTo>
                      <a:pt x="301" y="270"/>
                    </a:lnTo>
                    <a:lnTo>
                      <a:pt x="301" y="270"/>
                    </a:lnTo>
                    <a:lnTo>
                      <a:pt x="301" y="270"/>
                    </a:lnTo>
                    <a:lnTo>
                      <a:pt x="301" y="270"/>
                    </a:lnTo>
                    <a:lnTo>
                      <a:pt x="308" y="270"/>
                    </a:lnTo>
                    <a:lnTo>
                      <a:pt x="308" y="270"/>
                    </a:lnTo>
                    <a:lnTo>
                      <a:pt x="308" y="270"/>
                    </a:lnTo>
                    <a:lnTo>
                      <a:pt x="314" y="264"/>
                    </a:lnTo>
                    <a:lnTo>
                      <a:pt x="314" y="264"/>
                    </a:lnTo>
                    <a:lnTo>
                      <a:pt x="320" y="264"/>
                    </a:lnTo>
                    <a:lnTo>
                      <a:pt x="320" y="264"/>
                    </a:lnTo>
                    <a:lnTo>
                      <a:pt x="320" y="264"/>
                    </a:lnTo>
                    <a:lnTo>
                      <a:pt x="327" y="264"/>
                    </a:lnTo>
                    <a:lnTo>
                      <a:pt x="333" y="264"/>
                    </a:lnTo>
                    <a:lnTo>
                      <a:pt x="339" y="258"/>
                    </a:lnTo>
                    <a:lnTo>
                      <a:pt x="339" y="258"/>
                    </a:lnTo>
                    <a:lnTo>
                      <a:pt x="345" y="258"/>
                    </a:lnTo>
                    <a:lnTo>
                      <a:pt x="345" y="258"/>
                    </a:lnTo>
                    <a:lnTo>
                      <a:pt x="345" y="258"/>
                    </a:lnTo>
                    <a:lnTo>
                      <a:pt x="352" y="258"/>
                    </a:lnTo>
                    <a:lnTo>
                      <a:pt x="352" y="258"/>
                    </a:lnTo>
                    <a:lnTo>
                      <a:pt x="352" y="258"/>
                    </a:lnTo>
                    <a:lnTo>
                      <a:pt x="358" y="258"/>
                    </a:lnTo>
                    <a:lnTo>
                      <a:pt x="358" y="258"/>
                    </a:lnTo>
                    <a:lnTo>
                      <a:pt x="364" y="258"/>
                    </a:lnTo>
                    <a:lnTo>
                      <a:pt x="364" y="258"/>
                    </a:lnTo>
                    <a:lnTo>
                      <a:pt x="371" y="258"/>
                    </a:lnTo>
                    <a:lnTo>
                      <a:pt x="371" y="258"/>
                    </a:lnTo>
                    <a:lnTo>
                      <a:pt x="377" y="264"/>
                    </a:lnTo>
                    <a:lnTo>
                      <a:pt x="377" y="264"/>
                    </a:lnTo>
                    <a:lnTo>
                      <a:pt x="383" y="264"/>
                    </a:lnTo>
                    <a:lnTo>
                      <a:pt x="383" y="264"/>
                    </a:lnTo>
                    <a:lnTo>
                      <a:pt x="383" y="264"/>
                    </a:lnTo>
                    <a:lnTo>
                      <a:pt x="389" y="264"/>
                    </a:lnTo>
                    <a:lnTo>
                      <a:pt x="389" y="264"/>
                    </a:lnTo>
                    <a:lnTo>
                      <a:pt x="396" y="264"/>
                    </a:lnTo>
                    <a:lnTo>
                      <a:pt x="396" y="270"/>
                    </a:lnTo>
                    <a:lnTo>
                      <a:pt x="396" y="270"/>
                    </a:lnTo>
                    <a:lnTo>
                      <a:pt x="396" y="270"/>
                    </a:lnTo>
                    <a:lnTo>
                      <a:pt x="402" y="270"/>
                    </a:lnTo>
                    <a:lnTo>
                      <a:pt x="402" y="270"/>
                    </a:lnTo>
                    <a:lnTo>
                      <a:pt x="408" y="270"/>
                    </a:lnTo>
                    <a:lnTo>
                      <a:pt x="408" y="276"/>
                    </a:lnTo>
                    <a:lnTo>
                      <a:pt x="408" y="276"/>
                    </a:lnTo>
                    <a:lnTo>
                      <a:pt x="408" y="276"/>
                    </a:lnTo>
                    <a:lnTo>
                      <a:pt x="415" y="276"/>
                    </a:lnTo>
                    <a:lnTo>
                      <a:pt x="415" y="276"/>
                    </a:lnTo>
                    <a:lnTo>
                      <a:pt x="415" y="283"/>
                    </a:lnTo>
                    <a:lnTo>
                      <a:pt x="421" y="283"/>
                    </a:lnTo>
                    <a:lnTo>
                      <a:pt x="421" y="283"/>
                    </a:lnTo>
                    <a:lnTo>
                      <a:pt x="427" y="289"/>
                    </a:lnTo>
                    <a:lnTo>
                      <a:pt x="433" y="289"/>
                    </a:lnTo>
                    <a:lnTo>
                      <a:pt x="440" y="295"/>
                    </a:lnTo>
                    <a:lnTo>
                      <a:pt x="440" y="295"/>
                    </a:lnTo>
                    <a:lnTo>
                      <a:pt x="446" y="295"/>
                    </a:lnTo>
                    <a:lnTo>
                      <a:pt x="446" y="295"/>
                    </a:lnTo>
                    <a:lnTo>
                      <a:pt x="452" y="295"/>
                    </a:lnTo>
                    <a:lnTo>
                      <a:pt x="452" y="295"/>
                    </a:lnTo>
                    <a:lnTo>
                      <a:pt x="459" y="295"/>
                    </a:lnTo>
                    <a:lnTo>
                      <a:pt x="459" y="302"/>
                    </a:lnTo>
                    <a:lnTo>
                      <a:pt x="465" y="302"/>
                    </a:lnTo>
                    <a:lnTo>
                      <a:pt x="465" y="302"/>
                    </a:lnTo>
                    <a:lnTo>
                      <a:pt x="471" y="302"/>
                    </a:lnTo>
                    <a:lnTo>
                      <a:pt x="471" y="302"/>
                    </a:lnTo>
                    <a:lnTo>
                      <a:pt x="478" y="302"/>
                    </a:lnTo>
                    <a:lnTo>
                      <a:pt x="478" y="302"/>
                    </a:lnTo>
                    <a:lnTo>
                      <a:pt x="478" y="308"/>
                    </a:lnTo>
                    <a:lnTo>
                      <a:pt x="484" y="308"/>
                    </a:lnTo>
                    <a:lnTo>
                      <a:pt x="484" y="308"/>
                    </a:lnTo>
                    <a:lnTo>
                      <a:pt x="484" y="308"/>
                    </a:lnTo>
                    <a:lnTo>
                      <a:pt x="496" y="314"/>
                    </a:lnTo>
                    <a:lnTo>
                      <a:pt x="496" y="314"/>
                    </a:lnTo>
                    <a:lnTo>
                      <a:pt x="496" y="314"/>
                    </a:lnTo>
                    <a:lnTo>
                      <a:pt x="503" y="314"/>
                    </a:lnTo>
                    <a:lnTo>
                      <a:pt x="503" y="320"/>
                    </a:lnTo>
                    <a:lnTo>
                      <a:pt x="503" y="320"/>
                    </a:lnTo>
                    <a:lnTo>
                      <a:pt x="509" y="320"/>
                    </a:lnTo>
                    <a:lnTo>
                      <a:pt x="509" y="320"/>
                    </a:lnTo>
                    <a:lnTo>
                      <a:pt x="509" y="320"/>
                    </a:lnTo>
                    <a:lnTo>
                      <a:pt x="509" y="327"/>
                    </a:lnTo>
                    <a:lnTo>
                      <a:pt x="515" y="327"/>
                    </a:lnTo>
                    <a:lnTo>
                      <a:pt x="515" y="327"/>
                    </a:lnTo>
                    <a:lnTo>
                      <a:pt x="515" y="327"/>
                    </a:lnTo>
                    <a:lnTo>
                      <a:pt x="515" y="333"/>
                    </a:lnTo>
                    <a:lnTo>
                      <a:pt x="522" y="333"/>
                    </a:lnTo>
                    <a:lnTo>
                      <a:pt x="522" y="333"/>
                    </a:lnTo>
                    <a:lnTo>
                      <a:pt x="522" y="339"/>
                    </a:lnTo>
                    <a:lnTo>
                      <a:pt x="522" y="339"/>
                    </a:lnTo>
                    <a:lnTo>
                      <a:pt x="528" y="339"/>
                    </a:lnTo>
                    <a:lnTo>
                      <a:pt x="528" y="339"/>
                    </a:lnTo>
                    <a:lnTo>
                      <a:pt x="528" y="339"/>
                    </a:lnTo>
                    <a:lnTo>
                      <a:pt x="528" y="346"/>
                    </a:lnTo>
                    <a:lnTo>
                      <a:pt x="528" y="346"/>
                    </a:lnTo>
                    <a:lnTo>
                      <a:pt x="528" y="346"/>
                    </a:lnTo>
                    <a:lnTo>
                      <a:pt x="534" y="352"/>
                    </a:lnTo>
                    <a:lnTo>
                      <a:pt x="534" y="352"/>
                    </a:lnTo>
                    <a:lnTo>
                      <a:pt x="534" y="352"/>
                    </a:lnTo>
                    <a:lnTo>
                      <a:pt x="534" y="352"/>
                    </a:lnTo>
                    <a:lnTo>
                      <a:pt x="534" y="358"/>
                    </a:lnTo>
                    <a:lnTo>
                      <a:pt x="534" y="358"/>
                    </a:lnTo>
                    <a:lnTo>
                      <a:pt x="534" y="358"/>
                    </a:lnTo>
                    <a:lnTo>
                      <a:pt x="534" y="358"/>
                    </a:lnTo>
                    <a:lnTo>
                      <a:pt x="534" y="365"/>
                    </a:lnTo>
                    <a:lnTo>
                      <a:pt x="540" y="365"/>
                    </a:lnTo>
                    <a:lnTo>
                      <a:pt x="540" y="365"/>
                    </a:lnTo>
                    <a:lnTo>
                      <a:pt x="540" y="371"/>
                    </a:lnTo>
                    <a:lnTo>
                      <a:pt x="540" y="371"/>
                    </a:lnTo>
                    <a:lnTo>
                      <a:pt x="540" y="371"/>
                    </a:lnTo>
                    <a:lnTo>
                      <a:pt x="540" y="377"/>
                    </a:lnTo>
                    <a:lnTo>
                      <a:pt x="540" y="377"/>
                    </a:lnTo>
                    <a:lnTo>
                      <a:pt x="540" y="377"/>
                    </a:lnTo>
                    <a:lnTo>
                      <a:pt x="540" y="383"/>
                    </a:lnTo>
                    <a:lnTo>
                      <a:pt x="540" y="383"/>
                    </a:lnTo>
                    <a:lnTo>
                      <a:pt x="540" y="383"/>
                    </a:lnTo>
                    <a:lnTo>
                      <a:pt x="540" y="390"/>
                    </a:lnTo>
                    <a:lnTo>
                      <a:pt x="540" y="390"/>
                    </a:lnTo>
                    <a:lnTo>
                      <a:pt x="540" y="396"/>
                    </a:lnTo>
                    <a:lnTo>
                      <a:pt x="540" y="396"/>
                    </a:lnTo>
                    <a:lnTo>
                      <a:pt x="540" y="396"/>
                    </a:lnTo>
                    <a:lnTo>
                      <a:pt x="540" y="402"/>
                    </a:lnTo>
                    <a:lnTo>
                      <a:pt x="540" y="402"/>
                    </a:lnTo>
                    <a:lnTo>
                      <a:pt x="540" y="402"/>
                    </a:lnTo>
                    <a:lnTo>
                      <a:pt x="540" y="409"/>
                    </a:lnTo>
                    <a:lnTo>
                      <a:pt x="540" y="409"/>
                    </a:lnTo>
                    <a:lnTo>
                      <a:pt x="540" y="409"/>
                    </a:lnTo>
                    <a:lnTo>
                      <a:pt x="540" y="415"/>
                    </a:lnTo>
                    <a:lnTo>
                      <a:pt x="540" y="415"/>
                    </a:lnTo>
                    <a:lnTo>
                      <a:pt x="540" y="421"/>
                    </a:lnTo>
                    <a:lnTo>
                      <a:pt x="540" y="421"/>
                    </a:lnTo>
                    <a:lnTo>
                      <a:pt x="540" y="421"/>
                    </a:lnTo>
                    <a:lnTo>
                      <a:pt x="540" y="427"/>
                    </a:lnTo>
                    <a:lnTo>
                      <a:pt x="540" y="427"/>
                    </a:lnTo>
                    <a:lnTo>
                      <a:pt x="540" y="440"/>
                    </a:lnTo>
                    <a:lnTo>
                      <a:pt x="540" y="453"/>
                    </a:lnTo>
                    <a:lnTo>
                      <a:pt x="540" y="471"/>
                    </a:lnTo>
                    <a:lnTo>
                      <a:pt x="534" y="497"/>
                    </a:lnTo>
                    <a:lnTo>
                      <a:pt x="522" y="522"/>
                    </a:lnTo>
                    <a:lnTo>
                      <a:pt x="503" y="547"/>
                    </a:lnTo>
                    <a:lnTo>
                      <a:pt x="484" y="560"/>
                    </a:lnTo>
                    <a:lnTo>
                      <a:pt x="465" y="578"/>
                    </a:lnTo>
                    <a:lnTo>
                      <a:pt x="440" y="585"/>
                    </a:lnTo>
                    <a:lnTo>
                      <a:pt x="421" y="610"/>
                    </a:lnTo>
                    <a:lnTo>
                      <a:pt x="421" y="622"/>
                    </a:lnTo>
                    <a:lnTo>
                      <a:pt x="402" y="635"/>
                    </a:lnTo>
                    <a:lnTo>
                      <a:pt x="270" y="1170"/>
                    </a:lnTo>
                    <a:lnTo>
                      <a:pt x="276" y="1170"/>
                    </a:lnTo>
                    <a:lnTo>
                      <a:pt x="276" y="1170"/>
                    </a:lnTo>
                    <a:lnTo>
                      <a:pt x="276" y="1176"/>
                    </a:lnTo>
                    <a:lnTo>
                      <a:pt x="276" y="1176"/>
                    </a:lnTo>
                    <a:lnTo>
                      <a:pt x="276" y="1176"/>
                    </a:lnTo>
                    <a:lnTo>
                      <a:pt x="276" y="1182"/>
                    </a:lnTo>
                    <a:lnTo>
                      <a:pt x="276" y="1182"/>
                    </a:lnTo>
                    <a:lnTo>
                      <a:pt x="276" y="1182"/>
                    </a:lnTo>
                    <a:lnTo>
                      <a:pt x="276" y="1189"/>
                    </a:lnTo>
                    <a:lnTo>
                      <a:pt x="276" y="1189"/>
                    </a:lnTo>
                    <a:lnTo>
                      <a:pt x="276" y="1195"/>
                    </a:lnTo>
                    <a:lnTo>
                      <a:pt x="276" y="1195"/>
                    </a:lnTo>
                    <a:lnTo>
                      <a:pt x="276" y="1195"/>
                    </a:lnTo>
                    <a:lnTo>
                      <a:pt x="276" y="1195"/>
                    </a:lnTo>
                    <a:lnTo>
                      <a:pt x="283" y="1214"/>
                    </a:lnTo>
                    <a:lnTo>
                      <a:pt x="283" y="1214"/>
                    </a:lnTo>
                    <a:lnTo>
                      <a:pt x="289" y="1214"/>
                    </a:lnTo>
                    <a:lnTo>
                      <a:pt x="289" y="1220"/>
                    </a:lnTo>
                    <a:lnTo>
                      <a:pt x="295" y="1220"/>
                    </a:lnTo>
                    <a:lnTo>
                      <a:pt x="295" y="1220"/>
                    </a:lnTo>
                    <a:lnTo>
                      <a:pt x="295" y="1226"/>
                    </a:lnTo>
                    <a:lnTo>
                      <a:pt x="301" y="1226"/>
                    </a:lnTo>
                    <a:lnTo>
                      <a:pt x="301" y="1226"/>
                    </a:lnTo>
                    <a:lnTo>
                      <a:pt x="301" y="1226"/>
                    </a:lnTo>
                    <a:lnTo>
                      <a:pt x="301" y="1226"/>
                    </a:lnTo>
                    <a:lnTo>
                      <a:pt x="308" y="1233"/>
                    </a:lnTo>
                    <a:lnTo>
                      <a:pt x="308" y="1233"/>
                    </a:lnTo>
                    <a:lnTo>
                      <a:pt x="308" y="1239"/>
                    </a:lnTo>
                    <a:lnTo>
                      <a:pt x="314" y="1239"/>
                    </a:lnTo>
                    <a:lnTo>
                      <a:pt x="314" y="1239"/>
                    </a:lnTo>
                    <a:lnTo>
                      <a:pt x="314" y="1245"/>
                    </a:lnTo>
                    <a:lnTo>
                      <a:pt x="320" y="1245"/>
                    </a:lnTo>
                    <a:lnTo>
                      <a:pt x="320" y="1245"/>
                    </a:lnTo>
                    <a:lnTo>
                      <a:pt x="320" y="1251"/>
                    </a:lnTo>
                    <a:lnTo>
                      <a:pt x="320" y="1251"/>
                    </a:lnTo>
                    <a:lnTo>
                      <a:pt x="327" y="1258"/>
                    </a:lnTo>
                    <a:lnTo>
                      <a:pt x="327" y="1258"/>
                    </a:lnTo>
                    <a:lnTo>
                      <a:pt x="327" y="1264"/>
                    </a:lnTo>
                    <a:lnTo>
                      <a:pt x="327" y="1264"/>
                    </a:lnTo>
                    <a:lnTo>
                      <a:pt x="327" y="1264"/>
                    </a:lnTo>
                    <a:lnTo>
                      <a:pt x="333" y="1270"/>
                    </a:lnTo>
                    <a:lnTo>
                      <a:pt x="333" y="1270"/>
                    </a:lnTo>
                    <a:lnTo>
                      <a:pt x="333" y="1277"/>
                    </a:lnTo>
                    <a:lnTo>
                      <a:pt x="333" y="1277"/>
                    </a:lnTo>
                    <a:lnTo>
                      <a:pt x="339" y="1283"/>
                    </a:lnTo>
                    <a:lnTo>
                      <a:pt x="339" y="1283"/>
                    </a:lnTo>
                    <a:lnTo>
                      <a:pt x="339" y="1289"/>
                    </a:lnTo>
                  </a:path>
                </a:pathLst>
              </a:custGeom>
              <a:noFill/>
              <a:ln w="0">
                <a:solidFill>
                  <a:srgbClr val="000000"/>
                </a:solidFill>
                <a:prstDash val="solid"/>
                <a:round/>
                <a:headEnd/>
                <a:tailEnd/>
              </a:ln>
            </p:spPr>
            <p:txBody>
              <a:bodyPr/>
              <a:lstStyle/>
              <a:p>
                <a:endParaRPr lang="en-US" dirty="0"/>
              </a:p>
            </p:txBody>
          </p:sp>
          <p:sp>
            <p:nvSpPr>
              <p:cNvPr id="82192" name="Freeform 14608"/>
              <p:cNvSpPr>
                <a:spLocks/>
              </p:cNvSpPr>
              <p:nvPr/>
            </p:nvSpPr>
            <p:spPr bwMode="auto">
              <a:xfrm>
                <a:off x="1459" y="1651"/>
                <a:ext cx="1164" cy="1711"/>
              </a:xfrm>
              <a:custGeom>
                <a:avLst/>
                <a:gdLst/>
                <a:ahLst/>
                <a:cxnLst>
                  <a:cxn ang="0">
                    <a:pos x="0" y="44"/>
                  </a:cxn>
                  <a:cxn ang="0">
                    <a:pos x="19" y="88"/>
                  </a:cxn>
                  <a:cxn ang="0">
                    <a:pos x="44" y="126"/>
                  </a:cxn>
                  <a:cxn ang="0">
                    <a:pos x="692" y="151"/>
                  </a:cxn>
                  <a:cxn ang="0">
                    <a:pos x="931" y="258"/>
                  </a:cxn>
                  <a:cxn ang="0">
                    <a:pos x="969" y="302"/>
                  </a:cxn>
                  <a:cxn ang="0">
                    <a:pos x="1006" y="365"/>
                  </a:cxn>
                  <a:cxn ang="0">
                    <a:pos x="1038" y="422"/>
                  </a:cxn>
                  <a:cxn ang="0">
                    <a:pos x="1063" y="472"/>
                  </a:cxn>
                  <a:cxn ang="0">
                    <a:pos x="1082" y="522"/>
                  </a:cxn>
                  <a:cxn ang="0">
                    <a:pos x="1094" y="566"/>
                  </a:cxn>
                  <a:cxn ang="0">
                    <a:pos x="1113" y="610"/>
                  </a:cxn>
                  <a:cxn ang="0">
                    <a:pos x="1120" y="661"/>
                  </a:cxn>
                  <a:cxn ang="0">
                    <a:pos x="1132" y="711"/>
                  </a:cxn>
                  <a:cxn ang="0">
                    <a:pos x="1151" y="768"/>
                  </a:cxn>
                  <a:cxn ang="0">
                    <a:pos x="1151" y="824"/>
                  </a:cxn>
                  <a:cxn ang="0">
                    <a:pos x="1157" y="881"/>
                  </a:cxn>
                  <a:cxn ang="0">
                    <a:pos x="1164" y="944"/>
                  </a:cxn>
                  <a:cxn ang="0">
                    <a:pos x="1164" y="988"/>
                  </a:cxn>
                  <a:cxn ang="0">
                    <a:pos x="1164" y="1025"/>
                  </a:cxn>
                  <a:cxn ang="0">
                    <a:pos x="1157" y="1057"/>
                  </a:cxn>
                  <a:cxn ang="0">
                    <a:pos x="1145" y="1107"/>
                  </a:cxn>
                  <a:cxn ang="0">
                    <a:pos x="1126" y="1145"/>
                  </a:cxn>
                  <a:cxn ang="0">
                    <a:pos x="1113" y="1189"/>
                  </a:cxn>
                  <a:cxn ang="0">
                    <a:pos x="1101" y="1214"/>
                  </a:cxn>
                  <a:cxn ang="0">
                    <a:pos x="1082" y="1233"/>
                  </a:cxn>
                  <a:cxn ang="0">
                    <a:pos x="1082" y="1271"/>
                  </a:cxn>
                  <a:cxn ang="0">
                    <a:pos x="1076" y="1302"/>
                  </a:cxn>
                  <a:cxn ang="0">
                    <a:pos x="1069" y="1327"/>
                  </a:cxn>
                  <a:cxn ang="0">
                    <a:pos x="1050" y="1359"/>
                  </a:cxn>
                  <a:cxn ang="0">
                    <a:pos x="1019" y="1384"/>
                  </a:cxn>
                  <a:cxn ang="0">
                    <a:pos x="975" y="1403"/>
                  </a:cxn>
                  <a:cxn ang="0">
                    <a:pos x="956" y="1422"/>
                  </a:cxn>
                  <a:cxn ang="0">
                    <a:pos x="937" y="1441"/>
                  </a:cxn>
                  <a:cxn ang="0">
                    <a:pos x="912" y="1459"/>
                  </a:cxn>
                  <a:cxn ang="0">
                    <a:pos x="868" y="1466"/>
                  </a:cxn>
                  <a:cxn ang="0">
                    <a:pos x="824" y="1453"/>
                  </a:cxn>
                  <a:cxn ang="0">
                    <a:pos x="793" y="1428"/>
                  </a:cxn>
                  <a:cxn ang="0">
                    <a:pos x="774" y="1390"/>
                  </a:cxn>
                  <a:cxn ang="0">
                    <a:pos x="774" y="1353"/>
                  </a:cxn>
                  <a:cxn ang="0">
                    <a:pos x="528" y="1277"/>
                  </a:cxn>
                  <a:cxn ang="0">
                    <a:pos x="484" y="1264"/>
                  </a:cxn>
                  <a:cxn ang="0">
                    <a:pos x="447" y="1271"/>
                  </a:cxn>
                  <a:cxn ang="0">
                    <a:pos x="415" y="1283"/>
                  </a:cxn>
                  <a:cxn ang="0">
                    <a:pos x="384" y="1290"/>
                  </a:cxn>
                  <a:cxn ang="0">
                    <a:pos x="365" y="1315"/>
                  </a:cxn>
                  <a:cxn ang="0">
                    <a:pos x="340" y="1346"/>
                  </a:cxn>
                  <a:cxn ang="0">
                    <a:pos x="327" y="1365"/>
                  </a:cxn>
                  <a:cxn ang="0">
                    <a:pos x="283" y="1447"/>
                  </a:cxn>
                  <a:cxn ang="0">
                    <a:pos x="321" y="1459"/>
                  </a:cxn>
                  <a:cxn ang="0">
                    <a:pos x="359" y="1478"/>
                  </a:cxn>
                  <a:cxn ang="0">
                    <a:pos x="384" y="1497"/>
                  </a:cxn>
                  <a:cxn ang="0">
                    <a:pos x="396" y="1529"/>
                  </a:cxn>
                  <a:cxn ang="0">
                    <a:pos x="403" y="1566"/>
                  </a:cxn>
                  <a:cxn ang="0">
                    <a:pos x="409" y="1610"/>
                  </a:cxn>
                  <a:cxn ang="0">
                    <a:pos x="403" y="1642"/>
                  </a:cxn>
                  <a:cxn ang="0">
                    <a:pos x="409" y="1673"/>
                  </a:cxn>
                  <a:cxn ang="0">
                    <a:pos x="409" y="1699"/>
                  </a:cxn>
                  <a:cxn ang="0">
                    <a:pos x="409" y="1692"/>
                  </a:cxn>
                  <a:cxn ang="0">
                    <a:pos x="422" y="1654"/>
                  </a:cxn>
                  <a:cxn ang="0">
                    <a:pos x="459" y="1617"/>
                  </a:cxn>
                  <a:cxn ang="0">
                    <a:pos x="503" y="1604"/>
                  </a:cxn>
                </a:cxnLst>
                <a:rect l="0" t="0" r="r" b="b"/>
                <a:pathLst>
                  <a:path w="1164" h="1711">
                    <a:moveTo>
                      <a:pt x="0" y="0"/>
                    </a:moveTo>
                    <a:lnTo>
                      <a:pt x="0" y="0"/>
                    </a:lnTo>
                    <a:lnTo>
                      <a:pt x="0" y="6"/>
                    </a:lnTo>
                    <a:lnTo>
                      <a:pt x="0" y="6"/>
                    </a:lnTo>
                    <a:lnTo>
                      <a:pt x="0" y="13"/>
                    </a:lnTo>
                    <a:lnTo>
                      <a:pt x="0" y="13"/>
                    </a:lnTo>
                    <a:lnTo>
                      <a:pt x="6" y="13"/>
                    </a:lnTo>
                    <a:lnTo>
                      <a:pt x="6" y="19"/>
                    </a:lnTo>
                    <a:lnTo>
                      <a:pt x="6" y="19"/>
                    </a:lnTo>
                    <a:lnTo>
                      <a:pt x="6" y="25"/>
                    </a:lnTo>
                    <a:lnTo>
                      <a:pt x="6" y="25"/>
                    </a:lnTo>
                    <a:lnTo>
                      <a:pt x="6" y="32"/>
                    </a:lnTo>
                    <a:lnTo>
                      <a:pt x="6" y="32"/>
                    </a:lnTo>
                    <a:lnTo>
                      <a:pt x="0" y="38"/>
                    </a:lnTo>
                    <a:lnTo>
                      <a:pt x="0" y="44"/>
                    </a:lnTo>
                    <a:lnTo>
                      <a:pt x="0" y="44"/>
                    </a:lnTo>
                    <a:lnTo>
                      <a:pt x="0" y="50"/>
                    </a:lnTo>
                    <a:lnTo>
                      <a:pt x="0" y="50"/>
                    </a:lnTo>
                    <a:lnTo>
                      <a:pt x="0" y="57"/>
                    </a:lnTo>
                    <a:lnTo>
                      <a:pt x="0" y="57"/>
                    </a:lnTo>
                    <a:lnTo>
                      <a:pt x="0" y="57"/>
                    </a:lnTo>
                    <a:lnTo>
                      <a:pt x="0" y="63"/>
                    </a:lnTo>
                    <a:lnTo>
                      <a:pt x="6" y="63"/>
                    </a:lnTo>
                    <a:lnTo>
                      <a:pt x="6" y="63"/>
                    </a:lnTo>
                    <a:lnTo>
                      <a:pt x="6" y="69"/>
                    </a:lnTo>
                    <a:lnTo>
                      <a:pt x="6" y="69"/>
                    </a:lnTo>
                    <a:lnTo>
                      <a:pt x="6" y="69"/>
                    </a:lnTo>
                    <a:lnTo>
                      <a:pt x="13" y="76"/>
                    </a:lnTo>
                    <a:lnTo>
                      <a:pt x="13" y="76"/>
                    </a:lnTo>
                    <a:lnTo>
                      <a:pt x="13" y="82"/>
                    </a:lnTo>
                    <a:lnTo>
                      <a:pt x="13" y="82"/>
                    </a:lnTo>
                    <a:lnTo>
                      <a:pt x="19" y="88"/>
                    </a:lnTo>
                    <a:lnTo>
                      <a:pt x="19" y="88"/>
                    </a:lnTo>
                    <a:lnTo>
                      <a:pt x="19" y="88"/>
                    </a:lnTo>
                    <a:lnTo>
                      <a:pt x="19" y="95"/>
                    </a:lnTo>
                    <a:lnTo>
                      <a:pt x="19" y="95"/>
                    </a:lnTo>
                    <a:lnTo>
                      <a:pt x="19" y="95"/>
                    </a:lnTo>
                    <a:lnTo>
                      <a:pt x="19" y="95"/>
                    </a:lnTo>
                    <a:lnTo>
                      <a:pt x="25" y="101"/>
                    </a:lnTo>
                    <a:lnTo>
                      <a:pt x="25" y="101"/>
                    </a:lnTo>
                    <a:lnTo>
                      <a:pt x="25" y="107"/>
                    </a:lnTo>
                    <a:lnTo>
                      <a:pt x="32" y="113"/>
                    </a:lnTo>
                    <a:lnTo>
                      <a:pt x="32" y="113"/>
                    </a:lnTo>
                    <a:lnTo>
                      <a:pt x="32" y="120"/>
                    </a:lnTo>
                    <a:lnTo>
                      <a:pt x="38" y="120"/>
                    </a:lnTo>
                    <a:lnTo>
                      <a:pt x="38" y="120"/>
                    </a:lnTo>
                    <a:lnTo>
                      <a:pt x="38" y="126"/>
                    </a:lnTo>
                    <a:lnTo>
                      <a:pt x="44" y="126"/>
                    </a:lnTo>
                    <a:lnTo>
                      <a:pt x="44" y="126"/>
                    </a:lnTo>
                    <a:lnTo>
                      <a:pt x="44" y="132"/>
                    </a:lnTo>
                    <a:lnTo>
                      <a:pt x="50" y="132"/>
                    </a:lnTo>
                    <a:lnTo>
                      <a:pt x="50" y="139"/>
                    </a:lnTo>
                    <a:lnTo>
                      <a:pt x="50" y="139"/>
                    </a:lnTo>
                    <a:lnTo>
                      <a:pt x="50" y="145"/>
                    </a:lnTo>
                    <a:lnTo>
                      <a:pt x="57" y="145"/>
                    </a:lnTo>
                    <a:lnTo>
                      <a:pt x="57" y="145"/>
                    </a:lnTo>
                    <a:lnTo>
                      <a:pt x="57" y="151"/>
                    </a:lnTo>
                    <a:lnTo>
                      <a:pt x="258" y="170"/>
                    </a:lnTo>
                    <a:lnTo>
                      <a:pt x="541" y="195"/>
                    </a:lnTo>
                    <a:lnTo>
                      <a:pt x="572" y="176"/>
                    </a:lnTo>
                    <a:lnTo>
                      <a:pt x="598" y="164"/>
                    </a:lnTo>
                    <a:lnTo>
                      <a:pt x="629" y="157"/>
                    </a:lnTo>
                    <a:lnTo>
                      <a:pt x="661" y="157"/>
                    </a:lnTo>
                    <a:lnTo>
                      <a:pt x="692" y="151"/>
                    </a:lnTo>
                    <a:lnTo>
                      <a:pt x="717" y="157"/>
                    </a:lnTo>
                    <a:lnTo>
                      <a:pt x="742" y="164"/>
                    </a:lnTo>
                    <a:lnTo>
                      <a:pt x="761" y="170"/>
                    </a:lnTo>
                    <a:lnTo>
                      <a:pt x="786" y="176"/>
                    </a:lnTo>
                    <a:lnTo>
                      <a:pt x="818" y="183"/>
                    </a:lnTo>
                    <a:lnTo>
                      <a:pt x="849" y="201"/>
                    </a:lnTo>
                    <a:lnTo>
                      <a:pt x="868" y="208"/>
                    </a:lnTo>
                    <a:lnTo>
                      <a:pt x="893" y="233"/>
                    </a:lnTo>
                    <a:lnTo>
                      <a:pt x="899" y="233"/>
                    </a:lnTo>
                    <a:lnTo>
                      <a:pt x="906" y="239"/>
                    </a:lnTo>
                    <a:lnTo>
                      <a:pt x="912" y="239"/>
                    </a:lnTo>
                    <a:lnTo>
                      <a:pt x="912" y="245"/>
                    </a:lnTo>
                    <a:lnTo>
                      <a:pt x="918" y="245"/>
                    </a:lnTo>
                    <a:lnTo>
                      <a:pt x="925" y="252"/>
                    </a:lnTo>
                    <a:lnTo>
                      <a:pt x="931" y="258"/>
                    </a:lnTo>
                    <a:lnTo>
                      <a:pt x="931" y="258"/>
                    </a:lnTo>
                    <a:lnTo>
                      <a:pt x="937" y="264"/>
                    </a:lnTo>
                    <a:lnTo>
                      <a:pt x="937" y="264"/>
                    </a:lnTo>
                    <a:lnTo>
                      <a:pt x="937" y="271"/>
                    </a:lnTo>
                    <a:lnTo>
                      <a:pt x="944" y="271"/>
                    </a:lnTo>
                    <a:lnTo>
                      <a:pt x="944" y="277"/>
                    </a:lnTo>
                    <a:lnTo>
                      <a:pt x="950" y="277"/>
                    </a:lnTo>
                    <a:lnTo>
                      <a:pt x="950" y="283"/>
                    </a:lnTo>
                    <a:lnTo>
                      <a:pt x="956" y="283"/>
                    </a:lnTo>
                    <a:lnTo>
                      <a:pt x="956" y="290"/>
                    </a:lnTo>
                    <a:lnTo>
                      <a:pt x="956" y="290"/>
                    </a:lnTo>
                    <a:lnTo>
                      <a:pt x="956" y="290"/>
                    </a:lnTo>
                    <a:lnTo>
                      <a:pt x="962" y="296"/>
                    </a:lnTo>
                    <a:lnTo>
                      <a:pt x="962" y="296"/>
                    </a:lnTo>
                    <a:lnTo>
                      <a:pt x="962" y="296"/>
                    </a:lnTo>
                    <a:lnTo>
                      <a:pt x="962" y="302"/>
                    </a:lnTo>
                    <a:lnTo>
                      <a:pt x="969" y="302"/>
                    </a:lnTo>
                    <a:lnTo>
                      <a:pt x="969" y="302"/>
                    </a:lnTo>
                    <a:lnTo>
                      <a:pt x="975" y="308"/>
                    </a:lnTo>
                    <a:lnTo>
                      <a:pt x="975" y="315"/>
                    </a:lnTo>
                    <a:lnTo>
                      <a:pt x="981" y="315"/>
                    </a:lnTo>
                    <a:lnTo>
                      <a:pt x="981" y="321"/>
                    </a:lnTo>
                    <a:lnTo>
                      <a:pt x="988" y="327"/>
                    </a:lnTo>
                    <a:lnTo>
                      <a:pt x="988" y="327"/>
                    </a:lnTo>
                    <a:lnTo>
                      <a:pt x="988" y="327"/>
                    </a:lnTo>
                    <a:lnTo>
                      <a:pt x="988" y="334"/>
                    </a:lnTo>
                    <a:lnTo>
                      <a:pt x="994" y="340"/>
                    </a:lnTo>
                    <a:lnTo>
                      <a:pt x="994" y="346"/>
                    </a:lnTo>
                    <a:lnTo>
                      <a:pt x="1000" y="352"/>
                    </a:lnTo>
                    <a:lnTo>
                      <a:pt x="1000" y="359"/>
                    </a:lnTo>
                    <a:lnTo>
                      <a:pt x="1006" y="359"/>
                    </a:lnTo>
                    <a:lnTo>
                      <a:pt x="1006" y="359"/>
                    </a:lnTo>
                    <a:lnTo>
                      <a:pt x="1006" y="365"/>
                    </a:lnTo>
                    <a:lnTo>
                      <a:pt x="1006" y="365"/>
                    </a:lnTo>
                    <a:lnTo>
                      <a:pt x="1013" y="371"/>
                    </a:lnTo>
                    <a:lnTo>
                      <a:pt x="1013" y="371"/>
                    </a:lnTo>
                    <a:lnTo>
                      <a:pt x="1013" y="371"/>
                    </a:lnTo>
                    <a:lnTo>
                      <a:pt x="1013" y="378"/>
                    </a:lnTo>
                    <a:lnTo>
                      <a:pt x="1019" y="378"/>
                    </a:lnTo>
                    <a:lnTo>
                      <a:pt x="1019" y="384"/>
                    </a:lnTo>
                    <a:lnTo>
                      <a:pt x="1019" y="384"/>
                    </a:lnTo>
                    <a:lnTo>
                      <a:pt x="1025" y="390"/>
                    </a:lnTo>
                    <a:lnTo>
                      <a:pt x="1025" y="396"/>
                    </a:lnTo>
                    <a:lnTo>
                      <a:pt x="1025" y="396"/>
                    </a:lnTo>
                    <a:lnTo>
                      <a:pt x="1032" y="403"/>
                    </a:lnTo>
                    <a:lnTo>
                      <a:pt x="1032" y="409"/>
                    </a:lnTo>
                    <a:lnTo>
                      <a:pt x="1032" y="409"/>
                    </a:lnTo>
                    <a:lnTo>
                      <a:pt x="1038" y="415"/>
                    </a:lnTo>
                    <a:lnTo>
                      <a:pt x="1038" y="422"/>
                    </a:lnTo>
                    <a:lnTo>
                      <a:pt x="1038" y="422"/>
                    </a:lnTo>
                    <a:lnTo>
                      <a:pt x="1044" y="428"/>
                    </a:lnTo>
                    <a:lnTo>
                      <a:pt x="1044" y="428"/>
                    </a:lnTo>
                    <a:lnTo>
                      <a:pt x="1044" y="434"/>
                    </a:lnTo>
                    <a:lnTo>
                      <a:pt x="1044" y="434"/>
                    </a:lnTo>
                    <a:lnTo>
                      <a:pt x="1044" y="440"/>
                    </a:lnTo>
                    <a:lnTo>
                      <a:pt x="1050" y="447"/>
                    </a:lnTo>
                    <a:lnTo>
                      <a:pt x="1050" y="447"/>
                    </a:lnTo>
                    <a:lnTo>
                      <a:pt x="1050" y="447"/>
                    </a:lnTo>
                    <a:lnTo>
                      <a:pt x="1050" y="453"/>
                    </a:lnTo>
                    <a:lnTo>
                      <a:pt x="1057" y="459"/>
                    </a:lnTo>
                    <a:lnTo>
                      <a:pt x="1057" y="459"/>
                    </a:lnTo>
                    <a:lnTo>
                      <a:pt x="1057" y="466"/>
                    </a:lnTo>
                    <a:lnTo>
                      <a:pt x="1057" y="466"/>
                    </a:lnTo>
                    <a:lnTo>
                      <a:pt x="1063" y="466"/>
                    </a:lnTo>
                    <a:lnTo>
                      <a:pt x="1063" y="472"/>
                    </a:lnTo>
                    <a:lnTo>
                      <a:pt x="1063" y="478"/>
                    </a:lnTo>
                    <a:lnTo>
                      <a:pt x="1063" y="485"/>
                    </a:lnTo>
                    <a:lnTo>
                      <a:pt x="1069" y="485"/>
                    </a:lnTo>
                    <a:lnTo>
                      <a:pt x="1069" y="491"/>
                    </a:lnTo>
                    <a:lnTo>
                      <a:pt x="1069" y="497"/>
                    </a:lnTo>
                    <a:lnTo>
                      <a:pt x="1069" y="497"/>
                    </a:lnTo>
                    <a:lnTo>
                      <a:pt x="1076" y="497"/>
                    </a:lnTo>
                    <a:lnTo>
                      <a:pt x="1076" y="503"/>
                    </a:lnTo>
                    <a:lnTo>
                      <a:pt x="1076" y="503"/>
                    </a:lnTo>
                    <a:lnTo>
                      <a:pt x="1076" y="510"/>
                    </a:lnTo>
                    <a:lnTo>
                      <a:pt x="1076" y="510"/>
                    </a:lnTo>
                    <a:lnTo>
                      <a:pt x="1076" y="510"/>
                    </a:lnTo>
                    <a:lnTo>
                      <a:pt x="1076" y="516"/>
                    </a:lnTo>
                    <a:lnTo>
                      <a:pt x="1076" y="516"/>
                    </a:lnTo>
                    <a:lnTo>
                      <a:pt x="1082" y="516"/>
                    </a:lnTo>
                    <a:lnTo>
                      <a:pt x="1082" y="522"/>
                    </a:lnTo>
                    <a:lnTo>
                      <a:pt x="1082" y="522"/>
                    </a:lnTo>
                    <a:lnTo>
                      <a:pt x="1082" y="529"/>
                    </a:lnTo>
                    <a:lnTo>
                      <a:pt x="1082" y="529"/>
                    </a:lnTo>
                    <a:lnTo>
                      <a:pt x="1082" y="529"/>
                    </a:lnTo>
                    <a:lnTo>
                      <a:pt x="1082" y="535"/>
                    </a:lnTo>
                    <a:lnTo>
                      <a:pt x="1088" y="535"/>
                    </a:lnTo>
                    <a:lnTo>
                      <a:pt x="1088" y="541"/>
                    </a:lnTo>
                    <a:lnTo>
                      <a:pt x="1088" y="541"/>
                    </a:lnTo>
                    <a:lnTo>
                      <a:pt x="1088" y="547"/>
                    </a:lnTo>
                    <a:lnTo>
                      <a:pt x="1088" y="547"/>
                    </a:lnTo>
                    <a:lnTo>
                      <a:pt x="1088" y="547"/>
                    </a:lnTo>
                    <a:lnTo>
                      <a:pt x="1088" y="554"/>
                    </a:lnTo>
                    <a:lnTo>
                      <a:pt x="1088" y="554"/>
                    </a:lnTo>
                    <a:lnTo>
                      <a:pt x="1094" y="560"/>
                    </a:lnTo>
                    <a:lnTo>
                      <a:pt x="1094" y="560"/>
                    </a:lnTo>
                    <a:lnTo>
                      <a:pt x="1094" y="566"/>
                    </a:lnTo>
                    <a:lnTo>
                      <a:pt x="1094" y="573"/>
                    </a:lnTo>
                    <a:lnTo>
                      <a:pt x="1094" y="573"/>
                    </a:lnTo>
                    <a:lnTo>
                      <a:pt x="1101" y="573"/>
                    </a:lnTo>
                    <a:lnTo>
                      <a:pt x="1101" y="579"/>
                    </a:lnTo>
                    <a:lnTo>
                      <a:pt x="1101" y="579"/>
                    </a:lnTo>
                    <a:lnTo>
                      <a:pt x="1101" y="585"/>
                    </a:lnTo>
                    <a:lnTo>
                      <a:pt x="1101" y="591"/>
                    </a:lnTo>
                    <a:lnTo>
                      <a:pt x="1101" y="591"/>
                    </a:lnTo>
                    <a:lnTo>
                      <a:pt x="1107" y="591"/>
                    </a:lnTo>
                    <a:lnTo>
                      <a:pt x="1107" y="598"/>
                    </a:lnTo>
                    <a:lnTo>
                      <a:pt x="1107" y="598"/>
                    </a:lnTo>
                    <a:lnTo>
                      <a:pt x="1107" y="598"/>
                    </a:lnTo>
                    <a:lnTo>
                      <a:pt x="1107" y="604"/>
                    </a:lnTo>
                    <a:lnTo>
                      <a:pt x="1107" y="604"/>
                    </a:lnTo>
                    <a:lnTo>
                      <a:pt x="1107" y="610"/>
                    </a:lnTo>
                    <a:lnTo>
                      <a:pt x="1113" y="610"/>
                    </a:lnTo>
                    <a:lnTo>
                      <a:pt x="1113" y="617"/>
                    </a:lnTo>
                    <a:lnTo>
                      <a:pt x="1113" y="617"/>
                    </a:lnTo>
                    <a:lnTo>
                      <a:pt x="1113" y="623"/>
                    </a:lnTo>
                    <a:lnTo>
                      <a:pt x="1113" y="629"/>
                    </a:lnTo>
                    <a:lnTo>
                      <a:pt x="1113" y="629"/>
                    </a:lnTo>
                    <a:lnTo>
                      <a:pt x="1113" y="629"/>
                    </a:lnTo>
                    <a:lnTo>
                      <a:pt x="1113" y="635"/>
                    </a:lnTo>
                    <a:lnTo>
                      <a:pt x="1113" y="635"/>
                    </a:lnTo>
                    <a:lnTo>
                      <a:pt x="1113" y="642"/>
                    </a:lnTo>
                    <a:lnTo>
                      <a:pt x="1120" y="642"/>
                    </a:lnTo>
                    <a:lnTo>
                      <a:pt x="1120" y="648"/>
                    </a:lnTo>
                    <a:lnTo>
                      <a:pt x="1120" y="648"/>
                    </a:lnTo>
                    <a:lnTo>
                      <a:pt x="1120" y="654"/>
                    </a:lnTo>
                    <a:lnTo>
                      <a:pt x="1120" y="654"/>
                    </a:lnTo>
                    <a:lnTo>
                      <a:pt x="1120" y="661"/>
                    </a:lnTo>
                    <a:lnTo>
                      <a:pt x="1120" y="661"/>
                    </a:lnTo>
                    <a:lnTo>
                      <a:pt x="1126" y="661"/>
                    </a:lnTo>
                    <a:lnTo>
                      <a:pt x="1126" y="667"/>
                    </a:lnTo>
                    <a:lnTo>
                      <a:pt x="1126" y="667"/>
                    </a:lnTo>
                    <a:lnTo>
                      <a:pt x="1126" y="673"/>
                    </a:lnTo>
                    <a:lnTo>
                      <a:pt x="1126" y="673"/>
                    </a:lnTo>
                    <a:lnTo>
                      <a:pt x="1126" y="680"/>
                    </a:lnTo>
                    <a:lnTo>
                      <a:pt x="1132" y="686"/>
                    </a:lnTo>
                    <a:lnTo>
                      <a:pt x="1132" y="692"/>
                    </a:lnTo>
                    <a:lnTo>
                      <a:pt x="1132" y="692"/>
                    </a:lnTo>
                    <a:lnTo>
                      <a:pt x="1132" y="698"/>
                    </a:lnTo>
                    <a:lnTo>
                      <a:pt x="1132" y="698"/>
                    </a:lnTo>
                    <a:lnTo>
                      <a:pt x="1132" y="705"/>
                    </a:lnTo>
                    <a:lnTo>
                      <a:pt x="1132" y="705"/>
                    </a:lnTo>
                    <a:lnTo>
                      <a:pt x="1132" y="711"/>
                    </a:lnTo>
                    <a:lnTo>
                      <a:pt x="1132" y="711"/>
                    </a:lnTo>
                    <a:lnTo>
                      <a:pt x="1132" y="711"/>
                    </a:lnTo>
                    <a:lnTo>
                      <a:pt x="1132" y="717"/>
                    </a:lnTo>
                    <a:lnTo>
                      <a:pt x="1138" y="717"/>
                    </a:lnTo>
                    <a:lnTo>
                      <a:pt x="1138" y="724"/>
                    </a:lnTo>
                    <a:lnTo>
                      <a:pt x="1138" y="724"/>
                    </a:lnTo>
                    <a:lnTo>
                      <a:pt x="1138" y="724"/>
                    </a:lnTo>
                    <a:lnTo>
                      <a:pt x="1138" y="730"/>
                    </a:lnTo>
                    <a:lnTo>
                      <a:pt x="1138" y="730"/>
                    </a:lnTo>
                    <a:lnTo>
                      <a:pt x="1138" y="730"/>
                    </a:lnTo>
                    <a:lnTo>
                      <a:pt x="1138" y="736"/>
                    </a:lnTo>
                    <a:lnTo>
                      <a:pt x="1145" y="736"/>
                    </a:lnTo>
                    <a:lnTo>
                      <a:pt x="1145" y="742"/>
                    </a:lnTo>
                    <a:lnTo>
                      <a:pt x="1145" y="749"/>
                    </a:lnTo>
                    <a:lnTo>
                      <a:pt x="1145" y="749"/>
                    </a:lnTo>
                    <a:lnTo>
                      <a:pt x="1145" y="755"/>
                    </a:lnTo>
                    <a:lnTo>
                      <a:pt x="1145" y="761"/>
                    </a:lnTo>
                    <a:lnTo>
                      <a:pt x="1151" y="768"/>
                    </a:lnTo>
                    <a:lnTo>
                      <a:pt x="1151" y="768"/>
                    </a:lnTo>
                    <a:lnTo>
                      <a:pt x="1151" y="774"/>
                    </a:lnTo>
                    <a:lnTo>
                      <a:pt x="1151" y="774"/>
                    </a:lnTo>
                    <a:lnTo>
                      <a:pt x="1151" y="780"/>
                    </a:lnTo>
                    <a:lnTo>
                      <a:pt x="1151" y="780"/>
                    </a:lnTo>
                    <a:lnTo>
                      <a:pt x="1151" y="786"/>
                    </a:lnTo>
                    <a:lnTo>
                      <a:pt x="1151" y="793"/>
                    </a:lnTo>
                    <a:lnTo>
                      <a:pt x="1151" y="799"/>
                    </a:lnTo>
                    <a:lnTo>
                      <a:pt x="1151" y="799"/>
                    </a:lnTo>
                    <a:lnTo>
                      <a:pt x="1151" y="805"/>
                    </a:lnTo>
                    <a:lnTo>
                      <a:pt x="1151" y="812"/>
                    </a:lnTo>
                    <a:lnTo>
                      <a:pt x="1151" y="812"/>
                    </a:lnTo>
                    <a:lnTo>
                      <a:pt x="1151" y="818"/>
                    </a:lnTo>
                    <a:lnTo>
                      <a:pt x="1151" y="818"/>
                    </a:lnTo>
                    <a:lnTo>
                      <a:pt x="1151" y="824"/>
                    </a:lnTo>
                    <a:lnTo>
                      <a:pt x="1151" y="824"/>
                    </a:lnTo>
                    <a:lnTo>
                      <a:pt x="1151" y="830"/>
                    </a:lnTo>
                    <a:lnTo>
                      <a:pt x="1151" y="837"/>
                    </a:lnTo>
                    <a:lnTo>
                      <a:pt x="1151" y="843"/>
                    </a:lnTo>
                    <a:lnTo>
                      <a:pt x="1151" y="843"/>
                    </a:lnTo>
                    <a:lnTo>
                      <a:pt x="1151" y="849"/>
                    </a:lnTo>
                    <a:lnTo>
                      <a:pt x="1157" y="849"/>
                    </a:lnTo>
                    <a:lnTo>
                      <a:pt x="1151" y="856"/>
                    </a:lnTo>
                    <a:lnTo>
                      <a:pt x="1151" y="856"/>
                    </a:lnTo>
                    <a:lnTo>
                      <a:pt x="1157" y="862"/>
                    </a:lnTo>
                    <a:lnTo>
                      <a:pt x="1157" y="862"/>
                    </a:lnTo>
                    <a:lnTo>
                      <a:pt x="1157" y="862"/>
                    </a:lnTo>
                    <a:lnTo>
                      <a:pt x="1157" y="868"/>
                    </a:lnTo>
                    <a:lnTo>
                      <a:pt x="1157" y="874"/>
                    </a:lnTo>
                    <a:lnTo>
                      <a:pt x="1157" y="874"/>
                    </a:lnTo>
                    <a:lnTo>
                      <a:pt x="1157" y="881"/>
                    </a:lnTo>
                    <a:lnTo>
                      <a:pt x="1157" y="881"/>
                    </a:lnTo>
                    <a:lnTo>
                      <a:pt x="1157" y="887"/>
                    </a:lnTo>
                    <a:lnTo>
                      <a:pt x="1157" y="887"/>
                    </a:lnTo>
                    <a:lnTo>
                      <a:pt x="1157" y="893"/>
                    </a:lnTo>
                    <a:lnTo>
                      <a:pt x="1157" y="900"/>
                    </a:lnTo>
                    <a:lnTo>
                      <a:pt x="1157" y="900"/>
                    </a:lnTo>
                    <a:lnTo>
                      <a:pt x="1157" y="906"/>
                    </a:lnTo>
                    <a:lnTo>
                      <a:pt x="1157" y="912"/>
                    </a:lnTo>
                    <a:lnTo>
                      <a:pt x="1157" y="912"/>
                    </a:lnTo>
                    <a:lnTo>
                      <a:pt x="1157" y="919"/>
                    </a:lnTo>
                    <a:lnTo>
                      <a:pt x="1157" y="919"/>
                    </a:lnTo>
                    <a:lnTo>
                      <a:pt x="1157" y="925"/>
                    </a:lnTo>
                    <a:lnTo>
                      <a:pt x="1157" y="931"/>
                    </a:lnTo>
                    <a:lnTo>
                      <a:pt x="1157" y="931"/>
                    </a:lnTo>
                    <a:lnTo>
                      <a:pt x="1157" y="937"/>
                    </a:lnTo>
                    <a:lnTo>
                      <a:pt x="1157" y="937"/>
                    </a:lnTo>
                    <a:lnTo>
                      <a:pt x="1164" y="944"/>
                    </a:lnTo>
                    <a:lnTo>
                      <a:pt x="1164" y="944"/>
                    </a:lnTo>
                    <a:lnTo>
                      <a:pt x="1164" y="950"/>
                    </a:lnTo>
                    <a:lnTo>
                      <a:pt x="1164" y="956"/>
                    </a:lnTo>
                    <a:lnTo>
                      <a:pt x="1164" y="956"/>
                    </a:lnTo>
                    <a:lnTo>
                      <a:pt x="1164" y="963"/>
                    </a:lnTo>
                    <a:lnTo>
                      <a:pt x="1164" y="963"/>
                    </a:lnTo>
                    <a:lnTo>
                      <a:pt x="1164" y="969"/>
                    </a:lnTo>
                    <a:lnTo>
                      <a:pt x="1164" y="969"/>
                    </a:lnTo>
                    <a:lnTo>
                      <a:pt x="1164" y="975"/>
                    </a:lnTo>
                    <a:lnTo>
                      <a:pt x="1164" y="975"/>
                    </a:lnTo>
                    <a:lnTo>
                      <a:pt x="1164" y="981"/>
                    </a:lnTo>
                    <a:lnTo>
                      <a:pt x="1164" y="981"/>
                    </a:lnTo>
                    <a:lnTo>
                      <a:pt x="1164" y="981"/>
                    </a:lnTo>
                    <a:lnTo>
                      <a:pt x="1164" y="988"/>
                    </a:lnTo>
                    <a:lnTo>
                      <a:pt x="1164" y="988"/>
                    </a:lnTo>
                    <a:lnTo>
                      <a:pt x="1164" y="988"/>
                    </a:lnTo>
                    <a:lnTo>
                      <a:pt x="1164" y="994"/>
                    </a:lnTo>
                    <a:lnTo>
                      <a:pt x="1164" y="994"/>
                    </a:lnTo>
                    <a:lnTo>
                      <a:pt x="1164" y="1000"/>
                    </a:lnTo>
                    <a:lnTo>
                      <a:pt x="1164" y="1000"/>
                    </a:lnTo>
                    <a:lnTo>
                      <a:pt x="1164" y="1000"/>
                    </a:lnTo>
                    <a:lnTo>
                      <a:pt x="1164" y="1007"/>
                    </a:lnTo>
                    <a:lnTo>
                      <a:pt x="1164" y="1007"/>
                    </a:lnTo>
                    <a:lnTo>
                      <a:pt x="1164" y="1013"/>
                    </a:lnTo>
                    <a:lnTo>
                      <a:pt x="1164" y="1013"/>
                    </a:lnTo>
                    <a:lnTo>
                      <a:pt x="1164" y="1013"/>
                    </a:lnTo>
                    <a:lnTo>
                      <a:pt x="1164" y="1013"/>
                    </a:lnTo>
                    <a:lnTo>
                      <a:pt x="1164" y="1019"/>
                    </a:lnTo>
                    <a:lnTo>
                      <a:pt x="1164" y="1019"/>
                    </a:lnTo>
                    <a:lnTo>
                      <a:pt x="1164" y="1019"/>
                    </a:lnTo>
                    <a:lnTo>
                      <a:pt x="1164" y="1025"/>
                    </a:lnTo>
                    <a:lnTo>
                      <a:pt x="1164" y="1025"/>
                    </a:lnTo>
                    <a:lnTo>
                      <a:pt x="1164" y="1025"/>
                    </a:lnTo>
                    <a:lnTo>
                      <a:pt x="1164" y="1025"/>
                    </a:lnTo>
                    <a:lnTo>
                      <a:pt x="1164" y="1032"/>
                    </a:lnTo>
                    <a:lnTo>
                      <a:pt x="1164" y="1032"/>
                    </a:lnTo>
                    <a:lnTo>
                      <a:pt x="1164" y="1032"/>
                    </a:lnTo>
                    <a:lnTo>
                      <a:pt x="1164" y="1032"/>
                    </a:lnTo>
                    <a:lnTo>
                      <a:pt x="1164" y="1038"/>
                    </a:lnTo>
                    <a:lnTo>
                      <a:pt x="1164" y="1038"/>
                    </a:lnTo>
                    <a:lnTo>
                      <a:pt x="1164" y="1038"/>
                    </a:lnTo>
                    <a:lnTo>
                      <a:pt x="1164" y="1044"/>
                    </a:lnTo>
                    <a:lnTo>
                      <a:pt x="1164" y="1044"/>
                    </a:lnTo>
                    <a:lnTo>
                      <a:pt x="1164" y="1051"/>
                    </a:lnTo>
                    <a:lnTo>
                      <a:pt x="1157" y="1051"/>
                    </a:lnTo>
                    <a:lnTo>
                      <a:pt x="1157" y="1051"/>
                    </a:lnTo>
                    <a:lnTo>
                      <a:pt x="1157" y="1057"/>
                    </a:lnTo>
                    <a:lnTo>
                      <a:pt x="1157" y="1057"/>
                    </a:lnTo>
                    <a:lnTo>
                      <a:pt x="1157" y="1063"/>
                    </a:lnTo>
                    <a:lnTo>
                      <a:pt x="1157" y="1063"/>
                    </a:lnTo>
                    <a:lnTo>
                      <a:pt x="1157" y="1063"/>
                    </a:lnTo>
                    <a:lnTo>
                      <a:pt x="1157" y="1069"/>
                    </a:lnTo>
                    <a:lnTo>
                      <a:pt x="1157" y="1069"/>
                    </a:lnTo>
                    <a:lnTo>
                      <a:pt x="1157" y="1069"/>
                    </a:lnTo>
                    <a:lnTo>
                      <a:pt x="1157" y="1076"/>
                    </a:lnTo>
                    <a:lnTo>
                      <a:pt x="1157" y="1076"/>
                    </a:lnTo>
                    <a:lnTo>
                      <a:pt x="1157" y="1082"/>
                    </a:lnTo>
                    <a:lnTo>
                      <a:pt x="1151" y="1082"/>
                    </a:lnTo>
                    <a:lnTo>
                      <a:pt x="1151" y="1088"/>
                    </a:lnTo>
                    <a:lnTo>
                      <a:pt x="1151" y="1088"/>
                    </a:lnTo>
                    <a:lnTo>
                      <a:pt x="1151" y="1095"/>
                    </a:lnTo>
                    <a:lnTo>
                      <a:pt x="1151" y="1095"/>
                    </a:lnTo>
                    <a:lnTo>
                      <a:pt x="1145" y="1101"/>
                    </a:lnTo>
                    <a:lnTo>
                      <a:pt x="1145" y="1107"/>
                    </a:lnTo>
                    <a:lnTo>
                      <a:pt x="1145" y="1101"/>
                    </a:lnTo>
                    <a:lnTo>
                      <a:pt x="1145" y="1107"/>
                    </a:lnTo>
                    <a:lnTo>
                      <a:pt x="1145" y="1107"/>
                    </a:lnTo>
                    <a:lnTo>
                      <a:pt x="1145" y="1114"/>
                    </a:lnTo>
                    <a:lnTo>
                      <a:pt x="1138" y="1114"/>
                    </a:lnTo>
                    <a:lnTo>
                      <a:pt x="1138" y="1120"/>
                    </a:lnTo>
                    <a:lnTo>
                      <a:pt x="1138" y="1120"/>
                    </a:lnTo>
                    <a:lnTo>
                      <a:pt x="1138" y="1126"/>
                    </a:lnTo>
                    <a:lnTo>
                      <a:pt x="1138" y="1126"/>
                    </a:lnTo>
                    <a:lnTo>
                      <a:pt x="1132" y="1126"/>
                    </a:lnTo>
                    <a:lnTo>
                      <a:pt x="1132" y="1132"/>
                    </a:lnTo>
                    <a:lnTo>
                      <a:pt x="1132" y="1139"/>
                    </a:lnTo>
                    <a:lnTo>
                      <a:pt x="1132" y="1139"/>
                    </a:lnTo>
                    <a:lnTo>
                      <a:pt x="1126" y="1139"/>
                    </a:lnTo>
                    <a:lnTo>
                      <a:pt x="1126" y="1145"/>
                    </a:lnTo>
                    <a:lnTo>
                      <a:pt x="1126" y="1145"/>
                    </a:lnTo>
                    <a:lnTo>
                      <a:pt x="1126" y="1151"/>
                    </a:lnTo>
                    <a:lnTo>
                      <a:pt x="1126" y="1151"/>
                    </a:lnTo>
                    <a:lnTo>
                      <a:pt x="1126" y="1151"/>
                    </a:lnTo>
                    <a:lnTo>
                      <a:pt x="1126" y="1158"/>
                    </a:lnTo>
                    <a:lnTo>
                      <a:pt x="1126" y="1158"/>
                    </a:lnTo>
                    <a:lnTo>
                      <a:pt x="1120" y="1164"/>
                    </a:lnTo>
                    <a:lnTo>
                      <a:pt x="1120" y="1164"/>
                    </a:lnTo>
                    <a:lnTo>
                      <a:pt x="1120" y="1170"/>
                    </a:lnTo>
                    <a:lnTo>
                      <a:pt x="1120" y="1170"/>
                    </a:lnTo>
                    <a:lnTo>
                      <a:pt x="1120" y="1170"/>
                    </a:lnTo>
                    <a:lnTo>
                      <a:pt x="1120" y="1176"/>
                    </a:lnTo>
                    <a:lnTo>
                      <a:pt x="1120" y="1176"/>
                    </a:lnTo>
                    <a:lnTo>
                      <a:pt x="1120" y="1183"/>
                    </a:lnTo>
                    <a:lnTo>
                      <a:pt x="1120" y="1183"/>
                    </a:lnTo>
                    <a:lnTo>
                      <a:pt x="1113" y="1183"/>
                    </a:lnTo>
                    <a:lnTo>
                      <a:pt x="1113" y="1189"/>
                    </a:lnTo>
                    <a:lnTo>
                      <a:pt x="1113" y="1189"/>
                    </a:lnTo>
                    <a:lnTo>
                      <a:pt x="1113" y="1189"/>
                    </a:lnTo>
                    <a:lnTo>
                      <a:pt x="1113" y="1195"/>
                    </a:lnTo>
                    <a:lnTo>
                      <a:pt x="1113" y="1195"/>
                    </a:lnTo>
                    <a:lnTo>
                      <a:pt x="1113" y="1195"/>
                    </a:lnTo>
                    <a:lnTo>
                      <a:pt x="1113" y="1195"/>
                    </a:lnTo>
                    <a:lnTo>
                      <a:pt x="1107" y="1202"/>
                    </a:lnTo>
                    <a:lnTo>
                      <a:pt x="1107" y="1202"/>
                    </a:lnTo>
                    <a:lnTo>
                      <a:pt x="1107" y="1202"/>
                    </a:lnTo>
                    <a:lnTo>
                      <a:pt x="1107" y="1208"/>
                    </a:lnTo>
                    <a:lnTo>
                      <a:pt x="1107" y="1208"/>
                    </a:lnTo>
                    <a:lnTo>
                      <a:pt x="1107" y="1208"/>
                    </a:lnTo>
                    <a:lnTo>
                      <a:pt x="1101" y="1208"/>
                    </a:lnTo>
                    <a:lnTo>
                      <a:pt x="1101" y="1214"/>
                    </a:lnTo>
                    <a:lnTo>
                      <a:pt x="1101" y="1214"/>
                    </a:lnTo>
                    <a:lnTo>
                      <a:pt x="1101" y="1214"/>
                    </a:lnTo>
                    <a:lnTo>
                      <a:pt x="1101" y="1214"/>
                    </a:lnTo>
                    <a:lnTo>
                      <a:pt x="1094" y="1220"/>
                    </a:lnTo>
                    <a:lnTo>
                      <a:pt x="1094" y="1220"/>
                    </a:lnTo>
                    <a:lnTo>
                      <a:pt x="1094" y="1220"/>
                    </a:lnTo>
                    <a:lnTo>
                      <a:pt x="1094" y="1220"/>
                    </a:lnTo>
                    <a:lnTo>
                      <a:pt x="1094" y="1220"/>
                    </a:lnTo>
                    <a:lnTo>
                      <a:pt x="1094" y="1227"/>
                    </a:lnTo>
                    <a:lnTo>
                      <a:pt x="1088" y="1227"/>
                    </a:lnTo>
                    <a:lnTo>
                      <a:pt x="1088" y="1227"/>
                    </a:lnTo>
                    <a:lnTo>
                      <a:pt x="1088" y="1227"/>
                    </a:lnTo>
                    <a:lnTo>
                      <a:pt x="1088" y="1227"/>
                    </a:lnTo>
                    <a:lnTo>
                      <a:pt x="1088" y="1227"/>
                    </a:lnTo>
                    <a:lnTo>
                      <a:pt x="1088" y="1227"/>
                    </a:lnTo>
                    <a:lnTo>
                      <a:pt x="1082" y="1227"/>
                    </a:lnTo>
                    <a:lnTo>
                      <a:pt x="1082" y="1233"/>
                    </a:lnTo>
                    <a:lnTo>
                      <a:pt x="1082" y="1233"/>
                    </a:lnTo>
                    <a:lnTo>
                      <a:pt x="1082" y="1233"/>
                    </a:lnTo>
                    <a:lnTo>
                      <a:pt x="1082" y="1233"/>
                    </a:lnTo>
                    <a:lnTo>
                      <a:pt x="1082" y="1233"/>
                    </a:lnTo>
                    <a:lnTo>
                      <a:pt x="1082" y="1233"/>
                    </a:lnTo>
                    <a:lnTo>
                      <a:pt x="1082" y="1239"/>
                    </a:lnTo>
                    <a:lnTo>
                      <a:pt x="1082" y="1239"/>
                    </a:lnTo>
                    <a:lnTo>
                      <a:pt x="1082" y="1239"/>
                    </a:lnTo>
                    <a:lnTo>
                      <a:pt x="1082" y="1239"/>
                    </a:lnTo>
                    <a:lnTo>
                      <a:pt x="1082" y="1239"/>
                    </a:lnTo>
                    <a:lnTo>
                      <a:pt x="1082" y="1246"/>
                    </a:lnTo>
                    <a:lnTo>
                      <a:pt x="1082" y="1246"/>
                    </a:lnTo>
                    <a:lnTo>
                      <a:pt x="1082" y="1252"/>
                    </a:lnTo>
                    <a:lnTo>
                      <a:pt x="1082" y="1258"/>
                    </a:lnTo>
                    <a:lnTo>
                      <a:pt x="1082" y="1264"/>
                    </a:lnTo>
                    <a:lnTo>
                      <a:pt x="1082" y="1271"/>
                    </a:lnTo>
                    <a:lnTo>
                      <a:pt x="1082" y="1271"/>
                    </a:lnTo>
                    <a:lnTo>
                      <a:pt x="1082" y="1271"/>
                    </a:lnTo>
                    <a:lnTo>
                      <a:pt x="1076" y="1277"/>
                    </a:lnTo>
                    <a:lnTo>
                      <a:pt x="1076" y="1277"/>
                    </a:lnTo>
                    <a:lnTo>
                      <a:pt x="1076" y="1277"/>
                    </a:lnTo>
                    <a:lnTo>
                      <a:pt x="1076" y="1277"/>
                    </a:lnTo>
                    <a:lnTo>
                      <a:pt x="1076" y="1277"/>
                    </a:lnTo>
                    <a:lnTo>
                      <a:pt x="1076" y="1283"/>
                    </a:lnTo>
                    <a:lnTo>
                      <a:pt x="1076" y="1283"/>
                    </a:lnTo>
                    <a:lnTo>
                      <a:pt x="1076" y="1283"/>
                    </a:lnTo>
                    <a:lnTo>
                      <a:pt x="1076" y="1290"/>
                    </a:lnTo>
                    <a:lnTo>
                      <a:pt x="1076" y="1290"/>
                    </a:lnTo>
                    <a:lnTo>
                      <a:pt x="1076" y="1296"/>
                    </a:lnTo>
                    <a:lnTo>
                      <a:pt x="1076" y="1296"/>
                    </a:lnTo>
                    <a:lnTo>
                      <a:pt x="1076" y="1302"/>
                    </a:lnTo>
                    <a:lnTo>
                      <a:pt x="1076" y="1302"/>
                    </a:lnTo>
                    <a:lnTo>
                      <a:pt x="1076" y="1302"/>
                    </a:lnTo>
                    <a:lnTo>
                      <a:pt x="1076" y="1309"/>
                    </a:lnTo>
                    <a:lnTo>
                      <a:pt x="1076" y="1309"/>
                    </a:lnTo>
                    <a:lnTo>
                      <a:pt x="1076" y="1309"/>
                    </a:lnTo>
                    <a:lnTo>
                      <a:pt x="1076" y="1309"/>
                    </a:lnTo>
                    <a:lnTo>
                      <a:pt x="1076" y="1315"/>
                    </a:lnTo>
                    <a:lnTo>
                      <a:pt x="1076" y="1315"/>
                    </a:lnTo>
                    <a:lnTo>
                      <a:pt x="1076" y="1315"/>
                    </a:lnTo>
                    <a:lnTo>
                      <a:pt x="1069" y="1315"/>
                    </a:lnTo>
                    <a:lnTo>
                      <a:pt x="1069" y="1321"/>
                    </a:lnTo>
                    <a:lnTo>
                      <a:pt x="1069" y="1321"/>
                    </a:lnTo>
                    <a:lnTo>
                      <a:pt x="1069" y="1321"/>
                    </a:lnTo>
                    <a:lnTo>
                      <a:pt x="1069" y="1321"/>
                    </a:lnTo>
                    <a:lnTo>
                      <a:pt x="1069" y="1321"/>
                    </a:lnTo>
                    <a:lnTo>
                      <a:pt x="1069" y="1327"/>
                    </a:lnTo>
                    <a:lnTo>
                      <a:pt x="1069" y="1327"/>
                    </a:lnTo>
                    <a:lnTo>
                      <a:pt x="1069" y="1327"/>
                    </a:lnTo>
                    <a:lnTo>
                      <a:pt x="1069" y="1327"/>
                    </a:lnTo>
                    <a:lnTo>
                      <a:pt x="1063" y="1334"/>
                    </a:lnTo>
                    <a:lnTo>
                      <a:pt x="1063" y="1340"/>
                    </a:lnTo>
                    <a:lnTo>
                      <a:pt x="1063" y="1340"/>
                    </a:lnTo>
                    <a:lnTo>
                      <a:pt x="1063" y="1340"/>
                    </a:lnTo>
                    <a:lnTo>
                      <a:pt x="1063" y="1340"/>
                    </a:lnTo>
                    <a:lnTo>
                      <a:pt x="1057" y="1346"/>
                    </a:lnTo>
                    <a:lnTo>
                      <a:pt x="1057" y="1346"/>
                    </a:lnTo>
                    <a:lnTo>
                      <a:pt x="1057" y="1353"/>
                    </a:lnTo>
                    <a:lnTo>
                      <a:pt x="1057" y="1353"/>
                    </a:lnTo>
                    <a:lnTo>
                      <a:pt x="1050" y="1353"/>
                    </a:lnTo>
                    <a:lnTo>
                      <a:pt x="1050" y="1353"/>
                    </a:lnTo>
                    <a:lnTo>
                      <a:pt x="1050" y="1359"/>
                    </a:lnTo>
                    <a:lnTo>
                      <a:pt x="1050" y="1359"/>
                    </a:lnTo>
                    <a:lnTo>
                      <a:pt x="1050" y="1359"/>
                    </a:lnTo>
                    <a:lnTo>
                      <a:pt x="1050" y="1359"/>
                    </a:lnTo>
                    <a:lnTo>
                      <a:pt x="1044" y="1359"/>
                    </a:lnTo>
                    <a:lnTo>
                      <a:pt x="1044" y="1365"/>
                    </a:lnTo>
                    <a:lnTo>
                      <a:pt x="1044" y="1365"/>
                    </a:lnTo>
                    <a:lnTo>
                      <a:pt x="1044" y="1365"/>
                    </a:lnTo>
                    <a:lnTo>
                      <a:pt x="1044" y="1365"/>
                    </a:lnTo>
                    <a:lnTo>
                      <a:pt x="1038" y="1365"/>
                    </a:lnTo>
                    <a:lnTo>
                      <a:pt x="1038" y="1371"/>
                    </a:lnTo>
                    <a:lnTo>
                      <a:pt x="1038" y="1371"/>
                    </a:lnTo>
                    <a:lnTo>
                      <a:pt x="1038" y="1371"/>
                    </a:lnTo>
                    <a:lnTo>
                      <a:pt x="1038" y="1371"/>
                    </a:lnTo>
                    <a:lnTo>
                      <a:pt x="1032" y="1371"/>
                    </a:lnTo>
                    <a:lnTo>
                      <a:pt x="1025" y="1378"/>
                    </a:lnTo>
                    <a:lnTo>
                      <a:pt x="1025" y="1384"/>
                    </a:lnTo>
                    <a:lnTo>
                      <a:pt x="1025" y="1384"/>
                    </a:lnTo>
                    <a:lnTo>
                      <a:pt x="1019" y="1384"/>
                    </a:lnTo>
                    <a:lnTo>
                      <a:pt x="1019" y="1384"/>
                    </a:lnTo>
                    <a:lnTo>
                      <a:pt x="1019" y="1384"/>
                    </a:lnTo>
                    <a:lnTo>
                      <a:pt x="1013" y="1390"/>
                    </a:lnTo>
                    <a:lnTo>
                      <a:pt x="1006" y="1390"/>
                    </a:lnTo>
                    <a:lnTo>
                      <a:pt x="1006" y="1390"/>
                    </a:lnTo>
                    <a:lnTo>
                      <a:pt x="1006" y="1397"/>
                    </a:lnTo>
                    <a:lnTo>
                      <a:pt x="1000" y="1397"/>
                    </a:lnTo>
                    <a:lnTo>
                      <a:pt x="1000" y="1397"/>
                    </a:lnTo>
                    <a:lnTo>
                      <a:pt x="1000" y="1397"/>
                    </a:lnTo>
                    <a:lnTo>
                      <a:pt x="994" y="1397"/>
                    </a:lnTo>
                    <a:lnTo>
                      <a:pt x="994" y="1397"/>
                    </a:lnTo>
                    <a:lnTo>
                      <a:pt x="994" y="1397"/>
                    </a:lnTo>
                    <a:lnTo>
                      <a:pt x="988" y="1397"/>
                    </a:lnTo>
                    <a:lnTo>
                      <a:pt x="988" y="1403"/>
                    </a:lnTo>
                    <a:lnTo>
                      <a:pt x="981" y="1403"/>
                    </a:lnTo>
                    <a:lnTo>
                      <a:pt x="981" y="1403"/>
                    </a:lnTo>
                    <a:lnTo>
                      <a:pt x="975" y="1403"/>
                    </a:lnTo>
                    <a:lnTo>
                      <a:pt x="975" y="1403"/>
                    </a:lnTo>
                    <a:lnTo>
                      <a:pt x="975" y="1403"/>
                    </a:lnTo>
                    <a:lnTo>
                      <a:pt x="969" y="1403"/>
                    </a:lnTo>
                    <a:lnTo>
                      <a:pt x="969" y="1403"/>
                    </a:lnTo>
                    <a:lnTo>
                      <a:pt x="969" y="1403"/>
                    </a:lnTo>
                    <a:lnTo>
                      <a:pt x="969" y="1409"/>
                    </a:lnTo>
                    <a:lnTo>
                      <a:pt x="969" y="1409"/>
                    </a:lnTo>
                    <a:lnTo>
                      <a:pt x="962" y="1409"/>
                    </a:lnTo>
                    <a:lnTo>
                      <a:pt x="962" y="1409"/>
                    </a:lnTo>
                    <a:lnTo>
                      <a:pt x="962" y="1415"/>
                    </a:lnTo>
                    <a:lnTo>
                      <a:pt x="962" y="1415"/>
                    </a:lnTo>
                    <a:lnTo>
                      <a:pt x="962" y="1415"/>
                    </a:lnTo>
                    <a:lnTo>
                      <a:pt x="962" y="1415"/>
                    </a:lnTo>
                    <a:lnTo>
                      <a:pt x="962" y="1422"/>
                    </a:lnTo>
                    <a:lnTo>
                      <a:pt x="956" y="1422"/>
                    </a:lnTo>
                    <a:lnTo>
                      <a:pt x="956" y="1422"/>
                    </a:lnTo>
                    <a:lnTo>
                      <a:pt x="956" y="1422"/>
                    </a:lnTo>
                    <a:lnTo>
                      <a:pt x="956" y="1422"/>
                    </a:lnTo>
                    <a:lnTo>
                      <a:pt x="956" y="1428"/>
                    </a:lnTo>
                    <a:lnTo>
                      <a:pt x="956" y="1428"/>
                    </a:lnTo>
                    <a:lnTo>
                      <a:pt x="950" y="1428"/>
                    </a:lnTo>
                    <a:lnTo>
                      <a:pt x="950" y="1428"/>
                    </a:lnTo>
                    <a:lnTo>
                      <a:pt x="950" y="1428"/>
                    </a:lnTo>
                    <a:lnTo>
                      <a:pt x="950" y="1434"/>
                    </a:lnTo>
                    <a:lnTo>
                      <a:pt x="950" y="1434"/>
                    </a:lnTo>
                    <a:lnTo>
                      <a:pt x="950" y="1434"/>
                    </a:lnTo>
                    <a:lnTo>
                      <a:pt x="944" y="1434"/>
                    </a:lnTo>
                    <a:lnTo>
                      <a:pt x="944" y="1441"/>
                    </a:lnTo>
                    <a:lnTo>
                      <a:pt x="944" y="1441"/>
                    </a:lnTo>
                    <a:lnTo>
                      <a:pt x="944" y="1441"/>
                    </a:lnTo>
                    <a:lnTo>
                      <a:pt x="937" y="1441"/>
                    </a:lnTo>
                    <a:lnTo>
                      <a:pt x="937" y="1441"/>
                    </a:lnTo>
                    <a:lnTo>
                      <a:pt x="937" y="1441"/>
                    </a:lnTo>
                    <a:lnTo>
                      <a:pt x="937" y="1441"/>
                    </a:lnTo>
                    <a:lnTo>
                      <a:pt x="937" y="1447"/>
                    </a:lnTo>
                    <a:lnTo>
                      <a:pt x="937" y="1447"/>
                    </a:lnTo>
                    <a:lnTo>
                      <a:pt x="931" y="1447"/>
                    </a:lnTo>
                    <a:lnTo>
                      <a:pt x="931" y="1447"/>
                    </a:lnTo>
                    <a:lnTo>
                      <a:pt x="931" y="1447"/>
                    </a:lnTo>
                    <a:lnTo>
                      <a:pt x="931" y="1447"/>
                    </a:lnTo>
                    <a:lnTo>
                      <a:pt x="925" y="1447"/>
                    </a:lnTo>
                    <a:lnTo>
                      <a:pt x="925" y="1453"/>
                    </a:lnTo>
                    <a:lnTo>
                      <a:pt x="925" y="1453"/>
                    </a:lnTo>
                    <a:lnTo>
                      <a:pt x="918" y="1453"/>
                    </a:lnTo>
                    <a:lnTo>
                      <a:pt x="918" y="1453"/>
                    </a:lnTo>
                    <a:lnTo>
                      <a:pt x="912" y="1453"/>
                    </a:lnTo>
                    <a:lnTo>
                      <a:pt x="912" y="1459"/>
                    </a:lnTo>
                    <a:lnTo>
                      <a:pt x="912" y="1459"/>
                    </a:lnTo>
                    <a:lnTo>
                      <a:pt x="906" y="1459"/>
                    </a:lnTo>
                    <a:lnTo>
                      <a:pt x="906" y="1459"/>
                    </a:lnTo>
                    <a:lnTo>
                      <a:pt x="906" y="1459"/>
                    </a:lnTo>
                    <a:lnTo>
                      <a:pt x="899" y="1459"/>
                    </a:lnTo>
                    <a:lnTo>
                      <a:pt x="899" y="1459"/>
                    </a:lnTo>
                    <a:lnTo>
                      <a:pt x="899" y="1459"/>
                    </a:lnTo>
                    <a:lnTo>
                      <a:pt x="893" y="1466"/>
                    </a:lnTo>
                    <a:lnTo>
                      <a:pt x="887" y="1466"/>
                    </a:lnTo>
                    <a:lnTo>
                      <a:pt x="887" y="1466"/>
                    </a:lnTo>
                    <a:lnTo>
                      <a:pt x="881" y="1466"/>
                    </a:lnTo>
                    <a:lnTo>
                      <a:pt x="881" y="1466"/>
                    </a:lnTo>
                    <a:lnTo>
                      <a:pt x="881" y="1466"/>
                    </a:lnTo>
                    <a:lnTo>
                      <a:pt x="874" y="1466"/>
                    </a:lnTo>
                    <a:lnTo>
                      <a:pt x="874" y="1466"/>
                    </a:lnTo>
                    <a:lnTo>
                      <a:pt x="868" y="1466"/>
                    </a:lnTo>
                    <a:lnTo>
                      <a:pt x="868" y="1466"/>
                    </a:lnTo>
                    <a:lnTo>
                      <a:pt x="862" y="1466"/>
                    </a:lnTo>
                    <a:lnTo>
                      <a:pt x="862" y="1466"/>
                    </a:lnTo>
                    <a:lnTo>
                      <a:pt x="855" y="1466"/>
                    </a:lnTo>
                    <a:lnTo>
                      <a:pt x="855" y="1466"/>
                    </a:lnTo>
                    <a:lnTo>
                      <a:pt x="855" y="1459"/>
                    </a:lnTo>
                    <a:lnTo>
                      <a:pt x="849" y="1459"/>
                    </a:lnTo>
                    <a:lnTo>
                      <a:pt x="849" y="1459"/>
                    </a:lnTo>
                    <a:lnTo>
                      <a:pt x="843" y="1459"/>
                    </a:lnTo>
                    <a:lnTo>
                      <a:pt x="843" y="1459"/>
                    </a:lnTo>
                    <a:lnTo>
                      <a:pt x="837" y="1459"/>
                    </a:lnTo>
                    <a:lnTo>
                      <a:pt x="837" y="1459"/>
                    </a:lnTo>
                    <a:lnTo>
                      <a:pt x="837" y="1459"/>
                    </a:lnTo>
                    <a:lnTo>
                      <a:pt x="830" y="1453"/>
                    </a:lnTo>
                    <a:lnTo>
                      <a:pt x="830" y="1453"/>
                    </a:lnTo>
                    <a:lnTo>
                      <a:pt x="824" y="1453"/>
                    </a:lnTo>
                    <a:lnTo>
                      <a:pt x="824" y="1453"/>
                    </a:lnTo>
                    <a:lnTo>
                      <a:pt x="824" y="1447"/>
                    </a:lnTo>
                    <a:lnTo>
                      <a:pt x="818" y="1447"/>
                    </a:lnTo>
                    <a:lnTo>
                      <a:pt x="818" y="1447"/>
                    </a:lnTo>
                    <a:lnTo>
                      <a:pt x="811" y="1447"/>
                    </a:lnTo>
                    <a:lnTo>
                      <a:pt x="811" y="1447"/>
                    </a:lnTo>
                    <a:lnTo>
                      <a:pt x="811" y="1441"/>
                    </a:lnTo>
                    <a:lnTo>
                      <a:pt x="805" y="1441"/>
                    </a:lnTo>
                    <a:lnTo>
                      <a:pt x="805" y="1441"/>
                    </a:lnTo>
                    <a:lnTo>
                      <a:pt x="805" y="1434"/>
                    </a:lnTo>
                    <a:lnTo>
                      <a:pt x="805" y="1434"/>
                    </a:lnTo>
                    <a:lnTo>
                      <a:pt x="799" y="1434"/>
                    </a:lnTo>
                    <a:lnTo>
                      <a:pt x="799" y="1434"/>
                    </a:lnTo>
                    <a:lnTo>
                      <a:pt x="799" y="1428"/>
                    </a:lnTo>
                    <a:lnTo>
                      <a:pt x="799" y="1428"/>
                    </a:lnTo>
                    <a:lnTo>
                      <a:pt x="799" y="1428"/>
                    </a:lnTo>
                    <a:lnTo>
                      <a:pt x="793" y="1428"/>
                    </a:lnTo>
                    <a:lnTo>
                      <a:pt x="793" y="1422"/>
                    </a:lnTo>
                    <a:lnTo>
                      <a:pt x="793" y="1422"/>
                    </a:lnTo>
                    <a:lnTo>
                      <a:pt x="786" y="1415"/>
                    </a:lnTo>
                    <a:lnTo>
                      <a:pt x="786" y="1415"/>
                    </a:lnTo>
                    <a:lnTo>
                      <a:pt x="786" y="1409"/>
                    </a:lnTo>
                    <a:lnTo>
                      <a:pt x="786" y="1409"/>
                    </a:lnTo>
                    <a:lnTo>
                      <a:pt x="780" y="1403"/>
                    </a:lnTo>
                    <a:lnTo>
                      <a:pt x="780" y="1403"/>
                    </a:lnTo>
                    <a:lnTo>
                      <a:pt x="780" y="1403"/>
                    </a:lnTo>
                    <a:lnTo>
                      <a:pt x="780" y="1403"/>
                    </a:lnTo>
                    <a:lnTo>
                      <a:pt x="780" y="1397"/>
                    </a:lnTo>
                    <a:lnTo>
                      <a:pt x="780" y="1397"/>
                    </a:lnTo>
                    <a:lnTo>
                      <a:pt x="780" y="1397"/>
                    </a:lnTo>
                    <a:lnTo>
                      <a:pt x="774" y="1390"/>
                    </a:lnTo>
                    <a:lnTo>
                      <a:pt x="774" y="1390"/>
                    </a:lnTo>
                    <a:lnTo>
                      <a:pt x="774" y="1390"/>
                    </a:lnTo>
                    <a:lnTo>
                      <a:pt x="774" y="1384"/>
                    </a:lnTo>
                    <a:lnTo>
                      <a:pt x="774" y="1384"/>
                    </a:lnTo>
                    <a:lnTo>
                      <a:pt x="774" y="1378"/>
                    </a:lnTo>
                    <a:lnTo>
                      <a:pt x="774" y="1378"/>
                    </a:lnTo>
                    <a:lnTo>
                      <a:pt x="774" y="1378"/>
                    </a:lnTo>
                    <a:lnTo>
                      <a:pt x="774" y="1378"/>
                    </a:lnTo>
                    <a:lnTo>
                      <a:pt x="774" y="1371"/>
                    </a:lnTo>
                    <a:lnTo>
                      <a:pt x="774" y="1371"/>
                    </a:lnTo>
                    <a:lnTo>
                      <a:pt x="774" y="1371"/>
                    </a:lnTo>
                    <a:lnTo>
                      <a:pt x="774" y="1365"/>
                    </a:lnTo>
                    <a:lnTo>
                      <a:pt x="774" y="1365"/>
                    </a:lnTo>
                    <a:lnTo>
                      <a:pt x="774" y="1365"/>
                    </a:lnTo>
                    <a:lnTo>
                      <a:pt x="774" y="1359"/>
                    </a:lnTo>
                    <a:lnTo>
                      <a:pt x="774" y="1359"/>
                    </a:lnTo>
                    <a:lnTo>
                      <a:pt x="774" y="1353"/>
                    </a:lnTo>
                    <a:lnTo>
                      <a:pt x="774" y="1353"/>
                    </a:lnTo>
                    <a:lnTo>
                      <a:pt x="774" y="1353"/>
                    </a:lnTo>
                    <a:lnTo>
                      <a:pt x="774" y="1346"/>
                    </a:lnTo>
                    <a:lnTo>
                      <a:pt x="774" y="1346"/>
                    </a:lnTo>
                    <a:lnTo>
                      <a:pt x="572" y="1283"/>
                    </a:lnTo>
                    <a:lnTo>
                      <a:pt x="572" y="1283"/>
                    </a:lnTo>
                    <a:lnTo>
                      <a:pt x="566" y="1283"/>
                    </a:lnTo>
                    <a:lnTo>
                      <a:pt x="566" y="1283"/>
                    </a:lnTo>
                    <a:lnTo>
                      <a:pt x="560" y="1283"/>
                    </a:lnTo>
                    <a:lnTo>
                      <a:pt x="560" y="1283"/>
                    </a:lnTo>
                    <a:lnTo>
                      <a:pt x="554" y="1283"/>
                    </a:lnTo>
                    <a:lnTo>
                      <a:pt x="547" y="1283"/>
                    </a:lnTo>
                    <a:lnTo>
                      <a:pt x="547" y="1283"/>
                    </a:lnTo>
                    <a:lnTo>
                      <a:pt x="541" y="1283"/>
                    </a:lnTo>
                    <a:lnTo>
                      <a:pt x="535" y="1277"/>
                    </a:lnTo>
                    <a:lnTo>
                      <a:pt x="535" y="1277"/>
                    </a:lnTo>
                    <a:lnTo>
                      <a:pt x="528" y="1277"/>
                    </a:lnTo>
                    <a:lnTo>
                      <a:pt x="528" y="1277"/>
                    </a:lnTo>
                    <a:lnTo>
                      <a:pt x="522" y="1277"/>
                    </a:lnTo>
                    <a:lnTo>
                      <a:pt x="522" y="1271"/>
                    </a:lnTo>
                    <a:lnTo>
                      <a:pt x="516" y="1271"/>
                    </a:lnTo>
                    <a:lnTo>
                      <a:pt x="516" y="1271"/>
                    </a:lnTo>
                    <a:lnTo>
                      <a:pt x="510" y="1264"/>
                    </a:lnTo>
                    <a:lnTo>
                      <a:pt x="503" y="1264"/>
                    </a:lnTo>
                    <a:lnTo>
                      <a:pt x="503" y="1258"/>
                    </a:lnTo>
                    <a:lnTo>
                      <a:pt x="497" y="1258"/>
                    </a:lnTo>
                    <a:lnTo>
                      <a:pt x="497" y="1258"/>
                    </a:lnTo>
                    <a:lnTo>
                      <a:pt x="497" y="1258"/>
                    </a:lnTo>
                    <a:lnTo>
                      <a:pt x="497" y="1258"/>
                    </a:lnTo>
                    <a:lnTo>
                      <a:pt x="491" y="1258"/>
                    </a:lnTo>
                    <a:lnTo>
                      <a:pt x="491" y="1258"/>
                    </a:lnTo>
                    <a:lnTo>
                      <a:pt x="484" y="1264"/>
                    </a:lnTo>
                    <a:lnTo>
                      <a:pt x="484" y="1264"/>
                    </a:lnTo>
                    <a:lnTo>
                      <a:pt x="484" y="1264"/>
                    </a:lnTo>
                    <a:lnTo>
                      <a:pt x="484" y="1264"/>
                    </a:lnTo>
                    <a:lnTo>
                      <a:pt x="478" y="1264"/>
                    </a:lnTo>
                    <a:lnTo>
                      <a:pt x="478" y="1264"/>
                    </a:lnTo>
                    <a:lnTo>
                      <a:pt x="472" y="1264"/>
                    </a:lnTo>
                    <a:lnTo>
                      <a:pt x="472" y="1264"/>
                    </a:lnTo>
                    <a:lnTo>
                      <a:pt x="466" y="1264"/>
                    </a:lnTo>
                    <a:lnTo>
                      <a:pt x="466" y="1264"/>
                    </a:lnTo>
                    <a:lnTo>
                      <a:pt x="459" y="1264"/>
                    </a:lnTo>
                    <a:lnTo>
                      <a:pt x="459" y="1264"/>
                    </a:lnTo>
                    <a:lnTo>
                      <a:pt x="459" y="1258"/>
                    </a:lnTo>
                    <a:lnTo>
                      <a:pt x="453" y="1264"/>
                    </a:lnTo>
                    <a:lnTo>
                      <a:pt x="453" y="1264"/>
                    </a:lnTo>
                    <a:lnTo>
                      <a:pt x="453" y="1264"/>
                    </a:lnTo>
                    <a:lnTo>
                      <a:pt x="447" y="1264"/>
                    </a:lnTo>
                    <a:lnTo>
                      <a:pt x="447" y="1271"/>
                    </a:lnTo>
                    <a:lnTo>
                      <a:pt x="447" y="1271"/>
                    </a:lnTo>
                    <a:lnTo>
                      <a:pt x="447" y="1271"/>
                    </a:lnTo>
                    <a:lnTo>
                      <a:pt x="447" y="1271"/>
                    </a:lnTo>
                    <a:lnTo>
                      <a:pt x="440" y="1271"/>
                    </a:lnTo>
                    <a:lnTo>
                      <a:pt x="440" y="1271"/>
                    </a:lnTo>
                    <a:lnTo>
                      <a:pt x="440" y="1277"/>
                    </a:lnTo>
                    <a:lnTo>
                      <a:pt x="434" y="1277"/>
                    </a:lnTo>
                    <a:lnTo>
                      <a:pt x="434" y="1277"/>
                    </a:lnTo>
                    <a:lnTo>
                      <a:pt x="434" y="1277"/>
                    </a:lnTo>
                    <a:lnTo>
                      <a:pt x="428" y="1277"/>
                    </a:lnTo>
                    <a:lnTo>
                      <a:pt x="428" y="1277"/>
                    </a:lnTo>
                    <a:lnTo>
                      <a:pt x="428" y="1277"/>
                    </a:lnTo>
                    <a:lnTo>
                      <a:pt x="422" y="1277"/>
                    </a:lnTo>
                    <a:lnTo>
                      <a:pt x="422" y="1283"/>
                    </a:lnTo>
                    <a:lnTo>
                      <a:pt x="422" y="1283"/>
                    </a:lnTo>
                    <a:lnTo>
                      <a:pt x="415" y="1283"/>
                    </a:lnTo>
                    <a:lnTo>
                      <a:pt x="415" y="1283"/>
                    </a:lnTo>
                    <a:lnTo>
                      <a:pt x="409" y="1283"/>
                    </a:lnTo>
                    <a:lnTo>
                      <a:pt x="409" y="1283"/>
                    </a:lnTo>
                    <a:lnTo>
                      <a:pt x="409" y="1283"/>
                    </a:lnTo>
                    <a:lnTo>
                      <a:pt x="409" y="1283"/>
                    </a:lnTo>
                    <a:lnTo>
                      <a:pt x="403" y="1283"/>
                    </a:lnTo>
                    <a:lnTo>
                      <a:pt x="403" y="1283"/>
                    </a:lnTo>
                    <a:lnTo>
                      <a:pt x="403" y="1283"/>
                    </a:lnTo>
                    <a:lnTo>
                      <a:pt x="403" y="1290"/>
                    </a:lnTo>
                    <a:lnTo>
                      <a:pt x="396" y="1290"/>
                    </a:lnTo>
                    <a:lnTo>
                      <a:pt x="396" y="1290"/>
                    </a:lnTo>
                    <a:lnTo>
                      <a:pt x="396" y="1290"/>
                    </a:lnTo>
                    <a:lnTo>
                      <a:pt x="390" y="1290"/>
                    </a:lnTo>
                    <a:lnTo>
                      <a:pt x="390" y="1290"/>
                    </a:lnTo>
                    <a:lnTo>
                      <a:pt x="390" y="1290"/>
                    </a:lnTo>
                    <a:lnTo>
                      <a:pt x="384" y="1290"/>
                    </a:lnTo>
                    <a:lnTo>
                      <a:pt x="384" y="1290"/>
                    </a:lnTo>
                    <a:lnTo>
                      <a:pt x="384" y="1290"/>
                    </a:lnTo>
                    <a:lnTo>
                      <a:pt x="384" y="1290"/>
                    </a:lnTo>
                    <a:lnTo>
                      <a:pt x="377" y="1290"/>
                    </a:lnTo>
                    <a:lnTo>
                      <a:pt x="377" y="1290"/>
                    </a:lnTo>
                    <a:lnTo>
                      <a:pt x="377" y="1296"/>
                    </a:lnTo>
                    <a:lnTo>
                      <a:pt x="377" y="1296"/>
                    </a:lnTo>
                    <a:lnTo>
                      <a:pt x="377" y="1296"/>
                    </a:lnTo>
                    <a:lnTo>
                      <a:pt x="377" y="1296"/>
                    </a:lnTo>
                    <a:lnTo>
                      <a:pt x="371" y="1302"/>
                    </a:lnTo>
                    <a:lnTo>
                      <a:pt x="371" y="1302"/>
                    </a:lnTo>
                    <a:lnTo>
                      <a:pt x="371" y="1302"/>
                    </a:lnTo>
                    <a:lnTo>
                      <a:pt x="371" y="1309"/>
                    </a:lnTo>
                    <a:lnTo>
                      <a:pt x="371" y="1309"/>
                    </a:lnTo>
                    <a:lnTo>
                      <a:pt x="365" y="1309"/>
                    </a:lnTo>
                    <a:lnTo>
                      <a:pt x="365" y="1315"/>
                    </a:lnTo>
                    <a:lnTo>
                      <a:pt x="365" y="1315"/>
                    </a:lnTo>
                    <a:lnTo>
                      <a:pt x="365" y="1315"/>
                    </a:lnTo>
                    <a:lnTo>
                      <a:pt x="365" y="1321"/>
                    </a:lnTo>
                    <a:lnTo>
                      <a:pt x="359" y="1321"/>
                    </a:lnTo>
                    <a:lnTo>
                      <a:pt x="359" y="1327"/>
                    </a:lnTo>
                    <a:lnTo>
                      <a:pt x="359" y="1327"/>
                    </a:lnTo>
                    <a:lnTo>
                      <a:pt x="352" y="1327"/>
                    </a:lnTo>
                    <a:lnTo>
                      <a:pt x="352" y="1327"/>
                    </a:lnTo>
                    <a:lnTo>
                      <a:pt x="352" y="1334"/>
                    </a:lnTo>
                    <a:lnTo>
                      <a:pt x="352" y="1334"/>
                    </a:lnTo>
                    <a:lnTo>
                      <a:pt x="352" y="1334"/>
                    </a:lnTo>
                    <a:lnTo>
                      <a:pt x="346" y="1334"/>
                    </a:lnTo>
                    <a:lnTo>
                      <a:pt x="346" y="1340"/>
                    </a:lnTo>
                    <a:lnTo>
                      <a:pt x="346" y="1340"/>
                    </a:lnTo>
                    <a:lnTo>
                      <a:pt x="346" y="1346"/>
                    </a:lnTo>
                    <a:lnTo>
                      <a:pt x="340" y="1346"/>
                    </a:lnTo>
                    <a:lnTo>
                      <a:pt x="340" y="1346"/>
                    </a:lnTo>
                    <a:lnTo>
                      <a:pt x="340" y="1346"/>
                    </a:lnTo>
                    <a:lnTo>
                      <a:pt x="340" y="1346"/>
                    </a:lnTo>
                    <a:lnTo>
                      <a:pt x="340" y="1353"/>
                    </a:lnTo>
                    <a:lnTo>
                      <a:pt x="333" y="1353"/>
                    </a:lnTo>
                    <a:lnTo>
                      <a:pt x="333" y="1353"/>
                    </a:lnTo>
                    <a:lnTo>
                      <a:pt x="333" y="1353"/>
                    </a:lnTo>
                    <a:lnTo>
                      <a:pt x="333" y="1353"/>
                    </a:lnTo>
                    <a:lnTo>
                      <a:pt x="333" y="1359"/>
                    </a:lnTo>
                    <a:lnTo>
                      <a:pt x="333" y="1359"/>
                    </a:lnTo>
                    <a:lnTo>
                      <a:pt x="327" y="1359"/>
                    </a:lnTo>
                    <a:lnTo>
                      <a:pt x="327" y="1359"/>
                    </a:lnTo>
                    <a:lnTo>
                      <a:pt x="327" y="1359"/>
                    </a:lnTo>
                    <a:lnTo>
                      <a:pt x="327" y="1365"/>
                    </a:lnTo>
                    <a:lnTo>
                      <a:pt x="327" y="1365"/>
                    </a:lnTo>
                    <a:lnTo>
                      <a:pt x="327" y="1365"/>
                    </a:lnTo>
                    <a:lnTo>
                      <a:pt x="321" y="1365"/>
                    </a:lnTo>
                    <a:lnTo>
                      <a:pt x="321" y="1365"/>
                    </a:lnTo>
                    <a:lnTo>
                      <a:pt x="321" y="1365"/>
                    </a:lnTo>
                    <a:lnTo>
                      <a:pt x="321" y="1371"/>
                    </a:lnTo>
                    <a:lnTo>
                      <a:pt x="315" y="1371"/>
                    </a:lnTo>
                    <a:lnTo>
                      <a:pt x="315" y="1371"/>
                    </a:lnTo>
                    <a:lnTo>
                      <a:pt x="315" y="1371"/>
                    </a:lnTo>
                    <a:lnTo>
                      <a:pt x="315" y="1371"/>
                    </a:lnTo>
                    <a:lnTo>
                      <a:pt x="315" y="1371"/>
                    </a:lnTo>
                    <a:lnTo>
                      <a:pt x="308" y="1371"/>
                    </a:lnTo>
                    <a:lnTo>
                      <a:pt x="308" y="1378"/>
                    </a:lnTo>
                    <a:lnTo>
                      <a:pt x="308" y="1378"/>
                    </a:lnTo>
                    <a:lnTo>
                      <a:pt x="308" y="1378"/>
                    </a:lnTo>
                    <a:lnTo>
                      <a:pt x="264" y="1441"/>
                    </a:lnTo>
                    <a:lnTo>
                      <a:pt x="271" y="1441"/>
                    </a:lnTo>
                    <a:lnTo>
                      <a:pt x="283" y="1447"/>
                    </a:lnTo>
                    <a:lnTo>
                      <a:pt x="289" y="1453"/>
                    </a:lnTo>
                    <a:lnTo>
                      <a:pt x="296" y="1459"/>
                    </a:lnTo>
                    <a:lnTo>
                      <a:pt x="296" y="1459"/>
                    </a:lnTo>
                    <a:lnTo>
                      <a:pt x="302" y="1459"/>
                    </a:lnTo>
                    <a:lnTo>
                      <a:pt x="302" y="1459"/>
                    </a:lnTo>
                    <a:lnTo>
                      <a:pt x="302" y="1459"/>
                    </a:lnTo>
                    <a:lnTo>
                      <a:pt x="308" y="1459"/>
                    </a:lnTo>
                    <a:lnTo>
                      <a:pt x="308" y="1459"/>
                    </a:lnTo>
                    <a:lnTo>
                      <a:pt x="308" y="1459"/>
                    </a:lnTo>
                    <a:lnTo>
                      <a:pt x="308" y="1459"/>
                    </a:lnTo>
                    <a:lnTo>
                      <a:pt x="308" y="1459"/>
                    </a:lnTo>
                    <a:lnTo>
                      <a:pt x="315" y="1459"/>
                    </a:lnTo>
                    <a:lnTo>
                      <a:pt x="315" y="1459"/>
                    </a:lnTo>
                    <a:lnTo>
                      <a:pt x="315" y="1459"/>
                    </a:lnTo>
                    <a:lnTo>
                      <a:pt x="321" y="1459"/>
                    </a:lnTo>
                    <a:lnTo>
                      <a:pt x="321" y="1459"/>
                    </a:lnTo>
                    <a:lnTo>
                      <a:pt x="321" y="1459"/>
                    </a:lnTo>
                    <a:lnTo>
                      <a:pt x="327" y="1459"/>
                    </a:lnTo>
                    <a:lnTo>
                      <a:pt x="327" y="1459"/>
                    </a:lnTo>
                    <a:lnTo>
                      <a:pt x="333" y="1459"/>
                    </a:lnTo>
                    <a:lnTo>
                      <a:pt x="333" y="1466"/>
                    </a:lnTo>
                    <a:lnTo>
                      <a:pt x="340" y="1466"/>
                    </a:lnTo>
                    <a:lnTo>
                      <a:pt x="340" y="1466"/>
                    </a:lnTo>
                    <a:lnTo>
                      <a:pt x="346" y="1466"/>
                    </a:lnTo>
                    <a:lnTo>
                      <a:pt x="346" y="1466"/>
                    </a:lnTo>
                    <a:lnTo>
                      <a:pt x="346" y="1466"/>
                    </a:lnTo>
                    <a:lnTo>
                      <a:pt x="352" y="1472"/>
                    </a:lnTo>
                    <a:lnTo>
                      <a:pt x="352" y="1472"/>
                    </a:lnTo>
                    <a:lnTo>
                      <a:pt x="352" y="1472"/>
                    </a:lnTo>
                    <a:lnTo>
                      <a:pt x="359" y="1472"/>
                    </a:lnTo>
                    <a:lnTo>
                      <a:pt x="359" y="1478"/>
                    </a:lnTo>
                    <a:lnTo>
                      <a:pt x="359" y="1478"/>
                    </a:lnTo>
                    <a:lnTo>
                      <a:pt x="365" y="1478"/>
                    </a:lnTo>
                    <a:lnTo>
                      <a:pt x="365" y="1478"/>
                    </a:lnTo>
                    <a:lnTo>
                      <a:pt x="365" y="1478"/>
                    </a:lnTo>
                    <a:lnTo>
                      <a:pt x="365" y="1485"/>
                    </a:lnTo>
                    <a:lnTo>
                      <a:pt x="371" y="1485"/>
                    </a:lnTo>
                    <a:lnTo>
                      <a:pt x="371" y="1485"/>
                    </a:lnTo>
                    <a:lnTo>
                      <a:pt x="371" y="1485"/>
                    </a:lnTo>
                    <a:lnTo>
                      <a:pt x="371" y="1485"/>
                    </a:lnTo>
                    <a:lnTo>
                      <a:pt x="371" y="1485"/>
                    </a:lnTo>
                    <a:lnTo>
                      <a:pt x="377" y="1491"/>
                    </a:lnTo>
                    <a:lnTo>
                      <a:pt x="377" y="1491"/>
                    </a:lnTo>
                    <a:lnTo>
                      <a:pt x="377" y="1491"/>
                    </a:lnTo>
                    <a:lnTo>
                      <a:pt x="377" y="1491"/>
                    </a:lnTo>
                    <a:lnTo>
                      <a:pt x="377" y="1497"/>
                    </a:lnTo>
                    <a:lnTo>
                      <a:pt x="384" y="1497"/>
                    </a:lnTo>
                    <a:lnTo>
                      <a:pt x="384" y="1497"/>
                    </a:lnTo>
                    <a:lnTo>
                      <a:pt x="384" y="1497"/>
                    </a:lnTo>
                    <a:lnTo>
                      <a:pt x="384" y="1504"/>
                    </a:lnTo>
                    <a:lnTo>
                      <a:pt x="384" y="1504"/>
                    </a:lnTo>
                    <a:lnTo>
                      <a:pt x="390" y="1504"/>
                    </a:lnTo>
                    <a:lnTo>
                      <a:pt x="390" y="1504"/>
                    </a:lnTo>
                    <a:lnTo>
                      <a:pt x="390" y="1510"/>
                    </a:lnTo>
                    <a:lnTo>
                      <a:pt x="390" y="1510"/>
                    </a:lnTo>
                    <a:lnTo>
                      <a:pt x="390" y="1510"/>
                    </a:lnTo>
                    <a:lnTo>
                      <a:pt x="390" y="1516"/>
                    </a:lnTo>
                    <a:lnTo>
                      <a:pt x="396" y="1516"/>
                    </a:lnTo>
                    <a:lnTo>
                      <a:pt x="396" y="1516"/>
                    </a:lnTo>
                    <a:lnTo>
                      <a:pt x="396" y="1522"/>
                    </a:lnTo>
                    <a:lnTo>
                      <a:pt x="396" y="1522"/>
                    </a:lnTo>
                    <a:lnTo>
                      <a:pt x="396" y="1522"/>
                    </a:lnTo>
                    <a:lnTo>
                      <a:pt x="396" y="1529"/>
                    </a:lnTo>
                    <a:lnTo>
                      <a:pt x="396" y="1529"/>
                    </a:lnTo>
                    <a:lnTo>
                      <a:pt x="396" y="1529"/>
                    </a:lnTo>
                    <a:lnTo>
                      <a:pt x="403" y="1535"/>
                    </a:lnTo>
                    <a:lnTo>
                      <a:pt x="403" y="1535"/>
                    </a:lnTo>
                    <a:lnTo>
                      <a:pt x="403" y="1541"/>
                    </a:lnTo>
                    <a:lnTo>
                      <a:pt x="403" y="1548"/>
                    </a:lnTo>
                    <a:lnTo>
                      <a:pt x="403" y="1548"/>
                    </a:lnTo>
                    <a:lnTo>
                      <a:pt x="403" y="1548"/>
                    </a:lnTo>
                    <a:lnTo>
                      <a:pt x="403" y="1548"/>
                    </a:lnTo>
                    <a:lnTo>
                      <a:pt x="403" y="1554"/>
                    </a:lnTo>
                    <a:lnTo>
                      <a:pt x="403" y="1554"/>
                    </a:lnTo>
                    <a:lnTo>
                      <a:pt x="403" y="1554"/>
                    </a:lnTo>
                    <a:lnTo>
                      <a:pt x="403" y="1560"/>
                    </a:lnTo>
                    <a:lnTo>
                      <a:pt x="403" y="1560"/>
                    </a:lnTo>
                    <a:lnTo>
                      <a:pt x="403" y="1560"/>
                    </a:lnTo>
                    <a:lnTo>
                      <a:pt x="403" y="1566"/>
                    </a:lnTo>
                    <a:lnTo>
                      <a:pt x="403" y="1566"/>
                    </a:lnTo>
                    <a:lnTo>
                      <a:pt x="409" y="1573"/>
                    </a:lnTo>
                    <a:lnTo>
                      <a:pt x="409" y="1573"/>
                    </a:lnTo>
                    <a:lnTo>
                      <a:pt x="409" y="1579"/>
                    </a:lnTo>
                    <a:lnTo>
                      <a:pt x="409" y="1579"/>
                    </a:lnTo>
                    <a:lnTo>
                      <a:pt x="409" y="1585"/>
                    </a:lnTo>
                    <a:lnTo>
                      <a:pt x="409" y="1585"/>
                    </a:lnTo>
                    <a:lnTo>
                      <a:pt x="409" y="1585"/>
                    </a:lnTo>
                    <a:lnTo>
                      <a:pt x="409" y="1592"/>
                    </a:lnTo>
                    <a:lnTo>
                      <a:pt x="409" y="1592"/>
                    </a:lnTo>
                    <a:lnTo>
                      <a:pt x="409" y="1598"/>
                    </a:lnTo>
                    <a:lnTo>
                      <a:pt x="409" y="1598"/>
                    </a:lnTo>
                    <a:lnTo>
                      <a:pt x="409" y="1598"/>
                    </a:lnTo>
                    <a:lnTo>
                      <a:pt x="409" y="1604"/>
                    </a:lnTo>
                    <a:lnTo>
                      <a:pt x="409" y="1604"/>
                    </a:lnTo>
                    <a:lnTo>
                      <a:pt x="409" y="1604"/>
                    </a:lnTo>
                    <a:lnTo>
                      <a:pt x="409" y="1610"/>
                    </a:lnTo>
                    <a:lnTo>
                      <a:pt x="409" y="1610"/>
                    </a:lnTo>
                    <a:lnTo>
                      <a:pt x="409" y="1610"/>
                    </a:lnTo>
                    <a:lnTo>
                      <a:pt x="409" y="1617"/>
                    </a:lnTo>
                    <a:lnTo>
                      <a:pt x="409" y="1617"/>
                    </a:lnTo>
                    <a:lnTo>
                      <a:pt x="409" y="1617"/>
                    </a:lnTo>
                    <a:lnTo>
                      <a:pt x="409" y="1623"/>
                    </a:lnTo>
                    <a:lnTo>
                      <a:pt x="409" y="1623"/>
                    </a:lnTo>
                    <a:lnTo>
                      <a:pt x="409" y="1623"/>
                    </a:lnTo>
                    <a:lnTo>
                      <a:pt x="409" y="1623"/>
                    </a:lnTo>
                    <a:lnTo>
                      <a:pt x="409" y="1629"/>
                    </a:lnTo>
                    <a:lnTo>
                      <a:pt x="409" y="1629"/>
                    </a:lnTo>
                    <a:lnTo>
                      <a:pt x="409" y="1636"/>
                    </a:lnTo>
                    <a:lnTo>
                      <a:pt x="409" y="1636"/>
                    </a:lnTo>
                    <a:lnTo>
                      <a:pt x="409" y="1636"/>
                    </a:lnTo>
                    <a:lnTo>
                      <a:pt x="403" y="1642"/>
                    </a:lnTo>
                    <a:lnTo>
                      <a:pt x="403" y="1642"/>
                    </a:lnTo>
                    <a:lnTo>
                      <a:pt x="403" y="1642"/>
                    </a:lnTo>
                    <a:lnTo>
                      <a:pt x="403" y="1648"/>
                    </a:lnTo>
                    <a:lnTo>
                      <a:pt x="403" y="1648"/>
                    </a:lnTo>
                    <a:lnTo>
                      <a:pt x="403" y="1654"/>
                    </a:lnTo>
                    <a:lnTo>
                      <a:pt x="403" y="1654"/>
                    </a:lnTo>
                    <a:lnTo>
                      <a:pt x="403" y="1654"/>
                    </a:lnTo>
                    <a:lnTo>
                      <a:pt x="403" y="1654"/>
                    </a:lnTo>
                    <a:lnTo>
                      <a:pt x="403" y="1654"/>
                    </a:lnTo>
                    <a:lnTo>
                      <a:pt x="409" y="1661"/>
                    </a:lnTo>
                    <a:lnTo>
                      <a:pt x="409" y="1661"/>
                    </a:lnTo>
                    <a:lnTo>
                      <a:pt x="409" y="1661"/>
                    </a:lnTo>
                    <a:lnTo>
                      <a:pt x="409" y="1661"/>
                    </a:lnTo>
                    <a:lnTo>
                      <a:pt x="409" y="1667"/>
                    </a:lnTo>
                    <a:lnTo>
                      <a:pt x="409" y="1667"/>
                    </a:lnTo>
                    <a:lnTo>
                      <a:pt x="409" y="1667"/>
                    </a:lnTo>
                    <a:lnTo>
                      <a:pt x="409" y="1673"/>
                    </a:lnTo>
                    <a:lnTo>
                      <a:pt x="409" y="1673"/>
                    </a:lnTo>
                    <a:lnTo>
                      <a:pt x="409" y="1673"/>
                    </a:lnTo>
                    <a:lnTo>
                      <a:pt x="409" y="1673"/>
                    </a:lnTo>
                    <a:lnTo>
                      <a:pt x="409" y="1680"/>
                    </a:lnTo>
                    <a:lnTo>
                      <a:pt x="409" y="1680"/>
                    </a:lnTo>
                    <a:lnTo>
                      <a:pt x="409" y="1680"/>
                    </a:lnTo>
                    <a:lnTo>
                      <a:pt x="409" y="1680"/>
                    </a:lnTo>
                    <a:lnTo>
                      <a:pt x="409" y="1686"/>
                    </a:lnTo>
                    <a:lnTo>
                      <a:pt x="409" y="1686"/>
                    </a:lnTo>
                    <a:lnTo>
                      <a:pt x="409" y="1686"/>
                    </a:lnTo>
                    <a:lnTo>
                      <a:pt x="409" y="1692"/>
                    </a:lnTo>
                    <a:lnTo>
                      <a:pt x="409" y="1692"/>
                    </a:lnTo>
                    <a:lnTo>
                      <a:pt x="409" y="1692"/>
                    </a:lnTo>
                    <a:lnTo>
                      <a:pt x="409" y="1692"/>
                    </a:lnTo>
                    <a:lnTo>
                      <a:pt x="409" y="1699"/>
                    </a:lnTo>
                    <a:lnTo>
                      <a:pt x="409" y="1699"/>
                    </a:lnTo>
                    <a:lnTo>
                      <a:pt x="409" y="1699"/>
                    </a:lnTo>
                    <a:lnTo>
                      <a:pt x="409" y="1705"/>
                    </a:lnTo>
                    <a:lnTo>
                      <a:pt x="409" y="1705"/>
                    </a:lnTo>
                    <a:lnTo>
                      <a:pt x="409" y="1705"/>
                    </a:lnTo>
                    <a:lnTo>
                      <a:pt x="409" y="1705"/>
                    </a:lnTo>
                    <a:lnTo>
                      <a:pt x="409" y="1711"/>
                    </a:lnTo>
                    <a:lnTo>
                      <a:pt x="409" y="1711"/>
                    </a:lnTo>
                    <a:lnTo>
                      <a:pt x="409" y="1705"/>
                    </a:lnTo>
                    <a:lnTo>
                      <a:pt x="409" y="1705"/>
                    </a:lnTo>
                    <a:lnTo>
                      <a:pt x="409" y="1705"/>
                    </a:lnTo>
                    <a:lnTo>
                      <a:pt x="409" y="1699"/>
                    </a:lnTo>
                    <a:lnTo>
                      <a:pt x="409" y="1699"/>
                    </a:lnTo>
                    <a:lnTo>
                      <a:pt x="409" y="1699"/>
                    </a:lnTo>
                    <a:lnTo>
                      <a:pt x="409" y="1692"/>
                    </a:lnTo>
                    <a:lnTo>
                      <a:pt x="409" y="1692"/>
                    </a:lnTo>
                    <a:lnTo>
                      <a:pt x="409" y="1692"/>
                    </a:lnTo>
                    <a:lnTo>
                      <a:pt x="409" y="1686"/>
                    </a:lnTo>
                    <a:lnTo>
                      <a:pt x="409" y="1686"/>
                    </a:lnTo>
                    <a:lnTo>
                      <a:pt x="409" y="1680"/>
                    </a:lnTo>
                    <a:lnTo>
                      <a:pt x="409" y="1680"/>
                    </a:lnTo>
                    <a:lnTo>
                      <a:pt x="409" y="1680"/>
                    </a:lnTo>
                    <a:lnTo>
                      <a:pt x="409" y="1680"/>
                    </a:lnTo>
                    <a:lnTo>
                      <a:pt x="415" y="1673"/>
                    </a:lnTo>
                    <a:lnTo>
                      <a:pt x="415" y="1673"/>
                    </a:lnTo>
                    <a:lnTo>
                      <a:pt x="415" y="1667"/>
                    </a:lnTo>
                    <a:lnTo>
                      <a:pt x="415" y="1667"/>
                    </a:lnTo>
                    <a:lnTo>
                      <a:pt x="415" y="1667"/>
                    </a:lnTo>
                    <a:lnTo>
                      <a:pt x="415" y="1661"/>
                    </a:lnTo>
                    <a:lnTo>
                      <a:pt x="422" y="1661"/>
                    </a:lnTo>
                    <a:lnTo>
                      <a:pt x="422" y="1661"/>
                    </a:lnTo>
                    <a:lnTo>
                      <a:pt x="422" y="1654"/>
                    </a:lnTo>
                    <a:lnTo>
                      <a:pt x="422" y="1654"/>
                    </a:lnTo>
                    <a:lnTo>
                      <a:pt x="422" y="1654"/>
                    </a:lnTo>
                    <a:lnTo>
                      <a:pt x="428" y="1648"/>
                    </a:lnTo>
                    <a:lnTo>
                      <a:pt x="428" y="1642"/>
                    </a:lnTo>
                    <a:lnTo>
                      <a:pt x="428" y="1642"/>
                    </a:lnTo>
                    <a:lnTo>
                      <a:pt x="434" y="1642"/>
                    </a:lnTo>
                    <a:lnTo>
                      <a:pt x="434" y="1636"/>
                    </a:lnTo>
                    <a:lnTo>
                      <a:pt x="434" y="1636"/>
                    </a:lnTo>
                    <a:lnTo>
                      <a:pt x="440" y="1636"/>
                    </a:lnTo>
                    <a:lnTo>
                      <a:pt x="440" y="1629"/>
                    </a:lnTo>
                    <a:lnTo>
                      <a:pt x="440" y="1629"/>
                    </a:lnTo>
                    <a:lnTo>
                      <a:pt x="447" y="1629"/>
                    </a:lnTo>
                    <a:lnTo>
                      <a:pt x="447" y="1629"/>
                    </a:lnTo>
                    <a:lnTo>
                      <a:pt x="447" y="1623"/>
                    </a:lnTo>
                    <a:lnTo>
                      <a:pt x="453" y="1623"/>
                    </a:lnTo>
                    <a:lnTo>
                      <a:pt x="453" y="1623"/>
                    </a:lnTo>
                    <a:lnTo>
                      <a:pt x="459" y="1617"/>
                    </a:lnTo>
                    <a:lnTo>
                      <a:pt x="459" y="1617"/>
                    </a:lnTo>
                    <a:lnTo>
                      <a:pt x="466" y="1617"/>
                    </a:lnTo>
                    <a:lnTo>
                      <a:pt x="466" y="1617"/>
                    </a:lnTo>
                    <a:lnTo>
                      <a:pt x="472" y="1610"/>
                    </a:lnTo>
                    <a:lnTo>
                      <a:pt x="472" y="1610"/>
                    </a:lnTo>
                    <a:lnTo>
                      <a:pt x="472" y="1610"/>
                    </a:lnTo>
                    <a:lnTo>
                      <a:pt x="478" y="1610"/>
                    </a:lnTo>
                    <a:lnTo>
                      <a:pt x="478" y="1610"/>
                    </a:lnTo>
                    <a:lnTo>
                      <a:pt x="484" y="1610"/>
                    </a:lnTo>
                    <a:lnTo>
                      <a:pt x="484" y="1610"/>
                    </a:lnTo>
                    <a:lnTo>
                      <a:pt x="491" y="1610"/>
                    </a:lnTo>
                    <a:lnTo>
                      <a:pt x="491" y="1604"/>
                    </a:lnTo>
                    <a:lnTo>
                      <a:pt x="497" y="1604"/>
                    </a:lnTo>
                    <a:lnTo>
                      <a:pt x="497" y="1604"/>
                    </a:lnTo>
                    <a:lnTo>
                      <a:pt x="503" y="1604"/>
                    </a:lnTo>
                    <a:lnTo>
                      <a:pt x="503" y="1604"/>
                    </a:lnTo>
                    <a:lnTo>
                      <a:pt x="510" y="1604"/>
                    </a:lnTo>
                    <a:lnTo>
                      <a:pt x="516" y="1604"/>
                    </a:lnTo>
                    <a:lnTo>
                      <a:pt x="516" y="1604"/>
                    </a:lnTo>
                    <a:lnTo>
                      <a:pt x="522" y="1604"/>
                    </a:lnTo>
                    <a:lnTo>
                      <a:pt x="522" y="1604"/>
                    </a:lnTo>
                    <a:lnTo>
                      <a:pt x="528" y="1604"/>
                    </a:lnTo>
                    <a:lnTo>
                      <a:pt x="528" y="1604"/>
                    </a:lnTo>
                    <a:lnTo>
                      <a:pt x="535" y="1610"/>
                    </a:lnTo>
                  </a:path>
                </a:pathLst>
              </a:custGeom>
              <a:noFill/>
              <a:ln w="0">
                <a:solidFill>
                  <a:srgbClr val="000000"/>
                </a:solidFill>
                <a:prstDash val="solid"/>
                <a:round/>
                <a:headEnd/>
                <a:tailEnd/>
              </a:ln>
            </p:spPr>
            <p:txBody>
              <a:bodyPr/>
              <a:lstStyle/>
              <a:p>
                <a:endParaRPr lang="en-US" dirty="0"/>
              </a:p>
            </p:txBody>
          </p:sp>
          <p:sp>
            <p:nvSpPr>
              <p:cNvPr id="82193" name="Freeform 14609"/>
              <p:cNvSpPr>
                <a:spLocks/>
              </p:cNvSpPr>
              <p:nvPr/>
            </p:nvSpPr>
            <p:spPr bwMode="auto">
              <a:xfrm>
                <a:off x="1579" y="3155"/>
                <a:ext cx="1012" cy="496"/>
              </a:xfrm>
              <a:custGeom>
                <a:avLst/>
                <a:gdLst/>
                <a:ahLst/>
                <a:cxnLst>
                  <a:cxn ang="0">
                    <a:pos x="465" y="106"/>
                  </a:cxn>
                  <a:cxn ang="0">
                    <a:pos x="496" y="119"/>
                  </a:cxn>
                  <a:cxn ang="0">
                    <a:pos x="528" y="150"/>
                  </a:cxn>
                  <a:cxn ang="0">
                    <a:pos x="647" y="188"/>
                  </a:cxn>
                  <a:cxn ang="0">
                    <a:pos x="685" y="176"/>
                  </a:cxn>
                  <a:cxn ang="0">
                    <a:pos x="691" y="163"/>
                  </a:cxn>
                  <a:cxn ang="0">
                    <a:pos x="679" y="125"/>
                  </a:cxn>
                  <a:cxn ang="0">
                    <a:pos x="679" y="94"/>
                  </a:cxn>
                  <a:cxn ang="0">
                    <a:pos x="685" y="56"/>
                  </a:cxn>
                  <a:cxn ang="0">
                    <a:pos x="710" y="25"/>
                  </a:cxn>
                  <a:cxn ang="0">
                    <a:pos x="742" y="6"/>
                  </a:cxn>
                  <a:cxn ang="0">
                    <a:pos x="773" y="0"/>
                  </a:cxn>
                  <a:cxn ang="0">
                    <a:pos x="798" y="0"/>
                  </a:cxn>
                  <a:cxn ang="0">
                    <a:pos x="817" y="12"/>
                  </a:cxn>
                  <a:cxn ang="0">
                    <a:pos x="849" y="25"/>
                  </a:cxn>
                  <a:cxn ang="0">
                    <a:pos x="874" y="56"/>
                  </a:cxn>
                  <a:cxn ang="0">
                    <a:pos x="893" y="81"/>
                  </a:cxn>
                  <a:cxn ang="0">
                    <a:pos x="905" y="94"/>
                  </a:cxn>
                  <a:cxn ang="0">
                    <a:pos x="918" y="113"/>
                  </a:cxn>
                  <a:cxn ang="0">
                    <a:pos x="937" y="150"/>
                  </a:cxn>
                  <a:cxn ang="0">
                    <a:pos x="949" y="182"/>
                  </a:cxn>
                  <a:cxn ang="0">
                    <a:pos x="974" y="226"/>
                  </a:cxn>
                  <a:cxn ang="0">
                    <a:pos x="987" y="257"/>
                  </a:cxn>
                  <a:cxn ang="0">
                    <a:pos x="1006" y="289"/>
                  </a:cxn>
                  <a:cxn ang="0">
                    <a:pos x="1012" y="320"/>
                  </a:cxn>
                  <a:cxn ang="0">
                    <a:pos x="1012" y="352"/>
                  </a:cxn>
                  <a:cxn ang="0">
                    <a:pos x="1000" y="389"/>
                  </a:cxn>
                  <a:cxn ang="0">
                    <a:pos x="993" y="421"/>
                  </a:cxn>
                  <a:cxn ang="0">
                    <a:pos x="968" y="446"/>
                  </a:cxn>
                  <a:cxn ang="0">
                    <a:pos x="949" y="465"/>
                  </a:cxn>
                  <a:cxn ang="0">
                    <a:pos x="924" y="478"/>
                  </a:cxn>
                  <a:cxn ang="0">
                    <a:pos x="893" y="484"/>
                  </a:cxn>
                  <a:cxn ang="0">
                    <a:pos x="868" y="496"/>
                  </a:cxn>
                  <a:cxn ang="0">
                    <a:pos x="824" y="496"/>
                  </a:cxn>
                  <a:cxn ang="0">
                    <a:pos x="792" y="490"/>
                  </a:cxn>
                  <a:cxn ang="0">
                    <a:pos x="761" y="490"/>
                  </a:cxn>
                  <a:cxn ang="0">
                    <a:pos x="729" y="490"/>
                  </a:cxn>
                  <a:cxn ang="0">
                    <a:pos x="698" y="496"/>
                  </a:cxn>
                  <a:cxn ang="0">
                    <a:pos x="666" y="490"/>
                  </a:cxn>
                  <a:cxn ang="0">
                    <a:pos x="622" y="478"/>
                  </a:cxn>
                  <a:cxn ang="0">
                    <a:pos x="591" y="471"/>
                  </a:cxn>
                  <a:cxn ang="0">
                    <a:pos x="559" y="452"/>
                  </a:cxn>
                  <a:cxn ang="0">
                    <a:pos x="522" y="434"/>
                  </a:cxn>
                  <a:cxn ang="0">
                    <a:pos x="496" y="427"/>
                  </a:cxn>
                  <a:cxn ang="0">
                    <a:pos x="471" y="415"/>
                  </a:cxn>
                  <a:cxn ang="0">
                    <a:pos x="440" y="402"/>
                  </a:cxn>
                  <a:cxn ang="0">
                    <a:pos x="421" y="389"/>
                  </a:cxn>
                  <a:cxn ang="0">
                    <a:pos x="402" y="377"/>
                  </a:cxn>
                  <a:cxn ang="0">
                    <a:pos x="383" y="358"/>
                  </a:cxn>
                  <a:cxn ang="0">
                    <a:pos x="364" y="345"/>
                  </a:cxn>
                  <a:cxn ang="0">
                    <a:pos x="333" y="327"/>
                  </a:cxn>
                  <a:cxn ang="0">
                    <a:pos x="308" y="301"/>
                  </a:cxn>
                  <a:cxn ang="0">
                    <a:pos x="289" y="301"/>
                  </a:cxn>
                  <a:cxn ang="0">
                    <a:pos x="257" y="333"/>
                  </a:cxn>
                  <a:cxn ang="0">
                    <a:pos x="220" y="358"/>
                  </a:cxn>
                  <a:cxn ang="0">
                    <a:pos x="182" y="364"/>
                  </a:cxn>
                  <a:cxn ang="0">
                    <a:pos x="157" y="358"/>
                  </a:cxn>
                  <a:cxn ang="0">
                    <a:pos x="125" y="345"/>
                  </a:cxn>
                  <a:cxn ang="0">
                    <a:pos x="100" y="314"/>
                  </a:cxn>
                  <a:cxn ang="0">
                    <a:pos x="81" y="295"/>
                  </a:cxn>
                  <a:cxn ang="0">
                    <a:pos x="50" y="295"/>
                  </a:cxn>
                  <a:cxn ang="0">
                    <a:pos x="12" y="295"/>
                  </a:cxn>
                </a:cxnLst>
                <a:rect l="0" t="0" r="r" b="b"/>
                <a:pathLst>
                  <a:path w="1012" h="496">
                    <a:moveTo>
                      <a:pt x="415" y="106"/>
                    </a:moveTo>
                    <a:lnTo>
                      <a:pt x="415" y="106"/>
                    </a:lnTo>
                    <a:lnTo>
                      <a:pt x="415" y="106"/>
                    </a:lnTo>
                    <a:lnTo>
                      <a:pt x="421" y="106"/>
                    </a:lnTo>
                    <a:lnTo>
                      <a:pt x="427" y="100"/>
                    </a:lnTo>
                    <a:lnTo>
                      <a:pt x="427" y="100"/>
                    </a:lnTo>
                    <a:lnTo>
                      <a:pt x="434" y="100"/>
                    </a:lnTo>
                    <a:lnTo>
                      <a:pt x="434" y="100"/>
                    </a:lnTo>
                    <a:lnTo>
                      <a:pt x="440" y="100"/>
                    </a:lnTo>
                    <a:lnTo>
                      <a:pt x="440" y="100"/>
                    </a:lnTo>
                    <a:lnTo>
                      <a:pt x="446" y="100"/>
                    </a:lnTo>
                    <a:lnTo>
                      <a:pt x="452" y="100"/>
                    </a:lnTo>
                    <a:lnTo>
                      <a:pt x="452" y="100"/>
                    </a:lnTo>
                    <a:lnTo>
                      <a:pt x="459" y="100"/>
                    </a:lnTo>
                    <a:lnTo>
                      <a:pt x="465" y="100"/>
                    </a:lnTo>
                    <a:lnTo>
                      <a:pt x="465" y="106"/>
                    </a:lnTo>
                    <a:lnTo>
                      <a:pt x="471" y="106"/>
                    </a:lnTo>
                    <a:lnTo>
                      <a:pt x="471" y="106"/>
                    </a:lnTo>
                    <a:lnTo>
                      <a:pt x="478" y="106"/>
                    </a:lnTo>
                    <a:lnTo>
                      <a:pt x="478" y="106"/>
                    </a:lnTo>
                    <a:lnTo>
                      <a:pt x="484" y="106"/>
                    </a:lnTo>
                    <a:lnTo>
                      <a:pt x="484" y="113"/>
                    </a:lnTo>
                    <a:lnTo>
                      <a:pt x="484" y="113"/>
                    </a:lnTo>
                    <a:lnTo>
                      <a:pt x="490" y="113"/>
                    </a:lnTo>
                    <a:lnTo>
                      <a:pt x="490" y="113"/>
                    </a:lnTo>
                    <a:lnTo>
                      <a:pt x="490" y="113"/>
                    </a:lnTo>
                    <a:lnTo>
                      <a:pt x="490" y="113"/>
                    </a:lnTo>
                    <a:lnTo>
                      <a:pt x="496" y="113"/>
                    </a:lnTo>
                    <a:lnTo>
                      <a:pt x="496" y="119"/>
                    </a:lnTo>
                    <a:lnTo>
                      <a:pt x="496" y="119"/>
                    </a:lnTo>
                    <a:lnTo>
                      <a:pt x="496" y="119"/>
                    </a:lnTo>
                    <a:lnTo>
                      <a:pt x="496" y="119"/>
                    </a:lnTo>
                    <a:lnTo>
                      <a:pt x="503" y="119"/>
                    </a:lnTo>
                    <a:lnTo>
                      <a:pt x="503" y="119"/>
                    </a:lnTo>
                    <a:lnTo>
                      <a:pt x="503" y="125"/>
                    </a:lnTo>
                    <a:lnTo>
                      <a:pt x="509" y="125"/>
                    </a:lnTo>
                    <a:lnTo>
                      <a:pt x="509" y="125"/>
                    </a:lnTo>
                    <a:lnTo>
                      <a:pt x="509" y="125"/>
                    </a:lnTo>
                    <a:lnTo>
                      <a:pt x="509" y="132"/>
                    </a:lnTo>
                    <a:lnTo>
                      <a:pt x="515" y="132"/>
                    </a:lnTo>
                    <a:lnTo>
                      <a:pt x="515" y="132"/>
                    </a:lnTo>
                    <a:lnTo>
                      <a:pt x="515" y="132"/>
                    </a:lnTo>
                    <a:lnTo>
                      <a:pt x="515" y="138"/>
                    </a:lnTo>
                    <a:lnTo>
                      <a:pt x="515" y="138"/>
                    </a:lnTo>
                    <a:lnTo>
                      <a:pt x="522" y="138"/>
                    </a:lnTo>
                    <a:lnTo>
                      <a:pt x="522" y="144"/>
                    </a:lnTo>
                    <a:lnTo>
                      <a:pt x="528" y="144"/>
                    </a:lnTo>
                    <a:lnTo>
                      <a:pt x="528" y="150"/>
                    </a:lnTo>
                    <a:lnTo>
                      <a:pt x="528" y="150"/>
                    </a:lnTo>
                    <a:lnTo>
                      <a:pt x="528" y="150"/>
                    </a:lnTo>
                    <a:lnTo>
                      <a:pt x="528" y="157"/>
                    </a:lnTo>
                    <a:lnTo>
                      <a:pt x="534" y="157"/>
                    </a:lnTo>
                    <a:lnTo>
                      <a:pt x="534" y="163"/>
                    </a:lnTo>
                    <a:lnTo>
                      <a:pt x="534" y="163"/>
                    </a:lnTo>
                    <a:lnTo>
                      <a:pt x="534" y="163"/>
                    </a:lnTo>
                    <a:lnTo>
                      <a:pt x="534" y="169"/>
                    </a:lnTo>
                    <a:lnTo>
                      <a:pt x="541" y="169"/>
                    </a:lnTo>
                    <a:lnTo>
                      <a:pt x="541" y="169"/>
                    </a:lnTo>
                    <a:lnTo>
                      <a:pt x="547" y="169"/>
                    </a:lnTo>
                    <a:lnTo>
                      <a:pt x="547" y="169"/>
                    </a:lnTo>
                    <a:lnTo>
                      <a:pt x="641" y="195"/>
                    </a:lnTo>
                    <a:lnTo>
                      <a:pt x="647" y="195"/>
                    </a:lnTo>
                    <a:lnTo>
                      <a:pt x="647" y="188"/>
                    </a:lnTo>
                    <a:lnTo>
                      <a:pt x="647" y="188"/>
                    </a:lnTo>
                    <a:lnTo>
                      <a:pt x="654" y="188"/>
                    </a:lnTo>
                    <a:lnTo>
                      <a:pt x="654" y="188"/>
                    </a:lnTo>
                    <a:lnTo>
                      <a:pt x="654" y="188"/>
                    </a:lnTo>
                    <a:lnTo>
                      <a:pt x="654" y="182"/>
                    </a:lnTo>
                    <a:lnTo>
                      <a:pt x="660" y="182"/>
                    </a:lnTo>
                    <a:lnTo>
                      <a:pt x="660" y="182"/>
                    </a:lnTo>
                    <a:lnTo>
                      <a:pt x="660" y="182"/>
                    </a:lnTo>
                    <a:lnTo>
                      <a:pt x="666" y="182"/>
                    </a:lnTo>
                    <a:lnTo>
                      <a:pt x="666" y="182"/>
                    </a:lnTo>
                    <a:lnTo>
                      <a:pt x="666" y="182"/>
                    </a:lnTo>
                    <a:lnTo>
                      <a:pt x="673" y="176"/>
                    </a:lnTo>
                    <a:lnTo>
                      <a:pt x="673" y="176"/>
                    </a:lnTo>
                    <a:lnTo>
                      <a:pt x="679" y="176"/>
                    </a:lnTo>
                    <a:lnTo>
                      <a:pt x="679" y="176"/>
                    </a:lnTo>
                    <a:lnTo>
                      <a:pt x="679" y="176"/>
                    </a:lnTo>
                    <a:lnTo>
                      <a:pt x="685" y="176"/>
                    </a:lnTo>
                    <a:lnTo>
                      <a:pt x="685" y="176"/>
                    </a:lnTo>
                    <a:lnTo>
                      <a:pt x="685" y="176"/>
                    </a:lnTo>
                    <a:lnTo>
                      <a:pt x="691" y="176"/>
                    </a:lnTo>
                    <a:lnTo>
                      <a:pt x="691" y="176"/>
                    </a:lnTo>
                    <a:lnTo>
                      <a:pt x="691" y="176"/>
                    </a:lnTo>
                    <a:lnTo>
                      <a:pt x="698" y="176"/>
                    </a:lnTo>
                    <a:lnTo>
                      <a:pt x="698" y="176"/>
                    </a:lnTo>
                    <a:lnTo>
                      <a:pt x="698" y="176"/>
                    </a:lnTo>
                    <a:lnTo>
                      <a:pt x="704" y="176"/>
                    </a:lnTo>
                    <a:lnTo>
                      <a:pt x="698" y="169"/>
                    </a:lnTo>
                    <a:lnTo>
                      <a:pt x="698" y="169"/>
                    </a:lnTo>
                    <a:lnTo>
                      <a:pt x="698" y="169"/>
                    </a:lnTo>
                    <a:lnTo>
                      <a:pt x="698" y="169"/>
                    </a:lnTo>
                    <a:lnTo>
                      <a:pt x="698" y="163"/>
                    </a:lnTo>
                    <a:lnTo>
                      <a:pt x="698" y="163"/>
                    </a:lnTo>
                    <a:lnTo>
                      <a:pt x="691" y="163"/>
                    </a:lnTo>
                    <a:lnTo>
                      <a:pt x="691" y="157"/>
                    </a:lnTo>
                    <a:lnTo>
                      <a:pt x="691" y="157"/>
                    </a:lnTo>
                    <a:lnTo>
                      <a:pt x="691" y="157"/>
                    </a:lnTo>
                    <a:lnTo>
                      <a:pt x="691" y="157"/>
                    </a:lnTo>
                    <a:lnTo>
                      <a:pt x="691" y="150"/>
                    </a:lnTo>
                    <a:lnTo>
                      <a:pt x="685" y="150"/>
                    </a:lnTo>
                    <a:lnTo>
                      <a:pt x="685" y="150"/>
                    </a:lnTo>
                    <a:lnTo>
                      <a:pt x="685" y="144"/>
                    </a:lnTo>
                    <a:lnTo>
                      <a:pt x="685" y="144"/>
                    </a:lnTo>
                    <a:lnTo>
                      <a:pt x="685" y="138"/>
                    </a:lnTo>
                    <a:lnTo>
                      <a:pt x="685" y="138"/>
                    </a:lnTo>
                    <a:lnTo>
                      <a:pt x="679" y="138"/>
                    </a:lnTo>
                    <a:lnTo>
                      <a:pt x="679" y="132"/>
                    </a:lnTo>
                    <a:lnTo>
                      <a:pt x="679" y="132"/>
                    </a:lnTo>
                    <a:lnTo>
                      <a:pt x="679" y="132"/>
                    </a:lnTo>
                    <a:lnTo>
                      <a:pt x="679" y="125"/>
                    </a:lnTo>
                    <a:lnTo>
                      <a:pt x="679" y="125"/>
                    </a:lnTo>
                    <a:lnTo>
                      <a:pt x="679" y="125"/>
                    </a:lnTo>
                    <a:lnTo>
                      <a:pt x="679" y="119"/>
                    </a:lnTo>
                    <a:lnTo>
                      <a:pt x="679" y="119"/>
                    </a:lnTo>
                    <a:lnTo>
                      <a:pt x="679" y="119"/>
                    </a:lnTo>
                    <a:lnTo>
                      <a:pt x="679" y="113"/>
                    </a:lnTo>
                    <a:lnTo>
                      <a:pt x="679" y="113"/>
                    </a:lnTo>
                    <a:lnTo>
                      <a:pt x="673" y="113"/>
                    </a:lnTo>
                    <a:lnTo>
                      <a:pt x="673" y="106"/>
                    </a:lnTo>
                    <a:lnTo>
                      <a:pt x="673" y="106"/>
                    </a:lnTo>
                    <a:lnTo>
                      <a:pt x="673" y="106"/>
                    </a:lnTo>
                    <a:lnTo>
                      <a:pt x="673" y="100"/>
                    </a:lnTo>
                    <a:lnTo>
                      <a:pt x="673" y="100"/>
                    </a:lnTo>
                    <a:lnTo>
                      <a:pt x="673" y="94"/>
                    </a:lnTo>
                    <a:lnTo>
                      <a:pt x="673" y="94"/>
                    </a:lnTo>
                    <a:lnTo>
                      <a:pt x="679" y="94"/>
                    </a:lnTo>
                    <a:lnTo>
                      <a:pt x="679" y="88"/>
                    </a:lnTo>
                    <a:lnTo>
                      <a:pt x="679" y="88"/>
                    </a:lnTo>
                    <a:lnTo>
                      <a:pt x="679" y="81"/>
                    </a:lnTo>
                    <a:lnTo>
                      <a:pt x="679" y="81"/>
                    </a:lnTo>
                    <a:lnTo>
                      <a:pt x="679" y="75"/>
                    </a:lnTo>
                    <a:lnTo>
                      <a:pt x="679" y="75"/>
                    </a:lnTo>
                    <a:lnTo>
                      <a:pt x="679" y="75"/>
                    </a:lnTo>
                    <a:lnTo>
                      <a:pt x="679" y="75"/>
                    </a:lnTo>
                    <a:lnTo>
                      <a:pt x="679" y="69"/>
                    </a:lnTo>
                    <a:lnTo>
                      <a:pt x="679" y="69"/>
                    </a:lnTo>
                    <a:lnTo>
                      <a:pt x="685" y="69"/>
                    </a:lnTo>
                    <a:lnTo>
                      <a:pt x="685" y="62"/>
                    </a:lnTo>
                    <a:lnTo>
                      <a:pt x="685" y="62"/>
                    </a:lnTo>
                    <a:lnTo>
                      <a:pt x="685" y="62"/>
                    </a:lnTo>
                    <a:lnTo>
                      <a:pt x="685" y="56"/>
                    </a:lnTo>
                    <a:lnTo>
                      <a:pt x="685" y="56"/>
                    </a:lnTo>
                    <a:lnTo>
                      <a:pt x="685" y="50"/>
                    </a:lnTo>
                    <a:lnTo>
                      <a:pt x="691" y="50"/>
                    </a:lnTo>
                    <a:lnTo>
                      <a:pt x="691" y="50"/>
                    </a:lnTo>
                    <a:lnTo>
                      <a:pt x="691" y="44"/>
                    </a:lnTo>
                    <a:lnTo>
                      <a:pt x="691" y="44"/>
                    </a:lnTo>
                    <a:lnTo>
                      <a:pt x="691" y="44"/>
                    </a:lnTo>
                    <a:lnTo>
                      <a:pt x="698" y="37"/>
                    </a:lnTo>
                    <a:lnTo>
                      <a:pt x="698" y="37"/>
                    </a:lnTo>
                    <a:lnTo>
                      <a:pt x="698" y="37"/>
                    </a:lnTo>
                    <a:lnTo>
                      <a:pt x="704" y="37"/>
                    </a:lnTo>
                    <a:lnTo>
                      <a:pt x="704" y="31"/>
                    </a:lnTo>
                    <a:lnTo>
                      <a:pt x="704" y="31"/>
                    </a:lnTo>
                    <a:lnTo>
                      <a:pt x="704" y="31"/>
                    </a:lnTo>
                    <a:lnTo>
                      <a:pt x="704" y="31"/>
                    </a:lnTo>
                    <a:lnTo>
                      <a:pt x="710" y="25"/>
                    </a:lnTo>
                    <a:lnTo>
                      <a:pt x="710" y="25"/>
                    </a:lnTo>
                    <a:lnTo>
                      <a:pt x="710" y="25"/>
                    </a:lnTo>
                    <a:lnTo>
                      <a:pt x="710" y="25"/>
                    </a:lnTo>
                    <a:lnTo>
                      <a:pt x="717" y="25"/>
                    </a:lnTo>
                    <a:lnTo>
                      <a:pt x="717" y="18"/>
                    </a:lnTo>
                    <a:lnTo>
                      <a:pt x="717" y="18"/>
                    </a:lnTo>
                    <a:lnTo>
                      <a:pt x="723" y="18"/>
                    </a:lnTo>
                    <a:lnTo>
                      <a:pt x="723" y="18"/>
                    </a:lnTo>
                    <a:lnTo>
                      <a:pt x="723" y="18"/>
                    </a:lnTo>
                    <a:lnTo>
                      <a:pt x="723" y="12"/>
                    </a:lnTo>
                    <a:lnTo>
                      <a:pt x="729" y="12"/>
                    </a:lnTo>
                    <a:lnTo>
                      <a:pt x="729" y="12"/>
                    </a:lnTo>
                    <a:lnTo>
                      <a:pt x="729" y="12"/>
                    </a:lnTo>
                    <a:lnTo>
                      <a:pt x="735" y="12"/>
                    </a:lnTo>
                    <a:lnTo>
                      <a:pt x="735" y="6"/>
                    </a:lnTo>
                    <a:lnTo>
                      <a:pt x="735" y="6"/>
                    </a:lnTo>
                    <a:lnTo>
                      <a:pt x="742" y="6"/>
                    </a:lnTo>
                    <a:lnTo>
                      <a:pt x="742" y="6"/>
                    </a:lnTo>
                    <a:lnTo>
                      <a:pt x="742" y="6"/>
                    </a:lnTo>
                    <a:lnTo>
                      <a:pt x="748" y="6"/>
                    </a:lnTo>
                    <a:lnTo>
                      <a:pt x="748" y="6"/>
                    </a:lnTo>
                    <a:lnTo>
                      <a:pt x="754" y="6"/>
                    </a:lnTo>
                    <a:lnTo>
                      <a:pt x="754" y="6"/>
                    </a:lnTo>
                    <a:lnTo>
                      <a:pt x="754" y="0"/>
                    </a:lnTo>
                    <a:lnTo>
                      <a:pt x="761" y="0"/>
                    </a:lnTo>
                    <a:lnTo>
                      <a:pt x="761" y="0"/>
                    </a:lnTo>
                    <a:lnTo>
                      <a:pt x="761" y="0"/>
                    </a:lnTo>
                    <a:lnTo>
                      <a:pt x="761" y="0"/>
                    </a:lnTo>
                    <a:lnTo>
                      <a:pt x="767" y="0"/>
                    </a:lnTo>
                    <a:lnTo>
                      <a:pt x="767" y="0"/>
                    </a:lnTo>
                    <a:lnTo>
                      <a:pt x="767" y="0"/>
                    </a:lnTo>
                    <a:lnTo>
                      <a:pt x="773" y="0"/>
                    </a:lnTo>
                    <a:lnTo>
                      <a:pt x="773" y="0"/>
                    </a:lnTo>
                    <a:lnTo>
                      <a:pt x="773" y="0"/>
                    </a:lnTo>
                    <a:lnTo>
                      <a:pt x="773" y="0"/>
                    </a:lnTo>
                    <a:lnTo>
                      <a:pt x="779" y="0"/>
                    </a:lnTo>
                    <a:lnTo>
                      <a:pt x="779" y="0"/>
                    </a:lnTo>
                    <a:lnTo>
                      <a:pt x="779" y="0"/>
                    </a:lnTo>
                    <a:lnTo>
                      <a:pt x="779" y="0"/>
                    </a:lnTo>
                    <a:lnTo>
                      <a:pt x="786" y="0"/>
                    </a:lnTo>
                    <a:lnTo>
                      <a:pt x="786" y="0"/>
                    </a:lnTo>
                    <a:lnTo>
                      <a:pt x="786" y="0"/>
                    </a:lnTo>
                    <a:lnTo>
                      <a:pt x="792" y="0"/>
                    </a:lnTo>
                    <a:lnTo>
                      <a:pt x="792" y="0"/>
                    </a:lnTo>
                    <a:lnTo>
                      <a:pt x="792" y="0"/>
                    </a:lnTo>
                    <a:lnTo>
                      <a:pt x="792" y="0"/>
                    </a:lnTo>
                    <a:lnTo>
                      <a:pt x="798" y="0"/>
                    </a:lnTo>
                    <a:lnTo>
                      <a:pt x="798" y="0"/>
                    </a:lnTo>
                    <a:lnTo>
                      <a:pt x="798" y="0"/>
                    </a:lnTo>
                    <a:lnTo>
                      <a:pt x="798" y="0"/>
                    </a:lnTo>
                    <a:lnTo>
                      <a:pt x="798" y="6"/>
                    </a:lnTo>
                    <a:lnTo>
                      <a:pt x="798" y="6"/>
                    </a:lnTo>
                    <a:lnTo>
                      <a:pt x="805" y="6"/>
                    </a:lnTo>
                    <a:lnTo>
                      <a:pt x="805" y="6"/>
                    </a:lnTo>
                    <a:lnTo>
                      <a:pt x="805" y="6"/>
                    </a:lnTo>
                    <a:lnTo>
                      <a:pt x="805" y="6"/>
                    </a:lnTo>
                    <a:lnTo>
                      <a:pt x="805" y="6"/>
                    </a:lnTo>
                    <a:lnTo>
                      <a:pt x="811" y="6"/>
                    </a:lnTo>
                    <a:lnTo>
                      <a:pt x="811" y="6"/>
                    </a:lnTo>
                    <a:lnTo>
                      <a:pt x="811" y="6"/>
                    </a:lnTo>
                    <a:lnTo>
                      <a:pt x="811" y="6"/>
                    </a:lnTo>
                    <a:lnTo>
                      <a:pt x="811" y="6"/>
                    </a:lnTo>
                    <a:lnTo>
                      <a:pt x="817" y="6"/>
                    </a:lnTo>
                    <a:lnTo>
                      <a:pt x="817" y="6"/>
                    </a:lnTo>
                    <a:lnTo>
                      <a:pt x="817" y="12"/>
                    </a:lnTo>
                    <a:lnTo>
                      <a:pt x="817" y="12"/>
                    </a:lnTo>
                    <a:lnTo>
                      <a:pt x="824" y="12"/>
                    </a:lnTo>
                    <a:lnTo>
                      <a:pt x="824" y="12"/>
                    </a:lnTo>
                    <a:lnTo>
                      <a:pt x="824" y="12"/>
                    </a:lnTo>
                    <a:lnTo>
                      <a:pt x="824" y="12"/>
                    </a:lnTo>
                    <a:lnTo>
                      <a:pt x="824" y="12"/>
                    </a:lnTo>
                    <a:lnTo>
                      <a:pt x="830" y="12"/>
                    </a:lnTo>
                    <a:lnTo>
                      <a:pt x="830" y="18"/>
                    </a:lnTo>
                    <a:lnTo>
                      <a:pt x="836" y="18"/>
                    </a:lnTo>
                    <a:lnTo>
                      <a:pt x="836" y="18"/>
                    </a:lnTo>
                    <a:lnTo>
                      <a:pt x="836" y="18"/>
                    </a:lnTo>
                    <a:lnTo>
                      <a:pt x="836" y="18"/>
                    </a:lnTo>
                    <a:lnTo>
                      <a:pt x="836" y="18"/>
                    </a:lnTo>
                    <a:lnTo>
                      <a:pt x="842" y="25"/>
                    </a:lnTo>
                    <a:lnTo>
                      <a:pt x="842" y="25"/>
                    </a:lnTo>
                    <a:lnTo>
                      <a:pt x="849" y="25"/>
                    </a:lnTo>
                    <a:lnTo>
                      <a:pt x="849" y="31"/>
                    </a:lnTo>
                    <a:lnTo>
                      <a:pt x="849" y="31"/>
                    </a:lnTo>
                    <a:lnTo>
                      <a:pt x="855" y="31"/>
                    </a:lnTo>
                    <a:lnTo>
                      <a:pt x="855" y="31"/>
                    </a:lnTo>
                    <a:lnTo>
                      <a:pt x="855" y="37"/>
                    </a:lnTo>
                    <a:lnTo>
                      <a:pt x="855" y="37"/>
                    </a:lnTo>
                    <a:lnTo>
                      <a:pt x="861" y="37"/>
                    </a:lnTo>
                    <a:lnTo>
                      <a:pt x="861" y="44"/>
                    </a:lnTo>
                    <a:lnTo>
                      <a:pt x="861" y="44"/>
                    </a:lnTo>
                    <a:lnTo>
                      <a:pt x="868" y="44"/>
                    </a:lnTo>
                    <a:lnTo>
                      <a:pt x="868" y="44"/>
                    </a:lnTo>
                    <a:lnTo>
                      <a:pt x="868" y="50"/>
                    </a:lnTo>
                    <a:lnTo>
                      <a:pt x="868" y="50"/>
                    </a:lnTo>
                    <a:lnTo>
                      <a:pt x="874" y="56"/>
                    </a:lnTo>
                    <a:lnTo>
                      <a:pt x="874" y="56"/>
                    </a:lnTo>
                    <a:lnTo>
                      <a:pt x="874" y="56"/>
                    </a:lnTo>
                    <a:lnTo>
                      <a:pt x="874" y="56"/>
                    </a:lnTo>
                    <a:lnTo>
                      <a:pt x="874" y="56"/>
                    </a:lnTo>
                    <a:lnTo>
                      <a:pt x="874" y="56"/>
                    </a:lnTo>
                    <a:lnTo>
                      <a:pt x="880" y="56"/>
                    </a:lnTo>
                    <a:lnTo>
                      <a:pt x="880" y="62"/>
                    </a:lnTo>
                    <a:lnTo>
                      <a:pt x="880" y="62"/>
                    </a:lnTo>
                    <a:lnTo>
                      <a:pt x="880" y="62"/>
                    </a:lnTo>
                    <a:lnTo>
                      <a:pt x="880" y="62"/>
                    </a:lnTo>
                    <a:lnTo>
                      <a:pt x="886" y="69"/>
                    </a:lnTo>
                    <a:lnTo>
                      <a:pt x="886" y="69"/>
                    </a:lnTo>
                    <a:lnTo>
                      <a:pt x="886" y="69"/>
                    </a:lnTo>
                    <a:lnTo>
                      <a:pt x="893" y="75"/>
                    </a:lnTo>
                    <a:lnTo>
                      <a:pt x="893" y="75"/>
                    </a:lnTo>
                    <a:lnTo>
                      <a:pt x="893" y="75"/>
                    </a:lnTo>
                    <a:lnTo>
                      <a:pt x="893" y="75"/>
                    </a:lnTo>
                    <a:lnTo>
                      <a:pt x="893" y="81"/>
                    </a:lnTo>
                    <a:lnTo>
                      <a:pt x="893" y="81"/>
                    </a:lnTo>
                    <a:lnTo>
                      <a:pt x="893" y="81"/>
                    </a:lnTo>
                    <a:lnTo>
                      <a:pt x="899" y="81"/>
                    </a:lnTo>
                    <a:lnTo>
                      <a:pt x="899" y="81"/>
                    </a:lnTo>
                    <a:lnTo>
                      <a:pt x="899" y="81"/>
                    </a:lnTo>
                    <a:lnTo>
                      <a:pt x="899" y="88"/>
                    </a:lnTo>
                    <a:lnTo>
                      <a:pt x="899" y="88"/>
                    </a:lnTo>
                    <a:lnTo>
                      <a:pt x="899" y="88"/>
                    </a:lnTo>
                    <a:lnTo>
                      <a:pt x="899" y="88"/>
                    </a:lnTo>
                    <a:lnTo>
                      <a:pt x="899" y="88"/>
                    </a:lnTo>
                    <a:lnTo>
                      <a:pt x="899" y="94"/>
                    </a:lnTo>
                    <a:lnTo>
                      <a:pt x="899" y="94"/>
                    </a:lnTo>
                    <a:lnTo>
                      <a:pt x="905" y="94"/>
                    </a:lnTo>
                    <a:lnTo>
                      <a:pt x="905" y="94"/>
                    </a:lnTo>
                    <a:lnTo>
                      <a:pt x="905" y="94"/>
                    </a:lnTo>
                    <a:lnTo>
                      <a:pt x="905" y="94"/>
                    </a:lnTo>
                    <a:lnTo>
                      <a:pt x="905" y="100"/>
                    </a:lnTo>
                    <a:lnTo>
                      <a:pt x="905" y="100"/>
                    </a:lnTo>
                    <a:lnTo>
                      <a:pt x="912" y="100"/>
                    </a:lnTo>
                    <a:lnTo>
                      <a:pt x="912" y="100"/>
                    </a:lnTo>
                    <a:lnTo>
                      <a:pt x="912" y="106"/>
                    </a:lnTo>
                    <a:lnTo>
                      <a:pt x="912" y="106"/>
                    </a:lnTo>
                    <a:lnTo>
                      <a:pt x="912" y="106"/>
                    </a:lnTo>
                    <a:lnTo>
                      <a:pt x="912" y="106"/>
                    </a:lnTo>
                    <a:lnTo>
                      <a:pt x="912" y="106"/>
                    </a:lnTo>
                    <a:lnTo>
                      <a:pt x="912" y="106"/>
                    </a:lnTo>
                    <a:lnTo>
                      <a:pt x="912" y="106"/>
                    </a:lnTo>
                    <a:lnTo>
                      <a:pt x="912" y="113"/>
                    </a:lnTo>
                    <a:lnTo>
                      <a:pt x="918" y="113"/>
                    </a:lnTo>
                    <a:lnTo>
                      <a:pt x="918" y="113"/>
                    </a:lnTo>
                    <a:lnTo>
                      <a:pt x="918" y="113"/>
                    </a:lnTo>
                    <a:lnTo>
                      <a:pt x="918" y="113"/>
                    </a:lnTo>
                    <a:lnTo>
                      <a:pt x="918" y="119"/>
                    </a:lnTo>
                    <a:lnTo>
                      <a:pt x="918" y="119"/>
                    </a:lnTo>
                    <a:lnTo>
                      <a:pt x="918" y="119"/>
                    </a:lnTo>
                    <a:lnTo>
                      <a:pt x="918" y="119"/>
                    </a:lnTo>
                    <a:lnTo>
                      <a:pt x="918" y="125"/>
                    </a:lnTo>
                    <a:lnTo>
                      <a:pt x="924" y="125"/>
                    </a:lnTo>
                    <a:lnTo>
                      <a:pt x="924" y="125"/>
                    </a:lnTo>
                    <a:lnTo>
                      <a:pt x="924" y="132"/>
                    </a:lnTo>
                    <a:lnTo>
                      <a:pt x="924" y="132"/>
                    </a:lnTo>
                    <a:lnTo>
                      <a:pt x="924" y="138"/>
                    </a:lnTo>
                    <a:lnTo>
                      <a:pt x="930" y="138"/>
                    </a:lnTo>
                    <a:lnTo>
                      <a:pt x="930" y="144"/>
                    </a:lnTo>
                    <a:lnTo>
                      <a:pt x="930" y="144"/>
                    </a:lnTo>
                    <a:lnTo>
                      <a:pt x="930" y="150"/>
                    </a:lnTo>
                    <a:lnTo>
                      <a:pt x="937" y="150"/>
                    </a:lnTo>
                    <a:lnTo>
                      <a:pt x="937" y="150"/>
                    </a:lnTo>
                    <a:lnTo>
                      <a:pt x="937" y="157"/>
                    </a:lnTo>
                    <a:lnTo>
                      <a:pt x="937" y="157"/>
                    </a:lnTo>
                    <a:lnTo>
                      <a:pt x="937" y="157"/>
                    </a:lnTo>
                    <a:lnTo>
                      <a:pt x="937" y="157"/>
                    </a:lnTo>
                    <a:lnTo>
                      <a:pt x="937" y="163"/>
                    </a:lnTo>
                    <a:lnTo>
                      <a:pt x="943" y="163"/>
                    </a:lnTo>
                    <a:lnTo>
                      <a:pt x="943" y="163"/>
                    </a:lnTo>
                    <a:lnTo>
                      <a:pt x="943" y="169"/>
                    </a:lnTo>
                    <a:lnTo>
                      <a:pt x="943" y="169"/>
                    </a:lnTo>
                    <a:lnTo>
                      <a:pt x="943" y="169"/>
                    </a:lnTo>
                    <a:lnTo>
                      <a:pt x="949" y="176"/>
                    </a:lnTo>
                    <a:lnTo>
                      <a:pt x="949" y="176"/>
                    </a:lnTo>
                    <a:lnTo>
                      <a:pt x="949" y="176"/>
                    </a:lnTo>
                    <a:lnTo>
                      <a:pt x="949" y="182"/>
                    </a:lnTo>
                    <a:lnTo>
                      <a:pt x="949" y="182"/>
                    </a:lnTo>
                    <a:lnTo>
                      <a:pt x="949" y="182"/>
                    </a:lnTo>
                    <a:lnTo>
                      <a:pt x="956" y="182"/>
                    </a:lnTo>
                    <a:lnTo>
                      <a:pt x="956" y="188"/>
                    </a:lnTo>
                    <a:lnTo>
                      <a:pt x="956" y="188"/>
                    </a:lnTo>
                    <a:lnTo>
                      <a:pt x="956" y="188"/>
                    </a:lnTo>
                    <a:lnTo>
                      <a:pt x="956" y="195"/>
                    </a:lnTo>
                    <a:lnTo>
                      <a:pt x="956" y="195"/>
                    </a:lnTo>
                    <a:lnTo>
                      <a:pt x="962" y="201"/>
                    </a:lnTo>
                    <a:lnTo>
                      <a:pt x="962" y="201"/>
                    </a:lnTo>
                    <a:lnTo>
                      <a:pt x="962" y="207"/>
                    </a:lnTo>
                    <a:lnTo>
                      <a:pt x="962" y="207"/>
                    </a:lnTo>
                    <a:lnTo>
                      <a:pt x="968" y="207"/>
                    </a:lnTo>
                    <a:lnTo>
                      <a:pt x="968" y="213"/>
                    </a:lnTo>
                    <a:lnTo>
                      <a:pt x="968" y="213"/>
                    </a:lnTo>
                    <a:lnTo>
                      <a:pt x="968" y="220"/>
                    </a:lnTo>
                    <a:lnTo>
                      <a:pt x="968" y="220"/>
                    </a:lnTo>
                    <a:lnTo>
                      <a:pt x="974" y="226"/>
                    </a:lnTo>
                    <a:lnTo>
                      <a:pt x="974" y="226"/>
                    </a:lnTo>
                    <a:lnTo>
                      <a:pt x="974" y="232"/>
                    </a:lnTo>
                    <a:lnTo>
                      <a:pt x="981" y="232"/>
                    </a:lnTo>
                    <a:lnTo>
                      <a:pt x="981" y="232"/>
                    </a:lnTo>
                    <a:lnTo>
                      <a:pt x="981" y="232"/>
                    </a:lnTo>
                    <a:lnTo>
                      <a:pt x="981" y="239"/>
                    </a:lnTo>
                    <a:lnTo>
                      <a:pt x="981" y="239"/>
                    </a:lnTo>
                    <a:lnTo>
                      <a:pt x="981" y="239"/>
                    </a:lnTo>
                    <a:lnTo>
                      <a:pt x="981" y="245"/>
                    </a:lnTo>
                    <a:lnTo>
                      <a:pt x="987" y="245"/>
                    </a:lnTo>
                    <a:lnTo>
                      <a:pt x="987" y="245"/>
                    </a:lnTo>
                    <a:lnTo>
                      <a:pt x="987" y="251"/>
                    </a:lnTo>
                    <a:lnTo>
                      <a:pt x="987" y="251"/>
                    </a:lnTo>
                    <a:lnTo>
                      <a:pt x="987" y="251"/>
                    </a:lnTo>
                    <a:lnTo>
                      <a:pt x="987" y="251"/>
                    </a:lnTo>
                    <a:lnTo>
                      <a:pt x="987" y="257"/>
                    </a:lnTo>
                    <a:lnTo>
                      <a:pt x="993" y="257"/>
                    </a:lnTo>
                    <a:lnTo>
                      <a:pt x="993" y="264"/>
                    </a:lnTo>
                    <a:lnTo>
                      <a:pt x="993" y="264"/>
                    </a:lnTo>
                    <a:lnTo>
                      <a:pt x="993" y="264"/>
                    </a:lnTo>
                    <a:lnTo>
                      <a:pt x="993" y="270"/>
                    </a:lnTo>
                    <a:lnTo>
                      <a:pt x="1000" y="270"/>
                    </a:lnTo>
                    <a:lnTo>
                      <a:pt x="1000" y="270"/>
                    </a:lnTo>
                    <a:lnTo>
                      <a:pt x="1000" y="276"/>
                    </a:lnTo>
                    <a:lnTo>
                      <a:pt x="1000" y="276"/>
                    </a:lnTo>
                    <a:lnTo>
                      <a:pt x="1000" y="276"/>
                    </a:lnTo>
                    <a:lnTo>
                      <a:pt x="1000" y="283"/>
                    </a:lnTo>
                    <a:lnTo>
                      <a:pt x="1000" y="283"/>
                    </a:lnTo>
                    <a:lnTo>
                      <a:pt x="1006" y="283"/>
                    </a:lnTo>
                    <a:lnTo>
                      <a:pt x="1006" y="283"/>
                    </a:lnTo>
                    <a:lnTo>
                      <a:pt x="1006" y="289"/>
                    </a:lnTo>
                    <a:lnTo>
                      <a:pt x="1006" y="289"/>
                    </a:lnTo>
                    <a:lnTo>
                      <a:pt x="1006" y="295"/>
                    </a:lnTo>
                    <a:lnTo>
                      <a:pt x="1006" y="295"/>
                    </a:lnTo>
                    <a:lnTo>
                      <a:pt x="1006" y="295"/>
                    </a:lnTo>
                    <a:lnTo>
                      <a:pt x="1006" y="295"/>
                    </a:lnTo>
                    <a:lnTo>
                      <a:pt x="1006" y="301"/>
                    </a:lnTo>
                    <a:lnTo>
                      <a:pt x="1006" y="301"/>
                    </a:lnTo>
                    <a:lnTo>
                      <a:pt x="1006" y="301"/>
                    </a:lnTo>
                    <a:lnTo>
                      <a:pt x="1012" y="308"/>
                    </a:lnTo>
                    <a:lnTo>
                      <a:pt x="1012" y="308"/>
                    </a:lnTo>
                    <a:lnTo>
                      <a:pt x="1012" y="308"/>
                    </a:lnTo>
                    <a:lnTo>
                      <a:pt x="1012" y="308"/>
                    </a:lnTo>
                    <a:lnTo>
                      <a:pt x="1012" y="314"/>
                    </a:lnTo>
                    <a:lnTo>
                      <a:pt x="1012" y="314"/>
                    </a:lnTo>
                    <a:lnTo>
                      <a:pt x="1012" y="314"/>
                    </a:lnTo>
                    <a:lnTo>
                      <a:pt x="1012" y="320"/>
                    </a:lnTo>
                    <a:lnTo>
                      <a:pt x="1012" y="320"/>
                    </a:lnTo>
                    <a:lnTo>
                      <a:pt x="1012" y="320"/>
                    </a:lnTo>
                    <a:lnTo>
                      <a:pt x="1012" y="327"/>
                    </a:lnTo>
                    <a:lnTo>
                      <a:pt x="1012" y="327"/>
                    </a:lnTo>
                    <a:lnTo>
                      <a:pt x="1012" y="327"/>
                    </a:lnTo>
                    <a:lnTo>
                      <a:pt x="1012" y="333"/>
                    </a:lnTo>
                    <a:lnTo>
                      <a:pt x="1012" y="333"/>
                    </a:lnTo>
                    <a:lnTo>
                      <a:pt x="1012" y="333"/>
                    </a:lnTo>
                    <a:lnTo>
                      <a:pt x="1012" y="333"/>
                    </a:lnTo>
                    <a:lnTo>
                      <a:pt x="1012" y="339"/>
                    </a:lnTo>
                    <a:lnTo>
                      <a:pt x="1012" y="339"/>
                    </a:lnTo>
                    <a:lnTo>
                      <a:pt x="1012" y="345"/>
                    </a:lnTo>
                    <a:lnTo>
                      <a:pt x="1012" y="345"/>
                    </a:lnTo>
                    <a:lnTo>
                      <a:pt x="1012" y="345"/>
                    </a:lnTo>
                    <a:lnTo>
                      <a:pt x="1012" y="352"/>
                    </a:lnTo>
                    <a:lnTo>
                      <a:pt x="1012" y="352"/>
                    </a:lnTo>
                    <a:lnTo>
                      <a:pt x="1012" y="352"/>
                    </a:lnTo>
                    <a:lnTo>
                      <a:pt x="1012" y="352"/>
                    </a:lnTo>
                    <a:lnTo>
                      <a:pt x="1012" y="358"/>
                    </a:lnTo>
                    <a:lnTo>
                      <a:pt x="1012" y="358"/>
                    </a:lnTo>
                    <a:lnTo>
                      <a:pt x="1012" y="358"/>
                    </a:lnTo>
                    <a:lnTo>
                      <a:pt x="1012" y="364"/>
                    </a:lnTo>
                    <a:lnTo>
                      <a:pt x="1012" y="364"/>
                    </a:lnTo>
                    <a:lnTo>
                      <a:pt x="1012" y="364"/>
                    </a:lnTo>
                    <a:lnTo>
                      <a:pt x="1006" y="371"/>
                    </a:lnTo>
                    <a:lnTo>
                      <a:pt x="1006" y="371"/>
                    </a:lnTo>
                    <a:lnTo>
                      <a:pt x="1006" y="371"/>
                    </a:lnTo>
                    <a:lnTo>
                      <a:pt x="1006" y="377"/>
                    </a:lnTo>
                    <a:lnTo>
                      <a:pt x="1006" y="377"/>
                    </a:lnTo>
                    <a:lnTo>
                      <a:pt x="1006" y="377"/>
                    </a:lnTo>
                    <a:lnTo>
                      <a:pt x="1006" y="377"/>
                    </a:lnTo>
                    <a:lnTo>
                      <a:pt x="1006" y="383"/>
                    </a:lnTo>
                    <a:lnTo>
                      <a:pt x="1000" y="389"/>
                    </a:lnTo>
                    <a:lnTo>
                      <a:pt x="1000" y="389"/>
                    </a:lnTo>
                    <a:lnTo>
                      <a:pt x="1000" y="389"/>
                    </a:lnTo>
                    <a:lnTo>
                      <a:pt x="1000" y="389"/>
                    </a:lnTo>
                    <a:lnTo>
                      <a:pt x="1000" y="396"/>
                    </a:lnTo>
                    <a:lnTo>
                      <a:pt x="1000" y="396"/>
                    </a:lnTo>
                    <a:lnTo>
                      <a:pt x="1000" y="402"/>
                    </a:lnTo>
                    <a:lnTo>
                      <a:pt x="1000" y="402"/>
                    </a:lnTo>
                    <a:lnTo>
                      <a:pt x="1000" y="408"/>
                    </a:lnTo>
                    <a:lnTo>
                      <a:pt x="993" y="408"/>
                    </a:lnTo>
                    <a:lnTo>
                      <a:pt x="993" y="408"/>
                    </a:lnTo>
                    <a:lnTo>
                      <a:pt x="993" y="408"/>
                    </a:lnTo>
                    <a:lnTo>
                      <a:pt x="993" y="415"/>
                    </a:lnTo>
                    <a:lnTo>
                      <a:pt x="993" y="415"/>
                    </a:lnTo>
                    <a:lnTo>
                      <a:pt x="993" y="415"/>
                    </a:lnTo>
                    <a:lnTo>
                      <a:pt x="993" y="421"/>
                    </a:lnTo>
                    <a:lnTo>
                      <a:pt x="993" y="421"/>
                    </a:lnTo>
                    <a:lnTo>
                      <a:pt x="987" y="421"/>
                    </a:lnTo>
                    <a:lnTo>
                      <a:pt x="987" y="427"/>
                    </a:lnTo>
                    <a:lnTo>
                      <a:pt x="987" y="427"/>
                    </a:lnTo>
                    <a:lnTo>
                      <a:pt x="987" y="427"/>
                    </a:lnTo>
                    <a:lnTo>
                      <a:pt x="987" y="427"/>
                    </a:lnTo>
                    <a:lnTo>
                      <a:pt x="981" y="434"/>
                    </a:lnTo>
                    <a:lnTo>
                      <a:pt x="981" y="434"/>
                    </a:lnTo>
                    <a:lnTo>
                      <a:pt x="981" y="434"/>
                    </a:lnTo>
                    <a:lnTo>
                      <a:pt x="981" y="434"/>
                    </a:lnTo>
                    <a:lnTo>
                      <a:pt x="981" y="440"/>
                    </a:lnTo>
                    <a:lnTo>
                      <a:pt x="974" y="440"/>
                    </a:lnTo>
                    <a:lnTo>
                      <a:pt x="974" y="440"/>
                    </a:lnTo>
                    <a:lnTo>
                      <a:pt x="974" y="446"/>
                    </a:lnTo>
                    <a:lnTo>
                      <a:pt x="974" y="446"/>
                    </a:lnTo>
                    <a:lnTo>
                      <a:pt x="968" y="446"/>
                    </a:lnTo>
                    <a:lnTo>
                      <a:pt x="968" y="446"/>
                    </a:lnTo>
                    <a:lnTo>
                      <a:pt x="968" y="446"/>
                    </a:lnTo>
                    <a:lnTo>
                      <a:pt x="968" y="452"/>
                    </a:lnTo>
                    <a:lnTo>
                      <a:pt x="968" y="452"/>
                    </a:lnTo>
                    <a:lnTo>
                      <a:pt x="962" y="452"/>
                    </a:lnTo>
                    <a:lnTo>
                      <a:pt x="962" y="452"/>
                    </a:lnTo>
                    <a:lnTo>
                      <a:pt x="962" y="452"/>
                    </a:lnTo>
                    <a:lnTo>
                      <a:pt x="962" y="459"/>
                    </a:lnTo>
                    <a:lnTo>
                      <a:pt x="962" y="459"/>
                    </a:lnTo>
                    <a:lnTo>
                      <a:pt x="956" y="459"/>
                    </a:lnTo>
                    <a:lnTo>
                      <a:pt x="956" y="459"/>
                    </a:lnTo>
                    <a:lnTo>
                      <a:pt x="956" y="459"/>
                    </a:lnTo>
                    <a:lnTo>
                      <a:pt x="956" y="459"/>
                    </a:lnTo>
                    <a:lnTo>
                      <a:pt x="949" y="465"/>
                    </a:lnTo>
                    <a:lnTo>
                      <a:pt x="949" y="465"/>
                    </a:lnTo>
                    <a:lnTo>
                      <a:pt x="949" y="465"/>
                    </a:lnTo>
                    <a:lnTo>
                      <a:pt x="949" y="465"/>
                    </a:lnTo>
                    <a:lnTo>
                      <a:pt x="943" y="465"/>
                    </a:lnTo>
                    <a:lnTo>
                      <a:pt x="943" y="465"/>
                    </a:lnTo>
                    <a:lnTo>
                      <a:pt x="943" y="465"/>
                    </a:lnTo>
                    <a:lnTo>
                      <a:pt x="937" y="465"/>
                    </a:lnTo>
                    <a:lnTo>
                      <a:pt x="937" y="471"/>
                    </a:lnTo>
                    <a:lnTo>
                      <a:pt x="937" y="471"/>
                    </a:lnTo>
                    <a:lnTo>
                      <a:pt x="937" y="471"/>
                    </a:lnTo>
                    <a:lnTo>
                      <a:pt x="930" y="471"/>
                    </a:lnTo>
                    <a:lnTo>
                      <a:pt x="930" y="471"/>
                    </a:lnTo>
                    <a:lnTo>
                      <a:pt x="930" y="471"/>
                    </a:lnTo>
                    <a:lnTo>
                      <a:pt x="930" y="471"/>
                    </a:lnTo>
                    <a:lnTo>
                      <a:pt x="924" y="478"/>
                    </a:lnTo>
                    <a:lnTo>
                      <a:pt x="924" y="478"/>
                    </a:lnTo>
                    <a:lnTo>
                      <a:pt x="924" y="478"/>
                    </a:lnTo>
                    <a:lnTo>
                      <a:pt x="924" y="478"/>
                    </a:lnTo>
                    <a:lnTo>
                      <a:pt x="924" y="478"/>
                    </a:lnTo>
                    <a:lnTo>
                      <a:pt x="918" y="478"/>
                    </a:lnTo>
                    <a:lnTo>
                      <a:pt x="918" y="478"/>
                    </a:lnTo>
                    <a:lnTo>
                      <a:pt x="918" y="478"/>
                    </a:lnTo>
                    <a:lnTo>
                      <a:pt x="918" y="478"/>
                    </a:lnTo>
                    <a:lnTo>
                      <a:pt x="912" y="484"/>
                    </a:lnTo>
                    <a:lnTo>
                      <a:pt x="912" y="484"/>
                    </a:lnTo>
                    <a:lnTo>
                      <a:pt x="912" y="484"/>
                    </a:lnTo>
                    <a:lnTo>
                      <a:pt x="905" y="484"/>
                    </a:lnTo>
                    <a:lnTo>
                      <a:pt x="905" y="484"/>
                    </a:lnTo>
                    <a:lnTo>
                      <a:pt x="905" y="484"/>
                    </a:lnTo>
                    <a:lnTo>
                      <a:pt x="905" y="484"/>
                    </a:lnTo>
                    <a:lnTo>
                      <a:pt x="899" y="484"/>
                    </a:lnTo>
                    <a:lnTo>
                      <a:pt x="899" y="484"/>
                    </a:lnTo>
                    <a:lnTo>
                      <a:pt x="899" y="484"/>
                    </a:lnTo>
                    <a:lnTo>
                      <a:pt x="899" y="484"/>
                    </a:lnTo>
                    <a:lnTo>
                      <a:pt x="893" y="484"/>
                    </a:lnTo>
                    <a:lnTo>
                      <a:pt x="893" y="490"/>
                    </a:lnTo>
                    <a:lnTo>
                      <a:pt x="893" y="490"/>
                    </a:lnTo>
                    <a:lnTo>
                      <a:pt x="893" y="490"/>
                    </a:lnTo>
                    <a:lnTo>
                      <a:pt x="886" y="490"/>
                    </a:lnTo>
                    <a:lnTo>
                      <a:pt x="886" y="490"/>
                    </a:lnTo>
                    <a:lnTo>
                      <a:pt x="886" y="490"/>
                    </a:lnTo>
                    <a:lnTo>
                      <a:pt x="880" y="490"/>
                    </a:lnTo>
                    <a:lnTo>
                      <a:pt x="880" y="490"/>
                    </a:lnTo>
                    <a:lnTo>
                      <a:pt x="880" y="490"/>
                    </a:lnTo>
                    <a:lnTo>
                      <a:pt x="880" y="490"/>
                    </a:lnTo>
                    <a:lnTo>
                      <a:pt x="874" y="490"/>
                    </a:lnTo>
                    <a:lnTo>
                      <a:pt x="874" y="490"/>
                    </a:lnTo>
                    <a:lnTo>
                      <a:pt x="868" y="496"/>
                    </a:lnTo>
                    <a:lnTo>
                      <a:pt x="868" y="496"/>
                    </a:lnTo>
                    <a:lnTo>
                      <a:pt x="868" y="496"/>
                    </a:lnTo>
                    <a:lnTo>
                      <a:pt x="868" y="496"/>
                    </a:lnTo>
                    <a:lnTo>
                      <a:pt x="861" y="496"/>
                    </a:lnTo>
                    <a:lnTo>
                      <a:pt x="855" y="496"/>
                    </a:lnTo>
                    <a:lnTo>
                      <a:pt x="855" y="496"/>
                    </a:lnTo>
                    <a:lnTo>
                      <a:pt x="855" y="496"/>
                    </a:lnTo>
                    <a:lnTo>
                      <a:pt x="849" y="496"/>
                    </a:lnTo>
                    <a:lnTo>
                      <a:pt x="849" y="496"/>
                    </a:lnTo>
                    <a:lnTo>
                      <a:pt x="842" y="496"/>
                    </a:lnTo>
                    <a:lnTo>
                      <a:pt x="842" y="496"/>
                    </a:lnTo>
                    <a:lnTo>
                      <a:pt x="842" y="496"/>
                    </a:lnTo>
                    <a:lnTo>
                      <a:pt x="836" y="496"/>
                    </a:lnTo>
                    <a:lnTo>
                      <a:pt x="836" y="496"/>
                    </a:lnTo>
                    <a:lnTo>
                      <a:pt x="830" y="496"/>
                    </a:lnTo>
                    <a:lnTo>
                      <a:pt x="830" y="496"/>
                    </a:lnTo>
                    <a:lnTo>
                      <a:pt x="830" y="496"/>
                    </a:lnTo>
                    <a:lnTo>
                      <a:pt x="830" y="496"/>
                    </a:lnTo>
                    <a:lnTo>
                      <a:pt x="824" y="496"/>
                    </a:lnTo>
                    <a:lnTo>
                      <a:pt x="824" y="496"/>
                    </a:lnTo>
                    <a:lnTo>
                      <a:pt x="824" y="496"/>
                    </a:lnTo>
                    <a:lnTo>
                      <a:pt x="817" y="496"/>
                    </a:lnTo>
                    <a:lnTo>
                      <a:pt x="811" y="496"/>
                    </a:lnTo>
                    <a:lnTo>
                      <a:pt x="811" y="496"/>
                    </a:lnTo>
                    <a:lnTo>
                      <a:pt x="811" y="496"/>
                    </a:lnTo>
                    <a:lnTo>
                      <a:pt x="811" y="496"/>
                    </a:lnTo>
                    <a:lnTo>
                      <a:pt x="805" y="496"/>
                    </a:lnTo>
                    <a:lnTo>
                      <a:pt x="805" y="496"/>
                    </a:lnTo>
                    <a:lnTo>
                      <a:pt x="805" y="496"/>
                    </a:lnTo>
                    <a:lnTo>
                      <a:pt x="798" y="496"/>
                    </a:lnTo>
                    <a:lnTo>
                      <a:pt x="798" y="496"/>
                    </a:lnTo>
                    <a:lnTo>
                      <a:pt x="798" y="496"/>
                    </a:lnTo>
                    <a:lnTo>
                      <a:pt x="792" y="496"/>
                    </a:lnTo>
                    <a:lnTo>
                      <a:pt x="792" y="490"/>
                    </a:lnTo>
                    <a:lnTo>
                      <a:pt x="792" y="490"/>
                    </a:lnTo>
                    <a:lnTo>
                      <a:pt x="792" y="490"/>
                    </a:lnTo>
                    <a:lnTo>
                      <a:pt x="786" y="490"/>
                    </a:lnTo>
                    <a:lnTo>
                      <a:pt x="786" y="490"/>
                    </a:lnTo>
                    <a:lnTo>
                      <a:pt x="786" y="490"/>
                    </a:lnTo>
                    <a:lnTo>
                      <a:pt x="779" y="490"/>
                    </a:lnTo>
                    <a:lnTo>
                      <a:pt x="779" y="490"/>
                    </a:lnTo>
                    <a:lnTo>
                      <a:pt x="779" y="490"/>
                    </a:lnTo>
                    <a:lnTo>
                      <a:pt x="779" y="490"/>
                    </a:lnTo>
                    <a:lnTo>
                      <a:pt x="773" y="490"/>
                    </a:lnTo>
                    <a:lnTo>
                      <a:pt x="773" y="490"/>
                    </a:lnTo>
                    <a:lnTo>
                      <a:pt x="767" y="490"/>
                    </a:lnTo>
                    <a:lnTo>
                      <a:pt x="767" y="490"/>
                    </a:lnTo>
                    <a:lnTo>
                      <a:pt x="767" y="490"/>
                    </a:lnTo>
                    <a:lnTo>
                      <a:pt x="761" y="490"/>
                    </a:lnTo>
                    <a:lnTo>
                      <a:pt x="761" y="490"/>
                    </a:lnTo>
                    <a:lnTo>
                      <a:pt x="761" y="490"/>
                    </a:lnTo>
                    <a:lnTo>
                      <a:pt x="754" y="490"/>
                    </a:lnTo>
                    <a:lnTo>
                      <a:pt x="754" y="490"/>
                    </a:lnTo>
                    <a:lnTo>
                      <a:pt x="754" y="490"/>
                    </a:lnTo>
                    <a:lnTo>
                      <a:pt x="748" y="490"/>
                    </a:lnTo>
                    <a:lnTo>
                      <a:pt x="748" y="490"/>
                    </a:lnTo>
                    <a:lnTo>
                      <a:pt x="748" y="490"/>
                    </a:lnTo>
                    <a:lnTo>
                      <a:pt x="742" y="490"/>
                    </a:lnTo>
                    <a:lnTo>
                      <a:pt x="742" y="490"/>
                    </a:lnTo>
                    <a:lnTo>
                      <a:pt x="742" y="490"/>
                    </a:lnTo>
                    <a:lnTo>
                      <a:pt x="742" y="490"/>
                    </a:lnTo>
                    <a:lnTo>
                      <a:pt x="735" y="490"/>
                    </a:lnTo>
                    <a:lnTo>
                      <a:pt x="735" y="490"/>
                    </a:lnTo>
                    <a:lnTo>
                      <a:pt x="735" y="490"/>
                    </a:lnTo>
                    <a:lnTo>
                      <a:pt x="735" y="490"/>
                    </a:lnTo>
                    <a:lnTo>
                      <a:pt x="729" y="490"/>
                    </a:lnTo>
                    <a:lnTo>
                      <a:pt x="729" y="490"/>
                    </a:lnTo>
                    <a:lnTo>
                      <a:pt x="729" y="490"/>
                    </a:lnTo>
                    <a:lnTo>
                      <a:pt x="723" y="496"/>
                    </a:lnTo>
                    <a:lnTo>
                      <a:pt x="723" y="496"/>
                    </a:lnTo>
                    <a:lnTo>
                      <a:pt x="723" y="496"/>
                    </a:lnTo>
                    <a:lnTo>
                      <a:pt x="723" y="496"/>
                    </a:lnTo>
                    <a:lnTo>
                      <a:pt x="723" y="496"/>
                    </a:lnTo>
                    <a:lnTo>
                      <a:pt x="717" y="496"/>
                    </a:lnTo>
                    <a:lnTo>
                      <a:pt x="717" y="496"/>
                    </a:lnTo>
                    <a:lnTo>
                      <a:pt x="717" y="496"/>
                    </a:lnTo>
                    <a:lnTo>
                      <a:pt x="710" y="496"/>
                    </a:lnTo>
                    <a:lnTo>
                      <a:pt x="710" y="496"/>
                    </a:lnTo>
                    <a:lnTo>
                      <a:pt x="710" y="496"/>
                    </a:lnTo>
                    <a:lnTo>
                      <a:pt x="704" y="496"/>
                    </a:lnTo>
                    <a:lnTo>
                      <a:pt x="704" y="496"/>
                    </a:lnTo>
                    <a:lnTo>
                      <a:pt x="704" y="496"/>
                    </a:lnTo>
                    <a:lnTo>
                      <a:pt x="698" y="496"/>
                    </a:lnTo>
                    <a:lnTo>
                      <a:pt x="698" y="496"/>
                    </a:lnTo>
                    <a:lnTo>
                      <a:pt x="691" y="496"/>
                    </a:lnTo>
                    <a:lnTo>
                      <a:pt x="691" y="496"/>
                    </a:lnTo>
                    <a:lnTo>
                      <a:pt x="691" y="496"/>
                    </a:lnTo>
                    <a:lnTo>
                      <a:pt x="685" y="496"/>
                    </a:lnTo>
                    <a:lnTo>
                      <a:pt x="685" y="496"/>
                    </a:lnTo>
                    <a:lnTo>
                      <a:pt x="685" y="496"/>
                    </a:lnTo>
                    <a:lnTo>
                      <a:pt x="679" y="496"/>
                    </a:lnTo>
                    <a:lnTo>
                      <a:pt x="679" y="496"/>
                    </a:lnTo>
                    <a:lnTo>
                      <a:pt x="679" y="496"/>
                    </a:lnTo>
                    <a:lnTo>
                      <a:pt x="673" y="490"/>
                    </a:lnTo>
                    <a:lnTo>
                      <a:pt x="673" y="490"/>
                    </a:lnTo>
                    <a:lnTo>
                      <a:pt x="673" y="490"/>
                    </a:lnTo>
                    <a:lnTo>
                      <a:pt x="666" y="490"/>
                    </a:lnTo>
                    <a:lnTo>
                      <a:pt x="666" y="490"/>
                    </a:lnTo>
                    <a:lnTo>
                      <a:pt x="666" y="490"/>
                    </a:lnTo>
                    <a:lnTo>
                      <a:pt x="660" y="490"/>
                    </a:lnTo>
                    <a:lnTo>
                      <a:pt x="660" y="490"/>
                    </a:lnTo>
                    <a:lnTo>
                      <a:pt x="660" y="490"/>
                    </a:lnTo>
                    <a:lnTo>
                      <a:pt x="654" y="490"/>
                    </a:lnTo>
                    <a:lnTo>
                      <a:pt x="654" y="490"/>
                    </a:lnTo>
                    <a:lnTo>
                      <a:pt x="647" y="490"/>
                    </a:lnTo>
                    <a:lnTo>
                      <a:pt x="647" y="484"/>
                    </a:lnTo>
                    <a:lnTo>
                      <a:pt x="641" y="484"/>
                    </a:lnTo>
                    <a:lnTo>
                      <a:pt x="641" y="484"/>
                    </a:lnTo>
                    <a:lnTo>
                      <a:pt x="635" y="484"/>
                    </a:lnTo>
                    <a:lnTo>
                      <a:pt x="635" y="484"/>
                    </a:lnTo>
                    <a:lnTo>
                      <a:pt x="635" y="484"/>
                    </a:lnTo>
                    <a:lnTo>
                      <a:pt x="629" y="484"/>
                    </a:lnTo>
                    <a:lnTo>
                      <a:pt x="629" y="478"/>
                    </a:lnTo>
                    <a:lnTo>
                      <a:pt x="629" y="478"/>
                    </a:lnTo>
                    <a:lnTo>
                      <a:pt x="622" y="478"/>
                    </a:lnTo>
                    <a:lnTo>
                      <a:pt x="622" y="478"/>
                    </a:lnTo>
                    <a:lnTo>
                      <a:pt x="622" y="478"/>
                    </a:lnTo>
                    <a:lnTo>
                      <a:pt x="622" y="478"/>
                    </a:lnTo>
                    <a:lnTo>
                      <a:pt x="616" y="478"/>
                    </a:lnTo>
                    <a:lnTo>
                      <a:pt x="616" y="478"/>
                    </a:lnTo>
                    <a:lnTo>
                      <a:pt x="616" y="478"/>
                    </a:lnTo>
                    <a:lnTo>
                      <a:pt x="610" y="478"/>
                    </a:lnTo>
                    <a:lnTo>
                      <a:pt x="610" y="471"/>
                    </a:lnTo>
                    <a:lnTo>
                      <a:pt x="610" y="471"/>
                    </a:lnTo>
                    <a:lnTo>
                      <a:pt x="603" y="471"/>
                    </a:lnTo>
                    <a:lnTo>
                      <a:pt x="603" y="471"/>
                    </a:lnTo>
                    <a:lnTo>
                      <a:pt x="603" y="471"/>
                    </a:lnTo>
                    <a:lnTo>
                      <a:pt x="597" y="471"/>
                    </a:lnTo>
                    <a:lnTo>
                      <a:pt x="597" y="471"/>
                    </a:lnTo>
                    <a:lnTo>
                      <a:pt x="591" y="471"/>
                    </a:lnTo>
                    <a:lnTo>
                      <a:pt x="591" y="471"/>
                    </a:lnTo>
                    <a:lnTo>
                      <a:pt x="591" y="465"/>
                    </a:lnTo>
                    <a:lnTo>
                      <a:pt x="585" y="465"/>
                    </a:lnTo>
                    <a:lnTo>
                      <a:pt x="585" y="465"/>
                    </a:lnTo>
                    <a:lnTo>
                      <a:pt x="585" y="465"/>
                    </a:lnTo>
                    <a:lnTo>
                      <a:pt x="578" y="465"/>
                    </a:lnTo>
                    <a:lnTo>
                      <a:pt x="578" y="465"/>
                    </a:lnTo>
                    <a:lnTo>
                      <a:pt x="578" y="465"/>
                    </a:lnTo>
                    <a:lnTo>
                      <a:pt x="572" y="459"/>
                    </a:lnTo>
                    <a:lnTo>
                      <a:pt x="572" y="459"/>
                    </a:lnTo>
                    <a:lnTo>
                      <a:pt x="572" y="459"/>
                    </a:lnTo>
                    <a:lnTo>
                      <a:pt x="566" y="459"/>
                    </a:lnTo>
                    <a:lnTo>
                      <a:pt x="566" y="459"/>
                    </a:lnTo>
                    <a:lnTo>
                      <a:pt x="566" y="459"/>
                    </a:lnTo>
                    <a:lnTo>
                      <a:pt x="559" y="459"/>
                    </a:lnTo>
                    <a:lnTo>
                      <a:pt x="559" y="452"/>
                    </a:lnTo>
                    <a:lnTo>
                      <a:pt x="559" y="452"/>
                    </a:lnTo>
                    <a:lnTo>
                      <a:pt x="553" y="452"/>
                    </a:lnTo>
                    <a:lnTo>
                      <a:pt x="553" y="452"/>
                    </a:lnTo>
                    <a:lnTo>
                      <a:pt x="547" y="452"/>
                    </a:lnTo>
                    <a:lnTo>
                      <a:pt x="547" y="452"/>
                    </a:lnTo>
                    <a:lnTo>
                      <a:pt x="547" y="446"/>
                    </a:lnTo>
                    <a:lnTo>
                      <a:pt x="547" y="446"/>
                    </a:lnTo>
                    <a:lnTo>
                      <a:pt x="541" y="446"/>
                    </a:lnTo>
                    <a:lnTo>
                      <a:pt x="541" y="446"/>
                    </a:lnTo>
                    <a:lnTo>
                      <a:pt x="541" y="446"/>
                    </a:lnTo>
                    <a:lnTo>
                      <a:pt x="534" y="446"/>
                    </a:lnTo>
                    <a:lnTo>
                      <a:pt x="534" y="446"/>
                    </a:lnTo>
                    <a:lnTo>
                      <a:pt x="534" y="440"/>
                    </a:lnTo>
                    <a:lnTo>
                      <a:pt x="528" y="440"/>
                    </a:lnTo>
                    <a:lnTo>
                      <a:pt x="528" y="440"/>
                    </a:lnTo>
                    <a:lnTo>
                      <a:pt x="528" y="440"/>
                    </a:lnTo>
                    <a:lnTo>
                      <a:pt x="522" y="434"/>
                    </a:lnTo>
                    <a:lnTo>
                      <a:pt x="522" y="434"/>
                    </a:lnTo>
                    <a:lnTo>
                      <a:pt x="515" y="434"/>
                    </a:lnTo>
                    <a:lnTo>
                      <a:pt x="515" y="434"/>
                    </a:lnTo>
                    <a:lnTo>
                      <a:pt x="515" y="434"/>
                    </a:lnTo>
                    <a:lnTo>
                      <a:pt x="515" y="434"/>
                    </a:lnTo>
                    <a:lnTo>
                      <a:pt x="515" y="434"/>
                    </a:lnTo>
                    <a:lnTo>
                      <a:pt x="509" y="434"/>
                    </a:lnTo>
                    <a:lnTo>
                      <a:pt x="509" y="434"/>
                    </a:lnTo>
                    <a:lnTo>
                      <a:pt x="509" y="434"/>
                    </a:lnTo>
                    <a:lnTo>
                      <a:pt x="509" y="427"/>
                    </a:lnTo>
                    <a:lnTo>
                      <a:pt x="503" y="427"/>
                    </a:lnTo>
                    <a:lnTo>
                      <a:pt x="503" y="427"/>
                    </a:lnTo>
                    <a:lnTo>
                      <a:pt x="503" y="427"/>
                    </a:lnTo>
                    <a:lnTo>
                      <a:pt x="503" y="427"/>
                    </a:lnTo>
                    <a:lnTo>
                      <a:pt x="503" y="427"/>
                    </a:lnTo>
                    <a:lnTo>
                      <a:pt x="496" y="427"/>
                    </a:lnTo>
                    <a:lnTo>
                      <a:pt x="496" y="427"/>
                    </a:lnTo>
                    <a:lnTo>
                      <a:pt x="496" y="427"/>
                    </a:lnTo>
                    <a:lnTo>
                      <a:pt x="496" y="427"/>
                    </a:lnTo>
                    <a:lnTo>
                      <a:pt x="496" y="427"/>
                    </a:lnTo>
                    <a:lnTo>
                      <a:pt x="490" y="421"/>
                    </a:lnTo>
                    <a:lnTo>
                      <a:pt x="490" y="421"/>
                    </a:lnTo>
                    <a:lnTo>
                      <a:pt x="484" y="421"/>
                    </a:lnTo>
                    <a:lnTo>
                      <a:pt x="484" y="421"/>
                    </a:lnTo>
                    <a:lnTo>
                      <a:pt x="484" y="421"/>
                    </a:lnTo>
                    <a:lnTo>
                      <a:pt x="484" y="421"/>
                    </a:lnTo>
                    <a:lnTo>
                      <a:pt x="484" y="421"/>
                    </a:lnTo>
                    <a:lnTo>
                      <a:pt x="478" y="421"/>
                    </a:lnTo>
                    <a:lnTo>
                      <a:pt x="478" y="421"/>
                    </a:lnTo>
                    <a:lnTo>
                      <a:pt x="478" y="415"/>
                    </a:lnTo>
                    <a:lnTo>
                      <a:pt x="471" y="415"/>
                    </a:lnTo>
                    <a:lnTo>
                      <a:pt x="471" y="415"/>
                    </a:lnTo>
                    <a:lnTo>
                      <a:pt x="471" y="415"/>
                    </a:lnTo>
                    <a:lnTo>
                      <a:pt x="465" y="415"/>
                    </a:lnTo>
                    <a:lnTo>
                      <a:pt x="465" y="415"/>
                    </a:lnTo>
                    <a:lnTo>
                      <a:pt x="465" y="408"/>
                    </a:lnTo>
                    <a:lnTo>
                      <a:pt x="465" y="408"/>
                    </a:lnTo>
                    <a:lnTo>
                      <a:pt x="459" y="408"/>
                    </a:lnTo>
                    <a:lnTo>
                      <a:pt x="459" y="408"/>
                    </a:lnTo>
                    <a:lnTo>
                      <a:pt x="459" y="408"/>
                    </a:lnTo>
                    <a:lnTo>
                      <a:pt x="459" y="408"/>
                    </a:lnTo>
                    <a:lnTo>
                      <a:pt x="452" y="408"/>
                    </a:lnTo>
                    <a:lnTo>
                      <a:pt x="452" y="408"/>
                    </a:lnTo>
                    <a:lnTo>
                      <a:pt x="452" y="408"/>
                    </a:lnTo>
                    <a:lnTo>
                      <a:pt x="446" y="408"/>
                    </a:lnTo>
                    <a:lnTo>
                      <a:pt x="446" y="408"/>
                    </a:lnTo>
                    <a:lnTo>
                      <a:pt x="446" y="408"/>
                    </a:lnTo>
                    <a:lnTo>
                      <a:pt x="440" y="402"/>
                    </a:lnTo>
                    <a:lnTo>
                      <a:pt x="440" y="402"/>
                    </a:lnTo>
                    <a:lnTo>
                      <a:pt x="440" y="402"/>
                    </a:lnTo>
                    <a:lnTo>
                      <a:pt x="434" y="402"/>
                    </a:lnTo>
                    <a:lnTo>
                      <a:pt x="434" y="402"/>
                    </a:lnTo>
                    <a:lnTo>
                      <a:pt x="434" y="402"/>
                    </a:lnTo>
                    <a:lnTo>
                      <a:pt x="434" y="402"/>
                    </a:lnTo>
                    <a:lnTo>
                      <a:pt x="434" y="402"/>
                    </a:lnTo>
                    <a:lnTo>
                      <a:pt x="427" y="396"/>
                    </a:lnTo>
                    <a:lnTo>
                      <a:pt x="427" y="396"/>
                    </a:lnTo>
                    <a:lnTo>
                      <a:pt x="427" y="396"/>
                    </a:lnTo>
                    <a:lnTo>
                      <a:pt x="427" y="396"/>
                    </a:lnTo>
                    <a:lnTo>
                      <a:pt x="421" y="396"/>
                    </a:lnTo>
                    <a:lnTo>
                      <a:pt x="421" y="396"/>
                    </a:lnTo>
                    <a:lnTo>
                      <a:pt x="421" y="396"/>
                    </a:lnTo>
                    <a:lnTo>
                      <a:pt x="421" y="396"/>
                    </a:lnTo>
                    <a:lnTo>
                      <a:pt x="421" y="389"/>
                    </a:lnTo>
                    <a:lnTo>
                      <a:pt x="415" y="389"/>
                    </a:lnTo>
                    <a:lnTo>
                      <a:pt x="415" y="389"/>
                    </a:lnTo>
                    <a:lnTo>
                      <a:pt x="415" y="389"/>
                    </a:lnTo>
                    <a:lnTo>
                      <a:pt x="415" y="389"/>
                    </a:lnTo>
                    <a:lnTo>
                      <a:pt x="415" y="389"/>
                    </a:lnTo>
                    <a:lnTo>
                      <a:pt x="408" y="383"/>
                    </a:lnTo>
                    <a:lnTo>
                      <a:pt x="408" y="383"/>
                    </a:lnTo>
                    <a:lnTo>
                      <a:pt x="408" y="383"/>
                    </a:lnTo>
                    <a:lnTo>
                      <a:pt x="408" y="383"/>
                    </a:lnTo>
                    <a:lnTo>
                      <a:pt x="408" y="383"/>
                    </a:lnTo>
                    <a:lnTo>
                      <a:pt x="408" y="383"/>
                    </a:lnTo>
                    <a:lnTo>
                      <a:pt x="402" y="383"/>
                    </a:lnTo>
                    <a:lnTo>
                      <a:pt x="402" y="383"/>
                    </a:lnTo>
                    <a:lnTo>
                      <a:pt x="402" y="377"/>
                    </a:lnTo>
                    <a:lnTo>
                      <a:pt x="402" y="377"/>
                    </a:lnTo>
                    <a:lnTo>
                      <a:pt x="402" y="377"/>
                    </a:lnTo>
                    <a:lnTo>
                      <a:pt x="402" y="377"/>
                    </a:lnTo>
                    <a:lnTo>
                      <a:pt x="402" y="377"/>
                    </a:lnTo>
                    <a:lnTo>
                      <a:pt x="396" y="377"/>
                    </a:lnTo>
                    <a:lnTo>
                      <a:pt x="396" y="377"/>
                    </a:lnTo>
                    <a:lnTo>
                      <a:pt x="396" y="371"/>
                    </a:lnTo>
                    <a:lnTo>
                      <a:pt x="396" y="371"/>
                    </a:lnTo>
                    <a:lnTo>
                      <a:pt x="396" y="371"/>
                    </a:lnTo>
                    <a:lnTo>
                      <a:pt x="390" y="371"/>
                    </a:lnTo>
                    <a:lnTo>
                      <a:pt x="390" y="371"/>
                    </a:lnTo>
                    <a:lnTo>
                      <a:pt x="390" y="364"/>
                    </a:lnTo>
                    <a:lnTo>
                      <a:pt x="390" y="364"/>
                    </a:lnTo>
                    <a:lnTo>
                      <a:pt x="390" y="364"/>
                    </a:lnTo>
                    <a:lnTo>
                      <a:pt x="390" y="364"/>
                    </a:lnTo>
                    <a:lnTo>
                      <a:pt x="383" y="358"/>
                    </a:lnTo>
                    <a:lnTo>
                      <a:pt x="383" y="358"/>
                    </a:lnTo>
                    <a:lnTo>
                      <a:pt x="383" y="358"/>
                    </a:lnTo>
                    <a:lnTo>
                      <a:pt x="383" y="358"/>
                    </a:lnTo>
                    <a:lnTo>
                      <a:pt x="383" y="358"/>
                    </a:lnTo>
                    <a:lnTo>
                      <a:pt x="383" y="352"/>
                    </a:lnTo>
                    <a:lnTo>
                      <a:pt x="383" y="352"/>
                    </a:lnTo>
                    <a:lnTo>
                      <a:pt x="383" y="352"/>
                    </a:lnTo>
                    <a:lnTo>
                      <a:pt x="377" y="352"/>
                    </a:lnTo>
                    <a:lnTo>
                      <a:pt x="377" y="352"/>
                    </a:lnTo>
                    <a:lnTo>
                      <a:pt x="377" y="352"/>
                    </a:lnTo>
                    <a:lnTo>
                      <a:pt x="377" y="345"/>
                    </a:lnTo>
                    <a:lnTo>
                      <a:pt x="377" y="345"/>
                    </a:lnTo>
                    <a:lnTo>
                      <a:pt x="371" y="345"/>
                    </a:lnTo>
                    <a:lnTo>
                      <a:pt x="371" y="345"/>
                    </a:lnTo>
                    <a:lnTo>
                      <a:pt x="371" y="345"/>
                    </a:lnTo>
                    <a:lnTo>
                      <a:pt x="371" y="345"/>
                    </a:lnTo>
                    <a:lnTo>
                      <a:pt x="371" y="345"/>
                    </a:lnTo>
                    <a:lnTo>
                      <a:pt x="364" y="345"/>
                    </a:lnTo>
                    <a:lnTo>
                      <a:pt x="364" y="339"/>
                    </a:lnTo>
                    <a:lnTo>
                      <a:pt x="358" y="339"/>
                    </a:lnTo>
                    <a:lnTo>
                      <a:pt x="358" y="339"/>
                    </a:lnTo>
                    <a:lnTo>
                      <a:pt x="358" y="339"/>
                    </a:lnTo>
                    <a:lnTo>
                      <a:pt x="358" y="339"/>
                    </a:lnTo>
                    <a:lnTo>
                      <a:pt x="352" y="339"/>
                    </a:lnTo>
                    <a:lnTo>
                      <a:pt x="352" y="339"/>
                    </a:lnTo>
                    <a:lnTo>
                      <a:pt x="352" y="339"/>
                    </a:lnTo>
                    <a:lnTo>
                      <a:pt x="346" y="339"/>
                    </a:lnTo>
                    <a:lnTo>
                      <a:pt x="346" y="333"/>
                    </a:lnTo>
                    <a:lnTo>
                      <a:pt x="346" y="333"/>
                    </a:lnTo>
                    <a:lnTo>
                      <a:pt x="339" y="333"/>
                    </a:lnTo>
                    <a:lnTo>
                      <a:pt x="339" y="333"/>
                    </a:lnTo>
                    <a:lnTo>
                      <a:pt x="339" y="333"/>
                    </a:lnTo>
                    <a:lnTo>
                      <a:pt x="339" y="327"/>
                    </a:lnTo>
                    <a:lnTo>
                      <a:pt x="333" y="327"/>
                    </a:lnTo>
                    <a:lnTo>
                      <a:pt x="333" y="327"/>
                    </a:lnTo>
                    <a:lnTo>
                      <a:pt x="333" y="327"/>
                    </a:lnTo>
                    <a:lnTo>
                      <a:pt x="333" y="327"/>
                    </a:lnTo>
                    <a:lnTo>
                      <a:pt x="327" y="327"/>
                    </a:lnTo>
                    <a:lnTo>
                      <a:pt x="327" y="327"/>
                    </a:lnTo>
                    <a:lnTo>
                      <a:pt x="327" y="320"/>
                    </a:lnTo>
                    <a:lnTo>
                      <a:pt x="327" y="320"/>
                    </a:lnTo>
                    <a:lnTo>
                      <a:pt x="327" y="320"/>
                    </a:lnTo>
                    <a:lnTo>
                      <a:pt x="320" y="320"/>
                    </a:lnTo>
                    <a:lnTo>
                      <a:pt x="320" y="314"/>
                    </a:lnTo>
                    <a:lnTo>
                      <a:pt x="320" y="314"/>
                    </a:lnTo>
                    <a:lnTo>
                      <a:pt x="314" y="314"/>
                    </a:lnTo>
                    <a:lnTo>
                      <a:pt x="314" y="308"/>
                    </a:lnTo>
                    <a:lnTo>
                      <a:pt x="314" y="308"/>
                    </a:lnTo>
                    <a:lnTo>
                      <a:pt x="308" y="308"/>
                    </a:lnTo>
                    <a:lnTo>
                      <a:pt x="308" y="301"/>
                    </a:lnTo>
                    <a:lnTo>
                      <a:pt x="308" y="301"/>
                    </a:lnTo>
                    <a:lnTo>
                      <a:pt x="308" y="295"/>
                    </a:lnTo>
                    <a:lnTo>
                      <a:pt x="302" y="295"/>
                    </a:lnTo>
                    <a:lnTo>
                      <a:pt x="302" y="289"/>
                    </a:lnTo>
                    <a:lnTo>
                      <a:pt x="302" y="289"/>
                    </a:lnTo>
                    <a:lnTo>
                      <a:pt x="302" y="289"/>
                    </a:lnTo>
                    <a:lnTo>
                      <a:pt x="302" y="283"/>
                    </a:lnTo>
                    <a:lnTo>
                      <a:pt x="295" y="283"/>
                    </a:lnTo>
                    <a:lnTo>
                      <a:pt x="295" y="283"/>
                    </a:lnTo>
                    <a:lnTo>
                      <a:pt x="295" y="283"/>
                    </a:lnTo>
                    <a:lnTo>
                      <a:pt x="295" y="289"/>
                    </a:lnTo>
                    <a:lnTo>
                      <a:pt x="295" y="289"/>
                    </a:lnTo>
                    <a:lnTo>
                      <a:pt x="295" y="295"/>
                    </a:lnTo>
                    <a:lnTo>
                      <a:pt x="289" y="295"/>
                    </a:lnTo>
                    <a:lnTo>
                      <a:pt x="289" y="301"/>
                    </a:lnTo>
                    <a:lnTo>
                      <a:pt x="289" y="301"/>
                    </a:lnTo>
                    <a:lnTo>
                      <a:pt x="289" y="301"/>
                    </a:lnTo>
                    <a:lnTo>
                      <a:pt x="289" y="308"/>
                    </a:lnTo>
                    <a:lnTo>
                      <a:pt x="283" y="308"/>
                    </a:lnTo>
                    <a:lnTo>
                      <a:pt x="283" y="314"/>
                    </a:lnTo>
                    <a:lnTo>
                      <a:pt x="283" y="314"/>
                    </a:lnTo>
                    <a:lnTo>
                      <a:pt x="283" y="314"/>
                    </a:lnTo>
                    <a:lnTo>
                      <a:pt x="276" y="320"/>
                    </a:lnTo>
                    <a:lnTo>
                      <a:pt x="276" y="320"/>
                    </a:lnTo>
                    <a:lnTo>
                      <a:pt x="276" y="320"/>
                    </a:lnTo>
                    <a:lnTo>
                      <a:pt x="270" y="327"/>
                    </a:lnTo>
                    <a:lnTo>
                      <a:pt x="270" y="327"/>
                    </a:lnTo>
                    <a:lnTo>
                      <a:pt x="270" y="327"/>
                    </a:lnTo>
                    <a:lnTo>
                      <a:pt x="270" y="333"/>
                    </a:lnTo>
                    <a:lnTo>
                      <a:pt x="264" y="333"/>
                    </a:lnTo>
                    <a:lnTo>
                      <a:pt x="264" y="333"/>
                    </a:lnTo>
                    <a:lnTo>
                      <a:pt x="257" y="333"/>
                    </a:lnTo>
                    <a:lnTo>
                      <a:pt x="257" y="339"/>
                    </a:lnTo>
                    <a:lnTo>
                      <a:pt x="257" y="339"/>
                    </a:lnTo>
                    <a:lnTo>
                      <a:pt x="251" y="339"/>
                    </a:lnTo>
                    <a:lnTo>
                      <a:pt x="251" y="339"/>
                    </a:lnTo>
                    <a:lnTo>
                      <a:pt x="251" y="345"/>
                    </a:lnTo>
                    <a:lnTo>
                      <a:pt x="245" y="345"/>
                    </a:lnTo>
                    <a:lnTo>
                      <a:pt x="239" y="345"/>
                    </a:lnTo>
                    <a:lnTo>
                      <a:pt x="239" y="345"/>
                    </a:lnTo>
                    <a:lnTo>
                      <a:pt x="239" y="352"/>
                    </a:lnTo>
                    <a:lnTo>
                      <a:pt x="239" y="352"/>
                    </a:lnTo>
                    <a:lnTo>
                      <a:pt x="232" y="352"/>
                    </a:lnTo>
                    <a:lnTo>
                      <a:pt x="232" y="352"/>
                    </a:lnTo>
                    <a:lnTo>
                      <a:pt x="226" y="352"/>
                    </a:lnTo>
                    <a:lnTo>
                      <a:pt x="226" y="358"/>
                    </a:lnTo>
                    <a:lnTo>
                      <a:pt x="226" y="358"/>
                    </a:lnTo>
                    <a:lnTo>
                      <a:pt x="220" y="358"/>
                    </a:lnTo>
                    <a:lnTo>
                      <a:pt x="220" y="358"/>
                    </a:lnTo>
                    <a:lnTo>
                      <a:pt x="220" y="358"/>
                    </a:lnTo>
                    <a:lnTo>
                      <a:pt x="220" y="358"/>
                    </a:lnTo>
                    <a:lnTo>
                      <a:pt x="213" y="358"/>
                    </a:lnTo>
                    <a:lnTo>
                      <a:pt x="213" y="358"/>
                    </a:lnTo>
                    <a:lnTo>
                      <a:pt x="213" y="358"/>
                    </a:lnTo>
                    <a:lnTo>
                      <a:pt x="207" y="358"/>
                    </a:lnTo>
                    <a:lnTo>
                      <a:pt x="207" y="358"/>
                    </a:lnTo>
                    <a:lnTo>
                      <a:pt x="207" y="364"/>
                    </a:lnTo>
                    <a:lnTo>
                      <a:pt x="201" y="364"/>
                    </a:lnTo>
                    <a:lnTo>
                      <a:pt x="201" y="364"/>
                    </a:lnTo>
                    <a:lnTo>
                      <a:pt x="201" y="364"/>
                    </a:lnTo>
                    <a:lnTo>
                      <a:pt x="195" y="364"/>
                    </a:lnTo>
                    <a:lnTo>
                      <a:pt x="188" y="364"/>
                    </a:lnTo>
                    <a:lnTo>
                      <a:pt x="188" y="364"/>
                    </a:lnTo>
                    <a:lnTo>
                      <a:pt x="182" y="364"/>
                    </a:lnTo>
                    <a:lnTo>
                      <a:pt x="182" y="364"/>
                    </a:lnTo>
                    <a:lnTo>
                      <a:pt x="182" y="364"/>
                    </a:lnTo>
                    <a:lnTo>
                      <a:pt x="176" y="364"/>
                    </a:lnTo>
                    <a:lnTo>
                      <a:pt x="176" y="364"/>
                    </a:lnTo>
                    <a:lnTo>
                      <a:pt x="176" y="364"/>
                    </a:lnTo>
                    <a:lnTo>
                      <a:pt x="169" y="364"/>
                    </a:lnTo>
                    <a:lnTo>
                      <a:pt x="169" y="364"/>
                    </a:lnTo>
                    <a:lnTo>
                      <a:pt x="169" y="358"/>
                    </a:lnTo>
                    <a:lnTo>
                      <a:pt x="163" y="358"/>
                    </a:lnTo>
                    <a:lnTo>
                      <a:pt x="163" y="358"/>
                    </a:lnTo>
                    <a:lnTo>
                      <a:pt x="163" y="358"/>
                    </a:lnTo>
                    <a:lnTo>
                      <a:pt x="163" y="358"/>
                    </a:lnTo>
                    <a:lnTo>
                      <a:pt x="157" y="358"/>
                    </a:lnTo>
                    <a:lnTo>
                      <a:pt x="157" y="358"/>
                    </a:lnTo>
                    <a:lnTo>
                      <a:pt x="157" y="358"/>
                    </a:lnTo>
                    <a:lnTo>
                      <a:pt x="157" y="358"/>
                    </a:lnTo>
                    <a:lnTo>
                      <a:pt x="151" y="358"/>
                    </a:lnTo>
                    <a:lnTo>
                      <a:pt x="151" y="358"/>
                    </a:lnTo>
                    <a:lnTo>
                      <a:pt x="151" y="358"/>
                    </a:lnTo>
                    <a:lnTo>
                      <a:pt x="144" y="352"/>
                    </a:lnTo>
                    <a:lnTo>
                      <a:pt x="144" y="352"/>
                    </a:lnTo>
                    <a:lnTo>
                      <a:pt x="144" y="352"/>
                    </a:lnTo>
                    <a:lnTo>
                      <a:pt x="138" y="352"/>
                    </a:lnTo>
                    <a:lnTo>
                      <a:pt x="138" y="352"/>
                    </a:lnTo>
                    <a:lnTo>
                      <a:pt x="138" y="352"/>
                    </a:lnTo>
                    <a:lnTo>
                      <a:pt x="138" y="352"/>
                    </a:lnTo>
                    <a:lnTo>
                      <a:pt x="132" y="345"/>
                    </a:lnTo>
                    <a:lnTo>
                      <a:pt x="132" y="345"/>
                    </a:lnTo>
                    <a:lnTo>
                      <a:pt x="132" y="345"/>
                    </a:lnTo>
                    <a:lnTo>
                      <a:pt x="132" y="345"/>
                    </a:lnTo>
                    <a:lnTo>
                      <a:pt x="125" y="345"/>
                    </a:lnTo>
                    <a:lnTo>
                      <a:pt x="125" y="345"/>
                    </a:lnTo>
                    <a:lnTo>
                      <a:pt x="125" y="339"/>
                    </a:lnTo>
                    <a:lnTo>
                      <a:pt x="125" y="339"/>
                    </a:lnTo>
                    <a:lnTo>
                      <a:pt x="125" y="339"/>
                    </a:lnTo>
                    <a:lnTo>
                      <a:pt x="119" y="339"/>
                    </a:lnTo>
                    <a:lnTo>
                      <a:pt x="119" y="339"/>
                    </a:lnTo>
                    <a:lnTo>
                      <a:pt x="119" y="333"/>
                    </a:lnTo>
                    <a:lnTo>
                      <a:pt x="113" y="333"/>
                    </a:lnTo>
                    <a:lnTo>
                      <a:pt x="113" y="327"/>
                    </a:lnTo>
                    <a:lnTo>
                      <a:pt x="113" y="327"/>
                    </a:lnTo>
                    <a:lnTo>
                      <a:pt x="107" y="327"/>
                    </a:lnTo>
                    <a:lnTo>
                      <a:pt x="107" y="327"/>
                    </a:lnTo>
                    <a:lnTo>
                      <a:pt x="107" y="320"/>
                    </a:lnTo>
                    <a:lnTo>
                      <a:pt x="107" y="320"/>
                    </a:lnTo>
                    <a:lnTo>
                      <a:pt x="100" y="320"/>
                    </a:lnTo>
                    <a:lnTo>
                      <a:pt x="100" y="314"/>
                    </a:lnTo>
                    <a:lnTo>
                      <a:pt x="100" y="314"/>
                    </a:lnTo>
                    <a:lnTo>
                      <a:pt x="100" y="314"/>
                    </a:lnTo>
                    <a:lnTo>
                      <a:pt x="100" y="308"/>
                    </a:lnTo>
                    <a:lnTo>
                      <a:pt x="100" y="308"/>
                    </a:lnTo>
                    <a:lnTo>
                      <a:pt x="94" y="308"/>
                    </a:lnTo>
                    <a:lnTo>
                      <a:pt x="94" y="301"/>
                    </a:lnTo>
                    <a:lnTo>
                      <a:pt x="94" y="301"/>
                    </a:lnTo>
                    <a:lnTo>
                      <a:pt x="94" y="301"/>
                    </a:lnTo>
                    <a:lnTo>
                      <a:pt x="94" y="301"/>
                    </a:lnTo>
                    <a:lnTo>
                      <a:pt x="94" y="295"/>
                    </a:lnTo>
                    <a:lnTo>
                      <a:pt x="94" y="295"/>
                    </a:lnTo>
                    <a:lnTo>
                      <a:pt x="88" y="295"/>
                    </a:lnTo>
                    <a:lnTo>
                      <a:pt x="88" y="295"/>
                    </a:lnTo>
                    <a:lnTo>
                      <a:pt x="88" y="295"/>
                    </a:lnTo>
                    <a:lnTo>
                      <a:pt x="88" y="295"/>
                    </a:lnTo>
                    <a:lnTo>
                      <a:pt x="81" y="295"/>
                    </a:lnTo>
                    <a:lnTo>
                      <a:pt x="81" y="295"/>
                    </a:lnTo>
                    <a:lnTo>
                      <a:pt x="75" y="295"/>
                    </a:lnTo>
                    <a:lnTo>
                      <a:pt x="75" y="295"/>
                    </a:lnTo>
                    <a:lnTo>
                      <a:pt x="69" y="295"/>
                    </a:lnTo>
                    <a:lnTo>
                      <a:pt x="69" y="295"/>
                    </a:lnTo>
                    <a:lnTo>
                      <a:pt x="69" y="295"/>
                    </a:lnTo>
                    <a:lnTo>
                      <a:pt x="63" y="295"/>
                    </a:lnTo>
                    <a:lnTo>
                      <a:pt x="63" y="295"/>
                    </a:lnTo>
                    <a:lnTo>
                      <a:pt x="63" y="295"/>
                    </a:lnTo>
                    <a:lnTo>
                      <a:pt x="56" y="295"/>
                    </a:lnTo>
                    <a:lnTo>
                      <a:pt x="56" y="295"/>
                    </a:lnTo>
                    <a:lnTo>
                      <a:pt x="56" y="295"/>
                    </a:lnTo>
                    <a:lnTo>
                      <a:pt x="56" y="295"/>
                    </a:lnTo>
                    <a:lnTo>
                      <a:pt x="50" y="295"/>
                    </a:lnTo>
                    <a:lnTo>
                      <a:pt x="50" y="295"/>
                    </a:lnTo>
                    <a:lnTo>
                      <a:pt x="50" y="295"/>
                    </a:lnTo>
                    <a:lnTo>
                      <a:pt x="50" y="295"/>
                    </a:lnTo>
                    <a:lnTo>
                      <a:pt x="44" y="295"/>
                    </a:lnTo>
                    <a:lnTo>
                      <a:pt x="44" y="295"/>
                    </a:lnTo>
                    <a:lnTo>
                      <a:pt x="44" y="295"/>
                    </a:lnTo>
                    <a:lnTo>
                      <a:pt x="44" y="295"/>
                    </a:lnTo>
                    <a:lnTo>
                      <a:pt x="37" y="295"/>
                    </a:lnTo>
                    <a:lnTo>
                      <a:pt x="37" y="295"/>
                    </a:lnTo>
                    <a:lnTo>
                      <a:pt x="37" y="295"/>
                    </a:lnTo>
                    <a:lnTo>
                      <a:pt x="31" y="295"/>
                    </a:lnTo>
                    <a:lnTo>
                      <a:pt x="31" y="295"/>
                    </a:lnTo>
                    <a:lnTo>
                      <a:pt x="31" y="295"/>
                    </a:lnTo>
                    <a:lnTo>
                      <a:pt x="31" y="295"/>
                    </a:lnTo>
                    <a:lnTo>
                      <a:pt x="31" y="295"/>
                    </a:lnTo>
                    <a:lnTo>
                      <a:pt x="19" y="295"/>
                    </a:lnTo>
                    <a:lnTo>
                      <a:pt x="19" y="295"/>
                    </a:lnTo>
                    <a:lnTo>
                      <a:pt x="19" y="295"/>
                    </a:lnTo>
                    <a:lnTo>
                      <a:pt x="12" y="295"/>
                    </a:lnTo>
                    <a:lnTo>
                      <a:pt x="12" y="295"/>
                    </a:lnTo>
                    <a:lnTo>
                      <a:pt x="12" y="295"/>
                    </a:lnTo>
                    <a:lnTo>
                      <a:pt x="12" y="295"/>
                    </a:lnTo>
                    <a:lnTo>
                      <a:pt x="6" y="295"/>
                    </a:lnTo>
                    <a:lnTo>
                      <a:pt x="6" y="295"/>
                    </a:lnTo>
                    <a:lnTo>
                      <a:pt x="6" y="295"/>
                    </a:lnTo>
                    <a:lnTo>
                      <a:pt x="6" y="295"/>
                    </a:lnTo>
                    <a:lnTo>
                      <a:pt x="0" y="295"/>
                    </a:lnTo>
                  </a:path>
                </a:pathLst>
              </a:custGeom>
              <a:noFill/>
              <a:ln w="0">
                <a:solidFill>
                  <a:srgbClr val="000000"/>
                </a:solidFill>
                <a:prstDash val="solid"/>
                <a:round/>
                <a:headEnd/>
                <a:tailEnd/>
              </a:ln>
            </p:spPr>
            <p:txBody>
              <a:bodyPr/>
              <a:lstStyle/>
              <a:p>
                <a:endParaRPr lang="en-US" dirty="0"/>
              </a:p>
            </p:txBody>
          </p:sp>
          <p:sp>
            <p:nvSpPr>
              <p:cNvPr id="82194" name="Freeform 14610"/>
              <p:cNvSpPr>
                <a:spLocks/>
              </p:cNvSpPr>
              <p:nvPr/>
            </p:nvSpPr>
            <p:spPr bwMode="auto">
              <a:xfrm>
                <a:off x="767" y="2834"/>
                <a:ext cx="812" cy="811"/>
              </a:xfrm>
              <a:custGeom>
                <a:avLst/>
                <a:gdLst/>
                <a:ahLst/>
                <a:cxnLst>
                  <a:cxn ang="0">
                    <a:pos x="793" y="616"/>
                  </a:cxn>
                  <a:cxn ang="0">
                    <a:pos x="768" y="616"/>
                  </a:cxn>
                  <a:cxn ang="0">
                    <a:pos x="749" y="616"/>
                  </a:cxn>
                  <a:cxn ang="0">
                    <a:pos x="724" y="622"/>
                  </a:cxn>
                  <a:cxn ang="0">
                    <a:pos x="698" y="622"/>
                  </a:cxn>
                  <a:cxn ang="0">
                    <a:pos x="661" y="629"/>
                  </a:cxn>
                  <a:cxn ang="0">
                    <a:pos x="623" y="635"/>
                  </a:cxn>
                  <a:cxn ang="0">
                    <a:pos x="610" y="666"/>
                  </a:cxn>
                  <a:cxn ang="0">
                    <a:pos x="585" y="692"/>
                  </a:cxn>
                  <a:cxn ang="0">
                    <a:pos x="579" y="717"/>
                  </a:cxn>
                  <a:cxn ang="0">
                    <a:pos x="573" y="748"/>
                  </a:cxn>
                  <a:cxn ang="0">
                    <a:pos x="560" y="767"/>
                  </a:cxn>
                  <a:cxn ang="0">
                    <a:pos x="541" y="792"/>
                  </a:cxn>
                  <a:cxn ang="0">
                    <a:pos x="516" y="805"/>
                  </a:cxn>
                  <a:cxn ang="0">
                    <a:pos x="485" y="811"/>
                  </a:cxn>
                  <a:cxn ang="0">
                    <a:pos x="459" y="811"/>
                  </a:cxn>
                  <a:cxn ang="0">
                    <a:pos x="428" y="805"/>
                  </a:cxn>
                  <a:cxn ang="0">
                    <a:pos x="397" y="792"/>
                  </a:cxn>
                  <a:cxn ang="0">
                    <a:pos x="365" y="767"/>
                  </a:cxn>
                  <a:cxn ang="0">
                    <a:pos x="346" y="736"/>
                  </a:cxn>
                  <a:cxn ang="0">
                    <a:pos x="334" y="698"/>
                  </a:cxn>
                  <a:cxn ang="0">
                    <a:pos x="346" y="660"/>
                  </a:cxn>
                  <a:cxn ang="0">
                    <a:pos x="365" y="635"/>
                  </a:cxn>
                  <a:cxn ang="0">
                    <a:pos x="371" y="616"/>
                  </a:cxn>
                  <a:cxn ang="0">
                    <a:pos x="252" y="522"/>
                  </a:cxn>
                  <a:cxn ang="0">
                    <a:pos x="220" y="522"/>
                  </a:cxn>
                  <a:cxn ang="0">
                    <a:pos x="189" y="516"/>
                  </a:cxn>
                  <a:cxn ang="0">
                    <a:pos x="164" y="497"/>
                  </a:cxn>
                  <a:cxn ang="0">
                    <a:pos x="145" y="471"/>
                  </a:cxn>
                  <a:cxn ang="0">
                    <a:pos x="132" y="440"/>
                  </a:cxn>
                  <a:cxn ang="0">
                    <a:pos x="132" y="409"/>
                  </a:cxn>
                  <a:cxn ang="0">
                    <a:pos x="95" y="390"/>
                  </a:cxn>
                  <a:cxn ang="0">
                    <a:pos x="70" y="371"/>
                  </a:cxn>
                  <a:cxn ang="0">
                    <a:pos x="51" y="352"/>
                  </a:cxn>
                  <a:cxn ang="0">
                    <a:pos x="38" y="358"/>
                  </a:cxn>
                  <a:cxn ang="0">
                    <a:pos x="13" y="232"/>
                  </a:cxn>
                  <a:cxn ang="0">
                    <a:pos x="19" y="226"/>
                  </a:cxn>
                  <a:cxn ang="0">
                    <a:pos x="44" y="220"/>
                  </a:cxn>
                  <a:cxn ang="0">
                    <a:pos x="51" y="214"/>
                  </a:cxn>
                  <a:cxn ang="0">
                    <a:pos x="44" y="188"/>
                  </a:cxn>
                  <a:cxn ang="0">
                    <a:pos x="38" y="170"/>
                  </a:cxn>
                  <a:cxn ang="0">
                    <a:pos x="19" y="157"/>
                  </a:cxn>
                  <a:cxn ang="0">
                    <a:pos x="13" y="144"/>
                  </a:cxn>
                  <a:cxn ang="0">
                    <a:pos x="0" y="132"/>
                  </a:cxn>
                  <a:cxn ang="0">
                    <a:pos x="13" y="138"/>
                  </a:cxn>
                  <a:cxn ang="0">
                    <a:pos x="25" y="144"/>
                  </a:cxn>
                  <a:cxn ang="0">
                    <a:pos x="38" y="157"/>
                  </a:cxn>
                  <a:cxn ang="0">
                    <a:pos x="51" y="163"/>
                  </a:cxn>
                  <a:cxn ang="0">
                    <a:pos x="70" y="182"/>
                  </a:cxn>
                  <a:cxn ang="0">
                    <a:pos x="82" y="188"/>
                  </a:cxn>
                  <a:cxn ang="0">
                    <a:pos x="88" y="176"/>
                  </a:cxn>
                  <a:cxn ang="0">
                    <a:pos x="95" y="151"/>
                  </a:cxn>
                  <a:cxn ang="0">
                    <a:pos x="82" y="119"/>
                  </a:cxn>
                  <a:cxn ang="0">
                    <a:pos x="76" y="94"/>
                  </a:cxn>
                  <a:cxn ang="0">
                    <a:pos x="76" y="81"/>
                  </a:cxn>
                  <a:cxn ang="0">
                    <a:pos x="82" y="63"/>
                  </a:cxn>
                  <a:cxn ang="0">
                    <a:pos x="82" y="44"/>
                  </a:cxn>
                  <a:cxn ang="0">
                    <a:pos x="82" y="31"/>
                  </a:cxn>
                  <a:cxn ang="0">
                    <a:pos x="95" y="6"/>
                  </a:cxn>
                  <a:cxn ang="0">
                    <a:pos x="95" y="6"/>
                  </a:cxn>
                  <a:cxn ang="0">
                    <a:pos x="95" y="19"/>
                  </a:cxn>
                  <a:cxn ang="0">
                    <a:pos x="88" y="31"/>
                  </a:cxn>
                </a:cxnLst>
                <a:rect l="0" t="0" r="r" b="b"/>
                <a:pathLst>
                  <a:path w="812" h="811">
                    <a:moveTo>
                      <a:pt x="812" y="616"/>
                    </a:moveTo>
                    <a:lnTo>
                      <a:pt x="812" y="616"/>
                    </a:lnTo>
                    <a:lnTo>
                      <a:pt x="812" y="616"/>
                    </a:lnTo>
                    <a:lnTo>
                      <a:pt x="812" y="616"/>
                    </a:lnTo>
                    <a:lnTo>
                      <a:pt x="812" y="616"/>
                    </a:lnTo>
                    <a:lnTo>
                      <a:pt x="805" y="616"/>
                    </a:lnTo>
                    <a:lnTo>
                      <a:pt x="805" y="616"/>
                    </a:lnTo>
                    <a:lnTo>
                      <a:pt x="805" y="616"/>
                    </a:lnTo>
                    <a:lnTo>
                      <a:pt x="805" y="616"/>
                    </a:lnTo>
                    <a:lnTo>
                      <a:pt x="799" y="616"/>
                    </a:lnTo>
                    <a:lnTo>
                      <a:pt x="799" y="616"/>
                    </a:lnTo>
                    <a:lnTo>
                      <a:pt x="799" y="616"/>
                    </a:lnTo>
                    <a:lnTo>
                      <a:pt x="793" y="616"/>
                    </a:lnTo>
                    <a:lnTo>
                      <a:pt x="793" y="616"/>
                    </a:lnTo>
                    <a:lnTo>
                      <a:pt x="793" y="616"/>
                    </a:lnTo>
                    <a:lnTo>
                      <a:pt x="793" y="616"/>
                    </a:lnTo>
                    <a:lnTo>
                      <a:pt x="793" y="616"/>
                    </a:lnTo>
                    <a:lnTo>
                      <a:pt x="786" y="616"/>
                    </a:lnTo>
                    <a:lnTo>
                      <a:pt x="786" y="616"/>
                    </a:lnTo>
                    <a:lnTo>
                      <a:pt x="786" y="616"/>
                    </a:lnTo>
                    <a:lnTo>
                      <a:pt x="786" y="616"/>
                    </a:lnTo>
                    <a:lnTo>
                      <a:pt x="780" y="616"/>
                    </a:lnTo>
                    <a:lnTo>
                      <a:pt x="780" y="616"/>
                    </a:lnTo>
                    <a:lnTo>
                      <a:pt x="780" y="616"/>
                    </a:lnTo>
                    <a:lnTo>
                      <a:pt x="780" y="616"/>
                    </a:lnTo>
                    <a:lnTo>
                      <a:pt x="774" y="616"/>
                    </a:lnTo>
                    <a:lnTo>
                      <a:pt x="774" y="616"/>
                    </a:lnTo>
                    <a:lnTo>
                      <a:pt x="774" y="616"/>
                    </a:lnTo>
                    <a:lnTo>
                      <a:pt x="768" y="616"/>
                    </a:lnTo>
                    <a:lnTo>
                      <a:pt x="768" y="616"/>
                    </a:lnTo>
                    <a:lnTo>
                      <a:pt x="768" y="616"/>
                    </a:lnTo>
                    <a:lnTo>
                      <a:pt x="768" y="616"/>
                    </a:lnTo>
                    <a:lnTo>
                      <a:pt x="768" y="616"/>
                    </a:lnTo>
                    <a:lnTo>
                      <a:pt x="761" y="616"/>
                    </a:lnTo>
                    <a:lnTo>
                      <a:pt x="761" y="616"/>
                    </a:lnTo>
                    <a:lnTo>
                      <a:pt x="761" y="616"/>
                    </a:lnTo>
                    <a:lnTo>
                      <a:pt x="761" y="616"/>
                    </a:lnTo>
                    <a:lnTo>
                      <a:pt x="755" y="616"/>
                    </a:lnTo>
                    <a:lnTo>
                      <a:pt x="755" y="616"/>
                    </a:lnTo>
                    <a:lnTo>
                      <a:pt x="755" y="616"/>
                    </a:lnTo>
                    <a:lnTo>
                      <a:pt x="755" y="616"/>
                    </a:lnTo>
                    <a:lnTo>
                      <a:pt x="755" y="616"/>
                    </a:lnTo>
                    <a:lnTo>
                      <a:pt x="755" y="616"/>
                    </a:lnTo>
                    <a:lnTo>
                      <a:pt x="749" y="622"/>
                    </a:lnTo>
                    <a:lnTo>
                      <a:pt x="749" y="622"/>
                    </a:lnTo>
                    <a:lnTo>
                      <a:pt x="749" y="622"/>
                    </a:lnTo>
                    <a:lnTo>
                      <a:pt x="749" y="616"/>
                    </a:lnTo>
                    <a:lnTo>
                      <a:pt x="749" y="616"/>
                    </a:lnTo>
                    <a:lnTo>
                      <a:pt x="749" y="616"/>
                    </a:lnTo>
                    <a:lnTo>
                      <a:pt x="749" y="622"/>
                    </a:lnTo>
                    <a:lnTo>
                      <a:pt x="742" y="622"/>
                    </a:lnTo>
                    <a:lnTo>
                      <a:pt x="742" y="622"/>
                    </a:lnTo>
                    <a:lnTo>
                      <a:pt x="742" y="622"/>
                    </a:lnTo>
                    <a:lnTo>
                      <a:pt x="736" y="622"/>
                    </a:lnTo>
                    <a:lnTo>
                      <a:pt x="736" y="622"/>
                    </a:lnTo>
                    <a:lnTo>
                      <a:pt x="736" y="622"/>
                    </a:lnTo>
                    <a:lnTo>
                      <a:pt x="736" y="622"/>
                    </a:lnTo>
                    <a:lnTo>
                      <a:pt x="736" y="622"/>
                    </a:lnTo>
                    <a:lnTo>
                      <a:pt x="736" y="622"/>
                    </a:lnTo>
                    <a:lnTo>
                      <a:pt x="730" y="622"/>
                    </a:lnTo>
                    <a:lnTo>
                      <a:pt x="730" y="622"/>
                    </a:lnTo>
                    <a:lnTo>
                      <a:pt x="730" y="622"/>
                    </a:lnTo>
                    <a:lnTo>
                      <a:pt x="724" y="622"/>
                    </a:lnTo>
                    <a:lnTo>
                      <a:pt x="724" y="622"/>
                    </a:lnTo>
                    <a:lnTo>
                      <a:pt x="724" y="622"/>
                    </a:lnTo>
                    <a:lnTo>
                      <a:pt x="724" y="622"/>
                    </a:lnTo>
                    <a:lnTo>
                      <a:pt x="717" y="622"/>
                    </a:lnTo>
                    <a:lnTo>
                      <a:pt x="717" y="622"/>
                    </a:lnTo>
                    <a:lnTo>
                      <a:pt x="717" y="622"/>
                    </a:lnTo>
                    <a:lnTo>
                      <a:pt x="711" y="622"/>
                    </a:lnTo>
                    <a:lnTo>
                      <a:pt x="711" y="622"/>
                    </a:lnTo>
                    <a:lnTo>
                      <a:pt x="711" y="622"/>
                    </a:lnTo>
                    <a:lnTo>
                      <a:pt x="711" y="622"/>
                    </a:lnTo>
                    <a:lnTo>
                      <a:pt x="711" y="622"/>
                    </a:lnTo>
                    <a:lnTo>
                      <a:pt x="705" y="622"/>
                    </a:lnTo>
                    <a:lnTo>
                      <a:pt x="705" y="622"/>
                    </a:lnTo>
                    <a:lnTo>
                      <a:pt x="705" y="622"/>
                    </a:lnTo>
                    <a:lnTo>
                      <a:pt x="705" y="622"/>
                    </a:lnTo>
                    <a:lnTo>
                      <a:pt x="698" y="622"/>
                    </a:lnTo>
                    <a:lnTo>
                      <a:pt x="698" y="622"/>
                    </a:lnTo>
                    <a:lnTo>
                      <a:pt x="692" y="622"/>
                    </a:lnTo>
                    <a:lnTo>
                      <a:pt x="692" y="622"/>
                    </a:lnTo>
                    <a:lnTo>
                      <a:pt x="692" y="622"/>
                    </a:lnTo>
                    <a:lnTo>
                      <a:pt x="692" y="622"/>
                    </a:lnTo>
                    <a:lnTo>
                      <a:pt x="686" y="622"/>
                    </a:lnTo>
                    <a:lnTo>
                      <a:pt x="686" y="622"/>
                    </a:lnTo>
                    <a:lnTo>
                      <a:pt x="686" y="622"/>
                    </a:lnTo>
                    <a:lnTo>
                      <a:pt x="680" y="622"/>
                    </a:lnTo>
                    <a:lnTo>
                      <a:pt x="680" y="629"/>
                    </a:lnTo>
                    <a:lnTo>
                      <a:pt x="680" y="629"/>
                    </a:lnTo>
                    <a:lnTo>
                      <a:pt x="673" y="629"/>
                    </a:lnTo>
                    <a:lnTo>
                      <a:pt x="673" y="629"/>
                    </a:lnTo>
                    <a:lnTo>
                      <a:pt x="667" y="629"/>
                    </a:lnTo>
                    <a:lnTo>
                      <a:pt x="667" y="629"/>
                    </a:lnTo>
                    <a:lnTo>
                      <a:pt x="667" y="629"/>
                    </a:lnTo>
                    <a:lnTo>
                      <a:pt x="661" y="629"/>
                    </a:lnTo>
                    <a:lnTo>
                      <a:pt x="661" y="629"/>
                    </a:lnTo>
                    <a:lnTo>
                      <a:pt x="661" y="629"/>
                    </a:lnTo>
                    <a:lnTo>
                      <a:pt x="661" y="629"/>
                    </a:lnTo>
                    <a:lnTo>
                      <a:pt x="654" y="629"/>
                    </a:lnTo>
                    <a:lnTo>
                      <a:pt x="654" y="629"/>
                    </a:lnTo>
                    <a:lnTo>
                      <a:pt x="654" y="629"/>
                    </a:lnTo>
                    <a:lnTo>
                      <a:pt x="648" y="629"/>
                    </a:lnTo>
                    <a:lnTo>
                      <a:pt x="648" y="629"/>
                    </a:lnTo>
                    <a:lnTo>
                      <a:pt x="648" y="629"/>
                    </a:lnTo>
                    <a:lnTo>
                      <a:pt x="642" y="629"/>
                    </a:lnTo>
                    <a:lnTo>
                      <a:pt x="642" y="629"/>
                    </a:lnTo>
                    <a:lnTo>
                      <a:pt x="636" y="635"/>
                    </a:lnTo>
                    <a:lnTo>
                      <a:pt x="629" y="635"/>
                    </a:lnTo>
                    <a:lnTo>
                      <a:pt x="629" y="635"/>
                    </a:lnTo>
                    <a:lnTo>
                      <a:pt x="629" y="635"/>
                    </a:lnTo>
                    <a:lnTo>
                      <a:pt x="623" y="635"/>
                    </a:lnTo>
                    <a:lnTo>
                      <a:pt x="623" y="641"/>
                    </a:lnTo>
                    <a:lnTo>
                      <a:pt x="623" y="641"/>
                    </a:lnTo>
                    <a:lnTo>
                      <a:pt x="623" y="641"/>
                    </a:lnTo>
                    <a:lnTo>
                      <a:pt x="623" y="648"/>
                    </a:lnTo>
                    <a:lnTo>
                      <a:pt x="623" y="648"/>
                    </a:lnTo>
                    <a:lnTo>
                      <a:pt x="623" y="648"/>
                    </a:lnTo>
                    <a:lnTo>
                      <a:pt x="623" y="654"/>
                    </a:lnTo>
                    <a:lnTo>
                      <a:pt x="617" y="654"/>
                    </a:lnTo>
                    <a:lnTo>
                      <a:pt x="617" y="654"/>
                    </a:lnTo>
                    <a:lnTo>
                      <a:pt x="617" y="654"/>
                    </a:lnTo>
                    <a:lnTo>
                      <a:pt x="617" y="660"/>
                    </a:lnTo>
                    <a:lnTo>
                      <a:pt x="617" y="660"/>
                    </a:lnTo>
                    <a:lnTo>
                      <a:pt x="617" y="660"/>
                    </a:lnTo>
                    <a:lnTo>
                      <a:pt x="610" y="666"/>
                    </a:lnTo>
                    <a:lnTo>
                      <a:pt x="610" y="666"/>
                    </a:lnTo>
                    <a:lnTo>
                      <a:pt x="610" y="666"/>
                    </a:lnTo>
                    <a:lnTo>
                      <a:pt x="610" y="666"/>
                    </a:lnTo>
                    <a:lnTo>
                      <a:pt x="604" y="673"/>
                    </a:lnTo>
                    <a:lnTo>
                      <a:pt x="604" y="673"/>
                    </a:lnTo>
                    <a:lnTo>
                      <a:pt x="604" y="673"/>
                    </a:lnTo>
                    <a:lnTo>
                      <a:pt x="604" y="673"/>
                    </a:lnTo>
                    <a:lnTo>
                      <a:pt x="604" y="679"/>
                    </a:lnTo>
                    <a:lnTo>
                      <a:pt x="598" y="679"/>
                    </a:lnTo>
                    <a:lnTo>
                      <a:pt x="598" y="679"/>
                    </a:lnTo>
                    <a:lnTo>
                      <a:pt x="598" y="679"/>
                    </a:lnTo>
                    <a:lnTo>
                      <a:pt x="598" y="685"/>
                    </a:lnTo>
                    <a:lnTo>
                      <a:pt x="592" y="685"/>
                    </a:lnTo>
                    <a:lnTo>
                      <a:pt x="592" y="685"/>
                    </a:lnTo>
                    <a:lnTo>
                      <a:pt x="592" y="685"/>
                    </a:lnTo>
                    <a:lnTo>
                      <a:pt x="592" y="685"/>
                    </a:lnTo>
                    <a:lnTo>
                      <a:pt x="585" y="685"/>
                    </a:lnTo>
                    <a:lnTo>
                      <a:pt x="585" y="692"/>
                    </a:lnTo>
                    <a:lnTo>
                      <a:pt x="585" y="692"/>
                    </a:lnTo>
                    <a:lnTo>
                      <a:pt x="585" y="692"/>
                    </a:lnTo>
                    <a:lnTo>
                      <a:pt x="579" y="692"/>
                    </a:lnTo>
                    <a:lnTo>
                      <a:pt x="579" y="692"/>
                    </a:lnTo>
                    <a:lnTo>
                      <a:pt x="579" y="692"/>
                    </a:lnTo>
                    <a:lnTo>
                      <a:pt x="579" y="698"/>
                    </a:lnTo>
                    <a:lnTo>
                      <a:pt x="579" y="698"/>
                    </a:lnTo>
                    <a:lnTo>
                      <a:pt x="579" y="698"/>
                    </a:lnTo>
                    <a:lnTo>
                      <a:pt x="579" y="698"/>
                    </a:lnTo>
                    <a:lnTo>
                      <a:pt x="579" y="704"/>
                    </a:lnTo>
                    <a:lnTo>
                      <a:pt x="579" y="704"/>
                    </a:lnTo>
                    <a:lnTo>
                      <a:pt x="579" y="704"/>
                    </a:lnTo>
                    <a:lnTo>
                      <a:pt x="579" y="710"/>
                    </a:lnTo>
                    <a:lnTo>
                      <a:pt x="579" y="710"/>
                    </a:lnTo>
                    <a:lnTo>
                      <a:pt x="579" y="710"/>
                    </a:lnTo>
                    <a:lnTo>
                      <a:pt x="579" y="717"/>
                    </a:lnTo>
                    <a:lnTo>
                      <a:pt x="579" y="717"/>
                    </a:lnTo>
                    <a:lnTo>
                      <a:pt x="579" y="717"/>
                    </a:lnTo>
                    <a:lnTo>
                      <a:pt x="579" y="723"/>
                    </a:lnTo>
                    <a:lnTo>
                      <a:pt x="579" y="723"/>
                    </a:lnTo>
                    <a:lnTo>
                      <a:pt x="579" y="723"/>
                    </a:lnTo>
                    <a:lnTo>
                      <a:pt x="573" y="729"/>
                    </a:lnTo>
                    <a:lnTo>
                      <a:pt x="573" y="729"/>
                    </a:lnTo>
                    <a:lnTo>
                      <a:pt x="573" y="729"/>
                    </a:lnTo>
                    <a:lnTo>
                      <a:pt x="573" y="729"/>
                    </a:lnTo>
                    <a:lnTo>
                      <a:pt x="573" y="736"/>
                    </a:lnTo>
                    <a:lnTo>
                      <a:pt x="573" y="736"/>
                    </a:lnTo>
                    <a:lnTo>
                      <a:pt x="573" y="736"/>
                    </a:lnTo>
                    <a:lnTo>
                      <a:pt x="573" y="742"/>
                    </a:lnTo>
                    <a:lnTo>
                      <a:pt x="573" y="742"/>
                    </a:lnTo>
                    <a:lnTo>
                      <a:pt x="573" y="742"/>
                    </a:lnTo>
                    <a:lnTo>
                      <a:pt x="573" y="748"/>
                    </a:lnTo>
                    <a:lnTo>
                      <a:pt x="573" y="748"/>
                    </a:lnTo>
                    <a:lnTo>
                      <a:pt x="566" y="748"/>
                    </a:lnTo>
                    <a:lnTo>
                      <a:pt x="566" y="748"/>
                    </a:lnTo>
                    <a:lnTo>
                      <a:pt x="566" y="755"/>
                    </a:lnTo>
                    <a:lnTo>
                      <a:pt x="566" y="755"/>
                    </a:lnTo>
                    <a:lnTo>
                      <a:pt x="566" y="755"/>
                    </a:lnTo>
                    <a:lnTo>
                      <a:pt x="566" y="755"/>
                    </a:lnTo>
                    <a:lnTo>
                      <a:pt x="566" y="761"/>
                    </a:lnTo>
                    <a:lnTo>
                      <a:pt x="566" y="761"/>
                    </a:lnTo>
                    <a:lnTo>
                      <a:pt x="566" y="761"/>
                    </a:lnTo>
                    <a:lnTo>
                      <a:pt x="560" y="761"/>
                    </a:lnTo>
                    <a:lnTo>
                      <a:pt x="560" y="761"/>
                    </a:lnTo>
                    <a:lnTo>
                      <a:pt x="560" y="767"/>
                    </a:lnTo>
                    <a:lnTo>
                      <a:pt x="560" y="767"/>
                    </a:lnTo>
                    <a:lnTo>
                      <a:pt x="560" y="767"/>
                    </a:lnTo>
                    <a:lnTo>
                      <a:pt x="560" y="767"/>
                    </a:lnTo>
                    <a:lnTo>
                      <a:pt x="554" y="773"/>
                    </a:lnTo>
                    <a:lnTo>
                      <a:pt x="554" y="773"/>
                    </a:lnTo>
                    <a:lnTo>
                      <a:pt x="554" y="773"/>
                    </a:lnTo>
                    <a:lnTo>
                      <a:pt x="554" y="773"/>
                    </a:lnTo>
                    <a:lnTo>
                      <a:pt x="554" y="773"/>
                    </a:lnTo>
                    <a:lnTo>
                      <a:pt x="554" y="780"/>
                    </a:lnTo>
                    <a:lnTo>
                      <a:pt x="554" y="780"/>
                    </a:lnTo>
                    <a:lnTo>
                      <a:pt x="547" y="780"/>
                    </a:lnTo>
                    <a:lnTo>
                      <a:pt x="547" y="780"/>
                    </a:lnTo>
                    <a:lnTo>
                      <a:pt x="547" y="780"/>
                    </a:lnTo>
                    <a:lnTo>
                      <a:pt x="547" y="786"/>
                    </a:lnTo>
                    <a:lnTo>
                      <a:pt x="541" y="786"/>
                    </a:lnTo>
                    <a:lnTo>
                      <a:pt x="541" y="786"/>
                    </a:lnTo>
                    <a:lnTo>
                      <a:pt x="541" y="786"/>
                    </a:lnTo>
                    <a:lnTo>
                      <a:pt x="541" y="786"/>
                    </a:lnTo>
                    <a:lnTo>
                      <a:pt x="541" y="792"/>
                    </a:lnTo>
                    <a:lnTo>
                      <a:pt x="535" y="792"/>
                    </a:lnTo>
                    <a:lnTo>
                      <a:pt x="535" y="792"/>
                    </a:lnTo>
                    <a:lnTo>
                      <a:pt x="535" y="792"/>
                    </a:lnTo>
                    <a:lnTo>
                      <a:pt x="535" y="792"/>
                    </a:lnTo>
                    <a:lnTo>
                      <a:pt x="529" y="792"/>
                    </a:lnTo>
                    <a:lnTo>
                      <a:pt x="529" y="799"/>
                    </a:lnTo>
                    <a:lnTo>
                      <a:pt x="529" y="799"/>
                    </a:lnTo>
                    <a:lnTo>
                      <a:pt x="529" y="799"/>
                    </a:lnTo>
                    <a:lnTo>
                      <a:pt x="522" y="799"/>
                    </a:lnTo>
                    <a:lnTo>
                      <a:pt x="522" y="799"/>
                    </a:lnTo>
                    <a:lnTo>
                      <a:pt x="522" y="799"/>
                    </a:lnTo>
                    <a:lnTo>
                      <a:pt x="522" y="805"/>
                    </a:lnTo>
                    <a:lnTo>
                      <a:pt x="516" y="805"/>
                    </a:lnTo>
                    <a:lnTo>
                      <a:pt x="516" y="805"/>
                    </a:lnTo>
                    <a:lnTo>
                      <a:pt x="516" y="805"/>
                    </a:lnTo>
                    <a:lnTo>
                      <a:pt x="516" y="805"/>
                    </a:lnTo>
                    <a:lnTo>
                      <a:pt x="510" y="805"/>
                    </a:lnTo>
                    <a:lnTo>
                      <a:pt x="510" y="805"/>
                    </a:lnTo>
                    <a:lnTo>
                      <a:pt x="510" y="805"/>
                    </a:lnTo>
                    <a:lnTo>
                      <a:pt x="510" y="805"/>
                    </a:lnTo>
                    <a:lnTo>
                      <a:pt x="503" y="805"/>
                    </a:lnTo>
                    <a:lnTo>
                      <a:pt x="503" y="811"/>
                    </a:lnTo>
                    <a:lnTo>
                      <a:pt x="503" y="811"/>
                    </a:lnTo>
                    <a:lnTo>
                      <a:pt x="503" y="811"/>
                    </a:lnTo>
                    <a:lnTo>
                      <a:pt x="497" y="811"/>
                    </a:lnTo>
                    <a:lnTo>
                      <a:pt x="497" y="811"/>
                    </a:lnTo>
                    <a:lnTo>
                      <a:pt x="497" y="811"/>
                    </a:lnTo>
                    <a:lnTo>
                      <a:pt x="497" y="811"/>
                    </a:lnTo>
                    <a:lnTo>
                      <a:pt x="491" y="811"/>
                    </a:lnTo>
                    <a:lnTo>
                      <a:pt x="491" y="811"/>
                    </a:lnTo>
                    <a:lnTo>
                      <a:pt x="491" y="811"/>
                    </a:lnTo>
                    <a:lnTo>
                      <a:pt x="485" y="811"/>
                    </a:lnTo>
                    <a:lnTo>
                      <a:pt x="485" y="811"/>
                    </a:lnTo>
                    <a:lnTo>
                      <a:pt x="485" y="811"/>
                    </a:lnTo>
                    <a:lnTo>
                      <a:pt x="478" y="811"/>
                    </a:lnTo>
                    <a:lnTo>
                      <a:pt x="478" y="811"/>
                    </a:lnTo>
                    <a:lnTo>
                      <a:pt x="478" y="811"/>
                    </a:lnTo>
                    <a:lnTo>
                      <a:pt x="478" y="811"/>
                    </a:lnTo>
                    <a:lnTo>
                      <a:pt x="472" y="811"/>
                    </a:lnTo>
                    <a:lnTo>
                      <a:pt x="472" y="811"/>
                    </a:lnTo>
                    <a:lnTo>
                      <a:pt x="472" y="811"/>
                    </a:lnTo>
                    <a:lnTo>
                      <a:pt x="472" y="811"/>
                    </a:lnTo>
                    <a:lnTo>
                      <a:pt x="466" y="811"/>
                    </a:lnTo>
                    <a:lnTo>
                      <a:pt x="466" y="811"/>
                    </a:lnTo>
                    <a:lnTo>
                      <a:pt x="466" y="811"/>
                    </a:lnTo>
                    <a:lnTo>
                      <a:pt x="466" y="811"/>
                    </a:lnTo>
                    <a:lnTo>
                      <a:pt x="459" y="811"/>
                    </a:lnTo>
                    <a:lnTo>
                      <a:pt x="459" y="811"/>
                    </a:lnTo>
                    <a:lnTo>
                      <a:pt x="459" y="811"/>
                    </a:lnTo>
                    <a:lnTo>
                      <a:pt x="453" y="811"/>
                    </a:lnTo>
                    <a:lnTo>
                      <a:pt x="453" y="811"/>
                    </a:lnTo>
                    <a:lnTo>
                      <a:pt x="453" y="811"/>
                    </a:lnTo>
                    <a:lnTo>
                      <a:pt x="447" y="811"/>
                    </a:lnTo>
                    <a:lnTo>
                      <a:pt x="447" y="811"/>
                    </a:lnTo>
                    <a:lnTo>
                      <a:pt x="447" y="811"/>
                    </a:lnTo>
                    <a:lnTo>
                      <a:pt x="441" y="811"/>
                    </a:lnTo>
                    <a:lnTo>
                      <a:pt x="441" y="811"/>
                    </a:lnTo>
                    <a:lnTo>
                      <a:pt x="434" y="811"/>
                    </a:lnTo>
                    <a:lnTo>
                      <a:pt x="434" y="811"/>
                    </a:lnTo>
                    <a:lnTo>
                      <a:pt x="434" y="811"/>
                    </a:lnTo>
                    <a:lnTo>
                      <a:pt x="434" y="805"/>
                    </a:lnTo>
                    <a:lnTo>
                      <a:pt x="428" y="805"/>
                    </a:lnTo>
                    <a:lnTo>
                      <a:pt x="428" y="805"/>
                    </a:lnTo>
                    <a:lnTo>
                      <a:pt x="428" y="805"/>
                    </a:lnTo>
                    <a:lnTo>
                      <a:pt x="428" y="805"/>
                    </a:lnTo>
                    <a:lnTo>
                      <a:pt x="422" y="805"/>
                    </a:lnTo>
                    <a:lnTo>
                      <a:pt x="422" y="805"/>
                    </a:lnTo>
                    <a:lnTo>
                      <a:pt x="422" y="805"/>
                    </a:lnTo>
                    <a:lnTo>
                      <a:pt x="415" y="805"/>
                    </a:lnTo>
                    <a:lnTo>
                      <a:pt x="415" y="805"/>
                    </a:lnTo>
                    <a:lnTo>
                      <a:pt x="415" y="805"/>
                    </a:lnTo>
                    <a:lnTo>
                      <a:pt x="409" y="805"/>
                    </a:lnTo>
                    <a:lnTo>
                      <a:pt x="409" y="799"/>
                    </a:lnTo>
                    <a:lnTo>
                      <a:pt x="403" y="799"/>
                    </a:lnTo>
                    <a:lnTo>
                      <a:pt x="403" y="799"/>
                    </a:lnTo>
                    <a:lnTo>
                      <a:pt x="403" y="799"/>
                    </a:lnTo>
                    <a:lnTo>
                      <a:pt x="397" y="799"/>
                    </a:lnTo>
                    <a:lnTo>
                      <a:pt x="397" y="799"/>
                    </a:lnTo>
                    <a:lnTo>
                      <a:pt x="397" y="792"/>
                    </a:lnTo>
                    <a:lnTo>
                      <a:pt x="397" y="792"/>
                    </a:lnTo>
                    <a:lnTo>
                      <a:pt x="390" y="792"/>
                    </a:lnTo>
                    <a:lnTo>
                      <a:pt x="390" y="792"/>
                    </a:lnTo>
                    <a:lnTo>
                      <a:pt x="390" y="792"/>
                    </a:lnTo>
                    <a:lnTo>
                      <a:pt x="384" y="786"/>
                    </a:lnTo>
                    <a:lnTo>
                      <a:pt x="384" y="786"/>
                    </a:lnTo>
                    <a:lnTo>
                      <a:pt x="384" y="786"/>
                    </a:lnTo>
                    <a:lnTo>
                      <a:pt x="384" y="786"/>
                    </a:lnTo>
                    <a:lnTo>
                      <a:pt x="378" y="780"/>
                    </a:lnTo>
                    <a:lnTo>
                      <a:pt x="378" y="780"/>
                    </a:lnTo>
                    <a:lnTo>
                      <a:pt x="378" y="780"/>
                    </a:lnTo>
                    <a:lnTo>
                      <a:pt x="378" y="780"/>
                    </a:lnTo>
                    <a:lnTo>
                      <a:pt x="371" y="773"/>
                    </a:lnTo>
                    <a:lnTo>
                      <a:pt x="371" y="773"/>
                    </a:lnTo>
                    <a:lnTo>
                      <a:pt x="371" y="773"/>
                    </a:lnTo>
                    <a:lnTo>
                      <a:pt x="365" y="773"/>
                    </a:lnTo>
                    <a:lnTo>
                      <a:pt x="365" y="767"/>
                    </a:lnTo>
                    <a:lnTo>
                      <a:pt x="365" y="767"/>
                    </a:lnTo>
                    <a:lnTo>
                      <a:pt x="365" y="767"/>
                    </a:lnTo>
                    <a:lnTo>
                      <a:pt x="365" y="767"/>
                    </a:lnTo>
                    <a:lnTo>
                      <a:pt x="359" y="761"/>
                    </a:lnTo>
                    <a:lnTo>
                      <a:pt x="359" y="761"/>
                    </a:lnTo>
                    <a:lnTo>
                      <a:pt x="359" y="761"/>
                    </a:lnTo>
                    <a:lnTo>
                      <a:pt x="359" y="755"/>
                    </a:lnTo>
                    <a:lnTo>
                      <a:pt x="353" y="755"/>
                    </a:lnTo>
                    <a:lnTo>
                      <a:pt x="353" y="755"/>
                    </a:lnTo>
                    <a:lnTo>
                      <a:pt x="353" y="748"/>
                    </a:lnTo>
                    <a:lnTo>
                      <a:pt x="353" y="748"/>
                    </a:lnTo>
                    <a:lnTo>
                      <a:pt x="353" y="748"/>
                    </a:lnTo>
                    <a:lnTo>
                      <a:pt x="346" y="742"/>
                    </a:lnTo>
                    <a:lnTo>
                      <a:pt x="346" y="742"/>
                    </a:lnTo>
                    <a:lnTo>
                      <a:pt x="346" y="742"/>
                    </a:lnTo>
                    <a:lnTo>
                      <a:pt x="346" y="736"/>
                    </a:lnTo>
                    <a:lnTo>
                      <a:pt x="340" y="736"/>
                    </a:lnTo>
                    <a:lnTo>
                      <a:pt x="340" y="729"/>
                    </a:lnTo>
                    <a:lnTo>
                      <a:pt x="340" y="729"/>
                    </a:lnTo>
                    <a:lnTo>
                      <a:pt x="340" y="729"/>
                    </a:lnTo>
                    <a:lnTo>
                      <a:pt x="340" y="723"/>
                    </a:lnTo>
                    <a:lnTo>
                      <a:pt x="340" y="723"/>
                    </a:lnTo>
                    <a:lnTo>
                      <a:pt x="340" y="723"/>
                    </a:lnTo>
                    <a:lnTo>
                      <a:pt x="340" y="717"/>
                    </a:lnTo>
                    <a:lnTo>
                      <a:pt x="340" y="717"/>
                    </a:lnTo>
                    <a:lnTo>
                      <a:pt x="340" y="717"/>
                    </a:lnTo>
                    <a:lnTo>
                      <a:pt x="340" y="710"/>
                    </a:lnTo>
                    <a:lnTo>
                      <a:pt x="340" y="710"/>
                    </a:lnTo>
                    <a:lnTo>
                      <a:pt x="334" y="704"/>
                    </a:lnTo>
                    <a:lnTo>
                      <a:pt x="334" y="704"/>
                    </a:lnTo>
                    <a:lnTo>
                      <a:pt x="334" y="704"/>
                    </a:lnTo>
                    <a:lnTo>
                      <a:pt x="334" y="698"/>
                    </a:lnTo>
                    <a:lnTo>
                      <a:pt x="334" y="698"/>
                    </a:lnTo>
                    <a:lnTo>
                      <a:pt x="334" y="692"/>
                    </a:lnTo>
                    <a:lnTo>
                      <a:pt x="334" y="692"/>
                    </a:lnTo>
                    <a:lnTo>
                      <a:pt x="340" y="692"/>
                    </a:lnTo>
                    <a:lnTo>
                      <a:pt x="340" y="685"/>
                    </a:lnTo>
                    <a:lnTo>
                      <a:pt x="340" y="685"/>
                    </a:lnTo>
                    <a:lnTo>
                      <a:pt x="340" y="679"/>
                    </a:lnTo>
                    <a:lnTo>
                      <a:pt x="340" y="679"/>
                    </a:lnTo>
                    <a:lnTo>
                      <a:pt x="340" y="673"/>
                    </a:lnTo>
                    <a:lnTo>
                      <a:pt x="340" y="673"/>
                    </a:lnTo>
                    <a:lnTo>
                      <a:pt x="340" y="673"/>
                    </a:lnTo>
                    <a:lnTo>
                      <a:pt x="340" y="666"/>
                    </a:lnTo>
                    <a:lnTo>
                      <a:pt x="346" y="666"/>
                    </a:lnTo>
                    <a:lnTo>
                      <a:pt x="346" y="666"/>
                    </a:lnTo>
                    <a:lnTo>
                      <a:pt x="346" y="660"/>
                    </a:lnTo>
                    <a:lnTo>
                      <a:pt x="346" y="660"/>
                    </a:lnTo>
                    <a:lnTo>
                      <a:pt x="346" y="654"/>
                    </a:lnTo>
                    <a:lnTo>
                      <a:pt x="346" y="654"/>
                    </a:lnTo>
                    <a:lnTo>
                      <a:pt x="346" y="654"/>
                    </a:lnTo>
                    <a:lnTo>
                      <a:pt x="353" y="654"/>
                    </a:lnTo>
                    <a:lnTo>
                      <a:pt x="353" y="648"/>
                    </a:lnTo>
                    <a:lnTo>
                      <a:pt x="353" y="648"/>
                    </a:lnTo>
                    <a:lnTo>
                      <a:pt x="353" y="648"/>
                    </a:lnTo>
                    <a:lnTo>
                      <a:pt x="353" y="641"/>
                    </a:lnTo>
                    <a:lnTo>
                      <a:pt x="353" y="641"/>
                    </a:lnTo>
                    <a:lnTo>
                      <a:pt x="359" y="641"/>
                    </a:lnTo>
                    <a:lnTo>
                      <a:pt x="359" y="641"/>
                    </a:lnTo>
                    <a:lnTo>
                      <a:pt x="359" y="635"/>
                    </a:lnTo>
                    <a:lnTo>
                      <a:pt x="359" y="635"/>
                    </a:lnTo>
                    <a:lnTo>
                      <a:pt x="359" y="635"/>
                    </a:lnTo>
                    <a:lnTo>
                      <a:pt x="359" y="635"/>
                    </a:lnTo>
                    <a:lnTo>
                      <a:pt x="365" y="635"/>
                    </a:lnTo>
                    <a:lnTo>
                      <a:pt x="365" y="629"/>
                    </a:lnTo>
                    <a:lnTo>
                      <a:pt x="365" y="629"/>
                    </a:lnTo>
                    <a:lnTo>
                      <a:pt x="365" y="629"/>
                    </a:lnTo>
                    <a:lnTo>
                      <a:pt x="365" y="629"/>
                    </a:lnTo>
                    <a:lnTo>
                      <a:pt x="365" y="629"/>
                    </a:lnTo>
                    <a:lnTo>
                      <a:pt x="371" y="629"/>
                    </a:lnTo>
                    <a:lnTo>
                      <a:pt x="371" y="622"/>
                    </a:lnTo>
                    <a:lnTo>
                      <a:pt x="371" y="622"/>
                    </a:lnTo>
                    <a:lnTo>
                      <a:pt x="371" y="622"/>
                    </a:lnTo>
                    <a:lnTo>
                      <a:pt x="371" y="622"/>
                    </a:lnTo>
                    <a:lnTo>
                      <a:pt x="371" y="622"/>
                    </a:lnTo>
                    <a:lnTo>
                      <a:pt x="378" y="616"/>
                    </a:lnTo>
                    <a:lnTo>
                      <a:pt x="371" y="616"/>
                    </a:lnTo>
                    <a:lnTo>
                      <a:pt x="371" y="616"/>
                    </a:lnTo>
                    <a:lnTo>
                      <a:pt x="371" y="616"/>
                    </a:lnTo>
                    <a:lnTo>
                      <a:pt x="371" y="616"/>
                    </a:lnTo>
                    <a:lnTo>
                      <a:pt x="371" y="610"/>
                    </a:lnTo>
                    <a:lnTo>
                      <a:pt x="365" y="610"/>
                    </a:lnTo>
                    <a:lnTo>
                      <a:pt x="365" y="610"/>
                    </a:lnTo>
                    <a:lnTo>
                      <a:pt x="365" y="610"/>
                    </a:lnTo>
                    <a:lnTo>
                      <a:pt x="365" y="610"/>
                    </a:lnTo>
                    <a:lnTo>
                      <a:pt x="365" y="604"/>
                    </a:lnTo>
                    <a:lnTo>
                      <a:pt x="365" y="604"/>
                    </a:lnTo>
                    <a:lnTo>
                      <a:pt x="359" y="604"/>
                    </a:lnTo>
                    <a:lnTo>
                      <a:pt x="359" y="604"/>
                    </a:lnTo>
                    <a:lnTo>
                      <a:pt x="359" y="604"/>
                    </a:lnTo>
                    <a:lnTo>
                      <a:pt x="359" y="597"/>
                    </a:lnTo>
                    <a:lnTo>
                      <a:pt x="359" y="597"/>
                    </a:lnTo>
                    <a:lnTo>
                      <a:pt x="359" y="597"/>
                    </a:lnTo>
                    <a:lnTo>
                      <a:pt x="359" y="597"/>
                    </a:lnTo>
                    <a:lnTo>
                      <a:pt x="252" y="522"/>
                    </a:lnTo>
                    <a:lnTo>
                      <a:pt x="252" y="522"/>
                    </a:lnTo>
                    <a:lnTo>
                      <a:pt x="252" y="522"/>
                    </a:lnTo>
                    <a:lnTo>
                      <a:pt x="246" y="522"/>
                    </a:lnTo>
                    <a:lnTo>
                      <a:pt x="246" y="522"/>
                    </a:lnTo>
                    <a:lnTo>
                      <a:pt x="246" y="522"/>
                    </a:lnTo>
                    <a:lnTo>
                      <a:pt x="239" y="522"/>
                    </a:lnTo>
                    <a:lnTo>
                      <a:pt x="239" y="522"/>
                    </a:lnTo>
                    <a:lnTo>
                      <a:pt x="239" y="522"/>
                    </a:lnTo>
                    <a:lnTo>
                      <a:pt x="233" y="522"/>
                    </a:lnTo>
                    <a:lnTo>
                      <a:pt x="233" y="522"/>
                    </a:lnTo>
                    <a:lnTo>
                      <a:pt x="233" y="522"/>
                    </a:lnTo>
                    <a:lnTo>
                      <a:pt x="227" y="522"/>
                    </a:lnTo>
                    <a:lnTo>
                      <a:pt x="227" y="522"/>
                    </a:lnTo>
                    <a:lnTo>
                      <a:pt x="227" y="522"/>
                    </a:lnTo>
                    <a:lnTo>
                      <a:pt x="220" y="522"/>
                    </a:lnTo>
                    <a:lnTo>
                      <a:pt x="220" y="522"/>
                    </a:lnTo>
                    <a:lnTo>
                      <a:pt x="220" y="522"/>
                    </a:lnTo>
                    <a:lnTo>
                      <a:pt x="214" y="522"/>
                    </a:lnTo>
                    <a:lnTo>
                      <a:pt x="214" y="522"/>
                    </a:lnTo>
                    <a:lnTo>
                      <a:pt x="214" y="522"/>
                    </a:lnTo>
                    <a:lnTo>
                      <a:pt x="214" y="522"/>
                    </a:lnTo>
                    <a:lnTo>
                      <a:pt x="208" y="522"/>
                    </a:lnTo>
                    <a:lnTo>
                      <a:pt x="208" y="522"/>
                    </a:lnTo>
                    <a:lnTo>
                      <a:pt x="208" y="516"/>
                    </a:lnTo>
                    <a:lnTo>
                      <a:pt x="202" y="516"/>
                    </a:lnTo>
                    <a:lnTo>
                      <a:pt x="202" y="516"/>
                    </a:lnTo>
                    <a:lnTo>
                      <a:pt x="202" y="516"/>
                    </a:lnTo>
                    <a:lnTo>
                      <a:pt x="202" y="516"/>
                    </a:lnTo>
                    <a:lnTo>
                      <a:pt x="202" y="516"/>
                    </a:lnTo>
                    <a:lnTo>
                      <a:pt x="195" y="516"/>
                    </a:lnTo>
                    <a:lnTo>
                      <a:pt x="195" y="516"/>
                    </a:lnTo>
                    <a:lnTo>
                      <a:pt x="195" y="516"/>
                    </a:lnTo>
                    <a:lnTo>
                      <a:pt x="189" y="516"/>
                    </a:lnTo>
                    <a:lnTo>
                      <a:pt x="189" y="516"/>
                    </a:lnTo>
                    <a:lnTo>
                      <a:pt x="189" y="509"/>
                    </a:lnTo>
                    <a:lnTo>
                      <a:pt x="189" y="509"/>
                    </a:lnTo>
                    <a:lnTo>
                      <a:pt x="183" y="509"/>
                    </a:lnTo>
                    <a:lnTo>
                      <a:pt x="183" y="509"/>
                    </a:lnTo>
                    <a:lnTo>
                      <a:pt x="176" y="509"/>
                    </a:lnTo>
                    <a:lnTo>
                      <a:pt x="176" y="503"/>
                    </a:lnTo>
                    <a:lnTo>
                      <a:pt x="176" y="503"/>
                    </a:lnTo>
                    <a:lnTo>
                      <a:pt x="176" y="503"/>
                    </a:lnTo>
                    <a:lnTo>
                      <a:pt x="170" y="503"/>
                    </a:lnTo>
                    <a:lnTo>
                      <a:pt x="170" y="503"/>
                    </a:lnTo>
                    <a:lnTo>
                      <a:pt x="170" y="503"/>
                    </a:lnTo>
                    <a:lnTo>
                      <a:pt x="170" y="497"/>
                    </a:lnTo>
                    <a:lnTo>
                      <a:pt x="164" y="497"/>
                    </a:lnTo>
                    <a:lnTo>
                      <a:pt x="164" y="497"/>
                    </a:lnTo>
                    <a:lnTo>
                      <a:pt x="164" y="497"/>
                    </a:lnTo>
                    <a:lnTo>
                      <a:pt x="164" y="497"/>
                    </a:lnTo>
                    <a:lnTo>
                      <a:pt x="164" y="490"/>
                    </a:lnTo>
                    <a:lnTo>
                      <a:pt x="158" y="490"/>
                    </a:lnTo>
                    <a:lnTo>
                      <a:pt x="158" y="490"/>
                    </a:lnTo>
                    <a:lnTo>
                      <a:pt x="158" y="490"/>
                    </a:lnTo>
                    <a:lnTo>
                      <a:pt x="158" y="490"/>
                    </a:lnTo>
                    <a:lnTo>
                      <a:pt x="158" y="484"/>
                    </a:lnTo>
                    <a:lnTo>
                      <a:pt x="151" y="484"/>
                    </a:lnTo>
                    <a:lnTo>
                      <a:pt x="151" y="484"/>
                    </a:lnTo>
                    <a:lnTo>
                      <a:pt x="151" y="484"/>
                    </a:lnTo>
                    <a:lnTo>
                      <a:pt x="151" y="484"/>
                    </a:lnTo>
                    <a:lnTo>
                      <a:pt x="151" y="478"/>
                    </a:lnTo>
                    <a:lnTo>
                      <a:pt x="151" y="478"/>
                    </a:lnTo>
                    <a:lnTo>
                      <a:pt x="151" y="478"/>
                    </a:lnTo>
                    <a:lnTo>
                      <a:pt x="145" y="478"/>
                    </a:lnTo>
                    <a:lnTo>
                      <a:pt x="145" y="471"/>
                    </a:lnTo>
                    <a:lnTo>
                      <a:pt x="145" y="471"/>
                    </a:lnTo>
                    <a:lnTo>
                      <a:pt x="145" y="471"/>
                    </a:lnTo>
                    <a:lnTo>
                      <a:pt x="145" y="465"/>
                    </a:lnTo>
                    <a:lnTo>
                      <a:pt x="145" y="465"/>
                    </a:lnTo>
                    <a:lnTo>
                      <a:pt x="139" y="465"/>
                    </a:lnTo>
                    <a:lnTo>
                      <a:pt x="139" y="459"/>
                    </a:lnTo>
                    <a:lnTo>
                      <a:pt x="139" y="459"/>
                    </a:lnTo>
                    <a:lnTo>
                      <a:pt x="139" y="459"/>
                    </a:lnTo>
                    <a:lnTo>
                      <a:pt x="139" y="453"/>
                    </a:lnTo>
                    <a:lnTo>
                      <a:pt x="139" y="453"/>
                    </a:lnTo>
                    <a:lnTo>
                      <a:pt x="139" y="453"/>
                    </a:lnTo>
                    <a:lnTo>
                      <a:pt x="139" y="453"/>
                    </a:lnTo>
                    <a:lnTo>
                      <a:pt x="139" y="446"/>
                    </a:lnTo>
                    <a:lnTo>
                      <a:pt x="139" y="446"/>
                    </a:lnTo>
                    <a:lnTo>
                      <a:pt x="132" y="440"/>
                    </a:lnTo>
                    <a:lnTo>
                      <a:pt x="132" y="440"/>
                    </a:lnTo>
                    <a:lnTo>
                      <a:pt x="132" y="440"/>
                    </a:lnTo>
                    <a:lnTo>
                      <a:pt x="132" y="440"/>
                    </a:lnTo>
                    <a:lnTo>
                      <a:pt x="132" y="434"/>
                    </a:lnTo>
                    <a:lnTo>
                      <a:pt x="132" y="434"/>
                    </a:lnTo>
                    <a:lnTo>
                      <a:pt x="132" y="434"/>
                    </a:lnTo>
                    <a:lnTo>
                      <a:pt x="132" y="427"/>
                    </a:lnTo>
                    <a:lnTo>
                      <a:pt x="132" y="427"/>
                    </a:lnTo>
                    <a:lnTo>
                      <a:pt x="132" y="427"/>
                    </a:lnTo>
                    <a:lnTo>
                      <a:pt x="132" y="427"/>
                    </a:lnTo>
                    <a:lnTo>
                      <a:pt x="132" y="421"/>
                    </a:lnTo>
                    <a:lnTo>
                      <a:pt x="132" y="421"/>
                    </a:lnTo>
                    <a:lnTo>
                      <a:pt x="132" y="421"/>
                    </a:lnTo>
                    <a:lnTo>
                      <a:pt x="132" y="415"/>
                    </a:lnTo>
                    <a:lnTo>
                      <a:pt x="132" y="415"/>
                    </a:lnTo>
                    <a:lnTo>
                      <a:pt x="132" y="415"/>
                    </a:lnTo>
                    <a:lnTo>
                      <a:pt x="132" y="409"/>
                    </a:lnTo>
                    <a:lnTo>
                      <a:pt x="132" y="409"/>
                    </a:lnTo>
                    <a:lnTo>
                      <a:pt x="120" y="396"/>
                    </a:lnTo>
                    <a:lnTo>
                      <a:pt x="120" y="396"/>
                    </a:lnTo>
                    <a:lnTo>
                      <a:pt x="120" y="396"/>
                    </a:lnTo>
                    <a:lnTo>
                      <a:pt x="114" y="396"/>
                    </a:lnTo>
                    <a:lnTo>
                      <a:pt x="114" y="396"/>
                    </a:lnTo>
                    <a:lnTo>
                      <a:pt x="114" y="396"/>
                    </a:lnTo>
                    <a:lnTo>
                      <a:pt x="107" y="396"/>
                    </a:lnTo>
                    <a:lnTo>
                      <a:pt x="107" y="396"/>
                    </a:lnTo>
                    <a:lnTo>
                      <a:pt x="107" y="396"/>
                    </a:lnTo>
                    <a:lnTo>
                      <a:pt x="107" y="390"/>
                    </a:lnTo>
                    <a:lnTo>
                      <a:pt x="101" y="390"/>
                    </a:lnTo>
                    <a:lnTo>
                      <a:pt x="101" y="390"/>
                    </a:lnTo>
                    <a:lnTo>
                      <a:pt x="101" y="390"/>
                    </a:lnTo>
                    <a:lnTo>
                      <a:pt x="95" y="390"/>
                    </a:lnTo>
                    <a:lnTo>
                      <a:pt x="95" y="390"/>
                    </a:lnTo>
                    <a:lnTo>
                      <a:pt x="95" y="390"/>
                    </a:lnTo>
                    <a:lnTo>
                      <a:pt x="95" y="390"/>
                    </a:lnTo>
                    <a:lnTo>
                      <a:pt x="88" y="383"/>
                    </a:lnTo>
                    <a:lnTo>
                      <a:pt x="88" y="383"/>
                    </a:lnTo>
                    <a:lnTo>
                      <a:pt x="88" y="383"/>
                    </a:lnTo>
                    <a:lnTo>
                      <a:pt x="82" y="383"/>
                    </a:lnTo>
                    <a:lnTo>
                      <a:pt x="82" y="383"/>
                    </a:lnTo>
                    <a:lnTo>
                      <a:pt x="82" y="383"/>
                    </a:lnTo>
                    <a:lnTo>
                      <a:pt x="82" y="377"/>
                    </a:lnTo>
                    <a:lnTo>
                      <a:pt x="82" y="377"/>
                    </a:lnTo>
                    <a:lnTo>
                      <a:pt x="76" y="377"/>
                    </a:lnTo>
                    <a:lnTo>
                      <a:pt x="76" y="377"/>
                    </a:lnTo>
                    <a:lnTo>
                      <a:pt x="76" y="377"/>
                    </a:lnTo>
                    <a:lnTo>
                      <a:pt x="76" y="377"/>
                    </a:lnTo>
                    <a:lnTo>
                      <a:pt x="70" y="377"/>
                    </a:lnTo>
                    <a:lnTo>
                      <a:pt x="70" y="371"/>
                    </a:lnTo>
                    <a:lnTo>
                      <a:pt x="70" y="371"/>
                    </a:lnTo>
                    <a:lnTo>
                      <a:pt x="70" y="371"/>
                    </a:lnTo>
                    <a:lnTo>
                      <a:pt x="70" y="371"/>
                    </a:lnTo>
                    <a:lnTo>
                      <a:pt x="70" y="371"/>
                    </a:lnTo>
                    <a:lnTo>
                      <a:pt x="63" y="365"/>
                    </a:lnTo>
                    <a:lnTo>
                      <a:pt x="63" y="365"/>
                    </a:lnTo>
                    <a:lnTo>
                      <a:pt x="63" y="365"/>
                    </a:lnTo>
                    <a:lnTo>
                      <a:pt x="63" y="365"/>
                    </a:lnTo>
                    <a:lnTo>
                      <a:pt x="63" y="358"/>
                    </a:lnTo>
                    <a:lnTo>
                      <a:pt x="57" y="358"/>
                    </a:lnTo>
                    <a:lnTo>
                      <a:pt x="57" y="358"/>
                    </a:lnTo>
                    <a:lnTo>
                      <a:pt x="57" y="358"/>
                    </a:lnTo>
                    <a:lnTo>
                      <a:pt x="57" y="352"/>
                    </a:lnTo>
                    <a:lnTo>
                      <a:pt x="57" y="352"/>
                    </a:lnTo>
                    <a:lnTo>
                      <a:pt x="51" y="352"/>
                    </a:lnTo>
                    <a:lnTo>
                      <a:pt x="51" y="352"/>
                    </a:lnTo>
                    <a:lnTo>
                      <a:pt x="51" y="346"/>
                    </a:lnTo>
                    <a:lnTo>
                      <a:pt x="51" y="346"/>
                    </a:lnTo>
                    <a:lnTo>
                      <a:pt x="51" y="346"/>
                    </a:lnTo>
                    <a:lnTo>
                      <a:pt x="51" y="346"/>
                    </a:lnTo>
                    <a:lnTo>
                      <a:pt x="51" y="346"/>
                    </a:lnTo>
                    <a:lnTo>
                      <a:pt x="44" y="346"/>
                    </a:lnTo>
                    <a:lnTo>
                      <a:pt x="44" y="352"/>
                    </a:lnTo>
                    <a:lnTo>
                      <a:pt x="44" y="352"/>
                    </a:lnTo>
                    <a:lnTo>
                      <a:pt x="44" y="352"/>
                    </a:lnTo>
                    <a:lnTo>
                      <a:pt x="44" y="352"/>
                    </a:lnTo>
                    <a:lnTo>
                      <a:pt x="44" y="352"/>
                    </a:lnTo>
                    <a:lnTo>
                      <a:pt x="38" y="352"/>
                    </a:lnTo>
                    <a:lnTo>
                      <a:pt x="38" y="352"/>
                    </a:lnTo>
                    <a:lnTo>
                      <a:pt x="38" y="358"/>
                    </a:lnTo>
                    <a:lnTo>
                      <a:pt x="38" y="358"/>
                    </a:lnTo>
                    <a:lnTo>
                      <a:pt x="38" y="358"/>
                    </a:lnTo>
                    <a:lnTo>
                      <a:pt x="38" y="358"/>
                    </a:lnTo>
                    <a:lnTo>
                      <a:pt x="32" y="358"/>
                    </a:lnTo>
                    <a:lnTo>
                      <a:pt x="32" y="358"/>
                    </a:lnTo>
                    <a:lnTo>
                      <a:pt x="32" y="358"/>
                    </a:lnTo>
                    <a:lnTo>
                      <a:pt x="32" y="358"/>
                    </a:lnTo>
                    <a:lnTo>
                      <a:pt x="32" y="365"/>
                    </a:lnTo>
                    <a:lnTo>
                      <a:pt x="25" y="365"/>
                    </a:lnTo>
                    <a:lnTo>
                      <a:pt x="7" y="232"/>
                    </a:lnTo>
                    <a:lnTo>
                      <a:pt x="7" y="232"/>
                    </a:lnTo>
                    <a:lnTo>
                      <a:pt x="7" y="232"/>
                    </a:lnTo>
                    <a:lnTo>
                      <a:pt x="7" y="232"/>
                    </a:lnTo>
                    <a:lnTo>
                      <a:pt x="13" y="232"/>
                    </a:lnTo>
                    <a:lnTo>
                      <a:pt x="13" y="232"/>
                    </a:lnTo>
                    <a:lnTo>
                      <a:pt x="13" y="232"/>
                    </a:lnTo>
                    <a:lnTo>
                      <a:pt x="13" y="232"/>
                    </a:lnTo>
                    <a:lnTo>
                      <a:pt x="13" y="232"/>
                    </a:lnTo>
                    <a:lnTo>
                      <a:pt x="13" y="232"/>
                    </a:lnTo>
                    <a:lnTo>
                      <a:pt x="13" y="232"/>
                    </a:lnTo>
                    <a:lnTo>
                      <a:pt x="13" y="232"/>
                    </a:lnTo>
                    <a:lnTo>
                      <a:pt x="13" y="232"/>
                    </a:lnTo>
                    <a:lnTo>
                      <a:pt x="13" y="232"/>
                    </a:lnTo>
                    <a:lnTo>
                      <a:pt x="13" y="232"/>
                    </a:lnTo>
                    <a:lnTo>
                      <a:pt x="13" y="232"/>
                    </a:lnTo>
                    <a:lnTo>
                      <a:pt x="13" y="232"/>
                    </a:lnTo>
                    <a:lnTo>
                      <a:pt x="13" y="232"/>
                    </a:lnTo>
                    <a:lnTo>
                      <a:pt x="13" y="232"/>
                    </a:lnTo>
                    <a:lnTo>
                      <a:pt x="13" y="232"/>
                    </a:lnTo>
                    <a:lnTo>
                      <a:pt x="13" y="226"/>
                    </a:lnTo>
                    <a:lnTo>
                      <a:pt x="19" y="226"/>
                    </a:lnTo>
                    <a:lnTo>
                      <a:pt x="19" y="226"/>
                    </a:lnTo>
                    <a:lnTo>
                      <a:pt x="19" y="226"/>
                    </a:lnTo>
                    <a:lnTo>
                      <a:pt x="19" y="226"/>
                    </a:lnTo>
                    <a:lnTo>
                      <a:pt x="19" y="226"/>
                    </a:lnTo>
                    <a:lnTo>
                      <a:pt x="19" y="226"/>
                    </a:lnTo>
                    <a:lnTo>
                      <a:pt x="25" y="226"/>
                    </a:lnTo>
                    <a:lnTo>
                      <a:pt x="25" y="226"/>
                    </a:lnTo>
                    <a:lnTo>
                      <a:pt x="25" y="226"/>
                    </a:lnTo>
                    <a:lnTo>
                      <a:pt x="32" y="220"/>
                    </a:lnTo>
                    <a:lnTo>
                      <a:pt x="32" y="220"/>
                    </a:lnTo>
                    <a:lnTo>
                      <a:pt x="32" y="220"/>
                    </a:lnTo>
                    <a:lnTo>
                      <a:pt x="32" y="220"/>
                    </a:lnTo>
                    <a:lnTo>
                      <a:pt x="32" y="220"/>
                    </a:lnTo>
                    <a:lnTo>
                      <a:pt x="38" y="220"/>
                    </a:lnTo>
                    <a:lnTo>
                      <a:pt x="38" y="220"/>
                    </a:lnTo>
                    <a:lnTo>
                      <a:pt x="38" y="220"/>
                    </a:lnTo>
                    <a:lnTo>
                      <a:pt x="38" y="220"/>
                    </a:lnTo>
                    <a:lnTo>
                      <a:pt x="38" y="220"/>
                    </a:lnTo>
                    <a:lnTo>
                      <a:pt x="44" y="220"/>
                    </a:lnTo>
                    <a:lnTo>
                      <a:pt x="44" y="220"/>
                    </a:lnTo>
                    <a:lnTo>
                      <a:pt x="44" y="220"/>
                    </a:lnTo>
                    <a:lnTo>
                      <a:pt x="44" y="220"/>
                    </a:lnTo>
                    <a:lnTo>
                      <a:pt x="51" y="220"/>
                    </a:lnTo>
                    <a:lnTo>
                      <a:pt x="51" y="220"/>
                    </a:lnTo>
                    <a:lnTo>
                      <a:pt x="51" y="214"/>
                    </a:lnTo>
                    <a:lnTo>
                      <a:pt x="51" y="214"/>
                    </a:lnTo>
                    <a:lnTo>
                      <a:pt x="57" y="214"/>
                    </a:lnTo>
                    <a:lnTo>
                      <a:pt x="57" y="214"/>
                    </a:lnTo>
                    <a:lnTo>
                      <a:pt x="57" y="214"/>
                    </a:lnTo>
                    <a:lnTo>
                      <a:pt x="57" y="214"/>
                    </a:lnTo>
                    <a:lnTo>
                      <a:pt x="51" y="214"/>
                    </a:lnTo>
                    <a:lnTo>
                      <a:pt x="51" y="214"/>
                    </a:lnTo>
                    <a:lnTo>
                      <a:pt x="51" y="214"/>
                    </a:lnTo>
                    <a:lnTo>
                      <a:pt x="51" y="214"/>
                    </a:lnTo>
                    <a:lnTo>
                      <a:pt x="51" y="214"/>
                    </a:lnTo>
                    <a:lnTo>
                      <a:pt x="51" y="214"/>
                    </a:lnTo>
                    <a:lnTo>
                      <a:pt x="44" y="207"/>
                    </a:lnTo>
                    <a:lnTo>
                      <a:pt x="44" y="207"/>
                    </a:lnTo>
                    <a:lnTo>
                      <a:pt x="44" y="207"/>
                    </a:lnTo>
                    <a:lnTo>
                      <a:pt x="38" y="207"/>
                    </a:lnTo>
                    <a:lnTo>
                      <a:pt x="38" y="201"/>
                    </a:lnTo>
                    <a:lnTo>
                      <a:pt x="44" y="201"/>
                    </a:lnTo>
                    <a:lnTo>
                      <a:pt x="44" y="195"/>
                    </a:lnTo>
                    <a:lnTo>
                      <a:pt x="44" y="195"/>
                    </a:lnTo>
                    <a:lnTo>
                      <a:pt x="44" y="195"/>
                    </a:lnTo>
                    <a:lnTo>
                      <a:pt x="44" y="195"/>
                    </a:lnTo>
                    <a:lnTo>
                      <a:pt x="44" y="188"/>
                    </a:lnTo>
                    <a:lnTo>
                      <a:pt x="44" y="188"/>
                    </a:lnTo>
                    <a:lnTo>
                      <a:pt x="44" y="188"/>
                    </a:lnTo>
                    <a:lnTo>
                      <a:pt x="44" y="188"/>
                    </a:lnTo>
                    <a:lnTo>
                      <a:pt x="44" y="188"/>
                    </a:lnTo>
                    <a:lnTo>
                      <a:pt x="44" y="188"/>
                    </a:lnTo>
                    <a:lnTo>
                      <a:pt x="44" y="188"/>
                    </a:lnTo>
                    <a:lnTo>
                      <a:pt x="44" y="188"/>
                    </a:lnTo>
                    <a:lnTo>
                      <a:pt x="44" y="188"/>
                    </a:lnTo>
                    <a:lnTo>
                      <a:pt x="44" y="182"/>
                    </a:lnTo>
                    <a:lnTo>
                      <a:pt x="38" y="182"/>
                    </a:lnTo>
                    <a:lnTo>
                      <a:pt x="38" y="182"/>
                    </a:lnTo>
                    <a:lnTo>
                      <a:pt x="38" y="182"/>
                    </a:lnTo>
                    <a:lnTo>
                      <a:pt x="38" y="182"/>
                    </a:lnTo>
                    <a:lnTo>
                      <a:pt x="38" y="176"/>
                    </a:lnTo>
                    <a:lnTo>
                      <a:pt x="38" y="176"/>
                    </a:lnTo>
                    <a:lnTo>
                      <a:pt x="38" y="176"/>
                    </a:lnTo>
                    <a:lnTo>
                      <a:pt x="38" y="176"/>
                    </a:lnTo>
                    <a:lnTo>
                      <a:pt x="38" y="176"/>
                    </a:lnTo>
                    <a:lnTo>
                      <a:pt x="38" y="170"/>
                    </a:lnTo>
                    <a:lnTo>
                      <a:pt x="38" y="170"/>
                    </a:lnTo>
                    <a:lnTo>
                      <a:pt x="38" y="170"/>
                    </a:lnTo>
                    <a:lnTo>
                      <a:pt x="32" y="170"/>
                    </a:lnTo>
                    <a:lnTo>
                      <a:pt x="32" y="170"/>
                    </a:lnTo>
                    <a:lnTo>
                      <a:pt x="32" y="170"/>
                    </a:lnTo>
                    <a:lnTo>
                      <a:pt x="32" y="170"/>
                    </a:lnTo>
                    <a:lnTo>
                      <a:pt x="32" y="170"/>
                    </a:lnTo>
                    <a:lnTo>
                      <a:pt x="32" y="163"/>
                    </a:lnTo>
                    <a:lnTo>
                      <a:pt x="32" y="163"/>
                    </a:lnTo>
                    <a:lnTo>
                      <a:pt x="25" y="163"/>
                    </a:lnTo>
                    <a:lnTo>
                      <a:pt x="25" y="163"/>
                    </a:lnTo>
                    <a:lnTo>
                      <a:pt x="25" y="163"/>
                    </a:lnTo>
                    <a:lnTo>
                      <a:pt x="25" y="163"/>
                    </a:lnTo>
                    <a:lnTo>
                      <a:pt x="25" y="157"/>
                    </a:lnTo>
                    <a:lnTo>
                      <a:pt x="25" y="157"/>
                    </a:lnTo>
                    <a:lnTo>
                      <a:pt x="19" y="157"/>
                    </a:lnTo>
                    <a:lnTo>
                      <a:pt x="19" y="157"/>
                    </a:lnTo>
                    <a:lnTo>
                      <a:pt x="19" y="157"/>
                    </a:lnTo>
                    <a:lnTo>
                      <a:pt x="19" y="157"/>
                    </a:lnTo>
                    <a:lnTo>
                      <a:pt x="19" y="151"/>
                    </a:lnTo>
                    <a:lnTo>
                      <a:pt x="19" y="151"/>
                    </a:lnTo>
                    <a:lnTo>
                      <a:pt x="19" y="151"/>
                    </a:lnTo>
                    <a:lnTo>
                      <a:pt x="19" y="151"/>
                    </a:lnTo>
                    <a:lnTo>
                      <a:pt x="13" y="151"/>
                    </a:lnTo>
                    <a:lnTo>
                      <a:pt x="13" y="151"/>
                    </a:lnTo>
                    <a:lnTo>
                      <a:pt x="13" y="151"/>
                    </a:lnTo>
                    <a:lnTo>
                      <a:pt x="13" y="151"/>
                    </a:lnTo>
                    <a:lnTo>
                      <a:pt x="13" y="151"/>
                    </a:lnTo>
                    <a:lnTo>
                      <a:pt x="13" y="144"/>
                    </a:lnTo>
                    <a:lnTo>
                      <a:pt x="7" y="144"/>
                    </a:lnTo>
                    <a:lnTo>
                      <a:pt x="7" y="144"/>
                    </a:lnTo>
                    <a:lnTo>
                      <a:pt x="13" y="144"/>
                    </a:lnTo>
                    <a:lnTo>
                      <a:pt x="13" y="144"/>
                    </a:lnTo>
                    <a:lnTo>
                      <a:pt x="7" y="144"/>
                    </a:lnTo>
                    <a:lnTo>
                      <a:pt x="7" y="144"/>
                    </a:lnTo>
                    <a:lnTo>
                      <a:pt x="7" y="144"/>
                    </a:lnTo>
                    <a:lnTo>
                      <a:pt x="7" y="144"/>
                    </a:lnTo>
                    <a:lnTo>
                      <a:pt x="7" y="144"/>
                    </a:lnTo>
                    <a:lnTo>
                      <a:pt x="7" y="144"/>
                    </a:lnTo>
                    <a:lnTo>
                      <a:pt x="7" y="138"/>
                    </a:lnTo>
                    <a:lnTo>
                      <a:pt x="7" y="138"/>
                    </a:lnTo>
                    <a:lnTo>
                      <a:pt x="7" y="138"/>
                    </a:lnTo>
                    <a:lnTo>
                      <a:pt x="7" y="132"/>
                    </a:lnTo>
                    <a:lnTo>
                      <a:pt x="7" y="132"/>
                    </a:lnTo>
                    <a:lnTo>
                      <a:pt x="7" y="132"/>
                    </a:lnTo>
                    <a:lnTo>
                      <a:pt x="7" y="132"/>
                    </a:lnTo>
                    <a:lnTo>
                      <a:pt x="0" y="132"/>
                    </a:lnTo>
                    <a:lnTo>
                      <a:pt x="0" y="132"/>
                    </a:lnTo>
                    <a:lnTo>
                      <a:pt x="0" y="132"/>
                    </a:lnTo>
                    <a:lnTo>
                      <a:pt x="0" y="132"/>
                    </a:lnTo>
                    <a:lnTo>
                      <a:pt x="7" y="132"/>
                    </a:lnTo>
                    <a:lnTo>
                      <a:pt x="7" y="132"/>
                    </a:lnTo>
                    <a:lnTo>
                      <a:pt x="7" y="132"/>
                    </a:lnTo>
                    <a:lnTo>
                      <a:pt x="7" y="132"/>
                    </a:lnTo>
                    <a:lnTo>
                      <a:pt x="7" y="132"/>
                    </a:lnTo>
                    <a:lnTo>
                      <a:pt x="7" y="132"/>
                    </a:lnTo>
                    <a:lnTo>
                      <a:pt x="7" y="132"/>
                    </a:lnTo>
                    <a:lnTo>
                      <a:pt x="7" y="132"/>
                    </a:lnTo>
                    <a:lnTo>
                      <a:pt x="7" y="132"/>
                    </a:lnTo>
                    <a:lnTo>
                      <a:pt x="7" y="132"/>
                    </a:lnTo>
                    <a:lnTo>
                      <a:pt x="13" y="132"/>
                    </a:lnTo>
                    <a:lnTo>
                      <a:pt x="13" y="132"/>
                    </a:lnTo>
                    <a:lnTo>
                      <a:pt x="13" y="138"/>
                    </a:lnTo>
                    <a:lnTo>
                      <a:pt x="13" y="138"/>
                    </a:lnTo>
                    <a:lnTo>
                      <a:pt x="13" y="138"/>
                    </a:lnTo>
                    <a:lnTo>
                      <a:pt x="13" y="138"/>
                    </a:lnTo>
                    <a:lnTo>
                      <a:pt x="19" y="138"/>
                    </a:lnTo>
                    <a:lnTo>
                      <a:pt x="19" y="138"/>
                    </a:lnTo>
                    <a:lnTo>
                      <a:pt x="19" y="138"/>
                    </a:lnTo>
                    <a:lnTo>
                      <a:pt x="19" y="138"/>
                    </a:lnTo>
                    <a:lnTo>
                      <a:pt x="19" y="138"/>
                    </a:lnTo>
                    <a:lnTo>
                      <a:pt x="19" y="138"/>
                    </a:lnTo>
                    <a:lnTo>
                      <a:pt x="25" y="138"/>
                    </a:lnTo>
                    <a:lnTo>
                      <a:pt x="25" y="132"/>
                    </a:lnTo>
                    <a:lnTo>
                      <a:pt x="25" y="132"/>
                    </a:lnTo>
                    <a:lnTo>
                      <a:pt x="25" y="138"/>
                    </a:lnTo>
                    <a:lnTo>
                      <a:pt x="25" y="138"/>
                    </a:lnTo>
                    <a:lnTo>
                      <a:pt x="25" y="138"/>
                    </a:lnTo>
                    <a:lnTo>
                      <a:pt x="25" y="138"/>
                    </a:lnTo>
                    <a:lnTo>
                      <a:pt x="25" y="138"/>
                    </a:lnTo>
                    <a:lnTo>
                      <a:pt x="25" y="144"/>
                    </a:lnTo>
                    <a:lnTo>
                      <a:pt x="25" y="144"/>
                    </a:lnTo>
                    <a:lnTo>
                      <a:pt x="25" y="144"/>
                    </a:lnTo>
                    <a:lnTo>
                      <a:pt x="25" y="144"/>
                    </a:lnTo>
                    <a:lnTo>
                      <a:pt x="32" y="144"/>
                    </a:lnTo>
                    <a:lnTo>
                      <a:pt x="32" y="144"/>
                    </a:lnTo>
                    <a:lnTo>
                      <a:pt x="32" y="144"/>
                    </a:lnTo>
                    <a:lnTo>
                      <a:pt x="32" y="144"/>
                    </a:lnTo>
                    <a:lnTo>
                      <a:pt x="32" y="144"/>
                    </a:lnTo>
                    <a:lnTo>
                      <a:pt x="32" y="144"/>
                    </a:lnTo>
                    <a:lnTo>
                      <a:pt x="32" y="144"/>
                    </a:lnTo>
                    <a:lnTo>
                      <a:pt x="32" y="144"/>
                    </a:lnTo>
                    <a:lnTo>
                      <a:pt x="32" y="151"/>
                    </a:lnTo>
                    <a:lnTo>
                      <a:pt x="38" y="151"/>
                    </a:lnTo>
                    <a:lnTo>
                      <a:pt x="38" y="151"/>
                    </a:lnTo>
                    <a:lnTo>
                      <a:pt x="38" y="157"/>
                    </a:lnTo>
                    <a:lnTo>
                      <a:pt x="38" y="157"/>
                    </a:lnTo>
                    <a:lnTo>
                      <a:pt x="38" y="157"/>
                    </a:lnTo>
                    <a:lnTo>
                      <a:pt x="38" y="157"/>
                    </a:lnTo>
                    <a:lnTo>
                      <a:pt x="38" y="157"/>
                    </a:lnTo>
                    <a:lnTo>
                      <a:pt x="38" y="157"/>
                    </a:lnTo>
                    <a:lnTo>
                      <a:pt x="44" y="163"/>
                    </a:lnTo>
                    <a:lnTo>
                      <a:pt x="44" y="163"/>
                    </a:lnTo>
                    <a:lnTo>
                      <a:pt x="44" y="163"/>
                    </a:lnTo>
                    <a:lnTo>
                      <a:pt x="44" y="163"/>
                    </a:lnTo>
                    <a:lnTo>
                      <a:pt x="44" y="163"/>
                    </a:lnTo>
                    <a:lnTo>
                      <a:pt x="44" y="163"/>
                    </a:lnTo>
                    <a:lnTo>
                      <a:pt x="51" y="157"/>
                    </a:lnTo>
                    <a:lnTo>
                      <a:pt x="51" y="157"/>
                    </a:lnTo>
                    <a:lnTo>
                      <a:pt x="51" y="157"/>
                    </a:lnTo>
                    <a:lnTo>
                      <a:pt x="51" y="157"/>
                    </a:lnTo>
                    <a:lnTo>
                      <a:pt x="51" y="163"/>
                    </a:lnTo>
                    <a:lnTo>
                      <a:pt x="51" y="163"/>
                    </a:lnTo>
                    <a:lnTo>
                      <a:pt x="51" y="170"/>
                    </a:lnTo>
                    <a:lnTo>
                      <a:pt x="57" y="170"/>
                    </a:lnTo>
                    <a:lnTo>
                      <a:pt x="57" y="170"/>
                    </a:lnTo>
                    <a:lnTo>
                      <a:pt x="57" y="170"/>
                    </a:lnTo>
                    <a:lnTo>
                      <a:pt x="57" y="176"/>
                    </a:lnTo>
                    <a:lnTo>
                      <a:pt x="57" y="176"/>
                    </a:lnTo>
                    <a:lnTo>
                      <a:pt x="57" y="176"/>
                    </a:lnTo>
                    <a:lnTo>
                      <a:pt x="57" y="182"/>
                    </a:lnTo>
                    <a:lnTo>
                      <a:pt x="57" y="182"/>
                    </a:lnTo>
                    <a:lnTo>
                      <a:pt x="57" y="182"/>
                    </a:lnTo>
                    <a:lnTo>
                      <a:pt x="63" y="182"/>
                    </a:lnTo>
                    <a:lnTo>
                      <a:pt x="63" y="188"/>
                    </a:lnTo>
                    <a:lnTo>
                      <a:pt x="70" y="188"/>
                    </a:lnTo>
                    <a:lnTo>
                      <a:pt x="70" y="182"/>
                    </a:lnTo>
                    <a:lnTo>
                      <a:pt x="70" y="182"/>
                    </a:lnTo>
                    <a:lnTo>
                      <a:pt x="70" y="182"/>
                    </a:lnTo>
                    <a:lnTo>
                      <a:pt x="70" y="182"/>
                    </a:lnTo>
                    <a:lnTo>
                      <a:pt x="70" y="188"/>
                    </a:lnTo>
                    <a:lnTo>
                      <a:pt x="70" y="188"/>
                    </a:lnTo>
                    <a:lnTo>
                      <a:pt x="70" y="188"/>
                    </a:lnTo>
                    <a:lnTo>
                      <a:pt x="76" y="188"/>
                    </a:lnTo>
                    <a:lnTo>
                      <a:pt x="76" y="188"/>
                    </a:lnTo>
                    <a:lnTo>
                      <a:pt x="76" y="188"/>
                    </a:lnTo>
                    <a:lnTo>
                      <a:pt x="76" y="195"/>
                    </a:lnTo>
                    <a:lnTo>
                      <a:pt x="76" y="195"/>
                    </a:lnTo>
                    <a:lnTo>
                      <a:pt x="76" y="195"/>
                    </a:lnTo>
                    <a:lnTo>
                      <a:pt x="82" y="195"/>
                    </a:lnTo>
                    <a:lnTo>
                      <a:pt x="82" y="195"/>
                    </a:lnTo>
                    <a:lnTo>
                      <a:pt x="82" y="195"/>
                    </a:lnTo>
                    <a:lnTo>
                      <a:pt x="82" y="195"/>
                    </a:lnTo>
                    <a:lnTo>
                      <a:pt x="82" y="195"/>
                    </a:lnTo>
                    <a:lnTo>
                      <a:pt x="82" y="188"/>
                    </a:lnTo>
                    <a:lnTo>
                      <a:pt x="82" y="188"/>
                    </a:lnTo>
                    <a:lnTo>
                      <a:pt x="82" y="188"/>
                    </a:lnTo>
                    <a:lnTo>
                      <a:pt x="82" y="188"/>
                    </a:lnTo>
                    <a:lnTo>
                      <a:pt x="82" y="188"/>
                    </a:lnTo>
                    <a:lnTo>
                      <a:pt x="82" y="188"/>
                    </a:lnTo>
                    <a:lnTo>
                      <a:pt x="82" y="188"/>
                    </a:lnTo>
                    <a:lnTo>
                      <a:pt x="88" y="188"/>
                    </a:lnTo>
                    <a:lnTo>
                      <a:pt x="88" y="182"/>
                    </a:lnTo>
                    <a:lnTo>
                      <a:pt x="88" y="182"/>
                    </a:lnTo>
                    <a:lnTo>
                      <a:pt x="88" y="182"/>
                    </a:lnTo>
                    <a:lnTo>
                      <a:pt x="88" y="176"/>
                    </a:lnTo>
                    <a:lnTo>
                      <a:pt x="88" y="176"/>
                    </a:lnTo>
                    <a:lnTo>
                      <a:pt x="88" y="176"/>
                    </a:lnTo>
                    <a:lnTo>
                      <a:pt x="88" y="176"/>
                    </a:lnTo>
                    <a:lnTo>
                      <a:pt x="88" y="176"/>
                    </a:lnTo>
                    <a:lnTo>
                      <a:pt x="88" y="176"/>
                    </a:lnTo>
                    <a:lnTo>
                      <a:pt x="88" y="170"/>
                    </a:lnTo>
                    <a:lnTo>
                      <a:pt x="88" y="170"/>
                    </a:lnTo>
                    <a:lnTo>
                      <a:pt x="88" y="170"/>
                    </a:lnTo>
                    <a:lnTo>
                      <a:pt x="88" y="170"/>
                    </a:lnTo>
                    <a:lnTo>
                      <a:pt x="88" y="170"/>
                    </a:lnTo>
                    <a:lnTo>
                      <a:pt x="88" y="157"/>
                    </a:lnTo>
                    <a:lnTo>
                      <a:pt x="88" y="157"/>
                    </a:lnTo>
                    <a:lnTo>
                      <a:pt x="88" y="157"/>
                    </a:lnTo>
                    <a:lnTo>
                      <a:pt x="95" y="157"/>
                    </a:lnTo>
                    <a:lnTo>
                      <a:pt x="95" y="157"/>
                    </a:lnTo>
                    <a:lnTo>
                      <a:pt x="95" y="157"/>
                    </a:lnTo>
                    <a:lnTo>
                      <a:pt x="95" y="151"/>
                    </a:lnTo>
                    <a:lnTo>
                      <a:pt x="95" y="151"/>
                    </a:lnTo>
                    <a:lnTo>
                      <a:pt x="95" y="151"/>
                    </a:lnTo>
                    <a:lnTo>
                      <a:pt x="95" y="151"/>
                    </a:lnTo>
                    <a:lnTo>
                      <a:pt x="95" y="151"/>
                    </a:lnTo>
                    <a:lnTo>
                      <a:pt x="95" y="144"/>
                    </a:lnTo>
                    <a:lnTo>
                      <a:pt x="95" y="144"/>
                    </a:lnTo>
                    <a:lnTo>
                      <a:pt x="95" y="144"/>
                    </a:lnTo>
                    <a:lnTo>
                      <a:pt x="95" y="144"/>
                    </a:lnTo>
                    <a:lnTo>
                      <a:pt x="95" y="144"/>
                    </a:lnTo>
                    <a:lnTo>
                      <a:pt x="95" y="138"/>
                    </a:lnTo>
                    <a:lnTo>
                      <a:pt x="88" y="138"/>
                    </a:lnTo>
                    <a:lnTo>
                      <a:pt x="88" y="138"/>
                    </a:lnTo>
                    <a:lnTo>
                      <a:pt x="88" y="138"/>
                    </a:lnTo>
                    <a:lnTo>
                      <a:pt x="88" y="132"/>
                    </a:lnTo>
                    <a:lnTo>
                      <a:pt x="88" y="132"/>
                    </a:lnTo>
                    <a:lnTo>
                      <a:pt x="88" y="132"/>
                    </a:lnTo>
                    <a:lnTo>
                      <a:pt x="88" y="126"/>
                    </a:lnTo>
                    <a:lnTo>
                      <a:pt x="88" y="126"/>
                    </a:lnTo>
                    <a:lnTo>
                      <a:pt x="82" y="126"/>
                    </a:lnTo>
                    <a:lnTo>
                      <a:pt x="82" y="119"/>
                    </a:lnTo>
                    <a:lnTo>
                      <a:pt x="82" y="119"/>
                    </a:lnTo>
                    <a:lnTo>
                      <a:pt x="82" y="119"/>
                    </a:lnTo>
                    <a:lnTo>
                      <a:pt x="82" y="113"/>
                    </a:lnTo>
                    <a:lnTo>
                      <a:pt x="82" y="113"/>
                    </a:lnTo>
                    <a:lnTo>
                      <a:pt x="82" y="113"/>
                    </a:lnTo>
                    <a:lnTo>
                      <a:pt x="82" y="113"/>
                    </a:lnTo>
                    <a:lnTo>
                      <a:pt x="76" y="113"/>
                    </a:lnTo>
                    <a:lnTo>
                      <a:pt x="76" y="107"/>
                    </a:lnTo>
                    <a:lnTo>
                      <a:pt x="76" y="107"/>
                    </a:lnTo>
                    <a:lnTo>
                      <a:pt x="76" y="107"/>
                    </a:lnTo>
                    <a:lnTo>
                      <a:pt x="76" y="107"/>
                    </a:lnTo>
                    <a:lnTo>
                      <a:pt x="76" y="100"/>
                    </a:lnTo>
                    <a:lnTo>
                      <a:pt x="76" y="100"/>
                    </a:lnTo>
                    <a:lnTo>
                      <a:pt x="76" y="100"/>
                    </a:lnTo>
                    <a:lnTo>
                      <a:pt x="76" y="94"/>
                    </a:lnTo>
                    <a:lnTo>
                      <a:pt x="76" y="94"/>
                    </a:lnTo>
                    <a:lnTo>
                      <a:pt x="76" y="94"/>
                    </a:lnTo>
                    <a:lnTo>
                      <a:pt x="76" y="88"/>
                    </a:lnTo>
                    <a:lnTo>
                      <a:pt x="76" y="88"/>
                    </a:lnTo>
                    <a:lnTo>
                      <a:pt x="76" y="88"/>
                    </a:lnTo>
                    <a:lnTo>
                      <a:pt x="76" y="88"/>
                    </a:lnTo>
                    <a:lnTo>
                      <a:pt x="76" y="88"/>
                    </a:lnTo>
                    <a:lnTo>
                      <a:pt x="76" y="88"/>
                    </a:lnTo>
                    <a:lnTo>
                      <a:pt x="76" y="88"/>
                    </a:lnTo>
                    <a:lnTo>
                      <a:pt x="76" y="88"/>
                    </a:lnTo>
                    <a:lnTo>
                      <a:pt x="76" y="81"/>
                    </a:lnTo>
                    <a:lnTo>
                      <a:pt x="76" y="81"/>
                    </a:lnTo>
                    <a:lnTo>
                      <a:pt x="76" y="81"/>
                    </a:lnTo>
                    <a:lnTo>
                      <a:pt x="76" y="81"/>
                    </a:lnTo>
                    <a:lnTo>
                      <a:pt x="76" y="81"/>
                    </a:lnTo>
                    <a:lnTo>
                      <a:pt x="76" y="81"/>
                    </a:lnTo>
                    <a:lnTo>
                      <a:pt x="76" y="81"/>
                    </a:lnTo>
                    <a:lnTo>
                      <a:pt x="76" y="75"/>
                    </a:lnTo>
                    <a:lnTo>
                      <a:pt x="76" y="75"/>
                    </a:lnTo>
                    <a:lnTo>
                      <a:pt x="76" y="75"/>
                    </a:lnTo>
                    <a:lnTo>
                      <a:pt x="76" y="69"/>
                    </a:lnTo>
                    <a:lnTo>
                      <a:pt x="76" y="69"/>
                    </a:lnTo>
                    <a:lnTo>
                      <a:pt x="76" y="69"/>
                    </a:lnTo>
                    <a:lnTo>
                      <a:pt x="76" y="63"/>
                    </a:lnTo>
                    <a:lnTo>
                      <a:pt x="76" y="63"/>
                    </a:lnTo>
                    <a:lnTo>
                      <a:pt x="76" y="63"/>
                    </a:lnTo>
                    <a:lnTo>
                      <a:pt x="76" y="63"/>
                    </a:lnTo>
                    <a:lnTo>
                      <a:pt x="76" y="63"/>
                    </a:lnTo>
                    <a:lnTo>
                      <a:pt x="76" y="69"/>
                    </a:lnTo>
                    <a:lnTo>
                      <a:pt x="76" y="69"/>
                    </a:lnTo>
                    <a:lnTo>
                      <a:pt x="76" y="69"/>
                    </a:lnTo>
                    <a:lnTo>
                      <a:pt x="76" y="69"/>
                    </a:lnTo>
                    <a:lnTo>
                      <a:pt x="82" y="63"/>
                    </a:lnTo>
                    <a:lnTo>
                      <a:pt x="82" y="63"/>
                    </a:lnTo>
                    <a:lnTo>
                      <a:pt x="82" y="63"/>
                    </a:lnTo>
                    <a:lnTo>
                      <a:pt x="76" y="63"/>
                    </a:lnTo>
                    <a:lnTo>
                      <a:pt x="76" y="63"/>
                    </a:lnTo>
                    <a:lnTo>
                      <a:pt x="76" y="56"/>
                    </a:lnTo>
                    <a:lnTo>
                      <a:pt x="76" y="56"/>
                    </a:lnTo>
                    <a:lnTo>
                      <a:pt x="76" y="56"/>
                    </a:lnTo>
                    <a:lnTo>
                      <a:pt x="76" y="50"/>
                    </a:lnTo>
                    <a:lnTo>
                      <a:pt x="76" y="50"/>
                    </a:lnTo>
                    <a:lnTo>
                      <a:pt x="82" y="50"/>
                    </a:lnTo>
                    <a:lnTo>
                      <a:pt x="82" y="50"/>
                    </a:lnTo>
                    <a:lnTo>
                      <a:pt x="82" y="44"/>
                    </a:lnTo>
                    <a:lnTo>
                      <a:pt x="82" y="44"/>
                    </a:lnTo>
                    <a:lnTo>
                      <a:pt x="82" y="44"/>
                    </a:lnTo>
                    <a:lnTo>
                      <a:pt x="82" y="44"/>
                    </a:lnTo>
                    <a:lnTo>
                      <a:pt x="82" y="44"/>
                    </a:lnTo>
                    <a:lnTo>
                      <a:pt x="82" y="37"/>
                    </a:lnTo>
                    <a:lnTo>
                      <a:pt x="82" y="37"/>
                    </a:lnTo>
                    <a:lnTo>
                      <a:pt x="82" y="37"/>
                    </a:lnTo>
                    <a:lnTo>
                      <a:pt x="82" y="37"/>
                    </a:lnTo>
                    <a:lnTo>
                      <a:pt x="82" y="37"/>
                    </a:lnTo>
                    <a:lnTo>
                      <a:pt x="82" y="37"/>
                    </a:lnTo>
                    <a:lnTo>
                      <a:pt x="82" y="37"/>
                    </a:lnTo>
                    <a:lnTo>
                      <a:pt x="82" y="37"/>
                    </a:lnTo>
                    <a:lnTo>
                      <a:pt x="82" y="37"/>
                    </a:lnTo>
                    <a:lnTo>
                      <a:pt x="82" y="37"/>
                    </a:lnTo>
                    <a:lnTo>
                      <a:pt x="88" y="37"/>
                    </a:lnTo>
                    <a:lnTo>
                      <a:pt x="88" y="37"/>
                    </a:lnTo>
                    <a:lnTo>
                      <a:pt x="88" y="31"/>
                    </a:lnTo>
                    <a:lnTo>
                      <a:pt x="82" y="31"/>
                    </a:lnTo>
                    <a:lnTo>
                      <a:pt x="82" y="31"/>
                    </a:lnTo>
                    <a:lnTo>
                      <a:pt x="82" y="31"/>
                    </a:lnTo>
                    <a:lnTo>
                      <a:pt x="88" y="31"/>
                    </a:lnTo>
                    <a:lnTo>
                      <a:pt x="88" y="31"/>
                    </a:lnTo>
                    <a:lnTo>
                      <a:pt x="88" y="25"/>
                    </a:lnTo>
                    <a:lnTo>
                      <a:pt x="88" y="25"/>
                    </a:lnTo>
                    <a:lnTo>
                      <a:pt x="88" y="25"/>
                    </a:lnTo>
                    <a:lnTo>
                      <a:pt x="88" y="25"/>
                    </a:lnTo>
                    <a:lnTo>
                      <a:pt x="95" y="25"/>
                    </a:lnTo>
                    <a:lnTo>
                      <a:pt x="95" y="19"/>
                    </a:lnTo>
                    <a:lnTo>
                      <a:pt x="95" y="19"/>
                    </a:lnTo>
                    <a:lnTo>
                      <a:pt x="95" y="19"/>
                    </a:lnTo>
                    <a:lnTo>
                      <a:pt x="95" y="19"/>
                    </a:lnTo>
                    <a:lnTo>
                      <a:pt x="95" y="12"/>
                    </a:lnTo>
                    <a:lnTo>
                      <a:pt x="95" y="12"/>
                    </a:lnTo>
                    <a:lnTo>
                      <a:pt x="95" y="12"/>
                    </a:lnTo>
                    <a:lnTo>
                      <a:pt x="95" y="6"/>
                    </a:lnTo>
                    <a:lnTo>
                      <a:pt x="95" y="6"/>
                    </a:lnTo>
                    <a:lnTo>
                      <a:pt x="95" y="6"/>
                    </a:lnTo>
                    <a:lnTo>
                      <a:pt x="95" y="6"/>
                    </a:lnTo>
                    <a:lnTo>
                      <a:pt x="95" y="6"/>
                    </a:lnTo>
                    <a:lnTo>
                      <a:pt x="95" y="0"/>
                    </a:lnTo>
                    <a:lnTo>
                      <a:pt x="95" y="0"/>
                    </a:lnTo>
                    <a:lnTo>
                      <a:pt x="95" y="0"/>
                    </a:lnTo>
                    <a:lnTo>
                      <a:pt x="95" y="0"/>
                    </a:lnTo>
                    <a:lnTo>
                      <a:pt x="95" y="0"/>
                    </a:lnTo>
                    <a:lnTo>
                      <a:pt x="95" y="0"/>
                    </a:lnTo>
                    <a:lnTo>
                      <a:pt x="95" y="0"/>
                    </a:lnTo>
                    <a:lnTo>
                      <a:pt x="95" y="0"/>
                    </a:lnTo>
                    <a:lnTo>
                      <a:pt x="101" y="0"/>
                    </a:lnTo>
                    <a:lnTo>
                      <a:pt x="101" y="6"/>
                    </a:lnTo>
                    <a:lnTo>
                      <a:pt x="101" y="6"/>
                    </a:lnTo>
                    <a:lnTo>
                      <a:pt x="101" y="6"/>
                    </a:lnTo>
                    <a:lnTo>
                      <a:pt x="95" y="6"/>
                    </a:lnTo>
                    <a:lnTo>
                      <a:pt x="95" y="6"/>
                    </a:lnTo>
                    <a:lnTo>
                      <a:pt x="95" y="6"/>
                    </a:lnTo>
                    <a:lnTo>
                      <a:pt x="95" y="12"/>
                    </a:lnTo>
                    <a:lnTo>
                      <a:pt x="95" y="12"/>
                    </a:lnTo>
                    <a:lnTo>
                      <a:pt x="95" y="12"/>
                    </a:lnTo>
                    <a:lnTo>
                      <a:pt x="95" y="12"/>
                    </a:lnTo>
                    <a:lnTo>
                      <a:pt x="95" y="12"/>
                    </a:lnTo>
                    <a:lnTo>
                      <a:pt x="95" y="12"/>
                    </a:lnTo>
                    <a:lnTo>
                      <a:pt x="95" y="12"/>
                    </a:lnTo>
                    <a:lnTo>
                      <a:pt x="95" y="12"/>
                    </a:lnTo>
                    <a:lnTo>
                      <a:pt x="95" y="12"/>
                    </a:lnTo>
                    <a:lnTo>
                      <a:pt x="95" y="19"/>
                    </a:lnTo>
                    <a:lnTo>
                      <a:pt x="101" y="19"/>
                    </a:lnTo>
                    <a:lnTo>
                      <a:pt x="101" y="19"/>
                    </a:lnTo>
                    <a:lnTo>
                      <a:pt x="101" y="19"/>
                    </a:lnTo>
                    <a:lnTo>
                      <a:pt x="95" y="19"/>
                    </a:lnTo>
                    <a:lnTo>
                      <a:pt x="95" y="19"/>
                    </a:lnTo>
                    <a:lnTo>
                      <a:pt x="95" y="19"/>
                    </a:lnTo>
                    <a:lnTo>
                      <a:pt x="95" y="19"/>
                    </a:lnTo>
                    <a:lnTo>
                      <a:pt x="95" y="19"/>
                    </a:lnTo>
                    <a:lnTo>
                      <a:pt x="95" y="19"/>
                    </a:lnTo>
                    <a:lnTo>
                      <a:pt x="95" y="19"/>
                    </a:lnTo>
                    <a:lnTo>
                      <a:pt x="95" y="19"/>
                    </a:lnTo>
                    <a:lnTo>
                      <a:pt x="95" y="19"/>
                    </a:lnTo>
                    <a:lnTo>
                      <a:pt x="95" y="19"/>
                    </a:lnTo>
                    <a:lnTo>
                      <a:pt x="95" y="25"/>
                    </a:lnTo>
                    <a:lnTo>
                      <a:pt x="95" y="25"/>
                    </a:lnTo>
                    <a:lnTo>
                      <a:pt x="95" y="25"/>
                    </a:lnTo>
                    <a:lnTo>
                      <a:pt x="95" y="25"/>
                    </a:lnTo>
                    <a:lnTo>
                      <a:pt x="88" y="31"/>
                    </a:lnTo>
                    <a:lnTo>
                      <a:pt x="88" y="31"/>
                    </a:lnTo>
                    <a:lnTo>
                      <a:pt x="88" y="31"/>
                    </a:lnTo>
                    <a:lnTo>
                      <a:pt x="88" y="31"/>
                    </a:lnTo>
                    <a:lnTo>
                      <a:pt x="88" y="37"/>
                    </a:lnTo>
                    <a:lnTo>
                      <a:pt x="88" y="37"/>
                    </a:lnTo>
                    <a:lnTo>
                      <a:pt x="88" y="44"/>
                    </a:lnTo>
                    <a:lnTo>
                      <a:pt x="88" y="44"/>
                    </a:lnTo>
                    <a:lnTo>
                      <a:pt x="88" y="44"/>
                    </a:lnTo>
                    <a:lnTo>
                      <a:pt x="88" y="44"/>
                    </a:lnTo>
                    <a:lnTo>
                      <a:pt x="88" y="50"/>
                    </a:lnTo>
                  </a:path>
                </a:pathLst>
              </a:custGeom>
              <a:noFill/>
              <a:ln w="0">
                <a:solidFill>
                  <a:srgbClr val="000000"/>
                </a:solidFill>
                <a:prstDash val="solid"/>
                <a:round/>
                <a:headEnd/>
                <a:tailEnd/>
              </a:ln>
            </p:spPr>
            <p:txBody>
              <a:bodyPr/>
              <a:lstStyle/>
              <a:p>
                <a:endParaRPr lang="en-US" dirty="0"/>
              </a:p>
            </p:txBody>
          </p:sp>
          <p:sp>
            <p:nvSpPr>
              <p:cNvPr id="82195" name="Freeform 14611"/>
              <p:cNvSpPr>
                <a:spLocks/>
              </p:cNvSpPr>
              <p:nvPr/>
            </p:nvSpPr>
            <p:spPr bwMode="auto">
              <a:xfrm>
                <a:off x="818" y="2884"/>
                <a:ext cx="232" cy="214"/>
              </a:xfrm>
              <a:custGeom>
                <a:avLst/>
                <a:gdLst/>
                <a:ahLst/>
                <a:cxnLst>
                  <a:cxn ang="0">
                    <a:pos x="37" y="6"/>
                  </a:cxn>
                  <a:cxn ang="0">
                    <a:pos x="31" y="19"/>
                  </a:cxn>
                  <a:cxn ang="0">
                    <a:pos x="31" y="44"/>
                  </a:cxn>
                  <a:cxn ang="0">
                    <a:pos x="37" y="57"/>
                  </a:cxn>
                  <a:cxn ang="0">
                    <a:pos x="37" y="50"/>
                  </a:cxn>
                  <a:cxn ang="0">
                    <a:pos x="50" y="63"/>
                  </a:cxn>
                  <a:cxn ang="0">
                    <a:pos x="56" y="88"/>
                  </a:cxn>
                  <a:cxn ang="0">
                    <a:pos x="63" y="120"/>
                  </a:cxn>
                  <a:cxn ang="0">
                    <a:pos x="63" y="132"/>
                  </a:cxn>
                  <a:cxn ang="0">
                    <a:pos x="63" y="145"/>
                  </a:cxn>
                  <a:cxn ang="0">
                    <a:pos x="75" y="151"/>
                  </a:cxn>
                  <a:cxn ang="0">
                    <a:pos x="88" y="170"/>
                  </a:cxn>
                  <a:cxn ang="0">
                    <a:pos x="81" y="170"/>
                  </a:cxn>
                  <a:cxn ang="0">
                    <a:pos x="75" y="157"/>
                  </a:cxn>
                  <a:cxn ang="0">
                    <a:pos x="56" y="145"/>
                  </a:cxn>
                  <a:cxn ang="0">
                    <a:pos x="56" y="151"/>
                  </a:cxn>
                  <a:cxn ang="0">
                    <a:pos x="50" y="157"/>
                  </a:cxn>
                  <a:cxn ang="0">
                    <a:pos x="37" y="145"/>
                  </a:cxn>
                  <a:cxn ang="0">
                    <a:pos x="0" y="157"/>
                  </a:cxn>
                  <a:cxn ang="0">
                    <a:pos x="69" y="176"/>
                  </a:cxn>
                  <a:cxn ang="0">
                    <a:pos x="75" y="182"/>
                  </a:cxn>
                  <a:cxn ang="0">
                    <a:pos x="75" y="195"/>
                  </a:cxn>
                  <a:cxn ang="0">
                    <a:pos x="75" y="201"/>
                  </a:cxn>
                  <a:cxn ang="0">
                    <a:pos x="75" y="208"/>
                  </a:cxn>
                  <a:cxn ang="0">
                    <a:pos x="81" y="208"/>
                  </a:cxn>
                  <a:cxn ang="0">
                    <a:pos x="81" y="201"/>
                  </a:cxn>
                  <a:cxn ang="0">
                    <a:pos x="81" y="195"/>
                  </a:cxn>
                  <a:cxn ang="0">
                    <a:pos x="75" y="189"/>
                  </a:cxn>
                  <a:cxn ang="0">
                    <a:pos x="88" y="176"/>
                  </a:cxn>
                  <a:cxn ang="0">
                    <a:pos x="113" y="157"/>
                  </a:cxn>
                  <a:cxn ang="0">
                    <a:pos x="138" y="145"/>
                  </a:cxn>
                  <a:cxn ang="0">
                    <a:pos x="138" y="145"/>
                  </a:cxn>
                  <a:cxn ang="0">
                    <a:pos x="138" y="151"/>
                  </a:cxn>
                  <a:cxn ang="0">
                    <a:pos x="157" y="145"/>
                  </a:cxn>
                  <a:cxn ang="0">
                    <a:pos x="163" y="120"/>
                  </a:cxn>
                  <a:cxn ang="0">
                    <a:pos x="157" y="107"/>
                  </a:cxn>
                  <a:cxn ang="0">
                    <a:pos x="157" y="113"/>
                  </a:cxn>
                  <a:cxn ang="0">
                    <a:pos x="151" y="101"/>
                  </a:cxn>
                  <a:cxn ang="0">
                    <a:pos x="151" y="88"/>
                  </a:cxn>
                  <a:cxn ang="0">
                    <a:pos x="138" y="94"/>
                  </a:cxn>
                  <a:cxn ang="0">
                    <a:pos x="132" y="88"/>
                  </a:cxn>
                  <a:cxn ang="0">
                    <a:pos x="125" y="82"/>
                  </a:cxn>
                  <a:cxn ang="0">
                    <a:pos x="125" y="69"/>
                  </a:cxn>
                  <a:cxn ang="0">
                    <a:pos x="125" y="50"/>
                  </a:cxn>
                  <a:cxn ang="0">
                    <a:pos x="132" y="69"/>
                  </a:cxn>
                  <a:cxn ang="0">
                    <a:pos x="132" y="82"/>
                  </a:cxn>
                  <a:cxn ang="0">
                    <a:pos x="144" y="88"/>
                  </a:cxn>
                  <a:cxn ang="0">
                    <a:pos x="157" y="94"/>
                  </a:cxn>
                  <a:cxn ang="0">
                    <a:pos x="169" y="101"/>
                  </a:cxn>
                  <a:cxn ang="0">
                    <a:pos x="163" y="107"/>
                  </a:cxn>
                  <a:cxn ang="0">
                    <a:pos x="169" y="113"/>
                  </a:cxn>
                  <a:cxn ang="0">
                    <a:pos x="176" y="107"/>
                  </a:cxn>
                  <a:cxn ang="0">
                    <a:pos x="182" y="94"/>
                  </a:cxn>
                  <a:cxn ang="0">
                    <a:pos x="169" y="94"/>
                  </a:cxn>
                  <a:cxn ang="0">
                    <a:pos x="182" y="88"/>
                  </a:cxn>
                  <a:cxn ang="0">
                    <a:pos x="182" y="94"/>
                  </a:cxn>
                  <a:cxn ang="0">
                    <a:pos x="176" y="107"/>
                  </a:cxn>
                  <a:cxn ang="0">
                    <a:pos x="195" y="120"/>
                  </a:cxn>
                  <a:cxn ang="0">
                    <a:pos x="201" y="145"/>
                  </a:cxn>
                  <a:cxn ang="0">
                    <a:pos x="195" y="120"/>
                  </a:cxn>
                  <a:cxn ang="0">
                    <a:pos x="201" y="120"/>
                  </a:cxn>
                  <a:cxn ang="0">
                    <a:pos x="213" y="107"/>
                  </a:cxn>
                </a:cxnLst>
                <a:rect l="0" t="0" r="r" b="b"/>
                <a:pathLst>
                  <a:path w="232" h="214">
                    <a:moveTo>
                      <a:pt x="37" y="0"/>
                    </a:moveTo>
                    <a:lnTo>
                      <a:pt x="37" y="0"/>
                    </a:lnTo>
                    <a:lnTo>
                      <a:pt x="37" y="0"/>
                    </a:lnTo>
                    <a:lnTo>
                      <a:pt x="37" y="0"/>
                    </a:lnTo>
                    <a:lnTo>
                      <a:pt x="31" y="0"/>
                    </a:lnTo>
                    <a:lnTo>
                      <a:pt x="31" y="6"/>
                    </a:lnTo>
                    <a:lnTo>
                      <a:pt x="31" y="6"/>
                    </a:lnTo>
                    <a:lnTo>
                      <a:pt x="31" y="6"/>
                    </a:lnTo>
                    <a:lnTo>
                      <a:pt x="31" y="6"/>
                    </a:lnTo>
                    <a:lnTo>
                      <a:pt x="31" y="6"/>
                    </a:lnTo>
                    <a:lnTo>
                      <a:pt x="31" y="6"/>
                    </a:lnTo>
                    <a:lnTo>
                      <a:pt x="37" y="6"/>
                    </a:lnTo>
                    <a:lnTo>
                      <a:pt x="37" y="6"/>
                    </a:lnTo>
                    <a:lnTo>
                      <a:pt x="37" y="6"/>
                    </a:lnTo>
                    <a:lnTo>
                      <a:pt x="37" y="6"/>
                    </a:lnTo>
                    <a:lnTo>
                      <a:pt x="37" y="6"/>
                    </a:lnTo>
                    <a:lnTo>
                      <a:pt x="37" y="6"/>
                    </a:lnTo>
                    <a:lnTo>
                      <a:pt x="31" y="6"/>
                    </a:lnTo>
                    <a:lnTo>
                      <a:pt x="31" y="6"/>
                    </a:lnTo>
                    <a:lnTo>
                      <a:pt x="31" y="6"/>
                    </a:lnTo>
                    <a:lnTo>
                      <a:pt x="31" y="13"/>
                    </a:lnTo>
                    <a:lnTo>
                      <a:pt x="31" y="13"/>
                    </a:lnTo>
                    <a:lnTo>
                      <a:pt x="37" y="13"/>
                    </a:lnTo>
                    <a:lnTo>
                      <a:pt x="37" y="13"/>
                    </a:lnTo>
                    <a:lnTo>
                      <a:pt x="31" y="13"/>
                    </a:lnTo>
                    <a:lnTo>
                      <a:pt x="31" y="13"/>
                    </a:lnTo>
                    <a:lnTo>
                      <a:pt x="31" y="13"/>
                    </a:lnTo>
                    <a:lnTo>
                      <a:pt x="31" y="13"/>
                    </a:lnTo>
                    <a:lnTo>
                      <a:pt x="31" y="19"/>
                    </a:lnTo>
                    <a:lnTo>
                      <a:pt x="31" y="19"/>
                    </a:lnTo>
                    <a:lnTo>
                      <a:pt x="31" y="19"/>
                    </a:lnTo>
                    <a:lnTo>
                      <a:pt x="31" y="19"/>
                    </a:lnTo>
                    <a:lnTo>
                      <a:pt x="31" y="19"/>
                    </a:lnTo>
                    <a:lnTo>
                      <a:pt x="31" y="19"/>
                    </a:lnTo>
                    <a:lnTo>
                      <a:pt x="31" y="19"/>
                    </a:lnTo>
                    <a:lnTo>
                      <a:pt x="31" y="25"/>
                    </a:lnTo>
                    <a:lnTo>
                      <a:pt x="31" y="25"/>
                    </a:lnTo>
                    <a:lnTo>
                      <a:pt x="31" y="25"/>
                    </a:lnTo>
                    <a:lnTo>
                      <a:pt x="31" y="25"/>
                    </a:lnTo>
                    <a:lnTo>
                      <a:pt x="31" y="25"/>
                    </a:lnTo>
                    <a:lnTo>
                      <a:pt x="31" y="31"/>
                    </a:lnTo>
                    <a:lnTo>
                      <a:pt x="31" y="31"/>
                    </a:lnTo>
                    <a:lnTo>
                      <a:pt x="31" y="31"/>
                    </a:lnTo>
                    <a:lnTo>
                      <a:pt x="31" y="31"/>
                    </a:lnTo>
                    <a:lnTo>
                      <a:pt x="31" y="38"/>
                    </a:lnTo>
                    <a:lnTo>
                      <a:pt x="31" y="38"/>
                    </a:lnTo>
                    <a:lnTo>
                      <a:pt x="31" y="44"/>
                    </a:lnTo>
                    <a:lnTo>
                      <a:pt x="31" y="44"/>
                    </a:lnTo>
                    <a:lnTo>
                      <a:pt x="31" y="44"/>
                    </a:lnTo>
                    <a:lnTo>
                      <a:pt x="31" y="44"/>
                    </a:lnTo>
                    <a:lnTo>
                      <a:pt x="31" y="44"/>
                    </a:lnTo>
                    <a:lnTo>
                      <a:pt x="25" y="50"/>
                    </a:lnTo>
                    <a:lnTo>
                      <a:pt x="25" y="50"/>
                    </a:lnTo>
                    <a:lnTo>
                      <a:pt x="31" y="50"/>
                    </a:lnTo>
                    <a:lnTo>
                      <a:pt x="31" y="57"/>
                    </a:lnTo>
                    <a:lnTo>
                      <a:pt x="31" y="57"/>
                    </a:lnTo>
                    <a:lnTo>
                      <a:pt x="31" y="57"/>
                    </a:lnTo>
                    <a:lnTo>
                      <a:pt x="31" y="57"/>
                    </a:lnTo>
                    <a:lnTo>
                      <a:pt x="31" y="57"/>
                    </a:lnTo>
                    <a:lnTo>
                      <a:pt x="31" y="57"/>
                    </a:lnTo>
                    <a:lnTo>
                      <a:pt x="31" y="57"/>
                    </a:lnTo>
                    <a:lnTo>
                      <a:pt x="37" y="57"/>
                    </a:lnTo>
                    <a:lnTo>
                      <a:pt x="37" y="57"/>
                    </a:lnTo>
                    <a:lnTo>
                      <a:pt x="37" y="57"/>
                    </a:lnTo>
                    <a:lnTo>
                      <a:pt x="37" y="57"/>
                    </a:lnTo>
                    <a:lnTo>
                      <a:pt x="37" y="63"/>
                    </a:lnTo>
                    <a:lnTo>
                      <a:pt x="37" y="63"/>
                    </a:lnTo>
                    <a:lnTo>
                      <a:pt x="37" y="63"/>
                    </a:lnTo>
                    <a:lnTo>
                      <a:pt x="37" y="63"/>
                    </a:lnTo>
                    <a:lnTo>
                      <a:pt x="37" y="63"/>
                    </a:lnTo>
                    <a:lnTo>
                      <a:pt x="37" y="63"/>
                    </a:lnTo>
                    <a:lnTo>
                      <a:pt x="37" y="63"/>
                    </a:lnTo>
                    <a:lnTo>
                      <a:pt x="37" y="57"/>
                    </a:lnTo>
                    <a:lnTo>
                      <a:pt x="37" y="57"/>
                    </a:lnTo>
                    <a:lnTo>
                      <a:pt x="37" y="57"/>
                    </a:lnTo>
                    <a:lnTo>
                      <a:pt x="37" y="50"/>
                    </a:lnTo>
                    <a:lnTo>
                      <a:pt x="37" y="50"/>
                    </a:lnTo>
                    <a:lnTo>
                      <a:pt x="37" y="50"/>
                    </a:lnTo>
                    <a:lnTo>
                      <a:pt x="37" y="50"/>
                    </a:lnTo>
                    <a:lnTo>
                      <a:pt x="37" y="50"/>
                    </a:lnTo>
                    <a:lnTo>
                      <a:pt x="37" y="50"/>
                    </a:lnTo>
                    <a:lnTo>
                      <a:pt x="44" y="50"/>
                    </a:lnTo>
                    <a:lnTo>
                      <a:pt x="44" y="50"/>
                    </a:lnTo>
                    <a:lnTo>
                      <a:pt x="44" y="50"/>
                    </a:lnTo>
                    <a:lnTo>
                      <a:pt x="44" y="57"/>
                    </a:lnTo>
                    <a:lnTo>
                      <a:pt x="44" y="57"/>
                    </a:lnTo>
                    <a:lnTo>
                      <a:pt x="44" y="57"/>
                    </a:lnTo>
                    <a:lnTo>
                      <a:pt x="44" y="57"/>
                    </a:lnTo>
                    <a:lnTo>
                      <a:pt x="44" y="57"/>
                    </a:lnTo>
                    <a:lnTo>
                      <a:pt x="44" y="57"/>
                    </a:lnTo>
                    <a:lnTo>
                      <a:pt x="44" y="57"/>
                    </a:lnTo>
                    <a:lnTo>
                      <a:pt x="44" y="63"/>
                    </a:lnTo>
                    <a:lnTo>
                      <a:pt x="50" y="57"/>
                    </a:lnTo>
                    <a:lnTo>
                      <a:pt x="50" y="63"/>
                    </a:lnTo>
                    <a:lnTo>
                      <a:pt x="50" y="63"/>
                    </a:lnTo>
                    <a:lnTo>
                      <a:pt x="50" y="63"/>
                    </a:lnTo>
                    <a:lnTo>
                      <a:pt x="50" y="63"/>
                    </a:lnTo>
                    <a:lnTo>
                      <a:pt x="50" y="63"/>
                    </a:lnTo>
                    <a:lnTo>
                      <a:pt x="50" y="63"/>
                    </a:lnTo>
                    <a:lnTo>
                      <a:pt x="50" y="63"/>
                    </a:lnTo>
                    <a:lnTo>
                      <a:pt x="50" y="63"/>
                    </a:lnTo>
                    <a:lnTo>
                      <a:pt x="50" y="63"/>
                    </a:lnTo>
                    <a:lnTo>
                      <a:pt x="50" y="69"/>
                    </a:lnTo>
                    <a:lnTo>
                      <a:pt x="50" y="69"/>
                    </a:lnTo>
                    <a:lnTo>
                      <a:pt x="50" y="69"/>
                    </a:lnTo>
                    <a:lnTo>
                      <a:pt x="56" y="76"/>
                    </a:lnTo>
                    <a:lnTo>
                      <a:pt x="56" y="76"/>
                    </a:lnTo>
                    <a:lnTo>
                      <a:pt x="56" y="82"/>
                    </a:lnTo>
                    <a:lnTo>
                      <a:pt x="56" y="82"/>
                    </a:lnTo>
                    <a:lnTo>
                      <a:pt x="56" y="88"/>
                    </a:lnTo>
                    <a:lnTo>
                      <a:pt x="56" y="88"/>
                    </a:lnTo>
                    <a:lnTo>
                      <a:pt x="56" y="88"/>
                    </a:lnTo>
                    <a:lnTo>
                      <a:pt x="56" y="88"/>
                    </a:lnTo>
                    <a:lnTo>
                      <a:pt x="56" y="94"/>
                    </a:lnTo>
                    <a:lnTo>
                      <a:pt x="56" y="94"/>
                    </a:lnTo>
                    <a:lnTo>
                      <a:pt x="56" y="94"/>
                    </a:lnTo>
                    <a:lnTo>
                      <a:pt x="56" y="101"/>
                    </a:lnTo>
                    <a:lnTo>
                      <a:pt x="56" y="101"/>
                    </a:lnTo>
                    <a:lnTo>
                      <a:pt x="63" y="107"/>
                    </a:lnTo>
                    <a:lnTo>
                      <a:pt x="63" y="107"/>
                    </a:lnTo>
                    <a:lnTo>
                      <a:pt x="63" y="113"/>
                    </a:lnTo>
                    <a:lnTo>
                      <a:pt x="63" y="113"/>
                    </a:lnTo>
                    <a:lnTo>
                      <a:pt x="63" y="113"/>
                    </a:lnTo>
                    <a:lnTo>
                      <a:pt x="63" y="113"/>
                    </a:lnTo>
                    <a:lnTo>
                      <a:pt x="63" y="120"/>
                    </a:lnTo>
                    <a:lnTo>
                      <a:pt x="63" y="120"/>
                    </a:lnTo>
                    <a:lnTo>
                      <a:pt x="63" y="120"/>
                    </a:lnTo>
                    <a:lnTo>
                      <a:pt x="63" y="120"/>
                    </a:lnTo>
                    <a:lnTo>
                      <a:pt x="63" y="126"/>
                    </a:lnTo>
                    <a:lnTo>
                      <a:pt x="63" y="126"/>
                    </a:lnTo>
                    <a:lnTo>
                      <a:pt x="63" y="126"/>
                    </a:lnTo>
                    <a:lnTo>
                      <a:pt x="63" y="126"/>
                    </a:lnTo>
                    <a:lnTo>
                      <a:pt x="63" y="126"/>
                    </a:lnTo>
                    <a:lnTo>
                      <a:pt x="63" y="126"/>
                    </a:lnTo>
                    <a:lnTo>
                      <a:pt x="63" y="132"/>
                    </a:lnTo>
                    <a:lnTo>
                      <a:pt x="63" y="132"/>
                    </a:lnTo>
                    <a:lnTo>
                      <a:pt x="63" y="132"/>
                    </a:lnTo>
                    <a:lnTo>
                      <a:pt x="63" y="132"/>
                    </a:lnTo>
                    <a:lnTo>
                      <a:pt x="63" y="132"/>
                    </a:lnTo>
                    <a:lnTo>
                      <a:pt x="63" y="132"/>
                    </a:lnTo>
                    <a:lnTo>
                      <a:pt x="63" y="132"/>
                    </a:lnTo>
                    <a:lnTo>
                      <a:pt x="63" y="132"/>
                    </a:lnTo>
                    <a:lnTo>
                      <a:pt x="63" y="132"/>
                    </a:lnTo>
                    <a:lnTo>
                      <a:pt x="63" y="132"/>
                    </a:lnTo>
                    <a:lnTo>
                      <a:pt x="63" y="132"/>
                    </a:lnTo>
                    <a:lnTo>
                      <a:pt x="63" y="138"/>
                    </a:lnTo>
                    <a:lnTo>
                      <a:pt x="63" y="138"/>
                    </a:lnTo>
                    <a:lnTo>
                      <a:pt x="63" y="138"/>
                    </a:lnTo>
                    <a:lnTo>
                      <a:pt x="63" y="138"/>
                    </a:lnTo>
                    <a:lnTo>
                      <a:pt x="63" y="138"/>
                    </a:lnTo>
                    <a:lnTo>
                      <a:pt x="63" y="138"/>
                    </a:lnTo>
                    <a:lnTo>
                      <a:pt x="63" y="138"/>
                    </a:lnTo>
                    <a:lnTo>
                      <a:pt x="63" y="138"/>
                    </a:lnTo>
                    <a:lnTo>
                      <a:pt x="63" y="138"/>
                    </a:lnTo>
                    <a:lnTo>
                      <a:pt x="63" y="145"/>
                    </a:lnTo>
                    <a:lnTo>
                      <a:pt x="63" y="145"/>
                    </a:lnTo>
                    <a:lnTo>
                      <a:pt x="63" y="145"/>
                    </a:lnTo>
                    <a:lnTo>
                      <a:pt x="63" y="145"/>
                    </a:lnTo>
                    <a:lnTo>
                      <a:pt x="63" y="145"/>
                    </a:lnTo>
                    <a:lnTo>
                      <a:pt x="63" y="145"/>
                    </a:lnTo>
                    <a:lnTo>
                      <a:pt x="69" y="145"/>
                    </a:lnTo>
                    <a:lnTo>
                      <a:pt x="69" y="145"/>
                    </a:lnTo>
                    <a:lnTo>
                      <a:pt x="69" y="145"/>
                    </a:lnTo>
                    <a:lnTo>
                      <a:pt x="69" y="145"/>
                    </a:lnTo>
                    <a:lnTo>
                      <a:pt x="69" y="145"/>
                    </a:lnTo>
                    <a:lnTo>
                      <a:pt x="69" y="145"/>
                    </a:lnTo>
                    <a:lnTo>
                      <a:pt x="69" y="145"/>
                    </a:lnTo>
                    <a:lnTo>
                      <a:pt x="75" y="145"/>
                    </a:lnTo>
                    <a:lnTo>
                      <a:pt x="75" y="145"/>
                    </a:lnTo>
                    <a:lnTo>
                      <a:pt x="75" y="145"/>
                    </a:lnTo>
                    <a:lnTo>
                      <a:pt x="75" y="145"/>
                    </a:lnTo>
                    <a:lnTo>
                      <a:pt x="75" y="145"/>
                    </a:lnTo>
                    <a:lnTo>
                      <a:pt x="75" y="145"/>
                    </a:lnTo>
                    <a:lnTo>
                      <a:pt x="75" y="145"/>
                    </a:lnTo>
                    <a:lnTo>
                      <a:pt x="75" y="145"/>
                    </a:lnTo>
                    <a:lnTo>
                      <a:pt x="75" y="151"/>
                    </a:lnTo>
                    <a:lnTo>
                      <a:pt x="75" y="151"/>
                    </a:lnTo>
                    <a:lnTo>
                      <a:pt x="75" y="151"/>
                    </a:lnTo>
                    <a:lnTo>
                      <a:pt x="75" y="151"/>
                    </a:lnTo>
                    <a:lnTo>
                      <a:pt x="75" y="151"/>
                    </a:lnTo>
                    <a:lnTo>
                      <a:pt x="75" y="151"/>
                    </a:lnTo>
                    <a:lnTo>
                      <a:pt x="81" y="157"/>
                    </a:lnTo>
                    <a:lnTo>
                      <a:pt x="81" y="157"/>
                    </a:lnTo>
                    <a:lnTo>
                      <a:pt x="81" y="157"/>
                    </a:lnTo>
                    <a:lnTo>
                      <a:pt x="81" y="157"/>
                    </a:lnTo>
                    <a:lnTo>
                      <a:pt x="88" y="164"/>
                    </a:lnTo>
                    <a:lnTo>
                      <a:pt x="88" y="164"/>
                    </a:lnTo>
                    <a:lnTo>
                      <a:pt x="88" y="164"/>
                    </a:lnTo>
                    <a:lnTo>
                      <a:pt x="88" y="164"/>
                    </a:lnTo>
                    <a:lnTo>
                      <a:pt x="88" y="164"/>
                    </a:lnTo>
                    <a:lnTo>
                      <a:pt x="88" y="164"/>
                    </a:lnTo>
                    <a:lnTo>
                      <a:pt x="88" y="170"/>
                    </a:lnTo>
                    <a:lnTo>
                      <a:pt x="88" y="170"/>
                    </a:lnTo>
                    <a:lnTo>
                      <a:pt x="88" y="170"/>
                    </a:lnTo>
                    <a:lnTo>
                      <a:pt x="88" y="170"/>
                    </a:lnTo>
                    <a:lnTo>
                      <a:pt x="88" y="170"/>
                    </a:lnTo>
                    <a:lnTo>
                      <a:pt x="88" y="170"/>
                    </a:lnTo>
                    <a:lnTo>
                      <a:pt x="88" y="170"/>
                    </a:lnTo>
                    <a:lnTo>
                      <a:pt x="88" y="170"/>
                    </a:lnTo>
                    <a:lnTo>
                      <a:pt x="88" y="170"/>
                    </a:lnTo>
                    <a:lnTo>
                      <a:pt x="88" y="170"/>
                    </a:lnTo>
                    <a:lnTo>
                      <a:pt x="88" y="170"/>
                    </a:lnTo>
                    <a:lnTo>
                      <a:pt x="88" y="170"/>
                    </a:lnTo>
                    <a:lnTo>
                      <a:pt x="88" y="170"/>
                    </a:lnTo>
                    <a:lnTo>
                      <a:pt x="81" y="170"/>
                    </a:lnTo>
                    <a:lnTo>
                      <a:pt x="81" y="170"/>
                    </a:lnTo>
                    <a:lnTo>
                      <a:pt x="81" y="170"/>
                    </a:lnTo>
                    <a:lnTo>
                      <a:pt x="81" y="170"/>
                    </a:lnTo>
                    <a:lnTo>
                      <a:pt x="81" y="170"/>
                    </a:lnTo>
                    <a:lnTo>
                      <a:pt x="81" y="170"/>
                    </a:lnTo>
                    <a:lnTo>
                      <a:pt x="81" y="170"/>
                    </a:lnTo>
                    <a:lnTo>
                      <a:pt x="81" y="170"/>
                    </a:lnTo>
                    <a:lnTo>
                      <a:pt x="81" y="170"/>
                    </a:lnTo>
                    <a:lnTo>
                      <a:pt x="75" y="170"/>
                    </a:lnTo>
                    <a:lnTo>
                      <a:pt x="75" y="164"/>
                    </a:lnTo>
                    <a:lnTo>
                      <a:pt x="75" y="164"/>
                    </a:lnTo>
                    <a:lnTo>
                      <a:pt x="75" y="164"/>
                    </a:lnTo>
                    <a:lnTo>
                      <a:pt x="75" y="164"/>
                    </a:lnTo>
                    <a:lnTo>
                      <a:pt x="75" y="164"/>
                    </a:lnTo>
                    <a:lnTo>
                      <a:pt x="75" y="157"/>
                    </a:lnTo>
                    <a:lnTo>
                      <a:pt x="75" y="157"/>
                    </a:lnTo>
                    <a:lnTo>
                      <a:pt x="75" y="157"/>
                    </a:lnTo>
                    <a:lnTo>
                      <a:pt x="75" y="157"/>
                    </a:lnTo>
                    <a:lnTo>
                      <a:pt x="75" y="157"/>
                    </a:lnTo>
                    <a:lnTo>
                      <a:pt x="75" y="157"/>
                    </a:lnTo>
                    <a:lnTo>
                      <a:pt x="75" y="151"/>
                    </a:lnTo>
                    <a:lnTo>
                      <a:pt x="75" y="151"/>
                    </a:lnTo>
                    <a:lnTo>
                      <a:pt x="75" y="151"/>
                    </a:lnTo>
                    <a:lnTo>
                      <a:pt x="69" y="151"/>
                    </a:lnTo>
                    <a:lnTo>
                      <a:pt x="69" y="151"/>
                    </a:lnTo>
                    <a:lnTo>
                      <a:pt x="69" y="151"/>
                    </a:lnTo>
                    <a:lnTo>
                      <a:pt x="63" y="145"/>
                    </a:lnTo>
                    <a:lnTo>
                      <a:pt x="63" y="145"/>
                    </a:lnTo>
                    <a:lnTo>
                      <a:pt x="63" y="145"/>
                    </a:lnTo>
                    <a:lnTo>
                      <a:pt x="56" y="145"/>
                    </a:lnTo>
                    <a:lnTo>
                      <a:pt x="56" y="145"/>
                    </a:lnTo>
                    <a:lnTo>
                      <a:pt x="56" y="145"/>
                    </a:lnTo>
                    <a:lnTo>
                      <a:pt x="56" y="145"/>
                    </a:lnTo>
                    <a:lnTo>
                      <a:pt x="56" y="145"/>
                    </a:lnTo>
                    <a:lnTo>
                      <a:pt x="56" y="145"/>
                    </a:lnTo>
                    <a:lnTo>
                      <a:pt x="56" y="145"/>
                    </a:lnTo>
                    <a:lnTo>
                      <a:pt x="56" y="151"/>
                    </a:lnTo>
                    <a:lnTo>
                      <a:pt x="56" y="145"/>
                    </a:lnTo>
                    <a:lnTo>
                      <a:pt x="56" y="145"/>
                    </a:lnTo>
                    <a:lnTo>
                      <a:pt x="56" y="145"/>
                    </a:lnTo>
                    <a:lnTo>
                      <a:pt x="56" y="145"/>
                    </a:lnTo>
                    <a:lnTo>
                      <a:pt x="56" y="145"/>
                    </a:lnTo>
                    <a:lnTo>
                      <a:pt x="56" y="145"/>
                    </a:lnTo>
                    <a:lnTo>
                      <a:pt x="50" y="151"/>
                    </a:lnTo>
                    <a:lnTo>
                      <a:pt x="50" y="151"/>
                    </a:lnTo>
                    <a:lnTo>
                      <a:pt x="50" y="151"/>
                    </a:lnTo>
                    <a:lnTo>
                      <a:pt x="50" y="151"/>
                    </a:lnTo>
                    <a:lnTo>
                      <a:pt x="50" y="151"/>
                    </a:lnTo>
                    <a:lnTo>
                      <a:pt x="50" y="151"/>
                    </a:lnTo>
                    <a:lnTo>
                      <a:pt x="50" y="151"/>
                    </a:lnTo>
                    <a:lnTo>
                      <a:pt x="56" y="151"/>
                    </a:lnTo>
                    <a:lnTo>
                      <a:pt x="56" y="151"/>
                    </a:lnTo>
                    <a:lnTo>
                      <a:pt x="56" y="151"/>
                    </a:lnTo>
                    <a:lnTo>
                      <a:pt x="56" y="157"/>
                    </a:lnTo>
                    <a:lnTo>
                      <a:pt x="50" y="157"/>
                    </a:lnTo>
                    <a:lnTo>
                      <a:pt x="50" y="151"/>
                    </a:lnTo>
                    <a:lnTo>
                      <a:pt x="50" y="151"/>
                    </a:lnTo>
                    <a:lnTo>
                      <a:pt x="50" y="157"/>
                    </a:lnTo>
                    <a:lnTo>
                      <a:pt x="50" y="157"/>
                    </a:lnTo>
                    <a:lnTo>
                      <a:pt x="50" y="157"/>
                    </a:lnTo>
                    <a:lnTo>
                      <a:pt x="50" y="157"/>
                    </a:lnTo>
                    <a:lnTo>
                      <a:pt x="50" y="157"/>
                    </a:lnTo>
                    <a:lnTo>
                      <a:pt x="50" y="157"/>
                    </a:lnTo>
                    <a:lnTo>
                      <a:pt x="50" y="157"/>
                    </a:lnTo>
                    <a:lnTo>
                      <a:pt x="50" y="157"/>
                    </a:lnTo>
                    <a:lnTo>
                      <a:pt x="50" y="157"/>
                    </a:lnTo>
                    <a:lnTo>
                      <a:pt x="50" y="157"/>
                    </a:lnTo>
                    <a:lnTo>
                      <a:pt x="50" y="157"/>
                    </a:lnTo>
                    <a:lnTo>
                      <a:pt x="50" y="157"/>
                    </a:lnTo>
                    <a:lnTo>
                      <a:pt x="50" y="157"/>
                    </a:lnTo>
                    <a:lnTo>
                      <a:pt x="50" y="157"/>
                    </a:lnTo>
                    <a:lnTo>
                      <a:pt x="50" y="157"/>
                    </a:lnTo>
                    <a:lnTo>
                      <a:pt x="44" y="157"/>
                    </a:lnTo>
                    <a:lnTo>
                      <a:pt x="44" y="157"/>
                    </a:lnTo>
                    <a:lnTo>
                      <a:pt x="44" y="151"/>
                    </a:lnTo>
                    <a:lnTo>
                      <a:pt x="44" y="151"/>
                    </a:lnTo>
                    <a:lnTo>
                      <a:pt x="44" y="151"/>
                    </a:lnTo>
                    <a:lnTo>
                      <a:pt x="44" y="151"/>
                    </a:lnTo>
                    <a:lnTo>
                      <a:pt x="44" y="151"/>
                    </a:lnTo>
                    <a:lnTo>
                      <a:pt x="37" y="151"/>
                    </a:lnTo>
                    <a:lnTo>
                      <a:pt x="37" y="145"/>
                    </a:lnTo>
                    <a:lnTo>
                      <a:pt x="37" y="145"/>
                    </a:lnTo>
                    <a:lnTo>
                      <a:pt x="37" y="145"/>
                    </a:lnTo>
                    <a:lnTo>
                      <a:pt x="31" y="151"/>
                    </a:lnTo>
                    <a:lnTo>
                      <a:pt x="31" y="151"/>
                    </a:lnTo>
                    <a:lnTo>
                      <a:pt x="31" y="151"/>
                    </a:lnTo>
                    <a:lnTo>
                      <a:pt x="25" y="151"/>
                    </a:lnTo>
                    <a:lnTo>
                      <a:pt x="25" y="151"/>
                    </a:lnTo>
                    <a:lnTo>
                      <a:pt x="19" y="151"/>
                    </a:lnTo>
                    <a:lnTo>
                      <a:pt x="19" y="151"/>
                    </a:lnTo>
                    <a:lnTo>
                      <a:pt x="19" y="151"/>
                    </a:lnTo>
                    <a:lnTo>
                      <a:pt x="12" y="151"/>
                    </a:lnTo>
                    <a:lnTo>
                      <a:pt x="12" y="151"/>
                    </a:lnTo>
                    <a:lnTo>
                      <a:pt x="6" y="151"/>
                    </a:lnTo>
                    <a:lnTo>
                      <a:pt x="6" y="151"/>
                    </a:lnTo>
                    <a:lnTo>
                      <a:pt x="0" y="151"/>
                    </a:lnTo>
                    <a:lnTo>
                      <a:pt x="0" y="151"/>
                    </a:lnTo>
                    <a:lnTo>
                      <a:pt x="0" y="157"/>
                    </a:lnTo>
                    <a:lnTo>
                      <a:pt x="0" y="157"/>
                    </a:lnTo>
                    <a:lnTo>
                      <a:pt x="0" y="157"/>
                    </a:lnTo>
                    <a:lnTo>
                      <a:pt x="0" y="157"/>
                    </a:lnTo>
                    <a:lnTo>
                      <a:pt x="6" y="157"/>
                    </a:lnTo>
                    <a:lnTo>
                      <a:pt x="6" y="157"/>
                    </a:lnTo>
                    <a:lnTo>
                      <a:pt x="12" y="157"/>
                    </a:lnTo>
                    <a:lnTo>
                      <a:pt x="12" y="157"/>
                    </a:lnTo>
                    <a:lnTo>
                      <a:pt x="19" y="157"/>
                    </a:lnTo>
                    <a:lnTo>
                      <a:pt x="19" y="157"/>
                    </a:lnTo>
                    <a:lnTo>
                      <a:pt x="31" y="164"/>
                    </a:lnTo>
                    <a:lnTo>
                      <a:pt x="31" y="164"/>
                    </a:lnTo>
                    <a:lnTo>
                      <a:pt x="37" y="164"/>
                    </a:lnTo>
                    <a:lnTo>
                      <a:pt x="37" y="164"/>
                    </a:lnTo>
                    <a:lnTo>
                      <a:pt x="50" y="164"/>
                    </a:lnTo>
                    <a:lnTo>
                      <a:pt x="56" y="170"/>
                    </a:lnTo>
                    <a:lnTo>
                      <a:pt x="63" y="176"/>
                    </a:lnTo>
                    <a:lnTo>
                      <a:pt x="69" y="176"/>
                    </a:lnTo>
                    <a:lnTo>
                      <a:pt x="69" y="176"/>
                    </a:lnTo>
                    <a:lnTo>
                      <a:pt x="69" y="176"/>
                    </a:lnTo>
                    <a:lnTo>
                      <a:pt x="69" y="176"/>
                    </a:lnTo>
                    <a:lnTo>
                      <a:pt x="69" y="176"/>
                    </a:lnTo>
                    <a:lnTo>
                      <a:pt x="69" y="176"/>
                    </a:lnTo>
                    <a:lnTo>
                      <a:pt x="69" y="176"/>
                    </a:lnTo>
                    <a:lnTo>
                      <a:pt x="69" y="176"/>
                    </a:lnTo>
                    <a:lnTo>
                      <a:pt x="69" y="182"/>
                    </a:lnTo>
                    <a:lnTo>
                      <a:pt x="75" y="182"/>
                    </a:lnTo>
                    <a:lnTo>
                      <a:pt x="75" y="182"/>
                    </a:lnTo>
                    <a:lnTo>
                      <a:pt x="75" y="182"/>
                    </a:lnTo>
                    <a:lnTo>
                      <a:pt x="75" y="182"/>
                    </a:lnTo>
                    <a:lnTo>
                      <a:pt x="75" y="182"/>
                    </a:lnTo>
                    <a:lnTo>
                      <a:pt x="75" y="182"/>
                    </a:lnTo>
                    <a:lnTo>
                      <a:pt x="75" y="182"/>
                    </a:lnTo>
                    <a:lnTo>
                      <a:pt x="75" y="182"/>
                    </a:lnTo>
                    <a:lnTo>
                      <a:pt x="75" y="182"/>
                    </a:lnTo>
                    <a:lnTo>
                      <a:pt x="75" y="182"/>
                    </a:lnTo>
                    <a:lnTo>
                      <a:pt x="75" y="182"/>
                    </a:lnTo>
                    <a:lnTo>
                      <a:pt x="75" y="189"/>
                    </a:lnTo>
                    <a:lnTo>
                      <a:pt x="75" y="189"/>
                    </a:lnTo>
                    <a:lnTo>
                      <a:pt x="75" y="189"/>
                    </a:lnTo>
                    <a:lnTo>
                      <a:pt x="75" y="189"/>
                    </a:lnTo>
                    <a:lnTo>
                      <a:pt x="75" y="189"/>
                    </a:lnTo>
                    <a:lnTo>
                      <a:pt x="75" y="189"/>
                    </a:lnTo>
                    <a:lnTo>
                      <a:pt x="75" y="189"/>
                    </a:lnTo>
                    <a:lnTo>
                      <a:pt x="75" y="189"/>
                    </a:lnTo>
                    <a:lnTo>
                      <a:pt x="75" y="189"/>
                    </a:lnTo>
                    <a:lnTo>
                      <a:pt x="75" y="189"/>
                    </a:lnTo>
                    <a:lnTo>
                      <a:pt x="75" y="189"/>
                    </a:lnTo>
                    <a:lnTo>
                      <a:pt x="75" y="195"/>
                    </a:lnTo>
                    <a:lnTo>
                      <a:pt x="75" y="195"/>
                    </a:lnTo>
                    <a:lnTo>
                      <a:pt x="75" y="195"/>
                    </a:lnTo>
                    <a:lnTo>
                      <a:pt x="75" y="195"/>
                    </a:lnTo>
                    <a:lnTo>
                      <a:pt x="75" y="195"/>
                    </a:lnTo>
                    <a:lnTo>
                      <a:pt x="75" y="195"/>
                    </a:lnTo>
                    <a:lnTo>
                      <a:pt x="75" y="195"/>
                    </a:lnTo>
                    <a:lnTo>
                      <a:pt x="75" y="195"/>
                    </a:lnTo>
                    <a:lnTo>
                      <a:pt x="75" y="195"/>
                    </a:lnTo>
                    <a:lnTo>
                      <a:pt x="75" y="195"/>
                    </a:lnTo>
                    <a:lnTo>
                      <a:pt x="75" y="201"/>
                    </a:lnTo>
                    <a:lnTo>
                      <a:pt x="75" y="201"/>
                    </a:lnTo>
                    <a:lnTo>
                      <a:pt x="75" y="201"/>
                    </a:lnTo>
                    <a:lnTo>
                      <a:pt x="75" y="201"/>
                    </a:lnTo>
                    <a:lnTo>
                      <a:pt x="75" y="201"/>
                    </a:lnTo>
                    <a:lnTo>
                      <a:pt x="75" y="201"/>
                    </a:lnTo>
                    <a:lnTo>
                      <a:pt x="75" y="201"/>
                    </a:lnTo>
                    <a:lnTo>
                      <a:pt x="75" y="201"/>
                    </a:lnTo>
                    <a:lnTo>
                      <a:pt x="75" y="201"/>
                    </a:lnTo>
                    <a:lnTo>
                      <a:pt x="75" y="201"/>
                    </a:lnTo>
                    <a:lnTo>
                      <a:pt x="75" y="201"/>
                    </a:lnTo>
                    <a:lnTo>
                      <a:pt x="75" y="201"/>
                    </a:lnTo>
                    <a:lnTo>
                      <a:pt x="75" y="201"/>
                    </a:lnTo>
                    <a:lnTo>
                      <a:pt x="75" y="201"/>
                    </a:lnTo>
                    <a:lnTo>
                      <a:pt x="75" y="208"/>
                    </a:lnTo>
                    <a:lnTo>
                      <a:pt x="75" y="208"/>
                    </a:lnTo>
                    <a:lnTo>
                      <a:pt x="75" y="208"/>
                    </a:lnTo>
                    <a:lnTo>
                      <a:pt x="75" y="208"/>
                    </a:lnTo>
                    <a:lnTo>
                      <a:pt x="75" y="208"/>
                    </a:lnTo>
                    <a:lnTo>
                      <a:pt x="75" y="208"/>
                    </a:lnTo>
                    <a:lnTo>
                      <a:pt x="75" y="208"/>
                    </a:lnTo>
                    <a:lnTo>
                      <a:pt x="75" y="208"/>
                    </a:lnTo>
                    <a:lnTo>
                      <a:pt x="75" y="208"/>
                    </a:lnTo>
                    <a:lnTo>
                      <a:pt x="75" y="208"/>
                    </a:lnTo>
                    <a:lnTo>
                      <a:pt x="75" y="208"/>
                    </a:lnTo>
                    <a:lnTo>
                      <a:pt x="75" y="214"/>
                    </a:lnTo>
                    <a:lnTo>
                      <a:pt x="75" y="214"/>
                    </a:lnTo>
                    <a:lnTo>
                      <a:pt x="75" y="214"/>
                    </a:lnTo>
                    <a:lnTo>
                      <a:pt x="75" y="214"/>
                    </a:lnTo>
                    <a:lnTo>
                      <a:pt x="81" y="214"/>
                    </a:lnTo>
                    <a:lnTo>
                      <a:pt x="81" y="214"/>
                    </a:lnTo>
                    <a:lnTo>
                      <a:pt x="81" y="214"/>
                    </a:lnTo>
                    <a:lnTo>
                      <a:pt x="81" y="214"/>
                    </a:lnTo>
                    <a:lnTo>
                      <a:pt x="81" y="214"/>
                    </a:lnTo>
                    <a:lnTo>
                      <a:pt x="81" y="214"/>
                    </a:lnTo>
                    <a:lnTo>
                      <a:pt x="81" y="214"/>
                    </a:lnTo>
                    <a:lnTo>
                      <a:pt x="81" y="214"/>
                    </a:lnTo>
                    <a:lnTo>
                      <a:pt x="81" y="214"/>
                    </a:lnTo>
                    <a:lnTo>
                      <a:pt x="81" y="214"/>
                    </a:lnTo>
                    <a:lnTo>
                      <a:pt x="81" y="208"/>
                    </a:lnTo>
                    <a:lnTo>
                      <a:pt x="81" y="208"/>
                    </a:lnTo>
                    <a:lnTo>
                      <a:pt x="81" y="208"/>
                    </a:lnTo>
                    <a:lnTo>
                      <a:pt x="81" y="208"/>
                    </a:lnTo>
                    <a:lnTo>
                      <a:pt x="81" y="208"/>
                    </a:lnTo>
                    <a:lnTo>
                      <a:pt x="81" y="208"/>
                    </a:lnTo>
                    <a:lnTo>
                      <a:pt x="81" y="208"/>
                    </a:lnTo>
                    <a:lnTo>
                      <a:pt x="81" y="208"/>
                    </a:lnTo>
                    <a:lnTo>
                      <a:pt x="81" y="208"/>
                    </a:lnTo>
                    <a:lnTo>
                      <a:pt x="81" y="208"/>
                    </a:lnTo>
                    <a:lnTo>
                      <a:pt x="81" y="208"/>
                    </a:lnTo>
                    <a:lnTo>
                      <a:pt x="81" y="208"/>
                    </a:lnTo>
                    <a:lnTo>
                      <a:pt x="81" y="208"/>
                    </a:lnTo>
                    <a:lnTo>
                      <a:pt x="81" y="201"/>
                    </a:lnTo>
                    <a:lnTo>
                      <a:pt x="81" y="201"/>
                    </a:lnTo>
                    <a:lnTo>
                      <a:pt x="81" y="201"/>
                    </a:lnTo>
                    <a:lnTo>
                      <a:pt x="81" y="201"/>
                    </a:lnTo>
                    <a:lnTo>
                      <a:pt x="81" y="201"/>
                    </a:lnTo>
                    <a:lnTo>
                      <a:pt x="81" y="201"/>
                    </a:lnTo>
                    <a:lnTo>
                      <a:pt x="81" y="201"/>
                    </a:lnTo>
                    <a:lnTo>
                      <a:pt x="81" y="201"/>
                    </a:lnTo>
                    <a:lnTo>
                      <a:pt x="81" y="201"/>
                    </a:lnTo>
                    <a:lnTo>
                      <a:pt x="81" y="201"/>
                    </a:lnTo>
                    <a:lnTo>
                      <a:pt x="81" y="201"/>
                    </a:lnTo>
                    <a:lnTo>
                      <a:pt x="81" y="201"/>
                    </a:lnTo>
                    <a:lnTo>
                      <a:pt x="81" y="201"/>
                    </a:lnTo>
                    <a:lnTo>
                      <a:pt x="81" y="201"/>
                    </a:lnTo>
                    <a:lnTo>
                      <a:pt x="81" y="201"/>
                    </a:lnTo>
                    <a:lnTo>
                      <a:pt x="81" y="201"/>
                    </a:lnTo>
                    <a:lnTo>
                      <a:pt x="81" y="195"/>
                    </a:lnTo>
                    <a:lnTo>
                      <a:pt x="81" y="195"/>
                    </a:lnTo>
                    <a:lnTo>
                      <a:pt x="81" y="195"/>
                    </a:lnTo>
                    <a:lnTo>
                      <a:pt x="81" y="195"/>
                    </a:lnTo>
                    <a:lnTo>
                      <a:pt x="81" y="195"/>
                    </a:lnTo>
                    <a:lnTo>
                      <a:pt x="75" y="195"/>
                    </a:lnTo>
                    <a:lnTo>
                      <a:pt x="75" y="195"/>
                    </a:lnTo>
                    <a:lnTo>
                      <a:pt x="75" y="195"/>
                    </a:lnTo>
                    <a:lnTo>
                      <a:pt x="75" y="195"/>
                    </a:lnTo>
                    <a:lnTo>
                      <a:pt x="75" y="195"/>
                    </a:lnTo>
                    <a:lnTo>
                      <a:pt x="75" y="195"/>
                    </a:lnTo>
                    <a:lnTo>
                      <a:pt x="75" y="189"/>
                    </a:lnTo>
                    <a:lnTo>
                      <a:pt x="75" y="189"/>
                    </a:lnTo>
                    <a:lnTo>
                      <a:pt x="75" y="189"/>
                    </a:lnTo>
                    <a:lnTo>
                      <a:pt x="75" y="189"/>
                    </a:lnTo>
                    <a:lnTo>
                      <a:pt x="75" y="189"/>
                    </a:lnTo>
                    <a:lnTo>
                      <a:pt x="75" y="189"/>
                    </a:lnTo>
                    <a:lnTo>
                      <a:pt x="75" y="189"/>
                    </a:lnTo>
                    <a:lnTo>
                      <a:pt x="75" y="189"/>
                    </a:lnTo>
                    <a:lnTo>
                      <a:pt x="75" y="189"/>
                    </a:lnTo>
                    <a:lnTo>
                      <a:pt x="75" y="182"/>
                    </a:lnTo>
                    <a:lnTo>
                      <a:pt x="75" y="182"/>
                    </a:lnTo>
                    <a:lnTo>
                      <a:pt x="75" y="182"/>
                    </a:lnTo>
                    <a:lnTo>
                      <a:pt x="75" y="182"/>
                    </a:lnTo>
                    <a:lnTo>
                      <a:pt x="75" y="182"/>
                    </a:lnTo>
                    <a:lnTo>
                      <a:pt x="81" y="182"/>
                    </a:lnTo>
                    <a:lnTo>
                      <a:pt x="81" y="182"/>
                    </a:lnTo>
                    <a:lnTo>
                      <a:pt x="81" y="182"/>
                    </a:lnTo>
                    <a:lnTo>
                      <a:pt x="81" y="182"/>
                    </a:lnTo>
                    <a:lnTo>
                      <a:pt x="81" y="176"/>
                    </a:lnTo>
                    <a:lnTo>
                      <a:pt x="81" y="176"/>
                    </a:lnTo>
                    <a:lnTo>
                      <a:pt x="81" y="176"/>
                    </a:lnTo>
                    <a:lnTo>
                      <a:pt x="81" y="176"/>
                    </a:lnTo>
                    <a:lnTo>
                      <a:pt x="81" y="176"/>
                    </a:lnTo>
                    <a:lnTo>
                      <a:pt x="88" y="176"/>
                    </a:lnTo>
                    <a:lnTo>
                      <a:pt x="88" y="176"/>
                    </a:lnTo>
                    <a:lnTo>
                      <a:pt x="94" y="170"/>
                    </a:lnTo>
                    <a:lnTo>
                      <a:pt x="94" y="170"/>
                    </a:lnTo>
                    <a:lnTo>
                      <a:pt x="100" y="170"/>
                    </a:lnTo>
                    <a:lnTo>
                      <a:pt x="100" y="170"/>
                    </a:lnTo>
                    <a:lnTo>
                      <a:pt x="100" y="170"/>
                    </a:lnTo>
                    <a:lnTo>
                      <a:pt x="100" y="170"/>
                    </a:lnTo>
                    <a:lnTo>
                      <a:pt x="100" y="164"/>
                    </a:lnTo>
                    <a:lnTo>
                      <a:pt x="100" y="164"/>
                    </a:lnTo>
                    <a:lnTo>
                      <a:pt x="100" y="164"/>
                    </a:lnTo>
                    <a:lnTo>
                      <a:pt x="100" y="164"/>
                    </a:lnTo>
                    <a:lnTo>
                      <a:pt x="100" y="164"/>
                    </a:lnTo>
                    <a:lnTo>
                      <a:pt x="100" y="157"/>
                    </a:lnTo>
                    <a:lnTo>
                      <a:pt x="107" y="157"/>
                    </a:lnTo>
                    <a:lnTo>
                      <a:pt x="107" y="157"/>
                    </a:lnTo>
                    <a:lnTo>
                      <a:pt x="107" y="157"/>
                    </a:lnTo>
                    <a:lnTo>
                      <a:pt x="113" y="157"/>
                    </a:lnTo>
                    <a:lnTo>
                      <a:pt x="119" y="157"/>
                    </a:lnTo>
                    <a:lnTo>
                      <a:pt x="125" y="151"/>
                    </a:lnTo>
                    <a:lnTo>
                      <a:pt x="125" y="151"/>
                    </a:lnTo>
                    <a:lnTo>
                      <a:pt x="125" y="151"/>
                    </a:lnTo>
                    <a:lnTo>
                      <a:pt x="125" y="151"/>
                    </a:lnTo>
                    <a:lnTo>
                      <a:pt x="125" y="151"/>
                    </a:lnTo>
                    <a:lnTo>
                      <a:pt x="125" y="151"/>
                    </a:lnTo>
                    <a:lnTo>
                      <a:pt x="132" y="151"/>
                    </a:lnTo>
                    <a:lnTo>
                      <a:pt x="132" y="151"/>
                    </a:lnTo>
                    <a:lnTo>
                      <a:pt x="132" y="151"/>
                    </a:lnTo>
                    <a:lnTo>
                      <a:pt x="138" y="151"/>
                    </a:lnTo>
                    <a:lnTo>
                      <a:pt x="138" y="151"/>
                    </a:lnTo>
                    <a:lnTo>
                      <a:pt x="138" y="151"/>
                    </a:lnTo>
                    <a:lnTo>
                      <a:pt x="138" y="151"/>
                    </a:lnTo>
                    <a:lnTo>
                      <a:pt x="138" y="145"/>
                    </a:lnTo>
                    <a:lnTo>
                      <a:pt x="138" y="145"/>
                    </a:lnTo>
                    <a:lnTo>
                      <a:pt x="138" y="145"/>
                    </a:lnTo>
                    <a:lnTo>
                      <a:pt x="138" y="145"/>
                    </a:lnTo>
                    <a:lnTo>
                      <a:pt x="138" y="145"/>
                    </a:lnTo>
                    <a:lnTo>
                      <a:pt x="138" y="145"/>
                    </a:lnTo>
                    <a:lnTo>
                      <a:pt x="138" y="145"/>
                    </a:lnTo>
                    <a:lnTo>
                      <a:pt x="138" y="145"/>
                    </a:lnTo>
                    <a:lnTo>
                      <a:pt x="132" y="145"/>
                    </a:lnTo>
                    <a:lnTo>
                      <a:pt x="132" y="145"/>
                    </a:lnTo>
                    <a:lnTo>
                      <a:pt x="138" y="145"/>
                    </a:lnTo>
                    <a:lnTo>
                      <a:pt x="138" y="145"/>
                    </a:lnTo>
                    <a:lnTo>
                      <a:pt x="138" y="145"/>
                    </a:lnTo>
                    <a:lnTo>
                      <a:pt x="138" y="145"/>
                    </a:lnTo>
                    <a:lnTo>
                      <a:pt x="138" y="145"/>
                    </a:lnTo>
                    <a:lnTo>
                      <a:pt x="138" y="145"/>
                    </a:lnTo>
                    <a:lnTo>
                      <a:pt x="138" y="145"/>
                    </a:lnTo>
                    <a:lnTo>
                      <a:pt x="138" y="145"/>
                    </a:lnTo>
                    <a:lnTo>
                      <a:pt x="138" y="145"/>
                    </a:lnTo>
                    <a:lnTo>
                      <a:pt x="138" y="151"/>
                    </a:lnTo>
                    <a:lnTo>
                      <a:pt x="138" y="151"/>
                    </a:lnTo>
                    <a:lnTo>
                      <a:pt x="138" y="151"/>
                    </a:lnTo>
                    <a:lnTo>
                      <a:pt x="138" y="151"/>
                    </a:lnTo>
                    <a:lnTo>
                      <a:pt x="132" y="151"/>
                    </a:lnTo>
                    <a:lnTo>
                      <a:pt x="132" y="151"/>
                    </a:lnTo>
                    <a:lnTo>
                      <a:pt x="132" y="151"/>
                    </a:lnTo>
                    <a:lnTo>
                      <a:pt x="125" y="151"/>
                    </a:lnTo>
                    <a:lnTo>
                      <a:pt x="125" y="151"/>
                    </a:lnTo>
                    <a:lnTo>
                      <a:pt x="125" y="151"/>
                    </a:lnTo>
                    <a:lnTo>
                      <a:pt x="125" y="151"/>
                    </a:lnTo>
                    <a:lnTo>
                      <a:pt x="132" y="151"/>
                    </a:lnTo>
                    <a:lnTo>
                      <a:pt x="132" y="151"/>
                    </a:lnTo>
                    <a:lnTo>
                      <a:pt x="132" y="151"/>
                    </a:lnTo>
                    <a:lnTo>
                      <a:pt x="138" y="151"/>
                    </a:lnTo>
                    <a:lnTo>
                      <a:pt x="144" y="157"/>
                    </a:lnTo>
                    <a:lnTo>
                      <a:pt x="144" y="157"/>
                    </a:lnTo>
                    <a:lnTo>
                      <a:pt x="151" y="157"/>
                    </a:lnTo>
                    <a:lnTo>
                      <a:pt x="151" y="157"/>
                    </a:lnTo>
                    <a:lnTo>
                      <a:pt x="157" y="157"/>
                    </a:lnTo>
                    <a:lnTo>
                      <a:pt x="157" y="157"/>
                    </a:lnTo>
                    <a:lnTo>
                      <a:pt x="157" y="157"/>
                    </a:lnTo>
                    <a:lnTo>
                      <a:pt x="163" y="157"/>
                    </a:lnTo>
                    <a:lnTo>
                      <a:pt x="163" y="151"/>
                    </a:lnTo>
                    <a:lnTo>
                      <a:pt x="163" y="151"/>
                    </a:lnTo>
                    <a:lnTo>
                      <a:pt x="163" y="151"/>
                    </a:lnTo>
                    <a:lnTo>
                      <a:pt x="163" y="151"/>
                    </a:lnTo>
                    <a:lnTo>
                      <a:pt x="157" y="145"/>
                    </a:lnTo>
                    <a:lnTo>
                      <a:pt x="157" y="145"/>
                    </a:lnTo>
                    <a:lnTo>
                      <a:pt x="157" y="145"/>
                    </a:lnTo>
                    <a:lnTo>
                      <a:pt x="157" y="145"/>
                    </a:lnTo>
                    <a:lnTo>
                      <a:pt x="157" y="138"/>
                    </a:lnTo>
                    <a:lnTo>
                      <a:pt x="157" y="138"/>
                    </a:lnTo>
                    <a:lnTo>
                      <a:pt x="157" y="138"/>
                    </a:lnTo>
                    <a:lnTo>
                      <a:pt x="157" y="138"/>
                    </a:lnTo>
                    <a:lnTo>
                      <a:pt x="157" y="138"/>
                    </a:lnTo>
                    <a:lnTo>
                      <a:pt x="157" y="132"/>
                    </a:lnTo>
                    <a:lnTo>
                      <a:pt x="157" y="132"/>
                    </a:lnTo>
                    <a:lnTo>
                      <a:pt x="157" y="132"/>
                    </a:lnTo>
                    <a:lnTo>
                      <a:pt x="163" y="132"/>
                    </a:lnTo>
                    <a:lnTo>
                      <a:pt x="163" y="126"/>
                    </a:lnTo>
                    <a:lnTo>
                      <a:pt x="163" y="120"/>
                    </a:lnTo>
                    <a:lnTo>
                      <a:pt x="163" y="120"/>
                    </a:lnTo>
                    <a:lnTo>
                      <a:pt x="163" y="120"/>
                    </a:lnTo>
                    <a:lnTo>
                      <a:pt x="163" y="120"/>
                    </a:lnTo>
                    <a:lnTo>
                      <a:pt x="163" y="120"/>
                    </a:lnTo>
                    <a:lnTo>
                      <a:pt x="163" y="120"/>
                    </a:lnTo>
                    <a:lnTo>
                      <a:pt x="163" y="120"/>
                    </a:lnTo>
                    <a:lnTo>
                      <a:pt x="163" y="120"/>
                    </a:lnTo>
                    <a:lnTo>
                      <a:pt x="163" y="113"/>
                    </a:lnTo>
                    <a:lnTo>
                      <a:pt x="163" y="113"/>
                    </a:lnTo>
                    <a:lnTo>
                      <a:pt x="163" y="113"/>
                    </a:lnTo>
                    <a:lnTo>
                      <a:pt x="163" y="113"/>
                    </a:lnTo>
                    <a:lnTo>
                      <a:pt x="163" y="107"/>
                    </a:lnTo>
                    <a:lnTo>
                      <a:pt x="163" y="107"/>
                    </a:lnTo>
                    <a:lnTo>
                      <a:pt x="163" y="107"/>
                    </a:lnTo>
                    <a:lnTo>
                      <a:pt x="163" y="107"/>
                    </a:lnTo>
                    <a:lnTo>
                      <a:pt x="163" y="107"/>
                    </a:lnTo>
                    <a:lnTo>
                      <a:pt x="163" y="107"/>
                    </a:lnTo>
                    <a:lnTo>
                      <a:pt x="157" y="107"/>
                    </a:lnTo>
                    <a:lnTo>
                      <a:pt x="157" y="107"/>
                    </a:lnTo>
                    <a:lnTo>
                      <a:pt x="157" y="107"/>
                    </a:lnTo>
                    <a:lnTo>
                      <a:pt x="157" y="107"/>
                    </a:lnTo>
                    <a:lnTo>
                      <a:pt x="157" y="107"/>
                    </a:lnTo>
                    <a:lnTo>
                      <a:pt x="157" y="107"/>
                    </a:lnTo>
                    <a:lnTo>
                      <a:pt x="157" y="101"/>
                    </a:lnTo>
                    <a:lnTo>
                      <a:pt x="157" y="101"/>
                    </a:lnTo>
                    <a:lnTo>
                      <a:pt x="157" y="101"/>
                    </a:lnTo>
                    <a:lnTo>
                      <a:pt x="157" y="101"/>
                    </a:lnTo>
                    <a:lnTo>
                      <a:pt x="157" y="101"/>
                    </a:lnTo>
                    <a:lnTo>
                      <a:pt x="157" y="101"/>
                    </a:lnTo>
                    <a:lnTo>
                      <a:pt x="157" y="101"/>
                    </a:lnTo>
                    <a:lnTo>
                      <a:pt x="157" y="107"/>
                    </a:lnTo>
                    <a:lnTo>
                      <a:pt x="157" y="107"/>
                    </a:lnTo>
                    <a:lnTo>
                      <a:pt x="157" y="107"/>
                    </a:lnTo>
                    <a:lnTo>
                      <a:pt x="157" y="107"/>
                    </a:lnTo>
                    <a:lnTo>
                      <a:pt x="157" y="113"/>
                    </a:lnTo>
                    <a:lnTo>
                      <a:pt x="157" y="113"/>
                    </a:lnTo>
                    <a:lnTo>
                      <a:pt x="157" y="113"/>
                    </a:lnTo>
                    <a:lnTo>
                      <a:pt x="157" y="113"/>
                    </a:lnTo>
                    <a:lnTo>
                      <a:pt x="157" y="113"/>
                    </a:lnTo>
                    <a:lnTo>
                      <a:pt x="151" y="113"/>
                    </a:lnTo>
                    <a:lnTo>
                      <a:pt x="151" y="113"/>
                    </a:lnTo>
                    <a:lnTo>
                      <a:pt x="151" y="107"/>
                    </a:lnTo>
                    <a:lnTo>
                      <a:pt x="151" y="107"/>
                    </a:lnTo>
                    <a:lnTo>
                      <a:pt x="151" y="107"/>
                    </a:lnTo>
                    <a:lnTo>
                      <a:pt x="151" y="107"/>
                    </a:lnTo>
                    <a:lnTo>
                      <a:pt x="151" y="107"/>
                    </a:lnTo>
                    <a:lnTo>
                      <a:pt x="151" y="107"/>
                    </a:lnTo>
                    <a:lnTo>
                      <a:pt x="151" y="107"/>
                    </a:lnTo>
                    <a:lnTo>
                      <a:pt x="151" y="107"/>
                    </a:lnTo>
                    <a:lnTo>
                      <a:pt x="157" y="107"/>
                    </a:lnTo>
                    <a:lnTo>
                      <a:pt x="157" y="107"/>
                    </a:lnTo>
                    <a:lnTo>
                      <a:pt x="151" y="101"/>
                    </a:lnTo>
                    <a:lnTo>
                      <a:pt x="151" y="101"/>
                    </a:lnTo>
                    <a:lnTo>
                      <a:pt x="151" y="101"/>
                    </a:lnTo>
                    <a:lnTo>
                      <a:pt x="157" y="101"/>
                    </a:lnTo>
                    <a:lnTo>
                      <a:pt x="157" y="101"/>
                    </a:lnTo>
                    <a:lnTo>
                      <a:pt x="157" y="101"/>
                    </a:lnTo>
                    <a:lnTo>
                      <a:pt x="157" y="101"/>
                    </a:lnTo>
                    <a:lnTo>
                      <a:pt x="157" y="101"/>
                    </a:lnTo>
                    <a:lnTo>
                      <a:pt x="157" y="101"/>
                    </a:lnTo>
                    <a:lnTo>
                      <a:pt x="157" y="94"/>
                    </a:lnTo>
                    <a:lnTo>
                      <a:pt x="157" y="94"/>
                    </a:lnTo>
                    <a:lnTo>
                      <a:pt x="151" y="94"/>
                    </a:lnTo>
                    <a:lnTo>
                      <a:pt x="151" y="94"/>
                    </a:lnTo>
                    <a:lnTo>
                      <a:pt x="151" y="94"/>
                    </a:lnTo>
                    <a:lnTo>
                      <a:pt x="151" y="88"/>
                    </a:lnTo>
                    <a:lnTo>
                      <a:pt x="151" y="88"/>
                    </a:lnTo>
                    <a:lnTo>
                      <a:pt x="151" y="88"/>
                    </a:lnTo>
                    <a:lnTo>
                      <a:pt x="151" y="88"/>
                    </a:lnTo>
                    <a:lnTo>
                      <a:pt x="151" y="88"/>
                    </a:lnTo>
                    <a:lnTo>
                      <a:pt x="144" y="94"/>
                    </a:lnTo>
                    <a:lnTo>
                      <a:pt x="144" y="94"/>
                    </a:lnTo>
                    <a:lnTo>
                      <a:pt x="144" y="94"/>
                    </a:lnTo>
                    <a:lnTo>
                      <a:pt x="144" y="88"/>
                    </a:lnTo>
                    <a:lnTo>
                      <a:pt x="144" y="88"/>
                    </a:lnTo>
                    <a:lnTo>
                      <a:pt x="144" y="88"/>
                    </a:lnTo>
                    <a:lnTo>
                      <a:pt x="144" y="88"/>
                    </a:lnTo>
                    <a:lnTo>
                      <a:pt x="144" y="88"/>
                    </a:lnTo>
                    <a:lnTo>
                      <a:pt x="144" y="88"/>
                    </a:lnTo>
                    <a:lnTo>
                      <a:pt x="144" y="94"/>
                    </a:lnTo>
                    <a:lnTo>
                      <a:pt x="138" y="94"/>
                    </a:lnTo>
                    <a:lnTo>
                      <a:pt x="138" y="94"/>
                    </a:lnTo>
                    <a:lnTo>
                      <a:pt x="138" y="94"/>
                    </a:lnTo>
                    <a:lnTo>
                      <a:pt x="138" y="94"/>
                    </a:lnTo>
                    <a:lnTo>
                      <a:pt x="138" y="94"/>
                    </a:lnTo>
                    <a:lnTo>
                      <a:pt x="138" y="94"/>
                    </a:lnTo>
                    <a:lnTo>
                      <a:pt x="138" y="94"/>
                    </a:lnTo>
                    <a:lnTo>
                      <a:pt x="138" y="94"/>
                    </a:lnTo>
                    <a:lnTo>
                      <a:pt x="138" y="94"/>
                    </a:lnTo>
                    <a:lnTo>
                      <a:pt x="138" y="101"/>
                    </a:lnTo>
                    <a:lnTo>
                      <a:pt x="132" y="101"/>
                    </a:lnTo>
                    <a:lnTo>
                      <a:pt x="132" y="101"/>
                    </a:lnTo>
                    <a:lnTo>
                      <a:pt x="132" y="101"/>
                    </a:lnTo>
                    <a:lnTo>
                      <a:pt x="132" y="94"/>
                    </a:lnTo>
                    <a:lnTo>
                      <a:pt x="132" y="94"/>
                    </a:lnTo>
                    <a:lnTo>
                      <a:pt x="132" y="94"/>
                    </a:lnTo>
                    <a:lnTo>
                      <a:pt x="132" y="94"/>
                    </a:lnTo>
                    <a:lnTo>
                      <a:pt x="132" y="94"/>
                    </a:lnTo>
                    <a:lnTo>
                      <a:pt x="132" y="94"/>
                    </a:lnTo>
                    <a:lnTo>
                      <a:pt x="132" y="94"/>
                    </a:lnTo>
                    <a:lnTo>
                      <a:pt x="132" y="88"/>
                    </a:lnTo>
                    <a:lnTo>
                      <a:pt x="125" y="94"/>
                    </a:lnTo>
                    <a:lnTo>
                      <a:pt x="125" y="94"/>
                    </a:lnTo>
                    <a:lnTo>
                      <a:pt x="125" y="94"/>
                    </a:lnTo>
                    <a:lnTo>
                      <a:pt x="125" y="94"/>
                    </a:lnTo>
                    <a:lnTo>
                      <a:pt x="125" y="88"/>
                    </a:lnTo>
                    <a:lnTo>
                      <a:pt x="125" y="88"/>
                    </a:lnTo>
                    <a:lnTo>
                      <a:pt x="125" y="88"/>
                    </a:lnTo>
                    <a:lnTo>
                      <a:pt x="125" y="88"/>
                    </a:lnTo>
                    <a:lnTo>
                      <a:pt x="125" y="88"/>
                    </a:lnTo>
                    <a:lnTo>
                      <a:pt x="125" y="88"/>
                    </a:lnTo>
                    <a:lnTo>
                      <a:pt x="125" y="88"/>
                    </a:lnTo>
                    <a:lnTo>
                      <a:pt x="125" y="88"/>
                    </a:lnTo>
                    <a:lnTo>
                      <a:pt x="125" y="88"/>
                    </a:lnTo>
                    <a:lnTo>
                      <a:pt x="125" y="88"/>
                    </a:lnTo>
                    <a:lnTo>
                      <a:pt x="125" y="82"/>
                    </a:lnTo>
                    <a:lnTo>
                      <a:pt x="125" y="82"/>
                    </a:lnTo>
                    <a:lnTo>
                      <a:pt x="125" y="76"/>
                    </a:lnTo>
                    <a:lnTo>
                      <a:pt x="125" y="76"/>
                    </a:lnTo>
                    <a:lnTo>
                      <a:pt x="125" y="76"/>
                    </a:lnTo>
                    <a:lnTo>
                      <a:pt x="132" y="76"/>
                    </a:lnTo>
                    <a:lnTo>
                      <a:pt x="132" y="76"/>
                    </a:lnTo>
                    <a:lnTo>
                      <a:pt x="132" y="76"/>
                    </a:lnTo>
                    <a:lnTo>
                      <a:pt x="132" y="76"/>
                    </a:lnTo>
                    <a:lnTo>
                      <a:pt x="132" y="76"/>
                    </a:lnTo>
                    <a:lnTo>
                      <a:pt x="132" y="76"/>
                    </a:lnTo>
                    <a:lnTo>
                      <a:pt x="132" y="69"/>
                    </a:lnTo>
                    <a:lnTo>
                      <a:pt x="132" y="69"/>
                    </a:lnTo>
                    <a:lnTo>
                      <a:pt x="132" y="69"/>
                    </a:lnTo>
                    <a:lnTo>
                      <a:pt x="125" y="69"/>
                    </a:lnTo>
                    <a:lnTo>
                      <a:pt x="125" y="69"/>
                    </a:lnTo>
                    <a:lnTo>
                      <a:pt x="125" y="69"/>
                    </a:lnTo>
                    <a:lnTo>
                      <a:pt x="125" y="69"/>
                    </a:lnTo>
                    <a:lnTo>
                      <a:pt x="125" y="69"/>
                    </a:lnTo>
                    <a:lnTo>
                      <a:pt x="125" y="63"/>
                    </a:lnTo>
                    <a:lnTo>
                      <a:pt x="125" y="63"/>
                    </a:lnTo>
                    <a:lnTo>
                      <a:pt x="125" y="63"/>
                    </a:lnTo>
                    <a:lnTo>
                      <a:pt x="125" y="63"/>
                    </a:lnTo>
                    <a:lnTo>
                      <a:pt x="125" y="63"/>
                    </a:lnTo>
                    <a:lnTo>
                      <a:pt x="125" y="57"/>
                    </a:lnTo>
                    <a:lnTo>
                      <a:pt x="125" y="57"/>
                    </a:lnTo>
                    <a:lnTo>
                      <a:pt x="125" y="57"/>
                    </a:lnTo>
                    <a:lnTo>
                      <a:pt x="125" y="57"/>
                    </a:lnTo>
                    <a:lnTo>
                      <a:pt x="125" y="57"/>
                    </a:lnTo>
                    <a:lnTo>
                      <a:pt x="125" y="50"/>
                    </a:lnTo>
                    <a:lnTo>
                      <a:pt x="125" y="50"/>
                    </a:lnTo>
                    <a:lnTo>
                      <a:pt x="125" y="50"/>
                    </a:lnTo>
                    <a:lnTo>
                      <a:pt x="125" y="50"/>
                    </a:lnTo>
                    <a:lnTo>
                      <a:pt x="125" y="50"/>
                    </a:lnTo>
                    <a:lnTo>
                      <a:pt x="125" y="50"/>
                    </a:lnTo>
                    <a:lnTo>
                      <a:pt x="125" y="50"/>
                    </a:lnTo>
                    <a:lnTo>
                      <a:pt x="125" y="50"/>
                    </a:lnTo>
                    <a:lnTo>
                      <a:pt x="132" y="50"/>
                    </a:lnTo>
                    <a:lnTo>
                      <a:pt x="132" y="57"/>
                    </a:lnTo>
                    <a:lnTo>
                      <a:pt x="132" y="57"/>
                    </a:lnTo>
                    <a:lnTo>
                      <a:pt x="132" y="57"/>
                    </a:lnTo>
                    <a:lnTo>
                      <a:pt x="132" y="57"/>
                    </a:lnTo>
                    <a:lnTo>
                      <a:pt x="132" y="57"/>
                    </a:lnTo>
                    <a:lnTo>
                      <a:pt x="132" y="63"/>
                    </a:lnTo>
                    <a:lnTo>
                      <a:pt x="132" y="63"/>
                    </a:lnTo>
                    <a:lnTo>
                      <a:pt x="132" y="63"/>
                    </a:lnTo>
                    <a:lnTo>
                      <a:pt x="132" y="69"/>
                    </a:lnTo>
                    <a:lnTo>
                      <a:pt x="132" y="69"/>
                    </a:lnTo>
                    <a:lnTo>
                      <a:pt x="132" y="69"/>
                    </a:lnTo>
                    <a:lnTo>
                      <a:pt x="132" y="69"/>
                    </a:lnTo>
                    <a:lnTo>
                      <a:pt x="132" y="69"/>
                    </a:lnTo>
                    <a:lnTo>
                      <a:pt x="132" y="69"/>
                    </a:lnTo>
                    <a:lnTo>
                      <a:pt x="132" y="69"/>
                    </a:lnTo>
                    <a:lnTo>
                      <a:pt x="132" y="69"/>
                    </a:lnTo>
                    <a:lnTo>
                      <a:pt x="132" y="69"/>
                    </a:lnTo>
                    <a:lnTo>
                      <a:pt x="132" y="69"/>
                    </a:lnTo>
                    <a:lnTo>
                      <a:pt x="132" y="76"/>
                    </a:lnTo>
                    <a:lnTo>
                      <a:pt x="132" y="76"/>
                    </a:lnTo>
                    <a:lnTo>
                      <a:pt x="132" y="76"/>
                    </a:lnTo>
                    <a:lnTo>
                      <a:pt x="132" y="76"/>
                    </a:lnTo>
                    <a:lnTo>
                      <a:pt x="132" y="76"/>
                    </a:lnTo>
                    <a:lnTo>
                      <a:pt x="132" y="82"/>
                    </a:lnTo>
                    <a:lnTo>
                      <a:pt x="132" y="82"/>
                    </a:lnTo>
                    <a:lnTo>
                      <a:pt x="132" y="82"/>
                    </a:lnTo>
                    <a:lnTo>
                      <a:pt x="132" y="82"/>
                    </a:lnTo>
                    <a:lnTo>
                      <a:pt x="132" y="82"/>
                    </a:lnTo>
                    <a:lnTo>
                      <a:pt x="132" y="82"/>
                    </a:lnTo>
                    <a:lnTo>
                      <a:pt x="138" y="82"/>
                    </a:lnTo>
                    <a:lnTo>
                      <a:pt x="138" y="82"/>
                    </a:lnTo>
                    <a:lnTo>
                      <a:pt x="138" y="82"/>
                    </a:lnTo>
                    <a:lnTo>
                      <a:pt x="138" y="82"/>
                    </a:lnTo>
                    <a:lnTo>
                      <a:pt x="138" y="82"/>
                    </a:lnTo>
                    <a:lnTo>
                      <a:pt x="138" y="88"/>
                    </a:lnTo>
                    <a:lnTo>
                      <a:pt x="138" y="88"/>
                    </a:lnTo>
                    <a:lnTo>
                      <a:pt x="144" y="88"/>
                    </a:lnTo>
                    <a:lnTo>
                      <a:pt x="144" y="88"/>
                    </a:lnTo>
                    <a:lnTo>
                      <a:pt x="144" y="82"/>
                    </a:lnTo>
                    <a:lnTo>
                      <a:pt x="144" y="82"/>
                    </a:lnTo>
                    <a:lnTo>
                      <a:pt x="144" y="82"/>
                    </a:lnTo>
                    <a:lnTo>
                      <a:pt x="144" y="82"/>
                    </a:lnTo>
                    <a:lnTo>
                      <a:pt x="144" y="88"/>
                    </a:lnTo>
                    <a:lnTo>
                      <a:pt x="144" y="88"/>
                    </a:lnTo>
                    <a:lnTo>
                      <a:pt x="144" y="88"/>
                    </a:lnTo>
                    <a:lnTo>
                      <a:pt x="144" y="88"/>
                    </a:lnTo>
                    <a:lnTo>
                      <a:pt x="151" y="88"/>
                    </a:lnTo>
                    <a:lnTo>
                      <a:pt x="151" y="88"/>
                    </a:lnTo>
                    <a:lnTo>
                      <a:pt x="151" y="88"/>
                    </a:lnTo>
                    <a:lnTo>
                      <a:pt x="151" y="88"/>
                    </a:lnTo>
                    <a:lnTo>
                      <a:pt x="151" y="88"/>
                    </a:lnTo>
                    <a:lnTo>
                      <a:pt x="151" y="88"/>
                    </a:lnTo>
                    <a:lnTo>
                      <a:pt x="157" y="88"/>
                    </a:lnTo>
                    <a:lnTo>
                      <a:pt x="157" y="88"/>
                    </a:lnTo>
                    <a:lnTo>
                      <a:pt x="157" y="88"/>
                    </a:lnTo>
                    <a:lnTo>
                      <a:pt x="157" y="94"/>
                    </a:lnTo>
                    <a:lnTo>
                      <a:pt x="157" y="94"/>
                    </a:lnTo>
                    <a:lnTo>
                      <a:pt x="157" y="94"/>
                    </a:lnTo>
                    <a:lnTo>
                      <a:pt x="157" y="94"/>
                    </a:lnTo>
                    <a:lnTo>
                      <a:pt x="157" y="94"/>
                    </a:lnTo>
                    <a:lnTo>
                      <a:pt x="157" y="101"/>
                    </a:lnTo>
                    <a:lnTo>
                      <a:pt x="157" y="101"/>
                    </a:lnTo>
                    <a:lnTo>
                      <a:pt x="163" y="101"/>
                    </a:lnTo>
                    <a:lnTo>
                      <a:pt x="163" y="101"/>
                    </a:lnTo>
                    <a:lnTo>
                      <a:pt x="163" y="101"/>
                    </a:lnTo>
                    <a:lnTo>
                      <a:pt x="163" y="101"/>
                    </a:lnTo>
                    <a:lnTo>
                      <a:pt x="163" y="101"/>
                    </a:lnTo>
                    <a:lnTo>
                      <a:pt x="163" y="101"/>
                    </a:lnTo>
                    <a:lnTo>
                      <a:pt x="163" y="101"/>
                    </a:lnTo>
                    <a:lnTo>
                      <a:pt x="163" y="101"/>
                    </a:lnTo>
                    <a:lnTo>
                      <a:pt x="169" y="101"/>
                    </a:lnTo>
                    <a:lnTo>
                      <a:pt x="169" y="101"/>
                    </a:lnTo>
                    <a:lnTo>
                      <a:pt x="169" y="101"/>
                    </a:lnTo>
                    <a:lnTo>
                      <a:pt x="169" y="101"/>
                    </a:lnTo>
                    <a:lnTo>
                      <a:pt x="169" y="101"/>
                    </a:lnTo>
                    <a:lnTo>
                      <a:pt x="169" y="101"/>
                    </a:lnTo>
                    <a:lnTo>
                      <a:pt x="169" y="101"/>
                    </a:lnTo>
                    <a:lnTo>
                      <a:pt x="169" y="101"/>
                    </a:lnTo>
                    <a:lnTo>
                      <a:pt x="169" y="101"/>
                    </a:lnTo>
                    <a:lnTo>
                      <a:pt x="169" y="101"/>
                    </a:lnTo>
                    <a:lnTo>
                      <a:pt x="169" y="101"/>
                    </a:lnTo>
                    <a:lnTo>
                      <a:pt x="176" y="101"/>
                    </a:lnTo>
                    <a:lnTo>
                      <a:pt x="176" y="101"/>
                    </a:lnTo>
                    <a:lnTo>
                      <a:pt x="176" y="101"/>
                    </a:lnTo>
                    <a:lnTo>
                      <a:pt x="169" y="101"/>
                    </a:lnTo>
                    <a:lnTo>
                      <a:pt x="169" y="101"/>
                    </a:lnTo>
                    <a:lnTo>
                      <a:pt x="169" y="107"/>
                    </a:lnTo>
                    <a:lnTo>
                      <a:pt x="169" y="107"/>
                    </a:lnTo>
                    <a:lnTo>
                      <a:pt x="169" y="101"/>
                    </a:lnTo>
                    <a:lnTo>
                      <a:pt x="169" y="101"/>
                    </a:lnTo>
                    <a:lnTo>
                      <a:pt x="169" y="101"/>
                    </a:lnTo>
                    <a:lnTo>
                      <a:pt x="163" y="107"/>
                    </a:lnTo>
                    <a:lnTo>
                      <a:pt x="163" y="107"/>
                    </a:lnTo>
                    <a:lnTo>
                      <a:pt x="169" y="107"/>
                    </a:lnTo>
                    <a:lnTo>
                      <a:pt x="169" y="107"/>
                    </a:lnTo>
                    <a:lnTo>
                      <a:pt x="169" y="107"/>
                    </a:lnTo>
                    <a:lnTo>
                      <a:pt x="169" y="107"/>
                    </a:lnTo>
                    <a:lnTo>
                      <a:pt x="169" y="107"/>
                    </a:lnTo>
                    <a:lnTo>
                      <a:pt x="176" y="107"/>
                    </a:lnTo>
                    <a:lnTo>
                      <a:pt x="176" y="107"/>
                    </a:lnTo>
                    <a:lnTo>
                      <a:pt x="176" y="107"/>
                    </a:lnTo>
                    <a:lnTo>
                      <a:pt x="176" y="107"/>
                    </a:lnTo>
                    <a:lnTo>
                      <a:pt x="176" y="107"/>
                    </a:lnTo>
                    <a:lnTo>
                      <a:pt x="169" y="107"/>
                    </a:lnTo>
                    <a:lnTo>
                      <a:pt x="169" y="113"/>
                    </a:lnTo>
                    <a:lnTo>
                      <a:pt x="169" y="113"/>
                    </a:lnTo>
                    <a:lnTo>
                      <a:pt x="169" y="113"/>
                    </a:lnTo>
                    <a:lnTo>
                      <a:pt x="169" y="113"/>
                    </a:lnTo>
                    <a:lnTo>
                      <a:pt x="169" y="113"/>
                    </a:lnTo>
                    <a:lnTo>
                      <a:pt x="169" y="113"/>
                    </a:lnTo>
                    <a:lnTo>
                      <a:pt x="169" y="113"/>
                    </a:lnTo>
                    <a:lnTo>
                      <a:pt x="169" y="113"/>
                    </a:lnTo>
                    <a:lnTo>
                      <a:pt x="169" y="113"/>
                    </a:lnTo>
                    <a:lnTo>
                      <a:pt x="169" y="113"/>
                    </a:lnTo>
                    <a:lnTo>
                      <a:pt x="169" y="113"/>
                    </a:lnTo>
                    <a:lnTo>
                      <a:pt x="169" y="113"/>
                    </a:lnTo>
                    <a:lnTo>
                      <a:pt x="169" y="113"/>
                    </a:lnTo>
                    <a:lnTo>
                      <a:pt x="169" y="113"/>
                    </a:lnTo>
                    <a:lnTo>
                      <a:pt x="169" y="113"/>
                    </a:lnTo>
                    <a:lnTo>
                      <a:pt x="176" y="113"/>
                    </a:lnTo>
                    <a:lnTo>
                      <a:pt x="176" y="113"/>
                    </a:lnTo>
                    <a:lnTo>
                      <a:pt x="176" y="113"/>
                    </a:lnTo>
                    <a:lnTo>
                      <a:pt x="176" y="113"/>
                    </a:lnTo>
                    <a:lnTo>
                      <a:pt x="176" y="107"/>
                    </a:lnTo>
                    <a:lnTo>
                      <a:pt x="176" y="107"/>
                    </a:lnTo>
                    <a:lnTo>
                      <a:pt x="176" y="107"/>
                    </a:lnTo>
                    <a:lnTo>
                      <a:pt x="176" y="107"/>
                    </a:lnTo>
                    <a:lnTo>
                      <a:pt x="176" y="101"/>
                    </a:lnTo>
                    <a:lnTo>
                      <a:pt x="176" y="101"/>
                    </a:lnTo>
                    <a:lnTo>
                      <a:pt x="176" y="101"/>
                    </a:lnTo>
                    <a:lnTo>
                      <a:pt x="176" y="101"/>
                    </a:lnTo>
                    <a:lnTo>
                      <a:pt x="176" y="101"/>
                    </a:lnTo>
                    <a:lnTo>
                      <a:pt x="176" y="101"/>
                    </a:lnTo>
                    <a:lnTo>
                      <a:pt x="182" y="101"/>
                    </a:lnTo>
                    <a:lnTo>
                      <a:pt x="182" y="101"/>
                    </a:lnTo>
                    <a:lnTo>
                      <a:pt x="182" y="101"/>
                    </a:lnTo>
                    <a:lnTo>
                      <a:pt x="182" y="101"/>
                    </a:lnTo>
                    <a:lnTo>
                      <a:pt x="182" y="101"/>
                    </a:lnTo>
                    <a:lnTo>
                      <a:pt x="182" y="94"/>
                    </a:lnTo>
                    <a:lnTo>
                      <a:pt x="182" y="94"/>
                    </a:lnTo>
                    <a:lnTo>
                      <a:pt x="176" y="94"/>
                    </a:lnTo>
                    <a:lnTo>
                      <a:pt x="176" y="101"/>
                    </a:lnTo>
                    <a:lnTo>
                      <a:pt x="176" y="101"/>
                    </a:lnTo>
                    <a:lnTo>
                      <a:pt x="176" y="101"/>
                    </a:lnTo>
                    <a:lnTo>
                      <a:pt x="176" y="101"/>
                    </a:lnTo>
                    <a:lnTo>
                      <a:pt x="176" y="101"/>
                    </a:lnTo>
                    <a:lnTo>
                      <a:pt x="176" y="101"/>
                    </a:lnTo>
                    <a:lnTo>
                      <a:pt x="176" y="94"/>
                    </a:lnTo>
                    <a:lnTo>
                      <a:pt x="169" y="94"/>
                    </a:lnTo>
                    <a:lnTo>
                      <a:pt x="169" y="94"/>
                    </a:lnTo>
                    <a:lnTo>
                      <a:pt x="169" y="94"/>
                    </a:lnTo>
                    <a:lnTo>
                      <a:pt x="169" y="94"/>
                    </a:lnTo>
                    <a:lnTo>
                      <a:pt x="176" y="94"/>
                    </a:lnTo>
                    <a:lnTo>
                      <a:pt x="169" y="88"/>
                    </a:lnTo>
                    <a:lnTo>
                      <a:pt x="169" y="94"/>
                    </a:lnTo>
                    <a:lnTo>
                      <a:pt x="169" y="94"/>
                    </a:lnTo>
                    <a:lnTo>
                      <a:pt x="169" y="88"/>
                    </a:lnTo>
                    <a:lnTo>
                      <a:pt x="169" y="88"/>
                    </a:lnTo>
                    <a:lnTo>
                      <a:pt x="169" y="88"/>
                    </a:lnTo>
                    <a:lnTo>
                      <a:pt x="176" y="88"/>
                    </a:lnTo>
                    <a:lnTo>
                      <a:pt x="176" y="88"/>
                    </a:lnTo>
                    <a:lnTo>
                      <a:pt x="176" y="88"/>
                    </a:lnTo>
                    <a:lnTo>
                      <a:pt x="176" y="88"/>
                    </a:lnTo>
                    <a:lnTo>
                      <a:pt x="176" y="88"/>
                    </a:lnTo>
                    <a:lnTo>
                      <a:pt x="176" y="88"/>
                    </a:lnTo>
                    <a:lnTo>
                      <a:pt x="176" y="82"/>
                    </a:lnTo>
                    <a:lnTo>
                      <a:pt x="176" y="82"/>
                    </a:lnTo>
                    <a:lnTo>
                      <a:pt x="182" y="82"/>
                    </a:lnTo>
                    <a:lnTo>
                      <a:pt x="182" y="82"/>
                    </a:lnTo>
                    <a:lnTo>
                      <a:pt x="182" y="82"/>
                    </a:lnTo>
                    <a:lnTo>
                      <a:pt x="182" y="82"/>
                    </a:lnTo>
                    <a:lnTo>
                      <a:pt x="182" y="88"/>
                    </a:lnTo>
                    <a:lnTo>
                      <a:pt x="182" y="88"/>
                    </a:lnTo>
                    <a:lnTo>
                      <a:pt x="182" y="88"/>
                    </a:lnTo>
                    <a:lnTo>
                      <a:pt x="182" y="88"/>
                    </a:lnTo>
                    <a:lnTo>
                      <a:pt x="182" y="88"/>
                    </a:lnTo>
                    <a:lnTo>
                      <a:pt x="176" y="88"/>
                    </a:lnTo>
                    <a:lnTo>
                      <a:pt x="176" y="88"/>
                    </a:lnTo>
                    <a:lnTo>
                      <a:pt x="176" y="88"/>
                    </a:lnTo>
                    <a:lnTo>
                      <a:pt x="176" y="94"/>
                    </a:lnTo>
                    <a:lnTo>
                      <a:pt x="176" y="94"/>
                    </a:lnTo>
                    <a:lnTo>
                      <a:pt x="176" y="94"/>
                    </a:lnTo>
                    <a:lnTo>
                      <a:pt x="176" y="94"/>
                    </a:lnTo>
                    <a:lnTo>
                      <a:pt x="176" y="94"/>
                    </a:lnTo>
                    <a:lnTo>
                      <a:pt x="176" y="94"/>
                    </a:lnTo>
                    <a:lnTo>
                      <a:pt x="182" y="94"/>
                    </a:lnTo>
                    <a:lnTo>
                      <a:pt x="182" y="94"/>
                    </a:lnTo>
                    <a:lnTo>
                      <a:pt x="182" y="94"/>
                    </a:lnTo>
                    <a:lnTo>
                      <a:pt x="182" y="94"/>
                    </a:lnTo>
                    <a:lnTo>
                      <a:pt x="182" y="94"/>
                    </a:lnTo>
                    <a:lnTo>
                      <a:pt x="182" y="94"/>
                    </a:lnTo>
                    <a:lnTo>
                      <a:pt x="182" y="94"/>
                    </a:lnTo>
                    <a:lnTo>
                      <a:pt x="182" y="94"/>
                    </a:lnTo>
                    <a:lnTo>
                      <a:pt x="182" y="94"/>
                    </a:lnTo>
                    <a:lnTo>
                      <a:pt x="182" y="101"/>
                    </a:lnTo>
                    <a:lnTo>
                      <a:pt x="182" y="101"/>
                    </a:lnTo>
                    <a:lnTo>
                      <a:pt x="182" y="101"/>
                    </a:lnTo>
                    <a:lnTo>
                      <a:pt x="182" y="101"/>
                    </a:lnTo>
                    <a:lnTo>
                      <a:pt x="182" y="101"/>
                    </a:lnTo>
                    <a:lnTo>
                      <a:pt x="182" y="107"/>
                    </a:lnTo>
                    <a:lnTo>
                      <a:pt x="182" y="107"/>
                    </a:lnTo>
                    <a:lnTo>
                      <a:pt x="182" y="107"/>
                    </a:lnTo>
                    <a:lnTo>
                      <a:pt x="182" y="107"/>
                    </a:lnTo>
                    <a:lnTo>
                      <a:pt x="176" y="107"/>
                    </a:lnTo>
                    <a:lnTo>
                      <a:pt x="176" y="107"/>
                    </a:lnTo>
                    <a:lnTo>
                      <a:pt x="182" y="107"/>
                    </a:lnTo>
                    <a:lnTo>
                      <a:pt x="182" y="107"/>
                    </a:lnTo>
                    <a:lnTo>
                      <a:pt x="182" y="113"/>
                    </a:lnTo>
                    <a:lnTo>
                      <a:pt x="182" y="113"/>
                    </a:lnTo>
                    <a:lnTo>
                      <a:pt x="182" y="113"/>
                    </a:lnTo>
                    <a:lnTo>
                      <a:pt x="182" y="113"/>
                    </a:lnTo>
                    <a:lnTo>
                      <a:pt x="182" y="113"/>
                    </a:lnTo>
                    <a:lnTo>
                      <a:pt x="188" y="113"/>
                    </a:lnTo>
                    <a:lnTo>
                      <a:pt x="188" y="113"/>
                    </a:lnTo>
                    <a:lnTo>
                      <a:pt x="188" y="113"/>
                    </a:lnTo>
                    <a:lnTo>
                      <a:pt x="188" y="113"/>
                    </a:lnTo>
                    <a:lnTo>
                      <a:pt x="188" y="120"/>
                    </a:lnTo>
                    <a:lnTo>
                      <a:pt x="188" y="120"/>
                    </a:lnTo>
                    <a:lnTo>
                      <a:pt x="195" y="120"/>
                    </a:lnTo>
                    <a:lnTo>
                      <a:pt x="195" y="120"/>
                    </a:lnTo>
                    <a:lnTo>
                      <a:pt x="195" y="126"/>
                    </a:lnTo>
                    <a:lnTo>
                      <a:pt x="195" y="126"/>
                    </a:lnTo>
                    <a:lnTo>
                      <a:pt x="195" y="126"/>
                    </a:lnTo>
                    <a:lnTo>
                      <a:pt x="195" y="132"/>
                    </a:lnTo>
                    <a:lnTo>
                      <a:pt x="195" y="132"/>
                    </a:lnTo>
                    <a:lnTo>
                      <a:pt x="195" y="138"/>
                    </a:lnTo>
                    <a:lnTo>
                      <a:pt x="195" y="138"/>
                    </a:lnTo>
                    <a:lnTo>
                      <a:pt x="195" y="138"/>
                    </a:lnTo>
                    <a:lnTo>
                      <a:pt x="201" y="138"/>
                    </a:lnTo>
                    <a:lnTo>
                      <a:pt x="201" y="145"/>
                    </a:lnTo>
                    <a:lnTo>
                      <a:pt x="201" y="145"/>
                    </a:lnTo>
                    <a:lnTo>
                      <a:pt x="201" y="145"/>
                    </a:lnTo>
                    <a:lnTo>
                      <a:pt x="201" y="151"/>
                    </a:lnTo>
                    <a:lnTo>
                      <a:pt x="201" y="151"/>
                    </a:lnTo>
                    <a:lnTo>
                      <a:pt x="201" y="145"/>
                    </a:lnTo>
                    <a:lnTo>
                      <a:pt x="201" y="145"/>
                    </a:lnTo>
                    <a:lnTo>
                      <a:pt x="201" y="145"/>
                    </a:lnTo>
                    <a:lnTo>
                      <a:pt x="201" y="145"/>
                    </a:lnTo>
                    <a:lnTo>
                      <a:pt x="201" y="145"/>
                    </a:lnTo>
                    <a:lnTo>
                      <a:pt x="201" y="138"/>
                    </a:lnTo>
                    <a:lnTo>
                      <a:pt x="201" y="138"/>
                    </a:lnTo>
                    <a:lnTo>
                      <a:pt x="201" y="138"/>
                    </a:lnTo>
                    <a:lnTo>
                      <a:pt x="201" y="132"/>
                    </a:lnTo>
                    <a:lnTo>
                      <a:pt x="201" y="126"/>
                    </a:lnTo>
                    <a:lnTo>
                      <a:pt x="201" y="126"/>
                    </a:lnTo>
                    <a:lnTo>
                      <a:pt x="201" y="126"/>
                    </a:lnTo>
                    <a:lnTo>
                      <a:pt x="201" y="126"/>
                    </a:lnTo>
                    <a:lnTo>
                      <a:pt x="201" y="126"/>
                    </a:lnTo>
                    <a:lnTo>
                      <a:pt x="201" y="120"/>
                    </a:lnTo>
                    <a:lnTo>
                      <a:pt x="201" y="120"/>
                    </a:lnTo>
                    <a:lnTo>
                      <a:pt x="201" y="120"/>
                    </a:lnTo>
                    <a:lnTo>
                      <a:pt x="195" y="120"/>
                    </a:lnTo>
                    <a:lnTo>
                      <a:pt x="201" y="120"/>
                    </a:lnTo>
                    <a:lnTo>
                      <a:pt x="201" y="120"/>
                    </a:lnTo>
                    <a:lnTo>
                      <a:pt x="201" y="113"/>
                    </a:lnTo>
                    <a:lnTo>
                      <a:pt x="201" y="113"/>
                    </a:lnTo>
                    <a:lnTo>
                      <a:pt x="201" y="113"/>
                    </a:lnTo>
                    <a:lnTo>
                      <a:pt x="201" y="113"/>
                    </a:lnTo>
                    <a:lnTo>
                      <a:pt x="201" y="113"/>
                    </a:lnTo>
                    <a:lnTo>
                      <a:pt x="201" y="113"/>
                    </a:lnTo>
                    <a:lnTo>
                      <a:pt x="201" y="113"/>
                    </a:lnTo>
                    <a:lnTo>
                      <a:pt x="207" y="113"/>
                    </a:lnTo>
                    <a:lnTo>
                      <a:pt x="207" y="113"/>
                    </a:lnTo>
                    <a:lnTo>
                      <a:pt x="207" y="113"/>
                    </a:lnTo>
                    <a:lnTo>
                      <a:pt x="207" y="120"/>
                    </a:lnTo>
                    <a:lnTo>
                      <a:pt x="207" y="120"/>
                    </a:lnTo>
                    <a:lnTo>
                      <a:pt x="207" y="120"/>
                    </a:lnTo>
                    <a:lnTo>
                      <a:pt x="201" y="120"/>
                    </a:lnTo>
                    <a:lnTo>
                      <a:pt x="201" y="120"/>
                    </a:lnTo>
                    <a:lnTo>
                      <a:pt x="201" y="120"/>
                    </a:lnTo>
                    <a:lnTo>
                      <a:pt x="201" y="120"/>
                    </a:lnTo>
                    <a:lnTo>
                      <a:pt x="207" y="120"/>
                    </a:lnTo>
                    <a:lnTo>
                      <a:pt x="207" y="120"/>
                    </a:lnTo>
                    <a:lnTo>
                      <a:pt x="207" y="120"/>
                    </a:lnTo>
                    <a:lnTo>
                      <a:pt x="207" y="120"/>
                    </a:lnTo>
                    <a:lnTo>
                      <a:pt x="213" y="113"/>
                    </a:lnTo>
                    <a:lnTo>
                      <a:pt x="213" y="113"/>
                    </a:lnTo>
                    <a:lnTo>
                      <a:pt x="213" y="113"/>
                    </a:lnTo>
                    <a:lnTo>
                      <a:pt x="213" y="107"/>
                    </a:lnTo>
                    <a:lnTo>
                      <a:pt x="213" y="107"/>
                    </a:lnTo>
                    <a:lnTo>
                      <a:pt x="213" y="107"/>
                    </a:lnTo>
                    <a:lnTo>
                      <a:pt x="213" y="107"/>
                    </a:lnTo>
                    <a:lnTo>
                      <a:pt x="213" y="107"/>
                    </a:lnTo>
                    <a:lnTo>
                      <a:pt x="213" y="107"/>
                    </a:lnTo>
                    <a:lnTo>
                      <a:pt x="213" y="101"/>
                    </a:lnTo>
                    <a:lnTo>
                      <a:pt x="213" y="101"/>
                    </a:lnTo>
                    <a:lnTo>
                      <a:pt x="220" y="101"/>
                    </a:lnTo>
                    <a:lnTo>
                      <a:pt x="220" y="94"/>
                    </a:lnTo>
                    <a:lnTo>
                      <a:pt x="226" y="94"/>
                    </a:lnTo>
                    <a:lnTo>
                      <a:pt x="226" y="94"/>
                    </a:lnTo>
                    <a:lnTo>
                      <a:pt x="226" y="94"/>
                    </a:lnTo>
                    <a:lnTo>
                      <a:pt x="232" y="94"/>
                    </a:lnTo>
                  </a:path>
                </a:pathLst>
              </a:custGeom>
              <a:noFill/>
              <a:ln w="0">
                <a:solidFill>
                  <a:srgbClr val="000000"/>
                </a:solidFill>
                <a:prstDash val="solid"/>
                <a:round/>
                <a:headEnd/>
                <a:tailEnd/>
              </a:ln>
            </p:spPr>
            <p:txBody>
              <a:bodyPr/>
              <a:lstStyle/>
              <a:p>
                <a:endParaRPr lang="en-US" dirty="0"/>
              </a:p>
            </p:txBody>
          </p:sp>
          <p:sp>
            <p:nvSpPr>
              <p:cNvPr id="82196" name="Freeform 14612"/>
              <p:cNvSpPr>
                <a:spLocks/>
              </p:cNvSpPr>
              <p:nvPr/>
            </p:nvSpPr>
            <p:spPr bwMode="auto">
              <a:xfrm>
                <a:off x="1006" y="2708"/>
                <a:ext cx="214" cy="277"/>
              </a:xfrm>
              <a:custGeom>
                <a:avLst/>
                <a:gdLst/>
                <a:ahLst/>
                <a:cxnLst>
                  <a:cxn ang="0">
                    <a:pos x="38" y="252"/>
                  </a:cxn>
                  <a:cxn ang="0">
                    <a:pos x="32" y="220"/>
                  </a:cxn>
                  <a:cxn ang="0">
                    <a:pos x="19" y="201"/>
                  </a:cxn>
                  <a:cxn ang="0">
                    <a:pos x="7" y="189"/>
                  </a:cxn>
                  <a:cxn ang="0">
                    <a:pos x="0" y="182"/>
                  </a:cxn>
                  <a:cxn ang="0">
                    <a:pos x="7" y="176"/>
                  </a:cxn>
                  <a:cxn ang="0">
                    <a:pos x="7" y="170"/>
                  </a:cxn>
                  <a:cxn ang="0">
                    <a:pos x="7" y="157"/>
                  </a:cxn>
                  <a:cxn ang="0">
                    <a:pos x="13" y="170"/>
                  </a:cxn>
                  <a:cxn ang="0">
                    <a:pos x="25" y="182"/>
                  </a:cxn>
                  <a:cxn ang="0">
                    <a:pos x="32" y="195"/>
                  </a:cxn>
                  <a:cxn ang="0">
                    <a:pos x="44" y="189"/>
                  </a:cxn>
                  <a:cxn ang="0">
                    <a:pos x="51" y="157"/>
                  </a:cxn>
                  <a:cxn ang="0">
                    <a:pos x="51" y="132"/>
                  </a:cxn>
                  <a:cxn ang="0">
                    <a:pos x="69" y="145"/>
                  </a:cxn>
                  <a:cxn ang="0">
                    <a:pos x="82" y="170"/>
                  </a:cxn>
                  <a:cxn ang="0">
                    <a:pos x="88" y="163"/>
                  </a:cxn>
                  <a:cxn ang="0">
                    <a:pos x="82" y="132"/>
                  </a:cxn>
                  <a:cxn ang="0">
                    <a:pos x="69" y="119"/>
                  </a:cxn>
                  <a:cxn ang="0">
                    <a:pos x="69" y="113"/>
                  </a:cxn>
                  <a:cxn ang="0">
                    <a:pos x="63" y="101"/>
                  </a:cxn>
                  <a:cxn ang="0">
                    <a:pos x="63" y="88"/>
                  </a:cxn>
                  <a:cxn ang="0">
                    <a:pos x="57" y="69"/>
                  </a:cxn>
                  <a:cxn ang="0">
                    <a:pos x="63" y="50"/>
                  </a:cxn>
                  <a:cxn ang="0">
                    <a:pos x="63" y="38"/>
                  </a:cxn>
                  <a:cxn ang="0">
                    <a:pos x="63" y="31"/>
                  </a:cxn>
                  <a:cxn ang="0">
                    <a:pos x="69" y="6"/>
                  </a:cxn>
                  <a:cxn ang="0">
                    <a:pos x="76" y="12"/>
                  </a:cxn>
                  <a:cxn ang="0">
                    <a:pos x="69" y="19"/>
                  </a:cxn>
                  <a:cxn ang="0">
                    <a:pos x="76" y="38"/>
                  </a:cxn>
                  <a:cxn ang="0">
                    <a:pos x="69" y="50"/>
                  </a:cxn>
                  <a:cxn ang="0">
                    <a:pos x="69" y="57"/>
                  </a:cxn>
                  <a:cxn ang="0">
                    <a:pos x="76" y="69"/>
                  </a:cxn>
                  <a:cxn ang="0">
                    <a:pos x="82" y="82"/>
                  </a:cxn>
                  <a:cxn ang="0">
                    <a:pos x="88" y="94"/>
                  </a:cxn>
                  <a:cxn ang="0">
                    <a:pos x="88" y="107"/>
                  </a:cxn>
                  <a:cxn ang="0">
                    <a:pos x="107" y="94"/>
                  </a:cxn>
                  <a:cxn ang="0">
                    <a:pos x="120" y="101"/>
                  </a:cxn>
                  <a:cxn ang="0">
                    <a:pos x="139" y="126"/>
                  </a:cxn>
                  <a:cxn ang="0">
                    <a:pos x="145" y="145"/>
                  </a:cxn>
                  <a:cxn ang="0">
                    <a:pos x="145" y="151"/>
                  </a:cxn>
                  <a:cxn ang="0">
                    <a:pos x="151" y="170"/>
                  </a:cxn>
                  <a:cxn ang="0">
                    <a:pos x="164" y="182"/>
                  </a:cxn>
                  <a:cxn ang="0">
                    <a:pos x="170" y="163"/>
                  </a:cxn>
                  <a:cxn ang="0">
                    <a:pos x="183" y="163"/>
                  </a:cxn>
                  <a:cxn ang="0">
                    <a:pos x="208" y="189"/>
                  </a:cxn>
                  <a:cxn ang="0">
                    <a:pos x="214" y="170"/>
                  </a:cxn>
                  <a:cxn ang="0">
                    <a:pos x="202" y="157"/>
                  </a:cxn>
                  <a:cxn ang="0">
                    <a:pos x="195" y="145"/>
                  </a:cxn>
                  <a:cxn ang="0">
                    <a:pos x="189" y="145"/>
                  </a:cxn>
                  <a:cxn ang="0">
                    <a:pos x="183" y="151"/>
                  </a:cxn>
                  <a:cxn ang="0">
                    <a:pos x="176" y="157"/>
                  </a:cxn>
                  <a:cxn ang="0">
                    <a:pos x="170" y="163"/>
                  </a:cxn>
                  <a:cxn ang="0">
                    <a:pos x="164" y="157"/>
                  </a:cxn>
                  <a:cxn ang="0">
                    <a:pos x="170" y="151"/>
                  </a:cxn>
                  <a:cxn ang="0">
                    <a:pos x="164" y="138"/>
                  </a:cxn>
                  <a:cxn ang="0">
                    <a:pos x="158" y="113"/>
                  </a:cxn>
                  <a:cxn ang="0">
                    <a:pos x="145" y="107"/>
                  </a:cxn>
                  <a:cxn ang="0">
                    <a:pos x="139" y="94"/>
                  </a:cxn>
                  <a:cxn ang="0">
                    <a:pos x="139" y="75"/>
                  </a:cxn>
                  <a:cxn ang="0">
                    <a:pos x="139" y="88"/>
                  </a:cxn>
                  <a:cxn ang="0">
                    <a:pos x="151" y="88"/>
                  </a:cxn>
                </a:cxnLst>
                <a:rect l="0" t="0" r="r" b="b"/>
                <a:pathLst>
                  <a:path w="214" h="277">
                    <a:moveTo>
                      <a:pt x="44" y="270"/>
                    </a:moveTo>
                    <a:lnTo>
                      <a:pt x="44" y="270"/>
                    </a:lnTo>
                    <a:lnTo>
                      <a:pt x="44" y="277"/>
                    </a:lnTo>
                    <a:lnTo>
                      <a:pt x="51" y="277"/>
                    </a:lnTo>
                    <a:lnTo>
                      <a:pt x="51" y="277"/>
                    </a:lnTo>
                    <a:lnTo>
                      <a:pt x="51" y="277"/>
                    </a:lnTo>
                    <a:lnTo>
                      <a:pt x="51" y="277"/>
                    </a:lnTo>
                    <a:lnTo>
                      <a:pt x="51" y="277"/>
                    </a:lnTo>
                    <a:lnTo>
                      <a:pt x="51" y="270"/>
                    </a:lnTo>
                    <a:lnTo>
                      <a:pt x="51" y="270"/>
                    </a:lnTo>
                    <a:lnTo>
                      <a:pt x="44" y="264"/>
                    </a:lnTo>
                    <a:lnTo>
                      <a:pt x="44" y="258"/>
                    </a:lnTo>
                    <a:lnTo>
                      <a:pt x="44" y="258"/>
                    </a:lnTo>
                    <a:lnTo>
                      <a:pt x="38" y="252"/>
                    </a:lnTo>
                    <a:lnTo>
                      <a:pt x="38" y="252"/>
                    </a:lnTo>
                    <a:lnTo>
                      <a:pt x="38" y="252"/>
                    </a:lnTo>
                    <a:lnTo>
                      <a:pt x="38" y="252"/>
                    </a:lnTo>
                    <a:lnTo>
                      <a:pt x="38" y="245"/>
                    </a:lnTo>
                    <a:lnTo>
                      <a:pt x="38" y="245"/>
                    </a:lnTo>
                    <a:lnTo>
                      <a:pt x="38" y="245"/>
                    </a:lnTo>
                    <a:lnTo>
                      <a:pt x="38" y="239"/>
                    </a:lnTo>
                    <a:lnTo>
                      <a:pt x="38" y="239"/>
                    </a:lnTo>
                    <a:lnTo>
                      <a:pt x="38" y="239"/>
                    </a:lnTo>
                    <a:lnTo>
                      <a:pt x="38" y="239"/>
                    </a:lnTo>
                    <a:lnTo>
                      <a:pt x="38" y="239"/>
                    </a:lnTo>
                    <a:lnTo>
                      <a:pt x="38" y="239"/>
                    </a:lnTo>
                    <a:lnTo>
                      <a:pt x="38" y="233"/>
                    </a:lnTo>
                    <a:lnTo>
                      <a:pt x="38" y="233"/>
                    </a:lnTo>
                    <a:lnTo>
                      <a:pt x="38" y="226"/>
                    </a:lnTo>
                    <a:lnTo>
                      <a:pt x="38" y="226"/>
                    </a:lnTo>
                    <a:lnTo>
                      <a:pt x="38" y="226"/>
                    </a:lnTo>
                    <a:lnTo>
                      <a:pt x="32" y="220"/>
                    </a:lnTo>
                    <a:lnTo>
                      <a:pt x="32" y="220"/>
                    </a:lnTo>
                    <a:lnTo>
                      <a:pt x="32" y="220"/>
                    </a:lnTo>
                    <a:lnTo>
                      <a:pt x="25" y="214"/>
                    </a:lnTo>
                    <a:lnTo>
                      <a:pt x="25" y="214"/>
                    </a:lnTo>
                    <a:lnTo>
                      <a:pt x="25" y="207"/>
                    </a:lnTo>
                    <a:lnTo>
                      <a:pt x="25" y="207"/>
                    </a:lnTo>
                    <a:lnTo>
                      <a:pt x="25" y="207"/>
                    </a:lnTo>
                    <a:lnTo>
                      <a:pt x="25" y="207"/>
                    </a:lnTo>
                    <a:lnTo>
                      <a:pt x="25" y="207"/>
                    </a:lnTo>
                    <a:lnTo>
                      <a:pt x="19" y="207"/>
                    </a:lnTo>
                    <a:lnTo>
                      <a:pt x="19" y="201"/>
                    </a:lnTo>
                    <a:lnTo>
                      <a:pt x="19" y="201"/>
                    </a:lnTo>
                    <a:lnTo>
                      <a:pt x="19" y="201"/>
                    </a:lnTo>
                    <a:lnTo>
                      <a:pt x="19" y="201"/>
                    </a:lnTo>
                    <a:lnTo>
                      <a:pt x="19" y="201"/>
                    </a:lnTo>
                    <a:lnTo>
                      <a:pt x="19" y="201"/>
                    </a:lnTo>
                    <a:lnTo>
                      <a:pt x="19" y="195"/>
                    </a:lnTo>
                    <a:lnTo>
                      <a:pt x="19" y="195"/>
                    </a:lnTo>
                    <a:lnTo>
                      <a:pt x="19" y="195"/>
                    </a:lnTo>
                    <a:lnTo>
                      <a:pt x="19" y="189"/>
                    </a:lnTo>
                    <a:lnTo>
                      <a:pt x="19" y="189"/>
                    </a:lnTo>
                    <a:lnTo>
                      <a:pt x="19" y="189"/>
                    </a:lnTo>
                    <a:lnTo>
                      <a:pt x="19" y="189"/>
                    </a:lnTo>
                    <a:lnTo>
                      <a:pt x="19" y="182"/>
                    </a:lnTo>
                    <a:lnTo>
                      <a:pt x="19" y="182"/>
                    </a:lnTo>
                    <a:lnTo>
                      <a:pt x="19" y="182"/>
                    </a:lnTo>
                    <a:lnTo>
                      <a:pt x="19" y="182"/>
                    </a:lnTo>
                    <a:lnTo>
                      <a:pt x="13" y="189"/>
                    </a:lnTo>
                    <a:lnTo>
                      <a:pt x="13" y="189"/>
                    </a:lnTo>
                    <a:lnTo>
                      <a:pt x="13" y="189"/>
                    </a:lnTo>
                    <a:lnTo>
                      <a:pt x="13" y="189"/>
                    </a:lnTo>
                    <a:lnTo>
                      <a:pt x="7" y="189"/>
                    </a:lnTo>
                    <a:lnTo>
                      <a:pt x="13" y="189"/>
                    </a:lnTo>
                    <a:lnTo>
                      <a:pt x="7" y="189"/>
                    </a:lnTo>
                    <a:lnTo>
                      <a:pt x="7" y="189"/>
                    </a:lnTo>
                    <a:lnTo>
                      <a:pt x="7" y="189"/>
                    </a:lnTo>
                    <a:lnTo>
                      <a:pt x="7" y="189"/>
                    </a:lnTo>
                    <a:lnTo>
                      <a:pt x="7" y="189"/>
                    </a:lnTo>
                    <a:lnTo>
                      <a:pt x="0" y="189"/>
                    </a:lnTo>
                    <a:lnTo>
                      <a:pt x="0" y="189"/>
                    </a:lnTo>
                    <a:lnTo>
                      <a:pt x="0" y="189"/>
                    </a:lnTo>
                    <a:lnTo>
                      <a:pt x="0" y="189"/>
                    </a:lnTo>
                    <a:lnTo>
                      <a:pt x="0" y="182"/>
                    </a:lnTo>
                    <a:lnTo>
                      <a:pt x="0" y="182"/>
                    </a:lnTo>
                    <a:lnTo>
                      <a:pt x="0" y="182"/>
                    </a:lnTo>
                    <a:lnTo>
                      <a:pt x="0" y="182"/>
                    </a:lnTo>
                    <a:lnTo>
                      <a:pt x="0" y="182"/>
                    </a:lnTo>
                    <a:lnTo>
                      <a:pt x="0" y="182"/>
                    </a:lnTo>
                    <a:lnTo>
                      <a:pt x="0" y="182"/>
                    </a:lnTo>
                    <a:lnTo>
                      <a:pt x="0" y="182"/>
                    </a:lnTo>
                    <a:lnTo>
                      <a:pt x="0" y="176"/>
                    </a:lnTo>
                    <a:lnTo>
                      <a:pt x="0" y="176"/>
                    </a:lnTo>
                    <a:lnTo>
                      <a:pt x="0" y="176"/>
                    </a:lnTo>
                    <a:lnTo>
                      <a:pt x="0" y="176"/>
                    </a:lnTo>
                    <a:lnTo>
                      <a:pt x="0" y="176"/>
                    </a:lnTo>
                    <a:lnTo>
                      <a:pt x="0" y="176"/>
                    </a:lnTo>
                    <a:lnTo>
                      <a:pt x="0" y="176"/>
                    </a:lnTo>
                    <a:lnTo>
                      <a:pt x="0" y="176"/>
                    </a:lnTo>
                    <a:lnTo>
                      <a:pt x="0" y="176"/>
                    </a:lnTo>
                    <a:lnTo>
                      <a:pt x="7" y="176"/>
                    </a:lnTo>
                    <a:lnTo>
                      <a:pt x="7" y="176"/>
                    </a:lnTo>
                    <a:lnTo>
                      <a:pt x="7" y="176"/>
                    </a:lnTo>
                    <a:lnTo>
                      <a:pt x="7" y="176"/>
                    </a:lnTo>
                    <a:lnTo>
                      <a:pt x="7" y="176"/>
                    </a:lnTo>
                    <a:lnTo>
                      <a:pt x="7" y="176"/>
                    </a:lnTo>
                    <a:lnTo>
                      <a:pt x="7" y="176"/>
                    </a:lnTo>
                    <a:lnTo>
                      <a:pt x="7" y="170"/>
                    </a:lnTo>
                    <a:lnTo>
                      <a:pt x="0" y="170"/>
                    </a:lnTo>
                    <a:lnTo>
                      <a:pt x="0" y="176"/>
                    </a:lnTo>
                    <a:lnTo>
                      <a:pt x="0" y="176"/>
                    </a:lnTo>
                    <a:lnTo>
                      <a:pt x="0" y="170"/>
                    </a:lnTo>
                    <a:lnTo>
                      <a:pt x="0" y="170"/>
                    </a:lnTo>
                    <a:lnTo>
                      <a:pt x="0" y="170"/>
                    </a:lnTo>
                    <a:lnTo>
                      <a:pt x="0" y="170"/>
                    </a:lnTo>
                    <a:lnTo>
                      <a:pt x="7" y="170"/>
                    </a:lnTo>
                    <a:lnTo>
                      <a:pt x="7" y="170"/>
                    </a:lnTo>
                    <a:lnTo>
                      <a:pt x="7" y="170"/>
                    </a:lnTo>
                    <a:lnTo>
                      <a:pt x="7" y="170"/>
                    </a:lnTo>
                    <a:lnTo>
                      <a:pt x="7" y="170"/>
                    </a:lnTo>
                    <a:lnTo>
                      <a:pt x="7" y="170"/>
                    </a:lnTo>
                    <a:lnTo>
                      <a:pt x="7" y="170"/>
                    </a:lnTo>
                    <a:lnTo>
                      <a:pt x="0" y="170"/>
                    </a:lnTo>
                    <a:lnTo>
                      <a:pt x="0" y="170"/>
                    </a:lnTo>
                    <a:lnTo>
                      <a:pt x="0" y="170"/>
                    </a:lnTo>
                    <a:lnTo>
                      <a:pt x="7" y="170"/>
                    </a:lnTo>
                    <a:lnTo>
                      <a:pt x="0" y="163"/>
                    </a:lnTo>
                    <a:lnTo>
                      <a:pt x="0" y="163"/>
                    </a:lnTo>
                    <a:lnTo>
                      <a:pt x="0" y="163"/>
                    </a:lnTo>
                    <a:lnTo>
                      <a:pt x="0" y="163"/>
                    </a:lnTo>
                    <a:lnTo>
                      <a:pt x="0" y="157"/>
                    </a:lnTo>
                    <a:lnTo>
                      <a:pt x="0" y="157"/>
                    </a:lnTo>
                    <a:lnTo>
                      <a:pt x="0" y="157"/>
                    </a:lnTo>
                    <a:lnTo>
                      <a:pt x="0" y="157"/>
                    </a:lnTo>
                    <a:lnTo>
                      <a:pt x="0" y="157"/>
                    </a:lnTo>
                    <a:lnTo>
                      <a:pt x="0" y="157"/>
                    </a:lnTo>
                    <a:lnTo>
                      <a:pt x="7" y="157"/>
                    </a:lnTo>
                    <a:lnTo>
                      <a:pt x="7" y="157"/>
                    </a:lnTo>
                    <a:lnTo>
                      <a:pt x="0" y="157"/>
                    </a:lnTo>
                    <a:lnTo>
                      <a:pt x="0" y="157"/>
                    </a:lnTo>
                    <a:lnTo>
                      <a:pt x="7" y="157"/>
                    </a:lnTo>
                    <a:lnTo>
                      <a:pt x="7" y="163"/>
                    </a:lnTo>
                    <a:lnTo>
                      <a:pt x="7" y="163"/>
                    </a:lnTo>
                    <a:lnTo>
                      <a:pt x="7" y="163"/>
                    </a:lnTo>
                    <a:lnTo>
                      <a:pt x="7" y="163"/>
                    </a:lnTo>
                    <a:lnTo>
                      <a:pt x="7" y="163"/>
                    </a:lnTo>
                    <a:lnTo>
                      <a:pt x="7" y="163"/>
                    </a:lnTo>
                    <a:lnTo>
                      <a:pt x="7" y="163"/>
                    </a:lnTo>
                    <a:lnTo>
                      <a:pt x="13" y="170"/>
                    </a:lnTo>
                    <a:lnTo>
                      <a:pt x="13" y="170"/>
                    </a:lnTo>
                    <a:lnTo>
                      <a:pt x="13" y="170"/>
                    </a:lnTo>
                    <a:lnTo>
                      <a:pt x="13" y="170"/>
                    </a:lnTo>
                    <a:lnTo>
                      <a:pt x="13" y="170"/>
                    </a:lnTo>
                    <a:lnTo>
                      <a:pt x="13" y="170"/>
                    </a:lnTo>
                    <a:lnTo>
                      <a:pt x="19" y="170"/>
                    </a:lnTo>
                    <a:lnTo>
                      <a:pt x="19" y="176"/>
                    </a:lnTo>
                    <a:lnTo>
                      <a:pt x="19" y="176"/>
                    </a:lnTo>
                    <a:lnTo>
                      <a:pt x="19" y="176"/>
                    </a:lnTo>
                    <a:lnTo>
                      <a:pt x="19" y="176"/>
                    </a:lnTo>
                    <a:lnTo>
                      <a:pt x="19" y="176"/>
                    </a:lnTo>
                    <a:lnTo>
                      <a:pt x="19" y="176"/>
                    </a:lnTo>
                    <a:lnTo>
                      <a:pt x="19" y="176"/>
                    </a:lnTo>
                    <a:lnTo>
                      <a:pt x="19" y="182"/>
                    </a:lnTo>
                    <a:lnTo>
                      <a:pt x="25" y="182"/>
                    </a:lnTo>
                    <a:lnTo>
                      <a:pt x="25" y="182"/>
                    </a:lnTo>
                    <a:lnTo>
                      <a:pt x="25" y="182"/>
                    </a:lnTo>
                    <a:lnTo>
                      <a:pt x="25" y="182"/>
                    </a:lnTo>
                    <a:lnTo>
                      <a:pt x="25" y="182"/>
                    </a:lnTo>
                    <a:lnTo>
                      <a:pt x="25" y="182"/>
                    </a:lnTo>
                    <a:lnTo>
                      <a:pt x="25" y="182"/>
                    </a:lnTo>
                    <a:lnTo>
                      <a:pt x="25" y="182"/>
                    </a:lnTo>
                    <a:lnTo>
                      <a:pt x="25" y="182"/>
                    </a:lnTo>
                    <a:lnTo>
                      <a:pt x="25" y="182"/>
                    </a:lnTo>
                    <a:lnTo>
                      <a:pt x="25" y="189"/>
                    </a:lnTo>
                    <a:lnTo>
                      <a:pt x="25" y="189"/>
                    </a:lnTo>
                    <a:lnTo>
                      <a:pt x="25" y="189"/>
                    </a:lnTo>
                    <a:lnTo>
                      <a:pt x="25" y="189"/>
                    </a:lnTo>
                    <a:lnTo>
                      <a:pt x="25" y="189"/>
                    </a:lnTo>
                    <a:lnTo>
                      <a:pt x="25" y="189"/>
                    </a:lnTo>
                    <a:lnTo>
                      <a:pt x="25" y="189"/>
                    </a:lnTo>
                    <a:lnTo>
                      <a:pt x="32" y="195"/>
                    </a:lnTo>
                    <a:lnTo>
                      <a:pt x="32" y="195"/>
                    </a:lnTo>
                    <a:lnTo>
                      <a:pt x="32" y="195"/>
                    </a:lnTo>
                    <a:lnTo>
                      <a:pt x="32" y="195"/>
                    </a:lnTo>
                    <a:lnTo>
                      <a:pt x="32" y="195"/>
                    </a:lnTo>
                    <a:lnTo>
                      <a:pt x="32" y="201"/>
                    </a:lnTo>
                    <a:lnTo>
                      <a:pt x="32" y="201"/>
                    </a:lnTo>
                    <a:lnTo>
                      <a:pt x="38" y="201"/>
                    </a:lnTo>
                    <a:lnTo>
                      <a:pt x="38" y="201"/>
                    </a:lnTo>
                    <a:lnTo>
                      <a:pt x="38" y="201"/>
                    </a:lnTo>
                    <a:lnTo>
                      <a:pt x="38" y="201"/>
                    </a:lnTo>
                    <a:lnTo>
                      <a:pt x="38" y="201"/>
                    </a:lnTo>
                    <a:lnTo>
                      <a:pt x="38" y="195"/>
                    </a:lnTo>
                    <a:lnTo>
                      <a:pt x="44" y="195"/>
                    </a:lnTo>
                    <a:lnTo>
                      <a:pt x="44" y="195"/>
                    </a:lnTo>
                    <a:lnTo>
                      <a:pt x="44" y="195"/>
                    </a:lnTo>
                    <a:lnTo>
                      <a:pt x="44" y="189"/>
                    </a:lnTo>
                    <a:lnTo>
                      <a:pt x="44" y="189"/>
                    </a:lnTo>
                    <a:lnTo>
                      <a:pt x="44" y="189"/>
                    </a:lnTo>
                    <a:lnTo>
                      <a:pt x="44" y="189"/>
                    </a:lnTo>
                    <a:lnTo>
                      <a:pt x="44" y="189"/>
                    </a:lnTo>
                    <a:lnTo>
                      <a:pt x="44" y="182"/>
                    </a:lnTo>
                    <a:lnTo>
                      <a:pt x="44" y="182"/>
                    </a:lnTo>
                    <a:lnTo>
                      <a:pt x="44" y="182"/>
                    </a:lnTo>
                    <a:lnTo>
                      <a:pt x="44" y="176"/>
                    </a:lnTo>
                    <a:lnTo>
                      <a:pt x="51" y="176"/>
                    </a:lnTo>
                    <a:lnTo>
                      <a:pt x="51" y="176"/>
                    </a:lnTo>
                    <a:lnTo>
                      <a:pt x="51" y="176"/>
                    </a:lnTo>
                    <a:lnTo>
                      <a:pt x="51" y="170"/>
                    </a:lnTo>
                    <a:lnTo>
                      <a:pt x="51" y="170"/>
                    </a:lnTo>
                    <a:lnTo>
                      <a:pt x="51" y="170"/>
                    </a:lnTo>
                    <a:lnTo>
                      <a:pt x="51" y="170"/>
                    </a:lnTo>
                    <a:lnTo>
                      <a:pt x="51" y="163"/>
                    </a:lnTo>
                    <a:lnTo>
                      <a:pt x="51" y="163"/>
                    </a:lnTo>
                    <a:lnTo>
                      <a:pt x="51" y="157"/>
                    </a:lnTo>
                    <a:lnTo>
                      <a:pt x="51" y="157"/>
                    </a:lnTo>
                    <a:lnTo>
                      <a:pt x="51" y="157"/>
                    </a:lnTo>
                    <a:lnTo>
                      <a:pt x="44" y="157"/>
                    </a:lnTo>
                    <a:lnTo>
                      <a:pt x="51" y="151"/>
                    </a:lnTo>
                    <a:lnTo>
                      <a:pt x="51" y="151"/>
                    </a:lnTo>
                    <a:lnTo>
                      <a:pt x="51" y="151"/>
                    </a:lnTo>
                    <a:lnTo>
                      <a:pt x="44" y="145"/>
                    </a:lnTo>
                    <a:lnTo>
                      <a:pt x="44" y="145"/>
                    </a:lnTo>
                    <a:lnTo>
                      <a:pt x="44" y="145"/>
                    </a:lnTo>
                    <a:lnTo>
                      <a:pt x="44" y="145"/>
                    </a:lnTo>
                    <a:lnTo>
                      <a:pt x="44" y="138"/>
                    </a:lnTo>
                    <a:lnTo>
                      <a:pt x="44" y="138"/>
                    </a:lnTo>
                    <a:lnTo>
                      <a:pt x="44" y="138"/>
                    </a:lnTo>
                    <a:lnTo>
                      <a:pt x="51" y="132"/>
                    </a:lnTo>
                    <a:lnTo>
                      <a:pt x="44" y="132"/>
                    </a:lnTo>
                    <a:lnTo>
                      <a:pt x="44" y="132"/>
                    </a:lnTo>
                    <a:lnTo>
                      <a:pt x="51" y="132"/>
                    </a:lnTo>
                    <a:lnTo>
                      <a:pt x="51" y="132"/>
                    </a:lnTo>
                    <a:lnTo>
                      <a:pt x="57" y="126"/>
                    </a:lnTo>
                    <a:lnTo>
                      <a:pt x="57" y="126"/>
                    </a:lnTo>
                    <a:lnTo>
                      <a:pt x="63" y="126"/>
                    </a:lnTo>
                    <a:lnTo>
                      <a:pt x="63" y="132"/>
                    </a:lnTo>
                    <a:lnTo>
                      <a:pt x="63" y="132"/>
                    </a:lnTo>
                    <a:lnTo>
                      <a:pt x="63" y="132"/>
                    </a:lnTo>
                    <a:lnTo>
                      <a:pt x="63" y="132"/>
                    </a:lnTo>
                    <a:lnTo>
                      <a:pt x="63" y="138"/>
                    </a:lnTo>
                    <a:lnTo>
                      <a:pt x="63" y="138"/>
                    </a:lnTo>
                    <a:lnTo>
                      <a:pt x="63" y="138"/>
                    </a:lnTo>
                    <a:lnTo>
                      <a:pt x="69" y="138"/>
                    </a:lnTo>
                    <a:lnTo>
                      <a:pt x="69" y="145"/>
                    </a:lnTo>
                    <a:lnTo>
                      <a:pt x="69" y="145"/>
                    </a:lnTo>
                    <a:lnTo>
                      <a:pt x="69" y="145"/>
                    </a:lnTo>
                    <a:lnTo>
                      <a:pt x="69" y="145"/>
                    </a:lnTo>
                    <a:lnTo>
                      <a:pt x="69" y="145"/>
                    </a:lnTo>
                    <a:lnTo>
                      <a:pt x="69" y="151"/>
                    </a:lnTo>
                    <a:lnTo>
                      <a:pt x="69" y="151"/>
                    </a:lnTo>
                    <a:lnTo>
                      <a:pt x="69" y="151"/>
                    </a:lnTo>
                    <a:lnTo>
                      <a:pt x="76" y="151"/>
                    </a:lnTo>
                    <a:lnTo>
                      <a:pt x="76" y="157"/>
                    </a:lnTo>
                    <a:lnTo>
                      <a:pt x="76" y="157"/>
                    </a:lnTo>
                    <a:lnTo>
                      <a:pt x="69" y="157"/>
                    </a:lnTo>
                    <a:lnTo>
                      <a:pt x="69" y="157"/>
                    </a:lnTo>
                    <a:lnTo>
                      <a:pt x="76" y="157"/>
                    </a:lnTo>
                    <a:lnTo>
                      <a:pt x="76" y="157"/>
                    </a:lnTo>
                    <a:lnTo>
                      <a:pt x="76" y="163"/>
                    </a:lnTo>
                    <a:lnTo>
                      <a:pt x="76" y="163"/>
                    </a:lnTo>
                    <a:lnTo>
                      <a:pt x="76" y="170"/>
                    </a:lnTo>
                    <a:lnTo>
                      <a:pt x="76" y="170"/>
                    </a:lnTo>
                    <a:lnTo>
                      <a:pt x="76" y="170"/>
                    </a:lnTo>
                    <a:lnTo>
                      <a:pt x="82" y="170"/>
                    </a:lnTo>
                    <a:lnTo>
                      <a:pt x="88" y="170"/>
                    </a:lnTo>
                    <a:lnTo>
                      <a:pt x="88" y="170"/>
                    </a:lnTo>
                    <a:lnTo>
                      <a:pt x="88" y="170"/>
                    </a:lnTo>
                    <a:lnTo>
                      <a:pt x="88" y="170"/>
                    </a:lnTo>
                    <a:lnTo>
                      <a:pt x="88" y="170"/>
                    </a:lnTo>
                    <a:lnTo>
                      <a:pt x="88" y="170"/>
                    </a:lnTo>
                    <a:lnTo>
                      <a:pt x="88" y="170"/>
                    </a:lnTo>
                    <a:lnTo>
                      <a:pt x="95" y="170"/>
                    </a:lnTo>
                    <a:lnTo>
                      <a:pt x="95" y="170"/>
                    </a:lnTo>
                    <a:lnTo>
                      <a:pt x="88" y="170"/>
                    </a:lnTo>
                    <a:lnTo>
                      <a:pt x="88" y="170"/>
                    </a:lnTo>
                    <a:lnTo>
                      <a:pt x="88" y="163"/>
                    </a:lnTo>
                    <a:lnTo>
                      <a:pt x="88" y="163"/>
                    </a:lnTo>
                    <a:lnTo>
                      <a:pt x="88" y="163"/>
                    </a:lnTo>
                    <a:lnTo>
                      <a:pt x="88" y="163"/>
                    </a:lnTo>
                    <a:lnTo>
                      <a:pt x="88" y="163"/>
                    </a:lnTo>
                    <a:lnTo>
                      <a:pt x="88" y="157"/>
                    </a:lnTo>
                    <a:lnTo>
                      <a:pt x="88" y="157"/>
                    </a:lnTo>
                    <a:lnTo>
                      <a:pt x="88" y="157"/>
                    </a:lnTo>
                    <a:lnTo>
                      <a:pt x="88" y="157"/>
                    </a:lnTo>
                    <a:lnTo>
                      <a:pt x="88" y="157"/>
                    </a:lnTo>
                    <a:lnTo>
                      <a:pt x="88" y="151"/>
                    </a:lnTo>
                    <a:lnTo>
                      <a:pt x="88" y="151"/>
                    </a:lnTo>
                    <a:lnTo>
                      <a:pt x="88" y="151"/>
                    </a:lnTo>
                    <a:lnTo>
                      <a:pt x="88" y="151"/>
                    </a:lnTo>
                    <a:lnTo>
                      <a:pt x="88" y="151"/>
                    </a:lnTo>
                    <a:lnTo>
                      <a:pt x="88" y="145"/>
                    </a:lnTo>
                    <a:lnTo>
                      <a:pt x="88" y="145"/>
                    </a:lnTo>
                    <a:lnTo>
                      <a:pt x="88" y="138"/>
                    </a:lnTo>
                    <a:lnTo>
                      <a:pt x="88" y="138"/>
                    </a:lnTo>
                    <a:lnTo>
                      <a:pt x="82" y="138"/>
                    </a:lnTo>
                    <a:lnTo>
                      <a:pt x="82" y="132"/>
                    </a:lnTo>
                    <a:lnTo>
                      <a:pt x="82" y="132"/>
                    </a:lnTo>
                    <a:lnTo>
                      <a:pt x="82" y="132"/>
                    </a:lnTo>
                    <a:lnTo>
                      <a:pt x="82" y="132"/>
                    </a:lnTo>
                    <a:lnTo>
                      <a:pt x="82" y="132"/>
                    </a:lnTo>
                    <a:lnTo>
                      <a:pt x="82" y="132"/>
                    </a:lnTo>
                    <a:lnTo>
                      <a:pt x="82" y="132"/>
                    </a:lnTo>
                    <a:lnTo>
                      <a:pt x="82" y="126"/>
                    </a:lnTo>
                    <a:lnTo>
                      <a:pt x="82" y="126"/>
                    </a:lnTo>
                    <a:lnTo>
                      <a:pt x="76" y="126"/>
                    </a:lnTo>
                    <a:lnTo>
                      <a:pt x="76" y="126"/>
                    </a:lnTo>
                    <a:lnTo>
                      <a:pt x="76" y="119"/>
                    </a:lnTo>
                    <a:lnTo>
                      <a:pt x="69" y="119"/>
                    </a:lnTo>
                    <a:lnTo>
                      <a:pt x="69" y="119"/>
                    </a:lnTo>
                    <a:lnTo>
                      <a:pt x="69" y="119"/>
                    </a:lnTo>
                    <a:lnTo>
                      <a:pt x="69" y="119"/>
                    </a:lnTo>
                    <a:lnTo>
                      <a:pt x="69" y="119"/>
                    </a:lnTo>
                    <a:lnTo>
                      <a:pt x="76" y="113"/>
                    </a:lnTo>
                    <a:lnTo>
                      <a:pt x="76" y="113"/>
                    </a:lnTo>
                    <a:lnTo>
                      <a:pt x="76" y="113"/>
                    </a:lnTo>
                    <a:lnTo>
                      <a:pt x="82" y="113"/>
                    </a:lnTo>
                    <a:lnTo>
                      <a:pt x="82" y="107"/>
                    </a:lnTo>
                    <a:lnTo>
                      <a:pt x="82" y="107"/>
                    </a:lnTo>
                    <a:lnTo>
                      <a:pt x="82" y="107"/>
                    </a:lnTo>
                    <a:lnTo>
                      <a:pt x="82" y="107"/>
                    </a:lnTo>
                    <a:lnTo>
                      <a:pt x="76" y="107"/>
                    </a:lnTo>
                    <a:lnTo>
                      <a:pt x="76" y="113"/>
                    </a:lnTo>
                    <a:lnTo>
                      <a:pt x="76" y="113"/>
                    </a:lnTo>
                    <a:lnTo>
                      <a:pt x="76" y="113"/>
                    </a:lnTo>
                    <a:lnTo>
                      <a:pt x="69" y="113"/>
                    </a:lnTo>
                    <a:lnTo>
                      <a:pt x="69" y="119"/>
                    </a:lnTo>
                    <a:lnTo>
                      <a:pt x="69" y="119"/>
                    </a:lnTo>
                    <a:lnTo>
                      <a:pt x="69" y="113"/>
                    </a:lnTo>
                    <a:lnTo>
                      <a:pt x="69" y="113"/>
                    </a:lnTo>
                    <a:lnTo>
                      <a:pt x="69" y="113"/>
                    </a:lnTo>
                    <a:lnTo>
                      <a:pt x="69" y="113"/>
                    </a:lnTo>
                    <a:lnTo>
                      <a:pt x="69" y="107"/>
                    </a:lnTo>
                    <a:lnTo>
                      <a:pt x="69" y="107"/>
                    </a:lnTo>
                    <a:lnTo>
                      <a:pt x="69" y="107"/>
                    </a:lnTo>
                    <a:lnTo>
                      <a:pt x="69" y="107"/>
                    </a:lnTo>
                    <a:lnTo>
                      <a:pt x="69" y="107"/>
                    </a:lnTo>
                    <a:lnTo>
                      <a:pt x="69" y="101"/>
                    </a:lnTo>
                    <a:lnTo>
                      <a:pt x="69" y="101"/>
                    </a:lnTo>
                    <a:lnTo>
                      <a:pt x="69" y="101"/>
                    </a:lnTo>
                    <a:lnTo>
                      <a:pt x="69" y="101"/>
                    </a:lnTo>
                    <a:lnTo>
                      <a:pt x="63" y="101"/>
                    </a:lnTo>
                    <a:lnTo>
                      <a:pt x="63" y="101"/>
                    </a:lnTo>
                    <a:lnTo>
                      <a:pt x="63" y="101"/>
                    </a:lnTo>
                    <a:lnTo>
                      <a:pt x="63" y="101"/>
                    </a:lnTo>
                    <a:lnTo>
                      <a:pt x="63" y="101"/>
                    </a:lnTo>
                    <a:lnTo>
                      <a:pt x="63" y="94"/>
                    </a:lnTo>
                    <a:lnTo>
                      <a:pt x="63" y="94"/>
                    </a:lnTo>
                    <a:lnTo>
                      <a:pt x="63" y="94"/>
                    </a:lnTo>
                    <a:lnTo>
                      <a:pt x="63" y="94"/>
                    </a:lnTo>
                    <a:lnTo>
                      <a:pt x="63" y="94"/>
                    </a:lnTo>
                    <a:lnTo>
                      <a:pt x="63" y="94"/>
                    </a:lnTo>
                    <a:lnTo>
                      <a:pt x="63" y="94"/>
                    </a:lnTo>
                    <a:lnTo>
                      <a:pt x="63" y="94"/>
                    </a:lnTo>
                    <a:lnTo>
                      <a:pt x="63" y="94"/>
                    </a:lnTo>
                    <a:lnTo>
                      <a:pt x="63" y="94"/>
                    </a:lnTo>
                    <a:lnTo>
                      <a:pt x="63" y="94"/>
                    </a:lnTo>
                    <a:lnTo>
                      <a:pt x="63" y="94"/>
                    </a:lnTo>
                    <a:lnTo>
                      <a:pt x="63" y="94"/>
                    </a:lnTo>
                    <a:lnTo>
                      <a:pt x="63" y="88"/>
                    </a:lnTo>
                    <a:lnTo>
                      <a:pt x="63" y="88"/>
                    </a:lnTo>
                    <a:lnTo>
                      <a:pt x="63" y="88"/>
                    </a:lnTo>
                    <a:lnTo>
                      <a:pt x="63" y="88"/>
                    </a:lnTo>
                    <a:lnTo>
                      <a:pt x="63" y="88"/>
                    </a:lnTo>
                    <a:lnTo>
                      <a:pt x="63" y="88"/>
                    </a:lnTo>
                    <a:lnTo>
                      <a:pt x="63" y="88"/>
                    </a:lnTo>
                    <a:lnTo>
                      <a:pt x="63" y="88"/>
                    </a:lnTo>
                    <a:lnTo>
                      <a:pt x="63" y="88"/>
                    </a:lnTo>
                    <a:lnTo>
                      <a:pt x="63" y="88"/>
                    </a:lnTo>
                    <a:lnTo>
                      <a:pt x="57" y="75"/>
                    </a:lnTo>
                    <a:lnTo>
                      <a:pt x="57" y="75"/>
                    </a:lnTo>
                    <a:lnTo>
                      <a:pt x="57" y="75"/>
                    </a:lnTo>
                    <a:lnTo>
                      <a:pt x="57" y="75"/>
                    </a:lnTo>
                    <a:lnTo>
                      <a:pt x="57" y="75"/>
                    </a:lnTo>
                    <a:lnTo>
                      <a:pt x="63" y="69"/>
                    </a:lnTo>
                    <a:lnTo>
                      <a:pt x="57" y="69"/>
                    </a:lnTo>
                    <a:lnTo>
                      <a:pt x="57" y="69"/>
                    </a:lnTo>
                    <a:lnTo>
                      <a:pt x="57" y="63"/>
                    </a:lnTo>
                    <a:lnTo>
                      <a:pt x="57" y="63"/>
                    </a:lnTo>
                    <a:lnTo>
                      <a:pt x="57" y="63"/>
                    </a:lnTo>
                    <a:lnTo>
                      <a:pt x="57" y="63"/>
                    </a:lnTo>
                    <a:lnTo>
                      <a:pt x="57" y="63"/>
                    </a:lnTo>
                    <a:lnTo>
                      <a:pt x="57" y="63"/>
                    </a:lnTo>
                    <a:lnTo>
                      <a:pt x="57" y="63"/>
                    </a:lnTo>
                    <a:lnTo>
                      <a:pt x="57" y="63"/>
                    </a:lnTo>
                    <a:lnTo>
                      <a:pt x="57" y="57"/>
                    </a:lnTo>
                    <a:lnTo>
                      <a:pt x="57" y="57"/>
                    </a:lnTo>
                    <a:lnTo>
                      <a:pt x="57" y="57"/>
                    </a:lnTo>
                    <a:lnTo>
                      <a:pt x="63" y="57"/>
                    </a:lnTo>
                    <a:lnTo>
                      <a:pt x="63" y="57"/>
                    </a:lnTo>
                    <a:lnTo>
                      <a:pt x="63" y="57"/>
                    </a:lnTo>
                    <a:lnTo>
                      <a:pt x="57" y="57"/>
                    </a:lnTo>
                    <a:lnTo>
                      <a:pt x="63" y="50"/>
                    </a:lnTo>
                    <a:lnTo>
                      <a:pt x="63" y="50"/>
                    </a:lnTo>
                    <a:lnTo>
                      <a:pt x="63" y="50"/>
                    </a:lnTo>
                    <a:lnTo>
                      <a:pt x="63" y="50"/>
                    </a:lnTo>
                    <a:lnTo>
                      <a:pt x="63" y="50"/>
                    </a:lnTo>
                    <a:lnTo>
                      <a:pt x="63" y="50"/>
                    </a:lnTo>
                    <a:lnTo>
                      <a:pt x="63" y="44"/>
                    </a:lnTo>
                    <a:lnTo>
                      <a:pt x="63" y="44"/>
                    </a:lnTo>
                    <a:lnTo>
                      <a:pt x="63" y="44"/>
                    </a:lnTo>
                    <a:lnTo>
                      <a:pt x="63" y="44"/>
                    </a:lnTo>
                    <a:lnTo>
                      <a:pt x="63" y="44"/>
                    </a:lnTo>
                    <a:lnTo>
                      <a:pt x="63" y="44"/>
                    </a:lnTo>
                    <a:lnTo>
                      <a:pt x="63" y="44"/>
                    </a:lnTo>
                    <a:lnTo>
                      <a:pt x="63" y="44"/>
                    </a:lnTo>
                    <a:lnTo>
                      <a:pt x="63" y="38"/>
                    </a:lnTo>
                    <a:lnTo>
                      <a:pt x="63" y="38"/>
                    </a:lnTo>
                    <a:lnTo>
                      <a:pt x="63" y="38"/>
                    </a:lnTo>
                    <a:lnTo>
                      <a:pt x="63" y="38"/>
                    </a:lnTo>
                    <a:lnTo>
                      <a:pt x="57" y="38"/>
                    </a:lnTo>
                    <a:lnTo>
                      <a:pt x="57" y="38"/>
                    </a:lnTo>
                    <a:lnTo>
                      <a:pt x="57" y="38"/>
                    </a:lnTo>
                    <a:lnTo>
                      <a:pt x="57" y="38"/>
                    </a:lnTo>
                    <a:lnTo>
                      <a:pt x="57" y="38"/>
                    </a:lnTo>
                    <a:lnTo>
                      <a:pt x="57" y="38"/>
                    </a:lnTo>
                    <a:lnTo>
                      <a:pt x="57" y="38"/>
                    </a:lnTo>
                    <a:lnTo>
                      <a:pt x="57" y="38"/>
                    </a:lnTo>
                    <a:lnTo>
                      <a:pt x="57" y="38"/>
                    </a:lnTo>
                    <a:lnTo>
                      <a:pt x="57" y="38"/>
                    </a:lnTo>
                    <a:lnTo>
                      <a:pt x="57" y="31"/>
                    </a:lnTo>
                    <a:lnTo>
                      <a:pt x="63" y="31"/>
                    </a:lnTo>
                    <a:lnTo>
                      <a:pt x="63" y="31"/>
                    </a:lnTo>
                    <a:lnTo>
                      <a:pt x="63" y="31"/>
                    </a:lnTo>
                    <a:lnTo>
                      <a:pt x="63" y="31"/>
                    </a:lnTo>
                    <a:lnTo>
                      <a:pt x="63" y="31"/>
                    </a:lnTo>
                    <a:lnTo>
                      <a:pt x="63" y="31"/>
                    </a:lnTo>
                    <a:lnTo>
                      <a:pt x="63" y="31"/>
                    </a:lnTo>
                    <a:lnTo>
                      <a:pt x="63" y="25"/>
                    </a:lnTo>
                    <a:lnTo>
                      <a:pt x="63" y="25"/>
                    </a:lnTo>
                    <a:lnTo>
                      <a:pt x="63" y="25"/>
                    </a:lnTo>
                    <a:lnTo>
                      <a:pt x="63" y="25"/>
                    </a:lnTo>
                    <a:lnTo>
                      <a:pt x="63" y="19"/>
                    </a:lnTo>
                    <a:lnTo>
                      <a:pt x="63" y="19"/>
                    </a:lnTo>
                    <a:lnTo>
                      <a:pt x="63" y="19"/>
                    </a:lnTo>
                    <a:lnTo>
                      <a:pt x="63" y="19"/>
                    </a:lnTo>
                    <a:lnTo>
                      <a:pt x="63" y="12"/>
                    </a:lnTo>
                    <a:lnTo>
                      <a:pt x="63" y="12"/>
                    </a:lnTo>
                    <a:lnTo>
                      <a:pt x="63" y="12"/>
                    </a:lnTo>
                    <a:lnTo>
                      <a:pt x="69" y="12"/>
                    </a:lnTo>
                    <a:lnTo>
                      <a:pt x="69" y="6"/>
                    </a:lnTo>
                    <a:lnTo>
                      <a:pt x="63" y="6"/>
                    </a:lnTo>
                    <a:lnTo>
                      <a:pt x="63" y="6"/>
                    </a:lnTo>
                    <a:lnTo>
                      <a:pt x="63" y="0"/>
                    </a:lnTo>
                    <a:lnTo>
                      <a:pt x="63" y="0"/>
                    </a:lnTo>
                    <a:lnTo>
                      <a:pt x="63" y="0"/>
                    </a:lnTo>
                    <a:lnTo>
                      <a:pt x="63" y="0"/>
                    </a:lnTo>
                    <a:lnTo>
                      <a:pt x="69" y="0"/>
                    </a:lnTo>
                    <a:lnTo>
                      <a:pt x="69" y="6"/>
                    </a:lnTo>
                    <a:lnTo>
                      <a:pt x="69" y="6"/>
                    </a:lnTo>
                    <a:lnTo>
                      <a:pt x="69" y="6"/>
                    </a:lnTo>
                    <a:lnTo>
                      <a:pt x="69" y="6"/>
                    </a:lnTo>
                    <a:lnTo>
                      <a:pt x="69" y="6"/>
                    </a:lnTo>
                    <a:lnTo>
                      <a:pt x="69" y="6"/>
                    </a:lnTo>
                    <a:lnTo>
                      <a:pt x="69" y="6"/>
                    </a:lnTo>
                    <a:lnTo>
                      <a:pt x="69" y="6"/>
                    </a:lnTo>
                    <a:lnTo>
                      <a:pt x="76" y="12"/>
                    </a:lnTo>
                    <a:lnTo>
                      <a:pt x="76" y="12"/>
                    </a:lnTo>
                    <a:lnTo>
                      <a:pt x="69" y="12"/>
                    </a:lnTo>
                    <a:lnTo>
                      <a:pt x="69" y="12"/>
                    </a:lnTo>
                    <a:lnTo>
                      <a:pt x="69" y="12"/>
                    </a:lnTo>
                    <a:lnTo>
                      <a:pt x="69" y="12"/>
                    </a:lnTo>
                    <a:lnTo>
                      <a:pt x="69" y="12"/>
                    </a:lnTo>
                    <a:lnTo>
                      <a:pt x="69" y="12"/>
                    </a:lnTo>
                    <a:lnTo>
                      <a:pt x="69" y="12"/>
                    </a:lnTo>
                    <a:lnTo>
                      <a:pt x="69" y="12"/>
                    </a:lnTo>
                    <a:lnTo>
                      <a:pt x="69" y="12"/>
                    </a:lnTo>
                    <a:lnTo>
                      <a:pt x="69" y="12"/>
                    </a:lnTo>
                    <a:lnTo>
                      <a:pt x="69" y="12"/>
                    </a:lnTo>
                    <a:lnTo>
                      <a:pt x="69" y="12"/>
                    </a:lnTo>
                    <a:lnTo>
                      <a:pt x="69" y="12"/>
                    </a:lnTo>
                    <a:lnTo>
                      <a:pt x="69" y="19"/>
                    </a:lnTo>
                    <a:lnTo>
                      <a:pt x="69" y="19"/>
                    </a:lnTo>
                    <a:lnTo>
                      <a:pt x="69" y="19"/>
                    </a:lnTo>
                    <a:lnTo>
                      <a:pt x="69" y="19"/>
                    </a:lnTo>
                    <a:lnTo>
                      <a:pt x="69" y="25"/>
                    </a:lnTo>
                    <a:lnTo>
                      <a:pt x="69" y="25"/>
                    </a:lnTo>
                    <a:lnTo>
                      <a:pt x="69" y="25"/>
                    </a:lnTo>
                    <a:lnTo>
                      <a:pt x="69" y="25"/>
                    </a:lnTo>
                    <a:lnTo>
                      <a:pt x="69" y="25"/>
                    </a:lnTo>
                    <a:lnTo>
                      <a:pt x="69" y="31"/>
                    </a:lnTo>
                    <a:lnTo>
                      <a:pt x="69" y="31"/>
                    </a:lnTo>
                    <a:lnTo>
                      <a:pt x="69" y="31"/>
                    </a:lnTo>
                    <a:lnTo>
                      <a:pt x="69" y="38"/>
                    </a:lnTo>
                    <a:lnTo>
                      <a:pt x="69" y="38"/>
                    </a:lnTo>
                    <a:lnTo>
                      <a:pt x="69" y="38"/>
                    </a:lnTo>
                    <a:lnTo>
                      <a:pt x="69" y="38"/>
                    </a:lnTo>
                    <a:lnTo>
                      <a:pt x="69" y="38"/>
                    </a:lnTo>
                    <a:lnTo>
                      <a:pt x="76" y="38"/>
                    </a:lnTo>
                    <a:lnTo>
                      <a:pt x="76" y="38"/>
                    </a:lnTo>
                    <a:lnTo>
                      <a:pt x="76" y="38"/>
                    </a:lnTo>
                    <a:lnTo>
                      <a:pt x="69" y="38"/>
                    </a:lnTo>
                    <a:lnTo>
                      <a:pt x="69" y="38"/>
                    </a:lnTo>
                    <a:lnTo>
                      <a:pt x="69" y="38"/>
                    </a:lnTo>
                    <a:lnTo>
                      <a:pt x="69" y="44"/>
                    </a:lnTo>
                    <a:lnTo>
                      <a:pt x="69" y="44"/>
                    </a:lnTo>
                    <a:lnTo>
                      <a:pt x="69" y="44"/>
                    </a:lnTo>
                    <a:lnTo>
                      <a:pt x="69" y="44"/>
                    </a:lnTo>
                    <a:lnTo>
                      <a:pt x="69" y="44"/>
                    </a:lnTo>
                    <a:lnTo>
                      <a:pt x="69" y="44"/>
                    </a:lnTo>
                    <a:lnTo>
                      <a:pt x="69" y="44"/>
                    </a:lnTo>
                    <a:lnTo>
                      <a:pt x="69" y="44"/>
                    </a:lnTo>
                    <a:lnTo>
                      <a:pt x="69" y="44"/>
                    </a:lnTo>
                    <a:lnTo>
                      <a:pt x="69" y="50"/>
                    </a:lnTo>
                    <a:lnTo>
                      <a:pt x="69" y="50"/>
                    </a:lnTo>
                    <a:lnTo>
                      <a:pt x="63" y="50"/>
                    </a:lnTo>
                    <a:lnTo>
                      <a:pt x="63" y="50"/>
                    </a:lnTo>
                    <a:lnTo>
                      <a:pt x="63" y="50"/>
                    </a:lnTo>
                    <a:lnTo>
                      <a:pt x="69" y="50"/>
                    </a:lnTo>
                    <a:lnTo>
                      <a:pt x="69" y="50"/>
                    </a:lnTo>
                    <a:lnTo>
                      <a:pt x="69" y="50"/>
                    </a:lnTo>
                    <a:lnTo>
                      <a:pt x="69" y="50"/>
                    </a:lnTo>
                    <a:lnTo>
                      <a:pt x="69" y="50"/>
                    </a:lnTo>
                    <a:lnTo>
                      <a:pt x="69" y="50"/>
                    </a:lnTo>
                    <a:lnTo>
                      <a:pt x="63" y="50"/>
                    </a:lnTo>
                    <a:lnTo>
                      <a:pt x="63" y="50"/>
                    </a:lnTo>
                    <a:lnTo>
                      <a:pt x="63" y="57"/>
                    </a:lnTo>
                    <a:lnTo>
                      <a:pt x="63" y="57"/>
                    </a:lnTo>
                    <a:lnTo>
                      <a:pt x="63" y="57"/>
                    </a:lnTo>
                    <a:lnTo>
                      <a:pt x="63" y="57"/>
                    </a:lnTo>
                    <a:lnTo>
                      <a:pt x="69" y="57"/>
                    </a:lnTo>
                    <a:lnTo>
                      <a:pt x="69" y="57"/>
                    </a:lnTo>
                    <a:lnTo>
                      <a:pt x="69" y="57"/>
                    </a:lnTo>
                    <a:lnTo>
                      <a:pt x="69" y="57"/>
                    </a:lnTo>
                    <a:lnTo>
                      <a:pt x="69" y="57"/>
                    </a:lnTo>
                    <a:lnTo>
                      <a:pt x="69" y="63"/>
                    </a:lnTo>
                    <a:lnTo>
                      <a:pt x="69" y="63"/>
                    </a:lnTo>
                    <a:lnTo>
                      <a:pt x="69" y="63"/>
                    </a:lnTo>
                    <a:lnTo>
                      <a:pt x="69" y="63"/>
                    </a:lnTo>
                    <a:lnTo>
                      <a:pt x="69" y="63"/>
                    </a:lnTo>
                    <a:lnTo>
                      <a:pt x="69" y="63"/>
                    </a:lnTo>
                    <a:lnTo>
                      <a:pt x="76" y="63"/>
                    </a:lnTo>
                    <a:lnTo>
                      <a:pt x="76" y="63"/>
                    </a:lnTo>
                    <a:lnTo>
                      <a:pt x="76" y="69"/>
                    </a:lnTo>
                    <a:lnTo>
                      <a:pt x="76" y="69"/>
                    </a:lnTo>
                    <a:lnTo>
                      <a:pt x="76" y="69"/>
                    </a:lnTo>
                    <a:lnTo>
                      <a:pt x="76" y="69"/>
                    </a:lnTo>
                    <a:lnTo>
                      <a:pt x="76" y="69"/>
                    </a:lnTo>
                    <a:lnTo>
                      <a:pt x="76" y="69"/>
                    </a:lnTo>
                    <a:lnTo>
                      <a:pt x="82" y="69"/>
                    </a:lnTo>
                    <a:lnTo>
                      <a:pt x="82" y="75"/>
                    </a:lnTo>
                    <a:lnTo>
                      <a:pt x="82" y="75"/>
                    </a:lnTo>
                    <a:lnTo>
                      <a:pt x="76" y="75"/>
                    </a:lnTo>
                    <a:lnTo>
                      <a:pt x="76" y="75"/>
                    </a:lnTo>
                    <a:lnTo>
                      <a:pt x="76" y="75"/>
                    </a:lnTo>
                    <a:lnTo>
                      <a:pt x="76" y="75"/>
                    </a:lnTo>
                    <a:lnTo>
                      <a:pt x="82" y="75"/>
                    </a:lnTo>
                    <a:lnTo>
                      <a:pt x="82" y="82"/>
                    </a:lnTo>
                    <a:lnTo>
                      <a:pt x="82" y="82"/>
                    </a:lnTo>
                    <a:lnTo>
                      <a:pt x="82" y="82"/>
                    </a:lnTo>
                    <a:lnTo>
                      <a:pt x="82" y="82"/>
                    </a:lnTo>
                    <a:lnTo>
                      <a:pt x="82" y="82"/>
                    </a:lnTo>
                    <a:lnTo>
                      <a:pt x="82" y="82"/>
                    </a:lnTo>
                    <a:lnTo>
                      <a:pt x="76" y="88"/>
                    </a:lnTo>
                    <a:lnTo>
                      <a:pt x="76" y="88"/>
                    </a:lnTo>
                    <a:lnTo>
                      <a:pt x="82" y="88"/>
                    </a:lnTo>
                    <a:lnTo>
                      <a:pt x="82" y="88"/>
                    </a:lnTo>
                    <a:lnTo>
                      <a:pt x="76" y="88"/>
                    </a:lnTo>
                    <a:lnTo>
                      <a:pt x="76" y="88"/>
                    </a:lnTo>
                    <a:lnTo>
                      <a:pt x="82" y="88"/>
                    </a:lnTo>
                    <a:lnTo>
                      <a:pt x="82" y="88"/>
                    </a:lnTo>
                    <a:lnTo>
                      <a:pt x="82" y="88"/>
                    </a:lnTo>
                    <a:lnTo>
                      <a:pt x="82" y="88"/>
                    </a:lnTo>
                    <a:lnTo>
                      <a:pt x="82" y="94"/>
                    </a:lnTo>
                    <a:lnTo>
                      <a:pt x="82" y="88"/>
                    </a:lnTo>
                    <a:lnTo>
                      <a:pt x="82" y="94"/>
                    </a:lnTo>
                    <a:lnTo>
                      <a:pt x="88" y="94"/>
                    </a:lnTo>
                    <a:lnTo>
                      <a:pt x="88" y="94"/>
                    </a:lnTo>
                    <a:lnTo>
                      <a:pt x="88" y="94"/>
                    </a:lnTo>
                    <a:lnTo>
                      <a:pt x="88" y="94"/>
                    </a:lnTo>
                    <a:lnTo>
                      <a:pt x="88" y="94"/>
                    </a:lnTo>
                    <a:lnTo>
                      <a:pt x="88" y="94"/>
                    </a:lnTo>
                    <a:lnTo>
                      <a:pt x="82" y="94"/>
                    </a:lnTo>
                    <a:lnTo>
                      <a:pt x="82" y="101"/>
                    </a:lnTo>
                    <a:lnTo>
                      <a:pt x="88" y="101"/>
                    </a:lnTo>
                    <a:lnTo>
                      <a:pt x="88" y="101"/>
                    </a:lnTo>
                    <a:lnTo>
                      <a:pt x="88" y="101"/>
                    </a:lnTo>
                    <a:lnTo>
                      <a:pt x="88" y="107"/>
                    </a:lnTo>
                    <a:lnTo>
                      <a:pt x="88" y="107"/>
                    </a:lnTo>
                    <a:lnTo>
                      <a:pt x="88" y="107"/>
                    </a:lnTo>
                    <a:lnTo>
                      <a:pt x="82" y="107"/>
                    </a:lnTo>
                    <a:lnTo>
                      <a:pt x="82" y="107"/>
                    </a:lnTo>
                    <a:lnTo>
                      <a:pt x="82" y="107"/>
                    </a:lnTo>
                    <a:lnTo>
                      <a:pt x="82" y="107"/>
                    </a:lnTo>
                    <a:lnTo>
                      <a:pt x="88" y="107"/>
                    </a:lnTo>
                    <a:lnTo>
                      <a:pt x="88" y="107"/>
                    </a:lnTo>
                    <a:lnTo>
                      <a:pt x="88" y="107"/>
                    </a:lnTo>
                    <a:lnTo>
                      <a:pt x="88" y="107"/>
                    </a:lnTo>
                    <a:lnTo>
                      <a:pt x="95" y="107"/>
                    </a:lnTo>
                    <a:lnTo>
                      <a:pt x="101" y="107"/>
                    </a:lnTo>
                    <a:lnTo>
                      <a:pt x="101" y="107"/>
                    </a:lnTo>
                    <a:lnTo>
                      <a:pt x="101" y="107"/>
                    </a:lnTo>
                    <a:lnTo>
                      <a:pt x="101" y="107"/>
                    </a:lnTo>
                    <a:lnTo>
                      <a:pt x="101" y="107"/>
                    </a:lnTo>
                    <a:lnTo>
                      <a:pt x="101" y="101"/>
                    </a:lnTo>
                    <a:lnTo>
                      <a:pt x="101" y="101"/>
                    </a:lnTo>
                    <a:lnTo>
                      <a:pt x="107" y="101"/>
                    </a:lnTo>
                    <a:lnTo>
                      <a:pt x="107" y="101"/>
                    </a:lnTo>
                    <a:lnTo>
                      <a:pt x="107" y="94"/>
                    </a:lnTo>
                    <a:lnTo>
                      <a:pt x="107" y="94"/>
                    </a:lnTo>
                    <a:lnTo>
                      <a:pt x="107" y="94"/>
                    </a:lnTo>
                    <a:lnTo>
                      <a:pt x="107" y="94"/>
                    </a:lnTo>
                    <a:lnTo>
                      <a:pt x="107" y="94"/>
                    </a:lnTo>
                    <a:lnTo>
                      <a:pt x="107" y="94"/>
                    </a:lnTo>
                    <a:lnTo>
                      <a:pt x="107" y="94"/>
                    </a:lnTo>
                    <a:lnTo>
                      <a:pt x="107" y="94"/>
                    </a:lnTo>
                    <a:lnTo>
                      <a:pt x="107" y="88"/>
                    </a:lnTo>
                    <a:lnTo>
                      <a:pt x="107" y="88"/>
                    </a:lnTo>
                    <a:lnTo>
                      <a:pt x="114" y="94"/>
                    </a:lnTo>
                    <a:lnTo>
                      <a:pt x="114" y="94"/>
                    </a:lnTo>
                    <a:lnTo>
                      <a:pt x="114" y="94"/>
                    </a:lnTo>
                    <a:lnTo>
                      <a:pt x="114" y="94"/>
                    </a:lnTo>
                    <a:lnTo>
                      <a:pt x="114" y="94"/>
                    </a:lnTo>
                    <a:lnTo>
                      <a:pt x="120" y="94"/>
                    </a:lnTo>
                    <a:lnTo>
                      <a:pt x="120" y="94"/>
                    </a:lnTo>
                    <a:lnTo>
                      <a:pt x="120" y="94"/>
                    </a:lnTo>
                    <a:lnTo>
                      <a:pt x="120" y="101"/>
                    </a:lnTo>
                    <a:lnTo>
                      <a:pt x="126" y="101"/>
                    </a:lnTo>
                    <a:lnTo>
                      <a:pt x="126" y="101"/>
                    </a:lnTo>
                    <a:lnTo>
                      <a:pt x="132" y="101"/>
                    </a:lnTo>
                    <a:lnTo>
                      <a:pt x="132" y="101"/>
                    </a:lnTo>
                    <a:lnTo>
                      <a:pt x="132" y="101"/>
                    </a:lnTo>
                    <a:lnTo>
                      <a:pt x="132" y="107"/>
                    </a:lnTo>
                    <a:lnTo>
                      <a:pt x="139" y="107"/>
                    </a:lnTo>
                    <a:lnTo>
                      <a:pt x="139" y="113"/>
                    </a:lnTo>
                    <a:lnTo>
                      <a:pt x="139" y="113"/>
                    </a:lnTo>
                    <a:lnTo>
                      <a:pt x="139" y="113"/>
                    </a:lnTo>
                    <a:lnTo>
                      <a:pt x="139" y="113"/>
                    </a:lnTo>
                    <a:lnTo>
                      <a:pt x="139" y="113"/>
                    </a:lnTo>
                    <a:lnTo>
                      <a:pt x="139" y="119"/>
                    </a:lnTo>
                    <a:lnTo>
                      <a:pt x="139" y="119"/>
                    </a:lnTo>
                    <a:lnTo>
                      <a:pt x="139" y="119"/>
                    </a:lnTo>
                    <a:lnTo>
                      <a:pt x="139" y="126"/>
                    </a:lnTo>
                    <a:lnTo>
                      <a:pt x="139" y="126"/>
                    </a:lnTo>
                    <a:lnTo>
                      <a:pt x="139" y="126"/>
                    </a:lnTo>
                    <a:lnTo>
                      <a:pt x="139" y="126"/>
                    </a:lnTo>
                    <a:lnTo>
                      <a:pt x="139" y="126"/>
                    </a:lnTo>
                    <a:lnTo>
                      <a:pt x="139" y="126"/>
                    </a:lnTo>
                    <a:lnTo>
                      <a:pt x="139" y="126"/>
                    </a:lnTo>
                    <a:lnTo>
                      <a:pt x="139" y="132"/>
                    </a:lnTo>
                    <a:lnTo>
                      <a:pt x="139" y="132"/>
                    </a:lnTo>
                    <a:lnTo>
                      <a:pt x="139" y="132"/>
                    </a:lnTo>
                    <a:lnTo>
                      <a:pt x="139" y="132"/>
                    </a:lnTo>
                    <a:lnTo>
                      <a:pt x="139" y="138"/>
                    </a:lnTo>
                    <a:lnTo>
                      <a:pt x="139" y="138"/>
                    </a:lnTo>
                    <a:lnTo>
                      <a:pt x="145" y="138"/>
                    </a:lnTo>
                    <a:lnTo>
                      <a:pt x="145" y="145"/>
                    </a:lnTo>
                    <a:lnTo>
                      <a:pt x="145" y="145"/>
                    </a:lnTo>
                    <a:lnTo>
                      <a:pt x="145" y="145"/>
                    </a:lnTo>
                    <a:lnTo>
                      <a:pt x="145" y="151"/>
                    </a:lnTo>
                    <a:lnTo>
                      <a:pt x="145" y="151"/>
                    </a:lnTo>
                    <a:lnTo>
                      <a:pt x="145" y="151"/>
                    </a:lnTo>
                    <a:lnTo>
                      <a:pt x="145" y="151"/>
                    </a:lnTo>
                    <a:lnTo>
                      <a:pt x="145" y="151"/>
                    </a:lnTo>
                    <a:lnTo>
                      <a:pt x="145" y="157"/>
                    </a:lnTo>
                    <a:lnTo>
                      <a:pt x="145" y="157"/>
                    </a:lnTo>
                    <a:lnTo>
                      <a:pt x="145" y="157"/>
                    </a:lnTo>
                    <a:lnTo>
                      <a:pt x="145" y="157"/>
                    </a:lnTo>
                    <a:lnTo>
                      <a:pt x="145" y="157"/>
                    </a:lnTo>
                    <a:lnTo>
                      <a:pt x="145" y="157"/>
                    </a:lnTo>
                    <a:lnTo>
                      <a:pt x="145" y="157"/>
                    </a:lnTo>
                    <a:lnTo>
                      <a:pt x="145" y="157"/>
                    </a:lnTo>
                    <a:lnTo>
                      <a:pt x="145" y="157"/>
                    </a:lnTo>
                    <a:lnTo>
                      <a:pt x="145" y="151"/>
                    </a:lnTo>
                    <a:lnTo>
                      <a:pt x="145" y="151"/>
                    </a:lnTo>
                    <a:lnTo>
                      <a:pt x="145" y="151"/>
                    </a:lnTo>
                    <a:lnTo>
                      <a:pt x="145" y="151"/>
                    </a:lnTo>
                    <a:lnTo>
                      <a:pt x="139" y="151"/>
                    </a:lnTo>
                    <a:lnTo>
                      <a:pt x="139" y="151"/>
                    </a:lnTo>
                    <a:lnTo>
                      <a:pt x="139" y="157"/>
                    </a:lnTo>
                    <a:lnTo>
                      <a:pt x="139" y="157"/>
                    </a:lnTo>
                    <a:lnTo>
                      <a:pt x="145" y="157"/>
                    </a:lnTo>
                    <a:lnTo>
                      <a:pt x="145" y="157"/>
                    </a:lnTo>
                    <a:lnTo>
                      <a:pt x="145" y="157"/>
                    </a:lnTo>
                    <a:lnTo>
                      <a:pt x="145" y="163"/>
                    </a:lnTo>
                    <a:lnTo>
                      <a:pt x="145" y="163"/>
                    </a:lnTo>
                    <a:lnTo>
                      <a:pt x="145" y="163"/>
                    </a:lnTo>
                    <a:lnTo>
                      <a:pt x="151" y="163"/>
                    </a:lnTo>
                    <a:lnTo>
                      <a:pt x="151" y="170"/>
                    </a:lnTo>
                    <a:lnTo>
                      <a:pt x="151" y="170"/>
                    </a:lnTo>
                    <a:lnTo>
                      <a:pt x="151" y="170"/>
                    </a:lnTo>
                    <a:lnTo>
                      <a:pt x="151" y="176"/>
                    </a:lnTo>
                    <a:lnTo>
                      <a:pt x="151" y="176"/>
                    </a:lnTo>
                    <a:lnTo>
                      <a:pt x="151" y="176"/>
                    </a:lnTo>
                    <a:lnTo>
                      <a:pt x="151" y="176"/>
                    </a:lnTo>
                    <a:lnTo>
                      <a:pt x="151" y="176"/>
                    </a:lnTo>
                    <a:lnTo>
                      <a:pt x="158" y="182"/>
                    </a:lnTo>
                    <a:lnTo>
                      <a:pt x="158" y="182"/>
                    </a:lnTo>
                    <a:lnTo>
                      <a:pt x="158" y="189"/>
                    </a:lnTo>
                    <a:lnTo>
                      <a:pt x="158" y="189"/>
                    </a:lnTo>
                    <a:lnTo>
                      <a:pt x="158" y="189"/>
                    </a:lnTo>
                    <a:lnTo>
                      <a:pt x="158" y="189"/>
                    </a:lnTo>
                    <a:lnTo>
                      <a:pt x="158" y="189"/>
                    </a:lnTo>
                    <a:lnTo>
                      <a:pt x="164" y="189"/>
                    </a:lnTo>
                    <a:lnTo>
                      <a:pt x="164" y="189"/>
                    </a:lnTo>
                    <a:lnTo>
                      <a:pt x="164" y="182"/>
                    </a:lnTo>
                    <a:lnTo>
                      <a:pt x="164" y="182"/>
                    </a:lnTo>
                    <a:lnTo>
                      <a:pt x="164" y="182"/>
                    </a:lnTo>
                    <a:lnTo>
                      <a:pt x="164" y="176"/>
                    </a:lnTo>
                    <a:lnTo>
                      <a:pt x="164" y="176"/>
                    </a:lnTo>
                    <a:lnTo>
                      <a:pt x="164" y="176"/>
                    </a:lnTo>
                    <a:lnTo>
                      <a:pt x="164" y="176"/>
                    </a:lnTo>
                    <a:lnTo>
                      <a:pt x="164" y="170"/>
                    </a:lnTo>
                    <a:lnTo>
                      <a:pt x="164" y="170"/>
                    </a:lnTo>
                    <a:lnTo>
                      <a:pt x="164" y="170"/>
                    </a:lnTo>
                    <a:lnTo>
                      <a:pt x="164" y="170"/>
                    </a:lnTo>
                    <a:lnTo>
                      <a:pt x="164" y="170"/>
                    </a:lnTo>
                    <a:lnTo>
                      <a:pt x="164" y="170"/>
                    </a:lnTo>
                    <a:lnTo>
                      <a:pt x="164" y="170"/>
                    </a:lnTo>
                    <a:lnTo>
                      <a:pt x="170" y="170"/>
                    </a:lnTo>
                    <a:lnTo>
                      <a:pt x="170" y="163"/>
                    </a:lnTo>
                    <a:lnTo>
                      <a:pt x="170" y="163"/>
                    </a:lnTo>
                    <a:lnTo>
                      <a:pt x="170" y="163"/>
                    </a:lnTo>
                    <a:lnTo>
                      <a:pt x="176" y="163"/>
                    </a:lnTo>
                    <a:lnTo>
                      <a:pt x="176" y="170"/>
                    </a:lnTo>
                    <a:lnTo>
                      <a:pt x="176" y="170"/>
                    </a:lnTo>
                    <a:lnTo>
                      <a:pt x="176" y="170"/>
                    </a:lnTo>
                    <a:lnTo>
                      <a:pt x="176" y="170"/>
                    </a:lnTo>
                    <a:lnTo>
                      <a:pt x="176" y="170"/>
                    </a:lnTo>
                    <a:lnTo>
                      <a:pt x="176" y="163"/>
                    </a:lnTo>
                    <a:lnTo>
                      <a:pt x="176" y="163"/>
                    </a:lnTo>
                    <a:lnTo>
                      <a:pt x="176" y="163"/>
                    </a:lnTo>
                    <a:lnTo>
                      <a:pt x="176" y="163"/>
                    </a:lnTo>
                    <a:lnTo>
                      <a:pt x="176" y="163"/>
                    </a:lnTo>
                    <a:lnTo>
                      <a:pt x="176" y="163"/>
                    </a:lnTo>
                    <a:lnTo>
                      <a:pt x="183" y="163"/>
                    </a:lnTo>
                    <a:lnTo>
                      <a:pt x="183" y="163"/>
                    </a:lnTo>
                    <a:lnTo>
                      <a:pt x="183" y="163"/>
                    </a:lnTo>
                    <a:lnTo>
                      <a:pt x="183" y="163"/>
                    </a:lnTo>
                    <a:lnTo>
                      <a:pt x="183" y="163"/>
                    </a:lnTo>
                    <a:lnTo>
                      <a:pt x="183" y="163"/>
                    </a:lnTo>
                    <a:lnTo>
                      <a:pt x="183" y="170"/>
                    </a:lnTo>
                    <a:lnTo>
                      <a:pt x="183" y="170"/>
                    </a:lnTo>
                    <a:lnTo>
                      <a:pt x="183" y="170"/>
                    </a:lnTo>
                    <a:lnTo>
                      <a:pt x="183" y="170"/>
                    </a:lnTo>
                    <a:lnTo>
                      <a:pt x="189" y="176"/>
                    </a:lnTo>
                    <a:lnTo>
                      <a:pt x="195" y="182"/>
                    </a:lnTo>
                    <a:lnTo>
                      <a:pt x="195" y="182"/>
                    </a:lnTo>
                    <a:lnTo>
                      <a:pt x="195" y="182"/>
                    </a:lnTo>
                    <a:lnTo>
                      <a:pt x="195" y="189"/>
                    </a:lnTo>
                    <a:lnTo>
                      <a:pt x="195" y="189"/>
                    </a:lnTo>
                    <a:lnTo>
                      <a:pt x="202" y="189"/>
                    </a:lnTo>
                    <a:lnTo>
                      <a:pt x="202" y="189"/>
                    </a:lnTo>
                    <a:lnTo>
                      <a:pt x="208" y="189"/>
                    </a:lnTo>
                    <a:lnTo>
                      <a:pt x="208" y="189"/>
                    </a:lnTo>
                    <a:lnTo>
                      <a:pt x="208" y="189"/>
                    </a:lnTo>
                    <a:lnTo>
                      <a:pt x="208" y="182"/>
                    </a:lnTo>
                    <a:lnTo>
                      <a:pt x="208" y="182"/>
                    </a:lnTo>
                    <a:lnTo>
                      <a:pt x="208" y="182"/>
                    </a:lnTo>
                    <a:lnTo>
                      <a:pt x="208" y="176"/>
                    </a:lnTo>
                    <a:lnTo>
                      <a:pt x="208" y="176"/>
                    </a:lnTo>
                    <a:lnTo>
                      <a:pt x="214" y="176"/>
                    </a:lnTo>
                    <a:lnTo>
                      <a:pt x="214" y="176"/>
                    </a:lnTo>
                    <a:lnTo>
                      <a:pt x="214" y="176"/>
                    </a:lnTo>
                    <a:lnTo>
                      <a:pt x="214" y="176"/>
                    </a:lnTo>
                    <a:lnTo>
                      <a:pt x="214" y="170"/>
                    </a:lnTo>
                    <a:lnTo>
                      <a:pt x="214" y="170"/>
                    </a:lnTo>
                    <a:lnTo>
                      <a:pt x="214" y="170"/>
                    </a:lnTo>
                    <a:lnTo>
                      <a:pt x="214" y="170"/>
                    </a:lnTo>
                    <a:lnTo>
                      <a:pt x="214" y="170"/>
                    </a:lnTo>
                    <a:lnTo>
                      <a:pt x="214" y="170"/>
                    </a:lnTo>
                    <a:lnTo>
                      <a:pt x="214" y="170"/>
                    </a:lnTo>
                    <a:lnTo>
                      <a:pt x="208" y="170"/>
                    </a:lnTo>
                    <a:lnTo>
                      <a:pt x="208" y="170"/>
                    </a:lnTo>
                    <a:lnTo>
                      <a:pt x="208" y="170"/>
                    </a:lnTo>
                    <a:lnTo>
                      <a:pt x="208" y="170"/>
                    </a:lnTo>
                    <a:lnTo>
                      <a:pt x="208" y="170"/>
                    </a:lnTo>
                    <a:lnTo>
                      <a:pt x="208" y="170"/>
                    </a:lnTo>
                    <a:lnTo>
                      <a:pt x="208" y="170"/>
                    </a:lnTo>
                    <a:lnTo>
                      <a:pt x="202" y="170"/>
                    </a:lnTo>
                    <a:lnTo>
                      <a:pt x="202" y="170"/>
                    </a:lnTo>
                    <a:lnTo>
                      <a:pt x="202" y="170"/>
                    </a:lnTo>
                    <a:lnTo>
                      <a:pt x="202" y="163"/>
                    </a:lnTo>
                    <a:lnTo>
                      <a:pt x="202" y="163"/>
                    </a:lnTo>
                    <a:lnTo>
                      <a:pt x="202" y="163"/>
                    </a:lnTo>
                    <a:lnTo>
                      <a:pt x="202" y="157"/>
                    </a:lnTo>
                    <a:lnTo>
                      <a:pt x="202" y="157"/>
                    </a:lnTo>
                    <a:lnTo>
                      <a:pt x="202" y="157"/>
                    </a:lnTo>
                    <a:lnTo>
                      <a:pt x="202" y="157"/>
                    </a:lnTo>
                    <a:lnTo>
                      <a:pt x="202" y="157"/>
                    </a:lnTo>
                    <a:lnTo>
                      <a:pt x="202" y="157"/>
                    </a:lnTo>
                    <a:lnTo>
                      <a:pt x="202" y="157"/>
                    </a:lnTo>
                    <a:lnTo>
                      <a:pt x="202" y="151"/>
                    </a:lnTo>
                    <a:lnTo>
                      <a:pt x="202" y="151"/>
                    </a:lnTo>
                    <a:lnTo>
                      <a:pt x="202" y="151"/>
                    </a:lnTo>
                    <a:lnTo>
                      <a:pt x="202" y="151"/>
                    </a:lnTo>
                    <a:lnTo>
                      <a:pt x="202" y="151"/>
                    </a:lnTo>
                    <a:lnTo>
                      <a:pt x="195" y="151"/>
                    </a:lnTo>
                    <a:lnTo>
                      <a:pt x="195" y="151"/>
                    </a:lnTo>
                    <a:lnTo>
                      <a:pt x="195" y="151"/>
                    </a:lnTo>
                    <a:lnTo>
                      <a:pt x="195" y="145"/>
                    </a:lnTo>
                    <a:lnTo>
                      <a:pt x="195" y="145"/>
                    </a:lnTo>
                    <a:lnTo>
                      <a:pt x="195" y="145"/>
                    </a:lnTo>
                    <a:lnTo>
                      <a:pt x="195" y="145"/>
                    </a:lnTo>
                    <a:lnTo>
                      <a:pt x="195" y="145"/>
                    </a:lnTo>
                    <a:lnTo>
                      <a:pt x="195" y="145"/>
                    </a:lnTo>
                    <a:lnTo>
                      <a:pt x="189" y="145"/>
                    </a:lnTo>
                    <a:lnTo>
                      <a:pt x="189" y="145"/>
                    </a:lnTo>
                    <a:lnTo>
                      <a:pt x="189" y="145"/>
                    </a:lnTo>
                    <a:lnTo>
                      <a:pt x="195" y="151"/>
                    </a:lnTo>
                    <a:lnTo>
                      <a:pt x="195" y="151"/>
                    </a:lnTo>
                    <a:lnTo>
                      <a:pt x="189" y="151"/>
                    </a:lnTo>
                    <a:lnTo>
                      <a:pt x="189" y="151"/>
                    </a:lnTo>
                    <a:lnTo>
                      <a:pt x="189" y="151"/>
                    </a:lnTo>
                    <a:lnTo>
                      <a:pt x="189" y="151"/>
                    </a:lnTo>
                    <a:lnTo>
                      <a:pt x="189" y="151"/>
                    </a:lnTo>
                    <a:lnTo>
                      <a:pt x="189" y="151"/>
                    </a:lnTo>
                    <a:lnTo>
                      <a:pt x="189" y="151"/>
                    </a:lnTo>
                    <a:lnTo>
                      <a:pt x="189" y="145"/>
                    </a:lnTo>
                    <a:lnTo>
                      <a:pt x="189" y="145"/>
                    </a:lnTo>
                    <a:lnTo>
                      <a:pt x="183" y="145"/>
                    </a:lnTo>
                    <a:lnTo>
                      <a:pt x="183" y="145"/>
                    </a:lnTo>
                    <a:lnTo>
                      <a:pt x="183" y="145"/>
                    </a:lnTo>
                    <a:lnTo>
                      <a:pt x="183" y="145"/>
                    </a:lnTo>
                    <a:lnTo>
                      <a:pt x="183" y="145"/>
                    </a:lnTo>
                    <a:lnTo>
                      <a:pt x="183" y="145"/>
                    </a:lnTo>
                    <a:lnTo>
                      <a:pt x="183" y="151"/>
                    </a:lnTo>
                    <a:lnTo>
                      <a:pt x="183" y="151"/>
                    </a:lnTo>
                    <a:lnTo>
                      <a:pt x="183" y="151"/>
                    </a:lnTo>
                    <a:lnTo>
                      <a:pt x="183" y="151"/>
                    </a:lnTo>
                    <a:lnTo>
                      <a:pt x="183" y="151"/>
                    </a:lnTo>
                    <a:lnTo>
                      <a:pt x="183" y="151"/>
                    </a:lnTo>
                    <a:lnTo>
                      <a:pt x="183" y="151"/>
                    </a:lnTo>
                    <a:lnTo>
                      <a:pt x="183" y="151"/>
                    </a:lnTo>
                    <a:lnTo>
                      <a:pt x="183" y="151"/>
                    </a:lnTo>
                    <a:lnTo>
                      <a:pt x="183" y="151"/>
                    </a:lnTo>
                    <a:lnTo>
                      <a:pt x="183" y="151"/>
                    </a:lnTo>
                    <a:lnTo>
                      <a:pt x="183" y="151"/>
                    </a:lnTo>
                    <a:lnTo>
                      <a:pt x="183" y="151"/>
                    </a:lnTo>
                    <a:lnTo>
                      <a:pt x="183" y="151"/>
                    </a:lnTo>
                    <a:lnTo>
                      <a:pt x="183" y="151"/>
                    </a:lnTo>
                    <a:lnTo>
                      <a:pt x="183" y="157"/>
                    </a:lnTo>
                    <a:lnTo>
                      <a:pt x="183" y="157"/>
                    </a:lnTo>
                    <a:lnTo>
                      <a:pt x="183" y="157"/>
                    </a:lnTo>
                    <a:lnTo>
                      <a:pt x="183" y="157"/>
                    </a:lnTo>
                    <a:lnTo>
                      <a:pt x="183" y="157"/>
                    </a:lnTo>
                    <a:lnTo>
                      <a:pt x="183" y="163"/>
                    </a:lnTo>
                    <a:lnTo>
                      <a:pt x="176" y="163"/>
                    </a:lnTo>
                    <a:lnTo>
                      <a:pt x="176" y="163"/>
                    </a:lnTo>
                    <a:lnTo>
                      <a:pt x="176" y="157"/>
                    </a:lnTo>
                    <a:lnTo>
                      <a:pt x="176" y="157"/>
                    </a:lnTo>
                    <a:lnTo>
                      <a:pt x="170" y="157"/>
                    </a:lnTo>
                    <a:lnTo>
                      <a:pt x="170" y="157"/>
                    </a:lnTo>
                    <a:lnTo>
                      <a:pt x="170" y="157"/>
                    </a:lnTo>
                    <a:lnTo>
                      <a:pt x="170" y="157"/>
                    </a:lnTo>
                    <a:lnTo>
                      <a:pt x="170" y="157"/>
                    </a:lnTo>
                    <a:lnTo>
                      <a:pt x="170" y="157"/>
                    </a:lnTo>
                    <a:lnTo>
                      <a:pt x="170" y="157"/>
                    </a:lnTo>
                    <a:lnTo>
                      <a:pt x="170" y="157"/>
                    </a:lnTo>
                    <a:lnTo>
                      <a:pt x="170" y="163"/>
                    </a:lnTo>
                    <a:lnTo>
                      <a:pt x="170" y="163"/>
                    </a:lnTo>
                    <a:lnTo>
                      <a:pt x="170" y="163"/>
                    </a:lnTo>
                    <a:lnTo>
                      <a:pt x="170" y="163"/>
                    </a:lnTo>
                    <a:lnTo>
                      <a:pt x="170" y="163"/>
                    </a:lnTo>
                    <a:lnTo>
                      <a:pt x="170" y="163"/>
                    </a:lnTo>
                    <a:lnTo>
                      <a:pt x="170" y="163"/>
                    </a:lnTo>
                    <a:lnTo>
                      <a:pt x="170" y="163"/>
                    </a:lnTo>
                    <a:lnTo>
                      <a:pt x="170" y="163"/>
                    </a:lnTo>
                    <a:lnTo>
                      <a:pt x="170" y="163"/>
                    </a:lnTo>
                    <a:lnTo>
                      <a:pt x="164" y="163"/>
                    </a:lnTo>
                    <a:lnTo>
                      <a:pt x="164" y="163"/>
                    </a:lnTo>
                    <a:lnTo>
                      <a:pt x="164" y="163"/>
                    </a:lnTo>
                    <a:lnTo>
                      <a:pt x="164" y="163"/>
                    </a:lnTo>
                    <a:lnTo>
                      <a:pt x="164" y="163"/>
                    </a:lnTo>
                    <a:lnTo>
                      <a:pt x="164" y="163"/>
                    </a:lnTo>
                    <a:lnTo>
                      <a:pt x="164" y="163"/>
                    </a:lnTo>
                    <a:lnTo>
                      <a:pt x="164" y="163"/>
                    </a:lnTo>
                    <a:lnTo>
                      <a:pt x="164" y="157"/>
                    </a:lnTo>
                    <a:lnTo>
                      <a:pt x="164" y="157"/>
                    </a:lnTo>
                    <a:lnTo>
                      <a:pt x="164" y="157"/>
                    </a:lnTo>
                    <a:lnTo>
                      <a:pt x="164" y="157"/>
                    </a:lnTo>
                    <a:lnTo>
                      <a:pt x="164" y="157"/>
                    </a:lnTo>
                    <a:lnTo>
                      <a:pt x="164" y="157"/>
                    </a:lnTo>
                    <a:lnTo>
                      <a:pt x="164" y="157"/>
                    </a:lnTo>
                    <a:lnTo>
                      <a:pt x="164" y="157"/>
                    </a:lnTo>
                    <a:lnTo>
                      <a:pt x="164" y="151"/>
                    </a:lnTo>
                    <a:lnTo>
                      <a:pt x="164" y="151"/>
                    </a:lnTo>
                    <a:lnTo>
                      <a:pt x="164" y="151"/>
                    </a:lnTo>
                    <a:lnTo>
                      <a:pt x="164" y="151"/>
                    </a:lnTo>
                    <a:lnTo>
                      <a:pt x="164" y="151"/>
                    </a:lnTo>
                    <a:lnTo>
                      <a:pt x="164" y="151"/>
                    </a:lnTo>
                    <a:lnTo>
                      <a:pt x="164" y="145"/>
                    </a:lnTo>
                    <a:lnTo>
                      <a:pt x="164" y="145"/>
                    </a:lnTo>
                    <a:lnTo>
                      <a:pt x="164" y="145"/>
                    </a:lnTo>
                    <a:lnTo>
                      <a:pt x="164" y="151"/>
                    </a:lnTo>
                    <a:lnTo>
                      <a:pt x="164" y="151"/>
                    </a:lnTo>
                    <a:lnTo>
                      <a:pt x="164" y="151"/>
                    </a:lnTo>
                    <a:lnTo>
                      <a:pt x="170" y="151"/>
                    </a:lnTo>
                    <a:lnTo>
                      <a:pt x="170" y="151"/>
                    </a:lnTo>
                    <a:lnTo>
                      <a:pt x="170" y="151"/>
                    </a:lnTo>
                    <a:lnTo>
                      <a:pt x="170" y="151"/>
                    </a:lnTo>
                    <a:lnTo>
                      <a:pt x="170" y="151"/>
                    </a:lnTo>
                    <a:lnTo>
                      <a:pt x="170" y="151"/>
                    </a:lnTo>
                    <a:lnTo>
                      <a:pt x="164" y="151"/>
                    </a:lnTo>
                    <a:lnTo>
                      <a:pt x="164" y="151"/>
                    </a:lnTo>
                    <a:lnTo>
                      <a:pt x="164" y="151"/>
                    </a:lnTo>
                    <a:lnTo>
                      <a:pt x="164" y="151"/>
                    </a:lnTo>
                    <a:lnTo>
                      <a:pt x="164" y="151"/>
                    </a:lnTo>
                    <a:lnTo>
                      <a:pt x="164" y="145"/>
                    </a:lnTo>
                    <a:lnTo>
                      <a:pt x="164" y="145"/>
                    </a:lnTo>
                    <a:lnTo>
                      <a:pt x="164" y="145"/>
                    </a:lnTo>
                    <a:lnTo>
                      <a:pt x="164" y="145"/>
                    </a:lnTo>
                    <a:lnTo>
                      <a:pt x="164" y="145"/>
                    </a:lnTo>
                    <a:lnTo>
                      <a:pt x="164" y="138"/>
                    </a:lnTo>
                    <a:lnTo>
                      <a:pt x="164" y="138"/>
                    </a:lnTo>
                    <a:lnTo>
                      <a:pt x="164" y="132"/>
                    </a:lnTo>
                    <a:lnTo>
                      <a:pt x="164" y="132"/>
                    </a:lnTo>
                    <a:lnTo>
                      <a:pt x="164" y="132"/>
                    </a:lnTo>
                    <a:lnTo>
                      <a:pt x="164" y="132"/>
                    </a:lnTo>
                    <a:lnTo>
                      <a:pt x="164" y="132"/>
                    </a:lnTo>
                    <a:lnTo>
                      <a:pt x="158" y="132"/>
                    </a:lnTo>
                    <a:lnTo>
                      <a:pt x="158" y="126"/>
                    </a:lnTo>
                    <a:lnTo>
                      <a:pt x="158" y="126"/>
                    </a:lnTo>
                    <a:lnTo>
                      <a:pt x="158" y="126"/>
                    </a:lnTo>
                    <a:lnTo>
                      <a:pt x="158" y="119"/>
                    </a:lnTo>
                    <a:lnTo>
                      <a:pt x="158" y="119"/>
                    </a:lnTo>
                    <a:lnTo>
                      <a:pt x="158" y="119"/>
                    </a:lnTo>
                    <a:lnTo>
                      <a:pt x="158" y="113"/>
                    </a:lnTo>
                    <a:lnTo>
                      <a:pt x="158" y="113"/>
                    </a:lnTo>
                    <a:lnTo>
                      <a:pt x="158" y="113"/>
                    </a:lnTo>
                    <a:lnTo>
                      <a:pt x="158" y="113"/>
                    </a:lnTo>
                    <a:lnTo>
                      <a:pt x="151" y="113"/>
                    </a:lnTo>
                    <a:lnTo>
                      <a:pt x="151" y="107"/>
                    </a:lnTo>
                    <a:lnTo>
                      <a:pt x="151" y="107"/>
                    </a:lnTo>
                    <a:lnTo>
                      <a:pt x="151" y="107"/>
                    </a:lnTo>
                    <a:lnTo>
                      <a:pt x="151" y="107"/>
                    </a:lnTo>
                    <a:lnTo>
                      <a:pt x="151" y="107"/>
                    </a:lnTo>
                    <a:lnTo>
                      <a:pt x="151" y="107"/>
                    </a:lnTo>
                    <a:lnTo>
                      <a:pt x="151" y="107"/>
                    </a:lnTo>
                    <a:lnTo>
                      <a:pt x="145" y="107"/>
                    </a:lnTo>
                    <a:lnTo>
                      <a:pt x="145" y="107"/>
                    </a:lnTo>
                    <a:lnTo>
                      <a:pt x="145" y="107"/>
                    </a:lnTo>
                    <a:lnTo>
                      <a:pt x="145" y="107"/>
                    </a:lnTo>
                    <a:lnTo>
                      <a:pt x="145" y="107"/>
                    </a:lnTo>
                    <a:lnTo>
                      <a:pt x="145" y="107"/>
                    </a:lnTo>
                    <a:lnTo>
                      <a:pt x="145" y="107"/>
                    </a:lnTo>
                    <a:lnTo>
                      <a:pt x="145" y="107"/>
                    </a:lnTo>
                    <a:lnTo>
                      <a:pt x="145" y="107"/>
                    </a:lnTo>
                    <a:lnTo>
                      <a:pt x="145" y="107"/>
                    </a:lnTo>
                    <a:lnTo>
                      <a:pt x="145" y="101"/>
                    </a:lnTo>
                    <a:lnTo>
                      <a:pt x="145" y="101"/>
                    </a:lnTo>
                    <a:lnTo>
                      <a:pt x="145" y="101"/>
                    </a:lnTo>
                    <a:lnTo>
                      <a:pt x="145" y="101"/>
                    </a:lnTo>
                    <a:lnTo>
                      <a:pt x="145" y="101"/>
                    </a:lnTo>
                    <a:lnTo>
                      <a:pt x="139" y="101"/>
                    </a:lnTo>
                    <a:lnTo>
                      <a:pt x="139" y="101"/>
                    </a:lnTo>
                    <a:lnTo>
                      <a:pt x="145" y="101"/>
                    </a:lnTo>
                    <a:lnTo>
                      <a:pt x="145" y="94"/>
                    </a:lnTo>
                    <a:lnTo>
                      <a:pt x="145" y="94"/>
                    </a:lnTo>
                    <a:lnTo>
                      <a:pt x="145" y="94"/>
                    </a:lnTo>
                    <a:lnTo>
                      <a:pt x="139" y="94"/>
                    </a:lnTo>
                    <a:lnTo>
                      <a:pt x="139" y="94"/>
                    </a:lnTo>
                    <a:lnTo>
                      <a:pt x="139" y="94"/>
                    </a:lnTo>
                    <a:lnTo>
                      <a:pt x="139" y="88"/>
                    </a:lnTo>
                    <a:lnTo>
                      <a:pt x="139" y="88"/>
                    </a:lnTo>
                    <a:lnTo>
                      <a:pt x="139" y="88"/>
                    </a:lnTo>
                    <a:lnTo>
                      <a:pt x="139" y="88"/>
                    </a:lnTo>
                    <a:lnTo>
                      <a:pt x="139" y="88"/>
                    </a:lnTo>
                    <a:lnTo>
                      <a:pt x="139" y="82"/>
                    </a:lnTo>
                    <a:lnTo>
                      <a:pt x="139" y="82"/>
                    </a:lnTo>
                    <a:lnTo>
                      <a:pt x="139" y="82"/>
                    </a:lnTo>
                    <a:lnTo>
                      <a:pt x="139" y="82"/>
                    </a:lnTo>
                    <a:lnTo>
                      <a:pt x="139" y="82"/>
                    </a:lnTo>
                    <a:lnTo>
                      <a:pt x="139" y="82"/>
                    </a:lnTo>
                    <a:lnTo>
                      <a:pt x="139" y="82"/>
                    </a:lnTo>
                    <a:lnTo>
                      <a:pt x="139" y="82"/>
                    </a:lnTo>
                    <a:lnTo>
                      <a:pt x="139" y="82"/>
                    </a:lnTo>
                    <a:lnTo>
                      <a:pt x="139" y="75"/>
                    </a:lnTo>
                    <a:lnTo>
                      <a:pt x="139" y="75"/>
                    </a:lnTo>
                    <a:lnTo>
                      <a:pt x="139" y="75"/>
                    </a:lnTo>
                    <a:lnTo>
                      <a:pt x="139" y="82"/>
                    </a:lnTo>
                    <a:lnTo>
                      <a:pt x="139" y="82"/>
                    </a:lnTo>
                    <a:lnTo>
                      <a:pt x="139" y="82"/>
                    </a:lnTo>
                    <a:lnTo>
                      <a:pt x="145" y="82"/>
                    </a:lnTo>
                    <a:lnTo>
                      <a:pt x="145" y="82"/>
                    </a:lnTo>
                    <a:lnTo>
                      <a:pt x="139" y="82"/>
                    </a:lnTo>
                    <a:lnTo>
                      <a:pt x="139" y="88"/>
                    </a:lnTo>
                    <a:lnTo>
                      <a:pt x="145" y="88"/>
                    </a:lnTo>
                    <a:lnTo>
                      <a:pt x="145" y="88"/>
                    </a:lnTo>
                    <a:lnTo>
                      <a:pt x="145" y="88"/>
                    </a:lnTo>
                    <a:lnTo>
                      <a:pt x="145" y="88"/>
                    </a:lnTo>
                    <a:lnTo>
                      <a:pt x="145" y="88"/>
                    </a:lnTo>
                    <a:lnTo>
                      <a:pt x="145" y="88"/>
                    </a:lnTo>
                    <a:lnTo>
                      <a:pt x="139" y="88"/>
                    </a:lnTo>
                    <a:lnTo>
                      <a:pt x="139" y="88"/>
                    </a:lnTo>
                    <a:lnTo>
                      <a:pt x="139" y="88"/>
                    </a:lnTo>
                    <a:lnTo>
                      <a:pt x="145" y="88"/>
                    </a:lnTo>
                    <a:lnTo>
                      <a:pt x="145" y="88"/>
                    </a:lnTo>
                    <a:lnTo>
                      <a:pt x="145" y="88"/>
                    </a:lnTo>
                    <a:lnTo>
                      <a:pt x="145" y="88"/>
                    </a:lnTo>
                    <a:lnTo>
                      <a:pt x="145" y="88"/>
                    </a:lnTo>
                    <a:lnTo>
                      <a:pt x="145" y="88"/>
                    </a:lnTo>
                    <a:lnTo>
                      <a:pt x="145" y="88"/>
                    </a:lnTo>
                    <a:lnTo>
                      <a:pt x="145" y="88"/>
                    </a:lnTo>
                    <a:lnTo>
                      <a:pt x="145" y="88"/>
                    </a:lnTo>
                    <a:lnTo>
                      <a:pt x="145" y="88"/>
                    </a:lnTo>
                    <a:lnTo>
                      <a:pt x="145" y="88"/>
                    </a:lnTo>
                    <a:lnTo>
                      <a:pt x="151" y="88"/>
                    </a:lnTo>
                    <a:lnTo>
                      <a:pt x="151" y="88"/>
                    </a:lnTo>
                    <a:lnTo>
                      <a:pt x="151" y="88"/>
                    </a:lnTo>
                    <a:lnTo>
                      <a:pt x="151" y="88"/>
                    </a:lnTo>
                    <a:lnTo>
                      <a:pt x="151" y="88"/>
                    </a:lnTo>
                    <a:lnTo>
                      <a:pt x="151" y="88"/>
                    </a:lnTo>
                    <a:lnTo>
                      <a:pt x="151" y="88"/>
                    </a:lnTo>
                    <a:lnTo>
                      <a:pt x="151" y="88"/>
                    </a:lnTo>
                    <a:lnTo>
                      <a:pt x="151" y="94"/>
                    </a:lnTo>
                    <a:lnTo>
                      <a:pt x="151" y="94"/>
                    </a:lnTo>
                    <a:lnTo>
                      <a:pt x="158" y="94"/>
                    </a:lnTo>
                    <a:lnTo>
                      <a:pt x="158" y="94"/>
                    </a:lnTo>
                  </a:path>
                </a:pathLst>
              </a:custGeom>
              <a:noFill/>
              <a:ln w="0">
                <a:solidFill>
                  <a:srgbClr val="000000"/>
                </a:solidFill>
                <a:prstDash val="solid"/>
                <a:round/>
                <a:headEnd/>
                <a:tailEnd/>
              </a:ln>
            </p:spPr>
            <p:txBody>
              <a:bodyPr/>
              <a:lstStyle/>
              <a:p>
                <a:endParaRPr lang="en-US" dirty="0"/>
              </a:p>
            </p:txBody>
          </p:sp>
          <p:sp>
            <p:nvSpPr>
              <p:cNvPr id="82197" name="Freeform 14613"/>
              <p:cNvSpPr>
                <a:spLocks/>
              </p:cNvSpPr>
              <p:nvPr/>
            </p:nvSpPr>
            <p:spPr bwMode="auto">
              <a:xfrm>
                <a:off x="1164" y="2538"/>
                <a:ext cx="207" cy="277"/>
              </a:xfrm>
              <a:custGeom>
                <a:avLst/>
                <a:gdLst/>
                <a:ahLst/>
                <a:cxnLst>
                  <a:cxn ang="0">
                    <a:pos x="0" y="277"/>
                  </a:cxn>
                  <a:cxn ang="0">
                    <a:pos x="0" y="271"/>
                  </a:cxn>
                  <a:cxn ang="0">
                    <a:pos x="6" y="271"/>
                  </a:cxn>
                  <a:cxn ang="0">
                    <a:pos x="18" y="271"/>
                  </a:cxn>
                  <a:cxn ang="0">
                    <a:pos x="50" y="271"/>
                  </a:cxn>
                  <a:cxn ang="0">
                    <a:pos x="50" y="271"/>
                  </a:cxn>
                  <a:cxn ang="0">
                    <a:pos x="50" y="258"/>
                  </a:cxn>
                  <a:cxn ang="0">
                    <a:pos x="56" y="264"/>
                  </a:cxn>
                  <a:cxn ang="0">
                    <a:pos x="75" y="271"/>
                  </a:cxn>
                  <a:cxn ang="0">
                    <a:pos x="75" y="252"/>
                  </a:cxn>
                  <a:cxn ang="0">
                    <a:pos x="56" y="239"/>
                  </a:cxn>
                  <a:cxn ang="0">
                    <a:pos x="44" y="227"/>
                  </a:cxn>
                  <a:cxn ang="0">
                    <a:pos x="37" y="220"/>
                  </a:cxn>
                  <a:cxn ang="0">
                    <a:pos x="44" y="227"/>
                  </a:cxn>
                  <a:cxn ang="0">
                    <a:pos x="50" y="214"/>
                  </a:cxn>
                  <a:cxn ang="0">
                    <a:pos x="50" y="208"/>
                  </a:cxn>
                  <a:cxn ang="0">
                    <a:pos x="62" y="214"/>
                  </a:cxn>
                  <a:cxn ang="0">
                    <a:pos x="88" y="227"/>
                  </a:cxn>
                  <a:cxn ang="0">
                    <a:pos x="113" y="227"/>
                  </a:cxn>
                  <a:cxn ang="0">
                    <a:pos x="125" y="227"/>
                  </a:cxn>
                  <a:cxn ang="0">
                    <a:pos x="119" y="227"/>
                  </a:cxn>
                  <a:cxn ang="0">
                    <a:pos x="125" y="245"/>
                  </a:cxn>
                  <a:cxn ang="0">
                    <a:pos x="125" y="233"/>
                  </a:cxn>
                  <a:cxn ang="0">
                    <a:pos x="138" y="220"/>
                  </a:cxn>
                  <a:cxn ang="0">
                    <a:pos x="138" y="208"/>
                  </a:cxn>
                  <a:cxn ang="0">
                    <a:pos x="138" y="189"/>
                  </a:cxn>
                  <a:cxn ang="0">
                    <a:pos x="132" y="170"/>
                  </a:cxn>
                  <a:cxn ang="0">
                    <a:pos x="138" y="170"/>
                  </a:cxn>
                  <a:cxn ang="0">
                    <a:pos x="157" y="176"/>
                  </a:cxn>
                  <a:cxn ang="0">
                    <a:pos x="150" y="164"/>
                  </a:cxn>
                  <a:cxn ang="0">
                    <a:pos x="144" y="157"/>
                  </a:cxn>
                  <a:cxn ang="0">
                    <a:pos x="144" y="145"/>
                  </a:cxn>
                  <a:cxn ang="0">
                    <a:pos x="144" y="138"/>
                  </a:cxn>
                  <a:cxn ang="0">
                    <a:pos x="138" y="120"/>
                  </a:cxn>
                  <a:cxn ang="0">
                    <a:pos x="125" y="101"/>
                  </a:cxn>
                  <a:cxn ang="0">
                    <a:pos x="132" y="101"/>
                  </a:cxn>
                  <a:cxn ang="0">
                    <a:pos x="138" y="94"/>
                  </a:cxn>
                  <a:cxn ang="0">
                    <a:pos x="144" y="82"/>
                  </a:cxn>
                  <a:cxn ang="0">
                    <a:pos x="144" y="101"/>
                  </a:cxn>
                  <a:cxn ang="0">
                    <a:pos x="163" y="126"/>
                  </a:cxn>
                  <a:cxn ang="0">
                    <a:pos x="163" y="120"/>
                  </a:cxn>
                  <a:cxn ang="0">
                    <a:pos x="176" y="138"/>
                  </a:cxn>
                  <a:cxn ang="0">
                    <a:pos x="169" y="138"/>
                  </a:cxn>
                  <a:cxn ang="0">
                    <a:pos x="188" y="157"/>
                  </a:cxn>
                  <a:cxn ang="0">
                    <a:pos x="201" y="170"/>
                  </a:cxn>
                  <a:cxn ang="0">
                    <a:pos x="201" y="157"/>
                  </a:cxn>
                  <a:cxn ang="0">
                    <a:pos x="201" y="138"/>
                  </a:cxn>
                  <a:cxn ang="0">
                    <a:pos x="188" y="120"/>
                  </a:cxn>
                  <a:cxn ang="0">
                    <a:pos x="201" y="126"/>
                  </a:cxn>
                  <a:cxn ang="0">
                    <a:pos x="195" y="101"/>
                  </a:cxn>
                  <a:cxn ang="0">
                    <a:pos x="182" y="82"/>
                  </a:cxn>
                  <a:cxn ang="0">
                    <a:pos x="169" y="76"/>
                  </a:cxn>
                  <a:cxn ang="0">
                    <a:pos x="157" y="63"/>
                  </a:cxn>
                  <a:cxn ang="0">
                    <a:pos x="144" y="50"/>
                  </a:cxn>
                  <a:cxn ang="0">
                    <a:pos x="150" y="50"/>
                  </a:cxn>
                  <a:cxn ang="0">
                    <a:pos x="157" y="32"/>
                  </a:cxn>
                  <a:cxn ang="0">
                    <a:pos x="163" y="0"/>
                  </a:cxn>
                  <a:cxn ang="0">
                    <a:pos x="163" y="19"/>
                  </a:cxn>
                  <a:cxn ang="0">
                    <a:pos x="163" y="38"/>
                  </a:cxn>
                  <a:cxn ang="0">
                    <a:pos x="157" y="44"/>
                  </a:cxn>
                  <a:cxn ang="0">
                    <a:pos x="163" y="63"/>
                  </a:cxn>
                  <a:cxn ang="0">
                    <a:pos x="169" y="50"/>
                  </a:cxn>
                </a:cxnLst>
                <a:rect l="0" t="0" r="r" b="b"/>
                <a:pathLst>
                  <a:path w="207" h="277">
                    <a:moveTo>
                      <a:pt x="0" y="264"/>
                    </a:moveTo>
                    <a:lnTo>
                      <a:pt x="0" y="264"/>
                    </a:lnTo>
                    <a:lnTo>
                      <a:pt x="0" y="258"/>
                    </a:lnTo>
                    <a:lnTo>
                      <a:pt x="0" y="258"/>
                    </a:lnTo>
                    <a:lnTo>
                      <a:pt x="0" y="258"/>
                    </a:lnTo>
                    <a:lnTo>
                      <a:pt x="0" y="258"/>
                    </a:lnTo>
                    <a:lnTo>
                      <a:pt x="0" y="258"/>
                    </a:lnTo>
                    <a:lnTo>
                      <a:pt x="0" y="264"/>
                    </a:lnTo>
                    <a:lnTo>
                      <a:pt x="0" y="264"/>
                    </a:lnTo>
                    <a:lnTo>
                      <a:pt x="0" y="264"/>
                    </a:lnTo>
                    <a:lnTo>
                      <a:pt x="0" y="264"/>
                    </a:lnTo>
                    <a:lnTo>
                      <a:pt x="0" y="264"/>
                    </a:lnTo>
                    <a:lnTo>
                      <a:pt x="0" y="271"/>
                    </a:lnTo>
                    <a:lnTo>
                      <a:pt x="0" y="271"/>
                    </a:lnTo>
                    <a:lnTo>
                      <a:pt x="0" y="277"/>
                    </a:lnTo>
                    <a:lnTo>
                      <a:pt x="0" y="277"/>
                    </a:lnTo>
                    <a:lnTo>
                      <a:pt x="0" y="271"/>
                    </a:lnTo>
                    <a:lnTo>
                      <a:pt x="0" y="271"/>
                    </a:lnTo>
                    <a:lnTo>
                      <a:pt x="0" y="271"/>
                    </a:lnTo>
                    <a:lnTo>
                      <a:pt x="0" y="271"/>
                    </a:lnTo>
                    <a:lnTo>
                      <a:pt x="0" y="271"/>
                    </a:lnTo>
                    <a:lnTo>
                      <a:pt x="0" y="271"/>
                    </a:lnTo>
                    <a:lnTo>
                      <a:pt x="0" y="271"/>
                    </a:lnTo>
                    <a:lnTo>
                      <a:pt x="0" y="271"/>
                    </a:lnTo>
                    <a:lnTo>
                      <a:pt x="0" y="271"/>
                    </a:lnTo>
                    <a:lnTo>
                      <a:pt x="0" y="271"/>
                    </a:lnTo>
                    <a:lnTo>
                      <a:pt x="0" y="271"/>
                    </a:lnTo>
                    <a:lnTo>
                      <a:pt x="0" y="271"/>
                    </a:lnTo>
                    <a:lnTo>
                      <a:pt x="0" y="271"/>
                    </a:lnTo>
                    <a:lnTo>
                      <a:pt x="0" y="271"/>
                    </a:lnTo>
                    <a:lnTo>
                      <a:pt x="0" y="271"/>
                    </a:lnTo>
                    <a:lnTo>
                      <a:pt x="0" y="271"/>
                    </a:lnTo>
                    <a:lnTo>
                      <a:pt x="0" y="271"/>
                    </a:lnTo>
                    <a:lnTo>
                      <a:pt x="0" y="264"/>
                    </a:lnTo>
                    <a:lnTo>
                      <a:pt x="0" y="271"/>
                    </a:lnTo>
                    <a:lnTo>
                      <a:pt x="0" y="271"/>
                    </a:lnTo>
                    <a:lnTo>
                      <a:pt x="0" y="271"/>
                    </a:lnTo>
                    <a:lnTo>
                      <a:pt x="0" y="264"/>
                    </a:lnTo>
                    <a:lnTo>
                      <a:pt x="0" y="264"/>
                    </a:lnTo>
                    <a:lnTo>
                      <a:pt x="0" y="264"/>
                    </a:lnTo>
                    <a:lnTo>
                      <a:pt x="0" y="264"/>
                    </a:lnTo>
                    <a:lnTo>
                      <a:pt x="0" y="264"/>
                    </a:lnTo>
                    <a:lnTo>
                      <a:pt x="0" y="264"/>
                    </a:lnTo>
                    <a:lnTo>
                      <a:pt x="6" y="264"/>
                    </a:lnTo>
                    <a:lnTo>
                      <a:pt x="6" y="264"/>
                    </a:lnTo>
                    <a:lnTo>
                      <a:pt x="6" y="271"/>
                    </a:lnTo>
                    <a:lnTo>
                      <a:pt x="6" y="271"/>
                    </a:lnTo>
                    <a:lnTo>
                      <a:pt x="6" y="271"/>
                    </a:lnTo>
                    <a:lnTo>
                      <a:pt x="6" y="271"/>
                    </a:lnTo>
                    <a:lnTo>
                      <a:pt x="12" y="271"/>
                    </a:lnTo>
                    <a:lnTo>
                      <a:pt x="12" y="271"/>
                    </a:lnTo>
                    <a:lnTo>
                      <a:pt x="12" y="271"/>
                    </a:lnTo>
                    <a:lnTo>
                      <a:pt x="12" y="271"/>
                    </a:lnTo>
                    <a:lnTo>
                      <a:pt x="12" y="271"/>
                    </a:lnTo>
                    <a:lnTo>
                      <a:pt x="12" y="264"/>
                    </a:lnTo>
                    <a:lnTo>
                      <a:pt x="12" y="264"/>
                    </a:lnTo>
                    <a:lnTo>
                      <a:pt x="12" y="264"/>
                    </a:lnTo>
                    <a:lnTo>
                      <a:pt x="12" y="264"/>
                    </a:lnTo>
                    <a:lnTo>
                      <a:pt x="12" y="264"/>
                    </a:lnTo>
                    <a:lnTo>
                      <a:pt x="12" y="264"/>
                    </a:lnTo>
                    <a:lnTo>
                      <a:pt x="12" y="264"/>
                    </a:lnTo>
                    <a:lnTo>
                      <a:pt x="18" y="271"/>
                    </a:lnTo>
                    <a:lnTo>
                      <a:pt x="18" y="271"/>
                    </a:lnTo>
                    <a:lnTo>
                      <a:pt x="18" y="271"/>
                    </a:lnTo>
                    <a:lnTo>
                      <a:pt x="25" y="277"/>
                    </a:lnTo>
                    <a:lnTo>
                      <a:pt x="25" y="277"/>
                    </a:lnTo>
                    <a:lnTo>
                      <a:pt x="31" y="277"/>
                    </a:lnTo>
                    <a:lnTo>
                      <a:pt x="31" y="277"/>
                    </a:lnTo>
                    <a:lnTo>
                      <a:pt x="37" y="277"/>
                    </a:lnTo>
                    <a:lnTo>
                      <a:pt x="37" y="277"/>
                    </a:lnTo>
                    <a:lnTo>
                      <a:pt x="37" y="277"/>
                    </a:lnTo>
                    <a:lnTo>
                      <a:pt x="37" y="271"/>
                    </a:lnTo>
                    <a:lnTo>
                      <a:pt x="44" y="271"/>
                    </a:lnTo>
                    <a:lnTo>
                      <a:pt x="44" y="271"/>
                    </a:lnTo>
                    <a:lnTo>
                      <a:pt x="44" y="271"/>
                    </a:lnTo>
                    <a:lnTo>
                      <a:pt x="44" y="271"/>
                    </a:lnTo>
                    <a:lnTo>
                      <a:pt x="44" y="271"/>
                    </a:lnTo>
                    <a:lnTo>
                      <a:pt x="50" y="271"/>
                    </a:lnTo>
                    <a:lnTo>
                      <a:pt x="50" y="271"/>
                    </a:lnTo>
                    <a:lnTo>
                      <a:pt x="50" y="271"/>
                    </a:lnTo>
                    <a:lnTo>
                      <a:pt x="50" y="271"/>
                    </a:lnTo>
                    <a:lnTo>
                      <a:pt x="50" y="271"/>
                    </a:lnTo>
                    <a:lnTo>
                      <a:pt x="50" y="271"/>
                    </a:lnTo>
                    <a:lnTo>
                      <a:pt x="50" y="277"/>
                    </a:lnTo>
                    <a:lnTo>
                      <a:pt x="50" y="277"/>
                    </a:lnTo>
                    <a:lnTo>
                      <a:pt x="50" y="277"/>
                    </a:lnTo>
                    <a:lnTo>
                      <a:pt x="50" y="277"/>
                    </a:lnTo>
                    <a:lnTo>
                      <a:pt x="56" y="277"/>
                    </a:lnTo>
                    <a:lnTo>
                      <a:pt x="56" y="277"/>
                    </a:lnTo>
                    <a:lnTo>
                      <a:pt x="56" y="277"/>
                    </a:lnTo>
                    <a:lnTo>
                      <a:pt x="56" y="277"/>
                    </a:lnTo>
                    <a:lnTo>
                      <a:pt x="56" y="277"/>
                    </a:lnTo>
                    <a:lnTo>
                      <a:pt x="56" y="277"/>
                    </a:lnTo>
                    <a:lnTo>
                      <a:pt x="56" y="277"/>
                    </a:lnTo>
                    <a:lnTo>
                      <a:pt x="50" y="271"/>
                    </a:lnTo>
                    <a:lnTo>
                      <a:pt x="50" y="271"/>
                    </a:lnTo>
                    <a:lnTo>
                      <a:pt x="50" y="271"/>
                    </a:lnTo>
                    <a:lnTo>
                      <a:pt x="50" y="264"/>
                    </a:lnTo>
                    <a:lnTo>
                      <a:pt x="50" y="264"/>
                    </a:lnTo>
                    <a:lnTo>
                      <a:pt x="50" y="264"/>
                    </a:lnTo>
                    <a:lnTo>
                      <a:pt x="44" y="264"/>
                    </a:lnTo>
                    <a:lnTo>
                      <a:pt x="44" y="258"/>
                    </a:lnTo>
                    <a:lnTo>
                      <a:pt x="50" y="258"/>
                    </a:lnTo>
                    <a:lnTo>
                      <a:pt x="50" y="258"/>
                    </a:lnTo>
                    <a:lnTo>
                      <a:pt x="50" y="258"/>
                    </a:lnTo>
                    <a:lnTo>
                      <a:pt x="50" y="258"/>
                    </a:lnTo>
                    <a:lnTo>
                      <a:pt x="50" y="258"/>
                    </a:lnTo>
                    <a:lnTo>
                      <a:pt x="50" y="258"/>
                    </a:lnTo>
                    <a:lnTo>
                      <a:pt x="50" y="258"/>
                    </a:lnTo>
                    <a:lnTo>
                      <a:pt x="50" y="258"/>
                    </a:lnTo>
                    <a:lnTo>
                      <a:pt x="50" y="258"/>
                    </a:lnTo>
                    <a:lnTo>
                      <a:pt x="50" y="258"/>
                    </a:lnTo>
                    <a:lnTo>
                      <a:pt x="50" y="258"/>
                    </a:lnTo>
                    <a:lnTo>
                      <a:pt x="50" y="258"/>
                    </a:lnTo>
                    <a:lnTo>
                      <a:pt x="56" y="258"/>
                    </a:lnTo>
                    <a:lnTo>
                      <a:pt x="56" y="258"/>
                    </a:lnTo>
                    <a:lnTo>
                      <a:pt x="56" y="258"/>
                    </a:lnTo>
                    <a:lnTo>
                      <a:pt x="56" y="258"/>
                    </a:lnTo>
                    <a:lnTo>
                      <a:pt x="56" y="258"/>
                    </a:lnTo>
                    <a:lnTo>
                      <a:pt x="56" y="258"/>
                    </a:lnTo>
                    <a:lnTo>
                      <a:pt x="56" y="258"/>
                    </a:lnTo>
                    <a:lnTo>
                      <a:pt x="56" y="258"/>
                    </a:lnTo>
                    <a:lnTo>
                      <a:pt x="56" y="258"/>
                    </a:lnTo>
                    <a:lnTo>
                      <a:pt x="56" y="258"/>
                    </a:lnTo>
                    <a:lnTo>
                      <a:pt x="56" y="258"/>
                    </a:lnTo>
                    <a:lnTo>
                      <a:pt x="56" y="264"/>
                    </a:lnTo>
                    <a:lnTo>
                      <a:pt x="56" y="264"/>
                    </a:lnTo>
                    <a:lnTo>
                      <a:pt x="56" y="264"/>
                    </a:lnTo>
                    <a:lnTo>
                      <a:pt x="56" y="264"/>
                    </a:lnTo>
                    <a:lnTo>
                      <a:pt x="56" y="264"/>
                    </a:lnTo>
                    <a:lnTo>
                      <a:pt x="56" y="264"/>
                    </a:lnTo>
                    <a:lnTo>
                      <a:pt x="56" y="264"/>
                    </a:lnTo>
                    <a:lnTo>
                      <a:pt x="56" y="264"/>
                    </a:lnTo>
                    <a:lnTo>
                      <a:pt x="62" y="271"/>
                    </a:lnTo>
                    <a:lnTo>
                      <a:pt x="62" y="271"/>
                    </a:lnTo>
                    <a:lnTo>
                      <a:pt x="62" y="277"/>
                    </a:lnTo>
                    <a:lnTo>
                      <a:pt x="62" y="277"/>
                    </a:lnTo>
                    <a:lnTo>
                      <a:pt x="62" y="277"/>
                    </a:lnTo>
                    <a:lnTo>
                      <a:pt x="69" y="277"/>
                    </a:lnTo>
                    <a:lnTo>
                      <a:pt x="69" y="277"/>
                    </a:lnTo>
                    <a:lnTo>
                      <a:pt x="75" y="271"/>
                    </a:lnTo>
                    <a:lnTo>
                      <a:pt x="75" y="271"/>
                    </a:lnTo>
                    <a:lnTo>
                      <a:pt x="75" y="271"/>
                    </a:lnTo>
                    <a:lnTo>
                      <a:pt x="75" y="271"/>
                    </a:lnTo>
                    <a:lnTo>
                      <a:pt x="75" y="271"/>
                    </a:lnTo>
                    <a:lnTo>
                      <a:pt x="75" y="271"/>
                    </a:lnTo>
                    <a:lnTo>
                      <a:pt x="75" y="271"/>
                    </a:lnTo>
                    <a:lnTo>
                      <a:pt x="81" y="264"/>
                    </a:lnTo>
                    <a:lnTo>
                      <a:pt x="81" y="264"/>
                    </a:lnTo>
                    <a:lnTo>
                      <a:pt x="81" y="264"/>
                    </a:lnTo>
                    <a:lnTo>
                      <a:pt x="81" y="264"/>
                    </a:lnTo>
                    <a:lnTo>
                      <a:pt x="81" y="264"/>
                    </a:lnTo>
                    <a:lnTo>
                      <a:pt x="81" y="258"/>
                    </a:lnTo>
                    <a:lnTo>
                      <a:pt x="81" y="258"/>
                    </a:lnTo>
                    <a:lnTo>
                      <a:pt x="81" y="258"/>
                    </a:lnTo>
                    <a:lnTo>
                      <a:pt x="81" y="258"/>
                    </a:lnTo>
                    <a:lnTo>
                      <a:pt x="75" y="258"/>
                    </a:lnTo>
                    <a:lnTo>
                      <a:pt x="75" y="258"/>
                    </a:lnTo>
                    <a:lnTo>
                      <a:pt x="75" y="252"/>
                    </a:lnTo>
                    <a:lnTo>
                      <a:pt x="75" y="252"/>
                    </a:lnTo>
                    <a:lnTo>
                      <a:pt x="75" y="252"/>
                    </a:lnTo>
                    <a:lnTo>
                      <a:pt x="75" y="245"/>
                    </a:lnTo>
                    <a:lnTo>
                      <a:pt x="75" y="245"/>
                    </a:lnTo>
                    <a:lnTo>
                      <a:pt x="75" y="245"/>
                    </a:lnTo>
                    <a:lnTo>
                      <a:pt x="75" y="245"/>
                    </a:lnTo>
                    <a:lnTo>
                      <a:pt x="69" y="239"/>
                    </a:lnTo>
                    <a:lnTo>
                      <a:pt x="69" y="239"/>
                    </a:lnTo>
                    <a:lnTo>
                      <a:pt x="69" y="239"/>
                    </a:lnTo>
                    <a:lnTo>
                      <a:pt x="62" y="239"/>
                    </a:lnTo>
                    <a:lnTo>
                      <a:pt x="62" y="239"/>
                    </a:lnTo>
                    <a:lnTo>
                      <a:pt x="62" y="239"/>
                    </a:lnTo>
                    <a:lnTo>
                      <a:pt x="56" y="239"/>
                    </a:lnTo>
                    <a:lnTo>
                      <a:pt x="56" y="239"/>
                    </a:lnTo>
                    <a:lnTo>
                      <a:pt x="56" y="239"/>
                    </a:lnTo>
                    <a:lnTo>
                      <a:pt x="56" y="239"/>
                    </a:lnTo>
                    <a:lnTo>
                      <a:pt x="56" y="239"/>
                    </a:lnTo>
                    <a:lnTo>
                      <a:pt x="56" y="239"/>
                    </a:lnTo>
                    <a:lnTo>
                      <a:pt x="56" y="239"/>
                    </a:lnTo>
                    <a:lnTo>
                      <a:pt x="56" y="233"/>
                    </a:lnTo>
                    <a:lnTo>
                      <a:pt x="56" y="233"/>
                    </a:lnTo>
                    <a:lnTo>
                      <a:pt x="56" y="233"/>
                    </a:lnTo>
                    <a:lnTo>
                      <a:pt x="56" y="233"/>
                    </a:lnTo>
                    <a:lnTo>
                      <a:pt x="50" y="233"/>
                    </a:lnTo>
                    <a:lnTo>
                      <a:pt x="50" y="233"/>
                    </a:lnTo>
                    <a:lnTo>
                      <a:pt x="50" y="233"/>
                    </a:lnTo>
                    <a:lnTo>
                      <a:pt x="50" y="227"/>
                    </a:lnTo>
                    <a:lnTo>
                      <a:pt x="50" y="227"/>
                    </a:lnTo>
                    <a:lnTo>
                      <a:pt x="44" y="227"/>
                    </a:lnTo>
                    <a:lnTo>
                      <a:pt x="44" y="233"/>
                    </a:lnTo>
                    <a:lnTo>
                      <a:pt x="44" y="233"/>
                    </a:lnTo>
                    <a:lnTo>
                      <a:pt x="44" y="227"/>
                    </a:lnTo>
                    <a:lnTo>
                      <a:pt x="44" y="227"/>
                    </a:lnTo>
                    <a:lnTo>
                      <a:pt x="44" y="233"/>
                    </a:lnTo>
                    <a:lnTo>
                      <a:pt x="44" y="233"/>
                    </a:lnTo>
                    <a:lnTo>
                      <a:pt x="44" y="233"/>
                    </a:lnTo>
                    <a:lnTo>
                      <a:pt x="44" y="233"/>
                    </a:lnTo>
                    <a:lnTo>
                      <a:pt x="44" y="227"/>
                    </a:lnTo>
                    <a:lnTo>
                      <a:pt x="44" y="227"/>
                    </a:lnTo>
                    <a:lnTo>
                      <a:pt x="37" y="227"/>
                    </a:lnTo>
                    <a:lnTo>
                      <a:pt x="37" y="227"/>
                    </a:lnTo>
                    <a:lnTo>
                      <a:pt x="37" y="220"/>
                    </a:lnTo>
                    <a:lnTo>
                      <a:pt x="37" y="220"/>
                    </a:lnTo>
                    <a:lnTo>
                      <a:pt x="37" y="220"/>
                    </a:lnTo>
                    <a:lnTo>
                      <a:pt x="37" y="220"/>
                    </a:lnTo>
                    <a:lnTo>
                      <a:pt x="37" y="220"/>
                    </a:lnTo>
                    <a:lnTo>
                      <a:pt x="37" y="220"/>
                    </a:lnTo>
                    <a:lnTo>
                      <a:pt x="37" y="220"/>
                    </a:lnTo>
                    <a:lnTo>
                      <a:pt x="37" y="220"/>
                    </a:lnTo>
                    <a:lnTo>
                      <a:pt x="37" y="220"/>
                    </a:lnTo>
                    <a:lnTo>
                      <a:pt x="37" y="220"/>
                    </a:lnTo>
                    <a:lnTo>
                      <a:pt x="44" y="220"/>
                    </a:lnTo>
                    <a:lnTo>
                      <a:pt x="44" y="220"/>
                    </a:lnTo>
                    <a:lnTo>
                      <a:pt x="44" y="220"/>
                    </a:lnTo>
                    <a:lnTo>
                      <a:pt x="37" y="220"/>
                    </a:lnTo>
                    <a:lnTo>
                      <a:pt x="37" y="227"/>
                    </a:lnTo>
                    <a:lnTo>
                      <a:pt x="44" y="220"/>
                    </a:lnTo>
                    <a:lnTo>
                      <a:pt x="44" y="227"/>
                    </a:lnTo>
                    <a:lnTo>
                      <a:pt x="44" y="227"/>
                    </a:lnTo>
                    <a:lnTo>
                      <a:pt x="44" y="227"/>
                    </a:lnTo>
                    <a:lnTo>
                      <a:pt x="44" y="227"/>
                    </a:lnTo>
                    <a:lnTo>
                      <a:pt x="44" y="227"/>
                    </a:lnTo>
                    <a:lnTo>
                      <a:pt x="44" y="227"/>
                    </a:lnTo>
                    <a:lnTo>
                      <a:pt x="44" y="227"/>
                    </a:lnTo>
                    <a:lnTo>
                      <a:pt x="44" y="227"/>
                    </a:lnTo>
                    <a:lnTo>
                      <a:pt x="44" y="227"/>
                    </a:lnTo>
                    <a:lnTo>
                      <a:pt x="44" y="227"/>
                    </a:lnTo>
                    <a:lnTo>
                      <a:pt x="44" y="220"/>
                    </a:lnTo>
                    <a:lnTo>
                      <a:pt x="50" y="220"/>
                    </a:lnTo>
                    <a:lnTo>
                      <a:pt x="50" y="214"/>
                    </a:lnTo>
                    <a:lnTo>
                      <a:pt x="50" y="214"/>
                    </a:lnTo>
                    <a:lnTo>
                      <a:pt x="56" y="214"/>
                    </a:lnTo>
                    <a:lnTo>
                      <a:pt x="56" y="214"/>
                    </a:lnTo>
                    <a:lnTo>
                      <a:pt x="56" y="214"/>
                    </a:lnTo>
                    <a:lnTo>
                      <a:pt x="56" y="214"/>
                    </a:lnTo>
                    <a:lnTo>
                      <a:pt x="50" y="214"/>
                    </a:lnTo>
                    <a:lnTo>
                      <a:pt x="50" y="214"/>
                    </a:lnTo>
                    <a:lnTo>
                      <a:pt x="50" y="214"/>
                    </a:lnTo>
                    <a:lnTo>
                      <a:pt x="50" y="214"/>
                    </a:lnTo>
                    <a:lnTo>
                      <a:pt x="50" y="214"/>
                    </a:lnTo>
                    <a:lnTo>
                      <a:pt x="50" y="214"/>
                    </a:lnTo>
                    <a:lnTo>
                      <a:pt x="50" y="214"/>
                    </a:lnTo>
                    <a:lnTo>
                      <a:pt x="50" y="214"/>
                    </a:lnTo>
                    <a:lnTo>
                      <a:pt x="50" y="214"/>
                    </a:lnTo>
                    <a:lnTo>
                      <a:pt x="44" y="214"/>
                    </a:lnTo>
                    <a:lnTo>
                      <a:pt x="44" y="214"/>
                    </a:lnTo>
                    <a:lnTo>
                      <a:pt x="44" y="214"/>
                    </a:lnTo>
                    <a:lnTo>
                      <a:pt x="44" y="214"/>
                    </a:lnTo>
                    <a:lnTo>
                      <a:pt x="44" y="208"/>
                    </a:lnTo>
                    <a:lnTo>
                      <a:pt x="44" y="208"/>
                    </a:lnTo>
                    <a:lnTo>
                      <a:pt x="50" y="208"/>
                    </a:lnTo>
                    <a:lnTo>
                      <a:pt x="50" y="208"/>
                    </a:lnTo>
                    <a:lnTo>
                      <a:pt x="50" y="208"/>
                    </a:lnTo>
                    <a:lnTo>
                      <a:pt x="50" y="208"/>
                    </a:lnTo>
                    <a:lnTo>
                      <a:pt x="50" y="208"/>
                    </a:lnTo>
                    <a:lnTo>
                      <a:pt x="50" y="208"/>
                    </a:lnTo>
                    <a:lnTo>
                      <a:pt x="50" y="208"/>
                    </a:lnTo>
                    <a:lnTo>
                      <a:pt x="50" y="214"/>
                    </a:lnTo>
                    <a:lnTo>
                      <a:pt x="50" y="214"/>
                    </a:lnTo>
                    <a:lnTo>
                      <a:pt x="50" y="208"/>
                    </a:lnTo>
                    <a:lnTo>
                      <a:pt x="56" y="214"/>
                    </a:lnTo>
                    <a:lnTo>
                      <a:pt x="56" y="214"/>
                    </a:lnTo>
                    <a:lnTo>
                      <a:pt x="56" y="214"/>
                    </a:lnTo>
                    <a:lnTo>
                      <a:pt x="56" y="214"/>
                    </a:lnTo>
                    <a:lnTo>
                      <a:pt x="56" y="214"/>
                    </a:lnTo>
                    <a:lnTo>
                      <a:pt x="56" y="214"/>
                    </a:lnTo>
                    <a:lnTo>
                      <a:pt x="56" y="214"/>
                    </a:lnTo>
                    <a:lnTo>
                      <a:pt x="62" y="214"/>
                    </a:lnTo>
                    <a:lnTo>
                      <a:pt x="62" y="214"/>
                    </a:lnTo>
                    <a:lnTo>
                      <a:pt x="62" y="214"/>
                    </a:lnTo>
                    <a:lnTo>
                      <a:pt x="62" y="214"/>
                    </a:lnTo>
                    <a:lnTo>
                      <a:pt x="62" y="214"/>
                    </a:lnTo>
                    <a:lnTo>
                      <a:pt x="62" y="214"/>
                    </a:lnTo>
                    <a:lnTo>
                      <a:pt x="69" y="214"/>
                    </a:lnTo>
                    <a:lnTo>
                      <a:pt x="69" y="214"/>
                    </a:lnTo>
                    <a:lnTo>
                      <a:pt x="69" y="214"/>
                    </a:lnTo>
                    <a:lnTo>
                      <a:pt x="69" y="214"/>
                    </a:lnTo>
                    <a:lnTo>
                      <a:pt x="75" y="214"/>
                    </a:lnTo>
                    <a:lnTo>
                      <a:pt x="75" y="214"/>
                    </a:lnTo>
                    <a:lnTo>
                      <a:pt x="75" y="214"/>
                    </a:lnTo>
                    <a:lnTo>
                      <a:pt x="75" y="214"/>
                    </a:lnTo>
                    <a:lnTo>
                      <a:pt x="75" y="214"/>
                    </a:lnTo>
                    <a:lnTo>
                      <a:pt x="75" y="220"/>
                    </a:lnTo>
                    <a:lnTo>
                      <a:pt x="81" y="220"/>
                    </a:lnTo>
                    <a:lnTo>
                      <a:pt x="81" y="220"/>
                    </a:lnTo>
                    <a:lnTo>
                      <a:pt x="81" y="220"/>
                    </a:lnTo>
                    <a:lnTo>
                      <a:pt x="81" y="220"/>
                    </a:lnTo>
                    <a:lnTo>
                      <a:pt x="81" y="220"/>
                    </a:lnTo>
                    <a:lnTo>
                      <a:pt x="88" y="227"/>
                    </a:lnTo>
                    <a:lnTo>
                      <a:pt x="88" y="227"/>
                    </a:lnTo>
                    <a:lnTo>
                      <a:pt x="88" y="227"/>
                    </a:lnTo>
                    <a:lnTo>
                      <a:pt x="88" y="227"/>
                    </a:lnTo>
                    <a:lnTo>
                      <a:pt x="88" y="227"/>
                    </a:lnTo>
                    <a:lnTo>
                      <a:pt x="88" y="220"/>
                    </a:lnTo>
                    <a:lnTo>
                      <a:pt x="88" y="220"/>
                    </a:lnTo>
                    <a:lnTo>
                      <a:pt x="94" y="220"/>
                    </a:lnTo>
                    <a:lnTo>
                      <a:pt x="94" y="220"/>
                    </a:lnTo>
                    <a:lnTo>
                      <a:pt x="94" y="220"/>
                    </a:lnTo>
                    <a:lnTo>
                      <a:pt x="94" y="220"/>
                    </a:lnTo>
                    <a:lnTo>
                      <a:pt x="100" y="220"/>
                    </a:lnTo>
                    <a:lnTo>
                      <a:pt x="100" y="220"/>
                    </a:lnTo>
                    <a:lnTo>
                      <a:pt x="106" y="220"/>
                    </a:lnTo>
                    <a:lnTo>
                      <a:pt x="106" y="220"/>
                    </a:lnTo>
                    <a:lnTo>
                      <a:pt x="113" y="227"/>
                    </a:lnTo>
                    <a:lnTo>
                      <a:pt x="113" y="227"/>
                    </a:lnTo>
                    <a:lnTo>
                      <a:pt x="113" y="227"/>
                    </a:lnTo>
                    <a:lnTo>
                      <a:pt x="113" y="227"/>
                    </a:lnTo>
                    <a:lnTo>
                      <a:pt x="119" y="220"/>
                    </a:lnTo>
                    <a:lnTo>
                      <a:pt x="119" y="220"/>
                    </a:lnTo>
                    <a:lnTo>
                      <a:pt x="119" y="227"/>
                    </a:lnTo>
                    <a:lnTo>
                      <a:pt x="119" y="227"/>
                    </a:lnTo>
                    <a:lnTo>
                      <a:pt x="119" y="227"/>
                    </a:lnTo>
                    <a:lnTo>
                      <a:pt x="119" y="227"/>
                    </a:lnTo>
                    <a:lnTo>
                      <a:pt x="119" y="227"/>
                    </a:lnTo>
                    <a:lnTo>
                      <a:pt x="125" y="227"/>
                    </a:lnTo>
                    <a:lnTo>
                      <a:pt x="125" y="227"/>
                    </a:lnTo>
                    <a:lnTo>
                      <a:pt x="125" y="227"/>
                    </a:lnTo>
                    <a:lnTo>
                      <a:pt x="125" y="227"/>
                    </a:lnTo>
                    <a:lnTo>
                      <a:pt x="125" y="227"/>
                    </a:lnTo>
                    <a:lnTo>
                      <a:pt x="125" y="227"/>
                    </a:lnTo>
                    <a:lnTo>
                      <a:pt x="125" y="227"/>
                    </a:lnTo>
                    <a:lnTo>
                      <a:pt x="125" y="227"/>
                    </a:lnTo>
                    <a:lnTo>
                      <a:pt x="125" y="227"/>
                    </a:lnTo>
                    <a:lnTo>
                      <a:pt x="125" y="227"/>
                    </a:lnTo>
                    <a:lnTo>
                      <a:pt x="125" y="233"/>
                    </a:lnTo>
                    <a:lnTo>
                      <a:pt x="119" y="233"/>
                    </a:lnTo>
                    <a:lnTo>
                      <a:pt x="119" y="233"/>
                    </a:lnTo>
                    <a:lnTo>
                      <a:pt x="119" y="233"/>
                    </a:lnTo>
                    <a:lnTo>
                      <a:pt x="119" y="233"/>
                    </a:lnTo>
                    <a:lnTo>
                      <a:pt x="119" y="233"/>
                    </a:lnTo>
                    <a:lnTo>
                      <a:pt x="119" y="233"/>
                    </a:lnTo>
                    <a:lnTo>
                      <a:pt x="119" y="233"/>
                    </a:lnTo>
                    <a:lnTo>
                      <a:pt x="119" y="233"/>
                    </a:lnTo>
                    <a:lnTo>
                      <a:pt x="119" y="227"/>
                    </a:lnTo>
                    <a:lnTo>
                      <a:pt x="119" y="227"/>
                    </a:lnTo>
                    <a:lnTo>
                      <a:pt x="119" y="227"/>
                    </a:lnTo>
                    <a:lnTo>
                      <a:pt x="119" y="227"/>
                    </a:lnTo>
                    <a:lnTo>
                      <a:pt x="119" y="227"/>
                    </a:lnTo>
                    <a:lnTo>
                      <a:pt x="119" y="227"/>
                    </a:lnTo>
                    <a:lnTo>
                      <a:pt x="119" y="227"/>
                    </a:lnTo>
                    <a:lnTo>
                      <a:pt x="119" y="227"/>
                    </a:lnTo>
                    <a:lnTo>
                      <a:pt x="119" y="227"/>
                    </a:lnTo>
                    <a:lnTo>
                      <a:pt x="119" y="227"/>
                    </a:lnTo>
                    <a:lnTo>
                      <a:pt x="119" y="227"/>
                    </a:lnTo>
                    <a:lnTo>
                      <a:pt x="119" y="233"/>
                    </a:lnTo>
                    <a:lnTo>
                      <a:pt x="119" y="233"/>
                    </a:lnTo>
                    <a:lnTo>
                      <a:pt x="119" y="233"/>
                    </a:lnTo>
                    <a:lnTo>
                      <a:pt x="119" y="233"/>
                    </a:lnTo>
                    <a:lnTo>
                      <a:pt x="119" y="233"/>
                    </a:lnTo>
                    <a:lnTo>
                      <a:pt x="119" y="233"/>
                    </a:lnTo>
                    <a:lnTo>
                      <a:pt x="119" y="239"/>
                    </a:lnTo>
                    <a:lnTo>
                      <a:pt x="119" y="239"/>
                    </a:lnTo>
                    <a:lnTo>
                      <a:pt x="125" y="245"/>
                    </a:lnTo>
                    <a:lnTo>
                      <a:pt x="125" y="245"/>
                    </a:lnTo>
                    <a:lnTo>
                      <a:pt x="125" y="239"/>
                    </a:lnTo>
                    <a:lnTo>
                      <a:pt x="125" y="239"/>
                    </a:lnTo>
                    <a:lnTo>
                      <a:pt x="125" y="239"/>
                    </a:lnTo>
                    <a:lnTo>
                      <a:pt x="125" y="239"/>
                    </a:lnTo>
                    <a:lnTo>
                      <a:pt x="125" y="239"/>
                    </a:lnTo>
                    <a:lnTo>
                      <a:pt x="132" y="239"/>
                    </a:lnTo>
                    <a:lnTo>
                      <a:pt x="132" y="245"/>
                    </a:lnTo>
                    <a:lnTo>
                      <a:pt x="132" y="245"/>
                    </a:lnTo>
                    <a:lnTo>
                      <a:pt x="132" y="245"/>
                    </a:lnTo>
                    <a:lnTo>
                      <a:pt x="132" y="239"/>
                    </a:lnTo>
                    <a:lnTo>
                      <a:pt x="132" y="239"/>
                    </a:lnTo>
                    <a:lnTo>
                      <a:pt x="132" y="239"/>
                    </a:lnTo>
                    <a:lnTo>
                      <a:pt x="125" y="239"/>
                    </a:lnTo>
                    <a:lnTo>
                      <a:pt x="125" y="239"/>
                    </a:lnTo>
                    <a:lnTo>
                      <a:pt x="125" y="233"/>
                    </a:lnTo>
                    <a:lnTo>
                      <a:pt x="125" y="233"/>
                    </a:lnTo>
                    <a:lnTo>
                      <a:pt x="125" y="233"/>
                    </a:lnTo>
                    <a:lnTo>
                      <a:pt x="125" y="227"/>
                    </a:lnTo>
                    <a:lnTo>
                      <a:pt x="132" y="227"/>
                    </a:lnTo>
                    <a:lnTo>
                      <a:pt x="132" y="227"/>
                    </a:lnTo>
                    <a:lnTo>
                      <a:pt x="132" y="227"/>
                    </a:lnTo>
                    <a:lnTo>
                      <a:pt x="132" y="227"/>
                    </a:lnTo>
                    <a:lnTo>
                      <a:pt x="132" y="227"/>
                    </a:lnTo>
                    <a:lnTo>
                      <a:pt x="138" y="227"/>
                    </a:lnTo>
                    <a:lnTo>
                      <a:pt x="138" y="227"/>
                    </a:lnTo>
                    <a:lnTo>
                      <a:pt x="138" y="227"/>
                    </a:lnTo>
                    <a:lnTo>
                      <a:pt x="138" y="227"/>
                    </a:lnTo>
                    <a:lnTo>
                      <a:pt x="138" y="220"/>
                    </a:lnTo>
                    <a:lnTo>
                      <a:pt x="138" y="220"/>
                    </a:lnTo>
                    <a:lnTo>
                      <a:pt x="138" y="220"/>
                    </a:lnTo>
                    <a:lnTo>
                      <a:pt x="138" y="220"/>
                    </a:lnTo>
                    <a:lnTo>
                      <a:pt x="138" y="220"/>
                    </a:lnTo>
                    <a:lnTo>
                      <a:pt x="144" y="220"/>
                    </a:lnTo>
                    <a:lnTo>
                      <a:pt x="144" y="220"/>
                    </a:lnTo>
                    <a:lnTo>
                      <a:pt x="144" y="220"/>
                    </a:lnTo>
                    <a:lnTo>
                      <a:pt x="144" y="220"/>
                    </a:lnTo>
                    <a:lnTo>
                      <a:pt x="144" y="220"/>
                    </a:lnTo>
                    <a:lnTo>
                      <a:pt x="144" y="220"/>
                    </a:lnTo>
                    <a:lnTo>
                      <a:pt x="144" y="220"/>
                    </a:lnTo>
                    <a:lnTo>
                      <a:pt x="144" y="214"/>
                    </a:lnTo>
                    <a:lnTo>
                      <a:pt x="144" y="214"/>
                    </a:lnTo>
                    <a:lnTo>
                      <a:pt x="144" y="214"/>
                    </a:lnTo>
                    <a:lnTo>
                      <a:pt x="144" y="208"/>
                    </a:lnTo>
                    <a:lnTo>
                      <a:pt x="138" y="208"/>
                    </a:lnTo>
                    <a:lnTo>
                      <a:pt x="138" y="208"/>
                    </a:lnTo>
                    <a:lnTo>
                      <a:pt x="138" y="208"/>
                    </a:lnTo>
                    <a:lnTo>
                      <a:pt x="138" y="208"/>
                    </a:lnTo>
                    <a:lnTo>
                      <a:pt x="138" y="208"/>
                    </a:lnTo>
                    <a:lnTo>
                      <a:pt x="138" y="201"/>
                    </a:lnTo>
                    <a:lnTo>
                      <a:pt x="138" y="201"/>
                    </a:lnTo>
                    <a:lnTo>
                      <a:pt x="138" y="201"/>
                    </a:lnTo>
                    <a:lnTo>
                      <a:pt x="138" y="201"/>
                    </a:lnTo>
                    <a:lnTo>
                      <a:pt x="138" y="195"/>
                    </a:lnTo>
                    <a:lnTo>
                      <a:pt x="138" y="195"/>
                    </a:lnTo>
                    <a:lnTo>
                      <a:pt x="138" y="195"/>
                    </a:lnTo>
                    <a:lnTo>
                      <a:pt x="138" y="195"/>
                    </a:lnTo>
                    <a:lnTo>
                      <a:pt x="138" y="195"/>
                    </a:lnTo>
                    <a:lnTo>
                      <a:pt x="138" y="195"/>
                    </a:lnTo>
                    <a:lnTo>
                      <a:pt x="144" y="189"/>
                    </a:lnTo>
                    <a:lnTo>
                      <a:pt x="144" y="189"/>
                    </a:lnTo>
                    <a:lnTo>
                      <a:pt x="144" y="189"/>
                    </a:lnTo>
                    <a:lnTo>
                      <a:pt x="138" y="189"/>
                    </a:lnTo>
                    <a:lnTo>
                      <a:pt x="138" y="189"/>
                    </a:lnTo>
                    <a:lnTo>
                      <a:pt x="138" y="182"/>
                    </a:lnTo>
                    <a:lnTo>
                      <a:pt x="138" y="182"/>
                    </a:lnTo>
                    <a:lnTo>
                      <a:pt x="138" y="182"/>
                    </a:lnTo>
                    <a:lnTo>
                      <a:pt x="138" y="182"/>
                    </a:lnTo>
                    <a:lnTo>
                      <a:pt x="132" y="182"/>
                    </a:lnTo>
                    <a:lnTo>
                      <a:pt x="132" y="176"/>
                    </a:lnTo>
                    <a:lnTo>
                      <a:pt x="132" y="176"/>
                    </a:lnTo>
                    <a:lnTo>
                      <a:pt x="132" y="176"/>
                    </a:lnTo>
                    <a:lnTo>
                      <a:pt x="132" y="176"/>
                    </a:lnTo>
                    <a:lnTo>
                      <a:pt x="132" y="176"/>
                    </a:lnTo>
                    <a:lnTo>
                      <a:pt x="132" y="176"/>
                    </a:lnTo>
                    <a:lnTo>
                      <a:pt x="132" y="176"/>
                    </a:lnTo>
                    <a:lnTo>
                      <a:pt x="132" y="176"/>
                    </a:lnTo>
                    <a:lnTo>
                      <a:pt x="132" y="176"/>
                    </a:lnTo>
                    <a:lnTo>
                      <a:pt x="132" y="176"/>
                    </a:lnTo>
                    <a:lnTo>
                      <a:pt x="132" y="170"/>
                    </a:lnTo>
                    <a:lnTo>
                      <a:pt x="132" y="170"/>
                    </a:lnTo>
                    <a:lnTo>
                      <a:pt x="132" y="170"/>
                    </a:lnTo>
                    <a:lnTo>
                      <a:pt x="132" y="170"/>
                    </a:lnTo>
                    <a:lnTo>
                      <a:pt x="132" y="170"/>
                    </a:lnTo>
                    <a:lnTo>
                      <a:pt x="132" y="170"/>
                    </a:lnTo>
                    <a:lnTo>
                      <a:pt x="132" y="170"/>
                    </a:lnTo>
                    <a:lnTo>
                      <a:pt x="132" y="170"/>
                    </a:lnTo>
                    <a:lnTo>
                      <a:pt x="132" y="170"/>
                    </a:lnTo>
                    <a:lnTo>
                      <a:pt x="132" y="170"/>
                    </a:lnTo>
                    <a:lnTo>
                      <a:pt x="132" y="170"/>
                    </a:lnTo>
                    <a:lnTo>
                      <a:pt x="132" y="170"/>
                    </a:lnTo>
                    <a:lnTo>
                      <a:pt x="132" y="170"/>
                    </a:lnTo>
                    <a:lnTo>
                      <a:pt x="132" y="170"/>
                    </a:lnTo>
                    <a:lnTo>
                      <a:pt x="132" y="170"/>
                    </a:lnTo>
                    <a:lnTo>
                      <a:pt x="132" y="170"/>
                    </a:lnTo>
                    <a:lnTo>
                      <a:pt x="138" y="170"/>
                    </a:lnTo>
                    <a:lnTo>
                      <a:pt x="138" y="170"/>
                    </a:lnTo>
                    <a:lnTo>
                      <a:pt x="138" y="170"/>
                    </a:lnTo>
                    <a:lnTo>
                      <a:pt x="138" y="170"/>
                    </a:lnTo>
                    <a:lnTo>
                      <a:pt x="138" y="170"/>
                    </a:lnTo>
                    <a:lnTo>
                      <a:pt x="138" y="170"/>
                    </a:lnTo>
                    <a:lnTo>
                      <a:pt x="138" y="164"/>
                    </a:lnTo>
                    <a:lnTo>
                      <a:pt x="138" y="164"/>
                    </a:lnTo>
                    <a:lnTo>
                      <a:pt x="144" y="164"/>
                    </a:lnTo>
                    <a:lnTo>
                      <a:pt x="144" y="170"/>
                    </a:lnTo>
                    <a:lnTo>
                      <a:pt x="144" y="170"/>
                    </a:lnTo>
                    <a:lnTo>
                      <a:pt x="150" y="170"/>
                    </a:lnTo>
                    <a:lnTo>
                      <a:pt x="150" y="170"/>
                    </a:lnTo>
                    <a:lnTo>
                      <a:pt x="150" y="170"/>
                    </a:lnTo>
                    <a:lnTo>
                      <a:pt x="150" y="176"/>
                    </a:lnTo>
                    <a:lnTo>
                      <a:pt x="157" y="176"/>
                    </a:lnTo>
                    <a:lnTo>
                      <a:pt x="157" y="176"/>
                    </a:lnTo>
                    <a:lnTo>
                      <a:pt x="157" y="182"/>
                    </a:lnTo>
                    <a:lnTo>
                      <a:pt x="157" y="182"/>
                    </a:lnTo>
                    <a:lnTo>
                      <a:pt x="163" y="182"/>
                    </a:lnTo>
                    <a:lnTo>
                      <a:pt x="163" y="182"/>
                    </a:lnTo>
                    <a:lnTo>
                      <a:pt x="163" y="182"/>
                    </a:lnTo>
                    <a:lnTo>
                      <a:pt x="163" y="182"/>
                    </a:lnTo>
                    <a:lnTo>
                      <a:pt x="163" y="182"/>
                    </a:lnTo>
                    <a:lnTo>
                      <a:pt x="163" y="176"/>
                    </a:lnTo>
                    <a:lnTo>
                      <a:pt x="163" y="176"/>
                    </a:lnTo>
                    <a:lnTo>
                      <a:pt x="163" y="176"/>
                    </a:lnTo>
                    <a:lnTo>
                      <a:pt x="163" y="176"/>
                    </a:lnTo>
                    <a:lnTo>
                      <a:pt x="163" y="176"/>
                    </a:lnTo>
                    <a:lnTo>
                      <a:pt x="157" y="170"/>
                    </a:lnTo>
                    <a:lnTo>
                      <a:pt x="157" y="170"/>
                    </a:lnTo>
                    <a:lnTo>
                      <a:pt x="157" y="164"/>
                    </a:lnTo>
                    <a:lnTo>
                      <a:pt x="150" y="164"/>
                    </a:lnTo>
                    <a:lnTo>
                      <a:pt x="150" y="164"/>
                    </a:lnTo>
                    <a:lnTo>
                      <a:pt x="150" y="164"/>
                    </a:lnTo>
                    <a:lnTo>
                      <a:pt x="150" y="157"/>
                    </a:lnTo>
                    <a:lnTo>
                      <a:pt x="150" y="157"/>
                    </a:lnTo>
                    <a:lnTo>
                      <a:pt x="150" y="157"/>
                    </a:lnTo>
                    <a:lnTo>
                      <a:pt x="150" y="157"/>
                    </a:lnTo>
                    <a:lnTo>
                      <a:pt x="150" y="157"/>
                    </a:lnTo>
                    <a:lnTo>
                      <a:pt x="150" y="157"/>
                    </a:lnTo>
                    <a:lnTo>
                      <a:pt x="150" y="157"/>
                    </a:lnTo>
                    <a:lnTo>
                      <a:pt x="150" y="157"/>
                    </a:lnTo>
                    <a:lnTo>
                      <a:pt x="150" y="157"/>
                    </a:lnTo>
                    <a:lnTo>
                      <a:pt x="150" y="157"/>
                    </a:lnTo>
                    <a:lnTo>
                      <a:pt x="150" y="157"/>
                    </a:lnTo>
                    <a:lnTo>
                      <a:pt x="144" y="157"/>
                    </a:lnTo>
                    <a:lnTo>
                      <a:pt x="144" y="157"/>
                    </a:lnTo>
                    <a:lnTo>
                      <a:pt x="144" y="157"/>
                    </a:lnTo>
                    <a:lnTo>
                      <a:pt x="144" y="151"/>
                    </a:lnTo>
                    <a:lnTo>
                      <a:pt x="144" y="151"/>
                    </a:lnTo>
                    <a:lnTo>
                      <a:pt x="144" y="151"/>
                    </a:lnTo>
                    <a:lnTo>
                      <a:pt x="144" y="151"/>
                    </a:lnTo>
                    <a:lnTo>
                      <a:pt x="144" y="145"/>
                    </a:lnTo>
                    <a:lnTo>
                      <a:pt x="144" y="151"/>
                    </a:lnTo>
                    <a:lnTo>
                      <a:pt x="144" y="151"/>
                    </a:lnTo>
                    <a:lnTo>
                      <a:pt x="144" y="151"/>
                    </a:lnTo>
                    <a:lnTo>
                      <a:pt x="144" y="151"/>
                    </a:lnTo>
                    <a:lnTo>
                      <a:pt x="150" y="151"/>
                    </a:lnTo>
                    <a:lnTo>
                      <a:pt x="150" y="151"/>
                    </a:lnTo>
                    <a:lnTo>
                      <a:pt x="150" y="151"/>
                    </a:lnTo>
                    <a:lnTo>
                      <a:pt x="150" y="151"/>
                    </a:lnTo>
                    <a:lnTo>
                      <a:pt x="150" y="145"/>
                    </a:lnTo>
                    <a:lnTo>
                      <a:pt x="150" y="145"/>
                    </a:lnTo>
                    <a:lnTo>
                      <a:pt x="144" y="145"/>
                    </a:lnTo>
                    <a:lnTo>
                      <a:pt x="144" y="145"/>
                    </a:lnTo>
                    <a:lnTo>
                      <a:pt x="144" y="145"/>
                    </a:lnTo>
                    <a:lnTo>
                      <a:pt x="144" y="145"/>
                    </a:lnTo>
                    <a:lnTo>
                      <a:pt x="144" y="145"/>
                    </a:lnTo>
                    <a:lnTo>
                      <a:pt x="144" y="145"/>
                    </a:lnTo>
                    <a:lnTo>
                      <a:pt x="144" y="145"/>
                    </a:lnTo>
                    <a:lnTo>
                      <a:pt x="144" y="145"/>
                    </a:lnTo>
                    <a:lnTo>
                      <a:pt x="144" y="145"/>
                    </a:lnTo>
                    <a:lnTo>
                      <a:pt x="144" y="145"/>
                    </a:lnTo>
                    <a:lnTo>
                      <a:pt x="144" y="138"/>
                    </a:lnTo>
                    <a:lnTo>
                      <a:pt x="144" y="138"/>
                    </a:lnTo>
                    <a:lnTo>
                      <a:pt x="144" y="138"/>
                    </a:lnTo>
                    <a:lnTo>
                      <a:pt x="144" y="138"/>
                    </a:lnTo>
                    <a:lnTo>
                      <a:pt x="144" y="138"/>
                    </a:lnTo>
                    <a:lnTo>
                      <a:pt x="144" y="138"/>
                    </a:lnTo>
                    <a:lnTo>
                      <a:pt x="144" y="138"/>
                    </a:lnTo>
                    <a:lnTo>
                      <a:pt x="144" y="132"/>
                    </a:lnTo>
                    <a:lnTo>
                      <a:pt x="144" y="132"/>
                    </a:lnTo>
                    <a:lnTo>
                      <a:pt x="144" y="132"/>
                    </a:lnTo>
                    <a:lnTo>
                      <a:pt x="144" y="132"/>
                    </a:lnTo>
                    <a:lnTo>
                      <a:pt x="144" y="132"/>
                    </a:lnTo>
                    <a:lnTo>
                      <a:pt x="144" y="126"/>
                    </a:lnTo>
                    <a:lnTo>
                      <a:pt x="144" y="126"/>
                    </a:lnTo>
                    <a:lnTo>
                      <a:pt x="144" y="126"/>
                    </a:lnTo>
                    <a:lnTo>
                      <a:pt x="144" y="126"/>
                    </a:lnTo>
                    <a:lnTo>
                      <a:pt x="144" y="126"/>
                    </a:lnTo>
                    <a:lnTo>
                      <a:pt x="138" y="126"/>
                    </a:lnTo>
                    <a:lnTo>
                      <a:pt x="138" y="120"/>
                    </a:lnTo>
                    <a:lnTo>
                      <a:pt x="138" y="120"/>
                    </a:lnTo>
                    <a:lnTo>
                      <a:pt x="138" y="120"/>
                    </a:lnTo>
                    <a:lnTo>
                      <a:pt x="138" y="120"/>
                    </a:lnTo>
                    <a:lnTo>
                      <a:pt x="138" y="120"/>
                    </a:lnTo>
                    <a:lnTo>
                      <a:pt x="138" y="120"/>
                    </a:lnTo>
                    <a:lnTo>
                      <a:pt x="132" y="120"/>
                    </a:lnTo>
                    <a:lnTo>
                      <a:pt x="132" y="120"/>
                    </a:lnTo>
                    <a:lnTo>
                      <a:pt x="132" y="113"/>
                    </a:lnTo>
                    <a:lnTo>
                      <a:pt x="132" y="113"/>
                    </a:lnTo>
                    <a:lnTo>
                      <a:pt x="132" y="113"/>
                    </a:lnTo>
                    <a:lnTo>
                      <a:pt x="132" y="113"/>
                    </a:lnTo>
                    <a:lnTo>
                      <a:pt x="132" y="113"/>
                    </a:lnTo>
                    <a:lnTo>
                      <a:pt x="132" y="113"/>
                    </a:lnTo>
                    <a:lnTo>
                      <a:pt x="132" y="107"/>
                    </a:lnTo>
                    <a:lnTo>
                      <a:pt x="132" y="107"/>
                    </a:lnTo>
                    <a:lnTo>
                      <a:pt x="132" y="107"/>
                    </a:lnTo>
                    <a:lnTo>
                      <a:pt x="132" y="107"/>
                    </a:lnTo>
                    <a:lnTo>
                      <a:pt x="132" y="107"/>
                    </a:lnTo>
                    <a:lnTo>
                      <a:pt x="132" y="101"/>
                    </a:lnTo>
                    <a:lnTo>
                      <a:pt x="125" y="101"/>
                    </a:lnTo>
                    <a:lnTo>
                      <a:pt x="125" y="101"/>
                    </a:lnTo>
                    <a:lnTo>
                      <a:pt x="132" y="101"/>
                    </a:lnTo>
                    <a:lnTo>
                      <a:pt x="132" y="94"/>
                    </a:lnTo>
                    <a:lnTo>
                      <a:pt x="132" y="94"/>
                    </a:lnTo>
                    <a:lnTo>
                      <a:pt x="132" y="94"/>
                    </a:lnTo>
                    <a:lnTo>
                      <a:pt x="132" y="101"/>
                    </a:lnTo>
                    <a:lnTo>
                      <a:pt x="132" y="101"/>
                    </a:lnTo>
                    <a:lnTo>
                      <a:pt x="132" y="101"/>
                    </a:lnTo>
                    <a:lnTo>
                      <a:pt x="132" y="101"/>
                    </a:lnTo>
                    <a:lnTo>
                      <a:pt x="132" y="101"/>
                    </a:lnTo>
                    <a:lnTo>
                      <a:pt x="132" y="101"/>
                    </a:lnTo>
                    <a:lnTo>
                      <a:pt x="132" y="101"/>
                    </a:lnTo>
                    <a:lnTo>
                      <a:pt x="132" y="101"/>
                    </a:lnTo>
                    <a:lnTo>
                      <a:pt x="132" y="101"/>
                    </a:lnTo>
                    <a:lnTo>
                      <a:pt x="132" y="101"/>
                    </a:lnTo>
                    <a:lnTo>
                      <a:pt x="132" y="101"/>
                    </a:lnTo>
                    <a:lnTo>
                      <a:pt x="132" y="107"/>
                    </a:lnTo>
                    <a:lnTo>
                      <a:pt x="132" y="107"/>
                    </a:lnTo>
                    <a:lnTo>
                      <a:pt x="132" y="107"/>
                    </a:lnTo>
                    <a:lnTo>
                      <a:pt x="138" y="107"/>
                    </a:lnTo>
                    <a:lnTo>
                      <a:pt x="138" y="101"/>
                    </a:lnTo>
                    <a:lnTo>
                      <a:pt x="138" y="101"/>
                    </a:lnTo>
                    <a:lnTo>
                      <a:pt x="138" y="107"/>
                    </a:lnTo>
                    <a:lnTo>
                      <a:pt x="144" y="107"/>
                    </a:lnTo>
                    <a:lnTo>
                      <a:pt x="144" y="107"/>
                    </a:lnTo>
                    <a:lnTo>
                      <a:pt x="144" y="101"/>
                    </a:lnTo>
                    <a:lnTo>
                      <a:pt x="144" y="101"/>
                    </a:lnTo>
                    <a:lnTo>
                      <a:pt x="144" y="101"/>
                    </a:lnTo>
                    <a:lnTo>
                      <a:pt x="144" y="101"/>
                    </a:lnTo>
                    <a:lnTo>
                      <a:pt x="144" y="101"/>
                    </a:lnTo>
                    <a:lnTo>
                      <a:pt x="144" y="101"/>
                    </a:lnTo>
                    <a:lnTo>
                      <a:pt x="138" y="94"/>
                    </a:lnTo>
                    <a:lnTo>
                      <a:pt x="138" y="94"/>
                    </a:lnTo>
                    <a:lnTo>
                      <a:pt x="138" y="94"/>
                    </a:lnTo>
                    <a:lnTo>
                      <a:pt x="138" y="94"/>
                    </a:lnTo>
                    <a:lnTo>
                      <a:pt x="138" y="88"/>
                    </a:lnTo>
                    <a:lnTo>
                      <a:pt x="138" y="88"/>
                    </a:lnTo>
                    <a:lnTo>
                      <a:pt x="138" y="88"/>
                    </a:lnTo>
                    <a:lnTo>
                      <a:pt x="138" y="88"/>
                    </a:lnTo>
                    <a:lnTo>
                      <a:pt x="138" y="88"/>
                    </a:lnTo>
                    <a:lnTo>
                      <a:pt x="138" y="88"/>
                    </a:lnTo>
                    <a:lnTo>
                      <a:pt x="138" y="88"/>
                    </a:lnTo>
                    <a:lnTo>
                      <a:pt x="138" y="88"/>
                    </a:lnTo>
                    <a:lnTo>
                      <a:pt x="144" y="88"/>
                    </a:lnTo>
                    <a:lnTo>
                      <a:pt x="144" y="88"/>
                    </a:lnTo>
                    <a:lnTo>
                      <a:pt x="144" y="82"/>
                    </a:lnTo>
                    <a:lnTo>
                      <a:pt x="144" y="82"/>
                    </a:lnTo>
                    <a:lnTo>
                      <a:pt x="144" y="82"/>
                    </a:lnTo>
                    <a:lnTo>
                      <a:pt x="144" y="88"/>
                    </a:lnTo>
                    <a:lnTo>
                      <a:pt x="144" y="88"/>
                    </a:lnTo>
                    <a:lnTo>
                      <a:pt x="144" y="88"/>
                    </a:lnTo>
                    <a:lnTo>
                      <a:pt x="144" y="94"/>
                    </a:lnTo>
                    <a:lnTo>
                      <a:pt x="144" y="94"/>
                    </a:lnTo>
                    <a:lnTo>
                      <a:pt x="144" y="94"/>
                    </a:lnTo>
                    <a:lnTo>
                      <a:pt x="144" y="94"/>
                    </a:lnTo>
                    <a:lnTo>
                      <a:pt x="144" y="94"/>
                    </a:lnTo>
                    <a:lnTo>
                      <a:pt x="144" y="94"/>
                    </a:lnTo>
                    <a:lnTo>
                      <a:pt x="144" y="101"/>
                    </a:lnTo>
                    <a:lnTo>
                      <a:pt x="144" y="101"/>
                    </a:lnTo>
                    <a:lnTo>
                      <a:pt x="144" y="101"/>
                    </a:lnTo>
                    <a:lnTo>
                      <a:pt x="144" y="101"/>
                    </a:lnTo>
                    <a:lnTo>
                      <a:pt x="144" y="101"/>
                    </a:lnTo>
                    <a:lnTo>
                      <a:pt x="144" y="101"/>
                    </a:lnTo>
                    <a:lnTo>
                      <a:pt x="144" y="101"/>
                    </a:lnTo>
                    <a:lnTo>
                      <a:pt x="144" y="107"/>
                    </a:lnTo>
                    <a:lnTo>
                      <a:pt x="144" y="107"/>
                    </a:lnTo>
                    <a:lnTo>
                      <a:pt x="144" y="107"/>
                    </a:lnTo>
                    <a:lnTo>
                      <a:pt x="144" y="107"/>
                    </a:lnTo>
                    <a:lnTo>
                      <a:pt x="144" y="107"/>
                    </a:lnTo>
                    <a:lnTo>
                      <a:pt x="144" y="107"/>
                    </a:lnTo>
                    <a:lnTo>
                      <a:pt x="144" y="113"/>
                    </a:lnTo>
                    <a:lnTo>
                      <a:pt x="150" y="113"/>
                    </a:lnTo>
                    <a:lnTo>
                      <a:pt x="150" y="113"/>
                    </a:lnTo>
                    <a:lnTo>
                      <a:pt x="150" y="113"/>
                    </a:lnTo>
                    <a:lnTo>
                      <a:pt x="150" y="120"/>
                    </a:lnTo>
                    <a:lnTo>
                      <a:pt x="157" y="120"/>
                    </a:lnTo>
                    <a:lnTo>
                      <a:pt x="157" y="120"/>
                    </a:lnTo>
                    <a:lnTo>
                      <a:pt x="157" y="126"/>
                    </a:lnTo>
                    <a:lnTo>
                      <a:pt x="157" y="126"/>
                    </a:lnTo>
                    <a:lnTo>
                      <a:pt x="163" y="126"/>
                    </a:lnTo>
                    <a:lnTo>
                      <a:pt x="163" y="126"/>
                    </a:lnTo>
                    <a:lnTo>
                      <a:pt x="163" y="126"/>
                    </a:lnTo>
                    <a:lnTo>
                      <a:pt x="163" y="126"/>
                    </a:lnTo>
                    <a:lnTo>
                      <a:pt x="163" y="126"/>
                    </a:lnTo>
                    <a:lnTo>
                      <a:pt x="163" y="120"/>
                    </a:lnTo>
                    <a:lnTo>
                      <a:pt x="157" y="120"/>
                    </a:lnTo>
                    <a:lnTo>
                      <a:pt x="157" y="120"/>
                    </a:lnTo>
                    <a:lnTo>
                      <a:pt x="157" y="113"/>
                    </a:lnTo>
                    <a:lnTo>
                      <a:pt x="157" y="113"/>
                    </a:lnTo>
                    <a:lnTo>
                      <a:pt x="157" y="113"/>
                    </a:lnTo>
                    <a:lnTo>
                      <a:pt x="163" y="113"/>
                    </a:lnTo>
                    <a:lnTo>
                      <a:pt x="163" y="120"/>
                    </a:lnTo>
                    <a:lnTo>
                      <a:pt x="163" y="120"/>
                    </a:lnTo>
                    <a:lnTo>
                      <a:pt x="163" y="120"/>
                    </a:lnTo>
                    <a:lnTo>
                      <a:pt x="163" y="120"/>
                    </a:lnTo>
                    <a:lnTo>
                      <a:pt x="163" y="120"/>
                    </a:lnTo>
                    <a:lnTo>
                      <a:pt x="169" y="126"/>
                    </a:lnTo>
                    <a:lnTo>
                      <a:pt x="169" y="126"/>
                    </a:lnTo>
                    <a:lnTo>
                      <a:pt x="169" y="126"/>
                    </a:lnTo>
                    <a:lnTo>
                      <a:pt x="169" y="132"/>
                    </a:lnTo>
                    <a:lnTo>
                      <a:pt x="169" y="132"/>
                    </a:lnTo>
                    <a:lnTo>
                      <a:pt x="169" y="132"/>
                    </a:lnTo>
                    <a:lnTo>
                      <a:pt x="176" y="132"/>
                    </a:lnTo>
                    <a:lnTo>
                      <a:pt x="176" y="132"/>
                    </a:lnTo>
                    <a:lnTo>
                      <a:pt x="176" y="132"/>
                    </a:lnTo>
                    <a:lnTo>
                      <a:pt x="176" y="132"/>
                    </a:lnTo>
                    <a:lnTo>
                      <a:pt x="176" y="138"/>
                    </a:lnTo>
                    <a:lnTo>
                      <a:pt x="176" y="138"/>
                    </a:lnTo>
                    <a:lnTo>
                      <a:pt x="176" y="138"/>
                    </a:lnTo>
                    <a:lnTo>
                      <a:pt x="176" y="138"/>
                    </a:lnTo>
                    <a:lnTo>
                      <a:pt x="176" y="138"/>
                    </a:lnTo>
                    <a:lnTo>
                      <a:pt x="176" y="138"/>
                    </a:lnTo>
                    <a:lnTo>
                      <a:pt x="176" y="145"/>
                    </a:lnTo>
                    <a:lnTo>
                      <a:pt x="176" y="145"/>
                    </a:lnTo>
                    <a:lnTo>
                      <a:pt x="182" y="145"/>
                    </a:lnTo>
                    <a:lnTo>
                      <a:pt x="182" y="145"/>
                    </a:lnTo>
                    <a:lnTo>
                      <a:pt x="182" y="145"/>
                    </a:lnTo>
                    <a:lnTo>
                      <a:pt x="182" y="145"/>
                    </a:lnTo>
                    <a:lnTo>
                      <a:pt x="182" y="151"/>
                    </a:lnTo>
                    <a:lnTo>
                      <a:pt x="182" y="151"/>
                    </a:lnTo>
                    <a:lnTo>
                      <a:pt x="176" y="145"/>
                    </a:lnTo>
                    <a:lnTo>
                      <a:pt x="176" y="145"/>
                    </a:lnTo>
                    <a:lnTo>
                      <a:pt x="176" y="145"/>
                    </a:lnTo>
                    <a:lnTo>
                      <a:pt x="176" y="145"/>
                    </a:lnTo>
                    <a:lnTo>
                      <a:pt x="169" y="138"/>
                    </a:lnTo>
                    <a:lnTo>
                      <a:pt x="169" y="138"/>
                    </a:lnTo>
                    <a:lnTo>
                      <a:pt x="169" y="138"/>
                    </a:lnTo>
                    <a:lnTo>
                      <a:pt x="169" y="138"/>
                    </a:lnTo>
                    <a:lnTo>
                      <a:pt x="163" y="138"/>
                    </a:lnTo>
                    <a:lnTo>
                      <a:pt x="163" y="138"/>
                    </a:lnTo>
                    <a:lnTo>
                      <a:pt x="163" y="138"/>
                    </a:lnTo>
                    <a:lnTo>
                      <a:pt x="163" y="138"/>
                    </a:lnTo>
                    <a:lnTo>
                      <a:pt x="169" y="138"/>
                    </a:lnTo>
                    <a:lnTo>
                      <a:pt x="169" y="145"/>
                    </a:lnTo>
                    <a:lnTo>
                      <a:pt x="169" y="145"/>
                    </a:lnTo>
                    <a:lnTo>
                      <a:pt x="169" y="145"/>
                    </a:lnTo>
                    <a:lnTo>
                      <a:pt x="169" y="145"/>
                    </a:lnTo>
                    <a:lnTo>
                      <a:pt x="176" y="151"/>
                    </a:lnTo>
                    <a:lnTo>
                      <a:pt x="176" y="151"/>
                    </a:lnTo>
                    <a:lnTo>
                      <a:pt x="176" y="151"/>
                    </a:lnTo>
                    <a:lnTo>
                      <a:pt x="182" y="151"/>
                    </a:lnTo>
                    <a:lnTo>
                      <a:pt x="182" y="151"/>
                    </a:lnTo>
                    <a:lnTo>
                      <a:pt x="188" y="151"/>
                    </a:lnTo>
                    <a:lnTo>
                      <a:pt x="188" y="157"/>
                    </a:lnTo>
                    <a:lnTo>
                      <a:pt x="188" y="157"/>
                    </a:lnTo>
                    <a:lnTo>
                      <a:pt x="188" y="164"/>
                    </a:lnTo>
                    <a:lnTo>
                      <a:pt x="195" y="164"/>
                    </a:lnTo>
                    <a:lnTo>
                      <a:pt x="195" y="164"/>
                    </a:lnTo>
                    <a:lnTo>
                      <a:pt x="195" y="164"/>
                    </a:lnTo>
                    <a:lnTo>
                      <a:pt x="195" y="164"/>
                    </a:lnTo>
                    <a:lnTo>
                      <a:pt x="195" y="164"/>
                    </a:lnTo>
                    <a:lnTo>
                      <a:pt x="195" y="164"/>
                    </a:lnTo>
                    <a:lnTo>
                      <a:pt x="195" y="170"/>
                    </a:lnTo>
                    <a:lnTo>
                      <a:pt x="195" y="170"/>
                    </a:lnTo>
                    <a:lnTo>
                      <a:pt x="201" y="170"/>
                    </a:lnTo>
                    <a:lnTo>
                      <a:pt x="201" y="170"/>
                    </a:lnTo>
                    <a:lnTo>
                      <a:pt x="201" y="176"/>
                    </a:lnTo>
                    <a:lnTo>
                      <a:pt x="201" y="176"/>
                    </a:lnTo>
                    <a:lnTo>
                      <a:pt x="201" y="176"/>
                    </a:lnTo>
                    <a:lnTo>
                      <a:pt x="201" y="170"/>
                    </a:lnTo>
                    <a:lnTo>
                      <a:pt x="201" y="170"/>
                    </a:lnTo>
                    <a:lnTo>
                      <a:pt x="201" y="170"/>
                    </a:lnTo>
                    <a:lnTo>
                      <a:pt x="201" y="170"/>
                    </a:lnTo>
                    <a:lnTo>
                      <a:pt x="201" y="164"/>
                    </a:lnTo>
                    <a:lnTo>
                      <a:pt x="201" y="164"/>
                    </a:lnTo>
                    <a:lnTo>
                      <a:pt x="201" y="164"/>
                    </a:lnTo>
                    <a:lnTo>
                      <a:pt x="201" y="164"/>
                    </a:lnTo>
                    <a:lnTo>
                      <a:pt x="201" y="164"/>
                    </a:lnTo>
                    <a:lnTo>
                      <a:pt x="201" y="164"/>
                    </a:lnTo>
                    <a:lnTo>
                      <a:pt x="201" y="164"/>
                    </a:lnTo>
                    <a:lnTo>
                      <a:pt x="201" y="164"/>
                    </a:lnTo>
                    <a:lnTo>
                      <a:pt x="207" y="164"/>
                    </a:lnTo>
                    <a:lnTo>
                      <a:pt x="207" y="164"/>
                    </a:lnTo>
                    <a:lnTo>
                      <a:pt x="201" y="164"/>
                    </a:lnTo>
                    <a:lnTo>
                      <a:pt x="201" y="157"/>
                    </a:lnTo>
                    <a:lnTo>
                      <a:pt x="201" y="157"/>
                    </a:lnTo>
                    <a:lnTo>
                      <a:pt x="201" y="157"/>
                    </a:lnTo>
                    <a:lnTo>
                      <a:pt x="201" y="157"/>
                    </a:lnTo>
                    <a:lnTo>
                      <a:pt x="201" y="157"/>
                    </a:lnTo>
                    <a:lnTo>
                      <a:pt x="201" y="157"/>
                    </a:lnTo>
                    <a:lnTo>
                      <a:pt x="201" y="151"/>
                    </a:lnTo>
                    <a:lnTo>
                      <a:pt x="201" y="151"/>
                    </a:lnTo>
                    <a:lnTo>
                      <a:pt x="201" y="151"/>
                    </a:lnTo>
                    <a:lnTo>
                      <a:pt x="201" y="145"/>
                    </a:lnTo>
                    <a:lnTo>
                      <a:pt x="201" y="145"/>
                    </a:lnTo>
                    <a:lnTo>
                      <a:pt x="201" y="145"/>
                    </a:lnTo>
                    <a:lnTo>
                      <a:pt x="201" y="145"/>
                    </a:lnTo>
                    <a:lnTo>
                      <a:pt x="201" y="145"/>
                    </a:lnTo>
                    <a:lnTo>
                      <a:pt x="201" y="138"/>
                    </a:lnTo>
                    <a:lnTo>
                      <a:pt x="201" y="138"/>
                    </a:lnTo>
                    <a:lnTo>
                      <a:pt x="201" y="138"/>
                    </a:lnTo>
                    <a:lnTo>
                      <a:pt x="201" y="138"/>
                    </a:lnTo>
                    <a:lnTo>
                      <a:pt x="195" y="138"/>
                    </a:lnTo>
                    <a:lnTo>
                      <a:pt x="195" y="138"/>
                    </a:lnTo>
                    <a:lnTo>
                      <a:pt x="195" y="138"/>
                    </a:lnTo>
                    <a:lnTo>
                      <a:pt x="195" y="138"/>
                    </a:lnTo>
                    <a:lnTo>
                      <a:pt x="195" y="132"/>
                    </a:lnTo>
                    <a:lnTo>
                      <a:pt x="195" y="132"/>
                    </a:lnTo>
                    <a:lnTo>
                      <a:pt x="195" y="132"/>
                    </a:lnTo>
                    <a:lnTo>
                      <a:pt x="188" y="132"/>
                    </a:lnTo>
                    <a:lnTo>
                      <a:pt x="188" y="132"/>
                    </a:lnTo>
                    <a:lnTo>
                      <a:pt x="188" y="126"/>
                    </a:lnTo>
                    <a:lnTo>
                      <a:pt x="188" y="126"/>
                    </a:lnTo>
                    <a:lnTo>
                      <a:pt x="188" y="126"/>
                    </a:lnTo>
                    <a:lnTo>
                      <a:pt x="188" y="126"/>
                    </a:lnTo>
                    <a:lnTo>
                      <a:pt x="188" y="126"/>
                    </a:lnTo>
                    <a:lnTo>
                      <a:pt x="188" y="120"/>
                    </a:lnTo>
                    <a:lnTo>
                      <a:pt x="188" y="120"/>
                    </a:lnTo>
                    <a:lnTo>
                      <a:pt x="188" y="120"/>
                    </a:lnTo>
                    <a:lnTo>
                      <a:pt x="182" y="120"/>
                    </a:lnTo>
                    <a:lnTo>
                      <a:pt x="182" y="113"/>
                    </a:lnTo>
                    <a:lnTo>
                      <a:pt x="182" y="113"/>
                    </a:lnTo>
                    <a:lnTo>
                      <a:pt x="182" y="113"/>
                    </a:lnTo>
                    <a:lnTo>
                      <a:pt x="182" y="113"/>
                    </a:lnTo>
                    <a:lnTo>
                      <a:pt x="182" y="113"/>
                    </a:lnTo>
                    <a:lnTo>
                      <a:pt x="182" y="113"/>
                    </a:lnTo>
                    <a:lnTo>
                      <a:pt x="188" y="120"/>
                    </a:lnTo>
                    <a:lnTo>
                      <a:pt x="188" y="120"/>
                    </a:lnTo>
                    <a:lnTo>
                      <a:pt x="188" y="120"/>
                    </a:lnTo>
                    <a:lnTo>
                      <a:pt x="195" y="120"/>
                    </a:lnTo>
                    <a:lnTo>
                      <a:pt x="195" y="120"/>
                    </a:lnTo>
                    <a:lnTo>
                      <a:pt x="195" y="120"/>
                    </a:lnTo>
                    <a:lnTo>
                      <a:pt x="195" y="120"/>
                    </a:lnTo>
                    <a:lnTo>
                      <a:pt x="201" y="126"/>
                    </a:lnTo>
                    <a:lnTo>
                      <a:pt x="201" y="126"/>
                    </a:lnTo>
                    <a:lnTo>
                      <a:pt x="207" y="126"/>
                    </a:lnTo>
                    <a:lnTo>
                      <a:pt x="207" y="126"/>
                    </a:lnTo>
                    <a:lnTo>
                      <a:pt x="207" y="120"/>
                    </a:lnTo>
                    <a:lnTo>
                      <a:pt x="207" y="120"/>
                    </a:lnTo>
                    <a:lnTo>
                      <a:pt x="207" y="113"/>
                    </a:lnTo>
                    <a:lnTo>
                      <a:pt x="207" y="113"/>
                    </a:lnTo>
                    <a:lnTo>
                      <a:pt x="207" y="113"/>
                    </a:lnTo>
                    <a:lnTo>
                      <a:pt x="207" y="113"/>
                    </a:lnTo>
                    <a:lnTo>
                      <a:pt x="207" y="107"/>
                    </a:lnTo>
                    <a:lnTo>
                      <a:pt x="207" y="107"/>
                    </a:lnTo>
                    <a:lnTo>
                      <a:pt x="207" y="107"/>
                    </a:lnTo>
                    <a:lnTo>
                      <a:pt x="207" y="107"/>
                    </a:lnTo>
                    <a:lnTo>
                      <a:pt x="201" y="107"/>
                    </a:lnTo>
                    <a:lnTo>
                      <a:pt x="201" y="107"/>
                    </a:lnTo>
                    <a:lnTo>
                      <a:pt x="195" y="101"/>
                    </a:lnTo>
                    <a:lnTo>
                      <a:pt x="195" y="101"/>
                    </a:lnTo>
                    <a:lnTo>
                      <a:pt x="195" y="101"/>
                    </a:lnTo>
                    <a:lnTo>
                      <a:pt x="195" y="101"/>
                    </a:lnTo>
                    <a:lnTo>
                      <a:pt x="195" y="94"/>
                    </a:lnTo>
                    <a:lnTo>
                      <a:pt x="195" y="94"/>
                    </a:lnTo>
                    <a:lnTo>
                      <a:pt x="188" y="94"/>
                    </a:lnTo>
                    <a:lnTo>
                      <a:pt x="188" y="94"/>
                    </a:lnTo>
                    <a:lnTo>
                      <a:pt x="188" y="88"/>
                    </a:lnTo>
                    <a:lnTo>
                      <a:pt x="188" y="88"/>
                    </a:lnTo>
                    <a:lnTo>
                      <a:pt x="188" y="88"/>
                    </a:lnTo>
                    <a:lnTo>
                      <a:pt x="188" y="88"/>
                    </a:lnTo>
                    <a:lnTo>
                      <a:pt x="188" y="88"/>
                    </a:lnTo>
                    <a:lnTo>
                      <a:pt x="182" y="88"/>
                    </a:lnTo>
                    <a:lnTo>
                      <a:pt x="182" y="88"/>
                    </a:lnTo>
                    <a:lnTo>
                      <a:pt x="182" y="88"/>
                    </a:lnTo>
                    <a:lnTo>
                      <a:pt x="182" y="82"/>
                    </a:lnTo>
                    <a:lnTo>
                      <a:pt x="182" y="82"/>
                    </a:lnTo>
                    <a:lnTo>
                      <a:pt x="182" y="82"/>
                    </a:lnTo>
                    <a:lnTo>
                      <a:pt x="182" y="82"/>
                    </a:lnTo>
                    <a:lnTo>
                      <a:pt x="182" y="82"/>
                    </a:lnTo>
                    <a:lnTo>
                      <a:pt x="182" y="82"/>
                    </a:lnTo>
                    <a:lnTo>
                      <a:pt x="182" y="82"/>
                    </a:lnTo>
                    <a:lnTo>
                      <a:pt x="182" y="82"/>
                    </a:lnTo>
                    <a:lnTo>
                      <a:pt x="182" y="82"/>
                    </a:lnTo>
                    <a:lnTo>
                      <a:pt x="182" y="82"/>
                    </a:lnTo>
                    <a:lnTo>
                      <a:pt x="176" y="76"/>
                    </a:lnTo>
                    <a:lnTo>
                      <a:pt x="176" y="76"/>
                    </a:lnTo>
                    <a:lnTo>
                      <a:pt x="176" y="76"/>
                    </a:lnTo>
                    <a:lnTo>
                      <a:pt x="176" y="76"/>
                    </a:lnTo>
                    <a:lnTo>
                      <a:pt x="176" y="76"/>
                    </a:lnTo>
                    <a:lnTo>
                      <a:pt x="176" y="76"/>
                    </a:lnTo>
                    <a:lnTo>
                      <a:pt x="169" y="76"/>
                    </a:lnTo>
                    <a:lnTo>
                      <a:pt x="169" y="69"/>
                    </a:lnTo>
                    <a:lnTo>
                      <a:pt x="169" y="69"/>
                    </a:lnTo>
                    <a:lnTo>
                      <a:pt x="169" y="69"/>
                    </a:lnTo>
                    <a:lnTo>
                      <a:pt x="169" y="69"/>
                    </a:lnTo>
                    <a:lnTo>
                      <a:pt x="163" y="69"/>
                    </a:lnTo>
                    <a:lnTo>
                      <a:pt x="163" y="69"/>
                    </a:lnTo>
                    <a:lnTo>
                      <a:pt x="163" y="69"/>
                    </a:lnTo>
                    <a:lnTo>
                      <a:pt x="163" y="69"/>
                    </a:lnTo>
                    <a:lnTo>
                      <a:pt x="163" y="69"/>
                    </a:lnTo>
                    <a:lnTo>
                      <a:pt x="163" y="69"/>
                    </a:lnTo>
                    <a:lnTo>
                      <a:pt x="163" y="69"/>
                    </a:lnTo>
                    <a:lnTo>
                      <a:pt x="163" y="69"/>
                    </a:lnTo>
                    <a:lnTo>
                      <a:pt x="163" y="69"/>
                    </a:lnTo>
                    <a:lnTo>
                      <a:pt x="157" y="63"/>
                    </a:lnTo>
                    <a:lnTo>
                      <a:pt x="157" y="63"/>
                    </a:lnTo>
                    <a:lnTo>
                      <a:pt x="157" y="63"/>
                    </a:lnTo>
                    <a:lnTo>
                      <a:pt x="157" y="63"/>
                    </a:lnTo>
                    <a:lnTo>
                      <a:pt x="157" y="63"/>
                    </a:lnTo>
                    <a:lnTo>
                      <a:pt x="157" y="57"/>
                    </a:lnTo>
                    <a:lnTo>
                      <a:pt x="157" y="57"/>
                    </a:lnTo>
                    <a:lnTo>
                      <a:pt x="157" y="57"/>
                    </a:lnTo>
                    <a:lnTo>
                      <a:pt x="157" y="57"/>
                    </a:lnTo>
                    <a:lnTo>
                      <a:pt x="157" y="57"/>
                    </a:lnTo>
                    <a:lnTo>
                      <a:pt x="157" y="57"/>
                    </a:lnTo>
                    <a:lnTo>
                      <a:pt x="150" y="57"/>
                    </a:lnTo>
                    <a:lnTo>
                      <a:pt x="150" y="57"/>
                    </a:lnTo>
                    <a:lnTo>
                      <a:pt x="150" y="57"/>
                    </a:lnTo>
                    <a:lnTo>
                      <a:pt x="144" y="50"/>
                    </a:lnTo>
                    <a:lnTo>
                      <a:pt x="144" y="50"/>
                    </a:lnTo>
                    <a:lnTo>
                      <a:pt x="144" y="50"/>
                    </a:lnTo>
                    <a:lnTo>
                      <a:pt x="144" y="50"/>
                    </a:lnTo>
                    <a:lnTo>
                      <a:pt x="144" y="50"/>
                    </a:lnTo>
                    <a:lnTo>
                      <a:pt x="144" y="44"/>
                    </a:lnTo>
                    <a:lnTo>
                      <a:pt x="144" y="44"/>
                    </a:lnTo>
                    <a:lnTo>
                      <a:pt x="144" y="44"/>
                    </a:lnTo>
                    <a:lnTo>
                      <a:pt x="144" y="44"/>
                    </a:lnTo>
                    <a:lnTo>
                      <a:pt x="144" y="44"/>
                    </a:lnTo>
                    <a:lnTo>
                      <a:pt x="144" y="44"/>
                    </a:lnTo>
                    <a:lnTo>
                      <a:pt x="144" y="44"/>
                    </a:lnTo>
                    <a:lnTo>
                      <a:pt x="150" y="44"/>
                    </a:lnTo>
                    <a:lnTo>
                      <a:pt x="150" y="44"/>
                    </a:lnTo>
                    <a:lnTo>
                      <a:pt x="150" y="50"/>
                    </a:lnTo>
                    <a:lnTo>
                      <a:pt x="150" y="50"/>
                    </a:lnTo>
                    <a:lnTo>
                      <a:pt x="150" y="50"/>
                    </a:lnTo>
                    <a:lnTo>
                      <a:pt x="150" y="50"/>
                    </a:lnTo>
                    <a:lnTo>
                      <a:pt x="150" y="50"/>
                    </a:lnTo>
                    <a:lnTo>
                      <a:pt x="150" y="50"/>
                    </a:lnTo>
                    <a:lnTo>
                      <a:pt x="150" y="50"/>
                    </a:lnTo>
                    <a:lnTo>
                      <a:pt x="150" y="50"/>
                    </a:lnTo>
                    <a:lnTo>
                      <a:pt x="150" y="50"/>
                    </a:lnTo>
                    <a:lnTo>
                      <a:pt x="150" y="50"/>
                    </a:lnTo>
                    <a:lnTo>
                      <a:pt x="157" y="44"/>
                    </a:lnTo>
                    <a:lnTo>
                      <a:pt x="157" y="44"/>
                    </a:lnTo>
                    <a:lnTo>
                      <a:pt x="157" y="44"/>
                    </a:lnTo>
                    <a:lnTo>
                      <a:pt x="157" y="44"/>
                    </a:lnTo>
                    <a:lnTo>
                      <a:pt x="157" y="38"/>
                    </a:lnTo>
                    <a:lnTo>
                      <a:pt x="157" y="38"/>
                    </a:lnTo>
                    <a:lnTo>
                      <a:pt x="157" y="38"/>
                    </a:lnTo>
                    <a:lnTo>
                      <a:pt x="157" y="38"/>
                    </a:lnTo>
                    <a:lnTo>
                      <a:pt x="157" y="38"/>
                    </a:lnTo>
                    <a:lnTo>
                      <a:pt x="157" y="32"/>
                    </a:lnTo>
                    <a:lnTo>
                      <a:pt x="157" y="32"/>
                    </a:lnTo>
                    <a:lnTo>
                      <a:pt x="157" y="32"/>
                    </a:lnTo>
                    <a:lnTo>
                      <a:pt x="157" y="32"/>
                    </a:lnTo>
                    <a:lnTo>
                      <a:pt x="157" y="32"/>
                    </a:lnTo>
                    <a:lnTo>
                      <a:pt x="157" y="25"/>
                    </a:lnTo>
                    <a:lnTo>
                      <a:pt x="157" y="19"/>
                    </a:lnTo>
                    <a:lnTo>
                      <a:pt x="157" y="19"/>
                    </a:lnTo>
                    <a:lnTo>
                      <a:pt x="157" y="19"/>
                    </a:lnTo>
                    <a:lnTo>
                      <a:pt x="157" y="19"/>
                    </a:lnTo>
                    <a:lnTo>
                      <a:pt x="163" y="19"/>
                    </a:lnTo>
                    <a:lnTo>
                      <a:pt x="163" y="13"/>
                    </a:lnTo>
                    <a:lnTo>
                      <a:pt x="163" y="13"/>
                    </a:lnTo>
                    <a:lnTo>
                      <a:pt x="163" y="13"/>
                    </a:lnTo>
                    <a:lnTo>
                      <a:pt x="163" y="13"/>
                    </a:lnTo>
                    <a:lnTo>
                      <a:pt x="163" y="6"/>
                    </a:lnTo>
                    <a:lnTo>
                      <a:pt x="163" y="6"/>
                    </a:lnTo>
                    <a:lnTo>
                      <a:pt x="163" y="6"/>
                    </a:lnTo>
                    <a:lnTo>
                      <a:pt x="163" y="6"/>
                    </a:lnTo>
                    <a:lnTo>
                      <a:pt x="163" y="0"/>
                    </a:lnTo>
                    <a:lnTo>
                      <a:pt x="163" y="0"/>
                    </a:lnTo>
                    <a:lnTo>
                      <a:pt x="163" y="6"/>
                    </a:lnTo>
                    <a:lnTo>
                      <a:pt x="163" y="6"/>
                    </a:lnTo>
                    <a:lnTo>
                      <a:pt x="163" y="6"/>
                    </a:lnTo>
                    <a:lnTo>
                      <a:pt x="163" y="6"/>
                    </a:lnTo>
                    <a:lnTo>
                      <a:pt x="163" y="6"/>
                    </a:lnTo>
                    <a:lnTo>
                      <a:pt x="163" y="6"/>
                    </a:lnTo>
                    <a:lnTo>
                      <a:pt x="163" y="6"/>
                    </a:lnTo>
                    <a:lnTo>
                      <a:pt x="163" y="13"/>
                    </a:lnTo>
                    <a:lnTo>
                      <a:pt x="163" y="13"/>
                    </a:lnTo>
                    <a:lnTo>
                      <a:pt x="163" y="13"/>
                    </a:lnTo>
                    <a:lnTo>
                      <a:pt x="169" y="13"/>
                    </a:lnTo>
                    <a:lnTo>
                      <a:pt x="169" y="13"/>
                    </a:lnTo>
                    <a:lnTo>
                      <a:pt x="163" y="19"/>
                    </a:lnTo>
                    <a:lnTo>
                      <a:pt x="163" y="19"/>
                    </a:lnTo>
                    <a:lnTo>
                      <a:pt x="163" y="19"/>
                    </a:lnTo>
                    <a:lnTo>
                      <a:pt x="163" y="19"/>
                    </a:lnTo>
                    <a:lnTo>
                      <a:pt x="163" y="19"/>
                    </a:lnTo>
                    <a:lnTo>
                      <a:pt x="163" y="19"/>
                    </a:lnTo>
                    <a:lnTo>
                      <a:pt x="163" y="19"/>
                    </a:lnTo>
                    <a:lnTo>
                      <a:pt x="163" y="19"/>
                    </a:lnTo>
                    <a:lnTo>
                      <a:pt x="163" y="25"/>
                    </a:lnTo>
                    <a:lnTo>
                      <a:pt x="163" y="25"/>
                    </a:lnTo>
                    <a:lnTo>
                      <a:pt x="163" y="25"/>
                    </a:lnTo>
                    <a:lnTo>
                      <a:pt x="163" y="25"/>
                    </a:lnTo>
                    <a:lnTo>
                      <a:pt x="163" y="25"/>
                    </a:lnTo>
                    <a:lnTo>
                      <a:pt x="163" y="32"/>
                    </a:lnTo>
                    <a:lnTo>
                      <a:pt x="163" y="32"/>
                    </a:lnTo>
                    <a:lnTo>
                      <a:pt x="163" y="32"/>
                    </a:lnTo>
                    <a:lnTo>
                      <a:pt x="163" y="32"/>
                    </a:lnTo>
                    <a:lnTo>
                      <a:pt x="163" y="38"/>
                    </a:lnTo>
                    <a:lnTo>
                      <a:pt x="163" y="38"/>
                    </a:lnTo>
                    <a:lnTo>
                      <a:pt x="163" y="38"/>
                    </a:lnTo>
                    <a:lnTo>
                      <a:pt x="163" y="38"/>
                    </a:lnTo>
                    <a:lnTo>
                      <a:pt x="163" y="38"/>
                    </a:lnTo>
                    <a:lnTo>
                      <a:pt x="163" y="44"/>
                    </a:lnTo>
                    <a:lnTo>
                      <a:pt x="163" y="44"/>
                    </a:lnTo>
                    <a:lnTo>
                      <a:pt x="163" y="44"/>
                    </a:lnTo>
                    <a:lnTo>
                      <a:pt x="163" y="44"/>
                    </a:lnTo>
                    <a:lnTo>
                      <a:pt x="163" y="44"/>
                    </a:lnTo>
                    <a:lnTo>
                      <a:pt x="163" y="44"/>
                    </a:lnTo>
                    <a:lnTo>
                      <a:pt x="163" y="44"/>
                    </a:lnTo>
                    <a:lnTo>
                      <a:pt x="163" y="44"/>
                    </a:lnTo>
                    <a:lnTo>
                      <a:pt x="157" y="44"/>
                    </a:lnTo>
                    <a:lnTo>
                      <a:pt x="157" y="44"/>
                    </a:lnTo>
                    <a:lnTo>
                      <a:pt x="157" y="44"/>
                    </a:lnTo>
                    <a:lnTo>
                      <a:pt x="157" y="44"/>
                    </a:lnTo>
                    <a:lnTo>
                      <a:pt x="157" y="44"/>
                    </a:lnTo>
                    <a:lnTo>
                      <a:pt x="157" y="50"/>
                    </a:lnTo>
                    <a:lnTo>
                      <a:pt x="157" y="50"/>
                    </a:lnTo>
                    <a:lnTo>
                      <a:pt x="157" y="50"/>
                    </a:lnTo>
                    <a:lnTo>
                      <a:pt x="157" y="50"/>
                    </a:lnTo>
                    <a:lnTo>
                      <a:pt x="157" y="50"/>
                    </a:lnTo>
                    <a:lnTo>
                      <a:pt x="157" y="50"/>
                    </a:lnTo>
                    <a:lnTo>
                      <a:pt x="157" y="50"/>
                    </a:lnTo>
                    <a:lnTo>
                      <a:pt x="157" y="50"/>
                    </a:lnTo>
                    <a:lnTo>
                      <a:pt x="157" y="50"/>
                    </a:lnTo>
                    <a:lnTo>
                      <a:pt x="157" y="50"/>
                    </a:lnTo>
                    <a:lnTo>
                      <a:pt x="163" y="50"/>
                    </a:lnTo>
                    <a:lnTo>
                      <a:pt x="163" y="57"/>
                    </a:lnTo>
                    <a:lnTo>
                      <a:pt x="163" y="57"/>
                    </a:lnTo>
                    <a:lnTo>
                      <a:pt x="163" y="57"/>
                    </a:lnTo>
                    <a:lnTo>
                      <a:pt x="163" y="57"/>
                    </a:lnTo>
                    <a:lnTo>
                      <a:pt x="163" y="63"/>
                    </a:lnTo>
                    <a:lnTo>
                      <a:pt x="163" y="63"/>
                    </a:lnTo>
                    <a:lnTo>
                      <a:pt x="163" y="63"/>
                    </a:lnTo>
                    <a:lnTo>
                      <a:pt x="163" y="63"/>
                    </a:lnTo>
                    <a:lnTo>
                      <a:pt x="163" y="63"/>
                    </a:lnTo>
                    <a:lnTo>
                      <a:pt x="163" y="63"/>
                    </a:lnTo>
                    <a:lnTo>
                      <a:pt x="163" y="63"/>
                    </a:lnTo>
                    <a:lnTo>
                      <a:pt x="163" y="63"/>
                    </a:lnTo>
                    <a:lnTo>
                      <a:pt x="163" y="63"/>
                    </a:lnTo>
                    <a:lnTo>
                      <a:pt x="163" y="63"/>
                    </a:lnTo>
                    <a:lnTo>
                      <a:pt x="163" y="63"/>
                    </a:lnTo>
                    <a:lnTo>
                      <a:pt x="169" y="63"/>
                    </a:lnTo>
                    <a:lnTo>
                      <a:pt x="169" y="63"/>
                    </a:lnTo>
                    <a:lnTo>
                      <a:pt x="169" y="57"/>
                    </a:lnTo>
                    <a:lnTo>
                      <a:pt x="169" y="57"/>
                    </a:lnTo>
                    <a:lnTo>
                      <a:pt x="169" y="57"/>
                    </a:lnTo>
                    <a:lnTo>
                      <a:pt x="169" y="50"/>
                    </a:lnTo>
                    <a:lnTo>
                      <a:pt x="169" y="50"/>
                    </a:lnTo>
                    <a:lnTo>
                      <a:pt x="169" y="50"/>
                    </a:lnTo>
                    <a:lnTo>
                      <a:pt x="169" y="50"/>
                    </a:lnTo>
                    <a:lnTo>
                      <a:pt x="169" y="50"/>
                    </a:lnTo>
                    <a:lnTo>
                      <a:pt x="169" y="50"/>
                    </a:lnTo>
                    <a:lnTo>
                      <a:pt x="169" y="57"/>
                    </a:lnTo>
                    <a:lnTo>
                      <a:pt x="169" y="57"/>
                    </a:lnTo>
                    <a:lnTo>
                      <a:pt x="169" y="57"/>
                    </a:lnTo>
                  </a:path>
                </a:pathLst>
              </a:custGeom>
              <a:noFill/>
              <a:ln w="0">
                <a:solidFill>
                  <a:srgbClr val="000000"/>
                </a:solidFill>
                <a:prstDash val="solid"/>
                <a:round/>
                <a:headEnd/>
                <a:tailEnd/>
              </a:ln>
            </p:spPr>
            <p:txBody>
              <a:bodyPr/>
              <a:lstStyle/>
              <a:p>
                <a:endParaRPr lang="en-US" dirty="0"/>
              </a:p>
            </p:txBody>
          </p:sp>
          <p:sp>
            <p:nvSpPr>
              <p:cNvPr id="82198" name="Freeform 14614"/>
              <p:cNvSpPr>
                <a:spLocks/>
              </p:cNvSpPr>
              <p:nvPr/>
            </p:nvSpPr>
            <p:spPr bwMode="auto">
              <a:xfrm>
                <a:off x="1333" y="2532"/>
                <a:ext cx="202" cy="151"/>
              </a:xfrm>
              <a:custGeom>
                <a:avLst/>
                <a:gdLst/>
                <a:ahLst/>
                <a:cxnLst>
                  <a:cxn ang="0">
                    <a:pos x="7" y="75"/>
                  </a:cxn>
                  <a:cxn ang="0">
                    <a:pos x="19" y="88"/>
                  </a:cxn>
                  <a:cxn ang="0">
                    <a:pos x="19" y="75"/>
                  </a:cxn>
                  <a:cxn ang="0">
                    <a:pos x="13" y="63"/>
                  </a:cxn>
                  <a:cxn ang="0">
                    <a:pos x="32" y="56"/>
                  </a:cxn>
                  <a:cxn ang="0">
                    <a:pos x="44" y="44"/>
                  </a:cxn>
                  <a:cxn ang="0">
                    <a:pos x="32" y="44"/>
                  </a:cxn>
                  <a:cxn ang="0">
                    <a:pos x="32" y="31"/>
                  </a:cxn>
                  <a:cxn ang="0">
                    <a:pos x="19" y="25"/>
                  </a:cxn>
                  <a:cxn ang="0">
                    <a:pos x="32" y="38"/>
                  </a:cxn>
                  <a:cxn ang="0">
                    <a:pos x="44" y="44"/>
                  </a:cxn>
                  <a:cxn ang="0">
                    <a:pos x="44" y="38"/>
                  </a:cxn>
                  <a:cxn ang="0">
                    <a:pos x="26" y="6"/>
                  </a:cxn>
                  <a:cxn ang="0">
                    <a:pos x="32" y="19"/>
                  </a:cxn>
                  <a:cxn ang="0">
                    <a:pos x="51" y="6"/>
                  </a:cxn>
                  <a:cxn ang="0">
                    <a:pos x="70" y="6"/>
                  </a:cxn>
                  <a:cxn ang="0">
                    <a:pos x="63" y="12"/>
                  </a:cxn>
                  <a:cxn ang="0">
                    <a:pos x="44" y="12"/>
                  </a:cxn>
                  <a:cxn ang="0">
                    <a:pos x="38" y="19"/>
                  </a:cxn>
                  <a:cxn ang="0">
                    <a:pos x="51" y="31"/>
                  </a:cxn>
                  <a:cxn ang="0">
                    <a:pos x="51" y="50"/>
                  </a:cxn>
                  <a:cxn ang="0">
                    <a:pos x="63" y="50"/>
                  </a:cxn>
                  <a:cxn ang="0">
                    <a:pos x="51" y="50"/>
                  </a:cxn>
                  <a:cxn ang="0">
                    <a:pos x="44" y="69"/>
                  </a:cxn>
                  <a:cxn ang="0">
                    <a:pos x="51" y="75"/>
                  </a:cxn>
                  <a:cxn ang="0">
                    <a:pos x="76" y="88"/>
                  </a:cxn>
                  <a:cxn ang="0">
                    <a:pos x="76" y="82"/>
                  </a:cxn>
                  <a:cxn ang="0">
                    <a:pos x="70" y="75"/>
                  </a:cxn>
                  <a:cxn ang="0">
                    <a:pos x="82" y="69"/>
                  </a:cxn>
                  <a:cxn ang="0">
                    <a:pos x="95" y="75"/>
                  </a:cxn>
                  <a:cxn ang="0">
                    <a:pos x="88" y="75"/>
                  </a:cxn>
                  <a:cxn ang="0">
                    <a:pos x="88" y="82"/>
                  </a:cxn>
                  <a:cxn ang="0">
                    <a:pos x="114" y="100"/>
                  </a:cxn>
                  <a:cxn ang="0">
                    <a:pos x="95" y="144"/>
                  </a:cxn>
                  <a:cxn ang="0">
                    <a:pos x="120" y="119"/>
                  </a:cxn>
                  <a:cxn ang="0">
                    <a:pos x="126" y="88"/>
                  </a:cxn>
                  <a:cxn ang="0">
                    <a:pos x="126" y="82"/>
                  </a:cxn>
                  <a:cxn ang="0">
                    <a:pos x="139" y="88"/>
                  </a:cxn>
                  <a:cxn ang="0">
                    <a:pos x="139" y="75"/>
                  </a:cxn>
                  <a:cxn ang="0">
                    <a:pos x="114" y="63"/>
                  </a:cxn>
                  <a:cxn ang="0">
                    <a:pos x="101" y="56"/>
                  </a:cxn>
                  <a:cxn ang="0">
                    <a:pos x="88" y="44"/>
                  </a:cxn>
                  <a:cxn ang="0">
                    <a:pos x="101" y="50"/>
                  </a:cxn>
                  <a:cxn ang="0">
                    <a:pos x="107" y="44"/>
                  </a:cxn>
                  <a:cxn ang="0">
                    <a:pos x="107" y="56"/>
                  </a:cxn>
                  <a:cxn ang="0">
                    <a:pos x="126" y="50"/>
                  </a:cxn>
                  <a:cxn ang="0">
                    <a:pos x="114" y="38"/>
                  </a:cxn>
                  <a:cxn ang="0">
                    <a:pos x="114" y="31"/>
                  </a:cxn>
                  <a:cxn ang="0">
                    <a:pos x="120" y="25"/>
                  </a:cxn>
                  <a:cxn ang="0">
                    <a:pos x="120" y="38"/>
                  </a:cxn>
                  <a:cxn ang="0">
                    <a:pos x="126" y="38"/>
                  </a:cxn>
                  <a:cxn ang="0">
                    <a:pos x="126" y="56"/>
                  </a:cxn>
                  <a:cxn ang="0">
                    <a:pos x="145" y="63"/>
                  </a:cxn>
                  <a:cxn ang="0">
                    <a:pos x="151" y="56"/>
                  </a:cxn>
                  <a:cxn ang="0">
                    <a:pos x="151" y="44"/>
                  </a:cxn>
                  <a:cxn ang="0">
                    <a:pos x="158" y="38"/>
                  </a:cxn>
                  <a:cxn ang="0">
                    <a:pos x="164" y="31"/>
                  </a:cxn>
                  <a:cxn ang="0">
                    <a:pos x="158" y="19"/>
                  </a:cxn>
                  <a:cxn ang="0">
                    <a:pos x="170" y="6"/>
                  </a:cxn>
                  <a:cxn ang="0">
                    <a:pos x="183" y="6"/>
                  </a:cxn>
                  <a:cxn ang="0">
                    <a:pos x="195" y="6"/>
                  </a:cxn>
                  <a:cxn ang="0">
                    <a:pos x="195" y="12"/>
                  </a:cxn>
                </a:cxnLst>
                <a:rect l="0" t="0" r="r" b="b"/>
                <a:pathLst>
                  <a:path w="202" h="151">
                    <a:moveTo>
                      <a:pt x="0" y="63"/>
                    </a:moveTo>
                    <a:lnTo>
                      <a:pt x="0" y="63"/>
                    </a:lnTo>
                    <a:lnTo>
                      <a:pt x="0" y="69"/>
                    </a:lnTo>
                    <a:lnTo>
                      <a:pt x="0" y="69"/>
                    </a:lnTo>
                    <a:lnTo>
                      <a:pt x="0" y="69"/>
                    </a:lnTo>
                    <a:lnTo>
                      <a:pt x="0" y="69"/>
                    </a:lnTo>
                    <a:lnTo>
                      <a:pt x="0" y="69"/>
                    </a:lnTo>
                    <a:lnTo>
                      <a:pt x="7" y="69"/>
                    </a:lnTo>
                    <a:lnTo>
                      <a:pt x="7" y="75"/>
                    </a:lnTo>
                    <a:lnTo>
                      <a:pt x="7" y="75"/>
                    </a:lnTo>
                    <a:lnTo>
                      <a:pt x="7" y="75"/>
                    </a:lnTo>
                    <a:lnTo>
                      <a:pt x="7" y="75"/>
                    </a:lnTo>
                    <a:lnTo>
                      <a:pt x="7" y="75"/>
                    </a:lnTo>
                    <a:lnTo>
                      <a:pt x="7" y="75"/>
                    </a:lnTo>
                    <a:lnTo>
                      <a:pt x="7" y="75"/>
                    </a:lnTo>
                    <a:lnTo>
                      <a:pt x="7" y="75"/>
                    </a:lnTo>
                    <a:lnTo>
                      <a:pt x="7" y="75"/>
                    </a:lnTo>
                    <a:lnTo>
                      <a:pt x="7" y="75"/>
                    </a:lnTo>
                    <a:lnTo>
                      <a:pt x="7" y="75"/>
                    </a:lnTo>
                    <a:lnTo>
                      <a:pt x="13" y="75"/>
                    </a:lnTo>
                    <a:lnTo>
                      <a:pt x="13" y="75"/>
                    </a:lnTo>
                    <a:lnTo>
                      <a:pt x="13" y="75"/>
                    </a:lnTo>
                    <a:lnTo>
                      <a:pt x="13" y="82"/>
                    </a:lnTo>
                    <a:lnTo>
                      <a:pt x="13" y="75"/>
                    </a:lnTo>
                    <a:lnTo>
                      <a:pt x="13" y="75"/>
                    </a:lnTo>
                    <a:lnTo>
                      <a:pt x="13" y="75"/>
                    </a:lnTo>
                    <a:lnTo>
                      <a:pt x="13" y="82"/>
                    </a:lnTo>
                    <a:lnTo>
                      <a:pt x="19" y="82"/>
                    </a:lnTo>
                    <a:lnTo>
                      <a:pt x="19" y="82"/>
                    </a:lnTo>
                    <a:lnTo>
                      <a:pt x="19" y="82"/>
                    </a:lnTo>
                    <a:lnTo>
                      <a:pt x="19" y="88"/>
                    </a:lnTo>
                    <a:lnTo>
                      <a:pt x="19" y="88"/>
                    </a:lnTo>
                    <a:lnTo>
                      <a:pt x="26" y="88"/>
                    </a:lnTo>
                    <a:lnTo>
                      <a:pt x="26" y="88"/>
                    </a:lnTo>
                    <a:lnTo>
                      <a:pt x="26" y="88"/>
                    </a:lnTo>
                    <a:lnTo>
                      <a:pt x="26" y="88"/>
                    </a:lnTo>
                    <a:lnTo>
                      <a:pt x="26" y="88"/>
                    </a:lnTo>
                    <a:lnTo>
                      <a:pt x="26" y="88"/>
                    </a:lnTo>
                    <a:lnTo>
                      <a:pt x="26" y="88"/>
                    </a:lnTo>
                    <a:lnTo>
                      <a:pt x="26" y="82"/>
                    </a:lnTo>
                    <a:lnTo>
                      <a:pt x="26" y="82"/>
                    </a:lnTo>
                    <a:lnTo>
                      <a:pt x="26" y="82"/>
                    </a:lnTo>
                    <a:lnTo>
                      <a:pt x="26" y="82"/>
                    </a:lnTo>
                    <a:lnTo>
                      <a:pt x="26" y="82"/>
                    </a:lnTo>
                    <a:lnTo>
                      <a:pt x="26" y="75"/>
                    </a:lnTo>
                    <a:lnTo>
                      <a:pt x="26" y="75"/>
                    </a:lnTo>
                    <a:lnTo>
                      <a:pt x="19" y="75"/>
                    </a:lnTo>
                    <a:lnTo>
                      <a:pt x="19" y="75"/>
                    </a:lnTo>
                    <a:lnTo>
                      <a:pt x="19" y="75"/>
                    </a:lnTo>
                    <a:lnTo>
                      <a:pt x="19" y="69"/>
                    </a:lnTo>
                    <a:lnTo>
                      <a:pt x="19" y="69"/>
                    </a:lnTo>
                    <a:lnTo>
                      <a:pt x="19" y="69"/>
                    </a:lnTo>
                    <a:lnTo>
                      <a:pt x="19" y="69"/>
                    </a:lnTo>
                    <a:lnTo>
                      <a:pt x="19" y="69"/>
                    </a:lnTo>
                    <a:lnTo>
                      <a:pt x="19" y="69"/>
                    </a:lnTo>
                    <a:lnTo>
                      <a:pt x="13" y="63"/>
                    </a:lnTo>
                    <a:lnTo>
                      <a:pt x="7" y="63"/>
                    </a:lnTo>
                    <a:lnTo>
                      <a:pt x="7" y="63"/>
                    </a:lnTo>
                    <a:lnTo>
                      <a:pt x="7" y="63"/>
                    </a:lnTo>
                    <a:lnTo>
                      <a:pt x="13" y="63"/>
                    </a:lnTo>
                    <a:lnTo>
                      <a:pt x="13" y="63"/>
                    </a:lnTo>
                    <a:lnTo>
                      <a:pt x="13" y="63"/>
                    </a:lnTo>
                    <a:lnTo>
                      <a:pt x="13" y="63"/>
                    </a:lnTo>
                    <a:lnTo>
                      <a:pt x="13" y="63"/>
                    </a:lnTo>
                    <a:lnTo>
                      <a:pt x="13" y="63"/>
                    </a:lnTo>
                    <a:lnTo>
                      <a:pt x="13" y="63"/>
                    </a:lnTo>
                    <a:lnTo>
                      <a:pt x="19" y="63"/>
                    </a:lnTo>
                    <a:lnTo>
                      <a:pt x="19" y="63"/>
                    </a:lnTo>
                    <a:lnTo>
                      <a:pt x="19" y="63"/>
                    </a:lnTo>
                    <a:lnTo>
                      <a:pt x="19" y="63"/>
                    </a:lnTo>
                    <a:lnTo>
                      <a:pt x="19" y="63"/>
                    </a:lnTo>
                    <a:lnTo>
                      <a:pt x="26" y="63"/>
                    </a:lnTo>
                    <a:lnTo>
                      <a:pt x="26" y="63"/>
                    </a:lnTo>
                    <a:lnTo>
                      <a:pt x="26" y="63"/>
                    </a:lnTo>
                    <a:lnTo>
                      <a:pt x="26" y="63"/>
                    </a:lnTo>
                    <a:lnTo>
                      <a:pt x="26" y="63"/>
                    </a:lnTo>
                    <a:lnTo>
                      <a:pt x="26" y="63"/>
                    </a:lnTo>
                    <a:lnTo>
                      <a:pt x="32" y="63"/>
                    </a:lnTo>
                    <a:lnTo>
                      <a:pt x="32" y="63"/>
                    </a:lnTo>
                    <a:lnTo>
                      <a:pt x="32" y="56"/>
                    </a:lnTo>
                    <a:lnTo>
                      <a:pt x="32" y="56"/>
                    </a:lnTo>
                    <a:lnTo>
                      <a:pt x="32" y="56"/>
                    </a:lnTo>
                    <a:lnTo>
                      <a:pt x="32" y="56"/>
                    </a:lnTo>
                    <a:lnTo>
                      <a:pt x="32" y="56"/>
                    </a:lnTo>
                    <a:lnTo>
                      <a:pt x="32" y="56"/>
                    </a:lnTo>
                    <a:lnTo>
                      <a:pt x="32" y="56"/>
                    </a:lnTo>
                    <a:lnTo>
                      <a:pt x="38" y="56"/>
                    </a:lnTo>
                    <a:lnTo>
                      <a:pt x="38" y="56"/>
                    </a:lnTo>
                    <a:lnTo>
                      <a:pt x="38" y="50"/>
                    </a:lnTo>
                    <a:lnTo>
                      <a:pt x="38" y="50"/>
                    </a:lnTo>
                    <a:lnTo>
                      <a:pt x="38" y="50"/>
                    </a:lnTo>
                    <a:lnTo>
                      <a:pt x="44" y="50"/>
                    </a:lnTo>
                    <a:lnTo>
                      <a:pt x="44" y="50"/>
                    </a:lnTo>
                    <a:lnTo>
                      <a:pt x="44" y="50"/>
                    </a:lnTo>
                    <a:lnTo>
                      <a:pt x="44" y="50"/>
                    </a:lnTo>
                    <a:lnTo>
                      <a:pt x="44" y="44"/>
                    </a:lnTo>
                    <a:lnTo>
                      <a:pt x="44" y="44"/>
                    </a:lnTo>
                    <a:lnTo>
                      <a:pt x="38" y="44"/>
                    </a:lnTo>
                    <a:lnTo>
                      <a:pt x="38" y="44"/>
                    </a:lnTo>
                    <a:lnTo>
                      <a:pt x="38" y="44"/>
                    </a:lnTo>
                    <a:lnTo>
                      <a:pt x="38" y="50"/>
                    </a:lnTo>
                    <a:lnTo>
                      <a:pt x="38" y="50"/>
                    </a:lnTo>
                    <a:lnTo>
                      <a:pt x="38" y="50"/>
                    </a:lnTo>
                    <a:lnTo>
                      <a:pt x="38" y="44"/>
                    </a:lnTo>
                    <a:lnTo>
                      <a:pt x="38" y="44"/>
                    </a:lnTo>
                    <a:lnTo>
                      <a:pt x="38" y="44"/>
                    </a:lnTo>
                    <a:lnTo>
                      <a:pt x="32" y="50"/>
                    </a:lnTo>
                    <a:lnTo>
                      <a:pt x="32" y="50"/>
                    </a:lnTo>
                    <a:lnTo>
                      <a:pt x="32" y="50"/>
                    </a:lnTo>
                    <a:lnTo>
                      <a:pt x="32" y="44"/>
                    </a:lnTo>
                    <a:lnTo>
                      <a:pt x="32" y="44"/>
                    </a:lnTo>
                    <a:lnTo>
                      <a:pt x="32" y="44"/>
                    </a:lnTo>
                    <a:lnTo>
                      <a:pt x="32" y="44"/>
                    </a:lnTo>
                    <a:lnTo>
                      <a:pt x="32" y="44"/>
                    </a:lnTo>
                    <a:lnTo>
                      <a:pt x="32" y="44"/>
                    </a:lnTo>
                    <a:lnTo>
                      <a:pt x="32" y="44"/>
                    </a:lnTo>
                    <a:lnTo>
                      <a:pt x="32" y="44"/>
                    </a:lnTo>
                    <a:lnTo>
                      <a:pt x="32" y="44"/>
                    </a:lnTo>
                    <a:lnTo>
                      <a:pt x="32" y="44"/>
                    </a:lnTo>
                    <a:lnTo>
                      <a:pt x="32" y="38"/>
                    </a:lnTo>
                    <a:lnTo>
                      <a:pt x="32" y="38"/>
                    </a:lnTo>
                    <a:lnTo>
                      <a:pt x="32" y="38"/>
                    </a:lnTo>
                    <a:lnTo>
                      <a:pt x="26" y="38"/>
                    </a:lnTo>
                    <a:lnTo>
                      <a:pt x="26" y="38"/>
                    </a:lnTo>
                    <a:lnTo>
                      <a:pt x="26" y="38"/>
                    </a:lnTo>
                    <a:lnTo>
                      <a:pt x="32" y="38"/>
                    </a:lnTo>
                    <a:lnTo>
                      <a:pt x="32" y="31"/>
                    </a:lnTo>
                    <a:lnTo>
                      <a:pt x="32" y="31"/>
                    </a:lnTo>
                    <a:lnTo>
                      <a:pt x="32" y="31"/>
                    </a:lnTo>
                    <a:lnTo>
                      <a:pt x="26" y="31"/>
                    </a:lnTo>
                    <a:lnTo>
                      <a:pt x="26" y="31"/>
                    </a:lnTo>
                    <a:lnTo>
                      <a:pt x="26" y="31"/>
                    </a:lnTo>
                    <a:lnTo>
                      <a:pt x="26" y="31"/>
                    </a:lnTo>
                    <a:lnTo>
                      <a:pt x="19" y="31"/>
                    </a:lnTo>
                    <a:lnTo>
                      <a:pt x="19" y="31"/>
                    </a:lnTo>
                    <a:lnTo>
                      <a:pt x="19" y="31"/>
                    </a:lnTo>
                    <a:lnTo>
                      <a:pt x="19" y="31"/>
                    </a:lnTo>
                    <a:lnTo>
                      <a:pt x="26" y="31"/>
                    </a:lnTo>
                    <a:lnTo>
                      <a:pt x="26" y="31"/>
                    </a:lnTo>
                    <a:lnTo>
                      <a:pt x="26" y="31"/>
                    </a:lnTo>
                    <a:lnTo>
                      <a:pt x="26" y="31"/>
                    </a:lnTo>
                    <a:lnTo>
                      <a:pt x="26" y="31"/>
                    </a:lnTo>
                    <a:lnTo>
                      <a:pt x="26" y="25"/>
                    </a:lnTo>
                    <a:lnTo>
                      <a:pt x="19" y="25"/>
                    </a:lnTo>
                    <a:lnTo>
                      <a:pt x="19" y="25"/>
                    </a:lnTo>
                    <a:lnTo>
                      <a:pt x="19" y="25"/>
                    </a:lnTo>
                    <a:lnTo>
                      <a:pt x="19" y="25"/>
                    </a:lnTo>
                    <a:lnTo>
                      <a:pt x="26" y="25"/>
                    </a:lnTo>
                    <a:lnTo>
                      <a:pt x="26" y="25"/>
                    </a:lnTo>
                    <a:lnTo>
                      <a:pt x="26" y="25"/>
                    </a:lnTo>
                    <a:lnTo>
                      <a:pt x="26" y="25"/>
                    </a:lnTo>
                    <a:lnTo>
                      <a:pt x="26" y="31"/>
                    </a:lnTo>
                    <a:lnTo>
                      <a:pt x="26" y="31"/>
                    </a:lnTo>
                    <a:lnTo>
                      <a:pt x="32" y="31"/>
                    </a:lnTo>
                    <a:lnTo>
                      <a:pt x="32" y="31"/>
                    </a:lnTo>
                    <a:lnTo>
                      <a:pt x="32" y="31"/>
                    </a:lnTo>
                    <a:lnTo>
                      <a:pt x="32" y="31"/>
                    </a:lnTo>
                    <a:lnTo>
                      <a:pt x="32" y="31"/>
                    </a:lnTo>
                    <a:lnTo>
                      <a:pt x="32" y="38"/>
                    </a:lnTo>
                    <a:lnTo>
                      <a:pt x="32" y="38"/>
                    </a:lnTo>
                    <a:lnTo>
                      <a:pt x="38" y="38"/>
                    </a:lnTo>
                    <a:lnTo>
                      <a:pt x="38" y="38"/>
                    </a:lnTo>
                    <a:lnTo>
                      <a:pt x="38" y="38"/>
                    </a:lnTo>
                    <a:lnTo>
                      <a:pt x="32" y="38"/>
                    </a:lnTo>
                    <a:lnTo>
                      <a:pt x="32" y="38"/>
                    </a:lnTo>
                    <a:lnTo>
                      <a:pt x="32" y="38"/>
                    </a:lnTo>
                    <a:lnTo>
                      <a:pt x="32" y="38"/>
                    </a:lnTo>
                    <a:lnTo>
                      <a:pt x="32" y="38"/>
                    </a:lnTo>
                    <a:lnTo>
                      <a:pt x="32" y="38"/>
                    </a:lnTo>
                    <a:lnTo>
                      <a:pt x="32" y="38"/>
                    </a:lnTo>
                    <a:lnTo>
                      <a:pt x="32" y="38"/>
                    </a:lnTo>
                    <a:lnTo>
                      <a:pt x="38" y="38"/>
                    </a:lnTo>
                    <a:lnTo>
                      <a:pt x="38" y="38"/>
                    </a:lnTo>
                    <a:lnTo>
                      <a:pt x="38" y="44"/>
                    </a:lnTo>
                    <a:lnTo>
                      <a:pt x="38" y="44"/>
                    </a:lnTo>
                    <a:lnTo>
                      <a:pt x="44" y="44"/>
                    </a:lnTo>
                    <a:lnTo>
                      <a:pt x="44" y="44"/>
                    </a:lnTo>
                    <a:lnTo>
                      <a:pt x="44" y="44"/>
                    </a:lnTo>
                    <a:lnTo>
                      <a:pt x="44" y="44"/>
                    </a:lnTo>
                    <a:lnTo>
                      <a:pt x="44" y="44"/>
                    </a:lnTo>
                    <a:lnTo>
                      <a:pt x="44" y="44"/>
                    </a:lnTo>
                    <a:lnTo>
                      <a:pt x="44" y="38"/>
                    </a:lnTo>
                    <a:lnTo>
                      <a:pt x="38" y="38"/>
                    </a:lnTo>
                    <a:lnTo>
                      <a:pt x="38" y="38"/>
                    </a:lnTo>
                    <a:lnTo>
                      <a:pt x="38" y="38"/>
                    </a:lnTo>
                    <a:lnTo>
                      <a:pt x="44" y="38"/>
                    </a:lnTo>
                    <a:lnTo>
                      <a:pt x="44" y="38"/>
                    </a:lnTo>
                    <a:lnTo>
                      <a:pt x="44" y="38"/>
                    </a:lnTo>
                    <a:lnTo>
                      <a:pt x="44" y="38"/>
                    </a:lnTo>
                    <a:lnTo>
                      <a:pt x="44" y="38"/>
                    </a:lnTo>
                    <a:lnTo>
                      <a:pt x="44" y="38"/>
                    </a:lnTo>
                    <a:lnTo>
                      <a:pt x="44" y="38"/>
                    </a:lnTo>
                    <a:lnTo>
                      <a:pt x="44" y="31"/>
                    </a:lnTo>
                    <a:lnTo>
                      <a:pt x="44" y="31"/>
                    </a:lnTo>
                    <a:lnTo>
                      <a:pt x="44" y="31"/>
                    </a:lnTo>
                    <a:lnTo>
                      <a:pt x="44" y="31"/>
                    </a:lnTo>
                    <a:lnTo>
                      <a:pt x="44" y="31"/>
                    </a:lnTo>
                    <a:lnTo>
                      <a:pt x="38" y="25"/>
                    </a:lnTo>
                    <a:lnTo>
                      <a:pt x="38" y="25"/>
                    </a:lnTo>
                    <a:lnTo>
                      <a:pt x="38" y="25"/>
                    </a:lnTo>
                    <a:lnTo>
                      <a:pt x="38" y="19"/>
                    </a:lnTo>
                    <a:lnTo>
                      <a:pt x="38" y="19"/>
                    </a:lnTo>
                    <a:lnTo>
                      <a:pt x="32" y="19"/>
                    </a:lnTo>
                    <a:lnTo>
                      <a:pt x="32" y="19"/>
                    </a:lnTo>
                    <a:lnTo>
                      <a:pt x="32" y="12"/>
                    </a:lnTo>
                    <a:lnTo>
                      <a:pt x="32" y="12"/>
                    </a:lnTo>
                    <a:lnTo>
                      <a:pt x="26" y="12"/>
                    </a:lnTo>
                    <a:lnTo>
                      <a:pt x="26" y="6"/>
                    </a:lnTo>
                    <a:lnTo>
                      <a:pt x="26" y="6"/>
                    </a:lnTo>
                    <a:lnTo>
                      <a:pt x="26" y="6"/>
                    </a:lnTo>
                    <a:lnTo>
                      <a:pt x="26" y="6"/>
                    </a:lnTo>
                    <a:lnTo>
                      <a:pt x="26" y="6"/>
                    </a:lnTo>
                    <a:lnTo>
                      <a:pt x="26" y="6"/>
                    </a:lnTo>
                    <a:lnTo>
                      <a:pt x="32" y="6"/>
                    </a:lnTo>
                    <a:lnTo>
                      <a:pt x="32" y="6"/>
                    </a:lnTo>
                    <a:lnTo>
                      <a:pt x="32" y="12"/>
                    </a:lnTo>
                    <a:lnTo>
                      <a:pt x="32" y="12"/>
                    </a:lnTo>
                    <a:lnTo>
                      <a:pt x="32" y="12"/>
                    </a:lnTo>
                    <a:lnTo>
                      <a:pt x="32" y="12"/>
                    </a:lnTo>
                    <a:lnTo>
                      <a:pt x="32" y="12"/>
                    </a:lnTo>
                    <a:lnTo>
                      <a:pt x="32" y="12"/>
                    </a:lnTo>
                    <a:lnTo>
                      <a:pt x="32" y="12"/>
                    </a:lnTo>
                    <a:lnTo>
                      <a:pt x="32" y="12"/>
                    </a:lnTo>
                    <a:lnTo>
                      <a:pt x="32" y="19"/>
                    </a:lnTo>
                    <a:lnTo>
                      <a:pt x="38" y="19"/>
                    </a:lnTo>
                    <a:lnTo>
                      <a:pt x="38" y="19"/>
                    </a:lnTo>
                    <a:lnTo>
                      <a:pt x="38" y="12"/>
                    </a:lnTo>
                    <a:lnTo>
                      <a:pt x="38" y="12"/>
                    </a:lnTo>
                    <a:lnTo>
                      <a:pt x="38" y="12"/>
                    </a:lnTo>
                    <a:lnTo>
                      <a:pt x="38" y="12"/>
                    </a:lnTo>
                    <a:lnTo>
                      <a:pt x="44" y="12"/>
                    </a:lnTo>
                    <a:lnTo>
                      <a:pt x="44" y="12"/>
                    </a:lnTo>
                    <a:lnTo>
                      <a:pt x="44" y="12"/>
                    </a:lnTo>
                    <a:lnTo>
                      <a:pt x="44" y="6"/>
                    </a:lnTo>
                    <a:lnTo>
                      <a:pt x="44" y="6"/>
                    </a:lnTo>
                    <a:lnTo>
                      <a:pt x="44" y="6"/>
                    </a:lnTo>
                    <a:lnTo>
                      <a:pt x="51" y="6"/>
                    </a:lnTo>
                    <a:lnTo>
                      <a:pt x="51" y="6"/>
                    </a:lnTo>
                    <a:lnTo>
                      <a:pt x="51" y="6"/>
                    </a:lnTo>
                    <a:lnTo>
                      <a:pt x="51" y="6"/>
                    </a:lnTo>
                    <a:lnTo>
                      <a:pt x="51" y="6"/>
                    </a:lnTo>
                    <a:lnTo>
                      <a:pt x="51" y="6"/>
                    </a:lnTo>
                    <a:lnTo>
                      <a:pt x="57" y="12"/>
                    </a:lnTo>
                    <a:lnTo>
                      <a:pt x="57" y="12"/>
                    </a:lnTo>
                    <a:lnTo>
                      <a:pt x="57" y="12"/>
                    </a:lnTo>
                    <a:lnTo>
                      <a:pt x="57" y="12"/>
                    </a:lnTo>
                    <a:lnTo>
                      <a:pt x="57" y="12"/>
                    </a:lnTo>
                    <a:lnTo>
                      <a:pt x="57" y="6"/>
                    </a:lnTo>
                    <a:lnTo>
                      <a:pt x="63" y="6"/>
                    </a:lnTo>
                    <a:lnTo>
                      <a:pt x="63" y="6"/>
                    </a:lnTo>
                    <a:lnTo>
                      <a:pt x="63" y="6"/>
                    </a:lnTo>
                    <a:lnTo>
                      <a:pt x="63" y="12"/>
                    </a:lnTo>
                    <a:lnTo>
                      <a:pt x="63" y="12"/>
                    </a:lnTo>
                    <a:lnTo>
                      <a:pt x="63" y="12"/>
                    </a:lnTo>
                    <a:lnTo>
                      <a:pt x="70" y="6"/>
                    </a:lnTo>
                    <a:lnTo>
                      <a:pt x="70" y="6"/>
                    </a:lnTo>
                    <a:lnTo>
                      <a:pt x="70" y="6"/>
                    </a:lnTo>
                    <a:lnTo>
                      <a:pt x="70" y="6"/>
                    </a:lnTo>
                    <a:lnTo>
                      <a:pt x="70" y="6"/>
                    </a:lnTo>
                    <a:lnTo>
                      <a:pt x="70" y="6"/>
                    </a:lnTo>
                    <a:lnTo>
                      <a:pt x="70" y="6"/>
                    </a:lnTo>
                    <a:lnTo>
                      <a:pt x="70" y="6"/>
                    </a:lnTo>
                    <a:lnTo>
                      <a:pt x="70" y="6"/>
                    </a:lnTo>
                    <a:lnTo>
                      <a:pt x="70" y="6"/>
                    </a:lnTo>
                    <a:lnTo>
                      <a:pt x="70" y="12"/>
                    </a:lnTo>
                    <a:lnTo>
                      <a:pt x="70" y="12"/>
                    </a:lnTo>
                    <a:lnTo>
                      <a:pt x="63" y="12"/>
                    </a:lnTo>
                    <a:lnTo>
                      <a:pt x="63" y="12"/>
                    </a:lnTo>
                    <a:lnTo>
                      <a:pt x="63" y="12"/>
                    </a:lnTo>
                    <a:lnTo>
                      <a:pt x="63" y="12"/>
                    </a:lnTo>
                    <a:lnTo>
                      <a:pt x="63" y="12"/>
                    </a:lnTo>
                    <a:lnTo>
                      <a:pt x="63" y="12"/>
                    </a:lnTo>
                    <a:lnTo>
                      <a:pt x="63" y="12"/>
                    </a:lnTo>
                    <a:lnTo>
                      <a:pt x="57" y="12"/>
                    </a:lnTo>
                    <a:lnTo>
                      <a:pt x="57" y="12"/>
                    </a:lnTo>
                    <a:lnTo>
                      <a:pt x="57" y="12"/>
                    </a:lnTo>
                    <a:lnTo>
                      <a:pt x="57" y="12"/>
                    </a:lnTo>
                    <a:lnTo>
                      <a:pt x="57" y="12"/>
                    </a:lnTo>
                    <a:lnTo>
                      <a:pt x="57" y="12"/>
                    </a:lnTo>
                    <a:lnTo>
                      <a:pt x="51" y="12"/>
                    </a:lnTo>
                    <a:lnTo>
                      <a:pt x="51" y="12"/>
                    </a:lnTo>
                    <a:lnTo>
                      <a:pt x="51" y="12"/>
                    </a:lnTo>
                    <a:lnTo>
                      <a:pt x="51" y="6"/>
                    </a:lnTo>
                    <a:lnTo>
                      <a:pt x="44" y="6"/>
                    </a:lnTo>
                    <a:lnTo>
                      <a:pt x="44" y="6"/>
                    </a:lnTo>
                    <a:lnTo>
                      <a:pt x="44" y="12"/>
                    </a:lnTo>
                    <a:lnTo>
                      <a:pt x="44" y="12"/>
                    </a:lnTo>
                    <a:lnTo>
                      <a:pt x="44" y="12"/>
                    </a:lnTo>
                    <a:lnTo>
                      <a:pt x="44" y="12"/>
                    </a:lnTo>
                    <a:lnTo>
                      <a:pt x="38" y="12"/>
                    </a:lnTo>
                    <a:lnTo>
                      <a:pt x="38" y="12"/>
                    </a:lnTo>
                    <a:lnTo>
                      <a:pt x="38" y="12"/>
                    </a:lnTo>
                    <a:lnTo>
                      <a:pt x="38" y="12"/>
                    </a:lnTo>
                    <a:lnTo>
                      <a:pt x="38" y="12"/>
                    </a:lnTo>
                    <a:lnTo>
                      <a:pt x="38" y="19"/>
                    </a:lnTo>
                    <a:lnTo>
                      <a:pt x="44" y="19"/>
                    </a:lnTo>
                    <a:lnTo>
                      <a:pt x="44" y="19"/>
                    </a:lnTo>
                    <a:lnTo>
                      <a:pt x="38" y="19"/>
                    </a:lnTo>
                    <a:lnTo>
                      <a:pt x="38" y="19"/>
                    </a:lnTo>
                    <a:lnTo>
                      <a:pt x="38" y="19"/>
                    </a:lnTo>
                    <a:lnTo>
                      <a:pt x="38" y="19"/>
                    </a:lnTo>
                    <a:lnTo>
                      <a:pt x="38" y="19"/>
                    </a:lnTo>
                    <a:lnTo>
                      <a:pt x="38" y="19"/>
                    </a:lnTo>
                    <a:lnTo>
                      <a:pt x="38" y="19"/>
                    </a:lnTo>
                    <a:lnTo>
                      <a:pt x="38" y="19"/>
                    </a:lnTo>
                    <a:lnTo>
                      <a:pt x="38" y="19"/>
                    </a:lnTo>
                    <a:lnTo>
                      <a:pt x="38" y="19"/>
                    </a:lnTo>
                    <a:lnTo>
                      <a:pt x="38" y="25"/>
                    </a:lnTo>
                    <a:lnTo>
                      <a:pt x="38" y="25"/>
                    </a:lnTo>
                    <a:lnTo>
                      <a:pt x="44" y="25"/>
                    </a:lnTo>
                    <a:lnTo>
                      <a:pt x="44" y="25"/>
                    </a:lnTo>
                    <a:lnTo>
                      <a:pt x="44" y="25"/>
                    </a:lnTo>
                    <a:lnTo>
                      <a:pt x="44" y="25"/>
                    </a:lnTo>
                    <a:lnTo>
                      <a:pt x="44" y="25"/>
                    </a:lnTo>
                    <a:lnTo>
                      <a:pt x="44" y="25"/>
                    </a:lnTo>
                    <a:lnTo>
                      <a:pt x="44" y="25"/>
                    </a:lnTo>
                    <a:lnTo>
                      <a:pt x="44" y="25"/>
                    </a:lnTo>
                    <a:lnTo>
                      <a:pt x="51" y="25"/>
                    </a:lnTo>
                    <a:lnTo>
                      <a:pt x="51" y="31"/>
                    </a:lnTo>
                    <a:lnTo>
                      <a:pt x="51" y="31"/>
                    </a:lnTo>
                    <a:lnTo>
                      <a:pt x="57" y="31"/>
                    </a:lnTo>
                    <a:lnTo>
                      <a:pt x="57" y="38"/>
                    </a:lnTo>
                    <a:lnTo>
                      <a:pt x="57" y="38"/>
                    </a:lnTo>
                    <a:lnTo>
                      <a:pt x="57" y="38"/>
                    </a:lnTo>
                    <a:lnTo>
                      <a:pt x="57" y="38"/>
                    </a:lnTo>
                    <a:lnTo>
                      <a:pt x="57" y="38"/>
                    </a:lnTo>
                    <a:lnTo>
                      <a:pt x="51" y="38"/>
                    </a:lnTo>
                    <a:lnTo>
                      <a:pt x="51" y="38"/>
                    </a:lnTo>
                    <a:lnTo>
                      <a:pt x="51" y="38"/>
                    </a:lnTo>
                    <a:lnTo>
                      <a:pt x="51" y="44"/>
                    </a:lnTo>
                    <a:lnTo>
                      <a:pt x="51" y="44"/>
                    </a:lnTo>
                    <a:lnTo>
                      <a:pt x="51" y="44"/>
                    </a:lnTo>
                    <a:lnTo>
                      <a:pt x="51" y="44"/>
                    </a:lnTo>
                    <a:lnTo>
                      <a:pt x="51" y="50"/>
                    </a:lnTo>
                    <a:lnTo>
                      <a:pt x="51" y="50"/>
                    </a:lnTo>
                    <a:lnTo>
                      <a:pt x="51" y="50"/>
                    </a:lnTo>
                    <a:lnTo>
                      <a:pt x="51" y="50"/>
                    </a:lnTo>
                    <a:lnTo>
                      <a:pt x="51" y="50"/>
                    </a:lnTo>
                    <a:lnTo>
                      <a:pt x="51" y="50"/>
                    </a:lnTo>
                    <a:lnTo>
                      <a:pt x="51" y="50"/>
                    </a:lnTo>
                    <a:lnTo>
                      <a:pt x="51" y="50"/>
                    </a:lnTo>
                    <a:lnTo>
                      <a:pt x="51" y="50"/>
                    </a:lnTo>
                    <a:lnTo>
                      <a:pt x="57" y="50"/>
                    </a:lnTo>
                    <a:lnTo>
                      <a:pt x="57" y="50"/>
                    </a:lnTo>
                    <a:lnTo>
                      <a:pt x="57" y="50"/>
                    </a:lnTo>
                    <a:lnTo>
                      <a:pt x="57" y="50"/>
                    </a:lnTo>
                    <a:lnTo>
                      <a:pt x="57" y="50"/>
                    </a:lnTo>
                    <a:lnTo>
                      <a:pt x="57" y="50"/>
                    </a:lnTo>
                    <a:lnTo>
                      <a:pt x="57" y="50"/>
                    </a:lnTo>
                    <a:lnTo>
                      <a:pt x="57" y="50"/>
                    </a:lnTo>
                    <a:lnTo>
                      <a:pt x="63" y="50"/>
                    </a:lnTo>
                    <a:lnTo>
                      <a:pt x="63" y="50"/>
                    </a:lnTo>
                    <a:lnTo>
                      <a:pt x="63" y="50"/>
                    </a:lnTo>
                    <a:lnTo>
                      <a:pt x="63" y="50"/>
                    </a:lnTo>
                    <a:lnTo>
                      <a:pt x="63" y="50"/>
                    </a:lnTo>
                    <a:lnTo>
                      <a:pt x="63" y="50"/>
                    </a:lnTo>
                    <a:lnTo>
                      <a:pt x="63" y="56"/>
                    </a:lnTo>
                    <a:lnTo>
                      <a:pt x="63" y="56"/>
                    </a:lnTo>
                    <a:lnTo>
                      <a:pt x="57" y="56"/>
                    </a:lnTo>
                    <a:lnTo>
                      <a:pt x="57" y="56"/>
                    </a:lnTo>
                    <a:lnTo>
                      <a:pt x="57" y="56"/>
                    </a:lnTo>
                    <a:lnTo>
                      <a:pt x="57" y="56"/>
                    </a:lnTo>
                    <a:lnTo>
                      <a:pt x="57" y="56"/>
                    </a:lnTo>
                    <a:lnTo>
                      <a:pt x="57" y="56"/>
                    </a:lnTo>
                    <a:lnTo>
                      <a:pt x="57" y="50"/>
                    </a:lnTo>
                    <a:lnTo>
                      <a:pt x="51" y="50"/>
                    </a:lnTo>
                    <a:lnTo>
                      <a:pt x="51" y="50"/>
                    </a:lnTo>
                    <a:lnTo>
                      <a:pt x="51" y="50"/>
                    </a:lnTo>
                    <a:lnTo>
                      <a:pt x="51" y="56"/>
                    </a:lnTo>
                    <a:lnTo>
                      <a:pt x="51" y="56"/>
                    </a:lnTo>
                    <a:lnTo>
                      <a:pt x="44" y="56"/>
                    </a:lnTo>
                    <a:lnTo>
                      <a:pt x="44" y="56"/>
                    </a:lnTo>
                    <a:lnTo>
                      <a:pt x="44" y="56"/>
                    </a:lnTo>
                    <a:lnTo>
                      <a:pt x="44" y="63"/>
                    </a:lnTo>
                    <a:lnTo>
                      <a:pt x="44" y="63"/>
                    </a:lnTo>
                    <a:lnTo>
                      <a:pt x="44" y="63"/>
                    </a:lnTo>
                    <a:lnTo>
                      <a:pt x="44" y="63"/>
                    </a:lnTo>
                    <a:lnTo>
                      <a:pt x="44" y="63"/>
                    </a:lnTo>
                    <a:lnTo>
                      <a:pt x="44" y="69"/>
                    </a:lnTo>
                    <a:lnTo>
                      <a:pt x="44" y="69"/>
                    </a:lnTo>
                    <a:lnTo>
                      <a:pt x="44" y="69"/>
                    </a:lnTo>
                    <a:lnTo>
                      <a:pt x="44" y="69"/>
                    </a:lnTo>
                    <a:lnTo>
                      <a:pt x="44" y="69"/>
                    </a:lnTo>
                    <a:lnTo>
                      <a:pt x="44" y="69"/>
                    </a:lnTo>
                    <a:lnTo>
                      <a:pt x="38" y="69"/>
                    </a:lnTo>
                    <a:lnTo>
                      <a:pt x="32" y="69"/>
                    </a:lnTo>
                    <a:lnTo>
                      <a:pt x="38" y="69"/>
                    </a:lnTo>
                    <a:lnTo>
                      <a:pt x="38" y="69"/>
                    </a:lnTo>
                    <a:lnTo>
                      <a:pt x="44" y="69"/>
                    </a:lnTo>
                    <a:lnTo>
                      <a:pt x="44" y="69"/>
                    </a:lnTo>
                    <a:lnTo>
                      <a:pt x="44" y="69"/>
                    </a:lnTo>
                    <a:lnTo>
                      <a:pt x="44" y="69"/>
                    </a:lnTo>
                    <a:lnTo>
                      <a:pt x="44" y="69"/>
                    </a:lnTo>
                    <a:lnTo>
                      <a:pt x="44" y="69"/>
                    </a:lnTo>
                    <a:lnTo>
                      <a:pt x="44" y="69"/>
                    </a:lnTo>
                    <a:lnTo>
                      <a:pt x="44" y="75"/>
                    </a:lnTo>
                    <a:lnTo>
                      <a:pt x="44" y="75"/>
                    </a:lnTo>
                    <a:lnTo>
                      <a:pt x="44" y="75"/>
                    </a:lnTo>
                    <a:lnTo>
                      <a:pt x="44" y="75"/>
                    </a:lnTo>
                    <a:lnTo>
                      <a:pt x="51" y="75"/>
                    </a:lnTo>
                    <a:lnTo>
                      <a:pt x="51" y="75"/>
                    </a:lnTo>
                    <a:lnTo>
                      <a:pt x="51" y="75"/>
                    </a:lnTo>
                    <a:lnTo>
                      <a:pt x="57" y="75"/>
                    </a:lnTo>
                    <a:lnTo>
                      <a:pt x="57" y="75"/>
                    </a:lnTo>
                    <a:lnTo>
                      <a:pt x="57" y="75"/>
                    </a:lnTo>
                    <a:lnTo>
                      <a:pt x="63" y="75"/>
                    </a:lnTo>
                    <a:lnTo>
                      <a:pt x="63" y="82"/>
                    </a:lnTo>
                    <a:lnTo>
                      <a:pt x="63" y="82"/>
                    </a:lnTo>
                    <a:lnTo>
                      <a:pt x="70" y="82"/>
                    </a:lnTo>
                    <a:lnTo>
                      <a:pt x="70" y="82"/>
                    </a:lnTo>
                    <a:lnTo>
                      <a:pt x="70" y="82"/>
                    </a:lnTo>
                    <a:lnTo>
                      <a:pt x="70" y="88"/>
                    </a:lnTo>
                    <a:lnTo>
                      <a:pt x="76" y="88"/>
                    </a:lnTo>
                    <a:lnTo>
                      <a:pt x="76" y="88"/>
                    </a:lnTo>
                    <a:lnTo>
                      <a:pt x="76" y="88"/>
                    </a:lnTo>
                    <a:lnTo>
                      <a:pt x="76" y="88"/>
                    </a:lnTo>
                    <a:lnTo>
                      <a:pt x="82" y="88"/>
                    </a:lnTo>
                    <a:lnTo>
                      <a:pt x="82" y="88"/>
                    </a:lnTo>
                    <a:lnTo>
                      <a:pt x="82" y="82"/>
                    </a:lnTo>
                    <a:lnTo>
                      <a:pt x="76" y="82"/>
                    </a:lnTo>
                    <a:lnTo>
                      <a:pt x="76" y="82"/>
                    </a:lnTo>
                    <a:lnTo>
                      <a:pt x="76" y="82"/>
                    </a:lnTo>
                    <a:lnTo>
                      <a:pt x="76" y="82"/>
                    </a:lnTo>
                    <a:lnTo>
                      <a:pt x="76" y="82"/>
                    </a:lnTo>
                    <a:lnTo>
                      <a:pt x="76" y="82"/>
                    </a:lnTo>
                    <a:lnTo>
                      <a:pt x="76" y="82"/>
                    </a:lnTo>
                    <a:lnTo>
                      <a:pt x="76" y="82"/>
                    </a:lnTo>
                    <a:lnTo>
                      <a:pt x="76" y="82"/>
                    </a:lnTo>
                    <a:lnTo>
                      <a:pt x="70" y="82"/>
                    </a:lnTo>
                    <a:lnTo>
                      <a:pt x="70" y="82"/>
                    </a:lnTo>
                    <a:lnTo>
                      <a:pt x="70" y="82"/>
                    </a:lnTo>
                    <a:lnTo>
                      <a:pt x="76" y="82"/>
                    </a:lnTo>
                    <a:lnTo>
                      <a:pt x="76" y="75"/>
                    </a:lnTo>
                    <a:lnTo>
                      <a:pt x="76" y="75"/>
                    </a:lnTo>
                    <a:lnTo>
                      <a:pt x="70" y="75"/>
                    </a:lnTo>
                    <a:lnTo>
                      <a:pt x="70" y="75"/>
                    </a:lnTo>
                    <a:lnTo>
                      <a:pt x="70" y="75"/>
                    </a:lnTo>
                    <a:lnTo>
                      <a:pt x="70" y="75"/>
                    </a:lnTo>
                    <a:lnTo>
                      <a:pt x="70" y="75"/>
                    </a:lnTo>
                    <a:lnTo>
                      <a:pt x="63" y="69"/>
                    </a:lnTo>
                    <a:lnTo>
                      <a:pt x="63" y="69"/>
                    </a:lnTo>
                    <a:lnTo>
                      <a:pt x="70" y="69"/>
                    </a:lnTo>
                    <a:lnTo>
                      <a:pt x="70" y="69"/>
                    </a:lnTo>
                    <a:lnTo>
                      <a:pt x="70" y="69"/>
                    </a:lnTo>
                    <a:lnTo>
                      <a:pt x="70" y="69"/>
                    </a:lnTo>
                    <a:lnTo>
                      <a:pt x="70" y="69"/>
                    </a:lnTo>
                    <a:lnTo>
                      <a:pt x="70" y="69"/>
                    </a:lnTo>
                    <a:lnTo>
                      <a:pt x="70" y="75"/>
                    </a:lnTo>
                    <a:lnTo>
                      <a:pt x="76" y="75"/>
                    </a:lnTo>
                    <a:lnTo>
                      <a:pt x="76" y="75"/>
                    </a:lnTo>
                    <a:lnTo>
                      <a:pt x="76" y="75"/>
                    </a:lnTo>
                    <a:lnTo>
                      <a:pt x="76" y="75"/>
                    </a:lnTo>
                    <a:lnTo>
                      <a:pt x="76" y="75"/>
                    </a:lnTo>
                    <a:lnTo>
                      <a:pt x="76" y="82"/>
                    </a:lnTo>
                    <a:lnTo>
                      <a:pt x="82" y="82"/>
                    </a:lnTo>
                    <a:lnTo>
                      <a:pt x="82" y="82"/>
                    </a:lnTo>
                    <a:lnTo>
                      <a:pt x="82" y="82"/>
                    </a:lnTo>
                    <a:lnTo>
                      <a:pt x="88" y="82"/>
                    </a:lnTo>
                    <a:lnTo>
                      <a:pt x="82" y="75"/>
                    </a:lnTo>
                    <a:lnTo>
                      <a:pt x="82" y="75"/>
                    </a:lnTo>
                    <a:lnTo>
                      <a:pt x="82" y="75"/>
                    </a:lnTo>
                    <a:lnTo>
                      <a:pt x="82" y="69"/>
                    </a:lnTo>
                    <a:lnTo>
                      <a:pt x="82" y="69"/>
                    </a:lnTo>
                    <a:lnTo>
                      <a:pt x="82" y="69"/>
                    </a:lnTo>
                    <a:lnTo>
                      <a:pt x="82" y="75"/>
                    </a:lnTo>
                    <a:lnTo>
                      <a:pt x="82" y="75"/>
                    </a:lnTo>
                    <a:lnTo>
                      <a:pt x="82" y="75"/>
                    </a:lnTo>
                    <a:lnTo>
                      <a:pt x="82" y="75"/>
                    </a:lnTo>
                    <a:lnTo>
                      <a:pt x="82" y="75"/>
                    </a:lnTo>
                    <a:lnTo>
                      <a:pt x="88" y="69"/>
                    </a:lnTo>
                    <a:lnTo>
                      <a:pt x="88" y="69"/>
                    </a:lnTo>
                    <a:lnTo>
                      <a:pt x="88" y="69"/>
                    </a:lnTo>
                    <a:lnTo>
                      <a:pt x="88" y="69"/>
                    </a:lnTo>
                    <a:lnTo>
                      <a:pt x="88" y="69"/>
                    </a:lnTo>
                    <a:lnTo>
                      <a:pt x="88" y="69"/>
                    </a:lnTo>
                    <a:lnTo>
                      <a:pt x="88" y="69"/>
                    </a:lnTo>
                    <a:lnTo>
                      <a:pt x="88" y="69"/>
                    </a:lnTo>
                    <a:lnTo>
                      <a:pt x="88" y="75"/>
                    </a:lnTo>
                    <a:lnTo>
                      <a:pt x="95" y="75"/>
                    </a:lnTo>
                    <a:lnTo>
                      <a:pt x="95" y="75"/>
                    </a:lnTo>
                    <a:lnTo>
                      <a:pt x="95" y="75"/>
                    </a:lnTo>
                    <a:lnTo>
                      <a:pt x="95" y="75"/>
                    </a:lnTo>
                    <a:lnTo>
                      <a:pt x="95" y="75"/>
                    </a:lnTo>
                    <a:lnTo>
                      <a:pt x="95" y="75"/>
                    </a:lnTo>
                    <a:lnTo>
                      <a:pt x="95" y="75"/>
                    </a:lnTo>
                    <a:lnTo>
                      <a:pt x="95" y="75"/>
                    </a:lnTo>
                    <a:lnTo>
                      <a:pt x="95" y="75"/>
                    </a:lnTo>
                    <a:lnTo>
                      <a:pt x="95" y="75"/>
                    </a:lnTo>
                    <a:lnTo>
                      <a:pt x="95" y="75"/>
                    </a:lnTo>
                    <a:lnTo>
                      <a:pt x="95" y="75"/>
                    </a:lnTo>
                    <a:lnTo>
                      <a:pt x="95" y="82"/>
                    </a:lnTo>
                    <a:lnTo>
                      <a:pt x="95" y="82"/>
                    </a:lnTo>
                    <a:lnTo>
                      <a:pt x="95" y="82"/>
                    </a:lnTo>
                    <a:lnTo>
                      <a:pt x="95" y="82"/>
                    </a:lnTo>
                    <a:lnTo>
                      <a:pt x="88" y="82"/>
                    </a:lnTo>
                    <a:lnTo>
                      <a:pt x="88" y="75"/>
                    </a:lnTo>
                    <a:lnTo>
                      <a:pt x="88" y="75"/>
                    </a:lnTo>
                    <a:lnTo>
                      <a:pt x="88" y="75"/>
                    </a:lnTo>
                    <a:lnTo>
                      <a:pt x="88" y="75"/>
                    </a:lnTo>
                    <a:lnTo>
                      <a:pt x="88" y="75"/>
                    </a:lnTo>
                    <a:lnTo>
                      <a:pt x="88" y="75"/>
                    </a:lnTo>
                    <a:lnTo>
                      <a:pt x="88" y="75"/>
                    </a:lnTo>
                    <a:lnTo>
                      <a:pt x="88" y="75"/>
                    </a:lnTo>
                    <a:lnTo>
                      <a:pt x="88" y="75"/>
                    </a:lnTo>
                    <a:lnTo>
                      <a:pt x="88" y="75"/>
                    </a:lnTo>
                    <a:lnTo>
                      <a:pt x="88" y="75"/>
                    </a:lnTo>
                    <a:lnTo>
                      <a:pt x="88" y="75"/>
                    </a:lnTo>
                    <a:lnTo>
                      <a:pt x="88" y="75"/>
                    </a:lnTo>
                    <a:lnTo>
                      <a:pt x="88" y="75"/>
                    </a:lnTo>
                    <a:lnTo>
                      <a:pt x="88" y="75"/>
                    </a:lnTo>
                    <a:lnTo>
                      <a:pt x="88" y="75"/>
                    </a:lnTo>
                    <a:lnTo>
                      <a:pt x="88" y="82"/>
                    </a:lnTo>
                    <a:lnTo>
                      <a:pt x="95" y="82"/>
                    </a:lnTo>
                    <a:lnTo>
                      <a:pt x="95" y="82"/>
                    </a:lnTo>
                    <a:lnTo>
                      <a:pt x="95" y="82"/>
                    </a:lnTo>
                    <a:lnTo>
                      <a:pt x="95" y="88"/>
                    </a:lnTo>
                    <a:lnTo>
                      <a:pt x="101" y="88"/>
                    </a:lnTo>
                    <a:lnTo>
                      <a:pt x="101" y="88"/>
                    </a:lnTo>
                    <a:lnTo>
                      <a:pt x="101" y="88"/>
                    </a:lnTo>
                    <a:lnTo>
                      <a:pt x="101" y="94"/>
                    </a:lnTo>
                    <a:lnTo>
                      <a:pt x="101" y="94"/>
                    </a:lnTo>
                    <a:lnTo>
                      <a:pt x="101" y="94"/>
                    </a:lnTo>
                    <a:lnTo>
                      <a:pt x="101" y="94"/>
                    </a:lnTo>
                    <a:lnTo>
                      <a:pt x="101" y="94"/>
                    </a:lnTo>
                    <a:lnTo>
                      <a:pt x="107" y="100"/>
                    </a:lnTo>
                    <a:lnTo>
                      <a:pt x="107" y="100"/>
                    </a:lnTo>
                    <a:lnTo>
                      <a:pt x="114" y="100"/>
                    </a:lnTo>
                    <a:lnTo>
                      <a:pt x="114" y="100"/>
                    </a:lnTo>
                    <a:lnTo>
                      <a:pt x="120" y="107"/>
                    </a:lnTo>
                    <a:lnTo>
                      <a:pt x="120" y="107"/>
                    </a:lnTo>
                    <a:lnTo>
                      <a:pt x="120" y="100"/>
                    </a:lnTo>
                    <a:lnTo>
                      <a:pt x="120" y="100"/>
                    </a:lnTo>
                    <a:lnTo>
                      <a:pt x="120" y="100"/>
                    </a:lnTo>
                    <a:lnTo>
                      <a:pt x="126" y="100"/>
                    </a:lnTo>
                    <a:lnTo>
                      <a:pt x="126" y="100"/>
                    </a:lnTo>
                    <a:lnTo>
                      <a:pt x="126" y="100"/>
                    </a:lnTo>
                    <a:lnTo>
                      <a:pt x="126" y="100"/>
                    </a:lnTo>
                    <a:lnTo>
                      <a:pt x="126" y="107"/>
                    </a:lnTo>
                    <a:lnTo>
                      <a:pt x="126" y="107"/>
                    </a:lnTo>
                    <a:lnTo>
                      <a:pt x="120" y="113"/>
                    </a:lnTo>
                    <a:lnTo>
                      <a:pt x="114" y="119"/>
                    </a:lnTo>
                    <a:lnTo>
                      <a:pt x="101" y="138"/>
                    </a:lnTo>
                    <a:lnTo>
                      <a:pt x="95" y="144"/>
                    </a:lnTo>
                    <a:lnTo>
                      <a:pt x="95" y="144"/>
                    </a:lnTo>
                    <a:lnTo>
                      <a:pt x="95" y="151"/>
                    </a:lnTo>
                    <a:lnTo>
                      <a:pt x="95" y="151"/>
                    </a:lnTo>
                    <a:lnTo>
                      <a:pt x="95" y="151"/>
                    </a:lnTo>
                    <a:lnTo>
                      <a:pt x="95" y="151"/>
                    </a:lnTo>
                    <a:lnTo>
                      <a:pt x="101" y="144"/>
                    </a:lnTo>
                    <a:lnTo>
                      <a:pt x="101" y="144"/>
                    </a:lnTo>
                    <a:lnTo>
                      <a:pt x="101" y="144"/>
                    </a:lnTo>
                    <a:lnTo>
                      <a:pt x="101" y="144"/>
                    </a:lnTo>
                    <a:lnTo>
                      <a:pt x="101" y="138"/>
                    </a:lnTo>
                    <a:lnTo>
                      <a:pt x="107" y="138"/>
                    </a:lnTo>
                    <a:lnTo>
                      <a:pt x="107" y="138"/>
                    </a:lnTo>
                    <a:lnTo>
                      <a:pt x="107" y="132"/>
                    </a:lnTo>
                    <a:lnTo>
                      <a:pt x="114" y="126"/>
                    </a:lnTo>
                    <a:lnTo>
                      <a:pt x="114" y="126"/>
                    </a:lnTo>
                    <a:lnTo>
                      <a:pt x="114" y="119"/>
                    </a:lnTo>
                    <a:lnTo>
                      <a:pt x="120" y="119"/>
                    </a:lnTo>
                    <a:lnTo>
                      <a:pt x="126" y="107"/>
                    </a:lnTo>
                    <a:lnTo>
                      <a:pt x="126" y="107"/>
                    </a:lnTo>
                    <a:lnTo>
                      <a:pt x="126" y="107"/>
                    </a:lnTo>
                    <a:lnTo>
                      <a:pt x="126" y="107"/>
                    </a:lnTo>
                    <a:lnTo>
                      <a:pt x="126" y="100"/>
                    </a:lnTo>
                    <a:lnTo>
                      <a:pt x="126" y="100"/>
                    </a:lnTo>
                    <a:lnTo>
                      <a:pt x="126" y="100"/>
                    </a:lnTo>
                    <a:lnTo>
                      <a:pt x="126" y="100"/>
                    </a:lnTo>
                    <a:lnTo>
                      <a:pt x="132" y="100"/>
                    </a:lnTo>
                    <a:lnTo>
                      <a:pt x="132" y="94"/>
                    </a:lnTo>
                    <a:lnTo>
                      <a:pt x="132" y="94"/>
                    </a:lnTo>
                    <a:lnTo>
                      <a:pt x="126" y="94"/>
                    </a:lnTo>
                    <a:lnTo>
                      <a:pt x="126" y="94"/>
                    </a:lnTo>
                    <a:lnTo>
                      <a:pt x="126" y="94"/>
                    </a:lnTo>
                    <a:lnTo>
                      <a:pt x="126" y="88"/>
                    </a:lnTo>
                    <a:lnTo>
                      <a:pt x="126" y="88"/>
                    </a:lnTo>
                    <a:lnTo>
                      <a:pt x="126" y="88"/>
                    </a:lnTo>
                    <a:lnTo>
                      <a:pt x="126" y="88"/>
                    </a:lnTo>
                    <a:lnTo>
                      <a:pt x="126" y="88"/>
                    </a:lnTo>
                    <a:lnTo>
                      <a:pt x="126" y="82"/>
                    </a:lnTo>
                    <a:lnTo>
                      <a:pt x="120" y="82"/>
                    </a:lnTo>
                    <a:lnTo>
                      <a:pt x="120" y="82"/>
                    </a:lnTo>
                    <a:lnTo>
                      <a:pt x="120" y="82"/>
                    </a:lnTo>
                    <a:lnTo>
                      <a:pt x="120" y="82"/>
                    </a:lnTo>
                    <a:lnTo>
                      <a:pt x="120" y="82"/>
                    </a:lnTo>
                    <a:lnTo>
                      <a:pt x="120" y="82"/>
                    </a:lnTo>
                    <a:lnTo>
                      <a:pt x="120" y="82"/>
                    </a:lnTo>
                    <a:lnTo>
                      <a:pt x="120" y="82"/>
                    </a:lnTo>
                    <a:lnTo>
                      <a:pt x="120" y="82"/>
                    </a:lnTo>
                    <a:lnTo>
                      <a:pt x="126" y="82"/>
                    </a:lnTo>
                    <a:lnTo>
                      <a:pt x="126" y="82"/>
                    </a:lnTo>
                    <a:lnTo>
                      <a:pt x="126" y="82"/>
                    </a:lnTo>
                    <a:lnTo>
                      <a:pt x="126" y="82"/>
                    </a:lnTo>
                    <a:lnTo>
                      <a:pt x="126" y="82"/>
                    </a:lnTo>
                    <a:lnTo>
                      <a:pt x="126" y="82"/>
                    </a:lnTo>
                    <a:lnTo>
                      <a:pt x="126" y="82"/>
                    </a:lnTo>
                    <a:lnTo>
                      <a:pt x="126" y="82"/>
                    </a:lnTo>
                    <a:lnTo>
                      <a:pt x="126" y="82"/>
                    </a:lnTo>
                    <a:lnTo>
                      <a:pt x="126" y="82"/>
                    </a:lnTo>
                    <a:lnTo>
                      <a:pt x="126" y="82"/>
                    </a:lnTo>
                    <a:lnTo>
                      <a:pt x="132" y="82"/>
                    </a:lnTo>
                    <a:lnTo>
                      <a:pt x="132" y="82"/>
                    </a:lnTo>
                    <a:lnTo>
                      <a:pt x="132" y="82"/>
                    </a:lnTo>
                    <a:lnTo>
                      <a:pt x="132" y="82"/>
                    </a:lnTo>
                    <a:lnTo>
                      <a:pt x="132" y="82"/>
                    </a:lnTo>
                    <a:lnTo>
                      <a:pt x="132" y="88"/>
                    </a:lnTo>
                    <a:lnTo>
                      <a:pt x="139" y="88"/>
                    </a:lnTo>
                    <a:lnTo>
                      <a:pt x="139" y="88"/>
                    </a:lnTo>
                    <a:lnTo>
                      <a:pt x="139" y="88"/>
                    </a:lnTo>
                    <a:lnTo>
                      <a:pt x="139" y="88"/>
                    </a:lnTo>
                    <a:lnTo>
                      <a:pt x="139" y="82"/>
                    </a:lnTo>
                    <a:lnTo>
                      <a:pt x="139" y="82"/>
                    </a:lnTo>
                    <a:lnTo>
                      <a:pt x="139" y="82"/>
                    </a:lnTo>
                    <a:lnTo>
                      <a:pt x="139" y="82"/>
                    </a:lnTo>
                    <a:lnTo>
                      <a:pt x="132" y="82"/>
                    </a:lnTo>
                    <a:lnTo>
                      <a:pt x="132" y="82"/>
                    </a:lnTo>
                    <a:lnTo>
                      <a:pt x="132" y="82"/>
                    </a:lnTo>
                    <a:lnTo>
                      <a:pt x="132" y="82"/>
                    </a:lnTo>
                    <a:lnTo>
                      <a:pt x="132" y="82"/>
                    </a:lnTo>
                    <a:lnTo>
                      <a:pt x="139" y="75"/>
                    </a:lnTo>
                    <a:lnTo>
                      <a:pt x="139" y="75"/>
                    </a:lnTo>
                    <a:lnTo>
                      <a:pt x="139" y="75"/>
                    </a:lnTo>
                    <a:lnTo>
                      <a:pt x="139" y="75"/>
                    </a:lnTo>
                    <a:lnTo>
                      <a:pt x="139" y="75"/>
                    </a:lnTo>
                    <a:lnTo>
                      <a:pt x="139" y="75"/>
                    </a:lnTo>
                    <a:lnTo>
                      <a:pt x="139" y="75"/>
                    </a:lnTo>
                    <a:lnTo>
                      <a:pt x="132" y="75"/>
                    </a:lnTo>
                    <a:lnTo>
                      <a:pt x="132" y="75"/>
                    </a:lnTo>
                    <a:lnTo>
                      <a:pt x="126" y="69"/>
                    </a:lnTo>
                    <a:lnTo>
                      <a:pt x="120" y="69"/>
                    </a:lnTo>
                    <a:lnTo>
                      <a:pt x="120" y="69"/>
                    </a:lnTo>
                    <a:lnTo>
                      <a:pt x="120" y="63"/>
                    </a:lnTo>
                    <a:lnTo>
                      <a:pt x="120" y="63"/>
                    </a:lnTo>
                    <a:lnTo>
                      <a:pt x="120" y="63"/>
                    </a:lnTo>
                    <a:lnTo>
                      <a:pt x="114" y="56"/>
                    </a:lnTo>
                    <a:lnTo>
                      <a:pt x="114" y="56"/>
                    </a:lnTo>
                    <a:lnTo>
                      <a:pt x="114" y="56"/>
                    </a:lnTo>
                    <a:lnTo>
                      <a:pt x="114" y="56"/>
                    </a:lnTo>
                    <a:lnTo>
                      <a:pt x="114" y="63"/>
                    </a:lnTo>
                    <a:lnTo>
                      <a:pt x="114" y="63"/>
                    </a:lnTo>
                    <a:lnTo>
                      <a:pt x="114" y="63"/>
                    </a:lnTo>
                    <a:lnTo>
                      <a:pt x="114" y="63"/>
                    </a:lnTo>
                    <a:lnTo>
                      <a:pt x="107" y="63"/>
                    </a:lnTo>
                    <a:lnTo>
                      <a:pt x="107" y="69"/>
                    </a:lnTo>
                    <a:lnTo>
                      <a:pt x="107" y="63"/>
                    </a:lnTo>
                    <a:lnTo>
                      <a:pt x="107" y="63"/>
                    </a:lnTo>
                    <a:lnTo>
                      <a:pt x="107" y="63"/>
                    </a:lnTo>
                    <a:lnTo>
                      <a:pt x="107" y="63"/>
                    </a:lnTo>
                    <a:lnTo>
                      <a:pt x="107" y="63"/>
                    </a:lnTo>
                    <a:lnTo>
                      <a:pt x="107" y="63"/>
                    </a:lnTo>
                    <a:lnTo>
                      <a:pt x="107" y="63"/>
                    </a:lnTo>
                    <a:lnTo>
                      <a:pt x="107" y="63"/>
                    </a:lnTo>
                    <a:lnTo>
                      <a:pt x="107" y="63"/>
                    </a:lnTo>
                    <a:lnTo>
                      <a:pt x="107" y="56"/>
                    </a:lnTo>
                    <a:lnTo>
                      <a:pt x="107" y="56"/>
                    </a:lnTo>
                    <a:lnTo>
                      <a:pt x="101" y="56"/>
                    </a:lnTo>
                    <a:lnTo>
                      <a:pt x="101" y="56"/>
                    </a:lnTo>
                    <a:lnTo>
                      <a:pt x="101" y="56"/>
                    </a:lnTo>
                    <a:lnTo>
                      <a:pt x="95" y="56"/>
                    </a:lnTo>
                    <a:lnTo>
                      <a:pt x="95" y="56"/>
                    </a:lnTo>
                    <a:lnTo>
                      <a:pt x="95" y="50"/>
                    </a:lnTo>
                    <a:lnTo>
                      <a:pt x="95" y="50"/>
                    </a:lnTo>
                    <a:lnTo>
                      <a:pt x="95" y="50"/>
                    </a:lnTo>
                    <a:lnTo>
                      <a:pt x="95" y="50"/>
                    </a:lnTo>
                    <a:lnTo>
                      <a:pt x="95" y="50"/>
                    </a:lnTo>
                    <a:lnTo>
                      <a:pt x="95" y="44"/>
                    </a:lnTo>
                    <a:lnTo>
                      <a:pt x="95" y="44"/>
                    </a:lnTo>
                    <a:lnTo>
                      <a:pt x="88" y="50"/>
                    </a:lnTo>
                    <a:lnTo>
                      <a:pt x="88" y="50"/>
                    </a:lnTo>
                    <a:lnTo>
                      <a:pt x="88" y="50"/>
                    </a:lnTo>
                    <a:lnTo>
                      <a:pt x="88" y="50"/>
                    </a:lnTo>
                    <a:lnTo>
                      <a:pt x="88" y="44"/>
                    </a:lnTo>
                    <a:lnTo>
                      <a:pt x="88" y="44"/>
                    </a:lnTo>
                    <a:lnTo>
                      <a:pt x="88" y="44"/>
                    </a:lnTo>
                    <a:lnTo>
                      <a:pt x="88" y="44"/>
                    </a:lnTo>
                    <a:lnTo>
                      <a:pt x="88" y="44"/>
                    </a:lnTo>
                    <a:lnTo>
                      <a:pt x="88" y="44"/>
                    </a:lnTo>
                    <a:lnTo>
                      <a:pt x="88" y="44"/>
                    </a:lnTo>
                    <a:lnTo>
                      <a:pt x="88" y="44"/>
                    </a:lnTo>
                    <a:lnTo>
                      <a:pt x="88" y="44"/>
                    </a:lnTo>
                    <a:lnTo>
                      <a:pt x="95" y="44"/>
                    </a:lnTo>
                    <a:lnTo>
                      <a:pt x="95" y="44"/>
                    </a:lnTo>
                    <a:lnTo>
                      <a:pt x="95" y="44"/>
                    </a:lnTo>
                    <a:lnTo>
                      <a:pt x="95" y="44"/>
                    </a:lnTo>
                    <a:lnTo>
                      <a:pt x="95" y="50"/>
                    </a:lnTo>
                    <a:lnTo>
                      <a:pt x="101" y="50"/>
                    </a:lnTo>
                    <a:lnTo>
                      <a:pt x="101" y="50"/>
                    </a:lnTo>
                    <a:lnTo>
                      <a:pt x="101" y="50"/>
                    </a:lnTo>
                    <a:lnTo>
                      <a:pt x="101" y="50"/>
                    </a:lnTo>
                    <a:lnTo>
                      <a:pt x="101" y="50"/>
                    </a:lnTo>
                    <a:lnTo>
                      <a:pt x="101" y="50"/>
                    </a:lnTo>
                    <a:lnTo>
                      <a:pt x="101" y="44"/>
                    </a:lnTo>
                    <a:lnTo>
                      <a:pt x="107" y="44"/>
                    </a:lnTo>
                    <a:lnTo>
                      <a:pt x="107" y="44"/>
                    </a:lnTo>
                    <a:lnTo>
                      <a:pt x="107" y="44"/>
                    </a:lnTo>
                    <a:lnTo>
                      <a:pt x="107" y="44"/>
                    </a:lnTo>
                    <a:lnTo>
                      <a:pt x="107" y="44"/>
                    </a:lnTo>
                    <a:lnTo>
                      <a:pt x="107" y="44"/>
                    </a:lnTo>
                    <a:lnTo>
                      <a:pt x="107" y="44"/>
                    </a:lnTo>
                    <a:lnTo>
                      <a:pt x="107" y="44"/>
                    </a:lnTo>
                    <a:lnTo>
                      <a:pt x="107" y="44"/>
                    </a:lnTo>
                    <a:lnTo>
                      <a:pt x="107" y="44"/>
                    </a:lnTo>
                    <a:lnTo>
                      <a:pt x="107" y="44"/>
                    </a:lnTo>
                    <a:lnTo>
                      <a:pt x="107" y="44"/>
                    </a:lnTo>
                    <a:lnTo>
                      <a:pt x="107" y="50"/>
                    </a:lnTo>
                    <a:lnTo>
                      <a:pt x="101" y="50"/>
                    </a:lnTo>
                    <a:lnTo>
                      <a:pt x="101" y="50"/>
                    </a:lnTo>
                    <a:lnTo>
                      <a:pt x="101" y="50"/>
                    </a:lnTo>
                    <a:lnTo>
                      <a:pt x="107" y="50"/>
                    </a:lnTo>
                    <a:lnTo>
                      <a:pt x="107" y="50"/>
                    </a:lnTo>
                    <a:lnTo>
                      <a:pt x="107" y="50"/>
                    </a:lnTo>
                    <a:lnTo>
                      <a:pt x="107" y="50"/>
                    </a:lnTo>
                    <a:lnTo>
                      <a:pt x="107" y="50"/>
                    </a:lnTo>
                    <a:lnTo>
                      <a:pt x="107" y="50"/>
                    </a:lnTo>
                    <a:lnTo>
                      <a:pt x="107" y="50"/>
                    </a:lnTo>
                    <a:lnTo>
                      <a:pt x="107" y="56"/>
                    </a:lnTo>
                    <a:lnTo>
                      <a:pt x="107" y="56"/>
                    </a:lnTo>
                    <a:lnTo>
                      <a:pt x="107" y="56"/>
                    </a:lnTo>
                    <a:lnTo>
                      <a:pt x="107" y="56"/>
                    </a:lnTo>
                    <a:lnTo>
                      <a:pt x="107" y="56"/>
                    </a:lnTo>
                    <a:lnTo>
                      <a:pt x="107" y="56"/>
                    </a:lnTo>
                    <a:lnTo>
                      <a:pt x="107" y="56"/>
                    </a:lnTo>
                    <a:lnTo>
                      <a:pt x="114" y="56"/>
                    </a:lnTo>
                    <a:lnTo>
                      <a:pt x="114" y="56"/>
                    </a:lnTo>
                    <a:lnTo>
                      <a:pt x="114" y="50"/>
                    </a:lnTo>
                    <a:lnTo>
                      <a:pt x="114" y="50"/>
                    </a:lnTo>
                    <a:lnTo>
                      <a:pt x="114" y="50"/>
                    </a:lnTo>
                    <a:lnTo>
                      <a:pt x="114" y="50"/>
                    </a:lnTo>
                    <a:lnTo>
                      <a:pt x="114" y="50"/>
                    </a:lnTo>
                    <a:lnTo>
                      <a:pt x="120" y="50"/>
                    </a:lnTo>
                    <a:lnTo>
                      <a:pt x="120" y="50"/>
                    </a:lnTo>
                    <a:lnTo>
                      <a:pt x="120" y="50"/>
                    </a:lnTo>
                    <a:lnTo>
                      <a:pt x="120" y="50"/>
                    </a:lnTo>
                    <a:lnTo>
                      <a:pt x="120" y="50"/>
                    </a:lnTo>
                    <a:lnTo>
                      <a:pt x="120" y="50"/>
                    </a:lnTo>
                    <a:lnTo>
                      <a:pt x="126" y="50"/>
                    </a:lnTo>
                    <a:lnTo>
                      <a:pt x="126" y="50"/>
                    </a:lnTo>
                    <a:lnTo>
                      <a:pt x="126" y="50"/>
                    </a:lnTo>
                    <a:lnTo>
                      <a:pt x="120" y="44"/>
                    </a:lnTo>
                    <a:lnTo>
                      <a:pt x="120" y="44"/>
                    </a:lnTo>
                    <a:lnTo>
                      <a:pt x="120" y="44"/>
                    </a:lnTo>
                    <a:lnTo>
                      <a:pt x="120" y="44"/>
                    </a:lnTo>
                    <a:lnTo>
                      <a:pt x="120" y="44"/>
                    </a:lnTo>
                    <a:lnTo>
                      <a:pt x="120" y="44"/>
                    </a:lnTo>
                    <a:lnTo>
                      <a:pt x="120" y="44"/>
                    </a:lnTo>
                    <a:lnTo>
                      <a:pt x="120" y="44"/>
                    </a:lnTo>
                    <a:lnTo>
                      <a:pt x="120" y="44"/>
                    </a:lnTo>
                    <a:lnTo>
                      <a:pt x="120" y="38"/>
                    </a:lnTo>
                    <a:lnTo>
                      <a:pt x="120" y="38"/>
                    </a:lnTo>
                    <a:lnTo>
                      <a:pt x="120" y="38"/>
                    </a:lnTo>
                    <a:lnTo>
                      <a:pt x="120" y="38"/>
                    </a:lnTo>
                    <a:lnTo>
                      <a:pt x="114" y="38"/>
                    </a:lnTo>
                    <a:lnTo>
                      <a:pt x="114" y="38"/>
                    </a:lnTo>
                    <a:lnTo>
                      <a:pt x="114" y="38"/>
                    </a:lnTo>
                    <a:lnTo>
                      <a:pt x="114" y="38"/>
                    </a:lnTo>
                    <a:lnTo>
                      <a:pt x="114" y="38"/>
                    </a:lnTo>
                    <a:lnTo>
                      <a:pt x="114" y="38"/>
                    </a:lnTo>
                    <a:lnTo>
                      <a:pt x="114" y="38"/>
                    </a:lnTo>
                    <a:lnTo>
                      <a:pt x="114" y="38"/>
                    </a:lnTo>
                    <a:lnTo>
                      <a:pt x="114" y="38"/>
                    </a:lnTo>
                    <a:lnTo>
                      <a:pt x="114" y="31"/>
                    </a:lnTo>
                    <a:lnTo>
                      <a:pt x="114" y="31"/>
                    </a:lnTo>
                    <a:lnTo>
                      <a:pt x="114" y="31"/>
                    </a:lnTo>
                    <a:lnTo>
                      <a:pt x="114" y="31"/>
                    </a:lnTo>
                    <a:lnTo>
                      <a:pt x="114" y="31"/>
                    </a:lnTo>
                    <a:lnTo>
                      <a:pt x="114" y="31"/>
                    </a:lnTo>
                    <a:lnTo>
                      <a:pt x="114" y="31"/>
                    </a:lnTo>
                    <a:lnTo>
                      <a:pt x="114" y="31"/>
                    </a:lnTo>
                    <a:lnTo>
                      <a:pt x="114" y="31"/>
                    </a:lnTo>
                    <a:lnTo>
                      <a:pt x="114" y="31"/>
                    </a:lnTo>
                    <a:lnTo>
                      <a:pt x="114" y="31"/>
                    </a:lnTo>
                    <a:lnTo>
                      <a:pt x="114" y="31"/>
                    </a:lnTo>
                    <a:lnTo>
                      <a:pt x="114" y="31"/>
                    </a:lnTo>
                    <a:lnTo>
                      <a:pt x="114" y="25"/>
                    </a:lnTo>
                    <a:lnTo>
                      <a:pt x="114" y="25"/>
                    </a:lnTo>
                    <a:lnTo>
                      <a:pt x="114" y="25"/>
                    </a:lnTo>
                    <a:lnTo>
                      <a:pt x="114" y="25"/>
                    </a:lnTo>
                    <a:lnTo>
                      <a:pt x="120" y="25"/>
                    </a:lnTo>
                    <a:lnTo>
                      <a:pt x="120" y="25"/>
                    </a:lnTo>
                    <a:lnTo>
                      <a:pt x="120" y="25"/>
                    </a:lnTo>
                    <a:lnTo>
                      <a:pt x="120" y="25"/>
                    </a:lnTo>
                    <a:lnTo>
                      <a:pt x="120" y="25"/>
                    </a:lnTo>
                    <a:lnTo>
                      <a:pt x="120" y="25"/>
                    </a:lnTo>
                    <a:lnTo>
                      <a:pt x="120" y="25"/>
                    </a:lnTo>
                    <a:lnTo>
                      <a:pt x="120" y="25"/>
                    </a:lnTo>
                    <a:lnTo>
                      <a:pt x="120" y="25"/>
                    </a:lnTo>
                    <a:lnTo>
                      <a:pt x="120" y="25"/>
                    </a:lnTo>
                    <a:lnTo>
                      <a:pt x="120" y="31"/>
                    </a:lnTo>
                    <a:lnTo>
                      <a:pt x="120" y="31"/>
                    </a:lnTo>
                    <a:lnTo>
                      <a:pt x="120" y="31"/>
                    </a:lnTo>
                    <a:lnTo>
                      <a:pt x="120" y="31"/>
                    </a:lnTo>
                    <a:lnTo>
                      <a:pt x="120" y="31"/>
                    </a:lnTo>
                    <a:lnTo>
                      <a:pt x="120" y="31"/>
                    </a:lnTo>
                    <a:lnTo>
                      <a:pt x="114" y="31"/>
                    </a:lnTo>
                    <a:lnTo>
                      <a:pt x="114" y="31"/>
                    </a:lnTo>
                    <a:lnTo>
                      <a:pt x="114" y="31"/>
                    </a:lnTo>
                    <a:lnTo>
                      <a:pt x="114" y="31"/>
                    </a:lnTo>
                    <a:lnTo>
                      <a:pt x="120" y="31"/>
                    </a:lnTo>
                    <a:lnTo>
                      <a:pt x="120" y="38"/>
                    </a:lnTo>
                    <a:lnTo>
                      <a:pt x="120" y="38"/>
                    </a:lnTo>
                    <a:lnTo>
                      <a:pt x="120" y="38"/>
                    </a:lnTo>
                    <a:lnTo>
                      <a:pt x="120" y="38"/>
                    </a:lnTo>
                    <a:lnTo>
                      <a:pt x="120" y="38"/>
                    </a:lnTo>
                    <a:lnTo>
                      <a:pt x="120" y="38"/>
                    </a:lnTo>
                    <a:lnTo>
                      <a:pt x="120" y="38"/>
                    </a:lnTo>
                    <a:lnTo>
                      <a:pt x="126" y="38"/>
                    </a:lnTo>
                    <a:lnTo>
                      <a:pt x="126" y="38"/>
                    </a:lnTo>
                    <a:lnTo>
                      <a:pt x="126" y="38"/>
                    </a:lnTo>
                    <a:lnTo>
                      <a:pt x="126" y="31"/>
                    </a:lnTo>
                    <a:lnTo>
                      <a:pt x="126" y="31"/>
                    </a:lnTo>
                    <a:lnTo>
                      <a:pt x="126" y="31"/>
                    </a:lnTo>
                    <a:lnTo>
                      <a:pt x="126" y="31"/>
                    </a:lnTo>
                    <a:lnTo>
                      <a:pt x="132" y="31"/>
                    </a:lnTo>
                    <a:lnTo>
                      <a:pt x="132" y="38"/>
                    </a:lnTo>
                    <a:lnTo>
                      <a:pt x="126" y="38"/>
                    </a:lnTo>
                    <a:lnTo>
                      <a:pt x="126" y="38"/>
                    </a:lnTo>
                    <a:lnTo>
                      <a:pt x="126" y="38"/>
                    </a:lnTo>
                    <a:lnTo>
                      <a:pt x="126" y="38"/>
                    </a:lnTo>
                    <a:lnTo>
                      <a:pt x="126" y="38"/>
                    </a:lnTo>
                    <a:lnTo>
                      <a:pt x="126" y="44"/>
                    </a:lnTo>
                    <a:lnTo>
                      <a:pt x="126" y="44"/>
                    </a:lnTo>
                    <a:lnTo>
                      <a:pt x="126" y="44"/>
                    </a:lnTo>
                    <a:lnTo>
                      <a:pt x="126" y="44"/>
                    </a:lnTo>
                    <a:lnTo>
                      <a:pt x="126" y="44"/>
                    </a:lnTo>
                    <a:lnTo>
                      <a:pt x="126" y="50"/>
                    </a:lnTo>
                    <a:lnTo>
                      <a:pt x="126" y="50"/>
                    </a:lnTo>
                    <a:lnTo>
                      <a:pt x="126" y="50"/>
                    </a:lnTo>
                    <a:lnTo>
                      <a:pt x="126" y="50"/>
                    </a:lnTo>
                    <a:lnTo>
                      <a:pt x="126" y="56"/>
                    </a:lnTo>
                    <a:lnTo>
                      <a:pt x="126" y="56"/>
                    </a:lnTo>
                    <a:lnTo>
                      <a:pt x="126" y="56"/>
                    </a:lnTo>
                    <a:lnTo>
                      <a:pt x="126" y="56"/>
                    </a:lnTo>
                    <a:lnTo>
                      <a:pt x="126" y="56"/>
                    </a:lnTo>
                    <a:lnTo>
                      <a:pt x="132" y="56"/>
                    </a:lnTo>
                    <a:lnTo>
                      <a:pt x="132" y="56"/>
                    </a:lnTo>
                    <a:lnTo>
                      <a:pt x="132" y="56"/>
                    </a:lnTo>
                    <a:lnTo>
                      <a:pt x="139" y="56"/>
                    </a:lnTo>
                    <a:lnTo>
                      <a:pt x="139" y="56"/>
                    </a:lnTo>
                    <a:lnTo>
                      <a:pt x="139" y="63"/>
                    </a:lnTo>
                    <a:lnTo>
                      <a:pt x="139" y="63"/>
                    </a:lnTo>
                    <a:lnTo>
                      <a:pt x="139" y="63"/>
                    </a:lnTo>
                    <a:lnTo>
                      <a:pt x="145" y="63"/>
                    </a:lnTo>
                    <a:lnTo>
                      <a:pt x="145" y="63"/>
                    </a:lnTo>
                    <a:lnTo>
                      <a:pt x="145" y="63"/>
                    </a:lnTo>
                    <a:lnTo>
                      <a:pt x="145" y="63"/>
                    </a:lnTo>
                    <a:lnTo>
                      <a:pt x="145" y="63"/>
                    </a:lnTo>
                    <a:lnTo>
                      <a:pt x="145" y="63"/>
                    </a:lnTo>
                    <a:lnTo>
                      <a:pt x="145" y="63"/>
                    </a:lnTo>
                    <a:lnTo>
                      <a:pt x="145" y="63"/>
                    </a:lnTo>
                    <a:lnTo>
                      <a:pt x="145" y="63"/>
                    </a:lnTo>
                    <a:lnTo>
                      <a:pt x="145" y="63"/>
                    </a:lnTo>
                    <a:lnTo>
                      <a:pt x="151" y="63"/>
                    </a:lnTo>
                    <a:lnTo>
                      <a:pt x="151" y="63"/>
                    </a:lnTo>
                    <a:lnTo>
                      <a:pt x="151" y="63"/>
                    </a:lnTo>
                    <a:lnTo>
                      <a:pt x="151" y="63"/>
                    </a:lnTo>
                    <a:lnTo>
                      <a:pt x="151" y="63"/>
                    </a:lnTo>
                    <a:lnTo>
                      <a:pt x="151" y="63"/>
                    </a:lnTo>
                    <a:lnTo>
                      <a:pt x="151" y="63"/>
                    </a:lnTo>
                    <a:lnTo>
                      <a:pt x="151" y="63"/>
                    </a:lnTo>
                    <a:lnTo>
                      <a:pt x="151" y="56"/>
                    </a:lnTo>
                    <a:lnTo>
                      <a:pt x="151" y="56"/>
                    </a:lnTo>
                    <a:lnTo>
                      <a:pt x="151" y="56"/>
                    </a:lnTo>
                    <a:lnTo>
                      <a:pt x="151" y="56"/>
                    </a:lnTo>
                    <a:lnTo>
                      <a:pt x="151" y="56"/>
                    </a:lnTo>
                    <a:lnTo>
                      <a:pt x="151" y="56"/>
                    </a:lnTo>
                    <a:lnTo>
                      <a:pt x="151" y="56"/>
                    </a:lnTo>
                    <a:lnTo>
                      <a:pt x="151" y="56"/>
                    </a:lnTo>
                    <a:lnTo>
                      <a:pt x="151" y="56"/>
                    </a:lnTo>
                    <a:lnTo>
                      <a:pt x="151" y="56"/>
                    </a:lnTo>
                    <a:lnTo>
                      <a:pt x="151" y="56"/>
                    </a:lnTo>
                    <a:lnTo>
                      <a:pt x="145" y="56"/>
                    </a:lnTo>
                    <a:lnTo>
                      <a:pt x="145" y="56"/>
                    </a:lnTo>
                    <a:lnTo>
                      <a:pt x="145" y="50"/>
                    </a:lnTo>
                    <a:lnTo>
                      <a:pt x="145" y="50"/>
                    </a:lnTo>
                    <a:lnTo>
                      <a:pt x="151" y="50"/>
                    </a:lnTo>
                    <a:lnTo>
                      <a:pt x="151" y="50"/>
                    </a:lnTo>
                    <a:lnTo>
                      <a:pt x="151" y="50"/>
                    </a:lnTo>
                    <a:lnTo>
                      <a:pt x="151" y="50"/>
                    </a:lnTo>
                    <a:lnTo>
                      <a:pt x="151" y="44"/>
                    </a:lnTo>
                    <a:lnTo>
                      <a:pt x="151" y="44"/>
                    </a:lnTo>
                    <a:lnTo>
                      <a:pt x="151" y="44"/>
                    </a:lnTo>
                    <a:lnTo>
                      <a:pt x="151" y="44"/>
                    </a:lnTo>
                    <a:lnTo>
                      <a:pt x="158" y="44"/>
                    </a:lnTo>
                    <a:lnTo>
                      <a:pt x="164" y="44"/>
                    </a:lnTo>
                    <a:lnTo>
                      <a:pt x="164" y="44"/>
                    </a:lnTo>
                    <a:lnTo>
                      <a:pt x="164" y="44"/>
                    </a:lnTo>
                    <a:lnTo>
                      <a:pt x="164" y="44"/>
                    </a:lnTo>
                    <a:lnTo>
                      <a:pt x="164" y="44"/>
                    </a:lnTo>
                    <a:lnTo>
                      <a:pt x="164" y="44"/>
                    </a:lnTo>
                    <a:lnTo>
                      <a:pt x="158" y="38"/>
                    </a:lnTo>
                    <a:lnTo>
                      <a:pt x="158" y="38"/>
                    </a:lnTo>
                    <a:lnTo>
                      <a:pt x="158" y="38"/>
                    </a:lnTo>
                    <a:lnTo>
                      <a:pt x="158" y="38"/>
                    </a:lnTo>
                    <a:lnTo>
                      <a:pt x="158" y="38"/>
                    </a:lnTo>
                    <a:lnTo>
                      <a:pt x="158" y="38"/>
                    </a:lnTo>
                    <a:lnTo>
                      <a:pt x="158" y="38"/>
                    </a:lnTo>
                    <a:lnTo>
                      <a:pt x="158" y="38"/>
                    </a:lnTo>
                    <a:lnTo>
                      <a:pt x="164" y="38"/>
                    </a:lnTo>
                    <a:lnTo>
                      <a:pt x="164" y="38"/>
                    </a:lnTo>
                    <a:lnTo>
                      <a:pt x="164" y="44"/>
                    </a:lnTo>
                    <a:lnTo>
                      <a:pt x="170" y="44"/>
                    </a:lnTo>
                    <a:lnTo>
                      <a:pt x="170" y="44"/>
                    </a:lnTo>
                    <a:lnTo>
                      <a:pt x="170" y="38"/>
                    </a:lnTo>
                    <a:lnTo>
                      <a:pt x="170" y="38"/>
                    </a:lnTo>
                    <a:lnTo>
                      <a:pt x="170" y="38"/>
                    </a:lnTo>
                    <a:lnTo>
                      <a:pt x="170" y="38"/>
                    </a:lnTo>
                    <a:lnTo>
                      <a:pt x="164" y="38"/>
                    </a:lnTo>
                    <a:lnTo>
                      <a:pt x="164" y="38"/>
                    </a:lnTo>
                    <a:lnTo>
                      <a:pt x="164" y="31"/>
                    </a:lnTo>
                    <a:lnTo>
                      <a:pt x="164" y="31"/>
                    </a:lnTo>
                    <a:lnTo>
                      <a:pt x="164" y="31"/>
                    </a:lnTo>
                    <a:lnTo>
                      <a:pt x="164" y="31"/>
                    </a:lnTo>
                    <a:lnTo>
                      <a:pt x="164" y="31"/>
                    </a:lnTo>
                    <a:lnTo>
                      <a:pt x="164" y="31"/>
                    </a:lnTo>
                    <a:lnTo>
                      <a:pt x="164" y="31"/>
                    </a:lnTo>
                    <a:lnTo>
                      <a:pt x="164" y="31"/>
                    </a:lnTo>
                    <a:lnTo>
                      <a:pt x="158" y="31"/>
                    </a:lnTo>
                    <a:lnTo>
                      <a:pt x="158" y="31"/>
                    </a:lnTo>
                    <a:lnTo>
                      <a:pt x="158" y="31"/>
                    </a:lnTo>
                    <a:lnTo>
                      <a:pt x="158" y="31"/>
                    </a:lnTo>
                    <a:lnTo>
                      <a:pt x="158" y="31"/>
                    </a:lnTo>
                    <a:lnTo>
                      <a:pt x="158" y="25"/>
                    </a:lnTo>
                    <a:lnTo>
                      <a:pt x="158" y="25"/>
                    </a:lnTo>
                    <a:lnTo>
                      <a:pt x="158" y="25"/>
                    </a:lnTo>
                    <a:lnTo>
                      <a:pt x="158" y="25"/>
                    </a:lnTo>
                    <a:lnTo>
                      <a:pt x="158" y="19"/>
                    </a:lnTo>
                    <a:lnTo>
                      <a:pt x="158" y="19"/>
                    </a:lnTo>
                    <a:lnTo>
                      <a:pt x="158" y="19"/>
                    </a:lnTo>
                    <a:lnTo>
                      <a:pt x="158" y="19"/>
                    </a:lnTo>
                    <a:lnTo>
                      <a:pt x="158" y="12"/>
                    </a:lnTo>
                    <a:lnTo>
                      <a:pt x="158" y="12"/>
                    </a:lnTo>
                    <a:lnTo>
                      <a:pt x="158" y="12"/>
                    </a:lnTo>
                    <a:lnTo>
                      <a:pt x="158" y="12"/>
                    </a:lnTo>
                    <a:lnTo>
                      <a:pt x="164" y="12"/>
                    </a:lnTo>
                    <a:lnTo>
                      <a:pt x="164" y="12"/>
                    </a:lnTo>
                    <a:lnTo>
                      <a:pt x="164" y="12"/>
                    </a:lnTo>
                    <a:lnTo>
                      <a:pt x="164" y="6"/>
                    </a:lnTo>
                    <a:lnTo>
                      <a:pt x="164" y="6"/>
                    </a:lnTo>
                    <a:lnTo>
                      <a:pt x="164" y="6"/>
                    </a:lnTo>
                    <a:lnTo>
                      <a:pt x="170" y="6"/>
                    </a:lnTo>
                    <a:lnTo>
                      <a:pt x="170" y="6"/>
                    </a:lnTo>
                    <a:lnTo>
                      <a:pt x="170" y="6"/>
                    </a:lnTo>
                    <a:lnTo>
                      <a:pt x="170" y="6"/>
                    </a:lnTo>
                    <a:lnTo>
                      <a:pt x="170" y="6"/>
                    </a:lnTo>
                    <a:lnTo>
                      <a:pt x="170" y="6"/>
                    </a:lnTo>
                    <a:lnTo>
                      <a:pt x="170" y="6"/>
                    </a:lnTo>
                    <a:lnTo>
                      <a:pt x="170" y="6"/>
                    </a:lnTo>
                    <a:lnTo>
                      <a:pt x="176" y="12"/>
                    </a:lnTo>
                    <a:lnTo>
                      <a:pt x="176" y="12"/>
                    </a:lnTo>
                    <a:lnTo>
                      <a:pt x="176" y="6"/>
                    </a:lnTo>
                    <a:lnTo>
                      <a:pt x="176" y="6"/>
                    </a:lnTo>
                    <a:lnTo>
                      <a:pt x="176" y="6"/>
                    </a:lnTo>
                    <a:lnTo>
                      <a:pt x="176" y="6"/>
                    </a:lnTo>
                    <a:lnTo>
                      <a:pt x="176" y="6"/>
                    </a:lnTo>
                    <a:lnTo>
                      <a:pt x="176" y="6"/>
                    </a:lnTo>
                    <a:lnTo>
                      <a:pt x="176" y="6"/>
                    </a:lnTo>
                    <a:lnTo>
                      <a:pt x="183" y="6"/>
                    </a:lnTo>
                    <a:lnTo>
                      <a:pt x="183" y="6"/>
                    </a:lnTo>
                    <a:lnTo>
                      <a:pt x="183" y="6"/>
                    </a:lnTo>
                    <a:lnTo>
                      <a:pt x="183" y="6"/>
                    </a:lnTo>
                    <a:lnTo>
                      <a:pt x="183" y="6"/>
                    </a:lnTo>
                    <a:lnTo>
                      <a:pt x="183" y="6"/>
                    </a:lnTo>
                    <a:lnTo>
                      <a:pt x="183" y="6"/>
                    </a:lnTo>
                    <a:lnTo>
                      <a:pt x="183" y="6"/>
                    </a:lnTo>
                    <a:lnTo>
                      <a:pt x="183" y="6"/>
                    </a:lnTo>
                    <a:lnTo>
                      <a:pt x="183" y="6"/>
                    </a:lnTo>
                    <a:lnTo>
                      <a:pt x="183" y="6"/>
                    </a:lnTo>
                    <a:lnTo>
                      <a:pt x="183" y="6"/>
                    </a:lnTo>
                    <a:lnTo>
                      <a:pt x="189" y="0"/>
                    </a:lnTo>
                    <a:lnTo>
                      <a:pt x="189" y="0"/>
                    </a:lnTo>
                    <a:lnTo>
                      <a:pt x="189" y="0"/>
                    </a:lnTo>
                    <a:lnTo>
                      <a:pt x="189" y="0"/>
                    </a:lnTo>
                    <a:lnTo>
                      <a:pt x="195" y="0"/>
                    </a:lnTo>
                    <a:lnTo>
                      <a:pt x="195" y="6"/>
                    </a:lnTo>
                    <a:lnTo>
                      <a:pt x="195" y="6"/>
                    </a:lnTo>
                    <a:lnTo>
                      <a:pt x="195" y="6"/>
                    </a:lnTo>
                    <a:lnTo>
                      <a:pt x="195" y="6"/>
                    </a:lnTo>
                    <a:lnTo>
                      <a:pt x="195" y="6"/>
                    </a:lnTo>
                    <a:lnTo>
                      <a:pt x="195" y="6"/>
                    </a:lnTo>
                    <a:lnTo>
                      <a:pt x="195" y="6"/>
                    </a:lnTo>
                    <a:lnTo>
                      <a:pt x="195" y="6"/>
                    </a:lnTo>
                    <a:lnTo>
                      <a:pt x="195" y="6"/>
                    </a:lnTo>
                    <a:lnTo>
                      <a:pt x="195" y="12"/>
                    </a:lnTo>
                    <a:lnTo>
                      <a:pt x="202" y="12"/>
                    </a:lnTo>
                    <a:lnTo>
                      <a:pt x="202" y="12"/>
                    </a:lnTo>
                    <a:lnTo>
                      <a:pt x="195" y="12"/>
                    </a:lnTo>
                    <a:lnTo>
                      <a:pt x="195" y="12"/>
                    </a:lnTo>
                    <a:lnTo>
                      <a:pt x="195" y="12"/>
                    </a:lnTo>
                    <a:lnTo>
                      <a:pt x="195" y="12"/>
                    </a:lnTo>
                    <a:lnTo>
                      <a:pt x="195" y="12"/>
                    </a:lnTo>
                    <a:lnTo>
                      <a:pt x="195" y="12"/>
                    </a:lnTo>
                    <a:lnTo>
                      <a:pt x="195" y="12"/>
                    </a:lnTo>
                    <a:lnTo>
                      <a:pt x="195" y="19"/>
                    </a:lnTo>
                    <a:lnTo>
                      <a:pt x="195" y="19"/>
                    </a:lnTo>
                    <a:lnTo>
                      <a:pt x="195" y="19"/>
                    </a:lnTo>
                    <a:lnTo>
                      <a:pt x="195" y="19"/>
                    </a:lnTo>
                    <a:lnTo>
                      <a:pt x="189" y="19"/>
                    </a:lnTo>
                    <a:lnTo>
                      <a:pt x="189" y="19"/>
                    </a:lnTo>
                    <a:lnTo>
                      <a:pt x="189" y="19"/>
                    </a:lnTo>
                    <a:lnTo>
                      <a:pt x="189" y="19"/>
                    </a:lnTo>
                  </a:path>
                </a:pathLst>
              </a:custGeom>
              <a:noFill/>
              <a:ln w="0">
                <a:solidFill>
                  <a:srgbClr val="000000"/>
                </a:solidFill>
                <a:prstDash val="solid"/>
                <a:round/>
                <a:headEnd/>
                <a:tailEnd/>
              </a:ln>
            </p:spPr>
            <p:txBody>
              <a:bodyPr/>
              <a:lstStyle/>
              <a:p>
                <a:endParaRPr lang="en-US" dirty="0"/>
              </a:p>
            </p:txBody>
          </p:sp>
          <p:sp>
            <p:nvSpPr>
              <p:cNvPr id="82199" name="Freeform 14615"/>
              <p:cNvSpPr>
                <a:spLocks/>
              </p:cNvSpPr>
              <p:nvPr/>
            </p:nvSpPr>
            <p:spPr bwMode="auto">
              <a:xfrm>
                <a:off x="1359" y="1947"/>
                <a:ext cx="333" cy="641"/>
              </a:xfrm>
              <a:custGeom>
                <a:avLst/>
                <a:gdLst/>
                <a:ahLst/>
                <a:cxnLst>
                  <a:cxn ang="0">
                    <a:pos x="163" y="591"/>
                  </a:cxn>
                  <a:cxn ang="0">
                    <a:pos x="163" y="610"/>
                  </a:cxn>
                  <a:cxn ang="0">
                    <a:pos x="150" y="610"/>
                  </a:cxn>
                  <a:cxn ang="0">
                    <a:pos x="144" y="616"/>
                  </a:cxn>
                  <a:cxn ang="0">
                    <a:pos x="144" y="629"/>
                  </a:cxn>
                  <a:cxn ang="0">
                    <a:pos x="150" y="635"/>
                  </a:cxn>
                  <a:cxn ang="0">
                    <a:pos x="201" y="616"/>
                  </a:cxn>
                  <a:cxn ang="0">
                    <a:pos x="232" y="572"/>
                  </a:cxn>
                  <a:cxn ang="0">
                    <a:pos x="314" y="566"/>
                  </a:cxn>
                  <a:cxn ang="0">
                    <a:pos x="301" y="541"/>
                  </a:cxn>
                  <a:cxn ang="0">
                    <a:pos x="264" y="484"/>
                  </a:cxn>
                  <a:cxn ang="0">
                    <a:pos x="264" y="453"/>
                  </a:cxn>
                  <a:cxn ang="0">
                    <a:pos x="270" y="440"/>
                  </a:cxn>
                  <a:cxn ang="0">
                    <a:pos x="276" y="428"/>
                  </a:cxn>
                  <a:cxn ang="0">
                    <a:pos x="283" y="402"/>
                  </a:cxn>
                  <a:cxn ang="0">
                    <a:pos x="276" y="371"/>
                  </a:cxn>
                  <a:cxn ang="0">
                    <a:pos x="270" y="333"/>
                  </a:cxn>
                  <a:cxn ang="0">
                    <a:pos x="264" y="283"/>
                  </a:cxn>
                  <a:cxn ang="0">
                    <a:pos x="257" y="270"/>
                  </a:cxn>
                  <a:cxn ang="0">
                    <a:pos x="220" y="251"/>
                  </a:cxn>
                  <a:cxn ang="0">
                    <a:pos x="201" y="233"/>
                  </a:cxn>
                  <a:cxn ang="0">
                    <a:pos x="176" y="233"/>
                  </a:cxn>
                  <a:cxn ang="0">
                    <a:pos x="144" y="245"/>
                  </a:cxn>
                  <a:cxn ang="0">
                    <a:pos x="94" y="170"/>
                  </a:cxn>
                  <a:cxn ang="0">
                    <a:pos x="106" y="201"/>
                  </a:cxn>
                  <a:cxn ang="0">
                    <a:pos x="119" y="220"/>
                  </a:cxn>
                  <a:cxn ang="0">
                    <a:pos x="106" y="226"/>
                  </a:cxn>
                  <a:cxn ang="0">
                    <a:pos x="81" y="214"/>
                  </a:cxn>
                  <a:cxn ang="0">
                    <a:pos x="75" y="207"/>
                  </a:cxn>
                  <a:cxn ang="0">
                    <a:pos x="62" y="189"/>
                  </a:cxn>
                  <a:cxn ang="0">
                    <a:pos x="44" y="170"/>
                  </a:cxn>
                  <a:cxn ang="0">
                    <a:pos x="25" y="138"/>
                  </a:cxn>
                  <a:cxn ang="0">
                    <a:pos x="12" y="138"/>
                  </a:cxn>
                  <a:cxn ang="0">
                    <a:pos x="0" y="144"/>
                  </a:cxn>
                  <a:cxn ang="0">
                    <a:pos x="12" y="138"/>
                  </a:cxn>
                  <a:cxn ang="0">
                    <a:pos x="12" y="119"/>
                  </a:cxn>
                  <a:cxn ang="0">
                    <a:pos x="25" y="107"/>
                  </a:cxn>
                  <a:cxn ang="0">
                    <a:pos x="37" y="107"/>
                  </a:cxn>
                  <a:cxn ang="0">
                    <a:pos x="44" y="94"/>
                  </a:cxn>
                  <a:cxn ang="0">
                    <a:pos x="50" y="113"/>
                  </a:cxn>
                  <a:cxn ang="0">
                    <a:pos x="69" y="100"/>
                  </a:cxn>
                  <a:cxn ang="0">
                    <a:pos x="62" y="100"/>
                  </a:cxn>
                  <a:cxn ang="0">
                    <a:pos x="56" y="94"/>
                  </a:cxn>
                  <a:cxn ang="0">
                    <a:pos x="69" y="82"/>
                  </a:cxn>
                  <a:cxn ang="0">
                    <a:pos x="69" y="63"/>
                  </a:cxn>
                  <a:cxn ang="0">
                    <a:pos x="69" y="50"/>
                  </a:cxn>
                  <a:cxn ang="0">
                    <a:pos x="69" y="38"/>
                  </a:cxn>
                  <a:cxn ang="0">
                    <a:pos x="75" y="44"/>
                  </a:cxn>
                  <a:cxn ang="0">
                    <a:pos x="94" y="38"/>
                  </a:cxn>
                  <a:cxn ang="0">
                    <a:pos x="69" y="25"/>
                  </a:cxn>
                  <a:cxn ang="0">
                    <a:pos x="56" y="19"/>
                  </a:cxn>
                  <a:cxn ang="0">
                    <a:pos x="56" y="19"/>
                  </a:cxn>
                  <a:cxn ang="0">
                    <a:pos x="69" y="19"/>
                  </a:cxn>
                  <a:cxn ang="0">
                    <a:pos x="75" y="25"/>
                  </a:cxn>
                  <a:cxn ang="0">
                    <a:pos x="69" y="12"/>
                  </a:cxn>
                  <a:cxn ang="0">
                    <a:pos x="69" y="6"/>
                  </a:cxn>
                  <a:cxn ang="0">
                    <a:pos x="75" y="19"/>
                  </a:cxn>
                  <a:cxn ang="0">
                    <a:pos x="81" y="25"/>
                  </a:cxn>
                  <a:cxn ang="0">
                    <a:pos x="88" y="6"/>
                  </a:cxn>
                  <a:cxn ang="0">
                    <a:pos x="88" y="6"/>
                  </a:cxn>
                  <a:cxn ang="0">
                    <a:pos x="88" y="19"/>
                  </a:cxn>
                  <a:cxn ang="0">
                    <a:pos x="100" y="25"/>
                  </a:cxn>
                </a:cxnLst>
                <a:rect l="0" t="0" r="r" b="b"/>
                <a:pathLst>
                  <a:path w="333" h="641">
                    <a:moveTo>
                      <a:pt x="163" y="604"/>
                    </a:moveTo>
                    <a:lnTo>
                      <a:pt x="163" y="597"/>
                    </a:lnTo>
                    <a:lnTo>
                      <a:pt x="163" y="597"/>
                    </a:lnTo>
                    <a:lnTo>
                      <a:pt x="163" y="597"/>
                    </a:lnTo>
                    <a:lnTo>
                      <a:pt x="163" y="597"/>
                    </a:lnTo>
                    <a:lnTo>
                      <a:pt x="163" y="597"/>
                    </a:lnTo>
                    <a:lnTo>
                      <a:pt x="163" y="597"/>
                    </a:lnTo>
                    <a:lnTo>
                      <a:pt x="163" y="591"/>
                    </a:lnTo>
                    <a:lnTo>
                      <a:pt x="163" y="591"/>
                    </a:lnTo>
                    <a:lnTo>
                      <a:pt x="163" y="591"/>
                    </a:lnTo>
                    <a:lnTo>
                      <a:pt x="163" y="591"/>
                    </a:lnTo>
                    <a:lnTo>
                      <a:pt x="163" y="591"/>
                    </a:lnTo>
                    <a:lnTo>
                      <a:pt x="163" y="591"/>
                    </a:lnTo>
                    <a:lnTo>
                      <a:pt x="163" y="591"/>
                    </a:lnTo>
                    <a:lnTo>
                      <a:pt x="163" y="591"/>
                    </a:lnTo>
                    <a:lnTo>
                      <a:pt x="163" y="591"/>
                    </a:lnTo>
                    <a:lnTo>
                      <a:pt x="163" y="591"/>
                    </a:lnTo>
                    <a:lnTo>
                      <a:pt x="163" y="591"/>
                    </a:lnTo>
                    <a:lnTo>
                      <a:pt x="163" y="591"/>
                    </a:lnTo>
                    <a:lnTo>
                      <a:pt x="163" y="591"/>
                    </a:lnTo>
                    <a:lnTo>
                      <a:pt x="163" y="591"/>
                    </a:lnTo>
                    <a:lnTo>
                      <a:pt x="157" y="591"/>
                    </a:lnTo>
                    <a:lnTo>
                      <a:pt x="157" y="591"/>
                    </a:lnTo>
                    <a:lnTo>
                      <a:pt x="157" y="591"/>
                    </a:lnTo>
                    <a:lnTo>
                      <a:pt x="157" y="597"/>
                    </a:lnTo>
                    <a:lnTo>
                      <a:pt x="157" y="597"/>
                    </a:lnTo>
                    <a:lnTo>
                      <a:pt x="163" y="604"/>
                    </a:lnTo>
                    <a:lnTo>
                      <a:pt x="163" y="604"/>
                    </a:lnTo>
                    <a:lnTo>
                      <a:pt x="163" y="604"/>
                    </a:lnTo>
                    <a:lnTo>
                      <a:pt x="163" y="604"/>
                    </a:lnTo>
                    <a:lnTo>
                      <a:pt x="163" y="604"/>
                    </a:lnTo>
                    <a:lnTo>
                      <a:pt x="163" y="610"/>
                    </a:lnTo>
                    <a:lnTo>
                      <a:pt x="163" y="610"/>
                    </a:lnTo>
                    <a:lnTo>
                      <a:pt x="163" y="610"/>
                    </a:lnTo>
                    <a:lnTo>
                      <a:pt x="163" y="610"/>
                    </a:lnTo>
                    <a:lnTo>
                      <a:pt x="163" y="610"/>
                    </a:lnTo>
                    <a:lnTo>
                      <a:pt x="157" y="604"/>
                    </a:lnTo>
                    <a:lnTo>
                      <a:pt x="157" y="604"/>
                    </a:lnTo>
                    <a:lnTo>
                      <a:pt x="157" y="604"/>
                    </a:lnTo>
                    <a:lnTo>
                      <a:pt x="157" y="604"/>
                    </a:lnTo>
                    <a:lnTo>
                      <a:pt x="157" y="604"/>
                    </a:lnTo>
                    <a:lnTo>
                      <a:pt x="157" y="604"/>
                    </a:lnTo>
                    <a:lnTo>
                      <a:pt x="150" y="610"/>
                    </a:lnTo>
                    <a:lnTo>
                      <a:pt x="150" y="610"/>
                    </a:lnTo>
                    <a:lnTo>
                      <a:pt x="150" y="610"/>
                    </a:lnTo>
                    <a:lnTo>
                      <a:pt x="150" y="610"/>
                    </a:lnTo>
                    <a:lnTo>
                      <a:pt x="150" y="610"/>
                    </a:lnTo>
                    <a:lnTo>
                      <a:pt x="150" y="610"/>
                    </a:lnTo>
                    <a:lnTo>
                      <a:pt x="150" y="610"/>
                    </a:lnTo>
                    <a:lnTo>
                      <a:pt x="150" y="610"/>
                    </a:lnTo>
                    <a:lnTo>
                      <a:pt x="150" y="610"/>
                    </a:lnTo>
                    <a:lnTo>
                      <a:pt x="150" y="610"/>
                    </a:lnTo>
                    <a:lnTo>
                      <a:pt x="144" y="610"/>
                    </a:lnTo>
                    <a:lnTo>
                      <a:pt x="144" y="610"/>
                    </a:lnTo>
                    <a:lnTo>
                      <a:pt x="144" y="610"/>
                    </a:lnTo>
                    <a:lnTo>
                      <a:pt x="144" y="610"/>
                    </a:lnTo>
                    <a:lnTo>
                      <a:pt x="144" y="610"/>
                    </a:lnTo>
                    <a:lnTo>
                      <a:pt x="144" y="610"/>
                    </a:lnTo>
                    <a:lnTo>
                      <a:pt x="144" y="610"/>
                    </a:lnTo>
                    <a:lnTo>
                      <a:pt x="144" y="610"/>
                    </a:lnTo>
                    <a:lnTo>
                      <a:pt x="144" y="610"/>
                    </a:lnTo>
                    <a:lnTo>
                      <a:pt x="144" y="610"/>
                    </a:lnTo>
                    <a:lnTo>
                      <a:pt x="144" y="610"/>
                    </a:lnTo>
                    <a:lnTo>
                      <a:pt x="144" y="616"/>
                    </a:lnTo>
                    <a:lnTo>
                      <a:pt x="144" y="616"/>
                    </a:lnTo>
                    <a:lnTo>
                      <a:pt x="144" y="616"/>
                    </a:lnTo>
                    <a:lnTo>
                      <a:pt x="144" y="616"/>
                    </a:lnTo>
                    <a:lnTo>
                      <a:pt x="144" y="616"/>
                    </a:lnTo>
                    <a:lnTo>
                      <a:pt x="144" y="616"/>
                    </a:lnTo>
                    <a:lnTo>
                      <a:pt x="144" y="616"/>
                    </a:lnTo>
                    <a:lnTo>
                      <a:pt x="144" y="616"/>
                    </a:lnTo>
                    <a:lnTo>
                      <a:pt x="150" y="623"/>
                    </a:lnTo>
                    <a:lnTo>
                      <a:pt x="150" y="623"/>
                    </a:lnTo>
                    <a:lnTo>
                      <a:pt x="150" y="623"/>
                    </a:lnTo>
                    <a:lnTo>
                      <a:pt x="150" y="623"/>
                    </a:lnTo>
                    <a:lnTo>
                      <a:pt x="144" y="623"/>
                    </a:lnTo>
                    <a:lnTo>
                      <a:pt x="144" y="629"/>
                    </a:lnTo>
                    <a:lnTo>
                      <a:pt x="144" y="629"/>
                    </a:lnTo>
                    <a:lnTo>
                      <a:pt x="144" y="629"/>
                    </a:lnTo>
                    <a:lnTo>
                      <a:pt x="144" y="629"/>
                    </a:lnTo>
                    <a:lnTo>
                      <a:pt x="144" y="629"/>
                    </a:lnTo>
                    <a:lnTo>
                      <a:pt x="144" y="635"/>
                    </a:lnTo>
                    <a:lnTo>
                      <a:pt x="144" y="635"/>
                    </a:lnTo>
                    <a:lnTo>
                      <a:pt x="138" y="635"/>
                    </a:lnTo>
                    <a:lnTo>
                      <a:pt x="138" y="635"/>
                    </a:lnTo>
                    <a:lnTo>
                      <a:pt x="138" y="635"/>
                    </a:lnTo>
                    <a:lnTo>
                      <a:pt x="138" y="635"/>
                    </a:lnTo>
                    <a:lnTo>
                      <a:pt x="138" y="641"/>
                    </a:lnTo>
                    <a:lnTo>
                      <a:pt x="138" y="641"/>
                    </a:lnTo>
                    <a:lnTo>
                      <a:pt x="138" y="641"/>
                    </a:lnTo>
                    <a:lnTo>
                      <a:pt x="138" y="641"/>
                    </a:lnTo>
                    <a:lnTo>
                      <a:pt x="138" y="641"/>
                    </a:lnTo>
                    <a:lnTo>
                      <a:pt x="144" y="641"/>
                    </a:lnTo>
                    <a:lnTo>
                      <a:pt x="144" y="641"/>
                    </a:lnTo>
                    <a:lnTo>
                      <a:pt x="144" y="641"/>
                    </a:lnTo>
                    <a:lnTo>
                      <a:pt x="150" y="635"/>
                    </a:lnTo>
                    <a:lnTo>
                      <a:pt x="150" y="635"/>
                    </a:lnTo>
                    <a:lnTo>
                      <a:pt x="150" y="635"/>
                    </a:lnTo>
                    <a:lnTo>
                      <a:pt x="150" y="635"/>
                    </a:lnTo>
                    <a:lnTo>
                      <a:pt x="150" y="635"/>
                    </a:lnTo>
                    <a:lnTo>
                      <a:pt x="150" y="635"/>
                    </a:lnTo>
                    <a:lnTo>
                      <a:pt x="157" y="635"/>
                    </a:lnTo>
                    <a:lnTo>
                      <a:pt x="157" y="635"/>
                    </a:lnTo>
                    <a:lnTo>
                      <a:pt x="157" y="635"/>
                    </a:lnTo>
                    <a:lnTo>
                      <a:pt x="163" y="629"/>
                    </a:lnTo>
                    <a:lnTo>
                      <a:pt x="169" y="629"/>
                    </a:lnTo>
                    <a:lnTo>
                      <a:pt x="176" y="629"/>
                    </a:lnTo>
                    <a:lnTo>
                      <a:pt x="182" y="623"/>
                    </a:lnTo>
                    <a:lnTo>
                      <a:pt x="194" y="623"/>
                    </a:lnTo>
                    <a:lnTo>
                      <a:pt x="194" y="616"/>
                    </a:lnTo>
                    <a:lnTo>
                      <a:pt x="201" y="616"/>
                    </a:lnTo>
                    <a:lnTo>
                      <a:pt x="201" y="616"/>
                    </a:lnTo>
                    <a:lnTo>
                      <a:pt x="207" y="610"/>
                    </a:lnTo>
                    <a:lnTo>
                      <a:pt x="207" y="610"/>
                    </a:lnTo>
                    <a:lnTo>
                      <a:pt x="213" y="604"/>
                    </a:lnTo>
                    <a:lnTo>
                      <a:pt x="213" y="604"/>
                    </a:lnTo>
                    <a:lnTo>
                      <a:pt x="213" y="604"/>
                    </a:lnTo>
                    <a:lnTo>
                      <a:pt x="213" y="597"/>
                    </a:lnTo>
                    <a:lnTo>
                      <a:pt x="220" y="597"/>
                    </a:lnTo>
                    <a:lnTo>
                      <a:pt x="220" y="597"/>
                    </a:lnTo>
                    <a:lnTo>
                      <a:pt x="220" y="591"/>
                    </a:lnTo>
                    <a:lnTo>
                      <a:pt x="226" y="585"/>
                    </a:lnTo>
                    <a:lnTo>
                      <a:pt x="226" y="585"/>
                    </a:lnTo>
                    <a:lnTo>
                      <a:pt x="226" y="578"/>
                    </a:lnTo>
                    <a:lnTo>
                      <a:pt x="232" y="578"/>
                    </a:lnTo>
                    <a:lnTo>
                      <a:pt x="232" y="572"/>
                    </a:lnTo>
                    <a:lnTo>
                      <a:pt x="232" y="572"/>
                    </a:lnTo>
                    <a:lnTo>
                      <a:pt x="232" y="572"/>
                    </a:lnTo>
                    <a:lnTo>
                      <a:pt x="239" y="572"/>
                    </a:lnTo>
                    <a:lnTo>
                      <a:pt x="245" y="566"/>
                    </a:lnTo>
                    <a:lnTo>
                      <a:pt x="245" y="566"/>
                    </a:lnTo>
                    <a:lnTo>
                      <a:pt x="251" y="566"/>
                    </a:lnTo>
                    <a:lnTo>
                      <a:pt x="251" y="566"/>
                    </a:lnTo>
                    <a:lnTo>
                      <a:pt x="251" y="566"/>
                    </a:lnTo>
                    <a:lnTo>
                      <a:pt x="257" y="566"/>
                    </a:lnTo>
                    <a:lnTo>
                      <a:pt x="257" y="566"/>
                    </a:lnTo>
                    <a:lnTo>
                      <a:pt x="295" y="572"/>
                    </a:lnTo>
                    <a:lnTo>
                      <a:pt x="308" y="572"/>
                    </a:lnTo>
                    <a:lnTo>
                      <a:pt x="308" y="572"/>
                    </a:lnTo>
                    <a:lnTo>
                      <a:pt x="308" y="572"/>
                    </a:lnTo>
                    <a:lnTo>
                      <a:pt x="308" y="572"/>
                    </a:lnTo>
                    <a:lnTo>
                      <a:pt x="308" y="566"/>
                    </a:lnTo>
                    <a:lnTo>
                      <a:pt x="314" y="566"/>
                    </a:lnTo>
                    <a:lnTo>
                      <a:pt x="314" y="566"/>
                    </a:lnTo>
                    <a:lnTo>
                      <a:pt x="320" y="566"/>
                    </a:lnTo>
                    <a:lnTo>
                      <a:pt x="320" y="566"/>
                    </a:lnTo>
                    <a:lnTo>
                      <a:pt x="327" y="566"/>
                    </a:lnTo>
                    <a:lnTo>
                      <a:pt x="327" y="566"/>
                    </a:lnTo>
                    <a:lnTo>
                      <a:pt x="327" y="566"/>
                    </a:lnTo>
                    <a:lnTo>
                      <a:pt x="327" y="566"/>
                    </a:lnTo>
                    <a:lnTo>
                      <a:pt x="333" y="560"/>
                    </a:lnTo>
                    <a:lnTo>
                      <a:pt x="333" y="560"/>
                    </a:lnTo>
                    <a:lnTo>
                      <a:pt x="327" y="560"/>
                    </a:lnTo>
                    <a:lnTo>
                      <a:pt x="327" y="560"/>
                    </a:lnTo>
                    <a:lnTo>
                      <a:pt x="320" y="560"/>
                    </a:lnTo>
                    <a:lnTo>
                      <a:pt x="314" y="553"/>
                    </a:lnTo>
                    <a:lnTo>
                      <a:pt x="314" y="547"/>
                    </a:lnTo>
                    <a:lnTo>
                      <a:pt x="308" y="547"/>
                    </a:lnTo>
                    <a:lnTo>
                      <a:pt x="301" y="541"/>
                    </a:lnTo>
                    <a:lnTo>
                      <a:pt x="301" y="541"/>
                    </a:lnTo>
                    <a:lnTo>
                      <a:pt x="301" y="541"/>
                    </a:lnTo>
                    <a:lnTo>
                      <a:pt x="295" y="534"/>
                    </a:lnTo>
                    <a:lnTo>
                      <a:pt x="295" y="534"/>
                    </a:lnTo>
                    <a:lnTo>
                      <a:pt x="289" y="528"/>
                    </a:lnTo>
                    <a:lnTo>
                      <a:pt x="289" y="528"/>
                    </a:lnTo>
                    <a:lnTo>
                      <a:pt x="283" y="522"/>
                    </a:lnTo>
                    <a:lnTo>
                      <a:pt x="283" y="516"/>
                    </a:lnTo>
                    <a:lnTo>
                      <a:pt x="283" y="516"/>
                    </a:lnTo>
                    <a:lnTo>
                      <a:pt x="276" y="509"/>
                    </a:lnTo>
                    <a:lnTo>
                      <a:pt x="270" y="503"/>
                    </a:lnTo>
                    <a:lnTo>
                      <a:pt x="270" y="503"/>
                    </a:lnTo>
                    <a:lnTo>
                      <a:pt x="270" y="497"/>
                    </a:lnTo>
                    <a:lnTo>
                      <a:pt x="264" y="490"/>
                    </a:lnTo>
                    <a:lnTo>
                      <a:pt x="264" y="490"/>
                    </a:lnTo>
                    <a:lnTo>
                      <a:pt x="264" y="484"/>
                    </a:lnTo>
                    <a:lnTo>
                      <a:pt x="264" y="484"/>
                    </a:lnTo>
                    <a:lnTo>
                      <a:pt x="257" y="484"/>
                    </a:lnTo>
                    <a:lnTo>
                      <a:pt x="257" y="484"/>
                    </a:lnTo>
                    <a:lnTo>
                      <a:pt x="257" y="478"/>
                    </a:lnTo>
                    <a:lnTo>
                      <a:pt x="257" y="478"/>
                    </a:lnTo>
                    <a:lnTo>
                      <a:pt x="257" y="478"/>
                    </a:lnTo>
                    <a:lnTo>
                      <a:pt x="257" y="472"/>
                    </a:lnTo>
                    <a:lnTo>
                      <a:pt x="257" y="472"/>
                    </a:lnTo>
                    <a:lnTo>
                      <a:pt x="257" y="465"/>
                    </a:lnTo>
                    <a:lnTo>
                      <a:pt x="257" y="459"/>
                    </a:lnTo>
                    <a:lnTo>
                      <a:pt x="257" y="459"/>
                    </a:lnTo>
                    <a:lnTo>
                      <a:pt x="264" y="459"/>
                    </a:lnTo>
                    <a:lnTo>
                      <a:pt x="264" y="459"/>
                    </a:lnTo>
                    <a:lnTo>
                      <a:pt x="264" y="459"/>
                    </a:lnTo>
                    <a:lnTo>
                      <a:pt x="264" y="453"/>
                    </a:lnTo>
                    <a:lnTo>
                      <a:pt x="264" y="453"/>
                    </a:lnTo>
                    <a:lnTo>
                      <a:pt x="264" y="453"/>
                    </a:lnTo>
                    <a:lnTo>
                      <a:pt x="264" y="453"/>
                    </a:lnTo>
                    <a:lnTo>
                      <a:pt x="264" y="453"/>
                    </a:lnTo>
                    <a:lnTo>
                      <a:pt x="270" y="453"/>
                    </a:lnTo>
                    <a:lnTo>
                      <a:pt x="270" y="453"/>
                    </a:lnTo>
                    <a:lnTo>
                      <a:pt x="270" y="453"/>
                    </a:lnTo>
                    <a:lnTo>
                      <a:pt x="270" y="446"/>
                    </a:lnTo>
                    <a:lnTo>
                      <a:pt x="270" y="446"/>
                    </a:lnTo>
                    <a:lnTo>
                      <a:pt x="270" y="440"/>
                    </a:lnTo>
                    <a:lnTo>
                      <a:pt x="270" y="440"/>
                    </a:lnTo>
                    <a:lnTo>
                      <a:pt x="270" y="440"/>
                    </a:lnTo>
                    <a:lnTo>
                      <a:pt x="270" y="440"/>
                    </a:lnTo>
                    <a:lnTo>
                      <a:pt x="270" y="440"/>
                    </a:lnTo>
                    <a:lnTo>
                      <a:pt x="270" y="440"/>
                    </a:lnTo>
                    <a:lnTo>
                      <a:pt x="270" y="440"/>
                    </a:lnTo>
                    <a:lnTo>
                      <a:pt x="270" y="440"/>
                    </a:lnTo>
                    <a:lnTo>
                      <a:pt x="270" y="440"/>
                    </a:lnTo>
                    <a:lnTo>
                      <a:pt x="270" y="440"/>
                    </a:lnTo>
                    <a:lnTo>
                      <a:pt x="270" y="440"/>
                    </a:lnTo>
                    <a:lnTo>
                      <a:pt x="270" y="440"/>
                    </a:lnTo>
                    <a:lnTo>
                      <a:pt x="270" y="440"/>
                    </a:lnTo>
                    <a:lnTo>
                      <a:pt x="270" y="440"/>
                    </a:lnTo>
                    <a:lnTo>
                      <a:pt x="270" y="440"/>
                    </a:lnTo>
                    <a:lnTo>
                      <a:pt x="270" y="440"/>
                    </a:lnTo>
                    <a:lnTo>
                      <a:pt x="270" y="440"/>
                    </a:lnTo>
                    <a:lnTo>
                      <a:pt x="276" y="440"/>
                    </a:lnTo>
                    <a:lnTo>
                      <a:pt x="276" y="440"/>
                    </a:lnTo>
                    <a:lnTo>
                      <a:pt x="276" y="440"/>
                    </a:lnTo>
                    <a:lnTo>
                      <a:pt x="276" y="434"/>
                    </a:lnTo>
                    <a:lnTo>
                      <a:pt x="276" y="434"/>
                    </a:lnTo>
                    <a:lnTo>
                      <a:pt x="276" y="434"/>
                    </a:lnTo>
                    <a:lnTo>
                      <a:pt x="276" y="434"/>
                    </a:lnTo>
                    <a:lnTo>
                      <a:pt x="276" y="428"/>
                    </a:lnTo>
                    <a:lnTo>
                      <a:pt x="276" y="428"/>
                    </a:lnTo>
                    <a:lnTo>
                      <a:pt x="276" y="428"/>
                    </a:lnTo>
                    <a:lnTo>
                      <a:pt x="276" y="421"/>
                    </a:lnTo>
                    <a:lnTo>
                      <a:pt x="276" y="421"/>
                    </a:lnTo>
                    <a:lnTo>
                      <a:pt x="276" y="421"/>
                    </a:lnTo>
                    <a:lnTo>
                      <a:pt x="276" y="421"/>
                    </a:lnTo>
                    <a:lnTo>
                      <a:pt x="276" y="421"/>
                    </a:lnTo>
                    <a:lnTo>
                      <a:pt x="276" y="415"/>
                    </a:lnTo>
                    <a:lnTo>
                      <a:pt x="276" y="415"/>
                    </a:lnTo>
                    <a:lnTo>
                      <a:pt x="276" y="415"/>
                    </a:lnTo>
                    <a:lnTo>
                      <a:pt x="276" y="415"/>
                    </a:lnTo>
                    <a:lnTo>
                      <a:pt x="283" y="409"/>
                    </a:lnTo>
                    <a:lnTo>
                      <a:pt x="283" y="409"/>
                    </a:lnTo>
                    <a:lnTo>
                      <a:pt x="283" y="409"/>
                    </a:lnTo>
                    <a:lnTo>
                      <a:pt x="283" y="409"/>
                    </a:lnTo>
                    <a:lnTo>
                      <a:pt x="283" y="402"/>
                    </a:lnTo>
                    <a:lnTo>
                      <a:pt x="283" y="402"/>
                    </a:lnTo>
                    <a:lnTo>
                      <a:pt x="283" y="402"/>
                    </a:lnTo>
                    <a:lnTo>
                      <a:pt x="276" y="396"/>
                    </a:lnTo>
                    <a:lnTo>
                      <a:pt x="276" y="396"/>
                    </a:lnTo>
                    <a:lnTo>
                      <a:pt x="276" y="390"/>
                    </a:lnTo>
                    <a:lnTo>
                      <a:pt x="276" y="390"/>
                    </a:lnTo>
                    <a:lnTo>
                      <a:pt x="276" y="390"/>
                    </a:lnTo>
                    <a:lnTo>
                      <a:pt x="276" y="384"/>
                    </a:lnTo>
                    <a:lnTo>
                      <a:pt x="276" y="384"/>
                    </a:lnTo>
                    <a:lnTo>
                      <a:pt x="276" y="384"/>
                    </a:lnTo>
                    <a:lnTo>
                      <a:pt x="276" y="384"/>
                    </a:lnTo>
                    <a:lnTo>
                      <a:pt x="276" y="384"/>
                    </a:lnTo>
                    <a:lnTo>
                      <a:pt x="276" y="377"/>
                    </a:lnTo>
                    <a:lnTo>
                      <a:pt x="276" y="377"/>
                    </a:lnTo>
                    <a:lnTo>
                      <a:pt x="276" y="371"/>
                    </a:lnTo>
                    <a:lnTo>
                      <a:pt x="276" y="371"/>
                    </a:lnTo>
                    <a:lnTo>
                      <a:pt x="276" y="358"/>
                    </a:lnTo>
                    <a:lnTo>
                      <a:pt x="276" y="358"/>
                    </a:lnTo>
                    <a:lnTo>
                      <a:pt x="276" y="358"/>
                    </a:lnTo>
                    <a:lnTo>
                      <a:pt x="276" y="358"/>
                    </a:lnTo>
                    <a:lnTo>
                      <a:pt x="270" y="358"/>
                    </a:lnTo>
                    <a:lnTo>
                      <a:pt x="270" y="352"/>
                    </a:lnTo>
                    <a:lnTo>
                      <a:pt x="270" y="352"/>
                    </a:lnTo>
                    <a:lnTo>
                      <a:pt x="270" y="352"/>
                    </a:lnTo>
                    <a:lnTo>
                      <a:pt x="270" y="352"/>
                    </a:lnTo>
                    <a:lnTo>
                      <a:pt x="270" y="352"/>
                    </a:lnTo>
                    <a:lnTo>
                      <a:pt x="276" y="346"/>
                    </a:lnTo>
                    <a:lnTo>
                      <a:pt x="276" y="346"/>
                    </a:lnTo>
                    <a:lnTo>
                      <a:pt x="270" y="346"/>
                    </a:lnTo>
                    <a:lnTo>
                      <a:pt x="270" y="339"/>
                    </a:lnTo>
                    <a:lnTo>
                      <a:pt x="270" y="339"/>
                    </a:lnTo>
                    <a:lnTo>
                      <a:pt x="270" y="333"/>
                    </a:lnTo>
                    <a:lnTo>
                      <a:pt x="264" y="333"/>
                    </a:lnTo>
                    <a:lnTo>
                      <a:pt x="257" y="321"/>
                    </a:lnTo>
                    <a:lnTo>
                      <a:pt x="251" y="314"/>
                    </a:lnTo>
                    <a:lnTo>
                      <a:pt x="251" y="308"/>
                    </a:lnTo>
                    <a:lnTo>
                      <a:pt x="251" y="308"/>
                    </a:lnTo>
                    <a:lnTo>
                      <a:pt x="251" y="302"/>
                    </a:lnTo>
                    <a:lnTo>
                      <a:pt x="251" y="302"/>
                    </a:lnTo>
                    <a:lnTo>
                      <a:pt x="251" y="295"/>
                    </a:lnTo>
                    <a:lnTo>
                      <a:pt x="251" y="295"/>
                    </a:lnTo>
                    <a:lnTo>
                      <a:pt x="251" y="289"/>
                    </a:lnTo>
                    <a:lnTo>
                      <a:pt x="251" y="289"/>
                    </a:lnTo>
                    <a:lnTo>
                      <a:pt x="251" y="289"/>
                    </a:lnTo>
                    <a:lnTo>
                      <a:pt x="257" y="289"/>
                    </a:lnTo>
                    <a:lnTo>
                      <a:pt x="257" y="289"/>
                    </a:lnTo>
                    <a:lnTo>
                      <a:pt x="257" y="283"/>
                    </a:lnTo>
                    <a:lnTo>
                      <a:pt x="264" y="283"/>
                    </a:lnTo>
                    <a:lnTo>
                      <a:pt x="264" y="283"/>
                    </a:lnTo>
                    <a:lnTo>
                      <a:pt x="264" y="283"/>
                    </a:lnTo>
                    <a:lnTo>
                      <a:pt x="264" y="283"/>
                    </a:lnTo>
                    <a:lnTo>
                      <a:pt x="264" y="283"/>
                    </a:lnTo>
                    <a:lnTo>
                      <a:pt x="264" y="283"/>
                    </a:lnTo>
                    <a:lnTo>
                      <a:pt x="264" y="277"/>
                    </a:lnTo>
                    <a:lnTo>
                      <a:pt x="264" y="277"/>
                    </a:lnTo>
                    <a:lnTo>
                      <a:pt x="264" y="277"/>
                    </a:lnTo>
                    <a:lnTo>
                      <a:pt x="264" y="277"/>
                    </a:lnTo>
                    <a:lnTo>
                      <a:pt x="264" y="277"/>
                    </a:lnTo>
                    <a:lnTo>
                      <a:pt x="264" y="277"/>
                    </a:lnTo>
                    <a:lnTo>
                      <a:pt x="264" y="270"/>
                    </a:lnTo>
                    <a:lnTo>
                      <a:pt x="264" y="270"/>
                    </a:lnTo>
                    <a:lnTo>
                      <a:pt x="264" y="270"/>
                    </a:lnTo>
                    <a:lnTo>
                      <a:pt x="257" y="270"/>
                    </a:lnTo>
                    <a:lnTo>
                      <a:pt x="257" y="270"/>
                    </a:lnTo>
                    <a:lnTo>
                      <a:pt x="257" y="270"/>
                    </a:lnTo>
                    <a:lnTo>
                      <a:pt x="257" y="270"/>
                    </a:lnTo>
                    <a:lnTo>
                      <a:pt x="251" y="270"/>
                    </a:lnTo>
                    <a:lnTo>
                      <a:pt x="251" y="270"/>
                    </a:lnTo>
                    <a:lnTo>
                      <a:pt x="245" y="270"/>
                    </a:lnTo>
                    <a:lnTo>
                      <a:pt x="245" y="270"/>
                    </a:lnTo>
                    <a:lnTo>
                      <a:pt x="245" y="264"/>
                    </a:lnTo>
                    <a:lnTo>
                      <a:pt x="239" y="264"/>
                    </a:lnTo>
                    <a:lnTo>
                      <a:pt x="239" y="264"/>
                    </a:lnTo>
                    <a:lnTo>
                      <a:pt x="232" y="258"/>
                    </a:lnTo>
                    <a:lnTo>
                      <a:pt x="232" y="258"/>
                    </a:lnTo>
                    <a:lnTo>
                      <a:pt x="226" y="258"/>
                    </a:lnTo>
                    <a:lnTo>
                      <a:pt x="226" y="251"/>
                    </a:lnTo>
                    <a:lnTo>
                      <a:pt x="220" y="251"/>
                    </a:lnTo>
                    <a:lnTo>
                      <a:pt x="220" y="251"/>
                    </a:lnTo>
                    <a:lnTo>
                      <a:pt x="220" y="251"/>
                    </a:lnTo>
                    <a:lnTo>
                      <a:pt x="220" y="251"/>
                    </a:lnTo>
                    <a:lnTo>
                      <a:pt x="220" y="245"/>
                    </a:lnTo>
                    <a:lnTo>
                      <a:pt x="220" y="245"/>
                    </a:lnTo>
                    <a:lnTo>
                      <a:pt x="213" y="245"/>
                    </a:lnTo>
                    <a:lnTo>
                      <a:pt x="213" y="239"/>
                    </a:lnTo>
                    <a:lnTo>
                      <a:pt x="207" y="239"/>
                    </a:lnTo>
                    <a:lnTo>
                      <a:pt x="207" y="239"/>
                    </a:lnTo>
                    <a:lnTo>
                      <a:pt x="207" y="239"/>
                    </a:lnTo>
                    <a:lnTo>
                      <a:pt x="207" y="239"/>
                    </a:lnTo>
                    <a:lnTo>
                      <a:pt x="207" y="239"/>
                    </a:lnTo>
                    <a:lnTo>
                      <a:pt x="207" y="239"/>
                    </a:lnTo>
                    <a:lnTo>
                      <a:pt x="207" y="239"/>
                    </a:lnTo>
                    <a:lnTo>
                      <a:pt x="207" y="239"/>
                    </a:lnTo>
                    <a:lnTo>
                      <a:pt x="201" y="239"/>
                    </a:lnTo>
                    <a:lnTo>
                      <a:pt x="201" y="233"/>
                    </a:lnTo>
                    <a:lnTo>
                      <a:pt x="201" y="233"/>
                    </a:lnTo>
                    <a:lnTo>
                      <a:pt x="207" y="233"/>
                    </a:lnTo>
                    <a:lnTo>
                      <a:pt x="207" y="233"/>
                    </a:lnTo>
                    <a:lnTo>
                      <a:pt x="207" y="233"/>
                    </a:lnTo>
                    <a:lnTo>
                      <a:pt x="207" y="233"/>
                    </a:lnTo>
                    <a:lnTo>
                      <a:pt x="201" y="233"/>
                    </a:lnTo>
                    <a:lnTo>
                      <a:pt x="201" y="233"/>
                    </a:lnTo>
                    <a:lnTo>
                      <a:pt x="201" y="233"/>
                    </a:lnTo>
                    <a:lnTo>
                      <a:pt x="201" y="233"/>
                    </a:lnTo>
                    <a:lnTo>
                      <a:pt x="201" y="233"/>
                    </a:lnTo>
                    <a:lnTo>
                      <a:pt x="201" y="226"/>
                    </a:lnTo>
                    <a:lnTo>
                      <a:pt x="194" y="226"/>
                    </a:lnTo>
                    <a:lnTo>
                      <a:pt x="194" y="226"/>
                    </a:lnTo>
                    <a:lnTo>
                      <a:pt x="188" y="226"/>
                    </a:lnTo>
                    <a:lnTo>
                      <a:pt x="182" y="226"/>
                    </a:lnTo>
                    <a:lnTo>
                      <a:pt x="182" y="233"/>
                    </a:lnTo>
                    <a:lnTo>
                      <a:pt x="176" y="233"/>
                    </a:lnTo>
                    <a:lnTo>
                      <a:pt x="176" y="233"/>
                    </a:lnTo>
                    <a:lnTo>
                      <a:pt x="176" y="233"/>
                    </a:lnTo>
                    <a:lnTo>
                      <a:pt x="169" y="233"/>
                    </a:lnTo>
                    <a:lnTo>
                      <a:pt x="169" y="239"/>
                    </a:lnTo>
                    <a:lnTo>
                      <a:pt x="169" y="239"/>
                    </a:lnTo>
                    <a:lnTo>
                      <a:pt x="169" y="239"/>
                    </a:lnTo>
                    <a:lnTo>
                      <a:pt x="163" y="245"/>
                    </a:lnTo>
                    <a:lnTo>
                      <a:pt x="163" y="245"/>
                    </a:lnTo>
                    <a:lnTo>
                      <a:pt x="163" y="245"/>
                    </a:lnTo>
                    <a:lnTo>
                      <a:pt x="157" y="245"/>
                    </a:lnTo>
                    <a:lnTo>
                      <a:pt x="157" y="245"/>
                    </a:lnTo>
                    <a:lnTo>
                      <a:pt x="150" y="245"/>
                    </a:lnTo>
                    <a:lnTo>
                      <a:pt x="150" y="245"/>
                    </a:lnTo>
                    <a:lnTo>
                      <a:pt x="150" y="245"/>
                    </a:lnTo>
                    <a:lnTo>
                      <a:pt x="150" y="245"/>
                    </a:lnTo>
                    <a:lnTo>
                      <a:pt x="144" y="245"/>
                    </a:lnTo>
                    <a:lnTo>
                      <a:pt x="144" y="245"/>
                    </a:lnTo>
                    <a:lnTo>
                      <a:pt x="138" y="239"/>
                    </a:lnTo>
                    <a:lnTo>
                      <a:pt x="138" y="239"/>
                    </a:lnTo>
                    <a:lnTo>
                      <a:pt x="132" y="233"/>
                    </a:lnTo>
                    <a:lnTo>
                      <a:pt x="125" y="226"/>
                    </a:lnTo>
                    <a:lnTo>
                      <a:pt x="125" y="220"/>
                    </a:lnTo>
                    <a:lnTo>
                      <a:pt x="119" y="207"/>
                    </a:lnTo>
                    <a:lnTo>
                      <a:pt x="113" y="201"/>
                    </a:lnTo>
                    <a:lnTo>
                      <a:pt x="106" y="195"/>
                    </a:lnTo>
                    <a:lnTo>
                      <a:pt x="106" y="189"/>
                    </a:lnTo>
                    <a:lnTo>
                      <a:pt x="106" y="189"/>
                    </a:lnTo>
                    <a:lnTo>
                      <a:pt x="106" y="189"/>
                    </a:lnTo>
                    <a:lnTo>
                      <a:pt x="106" y="182"/>
                    </a:lnTo>
                    <a:lnTo>
                      <a:pt x="100" y="176"/>
                    </a:lnTo>
                    <a:lnTo>
                      <a:pt x="100" y="176"/>
                    </a:lnTo>
                    <a:lnTo>
                      <a:pt x="94" y="170"/>
                    </a:lnTo>
                    <a:lnTo>
                      <a:pt x="94" y="170"/>
                    </a:lnTo>
                    <a:lnTo>
                      <a:pt x="94" y="170"/>
                    </a:lnTo>
                    <a:lnTo>
                      <a:pt x="94" y="170"/>
                    </a:lnTo>
                    <a:lnTo>
                      <a:pt x="94" y="170"/>
                    </a:lnTo>
                    <a:lnTo>
                      <a:pt x="94" y="170"/>
                    </a:lnTo>
                    <a:lnTo>
                      <a:pt x="94" y="176"/>
                    </a:lnTo>
                    <a:lnTo>
                      <a:pt x="100" y="176"/>
                    </a:lnTo>
                    <a:lnTo>
                      <a:pt x="100" y="176"/>
                    </a:lnTo>
                    <a:lnTo>
                      <a:pt x="100" y="176"/>
                    </a:lnTo>
                    <a:lnTo>
                      <a:pt x="100" y="182"/>
                    </a:lnTo>
                    <a:lnTo>
                      <a:pt x="100" y="182"/>
                    </a:lnTo>
                    <a:lnTo>
                      <a:pt x="106" y="189"/>
                    </a:lnTo>
                    <a:lnTo>
                      <a:pt x="106" y="189"/>
                    </a:lnTo>
                    <a:lnTo>
                      <a:pt x="106" y="195"/>
                    </a:lnTo>
                    <a:lnTo>
                      <a:pt x="106" y="195"/>
                    </a:lnTo>
                    <a:lnTo>
                      <a:pt x="106" y="201"/>
                    </a:lnTo>
                    <a:lnTo>
                      <a:pt x="113" y="201"/>
                    </a:lnTo>
                    <a:lnTo>
                      <a:pt x="113" y="201"/>
                    </a:lnTo>
                    <a:lnTo>
                      <a:pt x="113" y="201"/>
                    </a:lnTo>
                    <a:lnTo>
                      <a:pt x="113" y="207"/>
                    </a:lnTo>
                    <a:lnTo>
                      <a:pt x="113" y="207"/>
                    </a:lnTo>
                    <a:lnTo>
                      <a:pt x="113" y="207"/>
                    </a:lnTo>
                    <a:lnTo>
                      <a:pt x="113" y="207"/>
                    </a:lnTo>
                    <a:lnTo>
                      <a:pt x="113" y="207"/>
                    </a:lnTo>
                    <a:lnTo>
                      <a:pt x="119" y="214"/>
                    </a:lnTo>
                    <a:lnTo>
                      <a:pt x="119" y="214"/>
                    </a:lnTo>
                    <a:lnTo>
                      <a:pt x="119" y="214"/>
                    </a:lnTo>
                    <a:lnTo>
                      <a:pt x="119" y="214"/>
                    </a:lnTo>
                    <a:lnTo>
                      <a:pt x="119" y="220"/>
                    </a:lnTo>
                    <a:lnTo>
                      <a:pt x="119" y="220"/>
                    </a:lnTo>
                    <a:lnTo>
                      <a:pt x="119" y="220"/>
                    </a:lnTo>
                    <a:lnTo>
                      <a:pt x="119" y="220"/>
                    </a:lnTo>
                    <a:lnTo>
                      <a:pt x="119" y="220"/>
                    </a:lnTo>
                    <a:lnTo>
                      <a:pt x="125" y="220"/>
                    </a:lnTo>
                    <a:lnTo>
                      <a:pt x="125" y="220"/>
                    </a:lnTo>
                    <a:lnTo>
                      <a:pt x="125" y="226"/>
                    </a:lnTo>
                    <a:lnTo>
                      <a:pt x="125" y="226"/>
                    </a:lnTo>
                    <a:lnTo>
                      <a:pt x="125" y="233"/>
                    </a:lnTo>
                    <a:lnTo>
                      <a:pt x="125" y="233"/>
                    </a:lnTo>
                    <a:lnTo>
                      <a:pt x="125" y="233"/>
                    </a:lnTo>
                    <a:lnTo>
                      <a:pt x="125" y="233"/>
                    </a:lnTo>
                    <a:lnTo>
                      <a:pt x="125" y="233"/>
                    </a:lnTo>
                    <a:lnTo>
                      <a:pt x="119" y="233"/>
                    </a:lnTo>
                    <a:lnTo>
                      <a:pt x="119" y="233"/>
                    </a:lnTo>
                    <a:lnTo>
                      <a:pt x="119" y="233"/>
                    </a:lnTo>
                    <a:lnTo>
                      <a:pt x="113" y="226"/>
                    </a:lnTo>
                    <a:lnTo>
                      <a:pt x="113" y="226"/>
                    </a:lnTo>
                    <a:lnTo>
                      <a:pt x="106" y="226"/>
                    </a:lnTo>
                    <a:lnTo>
                      <a:pt x="100" y="226"/>
                    </a:lnTo>
                    <a:lnTo>
                      <a:pt x="100" y="226"/>
                    </a:lnTo>
                    <a:lnTo>
                      <a:pt x="100" y="226"/>
                    </a:lnTo>
                    <a:lnTo>
                      <a:pt x="100" y="226"/>
                    </a:lnTo>
                    <a:lnTo>
                      <a:pt x="100" y="226"/>
                    </a:lnTo>
                    <a:lnTo>
                      <a:pt x="100" y="226"/>
                    </a:lnTo>
                    <a:lnTo>
                      <a:pt x="100" y="226"/>
                    </a:lnTo>
                    <a:lnTo>
                      <a:pt x="94" y="226"/>
                    </a:lnTo>
                    <a:lnTo>
                      <a:pt x="94" y="220"/>
                    </a:lnTo>
                    <a:lnTo>
                      <a:pt x="94" y="220"/>
                    </a:lnTo>
                    <a:lnTo>
                      <a:pt x="94" y="220"/>
                    </a:lnTo>
                    <a:lnTo>
                      <a:pt x="88" y="220"/>
                    </a:lnTo>
                    <a:lnTo>
                      <a:pt x="88" y="220"/>
                    </a:lnTo>
                    <a:lnTo>
                      <a:pt x="88" y="214"/>
                    </a:lnTo>
                    <a:lnTo>
                      <a:pt x="81" y="214"/>
                    </a:lnTo>
                    <a:lnTo>
                      <a:pt x="81" y="214"/>
                    </a:lnTo>
                    <a:lnTo>
                      <a:pt x="81" y="214"/>
                    </a:lnTo>
                    <a:lnTo>
                      <a:pt x="81" y="214"/>
                    </a:lnTo>
                    <a:lnTo>
                      <a:pt x="81" y="214"/>
                    </a:lnTo>
                    <a:lnTo>
                      <a:pt x="81" y="214"/>
                    </a:lnTo>
                    <a:lnTo>
                      <a:pt x="81" y="214"/>
                    </a:lnTo>
                    <a:lnTo>
                      <a:pt x="81" y="214"/>
                    </a:lnTo>
                    <a:lnTo>
                      <a:pt x="81" y="207"/>
                    </a:lnTo>
                    <a:lnTo>
                      <a:pt x="81" y="207"/>
                    </a:lnTo>
                    <a:lnTo>
                      <a:pt x="81" y="207"/>
                    </a:lnTo>
                    <a:lnTo>
                      <a:pt x="81" y="207"/>
                    </a:lnTo>
                    <a:lnTo>
                      <a:pt x="75" y="207"/>
                    </a:lnTo>
                    <a:lnTo>
                      <a:pt x="75" y="207"/>
                    </a:lnTo>
                    <a:lnTo>
                      <a:pt x="75" y="207"/>
                    </a:lnTo>
                    <a:lnTo>
                      <a:pt x="75" y="207"/>
                    </a:lnTo>
                    <a:lnTo>
                      <a:pt x="75" y="207"/>
                    </a:lnTo>
                    <a:lnTo>
                      <a:pt x="75" y="207"/>
                    </a:lnTo>
                    <a:lnTo>
                      <a:pt x="75" y="201"/>
                    </a:lnTo>
                    <a:lnTo>
                      <a:pt x="75" y="201"/>
                    </a:lnTo>
                    <a:lnTo>
                      <a:pt x="75" y="201"/>
                    </a:lnTo>
                    <a:lnTo>
                      <a:pt x="75" y="201"/>
                    </a:lnTo>
                    <a:lnTo>
                      <a:pt x="69" y="201"/>
                    </a:lnTo>
                    <a:lnTo>
                      <a:pt x="69" y="201"/>
                    </a:lnTo>
                    <a:lnTo>
                      <a:pt x="69" y="195"/>
                    </a:lnTo>
                    <a:lnTo>
                      <a:pt x="69" y="195"/>
                    </a:lnTo>
                    <a:lnTo>
                      <a:pt x="69" y="195"/>
                    </a:lnTo>
                    <a:lnTo>
                      <a:pt x="69" y="195"/>
                    </a:lnTo>
                    <a:lnTo>
                      <a:pt x="62" y="195"/>
                    </a:lnTo>
                    <a:lnTo>
                      <a:pt x="62" y="195"/>
                    </a:lnTo>
                    <a:lnTo>
                      <a:pt x="62" y="189"/>
                    </a:lnTo>
                    <a:lnTo>
                      <a:pt x="69" y="189"/>
                    </a:lnTo>
                    <a:lnTo>
                      <a:pt x="69" y="189"/>
                    </a:lnTo>
                    <a:lnTo>
                      <a:pt x="62" y="189"/>
                    </a:lnTo>
                    <a:lnTo>
                      <a:pt x="62" y="189"/>
                    </a:lnTo>
                    <a:lnTo>
                      <a:pt x="62" y="182"/>
                    </a:lnTo>
                    <a:lnTo>
                      <a:pt x="62" y="182"/>
                    </a:lnTo>
                    <a:lnTo>
                      <a:pt x="56" y="182"/>
                    </a:lnTo>
                    <a:lnTo>
                      <a:pt x="56" y="176"/>
                    </a:lnTo>
                    <a:lnTo>
                      <a:pt x="56" y="176"/>
                    </a:lnTo>
                    <a:lnTo>
                      <a:pt x="56" y="176"/>
                    </a:lnTo>
                    <a:lnTo>
                      <a:pt x="56" y="170"/>
                    </a:lnTo>
                    <a:lnTo>
                      <a:pt x="50" y="170"/>
                    </a:lnTo>
                    <a:lnTo>
                      <a:pt x="50" y="170"/>
                    </a:lnTo>
                    <a:lnTo>
                      <a:pt x="44" y="170"/>
                    </a:lnTo>
                    <a:lnTo>
                      <a:pt x="44" y="163"/>
                    </a:lnTo>
                    <a:lnTo>
                      <a:pt x="44" y="163"/>
                    </a:lnTo>
                    <a:lnTo>
                      <a:pt x="44" y="163"/>
                    </a:lnTo>
                    <a:lnTo>
                      <a:pt x="44" y="163"/>
                    </a:lnTo>
                    <a:lnTo>
                      <a:pt x="44" y="170"/>
                    </a:lnTo>
                    <a:lnTo>
                      <a:pt x="44" y="163"/>
                    </a:lnTo>
                    <a:lnTo>
                      <a:pt x="44" y="163"/>
                    </a:lnTo>
                    <a:lnTo>
                      <a:pt x="37" y="163"/>
                    </a:lnTo>
                    <a:lnTo>
                      <a:pt x="37" y="163"/>
                    </a:lnTo>
                    <a:lnTo>
                      <a:pt x="37" y="163"/>
                    </a:lnTo>
                    <a:lnTo>
                      <a:pt x="37" y="163"/>
                    </a:lnTo>
                    <a:lnTo>
                      <a:pt x="31" y="163"/>
                    </a:lnTo>
                    <a:lnTo>
                      <a:pt x="31" y="157"/>
                    </a:lnTo>
                    <a:lnTo>
                      <a:pt x="25" y="157"/>
                    </a:lnTo>
                    <a:lnTo>
                      <a:pt x="25" y="157"/>
                    </a:lnTo>
                    <a:lnTo>
                      <a:pt x="25" y="151"/>
                    </a:lnTo>
                    <a:lnTo>
                      <a:pt x="25" y="151"/>
                    </a:lnTo>
                    <a:lnTo>
                      <a:pt x="25" y="151"/>
                    </a:lnTo>
                    <a:lnTo>
                      <a:pt x="25" y="144"/>
                    </a:lnTo>
                    <a:lnTo>
                      <a:pt x="25" y="144"/>
                    </a:lnTo>
                    <a:lnTo>
                      <a:pt x="25" y="138"/>
                    </a:lnTo>
                    <a:lnTo>
                      <a:pt x="25" y="138"/>
                    </a:lnTo>
                    <a:lnTo>
                      <a:pt x="25" y="138"/>
                    </a:lnTo>
                    <a:lnTo>
                      <a:pt x="25" y="138"/>
                    </a:lnTo>
                    <a:lnTo>
                      <a:pt x="25" y="138"/>
                    </a:lnTo>
                    <a:lnTo>
                      <a:pt x="25" y="132"/>
                    </a:lnTo>
                    <a:lnTo>
                      <a:pt x="25" y="132"/>
                    </a:lnTo>
                    <a:lnTo>
                      <a:pt x="18" y="132"/>
                    </a:lnTo>
                    <a:lnTo>
                      <a:pt x="18" y="132"/>
                    </a:lnTo>
                    <a:lnTo>
                      <a:pt x="18" y="132"/>
                    </a:lnTo>
                    <a:lnTo>
                      <a:pt x="18" y="132"/>
                    </a:lnTo>
                    <a:lnTo>
                      <a:pt x="12" y="132"/>
                    </a:lnTo>
                    <a:lnTo>
                      <a:pt x="12" y="132"/>
                    </a:lnTo>
                    <a:lnTo>
                      <a:pt x="12" y="132"/>
                    </a:lnTo>
                    <a:lnTo>
                      <a:pt x="12" y="132"/>
                    </a:lnTo>
                    <a:lnTo>
                      <a:pt x="12" y="132"/>
                    </a:lnTo>
                    <a:lnTo>
                      <a:pt x="12" y="138"/>
                    </a:lnTo>
                    <a:lnTo>
                      <a:pt x="12" y="138"/>
                    </a:lnTo>
                    <a:lnTo>
                      <a:pt x="12" y="138"/>
                    </a:lnTo>
                    <a:lnTo>
                      <a:pt x="12" y="144"/>
                    </a:lnTo>
                    <a:lnTo>
                      <a:pt x="12" y="144"/>
                    </a:lnTo>
                    <a:lnTo>
                      <a:pt x="12" y="144"/>
                    </a:lnTo>
                    <a:lnTo>
                      <a:pt x="12" y="144"/>
                    </a:lnTo>
                    <a:lnTo>
                      <a:pt x="12" y="144"/>
                    </a:lnTo>
                    <a:lnTo>
                      <a:pt x="12" y="144"/>
                    </a:lnTo>
                    <a:lnTo>
                      <a:pt x="12" y="144"/>
                    </a:lnTo>
                    <a:lnTo>
                      <a:pt x="6" y="144"/>
                    </a:lnTo>
                    <a:lnTo>
                      <a:pt x="6" y="144"/>
                    </a:lnTo>
                    <a:lnTo>
                      <a:pt x="6" y="144"/>
                    </a:lnTo>
                    <a:lnTo>
                      <a:pt x="0" y="144"/>
                    </a:lnTo>
                    <a:lnTo>
                      <a:pt x="0" y="144"/>
                    </a:lnTo>
                    <a:lnTo>
                      <a:pt x="0" y="144"/>
                    </a:lnTo>
                    <a:lnTo>
                      <a:pt x="0" y="144"/>
                    </a:lnTo>
                    <a:lnTo>
                      <a:pt x="0" y="138"/>
                    </a:lnTo>
                    <a:lnTo>
                      <a:pt x="0" y="138"/>
                    </a:lnTo>
                    <a:lnTo>
                      <a:pt x="0" y="144"/>
                    </a:lnTo>
                    <a:lnTo>
                      <a:pt x="6" y="144"/>
                    </a:lnTo>
                    <a:lnTo>
                      <a:pt x="6" y="144"/>
                    </a:lnTo>
                    <a:lnTo>
                      <a:pt x="6" y="144"/>
                    </a:lnTo>
                    <a:lnTo>
                      <a:pt x="6" y="144"/>
                    </a:lnTo>
                    <a:lnTo>
                      <a:pt x="12" y="144"/>
                    </a:lnTo>
                    <a:lnTo>
                      <a:pt x="12" y="144"/>
                    </a:lnTo>
                    <a:lnTo>
                      <a:pt x="12" y="144"/>
                    </a:lnTo>
                    <a:lnTo>
                      <a:pt x="12" y="144"/>
                    </a:lnTo>
                    <a:lnTo>
                      <a:pt x="12" y="144"/>
                    </a:lnTo>
                    <a:lnTo>
                      <a:pt x="12" y="138"/>
                    </a:lnTo>
                    <a:lnTo>
                      <a:pt x="12" y="138"/>
                    </a:lnTo>
                    <a:lnTo>
                      <a:pt x="12" y="138"/>
                    </a:lnTo>
                    <a:lnTo>
                      <a:pt x="12" y="138"/>
                    </a:lnTo>
                    <a:lnTo>
                      <a:pt x="12" y="132"/>
                    </a:lnTo>
                    <a:lnTo>
                      <a:pt x="12" y="132"/>
                    </a:lnTo>
                    <a:lnTo>
                      <a:pt x="12" y="132"/>
                    </a:lnTo>
                    <a:lnTo>
                      <a:pt x="6" y="126"/>
                    </a:lnTo>
                    <a:lnTo>
                      <a:pt x="6" y="126"/>
                    </a:lnTo>
                    <a:lnTo>
                      <a:pt x="12" y="126"/>
                    </a:lnTo>
                    <a:lnTo>
                      <a:pt x="6" y="119"/>
                    </a:lnTo>
                    <a:lnTo>
                      <a:pt x="6" y="119"/>
                    </a:lnTo>
                    <a:lnTo>
                      <a:pt x="6" y="119"/>
                    </a:lnTo>
                    <a:lnTo>
                      <a:pt x="6" y="119"/>
                    </a:lnTo>
                    <a:lnTo>
                      <a:pt x="6" y="119"/>
                    </a:lnTo>
                    <a:lnTo>
                      <a:pt x="6" y="119"/>
                    </a:lnTo>
                    <a:lnTo>
                      <a:pt x="6" y="119"/>
                    </a:lnTo>
                    <a:lnTo>
                      <a:pt x="12" y="119"/>
                    </a:lnTo>
                    <a:lnTo>
                      <a:pt x="12" y="119"/>
                    </a:lnTo>
                    <a:lnTo>
                      <a:pt x="12" y="119"/>
                    </a:lnTo>
                    <a:lnTo>
                      <a:pt x="12" y="119"/>
                    </a:lnTo>
                    <a:lnTo>
                      <a:pt x="12" y="119"/>
                    </a:lnTo>
                    <a:lnTo>
                      <a:pt x="12" y="119"/>
                    </a:lnTo>
                    <a:lnTo>
                      <a:pt x="12" y="113"/>
                    </a:lnTo>
                    <a:lnTo>
                      <a:pt x="12" y="113"/>
                    </a:lnTo>
                    <a:lnTo>
                      <a:pt x="18" y="113"/>
                    </a:lnTo>
                    <a:lnTo>
                      <a:pt x="18" y="113"/>
                    </a:lnTo>
                    <a:lnTo>
                      <a:pt x="18" y="113"/>
                    </a:lnTo>
                    <a:lnTo>
                      <a:pt x="18" y="113"/>
                    </a:lnTo>
                    <a:lnTo>
                      <a:pt x="25" y="113"/>
                    </a:lnTo>
                    <a:lnTo>
                      <a:pt x="25" y="113"/>
                    </a:lnTo>
                    <a:lnTo>
                      <a:pt x="25" y="107"/>
                    </a:lnTo>
                    <a:lnTo>
                      <a:pt x="25" y="107"/>
                    </a:lnTo>
                    <a:lnTo>
                      <a:pt x="25" y="107"/>
                    </a:lnTo>
                    <a:lnTo>
                      <a:pt x="25" y="107"/>
                    </a:lnTo>
                    <a:lnTo>
                      <a:pt x="25" y="107"/>
                    </a:lnTo>
                    <a:lnTo>
                      <a:pt x="25" y="107"/>
                    </a:lnTo>
                    <a:lnTo>
                      <a:pt x="25" y="107"/>
                    </a:lnTo>
                    <a:lnTo>
                      <a:pt x="25" y="107"/>
                    </a:lnTo>
                    <a:lnTo>
                      <a:pt x="25" y="107"/>
                    </a:lnTo>
                    <a:lnTo>
                      <a:pt x="31" y="107"/>
                    </a:lnTo>
                    <a:lnTo>
                      <a:pt x="31" y="100"/>
                    </a:lnTo>
                    <a:lnTo>
                      <a:pt x="31" y="100"/>
                    </a:lnTo>
                    <a:lnTo>
                      <a:pt x="31" y="100"/>
                    </a:lnTo>
                    <a:lnTo>
                      <a:pt x="31" y="100"/>
                    </a:lnTo>
                    <a:lnTo>
                      <a:pt x="31" y="100"/>
                    </a:lnTo>
                    <a:lnTo>
                      <a:pt x="31" y="100"/>
                    </a:lnTo>
                    <a:lnTo>
                      <a:pt x="31" y="100"/>
                    </a:lnTo>
                    <a:lnTo>
                      <a:pt x="31" y="100"/>
                    </a:lnTo>
                    <a:lnTo>
                      <a:pt x="31" y="100"/>
                    </a:lnTo>
                    <a:lnTo>
                      <a:pt x="31" y="107"/>
                    </a:lnTo>
                    <a:lnTo>
                      <a:pt x="37" y="107"/>
                    </a:lnTo>
                    <a:lnTo>
                      <a:pt x="37" y="107"/>
                    </a:lnTo>
                    <a:lnTo>
                      <a:pt x="37" y="107"/>
                    </a:lnTo>
                    <a:lnTo>
                      <a:pt x="37" y="100"/>
                    </a:lnTo>
                    <a:lnTo>
                      <a:pt x="37" y="100"/>
                    </a:lnTo>
                    <a:lnTo>
                      <a:pt x="37" y="100"/>
                    </a:lnTo>
                    <a:lnTo>
                      <a:pt x="37" y="100"/>
                    </a:lnTo>
                    <a:lnTo>
                      <a:pt x="37" y="100"/>
                    </a:lnTo>
                    <a:lnTo>
                      <a:pt x="44" y="100"/>
                    </a:lnTo>
                    <a:lnTo>
                      <a:pt x="44" y="100"/>
                    </a:lnTo>
                    <a:lnTo>
                      <a:pt x="44" y="94"/>
                    </a:lnTo>
                    <a:lnTo>
                      <a:pt x="44" y="94"/>
                    </a:lnTo>
                    <a:lnTo>
                      <a:pt x="44" y="94"/>
                    </a:lnTo>
                    <a:lnTo>
                      <a:pt x="44" y="94"/>
                    </a:lnTo>
                    <a:lnTo>
                      <a:pt x="44" y="94"/>
                    </a:lnTo>
                    <a:lnTo>
                      <a:pt x="44" y="94"/>
                    </a:lnTo>
                    <a:lnTo>
                      <a:pt x="44" y="94"/>
                    </a:lnTo>
                    <a:lnTo>
                      <a:pt x="44" y="94"/>
                    </a:lnTo>
                    <a:lnTo>
                      <a:pt x="44" y="100"/>
                    </a:lnTo>
                    <a:lnTo>
                      <a:pt x="44" y="100"/>
                    </a:lnTo>
                    <a:lnTo>
                      <a:pt x="44" y="100"/>
                    </a:lnTo>
                    <a:lnTo>
                      <a:pt x="44" y="100"/>
                    </a:lnTo>
                    <a:lnTo>
                      <a:pt x="44" y="100"/>
                    </a:lnTo>
                    <a:lnTo>
                      <a:pt x="44" y="107"/>
                    </a:lnTo>
                    <a:lnTo>
                      <a:pt x="44" y="107"/>
                    </a:lnTo>
                    <a:lnTo>
                      <a:pt x="44" y="107"/>
                    </a:lnTo>
                    <a:lnTo>
                      <a:pt x="44" y="107"/>
                    </a:lnTo>
                    <a:lnTo>
                      <a:pt x="44" y="113"/>
                    </a:lnTo>
                    <a:lnTo>
                      <a:pt x="50" y="113"/>
                    </a:lnTo>
                    <a:lnTo>
                      <a:pt x="50" y="113"/>
                    </a:lnTo>
                    <a:lnTo>
                      <a:pt x="50" y="113"/>
                    </a:lnTo>
                    <a:lnTo>
                      <a:pt x="50" y="113"/>
                    </a:lnTo>
                    <a:lnTo>
                      <a:pt x="50" y="113"/>
                    </a:lnTo>
                    <a:lnTo>
                      <a:pt x="50" y="119"/>
                    </a:lnTo>
                    <a:lnTo>
                      <a:pt x="56" y="119"/>
                    </a:lnTo>
                    <a:lnTo>
                      <a:pt x="56" y="119"/>
                    </a:lnTo>
                    <a:lnTo>
                      <a:pt x="56" y="119"/>
                    </a:lnTo>
                    <a:lnTo>
                      <a:pt x="56" y="119"/>
                    </a:lnTo>
                    <a:lnTo>
                      <a:pt x="62" y="119"/>
                    </a:lnTo>
                    <a:lnTo>
                      <a:pt x="69" y="113"/>
                    </a:lnTo>
                    <a:lnTo>
                      <a:pt x="69" y="113"/>
                    </a:lnTo>
                    <a:lnTo>
                      <a:pt x="69" y="113"/>
                    </a:lnTo>
                    <a:lnTo>
                      <a:pt x="69" y="107"/>
                    </a:lnTo>
                    <a:lnTo>
                      <a:pt x="75" y="107"/>
                    </a:lnTo>
                    <a:lnTo>
                      <a:pt x="69" y="107"/>
                    </a:lnTo>
                    <a:lnTo>
                      <a:pt x="69" y="107"/>
                    </a:lnTo>
                    <a:lnTo>
                      <a:pt x="69" y="100"/>
                    </a:lnTo>
                    <a:lnTo>
                      <a:pt x="69" y="100"/>
                    </a:lnTo>
                    <a:lnTo>
                      <a:pt x="69" y="100"/>
                    </a:lnTo>
                    <a:lnTo>
                      <a:pt x="69" y="94"/>
                    </a:lnTo>
                    <a:lnTo>
                      <a:pt x="69" y="94"/>
                    </a:lnTo>
                    <a:lnTo>
                      <a:pt x="69" y="94"/>
                    </a:lnTo>
                    <a:lnTo>
                      <a:pt x="69" y="94"/>
                    </a:lnTo>
                    <a:lnTo>
                      <a:pt x="69" y="94"/>
                    </a:lnTo>
                    <a:lnTo>
                      <a:pt x="69" y="94"/>
                    </a:lnTo>
                    <a:lnTo>
                      <a:pt x="69" y="94"/>
                    </a:lnTo>
                    <a:lnTo>
                      <a:pt x="69" y="88"/>
                    </a:lnTo>
                    <a:lnTo>
                      <a:pt x="69" y="88"/>
                    </a:lnTo>
                    <a:lnTo>
                      <a:pt x="62" y="88"/>
                    </a:lnTo>
                    <a:lnTo>
                      <a:pt x="62" y="94"/>
                    </a:lnTo>
                    <a:lnTo>
                      <a:pt x="62" y="94"/>
                    </a:lnTo>
                    <a:lnTo>
                      <a:pt x="69" y="94"/>
                    </a:lnTo>
                    <a:lnTo>
                      <a:pt x="69" y="94"/>
                    </a:lnTo>
                    <a:lnTo>
                      <a:pt x="62" y="94"/>
                    </a:lnTo>
                    <a:lnTo>
                      <a:pt x="62" y="100"/>
                    </a:lnTo>
                    <a:lnTo>
                      <a:pt x="62" y="100"/>
                    </a:lnTo>
                    <a:lnTo>
                      <a:pt x="62" y="100"/>
                    </a:lnTo>
                    <a:lnTo>
                      <a:pt x="62" y="100"/>
                    </a:lnTo>
                    <a:lnTo>
                      <a:pt x="62" y="100"/>
                    </a:lnTo>
                    <a:lnTo>
                      <a:pt x="62" y="100"/>
                    </a:lnTo>
                    <a:lnTo>
                      <a:pt x="62" y="94"/>
                    </a:lnTo>
                    <a:lnTo>
                      <a:pt x="62" y="94"/>
                    </a:lnTo>
                    <a:lnTo>
                      <a:pt x="62" y="94"/>
                    </a:lnTo>
                    <a:lnTo>
                      <a:pt x="62" y="94"/>
                    </a:lnTo>
                    <a:lnTo>
                      <a:pt x="62" y="94"/>
                    </a:lnTo>
                    <a:lnTo>
                      <a:pt x="62" y="94"/>
                    </a:lnTo>
                    <a:lnTo>
                      <a:pt x="62" y="94"/>
                    </a:lnTo>
                    <a:lnTo>
                      <a:pt x="62" y="94"/>
                    </a:lnTo>
                    <a:lnTo>
                      <a:pt x="56" y="94"/>
                    </a:lnTo>
                    <a:lnTo>
                      <a:pt x="56" y="94"/>
                    </a:lnTo>
                    <a:lnTo>
                      <a:pt x="56" y="94"/>
                    </a:lnTo>
                    <a:lnTo>
                      <a:pt x="56" y="94"/>
                    </a:lnTo>
                    <a:lnTo>
                      <a:pt x="56" y="94"/>
                    </a:lnTo>
                    <a:lnTo>
                      <a:pt x="56" y="88"/>
                    </a:lnTo>
                    <a:lnTo>
                      <a:pt x="62" y="88"/>
                    </a:lnTo>
                    <a:lnTo>
                      <a:pt x="62" y="88"/>
                    </a:lnTo>
                    <a:lnTo>
                      <a:pt x="62" y="88"/>
                    </a:lnTo>
                    <a:lnTo>
                      <a:pt x="62" y="88"/>
                    </a:lnTo>
                    <a:lnTo>
                      <a:pt x="56" y="88"/>
                    </a:lnTo>
                    <a:lnTo>
                      <a:pt x="62" y="82"/>
                    </a:lnTo>
                    <a:lnTo>
                      <a:pt x="62" y="82"/>
                    </a:lnTo>
                    <a:lnTo>
                      <a:pt x="62" y="82"/>
                    </a:lnTo>
                    <a:lnTo>
                      <a:pt x="62" y="82"/>
                    </a:lnTo>
                    <a:lnTo>
                      <a:pt x="62" y="82"/>
                    </a:lnTo>
                    <a:lnTo>
                      <a:pt x="62" y="82"/>
                    </a:lnTo>
                    <a:lnTo>
                      <a:pt x="62" y="82"/>
                    </a:lnTo>
                    <a:lnTo>
                      <a:pt x="69" y="82"/>
                    </a:lnTo>
                    <a:lnTo>
                      <a:pt x="69" y="82"/>
                    </a:lnTo>
                    <a:lnTo>
                      <a:pt x="69" y="82"/>
                    </a:lnTo>
                    <a:lnTo>
                      <a:pt x="69" y="82"/>
                    </a:lnTo>
                    <a:lnTo>
                      <a:pt x="69" y="82"/>
                    </a:lnTo>
                    <a:lnTo>
                      <a:pt x="69" y="75"/>
                    </a:lnTo>
                    <a:lnTo>
                      <a:pt x="69" y="75"/>
                    </a:lnTo>
                    <a:lnTo>
                      <a:pt x="69" y="75"/>
                    </a:lnTo>
                    <a:lnTo>
                      <a:pt x="69" y="75"/>
                    </a:lnTo>
                    <a:lnTo>
                      <a:pt x="69" y="69"/>
                    </a:lnTo>
                    <a:lnTo>
                      <a:pt x="69" y="69"/>
                    </a:lnTo>
                    <a:lnTo>
                      <a:pt x="69" y="69"/>
                    </a:lnTo>
                    <a:lnTo>
                      <a:pt x="69" y="69"/>
                    </a:lnTo>
                    <a:lnTo>
                      <a:pt x="69" y="63"/>
                    </a:lnTo>
                    <a:lnTo>
                      <a:pt x="69" y="63"/>
                    </a:lnTo>
                    <a:lnTo>
                      <a:pt x="69" y="63"/>
                    </a:lnTo>
                    <a:lnTo>
                      <a:pt x="69" y="63"/>
                    </a:lnTo>
                    <a:lnTo>
                      <a:pt x="69" y="56"/>
                    </a:lnTo>
                    <a:lnTo>
                      <a:pt x="69" y="56"/>
                    </a:lnTo>
                    <a:lnTo>
                      <a:pt x="69" y="56"/>
                    </a:lnTo>
                    <a:lnTo>
                      <a:pt x="69" y="56"/>
                    </a:lnTo>
                    <a:lnTo>
                      <a:pt x="69" y="56"/>
                    </a:lnTo>
                    <a:lnTo>
                      <a:pt x="69" y="56"/>
                    </a:lnTo>
                    <a:lnTo>
                      <a:pt x="69" y="56"/>
                    </a:lnTo>
                    <a:lnTo>
                      <a:pt x="69" y="50"/>
                    </a:lnTo>
                    <a:lnTo>
                      <a:pt x="69" y="50"/>
                    </a:lnTo>
                    <a:lnTo>
                      <a:pt x="69" y="50"/>
                    </a:lnTo>
                    <a:lnTo>
                      <a:pt x="69" y="50"/>
                    </a:lnTo>
                    <a:lnTo>
                      <a:pt x="69" y="50"/>
                    </a:lnTo>
                    <a:lnTo>
                      <a:pt x="69" y="50"/>
                    </a:lnTo>
                    <a:lnTo>
                      <a:pt x="69" y="50"/>
                    </a:lnTo>
                    <a:lnTo>
                      <a:pt x="69" y="50"/>
                    </a:lnTo>
                    <a:lnTo>
                      <a:pt x="69" y="50"/>
                    </a:lnTo>
                    <a:lnTo>
                      <a:pt x="69" y="50"/>
                    </a:lnTo>
                    <a:lnTo>
                      <a:pt x="75" y="50"/>
                    </a:lnTo>
                    <a:lnTo>
                      <a:pt x="75" y="50"/>
                    </a:lnTo>
                    <a:lnTo>
                      <a:pt x="75" y="50"/>
                    </a:lnTo>
                    <a:lnTo>
                      <a:pt x="69" y="44"/>
                    </a:lnTo>
                    <a:lnTo>
                      <a:pt x="69" y="44"/>
                    </a:lnTo>
                    <a:lnTo>
                      <a:pt x="69" y="44"/>
                    </a:lnTo>
                    <a:lnTo>
                      <a:pt x="69" y="44"/>
                    </a:lnTo>
                    <a:lnTo>
                      <a:pt x="69" y="44"/>
                    </a:lnTo>
                    <a:lnTo>
                      <a:pt x="69" y="38"/>
                    </a:lnTo>
                    <a:lnTo>
                      <a:pt x="69" y="38"/>
                    </a:lnTo>
                    <a:lnTo>
                      <a:pt x="69" y="38"/>
                    </a:lnTo>
                    <a:lnTo>
                      <a:pt x="69" y="38"/>
                    </a:lnTo>
                    <a:lnTo>
                      <a:pt x="69" y="38"/>
                    </a:lnTo>
                    <a:lnTo>
                      <a:pt x="69" y="38"/>
                    </a:lnTo>
                    <a:lnTo>
                      <a:pt x="69" y="38"/>
                    </a:lnTo>
                    <a:lnTo>
                      <a:pt x="69" y="38"/>
                    </a:lnTo>
                    <a:lnTo>
                      <a:pt x="69" y="38"/>
                    </a:lnTo>
                    <a:lnTo>
                      <a:pt x="69" y="38"/>
                    </a:lnTo>
                    <a:lnTo>
                      <a:pt x="69" y="38"/>
                    </a:lnTo>
                    <a:lnTo>
                      <a:pt x="69" y="38"/>
                    </a:lnTo>
                    <a:lnTo>
                      <a:pt x="69" y="38"/>
                    </a:lnTo>
                    <a:lnTo>
                      <a:pt x="69" y="38"/>
                    </a:lnTo>
                    <a:lnTo>
                      <a:pt x="69" y="38"/>
                    </a:lnTo>
                    <a:lnTo>
                      <a:pt x="69" y="38"/>
                    </a:lnTo>
                    <a:lnTo>
                      <a:pt x="75" y="38"/>
                    </a:lnTo>
                    <a:lnTo>
                      <a:pt x="75" y="38"/>
                    </a:lnTo>
                    <a:lnTo>
                      <a:pt x="75" y="44"/>
                    </a:lnTo>
                    <a:lnTo>
                      <a:pt x="75" y="44"/>
                    </a:lnTo>
                    <a:lnTo>
                      <a:pt x="75" y="44"/>
                    </a:lnTo>
                    <a:lnTo>
                      <a:pt x="75" y="44"/>
                    </a:lnTo>
                    <a:lnTo>
                      <a:pt x="75" y="44"/>
                    </a:lnTo>
                    <a:lnTo>
                      <a:pt x="75" y="44"/>
                    </a:lnTo>
                    <a:lnTo>
                      <a:pt x="81" y="44"/>
                    </a:lnTo>
                    <a:lnTo>
                      <a:pt x="81" y="44"/>
                    </a:lnTo>
                    <a:lnTo>
                      <a:pt x="81" y="44"/>
                    </a:lnTo>
                    <a:lnTo>
                      <a:pt x="81" y="44"/>
                    </a:lnTo>
                    <a:lnTo>
                      <a:pt x="81" y="44"/>
                    </a:lnTo>
                    <a:lnTo>
                      <a:pt x="88" y="50"/>
                    </a:lnTo>
                    <a:lnTo>
                      <a:pt x="88" y="50"/>
                    </a:lnTo>
                    <a:lnTo>
                      <a:pt x="88" y="44"/>
                    </a:lnTo>
                    <a:lnTo>
                      <a:pt x="94" y="44"/>
                    </a:lnTo>
                    <a:lnTo>
                      <a:pt x="94" y="44"/>
                    </a:lnTo>
                    <a:lnTo>
                      <a:pt x="94" y="44"/>
                    </a:lnTo>
                    <a:lnTo>
                      <a:pt x="94" y="38"/>
                    </a:lnTo>
                    <a:lnTo>
                      <a:pt x="94" y="38"/>
                    </a:lnTo>
                    <a:lnTo>
                      <a:pt x="94" y="38"/>
                    </a:lnTo>
                    <a:lnTo>
                      <a:pt x="94" y="38"/>
                    </a:lnTo>
                    <a:lnTo>
                      <a:pt x="88" y="38"/>
                    </a:lnTo>
                    <a:lnTo>
                      <a:pt x="88" y="38"/>
                    </a:lnTo>
                    <a:lnTo>
                      <a:pt x="88" y="38"/>
                    </a:lnTo>
                    <a:lnTo>
                      <a:pt x="81" y="38"/>
                    </a:lnTo>
                    <a:lnTo>
                      <a:pt x="81" y="38"/>
                    </a:lnTo>
                    <a:lnTo>
                      <a:pt x="75" y="31"/>
                    </a:lnTo>
                    <a:lnTo>
                      <a:pt x="75" y="31"/>
                    </a:lnTo>
                    <a:lnTo>
                      <a:pt x="75" y="31"/>
                    </a:lnTo>
                    <a:lnTo>
                      <a:pt x="75" y="31"/>
                    </a:lnTo>
                    <a:lnTo>
                      <a:pt x="75" y="31"/>
                    </a:lnTo>
                    <a:lnTo>
                      <a:pt x="75" y="31"/>
                    </a:lnTo>
                    <a:lnTo>
                      <a:pt x="69" y="31"/>
                    </a:lnTo>
                    <a:lnTo>
                      <a:pt x="69" y="31"/>
                    </a:lnTo>
                    <a:lnTo>
                      <a:pt x="69" y="31"/>
                    </a:lnTo>
                    <a:lnTo>
                      <a:pt x="69" y="31"/>
                    </a:lnTo>
                    <a:lnTo>
                      <a:pt x="69" y="25"/>
                    </a:lnTo>
                    <a:lnTo>
                      <a:pt x="69" y="25"/>
                    </a:lnTo>
                    <a:lnTo>
                      <a:pt x="62" y="25"/>
                    </a:lnTo>
                    <a:lnTo>
                      <a:pt x="62" y="25"/>
                    </a:lnTo>
                    <a:lnTo>
                      <a:pt x="62" y="25"/>
                    </a:lnTo>
                    <a:lnTo>
                      <a:pt x="69" y="19"/>
                    </a:lnTo>
                    <a:lnTo>
                      <a:pt x="69" y="19"/>
                    </a:lnTo>
                    <a:lnTo>
                      <a:pt x="69" y="19"/>
                    </a:lnTo>
                    <a:lnTo>
                      <a:pt x="69" y="19"/>
                    </a:lnTo>
                    <a:lnTo>
                      <a:pt x="69" y="19"/>
                    </a:lnTo>
                    <a:lnTo>
                      <a:pt x="69" y="12"/>
                    </a:lnTo>
                    <a:lnTo>
                      <a:pt x="62" y="12"/>
                    </a:lnTo>
                    <a:lnTo>
                      <a:pt x="62" y="12"/>
                    </a:lnTo>
                    <a:lnTo>
                      <a:pt x="62" y="19"/>
                    </a:lnTo>
                    <a:lnTo>
                      <a:pt x="62" y="19"/>
                    </a:lnTo>
                    <a:lnTo>
                      <a:pt x="56" y="19"/>
                    </a:lnTo>
                    <a:lnTo>
                      <a:pt x="56" y="19"/>
                    </a:lnTo>
                    <a:lnTo>
                      <a:pt x="56" y="25"/>
                    </a:lnTo>
                    <a:lnTo>
                      <a:pt x="56" y="25"/>
                    </a:lnTo>
                    <a:lnTo>
                      <a:pt x="56" y="25"/>
                    </a:lnTo>
                    <a:lnTo>
                      <a:pt x="56" y="25"/>
                    </a:lnTo>
                    <a:lnTo>
                      <a:pt x="56" y="19"/>
                    </a:lnTo>
                    <a:lnTo>
                      <a:pt x="56" y="19"/>
                    </a:lnTo>
                    <a:lnTo>
                      <a:pt x="56" y="19"/>
                    </a:lnTo>
                    <a:lnTo>
                      <a:pt x="56" y="25"/>
                    </a:lnTo>
                    <a:lnTo>
                      <a:pt x="56" y="25"/>
                    </a:lnTo>
                    <a:lnTo>
                      <a:pt x="56" y="25"/>
                    </a:lnTo>
                    <a:lnTo>
                      <a:pt x="56" y="25"/>
                    </a:lnTo>
                    <a:lnTo>
                      <a:pt x="56" y="25"/>
                    </a:lnTo>
                    <a:lnTo>
                      <a:pt x="56" y="25"/>
                    </a:lnTo>
                    <a:lnTo>
                      <a:pt x="56" y="19"/>
                    </a:lnTo>
                    <a:lnTo>
                      <a:pt x="56" y="19"/>
                    </a:lnTo>
                    <a:lnTo>
                      <a:pt x="56" y="19"/>
                    </a:lnTo>
                    <a:lnTo>
                      <a:pt x="56" y="19"/>
                    </a:lnTo>
                    <a:lnTo>
                      <a:pt x="56" y="19"/>
                    </a:lnTo>
                    <a:lnTo>
                      <a:pt x="56" y="19"/>
                    </a:lnTo>
                    <a:lnTo>
                      <a:pt x="56" y="19"/>
                    </a:lnTo>
                    <a:lnTo>
                      <a:pt x="56" y="19"/>
                    </a:lnTo>
                    <a:lnTo>
                      <a:pt x="56" y="19"/>
                    </a:lnTo>
                    <a:lnTo>
                      <a:pt x="56" y="19"/>
                    </a:lnTo>
                    <a:lnTo>
                      <a:pt x="56" y="19"/>
                    </a:lnTo>
                    <a:lnTo>
                      <a:pt x="56" y="19"/>
                    </a:lnTo>
                    <a:lnTo>
                      <a:pt x="56" y="19"/>
                    </a:lnTo>
                    <a:lnTo>
                      <a:pt x="62" y="19"/>
                    </a:lnTo>
                    <a:lnTo>
                      <a:pt x="62" y="12"/>
                    </a:lnTo>
                    <a:lnTo>
                      <a:pt x="62" y="12"/>
                    </a:lnTo>
                    <a:lnTo>
                      <a:pt x="69" y="12"/>
                    </a:lnTo>
                    <a:lnTo>
                      <a:pt x="69" y="19"/>
                    </a:lnTo>
                    <a:lnTo>
                      <a:pt x="69" y="19"/>
                    </a:lnTo>
                    <a:lnTo>
                      <a:pt x="69" y="19"/>
                    </a:lnTo>
                    <a:lnTo>
                      <a:pt x="69" y="19"/>
                    </a:lnTo>
                    <a:lnTo>
                      <a:pt x="69" y="19"/>
                    </a:lnTo>
                    <a:lnTo>
                      <a:pt x="69" y="19"/>
                    </a:lnTo>
                    <a:lnTo>
                      <a:pt x="69" y="25"/>
                    </a:lnTo>
                    <a:lnTo>
                      <a:pt x="69" y="25"/>
                    </a:lnTo>
                    <a:lnTo>
                      <a:pt x="69" y="25"/>
                    </a:lnTo>
                    <a:lnTo>
                      <a:pt x="69" y="25"/>
                    </a:lnTo>
                    <a:lnTo>
                      <a:pt x="69" y="25"/>
                    </a:lnTo>
                    <a:lnTo>
                      <a:pt x="69" y="25"/>
                    </a:lnTo>
                    <a:lnTo>
                      <a:pt x="69" y="25"/>
                    </a:lnTo>
                    <a:lnTo>
                      <a:pt x="69" y="25"/>
                    </a:lnTo>
                    <a:lnTo>
                      <a:pt x="75" y="25"/>
                    </a:lnTo>
                    <a:lnTo>
                      <a:pt x="75" y="25"/>
                    </a:lnTo>
                    <a:lnTo>
                      <a:pt x="75" y="25"/>
                    </a:lnTo>
                    <a:lnTo>
                      <a:pt x="75" y="25"/>
                    </a:lnTo>
                    <a:lnTo>
                      <a:pt x="75" y="25"/>
                    </a:lnTo>
                    <a:lnTo>
                      <a:pt x="75" y="25"/>
                    </a:lnTo>
                    <a:lnTo>
                      <a:pt x="75" y="25"/>
                    </a:lnTo>
                    <a:lnTo>
                      <a:pt x="75" y="19"/>
                    </a:lnTo>
                    <a:lnTo>
                      <a:pt x="75" y="19"/>
                    </a:lnTo>
                    <a:lnTo>
                      <a:pt x="75" y="19"/>
                    </a:lnTo>
                    <a:lnTo>
                      <a:pt x="75" y="19"/>
                    </a:lnTo>
                    <a:lnTo>
                      <a:pt x="75" y="19"/>
                    </a:lnTo>
                    <a:lnTo>
                      <a:pt x="75" y="19"/>
                    </a:lnTo>
                    <a:lnTo>
                      <a:pt x="75" y="12"/>
                    </a:lnTo>
                    <a:lnTo>
                      <a:pt x="75" y="12"/>
                    </a:lnTo>
                    <a:lnTo>
                      <a:pt x="75" y="12"/>
                    </a:lnTo>
                    <a:lnTo>
                      <a:pt x="69" y="12"/>
                    </a:lnTo>
                    <a:lnTo>
                      <a:pt x="69" y="12"/>
                    </a:lnTo>
                    <a:lnTo>
                      <a:pt x="69" y="12"/>
                    </a:lnTo>
                    <a:lnTo>
                      <a:pt x="69" y="12"/>
                    </a:lnTo>
                    <a:lnTo>
                      <a:pt x="62" y="6"/>
                    </a:lnTo>
                    <a:lnTo>
                      <a:pt x="62" y="6"/>
                    </a:lnTo>
                    <a:lnTo>
                      <a:pt x="62" y="6"/>
                    </a:lnTo>
                    <a:lnTo>
                      <a:pt x="62" y="6"/>
                    </a:lnTo>
                    <a:lnTo>
                      <a:pt x="62" y="6"/>
                    </a:lnTo>
                    <a:lnTo>
                      <a:pt x="62" y="6"/>
                    </a:lnTo>
                    <a:lnTo>
                      <a:pt x="69" y="6"/>
                    </a:lnTo>
                    <a:lnTo>
                      <a:pt x="69" y="6"/>
                    </a:lnTo>
                    <a:lnTo>
                      <a:pt x="69" y="6"/>
                    </a:lnTo>
                    <a:lnTo>
                      <a:pt x="69" y="6"/>
                    </a:lnTo>
                    <a:lnTo>
                      <a:pt x="69" y="6"/>
                    </a:lnTo>
                    <a:lnTo>
                      <a:pt x="69" y="6"/>
                    </a:lnTo>
                    <a:lnTo>
                      <a:pt x="69" y="6"/>
                    </a:lnTo>
                    <a:lnTo>
                      <a:pt x="69" y="6"/>
                    </a:lnTo>
                    <a:lnTo>
                      <a:pt x="69" y="6"/>
                    </a:lnTo>
                    <a:lnTo>
                      <a:pt x="69" y="6"/>
                    </a:lnTo>
                    <a:lnTo>
                      <a:pt x="69" y="6"/>
                    </a:lnTo>
                    <a:lnTo>
                      <a:pt x="69" y="6"/>
                    </a:lnTo>
                    <a:lnTo>
                      <a:pt x="69" y="6"/>
                    </a:lnTo>
                    <a:lnTo>
                      <a:pt x="69" y="6"/>
                    </a:lnTo>
                    <a:lnTo>
                      <a:pt x="69" y="6"/>
                    </a:lnTo>
                    <a:lnTo>
                      <a:pt x="75" y="6"/>
                    </a:lnTo>
                    <a:lnTo>
                      <a:pt x="75" y="6"/>
                    </a:lnTo>
                    <a:lnTo>
                      <a:pt x="75" y="6"/>
                    </a:lnTo>
                    <a:lnTo>
                      <a:pt x="75" y="6"/>
                    </a:lnTo>
                    <a:lnTo>
                      <a:pt x="69" y="6"/>
                    </a:lnTo>
                    <a:lnTo>
                      <a:pt x="69" y="6"/>
                    </a:lnTo>
                    <a:lnTo>
                      <a:pt x="75" y="12"/>
                    </a:lnTo>
                    <a:lnTo>
                      <a:pt x="75" y="12"/>
                    </a:lnTo>
                    <a:lnTo>
                      <a:pt x="75" y="19"/>
                    </a:lnTo>
                    <a:lnTo>
                      <a:pt x="75" y="19"/>
                    </a:lnTo>
                    <a:lnTo>
                      <a:pt x="75" y="19"/>
                    </a:lnTo>
                    <a:lnTo>
                      <a:pt x="75" y="19"/>
                    </a:lnTo>
                    <a:lnTo>
                      <a:pt x="75" y="19"/>
                    </a:lnTo>
                    <a:lnTo>
                      <a:pt x="75" y="19"/>
                    </a:lnTo>
                    <a:lnTo>
                      <a:pt x="75" y="19"/>
                    </a:lnTo>
                    <a:lnTo>
                      <a:pt x="75" y="19"/>
                    </a:lnTo>
                    <a:lnTo>
                      <a:pt x="81" y="19"/>
                    </a:lnTo>
                    <a:lnTo>
                      <a:pt x="81" y="19"/>
                    </a:lnTo>
                    <a:lnTo>
                      <a:pt x="81" y="19"/>
                    </a:lnTo>
                    <a:lnTo>
                      <a:pt x="81" y="19"/>
                    </a:lnTo>
                    <a:lnTo>
                      <a:pt x="81" y="19"/>
                    </a:lnTo>
                    <a:lnTo>
                      <a:pt x="81" y="25"/>
                    </a:lnTo>
                    <a:lnTo>
                      <a:pt x="81" y="25"/>
                    </a:lnTo>
                    <a:lnTo>
                      <a:pt x="81" y="25"/>
                    </a:lnTo>
                    <a:lnTo>
                      <a:pt x="81" y="25"/>
                    </a:lnTo>
                    <a:lnTo>
                      <a:pt x="81" y="25"/>
                    </a:lnTo>
                    <a:lnTo>
                      <a:pt x="81" y="25"/>
                    </a:lnTo>
                    <a:lnTo>
                      <a:pt x="81" y="25"/>
                    </a:lnTo>
                    <a:lnTo>
                      <a:pt x="81" y="25"/>
                    </a:lnTo>
                    <a:lnTo>
                      <a:pt x="81" y="25"/>
                    </a:lnTo>
                    <a:lnTo>
                      <a:pt x="81" y="19"/>
                    </a:lnTo>
                    <a:lnTo>
                      <a:pt x="81" y="19"/>
                    </a:lnTo>
                    <a:lnTo>
                      <a:pt x="81" y="19"/>
                    </a:lnTo>
                    <a:lnTo>
                      <a:pt x="81" y="19"/>
                    </a:lnTo>
                    <a:lnTo>
                      <a:pt x="81" y="12"/>
                    </a:lnTo>
                    <a:lnTo>
                      <a:pt x="88" y="12"/>
                    </a:lnTo>
                    <a:lnTo>
                      <a:pt x="88" y="12"/>
                    </a:lnTo>
                    <a:lnTo>
                      <a:pt x="88" y="12"/>
                    </a:lnTo>
                    <a:lnTo>
                      <a:pt x="88" y="12"/>
                    </a:lnTo>
                    <a:lnTo>
                      <a:pt x="88" y="12"/>
                    </a:lnTo>
                    <a:lnTo>
                      <a:pt x="88" y="12"/>
                    </a:lnTo>
                    <a:lnTo>
                      <a:pt x="88" y="6"/>
                    </a:lnTo>
                    <a:lnTo>
                      <a:pt x="88" y="6"/>
                    </a:lnTo>
                    <a:lnTo>
                      <a:pt x="81" y="6"/>
                    </a:lnTo>
                    <a:lnTo>
                      <a:pt x="81" y="0"/>
                    </a:lnTo>
                    <a:lnTo>
                      <a:pt x="88" y="0"/>
                    </a:lnTo>
                    <a:lnTo>
                      <a:pt x="88" y="6"/>
                    </a:lnTo>
                    <a:lnTo>
                      <a:pt x="88" y="6"/>
                    </a:lnTo>
                    <a:lnTo>
                      <a:pt x="88" y="6"/>
                    </a:lnTo>
                    <a:lnTo>
                      <a:pt x="88" y="6"/>
                    </a:lnTo>
                    <a:lnTo>
                      <a:pt x="88" y="6"/>
                    </a:lnTo>
                    <a:lnTo>
                      <a:pt x="88" y="6"/>
                    </a:lnTo>
                    <a:lnTo>
                      <a:pt x="88" y="6"/>
                    </a:lnTo>
                    <a:lnTo>
                      <a:pt x="88" y="6"/>
                    </a:lnTo>
                    <a:lnTo>
                      <a:pt x="88" y="0"/>
                    </a:lnTo>
                    <a:lnTo>
                      <a:pt x="94" y="0"/>
                    </a:lnTo>
                    <a:lnTo>
                      <a:pt x="94" y="6"/>
                    </a:lnTo>
                    <a:lnTo>
                      <a:pt x="88" y="6"/>
                    </a:lnTo>
                    <a:lnTo>
                      <a:pt x="88" y="6"/>
                    </a:lnTo>
                    <a:lnTo>
                      <a:pt x="88" y="6"/>
                    </a:lnTo>
                    <a:lnTo>
                      <a:pt x="88" y="6"/>
                    </a:lnTo>
                    <a:lnTo>
                      <a:pt x="94" y="6"/>
                    </a:lnTo>
                    <a:lnTo>
                      <a:pt x="94" y="6"/>
                    </a:lnTo>
                    <a:lnTo>
                      <a:pt x="94" y="6"/>
                    </a:lnTo>
                    <a:lnTo>
                      <a:pt x="94" y="6"/>
                    </a:lnTo>
                    <a:lnTo>
                      <a:pt x="94" y="12"/>
                    </a:lnTo>
                    <a:lnTo>
                      <a:pt x="94" y="12"/>
                    </a:lnTo>
                    <a:lnTo>
                      <a:pt x="88" y="12"/>
                    </a:lnTo>
                    <a:lnTo>
                      <a:pt x="88" y="12"/>
                    </a:lnTo>
                    <a:lnTo>
                      <a:pt x="88" y="12"/>
                    </a:lnTo>
                    <a:lnTo>
                      <a:pt x="88" y="12"/>
                    </a:lnTo>
                    <a:lnTo>
                      <a:pt x="88" y="19"/>
                    </a:lnTo>
                    <a:lnTo>
                      <a:pt x="88" y="19"/>
                    </a:lnTo>
                    <a:lnTo>
                      <a:pt x="88" y="19"/>
                    </a:lnTo>
                    <a:lnTo>
                      <a:pt x="88" y="19"/>
                    </a:lnTo>
                    <a:lnTo>
                      <a:pt x="88" y="19"/>
                    </a:lnTo>
                    <a:lnTo>
                      <a:pt x="88" y="19"/>
                    </a:lnTo>
                    <a:lnTo>
                      <a:pt x="88" y="25"/>
                    </a:lnTo>
                    <a:lnTo>
                      <a:pt x="88" y="25"/>
                    </a:lnTo>
                    <a:lnTo>
                      <a:pt x="88" y="25"/>
                    </a:lnTo>
                    <a:lnTo>
                      <a:pt x="88" y="25"/>
                    </a:lnTo>
                    <a:lnTo>
                      <a:pt x="94" y="25"/>
                    </a:lnTo>
                    <a:lnTo>
                      <a:pt x="94" y="25"/>
                    </a:lnTo>
                    <a:lnTo>
                      <a:pt x="94" y="25"/>
                    </a:lnTo>
                    <a:lnTo>
                      <a:pt x="94" y="25"/>
                    </a:lnTo>
                    <a:lnTo>
                      <a:pt x="94" y="25"/>
                    </a:lnTo>
                    <a:lnTo>
                      <a:pt x="94" y="25"/>
                    </a:lnTo>
                    <a:lnTo>
                      <a:pt x="100" y="25"/>
                    </a:lnTo>
                    <a:lnTo>
                      <a:pt x="100" y="25"/>
                    </a:lnTo>
                    <a:lnTo>
                      <a:pt x="100" y="25"/>
                    </a:lnTo>
                    <a:lnTo>
                      <a:pt x="100" y="25"/>
                    </a:lnTo>
                    <a:lnTo>
                      <a:pt x="100" y="25"/>
                    </a:lnTo>
                    <a:lnTo>
                      <a:pt x="100" y="19"/>
                    </a:lnTo>
                    <a:lnTo>
                      <a:pt x="100" y="19"/>
                    </a:lnTo>
                    <a:lnTo>
                      <a:pt x="100" y="19"/>
                    </a:lnTo>
                    <a:lnTo>
                      <a:pt x="100" y="19"/>
                    </a:lnTo>
                    <a:lnTo>
                      <a:pt x="100" y="19"/>
                    </a:lnTo>
                    <a:lnTo>
                      <a:pt x="100" y="19"/>
                    </a:lnTo>
                    <a:lnTo>
                      <a:pt x="100" y="25"/>
                    </a:lnTo>
                  </a:path>
                </a:pathLst>
              </a:custGeom>
              <a:noFill/>
              <a:ln w="0">
                <a:solidFill>
                  <a:srgbClr val="000000"/>
                </a:solidFill>
                <a:prstDash val="solid"/>
                <a:round/>
                <a:headEnd/>
                <a:tailEnd/>
              </a:ln>
            </p:spPr>
            <p:txBody>
              <a:bodyPr/>
              <a:lstStyle/>
              <a:p>
                <a:endParaRPr lang="en-US" dirty="0"/>
              </a:p>
            </p:txBody>
          </p:sp>
          <p:sp>
            <p:nvSpPr>
              <p:cNvPr id="82200" name="Freeform 14616"/>
              <p:cNvSpPr>
                <a:spLocks/>
              </p:cNvSpPr>
              <p:nvPr/>
            </p:nvSpPr>
            <p:spPr bwMode="auto">
              <a:xfrm>
                <a:off x="1308" y="1739"/>
                <a:ext cx="227" cy="352"/>
              </a:xfrm>
              <a:custGeom>
                <a:avLst/>
                <a:gdLst/>
                <a:ahLst/>
                <a:cxnLst>
                  <a:cxn ang="0">
                    <a:pos x="164" y="252"/>
                  </a:cxn>
                  <a:cxn ang="0">
                    <a:pos x="176" y="277"/>
                  </a:cxn>
                  <a:cxn ang="0">
                    <a:pos x="189" y="290"/>
                  </a:cxn>
                  <a:cxn ang="0">
                    <a:pos x="189" y="290"/>
                  </a:cxn>
                  <a:cxn ang="0">
                    <a:pos x="195" y="296"/>
                  </a:cxn>
                  <a:cxn ang="0">
                    <a:pos x="201" y="302"/>
                  </a:cxn>
                  <a:cxn ang="0">
                    <a:pos x="201" y="315"/>
                  </a:cxn>
                  <a:cxn ang="0">
                    <a:pos x="201" y="321"/>
                  </a:cxn>
                  <a:cxn ang="0">
                    <a:pos x="195" y="321"/>
                  </a:cxn>
                  <a:cxn ang="0">
                    <a:pos x="189" y="327"/>
                  </a:cxn>
                  <a:cxn ang="0">
                    <a:pos x="176" y="340"/>
                  </a:cxn>
                  <a:cxn ang="0">
                    <a:pos x="176" y="346"/>
                  </a:cxn>
                  <a:cxn ang="0">
                    <a:pos x="189" y="334"/>
                  </a:cxn>
                  <a:cxn ang="0">
                    <a:pos x="201" y="321"/>
                  </a:cxn>
                  <a:cxn ang="0">
                    <a:pos x="214" y="327"/>
                  </a:cxn>
                  <a:cxn ang="0">
                    <a:pos x="220" y="334"/>
                  </a:cxn>
                  <a:cxn ang="0">
                    <a:pos x="227" y="327"/>
                  </a:cxn>
                  <a:cxn ang="0">
                    <a:pos x="214" y="315"/>
                  </a:cxn>
                  <a:cxn ang="0">
                    <a:pos x="201" y="302"/>
                  </a:cxn>
                  <a:cxn ang="0">
                    <a:pos x="189" y="283"/>
                  </a:cxn>
                  <a:cxn ang="0">
                    <a:pos x="157" y="239"/>
                  </a:cxn>
                  <a:cxn ang="0">
                    <a:pos x="151" y="214"/>
                  </a:cxn>
                  <a:cxn ang="0">
                    <a:pos x="151" y="183"/>
                  </a:cxn>
                  <a:cxn ang="0">
                    <a:pos x="151" y="164"/>
                  </a:cxn>
                  <a:cxn ang="0">
                    <a:pos x="151" y="183"/>
                  </a:cxn>
                  <a:cxn ang="0">
                    <a:pos x="164" y="170"/>
                  </a:cxn>
                  <a:cxn ang="0">
                    <a:pos x="145" y="145"/>
                  </a:cxn>
                  <a:cxn ang="0">
                    <a:pos x="126" y="120"/>
                  </a:cxn>
                  <a:cxn ang="0">
                    <a:pos x="107" y="95"/>
                  </a:cxn>
                  <a:cxn ang="0">
                    <a:pos x="88" y="63"/>
                  </a:cxn>
                  <a:cxn ang="0">
                    <a:pos x="69" y="32"/>
                  </a:cxn>
                  <a:cxn ang="0">
                    <a:pos x="57" y="25"/>
                  </a:cxn>
                  <a:cxn ang="0">
                    <a:pos x="69" y="38"/>
                  </a:cxn>
                  <a:cxn ang="0">
                    <a:pos x="82" y="57"/>
                  </a:cxn>
                  <a:cxn ang="0">
                    <a:pos x="82" y="69"/>
                  </a:cxn>
                  <a:cxn ang="0">
                    <a:pos x="101" y="95"/>
                  </a:cxn>
                  <a:cxn ang="0">
                    <a:pos x="107" y="107"/>
                  </a:cxn>
                  <a:cxn ang="0">
                    <a:pos x="101" y="132"/>
                  </a:cxn>
                  <a:cxn ang="0">
                    <a:pos x="88" y="132"/>
                  </a:cxn>
                  <a:cxn ang="0">
                    <a:pos x="82" y="139"/>
                  </a:cxn>
                  <a:cxn ang="0">
                    <a:pos x="88" y="132"/>
                  </a:cxn>
                  <a:cxn ang="0">
                    <a:pos x="101" y="120"/>
                  </a:cxn>
                  <a:cxn ang="0">
                    <a:pos x="107" y="107"/>
                  </a:cxn>
                  <a:cxn ang="0">
                    <a:pos x="95" y="88"/>
                  </a:cxn>
                  <a:cxn ang="0">
                    <a:pos x="82" y="76"/>
                  </a:cxn>
                  <a:cxn ang="0">
                    <a:pos x="69" y="57"/>
                  </a:cxn>
                  <a:cxn ang="0">
                    <a:pos x="63" y="57"/>
                  </a:cxn>
                  <a:cxn ang="0">
                    <a:pos x="57" y="57"/>
                  </a:cxn>
                  <a:cxn ang="0">
                    <a:pos x="69" y="51"/>
                  </a:cxn>
                  <a:cxn ang="0">
                    <a:pos x="63" y="51"/>
                  </a:cxn>
                  <a:cxn ang="0">
                    <a:pos x="57" y="38"/>
                  </a:cxn>
                  <a:cxn ang="0">
                    <a:pos x="44" y="38"/>
                  </a:cxn>
                  <a:cxn ang="0">
                    <a:pos x="57" y="32"/>
                  </a:cxn>
                  <a:cxn ang="0">
                    <a:pos x="44" y="25"/>
                  </a:cxn>
                  <a:cxn ang="0">
                    <a:pos x="38" y="19"/>
                  </a:cxn>
                  <a:cxn ang="0">
                    <a:pos x="32" y="19"/>
                  </a:cxn>
                  <a:cxn ang="0">
                    <a:pos x="19" y="25"/>
                  </a:cxn>
                  <a:cxn ang="0">
                    <a:pos x="0" y="13"/>
                  </a:cxn>
                  <a:cxn ang="0">
                    <a:pos x="13" y="19"/>
                  </a:cxn>
                  <a:cxn ang="0">
                    <a:pos x="25" y="19"/>
                  </a:cxn>
                  <a:cxn ang="0">
                    <a:pos x="32" y="13"/>
                  </a:cxn>
                  <a:cxn ang="0">
                    <a:pos x="25" y="0"/>
                  </a:cxn>
                </a:cxnLst>
                <a:rect l="0" t="0" r="r" b="b"/>
                <a:pathLst>
                  <a:path w="227" h="352">
                    <a:moveTo>
                      <a:pt x="151" y="233"/>
                    </a:moveTo>
                    <a:lnTo>
                      <a:pt x="151" y="233"/>
                    </a:lnTo>
                    <a:lnTo>
                      <a:pt x="151" y="233"/>
                    </a:lnTo>
                    <a:lnTo>
                      <a:pt x="157" y="233"/>
                    </a:lnTo>
                    <a:lnTo>
                      <a:pt x="157" y="239"/>
                    </a:lnTo>
                    <a:lnTo>
                      <a:pt x="151" y="239"/>
                    </a:lnTo>
                    <a:lnTo>
                      <a:pt x="151" y="239"/>
                    </a:lnTo>
                    <a:lnTo>
                      <a:pt x="157" y="239"/>
                    </a:lnTo>
                    <a:lnTo>
                      <a:pt x="157" y="239"/>
                    </a:lnTo>
                    <a:lnTo>
                      <a:pt x="157" y="246"/>
                    </a:lnTo>
                    <a:lnTo>
                      <a:pt x="157" y="246"/>
                    </a:lnTo>
                    <a:lnTo>
                      <a:pt x="157" y="246"/>
                    </a:lnTo>
                    <a:lnTo>
                      <a:pt x="157" y="246"/>
                    </a:lnTo>
                    <a:lnTo>
                      <a:pt x="157" y="252"/>
                    </a:lnTo>
                    <a:lnTo>
                      <a:pt x="157" y="252"/>
                    </a:lnTo>
                    <a:lnTo>
                      <a:pt x="164" y="252"/>
                    </a:lnTo>
                    <a:lnTo>
                      <a:pt x="164" y="252"/>
                    </a:lnTo>
                    <a:lnTo>
                      <a:pt x="170" y="258"/>
                    </a:lnTo>
                    <a:lnTo>
                      <a:pt x="170" y="264"/>
                    </a:lnTo>
                    <a:lnTo>
                      <a:pt x="170" y="264"/>
                    </a:lnTo>
                    <a:lnTo>
                      <a:pt x="170" y="264"/>
                    </a:lnTo>
                    <a:lnTo>
                      <a:pt x="170" y="264"/>
                    </a:lnTo>
                    <a:lnTo>
                      <a:pt x="170" y="264"/>
                    </a:lnTo>
                    <a:lnTo>
                      <a:pt x="176" y="271"/>
                    </a:lnTo>
                    <a:lnTo>
                      <a:pt x="176" y="271"/>
                    </a:lnTo>
                    <a:lnTo>
                      <a:pt x="176" y="271"/>
                    </a:lnTo>
                    <a:lnTo>
                      <a:pt x="176" y="277"/>
                    </a:lnTo>
                    <a:lnTo>
                      <a:pt x="176" y="277"/>
                    </a:lnTo>
                    <a:lnTo>
                      <a:pt x="176" y="277"/>
                    </a:lnTo>
                    <a:lnTo>
                      <a:pt x="176" y="277"/>
                    </a:lnTo>
                    <a:lnTo>
                      <a:pt x="176" y="277"/>
                    </a:lnTo>
                    <a:lnTo>
                      <a:pt x="176" y="277"/>
                    </a:lnTo>
                    <a:lnTo>
                      <a:pt x="176" y="283"/>
                    </a:lnTo>
                    <a:lnTo>
                      <a:pt x="183" y="283"/>
                    </a:lnTo>
                    <a:lnTo>
                      <a:pt x="183" y="283"/>
                    </a:lnTo>
                    <a:lnTo>
                      <a:pt x="183" y="283"/>
                    </a:lnTo>
                    <a:lnTo>
                      <a:pt x="183" y="283"/>
                    </a:lnTo>
                    <a:lnTo>
                      <a:pt x="183" y="283"/>
                    </a:lnTo>
                    <a:lnTo>
                      <a:pt x="183" y="290"/>
                    </a:lnTo>
                    <a:lnTo>
                      <a:pt x="183" y="290"/>
                    </a:lnTo>
                    <a:lnTo>
                      <a:pt x="183" y="296"/>
                    </a:lnTo>
                    <a:lnTo>
                      <a:pt x="183" y="296"/>
                    </a:lnTo>
                    <a:lnTo>
                      <a:pt x="189" y="296"/>
                    </a:lnTo>
                    <a:lnTo>
                      <a:pt x="189" y="290"/>
                    </a:lnTo>
                    <a:lnTo>
                      <a:pt x="189" y="290"/>
                    </a:lnTo>
                    <a:lnTo>
                      <a:pt x="189" y="290"/>
                    </a:lnTo>
                    <a:lnTo>
                      <a:pt x="189" y="290"/>
                    </a:lnTo>
                    <a:lnTo>
                      <a:pt x="189" y="290"/>
                    </a:lnTo>
                    <a:lnTo>
                      <a:pt x="189" y="290"/>
                    </a:lnTo>
                    <a:lnTo>
                      <a:pt x="189" y="290"/>
                    </a:lnTo>
                    <a:lnTo>
                      <a:pt x="189" y="290"/>
                    </a:lnTo>
                    <a:lnTo>
                      <a:pt x="189" y="290"/>
                    </a:lnTo>
                    <a:lnTo>
                      <a:pt x="189" y="290"/>
                    </a:lnTo>
                    <a:lnTo>
                      <a:pt x="189" y="290"/>
                    </a:lnTo>
                    <a:lnTo>
                      <a:pt x="189" y="290"/>
                    </a:lnTo>
                    <a:lnTo>
                      <a:pt x="189" y="290"/>
                    </a:lnTo>
                    <a:lnTo>
                      <a:pt x="189" y="290"/>
                    </a:lnTo>
                    <a:lnTo>
                      <a:pt x="189" y="290"/>
                    </a:lnTo>
                    <a:lnTo>
                      <a:pt x="189" y="290"/>
                    </a:lnTo>
                    <a:lnTo>
                      <a:pt x="189" y="290"/>
                    </a:lnTo>
                    <a:lnTo>
                      <a:pt x="189" y="290"/>
                    </a:lnTo>
                    <a:lnTo>
                      <a:pt x="189" y="290"/>
                    </a:lnTo>
                    <a:lnTo>
                      <a:pt x="189" y="290"/>
                    </a:lnTo>
                    <a:lnTo>
                      <a:pt x="189" y="290"/>
                    </a:lnTo>
                    <a:lnTo>
                      <a:pt x="189" y="290"/>
                    </a:lnTo>
                    <a:lnTo>
                      <a:pt x="189" y="290"/>
                    </a:lnTo>
                    <a:lnTo>
                      <a:pt x="189" y="290"/>
                    </a:lnTo>
                    <a:lnTo>
                      <a:pt x="189" y="290"/>
                    </a:lnTo>
                    <a:lnTo>
                      <a:pt x="189" y="290"/>
                    </a:lnTo>
                    <a:lnTo>
                      <a:pt x="189" y="290"/>
                    </a:lnTo>
                    <a:lnTo>
                      <a:pt x="189" y="290"/>
                    </a:lnTo>
                    <a:lnTo>
                      <a:pt x="189" y="290"/>
                    </a:lnTo>
                    <a:lnTo>
                      <a:pt x="195" y="290"/>
                    </a:lnTo>
                    <a:lnTo>
                      <a:pt x="195" y="290"/>
                    </a:lnTo>
                    <a:lnTo>
                      <a:pt x="195" y="290"/>
                    </a:lnTo>
                    <a:lnTo>
                      <a:pt x="195" y="290"/>
                    </a:lnTo>
                    <a:lnTo>
                      <a:pt x="195" y="296"/>
                    </a:lnTo>
                    <a:lnTo>
                      <a:pt x="195" y="296"/>
                    </a:lnTo>
                    <a:lnTo>
                      <a:pt x="195" y="296"/>
                    </a:lnTo>
                    <a:lnTo>
                      <a:pt x="195" y="296"/>
                    </a:lnTo>
                    <a:lnTo>
                      <a:pt x="195" y="296"/>
                    </a:lnTo>
                    <a:lnTo>
                      <a:pt x="195" y="296"/>
                    </a:lnTo>
                    <a:lnTo>
                      <a:pt x="195" y="296"/>
                    </a:lnTo>
                    <a:lnTo>
                      <a:pt x="201" y="296"/>
                    </a:lnTo>
                    <a:lnTo>
                      <a:pt x="201" y="296"/>
                    </a:lnTo>
                    <a:lnTo>
                      <a:pt x="201" y="296"/>
                    </a:lnTo>
                    <a:lnTo>
                      <a:pt x="201" y="302"/>
                    </a:lnTo>
                    <a:lnTo>
                      <a:pt x="201" y="302"/>
                    </a:lnTo>
                    <a:lnTo>
                      <a:pt x="201" y="302"/>
                    </a:lnTo>
                    <a:lnTo>
                      <a:pt x="201" y="302"/>
                    </a:lnTo>
                    <a:lnTo>
                      <a:pt x="201" y="302"/>
                    </a:lnTo>
                    <a:lnTo>
                      <a:pt x="201" y="302"/>
                    </a:lnTo>
                    <a:lnTo>
                      <a:pt x="201" y="302"/>
                    </a:lnTo>
                    <a:lnTo>
                      <a:pt x="201" y="302"/>
                    </a:lnTo>
                    <a:lnTo>
                      <a:pt x="201" y="302"/>
                    </a:lnTo>
                    <a:lnTo>
                      <a:pt x="201" y="302"/>
                    </a:lnTo>
                    <a:lnTo>
                      <a:pt x="201" y="308"/>
                    </a:lnTo>
                    <a:lnTo>
                      <a:pt x="201" y="308"/>
                    </a:lnTo>
                    <a:lnTo>
                      <a:pt x="201" y="308"/>
                    </a:lnTo>
                    <a:lnTo>
                      <a:pt x="201" y="308"/>
                    </a:lnTo>
                    <a:lnTo>
                      <a:pt x="201" y="308"/>
                    </a:lnTo>
                    <a:lnTo>
                      <a:pt x="201" y="308"/>
                    </a:lnTo>
                    <a:lnTo>
                      <a:pt x="201" y="308"/>
                    </a:lnTo>
                    <a:lnTo>
                      <a:pt x="201" y="308"/>
                    </a:lnTo>
                    <a:lnTo>
                      <a:pt x="201" y="308"/>
                    </a:lnTo>
                    <a:lnTo>
                      <a:pt x="201" y="308"/>
                    </a:lnTo>
                    <a:lnTo>
                      <a:pt x="201" y="315"/>
                    </a:lnTo>
                    <a:lnTo>
                      <a:pt x="201" y="315"/>
                    </a:lnTo>
                    <a:lnTo>
                      <a:pt x="201" y="315"/>
                    </a:lnTo>
                    <a:lnTo>
                      <a:pt x="201" y="315"/>
                    </a:lnTo>
                    <a:lnTo>
                      <a:pt x="201" y="315"/>
                    </a:lnTo>
                    <a:lnTo>
                      <a:pt x="201" y="315"/>
                    </a:lnTo>
                    <a:lnTo>
                      <a:pt x="201" y="315"/>
                    </a:lnTo>
                    <a:lnTo>
                      <a:pt x="201" y="315"/>
                    </a:lnTo>
                    <a:lnTo>
                      <a:pt x="201" y="315"/>
                    </a:lnTo>
                    <a:lnTo>
                      <a:pt x="208" y="315"/>
                    </a:lnTo>
                    <a:lnTo>
                      <a:pt x="201" y="315"/>
                    </a:lnTo>
                    <a:lnTo>
                      <a:pt x="201" y="315"/>
                    </a:lnTo>
                    <a:lnTo>
                      <a:pt x="201" y="315"/>
                    </a:lnTo>
                    <a:lnTo>
                      <a:pt x="201" y="315"/>
                    </a:lnTo>
                    <a:lnTo>
                      <a:pt x="201" y="315"/>
                    </a:lnTo>
                    <a:lnTo>
                      <a:pt x="201" y="315"/>
                    </a:lnTo>
                    <a:lnTo>
                      <a:pt x="201" y="315"/>
                    </a:lnTo>
                    <a:lnTo>
                      <a:pt x="201" y="315"/>
                    </a:lnTo>
                    <a:lnTo>
                      <a:pt x="201" y="315"/>
                    </a:lnTo>
                    <a:lnTo>
                      <a:pt x="201" y="321"/>
                    </a:lnTo>
                    <a:lnTo>
                      <a:pt x="201" y="321"/>
                    </a:lnTo>
                    <a:lnTo>
                      <a:pt x="201" y="321"/>
                    </a:lnTo>
                    <a:lnTo>
                      <a:pt x="201" y="321"/>
                    </a:lnTo>
                    <a:lnTo>
                      <a:pt x="201" y="321"/>
                    </a:lnTo>
                    <a:lnTo>
                      <a:pt x="201" y="321"/>
                    </a:lnTo>
                    <a:lnTo>
                      <a:pt x="195" y="321"/>
                    </a:lnTo>
                    <a:lnTo>
                      <a:pt x="195" y="321"/>
                    </a:lnTo>
                    <a:lnTo>
                      <a:pt x="195" y="321"/>
                    </a:lnTo>
                    <a:lnTo>
                      <a:pt x="195" y="321"/>
                    </a:lnTo>
                    <a:lnTo>
                      <a:pt x="195" y="321"/>
                    </a:lnTo>
                    <a:lnTo>
                      <a:pt x="195" y="321"/>
                    </a:lnTo>
                    <a:lnTo>
                      <a:pt x="195" y="321"/>
                    </a:lnTo>
                    <a:lnTo>
                      <a:pt x="195" y="321"/>
                    </a:lnTo>
                    <a:lnTo>
                      <a:pt x="195" y="321"/>
                    </a:lnTo>
                    <a:lnTo>
                      <a:pt x="195" y="321"/>
                    </a:lnTo>
                    <a:lnTo>
                      <a:pt x="195" y="321"/>
                    </a:lnTo>
                    <a:lnTo>
                      <a:pt x="195" y="321"/>
                    </a:lnTo>
                    <a:lnTo>
                      <a:pt x="195" y="321"/>
                    </a:lnTo>
                    <a:lnTo>
                      <a:pt x="195" y="321"/>
                    </a:lnTo>
                    <a:lnTo>
                      <a:pt x="195" y="321"/>
                    </a:lnTo>
                    <a:lnTo>
                      <a:pt x="195" y="321"/>
                    </a:lnTo>
                    <a:lnTo>
                      <a:pt x="189" y="321"/>
                    </a:lnTo>
                    <a:lnTo>
                      <a:pt x="189" y="321"/>
                    </a:lnTo>
                    <a:lnTo>
                      <a:pt x="189" y="321"/>
                    </a:lnTo>
                    <a:lnTo>
                      <a:pt x="189" y="321"/>
                    </a:lnTo>
                    <a:lnTo>
                      <a:pt x="189" y="321"/>
                    </a:lnTo>
                    <a:lnTo>
                      <a:pt x="189" y="321"/>
                    </a:lnTo>
                    <a:lnTo>
                      <a:pt x="189" y="327"/>
                    </a:lnTo>
                    <a:lnTo>
                      <a:pt x="189" y="327"/>
                    </a:lnTo>
                    <a:lnTo>
                      <a:pt x="189" y="327"/>
                    </a:lnTo>
                    <a:lnTo>
                      <a:pt x="189" y="327"/>
                    </a:lnTo>
                    <a:lnTo>
                      <a:pt x="189" y="327"/>
                    </a:lnTo>
                    <a:lnTo>
                      <a:pt x="189" y="327"/>
                    </a:lnTo>
                    <a:lnTo>
                      <a:pt x="189" y="327"/>
                    </a:lnTo>
                    <a:lnTo>
                      <a:pt x="189" y="327"/>
                    </a:lnTo>
                    <a:lnTo>
                      <a:pt x="183" y="327"/>
                    </a:lnTo>
                    <a:lnTo>
                      <a:pt x="183" y="334"/>
                    </a:lnTo>
                    <a:lnTo>
                      <a:pt x="183" y="334"/>
                    </a:lnTo>
                    <a:lnTo>
                      <a:pt x="176" y="334"/>
                    </a:lnTo>
                    <a:lnTo>
                      <a:pt x="176" y="334"/>
                    </a:lnTo>
                    <a:lnTo>
                      <a:pt x="176" y="334"/>
                    </a:lnTo>
                    <a:lnTo>
                      <a:pt x="176" y="334"/>
                    </a:lnTo>
                    <a:lnTo>
                      <a:pt x="176" y="334"/>
                    </a:lnTo>
                    <a:lnTo>
                      <a:pt x="176" y="334"/>
                    </a:lnTo>
                    <a:lnTo>
                      <a:pt x="176" y="334"/>
                    </a:lnTo>
                    <a:lnTo>
                      <a:pt x="176" y="334"/>
                    </a:lnTo>
                    <a:lnTo>
                      <a:pt x="176" y="334"/>
                    </a:lnTo>
                    <a:lnTo>
                      <a:pt x="176" y="340"/>
                    </a:lnTo>
                    <a:lnTo>
                      <a:pt x="176" y="340"/>
                    </a:lnTo>
                    <a:lnTo>
                      <a:pt x="176" y="340"/>
                    </a:lnTo>
                    <a:lnTo>
                      <a:pt x="176" y="346"/>
                    </a:lnTo>
                    <a:lnTo>
                      <a:pt x="176" y="346"/>
                    </a:lnTo>
                    <a:lnTo>
                      <a:pt x="176" y="346"/>
                    </a:lnTo>
                    <a:lnTo>
                      <a:pt x="170" y="340"/>
                    </a:lnTo>
                    <a:lnTo>
                      <a:pt x="170" y="340"/>
                    </a:lnTo>
                    <a:lnTo>
                      <a:pt x="170" y="340"/>
                    </a:lnTo>
                    <a:lnTo>
                      <a:pt x="170" y="340"/>
                    </a:lnTo>
                    <a:lnTo>
                      <a:pt x="170" y="346"/>
                    </a:lnTo>
                    <a:lnTo>
                      <a:pt x="170" y="346"/>
                    </a:lnTo>
                    <a:lnTo>
                      <a:pt x="170" y="346"/>
                    </a:lnTo>
                    <a:lnTo>
                      <a:pt x="170" y="346"/>
                    </a:lnTo>
                    <a:lnTo>
                      <a:pt x="170" y="346"/>
                    </a:lnTo>
                    <a:lnTo>
                      <a:pt x="170" y="346"/>
                    </a:lnTo>
                    <a:lnTo>
                      <a:pt x="170" y="352"/>
                    </a:lnTo>
                    <a:lnTo>
                      <a:pt x="176" y="352"/>
                    </a:lnTo>
                    <a:lnTo>
                      <a:pt x="176" y="346"/>
                    </a:lnTo>
                    <a:lnTo>
                      <a:pt x="176" y="346"/>
                    </a:lnTo>
                    <a:lnTo>
                      <a:pt x="176" y="346"/>
                    </a:lnTo>
                    <a:lnTo>
                      <a:pt x="183" y="346"/>
                    </a:lnTo>
                    <a:lnTo>
                      <a:pt x="183" y="346"/>
                    </a:lnTo>
                    <a:lnTo>
                      <a:pt x="183" y="340"/>
                    </a:lnTo>
                    <a:lnTo>
                      <a:pt x="183" y="340"/>
                    </a:lnTo>
                    <a:lnTo>
                      <a:pt x="183" y="340"/>
                    </a:lnTo>
                    <a:lnTo>
                      <a:pt x="183" y="340"/>
                    </a:lnTo>
                    <a:lnTo>
                      <a:pt x="183" y="334"/>
                    </a:lnTo>
                    <a:lnTo>
                      <a:pt x="189" y="334"/>
                    </a:lnTo>
                    <a:lnTo>
                      <a:pt x="189" y="334"/>
                    </a:lnTo>
                    <a:lnTo>
                      <a:pt x="189" y="334"/>
                    </a:lnTo>
                    <a:lnTo>
                      <a:pt x="189" y="334"/>
                    </a:lnTo>
                    <a:lnTo>
                      <a:pt x="189" y="334"/>
                    </a:lnTo>
                    <a:lnTo>
                      <a:pt x="189" y="334"/>
                    </a:lnTo>
                    <a:lnTo>
                      <a:pt x="189" y="334"/>
                    </a:lnTo>
                    <a:lnTo>
                      <a:pt x="189" y="327"/>
                    </a:lnTo>
                    <a:lnTo>
                      <a:pt x="189" y="327"/>
                    </a:lnTo>
                    <a:lnTo>
                      <a:pt x="189" y="327"/>
                    </a:lnTo>
                    <a:lnTo>
                      <a:pt x="195" y="327"/>
                    </a:lnTo>
                    <a:lnTo>
                      <a:pt x="195" y="327"/>
                    </a:lnTo>
                    <a:lnTo>
                      <a:pt x="195" y="327"/>
                    </a:lnTo>
                    <a:lnTo>
                      <a:pt x="195" y="327"/>
                    </a:lnTo>
                    <a:lnTo>
                      <a:pt x="195" y="327"/>
                    </a:lnTo>
                    <a:lnTo>
                      <a:pt x="195" y="327"/>
                    </a:lnTo>
                    <a:lnTo>
                      <a:pt x="195" y="327"/>
                    </a:lnTo>
                    <a:lnTo>
                      <a:pt x="201" y="327"/>
                    </a:lnTo>
                    <a:lnTo>
                      <a:pt x="201" y="327"/>
                    </a:lnTo>
                    <a:lnTo>
                      <a:pt x="201" y="321"/>
                    </a:lnTo>
                    <a:lnTo>
                      <a:pt x="201" y="321"/>
                    </a:lnTo>
                    <a:lnTo>
                      <a:pt x="201" y="321"/>
                    </a:lnTo>
                    <a:lnTo>
                      <a:pt x="201" y="321"/>
                    </a:lnTo>
                    <a:lnTo>
                      <a:pt x="201" y="321"/>
                    </a:lnTo>
                    <a:lnTo>
                      <a:pt x="201" y="321"/>
                    </a:lnTo>
                    <a:lnTo>
                      <a:pt x="208" y="321"/>
                    </a:lnTo>
                    <a:lnTo>
                      <a:pt x="208" y="321"/>
                    </a:lnTo>
                    <a:lnTo>
                      <a:pt x="208" y="321"/>
                    </a:lnTo>
                    <a:lnTo>
                      <a:pt x="208" y="321"/>
                    </a:lnTo>
                    <a:lnTo>
                      <a:pt x="208" y="321"/>
                    </a:lnTo>
                    <a:lnTo>
                      <a:pt x="208" y="321"/>
                    </a:lnTo>
                    <a:lnTo>
                      <a:pt x="208" y="321"/>
                    </a:lnTo>
                    <a:lnTo>
                      <a:pt x="208" y="321"/>
                    </a:lnTo>
                    <a:lnTo>
                      <a:pt x="208" y="321"/>
                    </a:lnTo>
                    <a:lnTo>
                      <a:pt x="208" y="321"/>
                    </a:lnTo>
                    <a:lnTo>
                      <a:pt x="208" y="321"/>
                    </a:lnTo>
                    <a:lnTo>
                      <a:pt x="214" y="327"/>
                    </a:lnTo>
                    <a:lnTo>
                      <a:pt x="214" y="327"/>
                    </a:lnTo>
                    <a:lnTo>
                      <a:pt x="214" y="327"/>
                    </a:lnTo>
                    <a:lnTo>
                      <a:pt x="214" y="327"/>
                    </a:lnTo>
                    <a:lnTo>
                      <a:pt x="214" y="327"/>
                    </a:lnTo>
                    <a:lnTo>
                      <a:pt x="214" y="327"/>
                    </a:lnTo>
                    <a:lnTo>
                      <a:pt x="214" y="327"/>
                    </a:lnTo>
                    <a:lnTo>
                      <a:pt x="214" y="327"/>
                    </a:lnTo>
                    <a:lnTo>
                      <a:pt x="214" y="327"/>
                    </a:lnTo>
                    <a:lnTo>
                      <a:pt x="214" y="327"/>
                    </a:lnTo>
                    <a:lnTo>
                      <a:pt x="214" y="327"/>
                    </a:lnTo>
                    <a:lnTo>
                      <a:pt x="214" y="327"/>
                    </a:lnTo>
                    <a:lnTo>
                      <a:pt x="214" y="327"/>
                    </a:lnTo>
                    <a:lnTo>
                      <a:pt x="214" y="327"/>
                    </a:lnTo>
                    <a:lnTo>
                      <a:pt x="220" y="327"/>
                    </a:lnTo>
                    <a:lnTo>
                      <a:pt x="220" y="327"/>
                    </a:lnTo>
                    <a:lnTo>
                      <a:pt x="220" y="327"/>
                    </a:lnTo>
                    <a:lnTo>
                      <a:pt x="220" y="334"/>
                    </a:lnTo>
                    <a:lnTo>
                      <a:pt x="220" y="334"/>
                    </a:lnTo>
                    <a:lnTo>
                      <a:pt x="220" y="334"/>
                    </a:lnTo>
                    <a:lnTo>
                      <a:pt x="220" y="334"/>
                    </a:lnTo>
                    <a:lnTo>
                      <a:pt x="220" y="334"/>
                    </a:lnTo>
                    <a:lnTo>
                      <a:pt x="220" y="334"/>
                    </a:lnTo>
                    <a:lnTo>
                      <a:pt x="220" y="334"/>
                    </a:lnTo>
                    <a:lnTo>
                      <a:pt x="220" y="334"/>
                    </a:lnTo>
                    <a:lnTo>
                      <a:pt x="220" y="334"/>
                    </a:lnTo>
                    <a:lnTo>
                      <a:pt x="220" y="334"/>
                    </a:lnTo>
                    <a:lnTo>
                      <a:pt x="220" y="334"/>
                    </a:lnTo>
                    <a:lnTo>
                      <a:pt x="227" y="334"/>
                    </a:lnTo>
                    <a:lnTo>
                      <a:pt x="227" y="334"/>
                    </a:lnTo>
                    <a:lnTo>
                      <a:pt x="227" y="327"/>
                    </a:lnTo>
                    <a:lnTo>
                      <a:pt x="227" y="327"/>
                    </a:lnTo>
                    <a:lnTo>
                      <a:pt x="227" y="327"/>
                    </a:lnTo>
                    <a:lnTo>
                      <a:pt x="227" y="327"/>
                    </a:lnTo>
                    <a:lnTo>
                      <a:pt x="227" y="327"/>
                    </a:lnTo>
                    <a:lnTo>
                      <a:pt x="227" y="327"/>
                    </a:lnTo>
                    <a:lnTo>
                      <a:pt x="227" y="327"/>
                    </a:lnTo>
                    <a:lnTo>
                      <a:pt x="227" y="327"/>
                    </a:lnTo>
                    <a:lnTo>
                      <a:pt x="220" y="327"/>
                    </a:lnTo>
                    <a:lnTo>
                      <a:pt x="220" y="327"/>
                    </a:lnTo>
                    <a:lnTo>
                      <a:pt x="220" y="327"/>
                    </a:lnTo>
                    <a:lnTo>
                      <a:pt x="220" y="321"/>
                    </a:lnTo>
                    <a:lnTo>
                      <a:pt x="220" y="321"/>
                    </a:lnTo>
                    <a:lnTo>
                      <a:pt x="220" y="321"/>
                    </a:lnTo>
                    <a:lnTo>
                      <a:pt x="220" y="321"/>
                    </a:lnTo>
                    <a:lnTo>
                      <a:pt x="220" y="321"/>
                    </a:lnTo>
                    <a:lnTo>
                      <a:pt x="220" y="321"/>
                    </a:lnTo>
                    <a:lnTo>
                      <a:pt x="214" y="321"/>
                    </a:lnTo>
                    <a:lnTo>
                      <a:pt x="214" y="321"/>
                    </a:lnTo>
                    <a:lnTo>
                      <a:pt x="214" y="321"/>
                    </a:lnTo>
                    <a:lnTo>
                      <a:pt x="214" y="315"/>
                    </a:lnTo>
                    <a:lnTo>
                      <a:pt x="214" y="315"/>
                    </a:lnTo>
                    <a:lnTo>
                      <a:pt x="214" y="315"/>
                    </a:lnTo>
                    <a:lnTo>
                      <a:pt x="214" y="315"/>
                    </a:lnTo>
                    <a:lnTo>
                      <a:pt x="214" y="315"/>
                    </a:lnTo>
                    <a:lnTo>
                      <a:pt x="208" y="315"/>
                    </a:lnTo>
                    <a:lnTo>
                      <a:pt x="208" y="308"/>
                    </a:lnTo>
                    <a:lnTo>
                      <a:pt x="208" y="308"/>
                    </a:lnTo>
                    <a:lnTo>
                      <a:pt x="208" y="308"/>
                    </a:lnTo>
                    <a:lnTo>
                      <a:pt x="208" y="308"/>
                    </a:lnTo>
                    <a:lnTo>
                      <a:pt x="208" y="308"/>
                    </a:lnTo>
                    <a:lnTo>
                      <a:pt x="208" y="308"/>
                    </a:lnTo>
                    <a:lnTo>
                      <a:pt x="208" y="302"/>
                    </a:lnTo>
                    <a:lnTo>
                      <a:pt x="201" y="302"/>
                    </a:lnTo>
                    <a:lnTo>
                      <a:pt x="201" y="302"/>
                    </a:lnTo>
                    <a:lnTo>
                      <a:pt x="201" y="302"/>
                    </a:lnTo>
                    <a:lnTo>
                      <a:pt x="201" y="302"/>
                    </a:lnTo>
                    <a:lnTo>
                      <a:pt x="201" y="302"/>
                    </a:lnTo>
                    <a:lnTo>
                      <a:pt x="201" y="296"/>
                    </a:lnTo>
                    <a:lnTo>
                      <a:pt x="201" y="296"/>
                    </a:lnTo>
                    <a:lnTo>
                      <a:pt x="201" y="296"/>
                    </a:lnTo>
                    <a:lnTo>
                      <a:pt x="195" y="296"/>
                    </a:lnTo>
                    <a:lnTo>
                      <a:pt x="195" y="290"/>
                    </a:lnTo>
                    <a:lnTo>
                      <a:pt x="195" y="290"/>
                    </a:lnTo>
                    <a:lnTo>
                      <a:pt x="195" y="290"/>
                    </a:lnTo>
                    <a:lnTo>
                      <a:pt x="195" y="290"/>
                    </a:lnTo>
                    <a:lnTo>
                      <a:pt x="195" y="283"/>
                    </a:lnTo>
                    <a:lnTo>
                      <a:pt x="195" y="283"/>
                    </a:lnTo>
                    <a:lnTo>
                      <a:pt x="189" y="283"/>
                    </a:lnTo>
                    <a:lnTo>
                      <a:pt x="189" y="283"/>
                    </a:lnTo>
                    <a:lnTo>
                      <a:pt x="189" y="283"/>
                    </a:lnTo>
                    <a:lnTo>
                      <a:pt x="189" y="283"/>
                    </a:lnTo>
                    <a:lnTo>
                      <a:pt x="189" y="283"/>
                    </a:lnTo>
                    <a:lnTo>
                      <a:pt x="189" y="277"/>
                    </a:lnTo>
                    <a:lnTo>
                      <a:pt x="189" y="277"/>
                    </a:lnTo>
                    <a:lnTo>
                      <a:pt x="189" y="277"/>
                    </a:lnTo>
                    <a:lnTo>
                      <a:pt x="183" y="277"/>
                    </a:lnTo>
                    <a:lnTo>
                      <a:pt x="176" y="271"/>
                    </a:lnTo>
                    <a:lnTo>
                      <a:pt x="176" y="271"/>
                    </a:lnTo>
                    <a:lnTo>
                      <a:pt x="170" y="264"/>
                    </a:lnTo>
                    <a:lnTo>
                      <a:pt x="170" y="258"/>
                    </a:lnTo>
                    <a:lnTo>
                      <a:pt x="164" y="252"/>
                    </a:lnTo>
                    <a:lnTo>
                      <a:pt x="164" y="252"/>
                    </a:lnTo>
                    <a:lnTo>
                      <a:pt x="164" y="246"/>
                    </a:lnTo>
                    <a:lnTo>
                      <a:pt x="164" y="246"/>
                    </a:lnTo>
                    <a:lnTo>
                      <a:pt x="164" y="246"/>
                    </a:lnTo>
                    <a:lnTo>
                      <a:pt x="164" y="246"/>
                    </a:lnTo>
                    <a:lnTo>
                      <a:pt x="157" y="246"/>
                    </a:lnTo>
                    <a:lnTo>
                      <a:pt x="157" y="239"/>
                    </a:lnTo>
                    <a:lnTo>
                      <a:pt x="157" y="239"/>
                    </a:lnTo>
                    <a:lnTo>
                      <a:pt x="157" y="239"/>
                    </a:lnTo>
                    <a:lnTo>
                      <a:pt x="157" y="233"/>
                    </a:lnTo>
                    <a:lnTo>
                      <a:pt x="157" y="233"/>
                    </a:lnTo>
                    <a:lnTo>
                      <a:pt x="157" y="233"/>
                    </a:lnTo>
                    <a:lnTo>
                      <a:pt x="157" y="233"/>
                    </a:lnTo>
                    <a:lnTo>
                      <a:pt x="157" y="227"/>
                    </a:lnTo>
                    <a:lnTo>
                      <a:pt x="157" y="227"/>
                    </a:lnTo>
                    <a:lnTo>
                      <a:pt x="157" y="227"/>
                    </a:lnTo>
                    <a:lnTo>
                      <a:pt x="151" y="227"/>
                    </a:lnTo>
                    <a:lnTo>
                      <a:pt x="151" y="220"/>
                    </a:lnTo>
                    <a:lnTo>
                      <a:pt x="151" y="220"/>
                    </a:lnTo>
                    <a:lnTo>
                      <a:pt x="151" y="220"/>
                    </a:lnTo>
                    <a:lnTo>
                      <a:pt x="151" y="220"/>
                    </a:lnTo>
                    <a:lnTo>
                      <a:pt x="151" y="214"/>
                    </a:lnTo>
                    <a:lnTo>
                      <a:pt x="151" y="214"/>
                    </a:lnTo>
                    <a:lnTo>
                      <a:pt x="151" y="208"/>
                    </a:lnTo>
                    <a:lnTo>
                      <a:pt x="151" y="202"/>
                    </a:lnTo>
                    <a:lnTo>
                      <a:pt x="151" y="202"/>
                    </a:lnTo>
                    <a:lnTo>
                      <a:pt x="151" y="202"/>
                    </a:lnTo>
                    <a:lnTo>
                      <a:pt x="151" y="195"/>
                    </a:lnTo>
                    <a:lnTo>
                      <a:pt x="151" y="195"/>
                    </a:lnTo>
                    <a:lnTo>
                      <a:pt x="151" y="189"/>
                    </a:lnTo>
                    <a:lnTo>
                      <a:pt x="151" y="189"/>
                    </a:lnTo>
                    <a:lnTo>
                      <a:pt x="151" y="189"/>
                    </a:lnTo>
                    <a:lnTo>
                      <a:pt x="157" y="183"/>
                    </a:lnTo>
                    <a:lnTo>
                      <a:pt x="157" y="183"/>
                    </a:lnTo>
                    <a:lnTo>
                      <a:pt x="157" y="183"/>
                    </a:lnTo>
                    <a:lnTo>
                      <a:pt x="151" y="183"/>
                    </a:lnTo>
                    <a:lnTo>
                      <a:pt x="151" y="183"/>
                    </a:lnTo>
                    <a:lnTo>
                      <a:pt x="151" y="183"/>
                    </a:lnTo>
                    <a:lnTo>
                      <a:pt x="151" y="183"/>
                    </a:lnTo>
                    <a:lnTo>
                      <a:pt x="151" y="183"/>
                    </a:lnTo>
                    <a:lnTo>
                      <a:pt x="151" y="176"/>
                    </a:lnTo>
                    <a:lnTo>
                      <a:pt x="151" y="176"/>
                    </a:lnTo>
                    <a:lnTo>
                      <a:pt x="151" y="176"/>
                    </a:lnTo>
                    <a:lnTo>
                      <a:pt x="151" y="176"/>
                    </a:lnTo>
                    <a:lnTo>
                      <a:pt x="151" y="176"/>
                    </a:lnTo>
                    <a:lnTo>
                      <a:pt x="151" y="176"/>
                    </a:lnTo>
                    <a:lnTo>
                      <a:pt x="151" y="170"/>
                    </a:lnTo>
                    <a:lnTo>
                      <a:pt x="145" y="170"/>
                    </a:lnTo>
                    <a:lnTo>
                      <a:pt x="145" y="170"/>
                    </a:lnTo>
                    <a:lnTo>
                      <a:pt x="145" y="170"/>
                    </a:lnTo>
                    <a:lnTo>
                      <a:pt x="145" y="170"/>
                    </a:lnTo>
                    <a:lnTo>
                      <a:pt x="145" y="170"/>
                    </a:lnTo>
                    <a:lnTo>
                      <a:pt x="145" y="170"/>
                    </a:lnTo>
                    <a:lnTo>
                      <a:pt x="145" y="164"/>
                    </a:lnTo>
                    <a:lnTo>
                      <a:pt x="151" y="164"/>
                    </a:lnTo>
                    <a:lnTo>
                      <a:pt x="151" y="170"/>
                    </a:lnTo>
                    <a:lnTo>
                      <a:pt x="151" y="170"/>
                    </a:lnTo>
                    <a:lnTo>
                      <a:pt x="151" y="170"/>
                    </a:lnTo>
                    <a:lnTo>
                      <a:pt x="151" y="170"/>
                    </a:lnTo>
                    <a:lnTo>
                      <a:pt x="151" y="164"/>
                    </a:lnTo>
                    <a:lnTo>
                      <a:pt x="151" y="164"/>
                    </a:lnTo>
                    <a:lnTo>
                      <a:pt x="151" y="170"/>
                    </a:lnTo>
                    <a:lnTo>
                      <a:pt x="151" y="170"/>
                    </a:lnTo>
                    <a:lnTo>
                      <a:pt x="151" y="176"/>
                    </a:lnTo>
                    <a:lnTo>
                      <a:pt x="151" y="176"/>
                    </a:lnTo>
                    <a:lnTo>
                      <a:pt x="151" y="176"/>
                    </a:lnTo>
                    <a:lnTo>
                      <a:pt x="151" y="176"/>
                    </a:lnTo>
                    <a:lnTo>
                      <a:pt x="157" y="176"/>
                    </a:lnTo>
                    <a:lnTo>
                      <a:pt x="157" y="176"/>
                    </a:lnTo>
                    <a:lnTo>
                      <a:pt x="151" y="176"/>
                    </a:lnTo>
                    <a:lnTo>
                      <a:pt x="151" y="183"/>
                    </a:lnTo>
                    <a:lnTo>
                      <a:pt x="157" y="183"/>
                    </a:lnTo>
                    <a:lnTo>
                      <a:pt x="157" y="183"/>
                    </a:lnTo>
                    <a:lnTo>
                      <a:pt x="157" y="183"/>
                    </a:lnTo>
                    <a:lnTo>
                      <a:pt x="157" y="183"/>
                    </a:lnTo>
                    <a:lnTo>
                      <a:pt x="157" y="183"/>
                    </a:lnTo>
                    <a:lnTo>
                      <a:pt x="164" y="183"/>
                    </a:lnTo>
                    <a:lnTo>
                      <a:pt x="164" y="183"/>
                    </a:lnTo>
                    <a:lnTo>
                      <a:pt x="164" y="176"/>
                    </a:lnTo>
                    <a:lnTo>
                      <a:pt x="164" y="176"/>
                    </a:lnTo>
                    <a:lnTo>
                      <a:pt x="164" y="176"/>
                    </a:lnTo>
                    <a:lnTo>
                      <a:pt x="164" y="176"/>
                    </a:lnTo>
                    <a:lnTo>
                      <a:pt x="164" y="176"/>
                    </a:lnTo>
                    <a:lnTo>
                      <a:pt x="164" y="176"/>
                    </a:lnTo>
                    <a:lnTo>
                      <a:pt x="164" y="176"/>
                    </a:lnTo>
                    <a:lnTo>
                      <a:pt x="164" y="176"/>
                    </a:lnTo>
                    <a:lnTo>
                      <a:pt x="164" y="170"/>
                    </a:lnTo>
                    <a:lnTo>
                      <a:pt x="164" y="170"/>
                    </a:lnTo>
                    <a:lnTo>
                      <a:pt x="164" y="164"/>
                    </a:lnTo>
                    <a:lnTo>
                      <a:pt x="164" y="164"/>
                    </a:lnTo>
                    <a:lnTo>
                      <a:pt x="157" y="164"/>
                    </a:lnTo>
                    <a:lnTo>
                      <a:pt x="157" y="157"/>
                    </a:lnTo>
                    <a:lnTo>
                      <a:pt x="157" y="157"/>
                    </a:lnTo>
                    <a:lnTo>
                      <a:pt x="157" y="157"/>
                    </a:lnTo>
                    <a:lnTo>
                      <a:pt x="157" y="157"/>
                    </a:lnTo>
                    <a:lnTo>
                      <a:pt x="157" y="157"/>
                    </a:lnTo>
                    <a:lnTo>
                      <a:pt x="151" y="151"/>
                    </a:lnTo>
                    <a:lnTo>
                      <a:pt x="151" y="151"/>
                    </a:lnTo>
                    <a:lnTo>
                      <a:pt x="151" y="151"/>
                    </a:lnTo>
                    <a:lnTo>
                      <a:pt x="151" y="151"/>
                    </a:lnTo>
                    <a:lnTo>
                      <a:pt x="151" y="151"/>
                    </a:lnTo>
                    <a:lnTo>
                      <a:pt x="145" y="145"/>
                    </a:lnTo>
                    <a:lnTo>
                      <a:pt x="145" y="145"/>
                    </a:lnTo>
                    <a:lnTo>
                      <a:pt x="145" y="145"/>
                    </a:lnTo>
                    <a:lnTo>
                      <a:pt x="139" y="145"/>
                    </a:lnTo>
                    <a:lnTo>
                      <a:pt x="139" y="145"/>
                    </a:lnTo>
                    <a:lnTo>
                      <a:pt x="139" y="139"/>
                    </a:lnTo>
                    <a:lnTo>
                      <a:pt x="139" y="139"/>
                    </a:lnTo>
                    <a:lnTo>
                      <a:pt x="139" y="139"/>
                    </a:lnTo>
                    <a:lnTo>
                      <a:pt x="132" y="132"/>
                    </a:lnTo>
                    <a:lnTo>
                      <a:pt x="132" y="132"/>
                    </a:lnTo>
                    <a:lnTo>
                      <a:pt x="126" y="126"/>
                    </a:lnTo>
                    <a:lnTo>
                      <a:pt x="126" y="126"/>
                    </a:lnTo>
                    <a:lnTo>
                      <a:pt x="126" y="126"/>
                    </a:lnTo>
                    <a:lnTo>
                      <a:pt x="126" y="126"/>
                    </a:lnTo>
                    <a:lnTo>
                      <a:pt x="126" y="126"/>
                    </a:lnTo>
                    <a:lnTo>
                      <a:pt x="126" y="126"/>
                    </a:lnTo>
                    <a:lnTo>
                      <a:pt x="126" y="126"/>
                    </a:lnTo>
                    <a:lnTo>
                      <a:pt x="126" y="120"/>
                    </a:lnTo>
                    <a:lnTo>
                      <a:pt x="120" y="120"/>
                    </a:lnTo>
                    <a:lnTo>
                      <a:pt x="120" y="120"/>
                    </a:lnTo>
                    <a:lnTo>
                      <a:pt x="120" y="113"/>
                    </a:lnTo>
                    <a:lnTo>
                      <a:pt x="120" y="113"/>
                    </a:lnTo>
                    <a:lnTo>
                      <a:pt x="120" y="113"/>
                    </a:lnTo>
                    <a:lnTo>
                      <a:pt x="113" y="107"/>
                    </a:lnTo>
                    <a:lnTo>
                      <a:pt x="113" y="107"/>
                    </a:lnTo>
                    <a:lnTo>
                      <a:pt x="113" y="107"/>
                    </a:lnTo>
                    <a:lnTo>
                      <a:pt x="113" y="107"/>
                    </a:lnTo>
                    <a:lnTo>
                      <a:pt x="107" y="101"/>
                    </a:lnTo>
                    <a:lnTo>
                      <a:pt x="107" y="95"/>
                    </a:lnTo>
                    <a:lnTo>
                      <a:pt x="107" y="95"/>
                    </a:lnTo>
                    <a:lnTo>
                      <a:pt x="107" y="95"/>
                    </a:lnTo>
                    <a:lnTo>
                      <a:pt x="107" y="95"/>
                    </a:lnTo>
                    <a:lnTo>
                      <a:pt x="107" y="95"/>
                    </a:lnTo>
                    <a:lnTo>
                      <a:pt x="107" y="95"/>
                    </a:lnTo>
                    <a:lnTo>
                      <a:pt x="101" y="88"/>
                    </a:lnTo>
                    <a:lnTo>
                      <a:pt x="101" y="88"/>
                    </a:lnTo>
                    <a:lnTo>
                      <a:pt x="101" y="82"/>
                    </a:lnTo>
                    <a:lnTo>
                      <a:pt x="101" y="82"/>
                    </a:lnTo>
                    <a:lnTo>
                      <a:pt x="95" y="82"/>
                    </a:lnTo>
                    <a:lnTo>
                      <a:pt x="95" y="76"/>
                    </a:lnTo>
                    <a:lnTo>
                      <a:pt x="95" y="76"/>
                    </a:lnTo>
                    <a:lnTo>
                      <a:pt x="95" y="76"/>
                    </a:lnTo>
                    <a:lnTo>
                      <a:pt x="95" y="76"/>
                    </a:lnTo>
                    <a:lnTo>
                      <a:pt x="95" y="76"/>
                    </a:lnTo>
                    <a:lnTo>
                      <a:pt x="95" y="76"/>
                    </a:lnTo>
                    <a:lnTo>
                      <a:pt x="95" y="69"/>
                    </a:lnTo>
                    <a:lnTo>
                      <a:pt x="88" y="63"/>
                    </a:lnTo>
                    <a:lnTo>
                      <a:pt x="88" y="63"/>
                    </a:lnTo>
                    <a:lnTo>
                      <a:pt x="88" y="63"/>
                    </a:lnTo>
                    <a:lnTo>
                      <a:pt x="88" y="63"/>
                    </a:lnTo>
                    <a:lnTo>
                      <a:pt x="88" y="63"/>
                    </a:lnTo>
                    <a:lnTo>
                      <a:pt x="88" y="57"/>
                    </a:lnTo>
                    <a:lnTo>
                      <a:pt x="82" y="57"/>
                    </a:lnTo>
                    <a:lnTo>
                      <a:pt x="82" y="57"/>
                    </a:lnTo>
                    <a:lnTo>
                      <a:pt x="82" y="51"/>
                    </a:lnTo>
                    <a:lnTo>
                      <a:pt x="82" y="51"/>
                    </a:lnTo>
                    <a:lnTo>
                      <a:pt x="82" y="51"/>
                    </a:lnTo>
                    <a:lnTo>
                      <a:pt x="76" y="44"/>
                    </a:lnTo>
                    <a:lnTo>
                      <a:pt x="76" y="44"/>
                    </a:lnTo>
                    <a:lnTo>
                      <a:pt x="76" y="44"/>
                    </a:lnTo>
                    <a:lnTo>
                      <a:pt x="76" y="44"/>
                    </a:lnTo>
                    <a:lnTo>
                      <a:pt x="76" y="38"/>
                    </a:lnTo>
                    <a:lnTo>
                      <a:pt x="76" y="38"/>
                    </a:lnTo>
                    <a:lnTo>
                      <a:pt x="76" y="38"/>
                    </a:lnTo>
                    <a:lnTo>
                      <a:pt x="76" y="38"/>
                    </a:lnTo>
                    <a:lnTo>
                      <a:pt x="69" y="32"/>
                    </a:lnTo>
                    <a:lnTo>
                      <a:pt x="69" y="32"/>
                    </a:lnTo>
                    <a:lnTo>
                      <a:pt x="69" y="32"/>
                    </a:lnTo>
                    <a:lnTo>
                      <a:pt x="69" y="25"/>
                    </a:lnTo>
                    <a:lnTo>
                      <a:pt x="69" y="25"/>
                    </a:lnTo>
                    <a:lnTo>
                      <a:pt x="69" y="25"/>
                    </a:lnTo>
                    <a:lnTo>
                      <a:pt x="69" y="25"/>
                    </a:lnTo>
                    <a:lnTo>
                      <a:pt x="63" y="19"/>
                    </a:lnTo>
                    <a:lnTo>
                      <a:pt x="63" y="19"/>
                    </a:lnTo>
                    <a:lnTo>
                      <a:pt x="63" y="19"/>
                    </a:lnTo>
                    <a:lnTo>
                      <a:pt x="63" y="19"/>
                    </a:lnTo>
                    <a:lnTo>
                      <a:pt x="63" y="19"/>
                    </a:lnTo>
                    <a:lnTo>
                      <a:pt x="63" y="19"/>
                    </a:lnTo>
                    <a:lnTo>
                      <a:pt x="63" y="25"/>
                    </a:lnTo>
                    <a:lnTo>
                      <a:pt x="63" y="25"/>
                    </a:lnTo>
                    <a:lnTo>
                      <a:pt x="57" y="25"/>
                    </a:lnTo>
                    <a:lnTo>
                      <a:pt x="57" y="25"/>
                    </a:lnTo>
                    <a:lnTo>
                      <a:pt x="57" y="25"/>
                    </a:lnTo>
                    <a:lnTo>
                      <a:pt x="57" y="25"/>
                    </a:lnTo>
                    <a:lnTo>
                      <a:pt x="57" y="32"/>
                    </a:lnTo>
                    <a:lnTo>
                      <a:pt x="57" y="32"/>
                    </a:lnTo>
                    <a:lnTo>
                      <a:pt x="57" y="32"/>
                    </a:lnTo>
                    <a:lnTo>
                      <a:pt x="57" y="32"/>
                    </a:lnTo>
                    <a:lnTo>
                      <a:pt x="57" y="32"/>
                    </a:lnTo>
                    <a:lnTo>
                      <a:pt x="63" y="32"/>
                    </a:lnTo>
                    <a:lnTo>
                      <a:pt x="63" y="32"/>
                    </a:lnTo>
                    <a:lnTo>
                      <a:pt x="63" y="32"/>
                    </a:lnTo>
                    <a:lnTo>
                      <a:pt x="63" y="32"/>
                    </a:lnTo>
                    <a:lnTo>
                      <a:pt x="63" y="32"/>
                    </a:lnTo>
                    <a:lnTo>
                      <a:pt x="63" y="32"/>
                    </a:lnTo>
                    <a:lnTo>
                      <a:pt x="69" y="32"/>
                    </a:lnTo>
                    <a:lnTo>
                      <a:pt x="69" y="32"/>
                    </a:lnTo>
                    <a:lnTo>
                      <a:pt x="69" y="38"/>
                    </a:lnTo>
                    <a:lnTo>
                      <a:pt x="69" y="38"/>
                    </a:lnTo>
                    <a:lnTo>
                      <a:pt x="69" y="38"/>
                    </a:lnTo>
                    <a:lnTo>
                      <a:pt x="69" y="38"/>
                    </a:lnTo>
                    <a:lnTo>
                      <a:pt x="76" y="38"/>
                    </a:lnTo>
                    <a:lnTo>
                      <a:pt x="76" y="44"/>
                    </a:lnTo>
                    <a:lnTo>
                      <a:pt x="76" y="44"/>
                    </a:lnTo>
                    <a:lnTo>
                      <a:pt x="76" y="44"/>
                    </a:lnTo>
                    <a:lnTo>
                      <a:pt x="76" y="44"/>
                    </a:lnTo>
                    <a:lnTo>
                      <a:pt x="76" y="51"/>
                    </a:lnTo>
                    <a:lnTo>
                      <a:pt x="76" y="51"/>
                    </a:lnTo>
                    <a:lnTo>
                      <a:pt x="76" y="51"/>
                    </a:lnTo>
                    <a:lnTo>
                      <a:pt x="76" y="51"/>
                    </a:lnTo>
                    <a:lnTo>
                      <a:pt x="76" y="57"/>
                    </a:lnTo>
                    <a:lnTo>
                      <a:pt x="82" y="57"/>
                    </a:lnTo>
                    <a:lnTo>
                      <a:pt x="82" y="57"/>
                    </a:lnTo>
                    <a:lnTo>
                      <a:pt x="82" y="57"/>
                    </a:lnTo>
                    <a:lnTo>
                      <a:pt x="82" y="57"/>
                    </a:lnTo>
                    <a:lnTo>
                      <a:pt x="82" y="57"/>
                    </a:lnTo>
                    <a:lnTo>
                      <a:pt x="82" y="57"/>
                    </a:lnTo>
                    <a:lnTo>
                      <a:pt x="82" y="63"/>
                    </a:lnTo>
                    <a:lnTo>
                      <a:pt x="82" y="63"/>
                    </a:lnTo>
                    <a:lnTo>
                      <a:pt x="82" y="63"/>
                    </a:lnTo>
                    <a:lnTo>
                      <a:pt x="82" y="63"/>
                    </a:lnTo>
                    <a:lnTo>
                      <a:pt x="82" y="63"/>
                    </a:lnTo>
                    <a:lnTo>
                      <a:pt x="82" y="63"/>
                    </a:lnTo>
                    <a:lnTo>
                      <a:pt x="82" y="63"/>
                    </a:lnTo>
                    <a:lnTo>
                      <a:pt x="82" y="63"/>
                    </a:lnTo>
                    <a:lnTo>
                      <a:pt x="82" y="63"/>
                    </a:lnTo>
                    <a:lnTo>
                      <a:pt x="82" y="63"/>
                    </a:lnTo>
                    <a:lnTo>
                      <a:pt x="82" y="69"/>
                    </a:lnTo>
                    <a:lnTo>
                      <a:pt x="82" y="69"/>
                    </a:lnTo>
                    <a:lnTo>
                      <a:pt x="82" y="69"/>
                    </a:lnTo>
                    <a:lnTo>
                      <a:pt x="88" y="69"/>
                    </a:lnTo>
                    <a:lnTo>
                      <a:pt x="88" y="76"/>
                    </a:lnTo>
                    <a:lnTo>
                      <a:pt x="88" y="76"/>
                    </a:lnTo>
                    <a:lnTo>
                      <a:pt x="95" y="76"/>
                    </a:lnTo>
                    <a:lnTo>
                      <a:pt x="95" y="76"/>
                    </a:lnTo>
                    <a:lnTo>
                      <a:pt x="95" y="82"/>
                    </a:lnTo>
                    <a:lnTo>
                      <a:pt x="95" y="82"/>
                    </a:lnTo>
                    <a:lnTo>
                      <a:pt x="95" y="82"/>
                    </a:lnTo>
                    <a:lnTo>
                      <a:pt x="95" y="88"/>
                    </a:lnTo>
                    <a:lnTo>
                      <a:pt x="101" y="88"/>
                    </a:lnTo>
                    <a:lnTo>
                      <a:pt x="101" y="88"/>
                    </a:lnTo>
                    <a:lnTo>
                      <a:pt x="101" y="88"/>
                    </a:lnTo>
                    <a:lnTo>
                      <a:pt x="101" y="95"/>
                    </a:lnTo>
                    <a:lnTo>
                      <a:pt x="101" y="95"/>
                    </a:lnTo>
                    <a:lnTo>
                      <a:pt x="101" y="95"/>
                    </a:lnTo>
                    <a:lnTo>
                      <a:pt x="101" y="95"/>
                    </a:lnTo>
                    <a:lnTo>
                      <a:pt x="101" y="95"/>
                    </a:lnTo>
                    <a:lnTo>
                      <a:pt x="101" y="95"/>
                    </a:lnTo>
                    <a:lnTo>
                      <a:pt x="101" y="95"/>
                    </a:lnTo>
                    <a:lnTo>
                      <a:pt x="101" y="95"/>
                    </a:lnTo>
                    <a:lnTo>
                      <a:pt x="101" y="95"/>
                    </a:lnTo>
                    <a:lnTo>
                      <a:pt x="101" y="101"/>
                    </a:lnTo>
                    <a:lnTo>
                      <a:pt x="101" y="101"/>
                    </a:lnTo>
                    <a:lnTo>
                      <a:pt x="101" y="101"/>
                    </a:lnTo>
                    <a:lnTo>
                      <a:pt x="101" y="101"/>
                    </a:lnTo>
                    <a:lnTo>
                      <a:pt x="101" y="101"/>
                    </a:lnTo>
                    <a:lnTo>
                      <a:pt x="101" y="107"/>
                    </a:lnTo>
                    <a:lnTo>
                      <a:pt x="107" y="107"/>
                    </a:lnTo>
                    <a:lnTo>
                      <a:pt x="107" y="107"/>
                    </a:lnTo>
                    <a:lnTo>
                      <a:pt x="107" y="107"/>
                    </a:lnTo>
                    <a:lnTo>
                      <a:pt x="107" y="107"/>
                    </a:lnTo>
                    <a:lnTo>
                      <a:pt x="107" y="107"/>
                    </a:lnTo>
                    <a:lnTo>
                      <a:pt x="107" y="113"/>
                    </a:lnTo>
                    <a:lnTo>
                      <a:pt x="107" y="113"/>
                    </a:lnTo>
                    <a:lnTo>
                      <a:pt x="107" y="113"/>
                    </a:lnTo>
                    <a:lnTo>
                      <a:pt x="107" y="113"/>
                    </a:lnTo>
                    <a:lnTo>
                      <a:pt x="107" y="113"/>
                    </a:lnTo>
                    <a:lnTo>
                      <a:pt x="107" y="120"/>
                    </a:lnTo>
                    <a:lnTo>
                      <a:pt x="107" y="120"/>
                    </a:lnTo>
                    <a:lnTo>
                      <a:pt x="101" y="120"/>
                    </a:lnTo>
                    <a:lnTo>
                      <a:pt x="101" y="120"/>
                    </a:lnTo>
                    <a:lnTo>
                      <a:pt x="107" y="120"/>
                    </a:lnTo>
                    <a:lnTo>
                      <a:pt x="107" y="120"/>
                    </a:lnTo>
                    <a:lnTo>
                      <a:pt x="101" y="126"/>
                    </a:lnTo>
                    <a:lnTo>
                      <a:pt x="101" y="126"/>
                    </a:lnTo>
                    <a:lnTo>
                      <a:pt x="101" y="126"/>
                    </a:lnTo>
                    <a:lnTo>
                      <a:pt x="101" y="132"/>
                    </a:lnTo>
                    <a:lnTo>
                      <a:pt x="101" y="132"/>
                    </a:lnTo>
                    <a:lnTo>
                      <a:pt x="101" y="132"/>
                    </a:lnTo>
                    <a:lnTo>
                      <a:pt x="101" y="132"/>
                    </a:lnTo>
                    <a:lnTo>
                      <a:pt x="95" y="132"/>
                    </a:lnTo>
                    <a:lnTo>
                      <a:pt x="95" y="132"/>
                    </a:lnTo>
                    <a:lnTo>
                      <a:pt x="95" y="132"/>
                    </a:lnTo>
                    <a:lnTo>
                      <a:pt x="95" y="132"/>
                    </a:lnTo>
                    <a:lnTo>
                      <a:pt x="95" y="132"/>
                    </a:lnTo>
                    <a:lnTo>
                      <a:pt x="95" y="132"/>
                    </a:lnTo>
                    <a:lnTo>
                      <a:pt x="95" y="132"/>
                    </a:lnTo>
                    <a:lnTo>
                      <a:pt x="95" y="132"/>
                    </a:lnTo>
                    <a:lnTo>
                      <a:pt x="95" y="139"/>
                    </a:lnTo>
                    <a:lnTo>
                      <a:pt x="88" y="132"/>
                    </a:lnTo>
                    <a:lnTo>
                      <a:pt x="88" y="132"/>
                    </a:lnTo>
                    <a:lnTo>
                      <a:pt x="88" y="132"/>
                    </a:lnTo>
                    <a:lnTo>
                      <a:pt x="88" y="132"/>
                    </a:lnTo>
                    <a:lnTo>
                      <a:pt x="88" y="132"/>
                    </a:lnTo>
                    <a:lnTo>
                      <a:pt x="88" y="139"/>
                    </a:lnTo>
                    <a:lnTo>
                      <a:pt x="88" y="139"/>
                    </a:lnTo>
                    <a:lnTo>
                      <a:pt x="88" y="139"/>
                    </a:lnTo>
                    <a:lnTo>
                      <a:pt x="88" y="139"/>
                    </a:lnTo>
                    <a:lnTo>
                      <a:pt x="88" y="132"/>
                    </a:lnTo>
                    <a:lnTo>
                      <a:pt x="82" y="132"/>
                    </a:lnTo>
                    <a:lnTo>
                      <a:pt x="82" y="132"/>
                    </a:lnTo>
                    <a:lnTo>
                      <a:pt x="82" y="132"/>
                    </a:lnTo>
                    <a:lnTo>
                      <a:pt x="82" y="132"/>
                    </a:lnTo>
                    <a:lnTo>
                      <a:pt x="82" y="132"/>
                    </a:lnTo>
                    <a:lnTo>
                      <a:pt x="82" y="139"/>
                    </a:lnTo>
                    <a:lnTo>
                      <a:pt x="82" y="139"/>
                    </a:lnTo>
                    <a:lnTo>
                      <a:pt x="82" y="139"/>
                    </a:lnTo>
                    <a:lnTo>
                      <a:pt x="82" y="139"/>
                    </a:lnTo>
                    <a:lnTo>
                      <a:pt x="82" y="139"/>
                    </a:lnTo>
                    <a:lnTo>
                      <a:pt x="82" y="139"/>
                    </a:lnTo>
                    <a:lnTo>
                      <a:pt x="82" y="139"/>
                    </a:lnTo>
                    <a:lnTo>
                      <a:pt x="82" y="139"/>
                    </a:lnTo>
                    <a:lnTo>
                      <a:pt x="82" y="139"/>
                    </a:lnTo>
                    <a:lnTo>
                      <a:pt x="82" y="139"/>
                    </a:lnTo>
                    <a:lnTo>
                      <a:pt x="82" y="132"/>
                    </a:lnTo>
                    <a:lnTo>
                      <a:pt x="82" y="132"/>
                    </a:lnTo>
                    <a:lnTo>
                      <a:pt x="82" y="132"/>
                    </a:lnTo>
                    <a:lnTo>
                      <a:pt x="82" y="132"/>
                    </a:lnTo>
                    <a:lnTo>
                      <a:pt x="82" y="132"/>
                    </a:lnTo>
                    <a:lnTo>
                      <a:pt x="82" y="132"/>
                    </a:lnTo>
                    <a:lnTo>
                      <a:pt x="82" y="132"/>
                    </a:lnTo>
                    <a:lnTo>
                      <a:pt x="88" y="132"/>
                    </a:lnTo>
                    <a:lnTo>
                      <a:pt x="88" y="139"/>
                    </a:lnTo>
                    <a:lnTo>
                      <a:pt x="88" y="132"/>
                    </a:lnTo>
                    <a:lnTo>
                      <a:pt x="88" y="132"/>
                    </a:lnTo>
                    <a:lnTo>
                      <a:pt x="88" y="132"/>
                    </a:lnTo>
                    <a:lnTo>
                      <a:pt x="88" y="132"/>
                    </a:lnTo>
                    <a:lnTo>
                      <a:pt x="88" y="132"/>
                    </a:lnTo>
                    <a:lnTo>
                      <a:pt x="88" y="132"/>
                    </a:lnTo>
                    <a:lnTo>
                      <a:pt x="88" y="132"/>
                    </a:lnTo>
                    <a:lnTo>
                      <a:pt x="95" y="132"/>
                    </a:lnTo>
                    <a:lnTo>
                      <a:pt x="95" y="132"/>
                    </a:lnTo>
                    <a:lnTo>
                      <a:pt x="95" y="132"/>
                    </a:lnTo>
                    <a:lnTo>
                      <a:pt x="95" y="132"/>
                    </a:lnTo>
                    <a:lnTo>
                      <a:pt x="95" y="132"/>
                    </a:lnTo>
                    <a:lnTo>
                      <a:pt x="101" y="132"/>
                    </a:lnTo>
                    <a:lnTo>
                      <a:pt x="101" y="132"/>
                    </a:lnTo>
                    <a:lnTo>
                      <a:pt x="101" y="132"/>
                    </a:lnTo>
                    <a:lnTo>
                      <a:pt x="101" y="126"/>
                    </a:lnTo>
                    <a:lnTo>
                      <a:pt x="101" y="126"/>
                    </a:lnTo>
                    <a:lnTo>
                      <a:pt x="101" y="126"/>
                    </a:lnTo>
                    <a:lnTo>
                      <a:pt x="101" y="120"/>
                    </a:lnTo>
                    <a:lnTo>
                      <a:pt x="101" y="120"/>
                    </a:lnTo>
                    <a:lnTo>
                      <a:pt x="101" y="120"/>
                    </a:lnTo>
                    <a:lnTo>
                      <a:pt x="101" y="120"/>
                    </a:lnTo>
                    <a:lnTo>
                      <a:pt x="101" y="120"/>
                    </a:lnTo>
                    <a:lnTo>
                      <a:pt x="101" y="120"/>
                    </a:lnTo>
                    <a:lnTo>
                      <a:pt x="107" y="120"/>
                    </a:lnTo>
                    <a:lnTo>
                      <a:pt x="107" y="113"/>
                    </a:lnTo>
                    <a:lnTo>
                      <a:pt x="107" y="113"/>
                    </a:lnTo>
                    <a:lnTo>
                      <a:pt x="101" y="113"/>
                    </a:lnTo>
                    <a:lnTo>
                      <a:pt x="101" y="113"/>
                    </a:lnTo>
                    <a:lnTo>
                      <a:pt x="101" y="113"/>
                    </a:lnTo>
                    <a:lnTo>
                      <a:pt x="101" y="113"/>
                    </a:lnTo>
                    <a:lnTo>
                      <a:pt x="107" y="113"/>
                    </a:lnTo>
                    <a:lnTo>
                      <a:pt x="107" y="107"/>
                    </a:lnTo>
                    <a:lnTo>
                      <a:pt x="107" y="107"/>
                    </a:lnTo>
                    <a:lnTo>
                      <a:pt x="107" y="107"/>
                    </a:lnTo>
                    <a:lnTo>
                      <a:pt x="101" y="107"/>
                    </a:lnTo>
                    <a:lnTo>
                      <a:pt x="101" y="107"/>
                    </a:lnTo>
                    <a:lnTo>
                      <a:pt x="101" y="107"/>
                    </a:lnTo>
                    <a:lnTo>
                      <a:pt x="101" y="107"/>
                    </a:lnTo>
                    <a:lnTo>
                      <a:pt x="101" y="107"/>
                    </a:lnTo>
                    <a:lnTo>
                      <a:pt x="101" y="101"/>
                    </a:lnTo>
                    <a:lnTo>
                      <a:pt x="101" y="101"/>
                    </a:lnTo>
                    <a:lnTo>
                      <a:pt x="101" y="101"/>
                    </a:lnTo>
                    <a:lnTo>
                      <a:pt x="101" y="95"/>
                    </a:lnTo>
                    <a:lnTo>
                      <a:pt x="101" y="95"/>
                    </a:lnTo>
                    <a:lnTo>
                      <a:pt x="101" y="95"/>
                    </a:lnTo>
                    <a:lnTo>
                      <a:pt x="101" y="95"/>
                    </a:lnTo>
                    <a:lnTo>
                      <a:pt x="101" y="95"/>
                    </a:lnTo>
                    <a:lnTo>
                      <a:pt x="101" y="95"/>
                    </a:lnTo>
                    <a:lnTo>
                      <a:pt x="101" y="88"/>
                    </a:lnTo>
                    <a:lnTo>
                      <a:pt x="95" y="88"/>
                    </a:lnTo>
                    <a:lnTo>
                      <a:pt x="95" y="88"/>
                    </a:lnTo>
                    <a:lnTo>
                      <a:pt x="95" y="88"/>
                    </a:lnTo>
                    <a:lnTo>
                      <a:pt x="95" y="88"/>
                    </a:lnTo>
                    <a:lnTo>
                      <a:pt x="95" y="88"/>
                    </a:lnTo>
                    <a:lnTo>
                      <a:pt x="95" y="88"/>
                    </a:lnTo>
                    <a:lnTo>
                      <a:pt x="95" y="88"/>
                    </a:lnTo>
                    <a:lnTo>
                      <a:pt x="95" y="88"/>
                    </a:lnTo>
                    <a:lnTo>
                      <a:pt x="95" y="88"/>
                    </a:lnTo>
                    <a:lnTo>
                      <a:pt x="95" y="82"/>
                    </a:lnTo>
                    <a:lnTo>
                      <a:pt x="95" y="82"/>
                    </a:lnTo>
                    <a:lnTo>
                      <a:pt x="88" y="82"/>
                    </a:lnTo>
                    <a:lnTo>
                      <a:pt x="88" y="82"/>
                    </a:lnTo>
                    <a:lnTo>
                      <a:pt x="88" y="82"/>
                    </a:lnTo>
                    <a:lnTo>
                      <a:pt x="88" y="76"/>
                    </a:lnTo>
                    <a:lnTo>
                      <a:pt x="88" y="76"/>
                    </a:lnTo>
                    <a:lnTo>
                      <a:pt x="82" y="76"/>
                    </a:lnTo>
                    <a:lnTo>
                      <a:pt x="82" y="76"/>
                    </a:lnTo>
                    <a:lnTo>
                      <a:pt x="82" y="69"/>
                    </a:lnTo>
                    <a:lnTo>
                      <a:pt x="82" y="69"/>
                    </a:lnTo>
                    <a:lnTo>
                      <a:pt x="82" y="69"/>
                    </a:lnTo>
                    <a:lnTo>
                      <a:pt x="82" y="63"/>
                    </a:lnTo>
                    <a:lnTo>
                      <a:pt x="76" y="63"/>
                    </a:lnTo>
                    <a:lnTo>
                      <a:pt x="76" y="57"/>
                    </a:lnTo>
                    <a:lnTo>
                      <a:pt x="69" y="57"/>
                    </a:lnTo>
                    <a:lnTo>
                      <a:pt x="69" y="57"/>
                    </a:lnTo>
                    <a:lnTo>
                      <a:pt x="69" y="57"/>
                    </a:lnTo>
                    <a:lnTo>
                      <a:pt x="69" y="63"/>
                    </a:lnTo>
                    <a:lnTo>
                      <a:pt x="69" y="63"/>
                    </a:lnTo>
                    <a:lnTo>
                      <a:pt x="69" y="63"/>
                    </a:lnTo>
                    <a:lnTo>
                      <a:pt x="69" y="63"/>
                    </a:lnTo>
                    <a:lnTo>
                      <a:pt x="69" y="63"/>
                    </a:lnTo>
                    <a:lnTo>
                      <a:pt x="69" y="57"/>
                    </a:lnTo>
                    <a:lnTo>
                      <a:pt x="69" y="57"/>
                    </a:lnTo>
                    <a:lnTo>
                      <a:pt x="69" y="57"/>
                    </a:lnTo>
                    <a:lnTo>
                      <a:pt x="69" y="57"/>
                    </a:lnTo>
                    <a:lnTo>
                      <a:pt x="69" y="57"/>
                    </a:lnTo>
                    <a:lnTo>
                      <a:pt x="69" y="57"/>
                    </a:lnTo>
                    <a:lnTo>
                      <a:pt x="69" y="57"/>
                    </a:lnTo>
                    <a:lnTo>
                      <a:pt x="69" y="57"/>
                    </a:lnTo>
                    <a:lnTo>
                      <a:pt x="69" y="57"/>
                    </a:lnTo>
                    <a:lnTo>
                      <a:pt x="63" y="57"/>
                    </a:lnTo>
                    <a:lnTo>
                      <a:pt x="63" y="57"/>
                    </a:lnTo>
                    <a:lnTo>
                      <a:pt x="63" y="57"/>
                    </a:lnTo>
                    <a:lnTo>
                      <a:pt x="63" y="57"/>
                    </a:lnTo>
                    <a:lnTo>
                      <a:pt x="63" y="57"/>
                    </a:lnTo>
                    <a:lnTo>
                      <a:pt x="63" y="57"/>
                    </a:lnTo>
                    <a:lnTo>
                      <a:pt x="63" y="57"/>
                    </a:lnTo>
                    <a:lnTo>
                      <a:pt x="63" y="57"/>
                    </a:lnTo>
                    <a:lnTo>
                      <a:pt x="63" y="57"/>
                    </a:lnTo>
                    <a:lnTo>
                      <a:pt x="63" y="57"/>
                    </a:lnTo>
                    <a:lnTo>
                      <a:pt x="63" y="57"/>
                    </a:lnTo>
                    <a:lnTo>
                      <a:pt x="63" y="57"/>
                    </a:lnTo>
                    <a:lnTo>
                      <a:pt x="63" y="57"/>
                    </a:lnTo>
                    <a:lnTo>
                      <a:pt x="63" y="57"/>
                    </a:lnTo>
                    <a:lnTo>
                      <a:pt x="63" y="57"/>
                    </a:lnTo>
                    <a:lnTo>
                      <a:pt x="63" y="51"/>
                    </a:lnTo>
                    <a:lnTo>
                      <a:pt x="63" y="51"/>
                    </a:lnTo>
                    <a:lnTo>
                      <a:pt x="63" y="51"/>
                    </a:lnTo>
                    <a:lnTo>
                      <a:pt x="63" y="51"/>
                    </a:lnTo>
                    <a:lnTo>
                      <a:pt x="63" y="57"/>
                    </a:lnTo>
                    <a:lnTo>
                      <a:pt x="63" y="57"/>
                    </a:lnTo>
                    <a:lnTo>
                      <a:pt x="57" y="57"/>
                    </a:lnTo>
                    <a:lnTo>
                      <a:pt x="57" y="57"/>
                    </a:lnTo>
                    <a:lnTo>
                      <a:pt x="57" y="57"/>
                    </a:lnTo>
                    <a:lnTo>
                      <a:pt x="57" y="57"/>
                    </a:lnTo>
                    <a:lnTo>
                      <a:pt x="57" y="57"/>
                    </a:lnTo>
                    <a:lnTo>
                      <a:pt x="57" y="57"/>
                    </a:lnTo>
                    <a:lnTo>
                      <a:pt x="63" y="51"/>
                    </a:lnTo>
                    <a:lnTo>
                      <a:pt x="63" y="51"/>
                    </a:lnTo>
                    <a:lnTo>
                      <a:pt x="63" y="51"/>
                    </a:lnTo>
                    <a:lnTo>
                      <a:pt x="63" y="51"/>
                    </a:lnTo>
                    <a:lnTo>
                      <a:pt x="63" y="51"/>
                    </a:lnTo>
                    <a:lnTo>
                      <a:pt x="63" y="51"/>
                    </a:lnTo>
                    <a:lnTo>
                      <a:pt x="63" y="51"/>
                    </a:lnTo>
                    <a:lnTo>
                      <a:pt x="63" y="51"/>
                    </a:lnTo>
                    <a:lnTo>
                      <a:pt x="63" y="51"/>
                    </a:lnTo>
                    <a:lnTo>
                      <a:pt x="69" y="51"/>
                    </a:lnTo>
                    <a:lnTo>
                      <a:pt x="69" y="51"/>
                    </a:lnTo>
                    <a:lnTo>
                      <a:pt x="69" y="51"/>
                    </a:lnTo>
                    <a:lnTo>
                      <a:pt x="69" y="51"/>
                    </a:lnTo>
                    <a:lnTo>
                      <a:pt x="69" y="51"/>
                    </a:lnTo>
                    <a:lnTo>
                      <a:pt x="69" y="51"/>
                    </a:lnTo>
                    <a:lnTo>
                      <a:pt x="69" y="51"/>
                    </a:lnTo>
                    <a:lnTo>
                      <a:pt x="69" y="51"/>
                    </a:lnTo>
                    <a:lnTo>
                      <a:pt x="69" y="51"/>
                    </a:lnTo>
                    <a:lnTo>
                      <a:pt x="69" y="51"/>
                    </a:lnTo>
                    <a:lnTo>
                      <a:pt x="69" y="51"/>
                    </a:lnTo>
                    <a:lnTo>
                      <a:pt x="69" y="44"/>
                    </a:lnTo>
                    <a:lnTo>
                      <a:pt x="69" y="44"/>
                    </a:lnTo>
                    <a:lnTo>
                      <a:pt x="69" y="44"/>
                    </a:lnTo>
                    <a:lnTo>
                      <a:pt x="63" y="44"/>
                    </a:lnTo>
                    <a:lnTo>
                      <a:pt x="63" y="44"/>
                    </a:lnTo>
                    <a:lnTo>
                      <a:pt x="63" y="51"/>
                    </a:lnTo>
                    <a:lnTo>
                      <a:pt x="63" y="51"/>
                    </a:lnTo>
                    <a:lnTo>
                      <a:pt x="63" y="51"/>
                    </a:lnTo>
                    <a:lnTo>
                      <a:pt x="63" y="51"/>
                    </a:lnTo>
                    <a:lnTo>
                      <a:pt x="63" y="51"/>
                    </a:lnTo>
                    <a:lnTo>
                      <a:pt x="63" y="44"/>
                    </a:lnTo>
                    <a:lnTo>
                      <a:pt x="63" y="44"/>
                    </a:lnTo>
                    <a:lnTo>
                      <a:pt x="57" y="38"/>
                    </a:lnTo>
                    <a:lnTo>
                      <a:pt x="57" y="38"/>
                    </a:lnTo>
                    <a:lnTo>
                      <a:pt x="57" y="38"/>
                    </a:lnTo>
                    <a:lnTo>
                      <a:pt x="57" y="38"/>
                    </a:lnTo>
                    <a:lnTo>
                      <a:pt x="57" y="44"/>
                    </a:lnTo>
                    <a:lnTo>
                      <a:pt x="57" y="44"/>
                    </a:lnTo>
                    <a:lnTo>
                      <a:pt x="57" y="44"/>
                    </a:lnTo>
                    <a:lnTo>
                      <a:pt x="57" y="44"/>
                    </a:lnTo>
                    <a:lnTo>
                      <a:pt x="57" y="44"/>
                    </a:lnTo>
                    <a:lnTo>
                      <a:pt x="57" y="44"/>
                    </a:lnTo>
                    <a:lnTo>
                      <a:pt x="57" y="38"/>
                    </a:lnTo>
                    <a:lnTo>
                      <a:pt x="57" y="38"/>
                    </a:lnTo>
                    <a:lnTo>
                      <a:pt x="57" y="38"/>
                    </a:lnTo>
                    <a:lnTo>
                      <a:pt x="51" y="44"/>
                    </a:lnTo>
                    <a:lnTo>
                      <a:pt x="51" y="44"/>
                    </a:lnTo>
                    <a:lnTo>
                      <a:pt x="51" y="44"/>
                    </a:lnTo>
                    <a:lnTo>
                      <a:pt x="51" y="44"/>
                    </a:lnTo>
                    <a:lnTo>
                      <a:pt x="51" y="44"/>
                    </a:lnTo>
                    <a:lnTo>
                      <a:pt x="51" y="44"/>
                    </a:lnTo>
                    <a:lnTo>
                      <a:pt x="51" y="44"/>
                    </a:lnTo>
                    <a:lnTo>
                      <a:pt x="51" y="44"/>
                    </a:lnTo>
                    <a:lnTo>
                      <a:pt x="44" y="44"/>
                    </a:lnTo>
                    <a:lnTo>
                      <a:pt x="44" y="44"/>
                    </a:lnTo>
                    <a:lnTo>
                      <a:pt x="44" y="44"/>
                    </a:lnTo>
                    <a:lnTo>
                      <a:pt x="44" y="44"/>
                    </a:lnTo>
                    <a:lnTo>
                      <a:pt x="44" y="44"/>
                    </a:lnTo>
                    <a:lnTo>
                      <a:pt x="44" y="44"/>
                    </a:lnTo>
                    <a:lnTo>
                      <a:pt x="44" y="38"/>
                    </a:lnTo>
                    <a:lnTo>
                      <a:pt x="44" y="38"/>
                    </a:lnTo>
                    <a:lnTo>
                      <a:pt x="44" y="38"/>
                    </a:lnTo>
                    <a:lnTo>
                      <a:pt x="51" y="38"/>
                    </a:lnTo>
                    <a:lnTo>
                      <a:pt x="51" y="38"/>
                    </a:lnTo>
                    <a:lnTo>
                      <a:pt x="51" y="38"/>
                    </a:lnTo>
                    <a:lnTo>
                      <a:pt x="51" y="44"/>
                    </a:lnTo>
                    <a:lnTo>
                      <a:pt x="51" y="44"/>
                    </a:lnTo>
                    <a:lnTo>
                      <a:pt x="51" y="44"/>
                    </a:lnTo>
                    <a:lnTo>
                      <a:pt x="57" y="38"/>
                    </a:lnTo>
                    <a:lnTo>
                      <a:pt x="57" y="38"/>
                    </a:lnTo>
                    <a:lnTo>
                      <a:pt x="57" y="38"/>
                    </a:lnTo>
                    <a:lnTo>
                      <a:pt x="57" y="38"/>
                    </a:lnTo>
                    <a:lnTo>
                      <a:pt x="57" y="38"/>
                    </a:lnTo>
                    <a:lnTo>
                      <a:pt x="57" y="38"/>
                    </a:lnTo>
                    <a:lnTo>
                      <a:pt x="57" y="38"/>
                    </a:lnTo>
                    <a:lnTo>
                      <a:pt x="57" y="32"/>
                    </a:lnTo>
                    <a:lnTo>
                      <a:pt x="57" y="32"/>
                    </a:lnTo>
                    <a:lnTo>
                      <a:pt x="57" y="32"/>
                    </a:lnTo>
                    <a:lnTo>
                      <a:pt x="57" y="32"/>
                    </a:lnTo>
                    <a:lnTo>
                      <a:pt x="51" y="25"/>
                    </a:lnTo>
                    <a:lnTo>
                      <a:pt x="51" y="25"/>
                    </a:lnTo>
                    <a:lnTo>
                      <a:pt x="51" y="25"/>
                    </a:lnTo>
                    <a:lnTo>
                      <a:pt x="51" y="25"/>
                    </a:lnTo>
                    <a:lnTo>
                      <a:pt x="51" y="25"/>
                    </a:lnTo>
                    <a:lnTo>
                      <a:pt x="51" y="25"/>
                    </a:lnTo>
                    <a:lnTo>
                      <a:pt x="51" y="25"/>
                    </a:lnTo>
                    <a:lnTo>
                      <a:pt x="44" y="25"/>
                    </a:lnTo>
                    <a:lnTo>
                      <a:pt x="44" y="25"/>
                    </a:lnTo>
                    <a:lnTo>
                      <a:pt x="44" y="25"/>
                    </a:lnTo>
                    <a:lnTo>
                      <a:pt x="44" y="25"/>
                    </a:lnTo>
                    <a:lnTo>
                      <a:pt x="44" y="25"/>
                    </a:lnTo>
                    <a:lnTo>
                      <a:pt x="44" y="25"/>
                    </a:lnTo>
                    <a:lnTo>
                      <a:pt x="44" y="25"/>
                    </a:lnTo>
                    <a:lnTo>
                      <a:pt x="44" y="25"/>
                    </a:lnTo>
                    <a:lnTo>
                      <a:pt x="44" y="25"/>
                    </a:lnTo>
                    <a:lnTo>
                      <a:pt x="44" y="25"/>
                    </a:lnTo>
                    <a:lnTo>
                      <a:pt x="44" y="25"/>
                    </a:lnTo>
                    <a:lnTo>
                      <a:pt x="44" y="25"/>
                    </a:lnTo>
                    <a:lnTo>
                      <a:pt x="44" y="25"/>
                    </a:lnTo>
                    <a:lnTo>
                      <a:pt x="44" y="25"/>
                    </a:lnTo>
                    <a:lnTo>
                      <a:pt x="44" y="19"/>
                    </a:lnTo>
                    <a:lnTo>
                      <a:pt x="44" y="19"/>
                    </a:lnTo>
                    <a:lnTo>
                      <a:pt x="44" y="19"/>
                    </a:lnTo>
                    <a:lnTo>
                      <a:pt x="44" y="19"/>
                    </a:lnTo>
                    <a:lnTo>
                      <a:pt x="44" y="19"/>
                    </a:lnTo>
                    <a:lnTo>
                      <a:pt x="44" y="19"/>
                    </a:lnTo>
                    <a:lnTo>
                      <a:pt x="44" y="19"/>
                    </a:lnTo>
                    <a:lnTo>
                      <a:pt x="44" y="19"/>
                    </a:lnTo>
                    <a:lnTo>
                      <a:pt x="38" y="19"/>
                    </a:lnTo>
                    <a:lnTo>
                      <a:pt x="38" y="19"/>
                    </a:lnTo>
                    <a:lnTo>
                      <a:pt x="38" y="19"/>
                    </a:lnTo>
                    <a:lnTo>
                      <a:pt x="38" y="19"/>
                    </a:lnTo>
                    <a:lnTo>
                      <a:pt x="38" y="19"/>
                    </a:lnTo>
                    <a:lnTo>
                      <a:pt x="38" y="19"/>
                    </a:lnTo>
                    <a:lnTo>
                      <a:pt x="38" y="19"/>
                    </a:lnTo>
                    <a:lnTo>
                      <a:pt x="32" y="19"/>
                    </a:lnTo>
                    <a:lnTo>
                      <a:pt x="32" y="19"/>
                    </a:lnTo>
                    <a:lnTo>
                      <a:pt x="32" y="19"/>
                    </a:lnTo>
                    <a:lnTo>
                      <a:pt x="32" y="19"/>
                    </a:lnTo>
                    <a:lnTo>
                      <a:pt x="32" y="19"/>
                    </a:lnTo>
                    <a:lnTo>
                      <a:pt x="32" y="19"/>
                    </a:lnTo>
                    <a:lnTo>
                      <a:pt x="32" y="19"/>
                    </a:lnTo>
                    <a:lnTo>
                      <a:pt x="32" y="19"/>
                    </a:lnTo>
                    <a:lnTo>
                      <a:pt x="32" y="19"/>
                    </a:lnTo>
                    <a:lnTo>
                      <a:pt x="32" y="19"/>
                    </a:lnTo>
                    <a:lnTo>
                      <a:pt x="32" y="19"/>
                    </a:lnTo>
                    <a:lnTo>
                      <a:pt x="32" y="25"/>
                    </a:lnTo>
                    <a:lnTo>
                      <a:pt x="32" y="25"/>
                    </a:lnTo>
                    <a:lnTo>
                      <a:pt x="25" y="25"/>
                    </a:lnTo>
                    <a:lnTo>
                      <a:pt x="25" y="25"/>
                    </a:lnTo>
                    <a:lnTo>
                      <a:pt x="25" y="25"/>
                    </a:lnTo>
                    <a:lnTo>
                      <a:pt x="25" y="25"/>
                    </a:lnTo>
                    <a:lnTo>
                      <a:pt x="25" y="25"/>
                    </a:lnTo>
                    <a:lnTo>
                      <a:pt x="25" y="25"/>
                    </a:lnTo>
                    <a:lnTo>
                      <a:pt x="25" y="25"/>
                    </a:lnTo>
                    <a:lnTo>
                      <a:pt x="25" y="25"/>
                    </a:lnTo>
                    <a:lnTo>
                      <a:pt x="25" y="25"/>
                    </a:lnTo>
                    <a:lnTo>
                      <a:pt x="19" y="25"/>
                    </a:lnTo>
                    <a:lnTo>
                      <a:pt x="19" y="25"/>
                    </a:lnTo>
                    <a:lnTo>
                      <a:pt x="19" y="25"/>
                    </a:lnTo>
                    <a:lnTo>
                      <a:pt x="19" y="25"/>
                    </a:lnTo>
                    <a:lnTo>
                      <a:pt x="19" y="25"/>
                    </a:lnTo>
                    <a:lnTo>
                      <a:pt x="19" y="25"/>
                    </a:lnTo>
                    <a:lnTo>
                      <a:pt x="13" y="25"/>
                    </a:lnTo>
                    <a:lnTo>
                      <a:pt x="13" y="25"/>
                    </a:lnTo>
                    <a:lnTo>
                      <a:pt x="13" y="25"/>
                    </a:lnTo>
                    <a:lnTo>
                      <a:pt x="6" y="25"/>
                    </a:lnTo>
                    <a:lnTo>
                      <a:pt x="6" y="25"/>
                    </a:lnTo>
                    <a:lnTo>
                      <a:pt x="6" y="25"/>
                    </a:lnTo>
                    <a:lnTo>
                      <a:pt x="6" y="25"/>
                    </a:lnTo>
                    <a:lnTo>
                      <a:pt x="6" y="25"/>
                    </a:lnTo>
                    <a:lnTo>
                      <a:pt x="6" y="25"/>
                    </a:lnTo>
                    <a:lnTo>
                      <a:pt x="6" y="19"/>
                    </a:lnTo>
                    <a:lnTo>
                      <a:pt x="0" y="19"/>
                    </a:lnTo>
                    <a:lnTo>
                      <a:pt x="0" y="19"/>
                    </a:lnTo>
                    <a:lnTo>
                      <a:pt x="0" y="19"/>
                    </a:lnTo>
                    <a:lnTo>
                      <a:pt x="0" y="13"/>
                    </a:lnTo>
                    <a:lnTo>
                      <a:pt x="0" y="19"/>
                    </a:lnTo>
                    <a:lnTo>
                      <a:pt x="0" y="19"/>
                    </a:lnTo>
                    <a:lnTo>
                      <a:pt x="6" y="19"/>
                    </a:lnTo>
                    <a:lnTo>
                      <a:pt x="6" y="19"/>
                    </a:lnTo>
                    <a:lnTo>
                      <a:pt x="6" y="19"/>
                    </a:lnTo>
                    <a:lnTo>
                      <a:pt x="6" y="19"/>
                    </a:lnTo>
                    <a:lnTo>
                      <a:pt x="6" y="19"/>
                    </a:lnTo>
                    <a:lnTo>
                      <a:pt x="6" y="25"/>
                    </a:lnTo>
                    <a:lnTo>
                      <a:pt x="6" y="25"/>
                    </a:lnTo>
                    <a:lnTo>
                      <a:pt x="6" y="25"/>
                    </a:lnTo>
                    <a:lnTo>
                      <a:pt x="6" y="25"/>
                    </a:lnTo>
                    <a:lnTo>
                      <a:pt x="6" y="25"/>
                    </a:lnTo>
                    <a:lnTo>
                      <a:pt x="13" y="25"/>
                    </a:lnTo>
                    <a:lnTo>
                      <a:pt x="13" y="25"/>
                    </a:lnTo>
                    <a:lnTo>
                      <a:pt x="13" y="25"/>
                    </a:lnTo>
                    <a:lnTo>
                      <a:pt x="13" y="19"/>
                    </a:lnTo>
                    <a:lnTo>
                      <a:pt x="13" y="19"/>
                    </a:lnTo>
                    <a:lnTo>
                      <a:pt x="19" y="19"/>
                    </a:lnTo>
                    <a:lnTo>
                      <a:pt x="19" y="19"/>
                    </a:lnTo>
                    <a:lnTo>
                      <a:pt x="19" y="19"/>
                    </a:lnTo>
                    <a:lnTo>
                      <a:pt x="19" y="19"/>
                    </a:lnTo>
                    <a:lnTo>
                      <a:pt x="19" y="19"/>
                    </a:lnTo>
                    <a:lnTo>
                      <a:pt x="25" y="19"/>
                    </a:lnTo>
                    <a:lnTo>
                      <a:pt x="25" y="19"/>
                    </a:lnTo>
                    <a:lnTo>
                      <a:pt x="25" y="19"/>
                    </a:lnTo>
                    <a:lnTo>
                      <a:pt x="25" y="19"/>
                    </a:lnTo>
                    <a:lnTo>
                      <a:pt x="25" y="19"/>
                    </a:lnTo>
                    <a:lnTo>
                      <a:pt x="25" y="19"/>
                    </a:lnTo>
                    <a:lnTo>
                      <a:pt x="25" y="19"/>
                    </a:lnTo>
                    <a:lnTo>
                      <a:pt x="25" y="19"/>
                    </a:lnTo>
                    <a:lnTo>
                      <a:pt x="25" y="19"/>
                    </a:lnTo>
                    <a:lnTo>
                      <a:pt x="25" y="19"/>
                    </a:lnTo>
                    <a:lnTo>
                      <a:pt x="32" y="13"/>
                    </a:lnTo>
                    <a:lnTo>
                      <a:pt x="32" y="13"/>
                    </a:lnTo>
                    <a:lnTo>
                      <a:pt x="32" y="13"/>
                    </a:lnTo>
                    <a:lnTo>
                      <a:pt x="32" y="13"/>
                    </a:lnTo>
                    <a:lnTo>
                      <a:pt x="32" y="13"/>
                    </a:lnTo>
                    <a:lnTo>
                      <a:pt x="32" y="13"/>
                    </a:lnTo>
                    <a:lnTo>
                      <a:pt x="38" y="13"/>
                    </a:lnTo>
                    <a:lnTo>
                      <a:pt x="38" y="13"/>
                    </a:lnTo>
                    <a:lnTo>
                      <a:pt x="38" y="13"/>
                    </a:lnTo>
                    <a:lnTo>
                      <a:pt x="38" y="7"/>
                    </a:lnTo>
                    <a:lnTo>
                      <a:pt x="38" y="7"/>
                    </a:lnTo>
                    <a:lnTo>
                      <a:pt x="32" y="7"/>
                    </a:lnTo>
                    <a:lnTo>
                      <a:pt x="32" y="7"/>
                    </a:lnTo>
                    <a:lnTo>
                      <a:pt x="32" y="7"/>
                    </a:lnTo>
                    <a:lnTo>
                      <a:pt x="32" y="7"/>
                    </a:lnTo>
                    <a:lnTo>
                      <a:pt x="32" y="13"/>
                    </a:lnTo>
                    <a:lnTo>
                      <a:pt x="32" y="13"/>
                    </a:lnTo>
                    <a:lnTo>
                      <a:pt x="32" y="7"/>
                    </a:lnTo>
                    <a:lnTo>
                      <a:pt x="25" y="7"/>
                    </a:lnTo>
                    <a:lnTo>
                      <a:pt x="25" y="7"/>
                    </a:lnTo>
                    <a:lnTo>
                      <a:pt x="25" y="7"/>
                    </a:lnTo>
                    <a:lnTo>
                      <a:pt x="25" y="7"/>
                    </a:lnTo>
                    <a:lnTo>
                      <a:pt x="25" y="0"/>
                    </a:lnTo>
                    <a:lnTo>
                      <a:pt x="25" y="0"/>
                    </a:lnTo>
                    <a:lnTo>
                      <a:pt x="25" y="0"/>
                    </a:lnTo>
                    <a:lnTo>
                      <a:pt x="25" y="7"/>
                    </a:lnTo>
                    <a:lnTo>
                      <a:pt x="25" y="7"/>
                    </a:lnTo>
                    <a:lnTo>
                      <a:pt x="25" y="7"/>
                    </a:lnTo>
                    <a:lnTo>
                      <a:pt x="25" y="7"/>
                    </a:lnTo>
                    <a:lnTo>
                      <a:pt x="25" y="0"/>
                    </a:lnTo>
                    <a:lnTo>
                      <a:pt x="25" y="0"/>
                    </a:lnTo>
                    <a:lnTo>
                      <a:pt x="25" y="0"/>
                    </a:lnTo>
                    <a:lnTo>
                      <a:pt x="25" y="0"/>
                    </a:lnTo>
                    <a:lnTo>
                      <a:pt x="25" y="0"/>
                    </a:lnTo>
                    <a:lnTo>
                      <a:pt x="25" y="0"/>
                    </a:lnTo>
                    <a:lnTo>
                      <a:pt x="25" y="0"/>
                    </a:lnTo>
                    <a:lnTo>
                      <a:pt x="19" y="0"/>
                    </a:lnTo>
                    <a:lnTo>
                      <a:pt x="19" y="0"/>
                    </a:lnTo>
                    <a:lnTo>
                      <a:pt x="19" y="0"/>
                    </a:lnTo>
                    <a:lnTo>
                      <a:pt x="19" y="0"/>
                    </a:lnTo>
                  </a:path>
                </a:pathLst>
              </a:custGeom>
              <a:noFill/>
              <a:ln w="0">
                <a:solidFill>
                  <a:srgbClr val="000000"/>
                </a:solidFill>
                <a:prstDash val="solid"/>
                <a:round/>
                <a:headEnd/>
                <a:tailEnd/>
              </a:ln>
            </p:spPr>
            <p:txBody>
              <a:bodyPr/>
              <a:lstStyle/>
              <a:p>
                <a:endParaRPr lang="en-US" dirty="0"/>
              </a:p>
            </p:txBody>
          </p:sp>
          <p:sp>
            <p:nvSpPr>
              <p:cNvPr id="82201" name="Freeform 14617"/>
              <p:cNvSpPr>
                <a:spLocks/>
              </p:cNvSpPr>
              <p:nvPr/>
            </p:nvSpPr>
            <p:spPr bwMode="auto">
              <a:xfrm>
                <a:off x="1057" y="1469"/>
                <a:ext cx="302" cy="283"/>
              </a:xfrm>
              <a:custGeom>
                <a:avLst/>
                <a:gdLst/>
                <a:ahLst/>
                <a:cxnLst>
                  <a:cxn ang="0">
                    <a:pos x="264" y="270"/>
                  </a:cxn>
                  <a:cxn ang="0">
                    <a:pos x="270" y="264"/>
                  </a:cxn>
                  <a:cxn ang="0">
                    <a:pos x="283" y="277"/>
                  </a:cxn>
                  <a:cxn ang="0">
                    <a:pos x="295" y="277"/>
                  </a:cxn>
                  <a:cxn ang="0">
                    <a:pos x="295" y="283"/>
                  </a:cxn>
                  <a:cxn ang="0">
                    <a:pos x="302" y="251"/>
                  </a:cxn>
                  <a:cxn ang="0">
                    <a:pos x="302" y="232"/>
                  </a:cxn>
                  <a:cxn ang="0">
                    <a:pos x="295" y="220"/>
                  </a:cxn>
                  <a:cxn ang="0">
                    <a:pos x="295" y="232"/>
                  </a:cxn>
                  <a:cxn ang="0">
                    <a:pos x="295" y="239"/>
                  </a:cxn>
                  <a:cxn ang="0">
                    <a:pos x="289" y="232"/>
                  </a:cxn>
                  <a:cxn ang="0">
                    <a:pos x="289" y="226"/>
                  </a:cxn>
                  <a:cxn ang="0">
                    <a:pos x="289" y="207"/>
                  </a:cxn>
                  <a:cxn ang="0">
                    <a:pos x="302" y="201"/>
                  </a:cxn>
                  <a:cxn ang="0">
                    <a:pos x="270" y="182"/>
                  </a:cxn>
                  <a:cxn ang="0">
                    <a:pos x="239" y="151"/>
                  </a:cxn>
                  <a:cxn ang="0">
                    <a:pos x="232" y="132"/>
                  </a:cxn>
                  <a:cxn ang="0">
                    <a:pos x="232" y="119"/>
                  </a:cxn>
                  <a:cxn ang="0">
                    <a:pos x="220" y="113"/>
                  </a:cxn>
                  <a:cxn ang="0">
                    <a:pos x="220" y="126"/>
                  </a:cxn>
                  <a:cxn ang="0">
                    <a:pos x="220" y="138"/>
                  </a:cxn>
                  <a:cxn ang="0">
                    <a:pos x="213" y="138"/>
                  </a:cxn>
                  <a:cxn ang="0">
                    <a:pos x="213" y="138"/>
                  </a:cxn>
                  <a:cxn ang="0">
                    <a:pos x="201" y="138"/>
                  </a:cxn>
                  <a:cxn ang="0">
                    <a:pos x="201" y="144"/>
                  </a:cxn>
                  <a:cxn ang="0">
                    <a:pos x="195" y="144"/>
                  </a:cxn>
                  <a:cxn ang="0">
                    <a:pos x="195" y="151"/>
                  </a:cxn>
                  <a:cxn ang="0">
                    <a:pos x="201" y="163"/>
                  </a:cxn>
                  <a:cxn ang="0">
                    <a:pos x="201" y="170"/>
                  </a:cxn>
                  <a:cxn ang="0">
                    <a:pos x="207" y="176"/>
                  </a:cxn>
                  <a:cxn ang="0">
                    <a:pos x="207" y="170"/>
                  </a:cxn>
                  <a:cxn ang="0">
                    <a:pos x="201" y="170"/>
                  </a:cxn>
                  <a:cxn ang="0">
                    <a:pos x="195" y="157"/>
                  </a:cxn>
                  <a:cxn ang="0">
                    <a:pos x="188" y="151"/>
                  </a:cxn>
                  <a:cxn ang="0">
                    <a:pos x="188" y="138"/>
                  </a:cxn>
                  <a:cxn ang="0">
                    <a:pos x="195" y="132"/>
                  </a:cxn>
                  <a:cxn ang="0">
                    <a:pos x="201" y="119"/>
                  </a:cxn>
                  <a:cxn ang="0">
                    <a:pos x="195" y="113"/>
                  </a:cxn>
                  <a:cxn ang="0">
                    <a:pos x="182" y="119"/>
                  </a:cxn>
                  <a:cxn ang="0">
                    <a:pos x="176" y="126"/>
                  </a:cxn>
                  <a:cxn ang="0">
                    <a:pos x="176" y="132"/>
                  </a:cxn>
                  <a:cxn ang="0">
                    <a:pos x="169" y="119"/>
                  </a:cxn>
                  <a:cxn ang="0">
                    <a:pos x="169" y="119"/>
                  </a:cxn>
                  <a:cxn ang="0">
                    <a:pos x="163" y="119"/>
                  </a:cxn>
                  <a:cxn ang="0">
                    <a:pos x="157" y="107"/>
                  </a:cxn>
                  <a:cxn ang="0">
                    <a:pos x="163" y="107"/>
                  </a:cxn>
                  <a:cxn ang="0">
                    <a:pos x="163" y="113"/>
                  </a:cxn>
                  <a:cxn ang="0">
                    <a:pos x="176" y="113"/>
                  </a:cxn>
                  <a:cxn ang="0">
                    <a:pos x="176" y="113"/>
                  </a:cxn>
                  <a:cxn ang="0">
                    <a:pos x="182" y="113"/>
                  </a:cxn>
                  <a:cxn ang="0">
                    <a:pos x="176" y="107"/>
                  </a:cxn>
                  <a:cxn ang="0">
                    <a:pos x="163" y="100"/>
                  </a:cxn>
                  <a:cxn ang="0">
                    <a:pos x="144" y="94"/>
                  </a:cxn>
                  <a:cxn ang="0">
                    <a:pos x="132" y="88"/>
                  </a:cxn>
                  <a:cxn ang="0">
                    <a:pos x="113" y="88"/>
                  </a:cxn>
                  <a:cxn ang="0">
                    <a:pos x="81" y="69"/>
                  </a:cxn>
                  <a:cxn ang="0">
                    <a:pos x="69" y="38"/>
                  </a:cxn>
                  <a:cxn ang="0">
                    <a:pos x="56" y="25"/>
                  </a:cxn>
                  <a:cxn ang="0">
                    <a:pos x="37" y="6"/>
                  </a:cxn>
                  <a:cxn ang="0">
                    <a:pos x="12" y="12"/>
                  </a:cxn>
                  <a:cxn ang="0">
                    <a:pos x="6" y="12"/>
                  </a:cxn>
                  <a:cxn ang="0">
                    <a:pos x="31" y="19"/>
                  </a:cxn>
                </a:cxnLst>
                <a:rect l="0" t="0" r="r" b="b"/>
                <a:pathLst>
                  <a:path w="302" h="283">
                    <a:moveTo>
                      <a:pt x="270" y="270"/>
                    </a:moveTo>
                    <a:lnTo>
                      <a:pt x="270" y="264"/>
                    </a:lnTo>
                    <a:lnTo>
                      <a:pt x="270" y="264"/>
                    </a:lnTo>
                    <a:lnTo>
                      <a:pt x="270" y="264"/>
                    </a:lnTo>
                    <a:lnTo>
                      <a:pt x="270" y="264"/>
                    </a:lnTo>
                    <a:lnTo>
                      <a:pt x="264" y="264"/>
                    </a:lnTo>
                    <a:lnTo>
                      <a:pt x="264" y="264"/>
                    </a:lnTo>
                    <a:lnTo>
                      <a:pt x="264" y="270"/>
                    </a:lnTo>
                    <a:lnTo>
                      <a:pt x="264" y="270"/>
                    </a:lnTo>
                    <a:lnTo>
                      <a:pt x="264" y="270"/>
                    </a:lnTo>
                    <a:lnTo>
                      <a:pt x="264" y="270"/>
                    </a:lnTo>
                    <a:lnTo>
                      <a:pt x="264" y="270"/>
                    </a:lnTo>
                    <a:lnTo>
                      <a:pt x="264" y="270"/>
                    </a:lnTo>
                    <a:lnTo>
                      <a:pt x="264" y="270"/>
                    </a:lnTo>
                    <a:lnTo>
                      <a:pt x="264" y="270"/>
                    </a:lnTo>
                    <a:lnTo>
                      <a:pt x="264" y="270"/>
                    </a:lnTo>
                    <a:lnTo>
                      <a:pt x="264" y="270"/>
                    </a:lnTo>
                    <a:lnTo>
                      <a:pt x="264" y="270"/>
                    </a:lnTo>
                    <a:lnTo>
                      <a:pt x="264" y="270"/>
                    </a:lnTo>
                    <a:lnTo>
                      <a:pt x="264" y="270"/>
                    </a:lnTo>
                    <a:lnTo>
                      <a:pt x="264" y="270"/>
                    </a:lnTo>
                    <a:lnTo>
                      <a:pt x="264" y="270"/>
                    </a:lnTo>
                    <a:lnTo>
                      <a:pt x="264" y="270"/>
                    </a:lnTo>
                    <a:lnTo>
                      <a:pt x="264" y="264"/>
                    </a:lnTo>
                    <a:lnTo>
                      <a:pt x="264" y="264"/>
                    </a:lnTo>
                    <a:lnTo>
                      <a:pt x="264" y="264"/>
                    </a:lnTo>
                    <a:lnTo>
                      <a:pt x="264" y="264"/>
                    </a:lnTo>
                    <a:lnTo>
                      <a:pt x="270" y="264"/>
                    </a:lnTo>
                    <a:lnTo>
                      <a:pt x="270" y="264"/>
                    </a:lnTo>
                    <a:lnTo>
                      <a:pt x="270" y="264"/>
                    </a:lnTo>
                    <a:lnTo>
                      <a:pt x="270" y="264"/>
                    </a:lnTo>
                    <a:lnTo>
                      <a:pt x="270" y="264"/>
                    </a:lnTo>
                    <a:lnTo>
                      <a:pt x="270" y="264"/>
                    </a:lnTo>
                    <a:lnTo>
                      <a:pt x="270" y="264"/>
                    </a:lnTo>
                    <a:lnTo>
                      <a:pt x="270" y="264"/>
                    </a:lnTo>
                    <a:lnTo>
                      <a:pt x="270" y="264"/>
                    </a:lnTo>
                    <a:lnTo>
                      <a:pt x="276" y="264"/>
                    </a:lnTo>
                    <a:lnTo>
                      <a:pt x="276" y="264"/>
                    </a:lnTo>
                    <a:lnTo>
                      <a:pt x="276" y="270"/>
                    </a:lnTo>
                    <a:lnTo>
                      <a:pt x="276" y="270"/>
                    </a:lnTo>
                    <a:lnTo>
                      <a:pt x="276" y="270"/>
                    </a:lnTo>
                    <a:lnTo>
                      <a:pt x="276" y="270"/>
                    </a:lnTo>
                    <a:lnTo>
                      <a:pt x="276" y="277"/>
                    </a:lnTo>
                    <a:lnTo>
                      <a:pt x="276" y="277"/>
                    </a:lnTo>
                    <a:lnTo>
                      <a:pt x="276" y="277"/>
                    </a:lnTo>
                    <a:lnTo>
                      <a:pt x="276" y="277"/>
                    </a:lnTo>
                    <a:lnTo>
                      <a:pt x="276" y="277"/>
                    </a:lnTo>
                    <a:lnTo>
                      <a:pt x="283" y="277"/>
                    </a:lnTo>
                    <a:lnTo>
                      <a:pt x="283" y="277"/>
                    </a:lnTo>
                    <a:lnTo>
                      <a:pt x="283" y="277"/>
                    </a:lnTo>
                    <a:lnTo>
                      <a:pt x="283" y="277"/>
                    </a:lnTo>
                    <a:lnTo>
                      <a:pt x="283" y="277"/>
                    </a:lnTo>
                    <a:lnTo>
                      <a:pt x="283" y="277"/>
                    </a:lnTo>
                    <a:lnTo>
                      <a:pt x="283" y="277"/>
                    </a:lnTo>
                    <a:lnTo>
                      <a:pt x="289" y="277"/>
                    </a:lnTo>
                    <a:lnTo>
                      <a:pt x="289" y="277"/>
                    </a:lnTo>
                    <a:lnTo>
                      <a:pt x="289" y="283"/>
                    </a:lnTo>
                    <a:lnTo>
                      <a:pt x="289" y="283"/>
                    </a:lnTo>
                    <a:lnTo>
                      <a:pt x="289" y="283"/>
                    </a:lnTo>
                    <a:lnTo>
                      <a:pt x="289" y="283"/>
                    </a:lnTo>
                    <a:lnTo>
                      <a:pt x="289" y="283"/>
                    </a:lnTo>
                    <a:lnTo>
                      <a:pt x="295" y="283"/>
                    </a:lnTo>
                    <a:lnTo>
                      <a:pt x="295" y="277"/>
                    </a:lnTo>
                    <a:lnTo>
                      <a:pt x="295" y="277"/>
                    </a:lnTo>
                    <a:lnTo>
                      <a:pt x="295" y="277"/>
                    </a:lnTo>
                    <a:lnTo>
                      <a:pt x="295" y="277"/>
                    </a:lnTo>
                    <a:lnTo>
                      <a:pt x="295" y="277"/>
                    </a:lnTo>
                    <a:lnTo>
                      <a:pt x="295" y="277"/>
                    </a:lnTo>
                    <a:lnTo>
                      <a:pt x="295" y="283"/>
                    </a:lnTo>
                    <a:lnTo>
                      <a:pt x="295" y="283"/>
                    </a:lnTo>
                    <a:lnTo>
                      <a:pt x="295" y="283"/>
                    </a:lnTo>
                    <a:lnTo>
                      <a:pt x="295" y="283"/>
                    </a:lnTo>
                    <a:lnTo>
                      <a:pt x="302" y="283"/>
                    </a:lnTo>
                    <a:lnTo>
                      <a:pt x="302" y="283"/>
                    </a:lnTo>
                    <a:lnTo>
                      <a:pt x="302" y="283"/>
                    </a:lnTo>
                    <a:lnTo>
                      <a:pt x="302" y="283"/>
                    </a:lnTo>
                    <a:lnTo>
                      <a:pt x="302" y="283"/>
                    </a:lnTo>
                    <a:lnTo>
                      <a:pt x="302" y="283"/>
                    </a:lnTo>
                    <a:lnTo>
                      <a:pt x="295" y="283"/>
                    </a:lnTo>
                    <a:lnTo>
                      <a:pt x="295" y="283"/>
                    </a:lnTo>
                    <a:lnTo>
                      <a:pt x="295" y="283"/>
                    </a:lnTo>
                    <a:lnTo>
                      <a:pt x="302" y="283"/>
                    </a:lnTo>
                    <a:lnTo>
                      <a:pt x="302" y="283"/>
                    </a:lnTo>
                    <a:lnTo>
                      <a:pt x="302" y="283"/>
                    </a:lnTo>
                    <a:lnTo>
                      <a:pt x="302" y="283"/>
                    </a:lnTo>
                    <a:lnTo>
                      <a:pt x="302" y="283"/>
                    </a:lnTo>
                    <a:lnTo>
                      <a:pt x="302" y="277"/>
                    </a:lnTo>
                    <a:lnTo>
                      <a:pt x="302" y="277"/>
                    </a:lnTo>
                    <a:lnTo>
                      <a:pt x="302" y="277"/>
                    </a:lnTo>
                    <a:lnTo>
                      <a:pt x="302" y="277"/>
                    </a:lnTo>
                    <a:lnTo>
                      <a:pt x="302" y="270"/>
                    </a:lnTo>
                    <a:lnTo>
                      <a:pt x="302" y="270"/>
                    </a:lnTo>
                    <a:lnTo>
                      <a:pt x="302" y="264"/>
                    </a:lnTo>
                    <a:lnTo>
                      <a:pt x="302" y="264"/>
                    </a:lnTo>
                    <a:lnTo>
                      <a:pt x="302" y="258"/>
                    </a:lnTo>
                    <a:lnTo>
                      <a:pt x="302" y="251"/>
                    </a:lnTo>
                    <a:lnTo>
                      <a:pt x="302" y="251"/>
                    </a:lnTo>
                    <a:lnTo>
                      <a:pt x="295" y="251"/>
                    </a:lnTo>
                    <a:lnTo>
                      <a:pt x="295" y="251"/>
                    </a:lnTo>
                    <a:lnTo>
                      <a:pt x="295" y="251"/>
                    </a:lnTo>
                    <a:lnTo>
                      <a:pt x="295" y="245"/>
                    </a:lnTo>
                    <a:lnTo>
                      <a:pt x="295" y="245"/>
                    </a:lnTo>
                    <a:lnTo>
                      <a:pt x="295" y="239"/>
                    </a:lnTo>
                    <a:lnTo>
                      <a:pt x="295" y="239"/>
                    </a:lnTo>
                    <a:lnTo>
                      <a:pt x="295" y="239"/>
                    </a:lnTo>
                    <a:lnTo>
                      <a:pt x="302" y="239"/>
                    </a:lnTo>
                    <a:lnTo>
                      <a:pt x="302" y="239"/>
                    </a:lnTo>
                    <a:lnTo>
                      <a:pt x="302" y="239"/>
                    </a:lnTo>
                    <a:lnTo>
                      <a:pt x="302" y="239"/>
                    </a:lnTo>
                    <a:lnTo>
                      <a:pt x="302" y="232"/>
                    </a:lnTo>
                    <a:lnTo>
                      <a:pt x="302" y="232"/>
                    </a:lnTo>
                    <a:lnTo>
                      <a:pt x="302" y="232"/>
                    </a:lnTo>
                    <a:lnTo>
                      <a:pt x="302" y="232"/>
                    </a:lnTo>
                    <a:lnTo>
                      <a:pt x="302" y="226"/>
                    </a:lnTo>
                    <a:lnTo>
                      <a:pt x="302" y="220"/>
                    </a:lnTo>
                    <a:lnTo>
                      <a:pt x="302" y="220"/>
                    </a:lnTo>
                    <a:lnTo>
                      <a:pt x="302" y="220"/>
                    </a:lnTo>
                    <a:lnTo>
                      <a:pt x="302" y="220"/>
                    </a:lnTo>
                    <a:lnTo>
                      <a:pt x="302" y="214"/>
                    </a:lnTo>
                    <a:lnTo>
                      <a:pt x="302" y="214"/>
                    </a:lnTo>
                    <a:lnTo>
                      <a:pt x="302" y="214"/>
                    </a:lnTo>
                    <a:lnTo>
                      <a:pt x="302" y="214"/>
                    </a:lnTo>
                    <a:lnTo>
                      <a:pt x="295" y="220"/>
                    </a:lnTo>
                    <a:lnTo>
                      <a:pt x="295" y="220"/>
                    </a:lnTo>
                    <a:lnTo>
                      <a:pt x="295" y="220"/>
                    </a:lnTo>
                    <a:lnTo>
                      <a:pt x="295" y="220"/>
                    </a:lnTo>
                    <a:lnTo>
                      <a:pt x="295" y="220"/>
                    </a:lnTo>
                    <a:lnTo>
                      <a:pt x="295" y="220"/>
                    </a:lnTo>
                    <a:lnTo>
                      <a:pt x="289" y="220"/>
                    </a:lnTo>
                    <a:lnTo>
                      <a:pt x="289" y="220"/>
                    </a:lnTo>
                    <a:lnTo>
                      <a:pt x="289" y="220"/>
                    </a:lnTo>
                    <a:lnTo>
                      <a:pt x="295" y="226"/>
                    </a:lnTo>
                    <a:lnTo>
                      <a:pt x="295" y="226"/>
                    </a:lnTo>
                    <a:lnTo>
                      <a:pt x="295" y="226"/>
                    </a:lnTo>
                    <a:lnTo>
                      <a:pt x="295" y="226"/>
                    </a:lnTo>
                    <a:lnTo>
                      <a:pt x="295" y="226"/>
                    </a:lnTo>
                    <a:lnTo>
                      <a:pt x="295" y="226"/>
                    </a:lnTo>
                    <a:lnTo>
                      <a:pt x="295" y="226"/>
                    </a:lnTo>
                    <a:lnTo>
                      <a:pt x="295" y="226"/>
                    </a:lnTo>
                    <a:lnTo>
                      <a:pt x="295" y="226"/>
                    </a:lnTo>
                    <a:lnTo>
                      <a:pt x="295" y="226"/>
                    </a:lnTo>
                    <a:lnTo>
                      <a:pt x="295" y="226"/>
                    </a:lnTo>
                    <a:lnTo>
                      <a:pt x="295" y="232"/>
                    </a:lnTo>
                    <a:lnTo>
                      <a:pt x="295" y="232"/>
                    </a:lnTo>
                    <a:lnTo>
                      <a:pt x="295" y="232"/>
                    </a:lnTo>
                    <a:lnTo>
                      <a:pt x="295" y="232"/>
                    </a:lnTo>
                    <a:lnTo>
                      <a:pt x="295" y="232"/>
                    </a:lnTo>
                    <a:lnTo>
                      <a:pt x="295" y="232"/>
                    </a:lnTo>
                    <a:lnTo>
                      <a:pt x="295" y="232"/>
                    </a:lnTo>
                    <a:lnTo>
                      <a:pt x="295" y="239"/>
                    </a:lnTo>
                    <a:lnTo>
                      <a:pt x="295" y="239"/>
                    </a:lnTo>
                    <a:lnTo>
                      <a:pt x="295" y="239"/>
                    </a:lnTo>
                    <a:lnTo>
                      <a:pt x="295" y="232"/>
                    </a:lnTo>
                    <a:lnTo>
                      <a:pt x="289" y="232"/>
                    </a:lnTo>
                    <a:lnTo>
                      <a:pt x="289" y="232"/>
                    </a:lnTo>
                    <a:lnTo>
                      <a:pt x="295" y="239"/>
                    </a:lnTo>
                    <a:lnTo>
                      <a:pt x="295" y="239"/>
                    </a:lnTo>
                    <a:lnTo>
                      <a:pt x="295" y="239"/>
                    </a:lnTo>
                    <a:lnTo>
                      <a:pt x="295" y="239"/>
                    </a:lnTo>
                    <a:lnTo>
                      <a:pt x="295" y="239"/>
                    </a:lnTo>
                    <a:lnTo>
                      <a:pt x="295" y="239"/>
                    </a:lnTo>
                    <a:lnTo>
                      <a:pt x="295" y="239"/>
                    </a:lnTo>
                    <a:lnTo>
                      <a:pt x="295" y="239"/>
                    </a:lnTo>
                    <a:lnTo>
                      <a:pt x="295" y="239"/>
                    </a:lnTo>
                    <a:lnTo>
                      <a:pt x="289" y="239"/>
                    </a:lnTo>
                    <a:lnTo>
                      <a:pt x="289" y="239"/>
                    </a:lnTo>
                    <a:lnTo>
                      <a:pt x="289" y="239"/>
                    </a:lnTo>
                    <a:lnTo>
                      <a:pt x="289" y="239"/>
                    </a:lnTo>
                    <a:lnTo>
                      <a:pt x="289" y="239"/>
                    </a:lnTo>
                    <a:lnTo>
                      <a:pt x="289" y="239"/>
                    </a:lnTo>
                    <a:lnTo>
                      <a:pt x="289" y="239"/>
                    </a:lnTo>
                    <a:lnTo>
                      <a:pt x="289" y="239"/>
                    </a:lnTo>
                    <a:lnTo>
                      <a:pt x="289" y="239"/>
                    </a:lnTo>
                    <a:lnTo>
                      <a:pt x="289" y="232"/>
                    </a:lnTo>
                    <a:lnTo>
                      <a:pt x="289" y="232"/>
                    </a:lnTo>
                    <a:lnTo>
                      <a:pt x="289" y="232"/>
                    </a:lnTo>
                    <a:lnTo>
                      <a:pt x="289" y="232"/>
                    </a:lnTo>
                    <a:lnTo>
                      <a:pt x="295" y="232"/>
                    </a:lnTo>
                    <a:lnTo>
                      <a:pt x="295" y="232"/>
                    </a:lnTo>
                    <a:lnTo>
                      <a:pt x="289" y="232"/>
                    </a:lnTo>
                    <a:lnTo>
                      <a:pt x="289" y="232"/>
                    </a:lnTo>
                    <a:lnTo>
                      <a:pt x="289" y="232"/>
                    </a:lnTo>
                    <a:lnTo>
                      <a:pt x="289" y="232"/>
                    </a:lnTo>
                    <a:lnTo>
                      <a:pt x="289" y="232"/>
                    </a:lnTo>
                    <a:lnTo>
                      <a:pt x="289" y="232"/>
                    </a:lnTo>
                    <a:lnTo>
                      <a:pt x="289" y="232"/>
                    </a:lnTo>
                    <a:lnTo>
                      <a:pt x="289" y="232"/>
                    </a:lnTo>
                    <a:lnTo>
                      <a:pt x="289" y="232"/>
                    </a:lnTo>
                    <a:lnTo>
                      <a:pt x="289" y="226"/>
                    </a:lnTo>
                    <a:lnTo>
                      <a:pt x="289" y="226"/>
                    </a:lnTo>
                    <a:lnTo>
                      <a:pt x="289" y="226"/>
                    </a:lnTo>
                    <a:lnTo>
                      <a:pt x="289" y="226"/>
                    </a:lnTo>
                    <a:lnTo>
                      <a:pt x="289" y="226"/>
                    </a:lnTo>
                    <a:lnTo>
                      <a:pt x="289" y="226"/>
                    </a:lnTo>
                    <a:lnTo>
                      <a:pt x="289" y="226"/>
                    </a:lnTo>
                    <a:lnTo>
                      <a:pt x="289" y="226"/>
                    </a:lnTo>
                    <a:lnTo>
                      <a:pt x="289" y="220"/>
                    </a:lnTo>
                    <a:lnTo>
                      <a:pt x="289" y="220"/>
                    </a:lnTo>
                    <a:lnTo>
                      <a:pt x="283" y="220"/>
                    </a:lnTo>
                    <a:lnTo>
                      <a:pt x="283" y="220"/>
                    </a:lnTo>
                    <a:lnTo>
                      <a:pt x="283" y="220"/>
                    </a:lnTo>
                    <a:lnTo>
                      <a:pt x="283" y="220"/>
                    </a:lnTo>
                    <a:lnTo>
                      <a:pt x="283" y="214"/>
                    </a:lnTo>
                    <a:lnTo>
                      <a:pt x="289" y="214"/>
                    </a:lnTo>
                    <a:lnTo>
                      <a:pt x="289" y="214"/>
                    </a:lnTo>
                    <a:lnTo>
                      <a:pt x="289" y="214"/>
                    </a:lnTo>
                    <a:lnTo>
                      <a:pt x="289" y="207"/>
                    </a:lnTo>
                    <a:lnTo>
                      <a:pt x="289" y="207"/>
                    </a:lnTo>
                    <a:lnTo>
                      <a:pt x="289" y="207"/>
                    </a:lnTo>
                    <a:lnTo>
                      <a:pt x="289" y="207"/>
                    </a:lnTo>
                    <a:lnTo>
                      <a:pt x="289" y="207"/>
                    </a:lnTo>
                    <a:lnTo>
                      <a:pt x="289" y="201"/>
                    </a:lnTo>
                    <a:lnTo>
                      <a:pt x="295" y="201"/>
                    </a:lnTo>
                    <a:lnTo>
                      <a:pt x="295" y="201"/>
                    </a:lnTo>
                    <a:lnTo>
                      <a:pt x="295" y="207"/>
                    </a:lnTo>
                    <a:lnTo>
                      <a:pt x="295" y="207"/>
                    </a:lnTo>
                    <a:lnTo>
                      <a:pt x="302" y="207"/>
                    </a:lnTo>
                    <a:lnTo>
                      <a:pt x="302" y="207"/>
                    </a:lnTo>
                    <a:lnTo>
                      <a:pt x="302" y="207"/>
                    </a:lnTo>
                    <a:lnTo>
                      <a:pt x="302" y="207"/>
                    </a:lnTo>
                    <a:lnTo>
                      <a:pt x="302" y="207"/>
                    </a:lnTo>
                    <a:lnTo>
                      <a:pt x="302" y="207"/>
                    </a:lnTo>
                    <a:lnTo>
                      <a:pt x="302" y="207"/>
                    </a:lnTo>
                    <a:lnTo>
                      <a:pt x="302" y="201"/>
                    </a:lnTo>
                    <a:lnTo>
                      <a:pt x="295" y="201"/>
                    </a:lnTo>
                    <a:lnTo>
                      <a:pt x="295" y="201"/>
                    </a:lnTo>
                    <a:lnTo>
                      <a:pt x="295" y="201"/>
                    </a:lnTo>
                    <a:lnTo>
                      <a:pt x="295" y="201"/>
                    </a:lnTo>
                    <a:lnTo>
                      <a:pt x="295" y="201"/>
                    </a:lnTo>
                    <a:lnTo>
                      <a:pt x="295" y="201"/>
                    </a:lnTo>
                    <a:lnTo>
                      <a:pt x="295" y="201"/>
                    </a:lnTo>
                    <a:lnTo>
                      <a:pt x="289" y="201"/>
                    </a:lnTo>
                    <a:lnTo>
                      <a:pt x="289" y="201"/>
                    </a:lnTo>
                    <a:lnTo>
                      <a:pt x="289" y="201"/>
                    </a:lnTo>
                    <a:lnTo>
                      <a:pt x="283" y="195"/>
                    </a:lnTo>
                    <a:lnTo>
                      <a:pt x="276" y="195"/>
                    </a:lnTo>
                    <a:lnTo>
                      <a:pt x="276" y="195"/>
                    </a:lnTo>
                    <a:lnTo>
                      <a:pt x="270" y="188"/>
                    </a:lnTo>
                    <a:lnTo>
                      <a:pt x="270" y="182"/>
                    </a:lnTo>
                    <a:lnTo>
                      <a:pt x="270" y="182"/>
                    </a:lnTo>
                    <a:lnTo>
                      <a:pt x="264" y="182"/>
                    </a:lnTo>
                    <a:lnTo>
                      <a:pt x="264" y="182"/>
                    </a:lnTo>
                    <a:lnTo>
                      <a:pt x="264" y="182"/>
                    </a:lnTo>
                    <a:lnTo>
                      <a:pt x="257" y="176"/>
                    </a:lnTo>
                    <a:lnTo>
                      <a:pt x="257" y="176"/>
                    </a:lnTo>
                    <a:lnTo>
                      <a:pt x="257" y="176"/>
                    </a:lnTo>
                    <a:lnTo>
                      <a:pt x="251" y="170"/>
                    </a:lnTo>
                    <a:lnTo>
                      <a:pt x="251" y="170"/>
                    </a:lnTo>
                    <a:lnTo>
                      <a:pt x="251" y="170"/>
                    </a:lnTo>
                    <a:lnTo>
                      <a:pt x="245" y="163"/>
                    </a:lnTo>
                    <a:lnTo>
                      <a:pt x="245" y="163"/>
                    </a:lnTo>
                    <a:lnTo>
                      <a:pt x="239" y="157"/>
                    </a:lnTo>
                    <a:lnTo>
                      <a:pt x="239" y="157"/>
                    </a:lnTo>
                    <a:lnTo>
                      <a:pt x="239" y="157"/>
                    </a:lnTo>
                    <a:lnTo>
                      <a:pt x="239" y="151"/>
                    </a:lnTo>
                    <a:lnTo>
                      <a:pt x="239" y="151"/>
                    </a:lnTo>
                    <a:lnTo>
                      <a:pt x="239" y="151"/>
                    </a:lnTo>
                    <a:lnTo>
                      <a:pt x="239" y="151"/>
                    </a:lnTo>
                    <a:lnTo>
                      <a:pt x="239" y="144"/>
                    </a:lnTo>
                    <a:lnTo>
                      <a:pt x="232" y="144"/>
                    </a:lnTo>
                    <a:lnTo>
                      <a:pt x="232" y="144"/>
                    </a:lnTo>
                    <a:lnTo>
                      <a:pt x="232" y="144"/>
                    </a:lnTo>
                    <a:lnTo>
                      <a:pt x="232" y="138"/>
                    </a:lnTo>
                    <a:lnTo>
                      <a:pt x="232" y="138"/>
                    </a:lnTo>
                    <a:lnTo>
                      <a:pt x="232" y="138"/>
                    </a:lnTo>
                    <a:lnTo>
                      <a:pt x="232" y="138"/>
                    </a:lnTo>
                    <a:lnTo>
                      <a:pt x="232" y="132"/>
                    </a:lnTo>
                    <a:lnTo>
                      <a:pt x="232" y="132"/>
                    </a:lnTo>
                    <a:lnTo>
                      <a:pt x="232" y="132"/>
                    </a:lnTo>
                    <a:lnTo>
                      <a:pt x="232" y="132"/>
                    </a:lnTo>
                    <a:lnTo>
                      <a:pt x="232" y="132"/>
                    </a:lnTo>
                    <a:lnTo>
                      <a:pt x="232" y="132"/>
                    </a:lnTo>
                    <a:lnTo>
                      <a:pt x="232" y="132"/>
                    </a:lnTo>
                    <a:lnTo>
                      <a:pt x="226" y="132"/>
                    </a:lnTo>
                    <a:lnTo>
                      <a:pt x="226" y="132"/>
                    </a:lnTo>
                    <a:lnTo>
                      <a:pt x="226" y="132"/>
                    </a:lnTo>
                    <a:lnTo>
                      <a:pt x="226" y="132"/>
                    </a:lnTo>
                    <a:lnTo>
                      <a:pt x="226" y="132"/>
                    </a:lnTo>
                    <a:lnTo>
                      <a:pt x="226" y="132"/>
                    </a:lnTo>
                    <a:lnTo>
                      <a:pt x="226" y="126"/>
                    </a:lnTo>
                    <a:lnTo>
                      <a:pt x="226" y="126"/>
                    </a:lnTo>
                    <a:lnTo>
                      <a:pt x="226" y="126"/>
                    </a:lnTo>
                    <a:lnTo>
                      <a:pt x="232" y="126"/>
                    </a:lnTo>
                    <a:lnTo>
                      <a:pt x="232" y="119"/>
                    </a:lnTo>
                    <a:lnTo>
                      <a:pt x="232" y="119"/>
                    </a:lnTo>
                    <a:lnTo>
                      <a:pt x="232" y="119"/>
                    </a:lnTo>
                    <a:lnTo>
                      <a:pt x="232" y="119"/>
                    </a:lnTo>
                    <a:lnTo>
                      <a:pt x="232" y="119"/>
                    </a:lnTo>
                    <a:lnTo>
                      <a:pt x="226" y="119"/>
                    </a:lnTo>
                    <a:lnTo>
                      <a:pt x="226" y="119"/>
                    </a:lnTo>
                    <a:lnTo>
                      <a:pt x="226" y="119"/>
                    </a:lnTo>
                    <a:lnTo>
                      <a:pt x="226" y="113"/>
                    </a:lnTo>
                    <a:lnTo>
                      <a:pt x="226" y="113"/>
                    </a:lnTo>
                    <a:lnTo>
                      <a:pt x="226" y="113"/>
                    </a:lnTo>
                    <a:lnTo>
                      <a:pt x="226" y="113"/>
                    </a:lnTo>
                    <a:lnTo>
                      <a:pt x="226" y="113"/>
                    </a:lnTo>
                    <a:lnTo>
                      <a:pt x="226" y="113"/>
                    </a:lnTo>
                    <a:lnTo>
                      <a:pt x="220" y="113"/>
                    </a:lnTo>
                    <a:lnTo>
                      <a:pt x="220" y="113"/>
                    </a:lnTo>
                    <a:lnTo>
                      <a:pt x="220" y="113"/>
                    </a:lnTo>
                    <a:lnTo>
                      <a:pt x="220" y="113"/>
                    </a:lnTo>
                    <a:lnTo>
                      <a:pt x="220" y="113"/>
                    </a:lnTo>
                    <a:lnTo>
                      <a:pt x="220" y="113"/>
                    </a:lnTo>
                    <a:lnTo>
                      <a:pt x="220" y="113"/>
                    </a:lnTo>
                    <a:lnTo>
                      <a:pt x="220" y="113"/>
                    </a:lnTo>
                    <a:lnTo>
                      <a:pt x="220" y="113"/>
                    </a:lnTo>
                    <a:lnTo>
                      <a:pt x="220" y="119"/>
                    </a:lnTo>
                    <a:lnTo>
                      <a:pt x="220" y="119"/>
                    </a:lnTo>
                    <a:lnTo>
                      <a:pt x="220" y="119"/>
                    </a:lnTo>
                    <a:lnTo>
                      <a:pt x="220" y="126"/>
                    </a:lnTo>
                    <a:lnTo>
                      <a:pt x="220" y="126"/>
                    </a:lnTo>
                    <a:lnTo>
                      <a:pt x="220" y="126"/>
                    </a:lnTo>
                    <a:lnTo>
                      <a:pt x="220" y="126"/>
                    </a:lnTo>
                    <a:lnTo>
                      <a:pt x="220" y="126"/>
                    </a:lnTo>
                    <a:lnTo>
                      <a:pt x="220" y="126"/>
                    </a:lnTo>
                    <a:lnTo>
                      <a:pt x="220" y="126"/>
                    </a:lnTo>
                    <a:lnTo>
                      <a:pt x="220" y="126"/>
                    </a:lnTo>
                    <a:lnTo>
                      <a:pt x="220" y="126"/>
                    </a:lnTo>
                    <a:lnTo>
                      <a:pt x="220" y="126"/>
                    </a:lnTo>
                    <a:lnTo>
                      <a:pt x="220" y="126"/>
                    </a:lnTo>
                    <a:lnTo>
                      <a:pt x="220" y="126"/>
                    </a:lnTo>
                    <a:lnTo>
                      <a:pt x="220" y="126"/>
                    </a:lnTo>
                    <a:lnTo>
                      <a:pt x="220" y="126"/>
                    </a:lnTo>
                    <a:lnTo>
                      <a:pt x="220" y="126"/>
                    </a:lnTo>
                    <a:lnTo>
                      <a:pt x="220" y="126"/>
                    </a:lnTo>
                    <a:lnTo>
                      <a:pt x="220" y="126"/>
                    </a:lnTo>
                    <a:lnTo>
                      <a:pt x="220" y="126"/>
                    </a:lnTo>
                    <a:lnTo>
                      <a:pt x="220" y="126"/>
                    </a:lnTo>
                    <a:lnTo>
                      <a:pt x="220" y="126"/>
                    </a:lnTo>
                    <a:lnTo>
                      <a:pt x="220" y="132"/>
                    </a:lnTo>
                    <a:lnTo>
                      <a:pt x="220" y="138"/>
                    </a:lnTo>
                    <a:lnTo>
                      <a:pt x="220" y="138"/>
                    </a:lnTo>
                    <a:lnTo>
                      <a:pt x="220" y="138"/>
                    </a:lnTo>
                    <a:lnTo>
                      <a:pt x="220" y="138"/>
                    </a:lnTo>
                    <a:lnTo>
                      <a:pt x="220" y="138"/>
                    </a:lnTo>
                    <a:lnTo>
                      <a:pt x="220" y="138"/>
                    </a:lnTo>
                    <a:lnTo>
                      <a:pt x="220" y="138"/>
                    </a:lnTo>
                    <a:lnTo>
                      <a:pt x="220" y="138"/>
                    </a:lnTo>
                    <a:lnTo>
                      <a:pt x="220" y="138"/>
                    </a:lnTo>
                    <a:lnTo>
                      <a:pt x="220" y="138"/>
                    </a:lnTo>
                    <a:lnTo>
                      <a:pt x="220" y="138"/>
                    </a:lnTo>
                    <a:lnTo>
                      <a:pt x="220" y="138"/>
                    </a:lnTo>
                    <a:lnTo>
                      <a:pt x="220" y="138"/>
                    </a:lnTo>
                    <a:lnTo>
                      <a:pt x="220" y="138"/>
                    </a:lnTo>
                    <a:lnTo>
                      <a:pt x="220" y="138"/>
                    </a:lnTo>
                    <a:lnTo>
                      <a:pt x="213" y="144"/>
                    </a:lnTo>
                    <a:lnTo>
                      <a:pt x="213" y="144"/>
                    </a:lnTo>
                    <a:lnTo>
                      <a:pt x="213" y="144"/>
                    </a:lnTo>
                    <a:lnTo>
                      <a:pt x="213" y="144"/>
                    </a:lnTo>
                    <a:lnTo>
                      <a:pt x="213" y="144"/>
                    </a:lnTo>
                    <a:lnTo>
                      <a:pt x="213" y="144"/>
                    </a:lnTo>
                    <a:lnTo>
                      <a:pt x="213" y="138"/>
                    </a:lnTo>
                    <a:lnTo>
                      <a:pt x="213" y="138"/>
                    </a:lnTo>
                    <a:lnTo>
                      <a:pt x="213" y="138"/>
                    </a:lnTo>
                    <a:lnTo>
                      <a:pt x="213" y="138"/>
                    </a:lnTo>
                    <a:lnTo>
                      <a:pt x="213" y="138"/>
                    </a:lnTo>
                    <a:lnTo>
                      <a:pt x="213" y="138"/>
                    </a:lnTo>
                    <a:lnTo>
                      <a:pt x="213" y="138"/>
                    </a:lnTo>
                    <a:lnTo>
                      <a:pt x="213" y="138"/>
                    </a:lnTo>
                    <a:lnTo>
                      <a:pt x="213" y="138"/>
                    </a:lnTo>
                    <a:lnTo>
                      <a:pt x="213" y="138"/>
                    </a:lnTo>
                    <a:lnTo>
                      <a:pt x="213" y="138"/>
                    </a:lnTo>
                    <a:lnTo>
                      <a:pt x="213" y="138"/>
                    </a:lnTo>
                    <a:lnTo>
                      <a:pt x="213" y="138"/>
                    </a:lnTo>
                    <a:lnTo>
                      <a:pt x="213" y="138"/>
                    </a:lnTo>
                    <a:lnTo>
                      <a:pt x="213" y="138"/>
                    </a:lnTo>
                    <a:lnTo>
                      <a:pt x="213" y="138"/>
                    </a:lnTo>
                    <a:lnTo>
                      <a:pt x="213" y="138"/>
                    </a:lnTo>
                    <a:lnTo>
                      <a:pt x="213" y="138"/>
                    </a:lnTo>
                    <a:lnTo>
                      <a:pt x="213" y="132"/>
                    </a:lnTo>
                    <a:lnTo>
                      <a:pt x="207" y="132"/>
                    </a:lnTo>
                    <a:lnTo>
                      <a:pt x="207" y="138"/>
                    </a:lnTo>
                    <a:lnTo>
                      <a:pt x="207" y="138"/>
                    </a:lnTo>
                    <a:lnTo>
                      <a:pt x="201" y="138"/>
                    </a:lnTo>
                    <a:lnTo>
                      <a:pt x="201" y="138"/>
                    </a:lnTo>
                    <a:lnTo>
                      <a:pt x="201" y="138"/>
                    </a:lnTo>
                    <a:lnTo>
                      <a:pt x="201" y="138"/>
                    </a:lnTo>
                    <a:lnTo>
                      <a:pt x="195" y="138"/>
                    </a:lnTo>
                    <a:lnTo>
                      <a:pt x="195" y="138"/>
                    </a:lnTo>
                    <a:lnTo>
                      <a:pt x="195" y="138"/>
                    </a:lnTo>
                    <a:lnTo>
                      <a:pt x="195" y="138"/>
                    </a:lnTo>
                    <a:lnTo>
                      <a:pt x="195" y="138"/>
                    </a:lnTo>
                    <a:lnTo>
                      <a:pt x="201" y="138"/>
                    </a:lnTo>
                    <a:lnTo>
                      <a:pt x="201" y="138"/>
                    </a:lnTo>
                    <a:lnTo>
                      <a:pt x="201" y="138"/>
                    </a:lnTo>
                    <a:lnTo>
                      <a:pt x="201" y="138"/>
                    </a:lnTo>
                    <a:lnTo>
                      <a:pt x="201" y="138"/>
                    </a:lnTo>
                    <a:lnTo>
                      <a:pt x="201" y="138"/>
                    </a:lnTo>
                    <a:lnTo>
                      <a:pt x="201" y="138"/>
                    </a:lnTo>
                    <a:lnTo>
                      <a:pt x="201" y="138"/>
                    </a:lnTo>
                    <a:lnTo>
                      <a:pt x="201" y="138"/>
                    </a:lnTo>
                    <a:lnTo>
                      <a:pt x="201" y="144"/>
                    </a:lnTo>
                    <a:lnTo>
                      <a:pt x="201" y="144"/>
                    </a:lnTo>
                    <a:lnTo>
                      <a:pt x="201" y="144"/>
                    </a:lnTo>
                    <a:lnTo>
                      <a:pt x="201" y="144"/>
                    </a:lnTo>
                    <a:lnTo>
                      <a:pt x="201" y="144"/>
                    </a:lnTo>
                    <a:lnTo>
                      <a:pt x="201" y="144"/>
                    </a:lnTo>
                    <a:lnTo>
                      <a:pt x="201" y="144"/>
                    </a:lnTo>
                    <a:lnTo>
                      <a:pt x="201" y="144"/>
                    </a:lnTo>
                    <a:lnTo>
                      <a:pt x="201" y="144"/>
                    </a:lnTo>
                    <a:lnTo>
                      <a:pt x="201" y="144"/>
                    </a:lnTo>
                    <a:lnTo>
                      <a:pt x="201" y="144"/>
                    </a:lnTo>
                    <a:lnTo>
                      <a:pt x="201" y="144"/>
                    </a:lnTo>
                    <a:lnTo>
                      <a:pt x="201" y="144"/>
                    </a:lnTo>
                    <a:lnTo>
                      <a:pt x="201" y="144"/>
                    </a:lnTo>
                    <a:lnTo>
                      <a:pt x="201" y="144"/>
                    </a:lnTo>
                    <a:lnTo>
                      <a:pt x="201" y="144"/>
                    </a:lnTo>
                    <a:lnTo>
                      <a:pt x="201" y="144"/>
                    </a:lnTo>
                    <a:lnTo>
                      <a:pt x="201" y="138"/>
                    </a:lnTo>
                    <a:lnTo>
                      <a:pt x="201" y="138"/>
                    </a:lnTo>
                    <a:lnTo>
                      <a:pt x="195" y="144"/>
                    </a:lnTo>
                    <a:lnTo>
                      <a:pt x="195" y="144"/>
                    </a:lnTo>
                    <a:lnTo>
                      <a:pt x="195" y="144"/>
                    </a:lnTo>
                    <a:lnTo>
                      <a:pt x="195" y="144"/>
                    </a:lnTo>
                    <a:lnTo>
                      <a:pt x="195" y="144"/>
                    </a:lnTo>
                    <a:lnTo>
                      <a:pt x="195" y="144"/>
                    </a:lnTo>
                    <a:lnTo>
                      <a:pt x="195" y="144"/>
                    </a:lnTo>
                    <a:lnTo>
                      <a:pt x="195" y="144"/>
                    </a:lnTo>
                    <a:lnTo>
                      <a:pt x="195" y="144"/>
                    </a:lnTo>
                    <a:lnTo>
                      <a:pt x="195" y="144"/>
                    </a:lnTo>
                    <a:lnTo>
                      <a:pt x="195" y="144"/>
                    </a:lnTo>
                    <a:lnTo>
                      <a:pt x="195" y="144"/>
                    </a:lnTo>
                    <a:lnTo>
                      <a:pt x="195" y="144"/>
                    </a:lnTo>
                    <a:lnTo>
                      <a:pt x="195" y="144"/>
                    </a:lnTo>
                    <a:lnTo>
                      <a:pt x="195" y="151"/>
                    </a:lnTo>
                    <a:lnTo>
                      <a:pt x="195" y="151"/>
                    </a:lnTo>
                    <a:lnTo>
                      <a:pt x="195" y="151"/>
                    </a:lnTo>
                    <a:lnTo>
                      <a:pt x="195" y="151"/>
                    </a:lnTo>
                    <a:lnTo>
                      <a:pt x="195" y="151"/>
                    </a:lnTo>
                    <a:lnTo>
                      <a:pt x="195" y="151"/>
                    </a:lnTo>
                    <a:lnTo>
                      <a:pt x="195" y="151"/>
                    </a:lnTo>
                    <a:lnTo>
                      <a:pt x="195" y="151"/>
                    </a:lnTo>
                    <a:lnTo>
                      <a:pt x="195" y="151"/>
                    </a:lnTo>
                    <a:lnTo>
                      <a:pt x="195" y="151"/>
                    </a:lnTo>
                    <a:lnTo>
                      <a:pt x="195" y="157"/>
                    </a:lnTo>
                    <a:lnTo>
                      <a:pt x="195" y="157"/>
                    </a:lnTo>
                    <a:lnTo>
                      <a:pt x="195" y="157"/>
                    </a:lnTo>
                    <a:lnTo>
                      <a:pt x="195" y="157"/>
                    </a:lnTo>
                    <a:lnTo>
                      <a:pt x="195" y="157"/>
                    </a:lnTo>
                    <a:lnTo>
                      <a:pt x="195" y="157"/>
                    </a:lnTo>
                    <a:lnTo>
                      <a:pt x="195" y="157"/>
                    </a:lnTo>
                    <a:lnTo>
                      <a:pt x="201" y="157"/>
                    </a:lnTo>
                    <a:lnTo>
                      <a:pt x="201" y="157"/>
                    </a:lnTo>
                    <a:lnTo>
                      <a:pt x="201" y="157"/>
                    </a:lnTo>
                    <a:lnTo>
                      <a:pt x="201" y="163"/>
                    </a:lnTo>
                    <a:lnTo>
                      <a:pt x="201" y="163"/>
                    </a:lnTo>
                    <a:lnTo>
                      <a:pt x="201" y="163"/>
                    </a:lnTo>
                    <a:lnTo>
                      <a:pt x="201" y="163"/>
                    </a:lnTo>
                    <a:lnTo>
                      <a:pt x="201" y="163"/>
                    </a:lnTo>
                    <a:lnTo>
                      <a:pt x="201" y="163"/>
                    </a:lnTo>
                    <a:lnTo>
                      <a:pt x="201" y="163"/>
                    </a:lnTo>
                    <a:lnTo>
                      <a:pt x="201" y="163"/>
                    </a:lnTo>
                    <a:lnTo>
                      <a:pt x="201" y="163"/>
                    </a:lnTo>
                    <a:lnTo>
                      <a:pt x="201" y="163"/>
                    </a:lnTo>
                    <a:lnTo>
                      <a:pt x="201" y="163"/>
                    </a:lnTo>
                    <a:lnTo>
                      <a:pt x="201" y="163"/>
                    </a:lnTo>
                    <a:lnTo>
                      <a:pt x="201" y="163"/>
                    </a:lnTo>
                    <a:lnTo>
                      <a:pt x="201" y="163"/>
                    </a:lnTo>
                    <a:lnTo>
                      <a:pt x="201" y="163"/>
                    </a:lnTo>
                    <a:lnTo>
                      <a:pt x="201" y="163"/>
                    </a:lnTo>
                    <a:lnTo>
                      <a:pt x="201" y="170"/>
                    </a:lnTo>
                    <a:lnTo>
                      <a:pt x="201" y="170"/>
                    </a:lnTo>
                    <a:lnTo>
                      <a:pt x="201" y="170"/>
                    </a:lnTo>
                    <a:lnTo>
                      <a:pt x="201" y="170"/>
                    </a:lnTo>
                    <a:lnTo>
                      <a:pt x="201" y="170"/>
                    </a:lnTo>
                    <a:lnTo>
                      <a:pt x="201" y="170"/>
                    </a:lnTo>
                    <a:lnTo>
                      <a:pt x="207" y="170"/>
                    </a:lnTo>
                    <a:lnTo>
                      <a:pt x="207" y="170"/>
                    </a:lnTo>
                    <a:lnTo>
                      <a:pt x="207" y="170"/>
                    </a:lnTo>
                    <a:lnTo>
                      <a:pt x="207" y="170"/>
                    </a:lnTo>
                    <a:lnTo>
                      <a:pt x="207" y="170"/>
                    </a:lnTo>
                    <a:lnTo>
                      <a:pt x="207" y="170"/>
                    </a:lnTo>
                    <a:lnTo>
                      <a:pt x="207" y="170"/>
                    </a:lnTo>
                    <a:lnTo>
                      <a:pt x="207" y="170"/>
                    </a:lnTo>
                    <a:lnTo>
                      <a:pt x="207" y="170"/>
                    </a:lnTo>
                    <a:lnTo>
                      <a:pt x="207" y="170"/>
                    </a:lnTo>
                    <a:lnTo>
                      <a:pt x="207" y="170"/>
                    </a:lnTo>
                    <a:lnTo>
                      <a:pt x="207" y="170"/>
                    </a:lnTo>
                    <a:lnTo>
                      <a:pt x="207" y="176"/>
                    </a:lnTo>
                    <a:lnTo>
                      <a:pt x="207" y="176"/>
                    </a:lnTo>
                    <a:lnTo>
                      <a:pt x="207" y="176"/>
                    </a:lnTo>
                    <a:lnTo>
                      <a:pt x="207" y="176"/>
                    </a:lnTo>
                    <a:lnTo>
                      <a:pt x="207" y="176"/>
                    </a:lnTo>
                    <a:lnTo>
                      <a:pt x="207" y="176"/>
                    </a:lnTo>
                    <a:lnTo>
                      <a:pt x="207" y="176"/>
                    </a:lnTo>
                    <a:lnTo>
                      <a:pt x="207" y="176"/>
                    </a:lnTo>
                    <a:lnTo>
                      <a:pt x="207" y="176"/>
                    </a:lnTo>
                    <a:lnTo>
                      <a:pt x="207" y="176"/>
                    </a:lnTo>
                    <a:lnTo>
                      <a:pt x="207" y="176"/>
                    </a:lnTo>
                    <a:lnTo>
                      <a:pt x="207" y="176"/>
                    </a:lnTo>
                    <a:lnTo>
                      <a:pt x="207" y="170"/>
                    </a:lnTo>
                    <a:lnTo>
                      <a:pt x="207" y="170"/>
                    </a:lnTo>
                    <a:lnTo>
                      <a:pt x="207" y="170"/>
                    </a:lnTo>
                    <a:lnTo>
                      <a:pt x="207" y="170"/>
                    </a:lnTo>
                    <a:lnTo>
                      <a:pt x="207" y="170"/>
                    </a:lnTo>
                    <a:lnTo>
                      <a:pt x="207" y="170"/>
                    </a:lnTo>
                    <a:lnTo>
                      <a:pt x="207" y="170"/>
                    </a:lnTo>
                    <a:lnTo>
                      <a:pt x="207" y="170"/>
                    </a:lnTo>
                    <a:lnTo>
                      <a:pt x="207" y="170"/>
                    </a:lnTo>
                    <a:lnTo>
                      <a:pt x="207" y="170"/>
                    </a:lnTo>
                    <a:lnTo>
                      <a:pt x="207" y="170"/>
                    </a:lnTo>
                    <a:lnTo>
                      <a:pt x="201" y="170"/>
                    </a:lnTo>
                    <a:lnTo>
                      <a:pt x="201" y="170"/>
                    </a:lnTo>
                    <a:lnTo>
                      <a:pt x="201" y="170"/>
                    </a:lnTo>
                    <a:lnTo>
                      <a:pt x="201" y="170"/>
                    </a:lnTo>
                    <a:lnTo>
                      <a:pt x="201" y="170"/>
                    </a:lnTo>
                    <a:lnTo>
                      <a:pt x="201" y="170"/>
                    </a:lnTo>
                    <a:lnTo>
                      <a:pt x="201" y="170"/>
                    </a:lnTo>
                    <a:lnTo>
                      <a:pt x="201" y="170"/>
                    </a:lnTo>
                    <a:lnTo>
                      <a:pt x="201" y="170"/>
                    </a:lnTo>
                    <a:lnTo>
                      <a:pt x="201" y="170"/>
                    </a:lnTo>
                    <a:lnTo>
                      <a:pt x="201" y="170"/>
                    </a:lnTo>
                    <a:lnTo>
                      <a:pt x="201" y="170"/>
                    </a:lnTo>
                    <a:lnTo>
                      <a:pt x="201" y="170"/>
                    </a:lnTo>
                    <a:lnTo>
                      <a:pt x="201" y="170"/>
                    </a:lnTo>
                    <a:lnTo>
                      <a:pt x="195" y="163"/>
                    </a:lnTo>
                    <a:lnTo>
                      <a:pt x="195" y="163"/>
                    </a:lnTo>
                    <a:lnTo>
                      <a:pt x="195" y="163"/>
                    </a:lnTo>
                    <a:lnTo>
                      <a:pt x="195" y="163"/>
                    </a:lnTo>
                    <a:lnTo>
                      <a:pt x="195" y="163"/>
                    </a:lnTo>
                    <a:lnTo>
                      <a:pt x="195" y="163"/>
                    </a:lnTo>
                    <a:lnTo>
                      <a:pt x="195" y="163"/>
                    </a:lnTo>
                    <a:lnTo>
                      <a:pt x="195" y="163"/>
                    </a:lnTo>
                    <a:lnTo>
                      <a:pt x="195" y="163"/>
                    </a:lnTo>
                    <a:lnTo>
                      <a:pt x="195" y="163"/>
                    </a:lnTo>
                    <a:lnTo>
                      <a:pt x="195" y="157"/>
                    </a:lnTo>
                    <a:lnTo>
                      <a:pt x="195" y="157"/>
                    </a:lnTo>
                    <a:lnTo>
                      <a:pt x="195" y="157"/>
                    </a:lnTo>
                    <a:lnTo>
                      <a:pt x="195" y="157"/>
                    </a:lnTo>
                    <a:lnTo>
                      <a:pt x="195" y="151"/>
                    </a:lnTo>
                    <a:lnTo>
                      <a:pt x="195" y="151"/>
                    </a:lnTo>
                    <a:lnTo>
                      <a:pt x="195" y="151"/>
                    </a:lnTo>
                    <a:lnTo>
                      <a:pt x="195" y="151"/>
                    </a:lnTo>
                    <a:lnTo>
                      <a:pt x="195" y="151"/>
                    </a:lnTo>
                    <a:lnTo>
                      <a:pt x="195" y="151"/>
                    </a:lnTo>
                    <a:lnTo>
                      <a:pt x="195" y="151"/>
                    </a:lnTo>
                    <a:lnTo>
                      <a:pt x="195" y="151"/>
                    </a:lnTo>
                    <a:lnTo>
                      <a:pt x="195" y="151"/>
                    </a:lnTo>
                    <a:lnTo>
                      <a:pt x="188" y="151"/>
                    </a:lnTo>
                    <a:lnTo>
                      <a:pt x="188" y="151"/>
                    </a:lnTo>
                    <a:lnTo>
                      <a:pt x="188" y="151"/>
                    </a:lnTo>
                    <a:lnTo>
                      <a:pt x="188" y="151"/>
                    </a:lnTo>
                    <a:lnTo>
                      <a:pt x="188" y="144"/>
                    </a:lnTo>
                    <a:lnTo>
                      <a:pt x="188" y="151"/>
                    </a:lnTo>
                    <a:lnTo>
                      <a:pt x="188" y="144"/>
                    </a:lnTo>
                    <a:lnTo>
                      <a:pt x="188" y="144"/>
                    </a:lnTo>
                    <a:lnTo>
                      <a:pt x="188" y="144"/>
                    </a:lnTo>
                    <a:lnTo>
                      <a:pt x="188" y="144"/>
                    </a:lnTo>
                    <a:lnTo>
                      <a:pt x="195" y="144"/>
                    </a:lnTo>
                    <a:lnTo>
                      <a:pt x="195" y="144"/>
                    </a:lnTo>
                    <a:lnTo>
                      <a:pt x="188" y="144"/>
                    </a:lnTo>
                    <a:lnTo>
                      <a:pt x="188" y="144"/>
                    </a:lnTo>
                    <a:lnTo>
                      <a:pt x="188" y="144"/>
                    </a:lnTo>
                    <a:lnTo>
                      <a:pt x="188" y="138"/>
                    </a:lnTo>
                    <a:lnTo>
                      <a:pt x="188" y="138"/>
                    </a:lnTo>
                    <a:lnTo>
                      <a:pt x="188" y="138"/>
                    </a:lnTo>
                    <a:lnTo>
                      <a:pt x="188" y="138"/>
                    </a:lnTo>
                    <a:lnTo>
                      <a:pt x="188" y="138"/>
                    </a:lnTo>
                    <a:lnTo>
                      <a:pt x="188" y="138"/>
                    </a:lnTo>
                    <a:lnTo>
                      <a:pt x="188" y="138"/>
                    </a:lnTo>
                    <a:lnTo>
                      <a:pt x="188" y="138"/>
                    </a:lnTo>
                    <a:lnTo>
                      <a:pt x="188" y="138"/>
                    </a:lnTo>
                    <a:lnTo>
                      <a:pt x="188" y="138"/>
                    </a:lnTo>
                    <a:lnTo>
                      <a:pt x="188" y="138"/>
                    </a:lnTo>
                    <a:lnTo>
                      <a:pt x="188" y="138"/>
                    </a:lnTo>
                    <a:lnTo>
                      <a:pt x="188" y="138"/>
                    </a:lnTo>
                    <a:lnTo>
                      <a:pt x="195" y="138"/>
                    </a:lnTo>
                    <a:lnTo>
                      <a:pt x="195" y="138"/>
                    </a:lnTo>
                    <a:lnTo>
                      <a:pt x="195" y="138"/>
                    </a:lnTo>
                    <a:lnTo>
                      <a:pt x="195" y="138"/>
                    </a:lnTo>
                    <a:lnTo>
                      <a:pt x="188" y="132"/>
                    </a:lnTo>
                    <a:lnTo>
                      <a:pt x="188" y="132"/>
                    </a:lnTo>
                    <a:lnTo>
                      <a:pt x="195" y="132"/>
                    </a:lnTo>
                    <a:lnTo>
                      <a:pt x="195" y="132"/>
                    </a:lnTo>
                    <a:lnTo>
                      <a:pt x="195" y="132"/>
                    </a:lnTo>
                    <a:lnTo>
                      <a:pt x="195" y="132"/>
                    </a:lnTo>
                    <a:lnTo>
                      <a:pt x="195" y="132"/>
                    </a:lnTo>
                    <a:lnTo>
                      <a:pt x="195" y="126"/>
                    </a:lnTo>
                    <a:lnTo>
                      <a:pt x="195" y="126"/>
                    </a:lnTo>
                    <a:lnTo>
                      <a:pt x="195" y="126"/>
                    </a:lnTo>
                    <a:lnTo>
                      <a:pt x="195" y="126"/>
                    </a:lnTo>
                    <a:lnTo>
                      <a:pt x="195" y="126"/>
                    </a:lnTo>
                    <a:lnTo>
                      <a:pt x="201" y="126"/>
                    </a:lnTo>
                    <a:lnTo>
                      <a:pt x="201" y="126"/>
                    </a:lnTo>
                    <a:lnTo>
                      <a:pt x="201" y="126"/>
                    </a:lnTo>
                    <a:lnTo>
                      <a:pt x="201" y="119"/>
                    </a:lnTo>
                    <a:lnTo>
                      <a:pt x="201" y="119"/>
                    </a:lnTo>
                    <a:lnTo>
                      <a:pt x="201" y="119"/>
                    </a:lnTo>
                    <a:lnTo>
                      <a:pt x="201" y="119"/>
                    </a:lnTo>
                    <a:lnTo>
                      <a:pt x="201" y="119"/>
                    </a:lnTo>
                    <a:lnTo>
                      <a:pt x="195" y="119"/>
                    </a:lnTo>
                    <a:lnTo>
                      <a:pt x="201" y="119"/>
                    </a:lnTo>
                    <a:lnTo>
                      <a:pt x="201" y="119"/>
                    </a:lnTo>
                    <a:lnTo>
                      <a:pt x="201" y="119"/>
                    </a:lnTo>
                    <a:lnTo>
                      <a:pt x="195" y="119"/>
                    </a:lnTo>
                    <a:lnTo>
                      <a:pt x="195" y="119"/>
                    </a:lnTo>
                    <a:lnTo>
                      <a:pt x="195" y="119"/>
                    </a:lnTo>
                    <a:lnTo>
                      <a:pt x="195" y="119"/>
                    </a:lnTo>
                    <a:lnTo>
                      <a:pt x="195" y="119"/>
                    </a:lnTo>
                    <a:lnTo>
                      <a:pt x="195" y="119"/>
                    </a:lnTo>
                    <a:lnTo>
                      <a:pt x="195" y="119"/>
                    </a:lnTo>
                    <a:lnTo>
                      <a:pt x="195" y="119"/>
                    </a:lnTo>
                    <a:lnTo>
                      <a:pt x="188" y="119"/>
                    </a:lnTo>
                    <a:lnTo>
                      <a:pt x="188" y="119"/>
                    </a:lnTo>
                    <a:lnTo>
                      <a:pt x="195" y="119"/>
                    </a:lnTo>
                    <a:lnTo>
                      <a:pt x="195" y="113"/>
                    </a:lnTo>
                    <a:lnTo>
                      <a:pt x="195" y="113"/>
                    </a:lnTo>
                    <a:lnTo>
                      <a:pt x="195" y="113"/>
                    </a:lnTo>
                    <a:lnTo>
                      <a:pt x="195" y="113"/>
                    </a:lnTo>
                    <a:lnTo>
                      <a:pt x="195" y="113"/>
                    </a:lnTo>
                    <a:lnTo>
                      <a:pt x="188" y="113"/>
                    </a:lnTo>
                    <a:lnTo>
                      <a:pt x="188" y="113"/>
                    </a:lnTo>
                    <a:lnTo>
                      <a:pt x="188" y="113"/>
                    </a:lnTo>
                    <a:lnTo>
                      <a:pt x="188" y="113"/>
                    </a:lnTo>
                    <a:lnTo>
                      <a:pt x="188" y="113"/>
                    </a:lnTo>
                    <a:lnTo>
                      <a:pt x="188" y="113"/>
                    </a:lnTo>
                    <a:lnTo>
                      <a:pt x="188" y="113"/>
                    </a:lnTo>
                    <a:lnTo>
                      <a:pt x="188" y="119"/>
                    </a:lnTo>
                    <a:lnTo>
                      <a:pt x="182" y="113"/>
                    </a:lnTo>
                    <a:lnTo>
                      <a:pt x="182" y="113"/>
                    </a:lnTo>
                    <a:lnTo>
                      <a:pt x="182" y="113"/>
                    </a:lnTo>
                    <a:lnTo>
                      <a:pt x="182" y="119"/>
                    </a:lnTo>
                    <a:lnTo>
                      <a:pt x="182" y="119"/>
                    </a:lnTo>
                    <a:lnTo>
                      <a:pt x="182" y="119"/>
                    </a:lnTo>
                    <a:lnTo>
                      <a:pt x="182" y="119"/>
                    </a:lnTo>
                    <a:lnTo>
                      <a:pt x="182" y="119"/>
                    </a:lnTo>
                    <a:lnTo>
                      <a:pt x="182" y="119"/>
                    </a:lnTo>
                    <a:lnTo>
                      <a:pt x="182" y="119"/>
                    </a:lnTo>
                    <a:lnTo>
                      <a:pt x="176" y="119"/>
                    </a:lnTo>
                    <a:lnTo>
                      <a:pt x="176" y="119"/>
                    </a:lnTo>
                    <a:lnTo>
                      <a:pt x="176" y="119"/>
                    </a:lnTo>
                    <a:lnTo>
                      <a:pt x="176" y="119"/>
                    </a:lnTo>
                    <a:lnTo>
                      <a:pt x="176" y="119"/>
                    </a:lnTo>
                    <a:lnTo>
                      <a:pt x="176" y="119"/>
                    </a:lnTo>
                    <a:lnTo>
                      <a:pt x="176" y="119"/>
                    </a:lnTo>
                    <a:lnTo>
                      <a:pt x="176" y="119"/>
                    </a:lnTo>
                    <a:lnTo>
                      <a:pt x="176" y="119"/>
                    </a:lnTo>
                    <a:lnTo>
                      <a:pt x="176" y="119"/>
                    </a:lnTo>
                    <a:lnTo>
                      <a:pt x="176" y="119"/>
                    </a:lnTo>
                    <a:lnTo>
                      <a:pt x="176" y="126"/>
                    </a:lnTo>
                    <a:lnTo>
                      <a:pt x="176" y="126"/>
                    </a:lnTo>
                    <a:lnTo>
                      <a:pt x="176" y="126"/>
                    </a:lnTo>
                    <a:lnTo>
                      <a:pt x="176" y="126"/>
                    </a:lnTo>
                    <a:lnTo>
                      <a:pt x="176" y="126"/>
                    </a:lnTo>
                    <a:lnTo>
                      <a:pt x="176" y="126"/>
                    </a:lnTo>
                    <a:lnTo>
                      <a:pt x="176" y="126"/>
                    </a:lnTo>
                    <a:lnTo>
                      <a:pt x="176" y="126"/>
                    </a:lnTo>
                    <a:lnTo>
                      <a:pt x="176" y="126"/>
                    </a:lnTo>
                    <a:lnTo>
                      <a:pt x="176" y="126"/>
                    </a:lnTo>
                    <a:lnTo>
                      <a:pt x="176" y="126"/>
                    </a:lnTo>
                    <a:lnTo>
                      <a:pt x="176" y="126"/>
                    </a:lnTo>
                    <a:lnTo>
                      <a:pt x="176" y="126"/>
                    </a:lnTo>
                    <a:lnTo>
                      <a:pt x="176" y="126"/>
                    </a:lnTo>
                    <a:lnTo>
                      <a:pt x="176" y="132"/>
                    </a:lnTo>
                    <a:lnTo>
                      <a:pt x="176" y="132"/>
                    </a:lnTo>
                    <a:lnTo>
                      <a:pt x="176" y="132"/>
                    </a:lnTo>
                    <a:lnTo>
                      <a:pt x="176" y="132"/>
                    </a:lnTo>
                    <a:lnTo>
                      <a:pt x="169" y="132"/>
                    </a:lnTo>
                    <a:lnTo>
                      <a:pt x="169" y="132"/>
                    </a:lnTo>
                    <a:lnTo>
                      <a:pt x="169" y="132"/>
                    </a:lnTo>
                    <a:lnTo>
                      <a:pt x="169" y="132"/>
                    </a:lnTo>
                    <a:lnTo>
                      <a:pt x="169" y="132"/>
                    </a:lnTo>
                    <a:lnTo>
                      <a:pt x="169" y="132"/>
                    </a:lnTo>
                    <a:lnTo>
                      <a:pt x="169" y="126"/>
                    </a:lnTo>
                    <a:lnTo>
                      <a:pt x="169" y="126"/>
                    </a:lnTo>
                    <a:lnTo>
                      <a:pt x="169" y="126"/>
                    </a:lnTo>
                    <a:lnTo>
                      <a:pt x="169" y="126"/>
                    </a:lnTo>
                    <a:lnTo>
                      <a:pt x="163" y="126"/>
                    </a:lnTo>
                    <a:lnTo>
                      <a:pt x="163" y="126"/>
                    </a:lnTo>
                    <a:lnTo>
                      <a:pt x="163" y="126"/>
                    </a:lnTo>
                    <a:lnTo>
                      <a:pt x="169" y="119"/>
                    </a:lnTo>
                    <a:lnTo>
                      <a:pt x="169" y="119"/>
                    </a:lnTo>
                    <a:lnTo>
                      <a:pt x="163" y="119"/>
                    </a:lnTo>
                    <a:lnTo>
                      <a:pt x="169" y="119"/>
                    </a:lnTo>
                    <a:lnTo>
                      <a:pt x="169" y="119"/>
                    </a:lnTo>
                    <a:lnTo>
                      <a:pt x="169" y="119"/>
                    </a:lnTo>
                    <a:lnTo>
                      <a:pt x="169" y="119"/>
                    </a:lnTo>
                    <a:lnTo>
                      <a:pt x="169" y="119"/>
                    </a:lnTo>
                    <a:lnTo>
                      <a:pt x="169" y="119"/>
                    </a:lnTo>
                    <a:lnTo>
                      <a:pt x="169" y="126"/>
                    </a:lnTo>
                    <a:lnTo>
                      <a:pt x="169" y="126"/>
                    </a:lnTo>
                    <a:lnTo>
                      <a:pt x="169" y="126"/>
                    </a:lnTo>
                    <a:lnTo>
                      <a:pt x="169" y="126"/>
                    </a:lnTo>
                    <a:lnTo>
                      <a:pt x="169" y="119"/>
                    </a:lnTo>
                    <a:lnTo>
                      <a:pt x="169" y="119"/>
                    </a:lnTo>
                    <a:lnTo>
                      <a:pt x="169" y="119"/>
                    </a:lnTo>
                    <a:lnTo>
                      <a:pt x="169" y="119"/>
                    </a:lnTo>
                    <a:lnTo>
                      <a:pt x="169" y="119"/>
                    </a:lnTo>
                    <a:lnTo>
                      <a:pt x="169" y="119"/>
                    </a:lnTo>
                    <a:lnTo>
                      <a:pt x="169" y="119"/>
                    </a:lnTo>
                    <a:lnTo>
                      <a:pt x="169" y="119"/>
                    </a:lnTo>
                    <a:lnTo>
                      <a:pt x="169" y="119"/>
                    </a:lnTo>
                    <a:lnTo>
                      <a:pt x="169" y="119"/>
                    </a:lnTo>
                    <a:lnTo>
                      <a:pt x="169" y="119"/>
                    </a:lnTo>
                    <a:lnTo>
                      <a:pt x="169" y="119"/>
                    </a:lnTo>
                    <a:lnTo>
                      <a:pt x="163" y="119"/>
                    </a:lnTo>
                    <a:lnTo>
                      <a:pt x="163" y="119"/>
                    </a:lnTo>
                    <a:lnTo>
                      <a:pt x="163" y="119"/>
                    </a:lnTo>
                    <a:lnTo>
                      <a:pt x="163" y="119"/>
                    </a:lnTo>
                    <a:lnTo>
                      <a:pt x="163" y="119"/>
                    </a:lnTo>
                    <a:lnTo>
                      <a:pt x="163" y="119"/>
                    </a:lnTo>
                    <a:lnTo>
                      <a:pt x="163" y="119"/>
                    </a:lnTo>
                    <a:lnTo>
                      <a:pt x="163" y="119"/>
                    </a:lnTo>
                    <a:lnTo>
                      <a:pt x="163" y="119"/>
                    </a:lnTo>
                    <a:lnTo>
                      <a:pt x="163" y="119"/>
                    </a:lnTo>
                    <a:lnTo>
                      <a:pt x="163" y="119"/>
                    </a:lnTo>
                    <a:lnTo>
                      <a:pt x="163" y="119"/>
                    </a:lnTo>
                    <a:lnTo>
                      <a:pt x="157" y="119"/>
                    </a:lnTo>
                    <a:lnTo>
                      <a:pt x="157" y="119"/>
                    </a:lnTo>
                    <a:lnTo>
                      <a:pt x="157" y="119"/>
                    </a:lnTo>
                    <a:lnTo>
                      <a:pt x="157" y="119"/>
                    </a:lnTo>
                    <a:lnTo>
                      <a:pt x="163" y="113"/>
                    </a:lnTo>
                    <a:lnTo>
                      <a:pt x="163" y="113"/>
                    </a:lnTo>
                    <a:lnTo>
                      <a:pt x="163" y="113"/>
                    </a:lnTo>
                    <a:lnTo>
                      <a:pt x="163" y="113"/>
                    </a:lnTo>
                    <a:lnTo>
                      <a:pt x="163" y="107"/>
                    </a:lnTo>
                    <a:lnTo>
                      <a:pt x="163" y="107"/>
                    </a:lnTo>
                    <a:lnTo>
                      <a:pt x="163" y="107"/>
                    </a:lnTo>
                    <a:lnTo>
                      <a:pt x="157" y="107"/>
                    </a:lnTo>
                    <a:lnTo>
                      <a:pt x="157" y="107"/>
                    </a:lnTo>
                    <a:lnTo>
                      <a:pt x="157" y="107"/>
                    </a:lnTo>
                    <a:lnTo>
                      <a:pt x="163" y="107"/>
                    </a:lnTo>
                    <a:lnTo>
                      <a:pt x="163" y="107"/>
                    </a:lnTo>
                    <a:lnTo>
                      <a:pt x="163" y="107"/>
                    </a:lnTo>
                    <a:lnTo>
                      <a:pt x="163" y="100"/>
                    </a:lnTo>
                    <a:lnTo>
                      <a:pt x="163" y="100"/>
                    </a:lnTo>
                    <a:lnTo>
                      <a:pt x="163" y="100"/>
                    </a:lnTo>
                    <a:lnTo>
                      <a:pt x="163" y="100"/>
                    </a:lnTo>
                    <a:lnTo>
                      <a:pt x="163" y="107"/>
                    </a:lnTo>
                    <a:lnTo>
                      <a:pt x="163" y="107"/>
                    </a:lnTo>
                    <a:lnTo>
                      <a:pt x="163" y="107"/>
                    </a:lnTo>
                    <a:lnTo>
                      <a:pt x="163" y="107"/>
                    </a:lnTo>
                    <a:lnTo>
                      <a:pt x="163" y="107"/>
                    </a:lnTo>
                    <a:lnTo>
                      <a:pt x="163" y="107"/>
                    </a:lnTo>
                    <a:lnTo>
                      <a:pt x="163" y="107"/>
                    </a:lnTo>
                    <a:lnTo>
                      <a:pt x="163" y="107"/>
                    </a:lnTo>
                    <a:lnTo>
                      <a:pt x="163" y="107"/>
                    </a:lnTo>
                    <a:lnTo>
                      <a:pt x="163" y="107"/>
                    </a:lnTo>
                    <a:lnTo>
                      <a:pt x="163" y="107"/>
                    </a:lnTo>
                    <a:lnTo>
                      <a:pt x="163" y="107"/>
                    </a:lnTo>
                    <a:lnTo>
                      <a:pt x="163" y="107"/>
                    </a:lnTo>
                    <a:lnTo>
                      <a:pt x="169" y="107"/>
                    </a:lnTo>
                    <a:lnTo>
                      <a:pt x="169" y="107"/>
                    </a:lnTo>
                    <a:lnTo>
                      <a:pt x="163" y="107"/>
                    </a:lnTo>
                    <a:lnTo>
                      <a:pt x="163" y="107"/>
                    </a:lnTo>
                    <a:lnTo>
                      <a:pt x="163" y="107"/>
                    </a:lnTo>
                    <a:lnTo>
                      <a:pt x="163" y="107"/>
                    </a:lnTo>
                    <a:lnTo>
                      <a:pt x="163" y="113"/>
                    </a:lnTo>
                    <a:lnTo>
                      <a:pt x="163" y="113"/>
                    </a:lnTo>
                    <a:lnTo>
                      <a:pt x="163" y="113"/>
                    </a:lnTo>
                    <a:lnTo>
                      <a:pt x="163" y="113"/>
                    </a:lnTo>
                    <a:lnTo>
                      <a:pt x="163" y="113"/>
                    </a:lnTo>
                    <a:lnTo>
                      <a:pt x="169" y="113"/>
                    </a:lnTo>
                    <a:lnTo>
                      <a:pt x="169" y="113"/>
                    </a:lnTo>
                    <a:lnTo>
                      <a:pt x="169" y="113"/>
                    </a:lnTo>
                    <a:lnTo>
                      <a:pt x="169" y="113"/>
                    </a:lnTo>
                    <a:lnTo>
                      <a:pt x="169" y="113"/>
                    </a:lnTo>
                    <a:lnTo>
                      <a:pt x="169" y="113"/>
                    </a:lnTo>
                    <a:lnTo>
                      <a:pt x="169" y="113"/>
                    </a:lnTo>
                    <a:lnTo>
                      <a:pt x="169" y="113"/>
                    </a:lnTo>
                    <a:lnTo>
                      <a:pt x="176" y="113"/>
                    </a:lnTo>
                    <a:lnTo>
                      <a:pt x="176" y="113"/>
                    </a:lnTo>
                    <a:lnTo>
                      <a:pt x="176" y="107"/>
                    </a:lnTo>
                    <a:lnTo>
                      <a:pt x="176" y="107"/>
                    </a:lnTo>
                    <a:lnTo>
                      <a:pt x="176" y="107"/>
                    </a:lnTo>
                    <a:lnTo>
                      <a:pt x="176" y="107"/>
                    </a:lnTo>
                    <a:lnTo>
                      <a:pt x="176" y="107"/>
                    </a:lnTo>
                    <a:lnTo>
                      <a:pt x="176" y="113"/>
                    </a:lnTo>
                    <a:lnTo>
                      <a:pt x="176" y="113"/>
                    </a:lnTo>
                    <a:lnTo>
                      <a:pt x="176" y="113"/>
                    </a:lnTo>
                    <a:lnTo>
                      <a:pt x="176" y="113"/>
                    </a:lnTo>
                    <a:lnTo>
                      <a:pt x="176" y="113"/>
                    </a:lnTo>
                    <a:lnTo>
                      <a:pt x="176" y="113"/>
                    </a:lnTo>
                    <a:lnTo>
                      <a:pt x="176" y="113"/>
                    </a:lnTo>
                    <a:lnTo>
                      <a:pt x="176" y="113"/>
                    </a:lnTo>
                    <a:lnTo>
                      <a:pt x="176" y="113"/>
                    </a:lnTo>
                    <a:lnTo>
                      <a:pt x="176" y="113"/>
                    </a:lnTo>
                    <a:lnTo>
                      <a:pt x="176" y="113"/>
                    </a:lnTo>
                    <a:lnTo>
                      <a:pt x="176" y="113"/>
                    </a:lnTo>
                    <a:lnTo>
                      <a:pt x="176" y="113"/>
                    </a:lnTo>
                    <a:lnTo>
                      <a:pt x="176" y="113"/>
                    </a:lnTo>
                    <a:lnTo>
                      <a:pt x="176" y="113"/>
                    </a:lnTo>
                    <a:lnTo>
                      <a:pt x="176" y="113"/>
                    </a:lnTo>
                    <a:lnTo>
                      <a:pt x="176" y="113"/>
                    </a:lnTo>
                    <a:lnTo>
                      <a:pt x="176" y="113"/>
                    </a:lnTo>
                    <a:lnTo>
                      <a:pt x="176" y="113"/>
                    </a:lnTo>
                    <a:lnTo>
                      <a:pt x="176" y="113"/>
                    </a:lnTo>
                    <a:lnTo>
                      <a:pt x="176" y="113"/>
                    </a:lnTo>
                    <a:lnTo>
                      <a:pt x="182" y="113"/>
                    </a:lnTo>
                    <a:lnTo>
                      <a:pt x="182" y="113"/>
                    </a:lnTo>
                    <a:lnTo>
                      <a:pt x="182" y="113"/>
                    </a:lnTo>
                    <a:lnTo>
                      <a:pt x="182" y="113"/>
                    </a:lnTo>
                    <a:lnTo>
                      <a:pt x="182" y="113"/>
                    </a:lnTo>
                    <a:lnTo>
                      <a:pt x="182" y="113"/>
                    </a:lnTo>
                    <a:lnTo>
                      <a:pt x="182" y="113"/>
                    </a:lnTo>
                    <a:lnTo>
                      <a:pt x="182" y="113"/>
                    </a:lnTo>
                    <a:lnTo>
                      <a:pt x="182" y="119"/>
                    </a:lnTo>
                    <a:lnTo>
                      <a:pt x="182" y="119"/>
                    </a:lnTo>
                    <a:lnTo>
                      <a:pt x="182" y="113"/>
                    </a:lnTo>
                    <a:lnTo>
                      <a:pt x="182" y="113"/>
                    </a:lnTo>
                    <a:lnTo>
                      <a:pt x="182" y="113"/>
                    </a:lnTo>
                    <a:lnTo>
                      <a:pt x="182" y="113"/>
                    </a:lnTo>
                    <a:lnTo>
                      <a:pt x="182" y="113"/>
                    </a:lnTo>
                    <a:lnTo>
                      <a:pt x="182" y="113"/>
                    </a:lnTo>
                    <a:lnTo>
                      <a:pt x="188" y="113"/>
                    </a:lnTo>
                    <a:lnTo>
                      <a:pt x="188" y="113"/>
                    </a:lnTo>
                    <a:lnTo>
                      <a:pt x="188" y="113"/>
                    </a:lnTo>
                    <a:lnTo>
                      <a:pt x="188" y="113"/>
                    </a:lnTo>
                    <a:lnTo>
                      <a:pt x="182" y="113"/>
                    </a:lnTo>
                    <a:lnTo>
                      <a:pt x="182" y="113"/>
                    </a:lnTo>
                    <a:lnTo>
                      <a:pt x="182" y="107"/>
                    </a:lnTo>
                    <a:lnTo>
                      <a:pt x="182" y="107"/>
                    </a:lnTo>
                    <a:lnTo>
                      <a:pt x="182" y="107"/>
                    </a:lnTo>
                    <a:lnTo>
                      <a:pt x="182" y="107"/>
                    </a:lnTo>
                    <a:lnTo>
                      <a:pt x="176" y="107"/>
                    </a:lnTo>
                    <a:lnTo>
                      <a:pt x="176" y="107"/>
                    </a:lnTo>
                    <a:lnTo>
                      <a:pt x="176" y="107"/>
                    </a:lnTo>
                    <a:lnTo>
                      <a:pt x="176" y="107"/>
                    </a:lnTo>
                    <a:lnTo>
                      <a:pt x="176" y="107"/>
                    </a:lnTo>
                    <a:lnTo>
                      <a:pt x="176" y="107"/>
                    </a:lnTo>
                    <a:lnTo>
                      <a:pt x="176" y="100"/>
                    </a:lnTo>
                    <a:lnTo>
                      <a:pt x="176" y="100"/>
                    </a:lnTo>
                    <a:lnTo>
                      <a:pt x="176" y="100"/>
                    </a:lnTo>
                    <a:lnTo>
                      <a:pt x="169" y="100"/>
                    </a:lnTo>
                    <a:lnTo>
                      <a:pt x="169" y="100"/>
                    </a:lnTo>
                    <a:lnTo>
                      <a:pt x="169" y="100"/>
                    </a:lnTo>
                    <a:lnTo>
                      <a:pt x="169" y="100"/>
                    </a:lnTo>
                    <a:lnTo>
                      <a:pt x="169" y="100"/>
                    </a:lnTo>
                    <a:lnTo>
                      <a:pt x="169" y="100"/>
                    </a:lnTo>
                    <a:lnTo>
                      <a:pt x="169" y="100"/>
                    </a:lnTo>
                    <a:lnTo>
                      <a:pt x="163" y="100"/>
                    </a:lnTo>
                    <a:lnTo>
                      <a:pt x="163" y="100"/>
                    </a:lnTo>
                    <a:lnTo>
                      <a:pt x="163" y="100"/>
                    </a:lnTo>
                    <a:lnTo>
                      <a:pt x="163" y="100"/>
                    </a:lnTo>
                    <a:lnTo>
                      <a:pt x="163" y="100"/>
                    </a:lnTo>
                    <a:lnTo>
                      <a:pt x="163" y="100"/>
                    </a:lnTo>
                    <a:lnTo>
                      <a:pt x="163" y="100"/>
                    </a:lnTo>
                    <a:lnTo>
                      <a:pt x="163" y="100"/>
                    </a:lnTo>
                    <a:lnTo>
                      <a:pt x="163" y="94"/>
                    </a:lnTo>
                    <a:lnTo>
                      <a:pt x="163" y="94"/>
                    </a:lnTo>
                    <a:lnTo>
                      <a:pt x="157" y="94"/>
                    </a:lnTo>
                    <a:lnTo>
                      <a:pt x="157" y="94"/>
                    </a:lnTo>
                    <a:lnTo>
                      <a:pt x="157" y="94"/>
                    </a:lnTo>
                    <a:lnTo>
                      <a:pt x="151" y="94"/>
                    </a:lnTo>
                    <a:lnTo>
                      <a:pt x="151" y="94"/>
                    </a:lnTo>
                    <a:lnTo>
                      <a:pt x="144" y="94"/>
                    </a:lnTo>
                    <a:lnTo>
                      <a:pt x="144" y="94"/>
                    </a:lnTo>
                    <a:lnTo>
                      <a:pt x="144" y="94"/>
                    </a:lnTo>
                    <a:lnTo>
                      <a:pt x="144" y="94"/>
                    </a:lnTo>
                    <a:lnTo>
                      <a:pt x="144" y="94"/>
                    </a:lnTo>
                    <a:lnTo>
                      <a:pt x="144" y="94"/>
                    </a:lnTo>
                    <a:lnTo>
                      <a:pt x="138" y="94"/>
                    </a:lnTo>
                    <a:lnTo>
                      <a:pt x="138" y="94"/>
                    </a:lnTo>
                    <a:lnTo>
                      <a:pt x="138" y="94"/>
                    </a:lnTo>
                    <a:lnTo>
                      <a:pt x="138" y="88"/>
                    </a:lnTo>
                    <a:lnTo>
                      <a:pt x="138" y="88"/>
                    </a:lnTo>
                    <a:lnTo>
                      <a:pt x="138" y="88"/>
                    </a:lnTo>
                    <a:lnTo>
                      <a:pt x="138" y="88"/>
                    </a:lnTo>
                    <a:lnTo>
                      <a:pt x="132" y="88"/>
                    </a:lnTo>
                    <a:lnTo>
                      <a:pt x="132" y="88"/>
                    </a:lnTo>
                    <a:lnTo>
                      <a:pt x="132" y="88"/>
                    </a:lnTo>
                    <a:lnTo>
                      <a:pt x="132" y="88"/>
                    </a:lnTo>
                    <a:lnTo>
                      <a:pt x="132" y="88"/>
                    </a:lnTo>
                    <a:lnTo>
                      <a:pt x="132" y="88"/>
                    </a:lnTo>
                    <a:lnTo>
                      <a:pt x="132" y="88"/>
                    </a:lnTo>
                    <a:lnTo>
                      <a:pt x="125" y="88"/>
                    </a:lnTo>
                    <a:lnTo>
                      <a:pt x="125" y="88"/>
                    </a:lnTo>
                    <a:lnTo>
                      <a:pt x="125" y="88"/>
                    </a:lnTo>
                    <a:lnTo>
                      <a:pt x="125" y="88"/>
                    </a:lnTo>
                    <a:lnTo>
                      <a:pt x="125" y="82"/>
                    </a:lnTo>
                    <a:lnTo>
                      <a:pt x="125" y="82"/>
                    </a:lnTo>
                    <a:lnTo>
                      <a:pt x="119" y="82"/>
                    </a:lnTo>
                    <a:lnTo>
                      <a:pt x="119" y="82"/>
                    </a:lnTo>
                    <a:lnTo>
                      <a:pt x="119" y="82"/>
                    </a:lnTo>
                    <a:lnTo>
                      <a:pt x="119" y="82"/>
                    </a:lnTo>
                    <a:lnTo>
                      <a:pt x="119" y="88"/>
                    </a:lnTo>
                    <a:lnTo>
                      <a:pt x="119" y="88"/>
                    </a:lnTo>
                    <a:lnTo>
                      <a:pt x="119" y="88"/>
                    </a:lnTo>
                    <a:lnTo>
                      <a:pt x="113" y="88"/>
                    </a:lnTo>
                    <a:lnTo>
                      <a:pt x="113" y="88"/>
                    </a:lnTo>
                    <a:lnTo>
                      <a:pt x="113" y="88"/>
                    </a:lnTo>
                    <a:lnTo>
                      <a:pt x="113" y="88"/>
                    </a:lnTo>
                    <a:lnTo>
                      <a:pt x="107" y="82"/>
                    </a:lnTo>
                    <a:lnTo>
                      <a:pt x="107" y="82"/>
                    </a:lnTo>
                    <a:lnTo>
                      <a:pt x="107" y="88"/>
                    </a:lnTo>
                    <a:lnTo>
                      <a:pt x="107" y="88"/>
                    </a:lnTo>
                    <a:lnTo>
                      <a:pt x="107" y="88"/>
                    </a:lnTo>
                    <a:lnTo>
                      <a:pt x="100" y="82"/>
                    </a:lnTo>
                    <a:lnTo>
                      <a:pt x="94" y="82"/>
                    </a:lnTo>
                    <a:lnTo>
                      <a:pt x="94" y="82"/>
                    </a:lnTo>
                    <a:lnTo>
                      <a:pt x="94" y="82"/>
                    </a:lnTo>
                    <a:lnTo>
                      <a:pt x="94" y="75"/>
                    </a:lnTo>
                    <a:lnTo>
                      <a:pt x="88" y="69"/>
                    </a:lnTo>
                    <a:lnTo>
                      <a:pt x="88" y="69"/>
                    </a:lnTo>
                    <a:lnTo>
                      <a:pt x="88" y="69"/>
                    </a:lnTo>
                    <a:lnTo>
                      <a:pt x="81" y="69"/>
                    </a:lnTo>
                    <a:lnTo>
                      <a:pt x="81" y="63"/>
                    </a:lnTo>
                    <a:lnTo>
                      <a:pt x="81" y="63"/>
                    </a:lnTo>
                    <a:lnTo>
                      <a:pt x="75" y="56"/>
                    </a:lnTo>
                    <a:lnTo>
                      <a:pt x="75" y="56"/>
                    </a:lnTo>
                    <a:lnTo>
                      <a:pt x="75" y="56"/>
                    </a:lnTo>
                    <a:lnTo>
                      <a:pt x="75" y="56"/>
                    </a:lnTo>
                    <a:lnTo>
                      <a:pt x="75" y="50"/>
                    </a:lnTo>
                    <a:lnTo>
                      <a:pt x="75" y="50"/>
                    </a:lnTo>
                    <a:lnTo>
                      <a:pt x="69" y="44"/>
                    </a:lnTo>
                    <a:lnTo>
                      <a:pt x="69" y="44"/>
                    </a:lnTo>
                    <a:lnTo>
                      <a:pt x="69" y="44"/>
                    </a:lnTo>
                    <a:lnTo>
                      <a:pt x="69" y="44"/>
                    </a:lnTo>
                    <a:lnTo>
                      <a:pt x="69" y="44"/>
                    </a:lnTo>
                    <a:lnTo>
                      <a:pt x="69" y="44"/>
                    </a:lnTo>
                    <a:lnTo>
                      <a:pt x="69" y="38"/>
                    </a:lnTo>
                    <a:lnTo>
                      <a:pt x="69" y="38"/>
                    </a:lnTo>
                    <a:lnTo>
                      <a:pt x="69" y="38"/>
                    </a:lnTo>
                    <a:lnTo>
                      <a:pt x="69" y="38"/>
                    </a:lnTo>
                    <a:lnTo>
                      <a:pt x="69" y="38"/>
                    </a:lnTo>
                    <a:lnTo>
                      <a:pt x="63" y="31"/>
                    </a:lnTo>
                    <a:lnTo>
                      <a:pt x="63" y="31"/>
                    </a:lnTo>
                    <a:lnTo>
                      <a:pt x="63" y="31"/>
                    </a:lnTo>
                    <a:lnTo>
                      <a:pt x="63" y="31"/>
                    </a:lnTo>
                    <a:lnTo>
                      <a:pt x="63" y="31"/>
                    </a:lnTo>
                    <a:lnTo>
                      <a:pt x="63" y="31"/>
                    </a:lnTo>
                    <a:lnTo>
                      <a:pt x="63" y="25"/>
                    </a:lnTo>
                    <a:lnTo>
                      <a:pt x="63" y="25"/>
                    </a:lnTo>
                    <a:lnTo>
                      <a:pt x="63" y="25"/>
                    </a:lnTo>
                    <a:lnTo>
                      <a:pt x="63" y="25"/>
                    </a:lnTo>
                    <a:lnTo>
                      <a:pt x="63" y="25"/>
                    </a:lnTo>
                    <a:lnTo>
                      <a:pt x="63" y="25"/>
                    </a:lnTo>
                    <a:lnTo>
                      <a:pt x="56" y="25"/>
                    </a:lnTo>
                    <a:lnTo>
                      <a:pt x="56" y="25"/>
                    </a:lnTo>
                    <a:lnTo>
                      <a:pt x="56" y="19"/>
                    </a:lnTo>
                    <a:lnTo>
                      <a:pt x="56" y="19"/>
                    </a:lnTo>
                    <a:lnTo>
                      <a:pt x="56" y="12"/>
                    </a:lnTo>
                    <a:lnTo>
                      <a:pt x="56" y="12"/>
                    </a:lnTo>
                    <a:lnTo>
                      <a:pt x="56" y="6"/>
                    </a:lnTo>
                    <a:lnTo>
                      <a:pt x="56" y="6"/>
                    </a:lnTo>
                    <a:lnTo>
                      <a:pt x="56" y="6"/>
                    </a:lnTo>
                    <a:lnTo>
                      <a:pt x="56" y="6"/>
                    </a:lnTo>
                    <a:lnTo>
                      <a:pt x="56" y="0"/>
                    </a:lnTo>
                    <a:lnTo>
                      <a:pt x="56" y="0"/>
                    </a:lnTo>
                    <a:lnTo>
                      <a:pt x="50" y="6"/>
                    </a:lnTo>
                    <a:lnTo>
                      <a:pt x="44" y="6"/>
                    </a:lnTo>
                    <a:lnTo>
                      <a:pt x="44" y="6"/>
                    </a:lnTo>
                    <a:lnTo>
                      <a:pt x="44" y="6"/>
                    </a:lnTo>
                    <a:lnTo>
                      <a:pt x="37" y="6"/>
                    </a:lnTo>
                    <a:lnTo>
                      <a:pt x="37" y="6"/>
                    </a:lnTo>
                    <a:lnTo>
                      <a:pt x="37" y="6"/>
                    </a:lnTo>
                    <a:lnTo>
                      <a:pt x="37" y="12"/>
                    </a:lnTo>
                    <a:lnTo>
                      <a:pt x="37" y="12"/>
                    </a:lnTo>
                    <a:lnTo>
                      <a:pt x="37" y="12"/>
                    </a:lnTo>
                    <a:lnTo>
                      <a:pt x="37" y="12"/>
                    </a:lnTo>
                    <a:lnTo>
                      <a:pt x="31" y="12"/>
                    </a:lnTo>
                    <a:lnTo>
                      <a:pt x="31" y="12"/>
                    </a:lnTo>
                    <a:lnTo>
                      <a:pt x="31" y="12"/>
                    </a:lnTo>
                    <a:lnTo>
                      <a:pt x="18" y="6"/>
                    </a:lnTo>
                    <a:lnTo>
                      <a:pt x="18" y="6"/>
                    </a:lnTo>
                    <a:lnTo>
                      <a:pt x="18" y="6"/>
                    </a:lnTo>
                    <a:lnTo>
                      <a:pt x="18" y="6"/>
                    </a:lnTo>
                    <a:lnTo>
                      <a:pt x="12" y="12"/>
                    </a:lnTo>
                    <a:lnTo>
                      <a:pt x="12" y="12"/>
                    </a:lnTo>
                    <a:lnTo>
                      <a:pt x="12" y="12"/>
                    </a:lnTo>
                    <a:lnTo>
                      <a:pt x="12" y="12"/>
                    </a:lnTo>
                    <a:lnTo>
                      <a:pt x="6" y="12"/>
                    </a:lnTo>
                    <a:lnTo>
                      <a:pt x="6" y="12"/>
                    </a:lnTo>
                    <a:lnTo>
                      <a:pt x="0" y="12"/>
                    </a:lnTo>
                    <a:lnTo>
                      <a:pt x="0" y="12"/>
                    </a:lnTo>
                    <a:lnTo>
                      <a:pt x="0" y="12"/>
                    </a:lnTo>
                    <a:lnTo>
                      <a:pt x="0" y="19"/>
                    </a:lnTo>
                    <a:lnTo>
                      <a:pt x="0" y="19"/>
                    </a:lnTo>
                    <a:lnTo>
                      <a:pt x="0" y="19"/>
                    </a:lnTo>
                    <a:lnTo>
                      <a:pt x="0" y="19"/>
                    </a:lnTo>
                    <a:lnTo>
                      <a:pt x="0" y="19"/>
                    </a:lnTo>
                    <a:lnTo>
                      <a:pt x="0" y="19"/>
                    </a:lnTo>
                    <a:lnTo>
                      <a:pt x="6" y="19"/>
                    </a:lnTo>
                    <a:lnTo>
                      <a:pt x="6" y="12"/>
                    </a:lnTo>
                    <a:lnTo>
                      <a:pt x="6" y="12"/>
                    </a:lnTo>
                    <a:lnTo>
                      <a:pt x="6" y="12"/>
                    </a:lnTo>
                    <a:lnTo>
                      <a:pt x="6" y="19"/>
                    </a:lnTo>
                    <a:lnTo>
                      <a:pt x="6" y="19"/>
                    </a:lnTo>
                    <a:lnTo>
                      <a:pt x="6" y="19"/>
                    </a:lnTo>
                    <a:lnTo>
                      <a:pt x="6" y="19"/>
                    </a:lnTo>
                    <a:lnTo>
                      <a:pt x="12" y="19"/>
                    </a:lnTo>
                    <a:lnTo>
                      <a:pt x="12" y="19"/>
                    </a:lnTo>
                    <a:lnTo>
                      <a:pt x="12" y="19"/>
                    </a:lnTo>
                    <a:lnTo>
                      <a:pt x="12" y="25"/>
                    </a:lnTo>
                    <a:lnTo>
                      <a:pt x="12" y="25"/>
                    </a:lnTo>
                    <a:lnTo>
                      <a:pt x="12" y="25"/>
                    </a:lnTo>
                    <a:lnTo>
                      <a:pt x="18" y="25"/>
                    </a:lnTo>
                    <a:lnTo>
                      <a:pt x="18" y="25"/>
                    </a:lnTo>
                    <a:lnTo>
                      <a:pt x="25" y="19"/>
                    </a:lnTo>
                    <a:lnTo>
                      <a:pt x="25" y="19"/>
                    </a:lnTo>
                    <a:lnTo>
                      <a:pt x="25" y="19"/>
                    </a:lnTo>
                    <a:lnTo>
                      <a:pt x="31" y="19"/>
                    </a:lnTo>
                    <a:lnTo>
                      <a:pt x="31" y="19"/>
                    </a:lnTo>
                    <a:lnTo>
                      <a:pt x="31" y="19"/>
                    </a:lnTo>
                    <a:lnTo>
                      <a:pt x="31" y="19"/>
                    </a:lnTo>
                    <a:lnTo>
                      <a:pt x="31" y="12"/>
                    </a:lnTo>
                    <a:lnTo>
                      <a:pt x="31" y="12"/>
                    </a:lnTo>
                    <a:lnTo>
                      <a:pt x="31" y="12"/>
                    </a:lnTo>
                    <a:lnTo>
                      <a:pt x="37" y="12"/>
                    </a:lnTo>
                    <a:lnTo>
                      <a:pt x="37" y="12"/>
                    </a:lnTo>
                  </a:path>
                </a:pathLst>
              </a:custGeom>
              <a:noFill/>
              <a:ln w="0">
                <a:solidFill>
                  <a:srgbClr val="000000"/>
                </a:solidFill>
                <a:prstDash val="solid"/>
                <a:round/>
                <a:headEnd/>
                <a:tailEnd/>
              </a:ln>
            </p:spPr>
            <p:txBody>
              <a:bodyPr/>
              <a:lstStyle/>
              <a:p>
                <a:endParaRPr lang="en-US" dirty="0"/>
              </a:p>
            </p:txBody>
          </p:sp>
          <p:sp>
            <p:nvSpPr>
              <p:cNvPr id="82202" name="Freeform 14618"/>
              <p:cNvSpPr>
                <a:spLocks/>
              </p:cNvSpPr>
              <p:nvPr/>
            </p:nvSpPr>
            <p:spPr bwMode="auto">
              <a:xfrm>
                <a:off x="950" y="1481"/>
                <a:ext cx="220" cy="170"/>
              </a:xfrm>
              <a:custGeom>
                <a:avLst/>
                <a:gdLst/>
                <a:ahLst/>
                <a:cxnLst>
                  <a:cxn ang="0">
                    <a:pos x="157" y="7"/>
                  </a:cxn>
                  <a:cxn ang="0">
                    <a:pos x="163" y="32"/>
                  </a:cxn>
                  <a:cxn ang="0">
                    <a:pos x="163" y="57"/>
                  </a:cxn>
                  <a:cxn ang="0">
                    <a:pos x="170" y="57"/>
                  </a:cxn>
                  <a:cxn ang="0">
                    <a:pos x="188" y="70"/>
                  </a:cxn>
                  <a:cxn ang="0">
                    <a:pos x="195" y="63"/>
                  </a:cxn>
                  <a:cxn ang="0">
                    <a:pos x="201" y="76"/>
                  </a:cxn>
                  <a:cxn ang="0">
                    <a:pos x="188" y="76"/>
                  </a:cxn>
                  <a:cxn ang="0">
                    <a:pos x="188" y="88"/>
                  </a:cxn>
                  <a:cxn ang="0">
                    <a:pos x="201" y="88"/>
                  </a:cxn>
                  <a:cxn ang="0">
                    <a:pos x="207" y="88"/>
                  </a:cxn>
                  <a:cxn ang="0">
                    <a:pos x="214" y="88"/>
                  </a:cxn>
                  <a:cxn ang="0">
                    <a:pos x="214" y="95"/>
                  </a:cxn>
                  <a:cxn ang="0">
                    <a:pos x="201" y="95"/>
                  </a:cxn>
                  <a:cxn ang="0">
                    <a:pos x="195" y="107"/>
                  </a:cxn>
                  <a:cxn ang="0">
                    <a:pos x="188" y="95"/>
                  </a:cxn>
                  <a:cxn ang="0">
                    <a:pos x="182" y="95"/>
                  </a:cxn>
                  <a:cxn ang="0">
                    <a:pos x="182" y="82"/>
                  </a:cxn>
                  <a:cxn ang="0">
                    <a:pos x="176" y="76"/>
                  </a:cxn>
                  <a:cxn ang="0">
                    <a:pos x="170" y="70"/>
                  </a:cxn>
                  <a:cxn ang="0">
                    <a:pos x="163" y="70"/>
                  </a:cxn>
                  <a:cxn ang="0">
                    <a:pos x="170" y="88"/>
                  </a:cxn>
                  <a:cxn ang="0">
                    <a:pos x="170" y="107"/>
                  </a:cxn>
                  <a:cxn ang="0">
                    <a:pos x="163" y="114"/>
                  </a:cxn>
                  <a:cxn ang="0">
                    <a:pos x="157" y="114"/>
                  </a:cxn>
                  <a:cxn ang="0">
                    <a:pos x="144" y="101"/>
                  </a:cxn>
                  <a:cxn ang="0">
                    <a:pos x="144" y="88"/>
                  </a:cxn>
                  <a:cxn ang="0">
                    <a:pos x="125" y="88"/>
                  </a:cxn>
                  <a:cxn ang="0">
                    <a:pos x="119" y="95"/>
                  </a:cxn>
                  <a:cxn ang="0">
                    <a:pos x="100" y="107"/>
                  </a:cxn>
                  <a:cxn ang="0">
                    <a:pos x="94" y="107"/>
                  </a:cxn>
                  <a:cxn ang="0">
                    <a:pos x="94" y="120"/>
                  </a:cxn>
                  <a:cxn ang="0">
                    <a:pos x="107" y="132"/>
                  </a:cxn>
                  <a:cxn ang="0">
                    <a:pos x="107" y="139"/>
                  </a:cxn>
                  <a:cxn ang="0">
                    <a:pos x="107" y="158"/>
                  </a:cxn>
                  <a:cxn ang="0">
                    <a:pos x="107" y="158"/>
                  </a:cxn>
                  <a:cxn ang="0">
                    <a:pos x="107" y="158"/>
                  </a:cxn>
                  <a:cxn ang="0">
                    <a:pos x="100" y="145"/>
                  </a:cxn>
                  <a:cxn ang="0">
                    <a:pos x="94" y="132"/>
                  </a:cxn>
                  <a:cxn ang="0">
                    <a:pos x="94" y="114"/>
                  </a:cxn>
                  <a:cxn ang="0">
                    <a:pos x="81" y="114"/>
                  </a:cxn>
                  <a:cxn ang="0">
                    <a:pos x="94" y="101"/>
                  </a:cxn>
                  <a:cxn ang="0">
                    <a:pos x="107" y="88"/>
                  </a:cxn>
                  <a:cxn ang="0">
                    <a:pos x="100" y="88"/>
                  </a:cxn>
                  <a:cxn ang="0">
                    <a:pos x="88" y="95"/>
                  </a:cxn>
                  <a:cxn ang="0">
                    <a:pos x="63" y="114"/>
                  </a:cxn>
                  <a:cxn ang="0">
                    <a:pos x="50" y="120"/>
                  </a:cxn>
                  <a:cxn ang="0">
                    <a:pos x="44" y="132"/>
                  </a:cxn>
                  <a:cxn ang="0">
                    <a:pos x="63" y="132"/>
                  </a:cxn>
                  <a:cxn ang="0">
                    <a:pos x="63" y="139"/>
                  </a:cxn>
                  <a:cxn ang="0">
                    <a:pos x="63" y="145"/>
                  </a:cxn>
                  <a:cxn ang="0">
                    <a:pos x="50" y="145"/>
                  </a:cxn>
                  <a:cxn ang="0">
                    <a:pos x="44" y="164"/>
                  </a:cxn>
                  <a:cxn ang="0">
                    <a:pos x="44" y="164"/>
                  </a:cxn>
                  <a:cxn ang="0">
                    <a:pos x="50" y="145"/>
                  </a:cxn>
                  <a:cxn ang="0">
                    <a:pos x="31" y="139"/>
                  </a:cxn>
                  <a:cxn ang="0">
                    <a:pos x="31" y="132"/>
                  </a:cxn>
                  <a:cxn ang="0">
                    <a:pos x="37" y="120"/>
                  </a:cxn>
                  <a:cxn ang="0">
                    <a:pos x="31" y="114"/>
                  </a:cxn>
                  <a:cxn ang="0">
                    <a:pos x="19" y="107"/>
                  </a:cxn>
                  <a:cxn ang="0">
                    <a:pos x="6" y="101"/>
                  </a:cxn>
                  <a:cxn ang="0">
                    <a:pos x="12" y="101"/>
                  </a:cxn>
                </a:cxnLst>
                <a:rect l="0" t="0" r="r" b="b"/>
                <a:pathLst>
                  <a:path w="220" h="170">
                    <a:moveTo>
                      <a:pt x="144" y="0"/>
                    </a:moveTo>
                    <a:lnTo>
                      <a:pt x="144" y="0"/>
                    </a:lnTo>
                    <a:lnTo>
                      <a:pt x="144" y="0"/>
                    </a:lnTo>
                    <a:lnTo>
                      <a:pt x="144" y="0"/>
                    </a:lnTo>
                    <a:lnTo>
                      <a:pt x="151" y="0"/>
                    </a:lnTo>
                    <a:lnTo>
                      <a:pt x="151" y="0"/>
                    </a:lnTo>
                    <a:lnTo>
                      <a:pt x="151" y="0"/>
                    </a:lnTo>
                    <a:lnTo>
                      <a:pt x="151" y="0"/>
                    </a:lnTo>
                    <a:lnTo>
                      <a:pt x="151" y="0"/>
                    </a:lnTo>
                    <a:lnTo>
                      <a:pt x="157" y="0"/>
                    </a:lnTo>
                    <a:lnTo>
                      <a:pt x="157" y="0"/>
                    </a:lnTo>
                    <a:lnTo>
                      <a:pt x="157" y="0"/>
                    </a:lnTo>
                    <a:lnTo>
                      <a:pt x="157" y="0"/>
                    </a:lnTo>
                    <a:lnTo>
                      <a:pt x="157" y="7"/>
                    </a:lnTo>
                    <a:lnTo>
                      <a:pt x="157" y="7"/>
                    </a:lnTo>
                    <a:lnTo>
                      <a:pt x="157" y="7"/>
                    </a:lnTo>
                    <a:lnTo>
                      <a:pt x="157" y="7"/>
                    </a:lnTo>
                    <a:lnTo>
                      <a:pt x="157" y="13"/>
                    </a:lnTo>
                    <a:lnTo>
                      <a:pt x="157" y="13"/>
                    </a:lnTo>
                    <a:lnTo>
                      <a:pt x="157" y="19"/>
                    </a:lnTo>
                    <a:lnTo>
                      <a:pt x="157" y="19"/>
                    </a:lnTo>
                    <a:lnTo>
                      <a:pt x="157" y="19"/>
                    </a:lnTo>
                    <a:lnTo>
                      <a:pt x="157" y="26"/>
                    </a:lnTo>
                    <a:lnTo>
                      <a:pt x="157" y="26"/>
                    </a:lnTo>
                    <a:lnTo>
                      <a:pt x="157" y="26"/>
                    </a:lnTo>
                    <a:lnTo>
                      <a:pt x="157" y="26"/>
                    </a:lnTo>
                    <a:lnTo>
                      <a:pt x="163" y="26"/>
                    </a:lnTo>
                    <a:lnTo>
                      <a:pt x="163" y="26"/>
                    </a:lnTo>
                    <a:lnTo>
                      <a:pt x="163" y="32"/>
                    </a:lnTo>
                    <a:lnTo>
                      <a:pt x="163" y="32"/>
                    </a:lnTo>
                    <a:lnTo>
                      <a:pt x="163" y="32"/>
                    </a:lnTo>
                    <a:lnTo>
                      <a:pt x="163" y="32"/>
                    </a:lnTo>
                    <a:lnTo>
                      <a:pt x="163" y="32"/>
                    </a:lnTo>
                    <a:lnTo>
                      <a:pt x="163" y="38"/>
                    </a:lnTo>
                    <a:lnTo>
                      <a:pt x="163" y="38"/>
                    </a:lnTo>
                    <a:lnTo>
                      <a:pt x="163" y="38"/>
                    </a:lnTo>
                    <a:lnTo>
                      <a:pt x="163" y="38"/>
                    </a:lnTo>
                    <a:lnTo>
                      <a:pt x="163" y="44"/>
                    </a:lnTo>
                    <a:lnTo>
                      <a:pt x="163" y="44"/>
                    </a:lnTo>
                    <a:lnTo>
                      <a:pt x="170" y="44"/>
                    </a:lnTo>
                    <a:lnTo>
                      <a:pt x="170" y="51"/>
                    </a:lnTo>
                    <a:lnTo>
                      <a:pt x="170" y="51"/>
                    </a:lnTo>
                    <a:lnTo>
                      <a:pt x="170" y="51"/>
                    </a:lnTo>
                    <a:lnTo>
                      <a:pt x="170" y="51"/>
                    </a:lnTo>
                    <a:lnTo>
                      <a:pt x="170" y="51"/>
                    </a:lnTo>
                    <a:lnTo>
                      <a:pt x="170" y="57"/>
                    </a:lnTo>
                    <a:lnTo>
                      <a:pt x="170" y="57"/>
                    </a:lnTo>
                    <a:lnTo>
                      <a:pt x="163" y="57"/>
                    </a:lnTo>
                    <a:lnTo>
                      <a:pt x="163" y="57"/>
                    </a:lnTo>
                    <a:lnTo>
                      <a:pt x="163" y="57"/>
                    </a:lnTo>
                    <a:lnTo>
                      <a:pt x="163" y="57"/>
                    </a:lnTo>
                    <a:lnTo>
                      <a:pt x="157" y="57"/>
                    </a:lnTo>
                    <a:lnTo>
                      <a:pt x="157" y="57"/>
                    </a:lnTo>
                    <a:lnTo>
                      <a:pt x="157" y="57"/>
                    </a:lnTo>
                    <a:lnTo>
                      <a:pt x="157" y="57"/>
                    </a:lnTo>
                    <a:lnTo>
                      <a:pt x="157" y="57"/>
                    </a:lnTo>
                    <a:lnTo>
                      <a:pt x="157" y="57"/>
                    </a:lnTo>
                    <a:lnTo>
                      <a:pt x="157" y="57"/>
                    </a:lnTo>
                    <a:lnTo>
                      <a:pt x="157" y="57"/>
                    </a:lnTo>
                    <a:lnTo>
                      <a:pt x="163" y="57"/>
                    </a:lnTo>
                    <a:lnTo>
                      <a:pt x="163" y="57"/>
                    </a:lnTo>
                    <a:lnTo>
                      <a:pt x="163" y="57"/>
                    </a:lnTo>
                    <a:lnTo>
                      <a:pt x="163" y="57"/>
                    </a:lnTo>
                    <a:lnTo>
                      <a:pt x="170" y="57"/>
                    </a:lnTo>
                    <a:lnTo>
                      <a:pt x="176" y="57"/>
                    </a:lnTo>
                    <a:lnTo>
                      <a:pt x="176" y="57"/>
                    </a:lnTo>
                    <a:lnTo>
                      <a:pt x="182" y="57"/>
                    </a:lnTo>
                    <a:lnTo>
                      <a:pt x="182" y="57"/>
                    </a:lnTo>
                    <a:lnTo>
                      <a:pt x="188" y="57"/>
                    </a:lnTo>
                    <a:lnTo>
                      <a:pt x="188" y="57"/>
                    </a:lnTo>
                    <a:lnTo>
                      <a:pt x="188" y="57"/>
                    </a:lnTo>
                    <a:lnTo>
                      <a:pt x="188" y="57"/>
                    </a:lnTo>
                    <a:lnTo>
                      <a:pt x="188" y="57"/>
                    </a:lnTo>
                    <a:lnTo>
                      <a:pt x="188" y="57"/>
                    </a:lnTo>
                    <a:lnTo>
                      <a:pt x="188" y="57"/>
                    </a:lnTo>
                    <a:lnTo>
                      <a:pt x="188" y="63"/>
                    </a:lnTo>
                    <a:lnTo>
                      <a:pt x="188" y="63"/>
                    </a:lnTo>
                    <a:lnTo>
                      <a:pt x="188" y="63"/>
                    </a:lnTo>
                    <a:lnTo>
                      <a:pt x="188" y="63"/>
                    </a:lnTo>
                    <a:lnTo>
                      <a:pt x="188" y="70"/>
                    </a:lnTo>
                    <a:lnTo>
                      <a:pt x="182" y="70"/>
                    </a:lnTo>
                    <a:lnTo>
                      <a:pt x="182" y="70"/>
                    </a:lnTo>
                    <a:lnTo>
                      <a:pt x="182" y="70"/>
                    </a:lnTo>
                    <a:lnTo>
                      <a:pt x="182" y="70"/>
                    </a:lnTo>
                    <a:lnTo>
                      <a:pt x="188" y="70"/>
                    </a:lnTo>
                    <a:lnTo>
                      <a:pt x="188" y="70"/>
                    </a:lnTo>
                    <a:lnTo>
                      <a:pt x="188" y="70"/>
                    </a:lnTo>
                    <a:lnTo>
                      <a:pt x="188" y="70"/>
                    </a:lnTo>
                    <a:lnTo>
                      <a:pt x="195" y="70"/>
                    </a:lnTo>
                    <a:lnTo>
                      <a:pt x="195" y="70"/>
                    </a:lnTo>
                    <a:lnTo>
                      <a:pt x="195" y="70"/>
                    </a:lnTo>
                    <a:lnTo>
                      <a:pt x="188" y="70"/>
                    </a:lnTo>
                    <a:lnTo>
                      <a:pt x="188" y="70"/>
                    </a:lnTo>
                    <a:lnTo>
                      <a:pt x="188" y="70"/>
                    </a:lnTo>
                    <a:lnTo>
                      <a:pt x="195" y="63"/>
                    </a:lnTo>
                    <a:lnTo>
                      <a:pt x="195" y="63"/>
                    </a:lnTo>
                    <a:lnTo>
                      <a:pt x="195" y="70"/>
                    </a:lnTo>
                    <a:lnTo>
                      <a:pt x="195" y="70"/>
                    </a:lnTo>
                    <a:lnTo>
                      <a:pt x="201" y="70"/>
                    </a:lnTo>
                    <a:lnTo>
                      <a:pt x="201" y="70"/>
                    </a:lnTo>
                    <a:lnTo>
                      <a:pt x="201" y="70"/>
                    </a:lnTo>
                    <a:lnTo>
                      <a:pt x="195" y="70"/>
                    </a:lnTo>
                    <a:lnTo>
                      <a:pt x="195" y="70"/>
                    </a:lnTo>
                    <a:lnTo>
                      <a:pt x="195" y="70"/>
                    </a:lnTo>
                    <a:lnTo>
                      <a:pt x="201" y="70"/>
                    </a:lnTo>
                    <a:lnTo>
                      <a:pt x="201" y="70"/>
                    </a:lnTo>
                    <a:lnTo>
                      <a:pt x="201" y="70"/>
                    </a:lnTo>
                    <a:lnTo>
                      <a:pt x="201" y="70"/>
                    </a:lnTo>
                    <a:lnTo>
                      <a:pt x="201" y="76"/>
                    </a:lnTo>
                    <a:lnTo>
                      <a:pt x="201" y="76"/>
                    </a:lnTo>
                    <a:lnTo>
                      <a:pt x="201" y="76"/>
                    </a:lnTo>
                    <a:lnTo>
                      <a:pt x="201" y="76"/>
                    </a:lnTo>
                    <a:lnTo>
                      <a:pt x="201" y="82"/>
                    </a:lnTo>
                    <a:lnTo>
                      <a:pt x="201" y="82"/>
                    </a:lnTo>
                    <a:lnTo>
                      <a:pt x="201" y="82"/>
                    </a:lnTo>
                    <a:lnTo>
                      <a:pt x="201" y="82"/>
                    </a:lnTo>
                    <a:lnTo>
                      <a:pt x="195" y="76"/>
                    </a:lnTo>
                    <a:lnTo>
                      <a:pt x="195" y="76"/>
                    </a:lnTo>
                    <a:lnTo>
                      <a:pt x="195" y="76"/>
                    </a:lnTo>
                    <a:lnTo>
                      <a:pt x="195" y="76"/>
                    </a:lnTo>
                    <a:lnTo>
                      <a:pt x="195" y="76"/>
                    </a:lnTo>
                    <a:lnTo>
                      <a:pt x="195" y="76"/>
                    </a:lnTo>
                    <a:lnTo>
                      <a:pt x="195" y="76"/>
                    </a:lnTo>
                    <a:lnTo>
                      <a:pt x="195" y="76"/>
                    </a:lnTo>
                    <a:lnTo>
                      <a:pt x="188" y="76"/>
                    </a:lnTo>
                    <a:lnTo>
                      <a:pt x="188" y="76"/>
                    </a:lnTo>
                    <a:lnTo>
                      <a:pt x="188" y="76"/>
                    </a:lnTo>
                    <a:lnTo>
                      <a:pt x="188" y="76"/>
                    </a:lnTo>
                    <a:lnTo>
                      <a:pt x="188" y="76"/>
                    </a:lnTo>
                    <a:lnTo>
                      <a:pt x="188" y="76"/>
                    </a:lnTo>
                    <a:lnTo>
                      <a:pt x="188" y="76"/>
                    </a:lnTo>
                    <a:lnTo>
                      <a:pt x="188" y="82"/>
                    </a:lnTo>
                    <a:lnTo>
                      <a:pt x="188" y="82"/>
                    </a:lnTo>
                    <a:lnTo>
                      <a:pt x="188" y="82"/>
                    </a:lnTo>
                    <a:lnTo>
                      <a:pt x="188" y="82"/>
                    </a:lnTo>
                    <a:lnTo>
                      <a:pt x="188" y="82"/>
                    </a:lnTo>
                    <a:lnTo>
                      <a:pt x="188" y="82"/>
                    </a:lnTo>
                    <a:lnTo>
                      <a:pt x="188" y="82"/>
                    </a:lnTo>
                    <a:lnTo>
                      <a:pt x="188" y="82"/>
                    </a:lnTo>
                    <a:lnTo>
                      <a:pt x="188" y="88"/>
                    </a:lnTo>
                    <a:lnTo>
                      <a:pt x="188" y="88"/>
                    </a:lnTo>
                    <a:lnTo>
                      <a:pt x="188" y="88"/>
                    </a:lnTo>
                    <a:lnTo>
                      <a:pt x="188" y="88"/>
                    </a:lnTo>
                    <a:lnTo>
                      <a:pt x="188" y="88"/>
                    </a:lnTo>
                    <a:lnTo>
                      <a:pt x="188" y="88"/>
                    </a:lnTo>
                    <a:lnTo>
                      <a:pt x="195" y="88"/>
                    </a:lnTo>
                    <a:lnTo>
                      <a:pt x="188" y="88"/>
                    </a:lnTo>
                    <a:lnTo>
                      <a:pt x="188" y="88"/>
                    </a:lnTo>
                    <a:lnTo>
                      <a:pt x="188" y="88"/>
                    </a:lnTo>
                    <a:lnTo>
                      <a:pt x="188" y="88"/>
                    </a:lnTo>
                    <a:lnTo>
                      <a:pt x="188" y="88"/>
                    </a:lnTo>
                    <a:lnTo>
                      <a:pt x="188" y="88"/>
                    </a:lnTo>
                    <a:lnTo>
                      <a:pt x="195" y="88"/>
                    </a:lnTo>
                    <a:lnTo>
                      <a:pt x="195" y="88"/>
                    </a:lnTo>
                    <a:lnTo>
                      <a:pt x="195" y="88"/>
                    </a:lnTo>
                    <a:lnTo>
                      <a:pt x="195" y="88"/>
                    </a:lnTo>
                    <a:lnTo>
                      <a:pt x="195" y="88"/>
                    </a:lnTo>
                    <a:lnTo>
                      <a:pt x="201" y="88"/>
                    </a:lnTo>
                    <a:lnTo>
                      <a:pt x="201" y="88"/>
                    </a:lnTo>
                    <a:lnTo>
                      <a:pt x="201" y="88"/>
                    </a:lnTo>
                    <a:lnTo>
                      <a:pt x="201" y="88"/>
                    </a:lnTo>
                    <a:lnTo>
                      <a:pt x="201" y="88"/>
                    </a:lnTo>
                    <a:lnTo>
                      <a:pt x="201" y="88"/>
                    </a:lnTo>
                    <a:lnTo>
                      <a:pt x="201" y="88"/>
                    </a:lnTo>
                    <a:lnTo>
                      <a:pt x="201" y="88"/>
                    </a:lnTo>
                    <a:lnTo>
                      <a:pt x="201" y="88"/>
                    </a:lnTo>
                    <a:lnTo>
                      <a:pt x="201" y="88"/>
                    </a:lnTo>
                    <a:lnTo>
                      <a:pt x="201" y="88"/>
                    </a:lnTo>
                    <a:lnTo>
                      <a:pt x="201" y="88"/>
                    </a:lnTo>
                    <a:lnTo>
                      <a:pt x="201" y="88"/>
                    </a:lnTo>
                    <a:lnTo>
                      <a:pt x="201" y="82"/>
                    </a:lnTo>
                    <a:lnTo>
                      <a:pt x="207" y="82"/>
                    </a:lnTo>
                    <a:lnTo>
                      <a:pt x="207" y="82"/>
                    </a:lnTo>
                    <a:lnTo>
                      <a:pt x="207" y="82"/>
                    </a:lnTo>
                    <a:lnTo>
                      <a:pt x="207" y="88"/>
                    </a:lnTo>
                    <a:lnTo>
                      <a:pt x="207" y="88"/>
                    </a:lnTo>
                    <a:lnTo>
                      <a:pt x="207" y="88"/>
                    </a:lnTo>
                    <a:lnTo>
                      <a:pt x="207" y="88"/>
                    </a:lnTo>
                    <a:lnTo>
                      <a:pt x="207" y="88"/>
                    </a:lnTo>
                    <a:lnTo>
                      <a:pt x="207" y="88"/>
                    </a:lnTo>
                    <a:lnTo>
                      <a:pt x="207" y="88"/>
                    </a:lnTo>
                    <a:lnTo>
                      <a:pt x="207" y="88"/>
                    </a:lnTo>
                    <a:lnTo>
                      <a:pt x="207" y="88"/>
                    </a:lnTo>
                    <a:lnTo>
                      <a:pt x="207" y="88"/>
                    </a:lnTo>
                    <a:lnTo>
                      <a:pt x="207" y="88"/>
                    </a:lnTo>
                    <a:lnTo>
                      <a:pt x="207" y="88"/>
                    </a:lnTo>
                    <a:lnTo>
                      <a:pt x="214" y="88"/>
                    </a:lnTo>
                    <a:lnTo>
                      <a:pt x="214" y="88"/>
                    </a:lnTo>
                    <a:lnTo>
                      <a:pt x="214" y="88"/>
                    </a:lnTo>
                    <a:lnTo>
                      <a:pt x="214" y="88"/>
                    </a:lnTo>
                    <a:lnTo>
                      <a:pt x="214" y="88"/>
                    </a:lnTo>
                    <a:lnTo>
                      <a:pt x="214" y="88"/>
                    </a:lnTo>
                    <a:lnTo>
                      <a:pt x="214" y="88"/>
                    </a:lnTo>
                    <a:lnTo>
                      <a:pt x="214" y="88"/>
                    </a:lnTo>
                    <a:lnTo>
                      <a:pt x="214" y="88"/>
                    </a:lnTo>
                    <a:lnTo>
                      <a:pt x="214" y="88"/>
                    </a:lnTo>
                    <a:lnTo>
                      <a:pt x="220" y="88"/>
                    </a:lnTo>
                    <a:lnTo>
                      <a:pt x="220" y="88"/>
                    </a:lnTo>
                    <a:lnTo>
                      <a:pt x="220" y="88"/>
                    </a:lnTo>
                    <a:lnTo>
                      <a:pt x="220" y="88"/>
                    </a:lnTo>
                    <a:lnTo>
                      <a:pt x="220" y="88"/>
                    </a:lnTo>
                    <a:lnTo>
                      <a:pt x="214" y="88"/>
                    </a:lnTo>
                    <a:lnTo>
                      <a:pt x="214" y="88"/>
                    </a:lnTo>
                    <a:lnTo>
                      <a:pt x="214" y="88"/>
                    </a:lnTo>
                    <a:lnTo>
                      <a:pt x="214" y="88"/>
                    </a:lnTo>
                    <a:lnTo>
                      <a:pt x="214" y="88"/>
                    </a:lnTo>
                    <a:lnTo>
                      <a:pt x="214" y="95"/>
                    </a:lnTo>
                    <a:lnTo>
                      <a:pt x="214" y="95"/>
                    </a:lnTo>
                    <a:lnTo>
                      <a:pt x="214" y="95"/>
                    </a:lnTo>
                    <a:lnTo>
                      <a:pt x="214" y="95"/>
                    </a:lnTo>
                    <a:lnTo>
                      <a:pt x="214" y="95"/>
                    </a:lnTo>
                    <a:lnTo>
                      <a:pt x="214" y="95"/>
                    </a:lnTo>
                    <a:lnTo>
                      <a:pt x="214" y="95"/>
                    </a:lnTo>
                    <a:lnTo>
                      <a:pt x="214" y="88"/>
                    </a:lnTo>
                    <a:lnTo>
                      <a:pt x="207" y="88"/>
                    </a:lnTo>
                    <a:lnTo>
                      <a:pt x="207" y="95"/>
                    </a:lnTo>
                    <a:lnTo>
                      <a:pt x="207" y="95"/>
                    </a:lnTo>
                    <a:lnTo>
                      <a:pt x="207" y="95"/>
                    </a:lnTo>
                    <a:lnTo>
                      <a:pt x="201" y="95"/>
                    </a:lnTo>
                    <a:lnTo>
                      <a:pt x="201" y="95"/>
                    </a:lnTo>
                    <a:lnTo>
                      <a:pt x="201" y="95"/>
                    </a:lnTo>
                    <a:lnTo>
                      <a:pt x="201" y="95"/>
                    </a:lnTo>
                    <a:lnTo>
                      <a:pt x="201" y="95"/>
                    </a:lnTo>
                    <a:lnTo>
                      <a:pt x="201" y="95"/>
                    </a:lnTo>
                    <a:lnTo>
                      <a:pt x="201" y="95"/>
                    </a:lnTo>
                    <a:lnTo>
                      <a:pt x="195" y="95"/>
                    </a:lnTo>
                    <a:lnTo>
                      <a:pt x="195" y="95"/>
                    </a:lnTo>
                    <a:lnTo>
                      <a:pt x="195" y="95"/>
                    </a:lnTo>
                    <a:lnTo>
                      <a:pt x="195" y="95"/>
                    </a:lnTo>
                    <a:lnTo>
                      <a:pt x="195" y="95"/>
                    </a:lnTo>
                    <a:lnTo>
                      <a:pt x="201" y="95"/>
                    </a:lnTo>
                    <a:lnTo>
                      <a:pt x="201" y="95"/>
                    </a:lnTo>
                    <a:lnTo>
                      <a:pt x="195" y="95"/>
                    </a:lnTo>
                    <a:lnTo>
                      <a:pt x="195" y="95"/>
                    </a:lnTo>
                    <a:lnTo>
                      <a:pt x="195" y="95"/>
                    </a:lnTo>
                    <a:lnTo>
                      <a:pt x="195" y="101"/>
                    </a:lnTo>
                    <a:lnTo>
                      <a:pt x="195" y="101"/>
                    </a:lnTo>
                    <a:lnTo>
                      <a:pt x="195" y="101"/>
                    </a:lnTo>
                    <a:lnTo>
                      <a:pt x="195" y="107"/>
                    </a:lnTo>
                    <a:lnTo>
                      <a:pt x="195" y="107"/>
                    </a:lnTo>
                    <a:lnTo>
                      <a:pt x="195" y="107"/>
                    </a:lnTo>
                    <a:lnTo>
                      <a:pt x="195" y="107"/>
                    </a:lnTo>
                    <a:lnTo>
                      <a:pt x="195" y="107"/>
                    </a:lnTo>
                    <a:lnTo>
                      <a:pt x="195" y="101"/>
                    </a:lnTo>
                    <a:lnTo>
                      <a:pt x="195" y="101"/>
                    </a:lnTo>
                    <a:lnTo>
                      <a:pt x="195" y="101"/>
                    </a:lnTo>
                    <a:lnTo>
                      <a:pt x="195" y="95"/>
                    </a:lnTo>
                    <a:lnTo>
                      <a:pt x="195" y="95"/>
                    </a:lnTo>
                    <a:lnTo>
                      <a:pt x="195" y="95"/>
                    </a:lnTo>
                    <a:lnTo>
                      <a:pt x="195" y="95"/>
                    </a:lnTo>
                    <a:lnTo>
                      <a:pt x="195" y="95"/>
                    </a:lnTo>
                    <a:lnTo>
                      <a:pt x="188" y="95"/>
                    </a:lnTo>
                    <a:lnTo>
                      <a:pt x="188" y="95"/>
                    </a:lnTo>
                    <a:lnTo>
                      <a:pt x="188" y="95"/>
                    </a:lnTo>
                    <a:lnTo>
                      <a:pt x="188" y="88"/>
                    </a:lnTo>
                    <a:lnTo>
                      <a:pt x="188" y="95"/>
                    </a:lnTo>
                    <a:lnTo>
                      <a:pt x="188" y="95"/>
                    </a:lnTo>
                    <a:lnTo>
                      <a:pt x="188" y="95"/>
                    </a:lnTo>
                    <a:lnTo>
                      <a:pt x="188" y="95"/>
                    </a:lnTo>
                    <a:lnTo>
                      <a:pt x="188" y="95"/>
                    </a:lnTo>
                    <a:lnTo>
                      <a:pt x="188" y="95"/>
                    </a:lnTo>
                    <a:lnTo>
                      <a:pt x="188" y="95"/>
                    </a:lnTo>
                    <a:lnTo>
                      <a:pt x="188" y="101"/>
                    </a:lnTo>
                    <a:lnTo>
                      <a:pt x="188" y="101"/>
                    </a:lnTo>
                    <a:lnTo>
                      <a:pt x="188" y="101"/>
                    </a:lnTo>
                    <a:lnTo>
                      <a:pt x="188" y="101"/>
                    </a:lnTo>
                    <a:lnTo>
                      <a:pt x="188" y="101"/>
                    </a:lnTo>
                    <a:lnTo>
                      <a:pt x="188" y="101"/>
                    </a:lnTo>
                    <a:lnTo>
                      <a:pt x="188" y="101"/>
                    </a:lnTo>
                    <a:lnTo>
                      <a:pt x="188" y="101"/>
                    </a:lnTo>
                    <a:lnTo>
                      <a:pt x="182" y="101"/>
                    </a:lnTo>
                    <a:lnTo>
                      <a:pt x="182" y="95"/>
                    </a:lnTo>
                    <a:lnTo>
                      <a:pt x="188" y="95"/>
                    </a:lnTo>
                    <a:lnTo>
                      <a:pt x="188" y="95"/>
                    </a:lnTo>
                    <a:lnTo>
                      <a:pt x="188" y="95"/>
                    </a:lnTo>
                    <a:lnTo>
                      <a:pt x="188" y="95"/>
                    </a:lnTo>
                    <a:lnTo>
                      <a:pt x="188" y="95"/>
                    </a:lnTo>
                    <a:lnTo>
                      <a:pt x="188" y="95"/>
                    </a:lnTo>
                    <a:lnTo>
                      <a:pt x="188" y="95"/>
                    </a:lnTo>
                    <a:lnTo>
                      <a:pt x="182" y="95"/>
                    </a:lnTo>
                    <a:lnTo>
                      <a:pt x="182" y="95"/>
                    </a:lnTo>
                    <a:lnTo>
                      <a:pt x="182" y="88"/>
                    </a:lnTo>
                    <a:lnTo>
                      <a:pt x="182" y="88"/>
                    </a:lnTo>
                    <a:lnTo>
                      <a:pt x="182" y="88"/>
                    </a:lnTo>
                    <a:lnTo>
                      <a:pt x="182" y="88"/>
                    </a:lnTo>
                    <a:lnTo>
                      <a:pt x="182" y="88"/>
                    </a:lnTo>
                    <a:lnTo>
                      <a:pt x="182" y="88"/>
                    </a:lnTo>
                    <a:lnTo>
                      <a:pt x="182" y="82"/>
                    </a:lnTo>
                    <a:lnTo>
                      <a:pt x="182" y="82"/>
                    </a:lnTo>
                    <a:lnTo>
                      <a:pt x="182" y="82"/>
                    </a:lnTo>
                    <a:lnTo>
                      <a:pt x="182" y="82"/>
                    </a:lnTo>
                    <a:lnTo>
                      <a:pt x="182" y="82"/>
                    </a:lnTo>
                    <a:lnTo>
                      <a:pt x="182" y="76"/>
                    </a:lnTo>
                    <a:lnTo>
                      <a:pt x="182" y="76"/>
                    </a:lnTo>
                    <a:lnTo>
                      <a:pt x="182" y="76"/>
                    </a:lnTo>
                    <a:lnTo>
                      <a:pt x="182" y="76"/>
                    </a:lnTo>
                    <a:lnTo>
                      <a:pt x="182" y="76"/>
                    </a:lnTo>
                    <a:lnTo>
                      <a:pt x="182" y="76"/>
                    </a:lnTo>
                    <a:lnTo>
                      <a:pt x="182" y="76"/>
                    </a:lnTo>
                    <a:lnTo>
                      <a:pt x="182" y="76"/>
                    </a:lnTo>
                    <a:lnTo>
                      <a:pt x="182" y="76"/>
                    </a:lnTo>
                    <a:lnTo>
                      <a:pt x="182" y="76"/>
                    </a:lnTo>
                    <a:lnTo>
                      <a:pt x="182" y="76"/>
                    </a:lnTo>
                    <a:lnTo>
                      <a:pt x="176" y="76"/>
                    </a:lnTo>
                    <a:lnTo>
                      <a:pt x="176" y="76"/>
                    </a:lnTo>
                    <a:lnTo>
                      <a:pt x="176" y="82"/>
                    </a:lnTo>
                    <a:lnTo>
                      <a:pt x="176" y="82"/>
                    </a:lnTo>
                    <a:lnTo>
                      <a:pt x="176" y="82"/>
                    </a:lnTo>
                    <a:lnTo>
                      <a:pt x="176" y="82"/>
                    </a:lnTo>
                    <a:lnTo>
                      <a:pt x="176" y="82"/>
                    </a:lnTo>
                    <a:lnTo>
                      <a:pt x="170" y="76"/>
                    </a:lnTo>
                    <a:lnTo>
                      <a:pt x="170" y="76"/>
                    </a:lnTo>
                    <a:lnTo>
                      <a:pt x="170" y="76"/>
                    </a:lnTo>
                    <a:lnTo>
                      <a:pt x="170" y="76"/>
                    </a:lnTo>
                    <a:lnTo>
                      <a:pt x="170" y="76"/>
                    </a:lnTo>
                    <a:lnTo>
                      <a:pt x="170" y="70"/>
                    </a:lnTo>
                    <a:lnTo>
                      <a:pt x="170" y="70"/>
                    </a:lnTo>
                    <a:lnTo>
                      <a:pt x="170" y="70"/>
                    </a:lnTo>
                    <a:lnTo>
                      <a:pt x="170" y="70"/>
                    </a:lnTo>
                    <a:lnTo>
                      <a:pt x="170" y="70"/>
                    </a:lnTo>
                    <a:lnTo>
                      <a:pt x="170" y="70"/>
                    </a:lnTo>
                    <a:lnTo>
                      <a:pt x="170" y="63"/>
                    </a:lnTo>
                    <a:lnTo>
                      <a:pt x="170" y="63"/>
                    </a:lnTo>
                    <a:lnTo>
                      <a:pt x="170" y="63"/>
                    </a:lnTo>
                    <a:lnTo>
                      <a:pt x="170" y="63"/>
                    </a:lnTo>
                    <a:lnTo>
                      <a:pt x="170" y="63"/>
                    </a:lnTo>
                    <a:lnTo>
                      <a:pt x="163" y="63"/>
                    </a:lnTo>
                    <a:lnTo>
                      <a:pt x="163" y="63"/>
                    </a:lnTo>
                    <a:lnTo>
                      <a:pt x="163" y="63"/>
                    </a:lnTo>
                    <a:lnTo>
                      <a:pt x="163" y="63"/>
                    </a:lnTo>
                    <a:lnTo>
                      <a:pt x="163" y="63"/>
                    </a:lnTo>
                    <a:lnTo>
                      <a:pt x="163" y="70"/>
                    </a:lnTo>
                    <a:lnTo>
                      <a:pt x="163" y="70"/>
                    </a:lnTo>
                    <a:lnTo>
                      <a:pt x="163" y="70"/>
                    </a:lnTo>
                    <a:lnTo>
                      <a:pt x="163" y="70"/>
                    </a:lnTo>
                    <a:lnTo>
                      <a:pt x="163" y="70"/>
                    </a:lnTo>
                    <a:lnTo>
                      <a:pt x="163" y="70"/>
                    </a:lnTo>
                    <a:lnTo>
                      <a:pt x="163" y="70"/>
                    </a:lnTo>
                    <a:lnTo>
                      <a:pt x="163" y="76"/>
                    </a:lnTo>
                    <a:lnTo>
                      <a:pt x="170" y="76"/>
                    </a:lnTo>
                    <a:lnTo>
                      <a:pt x="170" y="76"/>
                    </a:lnTo>
                    <a:lnTo>
                      <a:pt x="170" y="76"/>
                    </a:lnTo>
                    <a:lnTo>
                      <a:pt x="170" y="76"/>
                    </a:lnTo>
                    <a:lnTo>
                      <a:pt x="170" y="76"/>
                    </a:lnTo>
                    <a:lnTo>
                      <a:pt x="170" y="76"/>
                    </a:lnTo>
                    <a:lnTo>
                      <a:pt x="170" y="82"/>
                    </a:lnTo>
                    <a:lnTo>
                      <a:pt x="170" y="82"/>
                    </a:lnTo>
                    <a:lnTo>
                      <a:pt x="170" y="82"/>
                    </a:lnTo>
                    <a:lnTo>
                      <a:pt x="170" y="82"/>
                    </a:lnTo>
                    <a:lnTo>
                      <a:pt x="170" y="88"/>
                    </a:lnTo>
                    <a:lnTo>
                      <a:pt x="170" y="88"/>
                    </a:lnTo>
                    <a:lnTo>
                      <a:pt x="170" y="88"/>
                    </a:lnTo>
                    <a:lnTo>
                      <a:pt x="170" y="95"/>
                    </a:lnTo>
                    <a:lnTo>
                      <a:pt x="176" y="95"/>
                    </a:lnTo>
                    <a:lnTo>
                      <a:pt x="176" y="95"/>
                    </a:lnTo>
                    <a:lnTo>
                      <a:pt x="176" y="95"/>
                    </a:lnTo>
                    <a:lnTo>
                      <a:pt x="176" y="95"/>
                    </a:lnTo>
                    <a:lnTo>
                      <a:pt x="176" y="95"/>
                    </a:lnTo>
                    <a:lnTo>
                      <a:pt x="176" y="95"/>
                    </a:lnTo>
                    <a:lnTo>
                      <a:pt x="176" y="101"/>
                    </a:lnTo>
                    <a:lnTo>
                      <a:pt x="170" y="101"/>
                    </a:lnTo>
                    <a:lnTo>
                      <a:pt x="170" y="101"/>
                    </a:lnTo>
                    <a:lnTo>
                      <a:pt x="176" y="101"/>
                    </a:lnTo>
                    <a:lnTo>
                      <a:pt x="176" y="107"/>
                    </a:lnTo>
                    <a:lnTo>
                      <a:pt x="176" y="107"/>
                    </a:lnTo>
                    <a:lnTo>
                      <a:pt x="176" y="107"/>
                    </a:lnTo>
                    <a:lnTo>
                      <a:pt x="170" y="107"/>
                    </a:lnTo>
                    <a:lnTo>
                      <a:pt x="170" y="107"/>
                    </a:lnTo>
                    <a:lnTo>
                      <a:pt x="170" y="107"/>
                    </a:lnTo>
                    <a:lnTo>
                      <a:pt x="170" y="107"/>
                    </a:lnTo>
                    <a:lnTo>
                      <a:pt x="170" y="107"/>
                    </a:lnTo>
                    <a:lnTo>
                      <a:pt x="170" y="114"/>
                    </a:lnTo>
                    <a:lnTo>
                      <a:pt x="170" y="114"/>
                    </a:lnTo>
                    <a:lnTo>
                      <a:pt x="170" y="114"/>
                    </a:lnTo>
                    <a:lnTo>
                      <a:pt x="170" y="114"/>
                    </a:lnTo>
                    <a:lnTo>
                      <a:pt x="170" y="114"/>
                    </a:lnTo>
                    <a:lnTo>
                      <a:pt x="170" y="114"/>
                    </a:lnTo>
                    <a:lnTo>
                      <a:pt x="170" y="114"/>
                    </a:lnTo>
                    <a:lnTo>
                      <a:pt x="170" y="114"/>
                    </a:lnTo>
                    <a:lnTo>
                      <a:pt x="170" y="114"/>
                    </a:lnTo>
                    <a:lnTo>
                      <a:pt x="170" y="114"/>
                    </a:lnTo>
                    <a:lnTo>
                      <a:pt x="170" y="114"/>
                    </a:lnTo>
                    <a:lnTo>
                      <a:pt x="163" y="114"/>
                    </a:lnTo>
                    <a:lnTo>
                      <a:pt x="163" y="114"/>
                    </a:lnTo>
                    <a:lnTo>
                      <a:pt x="163" y="114"/>
                    </a:lnTo>
                    <a:lnTo>
                      <a:pt x="163" y="114"/>
                    </a:lnTo>
                    <a:lnTo>
                      <a:pt x="163" y="114"/>
                    </a:lnTo>
                    <a:lnTo>
                      <a:pt x="163" y="114"/>
                    </a:lnTo>
                    <a:lnTo>
                      <a:pt x="163" y="114"/>
                    </a:lnTo>
                    <a:lnTo>
                      <a:pt x="163" y="114"/>
                    </a:lnTo>
                    <a:lnTo>
                      <a:pt x="163" y="120"/>
                    </a:lnTo>
                    <a:lnTo>
                      <a:pt x="163" y="120"/>
                    </a:lnTo>
                    <a:lnTo>
                      <a:pt x="163" y="120"/>
                    </a:lnTo>
                    <a:lnTo>
                      <a:pt x="163" y="120"/>
                    </a:lnTo>
                    <a:lnTo>
                      <a:pt x="163" y="120"/>
                    </a:lnTo>
                    <a:lnTo>
                      <a:pt x="163" y="120"/>
                    </a:lnTo>
                    <a:lnTo>
                      <a:pt x="163" y="120"/>
                    </a:lnTo>
                    <a:lnTo>
                      <a:pt x="163" y="120"/>
                    </a:lnTo>
                    <a:lnTo>
                      <a:pt x="157" y="120"/>
                    </a:lnTo>
                    <a:lnTo>
                      <a:pt x="157" y="114"/>
                    </a:lnTo>
                    <a:lnTo>
                      <a:pt x="157" y="114"/>
                    </a:lnTo>
                    <a:lnTo>
                      <a:pt x="157" y="114"/>
                    </a:lnTo>
                    <a:lnTo>
                      <a:pt x="157" y="114"/>
                    </a:lnTo>
                    <a:lnTo>
                      <a:pt x="157" y="114"/>
                    </a:lnTo>
                    <a:lnTo>
                      <a:pt x="157" y="114"/>
                    </a:lnTo>
                    <a:lnTo>
                      <a:pt x="151" y="107"/>
                    </a:lnTo>
                    <a:lnTo>
                      <a:pt x="151" y="107"/>
                    </a:lnTo>
                    <a:lnTo>
                      <a:pt x="151" y="107"/>
                    </a:lnTo>
                    <a:lnTo>
                      <a:pt x="151" y="107"/>
                    </a:lnTo>
                    <a:lnTo>
                      <a:pt x="151" y="107"/>
                    </a:lnTo>
                    <a:lnTo>
                      <a:pt x="151" y="107"/>
                    </a:lnTo>
                    <a:lnTo>
                      <a:pt x="151" y="107"/>
                    </a:lnTo>
                    <a:lnTo>
                      <a:pt x="151" y="101"/>
                    </a:lnTo>
                    <a:lnTo>
                      <a:pt x="144" y="101"/>
                    </a:lnTo>
                    <a:lnTo>
                      <a:pt x="144" y="101"/>
                    </a:lnTo>
                    <a:lnTo>
                      <a:pt x="144" y="101"/>
                    </a:lnTo>
                    <a:lnTo>
                      <a:pt x="144" y="101"/>
                    </a:lnTo>
                    <a:lnTo>
                      <a:pt x="144" y="95"/>
                    </a:lnTo>
                    <a:lnTo>
                      <a:pt x="144" y="95"/>
                    </a:lnTo>
                    <a:lnTo>
                      <a:pt x="144" y="95"/>
                    </a:lnTo>
                    <a:lnTo>
                      <a:pt x="144" y="95"/>
                    </a:lnTo>
                    <a:lnTo>
                      <a:pt x="138" y="95"/>
                    </a:lnTo>
                    <a:lnTo>
                      <a:pt x="138" y="95"/>
                    </a:lnTo>
                    <a:lnTo>
                      <a:pt x="144" y="95"/>
                    </a:lnTo>
                    <a:lnTo>
                      <a:pt x="144" y="95"/>
                    </a:lnTo>
                    <a:lnTo>
                      <a:pt x="144" y="95"/>
                    </a:lnTo>
                    <a:lnTo>
                      <a:pt x="144" y="95"/>
                    </a:lnTo>
                    <a:lnTo>
                      <a:pt x="144" y="95"/>
                    </a:lnTo>
                    <a:lnTo>
                      <a:pt x="144" y="95"/>
                    </a:lnTo>
                    <a:lnTo>
                      <a:pt x="144" y="95"/>
                    </a:lnTo>
                    <a:lnTo>
                      <a:pt x="144" y="88"/>
                    </a:lnTo>
                    <a:lnTo>
                      <a:pt x="144" y="88"/>
                    </a:lnTo>
                    <a:lnTo>
                      <a:pt x="151" y="88"/>
                    </a:lnTo>
                    <a:lnTo>
                      <a:pt x="151" y="82"/>
                    </a:lnTo>
                    <a:lnTo>
                      <a:pt x="151" y="82"/>
                    </a:lnTo>
                    <a:lnTo>
                      <a:pt x="144" y="82"/>
                    </a:lnTo>
                    <a:lnTo>
                      <a:pt x="144" y="82"/>
                    </a:lnTo>
                    <a:lnTo>
                      <a:pt x="144" y="82"/>
                    </a:lnTo>
                    <a:lnTo>
                      <a:pt x="144" y="88"/>
                    </a:lnTo>
                    <a:lnTo>
                      <a:pt x="138" y="88"/>
                    </a:lnTo>
                    <a:lnTo>
                      <a:pt x="138" y="88"/>
                    </a:lnTo>
                    <a:lnTo>
                      <a:pt x="138" y="88"/>
                    </a:lnTo>
                    <a:lnTo>
                      <a:pt x="138" y="88"/>
                    </a:lnTo>
                    <a:lnTo>
                      <a:pt x="132" y="88"/>
                    </a:lnTo>
                    <a:lnTo>
                      <a:pt x="132" y="82"/>
                    </a:lnTo>
                    <a:lnTo>
                      <a:pt x="132" y="82"/>
                    </a:lnTo>
                    <a:lnTo>
                      <a:pt x="125" y="88"/>
                    </a:lnTo>
                    <a:lnTo>
                      <a:pt x="125" y="88"/>
                    </a:lnTo>
                    <a:lnTo>
                      <a:pt x="125" y="88"/>
                    </a:lnTo>
                    <a:lnTo>
                      <a:pt x="119" y="88"/>
                    </a:lnTo>
                    <a:lnTo>
                      <a:pt x="119" y="88"/>
                    </a:lnTo>
                    <a:lnTo>
                      <a:pt x="119" y="88"/>
                    </a:lnTo>
                    <a:lnTo>
                      <a:pt x="119" y="88"/>
                    </a:lnTo>
                    <a:lnTo>
                      <a:pt x="119" y="88"/>
                    </a:lnTo>
                    <a:lnTo>
                      <a:pt x="119" y="88"/>
                    </a:lnTo>
                    <a:lnTo>
                      <a:pt x="119" y="88"/>
                    </a:lnTo>
                    <a:lnTo>
                      <a:pt x="119" y="95"/>
                    </a:lnTo>
                    <a:lnTo>
                      <a:pt x="119" y="95"/>
                    </a:lnTo>
                    <a:lnTo>
                      <a:pt x="113" y="95"/>
                    </a:lnTo>
                    <a:lnTo>
                      <a:pt x="119" y="95"/>
                    </a:lnTo>
                    <a:lnTo>
                      <a:pt x="119" y="95"/>
                    </a:lnTo>
                    <a:lnTo>
                      <a:pt x="119" y="95"/>
                    </a:lnTo>
                    <a:lnTo>
                      <a:pt x="119" y="95"/>
                    </a:lnTo>
                    <a:lnTo>
                      <a:pt x="119" y="95"/>
                    </a:lnTo>
                    <a:lnTo>
                      <a:pt x="119" y="101"/>
                    </a:lnTo>
                    <a:lnTo>
                      <a:pt x="119" y="101"/>
                    </a:lnTo>
                    <a:lnTo>
                      <a:pt x="113" y="101"/>
                    </a:lnTo>
                    <a:lnTo>
                      <a:pt x="113" y="101"/>
                    </a:lnTo>
                    <a:lnTo>
                      <a:pt x="113" y="101"/>
                    </a:lnTo>
                    <a:lnTo>
                      <a:pt x="113" y="101"/>
                    </a:lnTo>
                    <a:lnTo>
                      <a:pt x="107" y="101"/>
                    </a:lnTo>
                    <a:lnTo>
                      <a:pt x="100" y="107"/>
                    </a:lnTo>
                    <a:lnTo>
                      <a:pt x="100" y="107"/>
                    </a:lnTo>
                    <a:lnTo>
                      <a:pt x="100" y="107"/>
                    </a:lnTo>
                    <a:lnTo>
                      <a:pt x="100" y="107"/>
                    </a:lnTo>
                    <a:lnTo>
                      <a:pt x="100" y="107"/>
                    </a:lnTo>
                    <a:lnTo>
                      <a:pt x="100" y="107"/>
                    </a:lnTo>
                    <a:lnTo>
                      <a:pt x="100" y="107"/>
                    </a:lnTo>
                    <a:lnTo>
                      <a:pt x="100" y="107"/>
                    </a:lnTo>
                    <a:lnTo>
                      <a:pt x="100" y="107"/>
                    </a:lnTo>
                    <a:lnTo>
                      <a:pt x="100" y="107"/>
                    </a:lnTo>
                    <a:lnTo>
                      <a:pt x="100" y="114"/>
                    </a:lnTo>
                    <a:lnTo>
                      <a:pt x="100" y="114"/>
                    </a:lnTo>
                    <a:lnTo>
                      <a:pt x="100" y="114"/>
                    </a:lnTo>
                    <a:lnTo>
                      <a:pt x="100" y="114"/>
                    </a:lnTo>
                    <a:lnTo>
                      <a:pt x="100" y="114"/>
                    </a:lnTo>
                    <a:lnTo>
                      <a:pt x="100" y="114"/>
                    </a:lnTo>
                    <a:lnTo>
                      <a:pt x="100" y="114"/>
                    </a:lnTo>
                    <a:lnTo>
                      <a:pt x="100" y="107"/>
                    </a:lnTo>
                    <a:lnTo>
                      <a:pt x="100" y="107"/>
                    </a:lnTo>
                    <a:lnTo>
                      <a:pt x="100" y="107"/>
                    </a:lnTo>
                    <a:lnTo>
                      <a:pt x="100" y="107"/>
                    </a:lnTo>
                    <a:lnTo>
                      <a:pt x="94" y="107"/>
                    </a:lnTo>
                    <a:lnTo>
                      <a:pt x="94" y="107"/>
                    </a:lnTo>
                    <a:lnTo>
                      <a:pt x="94" y="107"/>
                    </a:lnTo>
                    <a:lnTo>
                      <a:pt x="94" y="107"/>
                    </a:lnTo>
                    <a:lnTo>
                      <a:pt x="94" y="107"/>
                    </a:lnTo>
                    <a:lnTo>
                      <a:pt x="94" y="107"/>
                    </a:lnTo>
                    <a:lnTo>
                      <a:pt x="94" y="107"/>
                    </a:lnTo>
                    <a:lnTo>
                      <a:pt x="94" y="107"/>
                    </a:lnTo>
                    <a:lnTo>
                      <a:pt x="94" y="114"/>
                    </a:lnTo>
                    <a:lnTo>
                      <a:pt x="94" y="114"/>
                    </a:lnTo>
                    <a:lnTo>
                      <a:pt x="94" y="114"/>
                    </a:lnTo>
                    <a:lnTo>
                      <a:pt x="94" y="114"/>
                    </a:lnTo>
                    <a:lnTo>
                      <a:pt x="94" y="114"/>
                    </a:lnTo>
                    <a:lnTo>
                      <a:pt x="94" y="114"/>
                    </a:lnTo>
                    <a:lnTo>
                      <a:pt x="94" y="114"/>
                    </a:lnTo>
                    <a:lnTo>
                      <a:pt x="94" y="120"/>
                    </a:lnTo>
                    <a:lnTo>
                      <a:pt x="94" y="120"/>
                    </a:lnTo>
                    <a:lnTo>
                      <a:pt x="94" y="120"/>
                    </a:lnTo>
                    <a:lnTo>
                      <a:pt x="94" y="120"/>
                    </a:lnTo>
                    <a:lnTo>
                      <a:pt x="94" y="120"/>
                    </a:lnTo>
                    <a:lnTo>
                      <a:pt x="94" y="126"/>
                    </a:lnTo>
                    <a:lnTo>
                      <a:pt x="94" y="126"/>
                    </a:lnTo>
                    <a:lnTo>
                      <a:pt x="94" y="126"/>
                    </a:lnTo>
                    <a:lnTo>
                      <a:pt x="100" y="126"/>
                    </a:lnTo>
                    <a:lnTo>
                      <a:pt x="100" y="126"/>
                    </a:lnTo>
                    <a:lnTo>
                      <a:pt x="100" y="126"/>
                    </a:lnTo>
                    <a:lnTo>
                      <a:pt x="100" y="126"/>
                    </a:lnTo>
                    <a:lnTo>
                      <a:pt x="100" y="126"/>
                    </a:lnTo>
                    <a:lnTo>
                      <a:pt x="100" y="126"/>
                    </a:lnTo>
                    <a:lnTo>
                      <a:pt x="100" y="132"/>
                    </a:lnTo>
                    <a:lnTo>
                      <a:pt x="100" y="132"/>
                    </a:lnTo>
                    <a:lnTo>
                      <a:pt x="100" y="132"/>
                    </a:lnTo>
                    <a:lnTo>
                      <a:pt x="100" y="132"/>
                    </a:lnTo>
                    <a:lnTo>
                      <a:pt x="107" y="132"/>
                    </a:lnTo>
                    <a:lnTo>
                      <a:pt x="107" y="132"/>
                    </a:lnTo>
                    <a:lnTo>
                      <a:pt x="107" y="132"/>
                    </a:lnTo>
                    <a:lnTo>
                      <a:pt x="107" y="132"/>
                    </a:lnTo>
                    <a:lnTo>
                      <a:pt x="107" y="132"/>
                    </a:lnTo>
                    <a:lnTo>
                      <a:pt x="107" y="132"/>
                    </a:lnTo>
                    <a:lnTo>
                      <a:pt x="113" y="132"/>
                    </a:lnTo>
                    <a:lnTo>
                      <a:pt x="113" y="132"/>
                    </a:lnTo>
                    <a:lnTo>
                      <a:pt x="113" y="132"/>
                    </a:lnTo>
                    <a:lnTo>
                      <a:pt x="113" y="132"/>
                    </a:lnTo>
                    <a:lnTo>
                      <a:pt x="107" y="132"/>
                    </a:lnTo>
                    <a:lnTo>
                      <a:pt x="107" y="132"/>
                    </a:lnTo>
                    <a:lnTo>
                      <a:pt x="113" y="139"/>
                    </a:lnTo>
                    <a:lnTo>
                      <a:pt x="113" y="139"/>
                    </a:lnTo>
                    <a:lnTo>
                      <a:pt x="113" y="139"/>
                    </a:lnTo>
                    <a:lnTo>
                      <a:pt x="107" y="139"/>
                    </a:lnTo>
                    <a:lnTo>
                      <a:pt x="107" y="139"/>
                    </a:lnTo>
                    <a:lnTo>
                      <a:pt x="107" y="139"/>
                    </a:lnTo>
                    <a:lnTo>
                      <a:pt x="107" y="139"/>
                    </a:lnTo>
                    <a:lnTo>
                      <a:pt x="107" y="139"/>
                    </a:lnTo>
                    <a:lnTo>
                      <a:pt x="107" y="145"/>
                    </a:lnTo>
                    <a:lnTo>
                      <a:pt x="107" y="145"/>
                    </a:lnTo>
                    <a:lnTo>
                      <a:pt x="107" y="145"/>
                    </a:lnTo>
                    <a:lnTo>
                      <a:pt x="107" y="145"/>
                    </a:lnTo>
                    <a:lnTo>
                      <a:pt x="107" y="151"/>
                    </a:lnTo>
                    <a:lnTo>
                      <a:pt x="107" y="151"/>
                    </a:lnTo>
                    <a:lnTo>
                      <a:pt x="107" y="151"/>
                    </a:lnTo>
                    <a:lnTo>
                      <a:pt x="107" y="151"/>
                    </a:lnTo>
                    <a:lnTo>
                      <a:pt x="107" y="151"/>
                    </a:lnTo>
                    <a:lnTo>
                      <a:pt x="107" y="151"/>
                    </a:lnTo>
                    <a:lnTo>
                      <a:pt x="107" y="151"/>
                    </a:lnTo>
                    <a:lnTo>
                      <a:pt x="107" y="151"/>
                    </a:lnTo>
                    <a:lnTo>
                      <a:pt x="107" y="151"/>
                    </a:lnTo>
                    <a:lnTo>
                      <a:pt x="107" y="151"/>
                    </a:lnTo>
                    <a:lnTo>
                      <a:pt x="107" y="158"/>
                    </a:lnTo>
                    <a:lnTo>
                      <a:pt x="107" y="158"/>
                    </a:lnTo>
                    <a:lnTo>
                      <a:pt x="107" y="158"/>
                    </a:lnTo>
                    <a:lnTo>
                      <a:pt x="107" y="158"/>
                    </a:lnTo>
                    <a:lnTo>
                      <a:pt x="107" y="158"/>
                    </a:lnTo>
                    <a:lnTo>
                      <a:pt x="107" y="158"/>
                    </a:lnTo>
                    <a:lnTo>
                      <a:pt x="107" y="158"/>
                    </a:lnTo>
                    <a:lnTo>
                      <a:pt x="107" y="158"/>
                    </a:lnTo>
                    <a:lnTo>
                      <a:pt x="107" y="158"/>
                    </a:lnTo>
                    <a:lnTo>
                      <a:pt x="107" y="158"/>
                    </a:lnTo>
                    <a:lnTo>
                      <a:pt x="107" y="158"/>
                    </a:lnTo>
                    <a:lnTo>
                      <a:pt x="107" y="158"/>
                    </a:lnTo>
                    <a:lnTo>
                      <a:pt x="107" y="158"/>
                    </a:lnTo>
                    <a:lnTo>
                      <a:pt x="107" y="158"/>
                    </a:lnTo>
                    <a:lnTo>
                      <a:pt x="107" y="158"/>
                    </a:lnTo>
                    <a:lnTo>
                      <a:pt x="107" y="158"/>
                    </a:lnTo>
                    <a:lnTo>
                      <a:pt x="107" y="158"/>
                    </a:lnTo>
                    <a:lnTo>
                      <a:pt x="107" y="164"/>
                    </a:lnTo>
                    <a:lnTo>
                      <a:pt x="107" y="164"/>
                    </a:lnTo>
                    <a:lnTo>
                      <a:pt x="107" y="164"/>
                    </a:lnTo>
                    <a:lnTo>
                      <a:pt x="107" y="164"/>
                    </a:lnTo>
                    <a:lnTo>
                      <a:pt x="107" y="164"/>
                    </a:lnTo>
                    <a:lnTo>
                      <a:pt x="107" y="170"/>
                    </a:lnTo>
                    <a:lnTo>
                      <a:pt x="107" y="170"/>
                    </a:lnTo>
                    <a:lnTo>
                      <a:pt x="107" y="170"/>
                    </a:lnTo>
                    <a:lnTo>
                      <a:pt x="107" y="164"/>
                    </a:lnTo>
                    <a:lnTo>
                      <a:pt x="107" y="164"/>
                    </a:lnTo>
                    <a:lnTo>
                      <a:pt x="107" y="164"/>
                    </a:lnTo>
                    <a:lnTo>
                      <a:pt x="107" y="164"/>
                    </a:lnTo>
                    <a:lnTo>
                      <a:pt x="107" y="164"/>
                    </a:lnTo>
                    <a:lnTo>
                      <a:pt x="107" y="164"/>
                    </a:lnTo>
                    <a:lnTo>
                      <a:pt x="107" y="164"/>
                    </a:lnTo>
                    <a:lnTo>
                      <a:pt x="107" y="158"/>
                    </a:lnTo>
                    <a:lnTo>
                      <a:pt x="107" y="158"/>
                    </a:lnTo>
                    <a:lnTo>
                      <a:pt x="107" y="158"/>
                    </a:lnTo>
                    <a:lnTo>
                      <a:pt x="100" y="158"/>
                    </a:lnTo>
                    <a:lnTo>
                      <a:pt x="100" y="158"/>
                    </a:lnTo>
                    <a:lnTo>
                      <a:pt x="100" y="151"/>
                    </a:lnTo>
                    <a:lnTo>
                      <a:pt x="107" y="151"/>
                    </a:lnTo>
                    <a:lnTo>
                      <a:pt x="107" y="151"/>
                    </a:lnTo>
                    <a:lnTo>
                      <a:pt x="107" y="151"/>
                    </a:lnTo>
                    <a:lnTo>
                      <a:pt x="100" y="151"/>
                    </a:lnTo>
                    <a:lnTo>
                      <a:pt x="100" y="151"/>
                    </a:lnTo>
                    <a:lnTo>
                      <a:pt x="100" y="151"/>
                    </a:lnTo>
                    <a:lnTo>
                      <a:pt x="100" y="151"/>
                    </a:lnTo>
                    <a:lnTo>
                      <a:pt x="100" y="151"/>
                    </a:lnTo>
                    <a:lnTo>
                      <a:pt x="100" y="151"/>
                    </a:lnTo>
                    <a:lnTo>
                      <a:pt x="100" y="145"/>
                    </a:lnTo>
                    <a:lnTo>
                      <a:pt x="100" y="145"/>
                    </a:lnTo>
                    <a:lnTo>
                      <a:pt x="100" y="145"/>
                    </a:lnTo>
                    <a:lnTo>
                      <a:pt x="100" y="145"/>
                    </a:lnTo>
                    <a:lnTo>
                      <a:pt x="100" y="145"/>
                    </a:lnTo>
                    <a:lnTo>
                      <a:pt x="100" y="139"/>
                    </a:lnTo>
                    <a:lnTo>
                      <a:pt x="100" y="139"/>
                    </a:lnTo>
                    <a:lnTo>
                      <a:pt x="100" y="139"/>
                    </a:lnTo>
                    <a:lnTo>
                      <a:pt x="100" y="139"/>
                    </a:lnTo>
                    <a:lnTo>
                      <a:pt x="100" y="139"/>
                    </a:lnTo>
                    <a:lnTo>
                      <a:pt x="100" y="139"/>
                    </a:lnTo>
                    <a:lnTo>
                      <a:pt x="100" y="139"/>
                    </a:lnTo>
                    <a:lnTo>
                      <a:pt x="100" y="139"/>
                    </a:lnTo>
                    <a:lnTo>
                      <a:pt x="100" y="139"/>
                    </a:lnTo>
                    <a:lnTo>
                      <a:pt x="100" y="139"/>
                    </a:lnTo>
                    <a:lnTo>
                      <a:pt x="100" y="132"/>
                    </a:lnTo>
                    <a:lnTo>
                      <a:pt x="94" y="132"/>
                    </a:lnTo>
                    <a:lnTo>
                      <a:pt x="94" y="132"/>
                    </a:lnTo>
                    <a:lnTo>
                      <a:pt x="94" y="132"/>
                    </a:lnTo>
                    <a:lnTo>
                      <a:pt x="94" y="132"/>
                    </a:lnTo>
                    <a:lnTo>
                      <a:pt x="94" y="132"/>
                    </a:lnTo>
                    <a:lnTo>
                      <a:pt x="94" y="132"/>
                    </a:lnTo>
                    <a:lnTo>
                      <a:pt x="94" y="126"/>
                    </a:lnTo>
                    <a:lnTo>
                      <a:pt x="94" y="126"/>
                    </a:lnTo>
                    <a:lnTo>
                      <a:pt x="94" y="126"/>
                    </a:lnTo>
                    <a:lnTo>
                      <a:pt x="94" y="126"/>
                    </a:lnTo>
                    <a:lnTo>
                      <a:pt x="94" y="120"/>
                    </a:lnTo>
                    <a:lnTo>
                      <a:pt x="94" y="120"/>
                    </a:lnTo>
                    <a:lnTo>
                      <a:pt x="94" y="120"/>
                    </a:lnTo>
                    <a:lnTo>
                      <a:pt x="94" y="120"/>
                    </a:lnTo>
                    <a:lnTo>
                      <a:pt x="94" y="114"/>
                    </a:lnTo>
                    <a:lnTo>
                      <a:pt x="94" y="114"/>
                    </a:lnTo>
                    <a:lnTo>
                      <a:pt x="94" y="114"/>
                    </a:lnTo>
                    <a:lnTo>
                      <a:pt x="94" y="114"/>
                    </a:lnTo>
                    <a:lnTo>
                      <a:pt x="88" y="114"/>
                    </a:lnTo>
                    <a:lnTo>
                      <a:pt x="88" y="114"/>
                    </a:lnTo>
                    <a:lnTo>
                      <a:pt x="88" y="114"/>
                    </a:lnTo>
                    <a:lnTo>
                      <a:pt x="88" y="114"/>
                    </a:lnTo>
                    <a:lnTo>
                      <a:pt x="88" y="114"/>
                    </a:lnTo>
                    <a:lnTo>
                      <a:pt x="81" y="114"/>
                    </a:lnTo>
                    <a:lnTo>
                      <a:pt x="81" y="114"/>
                    </a:lnTo>
                    <a:lnTo>
                      <a:pt x="81" y="114"/>
                    </a:lnTo>
                    <a:lnTo>
                      <a:pt x="81" y="114"/>
                    </a:lnTo>
                    <a:lnTo>
                      <a:pt x="81" y="114"/>
                    </a:lnTo>
                    <a:lnTo>
                      <a:pt x="88" y="114"/>
                    </a:lnTo>
                    <a:lnTo>
                      <a:pt x="88" y="114"/>
                    </a:lnTo>
                    <a:lnTo>
                      <a:pt x="88" y="114"/>
                    </a:lnTo>
                    <a:lnTo>
                      <a:pt x="88" y="114"/>
                    </a:lnTo>
                    <a:lnTo>
                      <a:pt x="88" y="114"/>
                    </a:lnTo>
                    <a:lnTo>
                      <a:pt x="81" y="114"/>
                    </a:lnTo>
                    <a:lnTo>
                      <a:pt x="81" y="114"/>
                    </a:lnTo>
                    <a:lnTo>
                      <a:pt x="88" y="107"/>
                    </a:lnTo>
                    <a:lnTo>
                      <a:pt x="88" y="107"/>
                    </a:lnTo>
                    <a:lnTo>
                      <a:pt x="88" y="107"/>
                    </a:lnTo>
                    <a:lnTo>
                      <a:pt x="88" y="107"/>
                    </a:lnTo>
                    <a:lnTo>
                      <a:pt x="88" y="107"/>
                    </a:lnTo>
                    <a:lnTo>
                      <a:pt x="88" y="107"/>
                    </a:lnTo>
                    <a:lnTo>
                      <a:pt x="88" y="107"/>
                    </a:lnTo>
                    <a:lnTo>
                      <a:pt x="88" y="107"/>
                    </a:lnTo>
                    <a:lnTo>
                      <a:pt x="88" y="107"/>
                    </a:lnTo>
                    <a:lnTo>
                      <a:pt x="88" y="101"/>
                    </a:lnTo>
                    <a:lnTo>
                      <a:pt x="88" y="101"/>
                    </a:lnTo>
                    <a:lnTo>
                      <a:pt x="88" y="101"/>
                    </a:lnTo>
                    <a:lnTo>
                      <a:pt x="88" y="101"/>
                    </a:lnTo>
                    <a:lnTo>
                      <a:pt x="88" y="101"/>
                    </a:lnTo>
                    <a:lnTo>
                      <a:pt x="94" y="101"/>
                    </a:lnTo>
                    <a:lnTo>
                      <a:pt x="94" y="101"/>
                    </a:lnTo>
                    <a:lnTo>
                      <a:pt x="94" y="101"/>
                    </a:lnTo>
                    <a:lnTo>
                      <a:pt x="100" y="101"/>
                    </a:lnTo>
                    <a:lnTo>
                      <a:pt x="100" y="101"/>
                    </a:lnTo>
                    <a:lnTo>
                      <a:pt x="100" y="101"/>
                    </a:lnTo>
                    <a:lnTo>
                      <a:pt x="100" y="101"/>
                    </a:lnTo>
                    <a:lnTo>
                      <a:pt x="100" y="101"/>
                    </a:lnTo>
                    <a:lnTo>
                      <a:pt x="100" y="101"/>
                    </a:lnTo>
                    <a:lnTo>
                      <a:pt x="107" y="101"/>
                    </a:lnTo>
                    <a:lnTo>
                      <a:pt x="107" y="101"/>
                    </a:lnTo>
                    <a:lnTo>
                      <a:pt x="107" y="101"/>
                    </a:lnTo>
                    <a:lnTo>
                      <a:pt x="107" y="101"/>
                    </a:lnTo>
                    <a:lnTo>
                      <a:pt x="107" y="95"/>
                    </a:lnTo>
                    <a:lnTo>
                      <a:pt x="107" y="95"/>
                    </a:lnTo>
                    <a:lnTo>
                      <a:pt x="107" y="95"/>
                    </a:lnTo>
                    <a:lnTo>
                      <a:pt x="107" y="88"/>
                    </a:lnTo>
                    <a:lnTo>
                      <a:pt x="107" y="88"/>
                    </a:lnTo>
                    <a:lnTo>
                      <a:pt x="107" y="88"/>
                    </a:lnTo>
                    <a:lnTo>
                      <a:pt x="107" y="88"/>
                    </a:lnTo>
                    <a:lnTo>
                      <a:pt x="107" y="88"/>
                    </a:lnTo>
                    <a:lnTo>
                      <a:pt x="107" y="88"/>
                    </a:lnTo>
                    <a:lnTo>
                      <a:pt x="107" y="82"/>
                    </a:lnTo>
                    <a:lnTo>
                      <a:pt x="100" y="82"/>
                    </a:lnTo>
                    <a:lnTo>
                      <a:pt x="100" y="82"/>
                    </a:lnTo>
                    <a:lnTo>
                      <a:pt x="100" y="82"/>
                    </a:lnTo>
                    <a:lnTo>
                      <a:pt x="100" y="82"/>
                    </a:lnTo>
                    <a:lnTo>
                      <a:pt x="107" y="88"/>
                    </a:lnTo>
                    <a:lnTo>
                      <a:pt x="107" y="88"/>
                    </a:lnTo>
                    <a:lnTo>
                      <a:pt x="107" y="88"/>
                    </a:lnTo>
                    <a:lnTo>
                      <a:pt x="100" y="88"/>
                    </a:lnTo>
                    <a:lnTo>
                      <a:pt x="100" y="88"/>
                    </a:lnTo>
                    <a:lnTo>
                      <a:pt x="100" y="88"/>
                    </a:lnTo>
                    <a:lnTo>
                      <a:pt x="100" y="88"/>
                    </a:lnTo>
                    <a:lnTo>
                      <a:pt x="100" y="88"/>
                    </a:lnTo>
                    <a:lnTo>
                      <a:pt x="100" y="88"/>
                    </a:lnTo>
                    <a:lnTo>
                      <a:pt x="100" y="95"/>
                    </a:lnTo>
                    <a:lnTo>
                      <a:pt x="100" y="95"/>
                    </a:lnTo>
                    <a:lnTo>
                      <a:pt x="100" y="95"/>
                    </a:lnTo>
                    <a:lnTo>
                      <a:pt x="100" y="95"/>
                    </a:lnTo>
                    <a:lnTo>
                      <a:pt x="100" y="95"/>
                    </a:lnTo>
                    <a:lnTo>
                      <a:pt x="100" y="95"/>
                    </a:lnTo>
                    <a:lnTo>
                      <a:pt x="100" y="95"/>
                    </a:lnTo>
                    <a:lnTo>
                      <a:pt x="100" y="95"/>
                    </a:lnTo>
                    <a:lnTo>
                      <a:pt x="94" y="95"/>
                    </a:lnTo>
                    <a:lnTo>
                      <a:pt x="88" y="95"/>
                    </a:lnTo>
                    <a:lnTo>
                      <a:pt x="88" y="95"/>
                    </a:lnTo>
                    <a:lnTo>
                      <a:pt x="81" y="95"/>
                    </a:lnTo>
                    <a:lnTo>
                      <a:pt x="88" y="95"/>
                    </a:lnTo>
                    <a:lnTo>
                      <a:pt x="88" y="101"/>
                    </a:lnTo>
                    <a:lnTo>
                      <a:pt x="81" y="101"/>
                    </a:lnTo>
                    <a:lnTo>
                      <a:pt x="81" y="101"/>
                    </a:lnTo>
                    <a:lnTo>
                      <a:pt x="81" y="107"/>
                    </a:lnTo>
                    <a:lnTo>
                      <a:pt x="75" y="107"/>
                    </a:lnTo>
                    <a:lnTo>
                      <a:pt x="75" y="107"/>
                    </a:lnTo>
                    <a:lnTo>
                      <a:pt x="75" y="107"/>
                    </a:lnTo>
                    <a:lnTo>
                      <a:pt x="75" y="107"/>
                    </a:lnTo>
                    <a:lnTo>
                      <a:pt x="69" y="107"/>
                    </a:lnTo>
                    <a:lnTo>
                      <a:pt x="69" y="107"/>
                    </a:lnTo>
                    <a:lnTo>
                      <a:pt x="69" y="107"/>
                    </a:lnTo>
                    <a:lnTo>
                      <a:pt x="69" y="114"/>
                    </a:lnTo>
                    <a:lnTo>
                      <a:pt x="63" y="114"/>
                    </a:lnTo>
                    <a:lnTo>
                      <a:pt x="63" y="114"/>
                    </a:lnTo>
                    <a:lnTo>
                      <a:pt x="63" y="114"/>
                    </a:lnTo>
                    <a:lnTo>
                      <a:pt x="63" y="114"/>
                    </a:lnTo>
                    <a:lnTo>
                      <a:pt x="56" y="114"/>
                    </a:lnTo>
                    <a:lnTo>
                      <a:pt x="56" y="114"/>
                    </a:lnTo>
                    <a:lnTo>
                      <a:pt x="56" y="114"/>
                    </a:lnTo>
                    <a:lnTo>
                      <a:pt x="50" y="120"/>
                    </a:lnTo>
                    <a:lnTo>
                      <a:pt x="50" y="120"/>
                    </a:lnTo>
                    <a:lnTo>
                      <a:pt x="56" y="120"/>
                    </a:lnTo>
                    <a:lnTo>
                      <a:pt x="56" y="120"/>
                    </a:lnTo>
                    <a:lnTo>
                      <a:pt x="56" y="120"/>
                    </a:lnTo>
                    <a:lnTo>
                      <a:pt x="56" y="120"/>
                    </a:lnTo>
                    <a:lnTo>
                      <a:pt x="56" y="120"/>
                    </a:lnTo>
                    <a:lnTo>
                      <a:pt x="56" y="120"/>
                    </a:lnTo>
                    <a:lnTo>
                      <a:pt x="50" y="120"/>
                    </a:lnTo>
                    <a:lnTo>
                      <a:pt x="50" y="126"/>
                    </a:lnTo>
                    <a:lnTo>
                      <a:pt x="50" y="126"/>
                    </a:lnTo>
                    <a:lnTo>
                      <a:pt x="50" y="126"/>
                    </a:lnTo>
                    <a:lnTo>
                      <a:pt x="50" y="120"/>
                    </a:lnTo>
                    <a:lnTo>
                      <a:pt x="50" y="120"/>
                    </a:lnTo>
                    <a:lnTo>
                      <a:pt x="50" y="120"/>
                    </a:lnTo>
                    <a:lnTo>
                      <a:pt x="50" y="120"/>
                    </a:lnTo>
                    <a:lnTo>
                      <a:pt x="50" y="120"/>
                    </a:lnTo>
                    <a:lnTo>
                      <a:pt x="50" y="120"/>
                    </a:lnTo>
                    <a:lnTo>
                      <a:pt x="44" y="120"/>
                    </a:lnTo>
                    <a:lnTo>
                      <a:pt x="44" y="120"/>
                    </a:lnTo>
                    <a:lnTo>
                      <a:pt x="44" y="120"/>
                    </a:lnTo>
                    <a:lnTo>
                      <a:pt x="44" y="120"/>
                    </a:lnTo>
                    <a:lnTo>
                      <a:pt x="44" y="120"/>
                    </a:lnTo>
                    <a:lnTo>
                      <a:pt x="44" y="126"/>
                    </a:lnTo>
                    <a:lnTo>
                      <a:pt x="44" y="126"/>
                    </a:lnTo>
                    <a:lnTo>
                      <a:pt x="44" y="126"/>
                    </a:lnTo>
                    <a:lnTo>
                      <a:pt x="44" y="126"/>
                    </a:lnTo>
                    <a:lnTo>
                      <a:pt x="44" y="126"/>
                    </a:lnTo>
                    <a:lnTo>
                      <a:pt x="44" y="132"/>
                    </a:lnTo>
                    <a:lnTo>
                      <a:pt x="44" y="132"/>
                    </a:lnTo>
                    <a:lnTo>
                      <a:pt x="44" y="132"/>
                    </a:lnTo>
                    <a:lnTo>
                      <a:pt x="44" y="132"/>
                    </a:lnTo>
                    <a:lnTo>
                      <a:pt x="44" y="132"/>
                    </a:lnTo>
                    <a:lnTo>
                      <a:pt x="44" y="132"/>
                    </a:lnTo>
                    <a:lnTo>
                      <a:pt x="44" y="132"/>
                    </a:lnTo>
                    <a:lnTo>
                      <a:pt x="50" y="132"/>
                    </a:lnTo>
                    <a:lnTo>
                      <a:pt x="50" y="132"/>
                    </a:lnTo>
                    <a:lnTo>
                      <a:pt x="50" y="132"/>
                    </a:lnTo>
                    <a:lnTo>
                      <a:pt x="50" y="132"/>
                    </a:lnTo>
                    <a:lnTo>
                      <a:pt x="56" y="132"/>
                    </a:lnTo>
                    <a:lnTo>
                      <a:pt x="56" y="132"/>
                    </a:lnTo>
                    <a:lnTo>
                      <a:pt x="56" y="132"/>
                    </a:lnTo>
                    <a:lnTo>
                      <a:pt x="56" y="132"/>
                    </a:lnTo>
                    <a:lnTo>
                      <a:pt x="56" y="132"/>
                    </a:lnTo>
                    <a:lnTo>
                      <a:pt x="63" y="132"/>
                    </a:lnTo>
                    <a:lnTo>
                      <a:pt x="63" y="132"/>
                    </a:lnTo>
                    <a:lnTo>
                      <a:pt x="63" y="132"/>
                    </a:lnTo>
                    <a:lnTo>
                      <a:pt x="63" y="132"/>
                    </a:lnTo>
                    <a:lnTo>
                      <a:pt x="63" y="139"/>
                    </a:lnTo>
                    <a:lnTo>
                      <a:pt x="63" y="139"/>
                    </a:lnTo>
                    <a:lnTo>
                      <a:pt x="63" y="132"/>
                    </a:lnTo>
                    <a:lnTo>
                      <a:pt x="63" y="132"/>
                    </a:lnTo>
                    <a:lnTo>
                      <a:pt x="69" y="132"/>
                    </a:lnTo>
                    <a:lnTo>
                      <a:pt x="69" y="132"/>
                    </a:lnTo>
                    <a:lnTo>
                      <a:pt x="69" y="139"/>
                    </a:lnTo>
                    <a:lnTo>
                      <a:pt x="69" y="139"/>
                    </a:lnTo>
                    <a:lnTo>
                      <a:pt x="69" y="139"/>
                    </a:lnTo>
                    <a:lnTo>
                      <a:pt x="63" y="139"/>
                    </a:lnTo>
                    <a:lnTo>
                      <a:pt x="63" y="139"/>
                    </a:lnTo>
                    <a:lnTo>
                      <a:pt x="63" y="139"/>
                    </a:lnTo>
                    <a:lnTo>
                      <a:pt x="63" y="139"/>
                    </a:lnTo>
                    <a:lnTo>
                      <a:pt x="63" y="139"/>
                    </a:lnTo>
                    <a:lnTo>
                      <a:pt x="63" y="139"/>
                    </a:lnTo>
                    <a:lnTo>
                      <a:pt x="63" y="139"/>
                    </a:lnTo>
                    <a:lnTo>
                      <a:pt x="63" y="139"/>
                    </a:lnTo>
                    <a:lnTo>
                      <a:pt x="63" y="139"/>
                    </a:lnTo>
                    <a:lnTo>
                      <a:pt x="63" y="145"/>
                    </a:lnTo>
                    <a:lnTo>
                      <a:pt x="63" y="145"/>
                    </a:lnTo>
                    <a:lnTo>
                      <a:pt x="63" y="145"/>
                    </a:lnTo>
                    <a:lnTo>
                      <a:pt x="63" y="145"/>
                    </a:lnTo>
                    <a:lnTo>
                      <a:pt x="63" y="145"/>
                    </a:lnTo>
                    <a:lnTo>
                      <a:pt x="63" y="145"/>
                    </a:lnTo>
                    <a:lnTo>
                      <a:pt x="69" y="145"/>
                    </a:lnTo>
                    <a:lnTo>
                      <a:pt x="69" y="145"/>
                    </a:lnTo>
                    <a:lnTo>
                      <a:pt x="63" y="145"/>
                    </a:lnTo>
                    <a:lnTo>
                      <a:pt x="63" y="145"/>
                    </a:lnTo>
                    <a:lnTo>
                      <a:pt x="63" y="145"/>
                    </a:lnTo>
                    <a:lnTo>
                      <a:pt x="63" y="145"/>
                    </a:lnTo>
                    <a:lnTo>
                      <a:pt x="63" y="145"/>
                    </a:lnTo>
                    <a:lnTo>
                      <a:pt x="63" y="145"/>
                    </a:lnTo>
                    <a:lnTo>
                      <a:pt x="63" y="145"/>
                    </a:lnTo>
                    <a:lnTo>
                      <a:pt x="63" y="145"/>
                    </a:lnTo>
                    <a:lnTo>
                      <a:pt x="63" y="145"/>
                    </a:lnTo>
                    <a:lnTo>
                      <a:pt x="63" y="145"/>
                    </a:lnTo>
                    <a:lnTo>
                      <a:pt x="63" y="145"/>
                    </a:lnTo>
                    <a:lnTo>
                      <a:pt x="63" y="139"/>
                    </a:lnTo>
                    <a:lnTo>
                      <a:pt x="56" y="139"/>
                    </a:lnTo>
                    <a:lnTo>
                      <a:pt x="56" y="139"/>
                    </a:lnTo>
                    <a:lnTo>
                      <a:pt x="56" y="139"/>
                    </a:lnTo>
                    <a:lnTo>
                      <a:pt x="56" y="139"/>
                    </a:lnTo>
                    <a:lnTo>
                      <a:pt x="56" y="139"/>
                    </a:lnTo>
                    <a:lnTo>
                      <a:pt x="56" y="145"/>
                    </a:lnTo>
                    <a:lnTo>
                      <a:pt x="50" y="145"/>
                    </a:lnTo>
                    <a:lnTo>
                      <a:pt x="50" y="145"/>
                    </a:lnTo>
                    <a:lnTo>
                      <a:pt x="50" y="145"/>
                    </a:lnTo>
                    <a:lnTo>
                      <a:pt x="50" y="151"/>
                    </a:lnTo>
                    <a:lnTo>
                      <a:pt x="50" y="151"/>
                    </a:lnTo>
                    <a:lnTo>
                      <a:pt x="50" y="151"/>
                    </a:lnTo>
                    <a:lnTo>
                      <a:pt x="50" y="151"/>
                    </a:lnTo>
                    <a:lnTo>
                      <a:pt x="50" y="151"/>
                    </a:lnTo>
                    <a:lnTo>
                      <a:pt x="50" y="151"/>
                    </a:lnTo>
                    <a:lnTo>
                      <a:pt x="50" y="151"/>
                    </a:lnTo>
                    <a:lnTo>
                      <a:pt x="50" y="158"/>
                    </a:lnTo>
                    <a:lnTo>
                      <a:pt x="50" y="158"/>
                    </a:lnTo>
                    <a:lnTo>
                      <a:pt x="50" y="158"/>
                    </a:lnTo>
                    <a:lnTo>
                      <a:pt x="50" y="158"/>
                    </a:lnTo>
                    <a:lnTo>
                      <a:pt x="50" y="158"/>
                    </a:lnTo>
                    <a:lnTo>
                      <a:pt x="44" y="164"/>
                    </a:lnTo>
                    <a:lnTo>
                      <a:pt x="44" y="164"/>
                    </a:lnTo>
                    <a:lnTo>
                      <a:pt x="44" y="164"/>
                    </a:lnTo>
                    <a:lnTo>
                      <a:pt x="44" y="164"/>
                    </a:lnTo>
                    <a:lnTo>
                      <a:pt x="44" y="164"/>
                    </a:lnTo>
                    <a:lnTo>
                      <a:pt x="44" y="164"/>
                    </a:lnTo>
                    <a:lnTo>
                      <a:pt x="44" y="164"/>
                    </a:lnTo>
                    <a:lnTo>
                      <a:pt x="44" y="164"/>
                    </a:lnTo>
                    <a:lnTo>
                      <a:pt x="44" y="164"/>
                    </a:lnTo>
                    <a:lnTo>
                      <a:pt x="37" y="164"/>
                    </a:lnTo>
                    <a:lnTo>
                      <a:pt x="37" y="164"/>
                    </a:lnTo>
                    <a:lnTo>
                      <a:pt x="37" y="164"/>
                    </a:lnTo>
                    <a:lnTo>
                      <a:pt x="37" y="164"/>
                    </a:lnTo>
                    <a:lnTo>
                      <a:pt x="37" y="164"/>
                    </a:lnTo>
                    <a:lnTo>
                      <a:pt x="37" y="164"/>
                    </a:lnTo>
                    <a:lnTo>
                      <a:pt x="37" y="164"/>
                    </a:lnTo>
                    <a:lnTo>
                      <a:pt x="37" y="164"/>
                    </a:lnTo>
                    <a:lnTo>
                      <a:pt x="44" y="164"/>
                    </a:lnTo>
                    <a:lnTo>
                      <a:pt x="44" y="158"/>
                    </a:lnTo>
                    <a:lnTo>
                      <a:pt x="44" y="158"/>
                    </a:lnTo>
                    <a:lnTo>
                      <a:pt x="44" y="158"/>
                    </a:lnTo>
                    <a:lnTo>
                      <a:pt x="50" y="158"/>
                    </a:lnTo>
                    <a:lnTo>
                      <a:pt x="50" y="158"/>
                    </a:lnTo>
                    <a:lnTo>
                      <a:pt x="50" y="158"/>
                    </a:lnTo>
                    <a:lnTo>
                      <a:pt x="50" y="151"/>
                    </a:lnTo>
                    <a:lnTo>
                      <a:pt x="50" y="151"/>
                    </a:lnTo>
                    <a:lnTo>
                      <a:pt x="50" y="145"/>
                    </a:lnTo>
                    <a:lnTo>
                      <a:pt x="50" y="145"/>
                    </a:lnTo>
                    <a:lnTo>
                      <a:pt x="50" y="145"/>
                    </a:lnTo>
                    <a:lnTo>
                      <a:pt x="50" y="145"/>
                    </a:lnTo>
                    <a:lnTo>
                      <a:pt x="50" y="145"/>
                    </a:lnTo>
                    <a:lnTo>
                      <a:pt x="50" y="145"/>
                    </a:lnTo>
                    <a:lnTo>
                      <a:pt x="50" y="145"/>
                    </a:lnTo>
                    <a:lnTo>
                      <a:pt x="50" y="145"/>
                    </a:lnTo>
                    <a:lnTo>
                      <a:pt x="50" y="139"/>
                    </a:lnTo>
                    <a:lnTo>
                      <a:pt x="50" y="139"/>
                    </a:lnTo>
                    <a:lnTo>
                      <a:pt x="44" y="139"/>
                    </a:lnTo>
                    <a:lnTo>
                      <a:pt x="44" y="139"/>
                    </a:lnTo>
                    <a:lnTo>
                      <a:pt x="44" y="139"/>
                    </a:lnTo>
                    <a:lnTo>
                      <a:pt x="44" y="139"/>
                    </a:lnTo>
                    <a:lnTo>
                      <a:pt x="44" y="139"/>
                    </a:lnTo>
                    <a:lnTo>
                      <a:pt x="44" y="139"/>
                    </a:lnTo>
                    <a:lnTo>
                      <a:pt x="44" y="139"/>
                    </a:lnTo>
                    <a:lnTo>
                      <a:pt x="44" y="139"/>
                    </a:lnTo>
                    <a:lnTo>
                      <a:pt x="37" y="139"/>
                    </a:lnTo>
                    <a:lnTo>
                      <a:pt x="37" y="139"/>
                    </a:lnTo>
                    <a:lnTo>
                      <a:pt x="37" y="139"/>
                    </a:lnTo>
                    <a:lnTo>
                      <a:pt x="37" y="139"/>
                    </a:lnTo>
                    <a:lnTo>
                      <a:pt x="37" y="139"/>
                    </a:lnTo>
                    <a:lnTo>
                      <a:pt x="31" y="139"/>
                    </a:lnTo>
                    <a:lnTo>
                      <a:pt x="31" y="132"/>
                    </a:lnTo>
                    <a:lnTo>
                      <a:pt x="31" y="132"/>
                    </a:lnTo>
                    <a:lnTo>
                      <a:pt x="31" y="132"/>
                    </a:lnTo>
                    <a:lnTo>
                      <a:pt x="31" y="132"/>
                    </a:lnTo>
                    <a:lnTo>
                      <a:pt x="31" y="132"/>
                    </a:lnTo>
                    <a:lnTo>
                      <a:pt x="31" y="132"/>
                    </a:lnTo>
                    <a:lnTo>
                      <a:pt x="31" y="132"/>
                    </a:lnTo>
                    <a:lnTo>
                      <a:pt x="31" y="132"/>
                    </a:lnTo>
                    <a:lnTo>
                      <a:pt x="31" y="132"/>
                    </a:lnTo>
                    <a:lnTo>
                      <a:pt x="31" y="132"/>
                    </a:lnTo>
                    <a:lnTo>
                      <a:pt x="37" y="132"/>
                    </a:lnTo>
                    <a:lnTo>
                      <a:pt x="37" y="132"/>
                    </a:lnTo>
                    <a:lnTo>
                      <a:pt x="37" y="132"/>
                    </a:lnTo>
                    <a:lnTo>
                      <a:pt x="37" y="132"/>
                    </a:lnTo>
                    <a:lnTo>
                      <a:pt x="31" y="132"/>
                    </a:lnTo>
                    <a:lnTo>
                      <a:pt x="31" y="132"/>
                    </a:lnTo>
                    <a:lnTo>
                      <a:pt x="31" y="132"/>
                    </a:lnTo>
                    <a:lnTo>
                      <a:pt x="31" y="126"/>
                    </a:lnTo>
                    <a:lnTo>
                      <a:pt x="31" y="126"/>
                    </a:lnTo>
                    <a:lnTo>
                      <a:pt x="37" y="126"/>
                    </a:lnTo>
                    <a:lnTo>
                      <a:pt x="37" y="126"/>
                    </a:lnTo>
                    <a:lnTo>
                      <a:pt x="37" y="126"/>
                    </a:lnTo>
                    <a:lnTo>
                      <a:pt x="37" y="126"/>
                    </a:lnTo>
                    <a:lnTo>
                      <a:pt x="37" y="126"/>
                    </a:lnTo>
                    <a:lnTo>
                      <a:pt x="31" y="126"/>
                    </a:lnTo>
                    <a:lnTo>
                      <a:pt x="31" y="126"/>
                    </a:lnTo>
                    <a:lnTo>
                      <a:pt x="37" y="120"/>
                    </a:lnTo>
                    <a:lnTo>
                      <a:pt x="37" y="120"/>
                    </a:lnTo>
                    <a:lnTo>
                      <a:pt x="37" y="120"/>
                    </a:lnTo>
                    <a:lnTo>
                      <a:pt x="37" y="120"/>
                    </a:lnTo>
                    <a:lnTo>
                      <a:pt x="37" y="120"/>
                    </a:lnTo>
                    <a:lnTo>
                      <a:pt x="37" y="120"/>
                    </a:lnTo>
                    <a:lnTo>
                      <a:pt x="44" y="120"/>
                    </a:lnTo>
                    <a:lnTo>
                      <a:pt x="44" y="120"/>
                    </a:lnTo>
                    <a:lnTo>
                      <a:pt x="44" y="114"/>
                    </a:lnTo>
                    <a:lnTo>
                      <a:pt x="44" y="114"/>
                    </a:lnTo>
                    <a:lnTo>
                      <a:pt x="44" y="114"/>
                    </a:lnTo>
                    <a:lnTo>
                      <a:pt x="44" y="114"/>
                    </a:lnTo>
                    <a:lnTo>
                      <a:pt x="37" y="114"/>
                    </a:lnTo>
                    <a:lnTo>
                      <a:pt x="37" y="114"/>
                    </a:lnTo>
                    <a:lnTo>
                      <a:pt x="37" y="114"/>
                    </a:lnTo>
                    <a:lnTo>
                      <a:pt x="37" y="114"/>
                    </a:lnTo>
                    <a:lnTo>
                      <a:pt x="37" y="114"/>
                    </a:lnTo>
                    <a:lnTo>
                      <a:pt x="37" y="114"/>
                    </a:lnTo>
                    <a:lnTo>
                      <a:pt x="37" y="114"/>
                    </a:lnTo>
                    <a:lnTo>
                      <a:pt x="31" y="114"/>
                    </a:lnTo>
                    <a:lnTo>
                      <a:pt x="31" y="114"/>
                    </a:lnTo>
                    <a:lnTo>
                      <a:pt x="31" y="114"/>
                    </a:lnTo>
                    <a:lnTo>
                      <a:pt x="31" y="114"/>
                    </a:lnTo>
                    <a:lnTo>
                      <a:pt x="31" y="114"/>
                    </a:lnTo>
                    <a:lnTo>
                      <a:pt x="31" y="114"/>
                    </a:lnTo>
                    <a:lnTo>
                      <a:pt x="31" y="114"/>
                    </a:lnTo>
                    <a:lnTo>
                      <a:pt x="31" y="107"/>
                    </a:lnTo>
                    <a:lnTo>
                      <a:pt x="31" y="107"/>
                    </a:lnTo>
                    <a:lnTo>
                      <a:pt x="31" y="107"/>
                    </a:lnTo>
                    <a:lnTo>
                      <a:pt x="25" y="107"/>
                    </a:lnTo>
                    <a:lnTo>
                      <a:pt x="25" y="107"/>
                    </a:lnTo>
                    <a:lnTo>
                      <a:pt x="25" y="107"/>
                    </a:lnTo>
                    <a:lnTo>
                      <a:pt x="25" y="107"/>
                    </a:lnTo>
                    <a:lnTo>
                      <a:pt x="25" y="101"/>
                    </a:lnTo>
                    <a:lnTo>
                      <a:pt x="25" y="101"/>
                    </a:lnTo>
                    <a:lnTo>
                      <a:pt x="25" y="107"/>
                    </a:lnTo>
                    <a:lnTo>
                      <a:pt x="19" y="107"/>
                    </a:lnTo>
                    <a:lnTo>
                      <a:pt x="19" y="107"/>
                    </a:lnTo>
                    <a:lnTo>
                      <a:pt x="19" y="107"/>
                    </a:lnTo>
                    <a:lnTo>
                      <a:pt x="19" y="107"/>
                    </a:lnTo>
                    <a:lnTo>
                      <a:pt x="19" y="107"/>
                    </a:lnTo>
                    <a:lnTo>
                      <a:pt x="19" y="107"/>
                    </a:lnTo>
                    <a:lnTo>
                      <a:pt x="19" y="107"/>
                    </a:lnTo>
                    <a:lnTo>
                      <a:pt x="12" y="107"/>
                    </a:lnTo>
                    <a:lnTo>
                      <a:pt x="12" y="107"/>
                    </a:lnTo>
                    <a:lnTo>
                      <a:pt x="12" y="101"/>
                    </a:lnTo>
                    <a:lnTo>
                      <a:pt x="12" y="101"/>
                    </a:lnTo>
                    <a:lnTo>
                      <a:pt x="12" y="101"/>
                    </a:lnTo>
                    <a:lnTo>
                      <a:pt x="12" y="101"/>
                    </a:lnTo>
                    <a:lnTo>
                      <a:pt x="6" y="101"/>
                    </a:lnTo>
                    <a:lnTo>
                      <a:pt x="6" y="107"/>
                    </a:lnTo>
                    <a:lnTo>
                      <a:pt x="6" y="107"/>
                    </a:lnTo>
                    <a:lnTo>
                      <a:pt x="6" y="107"/>
                    </a:lnTo>
                    <a:lnTo>
                      <a:pt x="6" y="101"/>
                    </a:lnTo>
                    <a:lnTo>
                      <a:pt x="6" y="101"/>
                    </a:lnTo>
                    <a:lnTo>
                      <a:pt x="6" y="101"/>
                    </a:lnTo>
                    <a:lnTo>
                      <a:pt x="6" y="101"/>
                    </a:lnTo>
                    <a:lnTo>
                      <a:pt x="6" y="101"/>
                    </a:lnTo>
                    <a:lnTo>
                      <a:pt x="6" y="101"/>
                    </a:lnTo>
                    <a:lnTo>
                      <a:pt x="6" y="101"/>
                    </a:lnTo>
                    <a:lnTo>
                      <a:pt x="0" y="101"/>
                    </a:lnTo>
                    <a:lnTo>
                      <a:pt x="6" y="101"/>
                    </a:lnTo>
                    <a:lnTo>
                      <a:pt x="6" y="101"/>
                    </a:lnTo>
                    <a:lnTo>
                      <a:pt x="6" y="101"/>
                    </a:lnTo>
                    <a:lnTo>
                      <a:pt x="6" y="101"/>
                    </a:lnTo>
                    <a:lnTo>
                      <a:pt x="6" y="101"/>
                    </a:lnTo>
                    <a:lnTo>
                      <a:pt x="6" y="101"/>
                    </a:lnTo>
                    <a:lnTo>
                      <a:pt x="6" y="101"/>
                    </a:lnTo>
                    <a:lnTo>
                      <a:pt x="6" y="101"/>
                    </a:lnTo>
                    <a:lnTo>
                      <a:pt x="12" y="101"/>
                    </a:lnTo>
                    <a:lnTo>
                      <a:pt x="12" y="101"/>
                    </a:lnTo>
                    <a:lnTo>
                      <a:pt x="12" y="101"/>
                    </a:lnTo>
                    <a:lnTo>
                      <a:pt x="12" y="101"/>
                    </a:lnTo>
                    <a:lnTo>
                      <a:pt x="12" y="101"/>
                    </a:lnTo>
                    <a:lnTo>
                      <a:pt x="12" y="101"/>
                    </a:lnTo>
                    <a:lnTo>
                      <a:pt x="12" y="101"/>
                    </a:lnTo>
                    <a:lnTo>
                      <a:pt x="12" y="101"/>
                    </a:lnTo>
                    <a:lnTo>
                      <a:pt x="12" y="101"/>
                    </a:lnTo>
                  </a:path>
                </a:pathLst>
              </a:custGeom>
              <a:noFill/>
              <a:ln w="0">
                <a:solidFill>
                  <a:srgbClr val="000000"/>
                </a:solidFill>
                <a:prstDash val="solid"/>
                <a:round/>
                <a:headEnd/>
                <a:tailEnd/>
              </a:ln>
            </p:spPr>
            <p:txBody>
              <a:bodyPr/>
              <a:lstStyle/>
              <a:p>
                <a:endParaRPr lang="en-US" dirty="0"/>
              </a:p>
            </p:txBody>
          </p:sp>
          <p:sp>
            <p:nvSpPr>
              <p:cNvPr id="82203" name="Freeform 14619"/>
              <p:cNvSpPr>
                <a:spLocks/>
              </p:cNvSpPr>
              <p:nvPr/>
            </p:nvSpPr>
            <p:spPr bwMode="auto">
              <a:xfrm>
                <a:off x="849" y="1356"/>
                <a:ext cx="170" cy="239"/>
              </a:xfrm>
              <a:custGeom>
                <a:avLst/>
                <a:gdLst/>
                <a:ahLst/>
                <a:cxnLst>
                  <a:cxn ang="0">
                    <a:pos x="120" y="220"/>
                  </a:cxn>
                  <a:cxn ang="0">
                    <a:pos x="138" y="226"/>
                  </a:cxn>
                  <a:cxn ang="0">
                    <a:pos x="145" y="239"/>
                  </a:cxn>
                  <a:cxn ang="0">
                    <a:pos x="157" y="220"/>
                  </a:cxn>
                  <a:cxn ang="0">
                    <a:pos x="145" y="213"/>
                  </a:cxn>
                  <a:cxn ang="0">
                    <a:pos x="151" y="213"/>
                  </a:cxn>
                  <a:cxn ang="0">
                    <a:pos x="164" y="207"/>
                  </a:cxn>
                  <a:cxn ang="0">
                    <a:pos x="164" y="182"/>
                  </a:cxn>
                  <a:cxn ang="0">
                    <a:pos x="164" y="188"/>
                  </a:cxn>
                  <a:cxn ang="0">
                    <a:pos x="126" y="207"/>
                  </a:cxn>
                  <a:cxn ang="0">
                    <a:pos x="107" y="207"/>
                  </a:cxn>
                  <a:cxn ang="0">
                    <a:pos x="101" y="195"/>
                  </a:cxn>
                  <a:cxn ang="0">
                    <a:pos x="63" y="163"/>
                  </a:cxn>
                  <a:cxn ang="0">
                    <a:pos x="69" y="157"/>
                  </a:cxn>
                  <a:cxn ang="0">
                    <a:pos x="69" y="157"/>
                  </a:cxn>
                  <a:cxn ang="0">
                    <a:pos x="82" y="151"/>
                  </a:cxn>
                  <a:cxn ang="0">
                    <a:pos x="82" y="132"/>
                  </a:cxn>
                  <a:cxn ang="0">
                    <a:pos x="113" y="125"/>
                  </a:cxn>
                  <a:cxn ang="0">
                    <a:pos x="82" y="132"/>
                  </a:cxn>
                  <a:cxn ang="0">
                    <a:pos x="76" y="132"/>
                  </a:cxn>
                  <a:cxn ang="0">
                    <a:pos x="63" y="144"/>
                  </a:cxn>
                  <a:cxn ang="0">
                    <a:pos x="57" y="138"/>
                  </a:cxn>
                  <a:cxn ang="0">
                    <a:pos x="50" y="138"/>
                  </a:cxn>
                  <a:cxn ang="0">
                    <a:pos x="44" y="151"/>
                  </a:cxn>
                  <a:cxn ang="0">
                    <a:pos x="50" y="163"/>
                  </a:cxn>
                  <a:cxn ang="0">
                    <a:pos x="38" y="176"/>
                  </a:cxn>
                  <a:cxn ang="0">
                    <a:pos x="38" y="182"/>
                  </a:cxn>
                  <a:cxn ang="0">
                    <a:pos x="32" y="188"/>
                  </a:cxn>
                  <a:cxn ang="0">
                    <a:pos x="19" y="188"/>
                  </a:cxn>
                  <a:cxn ang="0">
                    <a:pos x="25" y="201"/>
                  </a:cxn>
                  <a:cxn ang="0">
                    <a:pos x="19" y="195"/>
                  </a:cxn>
                  <a:cxn ang="0">
                    <a:pos x="13" y="201"/>
                  </a:cxn>
                  <a:cxn ang="0">
                    <a:pos x="6" y="201"/>
                  </a:cxn>
                  <a:cxn ang="0">
                    <a:pos x="0" y="201"/>
                  </a:cxn>
                  <a:cxn ang="0">
                    <a:pos x="0" y="195"/>
                  </a:cxn>
                  <a:cxn ang="0">
                    <a:pos x="6" y="195"/>
                  </a:cxn>
                  <a:cxn ang="0">
                    <a:pos x="19" y="182"/>
                  </a:cxn>
                  <a:cxn ang="0">
                    <a:pos x="32" y="169"/>
                  </a:cxn>
                  <a:cxn ang="0">
                    <a:pos x="38" y="157"/>
                  </a:cxn>
                  <a:cxn ang="0">
                    <a:pos x="32" y="157"/>
                  </a:cxn>
                  <a:cxn ang="0">
                    <a:pos x="32" y="144"/>
                  </a:cxn>
                  <a:cxn ang="0">
                    <a:pos x="25" y="132"/>
                  </a:cxn>
                  <a:cxn ang="0">
                    <a:pos x="19" y="125"/>
                  </a:cxn>
                  <a:cxn ang="0">
                    <a:pos x="32" y="119"/>
                  </a:cxn>
                  <a:cxn ang="0">
                    <a:pos x="25" y="113"/>
                  </a:cxn>
                  <a:cxn ang="0">
                    <a:pos x="44" y="106"/>
                  </a:cxn>
                  <a:cxn ang="0">
                    <a:pos x="25" y="94"/>
                  </a:cxn>
                  <a:cxn ang="0">
                    <a:pos x="44" y="81"/>
                  </a:cxn>
                  <a:cxn ang="0">
                    <a:pos x="76" y="75"/>
                  </a:cxn>
                  <a:cxn ang="0">
                    <a:pos x="69" y="62"/>
                  </a:cxn>
                  <a:cxn ang="0">
                    <a:pos x="76" y="69"/>
                  </a:cxn>
                  <a:cxn ang="0">
                    <a:pos x="50" y="56"/>
                  </a:cxn>
                  <a:cxn ang="0">
                    <a:pos x="38" y="62"/>
                  </a:cxn>
                  <a:cxn ang="0">
                    <a:pos x="57" y="50"/>
                  </a:cxn>
                  <a:cxn ang="0">
                    <a:pos x="38" y="44"/>
                  </a:cxn>
                  <a:cxn ang="0">
                    <a:pos x="32" y="37"/>
                  </a:cxn>
                  <a:cxn ang="0">
                    <a:pos x="25" y="31"/>
                  </a:cxn>
                  <a:cxn ang="0">
                    <a:pos x="6" y="50"/>
                  </a:cxn>
                  <a:cxn ang="0">
                    <a:pos x="19" y="25"/>
                  </a:cxn>
                  <a:cxn ang="0">
                    <a:pos x="19" y="18"/>
                  </a:cxn>
                  <a:cxn ang="0">
                    <a:pos x="19" y="6"/>
                  </a:cxn>
                  <a:cxn ang="0">
                    <a:pos x="19" y="0"/>
                  </a:cxn>
                </a:cxnLst>
                <a:rect l="0" t="0" r="r" b="b"/>
                <a:pathLst>
                  <a:path w="170" h="239">
                    <a:moveTo>
                      <a:pt x="113" y="226"/>
                    </a:moveTo>
                    <a:lnTo>
                      <a:pt x="113" y="226"/>
                    </a:lnTo>
                    <a:lnTo>
                      <a:pt x="113" y="226"/>
                    </a:lnTo>
                    <a:lnTo>
                      <a:pt x="120" y="226"/>
                    </a:lnTo>
                    <a:lnTo>
                      <a:pt x="120" y="226"/>
                    </a:lnTo>
                    <a:lnTo>
                      <a:pt x="120" y="226"/>
                    </a:lnTo>
                    <a:lnTo>
                      <a:pt x="120" y="220"/>
                    </a:lnTo>
                    <a:lnTo>
                      <a:pt x="120" y="220"/>
                    </a:lnTo>
                    <a:lnTo>
                      <a:pt x="120" y="220"/>
                    </a:lnTo>
                    <a:lnTo>
                      <a:pt x="120" y="220"/>
                    </a:lnTo>
                    <a:lnTo>
                      <a:pt x="120" y="220"/>
                    </a:lnTo>
                    <a:lnTo>
                      <a:pt x="120" y="220"/>
                    </a:lnTo>
                    <a:lnTo>
                      <a:pt x="120" y="220"/>
                    </a:lnTo>
                    <a:lnTo>
                      <a:pt x="120" y="220"/>
                    </a:lnTo>
                    <a:lnTo>
                      <a:pt x="120" y="220"/>
                    </a:lnTo>
                    <a:lnTo>
                      <a:pt x="120" y="220"/>
                    </a:lnTo>
                    <a:lnTo>
                      <a:pt x="120" y="220"/>
                    </a:lnTo>
                    <a:lnTo>
                      <a:pt x="120" y="220"/>
                    </a:lnTo>
                    <a:lnTo>
                      <a:pt x="126" y="220"/>
                    </a:lnTo>
                    <a:lnTo>
                      <a:pt x="126" y="220"/>
                    </a:lnTo>
                    <a:lnTo>
                      <a:pt x="126" y="220"/>
                    </a:lnTo>
                    <a:lnTo>
                      <a:pt x="126" y="220"/>
                    </a:lnTo>
                    <a:lnTo>
                      <a:pt x="132" y="220"/>
                    </a:lnTo>
                    <a:lnTo>
                      <a:pt x="132" y="220"/>
                    </a:lnTo>
                    <a:lnTo>
                      <a:pt x="132" y="220"/>
                    </a:lnTo>
                    <a:lnTo>
                      <a:pt x="132" y="220"/>
                    </a:lnTo>
                    <a:lnTo>
                      <a:pt x="132" y="220"/>
                    </a:lnTo>
                    <a:lnTo>
                      <a:pt x="138" y="226"/>
                    </a:lnTo>
                    <a:lnTo>
                      <a:pt x="138" y="226"/>
                    </a:lnTo>
                    <a:lnTo>
                      <a:pt x="145" y="226"/>
                    </a:lnTo>
                    <a:lnTo>
                      <a:pt x="145" y="226"/>
                    </a:lnTo>
                    <a:lnTo>
                      <a:pt x="138" y="226"/>
                    </a:lnTo>
                    <a:lnTo>
                      <a:pt x="138" y="226"/>
                    </a:lnTo>
                    <a:lnTo>
                      <a:pt x="145" y="232"/>
                    </a:lnTo>
                    <a:lnTo>
                      <a:pt x="145" y="232"/>
                    </a:lnTo>
                    <a:lnTo>
                      <a:pt x="145" y="232"/>
                    </a:lnTo>
                    <a:lnTo>
                      <a:pt x="138" y="232"/>
                    </a:lnTo>
                    <a:lnTo>
                      <a:pt x="138" y="232"/>
                    </a:lnTo>
                    <a:lnTo>
                      <a:pt x="138" y="232"/>
                    </a:lnTo>
                    <a:lnTo>
                      <a:pt x="138" y="232"/>
                    </a:lnTo>
                    <a:lnTo>
                      <a:pt x="138" y="232"/>
                    </a:lnTo>
                    <a:lnTo>
                      <a:pt x="138" y="232"/>
                    </a:lnTo>
                    <a:lnTo>
                      <a:pt x="138" y="232"/>
                    </a:lnTo>
                    <a:lnTo>
                      <a:pt x="145" y="232"/>
                    </a:lnTo>
                    <a:lnTo>
                      <a:pt x="145" y="232"/>
                    </a:lnTo>
                    <a:lnTo>
                      <a:pt x="145" y="239"/>
                    </a:lnTo>
                    <a:lnTo>
                      <a:pt x="145" y="239"/>
                    </a:lnTo>
                    <a:lnTo>
                      <a:pt x="145" y="239"/>
                    </a:lnTo>
                    <a:lnTo>
                      <a:pt x="151" y="239"/>
                    </a:lnTo>
                    <a:lnTo>
                      <a:pt x="151" y="239"/>
                    </a:lnTo>
                    <a:lnTo>
                      <a:pt x="151" y="239"/>
                    </a:lnTo>
                    <a:lnTo>
                      <a:pt x="151" y="239"/>
                    </a:lnTo>
                    <a:lnTo>
                      <a:pt x="151" y="239"/>
                    </a:lnTo>
                    <a:lnTo>
                      <a:pt x="151" y="232"/>
                    </a:lnTo>
                    <a:lnTo>
                      <a:pt x="151" y="232"/>
                    </a:lnTo>
                    <a:lnTo>
                      <a:pt x="151" y="232"/>
                    </a:lnTo>
                    <a:lnTo>
                      <a:pt x="151" y="226"/>
                    </a:lnTo>
                    <a:lnTo>
                      <a:pt x="157" y="226"/>
                    </a:lnTo>
                    <a:lnTo>
                      <a:pt x="157" y="226"/>
                    </a:lnTo>
                    <a:lnTo>
                      <a:pt x="157" y="226"/>
                    </a:lnTo>
                    <a:lnTo>
                      <a:pt x="157" y="226"/>
                    </a:lnTo>
                    <a:lnTo>
                      <a:pt x="157" y="226"/>
                    </a:lnTo>
                    <a:lnTo>
                      <a:pt x="157" y="220"/>
                    </a:lnTo>
                    <a:lnTo>
                      <a:pt x="157" y="220"/>
                    </a:lnTo>
                    <a:lnTo>
                      <a:pt x="151" y="220"/>
                    </a:lnTo>
                    <a:lnTo>
                      <a:pt x="151" y="226"/>
                    </a:lnTo>
                    <a:lnTo>
                      <a:pt x="151" y="226"/>
                    </a:lnTo>
                    <a:lnTo>
                      <a:pt x="151" y="226"/>
                    </a:lnTo>
                    <a:lnTo>
                      <a:pt x="151" y="220"/>
                    </a:lnTo>
                    <a:lnTo>
                      <a:pt x="151" y="220"/>
                    </a:lnTo>
                    <a:lnTo>
                      <a:pt x="145" y="220"/>
                    </a:lnTo>
                    <a:lnTo>
                      <a:pt x="145" y="220"/>
                    </a:lnTo>
                    <a:lnTo>
                      <a:pt x="145" y="220"/>
                    </a:lnTo>
                    <a:lnTo>
                      <a:pt x="145" y="220"/>
                    </a:lnTo>
                    <a:lnTo>
                      <a:pt x="145" y="220"/>
                    </a:lnTo>
                    <a:lnTo>
                      <a:pt x="145" y="220"/>
                    </a:lnTo>
                    <a:lnTo>
                      <a:pt x="145" y="220"/>
                    </a:lnTo>
                    <a:lnTo>
                      <a:pt x="145" y="220"/>
                    </a:lnTo>
                    <a:lnTo>
                      <a:pt x="145" y="220"/>
                    </a:lnTo>
                    <a:lnTo>
                      <a:pt x="145" y="213"/>
                    </a:lnTo>
                    <a:lnTo>
                      <a:pt x="145" y="213"/>
                    </a:lnTo>
                    <a:lnTo>
                      <a:pt x="145" y="213"/>
                    </a:lnTo>
                    <a:lnTo>
                      <a:pt x="145" y="220"/>
                    </a:lnTo>
                    <a:lnTo>
                      <a:pt x="145" y="213"/>
                    </a:lnTo>
                    <a:lnTo>
                      <a:pt x="138" y="213"/>
                    </a:lnTo>
                    <a:lnTo>
                      <a:pt x="138" y="213"/>
                    </a:lnTo>
                    <a:lnTo>
                      <a:pt x="138" y="213"/>
                    </a:lnTo>
                    <a:lnTo>
                      <a:pt x="138" y="213"/>
                    </a:lnTo>
                    <a:lnTo>
                      <a:pt x="138" y="213"/>
                    </a:lnTo>
                    <a:lnTo>
                      <a:pt x="145" y="213"/>
                    </a:lnTo>
                    <a:lnTo>
                      <a:pt x="145" y="213"/>
                    </a:lnTo>
                    <a:lnTo>
                      <a:pt x="145" y="213"/>
                    </a:lnTo>
                    <a:lnTo>
                      <a:pt x="151" y="213"/>
                    </a:lnTo>
                    <a:lnTo>
                      <a:pt x="151" y="213"/>
                    </a:lnTo>
                    <a:lnTo>
                      <a:pt x="151" y="213"/>
                    </a:lnTo>
                    <a:lnTo>
                      <a:pt x="151" y="213"/>
                    </a:lnTo>
                    <a:lnTo>
                      <a:pt x="151" y="213"/>
                    </a:lnTo>
                    <a:lnTo>
                      <a:pt x="157" y="213"/>
                    </a:lnTo>
                    <a:lnTo>
                      <a:pt x="157" y="213"/>
                    </a:lnTo>
                    <a:lnTo>
                      <a:pt x="157" y="213"/>
                    </a:lnTo>
                    <a:lnTo>
                      <a:pt x="157" y="213"/>
                    </a:lnTo>
                    <a:lnTo>
                      <a:pt x="164" y="213"/>
                    </a:lnTo>
                    <a:lnTo>
                      <a:pt x="164" y="213"/>
                    </a:lnTo>
                    <a:lnTo>
                      <a:pt x="164" y="213"/>
                    </a:lnTo>
                    <a:lnTo>
                      <a:pt x="164" y="213"/>
                    </a:lnTo>
                    <a:lnTo>
                      <a:pt x="164" y="213"/>
                    </a:lnTo>
                    <a:lnTo>
                      <a:pt x="164" y="213"/>
                    </a:lnTo>
                    <a:lnTo>
                      <a:pt x="164" y="213"/>
                    </a:lnTo>
                    <a:lnTo>
                      <a:pt x="164" y="213"/>
                    </a:lnTo>
                    <a:lnTo>
                      <a:pt x="164" y="207"/>
                    </a:lnTo>
                    <a:lnTo>
                      <a:pt x="164" y="207"/>
                    </a:lnTo>
                    <a:lnTo>
                      <a:pt x="164" y="207"/>
                    </a:lnTo>
                    <a:lnTo>
                      <a:pt x="164" y="207"/>
                    </a:lnTo>
                    <a:lnTo>
                      <a:pt x="164" y="201"/>
                    </a:lnTo>
                    <a:lnTo>
                      <a:pt x="164" y="201"/>
                    </a:lnTo>
                    <a:lnTo>
                      <a:pt x="164" y="195"/>
                    </a:lnTo>
                    <a:lnTo>
                      <a:pt x="164" y="195"/>
                    </a:lnTo>
                    <a:lnTo>
                      <a:pt x="164" y="195"/>
                    </a:lnTo>
                    <a:lnTo>
                      <a:pt x="170" y="188"/>
                    </a:lnTo>
                    <a:lnTo>
                      <a:pt x="170" y="188"/>
                    </a:lnTo>
                    <a:lnTo>
                      <a:pt x="170" y="188"/>
                    </a:lnTo>
                    <a:lnTo>
                      <a:pt x="170" y="188"/>
                    </a:lnTo>
                    <a:lnTo>
                      <a:pt x="170" y="188"/>
                    </a:lnTo>
                    <a:lnTo>
                      <a:pt x="170" y="188"/>
                    </a:lnTo>
                    <a:lnTo>
                      <a:pt x="164" y="182"/>
                    </a:lnTo>
                    <a:lnTo>
                      <a:pt x="164" y="182"/>
                    </a:lnTo>
                    <a:lnTo>
                      <a:pt x="164" y="182"/>
                    </a:lnTo>
                    <a:lnTo>
                      <a:pt x="164" y="182"/>
                    </a:lnTo>
                    <a:lnTo>
                      <a:pt x="164" y="182"/>
                    </a:lnTo>
                    <a:lnTo>
                      <a:pt x="164" y="176"/>
                    </a:lnTo>
                    <a:lnTo>
                      <a:pt x="164" y="176"/>
                    </a:lnTo>
                    <a:lnTo>
                      <a:pt x="164" y="176"/>
                    </a:lnTo>
                    <a:lnTo>
                      <a:pt x="157" y="176"/>
                    </a:lnTo>
                    <a:lnTo>
                      <a:pt x="157" y="176"/>
                    </a:lnTo>
                    <a:lnTo>
                      <a:pt x="157" y="176"/>
                    </a:lnTo>
                    <a:lnTo>
                      <a:pt x="157" y="176"/>
                    </a:lnTo>
                    <a:lnTo>
                      <a:pt x="157" y="182"/>
                    </a:lnTo>
                    <a:lnTo>
                      <a:pt x="157" y="182"/>
                    </a:lnTo>
                    <a:lnTo>
                      <a:pt x="164" y="188"/>
                    </a:lnTo>
                    <a:lnTo>
                      <a:pt x="164" y="188"/>
                    </a:lnTo>
                    <a:lnTo>
                      <a:pt x="164" y="188"/>
                    </a:lnTo>
                    <a:lnTo>
                      <a:pt x="164" y="188"/>
                    </a:lnTo>
                    <a:lnTo>
                      <a:pt x="164" y="188"/>
                    </a:lnTo>
                    <a:lnTo>
                      <a:pt x="164" y="188"/>
                    </a:lnTo>
                    <a:lnTo>
                      <a:pt x="157" y="195"/>
                    </a:lnTo>
                    <a:lnTo>
                      <a:pt x="157" y="195"/>
                    </a:lnTo>
                    <a:lnTo>
                      <a:pt x="157" y="195"/>
                    </a:lnTo>
                    <a:lnTo>
                      <a:pt x="151" y="195"/>
                    </a:lnTo>
                    <a:lnTo>
                      <a:pt x="145" y="195"/>
                    </a:lnTo>
                    <a:lnTo>
                      <a:pt x="145" y="195"/>
                    </a:lnTo>
                    <a:lnTo>
                      <a:pt x="145" y="201"/>
                    </a:lnTo>
                    <a:lnTo>
                      <a:pt x="145" y="201"/>
                    </a:lnTo>
                    <a:lnTo>
                      <a:pt x="138" y="201"/>
                    </a:lnTo>
                    <a:lnTo>
                      <a:pt x="138" y="201"/>
                    </a:lnTo>
                    <a:lnTo>
                      <a:pt x="138" y="207"/>
                    </a:lnTo>
                    <a:lnTo>
                      <a:pt x="132" y="207"/>
                    </a:lnTo>
                    <a:lnTo>
                      <a:pt x="132" y="207"/>
                    </a:lnTo>
                    <a:lnTo>
                      <a:pt x="132" y="207"/>
                    </a:lnTo>
                    <a:lnTo>
                      <a:pt x="132" y="207"/>
                    </a:lnTo>
                    <a:lnTo>
                      <a:pt x="126" y="207"/>
                    </a:lnTo>
                    <a:lnTo>
                      <a:pt x="126" y="207"/>
                    </a:lnTo>
                    <a:lnTo>
                      <a:pt x="126" y="207"/>
                    </a:lnTo>
                    <a:lnTo>
                      <a:pt x="126" y="207"/>
                    </a:lnTo>
                    <a:lnTo>
                      <a:pt x="126" y="207"/>
                    </a:lnTo>
                    <a:lnTo>
                      <a:pt x="120" y="207"/>
                    </a:lnTo>
                    <a:lnTo>
                      <a:pt x="120" y="207"/>
                    </a:lnTo>
                    <a:lnTo>
                      <a:pt x="120" y="207"/>
                    </a:lnTo>
                    <a:lnTo>
                      <a:pt x="120" y="207"/>
                    </a:lnTo>
                    <a:lnTo>
                      <a:pt x="113" y="207"/>
                    </a:lnTo>
                    <a:lnTo>
                      <a:pt x="113" y="207"/>
                    </a:lnTo>
                    <a:lnTo>
                      <a:pt x="113" y="207"/>
                    </a:lnTo>
                    <a:lnTo>
                      <a:pt x="113" y="207"/>
                    </a:lnTo>
                    <a:lnTo>
                      <a:pt x="113" y="207"/>
                    </a:lnTo>
                    <a:lnTo>
                      <a:pt x="113" y="207"/>
                    </a:lnTo>
                    <a:lnTo>
                      <a:pt x="107" y="207"/>
                    </a:lnTo>
                    <a:lnTo>
                      <a:pt x="107" y="207"/>
                    </a:lnTo>
                    <a:lnTo>
                      <a:pt x="107" y="207"/>
                    </a:lnTo>
                    <a:lnTo>
                      <a:pt x="107" y="207"/>
                    </a:lnTo>
                    <a:lnTo>
                      <a:pt x="107" y="207"/>
                    </a:lnTo>
                    <a:lnTo>
                      <a:pt x="107" y="201"/>
                    </a:lnTo>
                    <a:lnTo>
                      <a:pt x="101" y="207"/>
                    </a:lnTo>
                    <a:lnTo>
                      <a:pt x="101" y="207"/>
                    </a:lnTo>
                    <a:lnTo>
                      <a:pt x="101" y="207"/>
                    </a:lnTo>
                    <a:lnTo>
                      <a:pt x="101" y="207"/>
                    </a:lnTo>
                    <a:lnTo>
                      <a:pt x="101" y="207"/>
                    </a:lnTo>
                    <a:lnTo>
                      <a:pt x="101" y="201"/>
                    </a:lnTo>
                    <a:lnTo>
                      <a:pt x="101" y="201"/>
                    </a:lnTo>
                    <a:lnTo>
                      <a:pt x="101" y="201"/>
                    </a:lnTo>
                    <a:lnTo>
                      <a:pt x="101" y="201"/>
                    </a:lnTo>
                    <a:lnTo>
                      <a:pt x="101" y="201"/>
                    </a:lnTo>
                    <a:lnTo>
                      <a:pt x="101" y="201"/>
                    </a:lnTo>
                    <a:lnTo>
                      <a:pt x="101" y="195"/>
                    </a:lnTo>
                    <a:lnTo>
                      <a:pt x="101" y="195"/>
                    </a:lnTo>
                    <a:lnTo>
                      <a:pt x="94" y="195"/>
                    </a:lnTo>
                    <a:lnTo>
                      <a:pt x="94" y="188"/>
                    </a:lnTo>
                    <a:lnTo>
                      <a:pt x="94" y="188"/>
                    </a:lnTo>
                    <a:lnTo>
                      <a:pt x="88" y="182"/>
                    </a:lnTo>
                    <a:lnTo>
                      <a:pt x="76" y="182"/>
                    </a:lnTo>
                    <a:lnTo>
                      <a:pt x="76" y="182"/>
                    </a:lnTo>
                    <a:lnTo>
                      <a:pt x="76" y="176"/>
                    </a:lnTo>
                    <a:lnTo>
                      <a:pt x="69" y="176"/>
                    </a:lnTo>
                    <a:lnTo>
                      <a:pt x="69" y="176"/>
                    </a:lnTo>
                    <a:lnTo>
                      <a:pt x="69" y="169"/>
                    </a:lnTo>
                    <a:lnTo>
                      <a:pt x="63" y="169"/>
                    </a:lnTo>
                    <a:lnTo>
                      <a:pt x="63" y="169"/>
                    </a:lnTo>
                    <a:lnTo>
                      <a:pt x="63" y="169"/>
                    </a:lnTo>
                    <a:lnTo>
                      <a:pt x="63" y="163"/>
                    </a:lnTo>
                    <a:lnTo>
                      <a:pt x="63" y="163"/>
                    </a:lnTo>
                    <a:lnTo>
                      <a:pt x="63" y="163"/>
                    </a:lnTo>
                    <a:lnTo>
                      <a:pt x="63" y="163"/>
                    </a:lnTo>
                    <a:lnTo>
                      <a:pt x="63" y="157"/>
                    </a:lnTo>
                    <a:lnTo>
                      <a:pt x="63" y="157"/>
                    </a:lnTo>
                    <a:lnTo>
                      <a:pt x="63" y="157"/>
                    </a:lnTo>
                    <a:lnTo>
                      <a:pt x="63" y="157"/>
                    </a:lnTo>
                    <a:lnTo>
                      <a:pt x="63" y="157"/>
                    </a:lnTo>
                    <a:lnTo>
                      <a:pt x="69" y="157"/>
                    </a:lnTo>
                    <a:lnTo>
                      <a:pt x="69" y="157"/>
                    </a:lnTo>
                    <a:lnTo>
                      <a:pt x="69" y="157"/>
                    </a:lnTo>
                    <a:lnTo>
                      <a:pt x="69" y="157"/>
                    </a:lnTo>
                    <a:lnTo>
                      <a:pt x="69" y="157"/>
                    </a:lnTo>
                    <a:lnTo>
                      <a:pt x="69" y="157"/>
                    </a:lnTo>
                    <a:lnTo>
                      <a:pt x="69" y="157"/>
                    </a:lnTo>
                    <a:lnTo>
                      <a:pt x="69" y="157"/>
                    </a:lnTo>
                    <a:lnTo>
                      <a:pt x="69" y="157"/>
                    </a:lnTo>
                    <a:lnTo>
                      <a:pt x="69" y="157"/>
                    </a:lnTo>
                    <a:lnTo>
                      <a:pt x="69" y="157"/>
                    </a:lnTo>
                    <a:lnTo>
                      <a:pt x="69" y="151"/>
                    </a:lnTo>
                    <a:lnTo>
                      <a:pt x="69" y="151"/>
                    </a:lnTo>
                    <a:lnTo>
                      <a:pt x="69" y="151"/>
                    </a:lnTo>
                    <a:lnTo>
                      <a:pt x="69" y="151"/>
                    </a:lnTo>
                    <a:lnTo>
                      <a:pt x="69" y="151"/>
                    </a:lnTo>
                    <a:lnTo>
                      <a:pt x="69" y="151"/>
                    </a:lnTo>
                    <a:lnTo>
                      <a:pt x="69" y="151"/>
                    </a:lnTo>
                    <a:lnTo>
                      <a:pt x="69" y="151"/>
                    </a:lnTo>
                    <a:lnTo>
                      <a:pt x="69" y="151"/>
                    </a:lnTo>
                    <a:lnTo>
                      <a:pt x="69" y="151"/>
                    </a:lnTo>
                    <a:lnTo>
                      <a:pt x="69" y="151"/>
                    </a:lnTo>
                    <a:lnTo>
                      <a:pt x="69" y="151"/>
                    </a:lnTo>
                    <a:lnTo>
                      <a:pt x="69" y="151"/>
                    </a:lnTo>
                    <a:lnTo>
                      <a:pt x="69" y="157"/>
                    </a:lnTo>
                    <a:lnTo>
                      <a:pt x="69" y="157"/>
                    </a:lnTo>
                    <a:lnTo>
                      <a:pt x="69" y="157"/>
                    </a:lnTo>
                    <a:lnTo>
                      <a:pt x="69" y="157"/>
                    </a:lnTo>
                    <a:lnTo>
                      <a:pt x="69" y="157"/>
                    </a:lnTo>
                    <a:lnTo>
                      <a:pt x="69" y="157"/>
                    </a:lnTo>
                    <a:lnTo>
                      <a:pt x="69" y="157"/>
                    </a:lnTo>
                    <a:lnTo>
                      <a:pt x="76" y="157"/>
                    </a:lnTo>
                    <a:lnTo>
                      <a:pt x="76" y="157"/>
                    </a:lnTo>
                    <a:lnTo>
                      <a:pt x="76" y="157"/>
                    </a:lnTo>
                    <a:lnTo>
                      <a:pt x="76" y="157"/>
                    </a:lnTo>
                    <a:lnTo>
                      <a:pt x="82" y="157"/>
                    </a:lnTo>
                    <a:lnTo>
                      <a:pt x="82" y="151"/>
                    </a:lnTo>
                    <a:lnTo>
                      <a:pt x="82" y="151"/>
                    </a:lnTo>
                    <a:lnTo>
                      <a:pt x="82" y="151"/>
                    </a:lnTo>
                    <a:lnTo>
                      <a:pt x="82" y="151"/>
                    </a:lnTo>
                    <a:lnTo>
                      <a:pt x="82" y="151"/>
                    </a:lnTo>
                    <a:lnTo>
                      <a:pt x="82" y="151"/>
                    </a:lnTo>
                    <a:lnTo>
                      <a:pt x="88" y="151"/>
                    </a:lnTo>
                    <a:lnTo>
                      <a:pt x="88" y="151"/>
                    </a:lnTo>
                    <a:lnTo>
                      <a:pt x="88" y="144"/>
                    </a:lnTo>
                    <a:lnTo>
                      <a:pt x="88" y="144"/>
                    </a:lnTo>
                    <a:lnTo>
                      <a:pt x="88" y="144"/>
                    </a:lnTo>
                    <a:lnTo>
                      <a:pt x="88" y="144"/>
                    </a:lnTo>
                    <a:lnTo>
                      <a:pt x="88" y="144"/>
                    </a:lnTo>
                    <a:lnTo>
                      <a:pt x="88" y="138"/>
                    </a:lnTo>
                    <a:lnTo>
                      <a:pt x="88" y="138"/>
                    </a:lnTo>
                    <a:lnTo>
                      <a:pt x="88" y="138"/>
                    </a:lnTo>
                    <a:lnTo>
                      <a:pt x="88" y="138"/>
                    </a:lnTo>
                    <a:lnTo>
                      <a:pt x="88" y="138"/>
                    </a:lnTo>
                    <a:lnTo>
                      <a:pt x="82" y="138"/>
                    </a:lnTo>
                    <a:lnTo>
                      <a:pt x="82" y="132"/>
                    </a:lnTo>
                    <a:lnTo>
                      <a:pt x="82" y="132"/>
                    </a:lnTo>
                    <a:lnTo>
                      <a:pt x="94" y="132"/>
                    </a:lnTo>
                    <a:lnTo>
                      <a:pt x="94" y="132"/>
                    </a:lnTo>
                    <a:lnTo>
                      <a:pt x="101" y="132"/>
                    </a:lnTo>
                    <a:lnTo>
                      <a:pt x="101" y="132"/>
                    </a:lnTo>
                    <a:lnTo>
                      <a:pt x="101" y="132"/>
                    </a:lnTo>
                    <a:lnTo>
                      <a:pt x="101" y="132"/>
                    </a:lnTo>
                    <a:lnTo>
                      <a:pt x="101" y="132"/>
                    </a:lnTo>
                    <a:lnTo>
                      <a:pt x="107" y="132"/>
                    </a:lnTo>
                    <a:lnTo>
                      <a:pt x="107" y="132"/>
                    </a:lnTo>
                    <a:lnTo>
                      <a:pt x="107" y="132"/>
                    </a:lnTo>
                    <a:lnTo>
                      <a:pt x="113" y="125"/>
                    </a:lnTo>
                    <a:lnTo>
                      <a:pt x="113" y="125"/>
                    </a:lnTo>
                    <a:lnTo>
                      <a:pt x="113" y="125"/>
                    </a:lnTo>
                    <a:lnTo>
                      <a:pt x="113" y="125"/>
                    </a:lnTo>
                    <a:lnTo>
                      <a:pt x="113" y="125"/>
                    </a:lnTo>
                    <a:lnTo>
                      <a:pt x="113" y="125"/>
                    </a:lnTo>
                    <a:lnTo>
                      <a:pt x="107" y="125"/>
                    </a:lnTo>
                    <a:lnTo>
                      <a:pt x="107" y="119"/>
                    </a:lnTo>
                    <a:lnTo>
                      <a:pt x="107" y="119"/>
                    </a:lnTo>
                    <a:lnTo>
                      <a:pt x="107" y="125"/>
                    </a:lnTo>
                    <a:lnTo>
                      <a:pt x="107" y="125"/>
                    </a:lnTo>
                    <a:lnTo>
                      <a:pt x="101" y="132"/>
                    </a:lnTo>
                    <a:lnTo>
                      <a:pt x="101" y="132"/>
                    </a:lnTo>
                    <a:lnTo>
                      <a:pt x="94" y="132"/>
                    </a:lnTo>
                    <a:lnTo>
                      <a:pt x="82" y="132"/>
                    </a:lnTo>
                    <a:lnTo>
                      <a:pt x="82" y="132"/>
                    </a:lnTo>
                    <a:lnTo>
                      <a:pt x="82" y="132"/>
                    </a:lnTo>
                    <a:lnTo>
                      <a:pt x="82" y="132"/>
                    </a:lnTo>
                    <a:lnTo>
                      <a:pt x="82" y="132"/>
                    </a:lnTo>
                    <a:lnTo>
                      <a:pt x="82" y="132"/>
                    </a:lnTo>
                    <a:lnTo>
                      <a:pt x="82" y="132"/>
                    </a:lnTo>
                    <a:lnTo>
                      <a:pt x="82" y="132"/>
                    </a:lnTo>
                    <a:lnTo>
                      <a:pt x="82" y="125"/>
                    </a:lnTo>
                    <a:lnTo>
                      <a:pt x="82" y="125"/>
                    </a:lnTo>
                    <a:lnTo>
                      <a:pt x="82" y="125"/>
                    </a:lnTo>
                    <a:lnTo>
                      <a:pt x="82" y="132"/>
                    </a:lnTo>
                    <a:lnTo>
                      <a:pt x="76" y="132"/>
                    </a:lnTo>
                    <a:lnTo>
                      <a:pt x="76" y="132"/>
                    </a:lnTo>
                    <a:lnTo>
                      <a:pt x="76" y="132"/>
                    </a:lnTo>
                    <a:lnTo>
                      <a:pt x="76" y="132"/>
                    </a:lnTo>
                    <a:lnTo>
                      <a:pt x="69" y="132"/>
                    </a:lnTo>
                    <a:lnTo>
                      <a:pt x="69" y="132"/>
                    </a:lnTo>
                    <a:lnTo>
                      <a:pt x="69" y="132"/>
                    </a:lnTo>
                    <a:lnTo>
                      <a:pt x="76" y="132"/>
                    </a:lnTo>
                    <a:lnTo>
                      <a:pt x="76" y="132"/>
                    </a:lnTo>
                    <a:lnTo>
                      <a:pt x="76" y="132"/>
                    </a:lnTo>
                    <a:lnTo>
                      <a:pt x="76" y="132"/>
                    </a:lnTo>
                    <a:lnTo>
                      <a:pt x="76" y="132"/>
                    </a:lnTo>
                    <a:lnTo>
                      <a:pt x="76" y="138"/>
                    </a:lnTo>
                    <a:lnTo>
                      <a:pt x="69" y="138"/>
                    </a:lnTo>
                    <a:lnTo>
                      <a:pt x="69" y="138"/>
                    </a:lnTo>
                    <a:lnTo>
                      <a:pt x="69" y="144"/>
                    </a:lnTo>
                    <a:lnTo>
                      <a:pt x="69" y="144"/>
                    </a:lnTo>
                    <a:lnTo>
                      <a:pt x="63" y="144"/>
                    </a:lnTo>
                    <a:lnTo>
                      <a:pt x="63" y="144"/>
                    </a:lnTo>
                    <a:lnTo>
                      <a:pt x="63" y="151"/>
                    </a:lnTo>
                    <a:lnTo>
                      <a:pt x="63" y="151"/>
                    </a:lnTo>
                    <a:lnTo>
                      <a:pt x="63" y="151"/>
                    </a:lnTo>
                    <a:lnTo>
                      <a:pt x="63" y="151"/>
                    </a:lnTo>
                    <a:lnTo>
                      <a:pt x="63" y="151"/>
                    </a:lnTo>
                    <a:lnTo>
                      <a:pt x="63" y="151"/>
                    </a:lnTo>
                    <a:lnTo>
                      <a:pt x="63" y="144"/>
                    </a:lnTo>
                    <a:lnTo>
                      <a:pt x="63" y="144"/>
                    </a:lnTo>
                    <a:lnTo>
                      <a:pt x="63" y="144"/>
                    </a:lnTo>
                    <a:lnTo>
                      <a:pt x="63" y="144"/>
                    </a:lnTo>
                    <a:lnTo>
                      <a:pt x="57" y="144"/>
                    </a:lnTo>
                    <a:lnTo>
                      <a:pt x="57" y="138"/>
                    </a:lnTo>
                    <a:lnTo>
                      <a:pt x="57" y="138"/>
                    </a:lnTo>
                    <a:lnTo>
                      <a:pt x="63" y="138"/>
                    </a:lnTo>
                    <a:lnTo>
                      <a:pt x="63" y="138"/>
                    </a:lnTo>
                    <a:lnTo>
                      <a:pt x="63" y="138"/>
                    </a:lnTo>
                    <a:lnTo>
                      <a:pt x="63" y="138"/>
                    </a:lnTo>
                    <a:lnTo>
                      <a:pt x="63" y="138"/>
                    </a:lnTo>
                    <a:lnTo>
                      <a:pt x="63" y="138"/>
                    </a:lnTo>
                    <a:lnTo>
                      <a:pt x="63" y="138"/>
                    </a:lnTo>
                    <a:lnTo>
                      <a:pt x="57" y="138"/>
                    </a:lnTo>
                    <a:lnTo>
                      <a:pt x="57" y="138"/>
                    </a:lnTo>
                    <a:lnTo>
                      <a:pt x="57" y="138"/>
                    </a:lnTo>
                    <a:lnTo>
                      <a:pt x="57" y="138"/>
                    </a:lnTo>
                    <a:lnTo>
                      <a:pt x="57" y="138"/>
                    </a:lnTo>
                    <a:lnTo>
                      <a:pt x="57" y="132"/>
                    </a:lnTo>
                    <a:lnTo>
                      <a:pt x="57" y="132"/>
                    </a:lnTo>
                    <a:lnTo>
                      <a:pt x="50" y="132"/>
                    </a:lnTo>
                    <a:lnTo>
                      <a:pt x="50" y="132"/>
                    </a:lnTo>
                    <a:lnTo>
                      <a:pt x="50" y="132"/>
                    </a:lnTo>
                    <a:lnTo>
                      <a:pt x="57" y="132"/>
                    </a:lnTo>
                    <a:lnTo>
                      <a:pt x="57" y="138"/>
                    </a:lnTo>
                    <a:lnTo>
                      <a:pt x="57" y="138"/>
                    </a:lnTo>
                    <a:lnTo>
                      <a:pt x="57" y="138"/>
                    </a:lnTo>
                    <a:lnTo>
                      <a:pt x="57" y="138"/>
                    </a:lnTo>
                    <a:lnTo>
                      <a:pt x="57" y="138"/>
                    </a:lnTo>
                    <a:lnTo>
                      <a:pt x="50" y="138"/>
                    </a:lnTo>
                    <a:lnTo>
                      <a:pt x="50" y="138"/>
                    </a:lnTo>
                    <a:lnTo>
                      <a:pt x="50" y="138"/>
                    </a:lnTo>
                    <a:lnTo>
                      <a:pt x="50" y="138"/>
                    </a:lnTo>
                    <a:lnTo>
                      <a:pt x="50" y="138"/>
                    </a:lnTo>
                    <a:lnTo>
                      <a:pt x="50" y="138"/>
                    </a:lnTo>
                    <a:lnTo>
                      <a:pt x="50" y="138"/>
                    </a:lnTo>
                    <a:lnTo>
                      <a:pt x="50" y="138"/>
                    </a:lnTo>
                    <a:lnTo>
                      <a:pt x="44" y="138"/>
                    </a:lnTo>
                    <a:lnTo>
                      <a:pt x="44" y="138"/>
                    </a:lnTo>
                    <a:lnTo>
                      <a:pt x="38" y="138"/>
                    </a:lnTo>
                    <a:lnTo>
                      <a:pt x="38" y="138"/>
                    </a:lnTo>
                    <a:lnTo>
                      <a:pt x="38" y="138"/>
                    </a:lnTo>
                    <a:lnTo>
                      <a:pt x="38" y="138"/>
                    </a:lnTo>
                    <a:lnTo>
                      <a:pt x="38" y="138"/>
                    </a:lnTo>
                    <a:lnTo>
                      <a:pt x="38" y="144"/>
                    </a:lnTo>
                    <a:lnTo>
                      <a:pt x="44" y="144"/>
                    </a:lnTo>
                    <a:lnTo>
                      <a:pt x="44" y="144"/>
                    </a:lnTo>
                    <a:lnTo>
                      <a:pt x="44" y="144"/>
                    </a:lnTo>
                    <a:lnTo>
                      <a:pt x="44" y="144"/>
                    </a:lnTo>
                    <a:lnTo>
                      <a:pt x="44" y="151"/>
                    </a:lnTo>
                    <a:lnTo>
                      <a:pt x="44" y="151"/>
                    </a:lnTo>
                    <a:lnTo>
                      <a:pt x="44" y="157"/>
                    </a:lnTo>
                    <a:lnTo>
                      <a:pt x="44" y="157"/>
                    </a:lnTo>
                    <a:lnTo>
                      <a:pt x="44" y="157"/>
                    </a:lnTo>
                    <a:lnTo>
                      <a:pt x="44" y="157"/>
                    </a:lnTo>
                    <a:lnTo>
                      <a:pt x="44" y="157"/>
                    </a:lnTo>
                    <a:lnTo>
                      <a:pt x="44" y="157"/>
                    </a:lnTo>
                    <a:lnTo>
                      <a:pt x="50" y="157"/>
                    </a:lnTo>
                    <a:lnTo>
                      <a:pt x="50" y="157"/>
                    </a:lnTo>
                    <a:lnTo>
                      <a:pt x="50" y="157"/>
                    </a:lnTo>
                    <a:lnTo>
                      <a:pt x="50" y="157"/>
                    </a:lnTo>
                    <a:lnTo>
                      <a:pt x="50" y="157"/>
                    </a:lnTo>
                    <a:lnTo>
                      <a:pt x="50" y="163"/>
                    </a:lnTo>
                    <a:lnTo>
                      <a:pt x="44" y="163"/>
                    </a:lnTo>
                    <a:lnTo>
                      <a:pt x="44" y="163"/>
                    </a:lnTo>
                    <a:lnTo>
                      <a:pt x="50" y="163"/>
                    </a:lnTo>
                    <a:lnTo>
                      <a:pt x="44" y="163"/>
                    </a:lnTo>
                    <a:lnTo>
                      <a:pt x="44" y="163"/>
                    </a:lnTo>
                    <a:lnTo>
                      <a:pt x="44" y="163"/>
                    </a:lnTo>
                    <a:lnTo>
                      <a:pt x="44" y="163"/>
                    </a:lnTo>
                    <a:lnTo>
                      <a:pt x="44" y="163"/>
                    </a:lnTo>
                    <a:lnTo>
                      <a:pt x="44" y="163"/>
                    </a:lnTo>
                    <a:lnTo>
                      <a:pt x="44" y="163"/>
                    </a:lnTo>
                    <a:lnTo>
                      <a:pt x="44" y="163"/>
                    </a:lnTo>
                    <a:lnTo>
                      <a:pt x="44" y="169"/>
                    </a:lnTo>
                    <a:lnTo>
                      <a:pt x="44" y="169"/>
                    </a:lnTo>
                    <a:lnTo>
                      <a:pt x="38" y="169"/>
                    </a:lnTo>
                    <a:lnTo>
                      <a:pt x="38" y="169"/>
                    </a:lnTo>
                    <a:lnTo>
                      <a:pt x="38" y="176"/>
                    </a:lnTo>
                    <a:lnTo>
                      <a:pt x="38" y="176"/>
                    </a:lnTo>
                    <a:lnTo>
                      <a:pt x="38" y="176"/>
                    </a:lnTo>
                    <a:lnTo>
                      <a:pt x="38" y="176"/>
                    </a:lnTo>
                    <a:lnTo>
                      <a:pt x="38" y="176"/>
                    </a:lnTo>
                    <a:lnTo>
                      <a:pt x="38" y="176"/>
                    </a:lnTo>
                    <a:lnTo>
                      <a:pt x="38" y="176"/>
                    </a:lnTo>
                    <a:lnTo>
                      <a:pt x="38" y="176"/>
                    </a:lnTo>
                    <a:lnTo>
                      <a:pt x="38" y="176"/>
                    </a:lnTo>
                    <a:lnTo>
                      <a:pt x="38" y="176"/>
                    </a:lnTo>
                    <a:lnTo>
                      <a:pt x="38" y="182"/>
                    </a:lnTo>
                    <a:lnTo>
                      <a:pt x="38" y="182"/>
                    </a:lnTo>
                    <a:lnTo>
                      <a:pt x="38" y="182"/>
                    </a:lnTo>
                    <a:lnTo>
                      <a:pt x="38" y="182"/>
                    </a:lnTo>
                    <a:lnTo>
                      <a:pt x="38" y="182"/>
                    </a:lnTo>
                    <a:lnTo>
                      <a:pt x="44" y="182"/>
                    </a:lnTo>
                    <a:lnTo>
                      <a:pt x="38" y="182"/>
                    </a:lnTo>
                    <a:lnTo>
                      <a:pt x="38" y="182"/>
                    </a:lnTo>
                    <a:lnTo>
                      <a:pt x="38" y="182"/>
                    </a:lnTo>
                    <a:lnTo>
                      <a:pt x="38" y="182"/>
                    </a:lnTo>
                    <a:lnTo>
                      <a:pt x="38" y="182"/>
                    </a:lnTo>
                    <a:lnTo>
                      <a:pt x="38" y="182"/>
                    </a:lnTo>
                    <a:lnTo>
                      <a:pt x="38" y="182"/>
                    </a:lnTo>
                    <a:lnTo>
                      <a:pt x="38" y="182"/>
                    </a:lnTo>
                    <a:lnTo>
                      <a:pt x="38" y="182"/>
                    </a:lnTo>
                    <a:lnTo>
                      <a:pt x="38" y="176"/>
                    </a:lnTo>
                    <a:lnTo>
                      <a:pt x="38" y="176"/>
                    </a:lnTo>
                    <a:lnTo>
                      <a:pt x="38" y="182"/>
                    </a:lnTo>
                    <a:lnTo>
                      <a:pt x="38" y="182"/>
                    </a:lnTo>
                    <a:lnTo>
                      <a:pt x="32" y="182"/>
                    </a:lnTo>
                    <a:lnTo>
                      <a:pt x="32" y="182"/>
                    </a:lnTo>
                    <a:lnTo>
                      <a:pt x="32" y="182"/>
                    </a:lnTo>
                    <a:lnTo>
                      <a:pt x="32" y="188"/>
                    </a:lnTo>
                    <a:lnTo>
                      <a:pt x="32" y="188"/>
                    </a:lnTo>
                    <a:lnTo>
                      <a:pt x="32" y="188"/>
                    </a:lnTo>
                    <a:lnTo>
                      <a:pt x="32" y="188"/>
                    </a:lnTo>
                    <a:lnTo>
                      <a:pt x="25" y="188"/>
                    </a:lnTo>
                    <a:lnTo>
                      <a:pt x="25" y="182"/>
                    </a:lnTo>
                    <a:lnTo>
                      <a:pt x="25" y="182"/>
                    </a:lnTo>
                    <a:lnTo>
                      <a:pt x="25" y="182"/>
                    </a:lnTo>
                    <a:lnTo>
                      <a:pt x="25" y="182"/>
                    </a:lnTo>
                    <a:lnTo>
                      <a:pt x="19" y="182"/>
                    </a:lnTo>
                    <a:lnTo>
                      <a:pt x="19" y="182"/>
                    </a:lnTo>
                    <a:lnTo>
                      <a:pt x="19" y="182"/>
                    </a:lnTo>
                    <a:lnTo>
                      <a:pt x="13" y="182"/>
                    </a:lnTo>
                    <a:lnTo>
                      <a:pt x="13" y="182"/>
                    </a:lnTo>
                    <a:lnTo>
                      <a:pt x="13" y="188"/>
                    </a:lnTo>
                    <a:lnTo>
                      <a:pt x="13" y="188"/>
                    </a:lnTo>
                    <a:lnTo>
                      <a:pt x="13" y="188"/>
                    </a:lnTo>
                    <a:lnTo>
                      <a:pt x="19" y="188"/>
                    </a:lnTo>
                    <a:lnTo>
                      <a:pt x="19" y="188"/>
                    </a:lnTo>
                    <a:lnTo>
                      <a:pt x="19" y="188"/>
                    </a:lnTo>
                    <a:lnTo>
                      <a:pt x="19" y="195"/>
                    </a:lnTo>
                    <a:lnTo>
                      <a:pt x="19" y="195"/>
                    </a:lnTo>
                    <a:lnTo>
                      <a:pt x="19" y="195"/>
                    </a:lnTo>
                    <a:lnTo>
                      <a:pt x="19" y="195"/>
                    </a:lnTo>
                    <a:lnTo>
                      <a:pt x="19" y="195"/>
                    </a:lnTo>
                    <a:lnTo>
                      <a:pt x="19" y="195"/>
                    </a:lnTo>
                    <a:lnTo>
                      <a:pt x="19" y="195"/>
                    </a:lnTo>
                    <a:lnTo>
                      <a:pt x="19" y="201"/>
                    </a:lnTo>
                    <a:lnTo>
                      <a:pt x="19" y="201"/>
                    </a:lnTo>
                    <a:lnTo>
                      <a:pt x="19" y="201"/>
                    </a:lnTo>
                    <a:lnTo>
                      <a:pt x="19" y="201"/>
                    </a:lnTo>
                    <a:lnTo>
                      <a:pt x="19" y="201"/>
                    </a:lnTo>
                    <a:lnTo>
                      <a:pt x="19" y="201"/>
                    </a:lnTo>
                    <a:lnTo>
                      <a:pt x="25" y="201"/>
                    </a:lnTo>
                    <a:lnTo>
                      <a:pt x="25" y="201"/>
                    </a:lnTo>
                    <a:lnTo>
                      <a:pt x="25" y="201"/>
                    </a:lnTo>
                    <a:lnTo>
                      <a:pt x="25" y="201"/>
                    </a:lnTo>
                    <a:lnTo>
                      <a:pt x="25" y="201"/>
                    </a:lnTo>
                    <a:lnTo>
                      <a:pt x="25" y="201"/>
                    </a:lnTo>
                    <a:lnTo>
                      <a:pt x="25" y="201"/>
                    </a:lnTo>
                    <a:lnTo>
                      <a:pt x="19" y="201"/>
                    </a:lnTo>
                    <a:lnTo>
                      <a:pt x="19" y="201"/>
                    </a:lnTo>
                    <a:lnTo>
                      <a:pt x="25" y="201"/>
                    </a:lnTo>
                    <a:lnTo>
                      <a:pt x="19" y="201"/>
                    </a:lnTo>
                    <a:lnTo>
                      <a:pt x="19" y="201"/>
                    </a:lnTo>
                    <a:lnTo>
                      <a:pt x="19" y="201"/>
                    </a:lnTo>
                    <a:lnTo>
                      <a:pt x="19" y="201"/>
                    </a:lnTo>
                    <a:lnTo>
                      <a:pt x="19" y="201"/>
                    </a:lnTo>
                    <a:lnTo>
                      <a:pt x="19" y="201"/>
                    </a:lnTo>
                    <a:lnTo>
                      <a:pt x="19" y="201"/>
                    </a:lnTo>
                    <a:lnTo>
                      <a:pt x="19" y="195"/>
                    </a:lnTo>
                    <a:lnTo>
                      <a:pt x="19" y="195"/>
                    </a:lnTo>
                    <a:lnTo>
                      <a:pt x="19" y="195"/>
                    </a:lnTo>
                    <a:lnTo>
                      <a:pt x="19" y="195"/>
                    </a:lnTo>
                    <a:lnTo>
                      <a:pt x="19" y="195"/>
                    </a:lnTo>
                    <a:lnTo>
                      <a:pt x="19" y="195"/>
                    </a:lnTo>
                    <a:lnTo>
                      <a:pt x="19" y="195"/>
                    </a:lnTo>
                    <a:lnTo>
                      <a:pt x="19" y="195"/>
                    </a:lnTo>
                    <a:lnTo>
                      <a:pt x="13" y="195"/>
                    </a:lnTo>
                    <a:lnTo>
                      <a:pt x="13" y="195"/>
                    </a:lnTo>
                    <a:lnTo>
                      <a:pt x="13" y="195"/>
                    </a:lnTo>
                    <a:lnTo>
                      <a:pt x="13" y="201"/>
                    </a:lnTo>
                    <a:lnTo>
                      <a:pt x="13" y="201"/>
                    </a:lnTo>
                    <a:lnTo>
                      <a:pt x="13" y="201"/>
                    </a:lnTo>
                    <a:lnTo>
                      <a:pt x="13" y="201"/>
                    </a:lnTo>
                    <a:lnTo>
                      <a:pt x="13" y="201"/>
                    </a:lnTo>
                    <a:lnTo>
                      <a:pt x="13" y="201"/>
                    </a:lnTo>
                    <a:lnTo>
                      <a:pt x="13" y="201"/>
                    </a:lnTo>
                    <a:lnTo>
                      <a:pt x="13" y="201"/>
                    </a:lnTo>
                    <a:lnTo>
                      <a:pt x="13" y="201"/>
                    </a:lnTo>
                    <a:lnTo>
                      <a:pt x="13" y="201"/>
                    </a:lnTo>
                    <a:lnTo>
                      <a:pt x="13" y="201"/>
                    </a:lnTo>
                    <a:lnTo>
                      <a:pt x="13" y="201"/>
                    </a:lnTo>
                    <a:lnTo>
                      <a:pt x="6" y="201"/>
                    </a:lnTo>
                    <a:lnTo>
                      <a:pt x="6" y="201"/>
                    </a:lnTo>
                    <a:lnTo>
                      <a:pt x="6" y="201"/>
                    </a:lnTo>
                    <a:lnTo>
                      <a:pt x="6" y="201"/>
                    </a:lnTo>
                    <a:lnTo>
                      <a:pt x="6" y="201"/>
                    </a:lnTo>
                    <a:lnTo>
                      <a:pt x="6" y="201"/>
                    </a:lnTo>
                    <a:lnTo>
                      <a:pt x="6" y="201"/>
                    </a:lnTo>
                    <a:lnTo>
                      <a:pt x="6" y="201"/>
                    </a:lnTo>
                    <a:lnTo>
                      <a:pt x="6" y="201"/>
                    </a:lnTo>
                    <a:lnTo>
                      <a:pt x="6" y="201"/>
                    </a:lnTo>
                    <a:lnTo>
                      <a:pt x="6" y="201"/>
                    </a:lnTo>
                    <a:lnTo>
                      <a:pt x="6" y="201"/>
                    </a:lnTo>
                    <a:lnTo>
                      <a:pt x="6" y="201"/>
                    </a:lnTo>
                    <a:lnTo>
                      <a:pt x="6" y="201"/>
                    </a:lnTo>
                    <a:lnTo>
                      <a:pt x="6" y="201"/>
                    </a:lnTo>
                    <a:lnTo>
                      <a:pt x="6" y="201"/>
                    </a:lnTo>
                    <a:lnTo>
                      <a:pt x="0" y="201"/>
                    </a:lnTo>
                    <a:lnTo>
                      <a:pt x="0" y="201"/>
                    </a:lnTo>
                    <a:lnTo>
                      <a:pt x="0" y="201"/>
                    </a:lnTo>
                    <a:lnTo>
                      <a:pt x="0" y="201"/>
                    </a:lnTo>
                    <a:lnTo>
                      <a:pt x="0" y="201"/>
                    </a:lnTo>
                    <a:lnTo>
                      <a:pt x="0" y="201"/>
                    </a:lnTo>
                    <a:lnTo>
                      <a:pt x="0" y="201"/>
                    </a:lnTo>
                    <a:lnTo>
                      <a:pt x="0" y="201"/>
                    </a:lnTo>
                    <a:lnTo>
                      <a:pt x="0" y="201"/>
                    </a:lnTo>
                    <a:lnTo>
                      <a:pt x="0" y="201"/>
                    </a:lnTo>
                    <a:lnTo>
                      <a:pt x="0" y="201"/>
                    </a:lnTo>
                    <a:lnTo>
                      <a:pt x="0" y="201"/>
                    </a:lnTo>
                    <a:lnTo>
                      <a:pt x="0" y="201"/>
                    </a:lnTo>
                    <a:lnTo>
                      <a:pt x="0" y="201"/>
                    </a:lnTo>
                    <a:lnTo>
                      <a:pt x="0" y="201"/>
                    </a:lnTo>
                    <a:lnTo>
                      <a:pt x="0" y="201"/>
                    </a:lnTo>
                    <a:lnTo>
                      <a:pt x="0" y="201"/>
                    </a:lnTo>
                    <a:lnTo>
                      <a:pt x="0" y="201"/>
                    </a:lnTo>
                    <a:lnTo>
                      <a:pt x="0" y="201"/>
                    </a:lnTo>
                    <a:lnTo>
                      <a:pt x="0" y="195"/>
                    </a:lnTo>
                    <a:lnTo>
                      <a:pt x="0" y="195"/>
                    </a:lnTo>
                    <a:lnTo>
                      <a:pt x="0" y="195"/>
                    </a:lnTo>
                    <a:lnTo>
                      <a:pt x="0" y="195"/>
                    </a:lnTo>
                    <a:lnTo>
                      <a:pt x="0" y="195"/>
                    </a:lnTo>
                    <a:lnTo>
                      <a:pt x="0" y="195"/>
                    </a:lnTo>
                    <a:lnTo>
                      <a:pt x="0" y="195"/>
                    </a:lnTo>
                    <a:lnTo>
                      <a:pt x="0" y="195"/>
                    </a:lnTo>
                    <a:lnTo>
                      <a:pt x="0" y="201"/>
                    </a:lnTo>
                    <a:lnTo>
                      <a:pt x="0" y="201"/>
                    </a:lnTo>
                    <a:lnTo>
                      <a:pt x="0" y="201"/>
                    </a:lnTo>
                    <a:lnTo>
                      <a:pt x="0" y="201"/>
                    </a:lnTo>
                    <a:lnTo>
                      <a:pt x="0" y="201"/>
                    </a:lnTo>
                    <a:lnTo>
                      <a:pt x="0" y="201"/>
                    </a:lnTo>
                    <a:lnTo>
                      <a:pt x="0" y="201"/>
                    </a:lnTo>
                    <a:lnTo>
                      <a:pt x="6" y="201"/>
                    </a:lnTo>
                    <a:lnTo>
                      <a:pt x="6" y="201"/>
                    </a:lnTo>
                    <a:lnTo>
                      <a:pt x="6" y="201"/>
                    </a:lnTo>
                    <a:lnTo>
                      <a:pt x="6" y="201"/>
                    </a:lnTo>
                    <a:lnTo>
                      <a:pt x="6" y="201"/>
                    </a:lnTo>
                    <a:lnTo>
                      <a:pt x="6" y="201"/>
                    </a:lnTo>
                    <a:lnTo>
                      <a:pt x="6" y="201"/>
                    </a:lnTo>
                    <a:lnTo>
                      <a:pt x="6" y="201"/>
                    </a:lnTo>
                    <a:lnTo>
                      <a:pt x="6" y="195"/>
                    </a:lnTo>
                    <a:lnTo>
                      <a:pt x="13" y="195"/>
                    </a:lnTo>
                    <a:lnTo>
                      <a:pt x="13" y="195"/>
                    </a:lnTo>
                    <a:lnTo>
                      <a:pt x="13" y="195"/>
                    </a:lnTo>
                    <a:lnTo>
                      <a:pt x="13" y="195"/>
                    </a:lnTo>
                    <a:lnTo>
                      <a:pt x="13" y="195"/>
                    </a:lnTo>
                    <a:lnTo>
                      <a:pt x="13" y="188"/>
                    </a:lnTo>
                    <a:lnTo>
                      <a:pt x="13" y="188"/>
                    </a:lnTo>
                    <a:lnTo>
                      <a:pt x="13" y="188"/>
                    </a:lnTo>
                    <a:lnTo>
                      <a:pt x="13" y="188"/>
                    </a:lnTo>
                    <a:lnTo>
                      <a:pt x="13" y="188"/>
                    </a:lnTo>
                    <a:lnTo>
                      <a:pt x="13" y="182"/>
                    </a:lnTo>
                    <a:lnTo>
                      <a:pt x="13" y="182"/>
                    </a:lnTo>
                    <a:lnTo>
                      <a:pt x="13" y="182"/>
                    </a:lnTo>
                    <a:lnTo>
                      <a:pt x="13" y="182"/>
                    </a:lnTo>
                    <a:lnTo>
                      <a:pt x="19" y="182"/>
                    </a:lnTo>
                    <a:lnTo>
                      <a:pt x="19" y="182"/>
                    </a:lnTo>
                    <a:lnTo>
                      <a:pt x="19" y="182"/>
                    </a:lnTo>
                    <a:lnTo>
                      <a:pt x="19" y="182"/>
                    </a:lnTo>
                    <a:lnTo>
                      <a:pt x="25" y="182"/>
                    </a:lnTo>
                    <a:lnTo>
                      <a:pt x="25" y="182"/>
                    </a:lnTo>
                    <a:lnTo>
                      <a:pt x="25" y="182"/>
                    </a:lnTo>
                    <a:lnTo>
                      <a:pt x="25" y="182"/>
                    </a:lnTo>
                    <a:lnTo>
                      <a:pt x="32" y="182"/>
                    </a:lnTo>
                    <a:lnTo>
                      <a:pt x="32" y="182"/>
                    </a:lnTo>
                    <a:lnTo>
                      <a:pt x="32" y="182"/>
                    </a:lnTo>
                    <a:lnTo>
                      <a:pt x="32" y="182"/>
                    </a:lnTo>
                    <a:lnTo>
                      <a:pt x="32" y="182"/>
                    </a:lnTo>
                    <a:lnTo>
                      <a:pt x="32" y="176"/>
                    </a:lnTo>
                    <a:lnTo>
                      <a:pt x="32" y="176"/>
                    </a:lnTo>
                    <a:lnTo>
                      <a:pt x="32" y="169"/>
                    </a:lnTo>
                    <a:lnTo>
                      <a:pt x="32" y="169"/>
                    </a:lnTo>
                    <a:lnTo>
                      <a:pt x="32" y="169"/>
                    </a:lnTo>
                    <a:lnTo>
                      <a:pt x="38" y="169"/>
                    </a:lnTo>
                    <a:lnTo>
                      <a:pt x="38" y="163"/>
                    </a:lnTo>
                    <a:lnTo>
                      <a:pt x="38" y="163"/>
                    </a:lnTo>
                    <a:lnTo>
                      <a:pt x="38" y="163"/>
                    </a:lnTo>
                    <a:lnTo>
                      <a:pt x="38" y="163"/>
                    </a:lnTo>
                    <a:lnTo>
                      <a:pt x="38" y="163"/>
                    </a:lnTo>
                    <a:lnTo>
                      <a:pt x="38" y="163"/>
                    </a:lnTo>
                    <a:lnTo>
                      <a:pt x="38" y="163"/>
                    </a:lnTo>
                    <a:lnTo>
                      <a:pt x="38" y="163"/>
                    </a:lnTo>
                    <a:lnTo>
                      <a:pt x="38" y="163"/>
                    </a:lnTo>
                    <a:lnTo>
                      <a:pt x="38" y="163"/>
                    </a:lnTo>
                    <a:lnTo>
                      <a:pt x="38" y="163"/>
                    </a:lnTo>
                    <a:lnTo>
                      <a:pt x="38" y="163"/>
                    </a:lnTo>
                    <a:lnTo>
                      <a:pt x="38" y="157"/>
                    </a:lnTo>
                    <a:lnTo>
                      <a:pt x="38" y="157"/>
                    </a:lnTo>
                    <a:lnTo>
                      <a:pt x="38" y="157"/>
                    </a:lnTo>
                    <a:lnTo>
                      <a:pt x="38" y="157"/>
                    </a:lnTo>
                    <a:lnTo>
                      <a:pt x="38" y="157"/>
                    </a:lnTo>
                    <a:lnTo>
                      <a:pt x="38" y="157"/>
                    </a:lnTo>
                    <a:lnTo>
                      <a:pt x="38" y="157"/>
                    </a:lnTo>
                    <a:lnTo>
                      <a:pt x="38" y="157"/>
                    </a:lnTo>
                    <a:lnTo>
                      <a:pt x="38" y="151"/>
                    </a:lnTo>
                    <a:lnTo>
                      <a:pt x="38" y="151"/>
                    </a:lnTo>
                    <a:lnTo>
                      <a:pt x="38" y="151"/>
                    </a:lnTo>
                    <a:lnTo>
                      <a:pt x="38" y="151"/>
                    </a:lnTo>
                    <a:lnTo>
                      <a:pt x="38" y="151"/>
                    </a:lnTo>
                    <a:lnTo>
                      <a:pt x="32" y="151"/>
                    </a:lnTo>
                    <a:lnTo>
                      <a:pt x="32" y="151"/>
                    </a:lnTo>
                    <a:lnTo>
                      <a:pt x="32" y="151"/>
                    </a:lnTo>
                    <a:lnTo>
                      <a:pt x="32" y="151"/>
                    </a:lnTo>
                    <a:lnTo>
                      <a:pt x="32" y="151"/>
                    </a:lnTo>
                    <a:lnTo>
                      <a:pt x="32" y="157"/>
                    </a:lnTo>
                    <a:lnTo>
                      <a:pt x="32" y="157"/>
                    </a:lnTo>
                    <a:lnTo>
                      <a:pt x="32" y="157"/>
                    </a:lnTo>
                    <a:lnTo>
                      <a:pt x="32" y="157"/>
                    </a:lnTo>
                    <a:lnTo>
                      <a:pt x="32" y="157"/>
                    </a:lnTo>
                    <a:lnTo>
                      <a:pt x="32" y="151"/>
                    </a:lnTo>
                    <a:lnTo>
                      <a:pt x="32" y="151"/>
                    </a:lnTo>
                    <a:lnTo>
                      <a:pt x="32" y="151"/>
                    </a:lnTo>
                    <a:lnTo>
                      <a:pt x="32" y="151"/>
                    </a:lnTo>
                    <a:lnTo>
                      <a:pt x="32" y="151"/>
                    </a:lnTo>
                    <a:lnTo>
                      <a:pt x="25" y="144"/>
                    </a:lnTo>
                    <a:lnTo>
                      <a:pt x="25" y="144"/>
                    </a:lnTo>
                    <a:lnTo>
                      <a:pt x="25" y="144"/>
                    </a:lnTo>
                    <a:lnTo>
                      <a:pt x="25" y="144"/>
                    </a:lnTo>
                    <a:lnTo>
                      <a:pt x="32" y="144"/>
                    </a:lnTo>
                    <a:lnTo>
                      <a:pt x="32" y="144"/>
                    </a:lnTo>
                    <a:lnTo>
                      <a:pt x="32" y="144"/>
                    </a:lnTo>
                    <a:lnTo>
                      <a:pt x="32" y="144"/>
                    </a:lnTo>
                    <a:lnTo>
                      <a:pt x="25" y="144"/>
                    </a:lnTo>
                    <a:lnTo>
                      <a:pt x="25" y="138"/>
                    </a:lnTo>
                    <a:lnTo>
                      <a:pt x="25" y="138"/>
                    </a:lnTo>
                    <a:lnTo>
                      <a:pt x="25" y="138"/>
                    </a:lnTo>
                    <a:lnTo>
                      <a:pt x="32" y="138"/>
                    </a:lnTo>
                    <a:lnTo>
                      <a:pt x="32" y="138"/>
                    </a:lnTo>
                    <a:lnTo>
                      <a:pt x="32" y="138"/>
                    </a:lnTo>
                    <a:lnTo>
                      <a:pt x="32" y="138"/>
                    </a:lnTo>
                    <a:lnTo>
                      <a:pt x="32" y="132"/>
                    </a:lnTo>
                    <a:lnTo>
                      <a:pt x="32" y="132"/>
                    </a:lnTo>
                    <a:lnTo>
                      <a:pt x="32" y="132"/>
                    </a:lnTo>
                    <a:lnTo>
                      <a:pt x="25" y="132"/>
                    </a:lnTo>
                    <a:lnTo>
                      <a:pt x="25" y="132"/>
                    </a:lnTo>
                    <a:lnTo>
                      <a:pt x="25" y="132"/>
                    </a:lnTo>
                    <a:lnTo>
                      <a:pt x="25" y="132"/>
                    </a:lnTo>
                    <a:lnTo>
                      <a:pt x="25" y="132"/>
                    </a:lnTo>
                    <a:lnTo>
                      <a:pt x="25" y="132"/>
                    </a:lnTo>
                    <a:lnTo>
                      <a:pt x="25" y="132"/>
                    </a:lnTo>
                    <a:lnTo>
                      <a:pt x="25" y="132"/>
                    </a:lnTo>
                    <a:lnTo>
                      <a:pt x="25" y="132"/>
                    </a:lnTo>
                    <a:lnTo>
                      <a:pt x="25" y="132"/>
                    </a:lnTo>
                    <a:lnTo>
                      <a:pt x="25" y="132"/>
                    </a:lnTo>
                    <a:lnTo>
                      <a:pt x="25" y="132"/>
                    </a:lnTo>
                    <a:lnTo>
                      <a:pt x="25" y="132"/>
                    </a:lnTo>
                    <a:lnTo>
                      <a:pt x="19" y="132"/>
                    </a:lnTo>
                    <a:lnTo>
                      <a:pt x="19" y="132"/>
                    </a:lnTo>
                    <a:lnTo>
                      <a:pt x="19" y="132"/>
                    </a:lnTo>
                    <a:lnTo>
                      <a:pt x="19" y="125"/>
                    </a:lnTo>
                    <a:lnTo>
                      <a:pt x="19" y="125"/>
                    </a:lnTo>
                    <a:lnTo>
                      <a:pt x="19" y="125"/>
                    </a:lnTo>
                    <a:lnTo>
                      <a:pt x="19" y="125"/>
                    </a:lnTo>
                    <a:lnTo>
                      <a:pt x="19" y="125"/>
                    </a:lnTo>
                    <a:lnTo>
                      <a:pt x="19" y="125"/>
                    </a:lnTo>
                    <a:lnTo>
                      <a:pt x="25" y="125"/>
                    </a:lnTo>
                    <a:lnTo>
                      <a:pt x="25" y="125"/>
                    </a:lnTo>
                    <a:lnTo>
                      <a:pt x="25" y="125"/>
                    </a:lnTo>
                    <a:lnTo>
                      <a:pt x="25" y="125"/>
                    </a:lnTo>
                    <a:lnTo>
                      <a:pt x="25" y="125"/>
                    </a:lnTo>
                    <a:lnTo>
                      <a:pt x="25" y="125"/>
                    </a:lnTo>
                    <a:lnTo>
                      <a:pt x="25" y="132"/>
                    </a:lnTo>
                    <a:lnTo>
                      <a:pt x="25" y="132"/>
                    </a:lnTo>
                    <a:lnTo>
                      <a:pt x="25" y="132"/>
                    </a:lnTo>
                    <a:lnTo>
                      <a:pt x="25" y="132"/>
                    </a:lnTo>
                    <a:lnTo>
                      <a:pt x="25" y="125"/>
                    </a:lnTo>
                    <a:lnTo>
                      <a:pt x="25" y="125"/>
                    </a:lnTo>
                    <a:lnTo>
                      <a:pt x="32" y="119"/>
                    </a:lnTo>
                    <a:lnTo>
                      <a:pt x="32" y="119"/>
                    </a:lnTo>
                    <a:lnTo>
                      <a:pt x="32" y="119"/>
                    </a:lnTo>
                    <a:lnTo>
                      <a:pt x="32" y="119"/>
                    </a:lnTo>
                    <a:lnTo>
                      <a:pt x="32" y="119"/>
                    </a:lnTo>
                    <a:lnTo>
                      <a:pt x="32" y="119"/>
                    </a:lnTo>
                    <a:lnTo>
                      <a:pt x="32" y="119"/>
                    </a:lnTo>
                    <a:lnTo>
                      <a:pt x="32" y="119"/>
                    </a:lnTo>
                    <a:lnTo>
                      <a:pt x="32" y="119"/>
                    </a:lnTo>
                    <a:lnTo>
                      <a:pt x="32" y="119"/>
                    </a:lnTo>
                    <a:lnTo>
                      <a:pt x="32" y="119"/>
                    </a:lnTo>
                    <a:lnTo>
                      <a:pt x="32" y="119"/>
                    </a:lnTo>
                    <a:lnTo>
                      <a:pt x="32" y="113"/>
                    </a:lnTo>
                    <a:lnTo>
                      <a:pt x="32" y="113"/>
                    </a:lnTo>
                    <a:lnTo>
                      <a:pt x="32" y="113"/>
                    </a:lnTo>
                    <a:lnTo>
                      <a:pt x="32" y="113"/>
                    </a:lnTo>
                    <a:lnTo>
                      <a:pt x="25" y="113"/>
                    </a:lnTo>
                    <a:lnTo>
                      <a:pt x="25" y="113"/>
                    </a:lnTo>
                    <a:lnTo>
                      <a:pt x="25" y="113"/>
                    </a:lnTo>
                    <a:lnTo>
                      <a:pt x="25" y="113"/>
                    </a:lnTo>
                    <a:lnTo>
                      <a:pt x="32" y="113"/>
                    </a:lnTo>
                    <a:lnTo>
                      <a:pt x="32" y="113"/>
                    </a:lnTo>
                    <a:lnTo>
                      <a:pt x="32" y="113"/>
                    </a:lnTo>
                    <a:lnTo>
                      <a:pt x="32" y="113"/>
                    </a:lnTo>
                    <a:lnTo>
                      <a:pt x="32" y="113"/>
                    </a:lnTo>
                    <a:lnTo>
                      <a:pt x="38" y="113"/>
                    </a:lnTo>
                    <a:lnTo>
                      <a:pt x="38" y="119"/>
                    </a:lnTo>
                    <a:lnTo>
                      <a:pt x="38" y="119"/>
                    </a:lnTo>
                    <a:lnTo>
                      <a:pt x="38" y="119"/>
                    </a:lnTo>
                    <a:lnTo>
                      <a:pt x="44" y="113"/>
                    </a:lnTo>
                    <a:lnTo>
                      <a:pt x="44" y="113"/>
                    </a:lnTo>
                    <a:lnTo>
                      <a:pt x="44" y="113"/>
                    </a:lnTo>
                    <a:lnTo>
                      <a:pt x="44" y="113"/>
                    </a:lnTo>
                    <a:lnTo>
                      <a:pt x="44" y="106"/>
                    </a:lnTo>
                    <a:lnTo>
                      <a:pt x="44" y="106"/>
                    </a:lnTo>
                    <a:lnTo>
                      <a:pt x="44" y="106"/>
                    </a:lnTo>
                    <a:lnTo>
                      <a:pt x="44" y="106"/>
                    </a:lnTo>
                    <a:lnTo>
                      <a:pt x="44" y="106"/>
                    </a:lnTo>
                    <a:lnTo>
                      <a:pt x="38" y="100"/>
                    </a:lnTo>
                    <a:lnTo>
                      <a:pt x="38" y="100"/>
                    </a:lnTo>
                    <a:lnTo>
                      <a:pt x="38" y="100"/>
                    </a:lnTo>
                    <a:lnTo>
                      <a:pt x="38" y="100"/>
                    </a:lnTo>
                    <a:lnTo>
                      <a:pt x="32" y="100"/>
                    </a:lnTo>
                    <a:lnTo>
                      <a:pt x="32" y="94"/>
                    </a:lnTo>
                    <a:lnTo>
                      <a:pt x="32" y="94"/>
                    </a:lnTo>
                    <a:lnTo>
                      <a:pt x="32" y="94"/>
                    </a:lnTo>
                    <a:lnTo>
                      <a:pt x="32" y="94"/>
                    </a:lnTo>
                    <a:lnTo>
                      <a:pt x="32" y="94"/>
                    </a:lnTo>
                    <a:lnTo>
                      <a:pt x="32" y="94"/>
                    </a:lnTo>
                    <a:lnTo>
                      <a:pt x="25" y="94"/>
                    </a:lnTo>
                    <a:lnTo>
                      <a:pt x="25" y="94"/>
                    </a:lnTo>
                    <a:lnTo>
                      <a:pt x="25" y="94"/>
                    </a:lnTo>
                    <a:lnTo>
                      <a:pt x="25" y="88"/>
                    </a:lnTo>
                    <a:lnTo>
                      <a:pt x="25" y="88"/>
                    </a:lnTo>
                    <a:lnTo>
                      <a:pt x="25" y="88"/>
                    </a:lnTo>
                    <a:lnTo>
                      <a:pt x="25" y="81"/>
                    </a:lnTo>
                    <a:lnTo>
                      <a:pt x="25" y="81"/>
                    </a:lnTo>
                    <a:lnTo>
                      <a:pt x="25" y="81"/>
                    </a:lnTo>
                    <a:lnTo>
                      <a:pt x="32" y="81"/>
                    </a:lnTo>
                    <a:lnTo>
                      <a:pt x="32" y="81"/>
                    </a:lnTo>
                    <a:lnTo>
                      <a:pt x="38" y="81"/>
                    </a:lnTo>
                    <a:lnTo>
                      <a:pt x="38" y="81"/>
                    </a:lnTo>
                    <a:lnTo>
                      <a:pt x="38" y="81"/>
                    </a:lnTo>
                    <a:lnTo>
                      <a:pt x="44" y="81"/>
                    </a:lnTo>
                    <a:lnTo>
                      <a:pt x="44" y="81"/>
                    </a:lnTo>
                    <a:lnTo>
                      <a:pt x="44" y="81"/>
                    </a:lnTo>
                    <a:lnTo>
                      <a:pt x="50" y="81"/>
                    </a:lnTo>
                    <a:lnTo>
                      <a:pt x="50" y="75"/>
                    </a:lnTo>
                    <a:lnTo>
                      <a:pt x="50" y="75"/>
                    </a:lnTo>
                    <a:lnTo>
                      <a:pt x="50" y="75"/>
                    </a:lnTo>
                    <a:lnTo>
                      <a:pt x="50" y="75"/>
                    </a:lnTo>
                    <a:lnTo>
                      <a:pt x="57" y="75"/>
                    </a:lnTo>
                    <a:lnTo>
                      <a:pt x="57" y="75"/>
                    </a:lnTo>
                    <a:lnTo>
                      <a:pt x="57" y="75"/>
                    </a:lnTo>
                    <a:lnTo>
                      <a:pt x="57" y="75"/>
                    </a:lnTo>
                    <a:lnTo>
                      <a:pt x="63" y="75"/>
                    </a:lnTo>
                    <a:lnTo>
                      <a:pt x="63" y="75"/>
                    </a:lnTo>
                    <a:lnTo>
                      <a:pt x="63" y="75"/>
                    </a:lnTo>
                    <a:lnTo>
                      <a:pt x="63" y="75"/>
                    </a:lnTo>
                    <a:lnTo>
                      <a:pt x="69" y="75"/>
                    </a:lnTo>
                    <a:lnTo>
                      <a:pt x="69" y="75"/>
                    </a:lnTo>
                    <a:lnTo>
                      <a:pt x="76" y="75"/>
                    </a:lnTo>
                    <a:lnTo>
                      <a:pt x="69" y="75"/>
                    </a:lnTo>
                    <a:lnTo>
                      <a:pt x="69" y="75"/>
                    </a:lnTo>
                    <a:lnTo>
                      <a:pt x="69" y="75"/>
                    </a:lnTo>
                    <a:lnTo>
                      <a:pt x="69" y="75"/>
                    </a:lnTo>
                    <a:lnTo>
                      <a:pt x="63" y="75"/>
                    </a:lnTo>
                    <a:lnTo>
                      <a:pt x="63" y="75"/>
                    </a:lnTo>
                    <a:lnTo>
                      <a:pt x="63" y="75"/>
                    </a:lnTo>
                    <a:lnTo>
                      <a:pt x="63" y="69"/>
                    </a:lnTo>
                    <a:lnTo>
                      <a:pt x="57" y="69"/>
                    </a:lnTo>
                    <a:lnTo>
                      <a:pt x="57" y="69"/>
                    </a:lnTo>
                    <a:lnTo>
                      <a:pt x="63" y="69"/>
                    </a:lnTo>
                    <a:lnTo>
                      <a:pt x="63" y="62"/>
                    </a:lnTo>
                    <a:lnTo>
                      <a:pt x="63" y="62"/>
                    </a:lnTo>
                    <a:lnTo>
                      <a:pt x="63" y="62"/>
                    </a:lnTo>
                    <a:lnTo>
                      <a:pt x="69" y="62"/>
                    </a:lnTo>
                    <a:lnTo>
                      <a:pt x="69" y="62"/>
                    </a:lnTo>
                    <a:lnTo>
                      <a:pt x="69" y="62"/>
                    </a:lnTo>
                    <a:lnTo>
                      <a:pt x="76" y="62"/>
                    </a:lnTo>
                    <a:lnTo>
                      <a:pt x="76" y="62"/>
                    </a:lnTo>
                    <a:lnTo>
                      <a:pt x="76" y="62"/>
                    </a:lnTo>
                    <a:lnTo>
                      <a:pt x="76" y="62"/>
                    </a:lnTo>
                    <a:lnTo>
                      <a:pt x="76" y="69"/>
                    </a:lnTo>
                    <a:lnTo>
                      <a:pt x="76" y="69"/>
                    </a:lnTo>
                    <a:lnTo>
                      <a:pt x="76" y="69"/>
                    </a:lnTo>
                    <a:lnTo>
                      <a:pt x="76" y="69"/>
                    </a:lnTo>
                    <a:lnTo>
                      <a:pt x="76" y="69"/>
                    </a:lnTo>
                    <a:lnTo>
                      <a:pt x="76" y="69"/>
                    </a:lnTo>
                    <a:lnTo>
                      <a:pt x="76" y="69"/>
                    </a:lnTo>
                    <a:lnTo>
                      <a:pt x="76" y="69"/>
                    </a:lnTo>
                    <a:lnTo>
                      <a:pt x="76" y="69"/>
                    </a:lnTo>
                    <a:lnTo>
                      <a:pt x="76" y="69"/>
                    </a:lnTo>
                    <a:lnTo>
                      <a:pt x="76" y="69"/>
                    </a:lnTo>
                    <a:lnTo>
                      <a:pt x="76" y="69"/>
                    </a:lnTo>
                    <a:lnTo>
                      <a:pt x="82" y="69"/>
                    </a:lnTo>
                    <a:lnTo>
                      <a:pt x="82" y="62"/>
                    </a:lnTo>
                    <a:lnTo>
                      <a:pt x="82" y="62"/>
                    </a:lnTo>
                    <a:lnTo>
                      <a:pt x="82" y="62"/>
                    </a:lnTo>
                    <a:lnTo>
                      <a:pt x="76" y="62"/>
                    </a:lnTo>
                    <a:lnTo>
                      <a:pt x="76" y="62"/>
                    </a:lnTo>
                    <a:lnTo>
                      <a:pt x="76" y="56"/>
                    </a:lnTo>
                    <a:lnTo>
                      <a:pt x="76" y="56"/>
                    </a:lnTo>
                    <a:lnTo>
                      <a:pt x="57" y="56"/>
                    </a:lnTo>
                    <a:lnTo>
                      <a:pt x="57" y="56"/>
                    </a:lnTo>
                    <a:lnTo>
                      <a:pt x="57" y="56"/>
                    </a:lnTo>
                    <a:lnTo>
                      <a:pt x="57" y="56"/>
                    </a:lnTo>
                    <a:lnTo>
                      <a:pt x="57" y="56"/>
                    </a:lnTo>
                    <a:lnTo>
                      <a:pt x="50" y="56"/>
                    </a:lnTo>
                    <a:lnTo>
                      <a:pt x="50" y="56"/>
                    </a:lnTo>
                    <a:lnTo>
                      <a:pt x="50" y="56"/>
                    </a:lnTo>
                    <a:lnTo>
                      <a:pt x="50" y="56"/>
                    </a:lnTo>
                    <a:lnTo>
                      <a:pt x="50" y="56"/>
                    </a:lnTo>
                    <a:lnTo>
                      <a:pt x="50" y="56"/>
                    </a:lnTo>
                    <a:lnTo>
                      <a:pt x="44" y="56"/>
                    </a:lnTo>
                    <a:lnTo>
                      <a:pt x="44" y="56"/>
                    </a:lnTo>
                    <a:lnTo>
                      <a:pt x="44" y="56"/>
                    </a:lnTo>
                    <a:lnTo>
                      <a:pt x="44" y="56"/>
                    </a:lnTo>
                    <a:lnTo>
                      <a:pt x="44" y="56"/>
                    </a:lnTo>
                    <a:lnTo>
                      <a:pt x="44" y="56"/>
                    </a:lnTo>
                    <a:lnTo>
                      <a:pt x="44" y="56"/>
                    </a:lnTo>
                    <a:lnTo>
                      <a:pt x="38" y="56"/>
                    </a:lnTo>
                    <a:lnTo>
                      <a:pt x="38" y="56"/>
                    </a:lnTo>
                    <a:lnTo>
                      <a:pt x="38" y="56"/>
                    </a:lnTo>
                    <a:lnTo>
                      <a:pt x="38" y="62"/>
                    </a:lnTo>
                    <a:lnTo>
                      <a:pt x="38" y="62"/>
                    </a:lnTo>
                    <a:lnTo>
                      <a:pt x="32" y="62"/>
                    </a:lnTo>
                    <a:lnTo>
                      <a:pt x="32" y="62"/>
                    </a:lnTo>
                    <a:lnTo>
                      <a:pt x="32" y="62"/>
                    </a:lnTo>
                    <a:lnTo>
                      <a:pt x="32" y="62"/>
                    </a:lnTo>
                    <a:lnTo>
                      <a:pt x="32" y="62"/>
                    </a:lnTo>
                    <a:lnTo>
                      <a:pt x="38" y="56"/>
                    </a:lnTo>
                    <a:lnTo>
                      <a:pt x="38" y="50"/>
                    </a:lnTo>
                    <a:lnTo>
                      <a:pt x="38" y="50"/>
                    </a:lnTo>
                    <a:lnTo>
                      <a:pt x="38" y="50"/>
                    </a:lnTo>
                    <a:lnTo>
                      <a:pt x="63" y="50"/>
                    </a:lnTo>
                    <a:lnTo>
                      <a:pt x="63" y="50"/>
                    </a:lnTo>
                    <a:lnTo>
                      <a:pt x="63" y="50"/>
                    </a:lnTo>
                    <a:lnTo>
                      <a:pt x="63" y="50"/>
                    </a:lnTo>
                    <a:lnTo>
                      <a:pt x="57" y="50"/>
                    </a:lnTo>
                    <a:lnTo>
                      <a:pt x="57" y="50"/>
                    </a:lnTo>
                    <a:lnTo>
                      <a:pt x="57" y="50"/>
                    </a:lnTo>
                    <a:lnTo>
                      <a:pt x="57" y="50"/>
                    </a:lnTo>
                    <a:lnTo>
                      <a:pt x="50" y="50"/>
                    </a:lnTo>
                    <a:lnTo>
                      <a:pt x="57" y="50"/>
                    </a:lnTo>
                    <a:lnTo>
                      <a:pt x="57" y="44"/>
                    </a:lnTo>
                    <a:lnTo>
                      <a:pt x="57" y="44"/>
                    </a:lnTo>
                    <a:lnTo>
                      <a:pt x="57" y="44"/>
                    </a:lnTo>
                    <a:lnTo>
                      <a:pt x="50" y="44"/>
                    </a:lnTo>
                    <a:lnTo>
                      <a:pt x="50" y="44"/>
                    </a:lnTo>
                    <a:lnTo>
                      <a:pt x="50" y="44"/>
                    </a:lnTo>
                    <a:lnTo>
                      <a:pt x="44" y="44"/>
                    </a:lnTo>
                    <a:lnTo>
                      <a:pt x="38" y="44"/>
                    </a:lnTo>
                    <a:lnTo>
                      <a:pt x="38" y="44"/>
                    </a:lnTo>
                    <a:lnTo>
                      <a:pt x="38" y="44"/>
                    </a:lnTo>
                    <a:lnTo>
                      <a:pt x="38" y="44"/>
                    </a:lnTo>
                    <a:lnTo>
                      <a:pt x="38" y="44"/>
                    </a:lnTo>
                    <a:lnTo>
                      <a:pt x="38" y="44"/>
                    </a:lnTo>
                    <a:lnTo>
                      <a:pt x="38" y="37"/>
                    </a:lnTo>
                    <a:lnTo>
                      <a:pt x="38" y="37"/>
                    </a:lnTo>
                    <a:lnTo>
                      <a:pt x="38" y="37"/>
                    </a:lnTo>
                    <a:lnTo>
                      <a:pt x="38" y="37"/>
                    </a:lnTo>
                    <a:lnTo>
                      <a:pt x="38" y="44"/>
                    </a:lnTo>
                    <a:lnTo>
                      <a:pt x="32" y="37"/>
                    </a:lnTo>
                    <a:lnTo>
                      <a:pt x="32" y="37"/>
                    </a:lnTo>
                    <a:lnTo>
                      <a:pt x="32" y="37"/>
                    </a:lnTo>
                    <a:lnTo>
                      <a:pt x="38" y="37"/>
                    </a:lnTo>
                    <a:lnTo>
                      <a:pt x="38" y="37"/>
                    </a:lnTo>
                    <a:lnTo>
                      <a:pt x="38" y="37"/>
                    </a:lnTo>
                    <a:lnTo>
                      <a:pt x="38" y="31"/>
                    </a:lnTo>
                    <a:lnTo>
                      <a:pt x="32" y="37"/>
                    </a:lnTo>
                    <a:lnTo>
                      <a:pt x="32" y="37"/>
                    </a:lnTo>
                    <a:lnTo>
                      <a:pt x="32" y="37"/>
                    </a:lnTo>
                    <a:lnTo>
                      <a:pt x="32" y="37"/>
                    </a:lnTo>
                    <a:lnTo>
                      <a:pt x="32" y="31"/>
                    </a:lnTo>
                    <a:lnTo>
                      <a:pt x="32" y="31"/>
                    </a:lnTo>
                    <a:lnTo>
                      <a:pt x="32" y="31"/>
                    </a:lnTo>
                    <a:lnTo>
                      <a:pt x="32" y="31"/>
                    </a:lnTo>
                    <a:lnTo>
                      <a:pt x="32" y="31"/>
                    </a:lnTo>
                    <a:lnTo>
                      <a:pt x="32" y="31"/>
                    </a:lnTo>
                    <a:lnTo>
                      <a:pt x="32" y="31"/>
                    </a:lnTo>
                    <a:lnTo>
                      <a:pt x="32" y="31"/>
                    </a:lnTo>
                    <a:lnTo>
                      <a:pt x="32" y="31"/>
                    </a:lnTo>
                    <a:lnTo>
                      <a:pt x="32" y="31"/>
                    </a:lnTo>
                    <a:lnTo>
                      <a:pt x="32" y="31"/>
                    </a:lnTo>
                    <a:lnTo>
                      <a:pt x="32" y="31"/>
                    </a:lnTo>
                    <a:lnTo>
                      <a:pt x="25" y="31"/>
                    </a:lnTo>
                    <a:lnTo>
                      <a:pt x="25" y="31"/>
                    </a:lnTo>
                    <a:lnTo>
                      <a:pt x="25" y="31"/>
                    </a:lnTo>
                    <a:lnTo>
                      <a:pt x="25" y="31"/>
                    </a:lnTo>
                    <a:lnTo>
                      <a:pt x="25" y="31"/>
                    </a:lnTo>
                    <a:lnTo>
                      <a:pt x="19" y="31"/>
                    </a:lnTo>
                    <a:lnTo>
                      <a:pt x="19" y="37"/>
                    </a:lnTo>
                    <a:lnTo>
                      <a:pt x="13" y="50"/>
                    </a:lnTo>
                    <a:lnTo>
                      <a:pt x="13" y="50"/>
                    </a:lnTo>
                    <a:lnTo>
                      <a:pt x="6" y="50"/>
                    </a:lnTo>
                    <a:lnTo>
                      <a:pt x="6" y="50"/>
                    </a:lnTo>
                    <a:lnTo>
                      <a:pt x="6" y="50"/>
                    </a:lnTo>
                    <a:lnTo>
                      <a:pt x="6" y="50"/>
                    </a:lnTo>
                    <a:lnTo>
                      <a:pt x="6" y="56"/>
                    </a:lnTo>
                    <a:lnTo>
                      <a:pt x="6" y="56"/>
                    </a:lnTo>
                    <a:lnTo>
                      <a:pt x="6" y="56"/>
                    </a:lnTo>
                    <a:lnTo>
                      <a:pt x="6" y="56"/>
                    </a:lnTo>
                    <a:lnTo>
                      <a:pt x="6" y="50"/>
                    </a:lnTo>
                    <a:lnTo>
                      <a:pt x="6" y="50"/>
                    </a:lnTo>
                    <a:lnTo>
                      <a:pt x="6" y="50"/>
                    </a:lnTo>
                    <a:lnTo>
                      <a:pt x="6" y="50"/>
                    </a:lnTo>
                    <a:lnTo>
                      <a:pt x="6" y="50"/>
                    </a:lnTo>
                    <a:lnTo>
                      <a:pt x="13" y="50"/>
                    </a:lnTo>
                    <a:lnTo>
                      <a:pt x="13" y="50"/>
                    </a:lnTo>
                    <a:lnTo>
                      <a:pt x="13" y="44"/>
                    </a:lnTo>
                    <a:lnTo>
                      <a:pt x="13" y="44"/>
                    </a:lnTo>
                    <a:lnTo>
                      <a:pt x="13" y="44"/>
                    </a:lnTo>
                    <a:lnTo>
                      <a:pt x="19" y="37"/>
                    </a:lnTo>
                    <a:lnTo>
                      <a:pt x="19" y="37"/>
                    </a:lnTo>
                    <a:lnTo>
                      <a:pt x="19" y="37"/>
                    </a:lnTo>
                    <a:lnTo>
                      <a:pt x="19" y="37"/>
                    </a:lnTo>
                    <a:lnTo>
                      <a:pt x="19" y="31"/>
                    </a:lnTo>
                    <a:lnTo>
                      <a:pt x="19" y="25"/>
                    </a:lnTo>
                    <a:lnTo>
                      <a:pt x="19" y="25"/>
                    </a:lnTo>
                    <a:lnTo>
                      <a:pt x="19" y="25"/>
                    </a:lnTo>
                    <a:lnTo>
                      <a:pt x="19" y="25"/>
                    </a:lnTo>
                    <a:lnTo>
                      <a:pt x="19" y="25"/>
                    </a:lnTo>
                    <a:lnTo>
                      <a:pt x="19" y="25"/>
                    </a:lnTo>
                    <a:lnTo>
                      <a:pt x="25" y="25"/>
                    </a:lnTo>
                    <a:lnTo>
                      <a:pt x="25" y="18"/>
                    </a:lnTo>
                    <a:lnTo>
                      <a:pt x="19" y="18"/>
                    </a:lnTo>
                    <a:lnTo>
                      <a:pt x="19" y="18"/>
                    </a:lnTo>
                    <a:lnTo>
                      <a:pt x="25" y="18"/>
                    </a:lnTo>
                    <a:lnTo>
                      <a:pt x="25" y="18"/>
                    </a:lnTo>
                    <a:lnTo>
                      <a:pt x="19" y="18"/>
                    </a:lnTo>
                    <a:lnTo>
                      <a:pt x="19" y="18"/>
                    </a:lnTo>
                    <a:lnTo>
                      <a:pt x="19" y="18"/>
                    </a:lnTo>
                    <a:lnTo>
                      <a:pt x="19" y="18"/>
                    </a:lnTo>
                    <a:lnTo>
                      <a:pt x="19" y="18"/>
                    </a:lnTo>
                    <a:lnTo>
                      <a:pt x="19" y="18"/>
                    </a:lnTo>
                    <a:lnTo>
                      <a:pt x="19" y="18"/>
                    </a:lnTo>
                    <a:lnTo>
                      <a:pt x="19" y="18"/>
                    </a:lnTo>
                    <a:lnTo>
                      <a:pt x="19" y="18"/>
                    </a:lnTo>
                    <a:lnTo>
                      <a:pt x="19" y="18"/>
                    </a:lnTo>
                    <a:lnTo>
                      <a:pt x="19" y="12"/>
                    </a:lnTo>
                    <a:lnTo>
                      <a:pt x="19" y="12"/>
                    </a:lnTo>
                    <a:lnTo>
                      <a:pt x="19" y="12"/>
                    </a:lnTo>
                    <a:lnTo>
                      <a:pt x="19" y="12"/>
                    </a:lnTo>
                    <a:lnTo>
                      <a:pt x="19" y="12"/>
                    </a:lnTo>
                    <a:lnTo>
                      <a:pt x="19" y="12"/>
                    </a:lnTo>
                    <a:lnTo>
                      <a:pt x="19" y="12"/>
                    </a:lnTo>
                    <a:lnTo>
                      <a:pt x="19" y="12"/>
                    </a:lnTo>
                    <a:lnTo>
                      <a:pt x="19" y="12"/>
                    </a:lnTo>
                    <a:lnTo>
                      <a:pt x="19" y="12"/>
                    </a:lnTo>
                    <a:lnTo>
                      <a:pt x="19" y="12"/>
                    </a:lnTo>
                    <a:lnTo>
                      <a:pt x="19" y="12"/>
                    </a:lnTo>
                    <a:lnTo>
                      <a:pt x="19" y="12"/>
                    </a:lnTo>
                    <a:lnTo>
                      <a:pt x="19" y="6"/>
                    </a:lnTo>
                    <a:lnTo>
                      <a:pt x="19" y="6"/>
                    </a:lnTo>
                    <a:lnTo>
                      <a:pt x="19" y="6"/>
                    </a:lnTo>
                    <a:lnTo>
                      <a:pt x="19" y="6"/>
                    </a:lnTo>
                    <a:lnTo>
                      <a:pt x="19" y="6"/>
                    </a:lnTo>
                    <a:lnTo>
                      <a:pt x="19" y="6"/>
                    </a:lnTo>
                    <a:lnTo>
                      <a:pt x="19" y="6"/>
                    </a:lnTo>
                    <a:lnTo>
                      <a:pt x="19" y="6"/>
                    </a:lnTo>
                    <a:lnTo>
                      <a:pt x="19" y="6"/>
                    </a:lnTo>
                    <a:lnTo>
                      <a:pt x="19" y="6"/>
                    </a:lnTo>
                    <a:lnTo>
                      <a:pt x="19" y="6"/>
                    </a:lnTo>
                    <a:lnTo>
                      <a:pt x="19" y="6"/>
                    </a:lnTo>
                    <a:lnTo>
                      <a:pt x="19" y="6"/>
                    </a:lnTo>
                    <a:lnTo>
                      <a:pt x="19" y="6"/>
                    </a:lnTo>
                    <a:lnTo>
                      <a:pt x="19" y="6"/>
                    </a:lnTo>
                    <a:lnTo>
                      <a:pt x="19" y="0"/>
                    </a:lnTo>
                    <a:lnTo>
                      <a:pt x="19" y="0"/>
                    </a:lnTo>
                    <a:lnTo>
                      <a:pt x="19" y="6"/>
                    </a:lnTo>
                    <a:lnTo>
                      <a:pt x="13" y="6"/>
                    </a:lnTo>
                    <a:lnTo>
                      <a:pt x="13" y="0"/>
                    </a:lnTo>
                    <a:lnTo>
                      <a:pt x="13" y="6"/>
                    </a:lnTo>
                    <a:lnTo>
                      <a:pt x="13" y="6"/>
                    </a:lnTo>
                    <a:lnTo>
                      <a:pt x="6" y="6"/>
                    </a:lnTo>
                    <a:lnTo>
                      <a:pt x="6" y="6"/>
                    </a:lnTo>
                    <a:lnTo>
                      <a:pt x="6" y="6"/>
                    </a:lnTo>
                  </a:path>
                </a:pathLst>
              </a:custGeom>
              <a:noFill/>
              <a:ln w="0">
                <a:solidFill>
                  <a:srgbClr val="000000"/>
                </a:solidFill>
                <a:prstDash val="solid"/>
                <a:round/>
                <a:headEnd/>
                <a:tailEnd/>
              </a:ln>
            </p:spPr>
            <p:txBody>
              <a:bodyPr/>
              <a:lstStyle/>
              <a:p>
                <a:endParaRPr lang="en-US" dirty="0"/>
              </a:p>
            </p:txBody>
          </p:sp>
          <p:sp>
            <p:nvSpPr>
              <p:cNvPr id="82204" name="Freeform 14620"/>
              <p:cNvSpPr>
                <a:spLocks/>
              </p:cNvSpPr>
              <p:nvPr/>
            </p:nvSpPr>
            <p:spPr bwMode="auto">
              <a:xfrm>
                <a:off x="830" y="1217"/>
                <a:ext cx="183" cy="189"/>
              </a:xfrm>
              <a:custGeom>
                <a:avLst/>
                <a:gdLst/>
                <a:ahLst/>
                <a:cxnLst>
                  <a:cxn ang="0">
                    <a:pos x="25" y="139"/>
                  </a:cxn>
                  <a:cxn ang="0">
                    <a:pos x="32" y="132"/>
                  </a:cxn>
                  <a:cxn ang="0">
                    <a:pos x="38" y="126"/>
                  </a:cxn>
                  <a:cxn ang="0">
                    <a:pos x="44" y="120"/>
                  </a:cxn>
                  <a:cxn ang="0">
                    <a:pos x="25" y="113"/>
                  </a:cxn>
                  <a:cxn ang="0">
                    <a:pos x="25" y="113"/>
                  </a:cxn>
                  <a:cxn ang="0">
                    <a:pos x="13" y="107"/>
                  </a:cxn>
                  <a:cxn ang="0">
                    <a:pos x="0" y="95"/>
                  </a:cxn>
                  <a:cxn ang="0">
                    <a:pos x="7" y="95"/>
                  </a:cxn>
                  <a:cxn ang="0">
                    <a:pos x="13" y="101"/>
                  </a:cxn>
                  <a:cxn ang="0">
                    <a:pos x="38" y="95"/>
                  </a:cxn>
                  <a:cxn ang="0">
                    <a:pos x="38" y="101"/>
                  </a:cxn>
                  <a:cxn ang="0">
                    <a:pos x="51" y="107"/>
                  </a:cxn>
                  <a:cxn ang="0">
                    <a:pos x="63" y="107"/>
                  </a:cxn>
                  <a:cxn ang="0">
                    <a:pos x="82" y="101"/>
                  </a:cxn>
                  <a:cxn ang="0">
                    <a:pos x="82" y="88"/>
                  </a:cxn>
                  <a:cxn ang="0">
                    <a:pos x="95" y="82"/>
                  </a:cxn>
                  <a:cxn ang="0">
                    <a:pos x="95" y="76"/>
                  </a:cxn>
                  <a:cxn ang="0">
                    <a:pos x="88" y="95"/>
                  </a:cxn>
                  <a:cxn ang="0">
                    <a:pos x="69" y="113"/>
                  </a:cxn>
                  <a:cxn ang="0">
                    <a:pos x="57" y="113"/>
                  </a:cxn>
                  <a:cxn ang="0">
                    <a:pos x="51" y="126"/>
                  </a:cxn>
                  <a:cxn ang="0">
                    <a:pos x="51" y="132"/>
                  </a:cxn>
                  <a:cxn ang="0">
                    <a:pos x="51" y="145"/>
                  </a:cxn>
                  <a:cxn ang="0">
                    <a:pos x="51" y="151"/>
                  </a:cxn>
                  <a:cxn ang="0">
                    <a:pos x="57" y="151"/>
                  </a:cxn>
                  <a:cxn ang="0">
                    <a:pos x="69" y="151"/>
                  </a:cxn>
                  <a:cxn ang="0">
                    <a:pos x="69" y="151"/>
                  </a:cxn>
                  <a:cxn ang="0">
                    <a:pos x="107" y="176"/>
                  </a:cxn>
                  <a:cxn ang="0">
                    <a:pos x="113" y="164"/>
                  </a:cxn>
                  <a:cxn ang="0">
                    <a:pos x="132" y="164"/>
                  </a:cxn>
                  <a:cxn ang="0">
                    <a:pos x="107" y="151"/>
                  </a:cxn>
                  <a:cxn ang="0">
                    <a:pos x="113" y="145"/>
                  </a:cxn>
                  <a:cxn ang="0">
                    <a:pos x="107" y="120"/>
                  </a:cxn>
                  <a:cxn ang="0">
                    <a:pos x="95" y="132"/>
                  </a:cxn>
                  <a:cxn ang="0">
                    <a:pos x="88" y="120"/>
                  </a:cxn>
                  <a:cxn ang="0">
                    <a:pos x="95" y="120"/>
                  </a:cxn>
                  <a:cxn ang="0">
                    <a:pos x="120" y="113"/>
                  </a:cxn>
                  <a:cxn ang="0">
                    <a:pos x="126" y="107"/>
                  </a:cxn>
                  <a:cxn ang="0">
                    <a:pos x="132" y="95"/>
                  </a:cxn>
                  <a:cxn ang="0">
                    <a:pos x="132" y="101"/>
                  </a:cxn>
                  <a:cxn ang="0">
                    <a:pos x="132" y="107"/>
                  </a:cxn>
                  <a:cxn ang="0">
                    <a:pos x="120" y="113"/>
                  </a:cxn>
                  <a:cxn ang="0">
                    <a:pos x="120" y="132"/>
                  </a:cxn>
                  <a:cxn ang="0">
                    <a:pos x="132" y="145"/>
                  </a:cxn>
                  <a:cxn ang="0">
                    <a:pos x="151" y="139"/>
                  </a:cxn>
                  <a:cxn ang="0">
                    <a:pos x="151" y="145"/>
                  </a:cxn>
                  <a:cxn ang="0">
                    <a:pos x="151" y="151"/>
                  </a:cxn>
                  <a:cxn ang="0">
                    <a:pos x="157" y="170"/>
                  </a:cxn>
                  <a:cxn ang="0">
                    <a:pos x="170" y="176"/>
                  </a:cxn>
                  <a:cxn ang="0">
                    <a:pos x="183" y="183"/>
                  </a:cxn>
                  <a:cxn ang="0">
                    <a:pos x="164" y="170"/>
                  </a:cxn>
                  <a:cxn ang="0">
                    <a:pos x="157" y="139"/>
                  </a:cxn>
                  <a:cxn ang="0">
                    <a:pos x="157" y="107"/>
                  </a:cxn>
                  <a:cxn ang="0">
                    <a:pos x="139" y="95"/>
                  </a:cxn>
                  <a:cxn ang="0">
                    <a:pos x="132" y="76"/>
                  </a:cxn>
                  <a:cxn ang="0">
                    <a:pos x="132" y="38"/>
                  </a:cxn>
                  <a:cxn ang="0">
                    <a:pos x="170" y="0"/>
                  </a:cxn>
                  <a:cxn ang="0">
                    <a:pos x="151" y="0"/>
                  </a:cxn>
                  <a:cxn ang="0">
                    <a:pos x="139" y="25"/>
                  </a:cxn>
                  <a:cxn ang="0">
                    <a:pos x="132" y="19"/>
                  </a:cxn>
                  <a:cxn ang="0">
                    <a:pos x="126" y="19"/>
                  </a:cxn>
                </a:cxnLst>
                <a:rect l="0" t="0" r="r" b="b"/>
                <a:pathLst>
                  <a:path w="183" h="189">
                    <a:moveTo>
                      <a:pt x="25" y="145"/>
                    </a:moveTo>
                    <a:lnTo>
                      <a:pt x="25" y="145"/>
                    </a:lnTo>
                    <a:lnTo>
                      <a:pt x="25" y="145"/>
                    </a:lnTo>
                    <a:lnTo>
                      <a:pt x="25" y="145"/>
                    </a:lnTo>
                    <a:lnTo>
                      <a:pt x="25" y="145"/>
                    </a:lnTo>
                    <a:lnTo>
                      <a:pt x="25" y="139"/>
                    </a:lnTo>
                    <a:lnTo>
                      <a:pt x="25" y="139"/>
                    </a:lnTo>
                    <a:lnTo>
                      <a:pt x="25" y="139"/>
                    </a:lnTo>
                    <a:lnTo>
                      <a:pt x="25" y="139"/>
                    </a:lnTo>
                    <a:lnTo>
                      <a:pt x="25" y="139"/>
                    </a:lnTo>
                    <a:lnTo>
                      <a:pt x="25" y="139"/>
                    </a:lnTo>
                    <a:lnTo>
                      <a:pt x="25" y="139"/>
                    </a:lnTo>
                    <a:lnTo>
                      <a:pt x="25" y="139"/>
                    </a:lnTo>
                    <a:lnTo>
                      <a:pt x="25" y="139"/>
                    </a:lnTo>
                    <a:lnTo>
                      <a:pt x="25" y="139"/>
                    </a:lnTo>
                    <a:lnTo>
                      <a:pt x="25" y="139"/>
                    </a:lnTo>
                    <a:lnTo>
                      <a:pt x="25" y="139"/>
                    </a:lnTo>
                    <a:lnTo>
                      <a:pt x="25" y="139"/>
                    </a:lnTo>
                    <a:lnTo>
                      <a:pt x="32" y="139"/>
                    </a:lnTo>
                    <a:lnTo>
                      <a:pt x="32" y="139"/>
                    </a:lnTo>
                    <a:lnTo>
                      <a:pt x="32" y="139"/>
                    </a:lnTo>
                    <a:lnTo>
                      <a:pt x="32" y="139"/>
                    </a:lnTo>
                    <a:lnTo>
                      <a:pt x="32" y="132"/>
                    </a:lnTo>
                    <a:lnTo>
                      <a:pt x="32" y="132"/>
                    </a:lnTo>
                    <a:lnTo>
                      <a:pt x="32" y="139"/>
                    </a:lnTo>
                    <a:lnTo>
                      <a:pt x="32" y="139"/>
                    </a:lnTo>
                    <a:lnTo>
                      <a:pt x="32" y="139"/>
                    </a:lnTo>
                    <a:lnTo>
                      <a:pt x="32" y="132"/>
                    </a:lnTo>
                    <a:lnTo>
                      <a:pt x="32" y="132"/>
                    </a:lnTo>
                    <a:lnTo>
                      <a:pt x="32" y="132"/>
                    </a:lnTo>
                    <a:lnTo>
                      <a:pt x="32" y="132"/>
                    </a:lnTo>
                    <a:lnTo>
                      <a:pt x="32" y="132"/>
                    </a:lnTo>
                    <a:lnTo>
                      <a:pt x="32" y="132"/>
                    </a:lnTo>
                    <a:lnTo>
                      <a:pt x="32" y="132"/>
                    </a:lnTo>
                    <a:lnTo>
                      <a:pt x="32" y="132"/>
                    </a:lnTo>
                    <a:lnTo>
                      <a:pt x="32" y="132"/>
                    </a:lnTo>
                    <a:lnTo>
                      <a:pt x="38" y="132"/>
                    </a:lnTo>
                    <a:lnTo>
                      <a:pt x="38" y="132"/>
                    </a:lnTo>
                    <a:lnTo>
                      <a:pt x="38" y="132"/>
                    </a:lnTo>
                    <a:lnTo>
                      <a:pt x="38" y="132"/>
                    </a:lnTo>
                    <a:lnTo>
                      <a:pt x="38" y="132"/>
                    </a:lnTo>
                    <a:lnTo>
                      <a:pt x="38" y="126"/>
                    </a:lnTo>
                    <a:lnTo>
                      <a:pt x="38" y="126"/>
                    </a:lnTo>
                    <a:lnTo>
                      <a:pt x="38" y="126"/>
                    </a:lnTo>
                    <a:lnTo>
                      <a:pt x="38" y="126"/>
                    </a:lnTo>
                    <a:lnTo>
                      <a:pt x="38" y="126"/>
                    </a:lnTo>
                    <a:lnTo>
                      <a:pt x="38" y="126"/>
                    </a:lnTo>
                    <a:lnTo>
                      <a:pt x="38" y="126"/>
                    </a:lnTo>
                    <a:lnTo>
                      <a:pt x="38" y="126"/>
                    </a:lnTo>
                    <a:lnTo>
                      <a:pt x="44" y="126"/>
                    </a:lnTo>
                    <a:lnTo>
                      <a:pt x="44" y="126"/>
                    </a:lnTo>
                    <a:lnTo>
                      <a:pt x="44" y="126"/>
                    </a:lnTo>
                    <a:lnTo>
                      <a:pt x="44" y="120"/>
                    </a:lnTo>
                    <a:lnTo>
                      <a:pt x="38" y="120"/>
                    </a:lnTo>
                    <a:lnTo>
                      <a:pt x="38" y="120"/>
                    </a:lnTo>
                    <a:lnTo>
                      <a:pt x="32" y="120"/>
                    </a:lnTo>
                    <a:lnTo>
                      <a:pt x="32" y="120"/>
                    </a:lnTo>
                    <a:lnTo>
                      <a:pt x="25" y="120"/>
                    </a:lnTo>
                    <a:lnTo>
                      <a:pt x="25" y="120"/>
                    </a:lnTo>
                    <a:lnTo>
                      <a:pt x="25" y="120"/>
                    </a:lnTo>
                    <a:lnTo>
                      <a:pt x="25" y="120"/>
                    </a:lnTo>
                    <a:lnTo>
                      <a:pt x="38" y="120"/>
                    </a:lnTo>
                    <a:lnTo>
                      <a:pt x="44" y="120"/>
                    </a:lnTo>
                    <a:lnTo>
                      <a:pt x="44" y="120"/>
                    </a:lnTo>
                    <a:lnTo>
                      <a:pt x="44" y="120"/>
                    </a:lnTo>
                    <a:lnTo>
                      <a:pt x="38" y="120"/>
                    </a:lnTo>
                    <a:lnTo>
                      <a:pt x="38" y="113"/>
                    </a:lnTo>
                    <a:lnTo>
                      <a:pt x="38" y="113"/>
                    </a:lnTo>
                    <a:lnTo>
                      <a:pt x="44" y="120"/>
                    </a:lnTo>
                    <a:lnTo>
                      <a:pt x="44" y="113"/>
                    </a:lnTo>
                    <a:lnTo>
                      <a:pt x="44" y="113"/>
                    </a:lnTo>
                    <a:lnTo>
                      <a:pt x="44" y="113"/>
                    </a:lnTo>
                    <a:lnTo>
                      <a:pt x="44" y="113"/>
                    </a:lnTo>
                    <a:lnTo>
                      <a:pt x="44" y="113"/>
                    </a:lnTo>
                    <a:lnTo>
                      <a:pt x="38" y="113"/>
                    </a:lnTo>
                    <a:lnTo>
                      <a:pt x="38" y="113"/>
                    </a:lnTo>
                    <a:lnTo>
                      <a:pt x="38" y="113"/>
                    </a:lnTo>
                    <a:lnTo>
                      <a:pt x="38" y="113"/>
                    </a:lnTo>
                    <a:lnTo>
                      <a:pt x="38" y="113"/>
                    </a:lnTo>
                    <a:lnTo>
                      <a:pt x="25" y="113"/>
                    </a:lnTo>
                    <a:lnTo>
                      <a:pt x="25" y="113"/>
                    </a:lnTo>
                    <a:lnTo>
                      <a:pt x="25" y="113"/>
                    </a:lnTo>
                    <a:lnTo>
                      <a:pt x="25" y="113"/>
                    </a:lnTo>
                    <a:lnTo>
                      <a:pt x="25" y="113"/>
                    </a:lnTo>
                    <a:lnTo>
                      <a:pt x="25" y="113"/>
                    </a:lnTo>
                    <a:lnTo>
                      <a:pt x="25" y="113"/>
                    </a:lnTo>
                    <a:lnTo>
                      <a:pt x="25" y="113"/>
                    </a:lnTo>
                    <a:lnTo>
                      <a:pt x="25" y="113"/>
                    </a:lnTo>
                    <a:lnTo>
                      <a:pt x="25" y="113"/>
                    </a:lnTo>
                    <a:lnTo>
                      <a:pt x="25" y="113"/>
                    </a:lnTo>
                    <a:lnTo>
                      <a:pt x="25" y="113"/>
                    </a:lnTo>
                    <a:lnTo>
                      <a:pt x="25" y="113"/>
                    </a:lnTo>
                    <a:lnTo>
                      <a:pt x="25" y="113"/>
                    </a:lnTo>
                    <a:lnTo>
                      <a:pt x="25" y="113"/>
                    </a:lnTo>
                    <a:lnTo>
                      <a:pt x="25" y="113"/>
                    </a:lnTo>
                    <a:lnTo>
                      <a:pt x="25" y="113"/>
                    </a:lnTo>
                    <a:lnTo>
                      <a:pt x="25" y="107"/>
                    </a:lnTo>
                    <a:lnTo>
                      <a:pt x="25" y="107"/>
                    </a:lnTo>
                    <a:lnTo>
                      <a:pt x="19" y="107"/>
                    </a:lnTo>
                    <a:lnTo>
                      <a:pt x="19" y="113"/>
                    </a:lnTo>
                    <a:lnTo>
                      <a:pt x="19" y="113"/>
                    </a:lnTo>
                    <a:lnTo>
                      <a:pt x="19" y="113"/>
                    </a:lnTo>
                    <a:lnTo>
                      <a:pt x="19" y="113"/>
                    </a:lnTo>
                    <a:lnTo>
                      <a:pt x="19" y="113"/>
                    </a:lnTo>
                    <a:lnTo>
                      <a:pt x="19" y="113"/>
                    </a:lnTo>
                    <a:lnTo>
                      <a:pt x="19" y="107"/>
                    </a:lnTo>
                    <a:lnTo>
                      <a:pt x="19" y="107"/>
                    </a:lnTo>
                    <a:lnTo>
                      <a:pt x="19" y="107"/>
                    </a:lnTo>
                    <a:lnTo>
                      <a:pt x="13" y="107"/>
                    </a:lnTo>
                    <a:lnTo>
                      <a:pt x="13" y="107"/>
                    </a:lnTo>
                    <a:lnTo>
                      <a:pt x="13" y="107"/>
                    </a:lnTo>
                    <a:lnTo>
                      <a:pt x="13" y="107"/>
                    </a:lnTo>
                    <a:lnTo>
                      <a:pt x="13" y="107"/>
                    </a:lnTo>
                    <a:lnTo>
                      <a:pt x="13" y="107"/>
                    </a:lnTo>
                    <a:lnTo>
                      <a:pt x="13" y="107"/>
                    </a:lnTo>
                    <a:lnTo>
                      <a:pt x="13" y="107"/>
                    </a:lnTo>
                    <a:lnTo>
                      <a:pt x="13" y="107"/>
                    </a:lnTo>
                    <a:lnTo>
                      <a:pt x="13" y="107"/>
                    </a:lnTo>
                    <a:lnTo>
                      <a:pt x="7" y="107"/>
                    </a:lnTo>
                    <a:lnTo>
                      <a:pt x="7" y="107"/>
                    </a:lnTo>
                    <a:lnTo>
                      <a:pt x="7" y="101"/>
                    </a:lnTo>
                    <a:lnTo>
                      <a:pt x="7" y="101"/>
                    </a:lnTo>
                    <a:lnTo>
                      <a:pt x="7" y="101"/>
                    </a:lnTo>
                    <a:lnTo>
                      <a:pt x="7" y="101"/>
                    </a:lnTo>
                    <a:lnTo>
                      <a:pt x="7" y="101"/>
                    </a:lnTo>
                    <a:lnTo>
                      <a:pt x="7" y="101"/>
                    </a:lnTo>
                    <a:lnTo>
                      <a:pt x="7" y="101"/>
                    </a:lnTo>
                    <a:lnTo>
                      <a:pt x="0" y="95"/>
                    </a:lnTo>
                    <a:lnTo>
                      <a:pt x="0" y="95"/>
                    </a:lnTo>
                    <a:lnTo>
                      <a:pt x="0" y="95"/>
                    </a:lnTo>
                    <a:lnTo>
                      <a:pt x="0" y="95"/>
                    </a:lnTo>
                    <a:lnTo>
                      <a:pt x="0" y="95"/>
                    </a:lnTo>
                    <a:lnTo>
                      <a:pt x="7" y="88"/>
                    </a:lnTo>
                    <a:lnTo>
                      <a:pt x="7" y="88"/>
                    </a:lnTo>
                    <a:lnTo>
                      <a:pt x="7" y="88"/>
                    </a:lnTo>
                    <a:lnTo>
                      <a:pt x="7" y="88"/>
                    </a:lnTo>
                    <a:lnTo>
                      <a:pt x="7" y="88"/>
                    </a:lnTo>
                    <a:lnTo>
                      <a:pt x="7" y="88"/>
                    </a:lnTo>
                    <a:lnTo>
                      <a:pt x="7" y="88"/>
                    </a:lnTo>
                    <a:lnTo>
                      <a:pt x="7" y="88"/>
                    </a:lnTo>
                    <a:lnTo>
                      <a:pt x="7" y="95"/>
                    </a:lnTo>
                    <a:lnTo>
                      <a:pt x="7" y="95"/>
                    </a:lnTo>
                    <a:lnTo>
                      <a:pt x="7" y="95"/>
                    </a:lnTo>
                    <a:lnTo>
                      <a:pt x="7" y="95"/>
                    </a:lnTo>
                    <a:lnTo>
                      <a:pt x="13" y="95"/>
                    </a:lnTo>
                    <a:lnTo>
                      <a:pt x="13" y="95"/>
                    </a:lnTo>
                    <a:lnTo>
                      <a:pt x="13" y="95"/>
                    </a:lnTo>
                    <a:lnTo>
                      <a:pt x="13" y="95"/>
                    </a:lnTo>
                    <a:lnTo>
                      <a:pt x="13" y="88"/>
                    </a:lnTo>
                    <a:lnTo>
                      <a:pt x="13" y="88"/>
                    </a:lnTo>
                    <a:lnTo>
                      <a:pt x="13" y="88"/>
                    </a:lnTo>
                    <a:lnTo>
                      <a:pt x="13" y="95"/>
                    </a:lnTo>
                    <a:lnTo>
                      <a:pt x="13" y="95"/>
                    </a:lnTo>
                    <a:lnTo>
                      <a:pt x="13" y="95"/>
                    </a:lnTo>
                    <a:lnTo>
                      <a:pt x="13" y="95"/>
                    </a:lnTo>
                    <a:lnTo>
                      <a:pt x="13" y="95"/>
                    </a:lnTo>
                    <a:lnTo>
                      <a:pt x="13" y="101"/>
                    </a:lnTo>
                    <a:lnTo>
                      <a:pt x="13" y="101"/>
                    </a:lnTo>
                    <a:lnTo>
                      <a:pt x="7" y="101"/>
                    </a:lnTo>
                    <a:lnTo>
                      <a:pt x="13" y="101"/>
                    </a:lnTo>
                    <a:lnTo>
                      <a:pt x="13" y="101"/>
                    </a:lnTo>
                    <a:lnTo>
                      <a:pt x="13" y="101"/>
                    </a:lnTo>
                    <a:lnTo>
                      <a:pt x="19" y="101"/>
                    </a:lnTo>
                    <a:lnTo>
                      <a:pt x="19" y="101"/>
                    </a:lnTo>
                    <a:lnTo>
                      <a:pt x="25" y="101"/>
                    </a:lnTo>
                    <a:lnTo>
                      <a:pt x="25" y="101"/>
                    </a:lnTo>
                    <a:lnTo>
                      <a:pt x="25" y="107"/>
                    </a:lnTo>
                    <a:lnTo>
                      <a:pt x="32" y="107"/>
                    </a:lnTo>
                    <a:lnTo>
                      <a:pt x="32" y="107"/>
                    </a:lnTo>
                    <a:lnTo>
                      <a:pt x="32" y="101"/>
                    </a:lnTo>
                    <a:lnTo>
                      <a:pt x="32" y="101"/>
                    </a:lnTo>
                    <a:lnTo>
                      <a:pt x="38" y="95"/>
                    </a:lnTo>
                    <a:lnTo>
                      <a:pt x="38" y="95"/>
                    </a:lnTo>
                    <a:lnTo>
                      <a:pt x="38" y="95"/>
                    </a:lnTo>
                    <a:lnTo>
                      <a:pt x="38" y="95"/>
                    </a:lnTo>
                    <a:lnTo>
                      <a:pt x="38" y="95"/>
                    </a:lnTo>
                    <a:lnTo>
                      <a:pt x="38" y="95"/>
                    </a:lnTo>
                    <a:lnTo>
                      <a:pt x="38" y="95"/>
                    </a:lnTo>
                    <a:lnTo>
                      <a:pt x="38" y="95"/>
                    </a:lnTo>
                    <a:lnTo>
                      <a:pt x="38" y="95"/>
                    </a:lnTo>
                    <a:lnTo>
                      <a:pt x="38" y="95"/>
                    </a:lnTo>
                    <a:lnTo>
                      <a:pt x="38" y="95"/>
                    </a:lnTo>
                    <a:lnTo>
                      <a:pt x="38" y="95"/>
                    </a:lnTo>
                    <a:lnTo>
                      <a:pt x="38" y="95"/>
                    </a:lnTo>
                    <a:lnTo>
                      <a:pt x="38" y="95"/>
                    </a:lnTo>
                    <a:lnTo>
                      <a:pt x="38" y="95"/>
                    </a:lnTo>
                    <a:lnTo>
                      <a:pt x="38" y="95"/>
                    </a:lnTo>
                    <a:lnTo>
                      <a:pt x="38" y="101"/>
                    </a:lnTo>
                    <a:lnTo>
                      <a:pt x="38" y="101"/>
                    </a:lnTo>
                    <a:lnTo>
                      <a:pt x="38" y="101"/>
                    </a:lnTo>
                    <a:lnTo>
                      <a:pt x="38" y="101"/>
                    </a:lnTo>
                    <a:lnTo>
                      <a:pt x="38" y="101"/>
                    </a:lnTo>
                    <a:lnTo>
                      <a:pt x="32" y="101"/>
                    </a:lnTo>
                    <a:lnTo>
                      <a:pt x="32" y="101"/>
                    </a:lnTo>
                    <a:lnTo>
                      <a:pt x="38" y="107"/>
                    </a:lnTo>
                    <a:lnTo>
                      <a:pt x="38" y="107"/>
                    </a:lnTo>
                    <a:lnTo>
                      <a:pt x="38" y="107"/>
                    </a:lnTo>
                    <a:lnTo>
                      <a:pt x="38" y="107"/>
                    </a:lnTo>
                    <a:lnTo>
                      <a:pt x="38" y="107"/>
                    </a:lnTo>
                    <a:lnTo>
                      <a:pt x="38" y="107"/>
                    </a:lnTo>
                    <a:lnTo>
                      <a:pt x="38" y="107"/>
                    </a:lnTo>
                    <a:lnTo>
                      <a:pt x="44" y="107"/>
                    </a:lnTo>
                    <a:lnTo>
                      <a:pt x="44" y="107"/>
                    </a:lnTo>
                    <a:lnTo>
                      <a:pt x="44" y="107"/>
                    </a:lnTo>
                    <a:lnTo>
                      <a:pt x="44" y="107"/>
                    </a:lnTo>
                    <a:lnTo>
                      <a:pt x="44" y="107"/>
                    </a:lnTo>
                    <a:lnTo>
                      <a:pt x="44" y="107"/>
                    </a:lnTo>
                    <a:lnTo>
                      <a:pt x="51" y="107"/>
                    </a:lnTo>
                    <a:lnTo>
                      <a:pt x="51" y="107"/>
                    </a:lnTo>
                    <a:lnTo>
                      <a:pt x="51" y="107"/>
                    </a:lnTo>
                    <a:lnTo>
                      <a:pt x="51" y="107"/>
                    </a:lnTo>
                    <a:lnTo>
                      <a:pt x="51" y="107"/>
                    </a:lnTo>
                    <a:lnTo>
                      <a:pt x="51" y="107"/>
                    </a:lnTo>
                    <a:lnTo>
                      <a:pt x="51" y="107"/>
                    </a:lnTo>
                    <a:lnTo>
                      <a:pt x="57" y="107"/>
                    </a:lnTo>
                    <a:lnTo>
                      <a:pt x="57" y="107"/>
                    </a:lnTo>
                    <a:lnTo>
                      <a:pt x="57" y="107"/>
                    </a:lnTo>
                    <a:lnTo>
                      <a:pt x="57" y="107"/>
                    </a:lnTo>
                    <a:lnTo>
                      <a:pt x="57" y="107"/>
                    </a:lnTo>
                    <a:lnTo>
                      <a:pt x="57" y="107"/>
                    </a:lnTo>
                    <a:lnTo>
                      <a:pt x="57" y="107"/>
                    </a:lnTo>
                    <a:lnTo>
                      <a:pt x="57" y="107"/>
                    </a:lnTo>
                    <a:lnTo>
                      <a:pt x="57" y="107"/>
                    </a:lnTo>
                    <a:lnTo>
                      <a:pt x="63" y="107"/>
                    </a:lnTo>
                    <a:lnTo>
                      <a:pt x="63" y="107"/>
                    </a:lnTo>
                    <a:lnTo>
                      <a:pt x="63" y="107"/>
                    </a:lnTo>
                    <a:lnTo>
                      <a:pt x="63" y="107"/>
                    </a:lnTo>
                    <a:lnTo>
                      <a:pt x="69" y="107"/>
                    </a:lnTo>
                    <a:lnTo>
                      <a:pt x="69" y="107"/>
                    </a:lnTo>
                    <a:lnTo>
                      <a:pt x="69" y="107"/>
                    </a:lnTo>
                    <a:lnTo>
                      <a:pt x="69" y="113"/>
                    </a:lnTo>
                    <a:lnTo>
                      <a:pt x="69" y="113"/>
                    </a:lnTo>
                    <a:lnTo>
                      <a:pt x="76" y="113"/>
                    </a:lnTo>
                    <a:lnTo>
                      <a:pt x="76" y="107"/>
                    </a:lnTo>
                    <a:lnTo>
                      <a:pt x="76" y="107"/>
                    </a:lnTo>
                    <a:lnTo>
                      <a:pt x="76" y="107"/>
                    </a:lnTo>
                    <a:lnTo>
                      <a:pt x="76" y="107"/>
                    </a:lnTo>
                    <a:lnTo>
                      <a:pt x="76" y="107"/>
                    </a:lnTo>
                    <a:lnTo>
                      <a:pt x="82" y="107"/>
                    </a:lnTo>
                    <a:lnTo>
                      <a:pt x="82" y="101"/>
                    </a:lnTo>
                    <a:lnTo>
                      <a:pt x="82" y="101"/>
                    </a:lnTo>
                    <a:lnTo>
                      <a:pt x="82" y="101"/>
                    </a:lnTo>
                    <a:lnTo>
                      <a:pt x="82" y="101"/>
                    </a:lnTo>
                    <a:lnTo>
                      <a:pt x="82" y="101"/>
                    </a:lnTo>
                    <a:lnTo>
                      <a:pt x="82" y="101"/>
                    </a:lnTo>
                    <a:lnTo>
                      <a:pt x="82" y="101"/>
                    </a:lnTo>
                    <a:lnTo>
                      <a:pt x="82" y="101"/>
                    </a:lnTo>
                    <a:lnTo>
                      <a:pt x="88" y="95"/>
                    </a:lnTo>
                    <a:lnTo>
                      <a:pt x="88" y="95"/>
                    </a:lnTo>
                    <a:lnTo>
                      <a:pt x="88" y="95"/>
                    </a:lnTo>
                    <a:lnTo>
                      <a:pt x="88" y="95"/>
                    </a:lnTo>
                    <a:lnTo>
                      <a:pt x="88" y="95"/>
                    </a:lnTo>
                    <a:lnTo>
                      <a:pt x="82" y="95"/>
                    </a:lnTo>
                    <a:lnTo>
                      <a:pt x="82" y="95"/>
                    </a:lnTo>
                    <a:lnTo>
                      <a:pt x="82" y="88"/>
                    </a:lnTo>
                    <a:lnTo>
                      <a:pt x="82" y="88"/>
                    </a:lnTo>
                    <a:lnTo>
                      <a:pt x="88" y="88"/>
                    </a:lnTo>
                    <a:lnTo>
                      <a:pt x="88" y="88"/>
                    </a:lnTo>
                    <a:lnTo>
                      <a:pt x="88" y="88"/>
                    </a:lnTo>
                    <a:lnTo>
                      <a:pt x="88" y="88"/>
                    </a:lnTo>
                    <a:lnTo>
                      <a:pt x="88" y="88"/>
                    </a:lnTo>
                    <a:lnTo>
                      <a:pt x="88" y="88"/>
                    </a:lnTo>
                    <a:lnTo>
                      <a:pt x="88" y="88"/>
                    </a:lnTo>
                    <a:lnTo>
                      <a:pt x="88" y="82"/>
                    </a:lnTo>
                    <a:lnTo>
                      <a:pt x="88" y="82"/>
                    </a:lnTo>
                    <a:lnTo>
                      <a:pt x="88" y="82"/>
                    </a:lnTo>
                    <a:lnTo>
                      <a:pt x="88" y="82"/>
                    </a:lnTo>
                    <a:lnTo>
                      <a:pt x="95" y="82"/>
                    </a:lnTo>
                    <a:lnTo>
                      <a:pt x="95" y="82"/>
                    </a:lnTo>
                    <a:lnTo>
                      <a:pt x="95" y="82"/>
                    </a:lnTo>
                    <a:lnTo>
                      <a:pt x="95" y="82"/>
                    </a:lnTo>
                    <a:lnTo>
                      <a:pt x="95" y="82"/>
                    </a:lnTo>
                    <a:lnTo>
                      <a:pt x="95" y="76"/>
                    </a:lnTo>
                    <a:lnTo>
                      <a:pt x="95" y="76"/>
                    </a:lnTo>
                    <a:lnTo>
                      <a:pt x="95" y="76"/>
                    </a:lnTo>
                    <a:lnTo>
                      <a:pt x="95" y="76"/>
                    </a:lnTo>
                    <a:lnTo>
                      <a:pt x="95" y="76"/>
                    </a:lnTo>
                    <a:lnTo>
                      <a:pt x="95" y="76"/>
                    </a:lnTo>
                    <a:lnTo>
                      <a:pt x="95" y="76"/>
                    </a:lnTo>
                    <a:lnTo>
                      <a:pt x="95" y="76"/>
                    </a:lnTo>
                    <a:lnTo>
                      <a:pt x="95" y="76"/>
                    </a:lnTo>
                    <a:lnTo>
                      <a:pt x="95" y="76"/>
                    </a:lnTo>
                    <a:lnTo>
                      <a:pt x="95" y="76"/>
                    </a:lnTo>
                    <a:lnTo>
                      <a:pt x="95" y="76"/>
                    </a:lnTo>
                    <a:lnTo>
                      <a:pt x="95" y="76"/>
                    </a:lnTo>
                    <a:lnTo>
                      <a:pt x="95" y="76"/>
                    </a:lnTo>
                    <a:lnTo>
                      <a:pt x="95" y="76"/>
                    </a:lnTo>
                    <a:lnTo>
                      <a:pt x="95" y="76"/>
                    </a:lnTo>
                    <a:lnTo>
                      <a:pt x="101" y="76"/>
                    </a:lnTo>
                    <a:lnTo>
                      <a:pt x="101" y="76"/>
                    </a:lnTo>
                    <a:lnTo>
                      <a:pt x="101" y="76"/>
                    </a:lnTo>
                    <a:lnTo>
                      <a:pt x="101" y="76"/>
                    </a:lnTo>
                    <a:lnTo>
                      <a:pt x="101" y="76"/>
                    </a:lnTo>
                    <a:lnTo>
                      <a:pt x="101" y="76"/>
                    </a:lnTo>
                    <a:lnTo>
                      <a:pt x="95" y="88"/>
                    </a:lnTo>
                    <a:lnTo>
                      <a:pt x="95" y="88"/>
                    </a:lnTo>
                    <a:lnTo>
                      <a:pt x="95" y="88"/>
                    </a:lnTo>
                    <a:lnTo>
                      <a:pt x="95" y="88"/>
                    </a:lnTo>
                    <a:lnTo>
                      <a:pt x="88" y="95"/>
                    </a:lnTo>
                    <a:lnTo>
                      <a:pt x="88" y="95"/>
                    </a:lnTo>
                    <a:lnTo>
                      <a:pt x="88" y="95"/>
                    </a:lnTo>
                    <a:lnTo>
                      <a:pt x="88" y="95"/>
                    </a:lnTo>
                    <a:lnTo>
                      <a:pt x="88" y="95"/>
                    </a:lnTo>
                    <a:lnTo>
                      <a:pt x="88" y="95"/>
                    </a:lnTo>
                    <a:lnTo>
                      <a:pt x="82" y="107"/>
                    </a:lnTo>
                    <a:lnTo>
                      <a:pt x="82" y="107"/>
                    </a:lnTo>
                    <a:lnTo>
                      <a:pt x="82" y="107"/>
                    </a:lnTo>
                    <a:lnTo>
                      <a:pt x="82" y="107"/>
                    </a:lnTo>
                    <a:lnTo>
                      <a:pt x="82" y="107"/>
                    </a:lnTo>
                    <a:lnTo>
                      <a:pt x="76" y="107"/>
                    </a:lnTo>
                    <a:lnTo>
                      <a:pt x="76" y="113"/>
                    </a:lnTo>
                    <a:lnTo>
                      <a:pt x="76" y="113"/>
                    </a:lnTo>
                    <a:lnTo>
                      <a:pt x="76" y="113"/>
                    </a:lnTo>
                    <a:lnTo>
                      <a:pt x="76" y="113"/>
                    </a:lnTo>
                    <a:lnTo>
                      <a:pt x="69" y="113"/>
                    </a:lnTo>
                    <a:lnTo>
                      <a:pt x="69" y="113"/>
                    </a:lnTo>
                    <a:lnTo>
                      <a:pt x="69" y="113"/>
                    </a:lnTo>
                    <a:lnTo>
                      <a:pt x="69" y="113"/>
                    </a:lnTo>
                    <a:lnTo>
                      <a:pt x="69" y="113"/>
                    </a:lnTo>
                    <a:lnTo>
                      <a:pt x="69" y="113"/>
                    </a:lnTo>
                    <a:lnTo>
                      <a:pt x="69" y="113"/>
                    </a:lnTo>
                    <a:lnTo>
                      <a:pt x="69" y="113"/>
                    </a:lnTo>
                    <a:lnTo>
                      <a:pt x="69" y="113"/>
                    </a:lnTo>
                    <a:lnTo>
                      <a:pt x="69" y="113"/>
                    </a:lnTo>
                    <a:lnTo>
                      <a:pt x="63" y="113"/>
                    </a:lnTo>
                    <a:lnTo>
                      <a:pt x="63" y="113"/>
                    </a:lnTo>
                    <a:lnTo>
                      <a:pt x="63" y="113"/>
                    </a:lnTo>
                    <a:lnTo>
                      <a:pt x="63" y="113"/>
                    </a:lnTo>
                    <a:lnTo>
                      <a:pt x="63" y="113"/>
                    </a:lnTo>
                    <a:lnTo>
                      <a:pt x="63" y="113"/>
                    </a:lnTo>
                    <a:lnTo>
                      <a:pt x="57" y="113"/>
                    </a:lnTo>
                    <a:lnTo>
                      <a:pt x="57" y="113"/>
                    </a:lnTo>
                    <a:lnTo>
                      <a:pt x="57" y="113"/>
                    </a:lnTo>
                    <a:lnTo>
                      <a:pt x="57" y="107"/>
                    </a:lnTo>
                    <a:lnTo>
                      <a:pt x="57" y="113"/>
                    </a:lnTo>
                    <a:lnTo>
                      <a:pt x="57" y="113"/>
                    </a:lnTo>
                    <a:lnTo>
                      <a:pt x="57" y="113"/>
                    </a:lnTo>
                    <a:lnTo>
                      <a:pt x="57" y="113"/>
                    </a:lnTo>
                    <a:lnTo>
                      <a:pt x="51" y="113"/>
                    </a:lnTo>
                    <a:lnTo>
                      <a:pt x="51" y="113"/>
                    </a:lnTo>
                    <a:lnTo>
                      <a:pt x="51" y="113"/>
                    </a:lnTo>
                    <a:lnTo>
                      <a:pt x="51" y="113"/>
                    </a:lnTo>
                    <a:lnTo>
                      <a:pt x="51" y="113"/>
                    </a:lnTo>
                    <a:lnTo>
                      <a:pt x="51" y="120"/>
                    </a:lnTo>
                    <a:lnTo>
                      <a:pt x="51" y="120"/>
                    </a:lnTo>
                    <a:lnTo>
                      <a:pt x="51" y="120"/>
                    </a:lnTo>
                    <a:lnTo>
                      <a:pt x="51" y="120"/>
                    </a:lnTo>
                    <a:lnTo>
                      <a:pt x="51" y="126"/>
                    </a:lnTo>
                    <a:lnTo>
                      <a:pt x="51" y="126"/>
                    </a:lnTo>
                    <a:lnTo>
                      <a:pt x="51" y="126"/>
                    </a:lnTo>
                    <a:lnTo>
                      <a:pt x="51" y="126"/>
                    </a:lnTo>
                    <a:lnTo>
                      <a:pt x="51" y="126"/>
                    </a:lnTo>
                    <a:lnTo>
                      <a:pt x="51" y="126"/>
                    </a:lnTo>
                    <a:lnTo>
                      <a:pt x="51" y="126"/>
                    </a:lnTo>
                    <a:lnTo>
                      <a:pt x="51" y="126"/>
                    </a:lnTo>
                    <a:lnTo>
                      <a:pt x="51" y="126"/>
                    </a:lnTo>
                    <a:lnTo>
                      <a:pt x="51" y="126"/>
                    </a:lnTo>
                    <a:lnTo>
                      <a:pt x="51" y="126"/>
                    </a:lnTo>
                    <a:lnTo>
                      <a:pt x="51" y="132"/>
                    </a:lnTo>
                    <a:lnTo>
                      <a:pt x="51" y="132"/>
                    </a:lnTo>
                    <a:lnTo>
                      <a:pt x="51" y="132"/>
                    </a:lnTo>
                    <a:lnTo>
                      <a:pt x="51" y="132"/>
                    </a:lnTo>
                    <a:lnTo>
                      <a:pt x="51" y="132"/>
                    </a:lnTo>
                    <a:lnTo>
                      <a:pt x="51" y="132"/>
                    </a:lnTo>
                    <a:lnTo>
                      <a:pt x="51" y="132"/>
                    </a:lnTo>
                    <a:lnTo>
                      <a:pt x="51" y="132"/>
                    </a:lnTo>
                    <a:lnTo>
                      <a:pt x="51" y="132"/>
                    </a:lnTo>
                    <a:lnTo>
                      <a:pt x="51" y="132"/>
                    </a:lnTo>
                    <a:lnTo>
                      <a:pt x="51" y="132"/>
                    </a:lnTo>
                    <a:lnTo>
                      <a:pt x="51" y="132"/>
                    </a:lnTo>
                    <a:lnTo>
                      <a:pt x="51" y="132"/>
                    </a:lnTo>
                    <a:lnTo>
                      <a:pt x="51" y="139"/>
                    </a:lnTo>
                    <a:lnTo>
                      <a:pt x="44" y="139"/>
                    </a:lnTo>
                    <a:lnTo>
                      <a:pt x="44" y="139"/>
                    </a:lnTo>
                    <a:lnTo>
                      <a:pt x="44" y="139"/>
                    </a:lnTo>
                    <a:lnTo>
                      <a:pt x="44" y="139"/>
                    </a:lnTo>
                    <a:lnTo>
                      <a:pt x="44" y="139"/>
                    </a:lnTo>
                    <a:lnTo>
                      <a:pt x="51" y="139"/>
                    </a:lnTo>
                    <a:lnTo>
                      <a:pt x="51" y="139"/>
                    </a:lnTo>
                    <a:lnTo>
                      <a:pt x="51" y="139"/>
                    </a:lnTo>
                    <a:lnTo>
                      <a:pt x="51" y="139"/>
                    </a:lnTo>
                    <a:lnTo>
                      <a:pt x="51" y="139"/>
                    </a:lnTo>
                    <a:lnTo>
                      <a:pt x="51" y="145"/>
                    </a:lnTo>
                    <a:lnTo>
                      <a:pt x="51" y="145"/>
                    </a:lnTo>
                    <a:lnTo>
                      <a:pt x="51" y="145"/>
                    </a:lnTo>
                    <a:lnTo>
                      <a:pt x="51" y="145"/>
                    </a:lnTo>
                    <a:lnTo>
                      <a:pt x="51" y="145"/>
                    </a:lnTo>
                    <a:lnTo>
                      <a:pt x="51" y="145"/>
                    </a:lnTo>
                    <a:lnTo>
                      <a:pt x="51" y="145"/>
                    </a:lnTo>
                    <a:lnTo>
                      <a:pt x="51" y="145"/>
                    </a:lnTo>
                    <a:lnTo>
                      <a:pt x="51" y="145"/>
                    </a:lnTo>
                    <a:lnTo>
                      <a:pt x="51" y="145"/>
                    </a:lnTo>
                    <a:lnTo>
                      <a:pt x="51" y="145"/>
                    </a:lnTo>
                    <a:lnTo>
                      <a:pt x="51" y="145"/>
                    </a:lnTo>
                    <a:lnTo>
                      <a:pt x="51" y="145"/>
                    </a:lnTo>
                    <a:lnTo>
                      <a:pt x="51" y="151"/>
                    </a:lnTo>
                    <a:lnTo>
                      <a:pt x="51" y="151"/>
                    </a:lnTo>
                    <a:lnTo>
                      <a:pt x="51" y="151"/>
                    </a:lnTo>
                    <a:lnTo>
                      <a:pt x="51" y="151"/>
                    </a:lnTo>
                    <a:lnTo>
                      <a:pt x="51" y="151"/>
                    </a:lnTo>
                    <a:lnTo>
                      <a:pt x="51" y="151"/>
                    </a:lnTo>
                    <a:lnTo>
                      <a:pt x="57" y="151"/>
                    </a:lnTo>
                    <a:lnTo>
                      <a:pt x="57" y="151"/>
                    </a:lnTo>
                    <a:lnTo>
                      <a:pt x="57" y="151"/>
                    </a:lnTo>
                    <a:lnTo>
                      <a:pt x="57" y="151"/>
                    </a:lnTo>
                    <a:lnTo>
                      <a:pt x="57" y="151"/>
                    </a:lnTo>
                    <a:lnTo>
                      <a:pt x="57" y="151"/>
                    </a:lnTo>
                    <a:lnTo>
                      <a:pt x="57" y="151"/>
                    </a:lnTo>
                    <a:lnTo>
                      <a:pt x="57" y="151"/>
                    </a:lnTo>
                    <a:lnTo>
                      <a:pt x="57" y="151"/>
                    </a:lnTo>
                    <a:lnTo>
                      <a:pt x="57" y="151"/>
                    </a:lnTo>
                    <a:lnTo>
                      <a:pt x="57" y="151"/>
                    </a:lnTo>
                    <a:lnTo>
                      <a:pt x="57" y="151"/>
                    </a:lnTo>
                    <a:lnTo>
                      <a:pt x="57" y="151"/>
                    </a:lnTo>
                    <a:lnTo>
                      <a:pt x="57" y="151"/>
                    </a:lnTo>
                    <a:lnTo>
                      <a:pt x="57" y="151"/>
                    </a:lnTo>
                    <a:lnTo>
                      <a:pt x="57" y="151"/>
                    </a:lnTo>
                    <a:lnTo>
                      <a:pt x="63" y="151"/>
                    </a:lnTo>
                    <a:lnTo>
                      <a:pt x="63" y="151"/>
                    </a:lnTo>
                    <a:lnTo>
                      <a:pt x="63" y="151"/>
                    </a:lnTo>
                    <a:lnTo>
                      <a:pt x="63" y="151"/>
                    </a:lnTo>
                    <a:lnTo>
                      <a:pt x="63" y="151"/>
                    </a:lnTo>
                    <a:lnTo>
                      <a:pt x="63" y="151"/>
                    </a:lnTo>
                    <a:lnTo>
                      <a:pt x="63" y="151"/>
                    </a:lnTo>
                    <a:lnTo>
                      <a:pt x="63" y="151"/>
                    </a:lnTo>
                    <a:lnTo>
                      <a:pt x="63" y="151"/>
                    </a:lnTo>
                    <a:lnTo>
                      <a:pt x="63" y="151"/>
                    </a:lnTo>
                    <a:lnTo>
                      <a:pt x="63" y="151"/>
                    </a:lnTo>
                    <a:lnTo>
                      <a:pt x="63" y="151"/>
                    </a:lnTo>
                    <a:lnTo>
                      <a:pt x="63" y="151"/>
                    </a:lnTo>
                    <a:lnTo>
                      <a:pt x="63" y="151"/>
                    </a:lnTo>
                    <a:lnTo>
                      <a:pt x="69" y="151"/>
                    </a:lnTo>
                    <a:lnTo>
                      <a:pt x="69" y="151"/>
                    </a:lnTo>
                    <a:lnTo>
                      <a:pt x="69" y="151"/>
                    </a:lnTo>
                    <a:lnTo>
                      <a:pt x="69" y="151"/>
                    </a:lnTo>
                    <a:lnTo>
                      <a:pt x="69" y="151"/>
                    </a:lnTo>
                    <a:lnTo>
                      <a:pt x="69" y="151"/>
                    </a:lnTo>
                    <a:lnTo>
                      <a:pt x="69" y="151"/>
                    </a:lnTo>
                    <a:lnTo>
                      <a:pt x="69" y="151"/>
                    </a:lnTo>
                    <a:lnTo>
                      <a:pt x="69" y="151"/>
                    </a:lnTo>
                    <a:lnTo>
                      <a:pt x="69" y="151"/>
                    </a:lnTo>
                    <a:lnTo>
                      <a:pt x="69" y="151"/>
                    </a:lnTo>
                    <a:lnTo>
                      <a:pt x="69" y="151"/>
                    </a:lnTo>
                    <a:lnTo>
                      <a:pt x="69" y="151"/>
                    </a:lnTo>
                    <a:lnTo>
                      <a:pt x="69" y="151"/>
                    </a:lnTo>
                    <a:lnTo>
                      <a:pt x="69" y="151"/>
                    </a:lnTo>
                    <a:lnTo>
                      <a:pt x="69" y="151"/>
                    </a:lnTo>
                    <a:lnTo>
                      <a:pt x="69" y="151"/>
                    </a:lnTo>
                    <a:lnTo>
                      <a:pt x="76" y="151"/>
                    </a:lnTo>
                    <a:lnTo>
                      <a:pt x="76" y="151"/>
                    </a:lnTo>
                    <a:lnTo>
                      <a:pt x="76" y="151"/>
                    </a:lnTo>
                    <a:lnTo>
                      <a:pt x="76" y="151"/>
                    </a:lnTo>
                    <a:lnTo>
                      <a:pt x="69" y="164"/>
                    </a:lnTo>
                    <a:lnTo>
                      <a:pt x="69" y="164"/>
                    </a:lnTo>
                    <a:lnTo>
                      <a:pt x="76" y="164"/>
                    </a:lnTo>
                    <a:lnTo>
                      <a:pt x="88" y="176"/>
                    </a:lnTo>
                    <a:lnTo>
                      <a:pt x="95" y="183"/>
                    </a:lnTo>
                    <a:lnTo>
                      <a:pt x="95" y="183"/>
                    </a:lnTo>
                    <a:lnTo>
                      <a:pt x="101" y="183"/>
                    </a:lnTo>
                    <a:lnTo>
                      <a:pt x="101" y="183"/>
                    </a:lnTo>
                    <a:lnTo>
                      <a:pt x="107" y="183"/>
                    </a:lnTo>
                    <a:lnTo>
                      <a:pt x="107" y="183"/>
                    </a:lnTo>
                    <a:lnTo>
                      <a:pt x="107" y="176"/>
                    </a:lnTo>
                    <a:lnTo>
                      <a:pt x="107" y="176"/>
                    </a:lnTo>
                    <a:lnTo>
                      <a:pt x="107" y="170"/>
                    </a:lnTo>
                    <a:lnTo>
                      <a:pt x="107" y="170"/>
                    </a:lnTo>
                    <a:lnTo>
                      <a:pt x="107" y="170"/>
                    </a:lnTo>
                    <a:lnTo>
                      <a:pt x="107" y="170"/>
                    </a:lnTo>
                    <a:lnTo>
                      <a:pt x="107" y="170"/>
                    </a:lnTo>
                    <a:lnTo>
                      <a:pt x="107" y="170"/>
                    </a:lnTo>
                    <a:lnTo>
                      <a:pt x="107" y="170"/>
                    </a:lnTo>
                    <a:lnTo>
                      <a:pt x="101" y="170"/>
                    </a:lnTo>
                    <a:lnTo>
                      <a:pt x="101" y="170"/>
                    </a:lnTo>
                    <a:lnTo>
                      <a:pt x="101" y="170"/>
                    </a:lnTo>
                    <a:lnTo>
                      <a:pt x="101" y="170"/>
                    </a:lnTo>
                    <a:lnTo>
                      <a:pt x="107" y="170"/>
                    </a:lnTo>
                    <a:lnTo>
                      <a:pt x="107" y="164"/>
                    </a:lnTo>
                    <a:lnTo>
                      <a:pt x="107" y="164"/>
                    </a:lnTo>
                    <a:lnTo>
                      <a:pt x="113" y="164"/>
                    </a:lnTo>
                    <a:lnTo>
                      <a:pt x="113" y="164"/>
                    </a:lnTo>
                    <a:lnTo>
                      <a:pt x="120" y="170"/>
                    </a:lnTo>
                    <a:lnTo>
                      <a:pt x="120" y="170"/>
                    </a:lnTo>
                    <a:lnTo>
                      <a:pt x="120" y="170"/>
                    </a:lnTo>
                    <a:lnTo>
                      <a:pt x="113" y="170"/>
                    </a:lnTo>
                    <a:lnTo>
                      <a:pt x="113" y="170"/>
                    </a:lnTo>
                    <a:lnTo>
                      <a:pt x="113" y="170"/>
                    </a:lnTo>
                    <a:lnTo>
                      <a:pt x="120" y="170"/>
                    </a:lnTo>
                    <a:lnTo>
                      <a:pt x="120" y="170"/>
                    </a:lnTo>
                    <a:lnTo>
                      <a:pt x="120" y="170"/>
                    </a:lnTo>
                    <a:lnTo>
                      <a:pt x="120" y="170"/>
                    </a:lnTo>
                    <a:lnTo>
                      <a:pt x="126" y="170"/>
                    </a:lnTo>
                    <a:lnTo>
                      <a:pt x="126" y="170"/>
                    </a:lnTo>
                    <a:lnTo>
                      <a:pt x="132" y="164"/>
                    </a:lnTo>
                    <a:lnTo>
                      <a:pt x="132" y="164"/>
                    </a:lnTo>
                    <a:lnTo>
                      <a:pt x="132" y="164"/>
                    </a:lnTo>
                    <a:lnTo>
                      <a:pt x="132" y="164"/>
                    </a:lnTo>
                    <a:lnTo>
                      <a:pt x="132" y="157"/>
                    </a:lnTo>
                    <a:lnTo>
                      <a:pt x="132" y="157"/>
                    </a:lnTo>
                    <a:lnTo>
                      <a:pt x="126" y="157"/>
                    </a:lnTo>
                    <a:lnTo>
                      <a:pt x="126" y="157"/>
                    </a:lnTo>
                    <a:lnTo>
                      <a:pt x="126" y="157"/>
                    </a:lnTo>
                    <a:lnTo>
                      <a:pt x="120" y="157"/>
                    </a:lnTo>
                    <a:lnTo>
                      <a:pt x="120" y="157"/>
                    </a:lnTo>
                    <a:lnTo>
                      <a:pt x="120" y="157"/>
                    </a:lnTo>
                    <a:lnTo>
                      <a:pt x="113" y="157"/>
                    </a:lnTo>
                    <a:lnTo>
                      <a:pt x="113" y="157"/>
                    </a:lnTo>
                    <a:lnTo>
                      <a:pt x="113" y="157"/>
                    </a:lnTo>
                    <a:lnTo>
                      <a:pt x="113" y="157"/>
                    </a:lnTo>
                    <a:lnTo>
                      <a:pt x="113" y="157"/>
                    </a:lnTo>
                    <a:lnTo>
                      <a:pt x="113" y="157"/>
                    </a:lnTo>
                    <a:lnTo>
                      <a:pt x="113" y="151"/>
                    </a:lnTo>
                    <a:lnTo>
                      <a:pt x="107" y="151"/>
                    </a:lnTo>
                    <a:lnTo>
                      <a:pt x="107" y="151"/>
                    </a:lnTo>
                    <a:lnTo>
                      <a:pt x="107" y="151"/>
                    </a:lnTo>
                    <a:lnTo>
                      <a:pt x="107" y="151"/>
                    </a:lnTo>
                    <a:lnTo>
                      <a:pt x="107" y="151"/>
                    </a:lnTo>
                    <a:lnTo>
                      <a:pt x="107" y="151"/>
                    </a:lnTo>
                    <a:lnTo>
                      <a:pt x="107" y="151"/>
                    </a:lnTo>
                    <a:lnTo>
                      <a:pt x="107" y="145"/>
                    </a:lnTo>
                    <a:lnTo>
                      <a:pt x="107" y="145"/>
                    </a:lnTo>
                    <a:lnTo>
                      <a:pt x="107" y="145"/>
                    </a:lnTo>
                    <a:lnTo>
                      <a:pt x="107" y="145"/>
                    </a:lnTo>
                    <a:lnTo>
                      <a:pt x="107" y="145"/>
                    </a:lnTo>
                    <a:lnTo>
                      <a:pt x="113" y="145"/>
                    </a:lnTo>
                    <a:lnTo>
                      <a:pt x="113" y="145"/>
                    </a:lnTo>
                    <a:lnTo>
                      <a:pt x="113" y="145"/>
                    </a:lnTo>
                    <a:lnTo>
                      <a:pt x="113" y="145"/>
                    </a:lnTo>
                    <a:lnTo>
                      <a:pt x="113" y="145"/>
                    </a:lnTo>
                    <a:lnTo>
                      <a:pt x="107" y="145"/>
                    </a:lnTo>
                    <a:lnTo>
                      <a:pt x="107" y="139"/>
                    </a:lnTo>
                    <a:lnTo>
                      <a:pt x="107" y="139"/>
                    </a:lnTo>
                    <a:lnTo>
                      <a:pt x="113" y="132"/>
                    </a:lnTo>
                    <a:lnTo>
                      <a:pt x="113" y="132"/>
                    </a:lnTo>
                    <a:lnTo>
                      <a:pt x="113" y="132"/>
                    </a:lnTo>
                    <a:lnTo>
                      <a:pt x="113" y="132"/>
                    </a:lnTo>
                    <a:lnTo>
                      <a:pt x="113" y="132"/>
                    </a:lnTo>
                    <a:lnTo>
                      <a:pt x="113" y="126"/>
                    </a:lnTo>
                    <a:lnTo>
                      <a:pt x="113" y="126"/>
                    </a:lnTo>
                    <a:lnTo>
                      <a:pt x="113" y="126"/>
                    </a:lnTo>
                    <a:lnTo>
                      <a:pt x="113" y="126"/>
                    </a:lnTo>
                    <a:lnTo>
                      <a:pt x="113" y="126"/>
                    </a:lnTo>
                    <a:lnTo>
                      <a:pt x="107" y="120"/>
                    </a:lnTo>
                    <a:lnTo>
                      <a:pt x="107" y="120"/>
                    </a:lnTo>
                    <a:lnTo>
                      <a:pt x="107" y="120"/>
                    </a:lnTo>
                    <a:lnTo>
                      <a:pt x="107" y="120"/>
                    </a:lnTo>
                    <a:lnTo>
                      <a:pt x="101" y="120"/>
                    </a:lnTo>
                    <a:lnTo>
                      <a:pt x="101" y="120"/>
                    </a:lnTo>
                    <a:lnTo>
                      <a:pt x="101" y="120"/>
                    </a:lnTo>
                    <a:lnTo>
                      <a:pt x="101" y="126"/>
                    </a:lnTo>
                    <a:lnTo>
                      <a:pt x="101" y="126"/>
                    </a:lnTo>
                    <a:lnTo>
                      <a:pt x="101" y="126"/>
                    </a:lnTo>
                    <a:lnTo>
                      <a:pt x="101" y="126"/>
                    </a:lnTo>
                    <a:lnTo>
                      <a:pt x="101" y="132"/>
                    </a:lnTo>
                    <a:lnTo>
                      <a:pt x="95" y="132"/>
                    </a:lnTo>
                    <a:lnTo>
                      <a:pt x="95" y="132"/>
                    </a:lnTo>
                    <a:lnTo>
                      <a:pt x="95" y="132"/>
                    </a:lnTo>
                    <a:lnTo>
                      <a:pt x="95" y="132"/>
                    </a:lnTo>
                    <a:lnTo>
                      <a:pt x="95" y="132"/>
                    </a:lnTo>
                    <a:lnTo>
                      <a:pt x="95" y="132"/>
                    </a:lnTo>
                    <a:lnTo>
                      <a:pt x="95" y="132"/>
                    </a:lnTo>
                    <a:lnTo>
                      <a:pt x="95" y="139"/>
                    </a:lnTo>
                    <a:lnTo>
                      <a:pt x="95" y="139"/>
                    </a:lnTo>
                    <a:lnTo>
                      <a:pt x="95" y="132"/>
                    </a:lnTo>
                    <a:lnTo>
                      <a:pt x="95" y="132"/>
                    </a:lnTo>
                    <a:lnTo>
                      <a:pt x="88" y="132"/>
                    </a:lnTo>
                    <a:lnTo>
                      <a:pt x="88" y="132"/>
                    </a:lnTo>
                    <a:lnTo>
                      <a:pt x="88" y="132"/>
                    </a:lnTo>
                    <a:lnTo>
                      <a:pt x="88" y="126"/>
                    </a:lnTo>
                    <a:lnTo>
                      <a:pt x="88" y="126"/>
                    </a:lnTo>
                    <a:lnTo>
                      <a:pt x="88" y="126"/>
                    </a:lnTo>
                    <a:lnTo>
                      <a:pt x="82" y="126"/>
                    </a:lnTo>
                    <a:lnTo>
                      <a:pt x="82" y="126"/>
                    </a:lnTo>
                    <a:lnTo>
                      <a:pt x="88" y="120"/>
                    </a:lnTo>
                    <a:lnTo>
                      <a:pt x="88" y="120"/>
                    </a:lnTo>
                    <a:lnTo>
                      <a:pt x="88" y="120"/>
                    </a:lnTo>
                    <a:lnTo>
                      <a:pt x="88" y="120"/>
                    </a:lnTo>
                    <a:lnTo>
                      <a:pt x="88" y="120"/>
                    </a:lnTo>
                    <a:lnTo>
                      <a:pt x="88" y="120"/>
                    </a:lnTo>
                    <a:lnTo>
                      <a:pt x="88" y="120"/>
                    </a:lnTo>
                    <a:lnTo>
                      <a:pt x="88" y="120"/>
                    </a:lnTo>
                    <a:lnTo>
                      <a:pt x="88" y="120"/>
                    </a:lnTo>
                    <a:lnTo>
                      <a:pt x="95" y="120"/>
                    </a:lnTo>
                    <a:lnTo>
                      <a:pt x="95" y="120"/>
                    </a:lnTo>
                    <a:lnTo>
                      <a:pt x="95" y="120"/>
                    </a:lnTo>
                    <a:lnTo>
                      <a:pt x="95" y="120"/>
                    </a:lnTo>
                    <a:lnTo>
                      <a:pt x="95" y="120"/>
                    </a:lnTo>
                    <a:lnTo>
                      <a:pt x="95" y="120"/>
                    </a:lnTo>
                    <a:lnTo>
                      <a:pt x="95" y="120"/>
                    </a:lnTo>
                    <a:lnTo>
                      <a:pt x="95" y="120"/>
                    </a:lnTo>
                    <a:lnTo>
                      <a:pt x="95" y="120"/>
                    </a:lnTo>
                    <a:lnTo>
                      <a:pt x="95" y="120"/>
                    </a:lnTo>
                    <a:lnTo>
                      <a:pt x="95" y="120"/>
                    </a:lnTo>
                    <a:lnTo>
                      <a:pt x="95" y="113"/>
                    </a:lnTo>
                    <a:lnTo>
                      <a:pt x="95" y="113"/>
                    </a:lnTo>
                    <a:lnTo>
                      <a:pt x="95" y="113"/>
                    </a:lnTo>
                    <a:lnTo>
                      <a:pt x="95" y="113"/>
                    </a:lnTo>
                    <a:lnTo>
                      <a:pt x="101" y="113"/>
                    </a:lnTo>
                    <a:lnTo>
                      <a:pt x="101" y="113"/>
                    </a:lnTo>
                    <a:lnTo>
                      <a:pt x="101" y="113"/>
                    </a:lnTo>
                    <a:lnTo>
                      <a:pt x="101" y="113"/>
                    </a:lnTo>
                    <a:lnTo>
                      <a:pt x="101" y="113"/>
                    </a:lnTo>
                    <a:lnTo>
                      <a:pt x="107" y="113"/>
                    </a:lnTo>
                    <a:lnTo>
                      <a:pt x="107" y="113"/>
                    </a:lnTo>
                    <a:lnTo>
                      <a:pt x="107" y="113"/>
                    </a:lnTo>
                    <a:lnTo>
                      <a:pt x="113" y="113"/>
                    </a:lnTo>
                    <a:lnTo>
                      <a:pt x="113" y="113"/>
                    </a:lnTo>
                    <a:lnTo>
                      <a:pt x="113" y="120"/>
                    </a:lnTo>
                    <a:lnTo>
                      <a:pt x="120" y="113"/>
                    </a:lnTo>
                    <a:lnTo>
                      <a:pt x="120" y="113"/>
                    </a:lnTo>
                    <a:lnTo>
                      <a:pt x="120" y="113"/>
                    </a:lnTo>
                    <a:lnTo>
                      <a:pt x="120" y="113"/>
                    </a:lnTo>
                    <a:lnTo>
                      <a:pt x="120" y="113"/>
                    </a:lnTo>
                    <a:lnTo>
                      <a:pt x="120" y="113"/>
                    </a:lnTo>
                    <a:lnTo>
                      <a:pt x="120" y="113"/>
                    </a:lnTo>
                    <a:lnTo>
                      <a:pt x="120" y="113"/>
                    </a:lnTo>
                    <a:lnTo>
                      <a:pt x="120" y="113"/>
                    </a:lnTo>
                    <a:lnTo>
                      <a:pt x="120" y="113"/>
                    </a:lnTo>
                    <a:lnTo>
                      <a:pt x="120" y="107"/>
                    </a:lnTo>
                    <a:lnTo>
                      <a:pt x="120" y="107"/>
                    </a:lnTo>
                    <a:lnTo>
                      <a:pt x="120" y="107"/>
                    </a:lnTo>
                    <a:lnTo>
                      <a:pt x="120" y="107"/>
                    </a:lnTo>
                    <a:lnTo>
                      <a:pt x="120" y="107"/>
                    </a:lnTo>
                    <a:lnTo>
                      <a:pt x="120" y="107"/>
                    </a:lnTo>
                    <a:lnTo>
                      <a:pt x="126" y="107"/>
                    </a:lnTo>
                    <a:lnTo>
                      <a:pt x="126" y="107"/>
                    </a:lnTo>
                    <a:lnTo>
                      <a:pt x="126" y="107"/>
                    </a:lnTo>
                    <a:lnTo>
                      <a:pt x="132" y="107"/>
                    </a:lnTo>
                    <a:lnTo>
                      <a:pt x="132" y="107"/>
                    </a:lnTo>
                    <a:lnTo>
                      <a:pt x="132" y="107"/>
                    </a:lnTo>
                    <a:lnTo>
                      <a:pt x="132" y="107"/>
                    </a:lnTo>
                    <a:lnTo>
                      <a:pt x="132" y="107"/>
                    </a:lnTo>
                    <a:lnTo>
                      <a:pt x="132" y="107"/>
                    </a:lnTo>
                    <a:lnTo>
                      <a:pt x="132" y="107"/>
                    </a:lnTo>
                    <a:lnTo>
                      <a:pt x="132" y="101"/>
                    </a:lnTo>
                    <a:lnTo>
                      <a:pt x="132" y="101"/>
                    </a:lnTo>
                    <a:lnTo>
                      <a:pt x="126" y="101"/>
                    </a:lnTo>
                    <a:lnTo>
                      <a:pt x="132" y="101"/>
                    </a:lnTo>
                    <a:lnTo>
                      <a:pt x="132" y="101"/>
                    </a:lnTo>
                    <a:lnTo>
                      <a:pt x="132" y="95"/>
                    </a:lnTo>
                    <a:lnTo>
                      <a:pt x="132" y="95"/>
                    </a:lnTo>
                    <a:lnTo>
                      <a:pt x="132" y="95"/>
                    </a:lnTo>
                    <a:lnTo>
                      <a:pt x="132" y="95"/>
                    </a:lnTo>
                    <a:lnTo>
                      <a:pt x="126" y="95"/>
                    </a:lnTo>
                    <a:lnTo>
                      <a:pt x="126" y="95"/>
                    </a:lnTo>
                    <a:lnTo>
                      <a:pt x="120" y="95"/>
                    </a:lnTo>
                    <a:lnTo>
                      <a:pt x="120" y="95"/>
                    </a:lnTo>
                    <a:lnTo>
                      <a:pt x="120" y="95"/>
                    </a:lnTo>
                    <a:lnTo>
                      <a:pt x="120" y="95"/>
                    </a:lnTo>
                    <a:lnTo>
                      <a:pt x="126" y="95"/>
                    </a:lnTo>
                    <a:lnTo>
                      <a:pt x="126" y="95"/>
                    </a:lnTo>
                    <a:lnTo>
                      <a:pt x="126" y="95"/>
                    </a:lnTo>
                    <a:lnTo>
                      <a:pt x="126" y="95"/>
                    </a:lnTo>
                    <a:lnTo>
                      <a:pt x="132" y="95"/>
                    </a:lnTo>
                    <a:lnTo>
                      <a:pt x="132" y="95"/>
                    </a:lnTo>
                    <a:lnTo>
                      <a:pt x="132" y="101"/>
                    </a:lnTo>
                    <a:lnTo>
                      <a:pt x="132" y="101"/>
                    </a:lnTo>
                    <a:lnTo>
                      <a:pt x="132" y="101"/>
                    </a:lnTo>
                    <a:lnTo>
                      <a:pt x="132" y="101"/>
                    </a:lnTo>
                    <a:lnTo>
                      <a:pt x="132" y="101"/>
                    </a:lnTo>
                    <a:lnTo>
                      <a:pt x="132" y="101"/>
                    </a:lnTo>
                    <a:lnTo>
                      <a:pt x="132" y="101"/>
                    </a:lnTo>
                    <a:lnTo>
                      <a:pt x="132" y="101"/>
                    </a:lnTo>
                    <a:lnTo>
                      <a:pt x="132" y="101"/>
                    </a:lnTo>
                    <a:lnTo>
                      <a:pt x="132" y="101"/>
                    </a:lnTo>
                    <a:lnTo>
                      <a:pt x="132" y="101"/>
                    </a:lnTo>
                    <a:lnTo>
                      <a:pt x="132" y="101"/>
                    </a:lnTo>
                    <a:lnTo>
                      <a:pt x="132" y="101"/>
                    </a:lnTo>
                    <a:lnTo>
                      <a:pt x="132" y="107"/>
                    </a:lnTo>
                    <a:lnTo>
                      <a:pt x="132" y="107"/>
                    </a:lnTo>
                    <a:lnTo>
                      <a:pt x="132" y="107"/>
                    </a:lnTo>
                    <a:lnTo>
                      <a:pt x="132" y="107"/>
                    </a:lnTo>
                    <a:lnTo>
                      <a:pt x="132" y="107"/>
                    </a:lnTo>
                    <a:lnTo>
                      <a:pt x="126" y="107"/>
                    </a:lnTo>
                    <a:lnTo>
                      <a:pt x="126" y="107"/>
                    </a:lnTo>
                    <a:lnTo>
                      <a:pt x="126" y="107"/>
                    </a:lnTo>
                    <a:lnTo>
                      <a:pt x="126" y="113"/>
                    </a:lnTo>
                    <a:lnTo>
                      <a:pt x="126" y="113"/>
                    </a:lnTo>
                    <a:lnTo>
                      <a:pt x="126" y="113"/>
                    </a:lnTo>
                    <a:lnTo>
                      <a:pt x="120" y="113"/>
                    </a:lnTo>
                    <a:lnTo>
                      <a:pt x="120" y="113"/>
                    </a:lnTo>
                    <a:lnTo>
                      <a:pt x="120" y="113"/>
                    </a:lnTo>
                    <a:lnTo>
                      <a:pt x="120" y="113"/>
                    </a:lnTo>
                    <a:lnTo>
                      <a:pt x="120" y="113"/>
                    </a:lnTo>
                    <a:lnTo>
                      <a:pt x="120" y="113"/>
                    </a:lnTo>
                    <a:lnTo>
                      <a:pt x="120" y="113"/>
                    </a:lnTo>
                    <a:lnTo>
                      <a:pt x="120" y="113"/>
                    </a:lnTo>
                    <a:lnTo>
                      <a:pt x="120" y="113"/>
                    </a:lnTo>
                    <a:lnTo>
                      <a:pt x="120" y="113"/>
                    </a:lnTo>
                    <a:lnTo>
                      <a:pt x="120" y="113"/>
                    </a:lnTo>
                    <a:lnTo>
                      <a:pt x="120" y="120"/>
                    </a:lnTo>
                    <a:lnTo>
                      <a:pt x="120" y="120"/>
                    </a:lnTo>
                    <a:lnTo>
                      <a:pt x="120" y="120"/>
                    </a:lnTo>
                    <a:lnTo>
                      <a:pt x="120" y="120"/>
                    </a:lnTo>
                    <a:lnTo>
                      <a:pt x="120" y="120"/>
                    </a:lnTo>
                    <a:lnTo>
                      <a:pt x="120" y="126"/>
                    </a:lnTo>
                    <a:lnTo>
                      <a:pt x="126" y="126"/>
                    </a:lnTo>
                    <a:lnTo>
                      <a:pt x="120" y="126"/>
                    </a:lnTo>
                    <a:lnTo>
                      <a:pt x="120" y="126"/>
                    </a:lnTo>
                    <a:lnTo>
                      <a:pt x="120" y="126"/>
                    </a:lnTo>
                    <a:lnTo>
                      <a:pt x="120" y="126"/>
                    </a:lnTo>
                    <a:lnTo>
                      <a:pt x="120" y="126"/>
                    </a:lnTo>
                    <a:lnTo>
                      <a:pt x="120" y="132"/>
                    </a:lnTo>
                    <a:lnTo>
                      <a:pt x="120" y="132"/>
                    </a:lnTo>
                    <a:lnTo>
                      <a:pt x="120" y="132"/>
                    </a:lnTo>
                    <a:lnTo>
                      <a:pt x="113" y="132"/>
                    </a:lnTo>
                    <a:lnTo>
                      <a:pt x="120" y="139"/>
                    </a:lnTo>
                    <a:lnTo>
                      <a:pt x="120" y="139"/>
                    </a:lnTo>
                    <a:lnTo>
                      <a:pt x="120" y="139"/>
                    </a:lnTo>
                    <a:lnTo>
                      <a:pt x="120" y="139"/>
                    </a:lnTo>
                    <a:lnTo>
                      <a:pt x="126" y="139"/>
                    </a:lnTo>
                    <a:lnTo>
                      <a:pt x="126" y="139"/>
                    </a:lnTo>
                    <a:lnTo>
                      <a:pt x="126" y="139"/>
                    </a:lnTo>
                    <a:lnTo>
                      <a:pt x="126" y="145"/>
                    </a:lnTo>
                    <a:lnTo>
                      <a:pt x="126" y="145"/>
                    </a:lnTo>
                    <a:lnTo>
                      <a:pt x="132" y="145"/>
                    </a:lnTo>
                    <a:lnTo>
                      <a:pt x="132" y="145"/>
                    </a:lnTo>
                    <a:lnTo>
                      <a:pt x="132" y="145"/>
                    </a:lnTo>
                    <a:lnTo>
                      <a:pt x="132" y="145"/>
                    </a:lnTo>
                    <a:lnTo>
                      <a:pt x="132" y="145"/>
                    </a:lnTo>
                    <a:lnTo>
                      <a:pt x="132" y="145"/>
                    </a:lnTo>
                    <a:lnTo>
                      <a:pt x="132" y="145"/>
                    </a:lnTo>
                    <a:lnTo>
                      <a:pt x="132" y="145"/>
                    </a:lnTo>
                    <a:lnTo>
                      <a:pt x="132" y="139"/>
                    </a:lnTo>
                    <a:lnTo>
                      <a:pt x="132" y="139"/>
                    </a:lnTo>
                    <a:lnTo>
                      <a:pt x="139" y="139"/>
                    </a:lnTo>
                    <a:lnTo>
                      <a:pt x="139" y="139"/>
                    </a:lnTo>
                    <a:lnTo>
                      <a:pt x="139" y="139"/>
                    </a:lnTo>
                    <a:lnTo>
                      <a:pt x="139" y="139"/>
                    </a:lnTo>
                    <a:lnTo>
                      <a:pt x="145" y="139"/>
                    </a:lnTo>
                    <a:lnTo>
                      <a:pt x="145" y="139"/>
                    </a:lnTo>
                    <a:lnTo>
                      <a:pt x="145" y="139"/>
                    </a:lnTo>
                    <a:lnTo>
                      <a:pt x="145" y="139"/>
                    </a:lnTo>
                    <a:lnTo>
                      <a:pt x="151" y="139"/>
                    </a:lnTo>
                    <a:lnTo>
                      <a:pt x="151" y="139"/>
                    </a:lnTo>
                    <a:lnTo>
                      <a:pt x="151" y="139"/>
                    </a:lnTo>
                    <a:lnTo>
                      <a:pt x="151" y="139"/>
                    </a:lnTo>
                    <a:lnTo>
                      <a:pt x="151" y="132"/>
                    </a:lnTo>
                    <a:lnTo>
                      <a:pt x="151" y="132"/>
                    </a:lnTo>
                    <a:lnTo>
                      <a:pt x="151" y="132"/>
                    </a:lnTo>
                    <a:lnTo>
                      <a:pt x="151" y="139"/>
                    </a:lnTo>
                    <a:lnTo>
                      <a:pt x="151" y="139"/>
                    </a:lnTo>
                    <a:lnTo>
                      <a:pt x="151" y="139"/>
                    </a:lnTo>
                    <a:lnTo>
                      <a:pt x="151" y="139"/>
                    </a:lnTo>
                    <a:lnTo>
                      <a:pt x="151" y="139"/>
                    </a:lnTo>
                    <a:lnTo>
                      <a:pt x="151" y="139"/>
                    </a:lnTo>
                    <a:lnTo>
                      <a:pt x="151" y="139"/>
                    </a:lnTo>
                    <a:lnTo>
                      <a:pt x="151" y="139"/>
                    </a:lnTo>
                    <a:lnTo>
                      <a:pt x="151" y="145"/>
                    </a:lnTo>
                    <a:lnTo>
                      <a:pt x="151" y="145"/>
                    </a:lnTo>
                    <a:lnTo>
                      <a:pt x="151" y="145"/>
                    </a:lnTo>
                    <a:lnTo>
                      <a:pt x="151" y="145"/>
                    </a:lnTo>
                    <a:lnTo>
                      <a:pt x="151" y="145"/>
                    </a:lnTo>
                    <a:lnTo>
                      <a:pt x="151" y="145"/>
                    </a:lnTo>
                    <a:lnTo>
                      <a:pt x="151" y="145"/>
                    </a:lnTo>
                    <a:lnTo>
                      <a:pt x="157" y="145"/>
                    </a:lnTo>
                    <a:lnTo>
                      <a:pt x="157" y="145"/>
                    </a:lnTo>
                    <a:lnTo>
                      <a:pt x="157" y="145"/>
                    </a:lnTo>
                    <a:lnTo>
                      <a:pt x="157" y="145"/>
                    </a:lnTo>
                    <a:lnTo>
                      <a:pt x="157" y="145"/>
                    </a:lnTo>
                    <a:lnTo>
                      <a:pt x="157" y="151"/>
                    </a:lnTo>
                    <a:lnTo>
                      <a:pt x="157" y="151"/>
                    </a:lnTo>
                    <a:lnTo>
                      <a:pt x="151" y="151"/>
                    </a:lnTo>
                    <a:lnTo>
                      <a:pt x="151" y="157"/>
                    </a:lnTo>
                    <a:lnTo>
                      <a:pt x="151" y="157"/>
                    </a:lnTo>
                    <a:lnTo>
                      <a:pt x="151" y="157"/>
                    </a:lnTo>
                    <a:lnTo>
                      <a:pt x="151" y="157"/>
                    </a:lnTo>
                    <a:lnTo>
                      <a:pt x="151" y="151"/>
                    </a:lnTo>
                    <a:lnTo>
                      <a:pt x="151" y="151"/>
                    </a:lnTo>
                    <a:lnTo>
                      <a:pt x="151" y="151"/>
                    </a:lnTo>
                    <a:lnTo>
                      <a:pt x="151" y="151"/>
                    </a:lnTo>
                    <a:lnTo>
                      <a:pt x="151" y="151"/>
                    </a:lnTo>
                    <a:lnTo>
                      <a:pt x="151" y="151"/>
                    </a:lnTo>
                    <a:lnTo>
                      <a:pt x="145" y="157"/>
                    </a:lnTo>
                    <a:lnTo>
                      <a:pt x="145" y="157"/>
                    </a:lnTo>
                    <a:lnTo>
                      <a:pt x="145" y="157"/>
                    </a:lnTo>
                    <a:lnTo>
                      <a:pt x="151" y="157"/>
                    </a:lnTo>
                    <a:lnTo>
                      <a:pt x="151" y="164"/>
                    </a:lnTo>
                    <a:lnTo>
                      <a:pt x="151" y="164"/>
                    </a:lnTo>
                    <a:lnTo>
                      <a:pt x="151" y="164"/>
                    </a:lnTo>
                    <a:lnTo>
                      <a:pt x="157" y="164"/>
                    </a:lnTo>
                    <a:lnTo>
                      <a:pt x="157" y="170"/>
                    </a:lnTo>
                    <a:lnTo>
                      <a:pt x="157" y="170"/>
                    </a:lnTo>
                    <a:lnTo>
                      <a:pt x="157" y="170"/>
                    </a:lnTo>
                    <a:lnTo>
                      <a:pt x="157" y="170"/>
                    </a:lnTo>
                    <a:lnTo>
                      <a:pt x="157" y="170"/>
                    </a:lnTo>
                    <a:lnTo>
                      <a:pt x="157" y="170"/>
                    </a:lnTo>
                    <a:lnTo>
                      <a:pt x="157" y="170"/>
                    </a:lnTo>
                    <a:lnTo>
                      <a:pt x="157" y="170"/>
                    </a:lnTo>
                    <a:lnTo>
                      <a:pt x="157" y="170"/>
                    </a:lnTo>
                    <a:lnTo>
                      <a:pt x="164" y="170"/>
                    </a:lnTo>
                    <a:lnTo>
                      <a:pt x="164" y="170"/>
                    </a:lnTo>
                    <a:lnTo>
                      <a:pt x="164" y="176"/>
                    </a:lnTo>
                    <a:lnTo>
                      <a:pt x="164" y="176"/>
                    </a:lnTo>
                    <a:lnTo>
                      <a:pt x="164" y="176"/>
                    </a:lnTo>
                    <a:lnTo>
                      <a:pt x="164" y="176"/>
                    </a:lnTo>
                    <a:lnTo>
                      <a:pt x="164" y="176"/>
                    </a:lnTo>
                    <a:lnTo>
                      <a:pt x="164" y="176"/>
                    </a:lnTo>
                    <a:lnTo>
                      <a:pt x="164" y="176"/>
                    </a:lnTo>
                    <a:lnTo>
                      <a:pt x="164" y="176"/>
                    </a:lnTo>
                    <a:lnTo>
                      <a:pt x="170" y="176"/>
                    </a:lnTo>
                    <a:lnTo>
                      <a:pt x="170" y="183"/>
                    </a:lnTo>
                    <a:lnTo>
                      <a:pt x="170" y="183"/>
                    </a:lnTo>
                    <a:lnTo>
                      <a:pt x="170" y="183"/>
                    </a:lnTo>
                    <a:lnTo>
                      <a:pt x="176" y="183"/>
                    </a:lnTo>
                    <a:lnTo>
                      <a:pt x="176" y="189"/>
                    </a:lnTo>
                    <a:lnTo>
                      <a:pt x="176" y="189"/>
                    </a:lnTo>
                    <a:lnTo>
                      <a:pt x="176" y="189"/>
                    </a:lnTo>
                    <a:lnTo>
                      <a:pt x="176" y="189"/>
                    </a:lnTo>
                    <a:lnTo>
                      <a:pt x="176" y="189"/>
                    </a:lnTo>
                    <a:lnTo>
                      <a:pt x="176" y="189"/>
                    </a:lnTo>
                    <a:lnTo>
                      <a:pt x="183" y="189"/>
                    </a:lnTo>
                    <a:lnTo>
                      <a:pt x="183" y="189"/>
                    </a:lnTo>
                    <a:lnTo>
                      <a:pt x="183" y="189"/>
                    </a:lnTo>
                    <a:lnTo>
                      <a:pt x="183" y="189"/>
                    </a:lnTo>
                    <a:lnTo>
                      <a:pt x="183" y="189"/>
                    </a:lnTo>
                    <a:lnTo>
                      <a:pt x="183" y="183"/>
                    </a:lnTo>
                    <a:lnTo>
                      <a:pt x="176" y="183"/>
                    </a:lnTo>
                    <a:lnTo>
                      <a:pt x="176" y="183"/>
                    </a:lnTo>
                    <a:lnTo>
                      <a:pt x="176" y="183"/>
                    </a:lnTo>
                    <a:lnTo>
                      <a:pt x="183" y="176"/>
                    </a:lnTo>
                    <a:lnTo>
                      <a:pt x="183" y="176"/>
                    </a:lnTo>
                    <a:lnTo>
                      <a:pt x="176" y="176"/>
                    </a:lnTo>
                    <a:lnTo>
                      <a:pt x="176" y="176"/>
                    </a:lnTo>
                    <a:lnTo>
                      <a:pt x="176" y="170"/>
                    </a:lnTo>
                    <a:lnTo>
                      <a:pt x="176" y="170"/>
                    </a:lnTo>
                    <a:lnTo>
                      <a:pt x="170" y="170"/>
                    </a:lnTo>
                    <a:lnTo>
                      <a:pt x="170" y="170"/>
                    </a:lnTo>
                    <a:lnTo>
                      <a:pt x="170" y="164"/>
                    </a:lnTo>
                    <a:lnTo>
                      <a:pt x="170" y="164"/>
                    </a:lnTo>
                    <a:lnTo>
                      <a:pt x="170" y="164"/>
                    </a:lnTo>
                    <a:lnTo>
                      <a:pt x="170" y="170"/>
                    </a:lnTo>
                    <a:lnTo>
                      <a:pt x="164" y="170"/>
                    </a:lnTo>
                    <a:lnTo>
                      <a:pt x="164" y="164"/>
                    </a:lnTo>
                    <a:lnTo>
                      <a:pt x="164" y="164"/>
                    </a:lnTo>
                    <a:lnTo>
                      <a:pt x="164" y="164"/>
                    </a:lnTo>
                    <a:lnTo>
                      <a:pt x="157" y="164"/>
                    </a:lnTo>
                    <a:lnTo>
                      <a:pt x="157" y="164"/>
                    </a:lnTo>
                    <a:lnTo>
                      <a:pt x="157" y="164"/>
                    </a:lnTo>
                    <a:lnTo>
                      <a:pt x="157" y="164"/>
                    </a:lnTo>
                    <a:lnTo>
                      <a:pt x="157" y="157"/>
                    </a:lnTo>
                    <a:lnTo>
                      <a:pt x="157" y="151"/>
                    </a:lnTo>
                    <a:lnTo>
                      <a:pt x="157" y="151"/>
                    </a:lnTo>
                    <a:lnTo>
                      <a:pt x="157" y="145"/>
                    </a:lnTo>
                    <a:lnTo>
                      <a:pt x="157" y="145"/>
                    </a:lnTo>
                    <a:lnTo>
                      <a:pt x="157" y="145"/>
                    </a:lnTo>
                    <a:lnTo>
                      <a:pt x="157" y="145"/>
                    </a:lnTo>
                    <a:lnTo>
                      <a:pt x="157" y="139"/>
                    </a:lnTo>
                    <a:lnTo>
                      <a:pt x="157" y="139"/>
                    </a:lnTo>
                    <a:lnTo>
                      <a:pt x="157" y="139"/>
                    </a:lnTo>
                    <a:lnTo>
                      <a:pt x="157" y="132"/>
                    </a:lnTo>
                    <a:lnTo>
                      <a:pt x="157" y="132"/>
                    </a:lnTo>
                    <a:lnTo>
                      <a:pt x="157" y="132"/>
                    </a:lnTo>
                    <a:lnTo>
                      <a:pt x="157" y="126"/>
                    </a:lnTo>
                    <a:lnTo>
                      <a:pt x="157" y="126"/>
                    </a:lnTo>
                    <a:lnTo>
                      <a:pt x="157" y="126"/>
                    </a:lnTo>
                    <a:lnTo>
                      <a:pt x="151" y="126"/>
                    </a:lnTo>
                    <a:lnTo>
                      <a:pt x="151" y="126"/>
                    </a:lnTo>
                    <a:lnTo>
                      <a:pt x="151" y="126"/>
                    </a:lnTo>
                    <a:lnTo>
                      <a:pt x="151" y="120"/>
                    </a:lnTo>
                    <a:lnTo>
                      <a:pt x="151" y="120"/>
                    </a:lnTo>
                    <a:lnTo>
                      <a:pt x="151" y="113"/>
                    </a:lnTo>
                    <a:lnTo>
                      <a:pt x="157" y="107"/>
                    </a:lnTo>
                    <a:lnTo>
                      <a:pt x="157" y="107"/>
                    </a:lnTo>
                    <a:lnTo>
                      <a:pt x="157" y="107"/>
                    </a:lnTo>
                    <a:lnTo>
                      <a:pt x="157" y="107"/>
                    </a:lnTo>
                    <a:lnTo>
                      <a:pt x="157" y="107"/>
                    </a:lnTo>
                    <a:lnTo>
                      <a:pt x="157" y="101"/>
                    </a:lnTo>
                    <a:lnTo>
                      <a:pt x="157" y="101"/>
                    </a:lnTo>
                    <a:lnTo>
                      <a:pt x="157" y="101"/>
                    </a:lnTo>
                    <a:lnTo>
                      <a:pt x="157" y="101"/>
                    </a:lnTo>
                    <a:lnTo>
                      <a:pt x="157" y="101"/>
                    </a:lnTo>
                    <a:lnTo>
                      <a:pt x="151" y="101"/>
                    </a:lnTo>
                    <a:lnTo>
                      <a:pt x="151" y="101"/>
                    </a:lnTo>
                    <a:lnTo>
                      <a:pt x="151" y="101"/>
                    </a:lnTo>
                    <a:lnTo>
                      <a:pt x="145" y="101"/>
                    </a:lnTo>
                    <a:lnTo>
                      <a:pt x="145" y="101"/>
                    </a:lnTo>
                    <a:lnTo>
                      <a:pt x="145" y="101"/>
                    </a:lnTo>
                    <a:lnTo>
                      <a:pt x="139" y="101"/>
                    </a:lnTo>
                    <a:lnTo>
                      <a:pt x="139" y="101"/>
                    </a:lnTo>
                    <a:lnTo>
                      <a:pt x="139" y="95"/>
                    </a:lnTo>
                    <a:lnTo>
                      <a:pt x="139" y="95"/>
                    </a:lnTo>
                    <a:lnTo>
                      <a:pt x="139" y="95"/>
                    </a:lnTo>
                    <a:lnTo>
                      <a:pt x="139" y="95"/>
                    </a:lnTo>
                    <a:lnTo>
                      <a:pt x="139" y="95"/>
                    </a:lnTo>
                    <a:lnTo>
                      <a:pt x="139" y="95"/>
                    </a:lnTo>
                    <a:lnTo>
                      <a:pt x="139" y="95"/>
                    </a:lnTo>
                    <a:lnTo>
                      <a:pt x="139" y="95"/>
                    </a:lnTo>
                    <a:lnTo>
                      <a:pt x="139" y="88"/>
                    </a:lnTo>
                    <a:lnTo>
                      <a:pt x="139" y="88"/>
                    </a:lnTo>
                    <a:lnTo>
                      <a:pt x="132" y="88"/>
                    </a:lnTo>
                    <a:lnTo>
                      <a:pt x="132" y="88"/>
                    </a:lnTo>
                    <a:lnTo>
                      <a:pt x="132" y="76"/>
                    </a:lnTo>
                    <a:lnTo>
                      <a:pt x="132" y="76"/>
                    </a:lnTo>
                    <a:lnTo>
                      <a:pt x="132" y="76"/>
                    </a:lnTo>
                    <a:lnTo>
                      <a:pt x="132" y="76"/>
                    </a:lnTo>
                    <a:lnTo>
                      <a:pt x="132" y="76"/>
                    </a:lnTo>
                    <a:lnTo>
                      <a:pt x="132" y="76"/>
                    </a:lnTo>
                    <a:lnTo>
                      <a:pt x="132" y="76"/>
                    </a:lnTo>
                    <a:lnTo>
                      <a:pt x="126" y="76"/>
                    </a:lnTo>
                    <a:lnTo>
                      <a:pt x="126" y="76"/>
                    </a:lnTo>
                    <a:lnTo>
                      <a:pt x="126" y="76"/>
                    </a:lnTo>
                    <a:lnTo>
                      <a:pt x="126" y="76"/>
                    </a:lnTo>
                    <a:lnTo>
                      <a:pt x="126" y="69"/>
                    </a:lnTo>
                    <a:lnTo>
                      <a:pt x="126" y="69"/>
                    </a:lnTo>
                    <a:lnTo>
                      <a:pt x="126" y="69"/>
                    </a:lnTo>
                    <a:lnTo>
                      <a:pt x="126" y="69"/>
                    </a:lnTo>
                    <a:lnTo>
                      <a:pt x="126" y="63"/>
                    </a:lnTo>
                    <a:lnTo>
                      <a:pt x="126" y="57"/>
                    </a:lnTo>
                    <a:lnTo>
                      <a:pt x="126" y="50"/>
                    </a:lnTo>
                    <a:lnTo>
                      <a:pt x="126" y="44"/>
                    </a:lnTo>
                    <a:lnTo>
                      <a:pt x="132" y="44"/>
                    </a:lnTo>
                    <a:lnTo>
                      <a:pt x="132" y="38"/>
                    </a:lnTo>
                    <a:lnTo>
                      <a:pt x="132" y="38"/>
                    </a:lnTo>
                    <a:lnTo>
                      <a:pt x="132" y="38"/>
                    </a:lnTo>
                    <a:lnTo>
                      <a:pt x="139" y="32"/>
                    </a:lnTo>
                    <a:lnTo>
                      <a:pt x="139" y="25"/>
                    </a:lnTo>
                    <a:lnTo>
                      <a:pt x="139" y="25"/>
                    </a:lnTo>
                    <a:lnTo>
                      <a:pt x="145" y="19"/>
                    </a:lnTo>
                    <a:lnTo>
                      <a:pt x="151" y="13"/>
                    </a:lnTo>
                    <a:lnTo>
                      <a:pt x="151" y="13"/>
                    </a:lnTo>
                    <a:lnTo>
                      <a:pt x="151" y="13"/>
                    </a:lnTo>
                    <a:lnTo>
                      <a:pt x="157" y="13"/>
                    </a:lnTo>
                    <a:lnTo>
                      <a:pt x="157" y="13"/>
                    </a:lnTo>
                    <a:lnTo>
                      <a:pt x="157" y="6"/>
                    </a:lnTo>
                    <a:lnTo>
                      <a:pt x="164" y="6"/>
                    </a:lnTo>
                    <a:lnTo>
                      <a:pt x="164" y="0"/>
                    </a:lnTo>
                    <a:lnTo>
                      <a:pt x="164" y="0"/>
                    </a:lnTo>
                    <a:lnTo>
                      <a:pt x="170" y="0"/>
                    </a:lnTo>
                    <a:lnTo>
                      <a:pt x="170" y="0"/>
                    </a:lnTo>
                    <a:lnTo>
                      <a:pt x="170" y="0"/>
                    </a:lnTo>
                    <a:lnTo>
                      <a:pt x="170" y="0"/>
                    </a:lnTo>
                    <a:lnTo>
                      <a:pt x="170" y="0"/>
                    </a:lnTo>
                    <a:lnTo>
                      <a:pt x="164" y="0"/>
                    </a:lnTo>
                    <a:lnTo>
                      <a:pt x="164" y="0"/>
                    </a:lnTo>
                    <a:lnTo>
                      <a:pt x="157" y="0"/>
                    </a:lnTo>
                    <a:lnTo>
                      <a:pt x="157" y="0"/>
                    </a:lnTo>
                    <a:lnTo>
                      <a:pt x="157" y="0"/>
                    </a:lnTo>
                    <a:lnTo>
                      <a:pt x="157" y="0"/>
                    </a:lnTo>
                    <a:lnTo>
                      <a:pt x="157" y="0"/>
                    </a:lnTo>
                    <a:lnTo>
                      <a:pt x="157" y="0"/>
                    </a:lnTo>
                    <a:lnTo>
                      <a:pt x="157" y="0"/>
                    </a:lnTo>
                    <a:lnTo>
                      <a:pt x="157" y="0"/>
                    </a:lnTo>
                    <a:lnTo>
                      <a:pt x="151" y="0"/>
                    </a:lnTo>
                    <a:lnTo>
                      <a:pt x="151" y="0"/>
                    </a:lnTo>
                    <a:lnTo>
                      <a:pt x="151" y="0"/>
                    </a:lnTo>
                    <a:lnTo>
                      <a:pt x="151" y="0"/>
                    </a:lnTo>
                    <a:lnTo>
                      <a:pt x="151" y="0"/>
                    </a:lnTo>
                    <a:lnTo>
                      <a:pt x="151" y="6"/>
                    </a:lnTo>
                    <a:lnTo>
                      <a:pt x="151" y="6"/>
                    </a:lnTo>
                    <a:lnTo>
                      <a:pt x="151" y="6"/>
                    </a:lnTo>
                    <a:lnTo>
                      <a:pt x="151" y="6"/>
                    </a:lnTo>
                    <a:lnTo>
                      <a:pt x="145" y="13"/>
                    </a:lnTo>
                    <a:lnTo>
                      <a:pt x="145" y="13"/>
                    </a:lnTo>
                    <a:lnTo>
                      <a:pt x="145" y="13"/>
                    </a:lnTo>
                    <a:lnTo>
                      <a:pt x="145" y="19"/>
                    </a:lnTo>
                    <a:lnTo>
                      <a:pt x="145" y="19"/>
                    </a:lnTo>
                    <a:lnTo>
                      <a:pt x="139" y="19"/>
                    </a:lnTo>
                    <a:lnTo>
                      <a:pt x="139" y="19"/>
                    </a:lnTo>
                    <a:lnTo>
                      <a:pt x="139" y="25"/>
                    </a:lnTo>
                    <a:lnTo>
                      <a:pt x="139" y="25"/>
                    </a:lnTo>
                    <a:lnTo>
                      <a:pt x="139" y="25"/>
                    </a:lnTo>
                    <a:lnTo>
                      <a:pt x="139" y="25"/>
                    </a:lnTo>
                    <a:lnTo>
                      <a:pt x="139" y="25"/>
                    </a:lnTo>
                    <a:lnTo>
                      <a:pt x="139" y="25"/>
                    </a:lnTo>
                    <a:lnTo>
                      <a:pt x="139" y="25"/>
                    </a:lnTo>
                    <a:lnTo>
                      <a:pt x="132" y="25"/>
                    </a:lnTo>
                    <a:lnTo>
                      <a:pt x="132" y="25"/>
                    </a:lnTo>
                    <a:lnTo>
                      <a:pt x="132" y="25"/>
                    </a:lnTo>
                    <a:lnTo>
                      <a:pt x="132" y="25"/>
                    </a:lnTo>
                    <a:lnTo>
                      <a:pt x="132" y="25"/>
                    </a:lnTo>
                    <a:lnTo>
                      <a:pt x="132" y="25"/>
                    </a:lnTo>
                    <a:lnTo>
                      <a:pt x="139" y="25"/>
                    </a:lnTo>
                    <a:lnTo>
                      <a:pt x="139" y="25"/>
                    </a:lnTo>
                    <a:lnTo>
                      <a:pt x="139" y="25"/>
                    </a:lnTo>
                    <a:lnTo>
                      <a:pt x="132" y="19"/>
                    </a:lnTo>
                    <a:lnTo>
                      <a:pt x="132" y="19"/>
                    </a:lnTo>
                    <a:lnTo>
                      <a:pt x="132" y="19"/>
                    </a:lnTo>
                    <a:lnTo>
                      <a:pt x="132" y="19"/>
                    </a:lnTo>
                    <a:lnTo>
                      <a:pt x="132" y="19"/>
                    </a:lnTo>
                    <a:lnTo>
                      <a:pt x="132" y="19"/>
                    </a:lnTo>
                    <a:lnTo>
                      <a:pt x="132" y="19"/>
                    </a:lnTo>
                    <a:lnTo>
                      <a:pt x="132" y="19"/>
                    </a:lnTo>
                    <a:lnTo>
                      <a:pt x="132" y="19"/>
                    </a:lnTo>
                    <a:lnTo>
                      <a:pt x="132" y="19"/>
                    </a:lnTo>
                    <a:lnTo>
                      <a:pt x="132" y="19"/>
                    </a:lnTo>
                    <a:lnTo>
                      <a:pt x="132" y="19"/>
                    </a:lnTo>
                    <a:lnTo>
                      <a:pt x="132" y="19"/>
                    </a:lnTo>
                    <a:lnTo>
                      <a:pt x="132" y="19"/>
                    </a:lnTo>
                    <a:lnTo>
                      <a:pt x="132" y="19"/>
                    </a:lnTo>
                    <a:lnTo>
                      <a:pt x="126" y="19"/>
                    </a:lnTo>
                    <a:lnTo>
                      <a:pt x="126" y="19"/>
                    </a:lnTo>
                    <a:lnTo>
                      <a:pt x="126" y="19"/>
                    </a:lnTo>
                    <a:lnTo>
                      <a:pt x="126" y="19"/>
                    </a:lnTo>
                    <a:lnTo>
                      <a:pt x="126" y="19"/>
                    </a:lnTo>
                    <a:lnTo>
                      <a:pt x="126" y="19"/>
                    </a:lnTo>
                    <a:lnTo>
                      <a:pt x="126" y="19"/>
                    </a:lnTo>
                    <a:lnTo>
                      <a:pt x="126" y="19"/>
                    </a:lnTo>
                    <a:lnTo>
                      <a:pt x="126" y="19"/>
                    </a:lnTo>
                    <a:lnTo>
                      <a:pt x="126" y="19"/>
                    </a:lnTo>
                    <a:lnTo>
                      <a:pt x="126" y="13"/>
                    </a:lnTo>
                  </a:path>
                </a:pathLst>
              </a:custGeom>
              <a:noFill/>
              <a:ln w="0">
                <a:solidFill>
                  <a:srgbClr val="000000"/>
                </a:solidFill>
                <a:prstDash val="solid"/>
                <a:round/>
                <a:headEnd/>
                <a:tailEnd/>
              </a:ln>
            </p:spPr>
            <p:txBody>
              <a:bodyPr/>
              <a:lstStyle/>
              <a:p>
                <a:endParaRPr lang="en-US" dirty="0"/>
              </a:p>
            </p:txBody>
          </p:sp>
          <p:sp>
            <p:nvSpPr>
              <p:cNvPr id="82205" name="Freeform 14621"/>
              <p:cNvSpPr>
                <a:spLocks/>
              </p:cNvSpPr>
              <p:nvPr/>
            </p:nvSpPr>
            <p:spPr bwMode="auto">
              <a:xfrm>
                <a:off x="937" y="1060"/>
                <a:ext cx="245" cy="207"/>
              </a:xfrm>
              <a:custGeom>
                <a:avLst/>
                <a:gdLst/>
                <a:ahLst/>
                <a:cxnLst>
                  <a:cxn ang="0">
                    <a:pos x="6" y="176"/>
                  </a:cxn>
                  <a:cxn ang="0">
                    <a:pos x="13" y="182"/>
                  </a:cxn>
                  <a:cxn ang="0">
                    <a:pos x="13" y="189"/>
                  </a:cxn>
                  <a:cxn ang="0">
                    <a:pos x="6" y="182"/>
                  </a:cxn>
                  <a:cxn ang="0">
                    <a:pos x="0" y="176"/>
                  </a:cxn>
                  <a:cxn ang="0">
                    <a:pos x="13" y="170"/>
                  </a:cxn>
                  <a:cxn ang="0">
                    <a:pos x="13" y="163"/>
                  </a:cxn>
                  <a:cxn ang="0">
                    <a:pos x="32" y="170"/>
                  </a:cxn>
                  <a:cxn ang="0">
                    <a:pos x="44" y="151"/>
                  </a:cxn>
                  <a:cxn ang="0">
                    <a:pos x="38" y="151"/>
                  </a:cxn>
                  <a:cxn ang="0">
                    <a:pos x="38" y="151"/>
                  </a:cxn>
                  <a:cxn ang="0">
                    <a:pos x="32" y="157"/>
                  </a:cxn>
                  <a:cxn ang="0">
                    <a:pos x="32" y="151"/>
                  </a:cxn>
                  <a:cxn ang="0">
                    <a:pos x="32" y="145"/>
                  </a:cxn>
                  <a:cxn ang="0">
                    <a:pos x="38" y="145"/>
                  </a:cxn>
                  <a:cxn ang="0">
                    <a:pos x="25" y="132"/>
                  </a:cxn>
                  <a:cxn ang="0">
                    <a:pos x="25" y="132"/>
                  </a:cxn>
                  <a:cxn ang="0">
                    <a:pos x="25" y="119"/>
                  </a:cxn>
                  <a:cxn ang="0">
                    <a:pos x="32" y="126"/>
                  </a:cxn>
                  <a:cxn ang="0">
                    <a:pos x="38" y="126"/>
                  </a:cxn>
                  <a:cxn ang="0">
                    <a:pos x="32" y="132"/>
                  </a:cxn>
                  <a:cxn ang="0">
                    <a:pos x="50" y="145"/>
                  </a:cxn>
                  <a:cxn ang="0">
                    <a:pos x="57" y="151"/>
                  </a:cxn>
                  <a:cxn ang="0">
                    <a:pos x="82" y="126"/>
                  </a:cxn>
                  <a:cxn ang="0">
                    <a:pos x="88" y="126"/>
                  </a:cxn>
                  <a:cxn ang="0">
                    <a:pos x="88" y="151"/>
                  </a:cxn>
                  <a:cxn ang="0">
                    <a:pos x="101" y="176"/>
                  </a:cxn>
                  <a:cxn ang="0">
                    <a:pos x="94" y="189"/>
                  </a:cxn>
                  <a:cxn ang="0">
                    <a:pos x="101" y="201"/>
                  </a:cxn>
                  <a:cxn ang="0">
                    <a:pos x="107" y="201"/>
                  </a:cxn>
                  <a:cxn ang="0">
                    <a:pos x="120" y="189"/>
                  </a:cxn>
                  <a:cxn ang="0">
                    <a:pos x="126" y="201"/>
                  </a:cxn>
                  <a:cxn ang="0">
                    <a:pos x="138" y="207"/>
                  </a:cxn>
                  <a:cxn ang="0">
                    <a:pos x="145" y="195"/>
                  </a:cxn>
                  <a:cxn ang="0">
                    <a:pos x="138" y="195"/>
                  </a:cxn>
                  <a:cxn ang="0">
                    <a:pos x="138" y="189"/>
                  </a:cxn>
                  <a:cxn ang="0">
                    <a:pos x="126" y="182"/>
                  </a:cxn>
                  <a:cxn ang="0">
                    <a:pos x="107" y="182"/>
                  </a:cxn>
                  <a:cxn ang="0">
                    <a:pos x="107" y="163"/>
                  </a:cxn>
                  <a:cxn ang="0">
                    <a:pos x="94" y="138"/>
                  </a:cxn>
                  <a:cxn ang="0">
                    <a:pos x="107" y="119"/>
                  </a:cxn>
                  <a:cxn ang="0">
                    <a:pos x="132" y="107"/>
                  </a:cxn>
                  <a:cxn ang="0">
                    <a:pos x="145" y="113"/>
                  </a:cxn>
                  <a:cxn ang="0">
                    <a:pos x="157" y="119"/>
                  </a:cxn>
                  <a:cxn ang="0">
                    <a:pos x="164" y="107"/>
                  </a:cxn>
                  <a:cxn ang="0">
                    <a:pos x="170" y="94"/>
                  </a:cxn>
                  <a:cxn ang="0">
                    <a:pos x="183" y="75"/>
                  </a:cxn>
                  <a:cxn ang="0">
                    <a:pos x="195" y="69"/>
                  </a:cxn>
                  <a:cxn ang="0">
                    <a:pos x="208" y="57"/>
                  </a:cxn>
                  <a:cxn ang="0">
                    <a:pos x="233" y="63"/>
                  </a:cxn>
                  <a:cxn ang="0">
                    <a:pos x="245" y="44"/>
                  </a:cxn>
                  <a:cxn ang="0">
                    <a:pos x="245" y="31"/>
                  </a:cxn>
                  <a:cxn ang="0">
                    <a:pos x="239" y="44"/>
                  </a:cxn>
                  <a:cxn ang="0">
                    <a:pos x="220" y="57"/>
                  </a:cxn>
                  <a:cxn ang="0">
                    <a:pos x="220" y="44"/>
                  </a:cxn>
                  <a:cxn ang="0">
                    <a:pos x="227" y="31"/>
                  </a:cxn>
                  <a:cxn ang="0">
                    <a:pos x="227" y="25"/>
                  </a:cxn>
                  <a:cxn ang="0">
                    <a:pos x="227" y="12"/>
                  </a:cxn>
                  <a:cxn ang="0">
                    <a:pos x="233" y="0"/>
                  </a:cxn>
                  <a:cxn ang="0">
                    <a:pos x="220" y="0"/>
                  </a:cxn>
                  <a:cxn ang="0">
                    <a:pos x="201" y="0"/>
                  </a:cxn>
                  <a:cxn ang="0">
                    <a:pos x="195" y="12"/>
                  </a:cxn>
                </a:cxnLst>
                <a:rect l="0" t="0" r="r" b="b"/>
                <a:pathLst>
                  <a:path w="245" h="207">
                    <a:moveTo>
                      <a:pt x="19" y="170"/>
                    </a:moveTo>
                    <a:lnTo>
                      <a:pt x="19" y="170"/>
                    </a:lnTo>
                    <a:lnTo>
                      <a:pt x="19" y="170"/>
                    </a:lnTo>
                    <a:lnTo>
                      <a:pt x="19" y="170"/>
                    </a:lnTo>
                    <a:lnTo>
                      <a:pt x="19" y="170"/>
                    </a:lnTo>
                    <a:lnTo>
                      <a:pt x="13" y="170"/>
                    </a:lnTo>
                    <a:lnTo>
                      <a:pt x="13" y="170"/>
                    </a:lnTo>
                    <a:lnTo>
                      <a:pt x="13" y="176"/>
                    </a:lnTo>
                    <a:lnTo>
                      <a:pt x="13" y="176"/>
                    </a:lnTo>
                    <a:lnTo>
                      <a:pt x="13" y="176"/>
                    </a:lnTo>
                    <a:lnTo>
                      <a:pt x="13" y="176"/>
                    </a:lnTo>
                    <a:lnTo>
                      <a:pt x="13" y="176"/>
                    </a:lnTo>
                    <a:lnTo>
                      <a:pt x="6" y="176"/>
                    </a:lnTo>
                    <a:lnTo>
                      <a:pt x="6" y="176"/>
                    </a:lnTo>
                    <a:lnTo>
                      <a:pt x="6" y="176"/>
                    </a:lnTo>
                    <a:lnTo>
                      <a:pt x="6" y="176"/>
                    </a:lnTo>
                    <a:lnTo>
                      <a:pt x="6" y="176"/>
                    </a:lnTo>
                    <a:lnTo>
                      <a:pt x="6" y="176"/>
                    </a:lnTo>
                    <a:lnTo>
                      <a:pt x="6" y="176"/>
                    </a:lnTo>
                    <a:lnTo>
                      <a:pt x="6" y="176"/>
                    </a:lnTo>
                    <a:lnTo>
                      <a:pt x="6" y="182"/>
                    </a:lnTo>
                    <a:lnTo>
                      <a:pt x="6" y="182"/>
                    </a:lnTo>
                    <a:lnTo>
                      <a:pt x="6" y="182"/>
                    </a:lnTo>
                    <a:lnTo>
                      <a:pt x="6" y="182"/>
                    </a:lnTo>
                    <a:lnTo>
                      <a:pt x="6" y="182"/>
                    </a:lnTo>
                    <a:lnTo>
                      <a:pt x="6" y="182"/>
                    </a:lnTo>
                    <a:lnTo>
                      <a:pt x="6" y="182"/>
                    </a:lnTo>
                    <a:lnTo>
                      <a:pt x="6" y="182"/>
                    </a:lnTo>
                    <a:lnTo>
                      <a:pt x="6" y="182"/>
                    </a:lnTo>
                    <a:lnTo>
                      <a:pt x="13" y="182"/>
                    </a:lnTo>
                    <a:lnTo>
                      <a:pt x="13" y="182"/>
                    </a:lnTo>
                    <a:lnTo>
                      <a:pt x="13" y="182"/>
                    </a:lnTo>
                    <a:lnTo>
                      <a:pt x="13" y="182"/>
                    </a:lnTo>
                    <a:lnTo>
                      <a:pt x="13" y="182"/>
                    </a:lnTo>
                    <a:lnTo>
                      <a:pt x="13" y="182"/>
                    </a:lnTo>
                    <a:lnTo>
                      <a:pt x="13" y="189"/>
                    </a:lnTo>
                    <a:lnTo>
                      <a:pt x="19" y="189"/>
                    </a:lnTo>
                    <a:lnTo>
                      <a:pt x="19" y="189"/>
                    </a:lnTo>
                    <a:lnTo>
                      <a:pt x="19" y="189"/>
                    </a:lnTo>
                    <a:lnTo>
                      <a:pt x="19" y="189"/>
                    </a:lnTo>
                    <a:lnTo>
                      <a:pt x="13" y="189"/>
                    </a:lnTo>
                    <a:lnTo>
                      <a:pt x="13" y="189"/>
                    </a:lnTo>
                    <a:lnTo>
                      <a:pt x="13" y="189"/>
                    </a:lnTo>
                    <a:lnTo>
                      <a:pt x="13" y="189"/>
                    </a:lnTo>
                    <a:lnTo>
                      <a:pt x="13" y="189"/>
                    </a:lnTo>
                    <a:lnTo>
                      <a:pt x="19" y="189"/>
                    </a:lnTo>
                    <a:lnTo>
                      <a:pt x="19" y="189"/>
                    </a:lnTo>
                    <a:lnTo>
                      <a:pt x="13" y="189"/>
                    </a:lnTo>
                    <a:lnTo>
                      <a:pt x="13" y="189"/>
                    </a:lnTo>
                    <a:lnTo>
                      <a:pt x="13" y="189"/>
                    </a:lnTo>
                    <a:lnTo>
                      <a:pt x="13" y="189"/>
                    </a:lnTo>
                    <a:lnTo>
                      <a:pt x="13" y="189"/>
                    </a:lnTo>
                    <a:lnTo>
                      <a:pt x="13" y="189"/>
                    </a:lnTo>
                    <a:lnTo>
                      <a:pt x="13" y="189"/>
                    </a:lnTo>
                    <a:lnTo>
                      <a:pt x="13" y="189"/>
                    </a:lnTo>
                    <a:lnTo>
                      <a:pt x="13" y="182"/>
                    </a:lnTo>
                    <a:lnTo>
                      <a:pt x="13" y="182"/>
                    </a:lnTo>
                    <a:lnTo>
                      <a:pt x="13" y="182"/>
                    </a:lnTo>
                    <a:lnTo>
                      <a:pt x="13" y="182"/>
                    </a:lnTo>
                    <a:lnTo>
                      <a:pt x="13" y="182"/>
                    </a:lnTo>
                    <a:lnTo>
                      <a:pt x="6" y="182"/>
                    </a:lnTo>
                    <a:lnTo>
                      <a:pt x="6" y="182"/>
                    </a:lnTo>
                    <a:lnTo>
                      <a:pt x="6" y="182"/>
                    </a:lnTo>
                    <a:lnTo>
                      <a:pt x="6" y="182"/>
                    </a:lnTo>
                    <a:lnTo>
                      <a:pt x="6" y="182"/>
                    </a:lnTo>
                    <a:lnTo>
                      <a:pt x="6" y="182"/>
                    </a:lnTo>
                    <a:lnTo>
                      <a:pt x="6" y="182"/>
                    </a:lnTo>
                    <a:lnTo>
                      <a:pt x="0" y="182"/>
                    </a:lnTo>
                    <a:lnTo>
                      <a:pt x="0" y="182"/>
                    </a:lnTo>
                    <a:lnTo>
                      <a:pt x="0" y="176"/>
                    </a:lnTo>
                    <a:lnTo>
                      <a:pt x="0" y="176"/>
                    </a:lnTo>
                    <a:lnTo>
                      <a:pt x="0" y="176"/>
                    </a:lnTo>
                    <a:lnTo>
                      <a:pt x="0" y="176"/>
                    </a:lnTo>
                    <a:lnTo>
                      <a:pt x="0" y="176"/>
                    </a:lnTo>
                    <a:lnTo>
                      <a:pt x="0" y="176"/>
                    </a:lnTo>
                    <a:lnTo>
                      <a:pt x="0" y="176"/>
                    </a:lnTo>
                    <a:lnTo>
                      <a:pt x="0" y="176"/>
                    </a:lnTo>
                    <a:lnTo>
                      <a:pt x="0" y="176"/>
                    </a:lnTo>
                    <a:lnTo>
                      <a:pt x="0" y="176"/>
                    </a:lnTo>
                    <a:lnTo>
                      <a:pt x="0" y="176"/>
                    </a:lnTo>
                    <a:lnTo>
                      <a:pt x="0" y="176"/>
                    </a:lnTo>
                    <a:lnTo>
                      <a:pt x="0" y="176"/>
                    </a:lnTo>
                    <a:lnTo>
                      <a:pt x="0" y="176"/>
                    </a:lnTo>
                    <a:lnTo>
                      <a:pt x="0" y="176"/>
                    </a:lnTo>
                    <a:lnTo>
                      <a:pt x="0" y="176"/>
                    </a:lnTo>
                    <a:lnTo>
                      <a:pt x="0" y="176"/>
                    </a:lnTo>
                    <a:lnTo>
                      <a:pt x="0" y="176"/>
                    </a:lnTo>
                    <a:lnTo>
                      <a:pt x="6" y="176"/>
                    </a:lnTo>
                    <a:lnTo>
                      <a:pt x="6" y="176"/>
                    </a:lnTo>
                    <a:lnTo>
                      <a:pt x="6" y="176"/>
                    </a:lnTo>
                    <a:lnTo>
                      <a:pt x="6" y="176"/>
                    </a:lnTo>
                    <a:lnTo>
                      <a:pt x="6" y="176"/>
                    </a:lnTo>
                    <a:lnTo>
                      <a:pt x="6" y="176"/>
                    </a:lnTo>
                    <a:lnTo>
                      <a:pt x="13" y="176"/>
                    </a:lnTo>
                    <a:lnTo>
                      <a:pt x="13" y="176"/>
                    </a:lnTo>
                    <a:lnTo>
                      <a:pt x="13" y="170"/>
                    </a:lnTo>
                    <a:lnTo>
                      <a:pt x="13" y="170"/>
                    </a:lnTo>
                    <a:lnTo>
                      <a:pt x="13" y="170"/>
                    </a:lnTo>
                    <a:lnTo>
                      <a:pt x="13" y="170"/>
                    </a:lnTo>
                    <a:lnTo>
                      <a:pt x="13" y="170"/>
                    </a:lnTo>
                    <a:lnTo>
                      <a:pt x="13" y="170"/>
                    </a:lnTo>
                    <a:lnTo>
                      <a:pt x="13" y="163"/>
                    </a:lnTo>
                    <a:lnTo>
                      <a:pt x="13" y="170"/>
                    </a:lnTo>
                    <a:lnTo>
                      <a:pt x="13" y="170"/>
                    </a:lnTo>
                    <a:lnTo>
                      <a:pt x="13" y="170"/>
                    </a:lnTo>
                    <a:lnTo>
                      <a:pt x="13" y="170"/>
                    </a:lnTo>
                    <a:lnTo>
                      <a:pt x="13" y="163"/>
                    </a:lnTo>
                    <a:lnTo>
                      <a:pt x="13" y="163"/>
                    </a:lnTo>
                    <a:lnTo>
                      <a:pt x="13" y="163"/>
                    </a:lnTo>
                    <a:lnTo>
                      <a:pt x="13" y="163"/>
                    </a:lnTo>
                    <a:lnTo>
                      <a:pt x="13" y="163"/>
                    </a:lnTo>
                    <a:lnTo>
                      <a:pt x="13" y="163"/>
                    </a:lnTo>
                    <a:lnTo>
                      <a:pt x="13" y="163"/>
                    </a:lnTo>
                    <a:lnTo>
                      <a:pt x="13" y="163"/>
                    </a:lnTo>
                    <a:lnTo>
                      <a:pt x="13" y="163"/>
                    </a:lnTo>
                    <a:lnTo>
                      <a:pt x="19" y="170"/>
                    </a:lnTo>
                    <a:lnTo>
                      <a:pt x="19" y="170"/>
                    </a:lnTo>
                    <a:lnTo>
                      <a:pt x="19" y="170"/>
                    </a:lnTo>
                    <a:lnTo>
                      <a:pt x="19" y="170"/>
                    </a:lnTo>
                    <a:lnTo>
                      <a:pt x="25" y="170"/>
                    </a:lnTo>
                    <a:lnTo>
                      <a:pt x="25" y="176"/>
                    </a:lnTo>
                    <a:lnTo>
                      <a:pt x="25" y="176"/>
                    </a:lnTo>
                    <a:lnTo>
                      <a:pt x="25" y="176"/>
                    </a:lnTo>
                    <a:lnTo>
                      <a:pt x="32" y="176"/>
                    </a:lnTo>
                    <a:lnTo>
                      <a:pt x="32" y="170"/>
                    </a:lnTo>
                    <a:lnTo>
                      <a:pt x="32" y="170"/>
                    </a:lnTo>
                    <a:lnTo>
                      <a:pt x="32" y="170"/>
                    </a:lnTo>
                    <a:lnTo>
                      <a:pt x="32" y="170"/>
                    </a:lnTo>
                    <a:lnTo>
                      <a:pt x="32" y="170"/>
                    </a:lnTo>
                    <a:lnTo>
                      <a:pt x="32" y="170"/>
                    </a:lnTo>
                    <a:lnTo>
                      <a:pt x="32" y="170"/>
                    </a:lnTo>
                    <a:lnTo>
                      <a:pt x="32" y="170"/>
                    </a:lnTo>
                    <a:lnTo>
                      <a:pt x="38" y="170"/>
                    </a:lnTo>
                    <a:lnTo>
                      <a:pt x="38" y="170"/>
                    </a:lnTo>
                    <a:lnTo>
                      <a:pt x="38" y="163"/>
                    </a:lnTo>
                    <a:lnTo>
                      <a:pt x="38" y="163"/>
                    </a:lnTo>
                    <a:lnTo>
                      <a:pt x="38" y="163"/>
                    </a:lnTo>
                    <a:lnTo>
                      <a:pt x="38" y="157"/>
                    </a:lnTo>
                    <a:lnTo>
                      <a:pt x="38" y="157"/>
                    </a:lnTo>
                    <a:lnTo>
                      <a:pt x="38" y="157"/>
                    </a:lnTo>
                    <a:lnTo>
                      <a:pt x="38" y="157"/>
                    </a:lnTo>
                    <a:lnTo>
                      <a:pt x="38" y="157"/>
                    </a:lnTo>
                    <a:lnTo>
                      <a:pt x="44" y="151"/>
                    </a:lnTo>
                    <a:lnTo>
                      <a:pt x="44" y="151"/>
                    </a:lnTo>
                    <a:lnTo>
                      <a:pt x="44" y="151"/>
                    </a:lnTo>
                    <a:lnTo>
                      <a:pt x="44" y="151"/>
                    </a:lnTo>
                    <a:lnTo>
                      <a:pt x="44" y="151"/>
                    </a:lnTo>
                    <a:lnTo>
                      <a:pt x="44" y="151"/>
                    </a:lnTo>
                    <a:lnTo>
                      <a:pt x="44" y="151"/>
                    </a:lnTo>
                    <a:lnTo>
                      <a:pt x="44" y="145"/>
                    </a:lnTo>
                    <a:lnTo>
                      <a:pt x="44" y="145"/>
                    </a:lnTo>
                    <a:lnTo>
                      <a:pt x="44" y="145"/>
                    </a:lnTo>
                    <a:lnTo>
                      <a:pt x="44" y="145"/>
                    </a:lnTo>
                    <a:lnTo>
                      <a:pt x="44" y="151"/>
                    </a:lnTo>
                    <a:lnTo>
                      <a:pt x="38" y="151"/>
                    </a:lnTo>
                    <a:lnTo>
                      <a:pt x="38" y="151"/>
                    </a:lnTo>
                    <a:lnTo>
                      <a:pt x="38" y="151"/>
                    </a:lnTo>
                    <a:lnTo>
                      <a:pt x="38" y="151"/>
                    </a:lnTo>
                    <a:lnTo>
                      <a:pt x="38" y="151"/>
                    </a:lnTo>
                    <a:lnTo>
                      <a:pt x="38" y="151"/>
                    </a:lnTo>
                    <a:lnTo>
                      <a:pt x="38" y="151"/>
                    </a:lnTo>
                    <a:lnTo>
                      <a:pt x="38" y="151"/>
                    </a:lnTo>
                    <a:lnTo>
                      <a:pt x="38" y="151"/>
                    </a:lnTo>
                    <a:lnTo>
                      <a:pt x="38" y="151"/>
                    </a:lnTo>
                    <a:lnTo>
                      <a:pt x="38" y="151"/>
                    </a:lnTo>
                    <a:lnTo>
                      <a:pt x="38" y="151"/>
                    </a:lnTo>
                    <a:lnTo>
                      <a:pt x="38" y="151"/>
                    </a:lnTo>
                    <a:lnTo>
                      <a:pt x="38" y="151"/>
                    </a:lnTo>
                    <a:lnTo>
                      <a:pt x="38" y="151"/>
                    </a:lnTo>
                    <a:lnTo>
                      <a:pt x="38" y="151"/>
                    </a:lnTo>
                    <a:lnTo>
                      <a:pt x="38" y="151"/>
                    </a:lnTo>
                    <a:lnTo>
                      <a:pt x="32" y="151"/>
                    </a:lnTo>
                    <a:lnTo>
                      <a:pt x="32" y="151"/>
                    </a:lnTo>
                    <a:lnTo>
                      <a:pt x="32" y="151"/>
                    </a:lnTo>
                    <a:lnTo>
                      <a:pt x="38" y="151"/>
                    </a:lnTo>
                    <a:lnTo>
                      <a:pt x="38" y="151"/>
                    </a:lnTo>
                    <a:lnTo>
                      <a:pt x="38" y="157"/>
                    </a:lnTo>
                    <a:lnTo>
                      <a:pt x="38" y="157"/>
                    </a:lnTo>
                    <a:lnTo>
                      <a:pt x="38" y="157"/>
                    </a:lnTo>
                    <a:lnTo>
                      <a:pt x="38" y="157"/>
                    </a:lnTo>
                    <a:lnTo>
                      <a:pt x="38" y="157"/>
                    </a:lnTo>
                    <a:lnTo>
                      <a:pt x="38" y="151"/>
                    </a:lnTo>
                    <a:lnTo>
                      <a:pt x="38" y="157"/>
                    </a:lnTo>
                    <a:lnTo>
                      <a:pt x="38" y="157"/>
                    </a:lnTo>
                    <a:lnTo>
                      <a:pt x="38" y="157"/>
                    </a:lnTo>
                    <a:lnTo>
                      <a:pt x="38" y="157"/>
                    </a:lnTo>
                    <a:lnTo>
                      <a:pt x="38" y="157"/>
                    </a:lnTo>
                    <a:lnTo>
                      <a:pt x="38" y="157"/>
                    </a:lnTo>
                    <a:lnTo>
                      <a:pt x="32" y="157"/>
                    </a:lnTo>
                    <a:lnTo>
                      <a:pt x="32" y="157"/>
                    </a:lnTo>
                    <a:lnTo>
                      <a:pt x="32" y="157"/>
                    </a:lnTo>
                    <a:lnTo>
                      <a:pt x="32" y="157"/>
                    </a:lnTo>
                    <a:lnTo>
                      <a:pt x="32" y="151"/>
                    </a:lnTo>
                    <a:lnTo>
                      <a:pt x="32" y="151"/>
                    </a:lnTo>
                    <a:lnTo>
                      <a:pt x="32" y="157"/>
                    </a:lnTo>
                    <a:lnTo>
                      <a:pt x="32" y="157"/>
                    </a:lnTo>
                    <a:lnTo>
                      <a:pt x="32" y="157"/>
                    </a:lnTo>
                    <a:lnTo>
                      <a:pt x="32" y="157"/>
                    </a:lnTo>
                    <a:lnTo>
                      <a:pt x="32" y="157"/>
                    </a:lnTo>
                    <a:lnTo>
                      <a:pt x="32" y="151"/>
                    </a:lnTo>
                    <a:lnTo>
                      <a:pt x="32" y="151"/>
                    </a:lnTo>
                    <a:lnTo>
                      <a:pt x="32" y="151"/>
                    </a:lnTo>
                    <a:lnTo>
                      <a:pt x="32" y="151"/>
                    </a:lnTo>
                    <a:lnTo>
                      <a:pt x="32" y="151"/>
                    </a:lnTo>
                    <a:lnTo>
                      <a:pt x="32" y="151"/>
                    </a:lnTo>
                    <a:lnTo>
                      <a:pt x="32" y="151"/>
                    </a:lnTo>
                    <a:lnTo>
                      <a:pt x="32" y="151"/>
                    </a:lnTo>
                    <a:lnTo>
                      <a:pt x="32" y="151"/>
                    </a:lnTo>
                    <a:lnTo>
                      <a:pt x="32" y="151"/>
                    </a:lnTo>
                    <a:lnTo>
                      <a:pt x="32" y="151"/>
                    </a:lnTo>
                    <a:lnTo>
                      <a:pt x="32" y="157"/>
                    </a:lnTo>
                    <a:lnTo>
                      <a:pt x="38" y="157"/>
                    </a:lnTo>
                    <a:lnTo>
                      <a:pt x="32" y="151"/>
                    </a:lnTo>
                    <a:lnTo>
                      <a:pt x="32" y="151"/>
                    </a:lnTo>
                    <a:lnTo>
                      <a:pt x="32" y="151"/>
                    </a:lnTo>
                    <a:lnTo>
                      <a:pt x="32" y="151"/>
                    </a:lnTo>
                    <a:lnTo>
                      <a:pt x="32" y="151"/>
                    </a:lnTo>
                    <a:lnTo>
                      <a:pt x="32" y="151"/>
                    </a:lnTo>
                    <a:lnTo>
                      <a:pt x="32" y="151"/>
                    </a:lnTo>
                    <a:lnTo>
                      <a:pt x="32" y="151"/>
                    </a:lnTo>
                    <a:lnTo>
                      <a:pt x="38" y="151"/>
                    </a:lnTo>
                    <a:lnTo>
                      <a:pt x="38" y="151"/>
                    </a:lnTo>
                    <a:lnTo>
                      <a:pt x="32" y="145"/>
                    </a:lnTo>
                    <a:lnTo>
                      <a:pt x="32" y="145"/>
                    </a:lnTo>
                    <a:lnTo>
                      <a:pt x="32" y="145"/>
                    </a:lnTo>
                    <a:lnTo>
                      <a:pt x="32" y="145"/>
                    </a:lnTo>
                    <a:lnTo>
                      <a:pt x="32" y="145"/>
                    </a:lnTo>
                    <a:lnTo>
                      <a:pt x="38" y="145"/>
                    </a:lnTo>
                    <a:lnTo>
                      <a:pt x="38" y="145"/>
                    </a:lnTo>
                    <a:lnTo>
                      <a:pt x="38" y="145"/>
                    </a:lnTo>
                    <a:lnTo>
                      <a:pt x="38" y="145"/>
                    </a:lnTo>
                    <a:lnTo>
                      <a:pt x="38" y="145"/>
                    </a:lnTo>
                    <a:lnTo>
                      <a:pt x="38" y="145"/>
                    </a:lnTo>
                    <a:lnTo>
                      <a:pt x="38" y="145"/>
                    </a:lnTo>
                    <a:lnTo>
                      <a:pt x="38" y="145"/>
                    </a:lnTo>
                    <a:lnTo>
                      <a:pt x="38" y="145"/>
                    </a:lnTo>
                    <a:lnTo>
                      <a:pt x="38" y="145"/>
                    </a:lnTo>
                    <a:lnTo>
                      <a:pt x="38" y="145"/>
                    </a:lnTo>
                    <a:lnTo>
                      <a:pt x="38" y="145"/>
                    </a:lnTo>
                    <a:lnTo>
                      <a:pt x="38" y="145"/>
                    </a:lnTo>
                    <a:lnTo>
                      <a:pt x="38" y="145"/>
                    </a:lnTo>
                    <a:lnTo>
                      <a:pt x="38" y="145"/>
                    </a:lnTo>
                    <a:lnTo>
                      <a:pt x="38" y="138"/>
                    </a:lnTo>
                    <a:lnTo>
                      <a:pt x="32" y="138"/>
                    </a:lnTo>
                    <a:lnTo>
                      <a:pt x="32" y="138"/>
                    </a:lnTo>
                    <a:lnTo>
                      <a:pt x="32" y="138"/>
                    </a:lnTo>
                    <a:lnTo>
                      <a:pt x="32" y="138"/>
                    </a:lnTo>
                    <a:lnTo>
                      <a:pt x="32" y="138"/>
                    </a:lnTo>
                    <a:lnTo>
                      <a:pt x="32" y="138"/>
                    </a:lnTo>
                    <a:lnTo>
                      <a:pt x="32" y="138"/>
                    </a:lnTo>
                    <a:lnTo>
                      <a:pt x="32" y="138"/>
                    </a:lnTo>
                    <a:lnTo>
                      <a:pt x="25" y="138"/>
                    </a:lnTo>
                    <a:lnTo>
                      <a:pt x="25" y="132"/>
                    </a:lnTo>
                    <a:lnTo>
                      <a:pt x="25" y="132"/>
                    </a:lnTo>
                    <a:lnTo>
                      <a:pt x="25" y="132"/>
                    </a:lnTo>
                    <a:lnTo>
                      <a:pt x="25" y="132"/>
                    </a:lnTo>
                    <a:lnTo>
                      <a:pt x="32" y="126"/>
                    </a:lnTo>
                    <a:lnTo>
                      <a:pt x="32" y="126"/>
                    </a:lnTo>
                    <a:lnTo>
                      <a:pt x="32" y="126"/>
                    </a:lnTo>
                    <a:lnTo>
                      <a:pt x="32" y="126"/>
                    </a:lnTo>
                    <a:lnTo>
                      <a:pt x="32" y="126"/>
                    </a:lnTo>
                    <a:lnTo>
                      <a:pt x="32" y="126"/>
                    </a:lnTo>
                    <a:lnTo>
                      <a:pt x="25" y="126"/>
                    </a:lnTo>
                    <a:lnTo>
                      <a:pt x="25" y="126"/>
                    </a:lnTo>
                    <a:lnTo>
                      <a:pt x="25" y="126"/>
                    </a:lnTo>
                    <a:lnTo>
                      <a:pt x="25" y="126"/>
                    </a:lnTo>
                    <a:lnTo>
                      <a:pt x="25" y="126"/>
                    </a:lnTo>
                    <a:lnTo>
                      <a:pt x="25" y="126"/>
                    </a:lnTo>
                    <a:lnTo>
                      <a:pt x="25" y="126"/>
                    </a:lnTo>
                    <a:lnTo>
                      <a:pt x="25" y="132"/>
                    </a:lnTo>
                    <a:lnTo>
                      <a:pt x="25" y="132"/>
                    </a:lnTo>
                    <a:lnTo>
                      <a:pt x="25" y="132"/>
                    </a:lnTo>
                    <a:lnTo>
                      <a:pt x="25" y="132"/>
                    </a:lnTo>
                    <a:lnTo>
                      <a:pt x="25" y="132"/>
                    </a:lnTo>
                    <a:lnTo>
                      <a:pt x="19" y="132"/>
                    </a:lnTo>
                    <a:lnTo>
                      <a:pt x="19" y="132"/>
                    </a:lnTo>
                    <a:lnTo>
                      <a:pt x="19" y="132"/>
                    </a:lnTo>
                    <a:lnTo>
                      <a:pt x="19" y="132"/>
                    </a:lnTo>
                    <a:lnTo>
                      <a:pt x="19" y="126"/>
                    </a:lnTo>
                    <a:lnTo>
                      <a:pt x="19" y="126"/>
                    </a:lnTo>
                    <a:lnTo>
                      <a:pt x="25" y="126"/>
                    </a:lnTo>
                    <a:lnTo>
                      <a:pt x="25" y="119"/>
                    </a:lnTo>
                    <a:lnTo>
                      <a:pt x="25" y="119"/>
                    </a:lnTo>
                    <a:lnTo>
                      <a:pt x="25" y="119"/>
                    </a:lnTo>
                    <a:lnTo>
                      <a:pt x="25" y="119"/>
                    </a:lnTo>
                    <a:lnTo>
                      <a:pt x="25" y="119"/>
                    </a:lnTo>
                    <a:lnTo>
                      <a:pt x="19" y="119"/>
                    </a:lnTo>
                    <a:lnTo>
                      <a:pt x="25" y="119"/>
                    </a:lnTo>
                    <a:lnTo>
                      <a:pt x="25" y="119"/>
                    </a:lnTo>
                    <a:lnTo>
                      <a:pt x="25" y="119"/>
                    </a:lnTo>
                    <a:lnTo>
                      <a:pt x="25" y="119"/>
                    </a:lnTo>
                    <a:lnTo>
                      <a:pt x="19" y="119"/>
                    </a:lnTo>
                    <a:lnTo>
                      <a:pt x="19" y="119"/>
                    </a:lnTo>
                    <a:lnTo>
                      <a:pt x="25" y="119"/>
                    </a:lnTo>
                    <a:lnTo>
                      <a:pt x="25" y="119"/>
                    </a:lnTo>
                    <a:lnTo>
                      <a:pt x="25" y="119"/>
                    </a:lnTo>
                    <a:lnTo>
                      <a:pt x="25" y="119"/>
                    </a:lnTo>
                    <a:lnTo>
                      <a:pt x="25" y="119"/>
                    </a:lnTo>
                    <a:lnTo>
                      <a:pt x="25" y="119"/>
                    </a:lnTo>
                    <a:lnTo>
                      <a:pt x="32" y="119"/>
                    </a:lnTo>
                    <a:lnTo>
                      <a:pt x="32" y="119"/>
                    </a:lnTo>
                    <a:lnTo>
                      <a:pt x="32" y="126"/>
                    </a:lnTo>
                    <a:lnTo>
                      <a:pt x="32" y="126"/>
                    </a:lnTo>
                    <a:lnTo>
                      <a:pt x="32" y="126"/>
                    </a:lnTo>
                    <a:lnTo>
                      <a:pt x="32" y="126"/>
                    </a:lnTo>
                    <a:lnTo>
                      <a:pt x="32" y="126"/>
                    </a:lnTo>
                    <a:lnTo>
                      <a:pt x="32" y="126"/>
                    </a:lnTo>
                    <a:lnTo>
                      <a:pt x="32" y="126"/>
                    </a:lnTo>
                    <a:lnTo>
                      <a:pt x="32" y="126"/>
                    </a:lnTo>
                    <a:lnTo>
                      <a:pt x="32" y="126"/>
                    </a:lnTo>
                    <a:lnTo>
                      <a:pt x="32" y="126"/>
                    </a:lnTo>
                    <a:lnTo>
                      <a:pt x="38" y="126"/>
                    </a:lnTo>
                    <a:lnTo>
                      <a:pt x="38" y="126"/>
                    </a:lnTo>
                    <a:lnTo>
                      <a:pt x="38" y="126"/>
                    </a:lnTo>
                    <a:lnTo>
                      <a:pt x="38" y="126"/>
                    </a:lnTo>
                    <a:lnTo>
                      <a:pt x="38" y="126"/>
                    </a:lnTo>
                    <a:lnTo>
                      <a:pt x="38" y="126"/>
                    </a:lnTo>
                    <a:lnTo>
                      <a:pt x="38" y="126"/>
                    </a:lnTo>
                    <a:lnTo>
                      <a:pt x="38" y="126"/>
                    </a:lnTo>
                    <a:lnTo>
                      <a:pt x="38" y="126"/>
                    </a:lnTo>
                    <a:lnTo>
                      <a:pt x="38" y="126"/>
                    </a:lnTo>
                    <a:lnTo>
                      <a:pt x="38" y="126"/>
                    </a:lnTo>
                    <a:lnTo>
                      <a:pt x="38" y="126"/>
                    </a:lnTo>
                    <a:lnTo>
                      <a:pt x="38" y="126"/>
                    </a:lnTo>
                    <a:lnTo>
                      <a:pt x="38" y="126"/>
                    </a:lnTo>
                    <a:lnTo>
                      <a:pt x="38" y="126"/>
                    </a:lnTo>
                    <a:lnTo>
                      <a:pt x="38" y="126"/>
                    </a:lnTo>
                    <a:lnTo>
                      <a:pt x="38" y="126"/>
                    </a:lnTo>
                    <a:lnTo>
                      <a:pt x="38" y="132"/>
                    </a:lnTo>
                    <a:lnTo>
                      <a:pt x="32" y="132"/>
                    </a:lnTo>
                    <a:lnTo>
                      <a:pt x="32" y="132"/>
                    </a:lnTo>
                    <a:lnTo>
                      <a:pt x="32" y="132"/>
                    </a:lnTo>
                    <a:lnTo>
                      <a:pt x="32" y="132"/>
                    </a:lnTo>
                    <a:lnTo>
                      <a:pt x="32" y="132"/>
                    </a:lnTo>
                    <a:lnTo>
                      <a:pt x="32" y="132"/>
                    </a:lnTo>
                    <a:lnTo>
                      <a:pt x="32" y="132"/>
                    </a:lnTo>
                    <a:lnTo>
                      <a:pt x="32" y="138"/>
                    </a:lnTo>
                    <a:lnTo>
                      <a:pt x="32" y="138"/>
                    </a:lnTo>
                    <a:lnTo>
                      <a:pt x="38" y="138"/>
                    </a:lnTo>
                    <a:lnTo>
                      <a:pt x="38" y="138"/>
                    </a:lnTo>
                    <a:lnTo>
                      <a:pt x="38" y="138"/>
                    </a:lnTo>
                    <a:lnTo>
                      <a:pt x="44" y="145"/>
                    </a:lnTo>
                    <a:lnTo>
                      <a:pt x="44" y="145"/>
                    </a:lnTo>
                    <a:lnTo>
                      <a:pt x="44" y="145"/>
                    </a:lnTo>
                    <a:lnTo>
                      <a:pt x="44" y="145"/>
                    </a:lnTo>
                    <a:lnTo>
                      <a:pt x="44" y="145"/>
                    </a:lnTo>
                    <a:lnTo>
                      <a:pt x="50" y="145"/>
                    </a:lnTo>
                    <a:lnTo>
                      <a:pt x="50" y="145"/>
                    </a:lnTo>
                    <a:lnTo>
                      <a:pt x="50" y="145"/>
                    </a:lnTo>
                    <a:lnTo>
                      <a:pt x="50" y="145"/>
                    </a:lnTo>
                    <a:lnTo>
                      <a:pt x="50" y="145"/>
                    </a:lnTo>
                    <a:lnTo>
                      <a:pt x="50" y="145"/>
                    </a:lnTo>
                    <a:lnTo>
                      <a:pt x="50" y="145"/>
                    </a:lnTo>
                    <a:lnTo>
                      <a:pt x="50" y="145"/>
                    </a:lnTo>
                    <a:lnTo>
                      <a:pt x="50" y="145"/>
                    </a:lnTo>
                    <a:lnTo>
                      <a:pt x="50" y="145"/>
                    </a:lnTo>
                    <a:lnTo>
                      <a:pt x="50" y="151"/>
                    </a:lnTo>
                    <a:lnTo>
                      <a:pt x="50" y="151"/>
                    </a:lnTo>
                    <a:lnTo>
                      <a:pt x="50" y="145"/>
                    </a:lnTo>
                    <a:lnTo>
                      <a:pt x="50" y="145"/>
                    </a:lnTo>
                    <a:lnTo>
                      <a:pt x="50" y="151"/>
                    </a:lnTo>
                    <a:lnTo>
                      <a:pt x="50" y="151"/>
                    </a:lnTo>
                    <a:lnTo>
                      <a:pt x="50" y="151"/>
                    </a:lnTo>
                    <a:lnTo>
                      <a:pt x="50" y="151"/>
                    </a:lnTo>
                    <a:lnTo>
                      <a:pt x="50" y="151"/>
                    </a:lnTo>
                    <a:lnTo>
                      <a:pt x="50" y="151"/>
                    </a:lnTo>
                    <a:lnTo>
                      <a:pt x="50" y="151"/>
                    </a:lnTo>
                    <a:lnTo>
                      <a:pt x="57" y="151"/>
                    </a:lnTo>
                    <a:lnTo>
                      <a:pt x="57" y="151"/>
                    </a:lnTo>
                    <a:lnTo>
                      <a:pt x="57" y="151"/>
                    </a:lnTo>
                    <a:lnTo>
                      <a:pt x="76" y="132"/>
                    </a:lnTo>
                    <a:lnTo>
                      <a:pt x="76" y="132"/>
                    </a:lnTo>
                    <a:lnTo>
                      <a:pt x="76" y="132"/>
                    </a:lnTo>
                    <a:lnTo>
                      <a:pt x="76" y="132"/>
                    </a:lnTo>
                    <a:lnTo>
                      <a:pt x="76" y="132"/>
                    </a:lnTo>
                    <a:lnTo>
                      <a:pt x="76" y="132"/>
                    </a:lnTo>
                    <a:lnTo>
                      <a:pt x="76" y="132"/>
                    </a:lnTo>
                    <a:lnTo>
                      <a:pt x="76" y="132"/>
                    </a:lnTo>
                    <a:lnTo>
                      <a:pt x="76" y="132"/>
                    </a:lnTo>
                    <a:lnTo>
                      <a:pt x="76" y="132"/>
                    </a:lnTo>
                    <a:lnTo>
                      <a:pt x="76" y="132"/>
                    </a:lnTo>
                    <a:lnTo>
                      <a:pt x="76" y="132"/>
                    </a:lnTo>
                    <a:lnTo>
                      <a:pt x="76" y="132"/>
                    </a:lnTo>
                    <a:lnTo>
                      <a:pt x="82" y="126"/>
                    </a:lnTo>
                    <a:lnTo>
                      <a:pt x="82" y="126"/>
                    </a:lnTo>
                    <a:lnTo>
                      <a:pt x="82" y="126"/>
                    </a:lnTo>
                    <a:lnTo>
                      <a:pt x="82" y="126"/>
                    </a:lnTo>
                    <a:lnTo>
                      <a:pt x="82" y="126"/>
                    </a:lnTo>
                    <a:lnTo>
                      <a:pt x="82" y="126"/>
                    </a:lnTo>
                    <a:lnTo>
                      <a:pt x="82" y="126"/>
                    </a:lnTo>
                    <a:lnTo>
                      <a:pt x="82" y="126"/>
                    </a:lnTo>
                    <a:lnTo>
                      <a:pt x="82" y="119"/>
                    </a:lnTo>
                    <a:lnTo>
                      <a:pt x="82" y="119"/>
                    </a:lnTo>
                    <a:lnTo>
                      <a:pt x="82" y="119"/>
                    </a:lnTo>
                    <a:lnTo>
                      <a:pt x="82" y="119"/>
                    </a:lnTo>
                    <a:lnTo>
                      <a:pt x="82" y="119"/>
                    </a:lnTo>
                    <a:lnTo>
                      <a:pt x="88" y="126"/>
                    </a:lnTo>
                    <a:lnTo>
                      <a:pt x="88" y="126"/>
                    </a:lnTo>
                    <a:lnTo>
                      <a:pt x="88" y="126"/>
                    </a:lnTo>
                    <a:lnTo>
                      <a:pt x="88" y="126"/>
                    </a:lnTo>
                    <a:lnTo>
                      <a:pt x="88" y="119"/>
                    </a:lnTo>
                    <a:lnTo>
                      <a:pt x="88" y="119"/>
                    </a:lnTo>
                    <a:lnTo>
                      <a:pt x="88" y="119"/>
                    </a:lnTo>
                    <a:lnTo>
                      <a:pt x="88" y="126"/>
                    </a:lnTo>
                    <a:lnTo>
                      <a:pt x="88" y="126"/>
                    </a:lnTo>
                    <a:lnTo>
                      <a:pt x="94" y="126"/>
                    </a:lnTo>
                    <a:lnTo>
                      <a:pt x="94" y="126"/>
                    </a:lnTo>
                    <a:lnTo>
                      <a:pt x="94" y="126"/>
                    </a:lnTo>
                    <a:lnTo>
                      <a:pt x="94" y="126"/>
                    </a:lnTo>
                    <a:lnTo>
                      <a:pt x="94" y="126"/>
                    </a:lnTo>
                    <a:lnTo>
                      <a:pt x="94" y="132"/>
                    </a:lnTo>
                    <a:lnTo>
                      <a:pt x="94" y="132"/>
                    </a:lnTo>
                    <a:lnTo>
                      <a:pt x="94" y="132"/>
                    </a:lnTo>
                    <a:lnTo>
                      <a:pt x="94" y="138"/>
                    </a:lnTo>
                    <a:lnTo>
                      <a:pt x="94" y="145"/>
                    </a:lnTo>
                    <a:lnTo>
                      <a:pt x="88" y="151"/>
                    </a:lnTo>
                    <a:lnTo>
                      <a:pt x="88" y="151"/>
                    </a:lnTo>
                    <a:lnTo>
                      <a:pt x="88" y="151"/>
                    </a:lnTo>
                    <a:lnTo>
                      <a:pt x="88" y="157"/>
                    </a:lnTo>
                    <a:lnTo>
                      <a:pt x="88" y="157"/>
                    </a:lnTo>
                    <a:lnTo>
                      <a:pt x="88" y="157"/>
                    </a:lnTo>
                    <a:lnTo>
                      <a:pt x="88" y="157"/>
                    </a:lnTo>
                    <a:lnTo>
                      <a:pt x="94" y="163"/>
                    </a:lnTo>
                    <a:lnTo>
                      <a:pt x="94" y="163"/>
                    </a:lnTo>
                    <a:lnTo>
                      <a:pt x="94" y="170"/>
                    </a:lnTo>
                    <a:lnTo>
                      <a:pt x="94" y="170"/>
                    </a:lnTo>
                    <a:lnTo>
                      <a:pt x="94" y="170"/>
                    </a:lnTo>
                    <a:lnTo>
                      <a:pt x="101" y="176"/>
                    </a:lnTo>
                    <a:lnTo>
                      <a:pt x="101" y="176"/>
                    </a:lnTo>
                    <a:lnTo>
                      <a:pt x="101" y="176"/>
                    </a:lnTo>
                    <a:lnTo>
                      <a:pt x="101" y="176"/>
                    </a:lnTo>
                    <a:lnTo>
                      <a:pt x="101" y="176"/>
                    </a:lnTo>
                    <a:lnTo>
                      <a:pt x="101" y="176"/>
                    </a:lnTo>
                    <a:lnTo>
                      <a:pt x="101" y="176"/>
                    </a:lnTo>
                    <a:lnTo>
                      <a:pt x="101" y="176"/>
                    </a:lnTo>
                    <a:lnTo>
                      <a:pt x="94" y="182"/>
                    </a:lnTo>
                    <a:lnTo>
                      <a:pt x="94" y="182"/>
                    </a:lnTo>
                    <a:lnTo>
                      <a:pt x="101" y="182"/>
                    </a:lnTo>
                    <a:lnTo>
                      <a:pt x="101" y="182"/>
                    </a:lnTo>
                    <a:lnTo>
                      <a:pt x="94" y="182"/>
                    </a:lnTo>
                    <a:lnTo>
                      <a:pt x="94" y="182"/>
                    </a:lnTo>
                    <a:lnTo>
                      <a:pt x="94" y="182"/>
                    </a:lnTo>
                    <a:lnTo>
                      <a:pt x="94" y="189"/>
                    </a:lnTo>
                    <a:lnTo>
                      <a:pt x="94" y="189"/>
                    </a:lnTo>
                    <a:lnTo>
                      <a:pt x="94" y="189"/>
                    </a:lnTo>
                    <a:lnTo>
                      <a:pt x="94" y="189"/>
                    </a:lnTo>
                    <a:lnTo>
                      <a:pt x="94" y="189"/>
                    </a:lnTo>
                    <a:lnTo>
                      <a:pt x="94" y="189"/>
                    </a:lnTo>
                    <a:lnTo>
                      <a:pt x="94" y="189"/>
                    </a:lnTo>
                    <a:lnTo>
                      <a:pt x="94" y="195"/>
                    </a:lnTo>
                    <a:lnTo>
                      <a:pt x="94" y="195"/>
                    </a:lnTo>
                    <a:lnTo>
                      <a:pt x="94" y="195"/>
                    </a:lnTo>
                    <a:lnTo>
                      <a:pt x="94" y="195"/>
                    </a:lnTo>
                    <a:lnTo>
                      <a:pt x="94" y="195"/>
                    </a:lnTo>
                    <a:lnTo>
                      <a:pt x="94" y="195"/>
                    </a:lnTo>
                    <a:lnTo>
                      <a:pt x="94" y="201"/>
                    </a:lnTo>
                    <a:lnTo>
                      <a:pt x="94" y="201"/>
                    </a:lnTo>
                    <a:lnTo>
                      <a:pt x="94" y="201"/>
                    </a:lnTo>
                    <a:lnTo>
                      <a:pt x="94" y="201"/>
                    </a:lnTo>
                    <a:lnTo>
                      <a:pt x="94" y="201"/>
                    </a:lnTo>
                    <a:lnTo>
                      <a:pt x="94" y="201"/>
                    </a:lnTo>
                    <a:lnTo>
                      <a:pt x="94" y="207"/>
                    </a:lnTo>
                    <a:lnTo>
                      <a:pt x="94" y="207"/>
                    </a:lnTo>
                    <a:lnTo>
                      <a:pt x="101" y="201"/>
                    </a:lnTo>
                    <a:lnTo>
                      <a:pt x="101" y="201"/>
                    </a:lnTo>
                    <a:lnTo>
                      <a:pt x="101" y="201"/>
                    </a:lnTo>
                    <a:lnTo>
                      <a:pt x="101" y="201"/>
                    </a:lnTo>
                    <a:lnTo>
                      <a:pt x="101" y="201"/>
                    </a:lnTo>
                    <a:lnTo>
                      <a:pt x="101" y="201"/>
                    </a:lnTo>
                    <a:lnTo>
                      <a:pt x="101" y="201"/>
                    </a:lnTo>
                    <a:lnTo>
                      <a:pt x="101" y="201"/>
                    </a:lnTo>
                    <a:lnTo>
                      <a:pt x="101" y="201"/>
                    </a:lnTo>
                    <a:lnTo>
                      <a:pt x="107" y="201"/>
                    </a:lnTo>
                    <a:lnTo>
                      <a:pt x="107" y="201"/>
                    </a:lnTo>
                    <a:lnTo>
                      <a:pt x="107" y="201"/>
                    </a:lnTo>
                    <a:lnTo>
                      <a:pt x="107" y="201"/>
                    </a:lnTo>
                    <a:lnTo>
                      <a:pt x="107" y="201"/>
                    </a:lnTo>
                    <a:lnTo>
                      <a:pt x="107" y="201"/>
                    </a:lnTo>
                    <a:lnTo>
                      <a:pt x="107" y="201"/>
                    </a:lnTo>
                    <a:lnTo>
                      <a:pt x="107" y="201"/>
                    </a:lnTo>
                    <a:lnTo>
                      <a:pt x="107" y="201"/>
                    </a:lnTo>
                    <a:lnTo>
                      <a:pt x="107" y="195"/>
                    </a:lnTo>
                    <a:lnTo>
                      <a:pt x="107" y="195"/>
                    </a:lnTo>
                    <a:lnTo>
                      <a:pt x="107" y="195"/>
                    </a:lnTo>
                    <a:lnTo>
                      <a:pt x="107" y="195"/>
                    </a:lnTo>
                    <a:lnTo>
                      <a:pt x="113" y="195"/>
                    </a:lnTo>
                    <a:lnTo>
                      <a:pt x="113" y="195"/>
                    </a:lnTo>
                    <a:lnTo>
                      <a:pt x="113" y="195"/>
                    </a:lnTo>
                    <a:lnTo>
                      <a:pt x="113" y="189"/>
                    </a:lnTo>
                    <a:lnTo>
                      <a:pt x="113" y="189"/>
                    </a:lnTo>
                    <a:lnTo>
                      <a:pt x="113" y="189"/>
                    </a:lnTo>
                    <a:lnTo>
                      <a:pt x="120" y="189"/>
                    </a:lnTo>
                    <a:lnTo>
                      <a:pt x="120" y="189"/>
                    </a:lnTo>
                    <a:lnTo>
                      <a:pt x="120" y="189"/>
                    </a:lnTo>
                    <a:lnTo>
                      <a:pt x="120" y="189"/>
                    </a:lnTo>
                    <a:lnTo>
                      <a:pt x="120" y="189"/>
                    </a:lnTo>
                    <a:lnTo>
                      <a:pt x="120" y="195"/>
                    </a:lnTo>
                    <a:lnTo>
                      <a:pt x="120" y="195"/>
                    </a:lnTo>
                    <a:lnTo>
                      <a:pt x="126" y="195"/>
                    </a:lnTo>
                    <a:lnTo>
                      <a:pt x="126" y="195"/>
                    </a:lnTo>
                    <a:lnTo>
                      <a:pt x="126" y="195"/>
                    </a:lnTo>
                    <a:lnTo>
                      <a:pt x="120" y="195"/>
                    </a:lnTo>
                    <a:lnTo>
                      <a:pt x="120" y="195"/>
                    </a:lnTo>
                    <a:lnTo>
                      <a:pt x="126" y="195"/>
                    </a:lnTo>
                    <a:lnTo>
                      <a:pt x="126" y="195"/>
                    </a:lnTo>
                    <a:lnTo>
                      <a:pt x="126" y="195"/>
                    </a:lnTo>
                    <a:lnTo>
                      <a:pt x="126" y="195"/>
                    </a:lnTo>
                    <a:lnTo>
                      <a:pt x="126" y="195"/>
                    </a:lnTo>
                    <a:lnTo>
                      <a:pt x="126" y="195"/>
                    </a:lnTo>
                    <a:lnTo>
                      <a:pt x="126" y="201"/>
                    </a:lnTo>
                    <a:lnTo>
                      <a:pt x="126" y="201"/>
                    </a:lnTo>
                    <a:lnTo>
                      <a:pt x="126" y="201"/>
                    </a:lnTo>
                    <a:lnTo>
                      <a:pt x="126" y="201"/>
                    </a:lnTo>
                    <a:lnTo>
                      <a:pt x="126" y="201"/>
                    </a:lnTo>
                    <a:lnTo>
                      <a:pt x="132" y="201"/>
                    </a:lnTo>
                    <a:lnTo>
                      <a:pt x="132" y="201"/>
                    </a:lnTo>
                    <a:lnTo>
                      <a:pt x="132" y="201"/>
                    </a:lnTo>
                    <a:lnTo>
                      <a:pt x="132" y="201"/>
                    </a:lnTo>
                    <a:lnTo>
                      <a:pt x="132" y="201"/>
                    </a:lnTo>
                    <a:lnTo>
                      <a:pt x="132" y="201"/>
                    </a:lnTo>
                    <a:lnTo>
                      <a:pt x="132" y="201"/>
                    </a:lnTo>
                    <a:lnTo>
                      <a:pt x="132" y="201"/>
                    </a:lnTo>
                    <a:lnTo>
                      <a:pt x="132" y="201"/>
                    </a:lnTo>
                    <a:lnTo>
                      <a:pt x="132" y="201"/>
                    </a:lnTo>
                    <a:lnTo>
                      <a:pt x="132" y="207"/>
                    </a:lnTo>
                    <a:lnTo>
                      <a:pt x="132" y="207"/>
                    </a:lnTo>
                    <a:lnTo>
                      <a:pt x="132" y="207"/>
                    </a:lnTo>
                    <a:lnTo>
                      <a:pt x="138" y="207"/>
                    </a:lnTo>
                    <a:lnTo>
                      <a:pt x="138" y="207"/>
                    </a:lnTo>
                    <a:lnTo>
                      <a:pt x="138" y="201"/>
                    </a:lnTo>
                    <a:lnTo>
                      <a:pt x="138" y="201"/>
                    </a:lnTo>
                    <a:lnTo>
                      <a:pt x="138" y="201"/>
                    </a:lnTo>
                    <a:lnTo>
                      <a:pt x="138" y="201"/>
                    </a:lnTo>
                    <a:lnTo>
                      <a:pt x="138" y="201"/>
                    </a:lnTo>
                    <a:lnTo>
                      <a:pt x="138" y="201"/>
                    </a:lnTo>
                    <a:lnTo>
                      <a:pt x="138" y="201"/>
                    </a:lnTo>
                    <a:lnTo>
                      <a:pt x="145" y="201"/>
                    </a:lnTo>
                    <a:lnTo>
                      <a:pt x="145" y="201"/>
                    </a:lnTo>
                    <a:lnTo>
                      <a:pt x="145" y="201"/>
                    </a:lnTo>
                    <a:lnTo>
                      <a:pt x="145" y="201"/>
                    </a:lnTo>
                    <a:lnTo>
                      <a:pt x="145" y="201"/>
                    </a:lnTo>
                    <a:lnTo>
                      <a:pt x="145" y="201"/>
                    </a:lnTo>
                    <a:lnTo>
                      <a:pt x="145" y="201"/>
                    </a:lnTo>
                    <a:lnTo>
                      <a:pt x="145" y="195"/>
                    </a:lnTo>
                    <a:lnTo>
                      <a:pt x="145" y="195"/>
                    </a:lnTo>
                    <a:lnTo>
                      <a:pt x="145" y="201"/>
                    </a:lnTo>
                    <a:lnTo>
                      <a:pt x="145" y="195"/>
                    </a:lnTo>
                    <a:lnTo>
                      <a:pt x="145" y="195"/>
                    </a:lnTo>
                    <a:lnTo>
                      <a:pt x="145" y="195"/>
                    </a:lnTo>
                    <a:lnTo>
                      <a:pt x="145" y="195"/>
                    </a:lnTo>
                    <a:lnTo>
                      <a:pt x="145" y="195"/>
                    </a:lnTo>
                    <a:lnTo>
                      <a:pt x="145" y="195"/>
                    </a:lnTo>
                    <a:lnTo>
                      <a:pt x="138" y="195"/>
                    </a:lnTo>
                    <a:lnTo>
                      <a:pt x="138" y="195"/>
                    </a:lnTo>
                    <a:lnTo>
                      <a:pt x="138" y="201"/>
                    </a:lnTo>
                    <a:lnTo>
                      <a:pt x="138" y="201"/>
                    </a:lnTo>
                    <a:lnTo>
                      <a:pt x="138" y="201"/>
                    </a:lnTo>
                    <a:lnTo>
                      <a:pt x="138" y="195"/>
                    </a:lnTo>
                    <a:lnTo>
                      <a:pt x="138" y="195"/>
                    </a:lnTo>
                    <a:lnTo>
                      <a:pt x="138" y="195"/>
                    </a:lnTo>
                    <a:lnTo>
                      <a:pt x="138" y="195"/>
                    </a:lnTo>
                    <a:lnTo>
                      <a:pt x="138" y="195"/>
                    </a:lnTo>
                    <a:lnTo>
                      <a:pt x="138" y="195"/>
                    </a:lnTo>
                    <a:lnTo>
                      <a:pt x="138" y="195"/>
                    </a:lnTo>
                    <a:lnTo>
                      <a:pt x="138" y="195"/>
                    </a:lnTo>
                    <a:lnTo>
                      <a:pt x="138" y="195"/>
                    </a:lnTo>
                    <a:lnTo>
                      <a:pt x="138" y="195"/>
                    </a:lnTo>
                    <a:lnTo>
                      <a:pt x="138" y="195"/>
                    </a:lnTo>
                    <a:lnTo>
                      <a:pt x="138" y="189"/>
                    </a:lnTo>
                    <a:lnTo>
                      <a:pt x="138" y="189"/>
                    </a:lnTo>
                    <a:lnTo>
                      <a:pt x="138" y="189"/>
                    </a:lnTo>
                    <a:lnTo>
                      <a:pt x="138" y="189"/>
                    </a:lnTo>
                    <a:lnTo>
                      <a:pt x="138" y="189"/>
                    </a:lnTo>
                    <a:lnTo>
                      <a:pt x="138" y="189"/>
                    </a:lnTo>
                    <a:lnTo>
                      <a:pt x="138" y="189"/>
                    </a:lnTo>
                    <a:lnTo>
                      <a:pt x="138" y="189"/>
                    </a:lnTo>
                    <a:lnTo>
                      <a:pt x="138" y="189"/>
                    </a:lnTo>
                    <a:lnTo>
                      <a:pt x="138" y="189"/>
                    </a:lnTo>
                    <a:lnTo>
                      <a:pt x="138" y="189"/>
                    </a:lnTo>
                    <a:lnTo>
                      <a:pt x="138" y="189"/>
                    </a:lnTo>
                    <a:lnTo>
                      <a:pt x="138" y="189"/>
                    </a:lnTo>
                    <a:lnTo>
                      <a:pt x="138" y="189"/>
                    </a:lnTo>
                    <a:lnTo>
                      <a:pt x="132" y="182"/>
                    </a:lnTo>
                    <a:lnTo>
                      <a:pt x="132" y="182"/>
                    </a:lnTo>
                    <a:lnTo>
                      <a:pt x="132" y="182"/>
                    </a:lnTo>
                    <a:lnTo>
                      <a:pt x="132" y="182"/>
                    </a:lnTo>
                    <a:lnTo>
                      <a:pt x="132" y="182"/>
                    </a:lnTo>
                    <a:lnTo>
                      <a:pt x="132" y="182"/>
                    </a:lnTo>
                    <a:lnTo>
                      <a:pt x="132" y="182"/>
                    </a:lnTo>
                    <a:lnTo>
                      <a:pt x="126" y="182"/>
                    </a:lnTo>
                    <a:lnTo>
                      <a:pt x="126" y="182"/>
                    </a:lnTo>
                    <a:lnTo>
                      <a:pt x="126" y="182"/>
                    </a:lnTo>
                    <a:lnTo>
                      <a:pt x="126" y="182"/>
                    </a:lnTo>
                    <a:lnTo>
                      <a:pt x="126" y="182"/>
                    </a:lnTo>
                    <a:lnTo>
                      <a:pt x="126" y="182"/>
                    </a:lnTo>
                    <a:lnTo>
                      <a:pt x="120" y="182"/>
                    </a:lnTo>
                    <a:lnTo>
                      <a:pt x="120" y="182"/>
                    </a:lnTo>
                    <a:lnTo>
                      <a:pt x="120" y="176"/>
                    </a:lnTo>
                    <a:lnTo>
                      <a:pt x="120" y="176"/>
                    </a:lnTo>
                    <a:lnTo>
                      <a:pt x="120" y="176"/>
                    </a:lnTo>
                    <a:lnTo>
                      <a:pt x="113" y="176"/>
                    </a:lnTo>
                    <a:lnTo>
                      <a:pt x="113" y="176"/>
                    </a:lnTo>
                    <a:lnTo>
                      <a:pt x="113" y="176"/>
                    </a:lnTo>
                    <a:lnTo>
                      <a:pt x="113" y="176"/>
                    </a:lnTo>
                    <a:lnTo>
                      <a:pt x="113" y="176"/>
                    </a:lnTo>
                    <a:lnTo>
                      <a:pt x="107" y="176"/>
                    </a:lnTo>
                    <a:lnTo>
                      <a:pt x="107" y="182"/>
                    </a:lnTo>
                    <a:lnTo>
                      <a:pt x="107" y="182"/>
                    </a:lnTo>
                    <a:lnTo>
                      <a:pt x="107" y="182"/>
                    </a:lnTo>
                    <a:lnTo>
                      <a:pt x="107" y="182"/>
                    </a:lnTo>
                    <a:lnTo>
                      <a:pt x="101" y="176"/>
                    </a:lnTo>
                    <a:lnTo>
                      <a:pt x="101" y="176"/>
                    </a:lnTo>
                    <a:lnTo>
                      <a:pt x="101" y="176"/>
                    </a:lnTo>
                    <a:lnTo>
                      <a:pt x="101" y="170"/>
                    </a:lnTo>
                    <a:lnTo>
                      <a:pt x="101" y="170"/>
                    </a:lnTo>
                    <a:lnTo>
                      <a:pt x="101" y="170"/>
                    </a:lnTo>
                    <a:lnTo>
                      <a:pt x="101" y="170"/>
                    </a:lnTo>
                    <a:lnTo>
                      <a:pt x="101" y="170"/>
                    </a:lnTo>
                    <a:lnTo>
                      <a:pt x="101" y="170"/>
                    </a:lnTo>
                    <a:lnTo>
                      <a:pt x="107" y="163"/>
                    </a:lnTo>
                    <a:lnTo>
                      <a:pt x="107" y="163"/>
                    </a:lnTo>
                    <a:lnTo>
                      <a:pt x="107" y="163"/>
                    </a:lnTo>
                    <a:lnTo>
                      <a:pt x="107" y="163"/>
                    </a:lnTo>
                    <a:lnTo>
                      <a:pt x="107" y="163"/>
                    </a:lnTo>
                    <a:lnTo>
                      <a:pt x="107" y="163"/>
                    </a:lnTo>
                    <a:lnTo>
                      <a:pt x="107" y="163"/>
                    </a:lnTo>
                    <a:lnTo>
                      <a:pt x="101" y="163"/>
                    </a:lnTo>
                    <a:lnTo>
                      <a:pt x="101" y="163"/>
                    </a:lnTo>
                    <a:lnTo>
                      <a:pt x="101" y="163"/>
                    </a:lnTo>
                    <a:lnTo>
                      <a:pt x="94" y="163"/>
                    </a:lnTo>
                    <a:lnTo>
                      <a:pt x="94" y="163"/>
                    </a:lnTo>
                    <a:lnTo>
                      <a:pt x="94" y="163"/>
                    </a:lnTo>
                    <a:lnTo>
                      <a:pt x="94" y="157"/>
                    </a:lnTo>
                    <a:lnTo>
                      <a:pt x="94" y="157"/>
                    </a:lnTo>
                    <a:lnTo>
                      <a:pt x="94" y="157"/>
                    </a:lnTo>
                    <a:lnTo>
                      <a:pt x="94" y="157"/>
                    </a:lnTo>
                    <a:lnTo>
                      <a:pt x="94" y="151"/>
                    </a:lnTo>
                    <a:lnTo>
                      <a:pt x="94" y="145"/>
                    </a:lnTo>
                    <a:lnTo>
                      <a:pt x="94" y="138"/>
                    </a:lnTo>
                    <a:lnTo>
                      <a:pt x="94" y="138"/>
                    </a:lnTo>
                    <a:lnTo>
                      <a:pt x="94" y="132"/>
                    </a:lnTo>
                    <a:lnTo>
                      <a:pt x="94" y="132"/>
                    </a:lnTo>
                    <a:lnTo>
                      <a:pt x="94" y="126"/>
                    </a:lnTo>
                    <a:lnTo>
                      <a:pt x="101" y="126"/>
                    </a:lnTo>
                    <a:lnTo>
                      <a:pt x="101" y="119"/>
                    </a:lnTo>
                    <a:lnTo>
                      <a:pt x="101" y="119"/>
                    </a:lnTo>
                    <a:lnTo>
                      <a:pt x="101" y="119"/>
                    </a:lnTo>
                    <a:lnTo>
                      <a:pt x="101" y="119"/>
                    </a:lnTo>
                    <a:lnTo>
                      <a:pt x="101" y="119"/>
                    </a:lnTo>
                    <a:lnTo>
                      <a:pt x="101" y="119"/>
                    </a:lnTo>
                    <a:lnTo>
                      <a:pt x="107" y="119"/>
                    </a:lnTo>
                    <a:lnTo>
                      <a:pt x="107" y="119"/>
                    </a:lnTo>
                    <a:lnTo>
                      <a:pt x="107" y="119"/>
                    </a:lnTo>
                    <a:lnTo>
                      <a:pt x="107" y="119"/>
                    </a:lnTo>
                    <a:lnTo>
                      <a:pt x="107" y="119"/>
                    </a:lnTo>
                    <a:lnTo>
                      <a:pt x="107" y="119"/>
                    </a:lnTo>
                    <a:lnTo>
                      <a:pt x="107" y="113"/>
                    </a:lnTo>
                    <a:lnTo>
                      <a:pt x="107" y="113"/>
                    </a:lnTo>
                    <a:lnTo>
                      <a:pt x="113" y="113"/>
                    </a:lnTo>
                    <a:lnTo>
                      <a:pt x="120" y="107"/>
                    </a:lnTo>
                    <a:lnTo>
                      <a:pt x="120" y="107"/>
                    </a:lnTo>
                    <a:lnTo>
                      <a:pt x="120" y="107"/>
                    </a:lnTo>
                    <a:lnTo>
                      <a:pt x="120" y="101"/>
                    </a:lnTo>
                    <a:lnTo>
                      <a:pt x="126" y="101"/>
                    </a:lnTo>
                    <a:lnTo>
                      <a:pt x="126" y="101"/>
                    </a:lnTo>
                    <a:lnTo>
                      <a:pt x="126" y="107"/>
                    </a:lnTo>
                    <a:lnTo>
                      <a:pt x="126" y="107"/>
                    </a:lnTo>
                    <a:lnTo>
                      <a:pt x="126" y="107"/>
                    </a:lnTo>
                    <a:lnTo>
                      <a:pt x="132" y="107"/>
                    </a:lnTo>
                    <a:lnTo>
                      <a:pt x="132" y="107"/>
                    </a:lnTo>
                    <a:lnTo>
                      <a:pt x="132" y="107"/>
                    </a:lnTo>
                    <a:lnTo>
                      <a:pt x="132" y="107"/>
                    </a:lnTo>
                    <a:lnTo>
                      <a:pt x="138" y="107"/>
                    </a:lnTo>
                    <a:lnTo>
                      <a:pt x="138" y="107"/>
                    </a:lnTo>
                    <a:lnTo>
                      <a:pt x="138" y="107"/>
                    </a:lnTo>
                    <a:lnTo>
                      <a:pt x="138" y="107"/>
                    </a:lnTo>
                    <a:lnTo>
                      <a:pt x="138" y="107"/>
                    </a:lnTo>
                    <a:lnTo>
                      <a:pt x="138" y="113"/>
                    </a:lnTo>
                    <a:lnTo>
                      <a:pt x="138" y="113"/>
                    </a:lnTo>
                    <a:lnTo>
                      <a:pt x="138" y="113"/>
                    </a:lnTo>
                    <a:lnTo>
                      <a:pt x="138" y="113"/>
                    </a:lnTo>
                    <a:lnTo>
                      <a:pt x="138" y="113"/>
                    </a:lnTo>
                    <a:lnTo>
                      <a:pt x="138" y="113"/>
                    </a:lnTo>
                    <a:lnTo>
                      <a:pt x="138" y="113"/>
                    </a:lnTo>
                    <a:lnTo>
                      <a:pt x="138" y="113"/>
                    </a:lnTo>
                    <a:lnTo>
                      <a:pt x="145" y="113"/>
                    </a:lnTo>
                    <a:lnTo>
                      <a:pt x="145" y="113"/>
                    </a:lnTo>
                    <a:lnTo>
                      <a:pt x="145" y="113"/>
                    </a:lnTo>
                    <a:lnTo>
                      <a:pt x="145" y="113"/>
                    </a:lnTo>
                    <a:lnTo>
                      <a:pt x="151" y="113"/>
                    </a:lnTo>
                    <a:lnTo>
                      <a:pt x="151" y="113"/>
                    </a:lnTo>
                    <a:lnTo>
                      <a:pt x="151" y="113"/>
                    </a:lnTo>
                    <a:lnTo>
                      <a:pt x="151" y="113"/>
                    </a:lnTo>
                    <a:lnTo>
                      <a:pt x="151" y="113"/>
                    </a:lnTo>
                    <a:lnTo>
                      <a:pt x="151" y="113"/>
                    </a:lnTo>
                    <a:lnTo>
                      <a:pt x="151" y="113"/>
                    </a:lnTo>
                    <a:lnTo>
                      <a:pt x="151" y="119"/>
                    </a:lnTo>
                    <a:lnTo>
                      <a:pt x="157" y="119"/>
                    </a:lnTo>
                    <a:lnTo>
                      <a:pt x="157" y="119"/>
                    </a:lnTo>
                    <a:lnTo>
                      <a:pt x="157" y="119"/>
                    </a:lnTo>
                    <a:lnTo>
                      <a:pt x="157" y="119"/>
                    </a:lnTo>
                    <a:lnTo>
                      <a:pt x="157" y="119"/>
                    </a:lnTo>
                    <a:lnTo>
                      <a:pt x="157" y="119"/>
                    </a:lnTo>
                    <a:lnTo>
                      <a:pt x="157" y="119"/>
                    </a:lnTo>
                    <a:lnTo>
                      <a:pt x="157" y="113"/>
                    </a:lnTo>
                    <a:lnTo>
                      <a:pt x="157" y="113"/>
                    </a:lnTo>
                    <a:lnTo>
                      <a:pt x="157" y="113"/>
                    </a:lnTo>
                    <a:lnTo>
                      <a:pt x="157" y="113"/>
                    </a:lnTo>
                    <a:lnTo>
                      <a:pt x="157" y="113"/>
                    </a:lnTo>
                    <a:lnTo>
                      <a:pt x="157" y="113"/>
                    </a:lnTo>
                    <a:lnTo>
                      <a:pt x="164" y="113"/>
                    </a:lnTo>
                    <a:lnTo>
                      <a:pt x="164" y="113"/>
                    </a:lnTo>
                    <a:lnTo>
                      <a:pt x="164" y="113"/>
                    </a:lnTo>
                    <a:lnTo>
                      <a:pt x="164" y="113"/>
                    </a:lnTo>
                    <a:lnTo>
                      <a:pt x="164" y="113"/>
                    </a:lnTo>
                    <a:lnTo>
                      <a:pt x="164" y="113"/>
                    </a:lnTo>
                    <a:lnTo>
                      <a:pt x="164" y="113"/>
                    </a:lnTo>
                    <a:lnTo>
                      <a:pt x="164" y="113"/>
                    </a:lnTo>
                    <a:lnTo>
                      <a:pt x="164" y="113"/>
                    </a:lnTo>
                    <a:lnTo>
                      <a:pt x="164" y="107"/>
                    </a:lnTo>
                    <a:lnTo>
                      <a:pt x="170" y="107"/>
                    </a:lnTo>
                    <a:lnTo>
                      <a:pt x="170" y="107"/>
                    </a:lnTo>
                    <a:lnTo>
                      <a:pt x="170" y="107"/>
                    </a:lnTo>
                    <a:lnTo>
                      <a:pt x="170" y="107"/>
                    </a:lnTo>
                    <a:lnTo>
                      <a:pt x="170" y="107"/>
                    </a:lnTo>
                    <a:lnTo>
                      <a:pt x="170" y="107"/>
                    </a:lnTo>
                    <a:lnTo>
                      <a:pt x="170" y="107"/>
                    </a:lnTo>
                    <a:lnTo>
                      <a:pt x="170" y="107"/>
                    </a:lnTo>
                    <a:lnTo>
                      <a:pt x="170" y="107"/>
                    </a:lnTo>
                    <a:lnTo>
                      <a:pt x="170" y="107"/>
                    </a:lnTo>
                    <a:lnTo>
                      <a:pt x="170" y="107"/>
                    </a:lnTo>
                    <a:lnTo>
                      <a:pt x="164" y="107"/>
                    </a:lnTo>
                    <a:lnTo>
                      <a:pt x="164" y="107"/>
                    </a:lnTo>
                    <a:lnTo>
                      <a:pt x="164" y="101"/>
                    </a:lnTo>
                    <a:lnTo>
                      <a:pt x="164" y="101"/>
                    </a:lnTo>
                    <a:lnTo>
                      <a:pt x="170" y="94"/>
                    </a:lnTo>
                    <a:lnTo>
                      <a:pt x="170" y="94"/>
                    </a:lnTo>
                    <a:lnTo>
                      <a:pt x="176" y="88"/>
                    </a:lnTo>
                    <a:lnTo>
                      <a:pt x="176" y="88"/>
                    </a:lnTo>
                    <a:lnTo>
                      <a:pt x="176" y="82"/>
                    </a:lnTo>
                    <a:lnTo>
                      <a:pt x="176" y="82"/>
                    </a:lnTo>
                    <a:lnTo>
                      <a:pt x="176" y="82"/>
                    </a:lnTo>
                    <a:lnTo>
                      <a:pt x="183" y="82"/>
                    </a:lnTo>
                    <a:lnTo>
                      <a:pt x="183" y="82"/>
                    </a:lnTo>
                    <a:lnTo>
                      <a:pt x="183" y="82"/>
                    </a:lnTo>
                    <a:lnTo>
                      <a:pt x="183" y="82"/>
                    </a:lnTo>
                    <a:lnTo>
                      <a:pt x="183" y="82"/>
                    </a:lnTo>
                    <a:lnTo>
                      <a:pt x="183" y="82"/>
                    </a:lnTo>
                    <a:lnTo>
                      <a:pt x="183" y="82"/>
                    </a:lnTo>
                    <a:lnTo>
                      <a:pt x="183" y="75"/>
                    </a:lnTo>
                    <a:lnTo>
                      <a:pt x="183" y="75"/>
                    </a:lnTo>
                    <a:lnTo>
                      <a:pt x="183" y="75"/>
                    </a:lnTo>
                    <a:lnTo>
                      <a:pt x="189" y="75"/>
                    </a:lnTo>
                    <a:lnTo>
                      <a:pt x="189" y="75"/>
                    </a:lnTo>
                    <a:lnTo>
                      <a:pt x="189" y="75"/>
                    </a:lnTo>
                    <a:lnTo>
                      <a:pt x="189" y="75"/>
                    </a:lnTo>
                    <a:lnTo>
                      <a:pt x="189" y="75"/>
                    </a:lnTo>
                    <a:lnTo>
                      <a:pt x="189" y="75"/>
                    </a:lnTo>
                    <a:lnTo>
                      <a:pt x="189" y="75"/>
                    </a:lnTo>
                    <a:lnTo>
                      <a:pt x="189" y="75"/>
                    </a:lnTo>
                    <a:lnTo>
                      <a:pt x="189" y="75"/>
                    </a:lnTo>
                    <a:lnTo>
                      <a:pt x="195" y="75"/>
                    </a:lnTo>
                    <a:lnTo>
                      <a:pt x="195" y="75"/>
                    </a:lnTo>
                    <a:lnTo>
                      <a:pt x="195" y="75"/>
                    </a:lnTo>
                    <a:lnTo>
                      <a:pt x="195" y="75"/>
                    </a:lnTo>
                    <a:lnTo>
                      <a:pt x="195" y="75"/>
                    </a:lnTo>
                    <a:lnTo>
                      <a:pt x="195" y="75"/>
                    </a:lnTo>
                    <a:lnTo>
                      <a:pt x="195" y="69"/>
                    </a:lnTo>
                    <a:lnTo>
                      <a:pt x="201" y="69"/>
                    </a:lnTo>
                    <a:lnTo>
                      <a:pt x="201" y="69"/>
                    </a:lnTo>
                    <a:lnTo>
                      <a:pt x="201" y="69"/>
                    </a:lnTo>
                    <a:lnTo>
                      <a:pt x="201" y="69"/>
                    </a:lnTo>
                    <a:lnTo>
                      <a:pt x="201" y="69"/>
                    </a:lnTo>
                    <a:lnTo>
                      <a:pt x="201" y="69"/>
                    </a:lnTo>
                    <a:lnTo>
                      <a:pt x="201" y="69"/>
                    </a:lnTo>
                    <a:lnTo>
                      <a:pt x="201" y="63"/>
                    </a:lnTo>
                    <a:lnTo>
                      <a:pt x="201" y="63"/>
                    </a:lnTo>
                    <a:lnTo>
                      <a:pt x="201" y="63"/>
                    </a:lnTo>
                    <a:lnTo>
                      <a:pt x="201" y="63"/>
                    </a:lnTo>
                    <a:lnTo>
                      <a:pt x="201" y="63"/>
                    </a:lnTo>
                    <a:lnTo>
                      <a:pt x="208" y="63"/>
                    </a:lnTo>
                    <a:lnTo>
                      <a:pt x="208" y="63"/>
                    </a:lnTo>
                    <a:lnTo>
                      <a:pt x="208" y="57"/>
                    </a:lnTo>
                    <a:lnTo>
                      <a:pt x="208" y="57"/>
                    </a:lnTo>
                    <a:lnTo>
                      <a:pt x="214" y="57"/>
                    </a:lnTo>
                    <a:lnTo>
                      <a:pt x="214" y="57"/>
                    </a:lnTo>
                    <a:lnTo>
                      <a:pt x="220" y="57"/>
                    </a:lnTo>
                    <a:lnTo>
                      <a:pt x="220" y="57"/>
                    </a:lnTo>
                    <a:lnTo>
                      <a:pt x="227" y="57"/>
                    </a:lnTo>
                    <a:lnTo>
                      <a:pt x="227" y="57"/>
                    </a:lnTo>
                    <a:lnTo>
                      <a:pt x="227" y="57"/>
                    </a:lnTo>
                    <a:lnTo>
                      <a:pt x="227" y="57"/>
                    </a:lnTo>
                    <a:lnTo>
                      <a:pt x="227" y="57"/>
                    </a:lnTo>
                    <a:lnTo>
                      <a:pt x="227" y="57"/>
                    </a:lnTo>
                    <a:lnTo>
                      <a:pt x="233" y="63"/>
                    </a:lnTo>
                    <a:lnTo>
                      <a:pt x="233" y="63"/>
                    </a:lnTo>
                    <a:lnTo>
                      <a:pt x="233" y="63"/>
                    </a:lnTo>
                    <a:lnTo>
                      <a:pt x="233" y="63"/>
                    </a:lnTo>
                    <a:lnTo>
                      <a:pt x="233" y="63"/>
                    </a:lnTo>
                    <a:lnTo>
                      <a:pt x="233" y="63"/>
                    </a:lnTo>
                    <a:lnTo>
                      <a:pt x="233" y="63"/>
                    </a:lnTo>
                    <a:lnTo>
                      <a:pt x="239" y="63"/>
                    </a:lnTo>
                    <a:lnTo>
                      <a:pt x="239" y="63"/>
                    </a:lnTo>
                    <a:lnTo>
                      <a:pt x="239" y="63"/>
                    </a:lnTo>
                    <a:lnTo>
                      <a:pt x="239" y="57"/>
                    </a:lnTo>
                    <a:lnTo>
                      <a:pt x="239" y="57"/>
                    </a:lnTo>
                    <a:lnTo>
                      <a:pt x="239" y="57"/>
                    </a:lnTo>
                    <a:lnTo>
                      <a:pt x="239" y="57"/>
                    </a:lnTo>
                    <a:lnTo>
                      <a:pt x="239" y="57"/>
                    </a:lnTo>
                    <a:lnTo>
                      <a:pt x="245" y="57"/>
                    </a:lnTo>
                    <a:lnTo>
                      <a:pt x="245" y="57"/>
                    </a:lnTo>
                    <a:lnTo>
                      <a:pt x="245" y="50"/>
                    </a:lnTo>
                    <a:lnTo>
                      <a:pt x="245" y="50"/>
                    </a:lnTo>
                    <a:lnTo>
                      <a:pt x="245" y="50"/>
                    </a:lnTo>
                    <a:lnTo>
                      <a:pt x="245" y="44"/>
                    </a:lnTo>
                    <a:lnTo>
                      <a:pt x="245" y="44"/>
                    </a:lnTo>
                    <a:lnTo>
                      <a:pt x="245" y="44"/>
                    </a:lnTo>
                    <a:lnTo>
                      <a:pt x="245" y="44"/>
                    </a:lnTo>
                    <a:lnTo>
                      <a:pt x="245" y="44"/>
                    </a:lnTo>
                    <a:lnTo>
                      <a:pt x="245" y="44"/>
                    </a:lnTo>
                    <a:lnTo>
                      <a:pt x="245" y="38"/>
                    </a:lnTo>
                    <a:lnTo>
                      <a:pt x="245" y="38"/>
                    </a:lnTo>
                    <a:lnTo>
                      <a:pt x="245" y="38"/>
                    </a:lnTo>
                    <a:lnTo>
                      <a:pt x="245" y="38"/>
                    </a:lnTo>
                    <a:lnTo>
                      <a:pt x="245" y="38"/>
                    </a:lnTo>
                    <a:lnTo>
                      <a:pt x="245" y="38"/>
                    </a:lnTo>
                    <a:lnTo>
                      <a:pt x="245" y="38"/>
                    </a:lnTo>
                    <a:lnTo>
                      <a:pt x="245" y="31"/>
                    </a:lnTo>
                    <a:lnTo>
                      <a:pt x="245" y="31"/>
                    </a:lnTo>
                    <a:lnTo>
                      <a:pt x="245" y="31"/>
                    </a:lnTo>
                    <a:lnTo>
                      <a:pt x="245" y="31"/>
                    </a:lnTo>
                    <a:lnTo>
                      <a:pt x="245" y="31"/>
                    </a:lnTo>
                    <a:lnTo>
                      <a:pt x="245" y="31"/>
                    </a:lnTo>
                    <a:lnTo>
                      <a:pt x="245" y="31"/>
                    </a:lnTo>
                    <a:lnTo>
                      <a:pt x="245" y="31"/>
                    </a:lnTo>
                    <a:lnTo>
                      <a:pt x="245" y="25"/>
                    </a:lnTo>
                    <a:lnTo>
                      <a:pt x="245" y="31"/>
                    </a:lnTo>
                    <a:lnTo>
                      <a:pt x="245" y="31"/>
                    </a:lnTo>
                    <a:lnTo>
                      <a:pt x="245" y="31"/>
                    </a:lnTo>
                    <a:lnTo>
                      <a:pt x="239" y="31"/>
                    </a:lnTo>
                    <a:lnTo>
                      <a:pt x="239" y="31"/>
                    </a:lnTo>
                    <a:lnTo>
                      <a:pt x="239" y="31"/>
                    </a:lnTo>
                    <a:lnTo>
                      <a:pt x="239" y="31"/>
                    </a:lnTo>
                    <a:lnTo>
                      <a:pt x="239" y="38"/>
                    </a:lnTo>
                    <a:lnTo>
                      <a:pt x="239" y="38"/>
                    </a:lnTo>
                    <a:lnTo>
                      <a:pt x="239" y="38"/>
                    </a:lnTo>
                    <a:lnTo>
                      <a:pt x="239" y="38"/>
                    </a:lnTo>
                    <a:lnTo>
                      <a:pt x="239" y="44"/>
                    </a:lnTo>
                    <a:lnTo>
                      <a:pt x="233" y="44"/>
                    </a:lnTo>
                    <a:lnTo>
                      <a:pt x="233" y="44"/>
                    </a:lnTo>
                    <a:lnTo>
                      <a:pt x="233" y="44"/>
                    </a:lnTo>
                    <a:lnTo>
                      <a:pt x="233" y="44"/>
                    </a:lnTo>
                    <a:lnTo>
                      <a:pt x="227" y="44"/>
                    </a:lnTo>
                    <a:lnTo>
                      <a:pt x="227" y="44"/>
                    </a:lnTo>
                    <a:lnTo>
                      <a:pt x="227" y="50"/>
                    </a:lnTo>
                    <a:lnTo>
                      <a:pt x="227" y="50"/>
                    </a:lnTo>
                    <a:lnTo>
                      <a:pt x="227" y="50"/>
                    </a:lnTo>
                    <a:lnTo>
                      <a:pt x="227" y="57"/>
                    </a:lnTo>
                    <a:lnTo>
                      <a:pt x="227" y="57"/>
                    </a:lnTo>
                    <a:lnTo>
                      <a:pt x="227" y="57"/>
                    </a:lnTo>
                    <a:lnTo>
                      <a:pt x="227" y="57"/>
                    </a:lnTo>
                    <a:lnTo>
                      <a:pt x="227" y="57"/>
                    </a:lnTo>
                    <a:lnTo>
                      <a:pt x="220" y="57"/>
                    </a:lnTo>
                    <a:lnTo>
                      <a:pt x="220" y="57"/>
                    </a:lnTo>
                    <a:lnTo>
                      <a:pt x="214" y="57"/>
                    </a:lnTo>
                    <a:lnTo>
                      <a:pt x="214" y="57"/>
                    </a:lnTo>
                    <a:lnTo>
                      <a:pt x="214" y="57"/>
                    </a:lnTo>
                    <a:lnTo>
                      <a:pt x="214" y="57"/>
                    </a:lnTo>
                    <a:lnTo>
                      <a:pt x="214" y="50"/>
                    </a:lnTo>
                    <a:lnTo>
                      <a:pt x="214" y="50"/>
                    </a:lnTo>
                    <a:lnTo>
                      <a:pt x="214" y="50"/>
                    </a:lnTo>
                    <a:lnTo>
                      <a:pt x="214" y="50"/>
                    </a:lnTo>
                    <a:lnTo>
                      <a:pt x="214" y="50"/>
                    </a:lnTo>
                    <a:lnTo>
                      <a:pt x="214" y="50"/>
                    </a:lnTo>
                    <a:lnTo>
                      <a:pt x="220" y="44"/>
                    </a:lnTo>
                    <a:lnTo>
                      <a:pt x="220" y="44"/>
                    </a:lnTo>
                    <a:lnTo>
                      <a:pt x="220" y="44"/>
                    </a:lnTo>
                    <a:lnTo>
                      <a:pt x="220" y="44"/>
                    </a:lnTo>
                    <a:lnTo>
                      <a:pt x="220" y="44"/>
                    </a:lnTo>
                    <a:lnTo>
                      <a:pt x="220" y="44"/>
                    </a:lnTo>
                    <a:lnTo>
                      <a:pt x="220" y="44"/>
                    </a:lnTo>
                    <a:lnTo>
                      <a:pt x="220" y="44"/>
                    </a:lnTo>
                    <a:lnTo>
                      <a:pt x="220" y="44"/>
                    </a:lnTo>
                    <a:lnTo>
                      <a:pt x="220" y="44"/>
                    </a:lnTo>
                    <a:lnTo>
                      <a:pt x="220" y="44"/>
                    </a:lnTo>
                    <a:lnTo>
                      <a:pt x="220" y="38"/>
                    </a:lnTo>
                    <a:lnTo>
                      <a:pt x="220" y="38"/>
                    </a:lnTo>
                    <a:lnTo>
                      <a:pt x="220" y="38"/>
                    </a:lnTo>
                    <a:lnTo>
                      <a:pt x="220" y="38"/>
                    </a:lnTo>
                    <a:lnTo>
                      <a:pt x="220" y="38"/>
                    </a:lnTo>
                    <a:lnTo>
                      <a:pt x="227" y="31"/>
                    </a:lnTo>
                    <a:lnTo>
                      <a:pt x="227" y="31"/>
                    </a:lnTo>
                    <a:lnTo>
                      <a:pt x="227" y="31"/>
                    </a:lnTo>
                    <a:lnTo>
                      <a:pt x="227" y="31"/>
                    </a:lnTo>
                    <a:lnTo>
                      <a:pt x="227" y="31"/>
                    </a:lnTo>
                    <a:lnTo>
                      <a:pt x="227" y="31"/>
                    </a:lnTo>
                    <a:lnTo>
                      <a:pt x="227" y="31"/>
                    </a:lnTo>
                    <a:lnTo>
                      <a:pt x="227" y="31"/>
                    </a:lnTo>
                    <a:lnTo>
                      <a:pt x="227" y="31"/>
                    </a:lnTo>
                    <a:lnTo>
                      <a:pt x="227" y="25"/>
                    </a:lnTo>
                    <a:lnTo>
                      <a:pt x="227" y="25"/>
                    </a:lnTo>
                    <a:lnTo>
                      <a:pt x="233" y="25"/>
                    </a:lnTo>
                    <a:lnTo>
                      <a:pt x="233" y="25"/>
                    </a:lnTo>
                    <a:lnTo>
                      <a:pt x="233" y="25"/>
                    </a:lnTo>
                    <a:lnTo>
                      <a:pt x="233" y="25"/>
                    </a:lnTo>
                    <a:lnTo>
                      <a:pt x="233" y="25"/>
                    </a:lnTo>
                    <a:lnTo>
                      <a:pt x="233" y="19"/>
                    </a:lnTo>
                    <a:lnTo>
                      <a:pt x="233" y="19"/>
                    </a:lnTo>
                    <a:lnTo>
                      <a:pt x="233" y="19"/>
                    </a:lnTo>
                    <a:lnTo>
                      <a:pt x="233" y="25"/>
                    </a:lnTo>
                    <a:lnTo>
                      <a:pt x="233" y="25"/>
                    </a:lnTo>
                    <a:lnTo>
                      <a:pt x="227" y="25"/>
                    </a:lnTo>
                    <a:lnTo>
                      <a:pt x="227" y="19"/>
                    </a:lnTo>
                    <a:lnTo>
                      <a:pt x="227" y="19"/>
                    </a:lnTo>
                    <a:lnTo>
                      <a:pt x="227" y="19"/>
                    </a:lnTo>
                    <a:lnTo>
                      <a:pt x="227" y="19"/>
                    </a:lnTo>
                    <a:lnTo>
                      <a:pt x="227" y="19"/>
                    </a:lnTo>
                    <a:lnTo>
                      <a:pt x="227" y="19"/>
                    </a:lnTo>
                    <a:lnTo>
                      <a:pt x="233" y="19"/>
                    </a:lnTo>
                    <a:lnTo>
                      <a:pt x="233" y="19"/>
                    </a:lnTo>
                    <a:lnTo>
                      <a:pt x="227" y="19"/>
                    </a:lnTo>
                    <a:lnTo>
                      <a:pt x="227" y="12"/>
                    </a:lnTo>
                    <a:lnTo>
                      <a:pt x="227" y="12"/>
                    </a:lnTo>
                    <a:lnTo>
                      <a:pt x="227" y="12"/>
                    </a:lnTo>
                    <a:lnTo>
                      <a:pt x="227" y="12"/>
                    </a:lnTo>
                    <a:lnTo>
                      <a:pt x="227" y="12"/>
                    </a:lnTo>
                    <a:lnTo>
                      <a:pt x="227" y="12"/>
                    </a:lnTo>
                    <a:lnTo>
                      <a:pt x="227" y="12"/>
                    </a:lnTo>
                    <a:lnTo>
                      <a:pt x="227" y="12"/>
                    </a:lnTo>
                    <a:lnTo>
                      <a:pt x="227" y="12"/>
                    </a:lnTo>
                    <a:lnTo>
                      <a:pt x="227" y="12"/>
                    </a:lnTo>
                    <a:lnTo>
                      <a:pt x="227" y="6"/>
                    </a:lnTo>
                    <a:lnTo>
                      <a:pt x="227" y="6"/>
                    </a:lnTo>
                    <a:lnTo>
                      <a:pt x="233" y="6"/>
                    </a:lnTo>
                    <a:lnTo>
                      <a:pt x="233" y="6"/>
                    </a:lnTo>
                    <a:lnTo>
                      <a:pt x="233" y="6"/>
                    </a:lnTo>
                    <a:lnTo>
                      <a:pt x="233" y="6"/>
                    </a:lnTo>
                    <a:lnTo>
                      <a:pt x="233" y="6"/>
                    </a:lnTo>
                    <a:lnTo>
                      <a:pt x="233" y="6"/>
                    </a:lnTo>
                    <a:lnTo>
                      <a:pt x="233" y="6"/>
                    </a:lnTo>
                    <a:lnTo>
                      <a:pt x="233" y="6"/>
                    </a:lnTo>
                    <a:lnTo>
                      <a:pt x="233" y="6"/>
                    </a:lnTo>
                    <a:lnTo>
                      <a:pt x="233" y="6"/>
                    </a:lnTo>
                    <a:lnTo>
                      <a:pt x="233" y="0"/>
                    </a:lnTo>
                    <a:lnTo>
                      <a:pt x="233" y="0"/>
                    </a:lnTo>
                    <a:lnTo>
                      <a:pt x="233" y="6"/>
                    </a:lnTo>
                    <a:lnTo>
                      <a:pt x="227" y="6"/>
                    </a:lnTo>
                    <a:lnTo>
                      <a:pt x="227" y="6"/>
                    </a:lnTo>
                    <a:lnTo>
                      <a:pt x="227" y="6"/>
                    </a:lnTo>
                    <a:lnTo>
                      <a:pt x="227" y="6"/>
                    </a:lnTo>
                    <a:lnTo>
                      <a:pt x="227" y="6"/>
                    </a:lnTo>
                    <a:lnTo>
                      <a:pt x="227" y="0"/>
                    </a:lnTo>
                    <a:lnTo>
                      <a:pt x="227" y="0"/>
                    </a:lnTo>
                    <a:lnTo>
                      <a:pt x="220" y="0"/>
                    </a:lnTo>
                    <a:lnTo>
                      <a:pt x="220" y="0"/>
                    </a:lnTo>
                    <a:lnTo>
                      <a:pt x="220" y="0"/>
                    </a:lnTo>
                    <a:lnTo>
                      <a:pt x="220" y="0"/>
                    </a:lnTo>
                    <a:lnTo>
                      <a:pt x="214" y="0"/>
                    </a:lnTo>
                    <a:lnTo>
                      <a:pt x="214" y="0"/>
                    </a:lnTo>
                    <a:lnTo>
                      <a:pt x="220" y="0"/>
                    </a:lnTo>
                    <a:lnTo>
                      <a:pt x="220" y="0"/>
                    </a:lnTo>
                    <a:lnTo>
                      <a:pt x="214" y="0"/>
                    </a:lnTo>
                    <a:lnTo>
                      <a:pt x="214" y="0"/>
                    </a:lnTo>
                    <a:lnTo>
                      <a:pt x="214" y="0"/>
                    </a:lnTo>
                    <a:lnTo>
                      <a:pt x="214" y="0"/>
                    </a:lnTo>
                    <a:lnTo>
                      <a:pt x="214" y="0"/>
                    </a:lnTo>
                    <a:lnTo>
                      <a:pt x="214" y="0"/>
                    </a:lnTo>
                    <a:lnTo>
                      <a:pt x="208" y="0"/>
                    </a:lnTo>
                    <a:lnTo>
                      <a:pt x="208" y="0"/>
                    </a:lnTo>
                    <a:lnTo>
                      <a:pt x="208" y="0"/>
                    </a:lnTo>
                    <a:lnTo>
                      <a:pt x="208" y="0"/>
                    </a:lnTo>
                    <a:lnTo>
                      <a:pt x="208" y="0"/>
                    </a:lnTo>
                    <a:lnTo>
                      <a:pt x="208" y="0"/>
                    </a:lnTo>
                    <a:lnTo>
                      <a:pt x="208" y="0"/>
                    </a:lnTo>
                    <a:lnTo>
                      <a:pt x="201" y="0"/>
                    </a:lnTo>
                    <a:lnTo>
                      <a:pt x="201" y="0"/>
                    </a:lnTo>
                    <a:lnTo>
                      <a:pt x="201" y="0"/>
                    </a:lnTo>
                    <a:lnTo>
                      <a:pt x="201" y="0"/>
                    </a:lnTo>
                    <a:lnTo>
                      <a:pt x="201" y="0"/>
                    </a:lnTo>
                    <a:lnTo>
                      <a:pt x="201" y="6"/>
                    </a:lnTo>
                    <a:lnTo>
                      <a:pt x="201" y="6"/>
                    </a:lnTo>
                    <a:lnTo>
                      <a:pt x="201" y="6"/>
                    </a:lnTo>
                    <a:lnTo>
                      <a:pt x="201" y="6"/>
                    </a:lnTo>
                    <a:lnTo>
                      <a:pt x="201" y="6"/>
                    </a:lnTo>
                    <a:lnTo>
                      <a:pt x="195" y="6"/>
                    </a:lnTo>
                    <a:lnTo>
                      <a:pt x="195" y="6"/>
                    </a:lnTo>
                    <a:lnTo>
                      <a:pt x="195" y="6"/>
                    </a:lnTo>
                    <a:lnTo>
                      <a:pt x="201" y="6"/>
                    </a:lnTo>
                    <a:lnTo>
                      <a:pt x="201" y="12"/>
                    </a:lnTo>
                    <a:lnTo>
                      <a:pt x="195" y="12"/>
                    </a:lnTo>
                    <a:lnTo>
                      <a:pt x="201" y="12"/>
                    </a:lnTo>
                    <a:lnTo>
                      <a:pt x="195" y="12"/>
                    </a:lnTo>
                    <a:lnTo>
                      <a:pt x="195" y="12"/>
                    </a:lnTo>
                    <a:lnTo>
                      <a:pt x="195" y="12"/>
                    </a:lnTo>
                    <a:lnTo>
                      <a:pt x="195" y="12"/>
                    </a:lnTo>
                    <a:lnTo>
                      <a:pt x="195" y="19"/>
                    </a:lnTo>
                    <a:lnTo>
                      <a:pt x="195" y="19"/>
                    </a:lnTo>
                    <a:lnTo>
                      <a:pt x="195" y="19"/>
                    </a:lnTo>
                    <a:lnTo>
                      <a:pt x="189" y="19"/>
                    </a:lnTo>
                    <a:lnTo>
                      <a:pt x="189" y="25"/>
                    </a:lnTo>
                  </a:path>
                </a:pathLst>
              </a:custGeom>
              <a:noFill/>
              <a:ln w="0">
                <a:solidFill>
                  <a:srgbClr val="000000"/>
                </a:solidFill>
                <a:prstDash val="solid"/>
                <a:round/>
                <a:headEnd/>
                <a:tailEnd/>
              </a:ln>
            </p:spPr>
            <p:txBody>
              <a:bodyPr/>
              <a:lstStyle/>
              <a:p>
                <a:endParaRPr lang="en-US" dirty="0"/>
              </a:p>
            </p:txBody>
          </p:sp>
          <p:sp>
            <p:nvSpPr>
              <p:cNvPr id="82206" name="Freeform 14622"/>
              <p:cNvSpPr>
                <a:spLocks/>
              </p:cNvSpPr>
              <p:nvPr/>
            </p:nvSpPr>
            <p:spPr bwMode="auto">
              <a:xfrm>
                <a:off x="1031" y="959"/>
                <a:ext cx="252" cy="145"/>
              </a:xfrm>
              <a:custGeom>
                <a:avLst/>
                <a:gdLst/>
                <a:ahLst/>
                <a:cxnLst>
                  <a:cxn ang="0">
                    <a:pos x="95" y="139"/>
                  </a:cxn>
                  <a:cxn ang="0">
                    <a:pos x="76" y="145"/>
                  </a:cxn>
                  <a:cxn ang="0">
                    <a:pos x="76" y="132"/>
                  </a:cxn>
                  <a:cxn ang="0">
                    <a:pos x="76" y="126"/>
                  </a:cxn>
                  <a:cxn ang="0">
                    <a:pos x="70" y="113"/>
                  </a:cxn>
                  <a:cxn ang="0">
                    <a:pos x="63" y="107"/>
                  </a:cxn>
                  <a:cxn ang="0">
                    <a:pos x="76" y="107"/>
                  </a:cxn>
                  <a:cxn ang="0">
                    <a:pos x="82" y="95"/>
                  </a:cxn>
                  <a:cxn ang="0">
                    <a:pos x="89" y="95"/>
                  </a:cxn>
                  <a:cxn ang="0">
                    <a:pos x="95" y="82"/>
                  </a:cxn>
                  <a:cxn ang="0">
                    <a:pos x="101" y="88"/>
                  </a:cxn>
                  <a:cxn ang="0">
                    <a:pos x="95" y="82"/>
                  </a:cxn>
                  <a:cxn ang="0">
                    <a:pos x="101" y="69"/>
                  </a:cxn>
                  <a:cxn ang="0">
                    <a:pos x="89" y="76"/>
                  </a:cxn>
                  <a:cxn ang="0">
                    <a:pos x="82" y="88"/>
                  </a:cxn>
                  <a:cxn ang="0">
                    <a:pos x="76" y="82"/>
                  </a:cxn>
                  <a:cxn ang="0">
                    <a:pos x="70" y="69"/>
                  </a:cxn>
                  <a:cxn ang="0">
                    <a:pos x="63" y="82"/>
                  </a:cxn>
                  <a:cxn ang="0">
                    <a:pos x="57" y="82"/>
                  </a:cxn>
                  <a:cxn ang="0">
                    <a:pos x="63" y="69"/>
                  </a:cxn>
                  <a:cxn ang="0">
                    <a:pos x="57" y="63"/>
                  </a:cxn>
                  <a:cxn ang="0">
                    <a:pos x="44" y="51"/>
                  </a:cxn>
                  <a:cxn ang="0">
                    <a:pos x="44" y="63"/>
                  </a:cxn>
                  <a:cxn ang="0">
                    <a:pos x="38" y="69"/>
                  </a:cxn>
                  <a:cxn ang="0">
                    <a:pos x="38" y="57"/>
                  </a:cxn>
                  <a:cxn ang="0">
                    <a:pos x="19" y="57"/>
                  </a:cxn>
                  <a:cxn ang="0">
                    <a:pos x="7" y="51"/>
                  </a:cxn>
                  <a:cxn ang="0">
                    <a:pos x="13" y="51"/>
                  </a:cxn>
                  <a:cxn ang="0">
                    <a:pos x="26" y="51"/>
                  </a:cxn>
                  <a:cxn ang="0">
                    <a:pos x="26" y="44"/>
                  </a:cxn>
                  <a:cxn ang="0">
                    <a:pos x="26" y="44"/>
                  </a:cxn>
                  <a:cxn ang="0">
                    <a:pos x="19" y="25"/>
                  </a:cxn>
                  <a:cxn ang="0">
                    <a:pos x="19" y="25"/>
                  </a:cxn>
                  <a:cxn ang="0">
                    <a:pos x="26" y="25"/>
                  </a:cxn>
                  <a:cxn ang="0">
                    <a:pos x="26" y="25"/>
                  </a:cxn>
                  <a:cxn ang="0">
                    <a:pos x="32" y="38"/>
                  </a:cxn>
                  <a:cxn ang="0">
                    <a:pos x="38" y="51"/>
                  </a:cxn>
                  <a:cxn ang="0">
                    <a:pos x="44" y="51"/>
                  </a:cxn>
                  <a:cxn ang="0">
                    <a:pos x="51" y="51"/>
                  </a:cxn>
                  <a:cxn ang="0">
                    <a:pos x="63" y="57"/>
                  </a:cxn>
                  <a:cxn ang="0">
                    <a:pos x="70" y="51"/>
                  </a:cxn>
                  <a:cxn ang="0">
                    <a:pos x="70" y="38"/>
                  </a:cxn>
                  <a:cxn ang="0">
                    <a:pos x="70" y="32"/>
                  </a:cxn>
                  <a:cxn ang="0">
                    <a:pos x="70" y="51"/>
                  </a:cxn>
                  <a:cxn ang="0">
                    <a:pos x="70" y="63"/>
                  </a:cxn>
                  <a:cxn ang="0">
                    <a:pos x="82" y="63"/>
                  </a:cxn>
                  <a:cxn ang="0">
                    <a:pos x="107" y="51"/>
                  </a:cxn>
                  <a:cxn ang="0">
                    <a:pos x="114" y="51"/>
                  </a:cxn>
                  <a:cxn ang="0">
                    <a:pos x="126" y="44"/>
                  </a:cxn>
                  <a:cxn ang="0">
                    <a:pos x="133" y="44"/>
                  </a:cxn>
                  <a:cxn ang="0">
                    <a:pos x="151" y="44"/>
                  </a:cxn>
                  <a:cxn ang="0">
                    <a:pos x="164" y="38"/>
                  </a:cxn>
                  <a:cxn ang="0">
                    <a:pos x="195" y="19"/>
                  </a:cxn>
                  <a:cxn ang="0">
                    <a:pos x="208" y="19"/>
                  </a:cxn>
                  <a:cxn ang="0">
                    <a:pos x="221" y="13"/>
                  </a:cxn>
                  <a:cxn ang="0">
                    <a:pos x="227" y="7"/>
                  </a:cxn>
                  <a:cxn ang="0">
                    <a:pos x="233" y="0"/>
                  </a:cxn>
                  <a:cxn ang="0">
                    <a:pos x="246" y="0"/>
                  </a:cxn>
                  <a:cxn ang="0">
                    <a:pos x="239" y="7"/>
                  </a:cxn>
                  <a:cxn ang="0">
                    <a:pos x="233" y="13"/>
                  </a:cxn>
                  <a:cxn ang="0">
                    <a:pos x="239" y="25"/>
                  </a:cxn>
                  <a:cxn ang="0">
                    <a:pos x="246" y="19"/>
                  </a:cxn>
                </a:cxnLst>
                <a:rect l="0" t="0" r="r" b="b"/>
                <a:pathLst>
                  <a:path w="252" h="145">
                    <a:moveTo>
                      <a:pt x="95" y="126"/>
                    </a:moveTo>
                    <a:lnTo>
                      <a:pt x="95" y="126"/>
                    </a:lnTo>
                    <a:lnTo>
                      <a:pt x="95" y="126"/>
                    </a:lnTo>
                    <a:lnTo>
                      <a:pt x="95" y="126"/>
                    </a:lnTo>
                    <a:lnTo>
                      <a:pt x="95" y="132"/>
                    </a:lnTo>
                    <a:lnTo>
                      <a:pt x="95" y="132"/>
                    </a:lnTo>
                    <a:lnTo>
                      <a:pt x="95" y="132"/>
                    </a:lnTo>
                    <a:lnTo>
                      <a:pt x="89" y="132"/>
                    </a:lnTo>
                    <a:lnTo>
                      <a:pt x="89" y="132"/>
                    </a:lnTo>
                    <a:lnTo>
                      <a:pt x="89" y="132"/>
                    </a:lnTo>
                    <a:lnTo>
                      <a:pt x="89" y="132"/>
                    </a:lnTo>
                    <a:lnTo>
                      <a:pt x="89" y="132"/>
                    </a:lnTo>
                    <a:lnTo>
                      <a:pt x="89" y="139"/>
                    </a:lnTo>
                    <a:lnTo>
                      <a:pt x="89" y="139"/>
                    </a:lnTo>
                    <a:lnTo>
                      <a:pt x="89" y="139"/>
                    </a:lnTo>
                    <a:lnTo>
                      <a:pt x="95" y="139"/>
                    </a:lnTo>
                    <a:lnTo>
                      <a:pt x="89" y="139"/>
                    </a:lnTo>
                    <a:lnTo>
                      <a:pt x="89" y="139"/>
                    </a:lnTo>
                    <a:lnTo>
                      <a:pt x="89" y="139"/>
                    </a:lnTo>
                    <a:lnTo>
                      <a:pt x="89" y="139"/>
                    </a:lnTo>
                    <a:lnTo>
                      <a:pt x="89" y="139"/>
                    </a:lnTo>
                    <a:lnTo>
                      <a:pt x="89" y="139"/>
                    </a:lnTo>
                    <a:lnTo>
                      <a:pt x="89" y="139"/>
                    </a:lnTo>
                    <a:lnTo>
                      <a:pt x="89" y="139"/>
                    </a:lnTo>
                    <a:lnTo>
                      <a:pt x="89" y="139"/>
                    </a:lnTo>
                    <a:lnTo>
                      <a:pt x="89" y="139"/>
                    </a:lnTo>
                    <a:lnTo>
                      <a:pt x="82" y="139"/>
                    </a:lnTo>
                    <a:lnTo>
                      <a:pt x="82" y="139"/>
                    </a:lnTo>
                    <a:lnTo>
                      <a:pt x="82" y="139"/>
                    </a:lnTo>
                    <a:lnTo>
                      <a:pt x="82" y="145"/>
                    </a:lnTo>
                    <a:lnTo>
                      <a:pt x="82" y="145"/>
                    </a:lnTo>
                    <a:lnTo>
                      <a:pt x="76" y="145"/>
                    </a:lnTo>
                    <a:lnTo>
                      <a:pt x="76" y="145"/>
                    </a:lnTo>
                    <a:lnTo>
                      <a:pt x="76" y="145"/>
                    </a:lnTo>
                    <a:lnTo>
                      <a:pt x="70" y="145"/>
                    </a:lnTo>
                    <a:lnTo>
                      <a:pt x="70" y="145"/>
                    </a:lnTo>
                    <a:lnTo>
                      <a:pt x="70" y="145"/>
                    </a:lnTo>
                    <a:lnTo>
                      <a:pt x="70" y="145"/>
                    </a:lnTo>
                    <a:lnTo>
                      <a:pt x="70" y="145"/>
                    </a:lnTo>
                    <a:lnTo>
                      <a:pt x="70" y="145"/>
                    </a:lnTo>
                    <a:lnTo>
                      <a:pt x="70" y="139"/>
                    </a:lnTo>
                    <a:lnTo>
                      <a:pt x="70" y="139"/>
                    </a:lnTo>
                    <a:lnTo>
                      <a:pt x="70" y="139"/>
                    </a:lnTo>
                    <a:lnTo>
                      <a:pt x="76" y="139"/>
                    </a:lnTo>
                    <a:lnTo>
                      <a:pt x="76" y="139"/>
                    </a:lnTo>
                    <a:lnTo>
                      <a:pt x="76" y="139"/>
                    </a:lnTo>
                    <a:lnTo>
                      <a:pt x="76" y="132"/>
                    </a:lnTo>
                    <a:lnTo>
                      <a:pt x="76" y="132"/>
                    </a:lnTo>
                    <a:lnTo>
                      <a:pt x="76" y="132"/>
                    </a:lnTo>
                    <a:lnTo>
                      <a:pt x="76" y="132"/>
                    </a:lnTo>
                    <a:lnTo>
                      <a:pt x="76" y="132"/>
                    </a:lnTo>
                    <a:lnTo>
                      <a:pt x="76" y="132"/>
                    </a:lnTo>
                    <a:lnTo>
                      <a:pt x="82" y="132"/>
                    </a:lnTo>
                    <a:lnTo>
                      <a:pt x="82" y="132"/>
                    </a:lnTo>
                    <a:lnTo>
                      <a:pt x="82" y="132"/>
                    </a:lnTo>
                    <a:lnTo>
                      <a:pt x="82" y="132"/>
                    </a:lnTo>
                    <a:lnTo>
                      <a:pt x="82" y="132"/>
                    </a:lnTo>
                    <a:lnTo>
                      <a:pt x="82" y="132"/>
                    </a:lnTo>
                    <a:lnTo>
                      <a:pt x="82" y="132"/>
                    </a:lnTo>
                    <a:lnTo>
                      <a:pt x="76" y="126"/>
                    </a:lnTo>
                    <a:lnTo>
                      <a:pt x="76" y="126"/>
                    </a:lnTo>
                    <a:lnTo>
                      <a:pt x="76" y="126"/>
                    </a:lnTo>
                    <a:lnTo>
                      <a:pt x="76" y="126"/>
                    </a:lnTo>
                    <a:lnTo>
                      <a:pt x="76" y="126"/>
                    </a:lnTo>
                    <a:lnTo>
                      <a:pt x="76" y="126"/>
                    </a:lnTo>
                    <a:lnTo>
                      <a:pt x="76" y="126"/>
                    </a:lnTo>
                    <a:lnTo>
                      <a:pt x="76" y="126"/>
                    </a:lnTo>
                    <a:lnTo>
                      <a:pt x="76" y="126"/>
                    </a:lnTo>
                    <a:lnTo>
                      <a:pt x="70" y="120"/>
                    </a:lnTo>
                    <a:lnTo>
                      <a:pt x="70" y="120"/>
                    </a:lnTo>
                    <a:lnTo>
                      <a:pt x="70" y="120"/>
                    </a:lnTo>
                    <a:lnTo>
                      <a:pt x="70" y="120"/>
                    </a:lnTo>
                    <a:lnTo>
                      <a:pt x="70" y="120"/>
                    </a:lnTo>
                    <a:lnTo>
                      <a:pt x="76" y="120"/>
                    </a:lnTo>
                    <a:lnTo>
                      <a:pt x="76" y="120"/>
                    </a:lnTo>
                    <a:lnTo>
                      <a:pt x="76" y="120"/>
                    </a:lnTo>
                    <a:lnTo>
                      <a:pt x="76" y="120"/>
                    </a:lnTo>
                    <a:lnTo>
                      <a:pt x="70" y="120"/>
                    </a:lnTo>
                    <a:lnTo>
                      <a:pt x="70" y="113"/>
                    </a:lnTo>
                    <a:lnTo>
                      <a:pt x="70" y="113"/>
                    </a:lnTo>
                    <a:lnTo>
                      <a:pt x="70" y="113"/>
                    </a:lnTo>
                    <a:lnTo>
                      <a:pt x="76" y="113"/>
                    </a:lnTo>
                    <a:lnTo>
                      <a:pt x="76" y="113"/>
                    </a:lnTo>
                    <a:lnTo>
                      <a:pt x="76" y="113"/>
                    </a:lnTo>
                    <a:lnTo>
                      <a:pt x="76" y="113"/>
                    </a:lnTo>
                    <a:lnTo>
                      <a:pt x="76" y="113"/>
                    </a:lnTo>
                    <a:lnTo>
                      <a:pt x="76" y="113"/>
                    </a:lnTo>
                    <a:lnTo>
                      <a:pt x="76" y="113"/>
                    </a:lnTo>
                    <a:lnTo>
                      <a:pt x="76" y="107"/>
                    </a:lnTo>
                    <a:lnTo>
                      <a:pt x="76" y="107"/>
                    </a:lnTo>
                    <a:lnTo>
                      <a:pt x="76" y="107"/>
                    </a:lnTo>
                    <a:lnTo>
                      <a:pt x="76" y="107"/>
                    </a:lnTo>
                    <a:lnTo>
                      <a:pt x="70" y="107"/>
                    </a:lnTo>
                    <a:lnTo>
                      <a:pt x="70" y="107"/>
                    </a:lnTo>
                    <a:lnTo>
                      <a:pt x="63" y="107"/>
                    </a:lnTo>
                    <a:lnTo>
                      <a:pt x="63" y="107"/>
                    </a:lnTo>
                    <a:lnTo>
                      <a:pt x="70" y="101"/>
                    </a:lnTo>
                    <a:lnTo>
                      <a:pt x="70" y="101"/>
                    </a:lnTo>
                    <a:lnTo>
                      <a:pt x="70" y="101"/>
                    </a:lnTo>
                    <a:lnTo>
                      <a:pt x="70" y="101"/>
                    </a:lnTo>
                    <a:lnTo>
                      <a:pt x="70" y="101"/>
                    </a:lnTo>
                    <a:lnTo>
                      <a:pt x="70" y="101"/>
                    </a:lnTo>
                    <a:lnTo>
                      <a:pt x="70" y="101"/>
                    </a:lnTo>
                    <a:lnTo>
                      <a:pt x="76" y="101"/>
                    </a:lnTo>
                    <a:lnTo>
                      <a:pt x="76" y="101"/>
                    </a:lnTo>
                    <a:lnTo>
                      <a:pt x="76" y="101"/>
                    </a:lnTo>
                    <a:lnTo>
                      <a:pt x="70" y="101"/>
                    </a:lnTo>
                    <a:lnTo>
                      <a:pt x="76" y="101"/>
                    </a:lnTo>
                    <a:lnTo>
                      <a:pt x="76" y="101"/>
                    </a:lnTo>
                    <a:lnTo>
                      <a:pt x="76" y="107"/>
                    </a:lnTo>
                    <a:lnTo>
                      <a:pt x="76" y="107"/>
                    </a:lnTo>
                    <a:lnTo>
                      <a:pt x="76" y="107"/>
                    </a:lnTo>
                    <a:lnTo>
                      <a:pt x="76" y="107"/>
                    </a:lnTo>
                    <a:lnTo>
                      <a:pt x="76" y="107"/>
                    </a:lnTo>
                    <a:lnTo>
                      <a:pt x="76" y="107"/>
                    </a:lnTo>
                    <a:lnTo>
                      <a:pt x="76" y="107"/>
                    </a:lnTo>
                    <a:lnTo>
                      <a:pt x="76" y="107"/>
                    </a:lnTo>
                    <a:lnTo>
                      <a:pt x="76" y="107"/>
                    </a:lnTo>
                    <a:lnTo>
                      <a:pt x="76" y="107"/>
                    </a:lnTo>
                    <a:lnTo>
                      <a:pt x="76" y="101"/>
                    </a:lnTo>
                    <a:lnTo>
                      <a:pt x="76" y="101"/>
                    </a:lnTo>
                    <a:lnTo>
                      <a:pt x="76" y="101"/>
                    </a:lnTo>
                    <a:lnTo>
                      <a:pt x="76" y="101"/>
                    </a:lnTo>
                    <a:lnTo>
                      <a:pt x="76" y="101"/>
                    </a:lnTo>
                    <a:lnTo>
                      <a:pt x="82" y="101"/>
                    </a:lnTo>
                    <a:lnTo>
                      <a:pt x="82" y="101"/>
                    </a:lnTo>
                    <a:lnTo>
                      <a:pt x="82" y="95"/>
                    </a:lnTo>
                    <a:lnTo>
                      <a:pt x="82" y="95"/>
                    </a:lnTo>
                    <a:lnTo>
                      <a:pt x="82" y="101"/>
                    </a:lnTo>
                    <a:lnTo>
                      <a:pt x="82" y="101"/>
                    </a:lnTo>
                    <a:lnTo>
                      <a:pt x="89" y="101"/>
                    </a:lnTo>
                    <a:lnTo>
                      <a:pt x="89" y="95"/>
                    </a:lnTo>
                    <a:lnTo>
                      <a:pt x="89" y="95"/>
                    </a:lnTo>
                    <a:lnTo>
                      <a:pt x="89" y="95"/>
                    </a:lnTo>
                    <a:lnTo>
                      <a:pt x="89" y="95"/>
                    </a:lnTo>
                    <a:lnTo>
                      <a:pt x="89" y="95"/>
                    </a:lnTo>
                    <a:lnTo>
                      <a:pt x="89" y="95"/>
                    </a:lnTo>
                    <a:lnTo>
                      <a:pt x="89" y="95"/>
                    </a:lnTo>
                    <a:lnTo>
                      <a:pt x="89" y="95"/>
                    </a:lnTo>
                    <a:lnTo>
                      <a:pt x="89" y="95"/>
                    </a:lnTo>
                    <a:lnTo>
                      <a:pt x="89" y="95"/>
                    </a:lnTo>
                    <a:lnTo>
                      <a:pt x="89" y="95"/>
                    </a:lnTo>
                    <a:lnTo>
                      <a:pt x="89" y="95"/>
                    </a:lnTo>
                    <a:lnTo>
                      <a:pt x="89" y="95"/>
                    </a:lnTo>
                    <a:lnTo>
                      <a:pt x="89" y="88"/>
                    </a:lnTo>
                    <a:lnTo>
                      <a:pt x="89" y="88"/>
                    </a:lnTo>
                    <a:lnTo>
                      <a:pt x="89" y="88"/>
                    </a:lnTo>
                    <a:lnTo>
                      <a:pt x="89" y="88"/>
                    </a:lnTo>
                    <a:lnTo>
                      <a:pt x="89" y="88"/>
                    </a:lnTo>
                    <a:lnTo>
                      <a:pt x="89" y="88"/>
                    </a:lnTo>
                    <a:lnTo>
                      <a:pt x="89" y="88"/>
                    </a:lnTo>
                    <a:lnTo>
                      <a:pt x="89" y="88"/>
                    </a:lnTo>
                    <a:lnTo>
                      <a:pt x="89" y="88"/>
                    </a:lnTo>
                    <a:lnTo>
                      <a:pt x="95" y="82"/>
                    </a:lnTo>
                    <a:lnTo>
                      <a:pt x="95" y="82"/>
                    </a:lnTo>
                    <a:lnTo>
                      <a:pt x="95" y="82"/>
                    </a:lnTo>
                    <a:lnTo>
                      <a:pt x="95" y="82"/>
                    </a:lnTo>
                    <a:lnTo>
                      <a:pt x="95" y="82"/>
                    </a:lnTo>
                    <a:lnTo>
                      <a:pt x="95" y="82"/>
                    </a:lnTo>
                    <a:lnTo>
                      <a:pt x="95" y="82"/>
                    </a:lnTo>
                    <a:lnTo>
                      <a:pt x="95" y="82"/>
                    </a:lnTo>
                    <a:lnTo>
                      <a:pt x="95" y="82"/>
                    </a:lnTo>
                    <a:lnTo>
                      <a:pt x="95" y="82"/>
                    </a:lnTo>
                    <a:lnTo>
                      <a:pt x="95" y="82"/>
                    </a:lnTo>
                    <a:lnTo>
                      <a:pt x="95" y="82"/>
                    </a:lnTo>
                    <a:lnTo>
                      <a:pt x="95" y="88"/>
                    </a:lnTo>
                    <a:lnTo>
                      <a:pt x="95" y="88"/>
                    </a:lnTo>
                    <a:lnTo>
                      <a:pt x="95" y="88"/>
                    </a:lnTo>
                    <a:lnTo>
                      <a:pt x="95" y="88"/>
                    </a:lnTo>
                    <a:lnTo>
                      <a:pt x="95" y="88"/>
                    </a:lnTo>
                    <a:lnTo>
                      <a:pt x="95" y="88"/>
                    </a:lnTo>
                    <a:lnTo>
                      <a:pt x="95" y="88"/>
                    </a:lnTo>
                    <a:lnTo>
                      <a:pt x="101" y="88"/>
                    </a:lnTo>
                    <a:lnTo>
                      <a:pt x="101" y="88"/>
                    </a:lnTo>
                    <a:lnTo>
                      <a:pt x="101" y="88"/>
                    </a:lnTo>
                    <a:lnTo>
                      <a:pt x="101" y="88"/>
                    </a:lnTo>
                    <a:lnTo>
                      <a:pt x="101" y="88"/>
                    </a:lnTo>
                    <a:lnTo>
                      <a:pt x="101" y="88"/>
                    </a:lnTo>
                    <a:lnTo>
                      <a:pt x="101" y="88"/>
                    </a:lnTo>
                    <a:lnTo>
                      <a:pt x="101" y="88"/>
                    </a:lnTo>
                    <a:lnTo>
                      <a:pt x="101" y="88"/>
                    </a:lnTo>
                    <a:lnTo>
                      <a:pt x="101" y="88"/>
                    </a:lnTo>
                    <a:lnTo>
                      <a:pt x="101" y="88"/>
                    </a:lnTo>
                    <a:lnTo>
                      <a:pt x="101" y="88"/>
                    </a:lnTo>
                    <a:lnTo>
                      <a:pt x="101" y="82"/>
                    </a:lnTo>
                    <a:lnTo>
                      <a:pt x="101" y="82"/>
                    </a:lnTo>
                    <a:lnTo>
                      <a:pt x="101" y="82"/>
                    </a:lnTo>
                    <a:lnTo>
                      <a:pt x="101" y="82"/>
                    </a:lnTo>
                    <a:lnTo>
                      <a:pt x="101" y="82"/>
                    </a:lnTo>
                    <a:lnTo>
                      <a:pt x="101" y="82"/>
                    </a:lnTo>
                    <a:lnTo>
                      <a:pt x="95" y="82"/>
                    </a:lnTo>
                    <a:lnTo>
                      <a:pt x="95" y="82"/>
                    </a:lnTo>
                    <a:lnTo>
                      <a:pt x="95" y="82"/>
                    </a:lnTo>
                    <a:lnTo>
                      <a:pt x="95" y="82"/>
                    </a:lnTo>
                    <a:lnTo>
                      <a:pt x="95" y="76"/>
                    </a:lnTo>
                    <a:lnTo>
                      <a:pt x="95" y="76"/>
                    </a:lnTo>
                    <a:lnTo>
                      <a:pt x="95" y="76"/>
                    </a:lnTo>
                    <a:lnTo>
                      <a:pt x="101" y="76"/>
                    </a:lnTo>
                    <a:lnTo>
                      <a:pt x="101" y="76"/>
                    </a:lnTo>
                    <a:lnTo>
                      <a:pt x="101" y="76"/>
                    </a:lnTo>
                    <a:lnTo>
                      <a:pt x="101" y="76"/>
                    </a:lnTo>
                    <a:lnTo>
                      <a:pt x="101" y="76"/>
                    </a:lnTo>
                    <a:lnTo>
                      <a:pt x="107" y="76"/>
                    </a:lnTo>
                    <a:lnTo>
                      <a:pt x="107" y="76"/>
                    </a:lnTo>
                    <a:lnTo>
                      <a:pt x="107" y="76"/>
                    </a:lnTo>
                    <a:lnTo>
                      <a:pt x="101" y="76"/>
                    </a:lnTo>
                    <a:lnTo>
                      <a:pt x="101" y="76"/>
                    </a:lnTo>
                    <a:lnTo>
                      <a:pt x="101" y="69"/>
                    </a:lnTo>
                    <a:lnTo>
                      <a:pt x="101" y="69"/>
                    </a:lnTo>
                    <a:lnTo>
                      <a:pt x="101" y="69"/>
                    </a:lnTo>
                    <a:lnTo>
                      <a:pt x="101" y="69"/>
                    </a:lnTo>
                    <a:lnTo>
                      <a:pt x="101" y="69"/>
                    </a:lnTo>
                    <a:lnTo>
                      <a:pt x="101" y="69"/>
                    </a:lnTo>
                    <a:lnTo>
                      <a:pt x="101" y="69"/>
                    </a:lnTo>
                    <a:lnTo>
                      <a:pt x="101" y="69"/>
                    </a:lnTo>
                    <a:lnTo>
                      <a:pt x="95" y="69"/>
                    </a:lnTo>
                    <a:lnTo>
                      <a:pt x="95" y="69"/>
                    </a:lnTo>
                    <a:lnTo>
                      <a:pt x="95" y="69"/>
                    </a:lnTo>
                    <a:lnTo>
                      <a:pt x="95" y="69"/>
                    </a:lnTo>
                    <a:lnTo>
                      <a:pt x="95" y="76"/>
                    </a:lnTo>
                    <a:lnTo>
                      <a:pt x="95" y="76"/>
                    </a:lnTo>
                    <a:lnTo>
                      <a:pt x="95" y="76"/>
                    </a:lnTo>
                    <a:lnTo>
                      <a:pt x="89" y="76"/>
                    </a:lnTo>
                    <a:lnTo>
                      <a:pt x="89" y="76"/>
                    </a:lnTo>
                    <a:lnTo>
                      <a:pt x="89" y="76"/>
                    </a:lnTo>
                    <a:lnTo>
                      <a:pt x="89" y="76"/>
                    </a:lnTo>
                    <a:lnTo>
                      <a:pt x="89" y="76"/>
                    </a:lnTo>
                    <a:lnTo>
                      <a:pt x="89" y="82"/>
                    </a:lnTo>
                    <a:lnTo>
                      <a:pt x="82" y="82"/>
                    </a:lnTo>
                    <a:lnTo>
                      <a:pt x="89" y="82"/>
                    </a:lnTo>
                    <a:lnTo>
                      <a:pt x="89" y="82"/>
                    </a:lnTo>
                    <a:lnTo>
                      <a:pt x="89" y="82"/>
                    </a:lnTo>
                    <a:lnTo>
                      <a:pt x="82" y="82"/>
                    </a:lnTo>
                    <a:lnTo>
                      <a:pt x="82" y="82"/>
                    </a:lnTo>
                    <a:lnTo>
                      <a:pt x="82" y="82"/>
                    </a:lnTo>
                    <a:lnTo>
                      <a:pt x="82" y="82"/>
                    </a:lnTo>
                    <a:lnTo>
                      <a:pt x="82" y="82"/>
                    </a:lnTo>
                    <a:lnTo>
                      <a:pt x="82" y="82"/>
                    </a:lnTo>
                    <a:lnTo>
                      <a:pt x="82" y="82"/>
                    </a:lnTo>
                    <a:lnTo>
                      <a:pt x="82" y="88"/>
                    </a:lnTo>
                    <a:lnTo>
                      <a:pt x="76" y="88"/>
                    </a:lnTo>
                    <a:lnTo>
                      <a:pt x="76" y="88"/>
                    </a:lnTo>
                    <a:lnTo>
                      <a:pt x="76" y="88"/>
                    </a:lnTo>
                    <a:lnTo>
                      <a:pt x="70" y="88"/>
                    </a:lnTo>
                    <a:lnTo>
                      <a:pt x="70" y="88"/>
                    </a:lnTo>
                    <a:lnTo>
                      <a:pt x="70" y="88"/>
                    </a:lnTo>
                    <a:lnTo>
                      <a:pt x="70" y="82"/>
                    </a:lnTo>
                    <a:lnTo>
                      <a:pt x="76" y="82"/>
                    </a:lnTo>
                    <a:lnTo>
                      <a:pt x="76" y="82"/>
                    </a:lnTo>
                    <a:lnTo>
                      <a:pt x="76" y="82"/>
                    </a:lnTo>
                    <a:lnTo>
                      <a:pt x="76" y="82"/>
                    </a:lnTo>
                    <a:lnTo>
                      <a:pt x="76" y="82"/>
                    </a:lnTo>
                    <a:lnTo>
                      <a:pt x="76" y="82"/>
                    </a:lnTo>
                    <a:lnTo>
                      <a:pt x="76" y="82"/>
                    </a:lnTo>
                    <a:lnTo>
                      <a:pt x="76" y="82"/>
                    </a:lnTo>
                    <a:lnTo>
                      <a:pt x="76" y="82"/>
                    </a:lnTo>
                    <a:lnTo>
                      <a:pt x="76" y="76"/>
                    </a:lnTo>
                    <a:lnTo>
                      <a:pt x="76" y="76"/>
                    </a:lnTo>
                    <a:lnTo>
                      <a:pt x="82" y="76"/>
                    </a:lnTo>
                    <a:lnTo>
                      <a:pt x="82" y="76"/>
                    </a:lnTo>
                    <a:lnTo>
                      <a:pt x="82" y="76"/>
                    </a:lnTo>
                    <a:lnTo>
                      <a:pt x="82" y="76"/>
                    </a:lnTo>
                    <a:lnTo>
                      <a:pt x="76" y="76"/>
                    </a:lnTo>
                    <a:lnTo>
                      <a:pt x="76" y="76"/>
                    </a:lnTo>
                    <a:lnTo>
                      <a:pt x="76" y="76"/>
                    </a:lnTo>
                    <a:lnTo>
                      <a:pt x="76" y="69"/>
                    </a:lnTo>
                    <a:lnTo>
                      <a:pt x="76" y="69"/>
                    </a:lnTo>
                    <a:lnTo>
                      <a:pt x="76" y="69"/>
                    </a:lnTo>
                    <a:lnTo>
                      <a:pt x="76" y="69"/>
                    </a:lnTo>
                    <a:lnTo>
                      <a:pt x="76" y="69"/>
                    </a:lnTo>
                    <a:lnTo>
                      <a:pt x="70" y="69"/>
                    </a:lnTo>
                    <a:lnTo>
                      <a:pt x="70" y="69"/>
                    </a:lnTo>
                    <a:lnTo>
                      <a:pt x="70" y="69"/>
                    </a:lnTo>
                    <a:lnTo>
                      <a:pt x="70" y="69"/>
                    </a:lnTo>
                    <a:lnTo>
                      <a:pt x="70" y="69"/>
                    </a:lnTo>
                    <a:lnTo>
                      <a:pt x="70" y="69"/>
                    </a:lnTo>
                    <a:lnTo>
                      <a:pt x="70" y="69"/>
                    </a:lnTo>
                    <a:lnTo>
                      <a:pt x="70" y="69"/>
                    </a:lnTo>
                    <a:lnTo>
                      <a:pt x="70" y="69"/>
                    </a:lnTo>
                    <a:lnTo>
                      <a:pt x="70" y="69"/>
                    </a:lnTo>
                    <a:lnTo>
                      <a:pt x="70" y="76"/>
                    </a:lnTo>
                    <a:lnTo>
                      <a:pt x="70" y="76"/>
                    </a:lnTo>
                    <a:lnTo>
                      <a:pt x="63" y="76"/>
                    </a:lnTo>
                    <a:lnTo>
                      <a:pt x="63" y="76"/>
                    </a:lnTo>
                    <a:lnTo>
                      <a:pt x="63" y="76"/>
                    </a:lnTo>
                    <a:lnTo>
                      <a:pt x="70" y="76"/>
                    </a:lnTo>
                    <a:lnTo>
                      <a:pt x="70" y="76"/>
                    </a:lnTo>
                    <a:lnTo>
                      <a:pt x="63" y="82"/>
                    </a:lnTo>
                    <a:lnTo>
                      <a:pt x="63" y="88"/>
                    </a:lnTo>
                    <a:lnTo>
                      <a:pt x="57" y="88"/>
                    </a:lnTo>
                    <a:lnTo>
                      <a:pt x="57" y="88"/>
                    </a:lnTo>
                    <a:lnTo>
                      <a:pt x="57" y="95"/>
                    </a:lnTo>
                    <a:lnTo>
                      <a:pt x="57" y="95"/>
                    </a:lnTo>
                    <a:lnTo>
                      <a:pt x="57" y="95"/>
                    </a:lnTo>
                    <a:lnTo>
                      <a:pt x="57" y="95"/>
                    </a:lnTo>
                    <a:lnTo>
                      <a:pt x="57" y="88"/>
                    </a:lnTo>
                    <a:lnTo>
                      <a:pt x="57" y="88"/>
                    </a:lnTo>
                    <a:lnTo>
                      <a:pt x="57" y="88"/>
                    </a:lnTo>
                    <a:lnTo>
                      <a:pt x="57" y="88"/>
                    </a:lnTo>
                    <a:lnTo>
                      <a:pt x="57" y="88"/>
                    </a:lnTo>
                    <a:lnTo>
                      <a:pt x="57" y="82"/>
                    </a:lnTo>
                    <a:lnTo>
                      <a:pt x="57" y="82"/>
                    </a:lnTo>
                    <a:lnTo>
                      <a:pt x="57" y="82"/>
                    </a:lnTo>
                    <a:lnTo>
                      <a:pt x="57" y="82"/>
                    </a:lnTo>
                    <a:lnTo>
                      <a:pt x="57" y="82"/>
                    </a:lnTo>
                    <a:lnTo>
                      <a:pt x="57" y="82"/>
                    </a:lnTo>
                    <a:lnTo>
                      <a:pt x="63" y="82"/>
                    </a:lnTo>
                    <a:lnTo>
                      <a:pt x="63" y="76"/>
                    </a:lnTo>
                    <a:lnTo>
                      <a:pt x="63" y="76"/>
                    </a:lnTo>
                    <a:lnTo>
                      <a:pt x="63" y="76"/>
                    </a:lnTo>
                    <a:lnTo>
                      <a:pt x="63" y="76"/>
                    </a:lnTo>
                    <a:lnTo>
                      <a:pt x="63" y="76"/>
                    </a:lnTo>
                    <a:lnTo>
                      <a:pt x="63" y="76"/>
                    </a:lnTo>
                    <a:lnTo>
                      <a:pt x="63" y="76"/>
                    </a:lnTo>
                    <a:lnTo>
                      <a:pt x="63" y="76"/>
                    </a:lnTo>
                    <a:lnTo>
                      <a:pt x="57" y="76"/>
                    </a:lnTo>
                    <a:lnTo>
                      <a:pt x="63" y="76"/>
                    </a:lnTo>
                    <a:lnTo>
                      <a:pt x="63" y="69"/>
                    </a:lnTo>
                    <a:lnTo>
                      <a:pt x="63" y="69"/>
                    </a:lnTo>
                    <a:lnTo>
                      <a:pt x="63" y="69"/>
                    </a:lnTo>
                    <a:lnTo>
                      <a:pt x="63" y="69"/>
                    </a:lnTo>
                    <a:lnTo>
                      <a:pt x="63" y="69"/>
                    </a:lnTo>
                    <a:lnTo>
                      <a:pt x="63" y="69"/>
                    </a:lnTo>
                    <a:lnTo>
                      <a:pt x="63" y="69"/>
                    </a:lnTo>
                    <a:lnTo>
                      <a:pt x="57" y="69"/>
                    </a:lnTo>
                    <a:lnTo>
                      <a:pt x="57" y="69"/>
                    </a:lnTo>
                    <a:lnTo>
                      <a:pt x="57" y="69"/>
                    </a:lnTo>
                    <a:lnTo>
                      <a:pt x="57" y="69"/>
                    </a:lnTo>
                    <a:lnTo>
                      <a:pt x="57" y="69"/>
                    </a:lnTo>
                    <a:lnTo>
                      <a:pt x="57" y="69"/>
                    </a:lnTo>
                    <a:lnTo>
                      <a:pt x="57" y="69"/>
                    </a:lnTo>
                    <a:lnTo>
                      <a:pt x="57" y="63"/>
                    </a:lnTo>
                    <a:lnTo>
                      <a:pt x="57" y="63"/>
                    </a:lnTo>
                    <a:lnTo>
                      <a:pt x="57" y="63"/>
                    </a:lnTo>
                    <a:lnTo>
                      <a:pt x="57" y="63"/>
                    </a:lnTo>
                    <a:lnTo>
                      <a:pt x="57" y="63"/>
                    </a:lnTo>
                    <a:lnTo>
                      <a:pt x="57" y="63"/>
                    </a:lnTo>
                    <a:lnTo>
                      <a:pt x="57" y="63"/>
                    </a:lnTo>
                    <a:lnTo>
                      <a:pt x="57" y="63"/>
                    </a:lnTo>
                    <a:lnTo>
                      <a:pt x="57" y="63"/>
                    </a:lnTo>
                    <a:lnTo>
                      <a:pt x="57" y="63"/>
                    </a:lnTo>
                    <a:lnTo>
                      <a:pt x="51" y="57"/>
                    </a:lnTo>
                    <a:lnTo>
                      <a:pt x="51" y="57"/>
                    </a:lnTo>
                    <a:lnTo>
                      <a:pt x="51" y="57"/>
                    </a:lnTo>
                    <a:lnTo>
                      <a:pt x="51" y="57"/>
                    </a:lnTo>
                    <a:lnTo>
                      <a:pt x="51" y="57"/>
                    </a:lnTo>
                    <a:lnTo>
                      <a:pt x="51" y="57"/>
                    </a:lnTo>
                    <a:lnTo>
                      <a:pt x="51" y="57"/>
                    </a:lnTo>
                    <a:lnTo>
                      <a:pt x="51" y="57"/>
                    </a:lnTo>
                    <a:lnTo>
                      <a:pt x="51" y="57"/>
                    </a:lnTo>
                    <a:lnTo>
                      <a:pt x="44" y="57"/>
                    </a:lnTo>
                    <a:lnTo>
                      <a:pt x="44" y="51"/>
                    </a:lnTo>
                    <a:lnTo>
                      <a:pt x="44" y="51"/>
                    </a:lnTo>
                    <a:lnTo>
                      <a:pt x="44" y="51"/>
                    </a:lnTo>
                    <a:lnTo>
                      <a:pt x="44" y="51"/>
                    </a:lnTo>
                    <a:lnTo>
                      <a:pt x="44" y="51"/>
                    </a:lnTo>
                    <a:lnTo>
                      <a:pt x="38" y="57"/>
                    </a:lnTo>
                    <a:lnTo>
                      <a:pt x="38" y="57"/>
                    </a:lnTo>
                    <a:lnTo>
                      <a:pt x="38" y="57"/>
                    </a:lnTo>
                    <a:lnTo>
                      <a:pt x="38" y="57"/>
                    </a:lnTo>
                    <a:lnTo>
                      <a:pt x="44" y="57"/>
                    </a:lnTo>
                    <a:lnTo>
                      <a:pt x="44" y="57"/>
                    </a:lnTo>
                    <a:lnTo>
                      <a:pt x="44" y="63"/>
                    </a:lnTo>
                    <a:lnTo>
                      <a:pt x="44" y="63"/>
                    </a:lnTo>
                    <a:lnTo>
                      <a:pt x="44" y="63"/>
                    </a:lnTo>
                    <a:lnTo>
                      <a:pt x="44" y="63"/>
                    </a:lnTo>
                    <a:lnTo>
                      <a:pt x="44" y="63"/>
                    </a:lnTo>
                    <a:lnTo>
                      <a:pt x="44" y="63"/>
                    </a:lnTo>
                    <a:lnTo>
                      <a:pt x="44" y="63"/>
                    </a:lnTo>
                    <a:lnTo>
                      <a:pt x="44" y="63"/>
                    </a:lnTo>
                    <a:lnTo>
                      <a:pt x="44" y="63"/>
                    </a:lnTo>
                    <a:lnTo>
                      <a:pt x="44" y="63"/>
                    </a:lnTo>
                    <a:lnTo>
                      <a:pt x="44" y="63"/>
                    </a:lnTo>
                    <a:lnTo>
                      <a:pt x="44" y="63"/>
                    </a:lnTo>
                    <a:lnTo>
                      <a:pt x="44" y="63"/>
                    </a:lnTo>
                    <a:lnTo>
                      <a:pt x="44" y="63"/>
                    </a:lnTo>
                    <a:lnTo>
                      <a:pt x="44" y="63"/>
                    </a:lnTo>
                    <a:lnTo>
                      <a:pt x="44" y="63"/>
                    </a:lnTo>
                    <a:lnTo>
                      <a:pt x="44" y="63"/>
                    </a:lnTo>
                    <a:lnTo>
                      <a:pt x="38" y="63"/>
                    </a:lnTo>
                    <a:lnTo>
                      <a:pt x="38" y="63"/>
                    </a:lnTo>
                    <a:lnTo>
                      <a:pt x="38" y="63"/>
                    </a:lnTo>
                    <a:lnTo>
                      <a:pt x="38" y="69"/>
                    </a:lnTo>
                    <a:lnTo>
                      <a:pt x="38" y="69"/>
                    </a:lnTo>
                    <a:lnTo>
                      <a:pt x="38" y="63"/>
                    </a:lnTo>
                    <a:lnTo>
                      <a:pt x="38" y="63"/>
                    </a:lnTo>
                    <a:lnTo>
                      <a:pt x="38" y="63"/>
                    </a:lnTo>
                    <a:lnTo>
                      <a:pt x="38" y="63"/>
                    </a:lnTo>
                    <a:lnTo>
                      <a:pt x="38" y="63"/>
                    </a:lnTo>
                    <a:lnTo>
                      <a:pt x="38" y="63"/>
                    </a:lnTo>
                    <a:lnTo>
                      <a:pt x="38" y="63"/>
                    </a:lnTo>
                    <a:lnTo>
                      <a:pt x="38" y="63"/>
                    </a:lnTo>
                    <a:lnTo>
                      <a:pt x="38" y="63"/>
                    </a:lnTo>
                    <a:lnTo>
                      <a:pt x="38" y="63"/>
                    </a:lnTo>
                    <a:lnTo>
                      <a:pt x="38" y="63"/>
                    </a:lnTo>
                    <a:lnTo>
                      <a:pt x="38" y="57"/>
                    </a:lnTo>
                    <a:lnTo>
                      <a:pt x="38" y="57"/>
                    </a:lnTo>
                    <a:lnTo>
                      <a:pt x="38" y="57"/>
                    </a:lnTo>
                    <a:lnTo>
                      <a:pt x="38" y="57"/>
                    </a:lnTo>
                    <a:lnTo>
                      <a:pt x="38" y="57"/>
                    </a:lnTo>
                    <a:lnTo>
                      <a:pt x="32" y="57"/>
                    </a:lnTo>
                    <a:lnTo>
                      <a:pt x="32" y="51"/>
                    </a:lnTo>
                    <a:lnTo>
                      <a:pt x="32" y="51"/>
                    </a:lnTo>
                    <a:lnTo>
                      <a:pt x="32" y="51"/>
                    </a:lnTo>
                    <a:lnTo>
                      <a:pt x="26" y="51"/>
                    </a:lnTo>
                    <a:lnTo>
                      <a:pt x="26" y="51"/>
                    </a:lnTo>
                    <a:lnTo>
                      <a:pt x="26" y="51"/>
                    </a:lnTo>
                    <a:lnTo>
                      <a:pt x="26" y="51"/>
                    </a:lnTo>
                    <a:lnTo>
                      <a:pt x="26" y="51"/>
                    </a:lnTo>
                    <a:lnTo>
                      <a:pt x="26" y="57"/>
                    </a:lnTo>
                    <a:lnTo>
                      <a:pt x="26" y="57"/>
                    </a:lnTo>
                    <a:lnTo>
                      <a:pt x="19" y="57"/>
                    </a:lnTo>
                    <a:lnTo>
                      <a:pt x="19" y="57"/>
                    </a:lnTo>
                    <a:lnTo>
                      <a:pt x="19" y="57"/>
                    </a:lnTo>
                    <a:lnTo>
                      <a:pt x="19" y="57"/>
                    </a:lnTo>
                    <a:lnTo>
                      <a:pt x="19" y="57"/>
                    </a:lnTo>
                    <a:lnTo>
                      <a:pt x="19" y="57"/>
                    </a:lnTo>
                    <a:lnTo>
                      <a:pt x="19" y="57"/>
                    </a:lnTo>
                    <a:lnTo>
                      <a:pt x="19" y="57"/>
                    </a:lnTo>
                    <a:lnTo>
                      <a:pt x="19" y="57"/>
                    </a:lnTo>
                    <a:lnTo>
                      <a:pt x="19" y="63"/>
                    </a:lnTo>
                    <a:lnTo>
                      <a:pt x="19" y="63"/>
                    </a:lnTo>
                    <a:lnTo>
                      <a:pt x="19" y="57"/>
                    </a:lnTo>
                    <a:lnTo>
                      <a:pt x="19" y="57"/>
                    </a:lnTo>
                    <a:lnTo>
                      <a:pt x="19" y="57"/>
                    </a:lnTo>
                    <a:lnTo>
                      <a:pt x="13" y="57"/>
                    </a:lnTo>
                    <a:lnTo>
                      <a:pt x="13" y="57"/>
                    </a:lnTo>
                    <a:lnTo>
                      <a:pt x="13" y="57"/>
                    </a:lnTo>
                    <a:lnTo>
                      <a:pt x="13" y="57"/>
                    </a:lnTo>
                    <a:lnTo>
                      <a:pt x="13" y="57"/>
                    </a:lnTo>
                    <a:lnTo>
                      <a:pt x="7" y="51"/>
                    </a:lnTo>
                    <a:lnTo>
                      <a:pt x="7" y="51"/>
                    </a:lnTo>
                    <a:lnTo>
                      <a:pt x="7" y="51"/>
                    </a:lnTo>
                    <a:lnTo>
                      <a:pt x="7" y="51"/>
                    </a:lnTo>
                    <a:lnTo>
                      <a:pt x="0" y="51"/>
                    </a:lnTo>
                    <a:lnTo>
                      <a:pt x="0" y="51"/>
                    </a:lnTo>
                    <a:lnTo>
                      <a:pt x="0" y="51"/>
                    </a:lnTo>
                    <a:lnTo>
                      <a:pt x="0" y="51"/>
                    </a:lnTo>
                    <a:lnTo>
                      <a:pt x="7" y="51"/>
                    </a:lnTo>
                    <a:lnTo>
                      <a:pt x="7" y="51"/>
                    </a:lnTo>
                    <a:lnTo>
                      <a:pt x="7" y="51"/>
                    </a:lnTo>
                    <a:lnTo>
                      <a:pt x="7" y="51"/>
                    </a:lnTo>
                    <a:lnTo>
                      <a:pt x="13" y="51"/>
                    </a:lnTo>
                    <a:lnTo>
                      <a:pt x="13" y="51"/>
                    </a:lnTo>
                    <a:lnTo>
                      <a:pt x="13" y="51"/>
                    </a:lnTo>
                    <a:lnTo>
                      <a:pt x="13" y="51"/>
                    </a:lnTo>
                    <a:lnTo>
                      <a:pt x="13" y="51"/>
                    </a:lnTo>
                    <a:lnTo>
                      <a:pt x="13" y="51"/>
                    </a:lnTo>
                    <a:lnTo>
                      <a:pt x="13" y="51"/>
                    </a:lnTo>
                    <a:lnTo>
                      <a:pt x="13" y="51"/>
                    </a:lnTo>
                    <a:lnTo>
                      <a:pt x="13" y="51"/>
                    </a:lnTo>
                    <a:lnTo>
                      <a:pt x="13" y="51"/>
                    </a:lnTo>
                    <a:lnTo>
                      <a:pt x="13" y="51"/>
                    </a:lnTo>
                    <a:lnTo>
                      <a:pt x="13" y="51"/>
                    </a:lnTo>
                    <a:lnTo>
                      <a:pt x="13" y="51"/>
                    </a:lnTo>
                    <a:lnTo>
                      <a:pt x="13" y="51"/>
                    </a:lnTo>
                    <a:lnTo>
                      <a:pt x="19" y="57"/>
                    </a:lnTo>
                    <a:lnTo>
                      <a:pt x="19" y="57"/>
                    </a:lnTo>
                    <a:lnTo>
                      <a:pt x="19" y="51"/>
                    </a:lnTo>
                    <a:lnTo>
                      <a:pt x="19" y="51"/>
                    </a:lnTo>
                    <a:lnTo>
                      <a:pt x="19" y="51"/>
                    </a:lnTo>
                    <a:lnTo>
                      <a:pt x="19" y="51"/>
                    </a:lnTo>
                    <a:lnTo>
                      <a:pt x="19" y="51"/>
                    </a:lnTo>
                    <a:lnTo>
                      <a:pt x="26" y="51"/>
                    </a:lnTo>
                    <a:lnTo>
                      <a:pt x="26" y="51"/>
                    </a:lnTo>
                    <a:lnTo>
                      <a:pt x="26" y="51"/>
                    </a:lnTo>
                    <a:lnTo>
                      <a:pt x="26" y="51"/>
                    </a:lnTo>
                    <a:lnTo>
                      <a:pt x="32" y="51"/>
                    </a:lnTo>
                    <a:lnTo>
                      <a:pt x="32" y="51"/>
                    </a:lnTo>
                    <a:lnTo>
                      <a:pt x="32" y="44"/>
                    </a:lnTo>
                    <a:lnTo>
                      <a:pt x="32" y="44"/>
                    </a:lnTo>
                    <a:lnTo>
                      <a:pt x="32" y="44"/>
                    </a:lnTo>
                    <a:lnTo>
                      <a:pt x="32" y="44"/>
                    </a:lnTo>
                    <a:lnTo>
                      <a:pt x="26" y="44"/>
                    </a:lnTo>
                    <a:lnTo>
                      <a:pt x="26" y="44"/>
                    </a:lnTo>
                    <a:lnTo>
                      <a:pt x="26" y="44"/>
                    </a:lnTo>
                    <a:lnTo>
                      <a:pt x="26" y="44"/>
                    </a:lnTo>
                    <a:lnTo>
                      <a:pt x="26" y="44"/>
                    </a:lnTo>
                    <a:lnTo>
                      <a:pt x="26" y="44"/>
                    </a:lnTo>
                    <a:lnTo>
                      <a:pt x="26" y="44"/>
                    </a:lnTo>
                    <a:lnTo>
                      <a:pt x="26" y="44"/>
                    </a:lnTo>
                    <a:lnTo>
                      <a:pt x="26" y="44"/>
                    </a:lnTo>
                    <a:lnTo>
                      <a:pt x="26" y="44"/>
                    </a:lnTo>
                    <a:lnTo>
                      <a:pt x="26" y="44"/>
                    </a:lnTo>
                    <a:lnTo>
                      <a:pt x="19" y="38"/>
                    </a:lnTo>
                    <a:lnTo>
                      <a:pt x="19" y="38"/>
                    </a:lnTo>
                    <a:lnTo>
                      <a:pt x="19" y="38"/>
                    </a:lnTo>
                    <a:lnTo>
                      <a:pt x="19" y="38"/>
                    </a:lnTo>
                    <a:lnTo>
                      <a:pt x="19" y="38"/>
                    </a:lnTo>
                    <a:lnTo>
                      <a:pt x="19" y="38"/>
                    </a:lnTo>
                    <a:lnTo>
                      <a:pt x="19" y="38"/>
                    </a:lnTo>
                    <a:lnTo>
                      <a:pt x="26" y="38"/>
                    </a:lnTo>
                    <a:lnTo>
                      <a:pt x="26" y="44"/>
                    </a:lnTo>
                    <a:lnTo>
                      <a:pt x="26" y="44"/>
                    </a:lnTo>
                    <a:lnTo>
                      <a:pt x="26" y="44"/>
                    </a:lnTo>
                    <a:lnTo>
                      <a:pt x="26" y="44"/>
                    </a:lnTo>
                    <a:lnTo>
                      <a:pt x="26" y="44"/>
                    </a:lnTo>
                    <a:lnTo>
                      <a:pt x="26" y="38"/>
                    </a:lnTo>
                    <a:lnTo>
                      <a:pt x="26" y="38"/>
                    </a:lnTo>
                    <a:lnTo>
                      <a:pt x="26" y="38"/>
                    </a:lnTo>
                    <a:lnTo>
                      <a:pt x="26" y="38"/>
                    </a:lnTo>
                    <a:lnTo>
                      <a:pt x="26" y="38"/>
                    </a:lnTo>
                    <a:lnTo>
                      <a:pt x="26" y="38"/>
                    </a:lnTo>
                    <a:lnTo>
                      <a:pt x="26" y="38"/>
                    </a:lnTo>
                    <a:lnTo>
                      <a:pt x="26" y="32"/>
                    </a:lnTo>
                    <a:lnTo>
                      <a:pt x="26" y="32"/>
                    </a:lnTo>
                    <a:lnTo>
                      <a:pt x="26" y="32"/>
                    </a:lnTo>
                    <a:lnTo>
                      <a:pt x="26" y="32"/>
                    </a:lnTo>
                    <a:lnTo>
                      <a:pt x="19" y="32"/>
                    </a:lnTo>
                    <a:lnTo>
                      <a:pt x="19" y="32"/>
                    </a:lnTo>
                    <a:lnTo>
                      <a:pt x="19" y="25"/>
                    </a:lnTo>
                    <a:lnTo>
                      <a:pt x="19" y="25"/>
                    </a:lnTo>
                    <a:lnTo>
                      <a:pt x="13" y="25"/>
                    </a:lnTo>
                    <a:lnTo>
                      <a:pt x="13" y="25"/>
                    </a:lnTo>
                    <a:lnTo>
                      <a:pt x="19" y="25"/>
                    </a:lnTo>
                    <a:lnTo>
                      <a:pt x="19" y="25"/>
                    </a:lnTo>
                    <a:lnTo>
                      <a:pt x="19" y="25"/>
                    </a:lnTo>
                    <a:lnTo>
                      <a:pt x="19" y="25"/>
                    </a:lnTo>
                    <a:lnTo>
                      <a:pt x="19" y="25"/>
                    </a:lnTo>
                    <a:lnTo>
                      <a:pt x="19" y="25"/>
                    </a:lnTo>
                    <a:lnTo>
                      <a:pt x="19" y="25"/>
                    </a:lnTo>
                    <a:lnTo>
                      <a:pt x="19" y="25"/>
                    </a:lnTo>
                    <a:lnTo>
                      <a:pt x="19" y="25"/>
                    </a:lnTo>
                    <a:lnTo>
                      <a:pt x="19" y="25"/>
                    </a:lnTo>
                    <a:lnTo>
                      <a:pt x="19" y="25"/>
                    </a:lnTo>
                    <a:lnTo>
                      <a:pt x="19" y="25"/>
                    </a:lnTo>
                    <a:lnTo>
                      <a:pt x="19" y="25"/>
                    </a:lnTo>
                    <a:lnTo>
                      <a:pt x="19" y="25"/>
                    </a:lnTo>
                    <a:lnTo>
                      <a:pt x="19" y="25"/>
                    </a:lnTo>
                    <a:lnTo>
                      <a:pt x="19" y="25"/>
                    </a:lnTo>
                    <a:lnTo>
                      <a:pt x="26" y="25"/>
                    </a:lnTo>
                    <a:lnTo>
                      <a:pt x="26" y="25"/>
                    </a:lnTo>
                    <a:lnTo>
                      <a:pt x="26" y="25"/>
                    </a:lnTo>
                    <a:lnTo>
                      <a:pt x="26" y="25"/>
                    </a:lnTo>
                    <a:lnTo>
                      <a:pt x="26" y="25"/>
                    </a:lnTo>
                    <a:lnTo>
                      <a:pt x="26" y="25"/>
                    </a:lnTo>
                    <a:lnTo>
                      <a:pt x="26" y="25"/>
                    </a:lnTo>
                    <a:lnTo>
                      <a:pt x="26" y="25"/>
                    </a:lnTo>
                    <a:lnTo>
                      <a:pt x="26" y="25"/>
                    </a:lnTo>
                    <a:lnTo>
                      <a:pt x="26" y="32"/>
                    </a:lnTo>
                    <a:lnTo>
                      <a:pt x="26" y="32"/>
                    </a:lnTo>
                    <a:lnTo>
                      <a:pt x="26" y="25"/>
                    </a:lnTo>
                    <a:lnTo>
                      <a:pt x="26" y="25"/>
                    </a:lnTo>
                    <a:lnTo>
                      <a:pt x="26" y="25"/>
                    </a:lnTo>
                    <a:lnTo>
                      <a:pt x="26" y="25"/>
                    </a:lnTo>
                    <a:lnTo>
                      <a:pt x="26" y="25"/>
                    </a:lnTo>
                    <a:lnTo>
                      <a:pt x="26" y="19"/>
                    </a:lnTo>
                    <a:lnTo>
                      <a:pt x="26" y="19"/>
                    </a:lnTo>
                    <a:lnTo>
                      <a:pt x="32" y="19"/>
                    </a:lnTo>
                    <a:lnTo>
                      <a:pt x="32" y="19"/>
                    </a:lnTo>
                    <a:lnTo>
                      <a:pt x="32" y="19"/>
                    </a:lnTo>
                    <a:lnTo>
                      <a:pt x="32" y="25"/>
                    </a:lnTo>
                    <a:lnTo>
                      <a:pt x="26" y="25"/>
                    </a:lnTo>
                    <a:lnTo>
                      <a:pt x="26" y="25"/>
                    </a:lnTo>
                    <a:lnTo>
                      <a:pt x="32" y="25"/>
                    </a:lnTo>
                    <a:lnTo>
                      <a:pt x="32" y="25"/>
                    </a:lnTo>
                    <a:lnTo>
                      <a:pt x="32" y="25"/>
                    </a:lnTo>
                    <a:lnTo>
                      <a:pt x="32" y="25"/>
                    </a:lnTo>
                    <a:lnTo>
                      <a:pt x="26" y="25"/>
                    </a:lnTo>
                    <a:lnTo>
                      <a:pt x="26" y="25"/>
                    </a:lnTo>
                    <a:lnTo>
                      <a:pt x="26" y="32"/>
                    </a:lnTo>
                    <a:lnTo>
                      <a:pt x="26" y="32"/>
                    </a:lnTo>
                    <a:lnTo>
                      <a:pt x="26" y="32"/>
                    </a:lnTo>
                    <a:lnTo>
                      <a:pt x="32" y="32"/>
                    </a:lnTo>
                    <a:lnTo>
                      <a:pt x="32" y="32"/>
                    </a:lnTo>
                    <a:lnTo>
                      <a:pt x="32" y="32"/>
                    </a:lnTo>
                    <a:lnTo>
                      <a:pt x="32" y="32"/>
                    </a:lnTo>
                    <a:lnTo>
                      <a:pt x="32" y="32"/>
                    </a:lnTo>
                    <a:lnTo>
                      <a:pt x="32" y="32"/>
                    </a:lnTo>
                    <a:lnTo>
                      <a:pt x="32" y="32"/>
                    </a:lnTo>
                    <a:lnTo>
                      <a:pt x="32" y="32"/>
                    </a:lnTo>
                    <a:lnTo>
                      <a:pt x="32" y="32"/>
                    </a:lnTo>
                    <a:lnTo>
                      <a:pt x="32" y="32"/>
                    </a:lnTo>
                    <a:lnTo>
                      <a:pt x="32" y="32"/>
                    </a:lnTo>
                    <a:lnTo>
                      <a:pt x="32" y="38"/>
                    </a:lnTo>
                    <a:lnTo>
                      <a:pt x="32" y="38"/>
                    </a:lnTo>
                    <a:lnTo>
                      <a:pt x="32" y="38"/>
                    </a:lnTo>
                    <a:lnTo>
                      <a:pt x="32" y="38"/>
                    </a:lnTo>
                    <a:lnTo>
                      <a:pt x="32" y="38"/>
                    </a:lnTo>
                    <a:lnTo>
                      <a:pt x="32" y="38"/>
                    </a:lnTo>
                    <a:lnTo>
                      <a:pt x="32" y="38"/>
                    </a:lnTo>
                    <a:lnTo>
                      <a:pt x="32" y="38"/>
                    </a:lnTo>
                    <a:lnTo>
                      <a:pt x="32" y="38"/>
                    </a:lnTo>
                    <a:lnTo>
                      <a:pt x="32" y="44"/>
                    </a:lnTo>
                    <a:lnTo>
                      <a:pt x="32" y="44"/>
                    </a:lnTo>
                    <a:lnTo>
                      <a:pt x="32" y="44"/>
                    </a:lnTo>
                    <a:lnTo>
                      <a:pt x="32" y="44"/>
                    </a:lnTo>
                    <a:lnTo>
                      <a:pt x="32" y="44"/>
                    </a:lnTo>
                    <a:lnTo>
                      <a:pt x="32" y="51"/>
                    </a:lnTo>
                    <a:lnTo>
                      <a:pt x="32" y="51"/>
                    </a:lnTo>
                    <a:lnTo>
                      <a:pt x="32" y="51"/>
                    </a:lnTo>
                    <a:lnTo>
                      <a:pt x="38" y="51"/>
                    </a:lnTo>
                    <a:lnTo>
                      <a:pt x="38" y="44"/>
                    </a:lnTo>
                    <a:lnTo>
                      <a:pt x="38" y="44"/>
                    </a:lnTo>
                    <a:lnTo>
                      <a:pt x="38" y="44"/>
                    </a:lnTo>
                    <a:lnTo>
                      <a:pt x="38" y="44"/>
                    </a:lnTo>
                    <a:lnTo>
                      <a:pt x="38" y="44"/>
                    </a:lnTo>
                    <a:lnTo>
                      <a:pt x="38" y="44"/>
                    </a:lnTo>
                    <a:lnTo>
                      <a:pt x="38" y="44"/>
                    </a:lnTo>
                    <a:lnTo>
                      <a:pt x="38" y="44"/>
                    </a:lnTo>
                    <a:lnTo>
                      <a:pt x="38" y="51"/>
                    </a:lnTo>
                    <a:lnTo>
                      <a:pt x="38" y="51"/>
                    </a:lnTo>
                    <a:lnTo>
                      <a:pt x="38" y="51"/>
                    </a:lnTo>
                    <a:lnTo>
                      <a:pt x="38" y="51"/>
                    </a:lnTo>
                    <a:lnTo>
                      <a:pt x="38" y="51"/>
                    </a:lnTo>
                    <a:lnTo>
                      <a:pt x="38" y="51"/>
                    </a:lnTo>
                    <a:lnTo>
                      <a:pt x="44" y="51"/>
                    </a:lnTo>
                    <a:lnTo>
                      <a:pt x="44" y="51"/>
                    </a:lnTo>
                    <a:lnTo>
                      <a:pt x="44" y="51"/>
                    </a:lnTo>
                    <a:lnTo>
                      <a:pt x="44" y="51"/>
                    </a:lnTo>
                    <a:lnTo>
                      <a:pt x="44" y="51"/>
                    </a:lnTo>
                    <a:lnTo>
                      <a:pt x="44" y="51"/>
                    </a:lnTo>
                    <a:lnTo>
                      <a:pt x="51" y="51"/>
                    </a:lnTo>
                    <a:lnTo>
                      <a:pt x="51" y="51"/>
                    </a:lnTo>
                    <a:lnTo>
                      <a:pt x="51" y="51"/>
                    </a:lnTo>
                    <a:lnTo>
                      <a:pt x="51" y="51"/>
                    </a:lnTo>
                    <a:lnTo>
                      <a:pt x="51" y="51"/>
                    </a:lnTo>
                    <a:lnTo>
                      <a:pt x="51" y="51"/>
                    </a:lnTo>
                    <a:lnTo>
                      <a:pt x="51" y="51"/>
                    </a:lnTo>
                    <a:lnTo>
                      <a:pt x="51" y="51"/>
                    </a:lnTo>
                    <a:lnTo>
                      <a:pt x="51" y="51"/>
                    </a:lnTo>
                    <a:lnTo>
                      <a:pt x="51" y="51"/>
                    </a:lnTo>
                    <a:lnTo>
                      <a:pt x="51" y="51"/>
                    </a:lnTo>
                    <a:lnTo>
                      <a:pt x="51" y="51"/>
                    </a:lnTo>
                    <a:lnTo>
                      <a:pt x="51" y="51"/>
                    </a:lnTo>
                    <a:lnTo>
                      <a:pt x="57" y="51"/>
                    </a:lnTo>
                    <a:lnTo>
                      <a:pt x="57" y="51"/>
                    </a:lnTo>
                    <a:lnTo>
                      <a:pt x="57" y="51"/>
                    </a:lnTo>
                    <a:lnTo>
                      <a:pt x="57" y="51"/>
                    </a:lnTo>
                    <a:lnTo>
                      <a:pt x="57" y="51"/>
                    </a:lnTo>
                    <a:lnTo>
                      <a:pt x="57" y="51"/>
                    </a:lnTo>
                    <a:lnTo>
                      <a:pt x="57" y="51"/>
                    </a:lnTo>
                    <a:lnTo>
                      <a:pt x="57" y="51"/>
                    </a:lnTo>
                    <a:lnTo>
                      <a:pt x="57" y="57"/>
                    </a:lnTo>
                    <a:lnTo>
                      <a:pt x="57" y="57"/>
                    </a:lnTo>
                    <a:lnTo>
                      <a:pt x="57" y="57"/>
                    </a:lnTo>
                    <a:lnTo>
                      <a:pt x="57" y="57"/>
                    </a:lnTo>
                    <a:lnTo>
                      <a:pt x="57" y="57"/>
                    </a:lnTo>
                    <a:lnTo>
                      <a:pt x="57" y="57"/>
                    </a:lnTo>
                    <a:lnTo>
                      <a:pt x="63" y="57"/>
                    </a:lnTo>
                    <a:lnTo>
                      <a:pt x="63" y="57"/>
                    </a:lnTo>
                    <a:lnTo>
                      <a:pt x="63" y="57"/>
                    </a:lnTo>
                    <a:lnTo>
                      <a:pt x="63" y="57"/>
                    </a:lnTo>
                    <a:lnTo>
                      <a:pt x="63" y="57"/>
                    </a:lnTo>
                    <a:lnTo>
                      <a:pt x="63" y="57"/>
                    </a:lnTo>
                    <a:lnTo>
                      <a:pt x="63" y="57"/>
                    </a:lnTo>
                    <a:lnTo>
                      <a:pt x="63" y="57"/>
                    </a:lnTo>
                    <a:lnTo>
                      <a:pt x="63" y="57"/>
                    </a:lnTo>
                    <a:lnTo>
                      <a:pt x="63" y="57"/>
                    </a:lnTo>
                    <a:lnTo>
                      <a:pt x="63" y="51"/>
                    </a:lnTo>
                    <a:lnTo>
                      <a:pt x="63" y="51"/>
                    </a:lnTo>
                    <a:lnTo>
                      <a:pt x="63" y="51"/>
                    </a:lnTo>
                    <a:lnTo>
                      <a:pt x="63" y="51"/>
                    </a:lnTo>
                    <a:lnTo>
                      <a:pt x="63" y="51"/>
                    </a:lnTo>
                    <a:lnTo>
                      <a:pt x="70" y="51"/>
                    </a:lnTo>
                    <a:lnTo>
                      <a:pt x="70" y="51"/>
                    </a:lnTo>
                    <a:lnTo>
                      <a:pt x="70" y="51"/>
                    </a:lnTo>
                    <a:lnTo>
                      <a:pt x="70" y="51"/>
                    </a:lnTo>
                    <a:lnTo>
                      <a:pt x="70" y="51"/>
                    </a:lnTo>
                    <a:lnTo>
                      <a:pt x="70" y="51"/>
                    </a:lnTo>
                    <a:lnTo>
                      <a:pt x="70" y="51"/>
                    </a:lnTo>
                    <a:lnTo>
                      <a:pt x="70" y="51"/>
                    </a:lnTo>
                    <a:lnTo>
                      <a:pt x="70" y="44"/>
                    </a:lnTo>
                    <a:lnTo>
                      <a:pt x="70" y="44"/>
                    </a:lnTo>
                    <a:lnTo>
                      <a:pt x="70" y="44"/>
                    </a:lnTo>
                    <a:lnTo>
                      <a:pt x="70" y="44"/>
                    </a:lnTo>
                    <a:lnTo>
                      <a:pt x="70" y="44"/>
                    </a:lnTo>
                    <a:lnTo>
                      <a:pt x="70" y="44"/>
                    </a:lnTo>
                    <a:lnTo>
                      <a:pt x="70" y="44"/>
                    </a:lnTo>
                    <a:lnTo>
                      <a:pt x="70" y="44"/>
                    </a:lnTo>
                    <a:lnTo>
                      <a:pt x="70" y="38"/>
                    </a:lnTo>
                    <a:lnTo>
                      <a:pt x="70" y="38"/>
                    </a:lnTo>
                    <a:lnTo>
                      <a:pt x="70" y="38"/>
                    </a:lnTo>
                    <a:lnTo>
                      <a:pt x="70" y="38"/>
                    </a:lnTo>
                    <a:lnTo>
                      <a:pt x="70" y="38"/>
                    </a:lnTo>
                    <a:lnTo>
                      <a:pt x="70" y="38"/>
                    </a:lnTo>
                    <a:lnTo>
                      <a:pt x="63" y="32"/>
                    </a:lnTo>
                    <a:lnTo>
                      <a:pt x="63" y="32"/>
                    </a:lnTo>
                    <a:lnTo>
                      <a:pt x="63" y="32"/>
                    </a:lnTo>
                    <a:lnTo>
                      <a:pt x="63" y="32"/>
                    </a:lnTo>
                    <a:lnTo>
                      <a:pt x="70" y="32"/>
                    </a:lnTo>
                    <a:lnTo>
                      <a:pt x="70" y="32"/>
                    </a:lnTo>
                    <a:lnTo>
                      <a:pt x="70" y="32"/>
                    </a:lnTo>
                    <a:lnTo>
                      <a:pt x="70" y="32"/>
                    </a:lnTo>
                    <a:lnTo>
                      <a:pt x="70" y="32"/>
                    </a:lnTo>
                    <a:lnTo>
                      <a:pt x="70" y="32"/>
                    </a:lnTo>
                    <a:lnTo>
                      <a:pt x="70" y="32"/>
                    </a:lnTo>
                    <a:lnTo>
                      <a:pt x="70" y="32"/>
                    </a:lnTo>
                    <a:lnTo>
                      <a:pt x="76" y="38"/>
                    </a:lnTo>
                    <a:lnTo>
                      <a:pt x="76" y="38"/>
                    </a:lnTo>
                    <a:lnTo>
                      <a:pt x="76" y="38"/>
                    </a:lnTo>
                    <a:lnTo>
                      <a:pt x="76" y="38"/>
                    </a:lnTo>
                    <a:lnTo>
                      <a:pt x="76" y="38"/>
                    </a:lnTo>
                    <a:lnTo>
                      <a:pt x="76" y="38"/>
                    </a:lnTo>
                    <a:lnTo>
                      <a:pt x="76" y="38"/>
                    </a:lnTo>
                    <a:lnTo>
                      <a:pt x="70" y="44"/>
                    </a:lnTo>
                    <a:lnTo>
                      <a:pt x="70" y="44"/>
                    </a:lnTo>
                    <a:lnTo>
                      <a:pt x="70" y="44"/>
                    </a:lnTo>
                    <a:lnTo>
                      <a:pt x="76" y="44"/>
                    </a:lnTo>
                    <a:lnTo>
                      <a:pt x="76" y="51"/>
                    </a:lnTo>
                    <a:lnTo>
                      <a:pt x="70" y="51"/>
                    </a:lnTo>
                    <a:lnTo>
                      <a:pt x="70" y="51"/>
                    </a:lnTo>
                    <a:lnTo>
                      <a:pt x="70" y="51"/>
                    </a:lnTo>
                    <a:lnTo>
                      <a:pt x="70" y="51"/>
                    </a:lnTo>
                    <a:lnTo>
                      <a:pt x="70" y="51"/>
                    </a:lnTo>
                    <a:lnTo>
                      <a:pt x="70" y="57"/>
                    </a:lnTo>
                    <a:lnTo>
                      <a:pt x="70" y="57"/>
                    </a:lnTo>
                    <a:lnTo>
                      <a:pt x="70" y="57"/>
                    </a:lnTo>
                    <a:lnTo>
                      <a:pt x="70" y="57"/>
                    </a:lnTo>
                    <a:lnTo>
                      <a:pt x="70" y="57"/>
                    </a:lnTo>
                    <a:lnTo>
                      <a:pt x="70" y="57"/>
                    </a:lnTo>
                    <a:lnTo>
                      <a:pt x="70" y="57"/>
                    </a:lnTo>
                    <a:lnTo>
                      <a:pt x="70" y="57"/>
                    </a:lnTo>
                    <a:lnTo>
                      <a:pt x="70" y="57"/>
                    </a:lnTo>
                    <a:lnTo>
                      <a:pt x="63" y="57"/>
                    </a:lnTo>
                    <a:lnTo>
                      <a:pt x="63" y="63"/>
                    </a:lnTo>
                    <a:lnTo>
                      <a:pt x="70" y="63"/>
                    </a:lnTo>
                    <a:lnTo>
                      <a:pt x="70" y="63"/>
                    </a:lnTo>
                    <a:lnTo>
                      <a:pt x="70" y="63"/>
                    </a:lnTo>
                    <a:lnTo>
                      <a:pt x="70" y="63"/>
                    </a:lnTo>
                    <a:lnTo>
                      <a:pt x="70" y="63"/>
                    </a:lnTo>
                    <a:lnTo>
                      <a:pt x="70" y="63"/>
                    </a:lnTo>
                    <a:lnTo>
                      <a:pt x="70" y="63"/>
                    </a:lnTo>
                    <a:lnTo>
                      <a:pt x="70" y="63"/>
                    </a:lnTo>
                    <a:lnTo>
                      <a:pt x="70" y="63"/>
                    </a:lnTo>
                    <a:lnTo>
                      <a:pt x="76" y="63"/>
                    </a:lnTo>
                    <a:lnTo>
                      <a:pt x="76" y="63"/>
                    </a:lnTo>
                    <a:lnTo>
                      <a:pt x="76" y="63"/>
                    </a:lnTo>
                    <a:lnTo>
                      <a:pt x="76" y="63"/>
                    </a:lnTo>
                    <a:lnTo>
                      <a:pt x="76" y="63"/>
                    </a:lnTo>
                    <a:lnTo>
                      <a:pt x="76" y="63"/>
                    </a:lnTo>
                    <a:lnTo>
                      <a:pt x="76" y="63"/>
                    </a:lnTo>
                    <a:lnTo>
                      <a:pt x="82" y="63"/>
                    </a:lnTo>
                    <a:lnTo>
                      <a:pt x="82" y="63"/>
                    </a:lnTo>
                    <a:lnTo>
                      <a:pt x="82" y="63"/>
                    </a:lnTo>
                    <a:lnTo>
                      <a:pt x="82" y="63"/>
                    </a:lnTo>
                    <a:lnTo>
                      <a:pt x="82" y="63"/>
                    </a:lnTo>
                    <a:lnTo>
                      <a:pt x="82" y="63"/>
                    </a:lnTo>
                    <a:lnTo>
                      <a:pt x="82" y="63"/>
                    </a:lnTo>
                    <a:lnTo>
                      <a:pt x="89" y="63"/>
                    </a:lnTo>
                    <a:lnTo>
                      <a:pt x="89" y="57"/>
                    </a:lnTo>
                    <a:lnTo>
                      <a:pt x="89" y="57"/>
                    </a:lnTo>
                    <a:lnTo>
                      <a:pt x="95" y="51"/>
                    </a:lnTo>
                    <a:lnTo>
                      <a:pt x="101" y="44"/>
                    </a:lnTo>
                    <a:lnTo>
                      <a:pt x="101" y="44"/>
                    </a:lnTo>
                    <a:lnTo>
                      <a:pt x="101" y="44"/>
                    </a:lnTo>
                    <a:lnTo>
                      <a:pt x="101" y="44"/>
                    </a:lnTo>
                    <a:lnTo>
                      <a:pt x="101" y="51"/>
                    </a:lnTo>
                    <a:lnTo>
                      <a:pt x="101" y="51"/>
                    </a:lnTo>
                    <a:lnTo>
                      <a:pt x="101" y="51"/>
                    </a:lnTo>
                    <a:lnTo>
                      <a:pt x="107" y="51"/>
                    </a:lnTo>
                    <a:lnTo>
                      <a:pt x="107" y="51"/>
                    </a:lnTo>
                    <a:lnTo>
                      <a:pt x="107" y="51"/>
                    </a:lnTo>
                    <a:lnTo>
                      <a:pt x="107" y="51"/>
                    </a:lnTo>
                    <a:lnTo>
                      <a:pt x="107" y="51"/>
                    </a:lnTo>
                    <a:lnTo>
                      <a:pt x="107" y="51"/>
                    </a:lnTo>
                    <a:lnTo>
                      <a:pt x="107" y="51"/>
                    </a:lnTo>
                    <a:lnTo>
                      <a:pt x="107" y="51"/>
                    </a:lnTo>
                    <a:lnTo>
                      <a:pt x="107" y="51"/>
                    </a:lnTo>
                    <a:lnTo>
                      <a:pt x="107" y="51"/>
                    </a:lnTo>
                    <a:lnTo>
                      <a:pt x="107" y="57"/>
                    </a:lnTo>
                    <a:lnTo>
                      <a:pt x="107" y="57"/>
                    </a:lnTo>
                    <a:lnTo>
                      <a:pt x="114" y="57"/>
                    </a:lnTo>
                    <a:lnTo>
                      <a:pt x="114" y="51"/>
                    </a:lnTo>
                    <a:lnTo>
                      <a:pt x="114" y="51"/>
                    </a:lnTo>
                    <a:lnTo>
                      <a:pt x="114" y="51"/>
                    </a:lnTo>
                    <a:lnTo>
                      <a:pt x="114" y="51"/>
                    </a:lnTo>
                    <a:lnTo>
                      <a:pt x="114" y="51"/>
                    </a:lnTo>
                    <a:lnTo>
                      <a:pt x="114" y="51"/>
                    </a:lnTo>
                    <a:lnTo>
                      <a:pt x="114" y="51"/>
                    </a:lnTo>
                    <a:lnTo>
                      <a:pt x="114" y="51"/>
                    </a:lnTo>
                    <a:lnTo>
                      <a:pt x="114" y="51"/>
                    </a:lnTo>
                    <a:lnTo>
                      <a:pt x="120" y="51"/>
                    </a:lnTo>
                    <a:lnTo>
                      <a:pt x="120" y="51"/>
                    </a:lnTo>
                    <a:lnTo>
                      <a:pt x="120" y="51"/>
                    </a:lnTo>
                    <a:lnTo>
                      <a:pt x="120" y="51"/>
                    </a:lnTo>
                    <a:lnTo>
                      <a:pt x="120" y="44"/>
                    </a:lnTo>
                    <a:lnTo>
                      <a:pt x="120" y="44"/>
                    </a:lnTo>
                    <a:lnTo>
                      <a:pt x="120" y="44"/>
                    </a:lnTo>
                    <a:lnTo>
                      <a:pt x="120" y="44"/>
                    </a:lnTo>
                    <a:lnTo>
                      <a:pt x="126" y="44"/>
                    </a:lnTo>
                    <a:lnTo>
                      <a:pt x="126" y="44"/>
                    </a:lnTo>
                    <a:lnTo>
                      <a:pt x="126" y="44"/>
                    </a:lnTo>
                    <a:lnTo>
                      <a:pt x="126" y="44"/>
                    </a:lnTo>
                    <a:lnTo>
                      <a:pt x="126" y="44"/>
                    </a:lnTo>
                    <a:lnTo>
                      <a:pt x="126" y="44"/>
                    </a:lnTo>
                    <a:lnTo>
                      <a:pt x="126" y="44"/>
                    </a:lnTo>
                    <a:lnTo>
                      <a:pt x="126" y="44"/>
                    </a:lnTo>
                    <a:lnTo>
                      <a:pt x="126" y="44"/>
                    </a:lnTo>
                    <a:lnTo>
                      <a:pt x="126" y="44"/>
                    </a:lnTo>
                    <a:lnTo>
                      <a:pt x="133" y="44"/>
                    </a:lnTo>
                    <a:lnTo>
                      <a:pt x="133" y="44"/>
                    </a:lnTo>
                    <a:lnTo>
                      <a:pt x="133" y="44"/>
                    </a:lnTo>
                    <a:lnTo>
                      <a:pt x="133" y="44"/>
                    </a:lnTo>
                    <a:lnTo>
                      <a:pt x="133" y="44"/>
                    </a:lnTo>
                    <a:lnTo>
                      <a:pt x="133" y="51"/>
                    </a:lnTo>
                    <a:lnTo>
                      <a:pt x="133" y="44"/>
                    </a:lnTo>
                    <a:lnTo>
                      <a:pt x="133" y="44"/>
                    </a:lnTo>
                    <a:lnTo>
                      <a:pt x="133" y="44"/>
                    </a:lnTo>
                    <a:lnTo>
                      <a:pt x="133" y="44"/>
                    </a:lnTo>
                    <a:lnTo>
                      <a:pt x="133" y="44"/>
                    </a:lnTo>
                    <a:lnTo>
                      <a:pt x="133" y="44"/>
                    </a:lnTo>
                    <a:lnTo>
                      <a:pt x="139" y="44"/>
                    </a:lnTo>
                    <a:lnTo>
                      <a:pt x="139" y="44"/>
                    </a:lnTo>
                    <a:lnTo>
                      <a:pt x="139" y="44"/>
                    </a:lnTo>
                    <a:lnTo>
                      <a:pt x="139" y="44"/>
                    </a:lnTo>
                    <a:lnTo>
                      <a:pt x="139" y="44"/>
                    </a:lnTo>
                    <a:lnTo>
                      <a:pt x="139" y="44"/>
                    </a:lnTo>
                    <a:lnTo>
                      <a:pt x="145" y="44"/>
                    </a:lnTo>
                    <a:lnTo>
                      <a:pt x="145" y="44"/>
                    </a:lnTo>
                    <a:lnTo>
                      <a:pt x="145" y="44"/>
                    </a:lnTo>
                    <a:lnTo>
                      <a:pt x="145" y="38"/>
                    </a:lnTo>
                    <a:lnTo>
                      <a:pt x="145" y="38"/>
                    </a:lnTo>
                    <a:lnTo>
                      <a:pt x="145" y="38"/>
                    </a:lnTo>
                    <a:lnTo>
                      <a:pt x="151" y="44"/>
                    </a:lnTo>
                    <a:lnTo>
                      <a:pt x="151" y="44"/>
                    </a:lnTo>
                    <a:lnTo>
                      <a:pt x="151" y="44"/>
                    </a:lnTo>
                    <a:lnTo>
                      <a:pt x="151" y="44"/>
                    </a:lnTo>
                    <a:lnTo>
                      <a:pt x="151" y="44"/>
                    </a:lnTo>
                    <a:lnTo>
                      <a:pt x="151" y="38"/>
                    </a:lnTo>
                    <a:lnTo>
                      <a:pt x="151" y="38"/>
                    </a:lnTo>
                    <a:lnTo>
                      <a:pt x="151" y="38"/>
                    </a:lnTo>
                    <a:lnTo>
                      <a:pt x="151" y="38"/>
                    </a:lnTo>
                    <a:lnTo>
                      <a:pt x="158" y="38"/>
                    </a:lnTo>
                    <a:lnTo>
                      <a:pt x="158" y="38"/>
                    </a:lnTo>
                    <a:lnTo>
                      <a:pt x="158" y="38"/>
                    </a:lnTo>
                    <a:lnTo>
                      <a:pt x="158" y="38"/>
                    </a:lnTo>
                    <a:lnTo>
                      <a:pt x="158" y="38"/>
                    </a:lnTo>
                    <a:lnTo>
                      <a:pt x="158" y="38"/>
                    </a:lnTo>
                    <a:lnTo>
                      <a:pt x="164" y="38"/>
                    </a:lnTo>
                    <a:lnTo>
                      <a:pt x="164" y="38"/>
                    </a:lnTo>
                    <a:lnTo>
                      <a:pt x="164" y="38"/>
                    </a:lnTo>
                    <a:lnTo>
                      <a:pt x="164" y="38"/>
                    </a:lnTo>
                    <a:lnTo>
                      <a:pt x="164" y="38"/>
                    </a:lnTo>
                    <a:lnTo>
                      <a:pt x="170" y="38"/>
                    </a:lnTo>
                    <a:lnTo>
                      <a:pt x="170" y="38"/>
                    </a:lnTo>
                    <a:lnTo>
                      <a:pt x="177" y="32"/>
                    </a:lnTo>
                    <a:lnTo>
                      <a:pt x="177" y="32"/>
                    </a:lnTo>
                    <a:lnTo>
                      <a:pt x="183" y="32"/>
                    </a:lnTo>
                    <a:lnTo>
                      <a:pt x="183" y="25"/>
                    </a:lnTo>
                    <a:lnTo>
                      <a:pt x="183" y="25"/>
                    </a:lnTo>
                    <a:lnTo>
                      <a:pt x="189" y="25"/>
                    </a:lnTo>
                    <a:lnTo>
                      <a:pt x="189" y="25"/>
                    </a:lnTo>
                    <a:lnTo>
                      <a:pt x="189" y="19"/>
                    </a:lnTo>
                    <a:lnTo>
                      <a:pt x="189" y="19"/>
                    </a:lnTo>
                    <a:lnTo>
                      <a:pt x="189" y="19"/>
                    </a:lnTo>
                    <a:lnTo>
                      <a:pt x="195" y="19"/>
                    </a:lnTo>
                    <a:lnTo>
                      <a:pt x="195" y="19"/>
                    </a:lnTo>
                    <a:lnTo>
                      <a:pt x="195" y="19"/>
                    </a:lnTo>
                    <a:lnTo>
                      <a:pt x="195" y="19"/>
                    </a:lnTo>
                    <a:lnTo>
                      <a:pt x="195" y="19"/>
                    </a:lnTo>
                    <a:lnTo>
                      <a:pt x="195" y="19"/>
                    </a:lnTo>
                    <a:lnTo>
                      <a:pt x="195" y="19"/>
                    </a:lnTo>
                    <a:lnTo>
                      <a:pt x="195" y="19"/>
                    </a:lnTo>
                    <a:lnTo>
                      <a:pt x="195" y="19"/>
                    </a:lnTo>
                    <a:lnTo>
                      <a:pt x="202" y="19"/>
                    </a:lnTo>
                    <a:lnTo>
                      <a:pt x="202" y="13"/>
                    </a:lnTo>
                    <a:lnTo>
                      <a:pt x="208" y="13"/>
                    </a:lnTo>
                    <a:lnTo>
                      <a:pt x="208" y="13"/>
                    </a:lnTo>
                    <a:lnTo>
                      <a:pt x="208" y="13"/>
                    </a:lnTo>
                    <a:lnTo>
                      <a:pt x="208" y="13"/>
                    </a:lnTo>
                    <a:lnTo>
                      <a:pt x="208" y="13"/>
                    </a:lnTo>
                    <a:lnTo>
                      <a:pt x="208" y="19"/>
                    </a:lnTo>
                    <a:lnTo>
                      <a:pt x="208" y="19"/>
                    </a:lnTo>
                    <a:lnTo>
                      <a:pt x="208" y="19"/>
                    </a:lnTo>
                    <a:lnTo>
                      <a:pt x="208" y="19"/>
                    </a:lnTo>
                    <a:lnTo>
                      <a:pt x="208" y="19"/>
                    </a:lnTo>
                    <a:lnTo>
                      <a:pt x="208" y="19"/>
                    </a:lnTo>
                    <a:lnTo>
                      <a:pt x="208" y="19"/>
                    </a:lnTo>
                    <a:lnTo>
                      <a:pt x="208" y="19"/>
                    </a:lnTo>
                    <a:lnTo>
                      <a:pt x="214" y="19"/>
                    </a:lnTo>
                    <a:lnTo>
                      <a:pt x="214" y="19"/>
                    </a:lnTo>
                    <a:lnTo>
                      <a:pt x="214" y="19"/>
                    </a:lnTo>
                    <a:lnTo>
                      <a:pt x="214" y="13"/>
                    </a:lnTo>
                    <a:lnTo>
                      <a:pt x="214" y="13"/>
                    </a:lnTo>
                    <a:lnTo>
                      <a:pt x="221" y="13"/>
                    </a:lnTo>
                    <a:lnTo>
                      <a:pt x="221" y="13"/>
                    </a:lnTo>
                    <a:lnTo>
                      <a:pt x="221" y="13"/>
                    </a:lnTo>
                    <a:lnTo>
                      <a:pt x="221" y="13"/>
                    </a:lnTo>
                    <a:lnTo>
                      <a:pt x="221" y="13"/>
                    </a:lnTo>
                    <a:lnTo>
                      <a:pt x="221" y="13"/>
                    </a:lnTo>
                    <a:lnTo>
                      <a:pt x="221" y="13"/>
                    </a:lnTo>
                    <a:lnTo>
                      <a:pt x="227" y="13"/>
                    </a:lnTo>
                    <a:lnTo>
                      <a:pt x="227" y="13"/>
                    </a:lnTo>
                    <a:lnTo>
                      <a:pt x="227" y="13"/>
                    </a:lnTo>
                    <a:lnTo>
                      <a:pt x="227" y="13"/>
                    </a:lnTo>
                    <a:lnTo>
                      <a:pt x="227" y="13"/>
                    </a:lnTo>
                    <a:lnTo>
                      <a:pt x="227" y="7"/>
                    </a:lnTo>
                    <a:lnTo>
                      <a:pt x="227" y="7"/>
                    </a:lnTo>
                    <a:lnTo>
                      <a:pt x="227" y="7"/>
                    </a:lnTo>
                    <a:lnTo>
                      <a:pt x="227" y="7"/>
                    </a:lnTo>
                    <a:lnTo>
                      <a:pt x="227" y="7"/>
                    </a:lnTo>
                    <a:lnTo>
                      <a:pt x="227" y="7"/>
                    </a:lnTo>
                    <a:lnTo>
                      <a:pt x="227" y="7"/>
                    </a:lnTo>
                    <a:lnTo>
                      <a:pt x="227" y="7"/>
                    </a:lnTo>
                    <a:lnTo>
                      <a:pt x="227" y="7"/>
                    </a:lnTo>
                    <a:lnTo>
                      <a:pt x="227" y="7"/>
                    </a:lnTo>
                    <a:lnTo>
                      <a:pt x="227" y="7"/>
                    </a:lnTo>
                    <a:lnTo>
                      <a:pt x="227" y="7"/>
                    </a:lnTo>
                    <a:lnTo>
                      <a:pt x="227" y="7"/>
                    </a:lnTo>
                    <a:lnTo>
                      <a:pt x="233" y="7"/>
                    </a:lnTo>
                    <a:lnTo>
                      <a:pt x="233" y="7"/>
                    </a:lnTo>
                    <a:lnTo>
                      <a:pt x="233" y="7"/>
                    </a:lnTo>
                    <a:lnTo>
                      <a:pt x="233" y="7"/>
                    </a:lnTo>
                    <a:lnTo>
                      <a:pt x="233" y="7"/>
                    </a:lnTo>
                    <a:lnTo>
                      <a:pt x="233" y="7"/>
                    </a:lnTo>
                    <a:lnTo>
                      <a:pt x="233" y="0"/>
                    </a:lnTo>
                    <a:lnTo>
                      <a:pt x="233" y="0"/>
                    </a:lnTo>
                    <a:lnTo>
                      <a:pt x="233" y="0"/>
                    </a:lnTo>
                    <a:lnTo>
                      <a:pt x="233" y="0"/>
                    </a:lnTo>
                    <a:lnTo>
                      <a:pt x="233" y="0"/>
                    </a:lnTo>
                    <a:lnTo>
                      <a:pt x="233" y="0"/>
                    </a:lnTo>
                    <a:lnTo>
                      <a:pt x="233" y="0"/>
                    </a:lnTo>
                    <a:lnTo>
                      <a:pt x="233" y="0"/>
                    </a:lnTo>
                    <a:lnTo>
                      <a:pt x="239" y="0"/>
                    </a:lnTo>
                    <a:lnTo>
                      <a:pt x="239" y="0"/>
                    </a:lnTo>
                    <a:lnTo>
                      <a:pt x="239" y="0"/>
                    </a:lnTo>
                    <a:lnTo>
                      <a:pt x="239" y="0"/>
                    </a:lnTo>
                    <a:lnTo>
                      <a:pt x="239" y="0"/>
                    </a:lnTo>
                    <a:lnTo>
                      <a:pt x="239" y="0"/>
                    </a:lnTo>
                    <a:lnTo>
                      <a:pt x="239" y="0"/>
                    </a:lnTo>
                    <a:lnTo>
                      <a:pt x="239" y="0"/>
                    </a:lnTo>
                    <a:lnTo>
                      <a:pt x="239" y="0"/>
                    </a:lnTo>
                    <a:lnTo>
                      <a:pt x="239" y="0"/>
                    </a:lnTo>
                    <a:lnTo>
                      <a:pt x="239" y="0"/>
                    </a:lnTo>
                    <a:lnTo>
                      <a:pt x="239" y="0"/>
                    </a:lnTo>
                    <a:lnTo>
                      <a:pt x="246" y="0"/>
                    </a:lnTo>
                    <a:lnTo>
                      <a:pt x="246" y="0"/>
                    </a:lnTo>
                    <a:lnTo>
                      <a:pt x="246" y="0"/>
                    </a:lnTo>
                    <a:lnTo>
                      <a:pt x="246" y="0"/>
                    </a:lnTo>
                    <a:lnTo>
                      <a:pt x="246" y="0"/>
                    </a:lnTo>
                    <a:lnTo>
                      <a:pt x="246" y="0"/>
                    </a:lnTo>
                    <a:lnTo>
                      <a:pt x="239" y="0"/>
                    </a:lnTo>
                    <a:lnTo>
                      <a:pt x="239" y="0"/>
                    </a:lnTo>
                    <a:lnTo>
                      <a:pt x="239" y="0"/>
                    </a:lnTo>
                    <a:lnTo>
                      <a:pt x="239" y="0"/>
                    </a:lnTo>
                    <a:lnTo>
                      <a:pt x="239" y="0"/>
                    </a:lnTo>
                    <a:lnTo>
                      <a:pt x="239" y="7"/>
                    </a:lnTo>
                    <a:lnTo>
                      <a:pt x="239" y="7"/>
                    </a:lnTo>
                    <a:lnTo>
                      <a:pt x="239" y="7"/>
                    </a:lnTo>
                    <a:lnTo>
                      <a:pt x="239" y="7"/>
                    </a:lnTo>
                    <a:lnTo>
                      <a:pt x="239" y="7"/>
                    </a:lnTo>
                    <a:lnTo>
                      <a:pt x="239" y="7"/>
                    </a:lnTo>
                    <a:lnTo>
                      <a:pt x="239" y="7"/>
                    </a:lnTo>
                    <a:lnTo>
                      <a:pt x="239" y="7"/>
                    </a:lnTo>
                    <a:lnTo>
                      <a:pt x="233" y="7"/>
                    </a:lnTo>
                    <a:lnTo>
                      <a:pt x="239" y="7"/>
                    </a:lnTo>
                    <a:lnTo>
                      <a:pt x="239" y="7"/>
                    </a:lnTo>
                    <a:lnTo>
                      <a:pt x="239" y="7"/>
                    </a:lnTo>
                    <a:lnTo>
                      <a:pt x="233" y="7"/>
                    </a:lnTo>
                    <a:lnTo>
                      <a:pt x="233" y="13"/>
                    </a:lnTo>
                    <a:lnTo>
                      <a:pt x="233" y="13"/>
                    </a:lnTo>
                    <a:lnTo>
                      <a:pt x="233" y="13"/>
                    </a:lnTo>
                    <a:lnTo>
                      <a:pt x="233" y="13"/>
                    </a:lnTo>
                    <a:lnTo>
                      <a:pt x="233" y="13"/>
                    </a:lnTo>
                    <a:lnTo>
                      <a:pt x="233" y="13"/>
                    </a:lnTo>
                    <a:lnTo>
                      <a:pt x="233" y="13"/>
                    </a:lnTo>
                    <a:lnTo>
                      <a:pt x="233" y="13"/>
                    </a:lnTo>
                    <a:lnTo>
                      <a:pt x="233" y="13"/>
                    </a:lnTo>
                    <a:lnTo>
                      <a:pt x="233" y="13"/>
                    </a:lnTo>
                    <a:lnTo>
                      <a:pt x="233" y="19"/>
                    </a:lnTo>
                    <a:lnTo>
                      <a:pt x="233" y="19"/>
                    </a:lnTo>
                    <a:lnTo>
                      <a:pt x="233" y="19"/>
                    </a:lnTo>
                    <a:lnTo>
                      <a:pt x="233" y="19"/>
                    </a:lnTo>
                    <a:lnTo>
                      <a:pt x="233" y="19"/>
                    </a:lnTo>
                    <a:lnTo>
                      <a:pt x="233" y="19"/>
                    </a:lnTo>
                    <a:lnTo>
                      <a:pt x="233" y="19"/>
                    </a:lnTo>
                    <a:lnTo>
                      <a:pt x="233" y="25"/>
                    </a:lnTo>
                    <a:lnTo>
                      <a:pt x="233" y="25"/>
                    </a:lnTo>
                    <a:lnTo>
                      <a:pt x="233" y="25"/>
                    </a:lnTo>
                    <a:lnTo>
                      <a:pt x="233" y="25"/>
                    </a:lnTo>
                    <a:lnTo>
                      <a:pt x="233" y="25"/>
                    </a:lnTo>
                    <a:lnTo>
                      <a:pt x="233" y="25"/>
                    </a:lnTo>
                    <a:lnTo>
                      <a:pt x="233" y="25"/>
                    </a:lnTo>
                    <a:lnTo>
                      <a:pt x="239" y="25"/>
                    </a:lnTo>
                    <a:lnTo>
                      <a:pt x="239" y="25"/>
                    </a:lnTo>
                    <a:lnTo>
                      <a:pt x="239" y="25"/>
                    </a:lnTo>
                    <a:lnTo>
                      <a:pt x="239" y="25"/>
                    </a:lnTo>
                    <a:lnTo>
                      <a:pt x="239" y="19"/>
                    </a:lnTo>
                    <a:lnTo>
                      <a:pt x="239" y="19"/>
                    </a:lnTo>
                    <a:lnTo>
                      <a:pt x="239" y="19"/>
                    </a:lnTo>
                    <a:lnTo>
                      <a:pt x="239" y="19"/>
                    </a:lnTo>
                    <a:lnTo>
                      <a:pt x="239" y="19"/>
                    </a:lnTo>
                    <a:lnTo>
                      <a:pt x="239" y="19"/>
                    </a:lnTo>
                    <a:lnTo>
                      <a:pt x="239" y="19"/>
                    </a:lnTo>
                    <a:lnTo>
                      <a:pt x="239" y="13"/>
                    </a:lnTo>
                    <a:lnTo>
                      <a:pt x="239" y="13"/>
                    </a:lnTo>
                    <a:lnTo>
                      <a:pt x="239" y="13"/>
                    </a:lnTo>
                    <a:lnTo>
                      <a:pt x="246" y="19"/>
                    </a:lnTo>
                    <a:lnTo>
                      <a:pt x="246" y="19"/>
                    </a:lnTo>
                    <a:lnTo>
                      <a:pt x="246" y="19"/>
                    </a:lnTo>
                    <a:lnTo>
                      <a:pt x="246" y="19"/>
                    </a:lnTo>
                    <a:lnTo>
                      <a:pt x="246" y="19"/>
                    </a:lnTo>
                    <a:lnTo>
                      <a:pt x="246" y="19"/>
                    </a:lnTo>
                    <a:lnTo>
                      <a:pt x="246" y="19"/>
                    </a:lnTo>
                    <a:lnTo>
                      <a:pt x="252" y="19"/>
                    </a:lnTo>
                    <a:lnTo>
                      <a:pt x="252" y="19"/>
                    </a:lnTo>
                    <a:lnTo>
                      <a:pt x="252" y="19"/>
                    </a:lnTo>
                    <a:lnTo>
                      <a:pt x="252" y="19"/>
                    </a:lnTo>
                    <a:lnTo>
                      <a:pt x="252" y="19"/>
                    </a:lnTo>
                  </a:path>
                </a:pathLst>
              </a:custGeom>
              <a:noFill/>
              <a:ln w="0">
                <a:solidFill>
                  <a:srgbClr val="000000"/>
                </a:solidFill>
                <a:prstDash val="solid"/>
                <a:round/>
                <a:headEnd/>
                <a:tailEnd/>
              </a:ln>
            </p:spPr>
            <p:txBody>
              <a:bodyPr/>
              <a:lstStyle/>
              <a:p>
                <a:endParaRPr lang="en-US" dirty="0"/>
              </a:p>
            </p:txBody>
          </p:sp>
          <p:sp>
            <p:nvSpPr>
              <p:cNvPr id="82207" name="Freeform 14623"/>
              <p:cNvSpPr>
                <a:spLocks/>
              </p:cNvSpPr>
              <p:nvPr/>
            </p:nvSpPr>
            <p:spPr bwMode="auto">
              <a:xfrm>
                <a:off x="1258" y="777"/>
                <a:ext cx="151" cy="201"/>
              </a:xfrm>
              <a:custGeom>
                <a:avLst/>
                <a:gdLst/>
                <a:ahLst/>
                <a:cxnLst>
                  <a:cxn ang="0">
                    <a:pos x="31" y="182"/>
                  </a:cxn>
                  <a:cxn ang="0">
                    <a:pos x="50" y="176"/>
                  </a:cxn>
                  <a:cxn ang="0">
                    <a:pos x="63" y="170"/>
                  </a:cxn>
                  <a:cxn ang="0">
                    <a:pos x="69" y="170"/>
                  </a:cxn>
                  <a:cxn ang="0">
                    <a:pos x="75" y="176"/>
                  </a:cxn>
                  <a:cxn ang="0">
                    <a:pos x="82" y="182"/>
                  </a:cxn>
                  <a:cxn ang="0">
                    <a:pos x="94" y="176"/>
                  </a:cxn>
                  <a:cxn ang="0">
                    <a:pos x="107" y="176"/>
                  </a:cxn>
                  <a:cxn ang="0">
                    <a:pos x="126" y="163"/>
                  </a:cxn>
                  <a:cxn ang="0">
                    <a:pos x="138" y="145"/>
                  </a:cxn>
                  <a:cxn ang="0">
                    <a:pos x="138" y="132"/>
                  </a:cxn>
                  <a:cxn ang="0">
                    <a:pos x="145" y="119"/>
                  </a:cxn>
                  <a:cxn ang="0">
                    <a:pos x="151" y="113"/>
                  </a:cxn>
                  <a:cxn ang="0">
                    <a:pos x="145" y="100"/>
                  </a:cxn>
                  <a:cxn ang="0">
                    <a:pos x="145" y="94"/>
                  </a:cxn>
                  <a:cxn ang="0">
                    <a:pos x="138" y="94"/>
                  </a:cxn>
                  <a:cxn ang="0">
                    <a:pos x="138" y="94"/>
                  </a:cxn>
                  <a:cxn ang="0">
                    <a:pos x="126" y="82"/>
                  </a:cxn>
                  <a:cxn ang="0">
                    <a:pos x="119" y="82"/>
                  </a:cxn>
                  <a:cxn ang="0">
                    <a:pos x="107" y="100"/>
                  </a:cxn>
                  <a:cxn ang="0">
                    <a:pos x="107" y="94"/>
                  </a:cxn>
                  <a:cxn ang="0">
                    <a:pos x="113" y="82"/>
                  </a:cxn>
                  <a:cxn ang="0">
                    <a:pos x="107" y="75"/>
                  </a:cxn>
                  <a:cxn ang="0">
                    <a:pos x="119" y="82"/>
                  </a:cxn>
                  <a:cxn ang="0">
                    <a:pos x="132" y="69"/>
                  </a:cxn>
                  <a:cxn ang="0">
                    <a:pos x="126" y="63"/>
                  </a:cxn>
                  <a:cxn ang="0">
                    <a:pos x="119" y="63"/>
                  </a:cxn>
                  <a:cxn ang="0">
                    <a:pos x="113" y="69"/>
                  </a:cxn>
                  <a:cxn ang="0">
                    <a:pos x="107" y="63"/>
                  </a:cxn>
                  <a:cxn ang="0">
                    <a:pos x="119" y="63"/>
                  </a:cxn>
                  <a:cxn ang="0">
                    <a:pos x="113" y="56"/>
                  </a:cxn>
                  <a:cxn ang="0">
                    <a:pos x="119" y="50"/>
                  </a:cxn>
                  <a:cxn ang="0">
                    <a:pos x="126" y="44"/>
                  </a:cxn>
                  <a:cxn ang="0">
                    <a:pos x="126" y="38"/>
                  </a:cxn>
                  <a:cxn ang="0">
                    <a:pos x="132" y="31"/>
                  </a:cxn>
                  <a:cxn ang="0">
                    <a:pos x="138" y="31"/>
                  </a:cxn>
                  <a:cxn ang="0">
                    <a:pos x="138" y="25"/>
                  </a:cxn>
                  <a:cxn ang="0">
                    <a:pos x="126" y="19"/>
                  </a:cxn>
                  <a:cxn ang="0">
                    <a:pos x="88" y="0"/>
                  </a:cxn>
                  <a:cxn ang="0">
                    <a:pos x="88" y="19"/>
                  </a:cxn>
                  <a:cxn ang="0">
                    <a:pos x="94" y="19"/>
                  </a:cxn>
                  <a:cxn ang="0">
                    <a:pos x="94" y="25"/>
                  </a:cxn>
                  <a:cxn ang="0">
                    <a:pos x="88" y="19"/>
                  </a:cxn>
                  <a:cxn ang="0">
                    <a:pos x="88" y="25"/>
                  </a:cxn>
                  <a:cxn ang="0">
                    <a:pos x="88" y="31"/>
                  </a:cxn>
                  <a:cxn ang="0">
                    <a:pos x="75" y="31"/>
                  </a:cxn>
                  <a:cxn ang="0">
                    <a:pos x="69" y="31"/>
                  </a:cxn>
                  <a:cxn ang="0">
                    <a:pos x="56" y="25"/>
                  </a:cxn>
                  <a:cxn ang="0">
                    <a:pos x="56" y="31"/>
                  </a:cxn>
                  <a:cxn ang="0">
                    <a:pos x="63" y="31"/>
                  </a:cxn>
                  <a:cxn ang="0">
                    <a:pos x="69" y="38"/>
                  </a:cxn>
                  <a:cxn ang="0">
                    <a:pos x="63" y="44"/>
                  </a:cxn>
                  <a:cxn ang="0">
                    <a:pos x="63" y="50"/>
                  </a:cxn>
                  <a:cxn ang="0">
                    <a:pos x="63" y="38"/>
                  </a:cxn>
                  <a:cxn ang="0">
                    <a:pos x="50" y="31"/>
                  </a:cxn>
                  <a:cxn ang="0">
                    <a:pos x="44" y="31"/>
                  </a:cxn>
                  <a:cxn ang="0">
                    <a:pos x="31" y="38"/>
                  </a:cxn>
                  <a:cxn ang="0">
                    <a:pos x="25" y="50"/>
                  </a:cxn>
                  <a:cxn ang="0">
                    <a:pos x="25" y="50"/>
                  </a:cxn>
                  <a:cxn ang="0">
                    <a:pos x="12" y="56"/>
                  </a:cxn>
                  <a:cxn ang="0">
                    <a:pos x="0" y="63"/>
                  </a:cxn>
                  <a:cxn ang="0">
                    <a:pos x="12" y="56"/>
                  </a:cxn>
                </a:cxnLst>
                <a:rect l="0" t="0" r="r" b="b"/>
                <a:pathLst>
                  <a:path w="151" h="201">
                    <a:moveTo>
                      <a:pt x="25" y="201"/>
                    </a:moveTo>
                    <a:lnTo>
                      <a:pt x="25" y="201"/>
                    </a:lnTo>
                    <a:lnTo>
                      <a:pt x="25" y="195"/>
                    </a:lnTo>
                    <a:lnTo>
                      <a:pt x="19" y="195"/>
                    </a:lnTo>
                    <a:lnTo>
                      <a:pt x="19" y="195"/>
                    </a:lnTo>
                    <a:lnTo>
                      <a:pt x="25" y="195"/>
                    </a:lnTo>
                    <a:lnTo>
                      <a:pt x="25" y="195"/>
                    </a:lnTo>
                    <a:lnTo>
                      <a:pt x="25" y="195"/>
                    </a:lnTo>
                    <a:lnTo>
                      <a:pt x="25" y="195"/>
                    </a:lnTo>
                    <a:lnTo>
                      <a:pt x="25" y="195"/>
                    </a:lnTo>
                    <a:lnTo>
                      <a:pt x="25" y="195"/>
                    </a:lnTo>
                    <a:lnTo>
                      <a:pt x="25" y="195"/>
                    </a:lnTo>
                    <a:lnTo>
                      <a:pt x="25" y="189"/>
                    </a:lnTo>
                    <a:lnTo>
                      <a:pt x="25" y="189"/>
                    </a:lnTo>
                    <a:lnTo>
                      <a:pt x="31" y="182"/>
                    </a:lnTo>
                    <a:lnTo>
                      <a:pt x="31" y="182"/>
                    </a:lnTo>
                    <a:lnTo>
                      <a:pt x="38" y="182"/>
                    </a:lnTo>
                    <a:lnTo>
                      <a:pt x="38" y="182"/>
                    </a:lnTo>
                    <a:lnTo>
                      <a:pt x="38" y="182"/>
                    </a:lnTo>
                    <a:lnTo>
                      <a:pt x="38" y="182"/>
                    </a:lnTo>
                    <a:lnTo>
                      <a:pt x="38" y="182"/>
                    </a:lnTo>
                    <a:lnTo>
                      <a:pt x="38" y="182"/>
                    </a:lnTo>
                    <a:lnTo>
                      <a:pt x="38" y="182"/>
                    </a:lnTo>
                    <a:lnTo>
                      <a:pt x="38" y="182"/>
                    </a:lnTo>
                    <a:lnTo>
                      <a:pt x="38" y="182"/>
                    </a:lnTo>
                    <a:lnTo>
                      <a:pt x="38" y="182"/>
                    </a:lnTo>
                    <a:lnTo>
                      <a:pt x="44" y="182"/>
                    </a:lnTo>
                    <a:lnTo>
                      <a:pt x="44" y="182"/>
                    </a:lnTo>
                    <a:lnTo>
                      <a:pt x="44" y="176"/>
                    </a:lnTo>
                    <a:lnTo>
                      <a:pt x="44" y="176"/>
                    </a:lnTo>
                    <a:lnTo>
                      <a:pt x="44" y="176"/>
                    </a:lnTo>
                    <a:lnTo>
                      <a:pt x="50" y="176"/>
                    </a:lnTo>
                    <a:lnTo>
                      <a:pt x="50" y="176"/>
                    </a:lnTo>
                    <a:lnTo>
                      <a:pt x="50" y="176"/>
                    </a:lnTo>
                    <a:lnTo>
                      <a:pt x="50" y="176"/>
                    </a:lnTo>
                    <a:lnTo>
                      <a:pt x="50" y="176"/>
                    </a:lnTo>
                    <a:lnTo>
                      <a:pt x="50" y="176"/>
                    </a:lnTo>
                    <a:lnTo>
                      <a:pt x="56" y="176"/>
                    </a:lnTo>
                    <a:lnTo>
                      <a:pt x="56" y="176"/>
                    </a:lnTo>
                    <a:lnTo>
                      <a:pt x="56" y="176"/>
                    </a:lnTo>
                    <a:lnTo>
                      <a:pt x="56" y="176"/>
                    </a:lnTo>
                    <a:lnTo>
                      <a:pt x="56" y="176"/>
                    </a:lnTo>
                    <a:lnTo>
                      <a:pt x="56" y="176"/>
                    </a:lnTo>
                    <a:lnTo>
                      <a:pt x="56" y="176"/>
                    </a:lnTo>
                    <a:lnTo>
                      <a:pt x="56" y="176"/>
                    </a:lnTo>
                    <a:lnTo>
                      <a:pt x="63" y="176"/>
                    </a:lnTo>
                    <a:lnTo>
                      <a:pt x="63" y="176"/>
                    </a:lnTo>
                    <a:lnTo>
                      <a:pt x="63" y="170"/>
                    </a:lnTo>
                    <a:lnTo>
                      <a:pt x="63" y="170"/>
                    </a:lnTo>
                    <a:lnTo>
                      <a:pt x="63" y="170"/>
                    </a:lnTo>
                    <a:lnTo>
                      <a:pt x="63" y="170"/>
                    </a:lnTo>
                    <a:lnTo>
                      <a:pt x="63" y="170"/>
                    </a:lnTo>
                    <a:lnTo>
                      <a:pt x="63" y="170"/>
                    </a:lnTo>
                    <a:lnTo>
                      <a:pt x="63" y="170"/>
                    </a:lnTo>
                    <a:lnTo>
                      <a:pt x="63" y="176"/>
                    </a:lnTo>
                    <a:lnTo>
                      <a:pt x="63" y="176"/>
                    </a:lnTo>
                    <a:lnTo>
                      <a:pt x="63" y="176"/>
                    </a:lnTo>
                    <a:lnTo>
                      <a:pt x="63" y="176"/>
                    </a:lnTo>
                    <a:lnTo>
                      <a:pt x="63" y="176"/>
                    </a:lnTo>
                    <a:lnTo>
                      <a:pt x="69" y="176"/>
                    </a:lnTo>
                    <a:lnTo>
                      <a:pt x="69" y="176"/>
                    </a:lnTo>
                    <a:lnTo>
                      <a:pt x="69" y="176"/>
                    </a:lnTo>
                    <a:lnTo>
                      <a:pt x="69" y="176"/>
                    </a:lnTo>
                    <a:lnTo>
                      <a:pt x="69" y="170"/>
                    </a:lnTo>
                    <a:lnTo>
                      <a:pt x="69" y="170"/>
                    </a:lnTo>
                    <a:lnTo>
                      <a:pt x="69" y="170"/>
                    </a:lnTo>
                    <a:lnTo>
                      <a:pt x="69" y="170"/>
                    </a:lnTo>
                    <a:lnTo>
                      <a:pt x="69" y="170"/>
                    </a:lnTo>
                    <a:lnTo>
                      <a:pt x="69" y="170"/>
                    </a:lnTo>
                    <a:lnTo>
                      <a:pt x="69" y="170"/>
                    </a:lnTo>
                    <a:lnTo>
                      <a:pt x="69" y="170"/>
                    </a:lnTo>
                    <a:lnTo>
                      <a:pt x="69" y="170"/>
                    </a:lnTo>
                    <a:lnTo>
                      <a:pt x="69" y="170"/>
                    </a:lnTo>
                    <a:lnTo>
                      <a:pt x="75" y="170"/>
                    </a:lnTo>
                    <a:lnTo>
                      <a:pt x="75" y="170"/>
                    </a:lnTo>
                    <a:lnTo>
                      <a:pt x="75" y="170"/>
                    </a:lnTo>
                    <a:lnTo>
                      <a:pt x="75" y="170"/>
                    </a:lnTo>
                    <a:lnTo>
                      <a:pt x="75" y="170"/>
                    </a:lnTo>
                    <a:lnTo>
                      <a:pt x="75" y="170"/>
                    </a:lnTo>
                    <a:lnTo>
                      <a:pt x="75" y="176"/>
                    </a:lnTo>
                    <a:lnTo>
                      <a:pt x="69" y="176"/>
                    </a:lnTo>
                    <a:lnTo>
                      <a:pt x="69" y="176"/>
                    </a:lnTo>
                    <a:lnTo>
                      <a:pt x="75" y="176"/>
                    </a:lnTo>
                    <a:lnTo>
                      <a:pt x="75" y="176"/>
                    </a:lnTo>
                    <a:lnTo>
                      <a:pt x="75" y="182"/>
                    </a:lnTo>
                    <a:lnTo>
                      <a:pt x="75" y="182"/>
                    </a:lnTo>
                    <a:lnTo>
                      <a:pt x="75" y="182"/>
                    </a:lnTo>
                    <a:lnTo>
                      <a:pt x="75" y="182"/>
                    </a:lnTo>
                    <a:lnTo>
                      <a:pt x="75" y="182"/>
                    </a:lnTo>
                    <a:lnTo>
                      <a:pt x="75" y="182"/>
                    </a:lnTo>
                    <a:lnTo>
                      <a:pt x="75" y="182"/>
                    </a:lnTo>
                    <a:lnTo>
                      <a:pt x="82" y="182"/>
                    </a:lnTo>
                    <a:lnTo>
                      <a:pt x="82" y="182"/>
                    </a:lnTo>
                    <a:lnTo>
                      <a:pt x="82" y="182"/>
                    </a:lnTo>
                    <a:lnTo>
                      <a:pt x="82" y="182"/>
                    </a:lnTo>
                    <a:lnTo>
                      <a:pt x="82" y="182"/>
                    </a:lnTo>
                    <a:lnTo>
                      <a:pt x="82" y="176"/>
                    </a:lnTo>
                    <a:lnTo>
                      <a:pt x="82" y="176"/>
                    </a:lnTo>
                    <a:lnTo>
                      <a:pt x="82" y="176"/>
                    </a:lnTo>
                    <a:lnTo>
                      <a:pt x="82" y="176"/>
                    </a:lnTo>
                    <a:lnTo>
                      <a:pt x="82" y="176"/>
                    </a:lnTo>
                    <a:lnTo>
                      <a:pt x="82" y="176"/>
                    </a:lnTo>
                    <a:lnTo>
                      <a:pt x="82" y="170"/>
                    </a:lnTo>
                    <a:lnTo>
                      <a:pt x="88" y="170"/>
                    </a:lnTo>
                    <a:lnTo>
                      <a:pt x="88" y="170"/>
                    </a:lnTo>
                    <a:lnTo>
                      <a:pt x="88" y="170"/>
                    </a:lnTo>
                    <a:lnTo>
                      <a:pt x="88" y="170"/>
                    </a:lnTo>
                    <a:lnTo>
                      <a:pt x="94" y="170"/>
                    </a:lnTo>
                    <a:lnTo>
                      <a:pt x="94" y="176"/>
                    </a:lnTo>
                    <a:lnTo>
                      <a:pt x="94" y="176"/>
                    </a:lnTo>
                    <a:lnTo>
                      <a:pt x="94" y="176"/>
                    </a:lnTo>
                    <a:lnTo>
                      <a:pt x="94" y="176"/>
                    </a:lnTo>
                    <a:lnTo>
                      <a:pt x="94" y="182"/>
                    </a:lnTo>
                    <a:lnTo>
                      <a:pt x="101" y="182"/>
                    </a:lnTo>
                    <a:lnTo>
                      <a:pt x="101" y="182"/>
                    </a:lnTo>
                    <a:lnTo>
                      <a:pt x="101" y="182"/>
                    </a:lnTo>
                    <a:lnTo>
                      <a:pt x="101" y="182"/>
                    </a:lnTo>
                    <a:lnTo>
                      <a:pt x="101" y="176"/>
                    </a:lnTo>
                    <a:lnTo>
                      <a:pt x="101" y="176"/>
                    </a:lnTo>
                    <a:lnTo>
                      <a:pt x="101" y="176"/>
                    </a:lnTo>
                    <a:lnTo>
                      <a:pt x="101" y="176"/>
                    </a:lnTo>
                    <a:lnTo>
                      <a:pt x="101" y="176"/>
                    </a:lnTo>
                    <a:lnTo>
                      <a:pt x="101" y="176"/>
                    </a:lnTo>
                    <a:lnTo>
                      <a:pt x="107" y="176"/>
                    </a:lnTo>
                    <a:lnTo>
                      <a:pt x="107" y="176"/>
                    </a:lnTo>
                    <a:lnTo>
                      <a:pt x="107" y="176"/>
                    </a:lnTo>
                    <a:lnTo>
                      <a:pt x="107" y="176"/>
                    </a:lnTo>
                    <a:lnTo>
                      <a:pt x="107" y="176"/>
                    </a:lnTo>
                    <a:lnTo>
                      <a:pt x="107" y="176"/>
                    </a:lnTo>
                    <a:lnTo>
                      <a:pt x="113" y="170"/>
                    </a:lnTo>
                    <a:lnTo>
                      <a:pt x="113" y="170"/>
                    </a:lnTo>
                    <a:lnTo>
                      <a:pt x="113" y="170"/>
                    </a:lnTo>
                    <a:lnTo>
                      <a:pt x="113" y="170"/>
                    </a:lnTo>
                    <a:lnTo>
                      <a:pt x="113" y="170"/>
                    </a:lnTo>
                    <a:lnTo>
                      <a:pt x="113" y="170"/>
                    </a:lnTo>
                    <a:lnTo>
                      <a:pt x="113" y="170"/>
                    </a:lnTo>
                    <a:lnTo>
                      <a:pt x="119" y="170"/>
                    </a:lnTo>
                    <a:lnTo>
                      <a:pt x="119" y="170"/>
                    </a:lnTo>
                    <a:lnTo>
                      <a:pt x="119" y="170"/>
                    </a:lnTo>
                    <a:lnTo>
                      <a:pt x="119" y="170"/>
                    </a:lnTo>
                    <a:lnTo>
                      <a:pt x="119" y="170"/>
                    </a:lnTo>
                    <a:lnTo>
                      <a:pt x="119" y="163"/>
                    </a:lnTo>
                    <a:lnTo>
                      <a:pt x="119" y="163"/>
                    </a:lnTo>
                    <a:lnTo>
                      <a:pt x="126" y="163"/>
                    </a:lnTo>
                    <a:lnTo>
                      <a:pt x="126" y="157"/>
                    </a:lnTo>
                    <a:lnTo>
                      <a:pt x="126" y="151"/>
                    </a:lnTo>
                    <a:lnTo>
                      <a:pt x="126" y="151"/>
                    </a:lnTo>
                    <a:lnTo>
                      <a:pt x="132" y="151"/>
                    </a:lnTo>
                    <a:lnTo>
                      <a:pt x="132" y="151"/>
                    </a:lnTo>
                    <a:lnTo>
                      <a:pt x="132" y="151"/>
                    </a:lnTo>
                    <a:lnTo>
                      <a:pt x="132" y="151"/>
                    </a:lnTo>
                    <a:lnTo>
                      <a:pt x="132" y="151"/>
                    </a:lnTo>
                    <a:lnTo>
                      <a:pt x="132" y="151"/>
                    </a:lnTo>
                    <a:lnTo>
                      <a:pt x="132" y="151"/>
                    </a:lnTo>
                    <a:lnTo>
                      <a:pt x="138" y="151"/>
                    </a:lnTo>
                    <a:lnTo>
                      <a:pt x="138" y="151"/>
                    </a:lnTo>
                    <a:lnTo>
                      <a:pt x="138" y="151"/>
                    </a:lnTo>
                    <a:lnTo>
                      <a:pt x="138" y="145"/>
                    </a:lnTo>
                    <a:lnTo>
                      <a:pt x="138" y="145"/>
                    </a:lnTo>
                    <a:lnTo>
                      <a:pt x="138" y="145"/>
                    </a:lnTo>
                    <a:lnTo>
                      <a:pt x="138" y="145"/>
                    </a:lnTo>
                    <a:lnTo>
                      <a:pt x="138" y="145"/>
                    </a:lnTo>
                    <a:lnTo>
                      <a:pt x="138" y="145"/>
                    </a:lnTo>
                    <a:lnTo>
                      <a:pt x="138" y="145"/>
                    </a:lnTo>
                    <a:lnTo>
                      <a:pt x="138" y="145"/>
                    </a:lnTo>
                    <a:lnTo>
                      <a:pt x="138" y="145"/>
                    </a:lnTo>
                    <a:lnTo>
                      <a:pt x="138" y="138"/>
                    </a:lnTo>
                    <a:lnTo>
                      <a:pt x="145" y="138"/>
                    </a:lnTo>
                    <a:lnTo>
                      <a:pt x="145" y="138"/>
                    </a:lnTo>
                    <a:lnTo>
                      <a:pt x="145" y="138"/>
                    </a:lnTo>
                    <a:lnTo>
                      <a:pt x="145" y="132"/>
                    </a:lnTo>
                    <a:lnTo>
                      <a:pt x="138" y="132"/>
                    </a:lnTo>
                    <a:lnTo>
                      <a:pt x="138" y="132"/>
                    </a:lnTo>
                    <a:lnTo>
                      <a:pt x="138" y="132"/>
                    </a:lnTo>
                    <a:lnTo>
                      <a:pt x="138" y="132"/>
                    </a:lnTo>
                    <a:lnTo>
                      <a:pt x="138" y="132"/>
                    </a:lnTo>
                    <a:lnTo>
                      <a:pt x="138" y="138"/>
                    </a:lnTo>
                    <a:lnTo>
                      <a:pt x="138" y="138"/>
                    </a:lnTo>
                    <a:lnTo>
                      <a:pt x="138" y="138"/>
                    </a:lnTo>
                    <a:lnTo>
                      <a:pt x="138" y="138"/>
                    </a:lnTo>
                    <a:lnTo>
                      <a:pt x="138" y="138"/>
                    </a:lnTo>
                    <a:lnTo>
                      <a:pt x="138" y="138"/>
                    </a:lnTo>
                    <a:lnTo>
                      <a:pt x="138" y="132"/>
                    </a:lnTo>
                    <a:lnTo>
                      <a:pt x="138" y="132"/>
                    </a:lnTo>
                    <a:lnTo>
                      <a:pt x="138" y="132"/>
                    </a:lnTo>
                    <a:lnTo>
                      <a:pt x="138" y="126"/>
                    </a:lnTo>
                    <a:lnTo>
                      <a:pt x="138" y="126"/>
                    </a:lnTo>
                    <a:lnTo>
                      <a:pt x="138" y="126"/>
                    </a:lnTo>
                    <a:lnTo>
                      <a:pt x="145" y="126"/>
                    </a:lnTo>
                    <a:lnTo>
                      <a:pt x="145" y="119"/>
                    </a:lnTo>
                    <a:lnTo>
                      <a:pt x="145" y="119"/>
                    </a:lnTo>
                    <a:lnTo>
                      <a:pt x="145" y="119"/>
                    </a:lnTo>
                    <a:lnTo>
                      <a:pt x="145" y="119"/>
                    </a:lnTo>
                    <a:lnTo>
                      <a:pt x="145" y="119"/>
                    </a:lnTo>
                    <a:lnTo>
                      <a:pt x="151" y="119"/>
                    </a:lnTo>
                    <a:lnTo>
                      <a:pt x="151" y="119"/>
                    </a:lnTo>
                    <a:lnTo>
                      <a:pt x="151" y="119"/>
                    </a:lnTo>
                    <a:lnTo>
                      <a:pt x="151" y="119"/>
                    </a:lnTo>
                    <a:lnTo>
                      <a:pt x="151" y="119"/>
                    </a:lnTo>
                    <a:lnTo>
                      <a:pt x="151" y="119"/>
                    </a:lnTo>
                    <a:lnTo>
                      <a:pt x="151" y="113"/>
                    </a:lnTo>
                    <a:lnTo>
                      <a:pt x="151" y="113"/>
                    </a:lnTo>
                    <a:lnTo>
                      <a:pt x="151" y="113"/>
                    </a:lnTo>
                    <a:lnTo>
                      <a:pt x="151" y="113"/>
                    </a:lnTo>
                    <a:lnTo>
                      <a:pt x="151" y="113"/>
                    </a:lnTo>
                    <a:lnTo>
                      <a:pt x="151" y="113"/>
                    </a:lnTo>
                    <a:lnTo>
                      <a:pt x="151" y="113"/>
                    </a:lnTo>
                    <a:lnTo>
                      <a:pt x="151" y="113"/>
                    </a:lnTo>
                    <a:lnTo>
                      <a:pt x="151" y="113"/>
                    </a:lnTo>
                    <a:lnTo>
                      <a:pt x="151" y="107"/>
                    </a:lnTo>
                    <a:lnTo>
                      <a:pt x="151" y="107"/>
                    </a:lnTo>
                    <a:lnTo>
                      <a:pt x="151" y="107"/>
                    </a:lnTo>
                    <a:lnTo>
                      <a:pt x="151" y="107"/>
                    </a:lnTo>
                    <a:lnTo>
                      <a:pt x="151" y="107"/>
                    </a:lnTo>
                    <a:lnTo>
                      <a:pt x="151" y="100"/>
                    </a:lnTo>
                    <a:lnTo>
                      <a:pt x="145" y="100"/>
                    </a:lnTo>
                    <a:lnTo>
                      <a:pt x="145" y="100"/>
                    </a:lnTo>
                    <a:lnTo>
                      <a:pt x="145" y="100"/>
                    </a:lnTo>
                    <a:lnTo>
                      <a:pt x="145" y="100"/>
                    </a:lnTo>
                    <a:lnTo>
                      <a:pt x="145" y="100"/>
                    </a:lnTo>
                    <a:lnTo>
                      <a:pt x="145" y="100"/>
                    </a:lnTo>
                    <a:lnTo>
                      <a:pt x="145" y="100"/>
                    </a:lnTo>
                    <a:lnTo>
                      <a:pt x="145" y="100"/>
                    </a:lnTo>
                    <a:lnTo>
                      <a:pt x="145" y="100"/>
                    </a:lnTo>
                    <a:lnTo>
                      <a:pt x="145" y="100"/>
                    </a:lnTo>
                    <a:lnTo>
                      <a:pt x="145" y="100"/>
                    </a:lnTo>
                    <a:lnTo>
                      <a:pt x="145" y="100"/>
                    </a:lnTo>
                    <a:lnTo>
                      <a:pt x="145" y="100"/>
                    </a:lnTo>
                    <a:lnTo>
                      <a:pt x="138" y="100"/>
                    </a:lnTo>
                    <a:lnTo>
                      <a:pt x="138" y="100"/>
                    </a:lnTo>
                    <a:lnTo>
                      <a:pt x="145" y="100"/>
                    </a:lnTo>
                    <a:lnTo>
                      <a:pt x="145" y="100"/>
                    </a:lnTo>
                    <a:lnTo>
                      <a:pt x="145" y="100"/>
                    </a:lnTo>
                    <a:lnTo>
                      <a:pt x="138" y="100"/>
                    </a:lnTo>
                    <a:lnTo>
                      <a:pt x="138" y="94"/>
                    </a:lnTo>
                    <a:lnTo>
                      <a:pt x="138" y="94"/>
                    </a:lnTo>
                    <a:lnTo>
                      <a:pt x="145" y="94"/>
                    </a:lnTo>
                    <a:lnTo>
                      <a:pt x="145" y="94"/>
                    </a:lnTo>
                    <a:lnTo>
                      <a:pt x="145" y="94"/>
                    </a:lnTo>
                    <a:lnTo>
                      <a:pt x="145" y="94"/>
                    </a:lnTo>
                    <a:lnTo>
                      <a:pt x="145" y="94"/>
                    </a:lnTo>
                    <a:lnTo>
                      <a:pt x="145" y="94"/>
                    </a:lnTo>
                    <a:lnTo>
                      <a:pt x="145" y="94"/>
                    </a:lnTo>
                    <a:lnTo>
                      <a:pt x="145" y="94"/>
                    </a:lnTo>
                    <a:lnTo>
                      <a:pt x="145" y="94"/>
                    </a:lnTo>
                    <a:lnTo>
                      <a:pt x="145" y="94"/>
                    </a:lnTo>
                    <a:lnTo>
                      <a:pt x="145" y="94"/>
                    </a:lnTo>
                    <a:lnTo>
                      <a:pt x="145" y="94"/>
                    </a:lnTo>
                    <a:lnTo>
                      <a:pt x="145" y="94"/>
                    </a:lnTo>
                    <a:lnTo>
                      <a:pt x="145" y="94"/>
                    </a:lnTo>
                    <a:lnTo>
                      <a:pt x="145" y="94"/>
                    </a:lnTo>
                    <a:lnTo>
                      <a:pt x="145" y="94"/>
                    </a:lnTo>
                    <a:lnTo>
                      <a:pt x="138" y="94"/>
                    </a:lnTo>
                    <a:lnTo>
                      <a:pt x="138" y="94"/>
                    </a:lnTo>
                    <a:lnTo>
                      <a:pt x="138" y="94"/>
                    </a:lnTo>
                    <a:lnTo>
                      <a:pt x="138" y="94"/>
                    </a:lnTo>
                    <a:lnTo>
                      <a:pt x="138" y="94"/>
                    </a:lnTo>
                    <a:lnTo>
                      <a:pt x="138" y="94"/>
                    </a:lnTo>
                    <a:lnTo>
                      <a:pt x="138" y="94"/>
                    </a:lnTo>
                    <a:lnTo>
                      <a:pt x="138" y="94"/>
                    </a:lnTo>
                    <a:lnTo>
                      <a:pt x="138" y="94"/>
                    </a:lnTo>
                    <a:lnTo>
                      <a:pt x="138" y="94"/>
                    </a:lnTo>
                    <a:lnTo>
                      <a:pt x="138" y="94"/>
                    </a:lnTo>
                    <a:lnTo>
                      <a:pt x="138" y="94"/>
                    </a:lnTo>
                    <a:lnTo>
                      <a:pt x="138" y="94"/>
                    </a:lnTo>
                    <a:lnTo>
                      <a:pt x="138" y="94"/>
                    </a:lnTo>
                    <a:lnTo>
                      <a:pt x="138" y="94"/>
                    </a:lnTo>
                    <a:lnTo>
                      <a:pt x="138" y="94"/>
                    </a:lnTo>
                    <a:lnTo>
                      <a:pt x="138" y="94"/>
                    </a:lnTo>
                    <a:lnTo>
                      <a:pt x="138" y="94"/>
                    </a:lnTo>
                    <a:lnTo>
                      <a:pt x="138" y="94"/>
                    </a:lnTo>
                    <a:lnTo>
                      <a:pt x="138" y="94"/>
                    </a:lnTo>
                    <a:lnTo>
                      <a:pt x="138" y="88"/>
                    </a:lnTo>
                    <a:lnTo>
                      <a:pt x="138" y="88"/>
                    </a:lnTo>
                    <a:lnTo>
                      <a:pt x="138" y="88"/>
                    </a:lnTo>
                    <a:lnTo>
                      <a:pt x="132" y="88"/>
                    </a:lnTo>
                    <a:lnTo>
                      <a:pt x="132" y="88"/>
                    </a:lnTo>
                    <a:lnTo>
                      <a:pt x="132" y="88"/>
                    </a:lnTo>
                    <a:lnTo>
                      <a:pt x="126" y="88"/>
                    </a:lnTo>
                    <a:lnTo>
                      <a:pt x="126" y="88"/>
                    </a:lnTo>
                    <a:lnTo>
                      <a:pt x="126" y="88"/>
                    </a:lnTo>
                    <a:lnTo>
                      <a:pt x="126" y="88"/>
                    </a:lnTo>
                    <a:lnTo>
                      <a:pt x="126" y="88"/>
                    </a:lnTo>
                    <a:lnTo>
                      <a:pt x="126" y="88"/>
                    </a:lnTo>
                    <a:lnTo>
                      <a:pt x="126" y="82"/>
                    </a:lnTo>
                    <a:lnTo>
                      <a:pt x="126" y="82"/>
                    </a:lnTo>
                    <a:lnTo>
                      <a:pt x="126" y="88"/>
                    </a:lnTo>
                    <a:lnTo>
                      <a:pt x="126" y="82"/>
                    </a:lnTo>
                    <a:lnTo>
                      <a:pt x="126" y="82"/>
                    </a:lnTo>
                    <a:lnTo>
                      <a:pt x="126" y="82"/>
                    </a:lnTo>
                    <a:lnTo>
                      <a:pt x="126" y="88"/>
                    </a:lnTo>
                    <a:lnTo>
                      <a:pt x="119" y="88"/>
                    </a:lnTo>
                    <a:lnTo>
                      <a:pt x="126" y="88"/>
                    </a:lnTo>
                    <a:lnTo>
                      <a:pt x="119" y="88"/>
                    </a:lnTo>
                    <a:lnTo>
                      <a:pt x="119" y="88"/>
                    </a:lnTo>
                    <a:lnTo>
                      <a:pt x="119" y="88"/>
                    </a:lnTo>
                    <a:lnTo>
                      <a:pt x="119" y="88"/>
                    </a:lnTo>
                    <a:lnTo>
                      <a:pt x="119" y="88"/>
                    </a:lnTo>
                    <a:lnTo>
                      <a:pt x="119" y="82"/>
                    </a:lnTo>
                    <a:lnTo>
                      <a:pt x="119" y="82"/>
                    </a:lnTo>
                    <a:lnTo>
                      <a:pt x="119" y="82"/>
                    </a:lnTo>
                    <a:lnTo>
                      <a:pt x="119" y="82"/>
                    </a:lnTo>
                    <a:lnTo>
                      <a:pt x="119" y="82"/>
                    </a:lnTo>
                    <a:lnTo>
                      <a:pt x="119" y="82"/>
                    </a:lnTo>
                    <a:lnTo>
                      <a:pt x="119" y="82"/>
                    </a:lnTo>
                    <a:lnTo>
                      <a:pt x="119" y="82"/>
                    </a:lnTo>
                    <a:lnTo>
                      <a:pt x="119" y="82"/>
                    </a:lnTo>
                    <a:lnTo>
                      <a:pt x="119" y="82"/>
                    </a:lnTo>
                    <a:lnTo>
                      <a:pt x="119" y="82"/>
                    </a:lnTo>
                    <a:lnTo>
                      <a:pt x="119" y="82"/>
                    </a:lnTo>
                    <a:lnTo>
                      <a:pt x="113" y="82"/>
                    </a:lnTo>
                    <a:lnTo>
                      <a:pt x="113" y="82"/>
                    </a:lnTo>
                    <a:lnTo>
                      <a:pt x="113" y="82"/>
                    </a:lnTo>
                    <a:lnTo>
                      <a:pt x="113" y="88"/>
                    </a:lnTo>
                    <a:lnTo>
                      <a:pt x="113" y="88"/>
                    </a:lnTo>
                    <a:lnTo>
                      <a:pt x="113" y="88"/>
                    </a:lnTo>
                    <a:lnTo>
                      <a:pt x="107" y="94"/>
                    </a:lnTo>
                    <a:lnTo>
                      <a:pt x="107" y="94"/>
                    </a:lnTo>
                    <a:lnTo>
                      <a:pt x="107" y="94"/>
                    </a:lnTo>
                    <a:lnTo>
                      <a:pt x="107" y="100"/>
                    </a:lnTo>
                    <a:lnTo>
                      <a:pt x="107" y="100"/>
                    </a:lnTo>
                    <a:lnTo>
                      <a:pt x="107" y="100"/>
                    </a:lnTo>
                    <a:lnTo>
                      <a:pt x="107" y="100"/>
                    </a:lnTo>
                    <a:lnTo>
                      <a:pt x="107" y="100"/>
                    </a:lnTo>
                    <a:lnTo>
                      <a:pt x="107" y="100"/>
                    </a:lnTo>
                    <a:lnTo>
                      <a:pt x="107" y="100"/>
                    </a:lnTo>
                    <a:lnTo>
                      <a:pt x="107" y="100"/>
                    </a:lnTo>
                    <a:lnTo>
                      <a:pt x="107" y="100"/>
                    </a:lnTo>
                    <a:lnTo>
                      <a:pt x="107" y="100"/>
                    </a:lnTo>
                    <a:lnTo>
                      <a:pt x="107" y="94"/>
                    </a:lnTo>
                    <a:lnTo>
                      <a:pt x="107" y="94"/>
                    </a:lnTo>
                    <a:lnTo>
                      <a:pt x="107" y="94"/>
                    </a:lnTo>
                    <a:lnTo>
                      <a:pt x="107" y="94"/>
                    </a:lnTo>
                    <a:lnTo>
                      <a:pt x="107" y="94"/>
                    </a:lnTo>
                    <a:lnTo>
                      <a:pt x="107" y="94"/>
                    </a:lnTo>
                    <a:lnTo>
                      <a:pt x="107" y="94"/>
                    </a:lnTo>
                    <a:lnTo>
                      <a:pt x="107" y="88"/>
                    </a:lnTo>
                    <a:lnTo>
                      <a:pt x="107" y="88"/>
                    </a:lnTo>
                    <a:lnTo>
                      <a:pt x="101" y="88"/>
                    </a:lnTo>
                    <a:lnTo>
                      <a:pt x="101" y="88"/>
                    </a:lnTo>
                    <a:lnTo>
                      <a:pt x="101" y="88"/>
                    </a:lnTo>
                    <a:lnTo>
                      <a:pt x="101" y="88"/>
                    </a:lnTo>
                    <a:lnTo>
                      <a:pt x="107" y="88"/>
                    </a:lnTo>
                    <a:lnTo>
                      <a:pt x="107" y="88"/>
                    </a:lnTo>
                    <a:lnTo>
                      <a:pt x="107" y="88"/>
                    </a:lnTo>
                    <a:lnTo>
                      <a:pt x="107" y="88"/>
                    </a:lnTo>
                    <a:lnTo>
                      <a:pt x="113" y="88"/>
                    </a:lnTo>
                    <a:lnTo>
                      <a:pt x="113" y="88"/>
                    </a:lnTo>
                    <a:lnTo>
                      <a:pt x="113" y="88"/>
                    </a:lnTo>
                    <a:lnTo>
                      <a:pt x="107" y="88"/>
                    </a:lnTo>
                    <a:lnTo>
                      <a:pt x="107" y="82"/>
                    </a:lnTo>
                    <a:lnTo>
                      <a:pt x="113" y="82"/>
                    </a:lnTo>
                    <a:lnTo>
                      <a:pt x="113" y="82"/>
                    </a:lnTo>
                    <a:lnTo>
                      <a:pt x="113" y="82"/>
                    </a:lnTo>
                    <a:lnTo>
                      <a:pt x="113" y="82"/>
                    </a:lnTo>
                    <a:lnTo>
                      <a:pt x="113" y="82"/>
                    </a:lnTo>
                    <a:lnTo>
                      <a:pt x="113" y="82"/>
                    </a:lnTo>
                    <a:lnTo>
                      <a:pt x="113" y="82"/>
                    </a:lnTo>
                    <a:lnTo>
                      <a:pt x="113" y="82"/>
                    </a:lnTo>
                    <a:lnTo>
                      <a:pt x="113" y="82"/>
                    </a:lnTo>
                    <a:lnTo>
                      <a:pt x="113" y="82"/>
                    </a:lnTo>
                    <a:lnTo>
                      <a:pt x="113" y="75"/>
                    </a:lnTo>
                    <a:lnTo>
                      <a:pt x="113" y="75"/>
                    </a:lnTo>
                    <a:lnTo>
                      <a:pt x="113" y="75"/>
                    </a:lnTo>
                    <a:lnTo>
                      <a:pt x="107" y="75"/>
                    </a:lnTo>
                    <a:lnTo>
                      <a:pt x="107" y="75"/>
                    </a:lnTo>
                    <a:lnTo>
                      <a:pt x="107" y="75"/>
                    </a:lnTo>
                    <a:lnTo>
                      <a:pt x="107" y="75"/>
                    </a:lnTo>
                    <a:lnTo>
                      <a:pt x="113" y="75"/>
                    </a:lnTo>
                    <a:lnTo>
                      <a:pt x="113" y="75"/>
                    </a:lnTo>
                    <a:lnTo>
                      <a:pt x="113" y="75"/>
                    </a:lnTo>
                    <a:lnTo>
                      <a:pt x="113" y="75"/>
                    </a:lnTo>
                    <a:lnTo>
                      <a:pt x="119" y="75"/>
                    </a:lnTo>
                    <a:lnTo>
                      <a:pt x="119" y="82"/>
                    </a:lnTo>
                    <a:lnTo>
                      <a:pt x="119" y="82"/>
                    </a:lnTo>
                    <a:lnTo>
                      <a:pt x="119" y="75"/>
                    </a:lnTo>
                    <a:lnTo>
                      <a:pt x="119" y="75"/>
                    </a:lnTo>
                    <a:lnTo>
                      <a:pt x="119" y="75"/>
                    </a:lnTo>
                    <a:lnTo>
                      <a:pt x="119" y="75"/>
                    </a:lnTo>
                    <a:lnTo>
                      <a:pt x="119" y="75"/>
                    </a:lnTo>
                    <a:lnTo>
                      <a:pt x="126" y="75"/>
                    </a:lnTo>
                    <a:lnTo>
                      <a:pt x="126" y="75"/>
                    </a:lnTo>
                    <a:lnTo>
                      <a:pt x="126" y="82"/>
                    </a:lnTo>
                    <a:lnTo>
                      <a:pt x="119" y="82"/>
                    </a:lnTo>
                    <a:lnTo>
                      <a:pt x="119" y="82"/>
                    </a:lnTo>
                    <a:lnTo>
                      <a:pt x="126" y="82"/>
                    </a:lnTo>
                    <a:lnTo>
                      <a:pt x="126" y="82"/>
                    </a:lnTo>
                    <a:lnTo>
                      <a:pt x="126" y="82"/>
                    </a:lnTo>
                    <a:lnTo>
                      <a:pt x="126" y="82"/>
                    </a:lnTo>
                    <a:lnTo>
                      <a:pt x="126" y="82"/>
                    </a:lnTo>
                    <a:lnTo>
                      <a:pt x="126" y="82"/>
                    </a:lnTo>
                    <a:lnTo>
                      <a:pt x="126" y="82"/>
                    </a:lnTo>
                    <a:lnTo>
                      <a:pt x="126" y="82"/>
                    </a:lnTo>
                    <a:lnTo>
                      <a:pt x="126" y="82"/>
                    </a:lnTo>
                    <a:lnTo>
                      <a:pt x="126" y="82"/>
                    </a:lnTo>
                    <a:lnTo>
                      <a:pt x="132" y="75"/>
                    </a:lnTo>
                    <a:lnTo>
                      <a:pt x="132" y="75"/>
                    </a:lnTo>
                    <a:lnTo>
                      <a:pt x="132" y="75"/>
                    </a:lnTo>
                    <a:lnTo>
                      <a:pt x="132" y="75"/>
                    </a:lnTo>
                    <a:lnTo>
                      <a:pt x="132" y="69"/>
                    </a:lnTo>
                    <a:lnTo>
                      <a:pt x="126" y="69"/>
                    </a:lnTo>
                    <a:lnTo>
                      <a:pt x="126" y="69"/>
                    </a:lnTo>
                    <a:lnTo>
                      <a:pt x="126" y="69"/>
                    </a:lnTo>
                    <a:lnTo>
                      <a:pt x="126" y="69"/>
                    </a:lnTo>
                    <a:lnTo>
                      <a:pt x="126" y="69"/>
                    </a:lnTo>
                    <a:lnTo>
                      <a:pt x="126" y="69"/>
                    </a:lnTo>
                    <a:lnTo>
                      <a:pt x="126" y="69"/>
                    </a:lnTo>
                    <a:lnTo>
                      <a:pt x="126" y="69"/>
                    </a:lnTo>
                    <a:lnTo>
                      <a:pt x="126" y="69"/>
                    </a:lnTo>
                    <a:lnTo>
                      <a:pt x="126" y="63"/>
                    </a:lnTo>
                    <a:lnTo>
                      <a:pt x="126" y="63"/>
                    </a:lnTo>
                    <a:lnTo>
                      <a:pt x="126" y="63"/>
                    </a:lnTo>
                    <a:lnTo>
                      <a:pt x="126" y="63"/>
                    </a:lnTo>
                    <a:lnTo>
                      <a:pt x="126" y="63"/>
                    </a:lnTo>
                    <a:lnTo>
                      <a:pt x="126" y="63"/>
                    </a:lnTo>
                    <a:lnTo>
                      <a:pt x="126" y="63"/>
                    </a:lnTo>
                    <a:lnTo>
                      <a:pt x="126" y="63"/>
                    </a:lnTo>
                    <a:lnTo>
                      <a:pt x="126" y="63"/>
                    </a:lnTo>
                    <a:lnTo>
                      <a:pt x="126" y="63"/>
                    </a:lnTo>
                    <a:lnTo>
                      <a:pt x="126" y="63"/>
                    </a:lnTo>
                    <a:lnTo>
                      <a:pt x="126" y="63"/>
                    </a:lnTo>
                    <a:lnTo>
                      <a:pt x="126" y="63"/>
                    </a:lnTo>
                    <a:lnTo>
                      <a:pt x="126" y="63"/>
                    </a:lnTo>
                    <a:lnTo>
                      <a:pt x="126" y="63"/>
                    </a:lnTo>
                    <a:lnTo>
                      <a:pt x="126" y="63"/>
                    </a:lnTo>
                    <a:lnTo>
                      <a:pt x="126" y="63"/>
                    </a:lnTo>
                    <a:lnTo>
                      <a:pt x="119" y="63"/>
                    </a:lnTo>
                    <a:lnTo>
                      <a:pt x="119" y="63"/>
                    </a:lnTo>
                    <a:lnTo>
                      <a:pt x="119" y="63"/>
                    </a:lnTo>
                    <a:lnTo>
                      <a:pt x="119" y="63"/>
                    </a:lnTo>
                    <a:lnTo>
                      <a:pt x="119" y="63"/>
                    </a:lnTo>
                    <a:lnTo>
                      <a:pt x="119" y="63"/>
                    </a:lnTo>
                    <a:lnTo>
                      <a:pt x="119" y="63"/>
                    </a:lnTo>
                    <a:lnTo>
                      <a:pt x="119" y="63"/>
                    </a:lnTo>
                    <a:lnTo>
                      <a:pt x="119" y="63"/>
                    </a:lnTo>
                    <a:lnTo>
                      <a:pt x="119" y="63"/>
                    </a:lnTo>
                    <a:lnTo>
                      <a:pt x="119" y="63"/>
                    </a:lnTo>
                    <a:lnTo>
                      <a:pt x="119" y="63"/>
                    </a:lnTo>
                    <a:lnTo>
                      <a:pt x="119" y="63"/>
                    </a:lnTo>
                    <a:lnTo>
                      <a:pt x="113" y="69"/>
                    </a:lnTo>
                    <a:lnTo>
                      <a:pt x="113" y="69"/>
                    </a:lnTo>
                    <a:lnTo>
                      <a:pt x="113" y="69"/>
                    </a:lnTo>
                    <a:lnTo>
                      <a:pt x="113" y="69"/>
                    </a:lnTo>
                    <a:lnTo>
                      <a:pt x="113" y="69"/>
                    </a:lnTo>
                    <a:lnTo>
                      <a:pt x="113" y="69"/>
                    </a:lnTo>
                    <a:lnTo>
                      <a:pt x="113" y="69"/>
                    </a:lnTo>
                    <a:lnTo>
                      <a:pt x="113" y="69"/>
                    </a:lnTo>
                    <a:lnTo>
                      <a:pt x="113" y="69"/>
                    </a:lnTo>
                    <a:lnTo>
                      <a:pt x="113" y="69"/>
                    </a:lnTo>
                    <a:lnTo>
                      <a:pt x="113" y="69"/>
                    </a:lnTo>
                    <a:lnTo>
                      <a:pt x="113" y="63"/>
                    </a:lnTo>
                    <a:lnTo>
                      <a:pt x="113" y="69"/>
                    </a:lnTo>
                    <a:lnTo>
                      <a:pt x="113" y="69"/>
                    </a:lnTo>
                    <a:lnTo>
                      <a:pt x="113" y="63"/>
                    </a:lnTo>
                    <a:lnTo>
                      <a:pt x="113" y="63"/>
                    </a:lnTo>
                    <a:lnTo>
                      <a:pt x="113" y="63"/>
                    </a:lnTo>
                    <a:lnTo>
                      <a:pt x="113" y="63"/>
                    </a:lnTo>
                    <a:lnTo>
                      <a:pt x="107" y="63"/>
                    </a:lnTo>
                    <a:lnTo>
                      <a:pt x="107" y="63"/>
                    </a:lnTo>
                    <a:lnTo>
                      <a:pt x="113" y="63"/>
                    </a:lnTo>
                    <a:lnTo>
                      <a:pt x="113" y="63"/>
                    </a:lnTo>
                    <a:lnTo>
                      <a:pt x="113" y="63"/>
                    </a:lnTo>
                    <a:lnTo>
                      <a:pt x="107" y="63"/>
                    </a:lnTo>
                    <a:lnTo>
                      <a:pt x="107" y="63"/>
                    </a:lnTo>
                    <a:lnTo>
                      <a:pt x="107" y="63"/>
                    </a:lnTo>
                    <a:lnTo>
                      <a:pt x="113" y="63"/>
                    </a:lnTo>
                    <a:lnTo>
                      <a:pt x="113" y="63"/>
                    </a:lnTo>
                    <a:lnTo>
                      <a:pt x="113" y="63"/>
                    </a:lnTo>
                    <a:lnTo>
                      <a:pt x="113" y="63"/>
                    </a:lnTo>
                    <a:lnTo>
                      <a:pt x="113" y="63"/>
                    </a:lnTo>
                    <a:lnTo>
                      <a:pt x="113" y="63"/>
                    </a:lnTo>
                    <a:lnTo>
                      <a:pt x="113" y="63"/>
                    </a:lnTo>
                    <a:lnTo>
                      <a:pt x="113" y="63"/>
                    </a:lnTo>
                    <a:lnTo>
                      <a:pt x="113" y="63"/>
                    </a:lnTo>
                    <a:lnTo>
                      <a:pt x="119" y="63"/>
                    </a:lnTo>
                    <a:lnTo>
                      <a:pt x="119" y="63"/>
                    </a:lnTo>
                    <a:lnTo>
                      <a:pt x="113" y="63"/>
                    </a:lnTo>
                    <a:lnTo>
                      <a:pt x="113" y="63"/>
                    </a:lnTo>
                    <a:lnTo>
                      <a:pt x="119" y="63"/>
                    </a:lnTo>
                    <a:lnTo>
                      <a:pt x="119" y="63"/>
                    </a:lnTo>
                    <a:lnTo>
                      <a:pt x="119" y="63"/>
                    </a:lnTo>
                    <a:lnTo>
                      <a:pt x="119" y="63"/>
                    </a:lnTo>
                    <a:lnTo>
                      <a:pt x="119" y="63"/>
                    </a:lnTo>
                    <a:lnTo>
                      <a:pt x="113" y="63"/>
                    </a:lnTo>
                    <a:lnTo>
                      <a:pt x="113" y="56"/>
                    </a:lnTo>
                    <a:lnTo>
                      <a:pt x="119" y="56"/>
                    </a:lnTo>
                    <a:lnTo>
                      <a:pt x="119" y="56"/>
                    </a:lnTo>
                    <a:lnTo>
                      <a:pt x="113" y="56"/>
                    </a:lnTo>
                    <a:lnTo>
                      <a:pt x="113" y="56"/>
                    </a:lnTo>
                    <a:lnTo>
                      <a:pt x="113" y="56"/>
                    </a:lnTo>
                    <a:lnTo>
                      <a:pt x="113" y="56"/>
                    </a:lnTo>
                    <a:lnTo>
                      <a:pt x="113" y="56"/>
                    </a:lnTo>
                    <a:lnTo>
                      <a:pt x="113" y="56"/>
                    </a:lnTo>
                    <a:lnTo>
                      <a:pt x="113" y="56"/>
                    </a:lnTo>
                    <a:lnTo>
                      <a:pt x="113" y="56"/>
                    </a:lnTo>
                    <a:lnTo>
                      <a:pt x="113" y="56"/>
                    </a:lnTo>
                    <a:lnTo>
                      <a:pt x="113" y="56"/>
                    </a:lnTo>
                    <a:lnTo>
                      <a:pt x="113" y="56"/>
                    </a:lnTo>
                    <a:lnTo>
                      <a:pt x="113" y="50"/>
                    </a:lnTo>
                    <a:lnTo>
                      <a:pt x="113" y="50"/>
                    </a:lnTo>
                    <a:lnTo>
                      <a:pt x="113" y="50"/>
                    </a:lnTo>
                    <a:lnTo>
                      <a:pt x="113" y="50"/>
                    </a:lnTo>
                    <a:lnTo>
                      <a:pt x="113" y="50"/>
                    </a:lnTo>
                    <a:lnTo>
                      <a:pt x="113" y="50"/>
                    </a:lnTo>
                    <a:lnTo>
                      <a:pt x="113" y="50"/>
                    </a:lnTo>
                    <a:lnTo>
                      <a:pt x="113" y="50"/>
                    </a:lnTo>
                    <a:lnTo>
                      <a:pt x="113" y="50"/>
                    </a:lnTo>
                    <a:lnTo>
                      <a:pt x="113" y="50"/>
                    </a:lnTo>
                    <a:lnTo>
                      <a:pt x="119" y="50"/>
                    </a:lnTo>
                    <a:lnTo>
                      <a:pt x="119" y="50"/>
                    </a:lnTo>
                    <a:lnTo>
                      <a:pt x="119" y="50"/>
                    </a:lnTo>
                    <a:lnTo>
                      <a:pt x="119" y="50"/>
                    </a:lnTo>
                    <a:lnTo>
                      <a:pt x="119" y="50"/>
                    </a:lnTo>
                    <a:lnTo>
                      <a:pt x="119" y="50"/>
                    </a:lnTo>
                    <a:lnTo>
                      <a:pt x="119" y="50"/>
                    </a:lnTo>
                    <a:lnTo>
                      <a:pt x="119" y="50"/>
                    </a:lnTo>
                    <a:lnTo>
                      <a:pt x="119" y="44"/>
                    </a:lnTo>
                    <a:lnTo>
                      <a:pt x="119" y="44"/>
                    </a:lnTo>
                    <a:lnTo>
                      <a:pt x="119" y="44"/>
                    </a:lnTo>
                    <a:lnTo>
                      <a:pt x="119" y="44"/>
                    </a:lnTo>
                    <a:lnTo>
                      <a:pt x="119" y="44"/>
                    </a:lnTo>
                    <a:lnTo>
                      <a:pt x="119" y="44"/>
                    </a:lnTo>
                    <a:lnTo>
                      <a:pt x="119" y="44"/>
                    </a:lnTo>
                    <a:lnTo>
                      <a:pt x="119" y="44"/>
                    </a:lnTo>
                    <a:lnTo>
                      <a:pt x="126" y="44"/>
                    </a:lnTo>
                    <a:lnTo>
                      <a:pt x="126" y="44"/>
                    </a:lnTo>
                    <a:lnTo>
                      <a:pt x="126" y="44"/>
                    </a:lnTo>
                    <a:lnTo>
                      <a:pt x="126" y="44"/>
                    </a:lnTo>
                    <a:lnTo>
                      <a:pt x="126" y="44"/>
                    </a:lnTo>
                    <a:lnTo>
                      <a:pt x="126" y="44"/>
                    </a:lnTo>
                    <a:lnTo>
                      <a:pt x="126" y="44"/>
                    </a:lnTo>
                    <a:lnTo>
                      <a:pt x="126" y="44"/>
                    </a:lnTo>
                    <a:lnTo>
                      <a:pt x="126" y="44"/>
                    </a:lnTo>
                    <a:lnTo>
                      <a:pt x="126" y="38"/>
                    </a:lnTo>
                    <a:lnTo>
                      <a:pt x="126" y="38"/>
                    </a:lnTo>
                    <a:lnTo>
                      <a:pt x="126" y="38"/>
                    </a:lnTo>
                    <a:lnTo>
                      <a:pt x="126" y="38"/>
                    </a:lnTo>
                    <a:lnTo>
                      <a:pt x="126" y="38"/>
                    </a:lnTo>
                    <a:lnTo>
                      <a:pt x="126" y="38"/>
                    </a:lnTo>
                    <a:lnTo>
                      <a:pt x="126" y="38"/>
                    </a:lnTo>
                    <a:lnTo>
                      <a:pt x="126" y="38"/>
                    </a:lnTo>
                    <a:lnTo>
                      <a:pt x="126" y="38"/>
                    </a:lnTo>
                    <a:lnTo>
                      <a:pt x="126" y="38"/>
                    </a:lnTo>
                    <a:lnTo>
                      <a:pt x="126" y="38"/>
                    </a:lnTo>
                    <a:lnTo>
                      <a:pt x="126" y="38"/>
                    </a:lnTo>
                    <a:lnTo>
                      <a:pt x="126" y="38"/>
                    </a:lnTo>
                    <a:lnTo>
                      <a:pt x="126" y="38"/>
                    </a:lnTo>
                    <a:lnTo>
                      <a:pt x="132" y="38"/>
                    </a:lnTo>
                    <a:lnTo>
                      <a:pt x="132" y="38"/>
                    </a:lnTo>
                    <a:lnTo>
                      <a:pt x="132" y="38"/>
                    </a:lnTo>
                    <a:lnTo>
                      <a:pt x="132" y="38"/>
                    </a:lnTo>
                    <a:lnTo>
                      <a:pt x="132" y="38"/>
                    </a:lnTo>
                    <a:lnTo>
                      <a:pt x="132" y="38"/>
                    </a:lnTo>
                    <a:lnTo>
                      <a:pt x="132" y="38"/>
                    </a:lnTo>
                    <a:lnTo>
                      <a:pt x="132" y="38"/>
                    </a:lnTo>
                    <a:lnTo>
                      <a:pt x="132" y="38"/>
                    </a:lnTo>
                    <a:lnTo>
                      <a:pt x="132" y="38"/>
                    </a:lnTo>
                    <a:lnTo>
                      <a:pt x="132" y="38"/>
                    </a:lnTo>
                    <a:lnTo>
                      <a:pt x="132" y="31"/>
                    </a:lnTo>
                    <a:lnTo>
                      <a:pt x="132" y="31"/>
                    </a:lnTo>
                    <a:lnTo>
                      <a:pt x="132" y="31"/>
                    </a:lnTo>
                    <a:lnTo>
                      <a:pt x="132" y="31"/>
                    </a:lnTo>
                    <a:lnTo>
                      <a:pt x="132" y="31"/>
                    </a:lnTo>
                    <a:lnTo>
                      <a:pt x="132" y="31"/>
                    </a:lnTo>
                    <a:lnTo>
                      <a:pt x="132" y="31"/>
                    </a:lnTo>
                    <a:lnTo>
                      <a:pt x="132" y="31"/>
                    </a:lnTo>
                    <a:lnTo>
                      <a:pt x="132" y="31"/>
                    </a:lnTo>
                    <a:lnTo>
                      <a:pt x="132" y="31"/>
                    </a:lnTo>
                    <a:lnTo>
                      <a:pt x="132" y="31"/>
                    </a:lnTo>
                    <a:lnTo>
                      <a:pt x="132" y="31"/>
                    </a:lnTo>
                    <a:lnTo>
                      <a:pt x="132" y="38"/>
                    </a:lnTo>
                    <a:lnTo>
                      <a:pt x="132" y="38"/>
                    </a:lnTo>
                    <a:lnTo>
                      <a:pt x="132" y="38"/>
                    </a:lnTo>
                    <a:lnTo>
                      <a:pt x="138" y="38"/>
                    </a:lnTo>
                    <a:lnTo>
                      <a:pt x="138" y="38"/>
                    </a:lnTo>
                    <a:lnTo>
                      <a:pt x="138" y="31"/>
                    </a:lnTo>
                    <a:lnTo>
                      <a:pt x="138" y="31"/>
                    </a:lnTo>
                    <a:lnTo>
                      <a:pt x="138" y="31"/>
                    </a:lnTo>
                    <a:lnTo>
                      <a:pt x="138" y="31"/>
                    </a:lnTo>
                    <a:lnTo>
                      <a:pt x="138" y="31"/>
                    </a:lnTo>
                    <a:lnTo>
                      <a:pt x="138" y="31"/>
                    </a:lnTo>
                    <a:lnTo>
                      <a:pt x="145" y="31"/>
                    </a:lnTo>
                    <a:lnTo>
                      <a:pt x="145" y="31"/>
                    </a:lnTo>
                    <a:lnTo>
                      <a:pt x="145" y="31"/>
                    </a:lnTo>
                    <a:lnTo>
                      <a:pt x="145" y="31"/>
                    </a:lnTo>
                    <a:lnTo>
                      <a:pt x="145" y="31"/>
                    </a:lnTo>
                    <a:lnTo>
                      <a:pt x="145" y="31"/>
                    </a:lnTo>
                    <a:lnTo>
                      <a:pt x="145" y="31"/>
                    </a:lnTo>
                    <a:lnTo>
                      <a:pt x="138" y="25"/>
                    </a:lnTo>
                    <a:lnTo>
                      <a:pt x="138" y="25"/>
                    </a:lnTo>
                    <a:lnTo>
                      <a:pt x="138" y="25"/>
                    </a:lnTo>
                    <a:lnTo>
                      <a:pt x="138" y="25"/>
                    </a:lnTo>
                    <a:lnTo>
                      <a:pt x="138" y="25"/>
                    </a:lnTo>
                    <a:lnTo>
                      <a:pt x="132" y="25"/>
                    </a:lnTo>
                    <a:lnTo>
                      <a:pt x="132" y="25"/>
                    </a:lnTo>
                    <a:lnTo>
                      <a:pt x="132" y="25"/>
                    </a:lnTo>
                    <a:lnTo>
                      <a:pt x="132" y="25"/>
                    </a:lnTo>
                    <a:lnTo>
                      <a:pt x="132" y="19"/>
                    </a:lnTo>
                    <a:lnTo>
                      <a:pt x="132" y="19"/>
                    </a:lnTo>
                    <a:lnTo>
                      <a:pt x="132" y="19"/>
                    </a:lnTo>
                    <a:lnTo>
                      <a:pt x="132" y="19"/>
                    </a:lnTo>
                    <a:lnTo>
                      <a:pt x="132" y="19"/>
                    </a:lnTo>
                    <a:lnTo>
                      <a:pt x="132" y="19"/>
                    </a:lnTo>
                    <a:lnTo>
                      <a:pt x="132" y="19"/>
                    </a:lnTo>
                    <a:lnTo>
                      <a:pt x="132" y="19"/>
                    </a:lnTo>
                    <a:lnTo>
                      <a:pt x="126" y="19"/>
                    </a:lnTo>
                    <a:lnTo>
                      <a:pt x="126" y="19"/>
                    </a:lnTo>
                    <a:lnTo>
                      <a:pt x="126" y="19"/>
                    </a:lnTo>
                    <a:lnTo>
                      <a:pt x="126" y="12"/>
                    </a:lnTo>
                    <a:lnTo>
                      <a:pt x="126" y="12"/>
                    </a:lnTo>
                    <a:lnTo>
                      <a:pt x="126" y="19"/>
                    </a:lnTo>
                    <a:lnTo>
                      <a:pt x="126" y="19"/>
                    </a:lnTo>
                    <a:lnTo>
                      <a:pt x="126" y="19"/>
                    </a:lnTo>
                    <a:lnTo>
                      <a:pt x="126" y="19"/>
                    </a:lnTo>
                    <a:lnTo>
                      <a:pt x="119" y="12"/>
                    </a:lnTo>
                    <a:lnTo>
                      <a:pt x="113" y="12"/>
                    </a:lnTo>
                    <a:lnTo>
                      <a:pt x="107" y="12"/>
                    </a:lnTo>
                    <a:lnTo>
                      <a:pt x="101" y="6"/>
                    </a:lnTo>
                    <a:lnTo>
                      <a:pt x="101" y="6"/>
                    </a:lnTo>
                    <a:lnTo>
                      <a:pt x="101" y="6"/>
                    </a:lnTo>
                    <a:lnTo>
                      <a:pt x="94" y="6"/>
                    </a:lnTo>
                    <a:lnTo>
                      <a:pt x="94" y="6"/>
                    </a:lnTo>
                    <a:lnTo>
                      <a:pt x="88" y="0"/>
                    </a:lnTo>
                    <a:lnTo>
                      <a:pt x="88" y="0"/>
                    </a:lnTo>
                    <a:lnTo>
                      <a:pt x="88" y="0"/>
                    </a:lnTo>
                    <a:lnTo>
                      <a:pt x="88" y="0"/>
                    </a:lnTo>
                    <a:lnTo>
                      <a:pt x="88" y="0"/>
                    </a:lnTo>
                    <a:lnTo>
                      <a:pt x="88" y="0"/>
                    </a:lnTo>
                    <a:lnTo>
                      <a:pt x="88" y="6"/>
                    </a:lnTo>
                    <a:lnTo>
                      <a:pt x="88" y="6"/>
                    </a:lnTo>
                    <a:lnTo>
                      <a:pt x="88" y="6"/>
                    </a:lnTo>
                    <a:lnTo>
                      <a:pt x="82" y="6"/>
                    </a:lnTo>
                    <a:lnTo>
                      <a:pt x="82" y="12"/>
                    </a:lnTo>
                    <a:lnTo>
                      <a:pt x="82" y="12"/>
                    </a:lnTo>
                    <a:lnTo>
                      <a:pt x="82" y="19"/>
                    </a:lnTo>
                    <a:lnTo>
                      <a:pt x="88" y="19"/>
                    </a:lnTo>
                    <a:lnTo>
                      <a:pt x="88" y="19"/>
                    </a:lnTo>
                    <a:lnTo>
                      <a:pt x="88" y="19"/>
                    </a:lnTo>
                    <a:lnTo>
                      <a:pt x="88" y="19"/>
                    </a:lnTo>
                    <a:lnTo>
                      <a:pt x="88" y="19"/>
                    </a:lnTo>
                    <a:lnTo>
                      <a:pt x="88" y="19"/>
                    </a:lnTo>
                    <a:lnTo>
                      <a:pt x="88" y="19"/>
                    </a:lnTo>
                    <a:lnTo>
                      <a:pt x="88" y="12"/>
                    </a:lnTo>
                    <a:lnTo>
                      <a:pt x="88" y="12"/>
                    </a:lnTo>
                    <a:lnTo>
                      <a:pt x="88" y="12"/>
                    </a:lnTo>
                    <a:lnTo>
                      <a:pt x="88" y="12"/>
                    </a:lnTo>
                    <a:lnTo>
                      <a:pt x="94" y="12"/>
                    </a:lnTo>
                    <a:lnTo>
                      <a:pt x="94" y="12"/>
                    </a:lnTo>
                    <a:lnTo>
                      <a:pt x="94" y="12"/>
                    </a:lnTo>
                    <a:lnTo>
                      <a:pt x="94" y="12"/>
                    </a:lnTo>
                    <a:lnTo>
                      <a:pt x="94" y="12"/>
                    </a:lnTo>
                    <a:lnTo>
                      <a:pt x="94" y="19"/>
                    </a:lnTo>
                    <a:lnTo>
                      <a:pt x="94" y="19"/>
                    </a:lnTo>
                    <a:lnTo>
                      <a:pt x="94" y="19"/>
                    </a:lnTo>
                    <a:lnTo>
                      <a:pt x="94" y="19"/>
                    </a:lnTo>
                    <a:lnTo>
                      <a:pt x="94" y="19"/>
                    </a:lnTo>
                    <a:lnTo>
                      <a:pt x="94" y="19"/>
                    </a:lnTo>
                    <a:lnTo>
                      <a:pt x="94" y="19"/>
                    </a:lnTo>
                    <a:lnTo>
                      <a:pt x="94" y="19"/>
                    </a:lnTo>
                    <a:lnTo>
                      <a:pt x="101" y="19"/>
                    </a:lnTo>
                    <a:lnTo>
                      <a:pt x="101" y="19"/>
                    </a:lnTo>
                    <a:lnTo>
                      <a:pt x="94" y="19"/>
                    </a:lnTo>
                    <a:lnTo>
                      <a:pt x="94" y="19"/>
                    </a:lnTo>
                    <a:lnTo>
                      <a:pt x="94" y="19"/>
                    </a:lnTo>
                    <a:lnTo>
                      <a:pt x="94" y="19"/>
                    </a:lnTo>
                    <a:lnTo>
                      <a:pt x="94" y="19"/>
                    </a:lnTo>
                    <a:lnTo>
                      <a:pt x="94" y="19"/>
                    </a:lnTo>
                    <a:lnTo>
                      <a:pt x="94" y="19"/>
                    </a:lnTo>
                    <a:lnTo>
                      <a:pt x="94" y="19"/>
                    </a:lnTo>
                    <a:lnTo>
                      <a:pt x="94" y="19"/>
                    </a:lnTo>
                    <a:lnTo>
                      <a:pt x="94" y="19"/>
                    </a:lnTo>
                    <a:lnTo>
                      <a:pt x="94" y="25"/>
                    </a:lnTo>
                    <a:lnTo>
                      <a:pt x="94" y="25"/>
                    </a:lnTo>
                    <a:lnTo>
                      <a:pt x="94" y="25"/>
                    </a:lnTo>
                    <a:lnTo>
                      <a:pt x="94" y="19"/>
                    </a:lnTo>
                    <a:lnTo>
                      <a:pt x="94" y="19"/>
                    </a:lnTo>
                    <a:lnTo>
                      <a:pt x="94" y="19"/>
                    </a:lnTo>
                    <a:lnTo>
                      <a:pt x="94" y="19"/>
                    </a:lnTo>
                    <a:lnTo>
                      <a:pt x="88" y="12"/>
                    </a:lnTo>
                    <a:lnTo>
                      <a:pt x="88" y="12"/>
                    </a:lnTo>
                    <a:lnTo>
                      <a:pt x="88" y="19"/>
                    </a:lnTo>
                    <a:lnTo>
                      <a:pt x="88" y="19"/>
                    </a:lnTo>
                    <a:lnTo>
                      <a:pt x="88" y="19"/>
                    </a:lnTo>
                    <a:lnTo>
                      <a:pt x="88" y="19"/>
                    </a:lnTo>
                    <a:lnTo>
                      <a:pt x="88" y="19"/>
                    </a:lnTo>
                    <a:lnTo>
                      <a:pt x="88" y="19"/>
                    </a:lnTo>
                    <a:lnTo>
                      <a:pt x="88" y="19"/>
                    </a:lnTo>
                    <a:lnTo>
                      <a:pt x="88" y="19"/>
                    </a:lnTo>
                    <a:lnTo>
                      <a:pt x="88" y="19"/>
                    </a:lnTo>
                    <a:lnTo>
                      <a:pt x="88" y="19"/>
                    </a:lnTo>
                    <a:lnTo>
                      <a:pt x="88" y="19"/>
                    </a:lnTo>
                    <a:lnTo>
                      <a:pt x="88" y="19"/>
                    </a:lnTo>
                    <a:lnTo>
                      <a:pt x="88" y="19"/>
                    </a:lnTo>
                    <a:lnTo>
                      <a:pt x="88" y="19"/>
                    </a:lnTo>
                    <a:lnTo>
                      <a:pt x="88" y="19"/>
                    </a:lnTo>
                    <a:lnTo>
                      <a:pt x="88" y="19"/>
                    </a:lnTo>
                    <a:lnTo>
                      <a:pt x="88" y="19"/>
                    </a:lnTo>
                    <a:lnTo>
                      <a:pt x="88" y="25"/>
                    </a:lnTo>
                    <a:lnTo>
                      <a:pt x="88" y="25"/>
                    </a:lnTo>
                    <a:lnTo>
                      <a:pt x="88" y="25"/>
                    </a:lnTo>
                    <a:lnTo>
                      <a:pt x="88" y="25"/>
                    </a:lnTo>
                    <a:lnTo>
                      <a:pt x="88" y="25"/>
                    </a:lnTo>
                    <a:lnTo>
                      <a:pt x="88" y="25"/>
                    </a:lnTo>
                    <a:lnTo>
                      <a:pt x="88" y="25"/>
                    </a:lnTo>
                    <a:lnTo>
                      <a:pt x="88" y="31"/>
                    </a:lnTo>
                    <a:lnTo>
                      <a:pt x="88" y="31"/>
                    </a:lnTo>
                    <a:lnTo>
                      <a:pt x="88" y="31"/>
                    </a:lnTo>
                    <a:lnTo>
                      <a:pt x="88" y="31"/>
                    </a:lnTo>
                    <a:lnTo>
                      <a:pt x="88" y="31"/>
                    </a:lnTo>
                    <a:lnTo>
                      <a:pt x="88" y="31"/>
                    </a:lnTo>
                    <a:lnTo>
                      <a:pt x="88" y="31"/>
                    </a:lnTo>
                    <a:lnTo>
                      <a:pt x="88" y="31"/>
                    </a:lnTo>
                    <a:lnTo>
                      <a:pt x="88" y="31"/>
                    </a:lnTo>
                    <a:lnTo>
                      <a:pt x="88" y="31"/>
                    </a:lnTo>
                    <a:lnTo>
                      <a:pt x="88" y="31"/>
                    </a:lnTo>
                    <a:lnTo>
                      <a:pt x="88" y="31"/>
                    </a:lnTo>
                    <a:lnTo>
                      <a:pt x="88" y="31"/>
                    </a:lnTo>
                    <a:lnTo>
                      <a:pt x="88" y="31"/>
                    </a:lnTo>
                    <a:lnTo>
                      <a:pt x="88" y="31"/>
                    </a:lnTo>
                    <a:lnTo>
                      <a:pt x="88" y="31"/>
                    </a:lnTo>
                    <a:lnTo>
                      <a:pt x="88" y="31"/>
                    </a:lnTo>
                    <a:lnTo>
                      <a:pt x="88" y="31"/>
                    </a:lnTo>
                    <a:lnTo>
                      <a:pt x="88" y="31"/>
                    </a:lnTo>
                    <a:lnTo>
                      <a:pt x="82" y="31"/>
                    </a:lnTo>
                    <a:lnTo>
                      <a:pt x="82" y="25"/>
                    </a:lnTo>
                    <a:lnTo>
                      <a:pt x="82" y="25"/>
                    </a:lnTo>
                    <a:lnTo>
                      <a:pt x="82" y="25"/>
                    </a:lnTo>
                    <a:lnTo>
                      <a:pt x="82" y="25"/>
                    </a:lnTo>
                    <a:lnTo>
                      <a:pt x="82" y="25"/>
                    </a:lnTo>
                    <a:lnTo>
                      <a:pt x="82" y="31"/>
                    </a:lnTo>
                    <a:lnTo>
                      <a:pt x="82" y="31"/>
                    </a:lnTo>
                    <a:lnTo>
                      <a:pt x="82" y="31"/>
                    </a:lnTo>
                    <a:lnTo>
                      <a:pt x="82" y="31"/>
                    </a:lnTo>
                    <a:lnTo>
                      <a:pt x="75" y="31"/>
                    </a:lnTo>
                    <a:lnTo>
                      <a:pt x="75" y="31"/>
                    </a:lnTo>
                    <a:lnTo>
                      <a:pt x="75" y="31"/>
                    </a:lnTo>
                    <a:lnTo>
                      <a:pt x="75" y="31"/>
                    </a:lnTo>
                    <a:lnTo>
                      <a:pt x="75" y="31"/>
                    </a:lnTo>
                    <a:lnTo>
                      <a:pt x="75" y="31"/>
                    </a:lnTo>
                    <a:lnTo>
                      <a:pt x="75" y="31"/>
                    </a:lnTo>
                    <a:lnTo>
                      <a:pt x="75" y="31"/>
                    </a:lnTo>
                    <a:lnTo>
                      <a:pt x="75" y="31"/>
                    </a:lnTo>
                    <a:lnTo>
                      <a:pt x="75" y="31"/>
                    </a:lnTo>
                    <a:lnTo>
                      <a:pt x="75" y="31"/>
                    </a:lnTo>
                    <a:lnTo>
                      <a:pt x="75" y="31"/>
                    </a:lnTo>
                    <a:lnTo>
                      <a:pt x="69" y="31"/>
                    </a:lnTo>
                    <a:lnTo>
                      <a:pt x="69" y="31"/>
                    </a:lnTo>
                    <a:lnTo>
                      <a:pt x="69" y="31"/>
                    </a:lnTo>
                    <a:lnTo>
                      <a:pt x="69" y="31"/>
                    </a:lnTo>
                    <a:lnTo>
                      <a:pt x="69" y="31"/>
                    </a:lnTo>
                    <a:lnTo>
                      <a:pt x="69" y="31"/>
                    </a:lnTo>
                    <a:lnTo>
                      <a:pt x="69" y="31"/>
                    </a:lnTo>
                    <a:lnTo>
                      <a:pt x="69" y="31"/>
                    </a:lnTo>
                    <a:lnTo>
                      <a:pt x="69" y="31"/>
                    </a:lnTo>
                    <a:lnTo>
                      <a:pt x="63" y="31"/>
                    </a:lnTo>
                    <a:lnTo>
                      <a:pt x="63" y="31"/>
                    </a:lnTo>
                    <a:lnTo>
                      <a:pt x="69" y="31"/>
                    </a:lnTo>
                    <a:lnTo>
                      <a:pt x="69" y="31"/>
                    </a:lnTo>
                    <a:lnTo>
                      <a:pt x="69" y="31"/>
                    </a:lnTo>
                    <a:lnTo>
                      <a:pt x="69" y="31"/>
                    </a:lnTo>
                    <a:lnTo>
                      <a:pt x="69" y="31"/>
                    </a:lnTo>
                    <a:lnTo>
                      <a:pt x="69" y="31"/>
                    </a:lnTo>
                    <a:lnTo>
                      <a:pt x="69" y="31"/>
                    </a:lnTo>
                    <a:lnTo>
                      <a:pt x="63" y="31"/>
                    </a:lnTo>
                    <a:lnTo>
                      <a:pt x="63" y="31"/>
                    </a:lnTo>
                    <a:lnTo>
                      <a:pt x="63" y="25"/>
                    </a:lnTo>
                    <a:lnTo>
                      <a:pt x="63" y="25"/>
                    </a:lnTo>
                    <a:lnTo>
                      <a:pt x="56" y="25"/>
                    </a:lnTo>
                    <a:lnTo>
                      <a:pt x="56" y="25"/>
                    </a:lnTo>
                    <a:lnTo>
                      <a:pt x="56" y="25"/>
                    </a:lnTo>
                    <a:lnTo>
                      <a:pt x="56" y="25"/>
                    </a:lnTo>
                    <a:lnTo>
                      <a:pt x="56" y="25"/>
                    </a:lnTo>
                    <a:lnTo>
                      <a:pt x="56" y="25"/>
                    </a:lnTo>
                    <a:lnTo>
                      <a:pt x="56" y="31"/>
                    </a:lnTo>
                    <a:lnTo>
                      <a:pt x="56" y="31"/>
                    </a:lnTo>
                    <a:lnTo>
                      <a:pt x="56" y="31"/>
                    </a:lnTo>
                    <a:lnTo>
                      <a:pt x="56" y="31"/>
                    </a:lnTo>
                    <a:lnTo>
                      <a:pt x="56" y="31"/>
                    </a:lnTo>
                    <a:lnTo>
                      <a:pt x="56" y="31"/>
                    </a:lnTo>
                    <a:lnTo>
                      <a:pt x="56" y="31"/>
                    </a:lnTo>
                    <a:lnTo>
                      <a:pt x="56" y="31"/>
                    </a:lnTo>
                    <a:lnTo>
                      <a:pt x="56" y="31"/>
                    </a:lnTo>
                    <a:lnTo>
                      <a:pt x="56" y="31"/>
                    </a:lnTo>
                    <a:lnTo>
                      <a:pt x="56" y="31"/>
                    </a:lnTo>
                    <a:lnTo>
                      <a:pt x="56" y="31"/>
                    </a:lnTo>
                    <a:lnTo>
                      <a:pt x="56" y="31"/>
                    </a:lnTo>
                    <a:lnTo>
                      <a:pt x="56" y="31"/>
                    </a:lnTo>
                    <a:lnTo>
                      <a:pt x="56" y="31"/>
                    </a:lnTo>
                    <a:lnTo>
                      <a:pt x="56" y="38"/>
                    </a:lnTo>
                    <a:lnTo>
                      <a:pt x="56" y="38"/>
                    </a:lnTo>
                    <a:lnTo>
                      <a:pt x="63" y="38"/>
                    </a:lnTo>
                    <a:lnTo>
                      <a:pt x="63" y="31"/>
                    </a:lnTo>
                    <a:lnTo>
                      <a:pt x="63" y="31"/>
                    </a:lnTo>
                    <a:lnTo>
                      <a:pt x="63" y="31"/>
                    </a:lnTo>
                    <a:lnTo>
                      <a:pt x="63" y="31"/>
                    </a:lnTo>
                    <a:lnTo>
                      <a:pt x="63" y="31"/>
                    </a:lnTo>
                    <a:lnTo>
                      <a:pt x="63" y="31"/>
                    </a:lnTo>
                    <a:lnTo>
                      <a:pt x="63" y="31"/>
                    </a:lnTo>
                    <a:lnTo>
                      <a:pt x="63" y="31"/>
                    </a:lnTo>
                    <a:lnTo>
                      <a:pt x="63" y="31"/>
                    </a:lnTo>
                    <a:lnTo>
                      <a:pt x="63" y="38"/>
                    </a:lnTo>
                    <a:lnTo>
                      <a:pt x="63" y="38"/>
                    </a:lnTo>
                    <a:lnTo>
                      <a:pt x="63" y="38"/>
                    </a:lnTo>
                    <a:lnTo>
                      <a:pt x="63" y="38"/>
                    </a:lnTo>
                    <a:lnTo>
                      <a:pt x="63" y="38"/>
                    </a:lnTo>
                    <a:lnTo>
                      <a:pt x="63" y="38"/>
                    </a:lnTo>
                    <a:lnTo>
                      <a:pt x="63" y="38"/>
                    </a:lnTo>
                    <a:lnTo>
                      <a:pt x="63" y="38"/>
                    </a:lnTo>
                    <a:lnTo>
                      <a:pt x="63" y="38"/>
                    </a:lnTo>
                    <a:lnTo>
                      <a:pt x="63" y="38"/>
                    </a:lnTo>
                    <a:lnTo>
                      <a:pt x="69" y="38"/>
                    </a:lnTo>
                    <a:lnTo>
                      <a:pt x="69" y="38"/>
                    </a:lnTo>
                    <a:lnTo>
                      <a:pt x="69" y="38"/>
                    </a:lnTo>
                    <a:lnTo>
                      <a:pt x="69" y="38"/>
                    </a:lnTo>
                    <a:lnTo>
                      <a:pt x="69" y="38"/>
                    </a:lnTo>
                    <a:lnTo>
                      <a:pt x="69" y="38"/>
                    </a:lnTo>
                    <a:lnTo>
                      <a:pt x="63" y="38"/>
                    </a:lnTo>
                    <a:lnTo>
                      <a:pt x="63" y="38"/>
                    </a:lnTo>
                    <a:lnTo>
                      <a:pt x="63" y="38"/>
                    </a:lnTo>
                    <a:lnTo>
                      <a:pt x="63" y="44"/>
                    </a:lnTo>
                    <a:lnTo>
                      <a:pt x="63" y="44"/>
                    </a:lnTo>
                    <a:lnTo>
                      <a:pt x="63" y="44"/>
                    </a:lnTo>
                    <a:lnTo>
                      <a:pt x="63" y="44"/>
                    </a:lnTo>
                    <a:lnTo>
                      <a:pt x="63" y="44"/>
                    </a:lnTo>
                    <a:lnTo>
                      <a:pt x="63" y="44"/>
                    </a:lnTo>
                    <a:lnTo>
                      <a:pt x="63" y="44"/>
                    </a:lnTo>
                    <a:lnTo>
                      <a:pt x="63" y="44"/>
                    </a:lnTo>
                    <a:lnTo>
                      <a:pt x="63" y="44"/>
                    </a:lnTo>
                    <a:lnTo>
                      <a:pt x="63" y="44"/>
                    </a:lnTo>
                    <a:lnTo>
                      <a:pt x="63" y="44"/>
                    </a:lnTo>
                    <a:lnTo>
                      <a:pt x="63" y="44"/>
                    </a:lnTo>
                    <a:lnTo>
                      <a:pt x="63" y="44"/>
                    </a:lnTo>
                    <a:lnTo>
                      <a:pt x="63" y="44"/>
                    </a:lnTo>
                    <a:lnTo>
                      <a:pt x="63" y="44"/>
                    </a:lnTo>
                    <a:lnTo>
                      <a:pt x="63" y="44"/>
                    </a:lnTo>
                    <a:lnTo>
                      <a:pt x="63" y="50"/>
                    </a:lnTo>
                    <a:lnTo>
                      <a:pt x="63" y="50"/>
                    </a:lnTo>
                    <a:lnTo>
                      <a:pt x="63" y="50"/>
                    </a:lnTo>
                    <a:lnTo>
                      <a:pt x="63" y="50"/>
                    </a:lnTo>
                    <a:lnTo>
                      <a:pt x="63" y="50"/>
                    </a:lnTo>
                    <a:lnTo>
                      <a:pt x="63" y="50"/>
                    </a:lnTo>
                    <a:lnTo>
                      <a:pt x="63" y="50"/>
                    </a:lnTo>
                    <a:lnTo>
                      <a:pt x="63" y="50"/>
                    </a:lnTo>
                    <a:lnTo>
                      <a:pt x="63" y="50"/>
                    </a:lnTo>
                    <a:lnTo>
                      <a:pt x="63" y="50"/>
                    </a:lnTo>
                    <a:lnTo>
                      <a:pt x="63" y="50"/>
                    </a:lnTo>
                    <a:lnTo>
                      <a:pt x="63" y="50"/>
                    </a:lnTo>
                    <a:lnTo>
                      <a:pt x="63" y="50"/>
                    </a:lnTo>
                    <a:lnTo>
                      <a:pt x="63" y="50"/>
                    </a:lnTo>
                    <a:lnTo>
                      <a:pt x="63" y="44"/>
                    </a:lnTo>
                    <a:lnTo>
                      <a:pt x="63" y="44"/>
                    </a:lnTo>
                    <a:lnTo>
                      <a:pt x="63" y="44"/>
                    </a:lnTo>
                    <a:lnTo>
                      <a:pt x="63" y="44"/>
                    </a:lnTo>
                    <a:lnTo>
                      <a:pt x="63" y="44"/>
                    </a:lnTo>
                    <a:lnTo>
                      <a:pt x="63" y="44"/>
                    </a:lnTo>
                    <a:lnTo>
                      <a:pt x="56" y="44"/>
                    </a:lnTo>
                    <a:lnTo>
                      <a:pt x="56" y="44"/>
                    </a:lnTo>
                    <a:lnTo>
                      <a:pt x="56" y="44"/>
                    </a:lnTo>
                    <a:lnTo>
                      <a:pt x="56" y="44"/>
                    </a:lnTo>
                    <a:lnTo>
                      <a:pt x="56" y="38"/>
                    </a:lnTo>
                    <a:lnTo>
                      <a:pt x="56" y="38"/>
                    </a:lnTo>
                    <a:lnTo>
                      <a:pt x="56" y="44"/>
                    </a:lnTo>
                    <a:lnTo>
                      <a:pt x="63" y="38"/>
                    </a:lnTo>
                    <a:lnTo>
                      <a:pt x="63" y="38"/>
                    </a:lnTo>
                    <a:lnTo>
                      <a:pt x="63" y="38"/>
                    </a:lnTo>
                    <a:lnTo>
                      <a:pt x="63" y="38"/>
                    </a:lnTo>
                    <a:lnTo>
                      <a:pt x="63" y="38"/>
                    </a:lnTo>
                    <a:lnTo>
                      <a:pt x="56" y="38"/>
                    </a:lnTo>
                    <a:lnTo>
                      <a:pt x="56" y="38"/>
                    </a:lnTo>
                    <a:lnTo>
                      <a:pt x="56" y="38"/>
                    </a:lnTo>
                    <a:lnTo>
                      <a:pt x="56" y="38"/>
                    </a:lnTo>
                    <a:lnTo>
                      <a:pt x="56" y="38"/>
                    </a:lnTo>
                    <a:lnTo>
                      <a:pt x="56" y="31"/>
                    </a:lnTo>
                    <a:lnTo>
                      <a:pt x="56" y="38"/>
                    </a:lnTo>
                    <a:lnTo>
                      <a:pt x="56" y="38"/>
                    </a:lnTo>
                    <a:lnTo>
                      <a:pt x="56" y="31"/>
                    </a:lnTo>
                    <a:lnTo>
                      <a:pt x="56" y="31"/>
                    </a:lnTo>
                    <a:lnTo>
                      <a:pt x="50" y="31"/>
                    </a:lnTo>
                    <a:lnTo>
                      <a:pt x="50" y="31"/>
                    </a:lnTo>
                    <a:lnTo>
                      <a:pt x="50" y="31"/>
                    </a:lnTo>
                    <a:lnTo>
                      <a:pt x="50" y="31"/>
                    </a:lnTo>
                    <a:lnTo>
                      <a:pt x="50" y="31"/>
                    </a:lnTo>
                    <a:lnTo>
                      <a:pt x="50" y="31"/>
                    </a:lnTo>
                    <a:lnTo>
                      <a:pt x="50" y="31"/>
                    </a:lnTo>
                    <a:lnTo>
                      <a:pt x="50" y="25"/>
                    </a:lnTo>
                    <a:lnTo>
                      <a:pt x="50" y="25"/>
                    </a:lnTo>
                    <a:lnTo>
                      <a:pt x="50" y="25"/>
                    </a:lnTo>
                    <a:lnTo>
                      <a:pt x="50" y="25"/>
                    </a:lnTo>
                    <a:lnTo>
                      <a:pt x="50" y="25"/>
                    </a:lnTo>
                    <a:lnTo>
                      <a:pt x="50" y="25"/>
                    </a:lnTo>
                    <a:lnTo>
                      <a:pt x="50" y="25"/>
                    </a:lnTo>
                    <a:lnTo>
                      <a:pt x="44" y="25"/>
                    </a:lnTo>
                    <a:lnTo>
                      <a:pt x="44" y="25"/>
                    </a:lnTo>
                    <a:lnTo>
                      <a:pt x="50" y="31"/>
                    </a:lnTo>
                    <a:lnTo>
                      <a:pt x="44" y="31"/>
                    </a:lnTo>
                    <a:lnTo>
                      <a:pt x="44" y="31"/>
                    </a:lnTo>
                    <a:lnTo>
                      <a:pt x="44" y="31"/>
                    </a:lnTo>
                    <a:lnTo>
                      <a:pt x="44" y="31"/>
                    </a:lnTo>
                    <a:lnTo>
                      <a:pt x="44" y="31"/>
                    </a:lnTo>
                    <a:lnTo>
                      <a:pt x="38" y="31"/>
                    </a:lnTo>
                    <a:lnTo>
                      <a:pt x="38" y="31"/>
                    </a:lnTo>
                    <a:lnTo>
                      <a:pt x="38" y="31"/>
                    </a:lnTo>
                    <a:lnTo>
                      <a:pt x="38" y="31"/>
                    </a:lnTo>
                    <a:lnTo>
                      <a:pt x="38" y="31"/>
                    </a:lnTo>
                    <a:lnTo>
                      <a:pt x="38" y="31"/>
                    </a:lnTo>
                    <a:lnTo>
                      <a:pt x="38" y="31"/>
                    </a:lnTo>
                    <a:lnTo>
                      <a:pt x="31" y="31"/>
                    </a:lnTo>
                    <a:lnTo>
                      <a:pt x="31" y="31"/>
                    </a:lnTo>
                    <a:lnTo>
                      <a:pt x="31" y="31"/>
                    </a:lnTo>
                    <a:lnTo>
                      <a:pt x="31" y="31"/>
                    </a:lnTo>
                    <a:lnTo>
                      <a:pt x="31" y="31"/>
                    </a:lnTo>
                    <a:lnTo>
                      <a:pt x="31" y="38"/>
                    </a:lnTo>
                    <a:lnTo>
                      <a:pt x="31" y="38"/>
                    </a:lnTo>
                    <a:lnTo>
                      <a:pt x="31" y="38"/>
                    </a:lnTo>
                    <a:lnTo>
                      <a:pt x="25" y="38"/>
                    </a:lnTo>
                    <a:lnTo>
                      <a:pt x="25" y="38"/>
                    </a:lnTo>
                    <a:lnTo>
                      <a:pt x="25" y="38"/>
                    </a:lnTo>
                    <a:lnTo>
                      <a:pt x="25" y="38"/>
                    </a:lnTo>
                    <a:lnTo>
                      <a:pt x="25" y="38"/>
                    </a:lnTo>
                    <a:lnTo>
                      <a:pt x="25" y="44"/>
                    </a:lnTo>
                    <a:lnTo>
                      <a:pt x="31" y="44"/>
                    </a:lnTo>
                    <a:lnTo>
                      <a:pt x="31" y="44"/>
                    </a:lnTo>
                    <a:lnTo>
                      <a:pt x="31" y="44"/>
                    </a:lnTo>
                    <a:lnTo>
                      <a:pt x="31" y="44"/>
                    </a:lnTo>
                    <a:lnTo>
                      <a:pt x="25" y="44"/>
                    </a:lnTo>
                    <a:lnTo>
                      <a:pt x="25" y="44"/>
                    </a:lnTo>
                    <a:lnTo>
                      <a:pt x="25" y="50"/>
                    </a:lnTo>
                    <a:lnTo>
                      <a:pt x="25" y="50"/>
                    </a:lnTo>
                    <a:lnTo>
                      <a:pt x="25" y="50"/>
                    </a:lnTo>
                    <a:lnTo>
                      <a:pt x="25" y="50"/>
                    </a:lnTo>
                    <a:lnTo>
                      <a:pt x="25" y="50"/>
                    </a:lnTo>
                    <a:lnTo>
                      <a:pt x="25" y="50"/>
                    </a:lnTo>
                    <a:lnTo>
                      <a:pt x="25" y="56"/>
                    </a:lnTo>
                    <a:lnTo>
                      <a:pt x="25" y="56"/>
                    </a:lnTo>
                    <a:lnTo>
                      <a:pt x="25" y="56"/>
                    </a:lnTo>
                    <a:lnTo>
                      <a:pt x="25" y="56"/>
                    </a:lnTo>
                    <a:lnTo>
                      <a:pt x="25" y="56"/>
                    </a:lnTo>
                    <a:lnTo>
                      <a:pt x="25" y="56"/>
                    </a:lnTo>
                    <a:lnTo>
                      <a:pt x="25" y="56"/>
                    </a:lnTo>
                    <a:lnTo>
                      <a:pt x="25" y="50"/>
                    </a:lnTo>
                    <a:lnTo>
                      <a:pt x="25" y="50"/>
                    </a:lnTo>
                    <a:lnTo>
                      <a:pt x="25" y="50"/>
                    </a:lnTo>
                    <a:lnTo>
                      <a:pt x="25" y="50"/>
                    </a:lnTo>
                    <a:lnTo>
                      <a:pt x="25" y="50"/>
                    </a:lnTo>
                    <a:lnTo>
                      <a:pt x="25" y="50"/>
                    </a:lnTo>
                    <a:lnTo>
                      <a:pt x="25" y="50"/>
                    </a:lnTo>
                    <a:lnTo>
                      <a:pt x="25" y="50"/>
                    </a:lnTo>
                    <a:lnTo>
                      <a:pt x="25" y="50"/>
                    </a:lnTo>
                    <a:lnTo>
                      <a:pt x="25" y="50"/>
                    </a:lnTo>
                    <a:lnTo>
                      <a:pt x="19" y="50"/>
                    </a:lnTo>
                    <a:lnTo>
                      <a:pt x="19" y="50"/>
                    </a:lnTo>
                    <a:lnTo>
                      <a:pt x="19" y="50"/>
                    </a:lnTo>
                    <a:lnTo>
                      <a:pt x="19" y="50"/>
                    </a:lnTo>
                    <a:lnTo>
                      <a:pt x="19" y="50"/>
                    </a:lnTo>
                    <a:lnTo>
                      <a:pt x="19" y="50"/>
                    </a:lnTo>
                    <a:lnTo>
                      <a:pt x="12" y="50"/>
                    </a:lnTo>
                    <a:lnTo>
                      <a:pt x="12" y="50"/>
                    </a:lnTo>
                    <a:lnTo>
                      <a:pt x="12" y="56"/>
                    </a:lnTo>
                    <a:lnTo>
                      <a:pt x="12" y="56"/>
                    </a:lnTo>
                    <a:lnTo>
                      <a:pt x="12" y="56"/>
                    </a:lnTo>
                    <a:lnTo>
                      <a:pt x="12" y="56"/>
                    </a:lnTo>
                    <a:lnTo>
                      <a:pt x="12" y="56"/>
                    </a:lnTo>
                    <a:lnTo>
                      <a:pt x="12" y="63"/>
                    </a:lnTo>
                    <a:lnTo>
                      <a:pt x="12" y="63"/>
                    </a:lnTo>
                    <a:lnTo>
                      <a:pt x="12" y="63"/>
                    </a:lnTo>
                    <a:lnTo>
                      <a:pt x="12" y="63"/>
                    </a:lnTo>
                    <a:lnTo>
                      <a:pt x="12" y="63"/>
                    </a:lnTo>
                    <a:lnTo>
                      <a:pt x="12" y="63"/>
                    </a:lnTo>
                    <a:lnTo>
                      <a:pt x="12" y="63"/>
                    </a:lnTo>
                    <a:lnTo>
                      <a:pt x="12" y="63"/>
                    </a:lnTo>
                    <a:lnTo>
                      <a:pt x="12" y="63"/>
                    </a:lnTo>
                    <a:lnTo>
                      <a:pt x="6" y="63"/>
                    </a:lnTo>
                    <a:lnTo>
                      <a:pt x="6" y="63"/>
                    </a:lnTo>
                    <a:lnTo>
                      <a:pt x="0" y="63"/>
                    </a:lnTo>
                    <a:lnTo>
                      <a:pt x="0" y="63"/>
                    </a:lnTo>
                    <a:lnTo>
                      <a:pt x="0" y="63"/>
                    </a:lnTo>
                    <a:lnTo>
                      <a:pt x="0" y="63"/>
                    </a:lnTo>
                    <a:lnTo>
                      <a:pt x="0" y="63"/>
                    </a:lnTo>
                    <a:lnTo>
                      <a:pt x="6" y="63"/>
                    </a:lnTo>
                    <a:lnTo>
                      <a:pt x="6" y="63"/>
                    </a:lnTo>
                    <a:lnTo>
                      <a:pt x="6" y="63"/>
                    </a:lnTo>
                    <a:lnTo>
                      <a:pt x="6" y="63"/>
                    </a:lnTo>
                    <a:lnTo>
                      <a:pt x="6" y="63"/>
                    </a:lnTo>
                    <a:lnTo>
                      <a:pt x="6" y="63"/>
                    </a:lnTo>
                    <a:lnTo>
                      <a:pt x="6" y="63"/>
                    </a:lnTo>
                    <a:lnTo>
                      <a:pt x="6" y="63"/>
                    </a:lnTo>
                    <a:lnTo>
                      <a:pt x="6" y="63"/>
                    </a:lnTo>
                    <a:lnTo>
                      <a:pt x="12" y="63"/>
                    </a:lnTo>
                    <a:lnTo>
                      <a:pt x="12" y="63"/>
                    </a:lnTo>
                    <a:lnTo>
                      <a:pt x="12" y="63"/>
                    </a:lnTo>
                    <a:lnTo>
                      <a:pt x="12" y="63"/>
                    </a:lnTo>
                    <a:lnTo>
                      <a:pt x="12" y="56"/>
                    </a:lnTo>
                    <a:lnTo>
                      <a:pt x="12" y="56"/>
                    </a:lnTo>
                    <a:lnTo>
                      <a:pt x="12" y="56"/>
                    </a:lnTo>
                    <a:lnTo>
                      <a:pt x="12" y="56"/>
                    </a:lnTo>
                    <a:lnTo>
                      <a:pt x="12" y="50"/>
                    </a:lnTo>
                    <a:lnTo>
                      <a:pt x="12" y="50"/>
                    </a:lnTo>
                    <a:lnTo>
                      <a:pt x="19" y="50"/>
                    </a:lnTo>
                    <a:lnTo>
                      <a:pt x="19" y="50"/>
                    </a:lnTo>
                    <a:lnTo>
                      <a:pt x="19" y="50"/>
                    </a:lnTo>
                  </a:path>
                </a:pathLst>
              </a:custGeom>
              <a:noFill/>
              <a:ln w="0">
                <a:solidFill>
                  <a:srgbClr val="000000"/>
                </a:solidFill>
                <a:prstDash val="solid"/>
                <a:round/>
                <a:headEnd/>
                <a:tailEnd/>
              </a:ln>
            </p:spPr>
            <p:txBody>
              <a:bodyPr/>
              <a:lstStyle/>
              <a:p>
                <a:endParaRPr lang="en-US" dirty="0"/>
              </a:p>
            </p:txBody>
          </p:sp>
          <p:sp>
            <p:nvSpPr>
              <p:cNvPr id="82208" name="Freeform 14624"/>
              <p:cNvSpPr>
                <a:spLocks/>
              </p:cNvSpPr>
              <p:nvPr/>
            </p:nvSpPr>
            <p:spPr bwMode="auto">
              <a:xfrm>
                <a:off x="1145" y="645"/>
                <a:ext cx="195" cy="182"/>
              </a:xfrm>
              <a:custGeom>
                <a:avLst/>
                <a:gdLst/>
                <a:ahLst/>
                <a:cxnLst>
                  <a:cxn ang="0">
                    <a:pos x="138" y="176"/>
                  </a:cxn>
                  <a:cxn ang="0">
                    <a:pos x="138" y="163"/>
                  </a:cxn>
                  <a:cxn ang="0">
                    <a:pos x="125" y="157"/>
                  </a:cxn>
                  <a:cxn ang="0">
                    <a:pos x="138" y="157"/>
                  </a:cxn>
                  <a:cxn ang="0">
                    <a:pos x="132" y="144"/>
                  </a:cxn>
                  <a:cxn ang="0">
                    <a:pos x="125" y="144"/>
                  </a:cxn>
                  <a:cxn ang="0">
                    <a:pos x="119" y="144"/>
                  </a:cxn>
                  <a:cxn ang="0">
                    <a:pos x="119" y="138"/>
                  </a:cxn>
                  <a:cxn ang="0">
                    <a:pos x="132" y="138"/>
                  </a:cxn>
                  <a:cxn ang="0">
                    <a:pos x="132" y="126"/>
                  </a:cxn>
                  <a:cxn ang="0">
                    <a:pos x="138" y="138"/>
                  </a:cxn>
                  <a:cxn ang="0">
                    <a:pos x="157" y="132"/>
                  </a:cxn>
                  <a:cxn ang="0">
                    <a:pos x="157" y="126"/>
                  </a:cxn>
                  <a:cxn ang="0">
                    <a:pos x="138" y="113"/>
                  </a:cxn>
                  <a:cxn ang="0">
                    <a:pos x="132" y="119"/>
                  </a:cxn>
                  <a:cxn ang="0">
                    <a:pos x="125" y="119"/>
                  </a:cxn>
                  <a:cxn ang="0">
                    <a:pos x="119" y="119"/>
                  </a:cxn>
                  <a:cxn ang="0">
                    <a:pos x="107" y="126"/>
                  </a:cxn>
                  <a:cxn ang="0">
                    <a:pos x="113" y="113"/>
                  </a:cxn>
                  <a:cxn ang="0">
                    <a:pos x="125" y="107"/>
                  </a:cxn>
                  <a:cxn ang="0">
                    <a:pos x="144" y="113"/>
                  </a:cxn>
                  <a:cxn ang="0">
                    <a:pos x="169" y="126"/>
                  </a:cxn>
                  <a:cxn ang="0">
                    <a:pos x="195" y="138"/>
                  </a:cxn>
                  <a:cxn ang="0">
                    <a:pos x="188" y="126"/>
                  </a:cxn>
                  <a:cxn ang="0">
                    <a:pos x="138" y="94"/>
                  </a:cxn>
                  <a:cxn ang="0">
                    <a:pos x="107" y="82"/>
                  </a:cxn>
                  <a:cxn ang="0">
                    <a:pos x="100" y="88"/>
                  </a:cxn>
                  <a:cxn ang="0">
                    <a:pos x="100" y="88"/>
                  </a:cxn>
                  <a:cxn ang="0">
                    <a:pos x="88" y="88"/>
                  </a:cxn>
                  <a:cxn ang="0">
                    <a:pos x="81" y="75"/>
                  </a:cxn>
                  <a:cxn ang="0">
                    <a:pos x="75" y="75"/>
                  </a:cxn>
                  <a:cxn ang="0">
                    <a:pos x="75" y="94"/>
                  </a:cxn>
                  <a:cxn ang="0">
                    <a:pos x="69" y="88"/>
                  </a:cxn>
                  <a:cxn ang="0">
                    <a:pos x="63" y="94"/>
                  </a:cxn>
                  <a:cxn ang="0">
                    <a:pos x="56" y="94"/>
                  </a:cxn>
                  <a:cxn ang="0">
                    <a:pos x="44" y="100"/>
                  </a:cxn>
                  <a:cxn ang="0">
                    <a:pos x="31" y="107"/>
                  </a:cxn>
                  <a:cxn ang="0">
                    <a:pos x="50" y="100"/>
                  </a:cxn>
                  <a:cxn ang="0">
                    <a:pos x="69" y="88"/>
                  </a:cxn>
                  <a:cxn ang="0">
                    <a:pos x="69" y="75"/>
                  </a:cxn>
                  <a:cxn ang="0">
                    <a:pos x="69" y="75"/>
                  </a:cxn>
                  <a:cxn ang="0">
                    <a:pos x="81" y="69"/>
                  </a:cxn>
                  <a:cxn ang="0">
                    <a:pos x="69" y="63"/>
                  </a:cxn>
                  <a:cxn ang="0">
                    <a:pos x="94" y="69"/>
                  </a:cxn>
                  <a:cxn ang="0">
                    <a:pos x="94" y="75"/>
                  </a:cxn>
                  <a:cxn ang="0">
                    <a:pos x="94" y="56"/>
                  </a:cxn>
                  <a:cxn ang="0">
                    <a:pos x="81" y="44"/>
                  </a:cxn>
                  <a:cxn ang="0">
                    <a:pos x="63" y="50"/>
                  </a:cxn>
                  <a:cxn ang="0">
                    <a:pos x="56" y="56"/>
                  </a:cxn>
                  <a:cxn ang="0">
                    <a:pos x="50" y="56"/>
                  </a:cxn>
                  <a:cxn ang="0">
                    <a:pos x="37" y="69"/>
                  </a:cxn>
                  <a:cxn ang="0">
                    <a:pos x="31" y="63"/>
                  </a:cxn>
                  <a:cxn ang="0">
                    <a:pos x="37" y="56"/>
                  </a:cxn>
                  <a:cxn ang="0">
                    <a:pos x="37" y="50"/>
                  </a:cxn>
                  <a:cxn ang="0">
                    <a:pos x="31" y="44"/>
                  </a:cxn>
                  <a:cxn ang="0">
                    <a:pos x="44" y="56"/>
                  </a:cxn>
                  <a:cxn ang="0">
                    <a:pos x="50" y="37"/>
                  </a:cxn>
                  <a:cxn ang="0">
                    <a:pos x="50" y="31"/>
                  </a:cxn>
                  <a:cxn ang="0">
                    <a:pos x="44" y="19"/>
                  </a:cxn>
                  <a:cxn ang="0">
                    <a:pos x="31" y="6"/>
                  </a:cxn>
                  <a:cxn ang="0">
                    <a:pos x="12" y="12"/>
                  </a:cxn>
                  <a:cxn ang="0">
                    <a:pos x="0" y="12"/>
                  </a:cxn>
                </a:cxnLst>
                <a:rect l="0" t="0" r="r" b="b"/>
                <a:pathLst>
                  <a:path w="195" h="182">
                    <a:moveTo>
                      <a:pt x="132" y="182"/>
                    </a:moveTo>
                    <a:lnTo>
                      <a:pt x="132" y="182"/>
                    </a:lnTo>
                    <a:lnTo>
                      <a:pt x="132" y="176"/>
                    </a:lnTo>
                    <a:lnTo>
                      <a:pt x="132" y="176"/>
                    </a:lnTo>
                    <a:lnTo>
                      <a:pt x="132" y="176"/>
                    </a:lnTo>
                    <a:lnTo>
                      <a:pt x="132" y="176"/>
                    </a:lnTo>
                    <a:lnTo>
                      <a:pt x="132" y="176"/>
                    </a:lnTo>
                    <a:lnTo>
                      <a:pt x="132" y="176"/>
                    </a:lnTo>
                    <a:lnTo>
                      <a:pt x="132" y="176"/>
                    </a:lnTo>
                    <a:lnTo>
                      <a:pt x="132" y="176"/>
                    </a:lnTo>
                    <a:lnTo>
                      <a:pt x="132" y="176"/>
                    </a:lnTo>
                    <a:lnTo>
                      <a:pt x="132" y="176"/>
                    </a:lnTo>
                    <a:lnTo>
                      <a:pt x="132" y="176"/>
                    </a:lnTo>
                    <a:lnTo>
                      <a:pt x="132" y="176"/>
                    </a:lnTo>
                    <a:lnTo>
                      <a:pt x="138" y="176"/>
                    </a:lnTo>
                    <a:lnTo>
                      <a:pt x="138" y="176"/>
                    </a:lnTo>
                    <a:lnTo>
                      <a:pt x="138" y="176"/>
                    </a:lnTo>
                    <a:lnTo>
                      <a:pt x="138" y="176"/>
                    </a:lnTo>
                    <a:lnTo>
                      <a:pt x="138" y="176"/>
                    </a:lnTo>
                    <a:lnTo>
                      <a:pt x="138" y="176"/>
                    </a:lnTo>
                    <a:lnTo>
                      <a:pt x="138" y="170"/>
                    </a:lnTo>
                    <a:lnTo>
                      <a:pt x="138" y="170"/>
                    </a:lnTo>
                    <a:lnTo>
                      <a:pt x="138" y="170"/>
                    </a:lnTo>
                    <a:lnTo>
                      <a:pt x="138" y="170"/>
                    </a:lnTo>
                    <a:lnTo>
                      <a:pt x="138" y="170"/>
                    </a:lnTo>
                    <a:lnTo>
                      <a:pt x="138" y="163"/>
                    </a:lnTo>
                    <a:lnTo>
                      <a:pt x="138" y="163"/>
                    </a:lnTo>
                    <a:lnTo>
                      <a:pt x="138" y="163"/>
                    </a:lnTo>
                    <a:lnTo>
                      <a:pt x="138" y="163"/>
                    </a:lnTo>
                    <a:lnTo>
                      <a:pt x="138" y="163"/>
                    </a:lnTo>
                    <a:lnTo>
                      <a:pt x="138" y="163"/>
                    </a:lnTo>
                    <a:lnTo>
                      <a:pt x="138" y="163"/>
                    </a:lnTo>
                    <a:lnTo>
                      <a:pt x="138" y="163"/>
                    </a:lnTo>
                    <a:lnTo>
                      <a:pt x="132" y="163"/>
                    </a:lnTo>
                    <a:lnTo>
                      <a:pt x="132" y="163"/>
                    </a:lnTo>
                    <a:lnTo>
                      <a:pt x="132" y="163"/>
                    </a:lnTo>
                    <a:lnTo>
                      <a:pt x="132" y="163"/>
                    </a:lnTo>
                    <a:lnTo>
                      <a:pt x="132" y="163"/>
                    </a:lnTo>
                    <a:lnTo>
                      <a:pt x="132" y="163"/>
                    </a:lnTo>
                    <a:lnTo>
                      <a:pt x="132" y="163"/>
                    </a:lnTo>
                    <a:lnTo>
                      <a:pt x="132" y="163"/>
                    </a:lnTo>
                    <a:lnTo>
                      <a:pt x="132" y="163"/>
                    </a:lnTo>
                    <a:lnTo>
                      <a:pt x="132" y="163"/>
                    </a:lnTo>
                    <a:lnTo>
                      <a:pt x="132" y="163"/>
                    </a:lnTo>
                    <a:lnTo>
                      <a:pt x="132" y="157"/>
                    </a:lnTo>
                    <a:lnTo>
                      <a:pt x="132" y="157"/>
                    </a:lnTo>
                    <a:lnTo>
                      <a:pt x="125" y="157"/>
                    </a:lnTo>
                    <a:lnTo>
                      <a:pt x="125" y="157"/>
                    </a:lnTo>
                    <a:lnTo>
                      <a:pt x="125" y="157"/>
                    </a:lnTo>
                    <a:lnTo>
                      <a:pt x="125" y="157"/>
                    </a:lnTo>
                    <a:lnTo>
                      <a:pt x="125" y="157"/>
                    </a:lnTo>
                    <a:lnTo>
                      <a:pt x="125" y="151"/>
                    </a:lnTo>
                    <a:lnTo>
                      <a:pt x="125" y="151"/>
                    </a:lnTo>
                    <a:lnTo>
                      <a:pt x="132" y="151"/>
                    </a:lnTo>
                    <a:lnTo>
                      <a:pt x="132" y="151"/>
                    </a:lnTo>
                    <a:lnTo>
                      <a:pt x="132" y="157"/>
                    </a:lnTo>
                    <a:lnTo>
                      <a:pt x="132" y="157"/>
                    </a:lnTo>
                    <a:lnTo>
                      <a:pt x="132" y="157"/>
                    </a:lnTo>
                    <a:lnTo>
                      <a:pt x="132" y="157"/>
                    </a:lnTo>
                    <a:lnTo>
                      <a:pt x="132" y="163"/>
                    </a:lnTo>
                    <a:lnTo>
                      <a:pt x="132" y="163"/>
                    </a:lnTo>
                    <a:lnTo>
                      <a:pt x="132" y="163"/>
                    </a:lnTo>
                    <a:lnTo>
                      <a:pt x="138" y="163"/>
                    </a:lnTo>
                    <a:lnTo>
                      <a:pt x="138" y="157"/>
                    </a:lnTo>
                    <a:lnTo>
                      <a:pt x="138" y="157"/>
                    </a:lnTo>
                    <a:lnTo>
                      <a:pt x="138" y="157"/>
                    </a:lnTo>
                    <a:lnTo>
                      <a:pt x="138" y="157"/>
                    </a:lnTo>
                    <a:lnTo>
                      <a:pt x="138" y="157"/>
                    </a:lnTo>
                    <a:lnTo>
                      <a:pt x="138" y="151"/>
                    </a:lnTo>
                    <a:lnTo>
                      <a:pt x="138" y="151"/>
                    </a:lnTo>
                    <a:lnTo>
                      <a:pt x="138" y="151"/>
                    </a:lnTo>
                    <a:lnTo>
                      <a:pt x="138" y="151"/>
                    </a:lnTo>
                    <a:lnTo>
                      <a:pt x="138" y="151"/>
                    </a:lnTo>
                    <a:lnTo>
                      <a:pt x="138" y="151"/>
                    </a:lnTo>
                    <a:lnTo>
                      <a:pt x="138" y="151"/>
                    </a:lnTo>
                    <a:lnTo>
                      <a:pt x="132" y="144"/>
                    </a:lnTo>
                    <a:lnTo>
                      <a:pt x="132" y="144"/>
                    </a:lnTo>
                    <a:lnTo>
                      <a:pt x="132" y="144"/>
                    </a:lnTo>
                    <a:lnTo>
                      <a:pt x="132" y="144"/>
                    </a:lnTo>
                    <a:lnTo>
                      <a:pt x="132" y="144"/>
                    </a:lnTo>
                    <a:lnTo>
                      <a:pt x="132" y="144"/>
                    </a:lnTo>
                    <a:lnTo>
                      <a:pt x="132" y="144"/>
                    </a:lnTo>
                    <a:lnTo>
                      <a:pt x="132" y="138"/>
                    </a:lnTo>
                    <a:lnTo>
                      <a:pt x="125" y="138"/>
                    </a:lnTo>
                    <a:lnTo>
                      <a:pt x="125" y="138"/>
                    </a:lnTo>
                    <a:lnTo>
                      <a:pt x="125" y="138"/>
                    </a:lnTo>
                    <a:lnTo>
                      <a:pt x="125" y="138"/>
                    </a:lnTo>
                    <a:lnTo>
                      <a:pt x="125" y="138"/>
                    </a:lnTo>
                    <a:lnTo>
                      <a:pt x="125" y="138"/>
                    </a:lnTo>
                    <a:lnTo>
                      <a:pt x="125" y="144"/>
                    </a:lnTo>
                    <a:lnTo>
                      <a:pt x="125" y="144"/>
                    </a:lnTo>
                    <a:lnTo>
                      <a:pt x="125" y="144"/>
                    </a:lnTo>
                    <a:lnTo>
                      <a:pt x="125" y="144"/>
                    </a:lnTo>
                    <a:lnTo>
                      <a:pt x="125" y="144"/>
                    </a:lnTo>
                    <a:lnTo>
                      <a:pt x="125" y="144"/>
                    </a:lnTo>
                    <a:lnTo>
                      <a:pt x="125" y="144"/>
                    </a:lnTo>
                    <a:lnTo>
                      <a:pt x="125" y="144"/>
                    </a:lnTo>
                    <a:lnTo>
                      <a:pt x="119" y="144"/>
                    </a:lnTo>
                    <a:lnTo>
                      <a:pt x="119" y="138"/>
                    </a:lnTo>
                    <a:lnTo>
                      <a:pt x="119" y="138"/>
                    </a:lnTo>
                    <a:lnTo>
                      <a:pt x="119" y="138"/>
                    </a:lnTo>
                    <a:lnTo>
                      <a:pt x="119" y="144"/>
                    </a:lnTo>
                    <a:lnTo>
                      <a:pt x="119" y="144"/>
                    </a:lnTo>
                    <a:lnTo>
                      <a:pt x="119" y="144"/>
                    </a:lnTo>
                    <a:lnTo>
                      <a:pt x="119" y="144"/>
                    </a:lnTo>
                    <a:lnTo>
                      <a:pt x="119" y="144"/>
                    </a:lnTo>
                    <a:lnTo>
                      <a:pt x="119" y="151"/>
                    </a:lnTo>
                    <a:lnTo>
                      <a:pt x="119" y="151"/>
                    </a:lnTo>
                    <a:lnTo>
                      <a:pt x="119" y="151"/>
                    </a:lnTo>
                    <a:lnTo>
                      <a:pt x="119" y="151"/>
                    </a:lnTo>
                    <a:lnTo>
                      <a:pt x="119" y="144"/>
                    </a:lnTo>
                    <a:lnTo>
                      <a:pt x="119" y="144"/>
                    </a:lnTo>
                    <a:lnTo>
                      <a:pt x="119" y="144"/>
                    </a:lnTo>
                    <a:lnTo>
                      <a:pt x="119" y="144"/>
                    </a:lnTo>
                    <a:lnTo>
                      <a:pt x="119" y="144"/>
                    </a:lnTo>
                    <a:lnTo>
                      <a:pt x="119" y="144"/>
                    </a:lnTo>
                    <a:lnTo>
                      <a:pt x="119" y="138"/>
                    </a:lnTo>
                    <a:lnTo>
                      <a:pt x="119" y="138"/>
                    </a:lnTo>
                    <a:lnTo>
                      <a:pt x="119" y="138"/>
                    </a:lnTo>
                    <a:lnTo>
                      <a:pt x="119" y="138"/>
                    </a:lnTo>
                    <a:lnTo>
                      <a:pt x="119" y="138"/>
                    </a:lnTo>
                    <a:lnTo>
                      <a:pt x="119" y="138"/>
                    </a:lnTo>
                    <a:lnTo>
                      <a:pt x="119" y="138"/>
                    </a:lnTo>
                    <a:lnTo>
                      <a:pt x="119" y="138"/>
                    </a:lnTo>
                    <a:lnTo>
                      <a:pt x="119" y="138"/>
                    </a:lnTo>
                    <a:lnTo>
                      <a:pt x="119" y="138"/>
                    </a:lnTo>
                    <a:lnTo>
                      <a:pt x="119" y="138"/>
                    </a:lnTo>
                    <a:lnTo>
                      <a:pt x="119" y="138"/>
                    </a:lnTo>
                    <a:lnTo>
                      <a:pt x="119" y="138"/>
                    </a:lnTo>
                    <a:lnTo>
                      <a:pt x="119" y="138"/>
                    </a:lnTo>
                    <a:lnTo>
                      <a:pt x="119" y="138"/>
                    </a:lnTo>
                    <a:lnTo>
                      <a:pt x="119" y="138"/>
                    </a:lnTo>
                    <a:lnTo>
                      <a:pt x="125" y="138"/>
                    </a:lnTo>
                    <a:lnTo>
                      <a:pt x="125" y="138"/>
                    </a:lnTo>
                    <a:lnTo>
                      <a:pt x="125" y="138"/>
                    </a:lnTo>
                    <a:lnTo>
                      <a:pt x="125" y="138"/>
                    </a:lnTo>
                    <a:lnTo>
                      <a:pt x="125" y="138"/>
                    </a:lnTo>
                    <a:lnTo>
                      <a:pt x="125" y="132"/>
                    </a:lnTo>
                    <a:lnTo>
                      <a:pt x="125" y="132"/>
                    </a:lnTo>
                    <a:lnTo>
                      <a:pt x="125" y="132"/>
                    </a:lnTo>
                    <a:lnTo>
                      <a:pt x="125" y="132"/>
                    </a:lnTo>
                    <a:lnTo>
                      <a:pt x="125" y="132"/>
                    </a:lnTo>
                    <a:lnTo>
                      <a:pt x="125" y="132"/>
                    </a:lnTo>
                    <a:lnTo>
                      <a:pt x="132" y="138"/>
                    </a:lnTo>
                    <a:lnTo>
                      <a:pt x="132" y="138"/>
                    </a:lnTo>
                    <a:lnTo>
                      <a:pt x="132" y="132"/>
                    </a:lnTo>
                    <a:lnTo>
                      <a:pt x="132" y="132"/>
                    </a:lnTo>
                    <a:lnTo>
                      <a:pt x="132" y="132"/>
                    </a:lnTo>
                    <a:lnTo>
                      <a:pt x="132" y="132"/>
                    </a:lnTo>
                    <a:lnTo>
                      <a:pt x="125" y="132"/>
                    </a:lnTo>
                    <a:lnTo>
                      <a:pt x="125" y="132"/>
                    </a:lnTo>
                    <a:lnTo>
                      <a:pt x="125" y="132"/>
                    </a:lnTo>
                    <a:lnTo>
                      <a:pt x="125" y="132"/>
                    </a:lnTo>
                    <a:lnTo>
                      <a:pt x="125" y="126"/>
                    </a:lnTo>
                    <a:lnTo>
                      <a:pt x="125" y="126"/>
                    </a:lnTo>
                    <a:lnTo>
                      <a:pt x="125" y="132"/>
                    </a:lnTo>
                    <a:lnTo>
                      <a:pt x="132" y="132"/>
                    </a:lnTo>
                    <a:lnTo>
                      <a:pt x="132" y="132"/>
                    </a:lnTo>
                    <a:lnTo>
                      <a:pt x="132" y="132"/>
                    </a:lnTo>
                    <a:lnTo>
                      <a:pt x="132" y="126"/>
                    </a:lnTo>
                    <a:lnTo>
                      <a:pt x="132" y="126"/>
                    </a:lnTo>
                    <a:lnTo>
                      <a:pt x="132" y="126"/>
                    </a:lnTo>
                    <a:lnTo>
                      <a:pt x="132" y="126"/>
                    </a:lnTo>
                    <a:lnTo>
                      <a:pt x="132" y="126"/>
                    </a:lnTo>
                    <a:lnTo>
                      <a:pt x="132" y="126"/>
                    </a:lnTo>
                    <a:lnTo>
                      <a:pt x="132" y="126"/>
                    </a:lnTo>
                    <a:lnTo>
                      <a:pt x="132" y="126"/>
                    </a:lnTo>
                    <a:lnTo>
                      <a:pt x="132" y="126"/>
                    </a:lnTo>
                    <a:lnTo>
                      <a:pt x="132" y="132"/>
                    </a:lnTo>
                    <a:lnTo>
                      <a:pt x="132" y="132"/>
                    </a:lnTo>
                    <a:lnTo>
                      <a:pt x="132" y="132"/>
                    </a:lnTo>
                    <a:lnTo>
                      <a:pt x="132" y="132"/>
                    </a:lnTo>
                    <a:lnTo>
                      <a:pt x="132" y="132"/>
                    </a:lnTo>
                    <a:lnTo>
                      <a:pt x="132" y="132"/>
                    </a:lnTo>
                    <a:lnTo>
                      <a:pt x="132" y="132"/>
                    </a:lnTo>
                    <a:lnTo>
                      <a:pt x="138" y="138"/>
                    </a:lnTo>
                    <a:lnTo>
                      <a:pt x="138" y="138"/>
                    </a:lnTo>
                    <a:lnTo>
                      <a:pt x="138" y="138"/>
                    </a:lnTo>
                    <a:lnTo>
                      <a:pt x="138" y="138"/>
                    </a:lnTo>
                    <a:lnTo>
                      <a:pt x="138" y="138"/>
                    </a:lnTo>
                    <a:lnTo>
                      <a:pt x="138" y="138"/>
                    </a:lnTo>
                    <a:lnTo>
                      <a:pt x="144" y="138"/>
                    </a:lnTo>
                    <a:lnTo>
                      <a:pt x="144" y="138"/>
                    </a:lnTo>
                    <a:lnTo>
                      <a:pt x="144" y="138"/>
                    </a:lnTo>
                    <a:lnTo>
                      <a:pt x="151" y="138"/>
                    </a:lnTo>
                    <a:lnTo>
                      <a:pt x="151" y="138"/>
                    </a:lnTo>
                    <a:lnTo>
                      <a:pt x="151" y="138"/>
                    </a:lnTo>
                    <a:lnTo>
                      <a:pt x="151" y="132"/>
                    </a:lnTo>
                    <a:lnTo>
                      <a:pt x="151" y="132"/>
                    </a:lnTo>
                    <a:lnTo>
                      <a:pt x="151" y="132"/>
                    </a:lnTo>
                    <a:lnTo>
                      <a:pt x="151" y="132"/>
                    </a:lnTo>
                    <a:lnTo>
                      <a:pt x="157" y="132"/>
                    </a:lnTo>
                    <a:lnTo>
                      <a:pt x="157" y="132"/>
                    </a:lnTo>
                    <a:lnTo>
                      <a:pt x="157" y="132"/>
                    </a:lnTo>
                    <a:lnTo>
                      <a:pt x="157" y="132"/>
                    </a:lnTo>
                    <a:lnTo>
                      <a:pt x="157" y="132"/>
                    </a:lnTo>
                    <a:lnTo>
                      <a:pt x="157" y="126"/>
                    </a:lnTo>
                    <a:lnTo>
                      <a:pt x="157" y="126"/>
                    </a:lnTo>
                    <a:lnTo>
                      <a:pt x="157" y="126"/>
                    </a:lnTo>
                    <a:lnTo>
                      <a:pt x="157" y="126"/>
                    </a:lnTo>
                    <a:lnTo>
                      <a:pt x="157" y="126"/>
                    </a:lnTo>
                    <a:lnTo>
                      <a:pt x="157" y="126"/>
                    </a:lnTo>
                    <a:lnTo>
                      <a:pt x="157" y="126"/>
                    </a:lnTo>
                    <a:lnTo>
                      <a:pt x="157" y="126"/>
                    </a:lnTo>
                    <a:lnTo>
                      <a:pt x="157" y="126"/>
                    </a:lnTo>
                    <a:lnTo>
                      <a:pt x="157" y="126"/>
                    </a:lnTo>
                    <a:lnTo>
                      <a:pt x="157" y="126"/>
                    </a:lnTo>
                    <a:lnTo>
                      <a:pt x="157" y="126"/>
                    </a:lnTo>
                    <a:lnTo>
                      <a:pt x="157" y="126"/>
                    </a:lnTo>
                    <a:lnTo>
                      <a:pt x="151" y="119"/>
                    </a:lnTo>
                    <a:lnTo>
                      <a:pt x="151" y="119"/>
                    </a:lnTo>
                    <a:lnTo>
                      <a:pt x="144" y="119"/>
                    </a:lnTo>
                    <a:lnTo>
                      <a:pt x="144" y="119"/>
                    </a:lnTo>
                    <a:lnTo>
                      <a:pt x="144" y="119"/>
                    </a:lnTo>
                    <a:lnTo>
                      <a:pt x="144" y="113"/>
                    </a:lnTo>
                    <a:lnTo>
                      <a:pt x="144" y="113"/>
                    </a:lnTo>
                    <a:lnTo>
                      <a:pt x="144" y="113"/>
                    </a:lnTo>
                    <a:lnTo>
                      <a:pt x="138" y="113"/>
                    </a:lnTo>
                    <a:lnTo>
                      <a:pt x="138" y="113"/>
                    </a:lnTo>
                    <a:lnTo>
                      <a:pt x="138" y="113"/>
                    </a:lnTo>
                    <a:lnTo>
                      <a:pt x="138" y="113"/>
                    </a:lnTo>
                    <a:lnTo>
                      <a:pt x="138" y="113"/>
                    </a:lnTo>
                    <a:lnTo>
                      <a:pt x="138" y="113"/>
                    </a:lnTo>
                    <a:lnTo>
                      <a:pt x="138" y="113"/>
                    </a:lnTo>
                    <a:lnTo>
                      <a:pt x="138" y="113"/>
                    </a:lnTo>
                    <a:lnTo>
                      <a:pt x="138" y="113"/>
                    </a:lnTo>
                    <a:lnTo>
                      <a:pt x="132" y="113"/>
                    </a:lnTo>
                    <a:lnTo>
                      <a:pt x="132" y="113"/>
                    </a:lnTo>
                    <a:lnTo>
                      <a:pt x="132" y="113"/>
                    </a:lnTo>
                    <a:lnTo>
                      <a:pt x="132" y="113"/>
                    </a:lnTo>
                    <a:lnTo>
                      <a:pt x="132" y="119"/>
                    </a:lnTo>
                    <a:lnTo>
                      <a:pt x="132" y="119"/>
                    </a:lnTo>
                    <a:lnTo>
                      <a:pt x="132" y="119"/>
                    </a:lnTo>
                    <a:lnTo>
                      <a:pt x="132" y="119"/>
                    </a:lnTo>
                    <a:lnTo>
                      <a:pt x="132" y="119"/>
                    </a:lnTo>
                    <a:lnTo>
                      <a:pt x="132" y="119"/>
                    </a:lnTo>
                    <a:lnTo>
                      <a:pt x="132" y="119"/>
                    </a:lnTo>
                    <a:lnTo>
                      <a:pt x="132" y="119"/>
                    </a:lnTo>
                    <a:lnTo>
                      <a:pt x="132" y="119"/>
                    </a:lnTo>
                    <a:lnTo>
                      <a:pt x="132" y="119"/>
                    </a:lnTo>
                    <a:lnTo>
                      <a:pt x="132" y="119"/>
                    </a:lnTo>
                    <a:lnTo>
                      <a:pt x="132" y="119"/>
                    </a:lnTo>
                    <a:lnTo>
                      <a:pt x="132" y="119"/>
                    </a:lnTo>
                    <a:lnTo>
                      <a:pt x="132" y="119"/>
                    </a:lnTo>
                    <a:lnTo>
                      <a:pt x="132" y="119"/>
                    </a:lnTo>
                    <a:lnTo>
                      <a:pt x="132" y="119"/>
                    </a:lnTo>
                    <a:lnTo>
                      <a:pt x="132" y="119"/>
                    </a:lnTo>
                    <a:lnTo>
                      <a:pt x="132" y="126"/>
                    </a:lnTo>
                    <a:lnTo>
                      <a:pt x="132" y="126"/>
                    </a:lnTo>
                    <a:lnTo>
                      <a:pt x="132" y="126"/>
                    </a:lnTo>
                    <a:lnTo>
                      <a:pt x="132" y="119"/>
                    </a:lnTo>
                    <a:lnTo>
                      <a:pt x="132" y="119"/>
                    </a:lnTo>
                    <a:lnTo>
                      <a:pt x="125" y="119"/>
                    </a:lnTo>
                    <a:lnTo>
                      <a:pt x="125" y="119"/>
                    </a:lnTo>
                    <a:lnTo>
                      <a:pt x="125" y="119"/>
                    </a:lnTo>
                    <a:lnTo>
                      <a:pt x="125" y="119"/>
                    </a:lnTo>
                    <a:lnTo>
                      <a:pt x="125" y="119"/>
                    </a:lnTo>
                    <a:lnTo>
                      <a:pt x="119" y="119"/>
                    </a:lnTo>
                    <a:lnTo>
                      <a:pt x="119" y="119"/>
                    </a:lnTo>
                    <a:lnTo>
                      <a:pt x="119" y="119"/>
                    </a:lnTo>
                    <a:lnTo>
                      <a:pt x="119" y="119"/>
                    </a:lnTo>
                    <a:lnTo>
                      <a:pt x="119" y="119"/>
                    </a:lnTo>
                    <a:lnTo>
                      <a:pt x="119" y="126"/>
                    </a:lnTo>
                    <a:lnTo>
                      <a:pt x="119" y="126"/>
                    </a:lnTo>
                    <a:lnTo>
                      <a:pt x="119" y="119"/>
                    </a:lnTo>
                    <a:lnTo>
                      <a:pt x="119" y="119"/>
                    </a:lnTo>
                    <a:lnTo>
                      <a:pt x="119" y="119"/>
                    </a:lnTo>
                    <a:lnTo>
                      <a:pt x="113" y="119"/>
                    </a:lnTo>
                    <a:lnTo>
                      <a:pt x="113" y="119"/>
                    </a:lnTo>
                    <a:lnTo>
                      <a:pt x="113" y="119"/>
                    </a:lnTo>
                    <a:lnTo>
                      <a:pt x="113" y="119"/>
                    </a:lnTo>
                    <a:lnTo>
                      <a:pt x="119" y="119"/>
                    </a:lnTo>
                    <a:lnTo>
                      <a:pt x="119" y="119"/>
                    </a:lnTo>
                    <a:lnTo>
                      <a:pt x="119" y="119"/>
                    </a:lnTo>
                    <a:lnTo>
                      <a:pt x="119" y="119"/>
                    </a:lnTo>
                    <a:lnTo>
                      <a:pt x="119" y="119"/>
                    </a:lnTo>
                    <a:lnTo>
                      <a:pt x="119" y="119"/>
                    </a:lnTo>
                    <a:lnTo>
                      <a:pt x="113" y="113"/>
                    </a:lnTo>
                    <a:lnTo>
                      <a:pt x="113" y="113"/>
                    </a:lnTo>
                    <a:lnTo>
                      <a:pt x="113" y="113"/>
                    </a:lnTo>
                    <a:lnTo>
                      <a:pt x="113" y="119"/>
                    </a:lnTo>
                    <a:lnTo>
                      <a:pt x="113" y="119"/>
                    </a:lnTo>
                    <a:lnTo>
                      <a:pt x="107" y="119"/>
                    </a:lnTo>
                    <a:lnTo>
                      <a:pt x="107" y="119"/>
                    </a:lnTo>
                    <a:lnTo>
                      <a:pt x="107" y="119"/>
                    </a:lnTo>
                    <a:lnTo>
                      <a:pt x="107" y="126"/>
                    </a:lnTo>
                    <a:lnTo>
                      <a:pt x="107" y="126"/>
                    </a:lnTo>
                    <a:lnTo>
                      <a:pt x="107" y="126"/>
                    </a:lnTo>
                    <a:lnTo>
                      <a:pt x="107" y="126"/>
                    </a:lnTo>
                    <a:lnTo>
                      <a:pt x="107" y="126"/>
                    </a:lnTo>
                    <a:lnTo>
                      <a:pt x="107" y="119"/>
                    </a:lnTo>
                    <a:lnTo>
                      <a:pt x="107" y="119"/>
                    </a:lnTo>
                    <a:lnTo>
                      <a:pt x="107" y="119"/>
                    </a:lnTo>
                    <a:lnTo>
                      <a:pt x="107" y="119"/>
                    </a:lnTo>
                    <a:lnTo>
                      <a:pt x="107" y="119"/>
                    </a:lnTo>
                    <a:lnTo>
                      <a:pt x="107" y="119"/>
                    </a:lnTo>
                    <a:lnTo>
                      <a:pt x="107" y="119"/>
                    </a:lnTo>
                    <a:lnTo>
                      <a:pt x="107" y="119"/>
                    </a:lnTo>
                    <a:lnTo>
                      <a:pt x="107" y="119"/>
                    </a:lnTo>
                    <a:lnTo>
                      <a:pt x="113" y="119"/>
                    </a:lnTo>
                    <a:lnTo>
                      <a:pt x="113" y="113"/>
                    </a:lnTo>
                    <a:lnTo>
                      <a:pt x="113" y="113"/>
                    </a:lnTo>
                    <a:lnTo>
                      <a:pt x="113" y="113"/>
                    </a:lnTo>
                    <a:lnTo>
                      <a:pt x="113" y="113"/>
                    </a:lnTo>
                    <a:lnTo>
                      <a:pt x="113" y="113"/>
                    </a:lnTo>
                    <a:lnTo>
                      <a:pt x="113" y="113"/>
                    </a:lnTo>
                    <a:lnTo>
                      <a:pt x="113" y="113"/>
                    </a:lnTo>
                    <a:lnTo>
                      <a:pt x="119" y="113"/>
                    </a:lnTo>
                    <a:lnTo>
                      <a:pt x="119" y="113"/>
                    </a:lnTo>
                    <a:lnTo>
                      <a:pt x="119" y="113"/>
                    </a:lnTo>
                    <a:lnTo>
                      <a:pt x="119" y="113"/>
                    </a:lnTo>
                    <a:lnTo>
                      <a:pt x="125" y="113"/>
                    </a:lnTo>
                    <a:lnTo>
                      <a:pt x="125" y="113"/>
                    </a:lnTo>
                    <a:lnTo>
                      <a:pt x="125" y="113"/>
                    </a:lnTo>
                    <a:lnTo>
                      <a:pt x="125" y="113"/>
                    </a:lnTo>
                    <a:lnTo>
                      <a:pt x="125" y="113"/>
                    </a:lnTo>
                    <a:lnTo>
                      <a:pt x="125" y="113"/>
                    </a:lnTo>
                    <a:lnTo>
                      <a:pt x="125" y="113"/>
                    </a:lnTo>
                    <a:lnTo>
                      <a:pt x="125" y="107"/>
                    </a:lnTo>
                    <a:lnTo>
                      <a:pt x="125" y="107"/>
                    </a:lnTo>
                    <a:lnTo>
                      <a:pt x="125" y="107"/>
                    </a:lnTo>
                    <a:lnTo>
                      <a:pt x="125" y="107"/>
                    </a:lnTo>
                    <a:lnTo>
                      <a:pt x="125" y="107"/>
                    </a:lnTo>
                    <a:lnTo>
                      <a:pt x="125" y="113"/>
                    </a:lnTo>
                    <a:lnTo>
                      <a:pt x="125" y="113"/>
                    </a:lnTo>
                    <a:lnTo>
                      <a:pt x="132" y="113"/>
                    </a:lnTo>
                    <a:lnTo>
                      <a:pt x="132" y="113"/>
                    </a:lnTo>
                    <a:lnTo>
                      <a:pt x="132" y="113"/>
                    </a:lnTo>
                    <a:lnTo>
                      <a:pt x="132" y="107"/>
                    </a:lnTo>
                    <a:lnTo>
                      <a:pt x="132" y="107"/>
                    </a:lnTo>
                    <a:lnTo>
                      <a:pt x="132" y="107"/>
                    </a:lnTo>
                    <a:lnTo>
                      <a:pt x="138" y="107"/>
                    </a:lnTo>
                    <a:lnTo>
                      <a:pt x="138" y="107"/>
                    </a:lnTo>
                    <a:lnTo>
                      <a:pt x="138" y="107"/>
                    </a:lnTo>
                    <a:lnTo>
                      <a:pt x="144" y="107"/>
                    </a:lnTo>
                    <a:lnTo>
                      <a:pt x="144" y="113"/>
                    </a:lnTo>
                    <a:lnTo>
                      <a:pt x="144" y="113"/>
                    </a:lnTo>
                    <a:lnTo>
                      <a:pt x="144" y="113"/>
                    </a:lnTo>
                    <a:lnTo>
                      <a:pt x="144" y="113"/>
                    </a:lnTo>
                    <a:lnTo>
                      <a:pt x="151" y="113"/>
                    </a:lnTo>
                    <a:lnTo>
                      <a:pt x="151" y="113"/>
                    </a:lnTo>
                    <a:lnTo>
                      <a:pt x="151" y="119"/>
                    </a:lnTo>
                    <a:lnTo>
                      <a:pt x="151" y="119"/>
                    </a:lnTo>
                    <a:lnTo>
                      <a:pt x="157" y="119"/>
                    </a:lnTo>
                    <a:lnTo>
                      <a:pt x="157" y="119"/>
                    </a:lnTo>
                    <a:lnTo>
                      <a:pt x="163" y="119"/>
                    </a:lnTo>
                    <a:lnTo>
                      <a:pt x="163" y="119"/>
                    </a:lnTo>
                    <a:lnTo>
                      <a:pt x="163" y="119"/>
                    </a:lnTo>
                    <a:lnTo>
                      <a:pt x="163" y="119"/>
                    </a:lnTo>
                    <a:lnTo>
                      <a:pt x="169" y="126"/>
                    </a:lnTo>
                    <a:lnTo>
                      <a:pt x="169" y="126"/>
                    </a:lnTo>
                    <a:lnTo>
                      <a:pt x="169" y="126"/>
                    </a:lnTo>
                    <a:lnTo>
                      <a:pt x="176" y="126"/>
                    </a:lnTo>
                    <a:lnTo>
                      <a:pt x="176" y="126"/>
                    </a:lnTo>
                    <a:lnTo>
                      <a:pt x="176" y="126"/>
                    </a:lnTo>
                    <a:lnTo>
                      <a:pt x="176" y="126"/>
                    </a:lnTo>
                    <a:lnTo>
                      <a:pt x="176" y="126"/>
                    </a:lnTo>
                    <a:lnTo>
                      <a:pt x="176" y="132"/>
                    </a:lnTo>
                    <a:lnTo>
                      <a:pt x="182" y="132"/>
                    </a:lnTo>
                    <a:lnTo>
                      <a:pt x="182" y="132"/>
                    </a:lnTo>
                    <a:lnTo>
                      <a:pt x="182" y="132"/>
                    </a:lnTo>
                    <a:lnTo>
                      <a:pt x="182" y="132"/>
                    </a:lnTo>
                    <a:lnTo>
                      <a:pt x="182" y="138"/>
                    </a:lnTo>
                    <a:lnTo>
                      <a:pt x="182" y="138"/>
                    </a:lnTo>
                    <a:lnTo>
                      <a:pt x="182" y="138"/>
                    </a:lnTo>
                    <a:lnTo>
                      <a:pt x="188" y="138"/>
                    </a:lnTo>
                    <a:lnTo>
                      <a:pt x="195" y="138"/>
                    </a:lnTo>
                    <a:lnTo>
                      <a:pt x="195" y="138"/>
                    </a:lnTo>
                    <a:lnTo>
                      <a:pt x="195" y="132"/>
                    </a:lnTo>
                    <a:lnTo>
                      <a:pt x="195" y="132"/>
                    </a:lnTo>
                    <a:lnTo>
                      <a:pt x="195" y="132"/>
                    </a:lnTo>
                    <a:lnTo>
                      <a:pt x="195" y="132"/>
                    </a:lnTo>
                    <a:lnTo>
                      <a:pt x="195" y="132"/>
                    </a:lnTo>
                    <a:lnTo>
                      <a:pt x="195" y="132"/>
                    </a:lnTo>
                    <a:lnTo>
                      <a:pt x="195" y="126"/>
                    </a:lnTo>
                    <a:lnTo>
                      <a:pt x="195" y="126"/>
                    </a:lnTo>
                    <a:lnTo>
                      <a:pt x="188" y="126"/>
                    </a:lnTo>
                    <a:lnTo>
                      <a:pt x="188" y="126"/>
                    </a:lnTo>
                    <a:lnTo>
                      <a:pt x="188" y="126"/>
                    </a:lnTo>
                    <a:lnTo>
                      <a:pt x="188" y="126"/>
                    </a:lnTo>
                    <a:lnTo>
                      <a:pt x="188" y="126"/>
                    </a:lnTo>
                    <a:lnTo>
                      <a:pt x="188" y="126"/>
                    </a:lnTo>
                    <a:lnTo>
                      <a:pt x="188" y="126"/>
                    </a:lnTo>
                    <a:lnTo>
                      <a:pt x="188" y="126"/>
                    </a:lnTo>
                    <a:lnTo>
                      <a:pt x="182" y="119"/>
                    </a:lnTo>
                    <a:lnTo>
                      <a:pt x="182" y="119"/>
                    </a:lnTo>
                    <a:lnTo>
                      <a:pt x="182" y="113"/>
                    </a:lnTo>
                    <a:lnTo>
                      <a:pt x="176" y="113"/>
                    </a:lnTo>
                    <a:lnTo>
                      <a:pt x="176" y="113"/>
                    </a:lnTo>
                    <a:lnTo>
                      <a:pt x="169" y="100"/>
                    </a:lnTo>
                    <a:lnTo>
                      <a:pt x="163" y="100"/>
                    </a:lnTo>
                    <a:lnTo>
                      <a:pt x="163" y="100"/>
                    </a:lnTo>
                    <a:lnTo>
                      <a:pt x="157" y="94"/>
                    </a:lnTo>
                    <a:lnTo>
                      <a:pt x="157" y="94"/>
                    </a:lnTo>
                    <a:lnTo>
                      <a:pt x="157" y="94"/>
                    </a:lnTo>
                    <a:lnTo>
                      <a:pt x="157" y="94"/>
                    </a:lnTo>
                    <a:lnTo>
                      <a:pt x="151" y="94"/>
                    </a:lnTo>
                    <a:lnTo>
                      <a:pt x="151" y="94"/>
                    </a:lnTo>
                    <a:lnTo>
                      <a:pt x="144" y="94"/>
                    </a:lnTo>
                    <a:lnTo>
                      <a:pt x="138" y="94"/>
                    </a:lnTo>
                    <a:lnTo>
                      <a:pt x="138" y="94"/>
                    </a:lnTo>
                    <a:lnTo>
                      <a:pt x="138" y="88"/>
                    </a:lnTo>
                    <a:lnTo>
                      <a:pt x="132" y="88"/>
                    </a:lnTo>
                    <a:lnTo>
                      <a:pt x="132" y="88"/>
                    </a:lnTo>
                    <a:lnTo>
                      <a:pt x="132" y="88"/>
                    </a:lnTo>
                    <a:lnTo>
                      <a:pt x="125" y="88"/>
                    </a:lnTo>
                    <a:lnTo>
                      <a:pt x="125" y="82"/>
                    </a:lnTo>
                    <a:lnTo>
                      <a:pt x="125" y="82"/>
                    </a:lnTo>
                    <a:lnTo>
                      <a:pt x="125" y="82"/>
                    </a:lnTo>
                    <a:lnTo>
                      <a:pt x="119" y="82"/>
                    </a:lnTo>
                    <a:lnTo>
                      <a:pt x="119" y="82"/>
                    </a:lnTo>
                    <a:lnTo>
                      <a:pt x="119" y="82"/>
                    </a:lnTo>
                    <a:lnTo>
                      <a:pt x="113" y="82"/>
                    </a:lnTo>
                    <a:lnTo>
                      <a:pt x="113" y="82"/>
                    </a:lnTo>
                    <a:lnTo>
                      <a:pt x="107" y="82"/>
                    </a:lnTo>
                    <a:lnTo>
                      <a:pt x="107" y="82"/>
                    </a:lnTo>
                    <a:lnTo>
                      <a:pt x="100" y="82"/>
                    </a:lnTo>
                    <a:lnTo>
                      <a:pt x="100" y="75"/>
                    </a:lnTo>
                    <a:lnTo>
                      <a:pt x="100" y="75"/>
                    </a:lnTo>
                    <a:lnTo>
                      <a:pt x="100" y="75"/>
                    </a:lnTo>
                    <a:lnTo>
                      <a:pt x="100" y="75"/>
                    </a:lnTo>
                    <a:lnTo>
                      <a:pt x="94" y="82"/>
                    </a:lnTo>
                    <a:lnTo>
                      <a:pt x="94" y="82"/>
                    </a:lnTo>
                    <a:lnTo>
                      <a:pt x="94" y="82"/>
                    </a:lnTo>
                    <a:lnTo>
                      <a:pt x="94" y="82"/>
                    </a:lnTo>
                    <a:lnTo>
                      <a:pt x="94" y="82"/>
                    </a:lnTo>
                    <a:lnTo>
                      <a:pt x="94" y="82"/>
                    </a:lnTo>
                    <a:lnTo>
                      <a:pt x="94" y="82"/>
                    </a:lnTo>
                    <a:lnTo>
                      <a:pt x="94" y="82"/>
                    </a:lnTo>
                    <a:lnTo>
                      <a:pt x="94" y="82"/>
                    </a:lnTo>
                    <a:lnTo>
                      <a:pt x="94" y="82"/>
                    </a:lnTo>
                    <a:lnTo>
                      <a:pt x="100" y="88"/>
                    </a:lnTo>
                    <a:lnTo>
                      <a:pt x="100" y="88"/>
                    </a:lnTo>
                    <a:lnTo>
                      <a:pt x="100" y="88"/>
                    </a:lnTo>
                    <a:lnTo>
                      <a:pt x="100" y="88"/>
                    </a:lnTo>
                    <a:lnTo>
                      <a:pt x="100" y="88"/>
                    </a:lnTo>
                    <a:lnTo>
                      <a:pt x="100" y="88"/>
                    </a:lnTo>
                    <a:lnTo>
                      <a:pt x="100" y="88"/>
                    </a:lnTo>
                    <a:lnTo>
                      <a:pt x="100" y="94"/>
                    </a:lnTo>
                    <a:lnTo>
                      <a:pt x="100" y="94"/>
                    </a:lnTo>
                    <a:lnTo>
                      <a:pt x="100" y="94"/>
                    </a:lnTo>
                    <a:lnTo>
                      <a:pt x="100" y="94"/>
                    </a:lnTo>
                    <a:lnTo>
                      <a:pt x="100" y="94"/>
                    </a:lnTo>
                    <a:lnTo>
                      <a:pt x="100" y="94"/>
                    </a:lnTo>
                    <a:lnTo>
                      <a:pt x="100" y="94"/>
                    </a:lnTo>
                    <a:lnTo>
                      <a:pt x="100" y="94"/>
                    </a:lnTo>
                    <a:lnTo>
                      <a:pt x="100" y="88"/>
                    </a:lnTo>
                    <a:lnTo>
                      <a:pt x="100" y="88"/>
                    </a:lnTo>
                    <a:lnTo>
                      <a:pt x="100" y="88"/>
                    </a:lnTo>
                    <a:lnTo>
                      <a:pt x="100" y="88"/>
                    </a:lnTo>
                    <a:lnTo>
                      <a:pt x="100" y="88"/>
                    </a:lnTo>
                    <a:lnTo>
                      <a:pt x="94" y="82"/>
                    </a:lnTo>
                    <a:lnTo>
                      <a:pt x="94" y="82"/>
                    </a:lnTo>
                    <a:lnTo>
                      <a:pt x="94" y="82"/>
                    </a:lnTo>
                    <a:lnTo>
                      <a:pt x="94" y="82"/>
                    </a:lnTo>
                    <a:lnTo>
                      <a:pt x="94" y="82"/>
                    </a:lnTo>
                    <a:lnTo>
                      <a:pt x="94" y="82"/>
                    </a:lnTo>
                    <a:lnTo>
                      <a:pt x="94" y="82"/>
                    </a:lnTo>
                    <a:lnTo>
                      <a:pt x="88" y="82"/>
                    </a:lnTo>
                    <a:lnTo>
                      <a:pt x="88" y="82"/>
                    </a:lnTo>
                    <a:lnTo>
                      <a:pt x="88" y="88"/>
                    </a:lnTo>
                    <a:lnTo>
                      <a:pt x="88" y="88"/>
                    </a:lnTo>
                    <a:lnTo>
                      <a:pt x="88" y="88"/>
                    </a:lnTo>
                    <a:lnTo>
                      <a:pt x="88" y="88"/>
                    </a:lnTo>
                    <a:lnTo>
                      <a:pt x="88" y="88"/>
                    </a:lnTo>
                    <a:lnTo>
                      <a:pt x="88" y="82"/>
                    </a:lnTo>
                    <a:lnTo>
                      <a:pt x="88" y="82"/>
                    </a:lnTo>
                    <a:lnTo>
                      <a:pt x="88" y="82"/>
                    </a:lnTo>
                    <a:lnTo>
                      <a:pt x="88" y="82"/>
                    </a:lnTo>
                    <a:lnTo>
                      <a:pt x="88" y="82"/>
                    </a:lnTo>
                    <a:lnTo>
                      <a:pt x="88" y="75"/>
                    </a:lnTo>
                    <a:lnTo>
                      <a:pt x="88" y="75"/>
                    </a:lnTo>
                    <a:lnTo>
                      <a:pt x="88" y="75"/>
                    </a:lnTo>
                    <a:lnTo>
                      <a:pt x="88" y="75"/>
                    </a:lnTo>
                    <a:lnTo>
                      <a:pt x="88" y="75"/>
                    </a:lnTo>
                    <a:lnTo>
                      <a:pt x="81" y="75"/>
                    </a:lnTo>
                    <a:lnTo>
                      <a:pt x="81" y="75"/>
                    </a:lnTo>
                    <a:lnTo>
                      <a:pt x="81" y="75"/>
                    </a:lnTo>
                    <a:lnTo>
                      <a:pt x="81" y="75"/>
                    </a:lnTo>
                    <a:lnTo>
                      <a:pt x="81" y="75"/>
                    </a:lnTo>
                    <a:lnTo>
                      <a:pt x="81" y="75"/>
                    </a:lnTo>
                    <a:lnTo>
                      <a:pt x="81" y="75"/>
                    </a:lnTo>
                    <a:lnTo>
                      <a:pt x="81" y="75"/>
                    </a:lnTo>
                    <a:lnTo>
                      <a:pt x="81" y="75"/>
                    </a:lnTo>
                    <a:lnTo>
                      <a:pt x="81" y="75"/>
                    </a:lnTo>
                    <a:lnTo>
                      <a:pt x="81" y="75"/>
                    </a:lnTo>
                    <a:lnTo>
                      <a:pt x="81" y="75"/>
                    </a:lnTo>
                    <a:lnTo>
                      <a:pt x="81" y="75"/>
                    </a:lnTo>
                    <a:lnTo>
                      <a:pt x="81" y="75"/>
                    </a:lnTo>
                    <a:lnTo>
                      <a:pt x="81" y="75"/>
                    </a:lnTo>
                    <a:lnTo>
                      <a:pt x="81" y="75"/>
                    </a:lnTo>
                    <a:lnTo>
                      <a:pt x="75" y="75"/>
                    </a:lnTo>
                    <a:lnTo>
                      <a:pt x="75" y="75"/>
                    </a:lnTo>
                    <a:lnTo>
                      <a:pt x="75" y="75"/>
                    </a:lnTo>
                    <a:lnTo>
                      <a:pt x="75" y="75"/>
                    </a:lnTo>
                    <a:lnTo>
                      <a:pt x="75" y="75"/>
                    </a:lnTo>
                    <a:lnTo>
                      <a:pt x="75" y="75"/>
                    </a:lnTo>
                    <a:lnTo>
                      <a:pt x="75" y="82"/>
                    </a:lnTo>
                    <a:lnTo>
                      <a:pt x="75" y="82"/>
                    </a:lnTo>
                    <a:lnTo>
                      <a:pt x="75" y="82"/>
                    </a:lnTo>
                    <a:lnTo>
                      <a:pt x="75" y="88"/>
                    </a:lnTo>
                    <a:lnTo>
                      <a:pt x="75" y="88"/>
                    </a:lnTo>
                    <a:lnTo>
                      <a:pt x="75" y="88"/>
                    </a:lnTo>
                    <a:lnTo>
                      <a:pt x="75" y="88"/>
                    </a:lnTo>
                    <a:lnTo>
                      <a:pt x="75" y="88"/>
                    </a:lnTo>
                    <a:lnTo>
                      <a:pt x="75" y="88"/>
                    </a:lnTo>
                    <a:lnTo>
                      <a:pt x="75" y="88"/>
                    </a:lnTo>
                    <a:lnTo>
                      <a:pt x="75" y="94"/>
                    </a:lnTo>
                    <a:lnTo>
                      <a:pt x="75" y="88"/>
                    </a:lnTo>
                    <a:lnTo>
                      <a:pt x="75" y="88"/>
                    </a:lnTo>
                    <a:lnTo>
                      <a:pt x="75" y="88"/>
                    </a:lnTo>
                    <a:lnTo>
                      <a:pt x="75" y="94"/>
                    </a:lnTo>
                    <a:lnTo>
                      <a:pt x="75" y="94"/>
                    </a:lnTo>
                    <a:lnTo>
                      <a:pt x="75" y="94"/>
                    </a:lnTo>
                    <a:lnTo>
                      <a:pt x="75" y="94"/>
                    </a:lnTo>
                    <a:lnTo>
                      <a:pt x="75" y="94"/>
                    </a:lnTo>
                    <a:lnTo>
                      <a:pt x="75" y="94"/>
                    </a:lnTo>
                    <a:lnTo>
                      <a:pt x="75" y="94"/>
                    </a:lnTo>
                    <a:lnTo>
                      <a:pt x="75" y="94"/>
                    </a:lnTo>
                    <a:lnTo>
                      <a:pt x="75" y="94"/>
                    </a:lnTo>
                    <a:lnTo>
                      <a:pt x="75" y="94"/>
                    </a:lnTo>
                    <a:lnTo>
                      <a:pt x="75" y="94"/>
                    </a:lnTo>
                    <a:lnTo>
                      <a:pt x="69" y="94"/>
                    </a:lnTo>
                    <a:lnTo>
                      <a:pt x="69" y="94"/>
                    </a:lnTo>
                    <a:lnTo>
                      <a:pt x="69" y="94"/>
                    </a:lnTo>
                    <a:lnTo>
                      <a:pt x="69" y="88"/>
                    </a:lnTo>
                    <a:lnTo>
                      <a:pt x="69" y="88"/>
                    </a:lnTo>
                    <a:lnTo>
                      <a:pt x="69" y="88"/>
                    </a:lnTo>
                    <a:lnTo>
                      <a:pt x="69" y="88"/>
                    </a:lnTo>
                    <a:lnTo>
                      <a:pt x="69" y="88"/>
                    </a:lnTo>
                    <a:lnTo>
                      <a:pt x="69" y="88"/>
                    </a:lnTo>
                    <a:lnTo>
                      <a:pt x="69" y="88"/>
                    </a:lnTo>
                    <a:lnTo>
                      <a:pt x="69" y="88"/>
                    </a:lnTo>
                    <a:lnTo>
                      <a:pt x="69" y="88"/>
                    </a:lnTo>
                    <a:lnTo>
                      <a:pt x="63" y="88"/>
                    </a:lnTo>
                    <a:lnTo>
                      <a:pt x="63" y="88"/>
                    </a:lnTo>
                    <a:lnTo>
                      <a:pt x="63" y="94"/>
                    </a:lnTo>
                    <a:lnTo>
                      <a:pt x="69" y="94"/>
                    </a:lnTo>
                    <a:lnTo>
                      <a:pt x="69" y="94"/>
                    </a:lnTo>
                    <a:lnTo>
                      <a:pt x="63" y="94"/>
                    </a:lnTo>
                    <a:lnTo>
                      <a:pt x="63" y="94"/>
                    </a:lnTo>
                    <a:lnTo>
                      <a:pt x="63" y="94"/>
                    </a:lnTo>
                    <a:lnTo>
                      <a:pt x="63" y="94"/>
                    </a:lnTo>
                    <a:lnTo>
                      <a:pt x="63" y="94"/>
                    </a:lnTo>
                    <a:lnTo>
                      <a:pt x="63" y="94"/>
                    </a:lnTo>
                    <a:lnTo>
                      <a:pt x="63" y="100"/>
                    </a:lnTo>
                    <a:lnTo>
                      <a:pt x="63" y="100"/>
                    </a:lnTo>
                    <a:lnTo>
                      <a:pt x="63" y="94"/>
                    </a:lnTo>
                    <a:lnTo>
                      <a:pt x="63" y="94"/>
                    </a:lnTo>
                    <a:lnTo>
                      <a:pt x="63" y="94"/>
                    </a:lnTo>
                    <a:lnTo>
                      <a:pt x="63" y="94"/>
                    </a:lnTo>
                    <a:lnTo>
                      <a:pt x="63" y="94"/>
                    </a:lnTo>
                    <a:lnTo>
                      <a:pt x="63" y="94"/>
                    </a:lnTo>
                    <a:lnTo>
                      <a:pt x="63" y="94"/>
                    </a:lnTo>
                    <a:lnTo>
                      <a:pt x="56" y="94"/>
                    </a:lnTo>
                    <a:lnTo>
                      <a:pt x="56" y="94"/>
                    </a:lnTo>
                    <a:lnTo>
                      <a:pt x="56" y="94"/>
                    </a:lnTo>
                    <a:lnTo>
                      <a:pt x="56" y="94"/>
                    </a:lnTo>
                    <a:lnTo>
                      <a:pt x="56" y="94"/>
                    </a:lnTo>
                    <a:lnTo>
                      <a:pt x="56" y="94"/>
                    </a:lnTo>
                    <a:lnTo>
                      <a:pt x="56" y="94"/>
                    </a:lnTo>
                    <a:lnTo>
                      <a:pt x="50" y="100"/>
                    </a:lnTo>
                    <a:lnTo>
                      <a:pt x="50" y="100"/>
                    </a:lnTo>
                    <a:lnTo>
                      <a:pt x="50" y="100"/>
                    </a:lnTo>
                    <a:lnTo>
                      <a:pt x="50" y="100"/>
                    </a:lnTo>
                    <a:lnTo>
                      <a:pt x="50" y="100"/>
                    </a:lnTo>
                    <a:lnTo>
                      <a:pt x="50" y="100"/>
                    </a:lnTo>
                    <a:lnTo>
                      <a:pt x="50" y="100"/>
                    </a:lnTo>
                    <a:lnTo>
                      <a:pt x="50" y="100"/>
                    </a:lnTo>
                    <a:lnTo>
                      <a:pt x="50" y="94"/>
                    </a:lnTo>
                    <a:lnTo>
                      <a:pt x="44" y="94"/>
                    </a:lnTo>
                    <a:lnTo>
                      <a:pt x="44" y="94"/>
                    </a:lnTo>
                    <a:lnTo>
                      <a:pt x="44" y="94"/>
                    </a:lnTo>
                    <a:lnTo>
                      <a:pt x="44" y="94"/>
                    </a:lnTo>
                    <a:lnTo>
                      <a:pt x="44" y="94"/>
                    </a:lnTo>
                    <a:lnTo>
                      <a:pt x="44" y="100"/>
                    </a:lnTo>
                    <a:lnTo>
                      <a:pt x="44" y="100"/>
                    </a:lnTo>
                    <a:lnTo>
                      <a:pt x="37" y="100"/>
                    </a:lnTo>
                    <a:lnTo>
                      <a:pt x="37" y="100"/>
                    </a:lnTo>
                    <a:lnTo>
                      <a:pt x="37" y="100"/>
                    </a:lnTo>
                    <a:lnTo>
                      <a:pt x="37" y="107"/>
                    </a:lnTo>
                    <a:lnTo>
                      <a:pt x="31" y="107"/>
                    </a:lnTo>
                    <a:lnTo>
                      <a:pt x="31" y="107"/>
                    </a:lnTo>
                    <a:lnTo>
                      <a:pt x="31" y="107"/>
                    </a:lnTo>
                    <a:lnTo>
                      <a:pt x="31" y="107"/>
                    </a:lnTo>
                    <a:lnTo>
                      <a:pt x="31" y="107"/>
                    </a:lnTo>
                    <a:lnTo>
                      <a:pt x="31" y="107"/>
                    </a:lnTo>
                    <a:lnTo>
                      <a:pt x="31" y="107"/>
                    </a:lnTo>
                    <a:lnTo>
                      <a:pt x="31" y="107"/>
                    </a:lnTo>
                    <a:lnTo>
                      <a:pt x="31" y="107"/>
                    </a:lnTo>
                    <a:lnTo>
                      <a:pt x="31" y="107"/>
                    </a:lnTo>
                    <a:lnTo>
                      <a:pt x="31" y="107"/>
                    </a:lnTo>
                    <a:lnTo>
                      <a:pt x="31" y="107"/>
                    </a:lnTo>
                    <a:lnTo>
                      <a:pt x="37" y="107"/>
                    </a:lnTo>
                    <a:lnTo>
                      <a:pt x="37" y="100"/>
                    </a:lnTo>
                    <a:lnTo>
                      <a:pt x="37" y="100"/>
                    </a:lnTo>
                    <a:lnTo>
                      <a:pt x="37" y="100"/>
                    </a:lnTo>
                    <a:lnTo>
                      <a:pt x="37" y="100"/>
                    </a:lnTo>
                    <a:lnTo>
                      <a:pt x="44" y="94"/>
                    </a:lnTo>
                    <a:lnTo>
                      <a:pt x="44" y="94"/>
                    </a:lnTo>
                    <a:lnTo>
                      <a:pt x="44" y="94"/>
                    </a:lnTo>
                    <a:lnTo>
                      <a:pt x="44" y="94"/>
                    </a:lnTo>
                    <a:lnTo>
                      <a:pt x="44" y="94"/>
                    </a:lnTo>
                    <a:lnTo>
                      <a:pt x="44" y="94"/>
                    </a:lnTo>
                    <a:lnTo>
                      <a:pt x="44" y="94"/>
                    </a:lnTo>
                    <a:lnTo>
                      <a:pt x="44" y="94"/>
                    </a:lnTo>
                    <a:lnTo>
                      <a:pt x="50" y="94"/>
                    </a:lnTo>
                    <a:lnTo>
                      <a:pt x="50" y="100"/>
                    </a:lnTo>
                    <a:lnTo>
                      <a:pt x="50" y="100"/>
                    </a:lnTo>
                    <a:lnTo>
                      <a:pt x="50" y="94"/>
                    </a:lnTo>
                    <a:lnTo>
                      <a:pt x="50" y="94"/>
                    </a:lnTo>
                    <a:lnTo>
                      <a:pt x="50" y="94"/>
                    </a:lnTo>
                    <a:lnTo>
                      <a:pt x="56" y="94"/>
                    </a:lnTo>
                    <a:lnTo>
                      <a:pt x="56" y="94"/>
                    </a:lnTo>
                    <a:lnTo>
                      <a:pt x="56" y="94"/>
                    </a:lnTo>
                    <a:lnTo>
                      <a:pt x="56" y="88"/>
                    </a:lnTo>
                    <a:lnTo>
                      <a:pt x="56" y="88"/>
                    </a:lnTo>
                    <a:lnTo>
                      <a:pt x="63" y="88"/>
                    </a:lnTo>
                    <a:lnTo>
                      <a:pt x="63" y="88"/>
                    </a:lnTo>
                    <a:lnTo>
                      <a:pt x="63" y="88"/>
                    </a:lnTo>
                    <a:lnTo>
                      <a:pt x="63" y="88"/>
                    </a:lnTo>
                    <a:lnTo>
                      <a:pt x="69" y="88"/>
                    </a:lnTo>
                    <a:lnTo>
                      <a:pt x="69" y="88"/>
                    </a:lnTo>
                    <a:lnTo>
                      <a:pt x="69" y="88"/>
                    </a:lnTo>
                    <a:lnTo>
                      <a:pt x="69" y="88"/>
                    </a:lnTo>
                    <a:lnTo>
                      <a:pt x="69" y="82"/>
                    </a:lnTo>
                    <a:lnTo>
                      <a:pt x="69" y="82"/>
                    </a:lnTo>
                    <a:lnTo>
                      <a:pt x="69" y="82"/>
                    </a:lnTo>
                    <a:lnTo>
                      <a:pt x="69" y="82"/>
                    </a:lnTo>
                    <a:lnTo>
                      <a:pt x="75" y="75"/>
                    </a:lnTo>
                    <a:lnTo>
                      <a:pt x="75" y="75"/>
                    </a:lnTo>
                    <a:lnTo>
                      <a:pt x="75" y="75"/>
                    </a:lnTo>
                    <a:lnTo>
                      <a:pt x="75" y="75"/>
                    </a:lnTo>
                    <a:lnTo>
                      <a:pt x="69" y="75"/>
                    </a:lnTo>
                    <a:lnTo>
                      <a:pt x="69" y="75"/>
                    </a:lnTo>
                    <a:lnTo>
                      <a:pt x="75" y="75"/>
                    </a:lnTo>
                    <a:lnTo>
                      <a:pt x="69" y="75"/>
                    </a:lnTo>
                    <a:lnTo>
                      <a:pt x="69" y="75"/>
                    </a:lnTo>
                    <a:lnTo>
                      <a:pt x="69" y="75"/>
                    </a:lnTo>
                    <a:lnTo>
                      <a:pt x="69" y="75"/>
                    </a:lnTo>
                    <a:lnTo>
                      <a:pt x="69" y="75"/>
                    </a:lnTo>
                    <a:lnTo>
                      <a:pt x="69" y="75"/>
                    </a:lnTo>
                    <a:lnTo>
                      <a:pt x="69" y="82"/>
                    </a:lnTo>
                    <a:lnTo>
                      <a:pt x="69" y="82"/>
                    </a:lnTo>
                    <a:lnTo>
                      <a:pt x="69" y="82"/>
                    </a:lnTo>
                    <a:lnTo>
                      <a:pt x="69" y="82"/>
                    </a:lnTo>
                    <a:lnTo>
                      <a:pt x="69" y="75"/>
                    </a:lnTo>
                    <a:lnTo>
                      <a:pt x="69" y="82"/>
                    </a:lnTo>
                    <a:lnTo>
                      <a:pt x="63" y="75"/>
                    </a:lnTo>
                    <a:lnTo>
                      <a:pt x="63" y="75"/>
                    </a:lnTo>
                    <a:lnTo>
                      <a:pt x="69" y="75"/>
                    </a:lnTo>
                    <a:lnTo>
                      <a:pt x="69" y="75"/>
                    </a:lnTo>
                    <a:lnTo>
                      <a:pt x="69" y="75"/>
                    </a:lnTo>
                    <a:lnTo>
                      <a:pt x="69" y="75"/>
                    </a:lnTo>
                    <a:lnTo>
                      <a:pt x="69" y="75"/>
                    </a:lnTo>
                    <a:lnTo>
                      <a:pt x="69" y="75"/>
                    </a:lnTo>
                    <a:lnTo>
                      <a:pt x="75" y="75"/>
                    </a:lnTo>
                    <a:lnTo>
                      <a:pt x="75" y="75"/>
                    </a:lnTo>
                    <a:lnTo>
                      <a:pt x="69" y="69"/>
                    </a:lnTo>
                    <a:lnTo>
                      <a:pt x="69" y="75"/>
                    </a:lnTo>
                    <a:lnTo>
                      <a:pt x="69" y="75"/>
                    </a:lnTo>
                    <a:lnTo>
                      <a:pt x="69" y="75"/>
                    </a:lnTo>
                    <a:lnTo>
                      <a:pt x="69" y="69"/>
                    </a:lnTo>
                    <a:lnTo>
                      <a:pt x="69" y="69"/>
                    </a:lnTo>
                    <a:lnTo>
                      <a:pt x="69" y="69"/>
                    </a:lnTo>
                    <a:lnTo>
                      <a:pt x="75" y="69"/>
                    </a:lnTo>
                    <a:lnTo>
                      <a:pt x="75" y="69"/>
                    </a:lnTo>
                    <a:lnTo>
                      <a:pt x="75" y="69"/>
                    </a:lnTo>
                    <a:lnTo>
                      <a:pt x="81" y="69"/>
                    </a:lnTo>
                    <a:lnTo>
                      <a:pt x="81" y="69"/>
                    </a:lnTo>
                    <a:lnTo>
                      <a:pt x="81" y="69"/>
                    </a:lnTo>
                    <a:lnTo>
                      <a:pt x="81" y="69"/>
                    </a:lnTo>
                    <a:lnTo>
                      <a:pt x="75" y="69"/>
                    </a:lnTo>
                    <a:lnTo>
                      <a:pt x="75" y="69"/>
                    </a:lnTo>
                    <a:lnTo>
                      <a:pt x="75" y="69"/>
                    </a:lnTo>
                    <a:lnTo>
                      <a:pt x="75" y="69"/>
                    </a:lnTo>
                    <a:lnTo>
                      <a:pt x="75" y="69"/>
                    </a:lnTo>
                    <a:lnTo>
                      <a:pt x="75" y="69"/>
                    </a:lnTo>
                    <a:lnTo>
                      <a:pt x="75" y="69"/>
                    </a:lnTo>
                    <a:lnTo>
                      <a:pt x="75" y="69"/>
                    </a:lnTo>
                    <a:lnTo>
                      <a:pt x="69" y="69"/>
                    </a:lnTo>
                    <a:lnTo>
                      <a:pt x="69" y="63"/>
                    </a:lnTo>
                    <a:lnTo>
                      <a:pt x="69" y="63"/>
                    </a:lnTo>
                    <a:lnTo>
                      <a:pt x="69" y="63"/>
                    </a:lnTo>
                    <a:lnTo>
                      <a:pt x="69" y="63"/>
                    </a:lnTo>
                    <a:lnTo>
                      <a:pt x="69" y="63"/>
                    </a:lnTo>
                    <a:lnTo>
                      <a:pt x="69" y="63"/>
                    </a:lnTo>
                    <a:lnTo>
                      <a:pt x="69" y="63"/>
                    </a:lnTo>
                    <a:lnTo>
                      <a:pt x="69" y="63"/>
                    </a:lnTo>
                    <a:lnTo>
                      <a:pt x="75" y="63"/>
                    </a:lnTo>
                    <a:lnTo>
                      <a:pt x="75" y="63"/>
                    </a:lnTo>
                    <a:lnTo>
                      <a:pt x="75" y="63"/>
                    </a:lnTo>
                    <a:lnTo>
                      <a:pt x="75" y="69"/>
                    </a:lnTo>
                    <a:lnTo>
                      <a:pt x="75" y="63"/>
                    </a:lnTo>
                    <a:lnTo>
                      <a:pt x="81" y="69"/>
                    </a:lnTo>
                    <a:lnTo>
                      <a:pt x="81" y="69"/>
                    </a:lnTo>
                    <a:lnTo>
                      <a:pt x="81" y="69"/>
                    </a:lnTo>
                    <a:lnTo>
                      <a:pt x="81" y="69"/>
                    </a:lnTo>
                    <a:lnTo>
                      <a:pt x="81" y="69"/>
                    </a:lnTo>
                    <a:lnTo>
                      <a:pt x="88" y="69"/>
                    </a:lnTo>
                    <a:lnTo>
                      <a:pt x="88" y="69"/>
                    </a:lnTo>
                    <a:lnTo>
                      <a:pt x="88" y="69"/>
                    </a:lnTo>
                    <a:lnTo>
                      <a:pt x="88" y="69"/>
                    </a:lnTo>
                    <a:lnTo>
                      <a:pt x="94" y="69"/>
                    </a:lnTo>
                    <a:lnTo>
                      <a:pt x="94" y="69"/>
                    </a:lnTo>
                    <a:lnTo>
                      <a:pt x="94" y="69"/>
                    </a:lnTo>
                    <a:lnTo>
                      <a:pt x="94" y="69"/>
                    </a:lnTo>
                    <a:lnTo>
                      <a:pt x="94" y="69"/>
                    </a:lnTo>
                    <a:lnTo>
                      <a:pt x="94" y="69"/>
                    </a:lnTo>
                    <a:lnTo>
                      <a:pt x="94" y="69"/>
                    </a:lnTo>
                    <a:lnTo>
                      <a:pt x="88" y="69"/>
                    </a:lnTo>
                    <a:lnTo>
                      <a:pt x="88" y="69"/>
                    </a:lnTo>
                    <a:lnTo>
                      <a:pt x="88" y="69"/>
                    </a:lnTo>
                    <a:lnTo>
                      <a:pt x="88" y="69"/>
                    </a:lnTo>
                    <a:lnTo>
                      <a:pt x="88" y="69"/>
                    </a:lnTo>
                    <a:lnTo>
                      <a:pt x="88" y="75"/>
                    </a:lnTo>
                    <a:lnTo>
                      <a:pt x="88" y="75"/>
                    </a:lnTo>
                    <a:lnTo>
                      <a:pt x="94" y="75"/>
                    </a:lnTo>
                    <a:lnTo>
                      <a:pt x="94" y="75"/>
                    </a:lnTo>
                    <a:lnTo>
                      <a:pt x="94" y="75"/>
                    </a:lnTo>
                    <a:lnTo>
                      <a:pt x="94" y="75"/>
                    </a:lnTo>
                    <a:lnTo>
                      <a:pt x="94" y="75"/>
                    </a:lnTo>
                    <a:lnTo>
                      <a:pt x="100" y="75"/>
                    </a:lnTo>
                    <a:lnTo>
                      <a:pt x="100" y="75"/>
                    </a:lnTo>
                    <a:lnTo>
                      <a:pt x="100" y="69"/>
                    </a:lnTo>
                    <a:lnTo>
                      <a:pt x="100" y="69"/>
                    </a:lnTo>
                    <a:lnTo>
                      <a:pt x="100" y="69"/>
                    </a:lnTo>
                    <a:lnTo>
                      <a:pt x="100" y="69"/>
                    </a:lnTo>
                    <a:lnTo>
                      <a:pt x="94" y="69"/>
                    </a:lnTo>
                    <a:lnTo>
                      <a:pt x="94" y="69"/>
                    </a:lnTo>
                    <a:lnTo>
                      <a:pt x="94" y="63"/>
                    </a:lnTo>
                    <a:lnTo>
                      <a:pt x="94" y="63"/>
                    </a:lnTo>
                    <a:lnTo>
                      <a:pt x="94" y="63"/>
                    </a:lnTo>
                    <a:lnTo>
                      <a:pt x="94" y="63"/>
                    </a:lnTo>
                    <a:lnTo>
                      <a:pt x="94" y="56"/>
                    </a:lnTo>
                    <a:lnTo>
                      <a:pt x="94" y="56"/>
                    </a:lnTo>
                    <a:lnTo>
                      <a:pt x="94" y="56"/>
                    </a:lnTo>
                    <a:lnTo>
                      <a:pt x="88" y="56"/>
                    </a:lnTo>
                    <a:lnTo>
                      <a:pt x="88" y="56"/>
                    </a:lnTo>
                    <a:lnTo>
                      <a:pt x="88" y="56"/>
                    </a:lnTo>
                    <a:lnTo>
                      <a:pt x="88" y="50"/>
                    </a:lnTo>
                    <a:lnTo>
                      <a:pt x="88" y="50"/>
                    </a:lnTo>
                    <a:lnTo>
                      <a:pt x="88" y="50"/>
                    </a:lnTo>
                    <a:lnTo>
                      <a:pt x="88" y="50"/>
                    </a:lnTo>
                    <a:lnTo>
                      <a:pt x="88" y="50"/>
                    </a:lnTo>
                    <a:lnTo>
                      <a:pt x="88" y="50"/>
                    </a:lnTo>
                    <a:lnTo>
                      <a:pt x="88" y="50"/>
                    </a:lnTo>
                    <a:lnTo>
                      <a:pt x="88" y="44"/>
                    </a:lnTo>
                    <a:lnTo>
                      <a:pt x="88" y="44"/>
                    </a:lnTo>
                    <a:lnTo>
                      <a:pt x="88" y="44"/>
                    </a:lnTo>
                    <a:lnTo>
                      <a:pt x="81" y="44"/>
                    </a:lnTo>
                    <a:lnTo>
                      <a:pt x="81" y="44"/>
                    </a:lnTo>
                    <a:lnTo>
                      <a:pt x="75" y="44"/>
                    </a:lnTo>
                    <a:lnTo>
                      <a:pt x="75" y="44"/>
                    </a:lnTo>
                    <a:lnTo>
                      <a:pt x="75" y="44"/>
                    </a:lnTo>
                    <a:lnTo>
                      <a:pt x="69" y="44"/>
                    </a:lnTo>
                    <a:lnTo>
                      <a:pt x="69" y="44"/>
                    </a:lnTo>
                    <a:lnTo>
                      <a:pt x="69" y="44"/>
                    </a:lnTo>
                    <a:lnTo>
                      <a:pt x="63" y="44"/>
                    </a:lnTo>
                    <a:lnTo>
                      <a:pt x="63" y="44"/>
                    </a:lnTo>
                    <a:lnTo>
                      <a:pt x="63" y="44"/>
                    </a:lnTo>
                    <a:lnTo>
                      <a:pt x="63" y="44"/>
                    </a:lnTo>
                    <a:lnTo>
                      <a:pt x="63" y="50"/>
                    </a:lnTo>
                    <a:lnTo>
                      <a:pt x="63" y="50"/>
                    </a:lnTo>
                    <a:lnTo>
                      <a:pt x="63" y="50"/>
                    </a:lnTo>
                    <a:lnTo>
                      <a:pt x="63" y="50"/>
                    </a:lnTo>
                    <a:lnTo>
                      <a:pt x="63" y="50"/>
                    </a:lnTo>
                    <a:lnTo>
                      <a:pt x="63" y="50"/>
                    </a:lnTo>
                    <a:lnTo>
                      <a:pt x="56" y="50"/>
                    </a:lnTo>
                    <a:lnTo>
                      <a:pt x="56" y="50"/>
                    </a:lnTo>
                    <a:lnTo>
                      <a:pt x="56" y="50"/>
                    </a:lnTo>
                    <a:lnTo>
                      <a:pt x="56" y="50"/>
                    </a:lnTo>
                    <a:lnTo>
                      <a:pt x="56" y="50"/>
                    </a:lnTo>
                    <a:lnTo>
                      <a:pt x="56" y="50"/>
                    </a:lnTo>
                    <a:lnTo>
                      <a:pt x="56" y="50"/>
                    </a:lnTo>
                    <a:lnTo>
                      <a:pt x="56" y="56"/>
                    </a:lnTo>
                    <a:lnTo>
                      <a:pt x="56" y="56"/>
                    </a:lnTo>
                    <a:lnTo>
                      <a:pt x="56" y="56"/>
                    </a:lnTo>
                    <a:lnTo>
                      <a:pt x="56" y="56"/>
                    </a:lnTo>
                    <a:lnTo>
                      <a:pt x="56" y="56"/>
                    </a:lnTo>
                    <a:lnTo>
                      <a:pt x="50" y="56"/>
                    </a:lnTo>
                    <a:lnTo>
                      <a:pt x="50" y="56"/>
                    </a:lnTo>
                    <a:lnTo>
                      <a:pt x="50" y="56"/>
                    </a:lnTo>
                    <a:lnTo>
                      <a:pt x="56" y="56"/>
                    </a:lnTo>
                    <a:lnTo>
                      <a:pt x="50" y="56"/>
                    </a:lnTo>
                    <a:lnTo>
                      <a:pt x="50" y="56"/>
                    </a:lnTo>
                    <a:lnTo>
                      <a:pt x="50" y="56"/>
                    </a:lnTo>
                    <a:lnTo>
                      <a:pt x="50" y="63"/>
                    </a:lnTo>
                    <a:lnTo>
                      <a:pt x="50" y="63"/>
                    </a:lnTo>
                    <a:lnTo>
                      <a:pt x="50" y="63"/>
                    </a:lnTo>
                    <a:lnTo>
                      <a:pt x="50" y="63"/>
                    </a:lnTo>
                    <a:lnTo>
                      <a:pt x="50" y="63"/>
                    </a:lnTo>
                    <a:lnTo>
                      <a:pt x="50" y="63"/>
                    </a:lnTo>
                    <a:lnTo>
                      <a:pt x="50" y="63"/>
                    </a:lnTo>
                    <a:lnTo>
                      <a:pt x="50" y="63"/>
                    </a:lnTo>
                    <a:lnTo>
                      <a:pt x="50" y="63"/>
                    </a:lnTo>
                    <a:lnTo>
                      <a:pt x="50" y="56"/>
                    </a:lnTo>
                    <a:lnTo>
                      <a:pt x="50" y="56"/>
                    </a:lnTo>
                    <a:lnTo>
                      <a:pt x="50" y="56"/>
                    </a:lnTo>
                    <a:lnTo>
                      <a:pt x="50" y="56"/>
                    </a:lnTo>
                    <a:lnTo>
                      <a:pt x="50" y="63"/>
                    </a:lnTo>
                    <a:lnTo>
                      <a:pt x="44" y="63"/>
                    </a:lnTo>
                    <a:lnTo>
                      <a:pt x="44" y="63"/>
                    </a:lnTo>
                    <a:lnTo>
                      <a:pt x="44" y="63"/>
                    </a:lnTo>
                    <a:lnTo>
                      <a:pt x="44" y="63"/>
                    </a:lnTo>
                    <a:lnTo>
                      <a:pt x="44" y="63"/>
                    </a:lnTo>
                    <a:lnTo>
                      <a:pt x="44" y="63"/>
                    </a:lnTo>
                    <a:lnTo>
                      <a:pt x="44" y="63"/>
                    </a:lnTo>
                    <a:lnTo>
                      <a:pt x="44" y="63"/>
                    </a:lnTo>
                    <a:lnTo>
                      <a:pt x="44" y="63"/>
                    </a:lnTo>
                    <a:lnTo>
                      <a:pt x="44" y="63"/>
                    </a:lnTo>
                    <a:lnTo>
                      <a:pt x="37" y="63"/>
                    </a:lnTo>
                    <a:lnTo>
                      <a:pt x="37" y="69"/>
                    </a:lnTo>
                    <a:lnTo>
                      <a:pt x="37" y="69"/>
                    </a:lnTo>
                    <a:lnTo>
                      <a:pt x="37" y="69"/>
                    </a:lnTo>
                    <a:lnTo>
                      <a:pt x="37" y="69"/>
                    </a:lnTo>
                    <a:lnTo>
                      <a:pt x="37" y="69"/>
                    </a:lnTo>
                    <a:lnTo>
                      <a:pt x="37" y="69"/>
                    </a:lnTo>
                    <a:lnTo>
                      <a:pt x="37" y="69"/>
                    </a:lnTo>
                    <a:lnTo>
                      <a:pt x="37" y="69"/>
                    </a:lnTo>
                    <a:lnTo>
                      <a:pt x="37" y="69"/>
                    </a:lnTo>
                    <a:lnTo>
                      <a:pt x="37" y="69"/>
                    </a:lnTo>
                    <a:lnTo>
                      <a:pt x="37" y="69"/>
                    </a:lnTo>
                    <a:lnTo>
                      <a:pt x="37" y="69"/>
                    </a:lnTo>
                    <a:lnTo>
                      <a:pt x="37" y="69"/>
                    </a:lnTo>
                    <a:lnTo>
                      <a:pt x="37" y="63"/>
                    </a:lnTo>
                    <a:lnTo>
                      <a:pt x="31" y="63"/>
                    </a:lnTo>
                    <a:lnTo>
                      <a:pt x="31" y="63"/>
                    </a:lnTo>
                    <a:lnTo>
                      <a:pt x="31" y="63"/>
                    </a:lnTo>
                    <a:lnTo>
                      <a:pt x="31" y="63"/>
                    </a:lnTo>
                    <a:lnTo>
                      <a:pt x="31" y="63"/>
                    </a:lnTo>
                    <a:lnTo>
                      <a:pt x="31" y="63"/>
                    </a:lnTo>
                    <a:lnTo>
                      <a:pt x="31" y="63"/>
                    </a:lnTo>
                    <a:lnTo>
                      <a:pt x="37" y="63"/>
                    </a:lnTo>
                    <a:lnTo>
                      <a:pt x="37" y="63"/>
                    </a:lnTo>
                    <a:lnTo>
                      <a:pt x="37" y="63"/>
                    </a:lnTo>
                    <a:lnTo>
                      <a:pt x="37" y="63"/>
                    </a:lnTo>
                    <a:lnTo>
                      <a:pt x="44" y="63"/>
                    </a:lnTo>
                    <a:lnTo>
                      <a:pt x="44" y="63"/>
                    </a:lnTo>
                    <a:lnTo>
                      <a:pt x="44" y="63"/>
                    </a:lnTo>
                    <a:lnTo>
                      <a:pt x="37" y="63"/>
                    </a:lnTo>
                    <a:lnTo>
                      <a:pt x="37" y="63"/>
                    </a:lnTo>
                    <a:lnTo>
                      <a:pt x="37" y="63"/>
                    </a:lnTo>
                    <a:lnTo>
                      <a:pt x="31" y="63"/>
                    </a:lnTo>
                    <a:lnTo>
                      <a:pt x="31" y="56"/>
                    </a:lnTo>
                    <a:lnTo>
                      <a:pt x="37" y="56"/>
                    </a:lnTo>
                    <a:lnTo>
                      <a:pt x="37" y="56"/>
                    </a:lnTo>
                    <a:lnTo>
                      <a:pt x="37" y="56"/>
                    </a:lnTo>
                    <a:lnTo>
                      <a:pt x="44" y="56"/>
                    </a:lnTo>
                    <a:lnTo>
                      <a:pt x="44" y="56"/>
                    </a:lnTo>
                    <a:lnTo>
                      <a:pt x="44" y="56"/>
                    </a:lnTo>
                    <a:lnTo>
                      <a:pt x="44" y="56"/>
                    </a:lnTo>
                    <a:lnTo>
                      <a:pt x="44" y="56"/>
                    </a:lnTo>
                    <a:lnTo>
                      <a:pt x="44" y="56"/>
                    </a:lnTo>
                    <a:lnTo>
                      <a:pt x="44" y="56"/>
                    </a:lnTo>
                    <a:lnTo>
                      <a:pt x="37" y="56"/>
                    </a:lnTo>
                    <a:lnTo>
                      <a:pt x="37" y="56"/>
                    </a:lnTo>
                    <a:lnTo>
                      <a:pt x="37" y="56"/>
                    </a:lnTo>
                    <a:lnTo>
                      <a:pt x="37" y="56"/>
                    </a:lnTo>
                    <a:lnTo>
                      <a:pt x="37" y="50"/>
                    </a:lnTo>
                    <a:lnTo>
                      <a:pt x="37" y="50"/>
                    </a:lnTo>
                    <a:lnTo>
                      <a:pt x="37" y="50"/>
                    </a:lnTo>
                    <a:lnTo>
                      <a:pt x="37" y="50"/>
                    </a:lnTo>
                    <a:lnTo>
                      <a:pt x="37" y="50"/>
                    </a:lnTo>
                    <a:lnTo>
                      <a:pt x="37" y="50"/>
                    </a:lnTo>
                    <a:lnTo>
                      <a:pt x="37" y="44"/>
                    </a:lnTo>
                    <a:lnTo>
                      <a:pt x="37" y="44"/>
                    </a:lnTo>
                    <a:lnTo>
                      <a:pt x="37" y="44"/>
                    </a:lnTo>
                    <a:lnTo>
                      <a:pt x="37" y="44"/>
                    </a:lnTo>
                    <a:lnTo>
                      <a:pt x="37" y="44"/>
                    </a:lnTo>
                    <a:lnTo>
                      <a:pt x="37" y="44"/>
                    </a:lnTo>
                    <a:lnTo>
                      <a:pt x="31" y="44"/>
                    </a:lnTo>
                    <a:lnTo>
                      <a:pt x="31" y="44"/>
                    </a:lnTo>
                    <a:lnTo>
                      <a:pt x="31" y="44"/>
                    </a:lnTo>
                    <a:lnTo>
                      <a:pt x="31" y="44"/>
                    </a:lnTo>
                    <a:lnTo>
                      <a:pt x="31" y="44"/>
                    </a:lnTo>
                    <a:lnTo>
                      <a:pt x="31" y="44"/>
                    </a:lnTo>
                    <a:lnTo>
                      <a:pt x="31" y="44"/>
                    </a:lnTo>
                    <a:lnTo>
                      <a:pt x="31" y="44"/>
                    </a:lnTo>
                    <a:lnTo>
                      <a:pt x="31" y="44"/>
                    </a:lnTo>
                    <a:lnTo>
                      <a:pt x="37" y="44"/>
                    </a:lnTo>
                    <a:lnTo>
                      <a:pt x="37" y="44"/>
                    </a:lnTo>
                    <a:lnTo>
                      <a:pt x="37" y="44"/>
                    </a:lnTo>
                    <a:lnTo>
                      <a:pt x="37" y="44"/>
                    </a:lnTo>
                    <a:lnTo>
                      <a:pt x="37" y="44"/>
                    </a:lnTo>
                    <a:lnTo>
                      <a:pt x="37" y="44"/>
                    </a:lnTo>
                    <a:lnTo>
                      <a:pt x="44" y="44"/>
                    </a:lnTo>
                    <a:lnTo>
                      <a:pt x="44" y="44"/>
                    </a:lnTo>
                    <a:lnTo>
                      <a:pt x="44" y="44"/>
                    </a:lnTo>
                    <a:lnTo>
                      <a:pt x="44" y="50"/>
                    </a:lnTo>
                    <a:lnTo>
                      <a:pt x="44" y="50"/>
                    </a:lnTo>
                    <a:lnTo>
                      <a:pt x="37" y="50"/>
                    </a:lnTo>
                    <a:lnTo>
                      <a:pt x="37" y="50"/>
                    </a:lnTo>
                    <a:lnTo>
                      <a:pt x="37" y="56"/>
                    </a:lnTo>
                    <a:lnTo>
                      <a:pt x="37" y="56"/>
                    </a:lnTo>
                    <a:lnTo>
                      <a:pt x="44" y="56"/>
                    </a:lnTo>
                    <a:lnTo>
                      <a:pt x="44" y="56"/>
                    </a:lnTo>
                    <a:lnTo>
                      <a:pt x="44" y="50"/>
                    </a:lnTo>
                    <a:lnTo>
                      <a:pt x="44" y="50"/>
                    </a:lnTo>
                    <a:lnTo>
                      <a:pt x="44" y="50"/>
                    </a:lnTo>
                    <a:lnTo>
                      <a:pt x="44" y="50"/>
                    </a:lnTo>
                    <a:lnTo>
                      <a:pt x="44" y="50"/>
                    </a:lnTo>
                    <a:lnTo>
                      <a:pt x="44" y="50"/>
                    </a:lnTo>
                    <a:lnTo>
                      <a:pt x="50" y="44"/>
                    </a:lnTo>
                    <a:lnTo>
                      <a:pt x="50" y="44"/>
                    </a:lnTo>
                    <a:lnTo>
                      <a:pt x="50" y="44"/>
                    </a:lnTo>
                    <a:lnTo>
                      <a:pt x="50" y="44"/>
                    </a:lnTo>
                    <a:lnTo>
                      <a:pt x="50" y="44"/>
                    </a:lnTo>
                    <a:lnTo>
                      <a:pt x="50" y="44"/>
                    </a:lnTo>
                    <a:lnTo>
                      <a:pt x="50" y="44"/>
                    </a:lnTo>
                    <a:lnTo>
                      <a:pt x="50" y="44"/>
                    </a:lnTo>
                    <a:lnTo>
                      <a:pt x="50" y="37"/>
                    </a:lnTo>
                    <a:lnTo>
                      <a:pt x="50" y="37"/>
                    </a:lnTo>
                    <a:lnTo>
                      <a:pt x="50" y="37"/>
                    </a:lnTo>
                    <a:lnTo>
                      <a:pt x="50" y="37"/>
                    </a:lnTo>
                    <a:lnTo>
                      <a:pt x="50" y="37"/>
                    </a:lnTo>
                    <a:lnTo>
                      <a:pt x="50" y="37"/>
                    </a:lnTo>
                    <a:lnTo>
                      <a:pt x="50" y="31"/>
                    </a:lnTo>
                    <a:lnTo>
                      <a:pt x="50" y="31"/>
                    </a:lnTo>
                    <a:lnTo>
                      <a:pt x="50" y="31"/>
                    </a:lnTo>
                    <a:lnTo>
                      <a:pt x="50" y="31"/>
                    </a:lnTo>
                    <a:lnTo>
                      <a:pt x="50" y="31"/>
                    </a:lnTo>
                    <a:lnTo>
                      <a:pt x="50" y="31"/>
                    </a:lnTo>
                    <a:lnTo>
                      <a:pt x="44" y="31"/>
                    </a:lnTo>
                    <a:lnTo>
                      <a:pt x="50" y="31"/>
                    </a:lnTo>
                    <a:lnTo>
                      <a:pt x="50" y="31"/>
                    </a:lnTo>
                    <a:lnTo>
                      <a:pt x="50" y="31"/>
                    </a:lnTo>
                    <a:lnTo>
                      <a:pt x="50" y="31"/>
                    </a:lnTo>
                    <a:lnTo>
                      <a:pt x="50" y="31"/>
                    </a:lnTo>
                    <a:lnTo>
                      <a:pt x="50" y="31"/>
                    </a:lnTo>
                    <a:lnTo>
                      <a:pt x="50" y="31"/>
                    </a:lnTo>
                    <a:lnTo>
                      <a:pt x="50" y="31"/>
                    </a:lnTo>
                    <a:lnTo>
                      <a:pt x="50" y="31"/>
                    </a:lnTo>
                    <a:lnTo>
                      <a:pt x="50" y="31"/>
                    </a:lnTo>
                    <a:lnTo>
                      <a:pt x="50" y="25"/>
                    </a:lnTo>
                    <a:lnTo>
                      <a:pt x="50" y="25"/>
                    </a:lnTo>
                    <a:lnTo>
                      <a:pt x="50" y="25"/>
                    </a:lnTo>
                    <a:lnTo>
                      <a:pt x="50" y="25"/>
                    </a:lnTo>
                    <a:lnTo>
                      <a:pt x="50" y="25"/>
                    </a:lnTo>
                    <a:lnTo>
                      <a:pt x="50" y="19"/>
                    </a:lnTo>
                    <a:lnTo>
                      <a:pt x="44" y="19"/>
                    </a:lnTo>
                    <a:lnTo>
                      <a:pt x="44" y="19"/>
                    </a:lnTo>
                    <a:lnTo>
                      <a:pt x="44" y="19"/>
                    </a:lnTo>
                    <a:lnTo>
                      <a:pt x="44" y="19"/>
                    </a:lnTo>
                    <a:lnTo>
                      <a:pt x="44" y="19"/>
                    </a:lnTo>
                    <a:lnTo>
                      <a:pt x="44" y="19"/>
                    </a:lnTo>
                    <a:lnTo>
                      <a:pt x="37" y="19"/>
                    </a:lnTo>
                    <a:lnTo>
                      <a:pt x="37" y="19"/>
                    </a:lnTo>
                    <a:lnTo>
                      <a:pt x="37" y="12"/>
                    </a:lnTo>
                    <a:lnTo>
                      <a:pt x="37" y="12"/>
                    </a:lnTo>
                    <a:lnTo>
                      <a:pt x="31" y="12"/>
                    </a:lnTo>
                    <a:lnTo>
                      <a:pt x="31" y="12"/>
                    </a:lnTo>
                    <a:lnTo>
                      <a:pt x="31" y="12"/>
                    </a:lnTo>
                    <a:lnTo>
                      <a:pt x="31" y="12"/>
                    </a:lnTo>
                    <a:lnTo>
                      <a:pt x="31" y="6"/>
                    </a:lnTo>
                    <a:lnTo>
                      <a:pt x="31" y="6"/>
                    </a:lnTo>
                    <a:lnTo>
                      <a:pt x="31" y="6"/>
                    </a:lnTo>
                    <a:lnTo>
                      <a:pt x="31" y="6"/>
                    </a:lnTo>
                    <a:lnTo>
                      <a:pt x="31" y="6"/>
                    </a:lnTo>
                    <a:lnTo>
                      <a:pt x="31" y="6"/>
                    </a:lnTo>
                    <a:lnTo>
                      <a:pt x="31" y="6"/>
                    </a:lnTo>
                    <a:lnTo>
                      <a:pt x="31" y="0"/>
                    </a:lnTo>
                    <a:lnTo>
                      <a:pt x="25" y="6"/>
                    </a:lnTo>
                    <a:lnTo>
                      <a:pt x="25" y="6"/>
                    </a:lnTo>
                    <a:lnTo>
                      <a:pt x="25" y="6"/>
                    </a:lnTo>
                    <a:lnTo>
                      <a:pt x="25" y="6"/>
                    </a:lnTo>
                    <a:lnTo>
                      <a:pt x="25" y="6"/>
                    </a:lnTo>
                    <a:lnTo>
                      <a:pt x="19" y="6"/>
                    </a:lnTo>
                    <a:lnTo>
                      <a:pt x="19" y="6"/>
                    </a:lnTo>
                    <a:lnTo>
                      <a:pt x="19" y="6"/>
                    </a:lnTo>
                    <a:lnTo>
                      <a:pt x="19" y="6"/>
                    </a:lnTo>
                    <a:lnTo>
                      <a:pt x="19" y="6"/>
                    </a:lnTo>
                    <a:lnTo>
                      <a:pt x="12" y="6"/>
                    </a:lnTo>
                    <a:lnTo>
                      <a:pt x="12" y="12"/>
                    </a:lnTo>
                    <a:lnTo>
                      <a:pt x="12" y="12"/>
                    </a:lnTo>
                    <a:lnTo>
                      <a:pt x="12" y="12"/>
                    </a:lnTo>
                    <a:lnTo>
                      <a:pt x="12" y="12"/>
                    </a:lnTo>
                    <a:lnTo>
                      <a:pt x="12" y="12"/>
                    </a:lnTo>
                    <a:lnTo>
                      <a:pt x="12" y="12"/>
                    </a:lnTo>
                    <a:lnTo>
                      <a:pt x="6" y="12"/>
                    </a:lnTo>
                    <a:lnTo>
                      <a:pt x="6" y="12"/>
                    </a:lnTo>
                    <a:lnTo>
                      <a:pt x="6" y="12"/>
                    </a:lnTo>
                    <a:lnTo>
                      <a:pt x="6" y="12"/>
                    </a:lnTo>
                    <a:lnTo>
                      <a:pt x="6" y="12"/>
                    </a:lnTo>
                    <a:lnTo>
                      <a:pt x="0" y="12"/>
                    </a:lnTo>
                    <a:lnTo>
                      <a:pt x="0" y="19"/>
                    </a:lnTo>
                    <a:lnTo>
                      <a:pt x="0" y="19"/>
                    </a:lnTo>
                    <a:lnTo>
                      <a:pt x="0" y="19"/>
                    </a:lnTo>
                    <a:lnTo>
                      <a:pt x="0" y="19"/>
                    </a:lnTo>
                    <a:lnTo>
                      <a:pt x="0" y="12"/>
                    </a:lnTo>
                    <a:lnTo>
                      <a:pt x="0" y="12"/>
                    </a:lnTo>
                    <a:lnTo>
                      <a:pt x="0" y="12"/>
                    </a:lnTo>
                    <a:lnTo>
                      <a:pt x="6" y="12"/>
                    </a:lnTo>
                    <a:lnTo>
                      <a:pt x="6" y="12"/>
                    </a:lnTo>
                    <a:lnTo>
                      <a:pt x="6" y="12"/>
                    </a:lnTo>
                    <a:lnTo>
                      <a:pt x="6" y="12"/>
                    </a:lnTo>
                    <a:lnTo>
                      <a:pt x="6" y="12"/>
                    </a:lnTo>
                    <a:lnTo>
                      <a:pt x="12" y="12"/>
                    </a:lnTo>
                    <a:lnTo>
                      <a:pt x="12" y="12"/>
                    </a:lnTo>
                    <a:lnTo>
                      <a:pt x="12" y="12"/>
                    </a:lnTo>
                  </a:path>
                </a:pathLst>
              </a:custGeom>
              <a:noFill/>
              <a:ln w="0">
                <a:solidFill>
                  <a:srgbClr val="000000"/>
                </a:solidFill>
                <a:prstDash val="solid"/>
                <a:round/>
                <a:headEnd/>
                <a:tailEnd/>
              </a:ln>
            </p:spPr>
            <p:txBody>
              <a:bodyPr/>
              <a:lstStyle/>
              <a:p>
                <a:endParaRPr lang="en-US" dirty="0"/>
              </a:p>
            </p:txBody>
          </p:sp>
          <p:sp>
            <p:nvSpPr>
              <p:cNvPr id="82209" name="Freeform 14625"/>
              <p:cNvSpPr>
                <a:spLocks/>
              </p:cNvSpPr>
              <p:nvPr/>
            </p:nvSpPr>
            <p:spPr bwMode="auto">
              <a:xfrm>
                <a:off x="1120" y="544"/>
                <a:ext cx="100" cy="113"/>
              </a:xfrm>
              <a:custGeom>
                <a:avLst/>
                <a:gdLst/>
                <a:ahLst/>
                <a:cxnLst>
                  <a:cxn ang="0">
                    <a:pos x="44" y="107"/>
                  </a:cxn>
                  <a:cxn ang="0">
                    <a:pos x="44" y="101"/>
                  </a:cxn>
                  <a:cxn ang="0">
                    <a:pos x="44" y="101"/>
                  </a:cxn>
                  <a:cxn ang="0">
                    <a:pos x="44" y="101"/>
                  </a:cxn>
                  <a:cxn ang="0">
                    <a:pos x="56" y="101"/>
                  </a:cxn>
                  <a:cxn ang="0">
                    <a:pos x="56" y="101"/>
                  </a:cxn>
                  <a:cxn ang="0">
                    <a:pos x="75" y="101"/>
                  </a:cxn>
                  <a:cxn ang="0">
                    <a:pos x="81" y="101"/>
                  </a:cxn>
                  <a:cxn ang="0">
                    <a:pos x="81" y="101"/>
                  </a:cxn>
                  <a:cxn ang="0">
                    <a:pos x="81" y="101"/>
                  </a:cxn>
                  <a:cxn ang="0">
                    <a:pos x="81" y="107"/>
                  </a:cxn>
                  <a:cxn ang="0">
                    <a:pos x="81" y="107"/>
                  </a:cxn>
                  <a:cxn ang="0">
                    <a:pos x="81" y="107"/>
                  </a:cxn>
                  <a:cxn ang="0">
                    <a:pos x="88" y="101"/>
                  </a:cxn>
                  <a:cxn ang="0">
                    <a:pos x="81" y="94"/>
                  </a:cxn>
                  <a:cxn ang="0">
                    <a:pos x="75" y="88"/>
                  </a:cxn>
                  <a:cxn ang="0">
                    <a:pos x="81" y="88"/>
                  </a:cxn>
                  <a:cxn ang="0">
                    <a:pos x="81" y="94"/>
                  </a:cxn>
                  <a:cxn ang="0">
                    <a:pos x="81" y="82"/>
                  </a:cxn>
                  <a:cxn ang="0">
                    <a:pos x="75" y="76"/>
                  </a:cxn>
                  <a:cxn ang="0">
                    <a:pos x="75" y="63"/>
                  </a:cxn>
                  <a:cxn ang="0">
                    <a:pos x="62" y="63"/>
                  </a:cxn>
                  <a:cxn ang="0">
                    <a:pos x="62" y="63"/>
                  </a:cxn>
                  <a:cxn ang="0">
                    <a:pos x="56" y="63"/>
                  </a:cxn>
                  <a:cxn ang="0">
                    <a:pos x="50" y="63"/>
                  </a:cxn>
                  <a:cxn ang="0">
                    <a:pos x="44" y="63"/>
                  </a:cxn>
                  <a:cxn ang="0">
                    <a:pos x="44" y="63"/>
                  </a:cxn>
                  <a:cxn ang="0">
                    <a:pos x="50" y="63"/>
                  </a:cxn>
                  <a:cxn ang="0">
                    <a:pos x="56" y="63"/>
                  </a:cxn>
                  <a:cxn ang="0">
                    <a:pos x="62" y="57"/>
                  </a:cxn>
                  <a:cxn ang="0">
                    <a:pos x="69" y="63"/>
                  </a:cxn>
                  <a:cxn ang="0">
                    <a:pos x="75" y="63"/>
                  </a:cxn>
                  <a:cxn ang="0">
                    <a:pos x="75" y="57"/>
                  </a:cxn>
                  <a:cxn ang="0">
                    <a:pos x="56" y="44"/>
                  </a:cxn>
                  <a:cxn ang="0">
                    <a:pos x="44" y="44"/>
                  </a:cxn>
                  <a:cxn ang="0">
                    <a:pos x="37" y="44"/>
                  </a:cxn>
                  <a:cxn ang="0">
                    <a:pos x="18" y="44"/>
                  </a:cxn>
                  <a:cxn ang="0">
                    <a:pos x="12" y="57"/>
                  </a:cxn>
                  <a:cxn ang="0">
                    <a:pos x="0" y="57"/>
                  </a:cxn>
                  <a:cxn ang="0">
                    <a:pos x="6" y="57"/>
                  </a:cxn>
                  <a:cxn ang="0">
                    <a:pos x="12" y="44"/>
                  </a:cxn>
                  <a:cxn ang="0">
                    <a:pos x="31" y="38"/>
                  </a:cxn>
                  <a:cxn ang="0">
                    <a:pos x="37" y="38"/>
                  </a:cxn>
                  <a:cxn ang="0">
                    <a:pos x="69" y="44"/>
                  </a:cxn>
                  <a:cxn ang="0">
                    <a:pos x="81" y="57"/>
                  </a:cxn>
                  <a:cxn ang="0">
                    <a:pos x="81" y="50"/>
                  </a:cxn>
                  <a:cxn ang="0">
                    <a:pos x="88" y="38"/>
                  </a:cxn>
                  <a:cxn ang="0">
                    <a:pos x="81" y="25"/>
                  </a:cxn>
                  <a:cxn ang="0">
                    <a:pos x="81" y="19"/>
                  </a:cxn>
                  <a:cxn ang="0">
                    <a:pos x="88" y="6"/>
                  </a:cxn>
                  <a:cxn ang="0">
                    <a:pos x="88" y="0"/>
                  </a:cxn>
                  <a:cxn ang="0">
                    <a:pos x="94" y="6"/>
                  </a:cxn>
                  <a:cxn ang="0">
                    <a:pos x="88" y="25"/>
                  </a:cxn>
                  <a:cxn ang="0">
                    <a:pos x="81" y="32"/>
                  </a:cxn>
                  <a:cxn ang="0">
                    <a:pos x="94" y="32"/>
                  </a:cxn>
                  <a:cxn ang="0">
                    <a:pos x="94" y="44"/>
                  </a:cxn>
                  <a:cxn ang="0">
                    <a:pos x="94" y="50"/>
                  </a:cxn>
                  <a:cxn ang="0">
                    <a:pos x="94" y="50"/>
                  </a:cxn>
                  <a:cxn ang="0">
                    <a:pos x="94" y="57"/>
                  </a:cxn>
                  <a:cxn ang="0">
                    <a:pos x="94" y="63"/>
                  </a:cxn>
                  <a:cxn ang="0">
                    <a:pos x="94" y="69"/>
                  </a:cxn>
                </a:cxnLst>
                <a:rect l="0" t="0" r="r" b="b"/>
                <a:pathLst>
                  <a:path w="100" h="113">
                    <a:moveTo>
                      <a:pt x="37" y="113"/>
                    </a:moveTo>
                    <a:lnTo>
                      <a:pt x="37" y="113"/>
                    </a:lnTo>
                    <a:lnTo>
                      <a:pt x="37" y="107"/>
                    </a:lnTo>
                    <a:lnTo>
                      <a:pt x="37" y="107"/>
                    </a:lnTo>
                    <a:lnTo>
                      <a:pt x="44" y="107"/>
                    </a:lnTo>
                    <a:lnTo>
                      <a:pt x="44" y="107"/>
                    </a:lnTo>
                    <a:lnTo>
                      <a:pt x="44" y="107"/>
                    </a:lnTo>
                    <a:lnTo>
                      <a:pt x="44" y="107"/>
                    </a:lnTo>
                    <a:lnTo>
                      <a:pt x="44" y="107"/>
                    </a:lnTo>
                    <a:lnTo>
                      <a:pt x="50" y="101"/>
                    </a:lnTo>
                    <a:lnTo>
                      <a:pt x="50" y="101"/>
                    </a:lnTo>
                    <a:lnTo>
                      <a:pt x="50" y="101"/>
                    </a:lnTo>
                    <a:lnTo>
                      <a:pt x="50" y="101"/>
                    </a:lnTo>
                    <a:lnTo>
                      <a:pt x="44" y="101"/>
                    </a:lnTo>
                    <a:lnTo>
                      <a:pt x="44" y="101"/>
                    </a:lnTo>
                    <a:lnTo>
                      <a:pt x="44" y="107"/>
                    </a:lnTo>
                    <a:lnTo>
                      <a:pt x="37" y="101"/>
                    </a:lnTo>
                    <a:lnTo>
                      <a:pt x="37" y="101"/>
                    </a:lnTo>
                    <a:lnTo>
                      <a:pt x="37" y="101"/>
                    </a:lnTo>
                    <a:lnTo>
                      <a:pt x="37" y="101"/>
                    </a:lnTo>
                    <a:lnTo>
                      <a:pt x="44" y="101"/>
                    </a:lnTo>
                    <a:lnTo>
                      <a:pt x="44" y="101"/>
                    </a:lnTo>
                    <a:lnTo>
                      <a:pt x="44" y="101"/>
                    </a:lnTo>
                    <a:lnTo>
                      <a:pt x="44" y="101"/>
                    </a:lnTo>
                    <a:lnTo>
                      <a:pt x="44" y="101"/>
                    </a:lnTo>
                    <a:lnTo>
                      <a:pt x="44" y="101"/>
                    </a:lnTo>
                    <a:lnTo>
                      <a:pt x="44" y="101"/>
                    </a:lnTo>
                    <a:lnTo>
                      <a:pt x="44" y="101"/>
                    </a:lnTo>
                    <a:lnTo>
                      <a:pt x="50" y="101"/>
                    </a:lnTo>
                    <a:lnTo>
                      <a:pt x="50" y="101"/>
                    </a:lnTo>
                    <a:lnTo>
                      <a:pt x="50" y="101"/>
                    </a:lnTo>
                    <a:lnTo>
                      <a:pt x="50" y="101"/>
                    </a:lnTo>
                    <a:lnTo>
                      <a:pt x="50" y="101"/>
                    </a:lnTo>
                    <a:lnTo>
                      <a:pt x="56" y="101"/>
                    </a:lnTo>
                    <a:lnTo>
                      <a:pt x="56" y="101"/>
                    </a:lnTo>
                    <a:lnTo>
                      <a:pt x="56" y="101"/>
                    </a:lnTo>
                    <a:lnTo>
                      <a:pt x="56" y="101"/>
                    </a:lnTo>
                    <a:lnTo>
                      <a:pt x="56" y="101"/>
                    </a:lnTo>
                    <a:lnTo>
                      <a:pt x="56" y="101"/>
                    </a:lnTo>
                    <a:lnTo>
                      <a:pt x="56" y="101"/>
                    </a:lnTo>
                    <a:lnTo>
                      <a:pt x="56" y="101"/>
                    </a:lnTo>
                    <a:lnTo>
                      <a:pt x="56" y="101"/>
                    </a:lnTo>
                    <a:lnTo>
                      <a:pt x="62" y="101"/>
                    </a:lnTo>
                    <a:lnTo>
                      <a:pt x="69" y="101"/>
                    </a:lnTo>
                    <a:lnTo>
                      <a:pt x="69" y="101"/>
                    </a:lnTo>
                    <a:lnTo>
                      <a:pt x="69" y="101"/>
                    </a:lnTo>
                    <a:lnTo>
                      <a:pt x="75" y="101"/>
                    </a:lnTo>
                    <a:lnTo>
                      <a:pt x="75" y="101"/>
                    </a:lnTo>
                    <a:lnTo>
                      <a:pt x="75" y="101"/>
                    </a:lnTo>
                    <a:lnTo>
                      <a:pt x="75" y="101"/>
                    </a:lnTo>
                    <a:lnTo>
                      <a:pt x="75" y="101"/>
                    </a:lnTo>
                    <a:lnTo>
                      <a:pt x="81" y="101"/>
                    </a:lnTo>
                    <a:lnTo>
                      <a:pt x="81" y="101"/>
                    </a:lnTo>
                    <a:lnTo>
                      <a:pt x="81" y="101"/>
                    </a:lnTo>
                    <a:lnTo>
                      <a:pt x="81" y="101"/>
                    </a:lnTo>
                    <a:lnTo>
                      <a:pt x="81" y="101"/>
                    </a:lnTo>
                    <a:lnTo>
                      <a:pt x="81" y="101"/>
                    </a:lnTo>
                    <a:lnTo>
                      <a:pt x="81" y="101"/>
                    </a:lnTo>
                    <a:lnTo>
                      <a:pt x="81" y="101"/>
                    </a:lnTo>
                    <a:lnTo>
                      <a:pt x="81" y="101"/>
                    </a:lnTo>
                    <a:lnTo>
                      <a:pt x="81" y="101"/>
                    </a:lnTo>
                    <a:lnTo>
                      <a:pt x="81" y="101"/>
                    </a:lnTo>
                    <a:lnTo>
                      <a:pt x="81" y="101"/>
                    </a:lnTo>
                    <a:lnTo>
                      <a:pt x="81" y="101"/>
                    </a:lnTo>
                    <a:lnTo>
                      <a:pt x="81" y="101"/>
                    </a:lnTo>
                    <a:lnTo>
                      <a:pt x="81" y="101"/>
                    </a:lnTo>
                    <a:lnTo>
                      <a:pt x="81" y="101"/>
                    </a:lnTo>
                    <a:lnTo>
                      <a:pt x="81" y="101"/>
                    </a:lnTo>
                    <a:lnTo>
                      <a:pt x="81" y="101"/>
                    </a:lnTo>
                    <a:lnTo>
                      <a:pt x="81" y="101"/>
                    </a:lnTo>
                    <a:lnTo>
                      <a:pt x="81" y="101"/>
                    </a:lnTo>
                    <a:lnTo>
                      <a:pt x="81" y="101"/>
                    </a:lnTo>
                    <a:lnTo>
                      <a:pt x="81" y="101"/>
                    </a:lnTo>
                    <a:lnTo>
                      <a:pt x="81" y="101"/>
                    </a:lnTo>
                    <a:lnTo>
                      <a:pt x="81" y="107"/>
                    </a:lnTo>
                    <a:lnTo>
                      <a:pt x="81" y="107"/>
                    </a:lnTo>
                    <a:lnTo>
                      <a:pt x="81" y="107"/>
                    </a:lnTo>
                    <a:lnTo>
                      <a:pt x="81" y="107"/>
                    </a:lnTo>
                    <a:lnTo>
                      <a:pt x="81" y="107"/>
                    </a:lnTo>
                    <a:lnTo>
                      <a:pt x="81" y="107"/>
                    </a:lnTo>
                    <a:lnTo>
                      <a:pt x="81" y="107"/>
                    </a:lnTo>
                    <a:lnTo>
                      <a:pt x="81" y="107"/>
                    </a:lnTo>
                    <a:lnTo>
                      <a:pt x="81" y="107"/>
                    </a:lnTo>
                    <a:lnTo>
                      <a:pt x="81" y="107"/>
                    </a:lnTo>
                    <a:lnTo>
                      <a:pt x="81" y="107"/>
                    </a:lnTo>
                    <a:lnTo>
                      <a:pt x="88" y="107"/>
                    </a:lnTo>
                    <a:lnTo>
                      <a:pt x="88" y="107"/>
                    </a:lnTo>
                    <a:lnTo>
                      <a:pt x="88" y="107"/>
                    </a:lnTo>
                    <a:lnTo>
                      <a:pt x="88" y="107"/>
                    </a:lnTo>
                    <a:lnTo>
                      <a:pt x="88" y="107"/>
                    </a:lnTo>
                    <a:lnTo>
                      <a:pt x="81" y="107"/>
                    </a:lnTo>
                    <a:lnTo>
                      <a:pt x="81" y="107"/>
                    </a:lnTo>
                    <a:lnTo>
                      <a:pt x="88" y="107"/>
                    </a:lnTo>
                    <a:lnTo>
                      <a:pt x="88" y="107"/>
                    </a:lnTo>
                    <a:lnTo>
                      <a:pt x="88" y="107"/>
                    </a:lnTo>
                    <a:lnTo>
                      <a:pt x="88" y="107"/>
                    </a:lnTo>
                    <a:lnTo>
                      <a:pt x="88" y="107"/>
                    </a:lnTo>
                    <a:lnTo>
                      <a:pt x="88" y="101"/>
                    </a:lnTo>
                    <a:lnTo>
                      <a:pt x="88" y="101"/>
                    </a:lnTo>
                    <a:lnTo>
                      <a:pt x="88" y="101"/>
                    </a:lnTo>
                    <a:lnTo>
                      <a:pt x="88" y="101"/>
                    </a:lnTo>
                    <a:lnTo>
                      <a:pt x="81" y="101"/>
                    </a:lnTo>
                    <a:lnTo>
                      <a:pt x="81" y="101"/>
                    </a:lnTo>
                    <a:lnTo>
                      <a:pt x="81" y="94"/>
                    </a:lnTo>
                    <a:lnTo>
                      <a:pt x="81" y="94"/>
                    </a:lnTo>
                    <a:lnTo>
                      <a:pt x="81" y="94"/>
                    </a:lnTo>
                    <a:lnTo>
                      <a:pt x="81" y="88"/>
                    </a:lnTo>
                    <a:lnTo>
                      <a:pt x="81" y="88"/>
                    </a:lnTo>
                    <a:lnTo>
                      <a:pt x="81" y="88"/>
                    </a:lnTo>
                    <a:lnTo>
                      <a:pt x="81" y="88"/>
                    </a:lnTo>
                    <a:lnTo>
                      <a:pt x="81" y="88"/>
                    </a:lnTo>
                    <a:lnTo>
                      <a:pt x="75" y="88"/>
                    </a:lnTo>
                    <a:lnTo>
                      <a:pt x="75" y="88"/>
                    </a:lnTo>
                    <a:lnTo>
                      <a:pt x="75" y="88"/>
                    </a:lnTo>
                    <a:lnTo>
                      <a:pt x="75" y="88"/>
                    </a:lnTo>
                    <a:lnTo>
                      <a:pt x="75" y="88"/>
                    </a:lnTo>
                    <a:lnTo>
                      <a:pt x="81" y="88"/>
                    </a:lnTo>
                    <a:lnTo>
                      <a:pt x="81" y="88"/>
                    </a:lnTo>
                    <a:lnTo>
                      <a:pt x="81" y="88"/>
                    </a:lnTo>
                    <a:lnTo>
                      <a:pt x="81" y="88"/>
                    </a:lnTo>
                    <a:lnTo>
                      <a:pt x="81" y="88"/>
                    </a:lnTo>
                    <a:lnTo>
                      <a:pt x="81" y="88"/>
                    </a:lnTo>
                    <a:lnTo>
                      <a:pt x="81" y="88"/>
                    </a:lnTo>
                    <a:lnTo>
                      <a:pt x="81" y="94"/>
                    </a:lnTo>
                    <a:lnTo>
                      <a:pt x="81" y="94"/>
                    </a:lnTo>
                    <a:lnTo>
                      <a:pt x="81" y="94"/>
                    </a:lnTo>
                    <a:lnTo>
                      <a:pt x="81" y="94"/>
                    </a:lnTo>
                    <a:lnTo>
                      <a:pt x="88" y="94"/>
                    </a:lnTo>
                    <a:lnTo>
                      <a:pt x="88" y="94"/>
                    </a:lnTo>
                    <a:lnTo>
                      <a:pt x="81" y="88"/>
                    </a:lnTo>
                    <a:lnTo>
                      <a:pt x="81" y="88"/>
                    </a:lnTo>
                    <a:lnTo>
                      <a:pt x="81" y="82"/>
                    </a:lnTo>
                    <a:lnTo>
                      <a:pt x="81" y="82"/>
                    </a:lnTo>
                    <a:lnTo>
                      <a:pt x="75" y="82"/>
                    </a:lnTo>
                    <a:lnTo>
                      <a:pt x="75" y="76"/>
                    </a:lnTo>
                    <a:lnTo>
                      <a:pt x="75" y="76"/>
                    </a:lnTo>
                    <a:lnTo>
                      <a:pt x="75" y="76"/>
                    </a:lnTo>
                    <a:lnTo>
                      <a:pt x="75" y="76"/>
                    </a:lnTo>
                    <a:lnTo>
                      <a:pt x="75" y="76"/>
                    </a:lnTo>
                    <a:lnTo>
                      <a:pt x="75" y="76"/>
                    </a:lnTo>
                    <a:lnTo>
                      <a:pt x="75" y="76"/>
                    </a:lnTo>
                    <a:lnTo>
                      <a:pt x="75" y="69"/>
                    </a:lnTo>
                    <a:lnTo>
                      <a:pt x="75" y="69"/>
                    </a:lnTo>
                    <a:lnTo>
                      <a:pt x="75" y="69"/>
                    </a:lnTo>
                    <a:lnTo>
                      <a:pt x="75" y="69"/>
                    </a:lnTo>
                    <a:lnTo>
                      <a:pt x="75" y="63"/>
                    </a:lnTo>
                    <a:lnTo>
                      <a:pt x="75" y="63"/>
                    </a:lnTo>
                    <a:lnTo>
                      <a:pt x="75" y="63"/>
                    </a:lnTo>
                    <a:lnTo>
                      <a:pt x="75" y="63"/>
                    </a:lnTo>
                    <a:lnTo>
                      <a:pt x="69" y="63"/>
                    </a:lnTo>
                    <a:lnTo>
                      <a:pt x="69" y="63"/>
                    </a:lnTo>
                    <a:lnTo>
                      <a:pt x="69" y="63"/>
                    </a:lnTo>
                    <a:lnTo>
                      <a:pt x="62" y="63"/>
                    </a:lnTo>
                    <a:lnTo>
                      <a:pt x="62" y="63"/>
                    </a:lnTo>
                    <a:lnTo>
                      <a:pt x="62" y="63"/>
                    </a:lnTo>
                    <a:lnTo>
                      <a:pt x="62" y="69"/>
                    </a:lnTo>
                    <a:lnTo>
                      <a:pt x="62" y="63"/>
                    </a:lnTo>
                    <a:lnTo>
                      <a:pt x="62" y="63"/>
                    </a:lnTo>
                    <a:lnTo>
                      <a:pt x="62" y="63"/>
                    </a:lnTo>
                    <a:lnTo>
                      <a:pt x="62" y="63"/>
                    </a:lnTo>
                    <a:lnTo>
                      <a:pt x="62" y="63"/>
                    </a:lnTo>
                    <a:lnTo>
                      <a:pt x="62" y="57"/>
                    </a:lnTo>
                    <a:lnTo>
                      <a:pt x="62" y="57"/>
                    </a:lnTo>
                    <a:lnTo>
                      <a:pt x="62" y="57"/>
                    </a:lnTo>
                    <a:lnTo>
                      <a:pt x="56" y="57"/>
                    </a:lnTo>
                    <a:lnTo>
                      <a:pt x="56" y="63"/>
                    </a:lnTo>
                    <a:lnTo>
                      <a:pt x="56" y="63"/>
                    </a:lnTo>
                    <a:lnTo>
                      <a:pt x="56" y="63"/>
                    </a:lnTo>
                    <a:lnTo>
                      <a:pt x="56" y="63"/>
                    </a:lnTo>
                    <a:lnTo>
                      <a:pt x="56" y="63"/>
                    </a:lnTo>
                    <a:lnTo>
                      <a:pt x="56" y="63"/>
                    </a:lnTo>
                    <a:lnTo>
                      <a:pt x="56" y="63"/>
                    </a:lnTo>
                    <a:lnTo>
                      <a:pt x="50" y="63"/>
                    </a:lnTo>
                    <a:lnTo>
                      <a:pt x="50" y="63"/>
                    </a:lnTo>
                    <a:lnTo>
                      <a:pt x="50" y="63"/>
                    </a:lnTo>
                    <a:lnTo>
                      <a:pt x="50" y="63"/>
                    </a:lnTo>
                    <a:lnTo>
                      <a:pt x="50" y="63"/>
                    </a:lnTo>
                    <a:lnTo>
                      <a:pt x="50" y="63"/>
                    </a:lnTo>
                    <a:lnTo>
                      <a:pt x="50" y="63"/>
                    </a:lnTo>
                    <a:lnTo>
                      <a:pt x="50" y="63"/>
                    </a:lnTo>
                    <a:lnTo>
                      <a:pt x="50" y="63"/>
                    </a:lnTo>
                    <a:lnTo>
                      <a:pt x="44" y="63"/>
                    </a:lnTo>
                    <a:lnTo>
                      <a:pt x="44" y="63"/>
                    </a:lnTo>
                    <a:lnTo>
                      <a:pt x="44" y="63"/>
                    </a:lnTo>
                    <a:lnTo>
                      <a:pt x="44" y="63"/>
                    </a:lnTo>
                    <a:lnTo>
                      <a:pt x="44" y="63"/>
                    </a:lnTo>
                    <a:lnTo>
                      <a:pt x="44" y="63"/>
                    </a:lnTo>
                    <a:lnTo>
                      <a:pt x="44" y="63"/>
                    </a:lnTo>
                    <a:lnTo>
                      <a:pt x="44" y="63"/>
                    </a:lnTo>
                    <a:lnTo>
                      <a:pt x="50" y="63"/>
                    </a:lnTo>
                    <a:lnTo>
                      <a:pt x="50" y="63"/>
                    </a:lnTo>
                    <a:lnTo>
                      <a:pt x="50" y="63"/>
                    </a:lnTo>
                    <a:lnTo>
                      <a:pt x="50" y="63"/>
                    </a:lnTo>
                    <a:lnTo>
                      <a:pt x="50" y="63"/>
                    </a:lnTo>
                    <a:lnTo>
                      <a:pt x="50" y="63"/>
                    </a:lnTo>
                    <a:lnTo>
                      <a:pt x="50" y="63"/>
                    </a:lnTo>
                    <a:lnTo>
                      <a:pt x="50" y="63"/>
                    </a:lnTo>
                    <a:lnTo>
                      <a:pt x="50" y="63"/>
                    </a:lnTo>
                    <a:lnTo>
                      <a:pt x="50" y="63"/>
                    </a:lnTo>
                    <a:lnTo>
                      <a:pt x="56" y="63"/>
                    </a:lnTo>
                    <a:lnTo>
                      <a:pt x="56" y="63"/>
                    </a:lnTo>
                    <a:lnTo>
                      <a:pt x="56" y="63"/>
                    </a:lnTo>
                    <a:lnTo>
                      <a:pt x="56" y="63"/>
                    </a:lnTo>
                    <a:lnTo>
                      <a:pt x="56" y="63"/>
                    </a:lnTo>
                    <a:lnTo>
                      <a:pt x="56" y="57"/>
                    </a:lnTo>
                    <a:lnTo>
                      <a:pt x="56" y="57"/>
                    </a:lnTo>
                    <a:lnTo>
                      <a:pt x="56" y="57"/>
                    </a:lnTo>
                    <a:lnTo>
                      <a:pt x="62" y="57"/>
                    </a:lnTo>
                    <a:lnTo>
                      <a:pt x="62" y="57"/>
                    </a:lnTo>
                    <a:lnTo>
                      <a:pt x="62" y="57"/>
                    </a:lnTo>
                    <a:lnTo>
                      <a:pt x="62" y="57"/>
                    </a:lnTo>
                    <a:lnTo>
                      <a:pt x="62" y="63"/>
                    </a:lnTo>
                    <a:lnTo>
                      <a:pt x="62" y="63"/>
                    </a:lnTo>
                    <a:lnTo>
                      <a:pt x="62" y="63"/>
                    </a:lnTo>
                    <a:lnTo>
                      <a:pt x="62" y="63"/>
                    </a:lnTo>
                    <a:lnTo>
                      <a:pt x="62" y="63"/>
                    </a:lnTo>
                    <a:lnTo>
                      <a:pt x="69" y="63"/>
                    </a:lnTo>
                    <a:lnTo>
                      <a:pt x="69" y="63"/>
                    </a:lnTo>
                    <a:lnTo>
                      <a:pt x="69" y="63"/>
                    </a:lnTo>
                    <a:lnTo>
                      <a:pt x="69" y="63"/>
                    </a:lnTo>
                    <a:lnTo>
                      <a:pt x="69" y="63"/>
                    </a:lnTo>
                    <a:lnTo>
                      <a:pt x="69" y="63"/>
                    </a:lnTo>
                    <a:lnTo>
                      <a:pt x="75" y="63"/>
                    </a:lnTo>
                    <a:lnTo>
                      <a:pt x="75" y="63"/>
                    </a:lnTo>
                    <a:lnTo>
                      <a:pt x="75" y="63"/>
                    </a:lnTo>
                    <a:lnTo>
                      <a:pt x="75" y="63"/>
                    </a:lnTo>
                    <a:lnTo>
                      <a:pt x="75" y="63"/>
                    </a:lnTo>
                    <a:lnTo>
                      <a:pt x="75" y="63"/>
                    </a:lnTo>
                    <a:lnTo>
                      <a:pt x="75" y="57"/>
                    </a:lnTo>
                    <a:lnTo>
                      <a:pt x="75" y="57"/>
                    </a:lnTo>
                    <a:lnTo>
                      <a:pt x="75" y="57"/>
                    </a:lnTo>
                    <a:lnTo>
                      <a:pt x="69" y="50"/>
                    </a:lnTo>
                    <a:lnTo>
                      <a:pt x="69" y="50"/>
                    </a:lnTo>
                    <a:lnTo>
                      <a:pt x="69" y="50"/>
                    </a:lnTo>
                    <a:lnTo>
                      <a:pt x="69" y="50"/>
                    </a:lnTo>
                    <a:lnTo>
                      <a:pt x="62" y="50"/>
                    </a:lnTo>
                    <a:lnTo>
                      <a:pt x="56" y="50"/>
                    </a:lnTo>
                    <a:lnTo>
                      <a:pt x="56" y="44"/>
                    </a:lnTo>
                    <a:lnTo>
                      <a:pt x="56" y="44"/>
                    </a:lnTo>
                    <a:lnTo>
                      <a:pt x="50" y="44"/>
                    </a:lnTo>
                    <a:lnTo>
                      <a:pt x="50" y="44"/>
                    </a:lnTo>
                    <a:lnTo>
                      <a:pt x="50" y="44"/>
                    </a:lnTo>
                    <a:lnTo>
                      <a:pt x="50" y="44"/>
                    </a:lnTo>
                    <a:lnTo>
                      <a:pt x="44" y="44"/>
                    </a:lnTo>
                    <a:lnTo>
                      <a:pt x="44" y="44"/>
                    </a:lnTo>
                    <a:lnTo>
                      <a:pt x="44" y="44"/>
                    </a:lnTo>
                    <a:lnTo>
                      <a:pt x="37" y="44"/>
                    </a:lnTo>
                    <a:lnTo>
                      <a:pt x="37" y="44"/>
                    </a:lnTo>
                    <a:lnTo>
                      <a:pt x="37" y="44"/>
                    </a:lnTo>
                    <a:lnTo>
                      <a:pt x="37" y="44"/>
                    </a:lnTo>
                    <a:lnTo>
                      <a:pt x="37" y="44"/>
                    </a:lnTo>
                    <a:lnTo>
                      <a:pt x="37" y="44"/>
                    </a:lnTo>
                    <a:lnTo>
                      <a:pt x="37" y="44"/>
                    </a:lnTo>
                    <a:lnTo>
                      <a:pt x="31" y="44"/>
                    </a:lnTo>
                    <a:lnTo>
                      <a:pt x="31" y="44"/>
                    </a:lnTo>
                    <a:lnTo>
                      <a:pt x="25" y="44"/>
                    </a:lnTo>
                    <a:lnTo>
                      <a:pt x="25" y="44"/>
                    </a:lnTo>
                    <a:lnTo>
                      <a:pt x="25" y="44"/>
                    </a:lnTo>
                    <a:lnTo>
                      <a:pt x="18" y="44"/>
                    </a:lnTo>
                    <a:lnTo>
                      <a:pt x="18" y="50"/>
                    </a:lnTo>
                    <a:lnTo>
                      <a:pt x="18" y="50"/>
                    </a:lnTo>
                    <a:lnTo>
                      <a:pt x="18" y="50"/>
                    </a:lnTo>
                    <a:lnTo>
                      <a:pt x="12" y="57"/>
                    </a:lnTo>
                    <a:lnTo>
                      <a:pt x="12" y="57"/>
                    </a:lnTo>
                    <a:lnTo>
                      <a:pt x="12" y="57"/>
                    </a:lnTo>
                    <a:lnTo>
                      <a:pt x="12" y="57"/>
                    </a:lnTo>
                    <a:lnTo>
                      <a:pt x="12" y="57"/>
                    </a:lnTo>
                    <a:lnTo>
                      <a:pt x="6" y="57"/>
                    </a:lnTo>
                    <a:lnTo>
                      <a:pt x="6" y="57"/>
                    </a:lnTo>
                    <a:lnTo>
                      <a:pt x="6" y="57"/>
                    </a:lnTo>
                    <a:lnTo>
                      <a:pt x="6" y="57"/>
                    </a:lnTo>
                    <a:lnTo>
                      <a:pt x="0" y="57"/>
                    </a:lnTo>
                    <a:lnTo>
                      <a:pt x="0" y="57"/>
                    </a:lnTo>
                    <a:lnTo>
                      <a:pt x="0" y="57"/>
                    </a:lnTo>
                    <a:lnTo>
                      <a:pt x="0" y="57"/>
                    </a:lnTo>
                    <a:lnTo>
                      <a:pt x="0" y="57"/>
                    </a:lnTo>
                    <a:lnTo>
                      <a:pt x="0" y="57"/>
                    </a:lnTo>
                    <a:lnTo>
                      <a:pt x="6" y="57"/>
                    </a:lnTo>
                    <a:lnTo>
                      <a:pt x="6" y="57"/>
                    </a:lnTo>
                    <a:lnTo>
                      <a:pt x="6" y="57"/>
                    </a:lnTo>
                    <a:lnTo>
                      <a:pt x="6" y="57"/>
                    </a:lnTo>
                    <a:lnTo>
                      <a:pt x="12" y="57"/>
                    </a:lnTo>
                    <a:lnTo>
                      <a:pt x="12" y="57"/>
                    </a:lnTo>
                    <a:lnTo>
                      <a:pt x="12" y="50"/>
                    </a:lnTo>
                    <a:lnTo>
                      <a:pt x="12" y="50"/>
                    </a:lnTo>
                    <a:lnTo>
                      <a:pt x="12" y="44"/>
                    </a:lnTo>
                    <a:lnTo>
                      <a:pt x="12" y="44"/>
                    </a:lnTo>
                    <a:lnTo>
                      <a:pt x="12" y="44"/>
                    </a:lnTo>
                    <a:lnTo>
                      <a:pt x="18" y="44"/>
                    </a:lnTo>
                    <a:lnTo>
                      <a:pt x="18" y="44"/>
                    </a:lnTo>
                    <a:lnTo>
                      <a:pt x="25" y="38"/>
                    </a:lnTo>
                    <a:lnTo>
                      <a:pt x="25" y="38"/>
                    </a:lnTo>
                    <a:lnTo>
                      <a:pt x="31" y="38"/>
                    </a:lnTo>
                    <a:lnTo>
                      <a:pt x="31" y="38"/>
                    </a:lnTo>
                    <a:lnTo>
                      <a:pt x="37" y="38"/>
                    </a:lnTo>
                    <a:lnTo>
                      <a:pt x="37" y="38"/>
                    </a:lnTo>
                    <a:lnTo>
                      <a:pt x="37" y="38"/>
                    </a:lnTo>
                    <a:lnTo>
                      <a:pt x="37" y="44"/>
                    </a:lnTo>
                    <a:lnTo>
                      <a:pt x="37" y="44"/>
                    </a:lnTo>
                    <a:lnTo>
                      <a:pt x="37" y="38"/>
                    </a:lnTo>
                    <a:lnTo>
                      <a:pt x="37" y="38"/>
                    </a:lnTo>
                    <a:lnTo>
                      <a:pt x="44" y="44"/>
                    </a:lnTo>
                    <a:lnTo>
                      <a:pt x="50" y="44"/>
                    </a:lnTo>
                    <a:lnTo>
                      <a:pt x="56" y="44"/>
                    </a:lnTo>
                    <a:lnTo>
                      <a:pt x="62" y="44"/>
                    </a:lnTo>
                    <a:lnTo>
                      <a:pt x="62" y="44"/>
                    </a:lnTo>
                    <a:lnTo>
                      <a:pt x="69" y="44"/>
                    </a:lnTo>
                    <a:lnTo>
                      <a:pt x="69" y="44"/>
                    </a:lnTo>
                    <a:lnTo>
                      <a:pt x="69" y="44"/>
                    </a:lnTo>
                    <a:lnTo>
                      <a:pt x="75" y="50"/>
                    </a:lnTo>
                    <a:lnTo>
                      <a:pt x="75" y="50"/>
                    </a:lnTo>
                    <a:lnTo>
                      <a:pt x="81" y="50"/>
                    </a:lnTo>
                    <a:lnTo>
                      <a:pt x="81" y="57"/>
                    </a:lnTo>
                    <a:lnTo>
                      <a:pt x="81" y="57"/>
                    </a:lnTo>
                    <a:lnTo>
                      <a:pt x="81" y="57"/>
                    </a:lnTo>
                    <a:lnTo>
                      <a:pt x="81" y="57"/>
                    </a:lnTo>
                    <a:lnTo>
                      <a:pt x="88" y="57"/>
                    </a:lnTo>
                    <a:lnTo>
                      <a:pt x="88" y="57"/>
                    </a:lnTo>
                    <a:lnTo>
                      <a:pt x="81" y="57"/>
                    </a:lnTo>
                    <a:lnTo>
                      <a:pt x="88" y="50"/>
                    </a:lnTo>
                    <a:lnTo>
                      <a:pt x="81" y="50"/>
                    </a:lnTo>
                    <a:lnTo>
                      <a:pt x="81" y="50"/>
                    </a:lnTo>
                    <a:lnTo>
                      <a:pt x="81" y="50"/>
                    </a:lnTo>
                    <a:lnTo>
                      <a:pt x="81" y="44"/>
                    </a:lnTo>
                    <a:lnTo>
                      <a:pt x="81" y="44"/>
                    </a:lnTo>
                    <a:lnTo>
                      <a:pt x="81" y="44"/>
                    </a:lnTo>
                    <a:lnTo>
                      <a:pt x="88" y="38"/>
                    </a:lnTo>
                    <a:lnTo>
                      <a:pt x="88" y="38"/>
                    </a:lnTo>
                    <a:lnTo>
                      <a:pt x="88" y="38"/>
                    </a:lnTo>
                    <a:lnTo>
                      <a:pt x="81" y="38"/>
                    </a:lnTo>
                    <a:lnTo>
                      <a:pt x="81" y="38"/>
                    </a:lnTo>
                    <a:lnTo>
                      <a:pt x="81" y="32"/>
                    </a:lnTo>
                    <a:lnTo>
                      <a:pt x="81" y="32"/>
                    </a:lnTo>
                    <a:lnTo>
                      <a:pt x="81" y="32"/>
                    </a:lnTo>
                    <a:lnTo>
                      <a:pt x="81" y="32"/>
                    </a:lnTo>
                    <a:lnTo>
                      <a:pt x="81" y="25"/>
                    </a:lnTo>
                    <a:lnTo>
                      <a:pt x="81" y="25"/>
                    </a:lnTo>
                    <a:lnTo>
                      <a:pt x="81" y="25"/>
                    </a:lnTo>
                    <a:lnTo>
                      <a:pt x="81" y="25"/>
                    </a:lnTo>
                    <a:lnTo>
                      <a:pt x="81" y="19"/>
                    </a:lnTo>
                    <a:lnTo>
                      <a:pt x="81" y="19"/>
                    </a:lnTo>
                    <a:lnTo>
                      <a:pt x="81" y="19"/>
                    </a:lnTo>
                    <a:lnTo>
                      <a:pt x="81" y="19"/>
                    </a:lnTo>
                    <a:lnTo>
                      <a:pt x="88" y="13"/>
                    </a:lnTo>
                    <a:lnTo>
                      <a:pt x="88" y="13"/>
                    </a:lnTo>
                    <a:lnTo>
                      <a:pt x="88" y="6"/>
                    </a:lnTo>
                    <a:lnTo>
                      <a:pt x="88" y="6"/>
                    </a:lnTo>
                    <a:lnTo>
                      <a:pt x="88" y="6"/>
                    </a:lnTo>
                    <a:lnTo>
                      <a:pt x="88" y="6"/>
                    </a:lnTo>
                    <a:lnTo>
                      <a:pt x="88" y="6"/>
                    </a:lnTo>
                    <a:lnTo>
                      <a:pt x="88" y="0"/>
                    </a:lnTo>
                    <a:lnTo>
                      <a:pt x="88" y="0"/>
                    </a:lnTo>
                    <a:lnTo>
                      <a:pt x="88" y="0"/>
                    </a:lnTo>
                    <a:lnTo>
                      <a:pt x="88" y="0"/>
                    </a:lnTo>
                    <a:lnTo>
                      <a:pt x="88" y="0"/>
                    </a:lnTo>
                    <a:lnTo>
                      <a:pt x="88" y="0"/>
                    </a:lnTo>
                    <a:lnTo>
                      <a:pt x="88" y="0"/>
                    </a:lnTo>
                    <a:lnTo>
                      <a:pt x="88" y="0"/>
                    </a:lnTo>
                    <a:lnTo>
                      <a:pt x="88" y="0"/>
                    </a:lnTo>
                    <a:lnTo>
                      <a:pt x="88" y="0"/>
                    </a:lnTo>
                    <a:lnTo>
                      <a:pt x="88" y="0"/>
                    </a:lnTo>
                    <a:lnTo>
                      <a:pt x="88" y="6"/>
                    </a:lnTo>
                    <a:lnTo>
                      <a:pt x="94" y="6"/>
                    </a:lnTo>
                    <a:lnTo>
                      <a:pt x="94" y="6"/>
                    </a:lnTo>
                    <a:lnTo>
                      <a:pt x="88" y="6"/>
                    </a:lnTo>
                    <a:lnTo>
                      <a:pt x="88" y="13"/>
                    </a:lnTo>
                    <a:lnTo>
                      <a:pt x="88" y="19"/>
                    </a:lnTo>
                    <a:lnTo>
                      <a:pt x="88" y="19"/>
                    </a:lnTo>
                    <a:lnTo>
                      <a:pt x="88" y="19"/>
                    </a:lnTo>
                    <a:lnTo>
                      <a:pt x="88" y="19"/>
                    </a:lnTo>
                    <a:lnTo>
                      <a:pt x="88" y="25"/>
                    </a:lnTo>
                    <a:lnTo>
                      <a:pt x="88" y="25"/>
                    </a:lnTo>
                    <a:lnTo>
                      <a:pt x="88" y="25"/>
                    </a:lnTo>
                    <a:lnTo>
                      <a:pt x="88" y="25"/>
                    </a:lnTo>
                    <a:lnTo>
                      <a:pt x="81" y="32"/>
                    </a:lnTo>
                    <a:lnTo>
                      <a:pt x="81" y="32"/>
                    </a:lnTo>
                    <a:lnTo>
                      <a:pt x="81" y="32"/>
                    </a:lnTo>
                    <a:lnTo>
                      <a:pt x="81" y="32"/>
                    </a:lnTo>
                    <a:lnTo>
                      <a:pt x="81" y="32"/>
                    </a:lnTo>
                    <a:lnTo>
                      <a:pt x="88" y="32"/>
                    </a:lnTo>
                    <a:lnTo>
                      <a:pt x="88" y="32"/>
                    </a:lnTo>
                    <a:lnTo>
                      <a:pt x="88" y="32"/>
                    </a:lnTo>
                    <a:lnTo>
                      <a:pt x="88" y="32"/>
                    </a:lnTo>
                    <a:lnTo>
                      <a:pt x="88" y="32"/>
                    </a:lnTo>
                    <a:lnTo>
                      <a:pt x="94" y="32"/>
                    </a:lnTo>
                    <a:lnTo>
                      <a:pt x="94" y="38"/>
                    </a:lnTo>
                    <a:lnTo>
                      <a:pt x="94" y="38"/>
                    </a:lnTo>
                    <a:lnTo>
                      <a:pt x="94" y="38"/>
                    </a:lnTo>
                    <a:lnTo>
                      <a:pt x="94" y="38"/>
                    </a:lnTo>
                    <a:lnTo>
                      <a:pt x="94" y="38"/>
                    </a:lnTo>
                    <a:lnTo>
                      <a:pt x="94" y="44"/>
                    </a:lnTo>
                    <a:lnTo>
                      <a:pt x="94" y="44"/>
                    </a:lnTo>
                    <a:lnTo>
                      <a:pt x="94" y="44"/>
                    </a:lnTo>
                    <a:lnTo>
                      <a:pt x="94" y="44"/>
                    </a:lnTo>
                    <a:lnTo>
                      <a:pt x="94" y="44"/>
                    </a:lnTo>
                    <a:lnTo>
                      <a:pt x="94" y="44"/>
                    </a:lnTo>
                    <a:lnTo>
                      <a:pt x="94" y="44"/>
                    </a:lnTo>
                    <a:lnTo>
                      <a:pt x="94" y="50"/>
                    </a:lnTo>
                    <a:lnTo>
                      <a:pt x="94" y="50"/>
                    </a:lnTo>
                    <a:lnTo>
                      <a:pt x="94" y="50"/>
                    </a:lnTo>
                    <a:lnTo>
                      <a:pt x="94" y="50"/>
                    </a:lnTo>
                    <a:lnTo>
                      <a:pt x="100" y="50"/>
                    </a:lnTo>
                    <a:lnTo>
                      <a:pt x="100" y="50"/>
                    </a:lnTo>
                    <a:lnTo>
                      <a:pt x="94" y="50"/>
                    </a:lnTo>
                    <a:lnTo>
                      <a:pt x="94" y="50"/>
                    </a:lnTo>
                    <a:lnTo>
                      <a:pt x="94" y="50"/>
                    </a:lnTo>
                    <a:lnTo>
                      <a:pt x="94" y="50"/>
                    </a:lnTo>
                    <a:lnTo>
                      <a:pt x="94" y="50"/>
                    </a:lnTo>
                    <a:lnTo>
                      <a:pt x="94" y="50"/>
                    </a:lnTo>
                    <a:lnTo>
                      <a:pt x="94" y="50"/>
                    </a:lnTo>
                    <a:lnTo>
                      <a:pt x="94" y="57"/>
                    </a:lnTo>
                    <a:lnTo>
                      <a:pt x="94" y="57"/>
                    </a:lnTo>
                    <a:lnTo>
                      <a:pt x="94" y="57"/>
                    </a:lnTo>
                    <a:lnTo>
                      <a:pt x="94" y="57"/>
                    </a:lnTo>
                    <a:lnTo>
                      <a:pt x="94" y="57"/>
                    </a:lnTo>
                    <a:lnTo>
                      <a:pt x="94" y="57"/>
                    </a:lnTo>
                    <a:lnTo>
                      <a:pt x="94" y="57"/>
                    </a:lnTo>
                    <a:lnTo>
                      <a:pt x="94" y="63"/>
                    </a:lnTo>
                    <a:lnTo>
                      <a:pt x="94" y="63"/>
                    </a:lnTo>
                    <a:lnTo>
                      <a:pt x="94" y="63"/>
                    </a:lnTo>
                    <a:lnTo>
                      <a:pt x="94" y="63"/>
                    </a:lnTo>
                    <a:lnTo>
                      <a:pt x="94" y="63"/>
                    </a:lnTo>
                    <a:lnTo>
                      <a:pt x="94" y="63"/>
                    </a:lnTo>
                    <a:lnTo>
                      <a:pt x="94" y="69"/>
                    </a:lnTo>
                    <a:lnTo>
                      <a:pt x="94" y="69"/>
                    </a:lnTo>
                    <a:lnTo>
                      <a:pt x="94" y="69"/>
                    </a:lnTo>
                    <a:lnTo>
                      <a:pt x="94" y="69"/>
                    </a:lnTo>
                    <a:lnTo>
                      <a:pt x="94" y="69"/>
                    </a:lnTo>
                    <a:lnTo>
                      <a:pt x="94" y="69"/>
                    </a:lnTo>
                    <a:lnTo>
                      <a:pt x="94" y="69"/>
                    </a:lnTo>
                  </a:path>
                </a:pathLst>
              </a:custGeom>
              <a:noFill/>
              <a:ln w="0">
                <a:solidFill>
                  <a:srgbClr val="000000"/>
                </a:solidFill>
                <a:prstDash val="solid"/>
                <a:round/>
                <a:headEnd/>
                <a:tailEnd/>
              </a:ln>
            </p:spPr>
            <p:txBody>
              <a:bodyPr/>
              <a:lstStyle/>
              <a:p>
                <a:endParaRPr lang="en-US" dirty="0"/>
              </a:p>
            </p:txBody>
          </p:sp>
          <p:sp>
            <p:nvSpPr>
              <p:cNvPr id="82210" name="Freeform 14626"/>
              <p:cNvSpPr>
                <a:spLocks/>
              </p:cNvSpPr>
              <p:nvPr/>
            </p:nvSpPr>
            <p:spPr bwMode="auto">
              <a:xfrm>
                <a:off x="1377" y="833"/>
                <a:ext cx="1" cy="1"/>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path>
                </a:pathLst>
              </a:custGeom>
              <a:noFill/>
              <a:ln w="0">
                <a:solidFill>
                  <a:srgbClr val="000000"/>
                </a:solidFill>
                <a:prstDash val="solid"/>
                <a:round/>
                <a:headEnd/>
                <a:tailEnd/>
              </a:ln>
            </p:spPr>
            <p:txBody>
              <a:bodyPr/>
              <a:lstStyle/>
              <a:p>
                <a:endParaRPr lang="en-US" dirty="0"/>
              </a:p>
            </p:txBody>
          </p:sp>
          <p:sp>
            <p:nvSpPr>
              <p:cNvPr id="82211" name="Freeform 14627"/>
              <p:cNvSpPr>
                <a:spLocks/>
              </p:cNvSpPr>
              <p:nvPr/>
            </p:nvSpPr>
            <p:spPr bwMode="auto">
              <a:xfrm>
                <a:off x="1270" y="1588"/>
                <a:ext cx="7" cy="1"/>
              </a:xfrm>
              <a:custGeom>
                <a:avLst/>
                <a:gdLst/>
                <a:ahLst/>
                <a:cxnLst>
                  <a:cxn ang="0">
                    <a:pos x="0" y="0"/>
                  </a:cxn>
                  <a:cxn ang="0">
                    <a:pos x="7" y="0"/>
                  </a:cxn>
                  <a:cxn ang="0">
                    <a:pos x="7" y="0"/>
                  </a:cxn>
                  <a:cxn ang="0">
                    <a:pos x="0" y="0"/>
                  </a:cxn>
                  <a:cxn ang="0">
                    <a:pos x="0" y="0"/>
                  </a:cxn>
                  <a:cxn ang="0">
                    <a:pos x="0" y="0"/>
                  </a:cxn>
                </a:cxnLst>
                <a:rect l="0" t="0" r="r" b="b"/>
                <a:pathLst>
                  <a:path w="7">
                    <a:moveTo>
                      <a:pt x="0" y="0"/>
                    </a:moveTo>
                    <a:lnTo>
                      <a:pt x="7" y="0"/>
                    </a:lnTo>
                    <a:lnTo>
                      <a:pt x="7" y="0"/>
                    </a:lnTo>
                    <a:lnTo>
                      <a:pt x="0" y="0"/>
                    </a:lnTo>
                    <a:lnTo>
                      <a:pt x="0" y="0"/>
                    </a:lnTo>
                    <a:lnTo>
                      <a:pt x="0" y="0"/>
                    </a:lnTo>
                  </a:path>
                </a:pathLst>
              </a:custGeom>
              <a:noFill/>
              <a:ln w="0">
                <a:solidFill>
                  <a:srgbClr val="000000"/>
                </a:solidFill>
                <a:prstDash val="solid"/>
                <a:round/>
                <a:headEnd/>
                <a:tailEnd/>
              </a:ln>
            </p:spPr>
            <p:txBody>
              <a:bodyPr/>
              <a:lstStyle/>
              <a:p>
                <a:endParaRPr lang="en-US" dirty="0"/>
              </a:p>
            </p:txBody>
          </p:sp>
          <p:sp>
            <p:nvSpPr>
              <p:cNvPr id="82212" name="Freeform 14628"/>
              <p:cNvSpPr>
                <a:spLocks/>
              </p:cNvSpPr>
              <p:nvPr/>
            </p:nvSpPr>
            <p:spPr bwMode="auto">
              <a:xfrm>
                <a:off x="1270" y="1607"/>
                <a:ext cx="7" cy="1"/>
              </a:xfrm>
              <a:custGeom>
                <a:avLst/>
                <a:gdLst/>
                <a:ahLst/>
                <a:cxnLst>
                  <a:cxn ang="0">
                    <a:pos x="0" y="0"/>
                  </a:cxn>
                  <a:cxn ang="0">
                    <a:pos x="0" y="0"/>
                  </a:cxn>
                  <a:cxn ang="0">
                    <a:pos x="7" y="0"/>
                  </a:cxn>
                  <a:cxn ang="0">
                    <a:pos x="0" y="0"/>
                  </a:cxn>
                  <a:cxn ang="0">
                    <a:pos x="0" y="0"/>
                  </a:cxn>
                  <a:cxn ang="0">
                    <a:pos x="0" y="0"/>
                  </a:cxn>
                </a:cxnLst>
                <a:rect l="0" t="0" r="r" b="b"/>
                <a:pathLst>
                  <a:path w="7">
                    <a:moveTo>
                      <a:pt x="0" y="0"/>
                    </a:moveTo>
                    <a:lnTo>
                      <a:pt x="0" y="0"/>
                    </a:lnTo>
                    <a:lnTo>
                      <a:pt x="7" y="0"/>
                    </a:lnTo>
                    <a:lnTo>
                      <a:pt x="0" y="0"/>
                    </a:lnTo>
                    <a:lnTo>
                      <a:pt x="0" y="0"/>
                    </a:lnTo>
                    <a:lnTo>
                      <a:pt x="0" y="0"/>
                    </a:lnTo>
                  </a:path>
                </a:pathLst>
              </a:custGeom>
              <a:noFill/>
              <a:ln w="0">
                <a:solidFill>
                  <a:srgbClr val="000000"/>
                </a:solidFill>
                <a:prstDash val="solid"/>
                <a:round/>
                <a:headEnd/>
                <a:tailEnd/>
              </a:ln>
            </p:spPr>
            <p:txBody>
              <a:bodyPr/>
              <a:lstStyle/>
              <a:p>
                <a:endParaRPr lang="en-US" dirty="0"/>
              </a:p>
            </p:txBody>
          </p:sp>
          <p:sp>
            <p:nvSpPr>
              <p:cNvPr id="82213" name="Freeform 14629"/>
              <p:cNvSpPr>
                <a:spLocks/>
              </p:cNvSpPr>
              <p:nvPr/>
            </p:nvSpPr>
            <p:spPr bwMode="auto">
              <a:xfrm>
                <a:off x="1289" y="1588"/>
                <a:ext cx="1" cy="7"/>
              </a:xfrm>
              <a:custGeom>
                <a:avLst/>
                <a:gdLst/>
                <a:ahLst/>
                <a:cxnLst>
                  <a:cxn ang="0">
                    <a:pos x="0" y="7"/>
                  </a:cxn>
                  <a:cxn ang="0">
                    <a:pos x="0" y="7"/>
                  </a:cxn>
                  <a:cxn ang="0">
                    <a:pos x="0" y="7"/>
                  </a:cxn>
                  <a:cxn ang="0">
                    <a:pos x="0" y="0"/>
                  </a:cxn>
                  <a:cxn ang="0">
                    <a:pos x="0" y="0"/>
                  </a:cxn>
                  <a:cxn ang="0">
                    <a:pos x="0" y="7"/>
                  </a:cxn>
                  <a:cxn ang="0">
                    <a:pos x="0" y="7"/>
                  </a:cxn>
                </a:cxnLst>
                <a:rect l="0" t="0" r="r" b="b"/>
                <a:pathLst>
                  <a:path h="7">
                    <a:moveTo>
                      <a:pt x="0" y="7"/>
                    </a:moveTo>
                    <a:lnTo>
                      <a:pt x="0" y="7"/>
                    </a:lnTo>
                    <a:lnTo>
                      <a:pt x="0" y="7"/>
                    </a:lnTo>
                    <a:lnTo>
                      <a:pt x="0" y="0"/>
                    </a:lnTo>
                    <a:lnTo>
                      <a:pt x="0" y="0"/>
                    </a:lnTo>
                    <a:lnTo>
                      <a:pt x="0" y="7"/>
                    </a:lnTo>
                    <a:lnTo>
                      <a:pt x="0" y="7"/>
                    </a:lnTo>
                  </a:path>
                </a:pathLst>
              </a:custGeom>
              <a:noFill/>
              <a:ln w="0">
                <a:solidFill>
                  <a:srgbClr val="000000"/>
                </a:solidFill>
                <a:prstDash val="solid"/>
                <a:round/>
                <a:headEnd/>
                <a:tailEnd/>
              </a:ln>
            </p:spPr>
            <p:txBody>
              <a:bodyPr/>
              <a:lstStyle/>
              <a:p>
                <a:endParaRPr lang="en-US" dirty="0"/>
              </a:p>
            </p:txBody>
          </p:sp>
          <p:sp>
            <p:nvSpPr>
              <p:cNvPr id="82214" name="Freeform 14630"/>
              <p:cNvSpPr>
                <a:spLocks/>
              </p:cNvSpPr>
              <p:nvPr/>
            </p:nvSpPr>
            <p:spPr bwMode="auto">
              <a:xfrm>
                <a:off x="1340" y="3022"/>
                <a:ext cx="1" cy="1"/>
              </a:xfrm>
              <a:custGeom>
                <a:avLst/>
                <a:gdLst/>
                <a:ahLst/>
                <a:cxnLst>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path>
                </a:pathLst>
              </a:custGeom>
              <a:noFill/>
              <a:ln w="0">
                <a:solidFill>
                  <a:srgbClr val="000000"/>
                </a:solidFill>
                <a:prstDash val="solid"/>
                <a:round/>
                <a:headEnd/>
                <a:tailEnd/>
              </a:ln>
            </p:spPr>
            <p:txBody>
              <a:bodyPr/>
              <a:lstStyle/>
              <a:p>
                <a:endParaRPr lang="en-US" dirty="0"/>
              </a:p>
            </p:txBody>
          </p:sp>
          <p:sp>
            <p:nvSpPr>
              <p:cNvPr id="82215" name="Freeform 14631"/>
              <p:cNvSpPr>
                <a:spLocks/>
              </p:cNvSpPr>
              <p:nvPr/>
            </p:nvSpPr>
            <p:spPr bwMode="auto">
              <a:xfrm>
                <a:off x="1094" y="1400"/>
                <a:ext cx="1" cy="6"/>
              </a:xfrm>
              <a:custGeom>
                <a:avLst/>
                <a:gdLst/>
                <a:ahLst/>
                <a:cxnLst>
                  <a:cxn ang="0">
                    <a:pos x="0" y="6"/>
                  </a:cxn>
                  <a:cxn ang="0">
                    <a:pos x="0" y="6"/>
                  </a:cxn>
                  <a:cxn ang="0">
                    <a:pos x="0" y="0"/>
                  </a:cxn>
                  <a:cxn ang="0">
                    <a:pos x="0" y="0"/>
                  </a:cxn>
                  <a:cxn ang="0">
                    <a:pos x="0" y="0"/>
                  </a:cxn>
                  <a:cxn ang="0">
                    <a:pos x="0" y="6"/>
                  </a:cxn>
                </a:cxnLst>
                <a:rect l="0" t="0" r="r" b="b"/>
                <a:pathLst>
                  <a:path h="6">
                    <a:moveTo>
                      <a:pt x="0" y="6"/>
                    </a:moveTo>
                    <a:lnTo>
                      <a:pt x="0" y="6"/>
                    </a:lnTo>
                    <a:lnTo>
                      <a:pt x="0" y="0"/>
                    </a:lnTo>
                    <a:lnTo>
                      <a:pt x="0" y="0"/>
                    </a:lnTo>
                    <a:lnTo>
                      <a:pt x="0" y="0"/>
                    </a:lnTo>
                    <a:lnTo>
                      <a:pt x="0" y="6"/>
                    </a:lnTo>
                  </a:path>
                </a:pathLst>
              </a:custGeom>
              <a:noFill/>
              <a:ln w="0">
                <a:solidFill>
                  <a:srgbClr val="000000"/>
                </a:solidFill>
                <a:prstDash val="solid"/>
                <a:round/>
                <a:headEnd/>
                <a:tailEnd/>
              </a:ln>
            </p:spPr>
            <p:txBody>
              <a:bodyPr/>
              <a:lstStyle/>
              <a:p>
                <a:endParaRPr lang="en-US" dirty="0"/>
              </a:p>
            </p:txBody>
          </p:sp>
          <p:sp>
            <p:nvSpPr>
              <p:cNvPr id="82216" name="Freeform 14632"/>
              <p:cNvSpPr>
                <a:spLocks/>
              </p:cNvSpPr>
              <p:nvPr/>
            </p:nvSpPr>
            <p:spPr bwMode="auto">
              <a:xfrm>
                <a:off x="1164" y="1551"/>
                <a:ext cx="1" cy="1"/>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path>
                </a:pathLst>
              </a:custGeom>
              <a:noFill/>
              <a:ln w="0">
                <a:solidFill>
                  <a:srgbClr val="000000"/>
                </a:solidFill>
                <a:prstDash val="solid"/>
                <a:round/>
                <a:headEnd/>
                <a:tailEnd/>
              </a:ln>
            </p:spPr>
            <p:txBody>
              <a:bodyPr/>
              <a:lstStyle/>
              <a:p>
                <a:endParaRPr lang="en-US" dirty="0"/>
              </a:p>
            </p:txBody>
          </p:sp>
          <p:sp>
            <p:nvSpPr>
              <p:cNvPr id="82217" name="Freeform 14633"/>
              <p:cNvSpPr>
                <a:spLocks/>
              </p:cNvSpPr>
              <p:nvPr/>
            </p:nvSpPr>
            <p:spPr bwMode="auto">
              <a:xfrm>
                <a:off x="1371" y="827"/>
                <a:ext cx="6" cy="6"/>
              </a:xfrm>
              <a:custGeom>
                <a:avLst/>
                <a:gdLst/>
                <a:ahLst/>
                <a:cxnLst>
                  <a:cxn ang="0">
                    <a:pos x="6" y="6"/>
                  </a:cxn>
                  <a:cxn ang="0">
                    <a:pos x="6" y="0"/>
                  </a:cxn>
                  <a:cxn ang="0">
                    <a:pos x="0" y="0"/>
                  </a:cxn>
                  <a:cxn ang="0">
                    <a:pos x="0" y="0"/>
                  </a:cxn>
                  <a:cxn ang="0">
                    <a:pos x="0" y="6"/>
                  </a:cxn>
                  <a:cxn ang="0">
                    <a:pos x="6" y="6"/>
                  </a:cxn>
                </a:cxnLst>
                <a:rect l="0" t="0" r="r" b="b"/>
                <a:pathLst>
                  <a:path w="6" h="6">
                    <a:moveTo>
                      <a:pt x="6" y="6"/>
                    </a:moveTo>
                    <a:lnTo>
                      <a:pt x="6" y="0"/>
                    </a:lnTo>
                    <a:lnTo>
                      <a:pt x="0" y="0"/>
                    </a:lnTo>
                    <a:lnTo>
                      <a:pt x="0" y="0"/>
                    </a:lnTo>
                    <a:lnTo>
                      <a:pt x="0" y="6"/>
                    </a:lnTo>
                    <a:lnTo>
                      <a:pt x="6" y="6"/>
                    </a:lnTo>
                  </a:path>
                </a:pathLst>
              </a:custGeom>
              <a:noFill/>
              <a:ln w="0">
                <a:solidFill>
                  <a:srgbClr val="000000"/>
                </a:solidFill>
                <a:prstDash val="solid"/>
                <a:round/>
                <a:headEnd/>
                <a:tailEnd/>
              </a:ln>
            </p:spPr>
            <p:txBody>
              <a:bodyPr/>
              <a:lstStyle/>
              <a:p>
                <a:endParaRPr lang="en-US" dirty="0"/>
              </a:p>
            </p:txBody>
          </p:sp>
          <p:sp>
            <p:nvSpPr>
              <p:cNvPr id="82218" name="Freeform 14634"/>
              <p:cNvSpPr>
                <a:spLocks/>
              </p:cNvSpPr>
              <p:nvPr/>
            </p:nvSpPr>
            <p:spPr bwMode="auto">
              <a:xfrm>
                <a:off x="1270" y="1601"/>
                <a:ext cx="7" cy="1"/>
              </a:xfrm>
              <a:custGeom>
                <a:avLst/>
                <a:gdLst/>
                <a:ahLst/>
                <a:cxnLst>
                  <a:cxn ang="0">
                    <a:pos x="0" y="0"/>
                  </a:cxn>
                  <a:cxn ang="0">
                    <a:pos x="7" y="0"/>
                  </a:cxn>
                  <a:cxn ang="0">
                    <a:pos x="7" y="0"/>
                  </a:cxn>
                  <a:cxn ang="0">
                    <a:pos x="0" y="0"/>
                  </a:cxn>
                  <a:cxn ang="0">
                    <a:pos x="0" y="0"/>
                  </a:cxn>
                  <a:cxn ang="0">
                    <a:pos x="0" y="0"/>
                  </a:cxn>
                  <a:cxn ang="0">
                    <a:pos x="0" y="0"/>
                  </a:cxn>
                </a:cxnLst>
                <a:rect l="0" t="0" r="r" b="b"/>
                <a:pathLst>
                  <a:path w="7">
                    <a:moveTo>
                      <a:pt x="0" y="0"/>
                    </a:moveTo>
                    <a:lnTo>
                      <a:pt x="7" y="0"/>
                    </a:lnTo>
                    <a:lnTo>
                      <a:pt x="7" y="0"/>
                    </a:lnTo>
                    <a:lnTo>
                      <a:pt x="0" y="0"/>
                    </a:lnTo>
                    <a:lnTo>
                      <a:pt x="0" y="0"/>
                    </a:lnTo>
                    <a:lnTo>
                      <a:pt x="0" y="0"/>
                    </a:lnTo>
                    <a:lnTo>
                      <a:pt x="0" y="0"/>
                    </a:lnTo>
                  </a:path>
                </a:pathLst>
              </a:custGeom>
              <a:noFill/>
              <a:ln w="0">
                <a:solidFill>
                  <a:srgbClr val="000000"/>
                </a:solidFill>
                <a:prstDash val="solid"/>
                <a:round/>
                <a:headEnd/>
                <a:tailEnd/>
              </a:ln>
            </p:spPr>
            <p:txBody>
              <a:bodyPr/>
              <a:lstStyle/>
              <a:p>
                <a:endParaRPr lang="en-US" dirty="0"/>
              </a:p>
            </p:txBody>
          </p:sp>
          <p:sp>
            <p:nvSpPr>
              <p:cNvPr id="82219" name="Freeform 14635"/>
              <p:cNvSpPr>
                <a:spLocks/>
              </p:cNvSpPr>
              <p:nvPr/>
            </p:nvSpPr>
            <p:spPr bwMode="auto">
              <a:xfrm>
                <a:off x="1176" y="2853"/>
                <a:ext cx="1" cy="1"/>
              </a:xfrm>
              <a:custGeom>
                <a:avLst/>
                <a:gdLst/>
                <a:ahLst/>
                <a:cxnLst>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path>
                </a:pathLst>
              </a:custGeom>
              <a:noFill/>
              <a:ln w="0">
                <a:solidFill>
                  <a:srgbClr val="000000"/>
                </a:solidFill>
                <a:prstDash val="solid"/>
                <a:round/>
                <a:headEnd/>
                <a:tailEnd/>
              </a:ln>
            </p:spPr>
            <p:txBody>
              <a:bodyPr/>
              <a:lstStyle/>
              <a:p>
                <a:endParaRPr lang="en-US" dirty="0"/>
              </a:p>
            </p:txBody>
          </p:sp>
          <p:sp>
            <p:nvSpPr>
              <p:cNvPr id="82220" name="Freeform 14636"/>
              <p:cNvSpPr>
                <a:spLocks/>
              </p:cNvSpPr>
              <p:nvPr/>
            </p:nvSpPr>
            <p:spPr bwMode="auto">
              <a:xfrm>
                <a:off x="1308" y="2639"/>
                <a:ext cx="1" cy="1"/>
              </a:xfrm>
              <a:custGeom>
                <a:avLst/>
                <a:gdLst/>
                <a:ahLst/>
                <a:cxnLst>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path>
                </a:pathLst>
              </a:custGeom>
              <a:noFill/>
              <a:ln w="0">
                <a:solidFill>
                  <a:srgbClr val="000000"/>
                </a:solidFill>
                <a:prstDash val="solid"/>
                <a:round/>
                <a:headEnd/>
                <a:tailEnd/>
              </a:ln>
            </p:spPr>
            <p:txBody>
              <a:bodyPr/>
              <a:lstStyle/>
              <a:p>
                <a:endParaRPr lang="en-US" dirty="0"/>
              </a:p>
            </p:txBody>
          </p:sp>
          <p:sp>
            <p:nvSpPr>
              <p:cNvPr id="82221" name="Freeform 14637"/>
              <p:cNvSpPr>
                <a:spLocks/>
              </p:cNvSpPr>
              <p:nvPr/>
            </p:nvSpPr>
            <p:spPr bwMode="auto">
              <a:xfrm>
                <a:off x="1270" y="1595"/>
                <a:ext cx="1" cy="1"/>
              </a:xfrm>
              <a:custGeom>
                <a:avLst/>
                <a:gdLst/>
                <a:ahLst/>
                <a:cxnLst>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path>
                </a:pathLst>
              </a:custGeom>
              <a:noFill/>
              <a:ln w="0">
                <a:solidFill>
                  <a:srgbClr val="000000"/>
                </a:solidFill>
                <a:prstDash val="solid"/>
                <a:round/>
                <a:headEnd/>
                <a:tailEnd/>
              </a:ln>
            </p:spPr>
            <p:txBody>
              <a:bodyPr/>
              <a:lstStyle/>
              <a:p>
                <a:endParaRPr lang="en-US" dirty="0"/>
              </a:p>
            </p:txBody>
          </p:sp>
          <p:sp>
            <p:nvSpPr>
              <p:cNvPr id="82222" name="Freeform 14638"/>
              <p:cNvSpPr>
                <a:spLocks/>
              </p:cNvSpPr>
              <p:nvPr/>
            </p:nvSpPr>
            <p:spPr bwMode="auto">
              <a:xfrm>
                <a:off x="1113" y="1431"/>
                <a:ext cx="1" cy="1"/>
              </a:xfrm>
              <a:custGeom>
                <a:avLst/>
                <a:gdLst/>
                <a:ahLst/>
                <a:cxnLst>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path>
                </a:pathLst>
              </a:custGeom>
              <a:noFill/>
              <a:ln w="0">
                <a:solidFill>
                  <a:srgbClr val="000000"/>
                </a:solidFill>
                <a:prstDash val="solid"/>
                <a:round/>
                <a:headEnd/>
                <a:tailEnd/>
              </a:ln>
            </p:spPr>
            <p:txBody>
              <a:bodyPr/>
              <a:lstStyle/>
              <a:p>
                <a:endParaRPr lang="en-US" dirty="0"/>
              </a:p>
            </p:txBody>
          </p:sp>
          <p:sp>
            <p:nvSpPr>
              <p:cNvPr id="82223" name="Freeform 14639"/>
              <p:cNvSpPr>
                <a:spLocks/>
              </p:cNvSpPr>
              <p:nvPr/>
            </p:nvSpPr>
            <p:spPr bwMode="auto">
              <a:xfrm>
                <a:off x="1195" y="513"/>
                <a:ext cx="1" cy="6"/>
              </a:xfrm>
              <a:custGeom>
                <a:avLst/>
                <a:gdLst/>
                <a:ahLst/>
                <a:cxnLst>
                  <a:cxn ang="0">
                    <a:pos x="0" y="6"/>
                  </a:cxn>
                  <a:cxn ang="0">
                    <a:pos x="0" y="6"/>
                  </a:cxn>
                  <a:cxn ang="0">
                    <a:pos x="0" y="0"/>
                  </a:cxn>
                  <a:cxn ang="0">
                    <a:pos x="0" y="0"/>
                  </a:cxn>
                  <a:cxn ang="0">
                    <a:pos x="0" y="0"/>
                  </a:cxn>
                  <a:cxn ang="0">
                    <a:pos x="0" y="0"/>
                  </a:cxn>
                  <a:cxn ang="0">
                    <a:pos x="0" y="6"/>
                  </a:cxn>
                </a:cxnLst>
                <a:rect l="0" t="0" r="r" b="b"/>
                <a:pathLst>
                  <a:path h="6">
                    <a:moveTo>
                      <a:pt x="0" y="6"/>
                    </a:moveTo>
                    <a:lnTo>
                      <a:pt x="0" y="6"/>
                    </a:lnTo>
                    <a:lnTo>
                      <a:pt x="0" y="0"/>
                    </a:lnTo>
                    <a:lnTo>
                      <a:pt x="0" y="0"/>
                    </a:lnTo>
                    <a:lnTo>
                      <a:pt x="0" y="0"/>
                    </a:lnTo>
                    <a:lnTo>
                      <a:pt x="0" y="0"/>
                    </a:lnTo>
                    <a:lnTo>
                      <a:pt x="0" y="6"/>
                    </a:lnTo>
                  </a:path>
                </a:pathLst>
              </a:custGeom>
              <a:noFill/>
              <a:ln w="0">
                <a:solidFill>
                  <a:srgbClr val="000000"/>
                </a:solidFill>
                <a:prstDash val="solid"/>
                <a:round/>
                <a:headEnd/>
                <a:tailEnd/>
              </a:ln>
            </p:spPr>
            <p:txBody>
              <a:bodyPr/>
              <a:lstStyle/>
              <a:p>
                <a:endParaRPr lang="en-US" dirty="0"/>
              </a:p>
            </p:txBody>
          </p:sp>
          <p:sp>
            <p:nvSpPr>
              <p:cNvPr id="82224" name="Freeform 14640"/>
              <p:cNvSpPr>
                <a:spLocks/>
              </p:cNvSpPr>
              <p:nvPr/>
            </p:nvSpPr>
            <p:spPr bwMode="auto">
              <a:xfrm>
                <a:off x="1491" y="2676"/>
                <a:ext cx="1" cy="7"/>
              </a:xfrm>
              <a:custGeom>
                <a:avLst/>
                <a:gdLst/>
                <a:ahLst/>
                <a:cxnLst>
                  <a:cxn ang="0">
                    <a:pos x="0" y="7"/>
                  </a:cxn>
                  <a:cxn ang="0">
                    <a:pos x="0" y="7"/>
                  </a:cxn>
                  <a:cxn ang="0">
                    <a:pos x="0" y="7"/>
                  </a:cxn>
                  <a:cxn ang="0">
                    <a:pos x="0" y="7"/>
                  </a:cxn>
                  <a:cxn ang="0">
                    <a:pos x="0" y="7"/>
                  </a:cxn>
                  <a:cxn ang="0">
                    <a:pos x="0" y="0"/>
                  </a:cxn>
                  <a:cxn ang="0">
                    <a:pos x="0" y="7"/>
                  </a:cxn>
                  <a:cxn ang="0">
                    <a:pos x="0" y="7"/>
                  </a:cxn>
                  <a:cxn ang="0">
                    <a:pos x="0" y="7"/>
                  </a:cxn>
                </a:cxnLst>
                <a:rect l="0" t="0" r="r" b="b"/>
                <a:pathLst>
                  <a:path h="7">
                    <a:moveTo>
                      <a:pt x="0" y="7"/>
                    </a:moveTo>
                    <a:lnTo>
                      <a:pt x="0" y="7"/>
                    </a:lnTo>
                    <a:lnTo>
                      <a:pt x="0" y="7"/>
                    </a:lnTo>
                    <a:lnTo>
                      <a:pt x="0" y="7"/>
                    </a:lnTo>
                    <a:lnTo>
                      <a:pt x="0" y="7"/>
                    </a:lnTo>
                    <a:lnTo>
                      <a:pt x="0" y="0"/>
                    </a:lnTo>
                    <a:lnTo>
                      <a:pt x="0" y="7"/>
                    </a:lnTo>
                    <a:lnTo>
                      <a:pt x="0" y="7"/>
                    </a:lnTo>
                    <a:lnTo>
                      <a:pt x="0" y="7"/>
                    </a:lnTo>
                  </a:path>
                </a:pathLst>
              </a:custGeom>
              <a:noFill/>
              <a:ln w="0">
                <a:solidFill>
                  <a:srgbClr val="000000"/>
                </a:solidFill>
                <a:prstDash val="solid"/>
                <a:round/>
                <a:headEnd/>
                <a:tailEnd/>
              </a:ln>
            </p:spPr>
            <p:txBody>
              <a:bodyPr/>
              <a:lstStyle/>
              <a:p>
                <a:endParaRPr lang="en-US" dirty="0"/>
              </a:p>
            </p:txBody>
          </p:sp>
          <p:sp>
            <p:nvSpPr>
              <p:cNvPr id="82225" name="Freeform 14641"/>
              <p:cNvSpPr>
                <a:spLocks/>
              </p:cNvSpPr>
              <p:nvPr/>
            </p:nvSpPr>
            <p:spPr bwMode="auto">
              <a:xfrm>
                <a:off x="1365" y="1771"/>
                <a:ext cx="6" cy="6"/>
              </a:xfrm>
              <a:custGeom>
                <a:avLst/>
                <a:gdLst/>
                <a:ahLst/>
                <a:cxnLst>
                  <a:cxn ang="0">
                    <a:pos x="0" y="6"/>
                  </a:cxn>
                  <a:cxn ang="0">
                    <a:pos x="0" y="6"/>
                  </a:cxn>
                  <a:cxn ang="0">
                    <a:pos x="0" y="6"/>
                  </a:cxn>
                  <a:cxn ang="0">
                    <a:pos x="6" y="0"/>
                  </a:cxn>
                  <a:cxn ang="0">
                    <a:pos x="0" y="0"/>
                  </a:cxn>
                  <a:cxn ang="0">
                    <a:pos x="0" y="6"/>
                  </a:cxn>
                  <a:cxn ang="0">
                    <a:pos x="0" y="6"/>
                  </a:cxn>
                  <a:cxn ang="0">
                    <a:pos x="0" y="6"/>
                  </a:cxn>
                  <a:cxn ang="0">
                    <a:pos x="0" y="6"/>
                  </a:cxn>
                </a:cxnLst>
                <a:rect l="0" t="0" r="r" b="b"/>
                <a:pathLst>
                  <a:path w="6" h="6">
                    <a:moveTo>
                      <a:pt x="0" y="6"/>
                    </a:moveTo>
                    <a:lnTo>
                      <a:pt x="0" y="6"/>
                    </a:lnTo>
                    <a:lnTo>
                      <a:pt x="0" y="6"/>
                    </a:lnTo>
                    <a:lnTo>
                      <a:pt x="6" y="0"/>
                    </a:lnTo>
                    <a:lnTo>
                      <a:pt x="0" y="0"/>
                    </a:lnTo>
                    <a:lnTo>
                      <a:pt x="0" y="6"/>
                    </a:lnTo>
                    <a:lnTo>
                      <a:pt x="0" y="6"/>
                    </a:lnTo>
                    <a:lnTo>
                      <a:pt x="0" y="6"/>
                    </a:lnTo>
                    <a:lnTo>
                      <a:pt x="0" y="6"/>
                    </a:lnTo>
                  </a:path>
                </a:pathLst>
              </a:custGeom>
              <a:noFill/>
              <a:ln w="0">
                <a:solidFill>
                  <a:srgbClr val="000000"/>
                </a:solidFill>
                <a:prstDash val="solid"/>
                <a:round/>
                <a:headEnd/>
                <a:tailEnd/>
              </a:ln>
            </p:spPr>
            <p:txBody>
              <a:bodyPr/>
              <a:lstStyle/>
              <a:p>
                <a:endParaRPr lang="en-US" dirty="0"/>
              </a:p>
            </p:txBody>
          </p:sp>
          <p:sp>
            <p:nvSpPr>
              <p:cNvPr id="82226" name="Freeform 14642"/>
              <p:cNvSpPr>
                <a:spLocks/>
              </p:cNvSpPr>
              <p:nvPr/>
            </p:nvSpPr>
            <p:spPr bwMode="auto">
              <a:xfrm>
                <a:off x="2057" y="1947"/>
                <a:ext cx="6" cy="1"/>
              </a:xfrm>
              <a:custGeom>
                <a:avLst/>
                <a:gdLst/>
                <a:ahLst/>
                <a:cxnLst>
                  <a:cxn ang="0">
                    <a:pos x="6" y="0"/>
                  </a:cxn>
                  <a:cxn ang="0">
                    <a:pos x="6" y="0"/>
                  </a:cxn>
                  <a:cxn ang="0">
                    <a:pos x="6" y="0"/>
                  </a:cxn>
                  <a:cxn ang="0">
                    <a:pos x="6" y="0"/>
                  </a:cxn>
                  <a:cxn ang="0">
                    <a:pos x="6" y="0"/>
                  </a:cxn>
                  <a:cxn ang="0">
                    <a:pos x="6" y="0"/>
                  </a:cxn>
                  <a:cxn ang="0">
                    <a:pos x="0" y="0"/>
                  </a:cxn>
                  <a:cxn ang="0">
                    <a:pos x="0" y="0"/>
                  </a:cxn>
                  <a:cxn ang="0">
                    <a:pos x="6" y="0"/>
                  </a:cxn>
                </a:cxnLst>
                <a:rect l="0" t="0" r="r" b="b"/>
                <a:pathLst>
                  <a:path w="6">
                    <a:moveTo>
                      <a:pt x="6" y="0"/>
                    </a:moveTo>
                    <a:lnTo>
                      <a:pt x="6" y="0"/>
                    </a:lnTo>
                    <a:lnTo>
                      <a:pt x="6" y="0"/>
                    </a:lnTo>
                    <a:lnTo>
                      <a:pt x="6" y="0"/>
                    </a:lnTo>
                    <a:lnTo>
                      <a:pt x="6" y="0"/>
                    </a:lnTo>
                    <a:lnTo>
                      <a:pt x="6" y="0"/>
                    </a:lnTo>
                    <a:lnTo>
                      <a:pt x="0" y="0"/>
                    </a:lnTo>
                    <a:lnTo>
                      <a:pt x="0" y="0"/>
                    </a:lnTo>
                    <a:lnTo>
                      <a:pt x="6" y="0"/>
                    </a:lnTo>
                  </a:path>
                </a:pathLst>
              </a:custGeom>
              <a:noFill/>
              <a:ln w="0">
                <a:solidFill>
                  <a:srgbClr val="000000"/>
                </a:solidFill>
                <a:prstDash val="solid"/>
                <a:round/>
                <a:headEnd/>
                <a:tailEnd/>
              </a:ln>
            </p:spPr>
            <p:txBody>
              <a:bodyPr/>
              <a:lstStyle/>
              <a:p>
                <a:endParaRPr lang="en-US" dirty="0"/>
              </a:p>
            </p:txBody>
          </p:sp>
          <p:sp>
            <p:nvSpPr>
              <p:cNvPr id="82227" name="Freeform 14643"/>
              <p:cNvSpPr>
                <a:spLocks/>
              </p:cNvSpPr>
              <p:nvPr/>
            </p:nvSpPr>
            <p:spPr bwMode="auto">
              <a:xfrm>
                <a:off x="1371" y="827"/>
                <a:ext cx="6" cy="1"/>
              </a:xfrm>
              <a:custGeom>
                <a:avLst/>
                <a:gdLst/>
                <a:ahLst/>
                <a:cxnLst>
                  <a:cxn ang="0">
                    <a:pos x="0" y="0"/>
                  </a:cxn>
                  <a:cxn ang="0">
                    <a:pos x="6" y="0"/>
                  </a:cxn>
                  <a:cxn ang="0">
                    <a:pos x="6" y="0"/>
                  </a:cxn>
                  <a:cxn ang="0">
                    <a:pos x="6" y="0"/>
                  </a:cxn>
                  <a:cxn ang="0">
                    <a:pos x="6" y="0"/>
                  </a:cxn>
                  <a:cxn ang="0">
                    <a:pos x="6" y="0"/>
                  </a:cxn>
                  <a:cxn ang="0">
                    <a:pos x="6" y="0"/>
                  </a:cxn>
                  <a:cxn ang="0">
                    <a:pos x="0" y="0"/>
                  </a:cxn>
                  <a:cxn ang="0">
                    <a:pos x="0" y="0"/>
                  </a:cxn>
                </a:cxnLst>
                <a:rect l="0" t="0" r="r" b="b"/>
                <a:pathLst>
                  <a:path w="6">
                    <a:moveTo>
                      <a:pt x="0" y="0"/>
                    </a:moveTo>
                    <a:lnTo>
                      <a:pt x="6" y="0"/>
                    </a:lnTo>
                    <a:lnTo>
                      <a:pt x="6" y="0"/>
                    </a:lnTo>
                    <a:lnTo>
                      <a:pt x="6" y="0"/>
                    </a:lnTo>
                    <a:lnTo>
                      <a:pt x="6" y="0"/>
                    </a:lnTo>
                    <a:lnTo>
                      <a:pt x="6" y="0"/>
                    </a:lnTo>
                    <a:lnTo>
                      <a:pt x="6" y="0"/>
                    </a:lnTo>
                    <a:lnTo>
                      <a:pt x="0" y="0"/>
                    </a:lnTo>
                    <a:lnTo>
                      <a:pt x="0" y="0"/>
                    </a:lnTo>
                  </a:path>
                </a:pathLst>
              </a:custGeom>
              <a:noFill/>
              <a:ln w="0">
                <a:solidFill>
                  <a:srgbClr val="000000"/>
                </a:solidFill>
                <a:prstDash val="solid"/>
                <a:round/>
                <a:headEnd/>
                <a:tailEnd/>
              </a:ln>
            </p:spPr>
            <p:txBody>
              <a:bodyPr/>
              <a:lstStyle/>
              <a:p>
                <a:endParaRPr lang="en-US" dirty="0"/>
              </a:p>
            </p:txBody>
          </p:sp>
          <p:sp>
            <p:nvSpPr>
              <p:cNvPr id="82228" name="Freeform 14644"/>
              <p:cNvSpPr>
                <a:spLocks/>
              </p:cNvSpPr>
              <p:nvPr/>
            </p:nvSpPr>
            <p:spPr bwMode="auto">
              <a:xfrm>
                <a:off x="1459" y="1909"/>
                <a:ext cx="1" cy="1"/>
              </a:xfrm>
              <a:custGeom>
                <a:avLst/>
                <a:gdLst/>
                <a:ahLst/>
                <a:cxnLst>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path>
                </a:pathLst>
              </a:custGeom>
              <a:noFill/>
              <a:ln w="0">
                <a:solidFill>
                  <a:srgbClr val="000000"/>
                </a:solidFill>
                <a:prstDash val="solid"/>
                <a:round/>
                <a:headEnd/>
                <a:tailEnd/>
              </a:ln>
            </p:spPr>
            <p:txBody>
              <a:bodyPr/>
              <a:lstStyle/>
              <a:p>
                <a:endParaRPr lang="en-US" dirty="0"/>
              </a:p>
            </p:txBody>
          </p:sp>
          <p:sp>
            <p:nvSpPr>
              <p:cNvPr id="82229" name="Freeform 14645"/>
              <p:cNvSpPr>
                <a:spLocks/>
              </p:cNvSpPr>
              <p:nvPr/>
            </p:nvSpPr>
            <p:spPr bwMode="auto">
              <a:xfrm>
                <a:off x="1447" y="1966"/>
                <a:ext cx="1" cy="6"/>
              </a:xfrm>
              <a:custGeom>
                <a:avLst/>
                <a:gdLst/>
                <a:ahLst/>
                <a:cxnLst>
                  <a:cxn ang="0">
                    <a:pos x="0" y="6"/>
                  </a:cxn>
                  <a:cxn ang="0">
                    <a:pos x="0" y="6"/>
                  </a:cxn>
                  <a:cxn ang="0">
                    <a:pos x="0" y="6"/>
                  </a:cxn>
                  <a:cxn ang="0">
                    <a:pos x="0" y="6"/>
                  </a:cxn>
                  <a:cxn ang="0">
                    <a:pos x="0" y="0"/>
                  </a:cxn>
                  <a:cxn ang="0">
                    <a:pos x="0" y="0"/>
                  </a:cxn>
                  <a:cxn ang="0">
                    <a:pos x="0" y="6"/>
                  </a:cxn>
                  <a:cxn ang="0">
                    <a:pos x="0" y="6"/>
                  </a:cxn>
                  <a:cxn ang="0">
                    <a:pos x="0" y="6"/>
                  </a:cxn>
                </a:cxnLst>
                <a:rect l="0" t="0" r="r" b="b"/>
                <a:pathLst>
                  <a:path h="6">
                    <a:moveTo>
                      <a:pt x="0" y="6"/>
                    </a:moveTo>
                    <a:lnTo>
                      <a:pt x="0" y="6"/>
                    </a:lnTo>
                    <a:lnTo>
                      <a:pt x="0" y="6"/>
                    </a:lnTo>
                    <a:lnTo>
                      <a:pt x="0" y="6"/>
                    </a:lnTo>
                    <a:lnTo>
                      <a:pt x="0" y="0"/>
                    </a:lnTo>
                    <a:lnTo>
                      <a:pt x="0" y="0"/>
                    </a:lnTo>
                    <a:lnTo>
                      <a:pt x="0" y="6"/>
                    </a:lnTo>
                    <a:lnTo>
                      <a:pt x="0" y="6"/>
                    </a:lnTo>
                    <a:lnTo>
                      <a:pt x="0" y="6"/>
                    </a:lnTo>
                  </a:path>
                </a:pathLst>
              </a:custGeom>
              <a:noFill/>
              <a:ln w="0">
                <a:solidFill>
                  <a:srgbClr val="000000"/>
                </a:solidFill>
                <a:prstDash val="solid"/>
                <a:round/>
                <a:headEnd/>
                <a:tailEnd/>
              </a:ln>
            </p:spPr>
            <p:txBody>
              <a:bodyPr/>
              <a:lstStyle/>
              <a:p>
                <a:endParaRPr lang="en-US" dirty="0"/>
              </a:p>
            </p:txBody>
          </p:sp>
          <p:sp>
            <p:nvSpPr>
              <p:cNvPr id="82230" name="Freeform 14646"/>
              <p:cNvSpPr>
                <a:spLocks/>
              </p:cNvSpPr>
              <p:nvPr/>
            </p:nvSpPr>
            <p:spPr bwMode="auto">
              <a:xfrm>
                <a:off x="1365" y="2727"/>
                <a:ext cx="1" cy="1"/>
              </a:xfrm>
              <a:custGeom>
                <a:avLst/>
                <a:gdLst/>
                <a:ahLst/>
                <a:cxnLst>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path>
                </a:pathLst>
              </a:custGeom>
              <a:noFill/>
              <a:ln w="0">
                <a:solidFill>
                  <a:srgbClr val="000000"/>
                </a:solidFill>
                <a:prstDash val="solid"/>
                <a:round/>
                <a:headEnd/>
                <a:tailEnd/>
              </a:ln>
            </p:spPr>
            <p:txBody>
              <a:bodyPr/>
              <a:lstStyle/>
              <a:p>
                <a:endParaRPr lang="en-US" dirty="0"/>
              </a:p>
            </p:txBody>
          </p:sp>
          <p:sp>
            <p:nvSpPr>
              <p:cNvPr id="82231" name="Freeform 14647"/>
              <p:cNvSpPr>
                <a:spLocks/>
              </p:cNvSpPr>
              <p:nvPr/>
            </p:nvSpPr>
            <p:spPr bwMode="auto">
              <a:xfrm>
                <a:off x="899" y="3098"/>
                <a:ext cx="7" cy="6"/>
              </a:xfrm>
              <a:custGeom>
                <a:avLst/>
                <a:gdLst/>
                <a:ahLst/>
                <a:cxnLst>
                  <a:cxn ang="0">
                    <a:pos x="7" y="6"/>
                  </a:cxn>
                  <a:cxn ang="0">
                    <a:pos x="7" y="6"/>
                  </a:cxn>
                  <a:cxn ang="0">
                    <a:pos x="7" y="0"/>
                  </a:cxn>
                  <a:cxn ang="0">
                    <a:pos x="7" y="0"/>
                  </a:cxn>
                  <a:cxn ang="0">
                    <a:pos x="7" y="0"/>
                  </a:cxn>
                  <a:cxn ang="0">
                    <a:pos x="0" y="0"/>
                  </a:cxn>
                  <a:cxn ang="0">
                    <a:pos x="0" y="0"/>
                  </a:cxn>
                  <a:cxn ang="0">
                    <a:pos x="0" y="0"/>
                  </a:cxn>
                  <a:cxn ang="0">
                    <a:pos x="0" y="0"/>
                  </a:cxn>
                  <a:cxn ang="0">
                    <a:pos x="0" y="0"/>
                  </a:cxn>
                  <a:cxn ang="0">
                    <a:pos x="0" y="0"/>
                  </a:cxn>
                  <a:cxn ang="0">
                    <a:pos x="0" y="6"/>
                  </a:cxn>
                  <a:cxn ang="0">
                    <a:pos x="7" y="6"/>
                  </a:cxn>
                </a:cxnLst>
                <a:rect l="0" t="0" r="r" b="b"/>
                <a:pathLst>
                  <a:path w="7" h="6">
                    <a:moveTo>
                      <a:pt x="7" y="6"/>
                    </a:moveTo>
                    <a:lnTo>
                      <a:pt x="7" y="6"/>
                    </a:lnTo>
                    <a:lnTo>
                      <a:pt x="7" y="0"/>
                    </a:lnTo>
                    <a:lnTo>
                      <a:pt x="7" y="0"/>
                    </a:lnTo>
                    <a:lnTo>
                      <a:pt x="7" y="0"/>
                    </a:lnTo>
                    <a:lnTo>
                      <a:pt x="0" y="0"/>
                    </a:lnTo>
                    <a:lnTo>
                      <a:pt x="0" y="0"/>
                    </a:lnTo>
                    <a:lnTo>
                      <a:pt x="0" y="0"/>
                    </a:lnTo>
                    <a:lnTo>
                      <a:pt x="0" y="0"/>
                    </a:lnTo>
                    <a:lnTo>
                      <a:pt x="0" y="0"/>
                    </a:lnTo>
                    <a:lnTo>
                      <a:pt x="0" y="0"/>
                    </a:lnTo>
                    <a:lnTo>
                      <a:pt x="0" y="6"/>
                    </a:lnTo>
                    <a:lnTo>
                      <a:pt x="7" y="6"/>
                    </a:lnTo>
                  </a:path>
                </a:pathLst>
              </a:custGeom>
              <a:noFill/>
              <a:ln w="0">
                <a:solidFill>
                  <a:srgbClr val="000000"/>
                </a:solidFill>
                <a:prstDash val="solid"/>
                <a:round/>
                <a:headEnd/>
                <a:tailEnd/>
              </a:ln>
            </p:spPr>
            <p:txBody>
              <a:bodyPr/>
              <a:lstStyle/>
              <a:p>
                <a:endParaRPr lang="en-US" dirty="0"/>
              </a:p>
            </p:txBody>
          </p:sp>
          <p:sp>
            <p:nvSpPr>
              <p:cNvPr id="82232" name="Freeform 14648"/>
              <p:cNvSpPr>
                <a:spLocks/>
              </p:cNvSpPr>
              <p:nvPr/>
            </p:nvSpPr>
            <p:spPr bwMode="auto">
              <a:xfrm>
                <a:off x="1101" y="1387"/>
                <a:ext cx="1" cy="1"/>
              </a:xfrm>
              <a:custGeom>
                <a:avLst/>
                <a:gdLst/>
                <a:ahLst/>
                <a:cxnLst>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path>
                </a:pathLst>
              </a:custGeom>
              <a:noFill/>
              <a:ln w="0">
                <a:solidFill>
                  <a:srgbClr val="000000"/>
                </a:solidFill>
                <a:prstDash val="solid"/>
                <a:round/>
                <a:headEnd/>
                <a:tailEnd/>
              </a:ln>
            </p:spPr>
            <p:txBody>
              <a:bodyPr/>
              <a:lstStyle/>
              <a:p>
                <a:endParaRPr lang="en-US" dirty="0"/>
              </a:p>
            </p:txBody>
          </p:sp>
          <p:sp>
            <p:nvSpPr>
              <p:cNvPr id="82233" name="Freeform 14649"/>
              <p:cNvSpPr>
                <a:spLocks/>
              </p:cNvSpPr>
              <p:nvPr/>
            </p:nvSpPr>
            <p:spPr bwMode="auto">
              <a:xfrm>
                <a:off x="1069" y="1267"/>
                <a:ext cx="6" cy="1"/>
              </a:xfrm>
              <a:custGeom>
                <a:avLst/>
                <a:gdLst/>
                <a:ahLst/>
                <a:cxnLst>
                  <a:cxn ang="0">
                    <a:pos x="6" y="0"/>
                  </a:cxn>
                  <a:cxn ang="0">
                    <a:pos x="6" y="0"/>
                  </a:cxn>
                  <a:cxn ang="0">
                    <a:pos x="6" y="0"/>
                  </a:cxn>
                  <a:cxn ang="0">
                    <a:pos x="6" y="0"/>
                  </a:cxn>
                  <a:cxn ang="0">
                    <a:pos x="0" y="0"/>
                  </a:cxn>
                  <a:cxn ang="0">
                    <a:pos x="0" y="0"/>
                  </a:cxn>
                  <a:cxn ang="0">
                    <a:pos x="0" y="0"/>
                  </a:cxn>
                  <a:cxn ang="0">
                    <a:pos x="6" y="0"/>
                  </a:cxn>
                </a:cxnLst>
                <a:rect l="0" t="0" r="r" b="b"/>
                <a:pathLst>
                  <a:path w="6">
                    <a:moveTo>
                      <a:pt x="6" y="0"/>
                    </a:moveTo>
                    <a:lnTo>
                      <a:pt x="6" y="0"/>
                    </a:lnTo>
                    <a:lnTo>
                      <a:pt x="6" y="0"/>
                    </a:lnTo>
                    <a:lnTo>
                      <a:pt x="6" y="0"/>
                    </a:lnTo>
                    <a:lnTo>
                      <a:pt x="0" y="0"/>
                    </a:lnTo>
                    <a:lnTo>
                      <a:pt x="0" y="0"/>
                    </a:lnTo>
                    <a:lnTo>
                      <a:pt x="0" y="0"/>
                    </a:lnTo>
                    <a:lnTo>
                      <a:pt x="6" y="0"/>
                    </a:lnTo>
                  </a:path>
                </a:pathLst>
              </a:custGeom>
              <a:noFill/>
              <a:ln w="0">
                <a:solidFill>
                  <a:srgbClr val="000000"/>
                </a:solidFill>
                <a:prstDash val="solid"/>
                <a:round/>
                <a:headEnd/>
                <a:tailEnd/>
              </a:ln>
            </p:spPr>
            <p:txBody>
              <a:bodyPr/>
              <a:lstStyle/>
              <a:p>
                <a:endParaRPr lang="en-US" dirty="0"/>
              </a:p>
            </p:txBody>
          </p:sp>
          <p:sp>
            <p:nvSpPr>
              <p:cNvPr id="82234" name="Freeform 14650"/>
              <p:cNvSpPr>
                <a:spLocks/>
              </p:cNvSpPr>
              <p:nvPr/>
            </p:nvSpPr>
            <p:spPr bwMode="auto">
              <a:xfrm>
                <a:off x="1302" y="2708"/>
                <a:ext cx="1" cy="1"/>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path>
                </a:pathLst>
              </a:custGeom>
              <a:noFill/>
              <a:ln w="0">
                <a:solidFill>
                  <a:srgbClr val="000000"/>
                </a:solidFill>
                <a:prstDash val="solid"/>
                <a:round/>
                <a:headEnd/>
                <a:tailEnd/>
              </a:ln>
            </p:spPr>
            <p:txBody>
              <a:bodyPr/>
              <a:lstStyle/>
              <a:p>
                <a:endParaRPr lang="en-US" dirty="0"/>
              </a:p>
            </p:txBody>
          </p:sp>
          <p:sp>
            <p:nvSpPr>
              <p:cNvPr id="82235" name="Freeform 14651"/>
              <p:cNvSpPr>
                <a:spLocks/>
              </p:cNvSpPr>
              <p:nvPr/>
            </p:nvSpPr>
            <p:spPr bwMode="auto">
              <a:xfrm>
                <a:off x="2447" y="2809"/>
                <a:ext cx="1" cy="1"/>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path>
                </a:pathLst>
              </a:custGeom>
              <a:noFill/>
              <a:ln w="0">
                <a:solidFill>
                  <a:srgbClr val="000000"/>
                </a:solidFill>
                <a:prstDash val="solid"/>
                <a:round/>
                <a:headEnd/>
                <a:tailEnd/>
              </a:ln>
            </p:spPr>
            <p:txBody>
              <a:bodyPr/>
              <a:lstStyle/>
              <a:p>
                <a:endParaRPr lang="en-US" dirty="0"/>
              </a:p>
            </p:txBody>
          </p:sp>
          <p:sp>
            <p:nvSpPr>
              <p:cNvPr id="82236" name="Freeform 14652"/>
              <p:cNvSpPr>
                <a:spLocks/>
              </p:cNvSpPr>
              <p:nvPr/>
            </p:nvSpPr>
            <p:spPr bwMode="auto">
              <a:xfrm>
                <a:off x="1132" y="1362"/>
                <a:ext cx="1" cy="6"/>
              </a:xfrm>
              <a:custGeom>
                <a:avLst/>
                <a:gdLst/>
                <a:ahLst/>
                <a:cxnLst>
                  <a:cxn ang="0">
                    <a:pos x="0" y="6"/>
                  </a:cxn>
                  <a:cxn ang="0">
                    <a:pos x="0" y="6"/>
                  </a:cxn>
                  <a:cxn ang="0">
                    <a:pos x="0" y="0"/>
                  </a:cxn>
                  <a:cxn ang="0">
                    <a:pos x="0" y="0"/>
                  </a:cxn>
                  <a:cxn ang="0">
                    <a:pos x="0" y="0"/>
                  </a:cxn>
                  <a:cxn ang="0">
                    <a:pos x="0" y="0"/>
                  </a:cxn>
                  <a:cxn ang="0">
                    <a:pos x="0" y="0"/>
                  </a:cxn>
                  <a:cxn ang="0">
                    <a:pos x="0" y="6"/>
                  </a:cxn>
                  <a:cxn ang="0">
                    <a:pos x="0" y="6"/>
                  </a:cxn>
                </a:cxnLst>
                <a:rect l="0" t="0" r="r" b="b"/>
                <a:pathLst>
                  <a:path h="6">
                    <a:moveTo>
                      <a:pt x="0" y="6"/>
                    </a:moveTo>
                    <a:lnTo>
                      <a:pt x="0" y="6"/>
                    </a:lnTo>
                    <a:lnTo>
                      <a:pt x="0" y="0"/>
                    </a:lnTo>
                    <a:lnTo>
                      <a:pt x="0" y="0"/>
                    </a:lnTo>
                    <a:lnTo>
                      <a:pt x="0" y="0"/>
                    </a:lnTo>
                    <a:lnTo>
                      <a:pt x="0" y="0"/>
                    </a:lnTo>
                    <a:lnTo>
                      <a:pt x="0" y="0"/>
                    </a:lnTo>
                    <a:lnTo>
                      <a:pt x="0" y="6"/>
                    </a:lnTo>
                    <a:lnTo>
                      <a:pt x="0" y="6"/>
                    </a:lnTo>
                  </a:path>
                </a:pathLst>
              </a:custGeom>
              <a:noFill/>
              <a:ln w="0">
                <a:solidFill>
                  <a:srgbClr val="000000"/>
                </a:solidFill>
                <a:prstDash val="solid"/>
                <a:round/>
                <a:headEnd/>
                <a:tailEnd/>
              </a:ln>
            </p:spPr>
            <p:txBody>
              <a:bodyPr/>
              <a:lstStyle/>
              <a:p>
                <a:endParaRPr lang="en-US" dirty="0"/>
              </a:p>
            </p:txBody>
          </p:sp>
          <p:sp>
            <p:nvSpPr>
              <p:cNvPr id="82237" name="Freeform 14653"/>
              <p:cNvSpPr>
                <a:spLocks/>
              </p:cNvSpPr>
              <p:nvPr/>
            </p:nvSpPr>
            <p:spPr bwMode="auto">
              <a:xfrm>
                <a:off x="1931" y="2639"/>
                <a:ext cx="1" cy="1"/>
              </a:xfrm>
              <a:custGeom>
                <a:avLst/>
                <a:gdLst/>
                <a:ahLst/>
                <a:cxnLst>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path>
                </a:pathLst>
              </a:custGeom>
              <a:noFill/>
              <a:ln w="0">
                <a:solidFill>
                  <a:srgbClr val="000000"/>
                </a:solidFill>
                <a:prstDash val="solid"/>
                <a:round/>
                <a:headEnd/>
                <a:tailEnd/>
              </a:ln>
            </p:spPr>
            <p:txBody>
              <a:bodyPr/>
              <a:lstStyle/>
              <a:p>
                <a:endParaRPr lang="en-US" dirty="0"/>
              </a:p>
            </p:txBody>
          </p:sp>
          <p:sp>
            <p:nvSpPr>
              <p:cNvPr id="82238" name="Freeform 14654"/>
              <p:cNvSpPr>
                <a:spLocks/>
              </p:cNvSpPr>
              <p:nvPr/>
            </p:nvSpPr>
            <p:spPr bwMode="auto">
              <a:xfrm>
                <a:off x="1396" y="3048"/>
                <a:ext cx="1" cy="1"/>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path>
                </a:pathLst>
              </a:custGeom>
              <a:noFill/>
              <a:ln w="0">
                <a:solidFill>
                  <a:srgbClr val="000000"/>
                </a:solidFill>
                <a:prstDash val="solid"/>
                <a:round/>
                <a:headEnd/>
                <a:tailEnd/>
              </a:ln>
            </p:spPr>
            <p:txBody>
              <a:bodyPr/>
              <a:lstStyle/>
              <a:p>
                <a:endParaRPr lang="en-US" dirty="0"/>
              </a:p>
            </p:txBody>
          </p:sp>
          <p:sp>
            <p:nvSpPr>
              <p:cNvPr id="82239" name="Freeform 14655"/>
              <p:cNvSpPr>
                <a:spLocks/>
              </p:cNvSpPr>
              <p:nvPr/>
            </p:nvSpPr>
            <p:spPr bwMode="auto">
              <a:xfrm>
                <a:off x="1201" y="1551"/>
                <a:ext cx="1" cy="1"/>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path>
                </a:pathLst>
              </a:custGeom>
              <a:noFill/>
              <a:ln w="0">
                <a:solidFill>
                  <a:srgbClr val="000000"/>
                </a:solidFill>
                <a:prstDash val="solid"/>
                <a:round/>
                <a:headEnd/>
                <a:tailEnd/>
              </a:ln>
            </p:spPr>
            <p:txBody>
              <a:bodyPr/>
              <a:lstStyle/>
              <a:p>
                <a:endParaRPr lang="en-US" dirty="0"/>
              </a:p>
            </p:txBody>
          </p:sp>
          <p:sp>
            <p:nvSpPr>
              <p:cNvPr id="82240" name="Freeform 14656"/>
              <p:cNvSpPr>
                <a:spLocks/>
              </p:cNvSpPr>
              <p:nvPr/>
            </p:nvSpPr>
            <p:spPr bwMode="auto">
              <a:xfrm>
                <a:off x="1233" y="978"/>
                <a:ext cx="1" cy="6"/>
              </a:xfrm>
              <a:custGeom>
                <a:avLst/>
                <a:gdLst/>
                <a:ahLst/>
                <a:cxnLst>
                  <a:cxn ang="0">
                    <a:pos x="0" y="6"/>
                  </a:cxn>
                  <a:cxn ang="0">
                    <a:pos x="0" y="6"/>
                  </a:cxn>
                  <a:cxn ang="0">
                    <a:pos x="0" y="0"/>
                  </a:cxn>
                  <a:cxn ang="0">
                    <a:pos x="0" y="0"/>
                  </a:cxn>
                  <a:cxn ang="0">
                    <a:pos x="0" y="0"/>
                  </a:cxn>
                  <a:cxn ang="0">
                    <a:pos x="0" y="0"/>
                  </a:cxn>
                  <a:cxn ang="0">
                    <a:pos x="0" y="6"/>
                  </a:cxn>
                  <a:cxn ang="0">
                    <a:pos x="0" y="6"/>
                  </a:cxn>
                  <a:cxn ang="0">
                    <a:pos x="0" y="6"/>
                  </a:cxn>
                  <a:cxn ang="0">
                    <a:pos x="0" y="6"/>
                  </a:cxn>
                </a:cxnLst>
                <a:rect l="0" t="0" r="r" b="b"/>
                <a:pathLst>
                  <a:path h="6">
                    <a:moveTo>
                      <a:pt x="0" y="6"/>
                    </a:moveTo>
                    <a:lnTo>
                      <a:pt x="0" y="6"/>
                    </a:lnTo>
                    <a:lnTo>
                      <a:pt x="0" y="0"/>
                    </a:lnTo>
                    <a:lnTo>
                      <a:pt x="0" y="0"/>
                    </a:lnTo>
                    <a:lnTo>
                      <a:pt x="0" y="0"/>
                    </a:lnTo>
                    <a:lnTo>
                      <a:pt x="0" y="0"/>
                    </a:lnTo>
                    <a:lnTo>
                      <a:pt x="0" y="6"/>
                    </a:lnTo>
                    <a:lnTo>
                      <a:pt x="0" y="6"/>
                    </a:lnTo>
                    <a:lnTo>
                      <a:pt x="0" y="6"/>
                    </a:lnTo>
                    <a:lnTo>
                      <a:pt x="0" y="6"/>
                    </a:lnTo>
                  </a:path>
                </a:pathLst>
              </a:custGeom>
              <a:noFill/>
              <a:ln w="0">
                <a:solidFill>
                  <a:srgbClr val="000000"/>
                </a:solidFill>
                <a:prstDash val="solid"/>
                <a:round/>
                <a:headEnd/>
                <a:tailEnd/>
              </a:ln>
            </p:spPr>
            <p:txBody>
              <a:bodyPr/>
              <a:lstStyle/>
              <a:p>
                <a:endParaRPr lang="en-US" dirty="0"/>
              </a:p>
            </p:txBody>
          </p:sp>
          <p:sp>
            <p:nvSpPr>
              <p:cNvPr id="82241" name="Freeform 14657"/>
              <p:cNvSpPr>
                <a:spLocks/>
              </p:cNvSpPr>
              <p:nvPr/>
            </p:nvSpPr>
            <p:spPr bwMode="auto">
              <a:xfrm>
                <a:off x="1182" y="651"/>
                <a:ext cx="7" cy="1"/>
              </a:xfrm>
              <a:custGeom>
                <a:avLst/>
                <a:gdLst/>
                <a:ahLst/>
                <a:cxnLst>
                  <a:cxn ang="0">
                    <a:pos x="7" y="0"/>
                  </a:cxn>
                  <a:cxn ang="0">
                    <a:pos x="7" y="0"/>
                  </a:cxn>
                  <a:cxn ang="0">
                    <a:pos x="7" y="0"/>
                  </a:cxn>
                  <a:cxn ang="0">
                    <a:pos x="0" y="0"/>
                  </a:cxn>
                  <a:cxn ang="0">
                    <a:pos x="0" y="0"/>
                  </a:cxn>
                  <a:cxn ang="0">
                    <a:pos x="0" y="0"/>
                  </a:cxn>
                  <a:cxn ang="0">
                    <a:pos x="7" y="0"/>
                  </a:cxn>
                </a:cxnLst>
                <a:rect l="0" t="0" r="r" b="b"/>
                <a:pathLst>
                  <a:path w="7">
                    <a:moveTo>
                      <a:pt x="7" y="0"/>
                    </a:moveTo>
                    <a:lnTo>
                      <a:pt x="7" y="0"/>
                    </a:lnTo>
                    <a:lnTo>
                      <a:pt x="7" y="0"/>
                    </a:lnTo>
                    <a:lnTo>
                      <a:pt x="0" y="0"/>
                    </a:lnTo>
                    <a:lnTo>
                      <a:pt x="0" y="0"/>
                    </a:lnTo>
                    <a:lnTo>
                      <a:pt x="0" y="0"/>
                    </a:lnTo>
                    <a:lnTo>
                      <a:pt x="7" y="0"/>
                    </a:lnTo>
                  </a:path>
                </a:pathLst>
              </a:custGeom>
              <a:noFill/>
              <a:ln w="0">
                <a:solidFill>
                  <a:srgbClr val="000000"/>
                </a:solidFill>
                <a:prstDash val="solid"/>
                <a:round/>
                <a:headEnd/>
                <a:tailEnd/>
              </a:ln>
            </p:spPr>
            <p:txBody>
              <a:bodyPr/>
              <a:lstStyle/>
              <a:p>
                <a:endParaRPr lang="en-US" dirty="0"/>
              </a:p>
            </p:txBody>
          </p:sp>
          <p:sp>
            <p:nvSpPr>
              <p:cNvPr id="82242" name="Freeform 14658"/>
              <p:cNvSpPr>
                <a:spLocks/>
              </p:cNvSpPr>
              <p:nvPr/>
            </p:nvSpPr>
            <p:spPr bwMode="auto">
              <a:xfrm>
                <a:off x="1371" y="1777"/>
                <a:ext cx="1" cy="6"/>
              </a:xfrm>
              <a:custGeom>
                <a:avLst/>
                <a:gdLst/>
                <a:ahLst/>
                <a:cxnLst>
                  <a:cxn ang="0">
                    <a:pos x="0" y="6"/>
                  </a:cxn>
                  <a:cxn ang="0">
                    <a:pos x="0" y="0"/>
                  </a:cxn>
                  <a:cxn ang="0">
                    <a:pos x="0" y="0"/>
                  </a:cxn>
                  <a:cxn ang="0">
                    <a:pos x="0" y="0"/>
                  </a:cxn>
                  <a:cxn ang="0">
                    <a:pos x="0" y="0"/>
                  </a:cxn>
                  <a:cxn ang="0">
                    <a:pos x="0" y="0"/>
                  </a:cxn>
                  <a:cxn ang="0">
                    <a:pos x="0" y="6"/>
                  </a:cxn>
                </a:cxnLst>
                <a:rect l="0" t="0" r="r" b="b"/>
                <a:pathLst>
                  <a:path h="6">
                    <a:moveTo>
                      <a:pt x="0" y="6"/>
                    </a:moveTo>
                    <a:lnTo>
                      <a:pt x="0" y="0"/>
                    </a:lnTo>
                    <a:lnTo>
                      <a:pt x="0" y="0"/>
                    </a:lnTo>
                    <a:lnTo>
                      <a:pt x="0" y="0"/>
                    </a:lnTo>
                    <a:lnTo>
                      <a:pt x="0" y="0"/>
                    </a:lnTo>
                    <a:lnTo>
                      <a:pt x="0" y="0"/>
                    </a:lnTo>
                    <a:lnTo>
                      <a:pt x="0" y="6"/>
                    </a:lnTo>
                  </a:path>
                </a:pathLst>
              </a:custGeom>
              <a:noFill/>
              <a:ln w="0">
                <a:solidFill>
                  <a:srgbClr val="000000"/>
                </a:solidFill>
                <a:prstDash val="solid"/>
                <a:round/>
                <a:headEnd/>
                <a:tailEnd/>
              </a:ln>
            </p:spPr>
            <p:txBody>
              <a:bodyPr/>
              <a:lstStyle/>
              <a:p>
                <a:endParaRPr lang="en-US" dirty="0"/>
              </a:p>
            </p:txBody>
          </p:sp>
          <p:sp>
            <p:nvSpPr>
              <p:cNvPr id="82243" name="Freeform 14659"/>
              <p:cNvSpPr>
                <a:spLocks/>
              </p:cNvSpPr>
              <p:nvPr/>
            </p:nvSpPr>
            <p:spPr bwMode="auto">
              <a:xfrm>
                <a:off x="1258" y="984"/>
                <a:ext cx="1" cy="1"/>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path>
                </a:pathLst>
              </a:custGeom>
              <a:noFill/>
              <a:ln w="0">
                <a:solidFill>
                  <a:srgbClr val="000000"/>
                </a:solidFill>
                <a:prstDash val="solid"/>
                <a:round/>
                <a:headEnd/>
                <a:tailEnd/>
              </a:ln>
            </p:spPr>
            <p:txBody>
              <a:bodyPr/>
              <a:lstStyle/>
              <a:p>
                <a:endParaRPr lang="en-US" dirty="0"/>
              </a:p>
            </p:txBody>
          </p:sp>
          <p:sp>
            <p:nvSpPr>
              <p:cNvPr id="82244" name="Freeform 14660"/>
              <p:cNvSpPr>
                <a:spLocks/>
              </p:cNvSpPr>
              <p:nvPr/>
            </p:nvSpPr>
            <p:spPr bwMode="auto">
              <a:xfrm>
                <a:off x="1239" y="1054"/>
                <a:ext cx="6" cy="1"/>
              </a:xfrm>
              <a:custGeom>
                <a:avLst/>
                <a:gdLst/>
                <a:ahLst/>
                <a:cxnLst>
                  <a:cxn ang="0">
                    <a:pos x="0" y="0"/>
                  </a:cxn>
                  <a:cxn ang="0">
                    <a:pos x="6" y="0"/>
                  </a:cxn>
                  <a:cxn ang="0">
                    <a:pos x="6" y="0"/>
                  </a:cxn>
                  <a:cxn ang="0">
                    <a:pos x="6" y="0"/>
                  </a:cxn>
                  <a:cxn ang="0">
                    <a:pos x="0" y="0"/>
                  </a:cxn>
                  <a:cxn ang="0">
                    <a:pos x="0" y="0"/>
                  </a:cxn>
                  <a:cxn ang="0">
                    <a:pos x="0" y="0"/>
                  </a:cxn>
                </a:cxnLst>
                <a:rect l="0" t="0" r="r" b="b"/>
                <a:pathLst>
                  <a:path w="6">
                    <a:moveTo>
                      <a:pt x="0" y="0"/>
                    </a:moveTo>
                    <a:lnTo>
                      <a:pt x="6" y="0"/>
                    </a:lnTo>
                    <a:lnTo>
                      <a:pt x="6" y="0"/>
                    </a:lnTo>
                    <a:lnTo>
                      <a:pt x="6" y="0"/>
                    </a:lnTo>
                    <a:lnTo>
                      <a:pt x="0" y="0"/>
                    </a:lnTo>
                    <a:lnTo>
                      <a:pt x="0" y="0"/>
                    </a:lnTo>
                    <a:lnTo>
                      <a:pt x="0" y="0"/>
                    </a:lnTo>
                  </a:path>
                </a:pathLst>
              </a:custGeom>
              <a:noFill/>
              <a:ln w="0">
                <a:solidFill>
                  <a:srgbClr val="000000"/>
                </a:solidFill>
                <a:prstDash val="solid"/>
                <a:round/>
                <a:headEnd/>
                <a:tailEnd/>
              </a:ln>
            </p:spPr>
            <p:txBody>
              <a:bodyPr/>
              <a:lstStyle/>
              <a:p>
                <a:endParaRPr lang="en-US" dirty="0"/>
              </a:p>
            </p:txBody>
          </p:sp>
          <p:sp>
            <p:nvSpPr>
              <p:cNvPr id="82245" name="Freeform 14661"/>
              <p:cNvSpPr>
                <a:spLocks/>
              </p:cNvSpPr>
              <p:nvPr/>
            </p:nvSpPr>
            <p:spPr bwMode="auto">
              <a:xfrm>
                <a:off x="1182" y="651"/>
                <a:ext cx="1" cy="1"/>
              </a:xfrm>
              <a:custGeom>
                <a:avLst/>
                <a:gdLst/>
                <a:ahLst/>
                <a:cxnLst>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path>
                </a:pathLst>
              </a:custGeom>
              <a:noFill/>
              <a:ln w="0">
                <a:solidFill>
                  <a:srgbClr val="000000"/>
                </a:solidFill>
                <a:prstDash val="solid"/>
                <a:round/>
                <a:headEnd/>
                <a:tailEnd/>
              </a:ln>
            </p:spPr>
            <p:txBody>
              <a:bodyPr/>
              <a:lstStyle/>
              <a:p>
                <a:endParaRPr lang="en-US" dirty="0"/>
              </a:p>
            </p:txBody>
          </p:sp>
          <p:sp>
            <p:nvSpPr>
              <p:cNvPr id="82246" name="Freeform 14662"/>
              <p:cNvSpPr>
                <a:spLocks/>
              </p:cNvSpPr>
              <p:nvPr/>
            </p:nvSpPr>
            <p:spPr bwMode="auto">
              <a:xfrm>
                <a:off x="1176" y="1041"/>
                <a:ext cx="1" cy="6"/>
              </a:xfrm>
              <a:custGeom>
                <a:avLst/>
                <a:gdLst/>
                <a:ahLst/>
                <a:cxnLst>
                  <a:cxn ang="0">
                    <a:pos x="0" y="6"/>
                  </a:cxn>
                  <a:cxn ang="0">
                    <a:pos x="0" y="6"/>
                  </a:cxn>
                  <a:cxn ang="0">
                    <a:pos x="0" y="0"/>
                  </a:cxn>
                  <a:cxn ang="0">
                    <a:pos x="0" y="0"/>
                  </a:cxn>
                  <a:cxn ang="0">
                    <a:pos x="0" y="0"/>
                  </a:cxn>
                  <a:cxn ang="0">
                    <a:pos x="0" y="0"/>
                  </a:cxn>
                  <a:cxn ang="0">
                    <a:pos x="0" y="0"/>
                  </a:cxn>
                  <a:cxn ang="0">
                    <a:pos x="0" y="0"/>
                  </a:cxn>
                  <a:cxn ang="0">
                    <a:pos x="0" y="0"/>
                  </a:cxn>
                  <a:cxn ang="0">
                    <a:pos x="0" y="6"/>
                  </a:cxn>
                </a:cxnLst>
                <a:rect l="0" t="0" r="r" b="b"/>
                <a:pathLst>
                  <a:path h="6">
                    <a:moveTo>
                      <a:pt x="0" y="6"/>
                    </a:moveTo>
                    <a:lnTo>
                      <a:pt x="0" y="6"/>
                    </a:lnTo>
                    <a:lnTo>
                      <a:pt x="0" y="0"/>
                    </a:lnTo>
                    <a:lnTo>
                      <a:pt x="0" y="0"/>
                    </a:lnTo>
                    <a:lnTo>
                      <a:pt x="0" y="0"/>
                    </a:lnTo>
                    <a:lnTo>
                      <a:pt x="0" y="0"/>
                    </a:lnTo>
                    <a:lnTo>
                      <a:pt x="0" y="0"/>
                    </a:lnTo>
                    <a:lnTo>
                      <a:pt x="0" y="0"/>
                    </a:lnTo>
                    <a:lnTo>
                      <a:pt x="0" y="0"/>
                    </a:lnTo>
                    <a:lnTo>
                      <a:pt x="0" y="6"/>
                    </a:lnTo>
                  </a:path>
                </a:pathLst>
              </a:custGeom>
              <a:noFill/>
              <a:ln w="0">
                <a:solidFill>
                  <a:srgbClr val="000000"/>
                </a:solidFill>
                <a:prstDash val="solid"/>
                <a:round/>
                <a:headEnd/>
                <a:tailEnd/>
              </a:ln>
            </p:spPr>
            <p:txBody>
              <a:bodyPr/>
              <a:lstStyle/>
              <a:p>
                <a:endParaRPr lang="en-US" dirty="0"/>
              </a:p>
            </p:txBody>
          </p:sp>
          <p:sp>
            <p:nvSpPr>
              <p:cNvPr id="82247" name="Freeform 14663"/>
              <p:cNvSpPr>
                <a:spLocks/>
              </p:cNvSpPr>
              <p:nvPr/>
            </p:nvSpPr>
            <p:spPr bwMode="auto">
              <a:xfrm>
                <a:off x="1088" y="1230"/>
                <a:ext cx="1" cy="1"/>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path>
                </a:pathLst>
              </a:custGeom>
              <a:noFill/>
              <a:ln w="0">
                <a:solidFill>
                  <a:srgbClr val="000000"/>
                </a:solidFill>
                <a:prstDash val="solid"/>
                <a:round/>
                <a:headEnd/>
                <a:tailEnd/>
              </a:ln>
            </p:spPr>
            <p:txBody>
              <a:bodyPr/>
              <a:lstStyle/>
              <a:p>
                <a:endParaRPr lang="en-US" dirty="0"/>
              </a:p>
            </p:txBody>
          </p:sp>
          <p:sp>
            <p:nvSpPr>
              <p:cNvPr id="82248" name="Freeform 14664"/>
              <p:cNvSpPr>
                <a:spLocks/>
              </p:cNvSpPr>
              <p:nvPr/>
            </p:nvSpPr>
            <p:spPr bwMode="auto">
              <a:xfrm>
                <a:off x="950" y="2972"/>
                <a:ext cx="6" cy="6"/>
              </a:xfrm>
              <a:custGeom>
                <a:avLst/>
                <a:gdLst/>
                <a:ahLst/>
                <a:cxnLst>
                  <a:cxn ang="0">
                    <a:pos x="6" y="6"/>
                  </a:cxn>
                  <a:cxn ang="0">
                    <a:pos x="6" y="6"/>
                  </a:cxn>
                  <a:cxn ang="0">
                    <a:pos x="6" y="6"/>
                  </a:cxn>
                  <a:cxn ang="0">
                    <a:pos x="6" y="6"/>
                  </a:cxn>
                  <a:cxn ang="0">
                    <a:pos x="6" y="6"/>
                  </a:cxn>
                  <a:cxn ang="0">
                    <a:pos x="6" y="0"/>
                  </a:cxn>
                  <a:cxn ang="0">
                    <a:pos x="6" y="6"/>
                  </a:cxn>
                  <a:cxn ang="0">
                    <a:pos x="0" y="6"/>
                  </a:cxn>
                  <a:cxn ang="0">
                    <a:pos x="0" y="6"/>
                  </a:cxn>
                  <a:cxn ang="0">
                    <a:pos x="6" y="6"/>
                  </a:cxn>
                  <a:cxn ang="0">
                    <a:pos x="6" y="6"/>
                  </a:cxn>
                </a:cxnLst>
                <a:rect l="0" t="0" r="r" b="b"/>
                <a:pathLst>
                  <a:path w="6" h="6">
                    <a:moveTo>
                      <a:pt x="6" y="6"/>
                    </a:moveTo>
                    <a:lnTo>
                      <a:pt x="6" y="6"/>
                    </a:lnTo>
                    <a:lnTo>
                      <a:pt x="6" y="6"/>
                    </a:lnTo>
                    <a:lnTo>
                      <a:pt x="6" y="6"/>
                    </a:lnTo>
                    <a:lnTo>
                      <a:pt x="6" y="6"/>
                    </a:lnTo>
                    <a:lnTo>
                      <a:pt x="6" y="0"/>
                    </a:lnTo>
                    <a:lnTo>
                      <a:pt x="6" y="6"/>
                    </a:lnTo>
                    <a:lnTo>
                      <a:pt x="0" y="6"/>
                    </a:lnTo>
                    <a:lnTo>
                      <a:pt x="0" y="6"/>
                    </a:lnTo>
                    <a:lnTo>
                      <a:pt x="6" y="6"/>
                    </a:lnTo>
                    <a:lnTo>
                      <a:pt x="6" y="6"/>
                    </a:lnTo>
                  </a:path>
                </a:pathLst>
              </a:custGeom>
              <a:noFill/>
              <a:ln w="0">
                <a:solidFill>
                  <a:srgbClr val="000000"/>
                </a:solidFill>
                <a:prstDash val="solid"/>
                <a:round/>
                <a:headEnd/>
                <a:tailEnd/>
              </a:ln>
            </p:spPr>
            <p:txBody>
              <a:bodyPr/>
              <a:lstStyle/>
              <a:p>
                <a:endParaRPr lang="en-US" dirty="0"/>
              </a:p>
            </p:txBody>
          </p:sp>
          <p:sp>
            <p:nvSpPr>
              <p:cNvPr id="82249" name="Freeform 14665"/>
              <p:cNvSpPr>
                <a:spLocks/>
              </p:cNvSpPr>
              <p:nvPr/>
            </p:nvSpPr>
            <p:spPr bwMode="auto">
              <a:xfrm>
                <a:off x="1302" y="1607"/>
                <a:ext cx="1" cy="1"/>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path>
                </a:pathLst>
              </a:custGeom>
              <a:noFill/>
              <a:ln w="0">
                <a:solidFill>
                  <a:srgbClr val="000000"/>
                </a:solidFill>
                <a:prstDash val="solid"/>
                <a:round/>
                <a:headEnd/>
                <a:tailEnd/>
              </a:ln>
            </p:spPr>
            <p:txBody>
              <a:bodyPr/>
              <a:lstStyle/>
              <a:p>
                <a:endParaRPr lang="en-US" dirty="0"/>
              </a:p>
            </p:txBody>
          </p:sp>
          <p:sp>
            <p:nvSpPr>
              <p:cNvPr id="82250" name="Freeform 14666"/>
              <p:cNvSpPr>
                <a:spLocks/>
              </p:cNvSpPr>
              <p:nvPr/>
            </p:nvSpPr>
            <p:spPr bwMode="auto">
              <a:xfrm>
                <a:off x="2447" y="2802"/>
                <a:ext cx="1" cy="7"/>
              </a:xfrm>
              <a:custGeom>
                <a:avLst/>
                <a:gdLst/>
                <a:ahLst/>
                <a:cxnLst>
                  <a:cxn ang="0">
                    <a:pos x="0" y="7"/>
                  </a:cxn>
                  <a:cxn ang="0">
                    <a:pos x="0" y="7"/>
                  </a:cxn>
                  <a:cxn ang="0">
                    <a:pos x="0" y="0"/>
                  </a:cxn>
                  <a:cxn ang="0">
                    <a:pos x="0" y="0"/>
                  </a:cxn>
                  <a:cxn ang="0">
                    <a:pos x="0" y="0"/>
                  </a:cxn>
                  <a:cxn ang="0">
                    <a:pos x="0" y="0"/>
                  </a:cxn>
                  <a:cxn ang="0">
                    <a:pos x="0" y="0"/>
                  </a:cxn>
                  <a:cxn ang="0">
                    <a:pos x="0" y="0"/>
                  </a:cxn>
                  <a:cxn ang="0">
                    <a:pos x="0" y="0"/>
                  </a:cxn>
                  <a:cxn ang="0">
                    <a:pos x="0" y="0"/>
                  </a:cxn>
                  <a:cxn ang="0">
                    <a:pos x="0" y="0"/>
                  </a:cxn>
                  <a:cxn ang="0">
                    <a:pos x="0" y="7"/>
                  </a:cxn>
                </a:cxnLst>
                <a:rect l="0" t="0" r="r" b="b"/>
                <a:pathLst>
                  <a:path h="7">
                    <a:moveTo>
                      <a:pt x="0" y="7"/>
                    </a:moveTo>
                    <a:lnTo>
                      <a:pt x="0" y="7"/>
                    </a:lnTo>
                    <a:lnTo>
                      <a:pt x="0" y="0"/>
                    </a:lnTo>
                    <a:lnTo>
                      <a:pt x="0" y="0"/>
                    </a:lnTo>
                    <a:lnTo>
                      <a:pt x="0" y="0"/>
                    </a:lnTo>
                    <a:lnTo>
                      <a:pt x="0" y="0"/>
                    </a:lnTo>
                    <a:lnTo>
                      <a:pt x="0" y="0"/>
                    </a:lnTo>
                    <a:lnTo>
                      <a:pt x="0" y="0"/>
                    </a:lnTo>
                    <a:lnTo>
                      <a:pt x="0" y="0"/>
                    </a:lnTo>
                    <a:lnTo>
                      <a:pt x="0" y="0"/>
                    </a:lnTo>
                    <a:lnTo>
                      <a:pt x="0" y="0"/>
                    </a:lnTo>
                    <a:lnTo>
                      <a:pt x="0" y="7"/>
                    </a:lnTo>
                  </a:path>
                </a:pathLst>
              </a:custGeom>
              <a:noFill/>
              <a:ln w="0">
                <a:solidFill>
                  <a:srgbClr val="000000"/>
                </a:solidFill>
                <a:prstDash val="solid"/>
                <a:round/>
                <a:headEnd/>
                <a:tailEnd/>
              </a:ln>
            </p:spPr>
            <p:txBody>
              <a:bodyPr/>
              <a:lstStyle/>
              <a:p>
                <a:endParaRPr lang="en-US" dirty="0"/>
              </a:p>
            </p:txBody>
          </p:sp>
          <p:sp>
            <p:nvSpPr>
              <p:cNvPr id="82251" name="Freeform 14667"/>
              <p:cNvSpPr>
                <a:spLocks/>
              </p:cNvSpPr>
              <p:nvPr/>
            </p:nvSpPr>
            <p:spPr bwMode="auto">
              <a:xfrm>
                <a:off x="1679" y="3255"/>
                <a:ext cx="1" cy="1"/>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path>
                </a:pathLst>
              </a:custGeom>
              <a:noFill/>
              <a:ln w="0">
                <a:solidFill>
                  <a:srgbClr val="000000"/>
                </a:solidFill>
                <a:prstDash val="solid"/>
                <a:round/>
                <a:headEnd/>
                <a:tailEnd/>
              </a:ln>
            </p:spPr>
            <p:txBody>
              <a:bodyPr/>
              <a:lstStyle/>
              <a:p>
                <a:endParaRPr lang="en-US" dirty="0"/>
              </a:p>
            </p:txBody>
          </p:sp>
          <p:sp>
            <p:nvSpPr>
              <p:cNvPr id="82252" name="Freeform 14668"/>
              <p:cNvSpPr>
                <a:spLocks/>
              </p:cNvSpPr>
              <p:nvPr/>
            </p:nvSpPr>
            <p:spPr bwMode="auto">
              <a:xfrm>
                <a:off x="1377" y="821"/>
                <a:ext cx="1" cy="6"/>
              </a:xfrm>
              <a:custGeom>
                <a:avLst/>
                <a:gdLst/>
                <a:ahLst/>
                <a:cxnLst>
                  <a:cxn ang="0">
                    <a:pos x="0" y="6"/>
                  </a:cxn>
                  <a:cxn ang="0">
                    <a:pos x="0" y="6"/>
                  </a:cxn>
                  <a:cxn ang="0">
                    <a:pos x="0" y="0"/>
                  </a:cxn>
                  <a:cxn ang="0">
                    <a:pos x="0" y="0"/>
                  </a:cxn>
                  <a:cxn ang="0">
                    <a:pos x="0" y="0"/>
                  </a:cxn>
                  <a:cxn ang="0">
                    <a:pos x="0" y="0"/>
                  </a:cxn>
                  <a:cxn ang="0">
                    <a:pos x="0" y="0"/>
                  </a:cxn>
                  <a:cxn ang="0">
                    <a:pos x="0" y="6"/>
                  </a:cxn>
                  <a:cxn ang="0">
                    <a:pos x="0" y="6"/>
                  </a:cxn>
                </a:cxnLst>
                <a:rect l="0" t="0" r="r" b="b"/>
                <a:pathLst>
                  <a:path h="6">
                    <a:moveTo>
                      <a:pt x="0" y="6"/>
                    </a:moveTo>
                    <a:lnTo>
                      <a:pt x="0" y="6"/>
                    </a:lnTo>
                    <a:lnTo>
                      <a:pt x="0" y="0"/>
                    </a:lnTo>
                    <a:lnTo>
                      <a:pt x="0" y="0"/>
                    </a:lnTo>
                    <a:lnTo>
                      <a:pt x="0" y="0"/>
                    </a:lnTo>
                    <a:lnTo>
                      <a:pt x="0" y="0"/>
                    </a:lnTo>
                    <a:lnTo>
                      <a:pt x="0" y="0"/>
                    </a:lnTo>
                    <a:lnTo>
                      <a:pt x="0" y="6"/>
                    </a:lnTo>
                    <a:lnTo>
                      <a:pt x="0" y="6"/>
                    </a:lnTo>
                  </a:path>
                </a:pathLst>
              </a:custGeom>
              <a:noFill/>
              <a:ln w="0">
                <a:solidFill>
                  <a:srgbClr val="000000"/>
                </a:solidFill>
                <a:prstDash val="solid"/>
                <a:round/>
                <a:headEnd/>
                <a:tailEnd/>
              </a:ln>
            </p:spPr>
            <p:txBody>
              <a:bodyPr/>
              <a:lstStyle/>
              <a:p>
                <a:endParaRPr lang="en-US" dirty="0"/>
              </a:p>
            </p:txBody>
          </p:sp>
          <p:sp>
            <p:nvSpPr>
              <p:cNvPr id="82253" name="Freeform 14669"/>
              <p:cNvSpPr>
                <a:spLocks/>
              </p:cNvSpPr>
              <p:nvPr/>
            </p:nvSpPr>
            <p:spPr bwMode="auto">
              <a:xfrm>
                <a:off x="1239" y="2827"/>
                <a:ext cx="1" cy="1"/>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path>
                </a:pathLst>
              </a:custGeom>
              <a:noFill/>
              <a:ln w="0">
                <a:solidFill>
                  <a:srgbClr val="000000"/>
                </a:solidFill>
                <a:prstDash val="solid"/>
                <a:round/>
                <a:headEnd/>
                <a:tailEnd/>
              </a:ln>
            </p:spPr>
            <p:txBody>
              <a:bodyPr/>
              <a:lstStyle/>
              <a:p>
                <a:endParaRPr lang="en-US" dirty="0"/>
              </a:p>
            </p:txBody>
          </p:sp>
          <p:sp>
            <p:nvSpPr>
              <p:cNvPr id="82254" name="Freeform 14670"/>
              <p:cNvSpPr>
                <a:spLocks/>
              </p:cNvSpPr>
              <p:nvPr/>
            </p:nvSpPr>
            <p:spPr bwMode="auto">
              <a:xfrm>
                <a:off x="1214" y="1079"/>
                <a:ext cx="1" cy="6"/>
              </a:xfrm>
              <a:custGeom>
                <a:avLst/>
                <a:gdLst/>
                <a:ahLst/>
                <a:cxnLst>
                  <a:cxn ang="0">
                    <a:pos x="0" y="6"/>
                  </a:cxn>
                  <a:cxn ang="0">
                    <a:pos x="0" y="6"/>
                  </a:cxn>
                  <a:cxn ang="0">
                    <a:pos x="0" y="6"/>
                  </a:cxn>
                  <a:cxn ang="0">
                    <a:pos x="0" y="0"/>
                  </a:cxn>
                  <a:cxn ang="0">
                    <a:pos x="0" y="0"/>
                  </a:cxn>
                  <a:cxn ang="0">
                    <a:pos x="0" y="0"/>
                  </a:cxn>
                  <a:cxn ang="0">
                    <a:pos x="0" y="0"/>
                  </a:cxn>
                  <a:cxn ang="0">
                    <a:pos x="0" y="0"/>
                  </a:cxn>
                  <a:cxn ang="0">
                    <a:pos x="0" y="6"/>
                  </a:cxn>
                </a:cxnLst>
                <a:rect l="0" t="0" r="r" b="b"/>
                <a:pathLst>
                  <a:path h="6">
                    <a:moveTo>
                      <a:pt x="0" y="6"/>
                    </a:moveTo>
                    <a:lnTo>
                      <a:pt x="0" y="6"/>
                    </a:lnTo>
                    <a:lnTo>
                      <a:pt x="0" y="6"/>
                    </a:lnTo>
                    <a:lnTo>
                      <a:pt x="0" y="0"/>
                    </a:lnTo>
                    <a:lnTo>
                      <a:pt x="0" y="0"/>
                    </a:lnTo>
                    <a:lnTo>
                      <a:pt x="0" y="0"/>
                    </a:lnTo>
                    <a:lnTo>
                      <a:pt x="0" y="0"/>
                    </a:lnTo>
                    <a:lnTo>
                      <a:pt x="0" y="0"/>
                    </a:lnTo>
                    <a:lnTo>
                      <a:pt x="0" y="6"/>
                    </a:lnTo>
                  </a:path>
                </a:pathLst>
              </a:custGeom>
              <a:noFill/>
              <a:ln w="0">
                <a:solidFill>
                  <a:srgbClr val="000000"/>
                </a:solidFill>
                <a:prstDash val="solid"/>
                <a:round/>
                <a:headEnd/>
                <a:tailEnd/>
              </a:ln>
            </p:spPr>
            <p:txBody>
              <a:bodyPr/>
              <a:lstStyle/>
              <a:p>
                <a:endParaRPr lang="en-US" dirty="0"/>
              </a:p>
            </p:txBody>
          </p:sp>
          <p:sp>
            <p:nvSpPr>
              <p:cNvPr id="82255" name="Freeform 14671"/>
              <p:cNvSpPr>
                <a:spLocks/>
              </p:cNvSpPr>
              <p:nvPr/>
            </p:nvSpPr>
            <p:spPr bwMode="auto">
              <a:xfrm>
                <a:off x="1138" y="1148"/>
                <a:ext cx="1" cy="1"/>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path>
                </a:pathLst>
              </a:custGeom>
              <a:noFill/>
              <a:ln w="0">
                <a:solidFill>
                  <a:srgbClr val="000000"/>
                </a:solidFill>
                <a:prstDash val="solid"/>
                <a:round/>
                <a:headEnd/>
                <a:tailEnd/>
              </a:ln>
            </p:spPr>
            <p:txBody>
              <a:bodyPr/>
              <a:lstStyle/>
              <a:p>
                <a:endParaRPr lang="en-US" dirty="0"/>
              </a:p>
            </p:txBody>
          </p:sp>
          <p:sp>
            <p:nvSpPr>
              <p:cNvPr id="82256" name="Freeform 14672"/>
              <p:cNvSpPr>
                <a:spLocks/>
              </p:cNvSpPr>
              <p:nvPr/>
            </p:nvSpPr>
            <p:spPr bwMode="auto">
              <a:xfrm>
                <a:off x="1421" y="3010"/>
                <a:ext cx="1" cy="1"/>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path>
                </a:pathLst>
              </a:custGeom>
              <a:noFill/>
              <a:ln w="0">
                <a:solidFill>
                  <a:srgbClr val="000000"/>
                </a:solidFill>
                <a:prstDash val="solid"/>
                <a:round/>
                <a:headEnd/>
                <a:tailEnd/>
              </a:ln>
            </p:spPr>
            <p:txBody>
              <a:bodyPr/>
              <a:lstStyle/>
              <a:p>
                <a:endParaRPr lang="en-US" dirty="0"/>
              </a:p>
            </p:txBody>
          </p:sp>
          <p:sp>
            <p:nvSpPr>
              <p:cNvPr id="82257" name="Freeform 14673"/>
              <p:cNvSpPr>
                <a:spLocks/>
              </p:cNvSpPr>
              <p:nvPr/>
            </p:nvSpPr>
            <p:spPr bwMode="auto">
              <a:xfrm>
                <a:off x="1321" y="972"/>
                <a:ext cx="1" cy="1"/>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path>
                </a:pathLst>
              </a:custGeom>
              <a:noFill/>
              <a:ln w="0">
                <a:solidFill>
                  <a:srgbClr val="000000"/>
                </a:solidFill>
                <a:prstDash val="solid"/>
                <a:round/>
                <a:headEnd/>
                <a:tailEnd/>
              </a:ln>
            </p:spPr>
            <p:txBody>
              <a:bodyPr/>
              <a:lstStyle/>
              <a:p>
                <a:endParaRPr lang="en-US" dirty="0"/>
              </a:p>
            </p:txBody>
          </p:sp>
          <p:sp>
            <p:nvSpPr>
              <p:cNvPr id="82258" name="Freeform 14674"/>
              <p:cNvSpPr>
                <a:spLocks/>
              </p:cNvSpPr>
              <p:nvPr/>
            </p:nvSpPr>
            <p:spPr bwMode="auto">
              <a:xfrm>
                <a:off x="1956" y="2607"/>
                <a:ext cx="1" cy="7"/>
              </a:xfrm>
              <a:custGeom>
                <a:avLst/>
                <a:gdLst/>
                <a:ahLst/>
                <a:cxnLst>
                  <a:cxn ang="0">
                    <a:pos x="0" y="7"/>
                  </a:cxn>
                  <a:cxn ang="0">
                    <a:pos x="0" y="7"/>
                  </a:cxn>
                  <a:cxn ang="0">
                    <a:pos x="0" y="7"/>
                  </a:cxn>
                  <a:cxn ang="0">
                    <a:pos x="0" y="7"/>
                  </a:cxn>
                  <a:cxn ang="0">
                    <a:pos x="0" y="0"/>
                  </a:cxn>
                  <a:cxn ang="0">
                    <a:pos x="0" y="0"/>
                  </a:cxn>
                  <a:cxn ang="0">
                    <a:pos x="0" y="0"/>
                  </a:cxn>
                  <a:cxn ang="0">
                    <a:pos x="0" y="7"/>
                  </a:cxn>
                  <a:cxn ang="0">
                    <a:pos x="0" y="7"/>
                  </a:cxn>
                </a:cxnLst>
                <a:rect l="0" t="0" r="r" b="b"/>
                <a:pathLst>
                  <a:path h="7">
                    <a:moveTo>
                      <a:pt x="0" y="7"/>
                    </a:moveTo>
                    <a:lnTo>
                      <a:pt x="0" y="7"/>
                    </a:lnTo>
                    <a:lnTo>
                      <a:pt x="0" y="7"/>
                    </a:lnTo>
                    <a:lnTo>
                      <a:pt x="0" y="7"/>
                    </a:lnTo>
                    <a:lnTo>
                      <a:pt x="0" y="0"/>
                    </a:lnTo>
                    <a:lnTo>
                      <a:pt x="0" y="0"/>
                    </a:lnTo>
                    <a:lnTo>
                      <a:pt x="0" y="0"/>
                    </a:lnTo>
                    <a:lnTo>
                      <a:pt x="0" y="7"/>
                    </a:lnTo>
                    <a:lnTo>
                      <a:pt x="0" y="7"/>
                    </a:lnTo>
                  </a:path>
                </a:pathLst>
              </a:custGeom>
              <a:noFill/>
              <a:ln w="0">
                <a:solidFill>
                  <a:srgbClr val="000000"/>
                </a:solidFill>
                <a:prstDash val="solid"/>
                <a:round/>
                <a:headEnd/>
                <a:tailEnd/>
              </a:ln>
            </p:spPr>
            <p:txBody>
              <a:bodyPr/>
              <a:lstStyle/>
              <a:p>
                <a:endParaRPr lang="en-US" dirty="0"/>
              </a:p>
            </p:txBody>
          </p:sp>
          <p:sp>
            <p:nvSpPr>
              <p:cNvPr id="82259" name="Freeform 14675"/>
              <p:cNvSpPr>
                <a:spLocks/>
              </p:cNvSpPr>
              <p:nvPr/>
            </p:nvSpPr>
            <p:spPr bwMode="auto">
              <a:xfrm>
                <a:off x="1384" y="940"/>
                <a:ext cx="1" cy="1"/>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lnTo>
                      <a:pt x="0" y="0"/>
                    </a:lnTo>
                    <a:lnTo>
                      <a:pt x="0" y="0"/>
                    </a:lnTo>
                  </a:path>
                </a:pathLst>
              </a:custGeom>
              <a:noFill/>
              <a:ln w="0">
                <a:solidFill>
                  <a:srgbClr val="000000"/>
                </a:solidFill>
                <a:prstDash val="solid"/>
                <a:round/>
                <a:headEnd/>
                <a:tailEnd/>
              </a:ln>
            </p:spPr>
            <p:txBody>
              <a:bodyPr/>
              <a:lstStyle/>
              <a:p>
                <a:endParaRPr lang="en-US" dirty="0"/>
              </a:p>
            </p:txBody>
          </p:sp>
          <p:sp>
            <p:nvSpPr>
              <p:cNvPr id="82260" name="Freeform 14676"/>
              <p:cNvSpPr>
                <a:spLocks/>
              </p:cNvSpPr>
              <p:nvPr/>
            </p:nvSpPr>
            <p:spPr bwMode="auto">
              <a:xfrm>
                <a:off x="1453" y="1978"/>
                <a:ext cx="6" cy="1"/>
              </a:xfrm>
              <a:custGeom>
                <a:avLst/>
                <a:gdLst/>
                <a:ahLst/>
                <a:cxnLst>
                  <a:cxn ang="0">
                    <a:pos x="0" y="0"/>
                  </a:cxn>
                  <a:cxn ang="0">
                    <a:pos x="0" y="0"/>
                  </a:cxn>
                  <a:cxn ang="0">
                    <a:pos x="6" y="0"/>
                  </a:cxn>
                  <a:cxn ang="0">
                    <a:pos x="6" y="0"/>
                  </a:cxn>
                  <a:cxn ang="0">
                    <a:pos x="0" y="0"/>
                  </a:cxn>
                  <a:cxn ang="0">
                    <a:pos x="0" y="0"/>
                  </a:cxn>
                  <a:cxn ang="0">
                    <a:pos x="0" y="0"/>
                  </a:cxn>
                  <a:cxn ang="0">
                    <a:pos x="0" y="0"/>
                  </a:cxn>
                  <a:cxn ang="0">
                    <a:pos x="0" y="0"/>
                  </a:cxn>
                  <a:cxn ang="0">
                    <a:pos x="0" y="0"/>
                  </a:cxn>
                </a:cxnLst>
                <a:rect l="0" t="0" r="r" b="b"/>
                <a:pathLst>
                  <a:path w="6">
                    <a:moveTo>
                      <a:pt x="0" y="0"/>
                    </a:moveTo>
                    <a:lnTo>
                      <a:pt x="0" y="0"/>
                    </a:lnTo>
                    <a:lnTo>
                      <a:pt x="6" y="0"/>
                    </a:lnTo>
                    <a:lnTo>
                      <a:pt x="6" y="0"/>
                    </a:lnTo>
                    <a:lnTo>
                      <a:pt x="0" y="0"/>
                    </a:lnTo>
                    <a:lnTo>
                      <a:pt x="0" y="0"/>
                    </a:lnTo>
                    <a:lnTo>
                      <a:pt x="0" y="0"/>
                    </a:lnTo>
                    <a:lnTo>
                      <a:pt x="0" y="0"/>
                    </a:lnTo>
                    <a:lnTo>
                      <a:pt x="0" y="0"/>
                    </a:lnTo>
                    <a:lnTo>
                      <a:pt x="0" y="0"/>
                    </a:lnTo>
                  </a:path>
                </a:pathLst>
              </a:custGeom>
              <a:noFill/>
              <a:ln w="0">
                <a:solidFill>
                  <a:srgbClr val="000000"/>
                </a:solidFill>
                <a:prstDash val="solid"/>
                <a:round/>
                <a:headEnd/>
                <a:tailEnd/>
              </a:ln>
            </p:spPr>
            <p:txBody>
              <a:bodyPr/>
              <a:lstStyle/>
              <a:p>
                <a:endParaRPr lang="en-US" dirty="0"/>
              </a:p>
            </p:txBody>
          </p:sp>
          <p:sp>
            <p:nvSpPr>
              <p:cNvPr id="82261" name="Freeform 14677"/>
              <p:cNvSpPr>
                <a:spLocks/>
              </p:cNvSpPr>
              <p:nvPr/>
            </p:nvSpPr>
            <p:spPr bwMode="auto">
              <a:xfrm>
                <a:off x="2472" y="2588"/>
                <a:ext cx="6" cy="7"/>
              </a:xfrm>
              <a:custGeom>
                <a:avLst/>
                <a:gdLst/>
                <a:ahLst/>
                <a:cxnLst>
                  <a:cxn ang="0">
                    <a:pos x="6" y="7"/>
                  </a:cxn>
                  <a:cxn ang="0">
                    <a:pos x="6" y="7"/>
                  </a:cxn>
                  <a:cxn ang="0">
                    <a:pos x="6" y="0"/>
                  </a:cxn>
                  <a:cxn ang="0">
                    <a:pos x="6" y="0"/>
                  </a:cxn>
                  <a:cxn ang="0">
                    <a:pos x="6" y="0"/>
                  </a:cxn>
                  <a:cxn ang="0">
                    <a:pos x="0" y="0"/>
                  </a:cxn>
                  <a:cxn ang="0">
                    <a:pos x="6" y="0"/>
                  </a:cxn>
                  <a:cxn ang="0">
                    <a:pos x="6" y="7"/>
                  </a:cxn>
                  <a:cxn ang="0">
                    <a:pos x="6" y="7"/>
                  </a:cxn>
                </a:cxnLst>
                <a:rect l="0" t="0" r="r" b="b"/>
                <a:pathLst>
                  <a:path w="6" h="7">
                    <a:moveTo>
                      <a:pt x="6" y="7"/>
                    </a:moveTo>
                    <a:lnTo>
                      <a:pt x="6" y="7"/>
                    </a:lnTo>
                    <a:lnTo>
                      <a:pt x="6" y="0"/>
                    </a:lnTo>
                    <a:lnTo>
                      <a:pt x="6" y="0"/>
                    </a:lnTo>
                    <a:lnTo>
                      <a:pt x="6" y="0"/>
                    </a:lnTo>
                    <a:lnTo>
                      <a:pt x="0" y="0"/>
                    </a:lnTo>
                    <a:lnTo>
                      <a:pt x="6" y="0"/>
                    </a:lnTo>
                    <a:lnTo>
                      <a:pt x="6" y="7"/>
                    </a:lnTo>
                    <a:lnTo>
                      <a:pt x="6" y="7"/>
                    </a:lnTo>
                  </a:path>
                </a:pathLst>
              </a:custGeom>
              <a:noFill/>
              <a:ln w="0">
                <a:solidFill>
                  <a:srgbClr val="000000"/>
                </a:solidFill>
                <a:prstDash val="solid"/>
                <a:round/>
                <a:headEnd/>
                <a:tailEnd/>
              </a:ln>
            </p:spPr>
            <p:txBody>
              <a:bodyPr/>
              <a:lstStyle/>
              <a:p>
                <a:endParaRPr lang="en-US" dirty="0"/>
              </a:p>
            </p:txBody>
          </p:sp>
          <p:sp>
            <p:nvSpPr>
              <p:cNvPr id="82262" name="Freeform 14678"/>
              <p:cNvSpPr>
                <a:spLocks/>
              </p:cNvSpPr>
              <p:nvPr/>
            </p:nvSpPr>
            <p:spPr bwMode="auto">
              <a:xfrm>
                <a:off x="1327" y="2670"/>
                <a:ext cx="1" cy="1"/>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path>
                </a:pathLst>
              </a:custGeom>
              <a:noFill/>
              <a:ln w="0">
                <a:solidFill>
                  <a:srgbClr val="000000"/>
                </a:solidFill>
                <a:prstDash val="solid"/>
                <a:round/>
                <a:headEnd/>
                <a:tailEnd/>
              </a:ln>
            </p:spPr>
            <p:txBody>
              <a:bodyPr/>
              <a:lstStyle/>
              <a:p>
                <a:endParaRPr lang="en-US" dirty="0"/>
              </a:p>
            </p:txBody>
          </p:sp>
          <p:sp>
            <p:nvSpPr>
              <p:cNvPr id="82263" name="Freeform 14679"/>
              <p:cNvSpPr>
                <a:spLocks/>
              </p:cNvSpPr>
              <p:nvPr/>
            </p:nvSpPr>
            <p:spPr bwMode="auto">
              <a:xfrm>
                <a:off x="1101" y="1437"/>
                <a:ext cx="1" cy="1"/>
              </a:xfrm>
              <a:custGeom>
                <a:avLst/>
                <a:gdLst/>
                <a:ahLst/>
                <a:cxnLst>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path>
                </a:pathLst>
              </a:custGeom>
              <a:noFill/>
              <a:ln w="0">
                <a:solidFill>
                  <a:srgbClr val="000000"/>
                </a:solidFill>
                <a:prstDash val="solid"/>
                <a:round/>
                <a:headEnd/>
                <a:tailEnd/>
              </a:ln>
            </p:spPr>
            <p:txBody>
              <a:bodyPr/>
              <a:lstStyle/>
              <a:p>
                <a:endParaRPr lang="en-US" dirty="0"/>
              </a:p>
            </p:txBody>
          </p:sp>
          <p:sp>
            <p:nvSpPr>
              <p:cNvPr id="82264" name="Freeform 14680"/>
              <p:cNvSpPr>
                <a:spLocks/>
              </p:cNvSpPr>
              <p:nvPr/>
            </p:nvSpPr>
            <p:spPr bwMode="auto">
              <a:xfrm>
                <a:off x="1239" y="1047"/>
                <a:ext cx="1" cy="1"/>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lnTo>
                      <a:pt x="0" y="0"/>
                    </a:lnTo>
                  </a:path>
                </a:pathLst>
              </a:custGeom>
              <a:noFill/>
              <a:ln w="0">
                <a:solidFill>
                  <a:srgbClr val="000000"/>
                </a:solidFill>
                <a:prstDash val="solid"/>
                <a:round/>
                <a:headEnd/>
                <a:tailEnd/>
              </a:ln>
            </p:spPr>
            <p:txBody>
              <a:bodyPr/>
              <a:lstStyle/>
              <a:p>
                <a:endParaRPr lang="en-US" dirty="0"/>
              </a:p>
            </p:txBody>
          </p:sp>
          <p:sp>
            <p:nvSpPr>
              <p:cNvPr id="82265" name="Freeform 14681"/>
              <p:cNvSpPr>
                <a:spLocks/>
              </p:cNvSpPr>
              <p:nvPr/>
            </p:nvSpPr>
            <p:spPr bwMode="auto">
              <a:xfrm>
                <a:off x="1132" y="594"/>
                <a:ext cx="1" cy="7"/>
              </a:xfrm>
              <a:custGeom>
                <a:avLst/>
                <a:gdLst/>
                <a:ahLst/>
                <a:cxnLst>
                  <a:cxn ang="0">
                    <a:pos x="0" y="7"/>
                  </a:cxn>
                  <a:cxn ang="0">
                    <a:pos x="0" y="7"/>
                  </a:cxn>
                  <a:cxn ang="0">
                    <a:pos x="0" y="0"/>
                  </a:cxn>
                  <a:cxn ang="0">
                    <a:pos x="0" y="0"/>
                  </a:cxn>
                  <a:cxn ang="0">
                    <a:pos x="0" y="0"/>
                  </a:cxn>
                  <a:cxn ang="0">
                    <a:pos x="0" y="0"/>
                  </a:cxn>
                  <a:cxn ang="0">
                    <a:pos x="0" y="0"/>
                  </a:cxn>
                  <a:cxn ang="0">
                    <a:pos x="0" y="0"/>
                  </a:cxn>
                  <a:cxn ang="0">
                    <a:pos x="0" y="7"/>
                  </a:cxn>
                  <a:cxn ang="0">
                    <a:pos x="0" y="7"/>
                  </a:cxn>
                  <a:cxn ang="0">
                    <a:pos x="0" y="7"/>
                  </a:cxn>
                </a:cxnLst>
                <a:rect l="0" t="0" r="r" b="b"/>
                <a:pathLst>
                  <a:path h="7">
                    <a:moveTo>
                      <a:pt x="0" y="7"/>
                    </a:moveTo>
                    <a:lnTo>
                      <a:pt x="0" y="7"/>
                    </a:lnTo>
                    <a:lnTo>
                      <a:pt x="0" y="0"/>
                    </a:lnTo>
                    <a:lnTo>
                      <a:pt x="0" y="0"/>
                    </a:lnTo>
                    <a:lnTo>
                      <a:pt x="0" y="0"/>
                    </a:lnTo>
                    <a:lnTo>
                      <a:pt x="0" y="0"/>
                    </a:lnTo>
                    <a:lnTo>
                      <a:pt x="0" y="0"/>
                    </a:lnTo>
                    <a:lnTo>
                      <a:pt x="0" y="0"/>
                    </a:lnTo>
                    <a:lnTo>
                      <a:pt x="0" y="7"/>
                    </a:lnTo>
                    <a:lnTo>
                      <a:pt x="0" y="7"/>
                    </a:lnTo>
                    <a:lnTo>
                      <a:pt x="0" y="7"/>
                    </a:lnTo>
                  </a:path>
                </a:pathLst>
              </a:custGeom>
              <a:noFill/>
              <a:ln w="0">
                <a:solidFill>
                  <a:srgbClr val="000000"/>
                </a:solidFill>
                <a:prstDash val="solid"/>
                <a:round/>
                <a:headEnd/>
                <a:tailEnd/>
              </a:ln>
            </p:spPr>
            <p:txBody>
              <a:bodyPr/>
              <a:lstStyle/>
              <a:p>
                <a:endParaRPr lang="en-US" dirty="0"/>
              </a:p>
            </p:txBody>
          </p:sp>
          <p:sp>
            <p:nvSpPr>
              <p:cNvPr id="82266" name="Freeform 14682"/>
              <p:cNvSpPr>
                <a:spLocks/>
              </p:cNvSpPr>
              <p:nvPr/>
            </p:nvSpPr>
            <p:spPr bwMode="auto">
              <a:xfrm>
                <a:off x="1050" y="1532"/>
                <a:ext cx="7" cy="1"/>
              </a:xfrm>
              <a:custGeom>
                <a:avLst/>
                <a:gdLst/>
                <a:ahLst/>
                <a:cxnLst>
                  <a:cxn ang="0">
                    <a:pos x="7" y="0"/>
                  </a:cxn>
                  <a:cxn ang="0">
                    <a:pos x="7" y="0"/>
                  </a:cxn>
                  <a:cxn ang="0">
                    <a:pos x="0" y="0"/>
                  </a:cxn>
                  <a:cxn ang="0">
                    <a:pos x="0" y="0"/>
                  </a:cxn>
                  <a:cxn ang="0">
                    <a:pos x="0" y="0"/>
                  </a:cxn>
                  <a:cxn ang="0">
                    <a:pos x="0" y="0"/>
                  </a:cxn>
                  <a:cxn ang="0">
                    <a:pos x="0" y="0"/>
                  </a:cxn>
                  <a:cxn ang="0">
                    <a:pos x="0" y="0"/>
                  </a:cxn>
                  <a:cxn ang="0">
                    <a:pos x="7" y="0"/>
                  </a:cxn>
                </a:cxnLst>
                <a:rect l="0" t="0" r="r" b="b"/>
                <a:pathLst>
                  <a:path w="7">
                    <a:moveTo>
                      <a:pt x="7" y="0"/>
                    </a:moveTo>
                    <a:lnTo>
                      <a:pt x="7" y="0"/>
                    </a:lnTo>
                    <a:lnTo>
                      <a:pt x="0" y="0"/>
                    </a:lnTo>
                    <a:lnTo>
                      <a:pt x="0" y="0"/>
                    </a:lnTo>
                    <a:lnTo>
                      <a:pt x="0" y="0"/>
                    </a:lnTo>
                    <a:lnTo>
                      <a:pt x="0" y="0"/>
                    </a:lnTo>
                    <a:lnTo>
                      <a:pt x="0" y="0"/>
                    </a:lnTo>
                    <a:lnTo>
                      <a:pt x="0" y="0"/>
                    </a:lnTo>
                    <a:lnTo>
                      <a:pt x="7" y="0"/>
                    </a:lnTo>
                  </a:path>
                </a:pathLst>
              </a:custGeom>
              <a:noFill/>
              <a:ln w="0">
                <a:solidFill>
                  <a:srgbClr val="000000"/>
                </a:solidFill>
                <a:prstDash val="solid"/>
                <a:round/>
                <a:headEnd/>
                <a:tailEnd/>
              </a:ln>
            </p:spPr>
            <p:txBody>
              <a:bodyPr/>
              <a:lstStyle/>
              <a:p>
                <a:endParaRPr lang="en-US" dirty="0"/>
              </a:p>
            </p:txBody>
          </p:sp>
          <p:sp>
            <p:nvSpPr>
              <p:cNvPr id="82267" name="Freeform 14683"/>
              <p:cNvSpPr>
                <a:spLocks/>
              </p:cNvSpPr>
              <p:nvPr/>
            </p:nvSpPr>
            <p:spPr bwMode="auto">
              <a:xfrm>
                <a:off x="1736" y="2865"/>
                <a:ext cx="1" cy="6"/>
              </a:xfrm>
              <a:custGeom>
                <a:avLst/>
                <a:gdLst/>
                <a:ahLst/>
                <a:cxnLst>
                  <a:cxn ang="0">
                    <a:pos x="0" y="6"/>
                  </a:cxn>
                  <a:cxn ang="0">
                    <a:pos x="0" y="6"/>
                  </a:cxn>
                  <a:cxn ang="0">
                    <a:pos x="0" y="6"/>
                  </a:cxn>
                  <a:cxn ang="0">
                    <a:pos x="0" y="0"/>
                  </a:cxn>
                  <a:cxn ang="0">
                    <a:pos x="0" y="0"/>
                  </a:cxn>
                  <a:cxn ang="0">
                    <a:pos x="0" y="0"/>
                  </a:cxn>
                  <a:cxn ang="0">
                    <a:pos x="0" y="0"/>
                  </a:cxn>
                  <a:cxn ang="0">
                    <a:pos x="0" y="0"/>
                  </a:cxn>
                  <a:cxn ang="0">
                    <a:pos x="0" y="0"/>
                  </a:cxn>
                  <a:cxn ang="0">
                    <a:pos x="0" y="0"/>
                  </a:cxn>
                  <a:cxn ang="0">
                    <a:pos x="0" y="6"/>
                  </a:cxn>
                  <a:cxn ang="0">
                    <a:pos x="0" y="6"/>
                  </a:cxn>
                </a:cxnLst>
                <a:rect l="0" t="0" r="r" b="b"/>
                <a:pathLst>
                  <a:path h="6">
                    <a:moveTo>
                      <a:pt x="0" y="6"/>
                    </a:moveTo>
                    <a:lnTo>
                      <a:pt x="0" y="6"/>
                    </a:lnTo>
                    <a:lnTo>
                      <a:pt x="0" y="6"/>
                    </a:lnTo>
                    <a:lnTo>
                      <a:pt x="0" y="0"/>
                    </a:lnTo>
                    <a:lnTo>
                      <a:pt x="0" y="0"/>
                    </a:lnTo>
                    <a:lnTo>
                      <a:pt x="0" y="0"/>
                    </a:lnTo>
                    <a:lnTo>
                      <a:pt x="0" y="0"/>
                    </a:lnTo>
                    <a:lnTo>
                      <a:pt x="0" y="0"/>
                    </a:lnTo>
                    <a:lnTo>
                      <a:pt x="0" y="0"/>
                    </a:lnTo>
                    <a:lnTo>
                      <a:pt x="0" y="0"/>
                    </a:lnTo>
                    <a:lnTo>
                      <a:pt x="0" y="6"/>
                    </a:lnTo>
                    <a:lnTo>
                      <a:pt x="0" y="6"/>
                    </a:lnTo>
                  </a:path>
                </a:pathLst>
              </a:custGeom>
              <a:noFill/>
              <a:ln w="0">
                <a:solidFill>
                  <a:srgbClr val="000000"/>
                </a:solidFill>
                <a:prstDash val="solid"/>
                <a:round/>
                <a:headEnd/>
                <a:tailEnd/>
              </a:ln>
            </p:spPr>
            <p:txBody>
              <a:bodyPr/>
              <a:lstStyle/>
              <a:p>
                <a:endParaRPr lang="en-US" dirty="0"/>
              </a:p>
            </p:txBody>
          </p:sp>
          <p:sp>
            <p:nvSpPr>
              <p:cNvPr id="82268" name="Freeform 14684"/>
              <p:cNvSpPr>
                <a:spLocks/>
              </p:cNvSpPr>
              <p:nvPr/>
            </p:nvSpPr>
            <p:spPr bwMode="auto">
              <a:xfrm>
                <a:off x="2484" y="2437"/>
                <a:ext cx="7" cy="1"/>
              </a:xfrm>
              <a:custGeom>
                <a:avLst/>
                <a:gdLst/>
                <a:ahLst/>
                <a:cxnLst>
                  <a:cxn ang="0">
                    <a:pos x="7" y="0"/>
                  </a:cxn>
                  <a:cxn ang="0">
                    <a:pos x="7" y="0"/>
                  </a:cxn>
                  <a:cxn ang="0">
                    <a:pos x="7" y="0"/>
                  </a:cxn>
                  <a:cxn ang="0">
                    <a:pos x="7" y="0"/>
                  </a:cxn>
                  <a:cxn ang="0">
                    <a:pos x="7" y="0"/>
                  </a:cxn>
                  <a:cxn ang="0">
                    <a:pos x="7" y="0"/>
                  </a:cxn>
                  <a:cxn ang="0">
                    <a:pos x="7" y="0"/>
                  </a:cxn>
                  <a:cxn ang="0">
                    <a:pos x="7" y="0"/>
                  </a:cxn>
                  <a:cxn ang="0">
                    <a:pos x="0" y="0"/>
                  </a:cxn>
                  <a:cxn ang="0">
                    <a:pos x="7" y="0"/>
                  </a:cxn>
                  <a:cxn ang="0">
                    <a:pos x="7" y="0"/>
                  </a:cxn>
                </a:cxnLst>
                <a:rect l="0" t="0" r="r" b="b"/>
                <a:pathLst>
                  <a:path w="7">
                    <a:moveTo>
                      <a:pt x="7" y="0"/>
                    </a:moveTo>
                    <a:lnTo>
                      <a:pt x="7" y="0"/>
                    </a:lnTo>
                    <a:lnTo>
                      <a:pt x="7" y="0"/>
                    </a:lnTo>
                    <a:lnTo>
                      <a:pt x="7" y="0"/>
                    </a:lnTo>
                    <a:lnTo>
                      <a:pt x="7" y="0"/>
                    </a:lnTo>
                    <a:lnTo>
                      <a:pt x="7" y="0"/>
                    </a:lnTo>
                    <a:lnTo>
                      <a:pt x="7" y="0"/>
                    </a:lnTo>
                    <a:lnTo>
                      <a:pt x="7" y="0"/>
                    </a:lnTo>
                    <a:lnTo>
                      <a:pt x="0" y="0"/>
                    </a:lnTo>
                    <a:lnTo>
                      <a:pt x="7" y="0"/>
                    </a:lnTo>
                    <a:lnTo>
                      <a:pt x="7" y="0"/>
                    </a:lnTo>
                  </a:path>
                </a:pathLst>
              </a:custGeom>
              <a:noFill/>
              <a:ln w="0">
                <a:solidFill>
                  <a:srgbClr val="000000"/>
                </a:solidFill>
                <a:prstDash val="solid"/>
                <a:round/>
                <a:headEnd/>
                <a:tailEnd/>
              </a:ln>
            </p:spPr>
            <p:txBody>
              <a:bodyPr/>
              <a:lstStyle/>
              <a:p>
                <a:endParaRPr lang="en-US" dirty="0"/>
              </a:p>
            </p:txBody>
          </p:sp>
          <p:sp>
            <p:nvSpPr>
              <p:cNvPr id="82269" name="Freeform 14685"/>
              <p:cNvSpPr>
                <a:spLocks/>
              </p:cNvSpPr>
              <p:nvPr/>
            </p:nvSpPr>
            <p:spPr bwMode="auto">
              <a:xfrm>
                <a:off x="1245" y="1569"/>
                <a:ext cx="1" cy="7"/>
              </a:xfrm>
              <a:custGeom>
                <a:avLst/>
                <a:gdLst/>
                <a:ahLst/>
                <a:cxnLst>
                  <a:cxn ang="0">
                    <a:pos x="0" y="7"/>
                  </a:cxn>
                  <a:cxn ang="0">
                    <a:pos x="0" y="7"/>
                  </a:cxn>
                  <a:cxn ang="0">
                    <a:pos x="0" y="7"/>
                  </a:cxn>
                  <a:cxn ang="0">
                    <a:pos x="0" y="7"/>
                  </a:cxn>
                  <a:cxn ang="0">
                    <a:pos x="0" y="7"/>
                  </a:cxn>
                  <a:cxn ang="0">
                    <a:pos x="0" y="7"/>
                  </a:cxn>
                  <a:cxn ang="0">
                    <a:pos x="0" y="7"/>
                  </a:cxn>
                  <a:cxn ang="0">
                    <a:pos x="0" y="0"/>
                  </a:cxn>
                  <a:cxn ang="0">
                    <a:pos x="0" y="0"/>
                  </a:cxn>
                  <a:cxn ang="0">
                    <a:pos x="0" y="0"/>
                  </a:cxn>
                  <a:cxn ang="0">
                    <a:pos x="0" y="0"/>
                  </a:cxn>
                  <a:cxn ang="0">
                    <a:pos x="0" y="7"/>
                  </a:cxn>
                  <a:cxn ang="0">
                    <a:pos x="0" y="7"/>
                  </a:cxn>
                  <a:cxn ang="0">
                    <a:pos x="0" y="7"/>
                  </a:cxn>
                </a:cxnLst>
                <a:rect l="0" t="0" r="r" b="b"/>
                <a:pathLst>
                  <a:path h="7">
                    <a:moveTo>
                      <a:pt x="0" y="7"/>
                    </a:moveTo>
                    <a:lnTo>
                      <a:pt x="0" y="7"/>
                    </a:lnTo>
                    <a:lnTo>
                      <a:pt x="0" y="7"/>
                    </a:lnTo>
                    <a:lnTo>
                      <a:pt x="0" y="7"/>
                    </a:lnTo>
                    <a:lnTo>
                      <a:pt x="0" y="7"/>
                    </a:lnTo>
                    <a:lnTo>
                      <a:pt x="0" y="7"/>
                    </a:lnTo>
                    <a:lnTo>
                      <a:pt x="0" y="7"/>
                    </a:lnTo>
                    <a:lnTo>
                      <a:pt x="0" y="0"/>
                    </a:lnTo>
                    <a:lnTo>
                      <a:pt x="0" y="0"/>
                    </a:lnTo>
                    <a:lnTo>
                      <a:pt x="0" y="0"/>
                    </a:lnTo>
                    <a:lnTo>
                      <a:pt x="0" y="0"/>
                    </a:lnTo>
                    <a:lnTo>
                      <a:pt x="0" y="7"/>
                    </a:lnTo>
                    <a:lnTo>
                      <a:pt x="0" y="7"/>
                    </a:lnTo>
                    <a:lnTo>
                      <a:pt x="0" y="7"/>
                    </a:lnTo>
                  </a:path>
                </a:pathLst>
              </a:custGeom>
              <a:noFill/>
              <a:ln w="0">
                <a:solidFill>
                  <a:srgbClr val="000000"/>
                </a:solidFill>
                <a:prstDash val="solid"/>
                <a:round/>
                <a:headEnd/>
                <a:tailEnd/>
              </a:ln>
            </p:spPr>
            <p:txBody>
              <a:bodyPr/>
              <a:lstStyle/>
              <a:p>
                <a:endParaRPr lang="en-US" dirty="0"/>
              </a:p>
            </p:txBody>
          </p:sp>
          <p:sp>
            <p:nvSpPr>
              <p:cNvPr id="82270" name="Freeform 14686"/>
              <p:cNvSpPr>
                <a:spLocks/>
              </p:cNvSpPr>
              <p:nvPr/>
            </p:nvSpPr>
            <p:spPr bwMode="auto">
              <a:xfrm>
                <a:off x="1208" y="638"/>
                <a:ext cx="1" cy="7"/>
              </a:xfrm>
              <a:custGeom>
                <a:avLst/>
                <a:gdLst/>
                <a:ahLst/>
                <a:cxnLst>
                  <a:cxn ang="0">
                    <a:pos x="0" y="7"/>
                  </a:cxn>
                  <a:cxn ang="0">
                    <a:pos x="0" y="7"/>
                  </a:cxn>
                  <a:cxn ang="0">
                    <a:pos x="0" y="7"/>
                  </a:cxn>
                  <a:cxn ang="0">
                    <a:pos x="0" y="7"/>
                  </a:cxn>
                  <a:cxn ang="0">
                    <a:pos x="0" y="0"/>
                  </a:cxn>
                  <a:cxn ang="0">
                    <a:pos x="0" y="7"/>
                  </a:cxn>
                  <a:cxn ang="0">
                    <a:pos x="0" y="7"/>
                  </a:cxn>
                  <a:cxn ang="0">
                    <a:pos x="0" y="7"/>
                  </a:cxn>
                  <a:cxn ang="0">
                    <a:pos x="0" y="7"/>
                  </a:cxn>
                </a:cxnLst>
                <a:rect l="0" t="0" r="r" b="b"/>
                <a:pathLst>
                  <a:path h="7">
                    <a:moveTo>
                      <a:pt x="0" y="7"/>
                    </a:moveTo>
                    <a:lnTo>
                      <a:pt x="0" y="7"/>
                    </a:lnTo>
                    <a:lnTo>
                      <a:pt x="0" y="7"/>
                    </a:lnTo>
                    <a:lnTo>
                      <a:pt x="0" y="7"/>
                    </a:lnTo>
                    <a:lnTo>
                      <a:pt x="0" y="0"/>
                    </a:lnTo>
                    <a:lnTo>
                      <a:pt x="0" y="7"/>
                    </a:lnTo>
                    <a:lnTo>
                      <a:pt x="0" y="7"/>
                    </a:lnTo>
                    <a:lnTo>
                      <a:pt x="0" y="7"/>
                    </a:lnTo>
                    <a:lnTo>
                      <a:pt x="0" y="7"/>
                    </a:lnTo>
                  </a:path>
                </a:pathLst>
              </a:custGeom>
              <a:noFill/>
              <a:ln w="0">
                <a:solidFill>
                  <a:srgbClr val="000000"/>
                </a:solidFill>
                <a:prstDash val="solid"/>
                <a:round/>
                <a:headEnd/>
                <a:tailEnd/>
              </a:ln>
            </p:spPr>
            <p:txBody>
              <a:bodyPr/>
              <a:lstStyle/>
              <a:p>
                <a:endParaRPr lang="en-US" dirty="0"/>
              </a:p>
            </p:txBody>
          </p:sp>
          <p:sp>
            <p:nvSpPr>
              <p:cNvPr id="82271" name="Freeform 14687"/>
              <p:cNvSpPr>
                <a:spLocks/>
              </p:cNvSpPr>
              <p:nvPr/>
            </p:nvSpPr>
            <p:spPr bwMode="auto">
              <a:xfrm>
                <a:off x="1019" y="1563"/>
                <a:ext cx="1" cy="6"/>
              </a:xfrm>
              <a:custGeom>
                <a:avLst/>
                <a:gdLst/>
                <a:ahLst/>
                <a:cxnLst>
                  <a:cxn ang="0">
                    <a:pos x="0" y="6"/>
                  </a:cxn>
                  <a:cxn ang="0">
                    <a:pos x="0" y="0"/>
                  </a:cxn>
                  <a:cxn ang="0">
                    <a:pos x="0" y="0"/>
                  </a:cxn>
                  <a:cxn ang="0">
                    <a:pos x="0" y="0"/>
                  </a:cxn>
                  <a:cxn ang="0">
                    <a:pos x="0" y="0"/>
                  </a:cxn>
                  <a:cxn ang="0">
                    <a:pos x="0" y="6"/>
                  </a:cxn>
                  <a:cxn ang="0">
                    <a:pos x="0" y="6"/>
                  </a:cxn>
                  <a:cxn ang="0">
                    <a:pos x="0" y="6"/>
                  </a:cxn>
                </a:cxnLst>
                <a:rect l="0" t="0" r="r" b="b"/>
                <a:pathLst>
                  <a:path h="6">
                    <a:moveTo>
                      <a:pt x="0" y="6"/>
                    </a:moveTo>
                    <a:lnTo>
                      <a:pt x="0" y="0"/>
                    </a:lnTo>
                    <a:lnTo>
                      <a:pt x="0" y="0"/>
                    </a:lnTo>
                    <a:lnTo>
                      <a:pt x="0" y="0"/>
                    </a:lnTo>
                    <a:lnTo>
                      <a:pt x="0" y="0"/>
                    </a:lnTo>
                    <a:lnTo>
                      <a:pt x="0" y="6"/>
                    </a:lnTo>
                    <a:lnTo>
                      <a:pt x="0" y="6"/>
                    </a:lnTo>
                    <a:lnTo>
                      <a:pt x="0" y="6"/>
                    </a:lnTo>
                  </a:path>
                </a:pathLst>
              </a:custGeom>
              <a:noFill/>
              <a:ln w="0">
                <a:solidFill>
                  <a:srgbClr val="000000"/>
                </a:solidFill>
                <a:prstDash val="solid"/>
                <a:round/>
                <a:headEnd/>
                <a:tailEnd/>
              </a:ln>
            </p:spPr>
            <p:txBody>
              <a:bodyPr/>
              <a:lstStyle/>
              <a:p>
                <a:endParaRPr lang="en-US" dirty="0"/>
              </a:p>
            </p:txBody>
          </p:sp>
          <p:sp>
            <p:nvSpPr>
              <p:cNvPr id="82272" name="Oval 14688"/>
              <p:cNvSpPr>
                <a:spLocks noChangeArrowheads="1"/>
              </p:cNvSpPr>
              <p:nvPr/>
            </p:nvSpPr>
            <p:spPr bwMode="auto">
              <a:xfrm>
                <a:off x="1421" y="3016"/>
                <a:ext cx="1" cy="1"/>
              </a:xfrm>
              <a:prstGeom prst="ellipse">
                <a:avLst/>
              </a:prstGeom>
              <a:noFill/>
              <a:ln w="0">
                <a:solidFill>
                  <a:srgbClr val="000000"/>
                </a:solidFill>
                <a:round/>
                <a:headEnd/>
                <a:tailEnd/>
              </a:ln>
            </p:spPr>
            <p:txBody>
              <a:bodyPr/>
              <a:lstStyle/>
              <a:p>
                <a:endParaRPr lang="en-US" dirty="0"/>
              </a:p>
            </p:txBody>
          </p:sp>
          <p:sp>
            <p:nvSpPr>
              <p:cNvPr id="82273" name="Freeform 14689"/>
              <p:cNvSpPr>
                <a:spLocks/>
              </p:cNvSpPr>
              <p:nvPr/>
            </p:nvSpPr>
            <p:spPr bwMode="auto">
              <a:xfrm>
                <a:off x="1598" y="3192"/>
                <a:ext cx="1" cy="7"/>
              </a:xfrm>
              <a:custGeom>
                <a:avLst/>
                <a:gdLst/>
                <a:ahLst/>
                <a:cxnLst>
                  <a:cxn ang="0">
                    <a:pos x="0" y="7"/>
                  </a:cxn>
                  <a:cxn ang="0">
                    <a:pos x="0" y="7"/>
                  </a:cxn>
                  <a:cxn ang="0">
                    <a:pos x="0" y="7"/>
                  </a:cxn>
                  <a:cxn ang="0">
                    <a:pos x="0" y="7"/>
                  </a:cxn>
                  <a:cxn ang="0">
                    <a:pos x="0" y="0"/>
                  </a:cxn>
                  <a:cxn ang="0">
                    <a:pos x="0" y="7"/>
                  </a:cxn>
                  <a:cxn ang="0">
                    <a:pos x="0" y="7"/>
                  </a:cxn>
                  <a:cxn ang="0">
                    <a:pos x="0" y="7"/>
                  </a:cxn>
                  <a:cxn ang="0">
                    <a:pos x="0" y="7"/>
                  </a:cxn>
                </a:cxnLst>
                <a:rect l="0" t="0" r="r" b="b"/>
                <a:pathLst>
                  <a:path h="7">
                    <a:moveTo>
                      <a:pt x="0" y="7"/>
                    </a:moveTo>
                    <a:lnTo>
                      <a:pt x="0" y="7"/>
                    </a:lnTo>
                    <a:lnTo>
                      <a:pt x="0" y="7"/>
                    </a:lnTo>
                    <a:lnTo>
                      <a:pt x="0" y="7"/>
                    </a:lnTo>
                    <a:lnTo>
                      <a:pt x="0" y="0"/>
                    </a:lnTo>
                    <a:lnTo>
                      <a:pt x="0" y="7"/>
                    </a:lnTo>
                    <a:lnTo>
                      <a:pt x="0" y="7"/>
                    </a:lnTo>
                    <a:lnTo>
                      <a:pt x="0" y="7"/>
                    </a:lnTo>
                    <a:lnTo>
                      <a:pt x="0" y="7"/>
                    </a:lnTo>
                  </a:path>
                </a:pathLst>
              </a:custGeom>
              <a:noFill/>
              <a:ln w="0">
                <a:solidFill>
                  <a:srgbClr val="000000"/>
                </a:solidFill>
                <a:prstDash val="solid"/>
                <a:round/>
                <a:headEnd/>
                <a:tailEnd/>
              </a:ln>
            </p:spPr>
            <p:txBody>
              <a:bodyPr/>
              <a:lstStyle/>
              <a:p>
                <a:endParaRPr lang="en-US" dirty="0"/>
              </a:p>
            </p:txBody>
          </p:sp>
          <p:sp>
            <p:nvSpPr>
              <p:cNvPr id="82274" name="Freeform 14690"/>
              <p:cNvSpPr>
                <a:spLocks/>
              </p:cNvSpPr>
              <p:nvPr/>
            </p:nvSpPr>
            <p:spPr bwMode="auto">
              <a:xfrm>
                <a:off x="1459" y="2588"/>
                <a:ext cx="1" cy="7"/>
              </a:xfrm>
              <a:custGeom>
                <a:avLst/>
                <a:gdLst/>
                <a:ahLst/>
                <a:cxnLst>
                  <a:cxn ang="0">
                    <a:pos x="0" y="7"/>
                  </a:cxn>
                  <a:cxn ang="0">
                    <a:pos x="0" y="7"/>
                  </a:cxn>
                  <a:cxn ang="0">
                    <a:pos x="0" y="7"/>
                  </a:cxn>
                  <a:cxn ang="0">
                    <a:pos x="0" y="0"/>
                  </a:cxn>
                  <a:cxn ang="0">
                    <a:pos x="0" y="0"/>
                  </a:cxn>
                  <a:cxn ang="0">
                    <a:pos x="0" y="0"/>
                  </a:cxn>
                  <a:cxn ang="0">
                    <a:pos x="0" y="0"/>
                  </a:cxn>
                  <a:cxn ang="0">
                    <a:pos x="0" y="0"/>
                  </a:cxn>
                  <a:cxn ang="0">
                    <a:pos x="0" y="0"/>
                  </a:cxn>
                  <a:cxn ang="0">
                    <a:pos x="0" y="7"/>
                  </a:cxn>
                  <a:cxn ang="0">
                    <a:pos x="0" y="7"/>
                  </a:cxn>
                  <a:cxn ang="0">
                    <a:pos x="0" y="7"/>
                  </a:cxn>
                </a:cxnLst>
                <a:rect l="0" t="0" r="r" b="b"/>
                <a:pathLst>
                  <a:path h="7">
                    <a:moveTo>
                      <a:pt x="0" y="7"/>
                    </a:moveTo>
                    <a:lnTo>
                      <a:pt x="0" y="7"/>
                    </a:lnTo>
                    <a:lnTo>
                      <a:pt x="0" y="7"/>
                    </a:lnTo>
                    <a:lnTo>
                      <a:pt x="0" y="0"/>
                    </a:lnTo>
                    <a:lnTo>
                      <a:pt x="0" y="0"/>
                    </a:lnTo>
                    <a:lnTo>
                      <a:pt x="0" y="0"/>
                    </a:lnTo>
                    <a:lnTo>
                      <a:pt x="0" y="0"/>
                    </a:lnTo>
                    <a:lnTo>
                      <a:pt x="0" y="0"/>
                    </a:lnTo>
                    <a:lnTo>
                      <a:pt x="0" y="0"/>
                    </a:lnTo>
                    <a:lnTo>
                      <a:pt x="0" y="7"/>
                    </a:lnTo>
                    <a:lnTo>
                      <a:pt x="0" y="7"/>
                    </a:lnTo>
                    <a:lnTo>
                      <a:pt x="0" y="7"/>
                    </a:lnTo>
                  </a:path>
                </a:pathLst>
              </a:custGeom>
              <a:noFill/>
              <a:ln w="0">
                <a:solidFill>
                  <a:srgbClr val="000000"/>
                </a:solidFill>
                <a:prstDash val="solid"/>
                <a:round/>
                <a:headEnd/>
                <a:tailEnd/>
              </a:ln>
            </p:spPr>
            <p:txBody>
              <a:bodyPr/>
              <a:lstStyle/>
              <a:p>
                <a:endParaRPr lang="en-US" dirty="0"/>
              </a:p>
            </p:txBody>
          </p:sp>
          <p:sp>
            <p:nvSpPr>
              <p:cNvPr id="82275" name="Freeform 14691"/>
              <p:cNvSpPr>
                <a:spLocks/>
              </p:cNvSpPr>
              <p:nvPr/>
            </p:nvSpPr>
            <p:spPr bwMode="auto">
              <a:xfrm>
                <a:off x="1189" y="1091"/>
                <a:ext cx="6" cy="7"/>
              </a:xfrm>
              <a:custGeom>
                <a:avLst/>
                <a:gdLst/>
                <a:ahLst/>
                <a:cxnLst>
                  <a:cxn ang="0">
                    <a:pos x="6" y="7"/>
                  </a:cxn>
                  <a:cxn ang="0">
                    <a:pos x="6" y="7"/>
                  </a:cxn>
                  <a:cxn ang="0">
                    <a:pos x="6" y="7"/>
                  </a:cxn>
                  <a:cxn ang="0">
                    <a:pos x="6" y="0"/>
                  </a:cxn>
                  <a:cxn ang="0">
                    <a:pos x="6" y="0"/>
                  </a:cxn>
                  <a:cxn ang="0">
                    <a:pos x="6" y="0"/>
                  </a:cxn>
                  <a:cxn ang="0">
                    <a:pos x="0" y="0"/>
                  </a:cxn>
                  <a:cxn ang="0">
                    <a:pos x="0" y="7"/>
                  </a:cxn>
                  <a:cxn ang="0">
                    <a:pos x="6" y="7"/>
                  </a:cxn>
                </a:cxnLst>
                <a:rect l="0" t="0" r="r" b="b"/>
                <a:pathLst>
                  <a:path w="6" h="7">
                    <a:moveTo>
                      <a:pt x="6" y="7"/>
                    </a:moveTo>
                    <a:lnTo>
                      <a:pt x="6" y="7"/>
                    </a:lnTo>
                    <a:lnTo>
                      <a:pt x="6" y="7"/>
                    </a:lnTo>
                    <a:lnTo>
                      <a:pt x="6" y="0"/>
                    </a:lnTo>
                    <a:lnTo>
                      <a:pt x="6" y="0"/>
                    </a:lnTo>
                    <a:lnTo>
                      <a:pt x="6" y="0"/>
                    </a:lnTo>
                    <a:lnTo>
                      <a:pt x="0" y="0"/>
                    </a:lnTo>
                    <a:lnTo>
                      <a:pt x="0" y="7"/>
                    </a:lnTo>
                    <a:lnTo>
                      <a:pt x="6" y="7"/>
                    </a:lnTo>
                  </a:path>
                </a:pathLst>
              </a:custGeom>
              <a:noFill/>
              <a:ln w="0">
                <a:solidFill>
                  <a:srgbClr val="000000"/>
                </a:solidFill>
                <a:prstDash val="solid"/>
                <a:round/>
                <a:headEnd/>
                <a:tailEnd/>
              </a:ln>
            </p:spPr>
            <p:txBody>
              <a:bodyPr/>
              <a:lstStyle/>
              <a:p>
                <a:endParaRPr lang="en-US" dirty="0"/>
              </a:p>
            </p:txBody>
          </p:sp>
          <p:sp>
            <p:nvSpPr>
              <p:cNvPr id="82276" name="Freeform 14692"/>
              <p:cNvSpPr>
                <a:spLocks/>
              </p:cNvSpPr>
              <p:nvPr/>
            </p:nvSpPr>
            <p:spPr bwMode="auto">
              <a:xfrm>
                <a:off x="1088" y="3161"/>
                <a:ext cx="1" cy="6"/>
              </a:xfrm>
              <a:custGeom>
                <a:avLst/>
                <a:gdLst/>
                <a:ahLst/>
                <a:cxnLst>
                  <a:cxn ang="0">
                    <a:pos x="0" y="6"/>
                  </a:cxn>
                  <a:cxn ang="0">
                    <a:pos x="0" y="6"/>
                  </a:cxn>
                  <a:cxn ang="0">
                    <a:pos x="0" y="6"/>
                  </a:cxn>
                  <a:cxn ang="0">
                    <a:pos x="0" y="6"/>
                  </a:cxn>
                  <a:cxn ang="0">
                    <a:pos x="0" y="6"/>
                  </a:cxn>
                  <a:cxn ang="0">
                    <a:pos x="0" y="6"/>
                  </a:cxn>
                  <a:cxn ang="0">
                    <a:pos x="0" y="0"/>
                  </a:cxn>
                  <a:cxn ang="0">
                    <a:pos x="0" y="0"/>
                  </a:cxn>
                  <a:cxn ang="0">
                    <a:pos x="0" y="6"/>
                  </a:cxn>
                  <a:cxn ang="0">
                    <a:pos x="0" y="6"/>
                  </a:cxn>
                  <a:cxn ang="0">
                    <a:pos x="0" y="6"/>
                  </a:cxn>
                </a:cxnLst>
                <a:rect l="0" t="0" r="r" b="b"/>
                <a:pathLst>
                  <a:path h="6">
                    <a:moveTo>
                      <a:pt x="0" y="6"/>
                    </a:moveTo>
                    <a:lnTo>
                      <a:pt x="0" y="6"/>
                    </a:lnTo>
                    <a:lnTo>
                      <a:pt x="0" y="6"/>
                    </a:lnTo>
                    <a:lnTo>
                      <a:pt x="0" y="6"/>
                    </a:lnTo>
                    <a:lnTo>
                      <a:pt x="0" y="6"/>
                    </a:lnTo>
                    <a:lnTo>
                      <a:pt x="0" y="6"/>
                    </a:lnTo>
                    <a:lnTo>
                      <a:pt x="0" y="0"/>
                    </a:lnTo>
                    <a:lnTo>
                      <a:pt x="0" y="0"/>
                    </a:lnTo>
                    <a:lnTo>
                      <a:pt x="0" y="6"/>
                    </a:lnTo>
                    <a:lnTo>
                      <a:pt x="0" y="6"/>
                    </a:lnTo>
                    <a:lnTo>
                      <a:pt x="0" y="6"/>
                    </a:lnTo>
                  </a:path>
                </a:pathLst>
              </a:custGeom>
              <a:noFill/>
              <a:ln w="0">
                <a:solidFill>
                  <a:srgbClr val="000000"/>
                </a:solidFill>
                <a:prstDash val="solid"/>
                <a:round/>
                <a:headEnd/>
                <a:tailEnd/>
              </a:ln>
            </p:spPr>
            <p:txBody>
              <a:bodyPr/>
              <a:lstStyle/>
              <a:p>
                <a:endParaRPr lang="en-US" dirty="0"/>
              </a:p>
            </p:txBody>
          </p:sp>
          <p:sp>
            <p:nvSpPr>
              <p:cNvPr id="82277" name="Freeform 14693"/>
              <p:cNvSpPr>
                <a:spLocks/>
              </p:cNvSpPr>
              <p:nvPr/>
            </p:nvSpPr>
            <p:spPr bwMode="auto">
              <a:xfrm>
                <a:off x="1390" y="3041"/>
                <a:ext cx="1" cy="7"/>
              </a:xfrm>
              <a:custGeom>
                <a:avLst/>
                <a:gdLst/>
                <a:ahLst/>
                <a:cxnLst>
                  <a:cxn ang="0">
                    <a:pos x="0" y="7"/>
                  </a:cxn>
                  <a:cxn ang="0">
                    <a:pos x="0" y="7"/>
                  </a:cxn>
                  <a:cxn ang="0">
                    <a:pos x="0" y="7"/>
                  </a:cxn>
                  <a:cxn ang="0">
                    <a:pos x="0" y="7"/>
                  </a:cxn>
                  <a:cxn ang="0">
                    <a:pos x="0" y="0"/>
                  </a:cxn>
                  <a:cxn ang="0">
                    <a:pos x="0" y="0"/>
                  </a:cxn>
                  <a:cxn ang="0">
                    <a:pos x="0" y="0"/>
                  </a:cxn>
                  <a:cxn ang="0">
                    <a:pos x="0" y="7"/>
                  </a:cxn>
                  <a:cxn ang="0">
                    <a:pos x="0" y="7"/>
                  </a:cxn>
                  <a:cxn ang="0">
                    <a:pos x="0" y="7"/>
                  </a:cxn>
                </a:cxnLst>
                <a:rect l="0" t="0" r="r" b="b"/>
                <a:pathLst>
                  <a:path h="7">
                    <a:moveTo>
                      <a:pt x="0" y="7"/>
                    </a:moveTo>
                    <a:lnTo>
                      <a:pt x="0" y="7"/>
                    </a:lnTo>
                    <a:lnTo>
                      <a:pt x="0" y="7"/>
                    </a:lnTo>
                    <a:lnTo>
                      <a:pt x="0" y="7"/>
                    </a:lnTo>
                    <a:lnTo>
                      <a:pt x="0" y="0"/>
                    </a:lnTo>
                    <a:lnTo>
                      <a:pt x="0" y="0"/>
                    </a:lnTo>
                    <a:lnTo>
                      <a:pt x="0" y="0"/>
                    </a:lnTo>
                    <a:lnTo>
                      <a:pt x="0" y="7"/>
                    </a:lnTo>
                    <a:lnTo>
                      <a:pt x="0" y="7"/>
                    </a:lnTo>
                    <a:lnTo>
                      <a:pt x="0" y="7"/>
                    </a:lnTo>
                  </a:path>
                </a:pathLst>
              </a:custGeom>
              <a:noFill/>
              <a:ln w="0">
                <a:solidFill>
                  <a:srgbClr val="000000"/>
                </a:solidFill>
                <a:prstDash val="solid"/>
                <a:round/>
                <a:headEnd/>
                <a:tailEnd/>
              </a:ln>
            </p:spPr>
            <p:txBody>
              <a:bodyPr/>
              <a:lstStyle/>
              <a:p>
                <a:endParaRPr lang="en-US" dirty="0"/>
              </a:p>
            </p:txBody>
          </p:sp>
          <p:sp>
            <p:nvSpPr>
              <p:cNvPr id="82278" name="Freeform 14694"/>
              <p:cNvSpPr>
                <a:spLocks/>
              </p:cNvSpPr>
              <p:nvPr/>
            </p:nvSpPr>
            <p:spPr bwMode="auto">
              <a:xfrm>
                <a:off x="1887" y="2601"/>
                <a:ext cx="6" cy="6"/>
              </a:xfrm>
              <a:custGeom>
                <a:avLst/>
                <a:gdLst/>
                <a:ahLst/>
                <a:cxnLst>
                  <a:cxn ang="0">
                    <a:pos x="0" y="6"/>
                  </a:cxn>
                  <a:cxn ang="0">
                    <a:pos x="6" y="6"/>
                  </a:cxn>
                  <a:cxn ang="0">
                    <a:pos x="6" y="6"/>
                  </a:cxn>
                  <a:cxn ang="0">
                    <a:pos x="6" y="6"/>
                  </a:cxn>
                  <a:cxn ang="0">
                    <a:pos x="6" y="6"/>
                  </a:cxn>
                  <a:cxn ang="0">
                    <a:pos x="6" y="0"/>
                  </a:cxn>
                  <a:cxn ang="0">
                    <a:pos x="6" y="6"/>
                  </a:cxn>
                  <a:cxn ang="0">
                    <a:pos x="0" y="6"/>
                  </a:cxn>
                  <a:cxn ang="0">
                    <a:pos x="0" y="6"/>
                  </a:cxn>
                  <a:cxn ang="0">
                    <a:pos x="0" y="6"/>
                  </a:cxn>
                </a:cxnLst>
                <a:rect l="0" t="0" r="r" b="b"/>
                <a:pathLst>
                  <a:path w="6" h="6">
                    <a:moveTo>
                      <a:pt x="0" y="6"/>
                    </a:moveTo>
                    <a:lnTo>
                      <a:pt x="6" y="6"/>
                    </a:lnTo>
                    <a:lnTo>
                      <a:pt x="6" y="6"/>
                    </a:lnTo>
                    <a:lnTo>
                      <a:pt x="6" y="6"/>
                    </a:lnTo>
                    <a:lnTo>
                      <a:pt x="6" y="6"/>
                    </a:lnTo>
                    <a:lnTo>
                      <a:pt x="6" y="0"/>
                    </a:lnTo>
                    <a:lnTo>
                      <a:pt x="6" y="6"/>
                    </a:lnTo>
                    <a:lnTo>
                      <a:pt x="0" y="6"/>
                    </a:lnTo>
                    <a:lnTo>
                      <a:pt x="0" y="6"/>
                    </a:lnTo>
                    <a:lnTo>
                      <a:pt x="0" y="6"/>
                    </a:lnTo>
                  </a:path>
                </a:pathLst>
              </a:custGeom>
              <a:noFill/>
              <a:ln w="0">
                <a:solidFill>
                  <a:srgbClr val="000000"/>
                </a:solidFill>
                <a:prstDash val="solid"/>
                <a:round/>
                <a:headEnd/>
                <a:tailEnd/>
              </a:ln>
            </p:spPr>
            <p:txBody>
              <a:bodyPr/>
              <a:lstStyle/>
              <a:p>
                <a:endParaRPr lang="en-US" dirty="0"/>
              </a:p>
            </p:txBody>
          </p:sp>
          <p:sp>
            <p:nvSpPr>
              <p:cNvPr id="82279" name="Freeform 14695"/>
              <p:cNvSpPr>
                <a:spLocks/>
              </p:cNvSpPr>
              <p:nvPr/>
            </p:nvSpPr>
            <p:spPr bwMode="auto">
              <a:xfrm>
                <a:off x="2415" y="3350"/>
                <a:ext cx="1" cy="6"/>
              </a:xfrm>
              <a:custGeom>
                <a:avLst/>
                <a:gdLst/>
                <a:ahLst/>
                <a:cxnLst>
                  <a:cxn ang="0">
                    <a:pos x="0" y="6"/>
                  </a:cxn>
                  <a:cxn ang="0">
                    <a:pos x="0" y="6"/>
                  </a:cxn>
                  <a:cxn ang="0">
                    <a:pos x="0" y="6"/>
                  </a:cxn>
                  <a:cxn ang="0">
                    <a:pos x="0" y="0"/>
                  </a:cxn>
                  <a:cxn ang="0">
                    <a:pos x="0" y="0"/>
                  </a:cxn>
                  <a:cxn ang="0">
                    <a:pos x="0" y="0"/>
                  </a:cxn>
                  <a:cxn ang="0">
                    <a:pos x="0" y="0"/>
                  </a:cxn>
                  <a:cxn ang="0">
                    <a:pos x="0" y="0"/>
                  </a:cxn>
                  <a:cxn ang="0">
                    <a:pos x="0" y="0"/>
                  </a:cxn>
                  <a:cxn ang="0">
                    <a:pos x="0" y="0"/>
                  </a:cxn>
                  <a:cxn ang="0">
                    <a:pos x="0" y="6"/>
                  </a:cxn>
                </a:cxnLst>
                <a:rect l="0" t="0" r="r" b="b"/>
                <a:pathLst>
                  <a:path h="6">
                    <a:moveTo>
                      <a:pt x="0" y="6"/>
                    </a:moveTo>
                    <a:lnTo>
                      <a:pt x="0" y="6"/>
                    </a:lnTo>
                    <a:lnTo>
                      <a:pt x="0" y="6"/>
                    </a:lnTo>
                    <a:lnTo>
                      <a:pt x="0" y="0"/>
                    </a:lnTo>
                    <a:lnTo>
                      <a:pt x="0" y="0"/>
                    </a:lnTo>
                    <a:lnTo>
                      <a:pt x="0" y="0"/>
                    </a:lnTo>
                    <a:lnTo>
                      <a:pt x="0" y="0"/>
                    </a:lnTo>
                    <a:lnTo>
                      <a:pt x="0" y="0"/>
                    </a:lnTo>
                    <a:lnTo>
                      <a:pt x="0" y="0"/>
                    </a:lnTo>
                    <a:lnTo>
                      <a:pt x="0" y="0"/>
                    </a:lnTo>
                    <a:lnTo>
                      <a:pt x="0" y="6"/>
                    </a:lnTo>
                  </a:path>
                </a:pathLst>
              </a:custGeom>
              <a:noFill/>
              <a:ln w="0">
                <a:solidFill>
                  <a:srgbClr val="000000"/>
                </a:solidFill>
                <a:prstDash val="solid"/>
                <a:round/>
                <a:headEnd/>
                <a:tailEnd/>
              </a:ln>
            </p:spPr>
            <p:txBody>
              <a:bodyPr/>
              <a:lstStyle/>
              <a:p>
                <a:endParaRPr lang="en-US" dirty="0"/>
              </a:p>
            </p:txBody>
          </p:sp>
          <p:sp>
            <p:nvSpPr>
              <p:cNvPr id="82280" name="Freeform 14696"/>
              <p:cNvSpPr>
                <a:spLocks/>
              </p:cNvSpPr>
              <p:nvPr/>
            </p:nvSpPr>
            <p:spPr bwMode="auto">
              <a:xfrm>
                <a:off x="1101" y="1576"/>
                <a:ext cx="6" cy="1"/>
              </a:xfrm>
              <a:custGeom>
                <a:avLst/>
                <a:gdLst/>
                <a:ahLst/>
                <a:cxnLst>
                  <a:cxn ang="0">
                    <a:pos x="0" y="0"/>
                  </a:cxn>
                  <a:cxn ang="0">
                    <a:pos x="6" y="0"/>
                  </a:cxn>
                  <a:cxn ang="0">
                    <a:pos x="6" y="0"/>
                  </a:cxn>
                  <a:cxn ang="0">
                    <a:pos x="6" y="0"/>
                  </a:cxn>
                  <a:cxn ang="0">
                    <a:pos x="0" y="0"/>
                  </a:cxn>
                  <a:cxn ang="0">
                    <a:pos x="0" y="0"/>
                  </a:cxn>
                  <a:cxn ang="0">
                    <a:pos x="0" y="0"/>
                  </a:cxn>
                  <a:cxn ang="0">
                    <a:pos x="0" y="0"/>
                  </a:cxn>
                  <a:cxn ang="0">
                    <a:pos x="0" y="0"/>
                  </a:cxn>
                </a:cxnLst>
                <a:rect l="0" t="0" r="r" b="b"/>
                <a:pathLst>
                  <a:path w="6">
                    <a:moveTo>
                      <a:pt x="0" y="0"/>
                    </a:moveTo>
                    <a:lnTo>
                      <a:pt x="6" y="0"/>
                    </a:lnTo>
                    <a:lnTo>
                      <a:pt x="6" y="0"/>
                    </a:lnTo>
                    <a:lnTo>
                      <a:pt x="6" y="0"/>
                    </a:lnTo>
                    <a:lnTo>
                      <a:pt x="0" y="0"/>
                    </a:lnTo>
                    <a:lnTo>
                      <a:pt x="0" y="0"/>
                    </a:lnTo>
                    <a:lnTo>
                      <a:pt x="0" y="0"/>
                    </a:lnTo>
                    <a:lnTo>
                      <a:pt x="0" y="0"/>
                    </a:lnTo>
                    <a:lnTo>
                      <a:pt x="0" y="0"/>
                    </a:lnTo>
                  </a:path>
                </a:pathLst>
              </a:custGeom>
              <a:noFill/>
              <a:ln w="0">
                <a:solidFill>
                  <a:srgbClr val="000000"/>
                </a:solidFill>
                <a:prstDash val="solid"/>
                <a:round/>
                <a:headEnd/>
                <a:tailEnd/>
              </a:ln>
            </p:spPr>
            <p:txBody>
              <a:bodyPr/>
              <a:lstStyle/>
              <a:p>
                <a:endParaRPr lang="en-US" dirty="0"/>
              </a:p>
            </p:txBody>
          </p:sp>
          <p:sp>
            <p:nvSpPr>
              <p:cNvPr id="82281" name="Freeform 14697"/>
              <p:cNvSpPr>
                <a:spLocks/>
              </p:cNvSpPr>
              <p:nvPr/>
            </p:nvSpPr>
            <p:spPr bwMode="auto">
              <a:xfrm>
                <a:off x="2069" y="1953"/>
                <a:ext cx="1" cy="1"/>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path>
                </a:pathLst>
              </a:custGeom>
              <a:noFill/>
              <a:ln w="0">
                <a:solidFill>
                  <a:srgbClr val="000000"/>
                </a:solidFill>
                <a:prstDash val="solid"/>
                <a:round/>
                <a:headEnd/>
                <a:tailEnd/>
              </a:ln>
            </p:spPr>
            <p:txBody>
              <a:bodyPr/>
              <a:lstStyle/>
              <a:p>
                <a:endParaRPr lang="en-US" dirty="0"/>
              </a:p>
            </p:txBody>
          </p:sp>
          <p:sp>
            <p:nvSpPr>
              <p:cNvPr id="82282" name="Freeform 14698"/>
              <p:cNvSpPr>
                <a:spLocks/>
              </p:cNvSpPr>
              <p:nvPr/>
            </p:nvSpPr>
            <p:spPr bwMode="auto">
              <a:xfrm>
                <a:off x="2447" y="2809"/>
                <a:ext cx="1" cy="6"/>
              </a:xfrm>
              <a:custGeom>
                <a:avLst/>
                <a:gdLst/>
                <a:ahLst/>
                <a:cxnLst>
                  <a:cxn ang="0">
                    <a:pos x="0" y="6"/>
                  </a:cxn>
                  <a:cxn ang="0">
                    <a:pos x="0" y="6"/>
                  </a:cxn>
                  <a:cxn ang="0">
                    <a:pos x="0" y="6"/>
                  </a:cxn>
                  <a:cxn ang="0">
                    <a:pos x="0" y="0"/>
                  </a:cxn>
                  <a:cxn ang="0">
                    <a:pos x="0" y="0"/>
                  </a:cxn>
                  <a:cxn ang="0">
                    <a:pos x="0" y="0"/>
                  </a:cxn>
                  <a:cxn ang="0">
                    <a:pos x="0" y="0"/>
                  </a:cxn>
                  <a:cxn ang="0">
                    <a:pos x="0" y="0"/>
                  </a:cxn>
                  <a:cxn ang="0">
                    <a:pos x="0" y="0"/>
                  </a:cxn>
                  <a:cxn ang="0">
                    <a:pos x="0" y="0"/>
                  </a:cxn>
                  <a:cxn ang="0">
                    <a:pos x="0" y="0"/>
                  </a:cxn>
                  <a:cxn ang="0">
                    <a:pos x="0" y="6"/>
                  </a:cxn>
                  <a:cxn ang="0">
                    <a:pos x="0" y="6"/>
                  </a:cxn>
                </a:cxnLst>
                <a:rect l="0" t="0" r="r" b="b"/>
                <a:pathLst>
                  <a:path h="6">
                    <a:moveTo>
                      <a:pt x="0" y="6"/>
                    </a:moveTo>
                    <a:lnTo>
                      <a:pt x="0" y="6"/>
                    </a:lnTo>
                    <a:lnTo>
                      <a:pt x="0" y="6"/>
                    </a:lnTo>
                    <a:lnTo>
                      <a:pt x="0" y="0"/>
                    </a:lnTo>
                    <a:lnTo>
                      <a:pt x="0" y="0"/>
                    </a:lnTo>
                    <a:lnTo>
                      <a:pt x="0" y="0"/>
                    </a:lnTo>
                    <a:lnTo>
                      <a:pt x="0" y="0"/>
                    </a:lnTo>
                    <a:lnTo>
                      <a:pt x="0" y="0"/>
                    </a:lnTo>
                    <a:lnTo>
                      <a:pt x="0" y="0"/>
                    </a:lnTo>
                    <a:lnTo>
                      <a:pt x="0" y="0"/>
                    </a:lnTo>
                    <a:lnTo>
                      <a:pt x="0" y="0"/>
                    </a:lnTo>
                    <a:lnTo>
                      <a:pt x="0" y="6"/>
                    </a:lnTo>
                    <a:lnTo>
                      <a:pt x="0" y="6"/>
                    </a:lnTo>
                  </a:path>
                </a:pathLst>
              </a:custGeom>
              <a:noFill/>
              <a:ln w="0">
                <a:solidFill>
                  <a:srgbClr val="000000"/>
                </a:solidFill>
                <a:prstDash val="solid"/>
                <a:round/>
                <a:headEnd/>
                <a:tailEnd/>
              </a:ln>
            </p:spPr>
            <p:txBody>
              <a:bodyPr/>
              <a:lstStyle/>
              <a:p>
                <a:endParaRPr lang="en-US" dirty="0"/>
              </a:p>
            </p:txBody>
          </p:sp>
          <p:sp>
            <p:nvSpPr>
              <p:cNvPr id="82283" name="Freeform 14699"/>
              <p:cNvSpPr>
                <a:spLocks/>
              </p:cNvSpPr>
              <p:nvPr/>
            </p:nvSpPr>
            <p:spPr bwMode="auto">
              <a:xfrm>
                <a:off x="1132" y="588"/>
                <a:ext cx="6" cy="6"/>
              </a:xfrm>
              <a:custGeom>
                <a:avLst/>
                <a:gdLst/>
                <a:ahLst/>
                <a:cxnLst>
                  <a:cxn ang="0">
                    <a:pos x="0" y="6"/>
                  </a:cxn>
                  <a:cxn ang="0">
                    <a:pos x="0" y="6"/>
                  </a:cxn>
                  <a:cxn ang="0">
                    <a:pos x="0" y="6"/>
                  </a:cxn>
                  <a:cxn ang="0">
                    <a:pos x="6" y="6"/>
                  </a:cxn>
                  <a:cxn ang="0">
                    <a:pos x="6" y="0"/>
                  </a:cxn>
                  <a:cxn ang="0">
                    <a:pos x="0" y="0"/>
                  </a:cxn>
                  <a:cxn ang="0">
                    <a:pos x="0" y="6"/>
                  </a:cxn>
                  <a:cxn ang="0">
                    <a:pos x="0" y="6"/>
                  </a:cxn>
                  <a:cxn ang="0">
                    <a:pos x="0" y="6"/>
                  </a:cxn>
                  <a:cxn ang="0">
                    <a:pos x="0" y="6"/>
                  </a:cxn>
                </a:cxnLst>
                <a:rect l="0" t="0" r="r" b="b"/>
                <a:pathLst>
                  <a:path w="6" h="6">
                    <a:moveTo>
                      <a:pt x="0" y="6"/>
                    </a:moveTo>
                    <a:lnTo>
                      <a:pt x="0" y="6"/>
                    </a:lnTo>
                    <a:lnTo>
                      <a:pt x="0" y="6"/>
                    </a:lnTo>
                    <a:lnTo>
                      <a:pt x="6" y="6"/>
                    </a:lnTo>
                    <a:lnTo>
                      <a:pt x="6" y="0"/>
                    </a:lnTo>
                    <a:lnTo>
                      <a:pt x="0" y="0"/>
                    </a:lnTo>
                    <a:lnTo>
                      <a:pt x="0" y="6"/>
                    </a:lnTo>
                    <a:lnTo>
                      <a:pt x="0" y="6"/>
                    </a:lnTo>
                    <a:lnTo>
                      <a:pt x="0" y="6"/>
                    </a:lnTo>
                    <a:lnTo>
                      <a:pt x="0" y="6"/>
                    </a:lnTo>
                  </a:path>
                </a:pathLst>
              </a:custGeom>
              <a:noFill/>
              <a:ln w="0">
                <a:solidFill>
                  <a:srgbClr val="000000"/>
                </a:solidFill>
                <a:prstDash val="solid"/>
                <a:round/>
                <a:headEnd/>
                <a:tailEnd/>
              </a:ln>
            </p:spPr>
            <p:txBody>
              <a:bodyPr/>
              <a:lstStyle/>
              <a:p>
                <a:endParaRPr lang="en-US" dirty="0"/>
              </a:p>
            </p:txBody>
          </p:sp>
          <p:sp>
            <p:nvSpPr>
              <p:cNvPr id="82284" name="Oval 14700"/>
              <p:cNvSpPr>
                <a:spLocks noChangeArrowheads="1"/>
              </p:cNvSpPr>
              <p:nvPr/>
            </p:nvSpPr>
            <p:spPr bwMode="auto">
              <a:xfrm>
                <a:off x="1170" y="1079"/>
                <a:ext cx="1" cy="1"/>
              </a:xfrm>
              <a:prstGeom prst="ellipse">
                <a:avLst/>
              </a:prstGeom>
              <a:noFill/>
              <a:ln w="0">
                <a:solidFill>
                  <a:srgbClr val="000000"/>
                </a:solidFill>
                <a:round/>
                <a:headEnd/>
                <a:tailEnd/>
              </a:ln>
            </p:spPr>
            <p:txBody>
              <a:bodyPr/>
              <a:lstStyle/>
              <a:p>
                <a:endParaRPr lang="en-US" dirty="0"/>
              </a:p>
            </p:txBody>
          </p:sp>
          <p:sp>
            <p:nvSpPr>
              <p:cNvPr id="82285" name="Freeform 14701"/>
              <p:cNvSpPr>
                <a:spLocks/>
              </p:cNvSpPr>
              <p:nvPr/>
            </p:nvSpPr>
            <p:spPr bwMode="auto">
              <a:xfrm>
                <a:off x="1610" y="3217"/>
                <a:ext cx="6" cy="7"/>
              </a:xfrm>
              <a:custGeom>
                <a:avLst/>
                <a:gdLst/>
                <a:ahLst/>
                <a:cxnLst>
                  <a:cxn ang="0">
                    <a:pos x="0" y="7"/>
                  </a:cxn>
                  <a:cxn ang="0">
                    <a:pos x="0" y="7"/>
                  </a:cxn>
                  <a:cxn ang="0">
                    <a:pos x="0" y="7"/>
                  </a:cxn>
                  <a:cxn ang="0">
                    <a:pos x="6" y="7"/>
                  </a:cxn>
                  <a:cxn ang="0">
                    <a:pos x="6" y="0"/>
                  </a:cxn>
                  <a:cxn ang="0">
                    <a:pos x="6" y="0"/>
                  </a:cxn>
                  <a:cxn ang="0">
                    <a:pos x="6" y="0"/>
                  </a:cxn>
                  <a:cxn ang="0">
                    <a:pos x="0" y="0"/>
                  </a:cxn>
                  <a:cxn ang="0">
                    <a:pos x="0" y="7"/>
                  </a:cxn>
                  <a:cxn ang="0">
                    <a:pos x="0" y="7"/>
                  </a:cxn>
                  <a:cxn ang="0">
                    <a:pos x="0" y="7"/>
                  </a:cxn>
                </a:cxnLst>
                <a:rect l="0" t="0" r="r" b="b"/>
                <a:pathLst>
                  <a:path w="6" h="7">
                    <a:moveTo>
                      <a:pt x="0" y="7"/>
                    </a:moveTo>
                    <a:lnTo>
                      <a:pt x="0" y="7"/>
                    </a:lnTo>
                    <a:lnTo>
                      <a:pt x="0" y="7"/>
                    </a:lnTo>
                    <a:lnTo>
                      <a:pt x="6" y="7"/>
                    </a:lnTo>
                    <a:lnTo>
                      <a:pt x="6" y="0"/>
                    </a:lnTo>
                    <a:lnTo>
                      <a:pt x="6" y="0"/>
                    </a:lnTo>
                    <a:lnTo>
                      <a:pt x="6" y="0"/>
                    </a:lnTo>
                    <a:lnTo>
                      <a:pt x="0" y="0"/>
                    </a:lnTo>
                    <a:lnTo>
                      <a:pt x="0" y="7"/>
                    </a:lnTo>
                    <a:lnTo>
                      <a:pt x="0" y="7"/>
                    </a:lnTo>
                    <a:lnTo>
                      <a:pt x="0" y="7"/>
                    </a:lnTo>
                  </a:path>
                </a:pathLst>
              </a:custGeom>
              <a:noFill/>
              <a:ln w="0">
                <a:solidFill>
                  <a:srgbClr val="000000"/>
                </a:solidFill>
                <a:prstDash val="solid"/>
                <a:round/>
                <a:headEnd/>
                <a:tailEnd/>
              </a:ln>
            </p:spPr>
            <p:txBody>
              <a:bodyPr/>
              <a:lstStyle/>
              <a:p>
                <a:endParaRPr lang="en-US" dirty="0"/>
              </a:p>
            </p:txBody>
          </p:sp>
          <p:sp>
            <p:nvSpPr>
              <p:cNvPr id="82286" name="Freeform 14702"/>
              <p:cNvSpPr>
                <a:spLocks/>
              </p:cNvSpPr>
              <p:nvPr/>
            </p:nvSpPr>
            <p:spPr bwMode="auto">
              <a:xfrm>
                <a:off x="1107" y="1576"/>
                <a:ext cx="6" cy="1"/>
              </a:xfrm>
              <a:custGeom>
                <a:avLst/>
                <a:gdLst/>
                <a:ahLst/>
                <a:cxnLst>
                  <a:cxn ang="0">
                    <a:pos x="0" y="0"/>
                  </a:cxn>
                  <a:cxn ang="0">
                    <a:pos x="6" y="0"/>
                  </a:cxn>
                  <a:cxn ang="0">
                    <a:pos x="6" y="0"/>
                  </a:cxn>
                  <a:cxn ang="0">
                    <a:pos x="6" y="0"/>
                  </a:cxn>
                  <a:cxn ang="0">
                    <a:pos x="6" y="0"/>
                  </a:cxn>
                  <a:cxn ang="0">
                    <a:pos x="0" y="0"/>
                  </a:cxn>
                  <a:cxn ang="0">
                    <a:pos x="0" y="0"/>
                  </a:cxn>
                  <a:cxn ang="0">
                    <a:pos x="0" y="0"/>
                  </a:cxn>
                  <a:cxn ang="0">
                    <a:pos x="0" y="0"/>
                  </a:cxn>
                  <a:cxn ang="0">
                    <a:pos x="0" y="0"/>
                  </a:cxn>
                </a:cxnLst>
                <a:rect l="0" t="0" r="r" b="b"/>
                <a:pathLst>
                  <a:path w="6">
                    <a:moveTo>
                      <a:pt x="0" y="0"/>
                    </a:moveTo>
                    <a:lnTo>
                      <a:pt x="6" y="0"/>
                    </a:lnTo>
                    <a:lnTo>
                      <a:pt x="6" y="0"/>
                    </a:lnTo>
                    <a:lnTo>
                      <a:pt x="6" y="0"/>
                    </a:lnTo>
                    <a:lnTo>
                      <a:pt x="6" y="0"/>
                    </a:lnTo>
                    <a:lnTo>
                      <a:pt x="0" y="0"/>
                    </a:lnTo>
                    <a:lnTo>
                      <a:pt x="0" y="0"/>
                    </a:lnTo>
                    <a:lnTo>
                      <a:pt x="0" y="0"/>
                    </a:lnTo>
                    <a:lnTo>
                      <a:pt x="0" y="0"/>
                    </a:lnTo>
                    <a:lnTo>
                      <a:pt x="0" y="0"/>
                    </a:lnTo>
                  </a:path>
                </a:pathLst>
              </a:custGeom>
              <a:noFill/>
              <a:ln w="0">
                <a:solidFill>
                  <a:srgbClr val="000000"/>
                </a:solidFill>
                <a:prstDash val="solid"/>
                <a:round/>
                <a:headEnd/>
                <a:tailEnd/>
              </a:ln>
            </p:spPr>
            <p:txBody>
              <a:bodyPr/>
              <a:lstStyle/>
              <a:p>
                <a:endParaRPr lang="en-US" dirty="0"/>
              </a:p>
            </p:txBody>
          </p:sp>
          <p:sp>
            <p:nvSpPr>
              <p:cNvPr id="82287" name="Freeform 14703"/>
              <p:cNvSpPr>
                <a:spLocks/>
              </p:cNvSpPr>
              <p:nvPr/>
            </p:nvSpPr>
            <p:spPr bwMode="auto">
              <a:xfrm>
                <a:off x="1208" y="1047"/>
                <a:ext cx="6" cy="7"/>
              </a:xfrm>
              <a:custGeom>
                <a:avLst/>
                <a:gdLst/>
                <a:ahLst/>
                <a:cxnLst>
                  <a:cxn ang="0">
                    <a:pos x="0" y="7"/>
                  </a:cxn>
                  <a:cxn ang="0">
                    <a:pos x="6" y="7"/>
                  </a:cxn>
                  <a:cxn ang="0">
                    <a:pos x="6" y="0"/>
                  </a:cxn>
                  <a:cxn ang="0">
                    <a:pos x="6" y="0"/>
                  </a:cxn>
                  <a:cxn ang="0">
                    <a:pos x="6" y="0"/>
                  </a:cxn>
                  <a:cxn ang="0">
                    <a:pos x="6" y="0"/>
                  </a:cxn>
                  <a:cxn ang="0">
                    <a:pos x="0" y="0"/>
                  </a:cxn>
                  <a:cxn ang="0">
                    <a:pos x="0" y="7"/>
                  </a:cxn>
                  <a:cxn ang="0">
                    <a:pos x="0" y="7"/>
                  </a:cxn>
                </a:cxnLst>
                <a:rect l="0" t="0" r="r" b="b"/>
                <a:pathLst>
                  <a:path w="6" h="7">
                    <a:moveTo>
                      <a:pt x="0" y="7"/>
                    </a:moveTo>
                    <a:lnTo>
                      <a:pt x="6" y="7"/>
                    </a:lnTo>
                    <a:lnTo>
                      <a:pt x="6" y="0"/>
                    </a:lnTo>
                    <a:lnTo>
                      <a:pt x="6" y="0"/>
                    </a:lnTo>
                    <a:lnTo>
                      <a:pt x="6" y="0"/>
                    </a:lnTo>
                    <a:lnTo>
                      <a:pt x="6" y="0"/>
                    </a:lnTo>
                    <a:lnTo>
                      <a:pt x="0" y="0"/>
                    </a:lnTo>
                    <a:lnTo>
                      <a:pt x="0" y="7"/>
                    </a:lnTo>
                    <a:lnTo>
                      <a:pt x="0" y="7"/>
                    </a:lnTo>
                  </a:path>
                </a:pathLst>
              </a:custGeom>
              <a:noFill/>
              <a:ln w="0">
                <a:solidFill>
                  <a:srgbClr val="000000"/>
                </a:solidFill>
                <a:prstDash val="solid"/>
                <a:round/>
                <a:headEnd/>
                <a:tailEnd/>
              </a:ln>
            </p:spPr>
            <p:txBody>
              <a:bodyPr/>
              <a:lstStyle/>
              <a:p>
                <a:endParaRPr lang="en-US" dirty="0"/>
              </a:p>
            </p:txBody>
          </p:sp>
          <p:sp>
            <p:nvSpPr>
              <p:cNvPr id="82288" name="Freeform 14704"/>
              <p:cNvSpPr>
                <a:spLocks/>
              </p:cNvSpPr>
              <p:nvPr/>
            </p:nvSpPr>
            <p:spPr bwMode="auto">
              <a:xfrm>
                <a:off x="1277" y="802"/>
                <a:ext cx="1" cy="1"/>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path>
                </a:pathLst>
              </a:custGeom>
              <a:noFill/>
              <a:ln w="0">
                <a:solidFill>
                  <a:srgbClr val="000000"/>
                </a:solidFill>
                <a:prstDash val="solid"/>
                <a:round/>
                <a:headEnd/>
                <a:tailEnd/>
              </a:ln>
            </p:spPr>
            <p:txBody>
              <a:bodyPr/>
              <a:lstStyle/>
              <a:p>
                <a:endParaRPr lang="en-US" dirty="0"/>
              </a:p>
            </p:txBody>
          </p:sp>
          <p:sp>
            <p:nvSpPr>
              <p:cNvPr id="82289" name="Freeform 14705"/>
              <p:cNvSpPr>
                <a:spLocks/>
              </p:cNvSpPr>
              <p:nvPr/>
            </p:nvSpPr>
            <p:spPr bwMode="auto">
              <a:xfrm>
                <a:off x="1082" y="2790"/>
                <a:ext cx="1" cy="1"/>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lnTo>
                      <a:pt x="0" y="0"/>
                    </a:lnTo>
                    <a:lnTo>
                      <a:pt x="0" y="0"/>
                    </a:lnTo>
                  </a:path>
                </a:pathLst>
              </a:custGeom>
              <a:noFill/>
              <a:ln w="0">
                <a:solidFill>
                  <a:srgbClr val="000000"/>
                </a:solidFill>
                <a:prstDash val="solid"/>
                <a:round/>
                <a:headEnd/>
                <a:tailEnd/>
              </a:ln>
            </p:spPr>
            <p:txBody>
              <a:bodyPr/>
              <a:lstStyle/>
              <a:p>
                <a:endParaRPr lang="en-US" dirty="0"/>
              </a:p>
            </p:txBody>
          </p:sp>
          <p:sp>
            <p:nvSpPr>
              <p:cNvPr id="82290" name="Freeform 14706"/>
              <p:cNvSpPr>
                <a:spLocks/>
              </p:cNvSpPr>
              <p:nvPr/>
            </p:nvSpPr>
            <p:spPr bwMode="auto">
              <a:xfrm>
                <a:off x="2057" y="1953"/>
                <a:ext cx="6" cy="1"/>
              </a:xfrm>
              <a:custGeom>
                <a:avLst/>
                <a:gdLst/>
                <a:ahLst/>
                <a:cxnLst>
                  <a:cxn ang="0">
                    <a:pos x="6" y="0"/>
                  </a:cxn>
                  <a:cxn ang="0">
                    <a:pos x="6" y="0"/>
                  </a:cxn>
                  <a:cxn ang="0">
                    <a:pos x="0" y="0"/>
                  </a:cxn>
                  <a:cxn ang="0">
                    <a:pos x="0" y="0"/>
                  </a:cxn>
                  <a:cxn ang="0">
                    <a:pos x="0" y="0"/>
                  </a:cxn>
                  <a:cxn ang="0">
                    <a:pos x="0" y="0"/>
                  </a:cxn>
                  <a:cxn ang="0">
                    <a:pos x="6" y="0"/>
                  </a:cxn>
                  <a:cxn ang="0">
                    <a:pos x="6" y="0"/>
                  </a:cxn>
                  <a:cxn ang="0">
                    <a:pos x="6" y="0"/>
                  </a:cxn>
                  <a:cxn ang="0">
                    <a:pos x="6" y="0"/>
                  </a:cxn>
                </a:cxnLst>
                <a:rect l="0" t="0" r="r" b="b"/>
                <a:pathLst>
                  <a:path w="6">
                    <a:moveTo>
                      <a:pt x="6" y="0"/>
                    </a:moveTo>
                    <a:lnTo>
                      <a:pt x="6" y="0"/>
                    </a:lnTo>
                    <a:lnTo>
                      <a:pt x="0" y="0"/>
                    </a:lnTo>
                    <a:lnTo>
                      <a:pt x="0" y="0"/>
                    </a:lnTo>
                    <a:lnTo>
                      <a:pt x="0" y="0"/>
                    </a:lnTo>
                    <a:lnTo>
                      <a:pt x="0" y="0"/>
                    </a:lnTo>
                    <a:lnTo>
                      <a:pt x="6" y="0"/>
                    </a:lnTo>
                    <a:lnTo>
                      <a:pt x="6" y="0"/>
                    </a:lnTo>
                    <a:lnTo>
                      <a:pt x="6" y="0"/>
                    </a:lnTo>
                    <a:lnTo>
                      <a:pt x="6" y="0"/>
                    </a:lnTo>
                  </a:path>
                </a:pathLst>
              </a:custGeom>
              <a:noFill/>
              <a:ln w="0">
                <a:solidFill>
                  <a:srgbClr val="000000"/>
                </a:solidFill>
                <a:prstDash val="solid"/>
                <a:round/>
                <a:headEnd/>
                <a:tailEnd/>
              </a:ln>
            </p:spPr>
            <p:txBody>
              <a:bodyPr/>
              <a:lstStyle/>
              <a:p>
                <a:endParaRPr lang="en-US" dirty="0"/>
              </a:p>
            </p:txBody>
          </p:sp>
          <p:sp>
            <p:nvSpPr>
              <p:cNvPr id="82291" name="Freeform 14707"/>
              <p:cNvSpPr>
                <a:spLocks/>
              </p:cNvSpPr>
              <p:nvPr/>
            </p:nvSpPr>
            <p:spPr bwMode="auto">
              <a:xfrm>
                <a:off x="1107" y="1569"/>
                <a:ext cx="1" cy="1"/>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lnTo>
                      <a:pt x="0" y="0"/>
                    </a:lnTo>
                    <a:lnTo>
                      <a:pt x="0" y="0"/>
                    </a:lnTo>
                  </a:path>
                </a:pathLst>
              </a:custGeom>
              <a:noFill/>
              <a:ln w="0">
                <a:solidFill>
                  <a:srgbClr val="000000"/>
                </a:solidFill>
                <a:prstDash val="solid"/>
                <a:round/>
                <a:headEnd/>
                <a:tailEnd/>
              </a:ln>
            </p:spPr>
            <p:txBody>
              <a:bodyPr/>
              <a:lstStyle/>
              <a:p>
                <a:endParaRPr lang="en-US" dirty="0"/>
              </a:p>
            </p:txBody>
          </p:sp>
          <p:sp>
            <p:nvSpPr>
              <p:cNvPr id="82292" name="Freeform 14708"/>
              <p:cNvSpPr>
                <a:spLocks/>
              </p:cNvSpPr>
              <p:nvPr/>
            </p:nvSpPr>
            <p:spPr bwMode="auto">
              <a:xfrm>
                <a:off x="1157" y="2809"/>
                <a:ext cx="1" cy="6"/>
              </a:xfrm>
              <a:custGeom>
                <a:avLst/>
                <a:gdLst/>
                <a:ahLst/>
                <a:cxnLst>
                  <a:cxn ang="0">
                    <a:pos x="0" y="6"/>
                  </a:cxn>
                  <a:cxn ang="0">
                    <a:pos x="0" y="6"/>
                  </a:cxn>
                  <a:cxn ang="0">
                    <a:pos x="0" y="0"/>
                  </a:cxn>
                  <a:cxn ang="0">
                    <a:pos x="0" y="0"/>
                  </a:cxn>
                  <a:cxn ang="0">
                    <a:pos x="0" y="0"/>
                  </a:cxn>
                  <a:cxn ang="0">
                    <a:pos x="0" y="0"/>
                  </a:cxn>
                  <a:cxn ang="0">
                    <a:pos x="0" y="6"/>
                  </a:cxn>
                  <a:cxn ang="0">
                    <a:pos x="0" y="6"/>
                  </a:cxn>
                  <a:cxn ang="0">
                    <a:pos x="0" y="6"/>
                  </a:cxn>
                  <a:cxn ang="0">
                    <a:pos x="0" y="6"/>
                  </a:cxn>
                  <a:cxn ang="0">
                    <a:pos x="0" y="6"/>
                  </a:cxn>
                  <a:cxn ang="0">
                    <a:pos x="0" y="6"/>
                  </a:cxn>
                  <a:cxn ang="0">
                    <a:pos x="0" y="6"/>
                  </a:cxn>
                  <a:cxn ang="0">
                    <a:pos x="0" y="6"/>
                  </a:cxn>
                </a:cxnLst>
                <a:rect l="0" t="0" r="r" b="b"/>
                <a:pathLst>
                  <a:path h="6">
                    <a:moveTo>
                      <a:pt x="0" y="6"/>
                    </a:moveTo>
                    <a:lnTo>
                      <a:pt x="0" y="6"/>
                    </a:lnTo>
                    <a:lnTo>
                      <a:pt x="0" y="0"/>
                    </a:lnTo>
                    <a:lnTo>
                      <a:pt x="0" y="0"/>
                    </a:lnTo>
                    <a:lnTo>
                      <a:pt x="0" y="0"/>
                    </a:lnTo>
                    <a:lnTo>
                      <a:pt x="0" y="0"/>
                    </a:lnTo>
                    <a:lnTo>
                      <a:pt x="0" y="6"/>
                    </a:lnTo>
                    <a:lnTo>
                      <a:pt x="0" y="6"/>
                    </a:lnTo>
                    <a:lnTo>
                      <a:pt x="0" y="6"/>
                    </a:lnTo>
                    <a:lnTo>
                      <a:pt x="0" y="6"/>
                    </a:lnTo>
                    <a:lnTo>
                      <a:pt x="0" y="6"/>
                    </a:lnTo>
                    <a:lnTo>
                      <a:pt x="0" y="6"/>
                    </a:lnTo>
                    <a:lnTo>
                      <a:pt x="0" y="6"/>
                    </a:lnTo>
                    <a:lnTo>
                      <a:pt x="0" y="6"/>
                    </a:lnTo>
                  </a:path>
                </a:pathLst>
              </a:custGeom>
              <a:noFill/>
              <a:ln w="0">
                <a:solidFill>
                  <a:srgbClr val="000000"/>
                </a:solidFill>
                <a:prstDash val="solid"/>
                <a:round/>
                <a:headEnd/>
                <a:tailEnd/>
              </a:ln>
            </p:spPr>
            <p:txBody>
              <a:bodyPr/>
              <a:lstStyle/>
              <a:p>
                <a:endParaRPr lang="en-US" dirty="0"/>
              </a:p>
            </p:txBody>
          </p:sp>
          <p:sp>
            <p:nvSpPr>
              <p:cNvPr id="82293" name="Freeform 14709"/>
              <p:cNvSpPr>
                <a:spLocks/>
              </p:cNvSpPr>
              <p:nvPr/>
            </p:nvSpPr>
            <p:spPr bwMode="auto">
              <a:xfrm>
                <a:off x="2409" y="2261"/>
                <a:ext cx="1" cy="7"/>
              </a:xfrm>
              <a:custGeom>
                <a:avLst/>
                <a:gdLst/>
                <a:ahLst/>
                <a:cxnLst>
                  <a:cxn ang="0">
                    <a:pos x="0" y="7"/>
                  </a:cxn>
                  <a:cxn ang="0">
                    <a:pos x="0" y="7"/>
                  </a:cxn>
                  <a:cxn ang="0">
                    <a:pos x="0" y="0"/>
                  </a:cxn>
                  <a:cxn ang="0">
                    <a:pos x="0" y="0"/>
                  </a:cxn>
                  <a:cxn ang="0">
                    <a:pos x="0" y="0"/>
                  </a:cxn>
                  <a:cxn ang="0">
                    <a:pos x="0" y="0"/>
                  </a:cxn>
                  <a:cxn ang="0">
                    <a:pos x="0" y="0"/>
                  </a:cxn>
                  <a:cxn ang="0">
                    <a:pos x="0" y="0"/>
                  </a:cxn>
                  <a:cxn ang="0">
                    <a:pos x="0" y="0"/>
                  </a:cxn>
                  <a:cxn ang="0">
                    <a:pos x="0" y="0"/>
                  </a:cxn>
                  <a:cxn ang="0">
                    <a:pos x="0" y="0"/>
                  </a:cxn>
                  <a:cxn ang="0">
                    <a:pos x="0" y="7"/>
                  </a:cxn>
                </a:cxnLst>
                <a:rect l="0" t="0" r="r" b="b"/>
                <a:pathLst>
                  <a:path h="7">
                    <a:moveTo>
                      <a:pt x="0" y="7"/>
                    </a:moveTo>
                    <a:lnTo>
                      <a:pt x="0" y="7"/>
                    </a:lnTo>
                    <a:lnTo>
                      <a:pt x="0" y="0"/>
                    </a:lnTo>
                    <a:lnTo>
                      <a:pt x="0" y="0"/>
                    </a:lnTo>
                    <a:lnTo>
                      <a:pt x="0" y="0"/>
                    </a:lnTo>
                    <a:lnTo>
                      <a:pt x="0" y="0"/>
                    </a:lnTo>
                    <a:lnTo>
                      <a:pt x="0" y="0"/>
                    </a:lnTo>
                    <a:lnTo>
                      <a:pt x="0" y="0"/>
                    </a:lnTo>
                    <a:lnTo>
                      <a:pt x="0" y="0"/>
                    </a:lnTo>
                    <a:lnTo>
                      <a:pt x="0" y="0"/>
                    </a:lnTo>
                    <a:lnTo>
                      <a:pt x="0" y="0"/>
                    </a:lnTo>
                    <a:lnTo>
                      <a:pt x="0" y="7"/>
                    </a:lnTo>
                  </a:path>
                </a:pathLst>
              </a:custGeom>
              <a:noFill/>
              <a:ln w="0">
                <a:solidFill>
                  <a:srgbClr val="000000"/>
                </a:solidFill>
                <a:prstDash val="solid"/>
                <a:round/>
                <a:headEnd/>
                <a:tailEnd/>
              </a:ln>
            </p:spPr>
            <p:txBody>
              <a:bodyPr/>
              <a:lstStyle/>
              <a:p>
                <a:endParaRPr lang="en-US" dirty="0"/>
              </a:p>
            </p:txBody>
          </p:sp>
          <p:sp>
            <p:nvSpPr>
              <p:cNvPr id="82294" name="Freeform 14710"/>
              <p:cNvSpPr>
                <a:spLocks/>
              </p:cNvSpPr>
              <p:nvPr/>
            </p:nvSpPr>
            <p:spPr bwMode="auto">
              <a:xfrm>
                <a:off x="1308" y="959"/>
                <a:ext cx="1" cy="1"/>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path>
                </a:pathLst>
              </a:custGeom>
              <a:noFill/>
              <a:ln w="0">
                <a:solidFill>
                  <a:srgbClr val="000000"/>
                </a:solidFill>
                <a:prstDash val="solid"/>
                <a:round/>
                <a:headEnd/>
                <a:tailEnd/>
              </a:ln>
            </p:spPr>
            <p:txBody>
              <a:bodyPr/>
              <a:lstStyle/>
              <a:p>
                <a:endParaRPr lang="en-US" dirty="0"/>
              </a:p>
            </p:txBody>
          </p:sp>
          <p:sp>
            <p:nvSpPr>
              <p:cNvPr id="82295" name="Oval 14711"/>
              <p:cNvSpPr>
                <a:spLocks noChangeArrowheads="1"/>
              </p:cNvSpPr>
              <p:nvPr/>
            </p:nvSpPr>
            <p:spPr bwMode="auto">
              <a:xfrm>
                <a:off x="2063" y="3463"/>
                <a:ext cx="1" cy="1"/>
              </a:xfrm>
              <a:prstGeom prst="ellipse">
                <a:avLst/>
              </a:prstGeom>
              <a:noFill/>
              <a:ln w="0">
                <a:solidFill>
                  <a:srgbClr val="000000"/>
                </a:solidFill>
                <a:round/>
                <a:headEnd/>
                <a:tailEnd/>
              </a:ln>
            </p:spPr>
            <p:txBody>
              <a:bodyPr/>
              <a:lstStyle/>
              <a:p>
                <a:endParaRPr lang="en-US" dirty="0"/>
              </a:p>
            </p:txBody>
          </p:sp>
          <p:sp>
            <p:nvSpPr>
              <p:cNvPr id="82296" name="Freeform 14712"/>
              <p:cNvSpPr>
                <a:spLocks/>
              </p:cNvSpPr>
              <p:nvPr/>
            </p:nvSpPr>
            <p:spPr bwMode="auto">
              <a:xfrm>
                <a:off x="1082" y="2809"/>
                <a:ext cx="1" cy="6"/>
              </a:xfrm>
              <a:custGeom>
                <a:avLst/>
                <a:gdLst/>
                <a:ahLst/>
                <a:cxnLst>
                  <a:cxn ang="0">
                    <a:pos x="0" y="6"/>
                  </a:cxn>
                  <a:cxn ang="0">
                    <a:pos x="0" y="6"/>
                  </a:cxn>
                  <a:cxn ang="0">
                    <a:pos x="0" y="0"/>
                  </a:cxn>
                  <a:cxn ang="0">
                    <a:pos x="0" y="6"/>
                  </a:cxn>
                  <a:cxn ang="0">
                    <a:pos x="0" y="6"/>
                  </a:cxn>
                  <a:cxn ang="0">
                    <a:pos x="0" y="6"/>
                  </a:cxn>
                  <a:cxn ang="0">
                    <a:pos x="0" y="6"/>
                  </a:cxn>
                  <a:cxn ang="0">
                    <a:pos x="0" y="6"/>
                  </a:cxn>
                  <a:cxn ang="0">
                    <a:pos x="0" y="6"/>
                  </a:cxn>
                  <a:cxn ang="0">
                    <a:pos x="0" y="6"/>
                  </a:cxn>
                  <a:cxn ang="0">
                    <a:pos x="0" y="6"/>
                  </a:cxn>
                  <a:cxn ang="0">
                    <a:pos x="0" y="6"/>
                  </a:cxn>
                  <a:cxn ang="0">
                    <a:pos x="0" y="6"/>
                  </a:cxn>
                  <a:cxn ang="0">
                    <a:pos x="0" y="6"/>
                  </a:cxn>
                </a:cxnLst>
                <a:rect l="0" t="0" r="r" b="b"/>
                <a:pathLst>
                  <a:path h="6">
                    <a:moveTo>
                      <a:pt x="0" y="6"/>
                    </a:moveTo>
                    <a:lnTo>
                      <a:pt x="0" y="6"/>
                    </a:lnTo>
                    <a:lnTo>
                      <a:pt x="0" y="0"/>
                    </a:lnTo>
                    <a:lnTo>
                      <a:pt x="0" y="6"/>
                    </a:lnTo>
                    <a:lnTo>
                      <a:pt x="0" y="6"/>
                    </a:lnTo>
                    <a:lnTo>
                      <a:pt x="0" y="6"/>
                    </a:lnTo>
                    <a:lnTo>
                      <a:pt x="0" y="6"/>
                    </a:lnTo>
                    <a:lnTo>
                      <a:pt x="0" y="6"/>
                    </a:lnTo>
                    <a:lnTo>
                      <a:pt x="0" y="6"/>
                    </a:lnTo>
                    <a:lnTo>
                      <a:pt x="0" y="6"/>
                    </a:lnTo>
                    <a:lnTo>
                      <a:pt x="0" y="6"/>
                    </a:lnTo>
                    <a:lnTo>
                      <a:pt x="0" y="6"/>
                    </a:lnTo>
                    <a:lnTo>
                      <a:pt x="0" y="6"/>
                    </a:lnTo>
                    <a:lnTo>
                      <a:pt x="0" y="6"/>
                    </a:lnTo>
                  </a:path>
                </a:pathLst>
              </a:custGeom>
              <a:noFill/>
              <a:ln w="0">
                <a:solidFill>
                  <a:srgbClr val="000000"/>
                </a:solidFill>
                <a:prstDash val="solid"/>
                <a:round/>
                <a:headEnd/>
                <a:tailEnd/>
              </a:ln>
            </p:spPr>
            <p:txBody>
              <a:bodyPr/>
              <a:lstStyle/>
              <a:p>
                <a:endParaRPr lang="en-US" dirty="0"/>
              </a:p>
            </p:txBody>
          </p:sp>
          <p:sp>
            <p:nvSpPr>
              <p:cNvPr id="82297" name="Freeform 14713"/>
              <p:cNvSpPr>
                <a:spLocks/>
              </p:cNvSpPr>
              <p:nvPr/>
            </p:nvSpPr>
            <p:spPr bwMode="auto">
              <a:xfrm>
                <a:off x="2453" y="2444"/>
                <a:ext cx="6" cy="6"/>
              </a:xfrm>
              <a:custGeom>
                <a:avLst/>
                <a:gdLst/>
                <a:ahLst/>
                <a:cxnLst>
                  <a:cxn ang="0">
                    <a:pos x="6" y="6"/>
                  </a:cxn>
                  <a:cxn ang="0">
                    <a:pos x="6" y="6"/>
                  </a:cxn>
                  <a:cxn ang="0">
                    <a:pos x="6" y="6"/>
                  </a:cxn>
                  <a:cxn ang="0">
                    <a:pos x="6" y="0"/>
                  </a:cxn>
                  <a:cxn ang="0">
                    <a:pos x="6" y="0"/>
                  </a:cxn>
                  <a:cxn ang="0">
                    <a:pos x="6" y="0"/>
                  </a:cxn>
                  <a:cxn ang="0">
                    <a:pos x="6" y="0"/>
                  </a:cxn>
                  <a:cxn ang="0">
                    <a:pos x="6" y="0"/>
                  </a:cxn>
                  <a:cxn ang="0">
                    <a:pos x="0" y="0"/>
                  </a:cxn>
                  <a:cxn ang="0">
                    <a:pos x="0" y="6"/>
                  </a:cxn>
                  <a:cxn ang="0">
                    <a:pos x="6" y="6"/>
                  </a:cxn>
                </a:cxnLst>
                <a:rect l="0" t="0" r="r" b="b"/>
                <a:pathLst>
                  <a:path w="6" h="6">
                    <a:moveTo>
                      <a:pt x="6" y="6"/>
                    </a:moveTo>
                    <a:lnTo>
                      <a:pt x="6" y="6"/>
                    </a:lnTo>
                    <a:lnTo>
                      <a:pt x="6" y="6"/>
                    </a:lnTo>
                    <a:lnTo>
                      <a:pt x="6" y="0"/>
                    </a:lnTo>
                    <a:lnTo>
                      <a:pt x="6" y="0"/>
                    </a:lnTo>
                    <a:lnTo>
                      <a:pt x="6" y="0"/>
                    </a:lnTo>
                    <a:lnTo>
                      <a:pt x="6" y="0"/>
                    </a:lnTo>
                    <a:lnTo>
                      <a:pt x="6" y="0"/>
                    </a:lnTo>
                    <a:lnTo>
                      <a:pt x="0" y="0"/>
                    </a:lnTo>
                    <a:lnTo>
                      <a:pt x="0" y="6"/>
                    </a:lnTo>
                    <a:lnTo>
                      <a:pt x="6" y="6"/>
                    </a:lnTo>
                  </a:path>
                </a:pathLst>
              </a:custGeom>
              <a:noFill/>
              <a:ln w="0">
                <a:solidFill>
                  <a:srgbClr val="000000"/>
                </a:solidFill>
                <a:prstDash val="solid"/>
                <a:round/>
                <a:headEnd/>
                <a:tailEnd/>
              </a:ln>
            </p:spPr>
            <p:txBody>
              <a:bodyPr/>
              <a:lstStyle/>
              <a:p>
                <a:endParaRPr lang="en-US" dirty="0"/>
              </a:p>
            </p:txBody>
          </p:sp>
          <p:sp>
            <p:nvSpPr>
              <p:cNvPr id="82298" name="Freeform 14714"/>
              <p:cNvSpPr>
                <a:spLocks/>
              </p:cNvSpPr>
              <p:nvPr/>
            </p:nvSpPr>
            <p:spPr bwMode="auto">
              <a:xfrm>
                <a:off x="1421" y="896"/>
                <a:ext cx="7" cy="1"/>
              </a:xfrm>
              <a:custGeom>
                <a:avLst/>
                <a:gdLst/>
                <a:ahLst/>
                <a:cxnLst>
                  <a:cxn ang="0">
                    <a:pos x="0" y="0"/>
                  </a:cxn>
                  <a:cxn ang="0">
                    <a:pos x="0" y="0"/>
                  </a:cxn>
                  <a:cxn ang="0">
                    <a:pos x="7" y="0"/>
                  </a:cxn>
                  <a:cxn ang="0">
                    <a:pos x="7" y="0"/>
                  </a:cxn>
                  <a:cxn ang="0">
                    <a:pos x="7" y="0"/>
                  </a:cxn>
                  <a:cxn ang="0">
                    <a:pos x="7" y="0"/>
                  </a:cxn>
                  <a:cxn ang="0">
                    <a:pos x="7" y="0"/>
                  </a:cxn>
                  <a:cxn ang="0">
                    <a:pos x="0" y="0"/>
                  </a:cxn>
                  <a:cxn ang="0">
                    <a:pos x="0" y="0"/>
                  </a:cxn>
                  <a:cxn ang="0">
                    <a:pos x="0" y="0"/>
                  </a:cxn>
                  <a:cxn ang="0">
                    <a:pos x="0" y="0"/>
                  </a:cxn>
                  <a:cxn ang="0">
                    <a:pos x="0" y="0"/>
                  </a:cxn>
                  <a:cxn ang="0">
                    <a:pos x="0" y="0"/>
                  </a:cxn>
                </a:cxnLst>
                <a:rect l="0" t="0" r="r" b="b"/>
                <a:pathLst>
                  <a:path w="7">
                    <a:moveTo>
                      <a:pt x="0" y="0"/>
                    </a:moveTo>
                    <a:lnTo>
                      <a:pt x="0" y="0"/>
                    </a:lnTo>
                    <a:lnTo>
                      <a:pt x="7" y="0"/>
                    </a:lnTo>
                    <a:lnTo>
                      <a:pt x="7" y="0"/>
                    </a:lnTo>
                    <a:lnTo>
                      <a:pt x="7" y="0"/>
                    </a:lnTo>
                    <a:lnTo>
                      <a:pt x="7" y="0"/>
                    </a:lnTo>
                    <a:lnTo>
                      <a:pt x="7" y="0"/>
                    </a:lnTo>
                    <a:lnTo>
                      <a:pt x="0" y="0"/>
                    </a:lnTo>
                    <a:lnTo>
                      <a:pt x="0" y="0"/>
                    </a:lnTo>
                    <a:lnTo>
                      <a:pt x="0" y="0"/>
                    </a:lnTo>
                    <a:lnTo>
                      <a:pt x="0" y="0"/>
                    </a:lnTo>
                    <a:lnTo>
                      <a:pt x="0" y="0"/>
                    </a:lnTo>
                    <a:lnTo>
                      <a:pt x="0" y="0"/>
                    </a:lnTo>
                  </a:path>
                </a:pathLst>
              </a:custGeom>
              <a:noFill/>
              <a:ln w="0">
                <a:solidFill>
                  <a:srgbClr val="000000"/>
                </a:solidFill>
                <a:prstDash val="solid"/>
                <a:round/>
                <a:headEnd/>
                <a:tailEnd/>
              </a:ln>
            </p:spPr>
            <p:txBody>
              <a:bodyPr/>
              <a:lstStyle/>
              <a:p>
                <a:endParaRPr lang="en-US" dirty="0"/>
              </a:p>
            </p:txBody>
          </p:sp>
          <p:sp>
            <p:nvSpPr>
              <p:cNvPr id="82299" name="Freeform 14715"/>
              <p:cNvSpPr>
                <a:spLocks/>
              </p:cNvSpPr>
              <p:nvPr/>
            </p:nvSpPr>
            <p:spPr bwMode="auto">
              <a:xfrm>
                <a:off x="1019" y="2878"/>
                <a:ext cx="1" cy="6"/>
              </a:xfrm>
              <a:custGeom>
                <a:avLst/>
                <a:gdLst/>
                <a:ahLst/>
                <a:cxnLst>
                  <a:cxn ang="0">
                    <a:pos x="0" y="6"/>
                  </a:cxn>
                  <a:cxn ang="0">
                    <a:pos x="0" y="6"/>
                  </a:cxn>
                  <a:cxn ang="0">
                    <a:pos x="0" y="6"/>
                  </a:cxn>
                  <a:cxn ang="0">
                    <a:pos x="0" y="6"/>
                  </a:cxn>
                  <a:cxn ang="0">
                    <a:pos x="0" y="6"/>
                  </a:cxn>
                  <a:cxn ang="0">
                    <a:pos x="0" y="0"/>
                  </a:cxn>
                  <a:cxn ang="0">
                    <a:pos x="0" y="0"/>
                  </a:cxn>
                  <a:cxn ang="0">
                    <a:pos x="0" y="0"/>
                  </a:cxn>
                  <a:cxn ang="0">
                    <a:pos x="0" y="6"/>
                  </a:cxn>
                  <a:cxn ang="0">
                    <a:pos x="0" y="6"/>
                  </a:cxn>
                  <a:cxn ang="0">
                    <a:pos x="0" y="6"/>
                  </a:cxn>
                  <a:cxn ang="0">
                    <a:pos x="0" y="6"/>
                  </a:cxn>
                </a:cxnLst>
                <a:rect l="0" t="0" r="r" b="b"/>
                <a:pathLst>
                  <a:path h="6">
                    <a:moveTo>
                      <a:pt x="0" y="6"/>
                    </a:moveTo>
                    <a:lnTo>
                      <a:pt x="0" y="6"/>
                    </a:lnTo>
                    <a:lnTo>
                      <a:pt x="0" y="6"/>
                    </a:lnTo>
                    <a:lnTo>
                      <a:pt x="0" y="6"/>
                    </a:lnTo>
                    <a:lnTo>
                      <a:pt x="0" y="6"/>
                    </a:lnTo>
                    <a:lnTo>
                      <a:pt x="0" y="0"/>
                    </a:lnTo>
                    <a:lnTo>
                      <a:pt x="0" y="0"/>
                    </a:lnTo>
                    <a:lnTo>
                      <a:pt x="0" y="0"/>
                    </a:lnTo>
                    <a:lnTo>
                      <a:pt x="0" y="6"/>
                    </a:lnTo>
                    <a:lnTo>
                      <a:pt x="0" y="6"/>
                    </a:lnTo>
                    <a:lnTo>
                      <a:pt x="0" y="6"/>
                    </a:lnTo>
                    <a:lnTo>
                      <a:pt x="0" y="6"/>
                    </a:lnTo>
                  </a:path>
                </a:pathLst>
              </a:custGeom>
              <a:noFill/>
              <a:ln w="0">
                <a:solidFill>
                  <a:srgbClr val="000000"/>
                </a:solidFill>
                <a:prstDash val="solid"/>
                <a:round/>
                <a:headEnd/>
                <a:tailEnd/>
              </a:ln>
            </p:spPr>
            <p:txBody>
              <a:bodyPr/>
              <a:lstStyle/>
              <a:p>
                <a:endParaRPr lang="en-US" dirty="0"/>
              </a:p>
            </p:txBody>
          </p:sp>
          <p:sp>
            <p:nvSpPr>
              <p:cNvPr id="82300" name="Freeform 14716"/>
              <p:cNvSpPr>
                <a:spLocks/>
              </p:cNvSpPr>
              <p:nvPr/>
            </p:nvSpPr>
            <p:spPr bwMode="auto">
              <a:xfrm>
                <a:off x="1214" y="613"/>
                <a:ext cx="1" cy="7"/>
              </a:xfrm>
              <a:custGeom>
                <a:avLst/>
                <a:gdLst/>
                <a:ahLst/>
                <a:cxnLst>
                  <a:cxn ang="0">
                    <a:pos x="0" y="7"/>
                  </a:cxn>
                  <a:cxn ang="0">
                    <a:pos x="0" y="7"/>
                  </a:cxn>
                  <a:cxn ang="0">
                    <a:pos x="0" y="7"/>
                  </a:cxn>
                  <a:cxn ang="0">
                    <a:pos x="0" y="7"/>
                  </a:cxn>
                  <a:cxn ang="0">
                    <a:pos x="0" y="7"/>
                  </a:cxn>
                  <a:cxn ang="0">
                    <a:pos x="0" y="0"/>
                  </a:cxn>
                  <a:cxn ang="0">
                    <a:pos x="0" y="0"/>
                  </a:cxn>
                  <a:cxn ang="0">
                    <a:pos x="0" y="0"/>
                  </a:cxn>
                  <a:cxn ang="0">
                    <a:pos x="0" y="0"/>
                  </a:cxn>
                  <a:cxn ang="0">
                    <a:pos x="0" y="7"/>
                  </a:cxn>
                  <a:cxn ang="0">
                    <a:pos x="0" y="7"/>
                  </a:cxn>
                  <a:cxn ang="0">
                    <a:pos x="0" y="7"/>
                  </a:cxn>
                  <a:cxn ang="0">
                    <a:pos x="0" y="7"/>
                  </a:cxn>
                </a:cxnLst>
                <a:rect l="0" t="0" r="r" b="b"/>
                <a:pathLst>
                  <a:path h="7">
                    <a:moveTo>
                      <a:pt x="0" y="7"/>
                    </a:moveTo>
                    <a:lnTo>
                      <a:pt x="0" y="7"/>
                    </a:lnTo>
                    <a:lnTo>
                      <a:pt x="0" y="7"/>
                    </a:lnTo>
                    <a:lnTo>
                      <a:pt x="0" y="7"/>
                    </a:lnTo>
                    <a:lnTo>
                      <a:pt x="0" y="7"/>
                    </a:lnTo>
                    <a:lnTo>
                      <a:pt x="0" y="0"/>
                    </a:lnTo>
                    <a:lnTo>
                      <a:pt x="0" y="0"/>
                    </a:lnTo>
                    <a:lnTo>
                      <a:pt x="0" y="0"/>
                    </a:lnTo>
                    <a:lnTo>
                      <a:pt x="0" y="0"/>
                    </a:lnTo>
                    <a:lnTo>
                      <a:pt x="0" y="7"/>
                    </a:lnTo>
                    <a:lnTo>
                      <a:pt x="0" y="7"/>
                    </a:lnTo>
                    <a:lnTo>
                      <a:pt x="0" y="7"/>
                    </a:lnTo>
                    <a:lnTo>
                      <a:pt x="0" y="7"/>
                    </a:lnTo>
                  </a:path>
                </a:pathLst>
              </a:custGeom>
              <a:noFill/>
              <a:ln w="0">
                <a:solidFill>
                  <a:srgbClr val="000000"/>
                </a:solidFill>
                <a:prstDash val="solid"/>
                <a:round/>
                <a:headEnd/>
                <a:tailEnd/>
              </a:ln>
            </p:spPr>
            <p:txBody>
              <a:bodyPr/>
              <a:lstStyle/>
              <a:p>
                <a:endParaRPr lang="en-US" dirty="0"/>
              </a:p>
            </p:txBody>
          </p:sp>
          <p:sp>
            <p:nvSpPr>
              <p:cNvPr id="82301" name="Freeform 14717"/>
              <p:cNvSpPr>
                <a:spLocks/>
              </p:cNvSpPr>
              <p:nvPr/>
            </p:nvSpPr>
            <p:spPr bwMode="auto">
              <a:xfrm>
                <a:off x="1233" y="1010"/>
                <a:ext cx="1" cy="6"/>
              </a:xfrm>
              <a:custGeom>
                <a:avLst/>
                <a:gdLst/>
                <a:ahLst/>
                <a:cxnLst>
                  <a:cxn ang="0">
                    <a:pos x="0" y="6"/>
                  </a:cxn>
                  <a:cxn ang="0">
                    <a:pos x="0" y="6"/>
                  </a:cxn>
                  <a:cxn ang="0">
                    <a:pos x="0" y="0"/>
                  </a:cxn>
                  <a:cxn ang="0">
                    <a:pos x="0" y="0"/>
                  </a:cxn>
                  <a:cxn ang="0">
                    <a:pos x="0" y="0"/>
                  </a:cxn>
                  <a:cxn ang="0">
                    <a:pos x="0" y="0"/>
                  </a:cxn>
                  <a:cxn ang="0">
                    <a:pos x="0" y="0"/>
                  </a:cxn>
                  <a:cxn ang="0">
                    <a:pos x="0" y="0"/>
                  </a:cxn>
                  <a:cxn ang="0">
                    <a:pos x="0" y="0"/>
                  </a:cxn>
                  <a:cxn ang="0">
                    <a:pos x="0" y="0"/>
                  </a:cxn>
                  <a:cxn ang="0">
                    <a:pos x="0" y="6"/>
                  </a:cxn>
                  <a:cxn ang="0">
                    <a:pos x="0" y="6"/>
                  </a:cxn>
                  <a:cxn ang="0">
                    <a:pos x="0" y="6"/>
                  </a:cxn>
                </a:cxnLst>
                <a:rect l="0" t="0" r="r" b="b"/>
                <a:pathLst>
                  <a:path h="6">
                    <a:moveTo>
                      <a:pt x="0" y="6"/>
                    </a:moveTo>
                    <a:lnTo>
                      <a:pt x="0" y="6"/>
                    </a:lnTo>
                    <a:lnTo>
                      <a:pt x="0" y="0"/>
                    </a:lnTo>
                    <a:lnTo>
                      <a:pt x="0" y="0"/>
                    </a:lnTo>
                    <a:lnTo>
                      <a:pt x="0" y="0"/>
                    </a:lnTo>
                    <a:lnTo>
                      <a:pt x="0" y="0"/>
                    </a:lnTo>
                    <a:lnTo>
                      <a:pt x="0" y="0"/>
                    </a:lnTo>
                    <a:lnTo>
                      <a:pt x="0" y="0"/>
                    </a:lnTo>
                    <a:lnTo>
                      <a:pt x="0" y="0"/>
                    </a:lnTo>
                    <a:lnTo>
                      <a:pt x="0" y="0"/>
                    </a:lnTo>
                    <a:lnTo>
                      <a:pt x="0" y="6"/>
                    </a:lnTo>
                    <a:lnTo>
                      <a:pt x="0" y="6"/>
                    </a:lnTo>
                    <a:lnTo>
                      <a:pt x="0" y="6"/>
                    </a:lnTo>
                  </a:path>
                </a:pathLst>
              </a:custGeom>
              <a:noFill/>
              <a:ln w="0">
                <a:solidFill>
                  <a:srgbClr val="000000"/>
                </a:solidFill>
                <a:prstDash val="solid"/>
                <a:round/>
                <a:headEnd/>
                <a:tailEnd/>
              </a:ln>
            </p:spPr>
            <p:txBody>
              <a:bodyPr/>
              <a:lstStyle/>
              <a:p>
                <a:endParaRPr lang="en-US" dirty="0"/>
              </a:p>
            </p:txBody>
          </p:sp>
          <p:sp>
            <p:nvSpPr>
              <p:cNvPr id="82302" name="Freeform 14718"/>
              <p:cNvSpPr>
                <a:spLocks/>
              </p:cNvSpPr>
              <p:nvPr/>
            </p:nvSpPr>
            <p:spPr bwMode="auto">
              <a:xfrm>
                <a:off x="1208" y="588"/>
                <a:ext cx="1" cy="6"/>
              </a:xfrm>
              <a:custGeom>
                <a:avLst/>
                <a:gdLst/>
                <a:ahLst/>
                <a:cxnLst>
                  <a:cxn ang="0">
                    <a:pos x="0" y="6"/>
                  </a:cxn>
                  <a:cxn ang="0">
                    <a:pos x="0" y="6"/>
                  </a:cxn>
                  <a:cxn ang="0">
                    <a:pos x="0" y="6"/>
                  </a:cxn>
                  <a:cxn ang="0">
                    <a:pos x="0" y="0"/>
                  </a:cxn>
                  <a:cxn ang="0">
                    <a:pos x="0" y="0"/>
                  </a:cxn>
                  <a:cxn ang="0">
                    <a:pos x="0" y="0"/>
                  </a:cxn>
                  <a:cxn ang="0">
                    <a:pos x="0" y="0"/>
                  </a:cxn>
                  <a:cxn ang="0">
                    <a:pos x="0" y="0"/>
                  </a:cxn>
                  <a:cxn ang="0">
                    <a:pos x="0" y="0"/>
                  </a:cxn>
                  <a:cxn ang="0">
                    <a:pos x="0" y="0"/>
                  </a:cxn>
                  <a:cxn ang="0">
                    <a:pos x="0" y="6"/>
                  </a:cxn>
                  <a:cxn ang="0">
                    <a:pos x="0" y="6"/>
                  </a:cxn>
                  <a:cxn ang="0">
                    <a:pos x="0" y="6"/>
                  </a:cxn>
                </a:cxnLst>
                <a:rect l="0" t="0" r="r" b="b"/>
                <a:pathLst>
                  <a:path h="6">
                    <a:moveTo>
                      <a:pt x="0" y="6"/>
                    </a:moveTo>
                    <a:lnTo>
                      <a:pt x="0" y="6"/>
                    </a:lnTo>
                    <a:lnTo>
                      <a:pt x="0" y="6"/>
                    </a:lnTo>
                    <a:lnTo>
                      <a:pt x="0" y="0"/>
                    </a:lnTo>
                    <a:lnTo>
                      <a:pt x="0" y="0"/>
                    </a:lnTo>
                    <a:lnTo>
                      <a:pt x="0" y="0"/>
                    </a:lnTo>
                    <a:lnTo>
                      <a:pt x="0" y="0"/>
                    </a:lnTo>
                    <a:lnTo>
                      <a:pt x="0" y="0"/>
                    </a:lnTo>
                    <a:lnTo>
                      <a:pt x="0" y="0"/>
                    </a:lnTo>
                    <a:lnTo>
                      <a:pt x="0" y="0"/>
                    </a:lnTo>
                    <a:lnTo>
                      <a:pt x="0" y="6"/>
                    </a:lnTo>
                    <a:lnTo>
                      <a:pt x="0" y="6"/>
                    </a:lnTo>
                    <a:lnTo>
                      <a:pt x="0" y="6"/>
                    </a:lnTo>
                  </a:path>
                </a:pathLst>
              </a:custGeom>
              <a:noFill/>
              <a:ln w="0">
                <a:solidFill>
                  <a:srgbClr val="000000"/>
                </a:solidFill>
                <a:prstDash val="solid"/>
                <a:round/>
                <a:headEnd/>
                <a:tailEnd/>
              </a:ln>
            </p:spPr>
            <p:txBody>
              <a:bodyPr/>
              <a:lstStyle/>
              <a:p>
                <a:endParaRPr lang="en-US" dirty="0"/>
              </a:p>
            </p:txBody>
          </p:sp>
          <p:sp>
            <p:nvSpPr>
              <p:cNvPr id="82303" name="Freeform 14719"/>
              <p:cNvSpPr>
                <a:spLocks/>
              </p:cNvSpPr>
              <p:nvPr/>
            </p:nvSpPr>
            <p:spPr bwMode="auto">
              <a:xfrm>
                <a:off x="1208" y="594"/>
                <a:ext cx="6" cy="1"/>
              </a:xfrm>
              <a:custGeom>
                <a:avLst/>
                <a:gdLst/>
                <a:ahLst/>
                <a:cxnLst>
                  <a:cxn ang="0">
                    <a:pos x="6" y="0"/>
                  </a:cxn>
                  <a:cxn ang="0">
                    <a:pos x="6" y="0"/>
                  </a:cxn>
                  <a:cxn ang="0">
                    <a:pos x="6" y="0"/>
                  </a:cxn>
                  <a:cxn ang="0">
                    <a:pos x="6" y="0"/>
                  </a:cxn>
                  <a:cxn ang="0">
                    <a:pos x="6" y="0"/>
                  </a:cxn>
                  <a:cxn ang="0">
                    <a:pos x="6" y="0"/>
                  </a:cxn>
                  <a:cxn ang="0">
                    <a:pos x="0" y="0"/>
                  </a:cxn>
                  <a:cxn ang="0">
                    <a:pos x="0" y="0"/>
                  </a:cxn>
                  <a:cxn ang="0">
                    <a:pos x="0" y="0"/>
                  </a:cxn>
                  <a:cxn ang="0">
                    <a:pos x="0" y="0"/>
                  </a:cxn>
                  <a:cxn ang="0">
                    <a:pos x="0" y="0"/>
                  </a:cxn>
                  <a:cxn ang="0">
                    <a:pos x="0" y="0"/>
                  </a:cxn>
                  <a:cxn ang="0">
                    <a:pos x="6" y="0"/>
                  </a:cxn>
                </a:cxnLst>
                <a:rect l="0" t="0" r="r" b="b"/>
                <a:pathLst>
                  <a:path w="6">
                    <a:moveTo>
                      <a:pt x="6" y="0"/>
                    </a:moveTo>
                    <a:lnTo>
                      <a:pt x="6" y="0"/>
                    </a:lnTo>
                    <a:lnTo>
                      <a:pt x="6" y="0"/>
                    </a:lnTo>
                    <a:lnTo>
                      <a:pt x="6" y="0"/>
                    </a:lnTo>
                    <a:lnTo>
                      <a:pt x="6" y="0"/>
                    </a:lnTo>
                    <a:lnTo>
                      <a:pt x="6" y="0"/>
                    </a:lnTo>
                    <a:lnTo>
                      <a:pt x="0" y="0"/>
                    </a:lnTo>
                    <a:lnTo>
                      <a:pt x="0" y="0"/>
                    </a:lnTo>
                    <a:lnTo>
                      <a:pt x="0" y="0"/>
                    </a:lnTo>
                    <a:lnTo>
                      <a:pt x="0" y="0"/>
                    </a:lnTo>
                    <a:lnTo>
                      <a:pt x="0" y="0"/>
                    </a:lnTo>
                    <a:lnTo>
                      <a:pt x="0" y="0"/>
                    </a:lnTo>
                    <a:lnTo>
                      <a:pt x="6" y="0"/>
                    </a:lnTo>
                  </a:path>
                </a:pathLst>
              </a:custGeom>
              <a:noFill/>
              <a:ln w="0">
                <a:solidFill>
                  <a:srgbClr val="000000"/>
                </a:solidFill>
                <a:prstDash val="solid"/>
                <a:round/>
                <a:headEnd/>
                <a:tailEnd/>
              </a:ln>
            </p:spPr>
            <p:txBody>
              <a:bodyPr/>
              <a:lstStyle/>
              <a:p>
                <a:endParaRPr lang="en-US" dirty="0"/>
              </a:p>
            </p:txBody>
          </p:sp>
          <p:sp>
            <p:nvSpPr>
              <p:cNvPr id="82304" name="Freeform 14720"/>
              <p:cNvSpPr>
                <a:spLocks/>
              </p:cNvSpPr>
              <p:nvPr/>
            </p:nvSpPr>
            <p:spPr bwMode="auto">
              <a:xfrm>
                <a:off x="1931" y="2626"/>
                <a:ext cx="6" cy="1"/>
              </a:xfrm>
              <a:custGeom>
                <a:avLst/>
                <a:gdLst/>
                <a:ahLst/>
                <a:cxnLst>
                  <a:cxn ang="0">
                    <a:pos x="6" y="0"/>
                  </a:cxn>
                  <a:cxn ang="0">
                    <a:pos x="6" y="0"/>
                  </a:cxn>
                  <a:cxn ang="0">
                    <a:pos x="6" y="0"/>
                  </a:cxn>
                  <a:cxn ang="0">
                    <a:pos x="6" y="0"/>
                  </a:cxn>
                  <a:cxn ang="0">
                    <a:pos x="0" y="0"/>
                  </a:cxn>
                  <a:cxn ang="0">
                    <a:pos x="0" y="0"/>
                  </a:cxn>
                  <a:cxn ang="0">
                    <a:pos x="0" y="0"/>
                  </a:cxn>
                  <a:cxn ang="0">
                    <a:pos x="0" y="0"/>
                  </a:cxn>
                  <a:cxn ang="0">
                    <a:pos x="0" y="0"/>
                  </a:cxn>
                  <a:cxn ang="0">
                    <a:pos x="0" y="0"/>
                  </a:cxn>
                  <a:cxn ang="0">
                    <a:pos x="6" y="0"/>
                  </a:cxn>
                  <a:cxn ang="0">
                    <a:pos x="6" y="0"/>
                  </a:cxn>
                </a:cxnLst>
                <a:rect l="0" t="0" r="r" b="b"/>
                <a:pathLst>
                  <a:path w="6">
                    <a:moveTo>
                      <a:pt x="6" y="0"/>
                    </a:moveTo>
                    <a:lnTo>
                      <a:pt x="6" y="0"/>
                    </a:lnTo>
                    <a:lnTo>
                      <a:pt x="6" y="0"/>
                    </a:lnTo>
                    <a:lnTo>
                      <a:pt x="6" y="0"/>
                    </a:lnTo>
                    <a:lnTo>
                      <a:pt x="0" y="0"/>
                    </a:lnTo>
                    <a:lnTo>
                      <a:pt x="0" y="0"/>
                    </a:lnTo>
                    <a:lnTo>
                      <a:pt x="0" y="0"/>
                    </a:lnTo>
                    <a:lnTo>
                      <a:pt x="0" y="0"/>
                    </a:lnTo>
                    <a:lnTo>
                      <a:pt x="0" y="0"/>
                    </a:lnTo>
                    <a:lnTo>
                      <a:pt x="0" y="0"/>
                    </a:lnTo>
                    <a:lnTo>
                      <a:pt x="6" y="0"/>
                    </a:lnTo>
                    <a:lnTo>
                      <a:pt x="6" y="0"/>
                    </a:lnTo>
                  </a:path>
                </a:pathLst>
              </a:custGeom>
              <a:noFill/>
              <a:ln w="0">
                <a:solidFill>
                  <a:srgbClr val="000000"/>
                </a:solidFill>
                <a:prstDash val="solid"/>
                <a:round/>
                <a:headEnd/>
                <a:tailEnd/>
              </a:ln>
            </p:spPr>
            <p:txBody>
              <a:bodyPr/>
              <a:lstStyle/>
              <a:p>
                <a:endParaRPr lang="en-US" dirty="0"/>
              </a:p>
            </p:txBody>
          </p:sp>
          <p:sp>
            <p:nvSpPr>
              <p:cNvPr id="82305" name="Freeform 14721"/>
              <p:cNvSpPr>
                <a:spLocks/>
              </p:cNvSpPr>
              <p:nvPr/>
            </p:nvSpPr>
            <p:spPr bwMode="auto">
              <a:xfrm>
                <a:off x="1484" y="859"/>
                <a:ext cx="1" cy="6"/>
              </a:xfrm>
              <a:custGeom>
                <a:avLst/>
                <a:gdLst/>
                <a:ahLst/>
                <a:cxnLst>
                  <a:cxn ang="0">
                    <a:pos x="0" y="6"/>
                  </a:cxn>
                  <a:cxn ang="0">
                    <a:pos x="0" y="6"/>
                  </a:cxn>
                  <a:cxn ang="0">
                    <a:pos x="0" y="6"/>
                  </a:cxn>
                  <a:cxn ang="0">
                    <a:pos x="0" y="6"/>
                  </a:cxn>
                  <a:cxn ang="0">
                    <a:pos x="0" y="0"/>
                  </a:cxn>
                  <a:cxn ang="0">
                    <a:pos x="0" y="0"/>
                  </a:cxn>
                  <a:cxn ang="0">
                    <a:pos x="0" y="0"/>
                  </a:cxn>
                  <a:cxn ang="0">
                    <a:pos x="0" y="0"/>
                  </a:cxn>
                  <a:cxn ang="0">
                    <a:pos x="0" y="0"/>
                  </a:cxn>
                  <a:cxn ang="0">
                    <a:pos x="0" y="0"/>
                  </a:cxn>
                  <a:cxn ang="0">
                    <a:pos x="0" y="6"/>
                  </a:cxn>
                  <a:cxn ang="0">
                    <a:pos x="0" y="6"/>
                  </a:cxn>
                  <a:cxn ang="0">
                    <a:pos x="0" y="6"/>
                  </a:cxn>
                  <a:cxn ang="0">
                    <a:pos x="0" y="6"/>
                  </a:cxn>
                </a:cxnLst>
                <a:rect l="0" t="0" r="r" b="b"/>
                <a:pathLst>
                  <a:path h="6">
                    <a:moveTo>
                      <a:pt x="0" y="6"/>
                    </a:moveTo>
                    <a:lnTo>
                      <a:pt x="0" y="6"/>
                    </a:lnTo>
                    <a:lnTo>
                      <a:pt x="0" y="6"/>
                    </a:lnTo>
                    <a:lnTo>
                      <a:pt x="0" y="6"/>
                    </a:lnTo>
                    <a:lnTo>
                      <a:pt x="0" y="0"/>
                    </a:lnTo>
                    <a:lnTo>
                      <a:pt x="0" y="0"/>
                    </a:lnTo>
                    <a:lnTo>
                      <a:pt x="0" y="0"/>
                    </a:lnTo>
                    <a:lnTo>
                      <a:pt x="0" y="0"/>
                    </a:lnTo>
                    <a:lnTo>
                      <a:pt x="0" y="0"/>
                    </a:lnTo>
                    <a:lnTo>
                      <a:pt x="0" y="0"/>
                    </a:lnTo>
                    <a:lnTo>
                      <a:pt x="0" y="6"/>
                    </a:lnTo>
                    <a:lnTo>
                      <a:pt x="0" y="6"/>
                    </a:lnTo>
                    <a:lnTo>
                      <a:pt x="0" y="6"/>
                    </a:lnTo>
                    <a:lnTo>
                      <a:pt x="0" y="6"/>
                    </a:lnTo>
                  </a:path>
                </a:pathLst>
              </a:custGeom>
              <a:noFill/>
              <a:ln w="0">
                <a:solidFill>
                  <a:srgbClr val="000000"/>
                </a:solidFill>
                <a:prstDash val="solid"/>
                <a:round/>
                <a:headEnd/>
                <a:tailEnd/>
              </a:ln>
            </p:spPr>
            <p:txBody>
              <a:bodyPr/>
              <a:lstStyle/>
              <a:p>
                <a:endParaRPr lang="en-US" dirty="0"/>
              </a:p>
            </p:txBody>
          </p:sp>
          <p:sp>
            <p:nvSpPr>
              <p:cNvPr id="82306" name="Freeform 14722"/>
              <p:cNvSpPr>
                <a:spLocks/>
              </p:cNvSpPr>
              <p:nvPr/>
            </p:nvSpPr>
            <p:spPr bwMode="auto">
              <a:xfrm>
                <a:off x="1302" y="3394"/>
                <a:ext cx="6" cy="6"/>
              </a:xfrm>
              <a:custGeom>
                <a:avLst/>
                <a:gdLst/>
                <a:ahLst/>
                <a:cxnLst>
                  <a:cxn ang="0">
                    <a:pos x="0" y="6"/>
                  </a:cxn>
                  <a:cxn ang="0">
                    <a:pos x="0" y="6"/>
                  </a:cxn>
                  <a:cxn ang="0">
                    <a:pos x="6" y="0"/>
                  </a:cxn>
                  <a:cxn ang="0">
                    <a:pos x="6" y="0"/>
                  </a:cxn>
                  <a:cxn ang="0">
                    <a:pos x="6" y="0"/>
                  </a:cxn>
                  <a:cxn ang="0">
                    <a:pos x="6" y="0"/>
                  </a:cxn>
                  <a:cxn ang="0">
                    <a:pos x="0" y="0"/>
                  </a:cxn>
                  <a:cxn ang="0">
                    <a:pos x="0" y="0"/>
                  </a:cxn>
                  <a:cxn ang="0">
                    <a:pos x="0" y="0"/>
                  </a:cxn>
                  <a:cxn ang="0">
                    <a:pos x="0" y="0"/>
                  </a:cxn>
                  <a:cxn ang="0">
                    <a:pos x="0" y="0"/>
                  </a:cxn>
                  <a:cxn ang="0">
                    <a:pos x="0" y="6"/>
                  </a:cxn>
                  <a:cxn ang="0">
                    <a:pos x="0" y="6"/>
                  </a:cxn>
                </a:cxnLst>
                <a:rect l="0" t="0" r="r" b="b"/>
                <a:pathLst>
                  <a:path w="6" h="6">
                    <a:moveTo>
                      <a:pt x="0" y="6"/>
                    </a:moveTo>
                    <a:lnTo>
                      <a:pt x="0" y="6"/>
                    </a:lnTo>
                    <a:lnTo>
                      <a:pt x="6" y="0"/>
                    </a:lnTo>
                    <a:lnTo>
                      <a:pt x="6" y="0"/>
                    </a:lnTo>
                    <a:lnTo>
                      <a:pt x="6" y="0"/>
                    </a:lnTo>
                    <a:lnTo>
                      <a:pt x="6" y="0"/>
                    </a:lnTo>
                    <a:lnTo>
                      <a:pt x="0" y="0"/>
                    </a:lnTo>
                    <a:lnTo>
                      <a:pt x="0" y="0"/>
                    </a:lnTo>
                    <a:lnTo>
                      <a:pt x="0" y="0"/>
                    </a:lnTo>
                    <a:lnTo>
                      <a:pt x="0" y="0"/>
                    </a:lnTo>
                    <a:lnTo>
                      <a:pt x="0" y="0"/>
                    </a:lnTo>
                    <a:lnTo>
                      <a:pt x="0" y="6"/>
                    </a:lnTo>
                    <a:lnTo>
                      <a:pt x="0" y="6"/>
                    </a:lnTo>
                  </a:path>
                </a:pathLst>
              </a:custGeom>
              <a:noFill/>
              <a:ln w="0">
                <a:solidFill>
                  <a:srgbClr val="000000"/>
                </a:solidFill>
                <a:prstDash val="solid"/>
                <a:round/>
                <a:headEnd/>
                <a:tailEnd/>
              </a:ln>
            </p:spPr>
            <p:txBody>
              <a:bodyPr/>
              <a:lstStyle/>
              <a:p>
                <a:endParaRPr lang="en-US" dirty="0"/>
              </a:p>
            </p:txBody>
          </p:sp>
          <p:sp>
            <p:nvSpPr>
              <p:cNvPr id="82307" name="Freeform 14723"/>
              <p:cNvSpPr>
                <a:spLocks/>
              </p:cNvSpPr>
              <p:nvPr/>
            </p:nvSpPr>
            <p:spPr bwMode="auto">
              <a:xfrm>
                <a:off x="962" y="1179"/>
                <a:ext cx="1" cy="13"/>
              </a:xfrm>
              <a:custGeom>
                <a:avLst/>
                <a:gdLst/>
                <a:ahLst/>
                <a:cxnLst>
                  <a:cxn ang="0">
                    <a:pos x="0" y="7"/>
                  </a:cxn>
                  <a:cxn ang="0">
                    <a:pos x="0" y="7"/>
                  </a:cxn>
                  <a:cxn ang="0">
                    <a:pos x="0" y="7"/>
                  </a:cxn>
                  <a:cxn ang="0">
                    <a:pos x="0" y="7"/>
                  </a:cxn>
                  <a:cxn ang="0">
                    <a:pos x="0" y="7"/>
                  </a:cxn>
                  <a:cxn ang="0">
                    <a:pos x="0" y="7"/>
                  </a:cxn>
                  <a:cxn ang="0">
                    <a:pos x="0" y="7"/>
                  </a:cxn>
                  <a:cxn ang="0">
                    <a:pos x="0" y="13"/>
                  </a:cxn>
                  <a:cxn ang="0">
                    <a:pos x="0" y="13"/>
                  </a:cxn>
                  <a:cxn ang="0">
                    <a:pos x="0" y="13"/>
                  </a:cxn>
                  <a:cxn ang="0">
                    <a:pos x="0" y="7"/>
                  </a:cxn>
                  <a:cxn ang="0">
                    <a:pos x="0" y="7"/>
                  </a:cxn>
                  <a:cxn ang="0">
                    <a:pos x="0" y="7"/>
                  </a:cxn>
                  <a:cxn ang="0">
                    <a:pos x="0" y="0"/>
                  </a:cxn>
                  <a:cxn ang="0">
                    <a:pos x="0" y="0"/>
                  </a:cxn>
                  <a:cxn ang="0">
                    <a:pos x="0" y="0"/>
                  </a:cxn>
                  <a:cxn ang="0">
                    <a:pos x="0" y="7"/>
                  </a:cxn>
                  <a:cxn ang="0">
                    <a:pos x="0" y="7"/>
                  </a:cxn>
                  <a:cxn ang="0">
                    <a:pos x="0" y="7"/>
                  </a:cxn>
                </a:cxnLst>
                <a:rect l="0" t="0" r="r" b="b"/>
                <a:pathLst>
                  <a:path h="13">
                    <a:moveTo>
                      <a:pt x="0" y="7"/>
                    </a:moveTo>
                    <a:lnTo>
                      <a:pt x="0" y="7"/>
                    </a:lnTo>
                    <a:lnTo>
                      <a:pt x="0" y="7"/>
                    </a:lnTo>
                    <a:lnTo>
                      <a:pt x="0" y="7"/>
                    </a:lnTo>
                    <a:lnTo>
                      <a:pt x="0" y="7"/>
                    </a:lnTo>
                    <a:lnTo>
                      <a:pt x="0" y="7"/>
                    </a:lnTo>
                    <a:lnTo>
                      <a:pt x="0" y="7"/>
                    </a:lnTo>
                    <a:lnTo>
                      <a:pt x="0" y="13"/>
                    </a:lnTo>
                    <a:lnTo>
                      <a:pt x="0" y="13"/>
                    </a:lnTo>
                    <a:lnTo>
                      <a:pt x="0" y="13"/>
                    </a:lnTo>
                    <a:lnTo>
                      <a:pt x="0" y="7"/>
                    </a:lnTo>
                    <a:lnTo>
                      <a:pt x="0" y="7"/>
                    </a:lnTo>
                    <a:lnTo>
                      <a:pt x="0" y="7"/>
                    </a:lnTo>
                    <a:lnTo>
                      <a:pt x="0" y="0"/>
                    </a:lnTo>
                    <a:lnTo>
                      <a:pt x="0" y="0"/>
                    </a:lnTo>
                    <a:lnTo>
                      <a:pt x="0" y="0"/>
                    </a:lnTo>
                    <a:lnTo>
                      <a:pt x="0" y="7"/>
                    </a:lnTo>
                    <a:lnTo>
                      <a:pt x="0" y="7"/>
                    </a:lnTo>
                    <a:lnTo>
                      <a:pt x="0" y="7"/>
                    </a:lnTo>
                  </a:path>
                </a:pathLst>
              </a:custGeom>
              <a:noFill/>
              <a:ln w="0">
                <a:solidFill>
                  <a:srgbClr val="000000"/>
                </a:solidFill>
                <a:prstDash val="solid"/>
                <a:round/>
                <a:headEnd/>
                <a:tailEnd/>
              </a:ln>
            </p:spPr>
            <p:txBody>
              <a:bodyPr/>
              <a:lstStyle/>
              <a:p>
                <a:endParaRPr lang="en-US" dirty="0"/>
              </a:p>
            </p:txBody>
          </p:sp>
          <p:sp>
            <p:nvSpPr>
              <p:cNvPr id="82308" name="Freeform 14724"/>
              <p:cNvSpPr>
                <a:spLocks/>
              </p:cNvSpPr>
              <p:nvPr/>
            </p:nvSpPr>
            <p:spPr bwMode="auto">
              <a:xfrm>
                <a:off x="1201" y="576"/>
                <a:ext cx="7" cy="6"/>
              </a:xfrm>
              <a:custGeom>
                <a:avLst/>
                <a:gdLst/>
                <a:ahLst/>
                <a:cxnLst>
                  <a:cxn ang="0">
                    <a:pos x="7" y="6"/>
                  </a:cxn>
                  <a:cxn ang="0">
                    <a:pos x="7" y="6"/>
                  </a:cxn>
                  <a:cxn ang="0">
                    <a:pos x="7" y="6"/>
                  </a:cxn>
                  <a:cxn ang="0">
                    <a:pos x="7" y="0"/>
                  </a:cxn>
                  <a:cxn ang="0">
                    <a:pos x="7" y="0"/>
                  </a:cxn>
                  <a:cxn ang="0">
                    <a:pos x="7" y="0"/>
                  </a:cxn>
                  <a:cxn ang="0">
                    <a:pos x="7" y="0"/>
                  </a:cxn>
                  <a:cxn ang="0">
                    <a:pos x="0" y="0"/>
                  </a:cxn>
                  <a:cxn ang="0">
                    <a:pos x="0" y="0"/>
                  </a:cxn>
                  <a:cxn ang="0">
                    <a:pos x="0" y="0"/>
                  </a:cxn>
                  <a:cxn ang="0">
                    <a:pos x="0" y="0"/>
                  </a:cxn>
                  <a:cxn ang="0">
                    <a:pos x="7" y="6"/>
                  </a:cxn>
                  <a:cxn ang="0">
                    <a:pos x="7" y="6"/>
                  </a:cxn>
                  <a:cxn ang="0">
                    <a:pos x="7" y="6"/>
                  </a:cxn>
                </a:cxnLst>
                <a:rect l="0" t="0" r="r" b="b"/>
                <a:pathLst>
                  <a:path w="7" h="6">
                    <a:moveTo>
                      <a:pt x="7" y="6"/>
                    </a:moveTo>
                    <a:lnTo>
                      <a:pt x="7" y="6"/>
                    </a:lnTo>
                    <a:lnTo>
                      <a:pt x="7" y="6"/>
                    </a:lnTo>
                    <a:lnTo>
                      <a:pt x="7" y="0"/>
                    </a:lnTo>
                    <a:lnTo>
                      <a:pt x="7" y="0"/>
                    </a:lnTo>
                    <a:lnTo>
                      <a:pt x="7" y="0"/>
                    </a:lnTo>
                    <a:lnTo>
                      <a:pt x="7" y="0"/>
                    </a:lnTo>
                    <a:lnTo>
                      <a:pt x="0" y="0"/>
                    </a:lnTo>
                    <a:lnTo>
                      <a:pt x="0" y="0"/>
                    </a:lnTo>
                    <a:lnTo>
                      <a:pt x="0" y="0"/>
                    </a:lnTo>
                    <a:lnTo>
                      <a:pt x="0" y="0"/>
                    </a:lnTo>
                    <a:lnTo>
                      <a:pt x="7" y="6"/>
                    </a:lnTo>
                    <a:lnTo>
                      <a:pt x="7" y="6"/>
                    </a:lnTo>
                    <a:lnTo>
                      <a:pt x="7" y="6"/>
                    </a:lnTo>
                  </a:path>
                </a:pathLst>
              </a:custGeom>
              <a:noFill/>
              <a:ln w="0">
                <a:solidFill>
                  <a:srgbClr val="000000"/>
                </a:solidFill>
                <a:prstDash val="solid"/>
                <a:round/>
                <a:headEnd/>
                <a:tailEnd/>
              </a:ln>
            </p:spPr>
            <p:txBody>
              <a:bodyPr/>
              <a:lstStyle/>
              <a:p>
                <a:endParaRPr lang="en-US" dirty="0"/>
              </a:p>
            </p:txBody>
          </p:sp>
          <p:sp>
            <p:nvSpPr>
              <p:cNvPr id="82309" name="Freeform 14725"/>
              <p:cNvSpPr>
                <a:spLocks/>
              </p:cNvSpPr>
              <p:nvPr/>
            </p:nvSpPr>
            <p:spPr bwMode="auto">
              <a:xfrm>
                <a:off x="1384" y="3029"/>
                <a:ext cx="6" cy="6"/>
              </a:xfrm>
              <a:custGeom>
                <a:avLst/>
                <a:gdLst/>
                <a:ahLst/>
                <a:cxnLst>
                  <a:cxn ang="0">
                    <a:pos x="6" y="6"/>
                  </a:cxn>
                  <a:cxn ang="0">
                    <a:pos x="6" y="6"/>
                  </a:cxn>
                  <a:cxn ang="0">
                    <a:pos x="6" y="6"/>
                  </a:cxn>
                  <a:cxn ang="0">
                    <a:pos x="6" y="6"/>
                  </a:cxn>
                  <a:cxn ang="0">
                    <a:pos x="6" y="0"/>
                  </a:cxn>
                  <a:cxn ang="0">
                    <a:pos x="6" y="0"/>
                  </a:cxn>
                  <a:cxn ang="0">
                    <a:pos x="6" y="0"/>
                  </a:cxn>
                  <a:cxn ang="0">
                    <a:pos x="6" y="0"/>
                  </a:cxn>
                  <a:cxn ang="0">
                    <a:pos x="0" y="0"/>
                  </a:cxn>
                  <a:cxn ang="0">
                    <a:pos x="0" y="0"/>
                  </a:cxn>
                  <a:cxn ang="0">
                    <a:pos x="0" y="6"/>
                  </a:cxn>
                  <a:cxn ang="0">
                    <a:pos x="6" y="6"/>
                  </a:cxn>
                  <a:cxn ang="0">
                    <a:pos x="6" y="6"/>
                  </a:cxn>
                </a:cxnLst>
                <a:rect l="0" t="0" r="r" b="b"/>
                <a:pathLst>
                  <a:path w="6" h="6">
                    <a:moveTo>
                      <a:pt x="6" y="6"/>
                    </a:moveTo>
                    <a:lnTo>
                      <a:pt x="6" y="6"/>
                    </a:lnTo>
                    <a:lnTo>
                      <a:pt x="6" y="6"/>
                    </a:lnTo>
                    <a:lnTo>
                      <a:pt x="6" y="6"/>
                    </a:lnTo>
                    <a:lnTo>
                      <a:pt x="6" y="0"/>
                    </a:lnTo>
                    <a:lnTo>
                      <a:pt x="6" y="0"/>
                    </a:lnTo>
                    <a:lnTo>
                      <a:pt x="6" y="0"/>
                    </a:lnTo>
                    <a:lnTo>
                      <a:pt x="6" y="0"/>
                    </a:lnTo>
                    <a:lnTo>
                      <a:pt x="0" y="0"/>
                    </a:lnTo>
                    <a:lnTo>
                      <a:pt x="0" y="0"/>
                    </a:lnTo>
                    <a:lnTo>
                      <a:pt x="0" y="6"/>
                    </a:lnTo>
                    <a:lnTo>
                      <a:pt x="6" y="6"/>
                    </a:lnTo>
                    <a:lnTo>
                      <a:pt x="6" y="6"/>
                    </a:lnTo>
                  </a:path>
                </a:pathLst>
              </a:custGeom>
              <a:noFill/>
              <a:ln w="0">
                <a:solidFill>
                  <a:srgbClr val="000000"/>
                </a:solidFill>
                <a:prstDash val="solid"/>
                <a:round/>
                <a:headEnd/>
                <a:tailEnd/>
              </a:ln>
            </p:spPr>
            <p:txBody>
              <a:bodyPr/>
              <a:lstStyle/>
              <a:p>
                <a:endParaRPr lang="en-US" dirty="0"/>
              </a:p>
            </p:txBody>
          </p:sp>
          <p:sp>
            <p:nvSpPr>
              <p:cNvPr id="82310" name="Freeform 14726"/>
              <p:cNvSpPr>
                <a:spLocks/>
              </p:cNvSpPr>
              <p:nvPr/>
            </p:nvSpPr>
            <p:spPr bwMode="auto">
              <a:xfrm>
                <a:off x="1264" y="758"/>
                <a:ext cx="6" cy="6"/>
              </a:xfrm>
              <a:custGeom>
                <a:avLst/>
                <a:gdLst/>
                <a:ahLst/>
                <a:cxnLst>
                  <a:cxn ang="0">
                    <a:pos x="6" y="6"/>
                  </a:cxn>
                  <a:cxn ang="0">
                    <a:pos x="6" y="6"/>
                  </a:cxn>
                  <a:cxn ang="0">
                    <a:pos x="6" y="6"/>
                  </a:cxn>
                  <a:cxn ang="0">
                    <a:pos x="6" y="6"/>
                  </a:cxn>
                  <a:cxn ang="0">
                    <a:pos x="6" y="6"/>
                  </a:cxn>
                  <a:cxn ang="0">
                    <a:pos x="6" y="6"/>
                  </a:cxn>
                  <a:cxn ang="0">
                    <a:pos x="6" y="0"/>
                  </a:cxn>
                  <a:cxn ang="0">
                    <a:pos x="6" y="0"/>
                  </a:cxn>
                  <a:cxn ang="0">
                    <a:pos x="6" y="0"/>
                  </a:cxn>
                  <a:cxn ang="0">
                    <a:pos x="0" y="0"/>
                  </a:cxn>
                  <a:cxn ang="0">
                    <a:pos x="6" y="6"/>
                  </a:cxn>
                  <a:cxn ang="0">
                    <a:pos x="6" y="6"/>
                  </a:cxn>
                  <a:cxn ang="0">
                    <a:pos x="6" y="6"/>
                  </a:cxn>
                  <a:cxn ang="0">
                    <a:pos x="6" y="6"/>
                  </a:cxn>
                  <a:cxn ang="0">
                    <a:pos x="6" y="6"/>
                  </a:cxn>
                  <a:cxn ang="0">
                    <a:pos x="6" y="6"/>
                  </a:cxn>
                </a:cxnLst>
                <a:rect l="0" t="0" r="r" b="b"/>
                <a:pathLst>
                  <a:path w="6" h="6">
                    <a:moveTo>
                      <a:pt x="6" y="6"/>
                    </a:moveTo>
                    <a:lnTo>
                      <a:pt x="6" y="6"/>
                    </a:lnTo>
                    <a:lnTo>
                      <a:pt x="6" y="6"/>
                    </a:lnTo>
                    <a:lnTo>
                      <a:pt x="6" y="6"/>
                    </a:lnTo>
                    <a:lnTo>
                      <a:pt x="6" y="6"/>
                    </a:lnTo>
                    <a:lnTo>
                      <a:pt x="6" y="6"/>
                    </a:lnTo>
                    <a:lnTo>
                      <a:pt x="6" y="0"/>
                    </a:lnTo>
                    <a:lnTo>
                      <a:pt x="6" y="0"/>
                    </a:lnTo>
                    <a:lnTo>
                      <a:pt x="6" y="0"/>
                    </a:lnTo>
                    <a:lnTo>
                      <a:pt x="0" y="0"/>
                    </a:lnTo>
                    <a:lnTo>
                      <a:pt x="6" y="6"/>
                    </a:lnTo>
                    <a:lnTo>
                      <a:pt x="6" y="6"/>
                    </a:lnTo>
                    <a:lnTo>
                      <a:pt x="6" y="6"/>
                    </a:lnTo>
                    <a:lnTo>
                      <a:pt x="6" y="6"/>
                    </a:lnTo>
                    <a:lnTo>
                      <a:pt x="6" y="6"/>
                    </a:lnTo>
                    <a:lnTo>
                      <a:pt x="6" y="6"/>
                    </a:lnTo>
                  </a:path>
                </a:pathLst>
              </a:custGeom>
              <a:noFill/>
              <a:ln w="0">
                <a:solidFill>
                  <a:srgbClr val="000000"/>
                </a:solidFill>
                <a:prstDash val="solid"/>
                <a:round/>
                <a:headEnd/>
                <a:tailEnd/>
              </a:ln>
            </p:spPr>
            <p:txBody>
              <a:bodyPr/>
              <a:lstStyle/>
              <a:p>
                <a:endParaRPr lang="en-US" dirty="0"/>
              </a:p>
            </p:txBody>
          </p:sp>
          <p:sp>
            <p:nvSpPr>
              <p:cNvPr id="82311" name="Freeform 14727"/>
              <p:cNvSpPr>
                <a:spLocks/>
              </p:cNvSpPr>
              <p:nvPr/>
            </p:nvSpPr>
            <p:spPr bwMode="auto">
              <a:xfrm>
                <a:off x="1069" y="2783"/>
                <a:ext cx="1" cy="7"/>
              </a:xfrm>
              <a:custGeom>
                <a:avLst/>
                <a:gdLst/>
                <a:ahLst/>
                <a:cxnLst>
                  <a:cxn ang="0">
                    <a:pos x="0" y="7"/>
                  </a:cxn>
                  <a:cxn ang="0">
                    <a:pos x="0" y="7"/>
                  </a:cxn>
                  <a:cxn ang="0">
                    <a:pos x="0" y="0"/>
                  </a:cxn>
                  <a:cxn ang="0">
                    <a:pos x="0" y="0"/>
                  </a:cxn>
                  <a:cxn ang="0">
                    <a:pos x="0" y="0"/>
                  </a:cxn>
                  <a:cxn ang="0">
                    <a:pos x="0" y="0"/>
                  </a:cxn>
                  <a:cxn ang="0">
                    <a:pos x="0" y="0"/>
                  </a:cxn>
                  <a:cxn ang="0">
                    <a:pos x="0" y="7"/>
                  </a:cxn>
                  <a:cxn ang="0">
                    <a:pos x="0" y="7"/>
                  </a:cxn>
                  <a:cxn ang="0">
                    <a:pos x="0" y="7"/>
                  </a:cxn>
                  <a:cxn ang="0">
                    <a:pos x="0" y="7"/>
                  </a:cxn>
                  <a:cxn ang="0">
                    <a:pos x="0" y="7"/>
                  </a:cxn>
                  <a:cxn ang="0">
                    <a:pos x="0" y="7"/>
                  </a:cxn>
                </a:cxnLst>
                <a:rect l="0" t="0" r="r" b="b"/>
                <a:pathLst>
                  <a:path h="7">
                    <a:moveTo>
                      <a:pt x="0" y="7"/>
                    </a:moveTo>
                    <a:lnTo>
                      <a:pt x="0" y="7"/>
                    </a:lnTo>
                    <a:lnTo>
                      <a:pt x="0" y="0"/>
                    </a:lnTo>
                    <a:lnTo>
                      <a:pt x="0" y="0"/>
                    </a:lnTo>
                    <a:lnTo>
                      <a:pt x="0" y="0"/>
                    </a:lnTo>
                    <a:lnTo>
                      <a:pt x="0" y="0"/>
                    </a:lnTo>
                    <a:lnTo>
                      <a:pt x="0" y="0"/>
                    </a:lnTo>
                    <a:lnTo>
                      <a:pt x="0" y="7"/>
                    </a:lnTo>
                    <a:lnTo>
                      <a:pt x="0" y="7"/>
                    </a:lnTo>
                    <a:lnTo>
                      <a:pt x="0" y="7"/>
                    </a:lnTo>
                    <a:lnTo>
                      <a:pt x="0" y="7"/>
                    </a:lnTo>
                    <a:lnTo>
                      <a:pt x="0" y="7"/>
                    </a:lnTo>
                    <a:lnTo>
                      <a:pt x="0" y="7"/>
                    </a:lnTo>
                  </a:path>
                </a:pathLst>
              </a:custGeom>
              <a:noFill/>
              <a:ln w="0">
                <a:solidFill>
                  <a:srgbClr val="000000"/>
                </a:solidFill>
                <a:prstDash val="solid"/>
                <a:round/>
                <a:headEnd/>
                <a:tailEnd/>
              </a:ln>
            </p:spPr>
            <p:txBody>
              <a:bodyPr/>
              <a:lstStyle/>
              <a:p>
                <a:endParaRPr lang="en-US" dirty="0"/>
              </a:p>
            </p:txBody>
          </p:sp>
          <p:sp>
            <p:nvSpPr>
              <p:cNvPr id="82312" name="Freeform 14728"/>
              <p:cNvSpPr>
                <a:spLocks/>
              </p:cNvSpPr>
              <p:nvPr/>
            </p:nvSpPr>
            <p:spPr bwMode="auto">
              <a:xfrm>
                <a:off x="1950" y="2790"/>
                <a:ext cx="6" cy="6"/>
              </a:xfrm>
              <a:custGeom>
                <a:avLst/>
                <a:gdLst/>
                <a:ahLst/>
                <a:cxnLst>
                  <a:cxn ang="0">
                    <a:pos x="6" y="6"/>
                  </a:cxn>
                  <a:cxn ang="0">
                    <a:pos x="6" y="6"/>
                  </a:cxn>
                  <a:cxn ang="0">
                    <a:pos x="6" y="6"/>
                  </a:cxn>
                  <a:cxn ang="0">
                    <a:pos x="6" y="6"/>
                  </a:cxn>
                  <a:cxn ang="0">
                    <a:pos x="6" y="0"/>
                  </a:cxn>
                  <a:cxn ang="0">
                    <a:pos x="6" y="0"/>
                  </a:cxn>
                  <a:cxn ang="0">
                    <a:pos x="6" y="0"/>
                  </a:cxn>
                  <a:cxn ang="0">
                    <a:pos x="6" y="0"/>
                  </a:cxn>
                  <a:cxn ang="0">
                    <a:pos x="6" y="6"/>
                  </a:cxn>
                  <a:cxn ang="0">
                    <a:pos x="6" y="6"/>
                  </a:cxn>
                  <a:cxn ang="0">
                    <a:pos x="6" y="6"/>
                  </a:cxn>
                  <a:cxn ang="0">
                    <a:pos x="0" y="6"/>
                  </a:cxn>
                  <a:cxn ang="0">
                    <a:pos x="0" y="6"/>
                  </a:cxn>
                  <a:cxn ang="0">
                    <a:pos x="6" y="6"/>
                  </a:cxn>
                </a:cxnLst>
                <a:rect l="0" t="0" r="r" b="b"/>
                <a:pathLst>
                  <a:path w="6" h="6">
                    <a:moveTo>
                      <a:pt x="6" y="6"/>
                    </a:moveTo>
                    <a:lnTo>
                      <a:pt x="6" y="6"/>
                    </a:lnTo>
                    <a:lnTo>
                      <a:pt x="6" y="6"/>
                    </a:lnTo>
                    <a:lnTo>
                      <a:pt x="6" y="6"/>
                    </a:lnTo>
                    <a:lnTo>
                      <a:pt x="6" y="0"/>
                    </a:lnTo>
                    <a:lnTo>
                      <a:pt x="6" y="0"/>
                    </a:lnTo>
                    <a:lnTo>
                      <a:pt x="6" y="0"/>
                    </a:lnTo>
                    <a:lnTo>
                      <a:pt x="6" y="0"/>
                    </a:lnTo>
                    <a:lnTo>
                      <a:pt x="6" y="6"/>
                    </a:lnTo>
                    <a:lnTo>
                      <a:pt x="6" y="6"/>
                    </a:lnTo>
                    <a:lnTo>
                      <a:pt x="6" y="6"/>
                    </a:lnTo>
                    <a:lnTo>
                      <a:pt x="0" y="6"/>
                    </a:lnTo>
                    <a:lnTo>
                      <a:pt x="0" y="6"/>
                    </a:lnTo>
                    <a:lnTo>
                      <a:pt x="6" y="6"/>
                    </a:lnTo>
                  </a:path>
                </a:pathLst>
              </a:custGeom>
              <a:noFill/>
              <a:ln w="0">
                <a:solidFill>
                  <a:srgbClr val="000000"/>
                </a:solidFill>
                <a:prstDash val="solid"/>
                <a:round/>
                <a:headEnd/>
                <a:tailEnd/>
              </a:ln>
            </p:spPr>
            <p:txBody>
              <a:bodyPr/>
              <a:lstStyle/>
              <a:p>
                <a:endParaRPr lang="en-US" dirty="0"/>
              </a:p>
            </p:txBody>
          </p:sp>
          <p:sp>
            <p:nvSpPr>
              <p:cNvPr id="82313" name="Freeform 14729"/>
              <p:cNvSpPr>
                <a:spLocks/>
              </p:cNvSpPr>
              <p:nvPr/>
            </p:nvSpPr>
            <p:spPr bwMode="auto">
              <a:xfrm>
                <a:off x="969" y="1362"/>
                <a:ext cx="6" cy="6"/>
              </a:xfrm>
              <a:custGeom>
                <a:avLst/>
                <a:gdLst/>
                <a:ahLst/>
                <a:cxnLst>
                  <a:cxn ang="0">
                    <a:pos x="6" y="6"/>
                  </a:cxn>
                  <a:cxn ang="0">
                    <a:pos x="6" y="6"/>
                  </a:cxn>
                  <a:cxn ang="0">
                    <a:pos x="6" y="6"/>
                  </a:cxn>
                  <a:cxn ang="0">
                    <a:pos x="6" y="6"/>
                  </a:cxn>
                  <a:cxn ang="0">
                    <a:pos x="6" y="0"/>
                  </a:cxn>
                  <a:cxn ang="0">
                    <a:pos x="6" y="0"/>
                  </a:cxn>
                  <a:cxn ang="0">
                    <a:pos x="6" y="0"/>
                  </a:cxn>
                  <a:cxn ang="0">
                    <a:pos x="0" y="0"/>
                  </a:cxn>
                  <a:cxn ang="0">
                    <a:pos x="0" y="0"/>
                  </a:cxn>
                  <a:cxn ang="0">
                    <a:pos x="0" y="0"/>
                  </a:cxn>
                  <a:cxn ang="0">
                    <a:pos x="0" y="0"/>
                  </a:cxn>
                  <a:cxn ang="0">
                    <a:pos x="0" y="0"/>
                  </a:cxn>
                  <a:cxn ang="0">
                    <a:pos x="6" y="0"/>
                  </a:cxn>
                  <a:cxn ang="0">
                    <a:pos x="6" y="0"/>
                  </a:cxn>
                  <a:cxn ang="0">
                    <a:pos x="6" y="6"/>
                  </a:cxn>
                  <a:cxn ang="0">
                    <a:pos x="6" y="6"/>
                  </a:cxn>
                  <a:cxn ang="0">
                    <a:pos x="0" y="6"/>
                  </a:cxn>
                  <a:cxn ang="0">
                    <a:pos x="0" y="6"/>
                  </a:cxn>
                  <a:cxn ang="0">
                    <a:pos x="0" y="0"/>
                  </a:cxn>
                  <a:cxn ang="0">
                    <a:pos x="0" y="0"/>
                  </a:cxn>
                  <a:cxn ang="0">
                    <a:pos x="0" y="6"/>
                  </a:cxn>
                  <a:cxn ang="0">
                    <a:pos x="0" y="6"/>
                  </a:cxn>
                  <a:cxn ang="0">
                    <a:pos x="0" y="6"/>
                  </a:cxn>
                  <a:cxn ang="0">
                    <a:pos x="6" y="6"/>
                  </a:cxn>
                </a:cxnLst>
                <a:rect l="0" t="0" r="r" b="b"/>
                <a:pathLst>
                  <a:path w="6" h="6">
                    <a:moveTo>
                      <a:pt x="6" y="6"/>
                    </a:moveTo>
                    <a:lnTo>
                      <a:pt x="6" y="6"/>
                    </a:lnTo>
                    <a:lnTo>
                      <a:pt x="6" y="6"/>
                    </a:lnTo>
                    <a:lnTo>
                      <a:pt x="6" y="6"/>
                    </a:lnTo>
                    <a:lnTo>
                      <a:pt x="6" y="0"/>
                    </a:lnTo>
                    <a:lnTo>
                      <a:pt x="6" y="0"/>
                    </a:lnTo>
                    <a:lnTo>
                      <a:pt x="6" y="0"/>
                    </a:lnTo>
                    <a:lnTo>
                      <a:pt x="0" y="0"/>
                    </a:lnTo>
                    <a:lnTo>
                      <a:pt x="0" y="0"/>
                    </a:lnTo>
                    <a:lnTo>
                      <a:pt x="0" y="0"/>
                    </a:lnTo>
                    <a:lnTo>
                      <a:pt x="0" y="0"/>
                    </a:lnTo>
                    <a:lnTo>
                      <a:pt x="0" y="0"/>
                    </a:lnTo>
                    <a:lnTo>
                      <a:pt x="6" y="0"/>
                    </a:lnTo>
                    <a:lnTo>
                      <a:pt x="6" y="0"/>
                    </a:lnTo>
                    <a:lnTo>
                      <a:pt x="6" y="6"/>
                    </a:lnTo>
                    <a:lnTo>
                      <a:pt x="6" y="6"/>
                    </a:lnTo>
                    <a:lnTo>
                      <a:pt x="0" y="6"/>
                    </a:lnTo>
                    <a:lnTo>
                      <a:pt x="0" y="6"/>
                    </a:lnTo>
                    <a:lnTo>
                      <a:pt x="0" y="0"/>
                    </a:lnTo>
                    <a:lnTo>
                      <a:pt x="0" y="0"/>
                    </a:lnTo>
                    <a:lnTo>
                      <a:pt x="0" y="6"/>
                    </a:lnTo>
                    <a:lnTo>
                      <a:pt x="0" y="6"/>
                    </a:lnTo>
                    <a:lnTo>
                      <a:pt x="0" y="6"/>
                    </a:lnTo>
                    <a:lnTo>
                      <a:pt x="6" y="6"/>
                    </a:lnTo>
                  </a:path>
                </a:pathLst>
              </a:custGeom>
              <a:noFill/>
              <a:ln w="0">
                <a:solidFill>
                  <a:srgbClr val="000000"/>
                </a:solidFill>
                <a:prstDash val="solid"/>
                <a:round/>
                <a:headEnd/>
                <a:tailEnd/>
              </a:ln>
            </p:spPr>
            <p:txBody>
              <a:bodyPr/>
              <a:lstStyle/>
              <a:p>
                <a:endParaRPr lang="en-US" dirty="0"/>
              </a:p>
            </p:txBody>
          </p:sp>
          <p:sp>
            <p:nvSpPr>
              <p:cNvPr id="82314" name="Freeform 14730"/>
              <p:cNvSpPr>
                <a:spLocks/>
              </p:cNvSpPr>
              <p:nvPr/>
            </p:nvSpPr>
            <p:spPr bwMode="auto">
              <a:xfrm>
                <a:off x="1428" y="1972"/>
                <a:ext cx="6" cy="6"/>
              </a:xfrm>
              <a:custGeom>
                <a:avLst/>
                <a:gdLst/>
                <a:ahLst/>
                <a:cxnLst>
                  <a:cxn ang="0">
                    <a:pos x="0" y="6"/>
                  </a:cxn>
                  <a:cxn ang="0">
                    <a:pos x="0" y="6"/>
                  </a:cxn>
                  <a:cxn ang="0">
                    <a:pos x="0" y="6"/>
                  </a:cxn>
                  <a:cxn ang="0">
                    <a:pos x="6" y="0"/>
                  </a:cxn>
                  <a:cxn ang="0">
                    <a:pos x="6" y="0"/>
                  </a:cxn>
                  <a:cxn ang="0">
                    <a:pos x="0" y="0"/>
                  </a:cxn>
                  <a:cxn ang="0">
                    <a:pos x="0" y="0"/>
                  </a:cxn>
                  <a:cxn ang="0">
                    <a:pos x="0" y="0"/>
                  </a:cxn>
                  <a:cxn ang="0">
                    <a:pos x="0" y="0"/>
                  </a:cxn>
                  <a:cxn ang="0">
                    <a:pos x="0" y="6"/>
                  </a:cxn>
                  <a:cxn ang="0">
                    <a:pos x="0" y="6"/>
                  </a:cxn>
                  <a:cxn ang="0">
                    <a:pos x="0" y="6"/>
                  </a:cxn>
                </a:cxnLst>
                <a:rect l="0" t="0" r="r" b="b"/>
                <a:pathLst>
                  <a:path w="6" h="6">
                    <a:moveTo>
                      <a:pt x="0" y="6"/>
                    </a:moveTo>
                    <a:lnTo>
                      <a:pt x="0" y="6"/>
                    </a:lnTo>
                    <a:lnTo>
                      <a:pt x="0" y="6"/>
                    </a:lnTo>
                    <a:lnTo>
                      <a:pt x="6" y="0"/>
                    </a:lnTo>
                    <a:lnTo>
                      <a:pt x="6" y="0"/>
                    </a:lnTo>
                    <a:lnTo>
                      <a:pt x="0" y="0"/>
                    </a:lnTo>
                    <a:lnTo>
                      <a:pt x="0" y="0"/>
                    </a:lnTo>
                    <a:lnTo>
                      <a:pt x="0" y="0"/>
                    </a:lnTo>
                    <a:lnTo>
                      <a:pt x="0" y="0"/>
                    </a:lnTo>
                    <a:lnTo>
                      <a:pt x="0" y="6"/>
                    </a:lnTo>
                    <a:lnTo>
                      <a:pt x="0" y="6"/>
                    </a:lnTo>
                    <a:lnTo>
                      <a:pt x="0" y="6"/>
                    </a:lnTo>
                  </a:path>
                </a:pathLst>
              </a:custGeom>
              <a:noFill/>
              <a:ln w="0">
                <a:solidFill>
                  <a:srgbClr val="000000"/>
                </a:solidFill>
                <a:prstDash val="solid"/>
                <a:round/>
                <a:headEnd/>
                <a:tailEnd/>
              </a:ln>
            </p:spPr>
            <p:txBody>
              <a:bodyPr/>
              <a:lstStyle/>
              <a:p>
                <a:endParaRPr lang="en-US" dirty="0"/>
              </a:p>
            </p:txBody>
          </p:sp>
          <p:sp>
            <p:nvSpPr>
              <p:cNvPr id="82315" name="Freeform 14731"/>
              <p:cNvSpPr>
                <a:spLocks/>
              </p:cNvSpPr>
              <p:nvPr/>
            </p:nvSpPr>
            <p:spPr bwMode="auto">
              <a:xfrm>
                <a:off x="855" y="3029"/>
                <a:ext cx="7" cy="1"/>
              </a:xfrm>
              <a:custGeom>
                <a:avLst/>
                <a:gdLst/>
                <a:ahLst/>
                <a:cxnLst>
                  <a:cxn ang="0">
                    <a:pos x="0" y="0"/>
                  </a:cxn>
                  <a:cxn ang="0">
                    <a:pos x="0" y="0"/>
                  </a:cxn>
                  <a:cxn ang="0">
                    <a:pos x="7" y="0"/>
                  </a:cxn>
                  <a:cxn ang="0">
                    <a:pos x="7" y="0"/>
                  </a:cxn>
                  <a:cxn ang="0">
                    <a:pos x="7" y="0"/>
                  </a:cxn>
                  <a:cxn ang="0">
                    <a:pos x="7" y="0"/>
                  </a:cxn>
                  <a:cxn ang="0">
                    <a:pos x="7" y="0"/>
                  </a:cxn>
                  <a:cxn ang="0">
                    <a:pos x="7" y="0"/>
                  </a:cxn>
                  <a:cxn ang="0">
                    <a:pos x="7" y="0"/>
                  </a:cxn>
                  <a:cxn ang="0">
                    <a:pos x="0" y="0"/>
                  </a:cxn>
                  <a:cxn ang="0">
                    <a:pos x="0" y="0"/>
                  </a:cxn>
                  <a:cxn ang="0">
                    <a:pos x="0" y="0"/>
                  </a:cxn>
                  <a:cxn ang="0">
                    <a:pos x="0" y="0"/>
                  </a:cxn>
                  <a:cxn ang="0">
                    <a:pos x="0" y="0"/>
                  </a:cxn>
                </a:cxnLst>
                <a:rect l="0" t="0" r="r" b="b"/>
                <a:pathLst>
                  <a:path w="7">
                    <a:moveTo>
                      <a:pt x="0" y="0"/>
                    </a:moveTo>
                    <a:lnTo>
                      <a:pt x="0" y="0"/>
                    </a:lnTo>
                    <a:lnTo>
                      <a:pt x="7" y="0"/>
                    </a:lnTo>
                    <a:lnTo>
                      <a:pt x="7" y="0"/>
                    </a:lnTo>
                    <a:lnTo>
                      <a:pt x="7" y="0"/>
                    </a:lnTo>
                    <a:lnTo>
                      <a:pt x="7" y="0"/>
                    </a:lnTo>
                    <a:lnTo>
                      <a:pt x="7" y="0"/>
                    </a:lnTo>
                    <a:lnTo>
                      <a:pt x="7" y="0"/>
                    </a:lnTo>
                    <a:lnTo>
                      <a:pt x="7" y="0"/>
                    </a:lnTo>
                    <a:lnTo>
                      <a:pt x="0" y="0"/>
                    </a:lnTo>
                    <a:lnTo>
                      <a:pt x="0" y="0"/>
                    </a:lnTo>
                    <a:lnTo>
                      <a:pt x="0" y="0"/>
                    </a:lnTo>
                    <a:lnTo>
                      <a:pt x="0" y="0"/>
                    </a:lnTo>
                    <a:lnTo>
                      <a:pt x="0" y="0"/>
                    </a:lnTo>
                  </a:path>
                </a:pathLst>
              </a:custGeom>
              <a:noFill/>
              <a:ln w="0">
                <a:solidFill>
                  <a:srgbClr val="000000"/>
                </a:solidFill>
                <a:prstDash val="solid"/>
                <a:round/>
                <a:headEnd/>
                <a:tailEnd/>
              </a:ln>
            </p:spPr>
            <p:txBody>
              <a:bodyPr/>
              <a:lstStyle/>
              <a:p>
                <a:endParaRPr lang="en-US" dirty="0"/>
              </a:p>
            </p:txBody>
          </p:sp>
          <p:sp>
            <p:nvSpPr>
              <p:cNvPr id="82316" name="Freeform 14732"/>
              <p:cNvSpPr>
                <a:spLocks/>
              </p:cNvSpPr>
              <p:nvPr/>
            </p:nvSpPr>
            <p:spPr bwMode="auto">
              <a:xfrm>
                <a:off x="1384" y="3048"/>
                <a:ext cx="6" cy="6"/>
              </a:xfrm>
              <a:custGeom>
                <a:avLst/>
                <a:gdLst/>
                <a:ahLst/>
                <a:cxnLst>
                  <a:cxn ang="0">
                    <a:pos x="0" y="6"/>
                  </a:cxn>
                  <a:cxn ang="0">
                    <a:pos x="0" y="6"/>
                  </a:cxn>
                  <a:cxn ang="0">
                    <a:pos x="6" y="6"/>
                  </a:cxn>
                  <a:cxn ang="0">
                    <a:pos x="6" y="6"/>
                  </a:cxn>
                  <a:cxn ang="0">
                    <a:pos x="6" y="0"/>
                  </a:cxn>
                  <a:cxn ang="0">
                    <a:pos x="6" y="0"/>
                  </a:cxn>
                  <a:cxn ang="0">
                    <a:pos x="6" y="0"/>
                  </a:cxn>
                  <a:cxn ang="0">
                    <a:pos x="6" y="0"/>
                  </a:cxn>
                  <a:cxn ang="0">
                    <a:pos x="6" y="0"/>
                  </a:cxn>
                  <a:cxn ang="0">
                    <a:pos x="6" y="0"/>
                  </a:cxn>
                  <a:cxn ang="0">
                    <a:pos x="6" y="0"/>
                  </a:cxn>
                  <a:cxn ang="0">
                    <a:pos x="6" y="0"/>
                  </a:cxn>
                  <a:cxn ang="0">
                    <a:pos x="6" y="0"/>
                  </a:cxn>
                  <a:cxn ang="0">
                    <a:pos x="6" y="0"/>
                  </a:cxn>
                  <a:cxn ang="0">
                    <a:pos x="6" y="0"/>
                  </a:cxn>
                  <a:cxn ang="0">
                    <a:pos x="6" y="6"/>
                  </a:cxn>
                  <a:cxn ang="0">
                    <a:pos x="0" y="6"/>
                  </a:cxn>
                  <a:cxn ang="0">
                    <a:pos x="0" y="6"/>
                  </a:cxn>
                </a:cxnLst>
                <a:rect l="0" t="0" r="r" b="b"/>
                <a:pathLst>
                  <a:path w="6" h="6">
                    <a:moveTo>
                      <a:pt x="0" y="6"/>
                    </a:moveTo>
                    <a:lnTo>
                      <a:pt x="0" y="6"/>
                    </a:lnTo>
                    <a:lnTo>
                      <a:pt x="6" y="6"/>
                    </a:lnTo>
                    <a:lnTo>
                      <a:pt x="6" y="6"/>
                    </a:lnTo>
                    <a:lnTo>
                      <a:pt x="6" y="0"/>
                    </a:lnTo>
                    <a:lnTo>
                      <a:pt x="6" y="0"/>
                    </a:lnTo>
                    <a:lnTo>
                      <a:pt x="6" y="0"/>
                    </a:lnTo>
                    <a:lnTo>
                      <a:pt x="6" y="0"/>
                    </a:lnTo>
                    <a:lnTo>
                      <a:pt x="6" y="0"/>
                    </a:lnTo>
                    <a:lnTo>
                      <a:pt x="6" y="0"/>
                    </a:lnTo>
                    <a:lnTo>
                      <a:pt x="6" y="0"/>
                    </a:lnTo>
                    <a:lnTo>
                      <a:pt x="6" y="0"/>
                    </a:lnTo>
                    <a:lnTo>
                      <a:pt x="6" y="0"/>
                    </a:lnTo>
                    <a:lnTo>
                      <a:pt x="6" y="0"/>
                    </a:lnTo>
                    <a:lnTo>
                      <a:pt x="6" y="0"/>
                    </a:lnTo>
                    <a:lnTo>
                      <a:pt x="6" y="6"/>
                    </a:lnTo>
                    <a:lnTo>
                      <a:pt x="0" y="6"/>
                    </a:lnTo>
                    <a:lnTo>
                      <a:pt x="0" y="6"/>
                    </a:lnTo>
                  </a:path>
                </a:pathLst>
              </a:custGeom>
              <a:noFill/>
              <a:ln w="0">
                <a:solidFill>
                  <a:srgbClr val="000000"/>
                </a:solidFill>
                <a:prstDash val="solid"/>
                <a:round/>
                <a:headEnd/>
                <a:tailEnd/>
              </a:ln>
            </p:spPr>
            <p:txBody>
              <a:bodyPr/>
              <a:lstStyle/>
              <a:p>
                <a:endParaRPr lang="en-US" dirty="0"/>
              </a:p>
            </p:txBody>
          </p:sp>
          <p:sp>
            <p:nvSpPr>
              <p:cNvPr id="82317" name="Freeform 14733"/>
              <p:cNvSpPr>
                <a:spLocks/>
              </p:cNvSpPr>
              <p:nvPr/>
            </p:nvSpPr>
            <p:spPr bwMode="auto">
              <a:xfrm>
                <a:off x="786" y="2985"/>
                <a:ext cx="6" cy="1"/>
              </a:xfrm>
              <a:custGeom>
                <a:avLst/>
                <a:gdLst/>
                <a:ahLst/>
                <a:cxnLst>
                  <a:cxn ang="0">
                    <a:pos x="0" y="0"/>
                  </a:cxn>
                  <a:cxn ang="0">
                    <a:pos x="6" y="0"/>
                  </a:cxn>
                  <a:cxn ang="0">
                    <a:pos x="6" y="0"/>
                  </a:cxn>
                  <a:cxn ang="0">
                    <a:pos x="6" y="0"/>
                  </a:cxn>
                  <a:cxn ang="0">
                    <a:pos x="6" y="0"/>
                  </a:cxn>
                  <a:cxn ang="0">
                    <a:pos x="0" y="0"/>
                  </a:cxn>
                  <a:cxn ang="0">
                    <a:pos x="0" y="0"/>
                  </a:cxn>
                  <a:cxn ang="0">
                    <a:pos x="0" y="0"/>
                  </a:cxn>
                  <a:cxn ang="0">
                    <a:pos x="0" y="0"/>
                  </a:cxn>
                  <a:cxn ang="0">
                    <a:pos x="0" y="0"/>
                  </a:cxn>
                </a:cxnLst>
                <a:rect l="0" t="0" r="r" b="b"/>
                <a:pathLst>
                  <a:path w="6">
                    <a:moveTo>
                      <a:pt x="0" y="0"/>
                    </a:moveTo>
                    <a:lnTo>
                      <a:pt x="6" y="0"/>
                    </a:lnTo>
                    <a:lnTo>
                      <a:pt x="6" y="0"/>
                    </a:lnTo>
                    <a:lnTo>
                      <a:pt x="6" y="0"/>
                    </a:lnTo>
                    <a:lnTo>
                      <a:pt x="6" y="0"/>
                    </a:lnTo>
                    <a:lnTo>
                      <a:pt x="0" y="0"/>
                    </a:lnTo>
                    <a:lnTo>
                      <a:pt x="0" y="0"/>
                    </a:lnTo>
                    <a:lnTo>
                      <a:pt x="0" y="0"/>
                    </a:lnTo>
                    <a:lnTo>
                      <a:pt x="0" y="0"/>
                    </a:lnTo>
                    <a:lnTo>
                      <a:pt x="0" y="0"/>
                    </a:lnTo>
                  </a:path>
                </a:pathLst>
              </a:custGeom>
              <a:noFill/>
              <a:ln w="0">
                <a:solidFill>
                  <a:srgbClr val="000000"/>
                </a:solidFill>
                <a:prstDash val="solid"/>
                <a:round/>
                <a:headEnd/>
                <a:tailEnd/>
              </a:ln>
            </p:spPr>
            <p:txBody>
              <a:bodyPr/>
              <a:lstStyle/>
              <a:p>
                <a:endParaRPr lang="en-US" dirty="0"/>
              </a:p>
            </p:txBody>
          </p:sp>
          <p:sp>
            <p:nvSpPr>
              <p:cNvPr id="82318" name="Freeform 14734"/>
              <p:cNvSpPr>
                <a:spLocks/>
              </p:cNvSpPr>
              <p:nvPr/>
            </p:nvSpPr>
            <p:spPr bwMode="auto">
              <a:xfrm>
                <a:off x="1283" y="802"/>
                <a:ext cx="6" cy="1"/>
              </a:xfrm>
              <a:custGeom>
                <a:avLst/>
                <a:gdLst/>
                <a:ahLst/>
                <a:cxnLst>
                  <a:cxn ang="0">
                    <a:pos x="0" y="0"/>
                  </a:cxn>
                  <a:cxn ang="0">
                    <a:pos x="0" y="0"/>
                  </a:cxn>
                  <a:cxn ang="0">
                    <a:pos x="0" y="0"/>
                  </a:cxn>
                  <a:cxn ang="0">
                    <a:pos x="6" y="0"/>
                  </a:cxn>
                  <a:cxn ang="0">
                    <a:pos x="6" y="0"/>
                  </a:cxn>
                  <a:cxn ang="0">
                    <a:pos x="6"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w="6">
                    <a:moveTo>
                      <a:pt x="0" y="0"/>
                    </a:moveTo>
                    <a:lnTo>
                      <a:pt x="0" y="0"/>
                    </a:lnTo>
                    <a:lnTo>
                      <a:pt x="0" y="0"/>
                    </a:lnTo>
                    <a:lnTo>
                      <a:pt x="6" y="0"/>
                    </a:lnTo>
                    <a:lnTo>
                      <a:pt x="6" y="0"/>
                    </a:lnTo>
                    <a:lnTo>
                      <a:pt x="6" y="0"/>
                    </a:lnTo>
                    <a:lnTo>
                      <a:pt x="0" y="0"/>
                    </a:lnTo>
                    <a:lnTo>
                      <a:pt x="0" y="0"/>
                    </a:lnTo>
                    <a:lnTo>
                      <a:pt x="0" y="0"/>
                    </a:lnTo>
                    <a:lnTo>
                      <a:pt x="0" y="0"/>
                    </a:lnTo>
                    <a:lnTo>
                      <a:pt x="0" y="0"/>
                    </a:lnTo>
                    <a:lnTo>
                      <a:pt x="0" y="0"/>
                    </a:lnTo>
                    <a:lnTo>
                      <a:pt x="0" y="0"/>
                    </a:lnTo>
                    <a:lnTo>
                      <a:pt x="0" y="0"/>
                    </a:lnTo>
                    <a:lnTo>
                      <a:pt x="0" y="0"/>
                    </a:lnTo>
                  </a:path>
                </a:pathLst>
              </a:custGeom>
              <a:noFill/>
              <a:ln w="0">
                <a:solidFill>
                  <a:srgbClr val="000000"/>
                </a:solidFill>
                <a:prstDash val="solid"/>
                <a:round/>
                <a:headEnd/>
                <a:tailEnd/>
              </a:ln>
            </p:spPr>
            <p:txBody>
              <a:bodyPr/>
              <a:lstStyle/>
              <a:p>
                <a:endParaRPr lang="en-US" dirty="0"/>
              </a:p>
            </p:txBody>
          </p:sp>
          <p:sp>
            <p:nvSpPr>
              <p:cNvPr id="82319" name="Freeform 14735"/>
              <p:cNvSpPr>
                <a:spLocks/>
              </p:cNvSpPr>
              <p:nvPr/>
            </p:nvSpPr>
            <p:spPr bwMode="auto">
              <a:xfrm>
                <a:off x="1208" y="638"/>
                <a:ext cx="1" cy="7"/>
              </a:xfrm>
              <a:custGeom>
                <a:avLst/>
                <a:gdLst/>
                <a:ahLst/>
                <a:cxnLst>
                  <a:cxn ang="0">
                    <a:pos x="0" y="7"/>
                  </a:cxn>
                  <a:cxn ang="0">
                    <a:pos x="0" y="7"/>
                  </a:cxn>
                  <a:cxn ang="0">
                    <a:pos x="0" y="7"/>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7"/>
                  </a:cxn>
                  <a:cxn ang="0">
                    <a:pos x="0" y="7"/>
                  </a:cxn>
                  <a:cxn ang="0">
                    <a:pos x="0" y="7"/>
                  </a:cxn>
                  <a:cxn ang="0">
                    <a:pos x="0" y="7"/>
                  </a:cxn>
                </a:cxnLst>
                <a:rect l="0" t="0" r="r" b="b"/>
                <a:pathLst>
                  <a:path h="7">
                    <a:moveTo>
                      <a:pt x="0" y="7"/>
                    </a:moveTo>
                    <a:lnTo>
                      <a:pt x="0" y="7"/>
                    </a:lnTo>
                    <a:lnTo>
                      <a:pt x="0" y="7"/>
                    </a:lnTo>
                    <a:lnTo>
                      <a:pt x="0" y="0"/>
                    </a:lnTo>
                    <a:lnTo>
                      <a:pt x="0" y="0"/>
                    </a:lnTo>
                    <a:lnTo>
                      <a:pt x="0" y="0"/>
                    </a:lnTo>
                    <a:lnTo>
                      <a:pt x="0" y="0"/>
                    </a:lnTo>
                    <a:lnTo>
                      <a:pt x="0" y="0"/>
                    </a:lnTo>
                    <a:lnTo>
                      <a:pt x="0" y="0"/>
                    </a:lnTo>
                    <a:lnTo>
                      <a:pt x="0" y="0"/>
                    </a:lnTo>
                    <a:lnTo>
                      <a:pt x="0" y="0"/>
                    </a:lnTo>
                    <a:lnTo>
                      <a:pt x="0" y="0"/>
                    </a:lnTo>
                    <a:lnTo>
                      <a:pt x="0" y="0"/>
                    </a:lnTo>
                    <a:lnTo>
                      <a:pt x="0" y="7"/>
                    </a:lnTo>
                    <a:lnTo>
                      <a:pt x="0" y="7"/>
                    </a:lnTo>
                    <a:lnTo>
                      <a:pt x="0" y="7"/>
                    </a:lnTo>
                    <a:lnTo>
                      <a:pt x="0" y="7"/>
                    </a:lnTo>
                  </a:path>
                </a:pathLst>
              </a:custGeom>
              <a:noFill/>
              <a:ln w="0">
                <a:solidFill>
                  <a:srgbClr val="000000"/>
                </a:solidFill>
                <a:prstDash val="solid"/>
                <a:round/>
                <a:headEnd/>
                <a:tailEnd/>
              </a:ln>
            </p:spPr>
            <p:txBody>
              <a:bodyPr/>
              <a:lstStyle/>
              <a:p>
                <a:endParaRPr lang="en-US" dirty="0"/>
              </a:p>
            </p:txBody>
          </p:sp>
          <p:sp>
            <p:nvSpPr>
              <p:cNvPr id="82320" name="Freeform 14736"/>
              <p:cNvSpPr>
                <a:spLocks/>
              </p:cNvSpPr>
              <p:nvPr/>
            </p:nvSpPr>
            <p:spPr bwMode="auto">
              <a:xfrm>
                <a:off x="792" y="2985"/>
                <a:ext cx="7" cy="6"/>
              </a:xfrm>
              <a:custGeom>
                <a:avLst/>
                <a:gdLst/>
                <a:ahLst/>
                <a:cxnLst>
                  <a:cxn ang="0">
                    <a:pos x="0" y="6"/>
                  </a:cxn>
                  <a:cxn ang="0">
                    <a:pos x="0" y="6"/>
                  </a:cxn>
                  <a:cxn ang="0">
                    <a:pos x="0" y="6"/>
                  </a:cxn>
                  <a:cxn ang="0">
                    <a:pos x="0" y="6"/>
                  </a:cxn>
                  <a:cxn ang="0">
                    <a:pos x="0" y="6"/>
                  </a:cxn>
                  <a:cxn ang="0">
                    <a:pos x="0" y="6"/>
                  </a:cxn>
                  <a:cxn ang="0">
                    <a:pos x="7" y="6"/>
                  </a:cxn>
                  <a:cxn ang="0">
                    <a:pos x="7" y="6"/>
                  </a:cxn>
                  <a:cxn ang="0">
                    <a:pos x="7" y="6"/>
                  </a:cxn>
                  <a:cxn ang="0">
                    <a:pos x="7" y="0"/>
                  </a:cxn>
                  <a:cxn ang="0">
                    <a:pos x="7" y="0"/>
                  </a:cxn>
                  <a:cxn ang="0">
                    <a:pos x="7" y="0"/>
                  </a:cxn>
                  <a:cxn ang="0">
                    <a:pos x="7" y="6"/>
                  </a:cxn>
                  <a:cxn ang="0">
                    <a:pos x="7" y="6"/>
                  </a:cxn>
                  <a:cxn ang="0">
                    <a:pos x="0" y="6"/>
                  </a:cxn>
                  <a:cxn ang="0">
                    <a:pos x="0" y="6"/>
                  </a:cxn>
                </a:cxnLst>
                <a:rect l="0" t="0" r="r" b="b"/>
                <a:pathLst>
                  <a:path w="7" h="6">
                    <a:moveTo>
                      <a:pt x="0" y="6"/>
                    </a:moveTo>
                    <a:lnTo>
                      <a:pt x="0" y="6"/>
                    </a:lnTo>
                    <a:lnTo>
                      <a:pt x="0" y="6"/>
                    </a:lnTo>
                    <a:lnTo>
                      <a:pt x="0" y="6"/>
                    </a:lnTo>
                    <a:lnTo>
                      <a:pt x="0" y="6"/>
                    </a:lnTo>
                    <a:lnTo>
                      <a:pt x="0" y="6"/>
                    </a:lnTo>
                    <a:lnTo>
                      <a:pt x="7" y="6"/>
                    </a:lnTo>
                    <a:lnTo>
                      <a:pt x="7" y="6"/>
                    </a:lnTo>
                    <a:lnTo>
                      <a:pt x="7" y="6"/>
                    </a:lnTo>
                    <a:lnTo>
                      <a:pt x="7" y="0"/>
                    </a:lnTo>
                    <a:lnTo>
                      <a:pt x="7" y="0"/>
                    </a:lnTo>
                    <a:lnTo>
                      <a:pt x="7" y="0"/>
                    </a:lnTo>
                    <a:lnTo>
                      <a:pt x="7" y="6"/>
                    </a:lnTo>
                    <a:lnTo>
                      <a:pt x="7" y="6"/>
                    </a:lnTo>
                    <a:lnTo>
                      <a:pt x="0" y="6"/>
                    </a:lnTo>
                    <a:lnTo>
                      <a:pt x="0" y="6"/>
                    </a:lnTo>
                  </a:path>
                </a:pathLst>
              </a:custGeom>
              <a:noFill/>
              <a:ln w="0">
                <a:solidFill>
                  <a:srgbClr val="000000"/>
                </a:solidFill>
                <a:prstDash val="solid"/>
                <a:round/>
                <a:headEnd/>
                <a:tailEnd/>
              </a:ln>
            </p:spPr>
            <p:txBody>
              <a:bodyPr/>
              <a:lstStyle/>
              <a:p>
                <a:endParaRPr lang="en-US" dirty="0"/>
              </a:p>
            </p:txBody>
          </p:sp>
          <p:sp>
            <p:nvSpPr>
              <p:cNvPr id="82321" name="Freeform 14737"/>
              <p:cNvSpPr>
                <a:spLocks/>
              </p:cNvSpPr>
              <p:nvPr/>
            </p:nvSpPr>
            <p:spPr bwMode="auto">
              <a:xfrm>
                <a:off x="1170" y="1072"/>
                <a:ext cx="1" cy="7"/>
              </a:xfrm>
              <a:custGeom>
                <a:avLst/>
                <a:gdLst/>
                <a:ahLst/>
                <a:cxnLst>
                  <a:cxn ang="0">
                    <a:pos x="0" y="7"/>
                  </a:cxn>
                  <a:cxn ang="0">
                    <a:pos x="0" y="7"/>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7"/>
                  </a:cxn>
                </a:cxnLst>
                <a:rect l="0" t="0" r="r" b="b"/>
                <a:pathLst>
                  <a:path h="7">
                    <a:moveTo>
                      <a:pt x="0" y="7"/>
                    </a:moveTo>
                    <a:lnTo>
                      <a:pt x="0" y="7"/>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7"/>
                    </a:lnTo>
                  </a:path>
                </a:pathLst>
              </a:custGeom>
              <a:noFill/>
              <a:ln w="0">
                <a:solidFill>
                  <a:srgbClr val="000000"/>
                </a:solidFill>
                <a:prstDash val="solid"/>
                <a:round/>
                <a:headEnd/>
                <a:tailEnd/>
              </a:ln>
            </p:spPr>
            <p:txBody>
              <a:bodyPr/>
              <a:lstStyle/>
              <a:p>
                <a:endParaRPr lang="en-US" dirty="0"/>
              </a:p>
            </p:txBody>
          </p:sp>
          <p:sp>
            <p:nvSpPr>
              <p:cNvPr id="82322" name="Freeform 14738"/>
              <p:cNvSpPr>
                <a:spLocks/>
              </p:cNvSpPr>
              <p:nvPr/>
            </p:nvSpPr>
            <p:spPr bwMode="auto">
              <a:xfrm>
                <a:off x="1440" y="1972"/>
                <a:ext cx="7" cy="6"/>
              </a:xfrm>
              <a:custGeom>
                <a:avLst/>
                <a:gdLst/>
                <a:ahLst/>
                <a:cxnLst>
                  <a:cxn ang="0">
                    <a:pos x="7" y="6"/>
                  </a:cxn>
                  <a:cxn ang="0">
                    <a:pos x="7" y="6"/>
                  </a:cxn>
                  <a:cxn ang="0">
                    <a:pos x="7" y="6"/>
                  </a:cxn>
                  <a:cxn ang="0">
                    <a:pos x="7" y="6"/>
                  </a:cxn>
                  <a:cxn ang="0">
                    <a:pos x="7" y="6"/>
                  </a:cxn>
                  <a:cxn ang="0">
                    <a:pos x="7" y="6"/>
                  </a:cxn>
                  <a:cxn ang="0">
                    <a:pos x="7" y="0"/>
                  </a:cxn>
                  <a:cxn ang="0">
                    <a:pos x="7" y="0"/>
                  </a:cxn>
                  <a:cxn ang="0">
                    <a:pos x="7" y="0"/>
                  </a:cxn>
                  <a:cxn ang="0">
                    <a:pos x="7" y="0"/>
                  </a:cxn>
                  <a:cxn ang="0">
                    <a:pos x="0" y="6"/>
                  </a:cxn>
                  <a:cxn ang="0">
                    <a:pos x="0" y="6"/>
                  </a:cxn>
                  <a:cxn ang="0">
                    <a:pos x="7" y="6"/>
                  </a:cxn>
                  <a:cxn ang="0">
                    <a:pos x="7" y="6"/>
                  </a:cxn>
                  <a:cxn ang="0">
                    <a:pos x="7" y="6"/>
                  </a:cxn>
                </a:cxnLst>
                <a:rect l="0" t="0" r="r" b="b"/>
                <a:pathLst>
                  <a:path w="7" h="6">
                    <a:moveTo>
                      <a:pt x="7" y="6"/>
                    </a:moveTo>
                    <a:lnTo>
                      <a:pt x="7" y="6"/>
                    </a:lnTo>
                    <a:lnTo>
                      <a:pt x="7" y="6"/>
                    </a:lnTo>
                    <a:lnTo>
                      <a:pt x="7" y="6"/>
                    </a:lnTo>
                    <a:lnTo>
                      <a:pt x="7" y="6"/>
                    </a:lnTo>
                    <a:lnTo>
                      <a:pt x="7" y="6"/>
                    </a:lnTo>
                    <a:lnTo>
                      <a:pt x="7" y="0"/>
                    </a:lnTo>
                    <a:lnTo>
                      <a:pt x="7" y="0"/>
                    </a:lnTo>
                    <a:lnTo>
                      <a:pt x="7" y="0"/>
                    </a:lnTo>
                    <a:lnTo>
                      <a:pt x="7" y="0"/>
                    </a:lnTo>
                    <a:lnTo>
                      <a:pt x="0" y="6"/>
                    </a:lnTo>
                    <a:lnTo>
                      <a:pt x="0" y="6"/>
                    </a:lnTo>
                    <a:lnTo>
                      <a:pt x="7" y="6"/>
                    </a:lnTo>
                    <a:lnTo>
                      <a:pt x="7" y="6"/>
                    </a:lnTo>
                    <a:lnTo>
                      <a:pt x="7" y="6"/>
                    </a:lnTo>
                  </a:path>
                </a:pathLst>
              </a:custGeom>
              <a:noFill/>
              <a:ln w="0">
                <a:solidFill>
                  <a:srgbClr val="000000"/>
                </a:solidFill>
                <a:prstDash val="solid"/>
                <a:round/>
                <a:headEnd/>
                <a:tailEnd/>
              </a:ln>
            </p:spPr>
            <p:txBody>
              <a:bodyPr/>
              <a:lstStyle/>
              <a:p>
                <a:endParaRPr lang="en-US" dirty="0"/>
              </a:p>
            </p:txBody>
          </p:sp>
          <p:sp>
            <p:nvSpPr>
              <p:cNvPr id="82323" name="Freeform 14739"/>
              <p:cNvSpPr>
                <a:spLocks/>
              </p:cNvSpPr>
              <p:nvPr/>
            </p:nvSpPr>
            <p:spPr bwMode="auto">
              <a:xfrm>
                <a:off x="1899" y="2601"/>
                <a:ext cx="1" cy="6"/>
              </a:xfrm>
              <a:custGeom>
                <a:avLst/>
                <a:gdLst/>
                <a:ahLst/>
                <a:cxnLst>
                  <a:cxn ang="0">
                    <a:pos x="0" y="6"/>
                  </a:cxn>
                  <a:cxn ang="0">
                    <a:pos x="0" y="6"/>
                  </a:cxn>
                  <a:cxn ang="0">
                    <a:pos x="0" y="6"/>
                  </a:cxn>
                  <a:cxn ang="0">
                    <a:pos x="0" y="6"/>
                  </a:cxn>
                  <a:cxn ang="0">
                    <a:pos x="0" y="6"/>
                  </a:cxn>
                  <a:cxn ang="0">
                    <a:pos x="0" y="0"/>
                  </a:cxn>
                  <a:cxn ang="0">
                    <a:pos x="0" y="0"/>
                  </a:cxn>
                  <a:cxn ang="0">
                    <a:pos x="0" y="6"/>
                  </a:cxn>
                  <a:cxn ang="0">
                    <a:pos x="0" y="6"/>
                  </a:cxn>
                  <a:cxn ang="0">
                    <a:pos x="0" y="6"/>
                  </a:cxn>
                  <a:cxn ang="0">
                    <a:pos x="0" y="6"/>
                  </a:cxn>
                </a:cxnLst>
                <a:rect l="0" t="0" r="r" b="b"/>
                <a:pathLst>
                  <a:path h="6">
                    <a:moveTo>
                      <a:pt x="0" y="6"/>
                    </a:moveTo>
                    <a:lnTo>
                      <a:pt x="0" y="6"/>
                    </a:lnTo>
                    <a:lnTo>
                      <a:pt x="0" y="6"/>
                    </a:lnTo>
                    <a:lnTo>
                      <a:pt x="0" y="6"/>
                    </a:lnTo>
                    <a:lnTo>
                      <a:pt x="0" y="6"/>
                    </a:lnTo>
                    <a:lnTo>
                      <a:pt x="0" y="0"/>
                    </a:lnTo>
                    <a:lnTo>
                      <a:pt x="0" y="0"/>
                    </a:lnTo>
                    <a:lnTo>
                      <a:pt x="0" y="6"/>
                    </a:lnTo>
                    <a:lnTo>
                      <a:pt x="0" y="6"/>
                    </a:lnTo>
                    <a:lnTo>
                      <a:pt x="0" y="6"/>
                    </a:lnTo>
                    <a:lnTo>
                      <a:pt x="0" y="6"/>
                    </a:lnTo>
                  </a:path>
                </a:pathLst>
              </a:custGeom>
              <a:noFill/>
              <a:ln w="0">
                <a:solidFill>
                  <a:srgbClr val="000000"/>
                </a:solidFill>
                <a:prstDash val="solid"/>
                <a:round/>
                <a:headEnd/>
                <a:tailEnd/>
              </a:ln>
            </p:spPr>
            <p:txBody>
              <a:bodyPr/>
              <a:lstStyle/>
              <a:p>
                <a:endParaRPr lang="en-US" dirty="0"/>
              </a:p>
            </p:txBody>
          </p:sp>
          <p:sp>
            <p:nvSpPr>
              <p:cNvPr id="82324" name="Freeform 14740"/>
              <p:cNvSpPr>
                <a:spLocks/>
              </p:cNvSpPr>
              <p:nvPr/>
            </p:nvSpPr>
            <p:spPr bwMode="auto">
              <a:xfrm>
                <a:off x="2472" y="2387"/>
                <a:ext cx="6" cy="6"/>
              </a:xfrm>
              <a:custGeom>
                <a:avLst/>
                <a:gdLst/>
                <a:ahLst/>
                <a:cxnLst>
                  <a:cxn ang="0">
                    <a:pos x="6" y="6"/>
                  </a:cxn>
                  <a:cxn ang="0">
                    <a:pos x="6" y="6"/>
                  </a:cxn>
                  <a:cxn ang="0">
                    <a:pos x="6" y="6"/>
                  </a:cxn>
                  <a:cxn ang="0">
                    <a:pos x="6" y="6"/>
                  </a:cxn>
                  <a:cxn ang="0">
                    <a:pos x="6" y="6"/>
                  </a:cxn>
                  <a:cxn ang="0">
                    <a:pos x="6" y="0"/>
                  </a:cxn>
                  <a:cxn ang="0">
                    <a:pos x="6" y="0"/>
                  </a:cxn>
                  <a:cxn ang="0">
                    <a:pos x="6"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6"/>
                  </a:cxn>
                  <a:cxn ang="0">
                    <a:pos x="6" y="6"/>
                  </a:cxn>
                  <a:cxn ang="0">
                    <a:pos x="6" y="6"/>
                  </a:cxn>
                </a:cxnLst>
                <a:rect l="0" t="0" r="r" b="b"/>
                <a:pathLst>
                  <a:path w="6" h="6">
                    <a:moveTo>
                      <a:pt x="6" y="6"/>
                    </a:moveTo>
                    <a:lnTo>
                      <a:pt x="6" y="6"/>
                    </a:lnTo>
                    <a:lnTo>
                      <a:pt x="6" y="6"/>
                    </a:lnTo>
                    <a:lnTo>
                      <a:pt x="6" y="6"/>
                    </a:lnTo>
                    <a:lnTo>
                      <a:pt x="6" y="6"/>
                    </a:lnTo>
                    <a:lnTo>
                      <a:pt x="6" y="0"/>
                    </a:lnTo>
                    <a:lnTo>
                      <a:pt x="6" y="0"/>
                    </a:lnTo>
                    <a:lnTo>
                      <a:pt x="6"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6"/>
                    </a:lnTo>
                    <a:lnTo>
                      <a:pt x="6" y="6"/>
                    </a:lnTo>
                    <a:lnTo>
                      <a:pt x="6" y="6"/>
                    </a:lnTo>
                  </a:path>
                </a:pathLst>
              </a:custGeom>
              <a:noFill/>
              <a:ln w="0">
                <a:solidFill>
                  <a:srgbClr val="000000"/>
                </a:solidFill>
                <a:prstDash val="solid"/>
                <a:round/>
                <a:headEnd/>
                <a:tailEnd/>
              </a:ln>
            </p:spPr>
            <p:txBody>
              <a:bodyPr/>
              <a:lstStyle/>
              <a:p>
                <a:endParaRPr lang="en-US" dirty="0"/>
              </a:p>
            </p:txBody>
          </p:sp>
          <p:sp>
            <p:nvSpPr>
              <p:cNvPr id="82325" name="Freeform 14741"/>
              <p:cNvSpPr>
                <a:spLocks/>
              </p:cNvSpPr>
              <p:nvPr/>
            </p:nvSpPr>
            <p:spPr bwMode="auto">
              <a:xfrm>
                <a:off x="1509" y="2739"/>
                <a:ext cx="7" cy="7"/>
              </a:xfrm>
              <a:custGeom>
                <a:avLst/>
                <a:gdLst/>
                <a:ahLst/>
                <a:cxnLst>
                  <a:cxn ang="0">
                    <a:pos x="0" y="7"/>
                  </a:cxn>
                  <a:cxn ang="0">
                    <a:pos x="0" y="7"/>
                  </a:cxn>
                  <a:cxn ang="0">
                    <a:pos x="0" y="7"/>
                  </a:cxn>
                  <a:cxn ang="0">
                    <a:pos x="0" y="7"/>
                  </a:cxn>
                  <a:cxn ang="0">
                    <a:pos x="7" y="7"/>
                  </a:cxn>
                  <a:cxn ang="0">
                    <a:pos x="7" y="7"/>
                  </a:cxn>
                  <a:cxn ang="0">
                    <a:pos x="7" y="7"/>
                  </a:cxn>
                  <a:cxn ang="0">
                    <a:pos x="0" y="0"/>
                  </a:cxn>
                  <a:cxn ang="0">
                    <a:pos x="0" y="0"/>
                  </a:cxn>
                  <a:cxn ang="0">
                    <a:pos x="0" y="7"/>
                  </a:cxn>
                  <a:cxn ang="0">
                    <a:pos x="0" y="7"/>
                  </a:cxn>
                  <a:cxn ang="0">
                    <a:pos x="0" y="7"/>
                  </a:cxn>
                  <a:cxn ang="0">
                    <a:pos x="0" y="7"/>
                  </a:cxn>
                  <a:cxn ang="0">
                    <a:pos x="0" y="7"/>
                  </a:cxn>
                  <a:cxn ang="0">
                    <a:pos x="0" y="7"/>
                  </a:cxn>
                  <a:cxn ang="0">
                    <a:pos x="0" y="7"/>
                  </a:cxn>
                </a:cxnLst>
                <a:rect l="0" t="0" r="r" b="b"/>
                <a:pathLst>
                  <a:path w="7" h="7">
                    <a:moveTo>
                      <a:pt x="0" y="7"/>
                    </a:moveTo>
                    <a:lnTo>
                      <a:pt x="0" y="7"/>
                    </a:lnTo>
                    <a:lnTo>
                      <a:pt x="0" y="7"/>
                    </a:lnTo>
                    <a:lnTo>
                      <a:pt x="0" y="7"/>
                    </a:lnTo>
                    <a:lnTo>
                      <a:pt x="7" y="7"/>
                    </a:lnTo>
                    <a:lnTo>
                      <a:pt x="7" y="7"/>
                    </a:lnTo>
                    <a:lnTo>
                      <a:pt x="7" y="7"/>
                    </a:lnTo>
                    <a:lnTo>
                      <a:pt x="0" y="0"/>
                    </a:lnTo>
                    <a:lnTo>
                      <a:pt x="0" y="0"/>
                    </a:lnTo>
                    <a:lnTo>
                      <a:pt x="0" y="7"/>
                    </a:lnTo>
                    <a:lnTo>
                      <a:pt x="0" y="7"/>
                    </a:lnTo>
                    <a:lnTo>
                      <a:pt x="0" y="7"/>
                    </a:lnTo>
                    <a:lnTo>
                      <a:pt x="0" y="7"/>
                    </a:lnTo>
                    <a:lnTo>
                      <a:pt x="0" y="7"/>
                    </a:lnTo>
                    <a:lnTo>
                      <a:pt x="0" y="7"/>
                    </a:lnTo>
                    <a:lnTo>
                      <a:pt x="0" y="7"/>
                    </a:lnTo>
                  </a:path>
                </a:pathLst>
              </a:custGeom>
              <a:noFill/>
              <a:ln w="0">
                <a:solidFill>
                  <a:srgbClr val="000000"/>
                </a:solidFill>
                <a:prstDash val="solid"/>
                <a:round/>
                <a:headEnd/>
                <a:tailEnd/>
              </a:ln>
            </p:spPr>
            <p:txBody>
              <a:bodyPr/>
              <a:lstStyle/>
              <a:p>
                <a:endParaRPr lang="en-US" dirty="0"/>
              </a:p>
            </p:txBody>
          </p:sp>
          <p:sp>
            <p:nvSpPr>
              <p:cNvPr id="82326" name="Freeform 14742"/>
              <p:cNvSpPr>
                <a:spLocks/>
              </p:cNvSpPr>
              <p:nvPr/>
            </p:nvSpPr>
            <p:spPr bwMode="auto">
              <a:xfrm>
                <a:off x="799" y="2991"/>
                <a:ext cx="6" cy="6"/>
              </a:xfrm>
              <a:custGeom>
                <a:avLst/>
                <a:gdLst/>
                <a:ahLst/>
                <a:cxnLst>
                  <a:cxn ang="0">
                    <a:pos x="0" y="0"/>
                  </a:cxn>
                  <a:cxn ang="0">
                    <a:pos x="0" y="0"/>
                  </a:cxn>
                  <a:cxn ang="0">
                    <a:pos x="0" y="6"/>
                  </a:cxn>
                  <a:cxn ang="0">
                    <a:pos x="0" y="6"/>
                  </a:cxn>
                  <a:cxn ang="0">
                    <a:pos x="0" y="6"/>
                  </a:cxn>
                  <a:cxn ang="0">
                    <a:pos x="6" y="6"/>
                  </a:cxn>
                  <a:cxn ang="0">
                    <a:pos x="6" y="6"/>
                  </a:cxn>
                  <a:cxn ang="0">
                    <a:pos x="6"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w="6" h="6">
                    <a:moveTo>
                      <a:pt x="0" y="0"/>
                    </a:moveTo>
                    <a:lnTo>
                      <a:pt x="0" y="0"/>
                    </a:lnTo>
                    <a:lnTo>
                      <a:pt x="0" y="6"/>
                    </a:lnTo>
                    <a:lnTo>
                      <a:pt x="0" y="6"/>
                    </a:lnTo>
                    <a:lnTo>
                      <a:pt x="0" y="6"/>
                    </a:lnTo>
                    <a:lnTo>
                      <a:pt x="6" y="6"/>
                    </a:lnTo>
                    <a:lnTo>
                      <a:pt x="6" y="6"/>
                    </a:lnTo>
                    <a:lnTo>
                      <a:pt x="6" y="0"/>
                    </a:lnTo>
                    <a:lnTo>
                      <a:pt x="0" y="0"/>
                    </a:lnTo>
                    <a:lnTo>
                      <a:pt x="0" y="0"/>
                    </a:lnTo>
                    <a:lnTo>
                      <a:pt x="0" y="0"/>
                    </a:lnTo>
                    <a:lnTo>
                      <a:pt x="0" y="0"/>
                    </a:lnTo>
                    <a:lnTo>
                      <a:pt x="0" y="0"/>
                    </a:lnTo>
                    <a:lnTo>
                      <a:pt x="0" y="0"/>
                    </a:lnTo>
                    <a:lnTo>
                      <a:pt x="0" y="0"/>
                    </a:lnTo>
                    <a:lnTo>
                      <a:pt x="0" y="0"/>
                    </a:lnTo>
                    <a:lnTo>
                      <a:pt x="0" y="0"/>
                    </a:lnTo>
                    <a:lnTo>
                      <a:pt x="0" y="0"/>
                    </a:lnTo>
                  </a:path>
                </a:pathLst>
              </a:custGeom>
              <a:noFill/>
              <a:ln w="0">
                <a:solidFill>
                  <a:srgbClr val="000000"/>
                </a:solidFill>
                <a:prstDash val="solid"/>
                <a:round/>
                <a:headEnd/>
                <a:tailEnd/>
              </a:ln>
            </p:spPr>
            <p:txBody>
              <a:bodyPr/>
              <a:lstStyle/>
              <a:p>
                <a:endParaRPr lang="en-US" dirty="0"/>
              </a:p>
            </p:txBody>
          </p:sp>
          <p:sp>
            <p:nvSpPr>
              <p:cNvPr id="82327" name="Freeform 14743"/>
              <p:cNvSpPr>
                <a:spLocks/>
              </p:cNvSpPr>
              <p:nvPr/>
            </p:nvSpPr>
            <p:spPr bwMode="auto">
              <a:xfrm>
                <a:off x="862" y="2966"/>
                <a:ext cx="6" cy="6"/>
              </a:xfrm>
              <a:custGeom>
                <a:avLst/>
                <a:gdLst/>
                <a:ahLst/>
                <a:cxnLst>
                  <a:cxn ang="0">
                    <a:pos x="6" y="6"/>
                  </a:cxn>
                  <a:cxn ang="0">
                    <a:pos x="6" y="6"/>
                  </a:cxn>
                  <a:cxn ang="0">
                    <a:pos x="6" y="6"/>
                  </a:cxn>
                  <a:cxn ang="0">
                    <a:pos x="6" y="0"/>
                  </a:cxn>
                  <a:cxn ang="0">
                    <a:pos x="6" y="0"/>
                  </a:cxn>
                  <a:cxn ang="0">
                    <a:pos x="6" y="0"/>
                  </a:cxn>
                  <a:cxn ang="0">
                    <a:pos x="6" y="0"/>
                  </a:cxn>
                  <a:cxn ang="0">
                    <a:pos x="6" y="0"/>
                  </a:cxn>
                  <a:cxn ang="0">
                    <a:pos x="6" y="0"/>
                  </a:cxn>
                  <a:cxn ang="0">
                    <a:pos x="6" y="0"/>
                  </a:cxn>
                  <a:cxn ang="0">
                    <a:pos x="6" y="0"/>
                  </a:cxn>
                  <a:cxn ang="0">
                    <a:pos x="0" y="0"/>
                  </a:cxn>
                  <a:cxn ang="0">
                    <a:pos x="0" y="0"/>
                  </a:cxn>
                  <a:cxn ang="0">
                    <a:pos x="0" y="0"/>
                  </a:cxn>
                  <a:cxn ang="0">
                    <a:pos x="0" y="0"/>
                  </a:cxn>
                  <a:cxn ang="0">
                    <a:pos x="6" y="6"/>
                  </a:cxn>
                  <a:cxn ang="0">
                    <a:pos x="6" y="6"/>
                  </a:cxn>
                  <a:cxn ang="0">
                    <a:pos x="6" y="6"/>
                  </a:cxn>
                  <a:cxn ang="0">
                    <a:pos x="6" y="6"/>
                  </a:cxn>
                </a:cxnLst>
                <a:rect l="0" t="0" r="r" b="b"/>
                <a:pathLst>
                  <a:path w="6" h="6">
                    <a:moveTo>
                      <a:pt x="6" y="6"/>
                    </a:moveTo>
                    <a:lnTo>
                      <a:pt x="6" y="6"/>
                    </a:lnTo>
                    <a:lnTo>
                      <a:pt x="6" y="6"/>
                    </a:lnTo>
                    <a:lnTo>
                      <a:pt x="6" y="0"/>
                    </a:lnTo>
                    <a:lnTo>
                      <a:pt x="6" y="0"/>
                    </a:lnTo>
                    <a:lnTo>
                      <a:pt x="6" y="0"/>
                    </a:lnTo>
                    <a:lnTo>
                      <a:pt x="6" y="0"/>
                    </a:lnTo>
                    <a:lnTo>
                      <a:pt x="6" y="0"/>
                    </a:lnTo>
                    <a:lnTo>
                      <a:pt x="6" y="0"/>
                    </a:lnTo>
                    <a:lnTo>
                      <a:pt x="6" y="0"/>
                    </a:lnTo>
                    <a:lnTo>
                      <a:pt x="6" y="0"/>
                    </a:lnTo>
                    <a:lnTo>
                      <a:pt x="0" y="0"/>
                    </a:lnTo>
                    <a:lnTo>
                      <a:pt x="0" y="0"/>
                    </a:lnTo>
                    <a:lnTo>
                      <a:pt x="0" y="0"/>
                    </a:lnTo>
                    <a:lnTo>
                      <a:pt x="0" y="0"/>
                    </a:lnTo>
                    <a:lnTo>
                      <a:pt x="6" y="6"/>
                    </a:lnTo>
                    <a:lnTo>
                      <a:pt x="6" y="6"/>
                    </a:lnTo>
                    <a:lnTo>
                      <a:pt x="6" y="6"/>
                    </a:lnTo>
                    <a:lnTo>
                      <a:pt x="6" y="6"/>
                    </a:lnTo>
                  </a:path>
                </a:pathLst>
              </a:custGeom>
              <a:noFill/>
              <a:ln w="0">
                <a:solidFill>
                  <a:srgbClr val="000000"/>
                </a:solidFill>
                <a:prstDash val="solid"/>
                <a:round/>
                <a:headEnd/>
                <a:tailEnd/>
              </a:ln>
            </p:spPr>
            <p:txBody>
              <a:bodyPr/>
              <a:lstStyle/>
              <a:p>
                <a:endParaRPr lang="en-US" dirty="0"/>
              </a:p>
            </p:txBody>
          </p:sp>
          <p:sp>
            <p:nvSpPr>
              <p:cNvPr id="82328" name="Freeform 14744"/>
              <p:cNvSpPr>
                <a:spLocks/>
              </p:cNvSpPr>
              <p:nvPr/>
            </p:nvSpPr>
            <p:spPr bwMode="auto">
              <a:xfrm>
                <a:off x="1950" y="2614"/>
                <a:ext cx="12" cy="1"/>
              </a:xfrm>
              <a:custGeom>
                <a:avLst/>
                <a:gdLst/>
                <a:ahLst/>
                <a:cxnLst>
                  <a:cxn ang="0">
                    <a:pos x="6" y="0"/>
                  </a:cxn>
                  <a:cxn ang="0">
                    <a:pos x="6" y="0"/>
                  </a:cxn>
                  <a:cxn ang="0">
                    <a:pos x="12" y="0"/>
                  </a:cxn>
                  <a:cxn ang="0">
                    <a:pos x="6" y="0"/>
                  </a:cxn>
                  <a:cxn ang="0">
                    <a:pos x="6" y="0"/>
                  </a:cxn>
                  <a:cxn ang="0">
                    <a:pos x="6" y="0"/>
                  </a:cxn>
                  <a:cxn ang="0">
                    <a:pos x="6" y="0"/>
                  </a:cxn>
                  <a:cxn ang="0">
                    <a:pos x="0" y="0"/>
                  </a:cxn>
                  <a:cxn ang="0">
                    <a:pos x="0" y="0"/>
                  </a:cxn>
                  <a:cxn ang="0">
                    <a:pos x="6" y="0"/>
                  </a:cxn>
                  <a:cxn ang="0">
                    <a:pos x="6" y="0"/>
                  </a:cxn>
                  <a:cxn ang="0">
                    <a:pos x="6" y="0"/>
                  </a:cxn>
                  <a:cxn ang="0">
                    <a:pos x="6" y="0"/>
                  </a:cxn>
                </a:cxnLst>
                <a:rect l="0" t="0" r="r" b="b"/>
                <a:pathLst>
                  <a:path w="12">
                    <a:moveTo>
                      <a:pt x="6" y="0"/>
                    </a:moveTo>
                    <a:lnTo>
                      <a:pt x="6" y="0"/>
                    </a:lnTo>
                    <a:lnTo>
                      <a:pt x="12" y="0"/>
                    </a:lnTo>
                    <a:lnTo>
                      <a:pt x="6" y="0"/>
                    </a:lnTo>
                    <a:lnTo>
                      <a:pt x="6" y="0"/>
                    </a:lnTo>
                    <a:lnTo>
                      <a:pt x="6" y="0"/>
                    </a:lnTo>
                    <a:lnTo>
                      <a:pt x="6" y="0"/>
                    </a:lnTo>
                    <a:lnTo>
                      <a:pt x="0" y="0"/>
                    </a:lnTo>
                    <a:lnTo>
                      <a:pt x="0" y="0"/>
                    </a:lnTo>
                    <a:lnTo>
                      <a:pt x="6" y="0"/>
                    </a:lnTo>
                    <a:lnTo>
                      <a:pt x="6" y="0"/>
                    </a:lnTo>
                    <a:lnTo>
                      <a:pt x="6" y="0"/>
                    </a:lnTo>
                    <a:lnTo>
                      <a:pt x="6" y="0"/>
                    </a:lnTo>
                  </a:path>
                </a:pathLst>
              </a:custGeom>
              <a:noFill/>
              <a:ln w="0">
                <a:solidFill>
                  <a:srgbClr val="000000"/>
                </a:solidFill>
                <a:prstDash val="solid"/>
                <a:round/>
                <a:headEnd/>
                <a:tailEnd/>
              </a:ln>
            </p:spPr>
            <p:txBody>
              <a:bodyPr/>
              <a:lstStyle/>
              <a:p>
                <a:endParaRPr lang="en-US" dirty="0"/>
              </a:p>
            </p:txBody>
          </p:sp>
          <p:sp>
            <p:nvSpPr>
              <p:cNvPr id="82329" name="Freeform 14745"/>
              <p:cNvSpPr>
                <a:spLocks/>
              </p:cNvSpPr>
              <p:nvPr/>
            </p:nvSpPr>
            <p:spPr bwMode="auto">
              <a:xfrm>
                <a:off x="1176" y="1129"/>
                <a:ext cx="6" cy="6"/>
              </a:xfrm>
              <a:custGeom>
                <a:avLst/>
                <a:gdLst/>
                <a:ahLst/>
                <a:cxnLst>
                  <a:cxn ang="0">
                    <a:pos x="6" y="6"/>
                  </a:cxn>
                  <a:cxn ang="0">
                    <a:pos x="6" y="6"/>
                  </a:cxn>
                  <a:cxn ang="0">
                    <a:pos x="6" y="6"/>
                  </a:cxn>
                  <a:cxn ang="0">
                    <a:pos x="6" y="6"/>
                  </a:cxn>
                  <a:cxn ang="0">
                    <a:pos x="6" y="6"/>
                  </a:cxn>
                  <a:cxn ang="0">
                    <a:pos x="6" y="0"/>
                  </a:cxn>
                  <a:cxn ang="0">
                    <a:pos x="6" y="0"/>
                  </a:cxn>
                  <a:cxn ang="0">
                    <a:pos x="6" y="0"/>
                  </a:cxn>
                  <a:cxn ang="0">
                    <a:pos x="6" y="0"/>
                  </a:cxn>
                  <a:cxn ang="0">
                    <a:pos x="6" y="0"/>
                  </a:cxn>
                  <a:cxn ang="0">
                    <a:pos x="6" y="0"/>
                  </a:cxn>
                  <a:cxn ang="0">
                    <a:pos x="6" y="0"/>
                  </a:cxn>
                  <a:cxn ang="0">
                    <a:pos x="6" y="0"/>
                  </a:cxn>
                  <a:cxn ang="0">
                    <a:pos x="6" y="0"/>
                  </a:cxn>
                  <a:cxn ang="0">
                    <a:pos x="6" y="0"/>
                  </a:cxn>
                  <a:cxn ang="0">
                    <a:pos x="0" y="6"/>
                  </a:cxn>
                  <a:cxn ang="0">
                    <a:pos x="6" y="6"/>
                  </a:cxn>
                  <a:cxn ang="0">
                    <a:pos x="6" y="6"/>
                  </a:cxn>
                  <a:cxn ang="0">
                    <a:pos x="6" y="6"/>
                  </a:cxn>
                </a:cxnLst>
                <a:rect l="0" t="0" r="r" b="b"/>
                <a:pathLst>
                  <a:path w="6" h="6">
                    <a:moveTo>
                      <a:pt x="6" y="6"/>
                    </a:moveTo>
                    <a:lnTo>
                      <a:pt x="6" y="6"/>
                    </a:lnTo>
                    <a:lnTo>
                      <a:pt x="6" y="6"/>
                    </a:lnTo>
                    <a:lnTo>
                      <a:pt x="6" y="6"/>
                    </a:lnTo>
                    <a:lnTo>
                      <a:pt x="6" y="6"/>
                    </a:lnTo>
                    <a:lnTo>
                      <a:pt x="6" y="0"/>
                    </a:lnTo>
                    <a:lnTo>
                      <a:pt x="6" y="0"/>
                    </a:lnTo>
                    <a:lnTo>
                      <a:pt x="6" y="0"/>
                    </a:lnTo>
                    <a:lnTo>
                      <a:pt x="6" y="0"/>
                    </a:lnTo>
                    <a:lnTo>
                      <a:pt x="6" y="0"/>
                    </a:lnTo>
                    <a:lnTo>
                      <a:pt x="6" y="0"/>
                    </a:lnTo>
                    <a:lnTo>
                      <a:pt x="6" y="0"/>
                    </a:lnTo>
                    <a:lnTo>
                      <a:pt x="6" y="0"/>
                    </a:lnTo>
                    <a:lnTo>
                      <a:pt x="6" y="0"/>
                    </a:lnTo>
                    <a:lnTo>
                      <a:pt x="6" y="0"/>
                    </a:lnTo>
                    <a:lnTo>
                      <a:pt x="0" y="6"/>
                    </a:lnTo>
                    <a:lnTo>
                      <a:pt x="6" y="6"/>
                    </a:lnTo>
                    <a:lnTo>
                      <a:pt x="6" y="6"/>
                    </a:lnTo>
                    <a:lnTo>
                      <a:pt x="6" y="6"/>
                    </a:lnTo>
                  </a:path>
                </a:pathLst>
              </a:custGeom>
              <a:noFill/>
              <a:ln w="0">
                <a:solidFill>
                  <a:srgbClr val="000000"/>
                </a:solidFill>
                <a:prstDash val="solid"/>
                <a:round/>
                <a:headEnd/>
                <a:tailEnd/>
              </a:ln>
            </p:spPr>
            <p:txBody>
              <a:bodyPr/>
              <a:lstStyle/>
              <a:p>
                <a:endParaRPr lang="en-US" dirty="0"/>
              </a:p>
            </p:txBody>
          </p:sp>
          <p:sp>
            <p:nvSpPr>
              <p:cNvPr id="82330" name="Freeform 14746"/>
              <p:cNvSpPr>
                <a:spLocks/>
              </p:cNvSpPr>
              <p:nvPr/>
            </p:nvSpPr>
            <p:spPr bwMode="auto">
              <a:xfrm>
                <a:off x="1333" y="3029"/>
                <a:ext cx="1" cy="12"/>
              </a:xfrm>
              <a:custGeom>
                <a:avLst/>
                <a:gdLst/>
                <a:ahLst/>
                <a:cxnLst>
                  <a:cxn ang="0">
                    <a:pos x="0" y="12"/>
                  </a:cxn>
                  <a:cxn ang="0">
                    <a:pos x="0" y="12"/>
                  </a:cxn>
                  <a:cxn ang="0">
                    <a:pos x="0" y="6"/>
                  </a:cxn>
                  <a:cxn ang="0">
                    <a:pos x="0" y="6"/>
                  </a:cxn>
                  <a:cxn ang="0">
                    <a:pos x="0" y="6"/>
                  </a:cxn>
                  <a:cxn ang="0">
                    <a:pos x="0" y="6"/>
                  </a:cxn>
                  <a:cxn ang="0">
                    <a:pos x="0" y="6"/>
                  </a:cxn>
                  <a:cxn ang="0">
                    <a:pos x="0" y="0"/>
                  </a:cxn>
                  <a:cxn ang="0">
                    <a:pos x="0" y="0"/>
                  </a:cxn>
                  <a:cxn ang="0">
                    <a:pos x="0" y="0"/>
                  </a:cxn>
                  <a:cxn ang="0">
                    <a:pos x="0" y="6"/>
                  </a:cxn>
                  <a:cxn ang="0">
                    <a:pos x="0" y="6"/>
                  </a:cxn>
                  <a:cxn ang="0">
                    <a:pos x="0" y="6"/>
                  </a:cxn>
                  <a:cxn ang="0">
                    <a:pos x="0" y="6"/>
                  </a:cxn>
                  <a:cxn ang="0">
                    <a:pos x="0" y="6"/>
                  </a:cxn>
                  <a:cxn ang="0">
                    <a:pos x="0" y="6"/>
                  </a:cxn>
                  <a:cxn ang="0">
                    <a:pos x="0" y="6"/>
                  </a:cxn>
                  <a:cxn ang="0">
                    <a:pos x="0" y="12"/>
                  </a:cxn>
                </a:cxnLst>
                <a:rect l="0" t="0" r="r" b="b"/>
                <a:pathLst>
                  <a:path h="12">
                    <a:moveTo>
                      <a:pt x="0" y="12"/>
                    </a:moveTo>
                    <a:lnTo>
                      <a:pt x="0" y="12"/>
                    </a:lnTo>
                    <a:lnTo>
                      <a:pt x="0" y="6"/>
                    </a:lnTo>
                    <a:lnTo>
                      <a:pt x="0" y="6"/>
                    </a:lnTo>
                    <a:lnTo>
                      <a:pt x="0" y="6"/>
                    </a:lnTo>
                    <a:lnTo>
                      <a:pt x="0" y="6"/>
                    </a:lnTo>
                    <a:lnTo>
                      <a:pt x="0" y="6"/>
                    </a:lnTo>
                    <a:lnTo>
                      <a:pt x="0" y="0"/>
                    </a:lnTo>
                    <a:lnTo>
                      <a:pt x="0" y="0"/>
                    </a:lnTo>
                    <a:lnTo>
                      <a:pt x="0" y="0"/>
                    </a:lnTo>
                    <a:lnTo>
                      <a:pt x="0" y="6"/>
                    </a:lnTo>
                    <a:lnTo>
                      <a:pt x="0" y="6"/>
                    </a:lnTo>
                    <a:lnTo>
                      <a:pt x="0" y="6"/>
                    </a:lnTo>
                    <a:lnTo>
                      <a:pt x="0" y="6"/>
                    </a:lnTo>
                    <a:lnTo>
                      <a:pt x="0" y="6"/>
                    </a:lnTo>
                    <a:lnTo>
                      <a:pt x="0" y="6"/>
                    </a:lnTo>
                    <a:lnTo>
                      <a:pt x="0" y="6"/>
                    </a:lnTo>
                    <a:lnTo>
                      <a:pt x="0" y="12"/>
                    </a:lnTo>
                  </a:path>
                </a:pathLst>
              </a:custGeom>
              <a:noFill/>
              <a:ln w="0">
                <a:solidFill>
                  <a:srgbClr val="000000"/>
                </a:solidFill>
                <a:prstDash val="solid"/>
                <a:round/>
                <a:headEnd/>
                <a:tailEnd/>
              </a:ln>
            </p:spPr>
            <p:txBody>
              <a:bodyPr/>
              <a:lstStyle/>
              <a:p>
                <a:endParaRPr lang="en-US" dirty="0"/>
              </a:p>
            </p:txBody>
          </p:sp>
          <p:sp>
            <p:nvSpPr>
              <p:cNvPr id="82331" name="Freeform 14747"/>
              <p:cNvSpPr>
                <a:spLocks/>
              </p:cNvSpPr>
              <p:nvPr/>
            </p:nvSpPr>
            <p:spPr bwMode="auto">
              <a:xfrm>
                <a:off x="799" y="2997"/>
                <a:ext cx="6" cy="1"/>
              </a:xfrm>
              <a:custGeom>
                <a:avLst/>
                <a:gdLst/>
                <a:ahLst/>
                <a:cxnLst>
                  <a:cxn ang="0">
                    <a:pos x="0" y="0"/>
                  </a:cxn>
                  <a:cxn ang="0">
                    <a:pos x="0" y="0"/>
                  </a:cxn>
                  <a:cxn ang="0">
                    <a:pos x="0" y="0"/>
                  </a:cxn>
                  <a:cxn ang="0">
                    <a:pos x="0" y="0"/>
                  </a:cxn>
                  <a:cxn ang="0">
                    <a:pos x="0" y="0"/>
                  </a:cxn>
                  <a:cxn ang="0">
                    <a:pos x="0" y="0"/>
                  </a:cxn>
                  <a:cxn ang="0">
                    <a:pos x="0" y="0"/>
                  </a:cxn>
                  <a:cxn ang="0">
                    <a:pos x="6" y="0"/>
                  </a:cxn>
                  <a:cxn ang="0">
                    <a:pos x="6" y="0"/>
                  </a:cxn>
                  <a:cxn ang="0">
                    <a:pos x="6" y="0"/>
                  </a:cxn>
                  <a:cxn ang="0">
                    <a:pos x="6" y="0"/>
                  </a:cxn>
                  <a:cxn ang="0">
                    <a:pos x="6" y="0"/>
                  </a:cxn>
                  <a:cxn ang="0">
                    <a:pos x="6" y="0"/>
                  </a:cxn>
                  <a:cxn ang="0">
                    <a:pos x="6" y="0"/>
                  </a:cxn>
                  <a:cxn ang="0">
                    <a:pos x="6" y="0"/>
                  </a:cxn>
                  <a:cxn ang="0">
                    <a:pos x="6" y="0"/>
                  </a:cxn>
                  <a:cxn ang="0">
                    <a:pos x="6" y="0"/>
                  </a:cxn>
                  <a:cxn ang="0">
                    <a:pos x="6" y="0"/>
                  </a:cxn>
                  <a:cxn ang="0">
                    <a:pos x="0" y="0"/>
                  </a:cxn>
                  <a:cxn ang="0">
                    <a:pos x="0" y="0"/>
                  </a:cxn>
                  <a:cxn ang="0">
                    <a:pos x="0" y="0"/>
                  </a:cxn>
                </a:cxnLst>
                <a:rect l="0" t="0" r="r" b="b"/>
                <a:pathLst>
                  <a:path w="6">
                    <a:moveTo>
                      <a:pt x="0" y="0"/>
                    </a:moveTo>
                    <a:lnTo>
                      <a:pt x="0" y="0"/>
                    </a:lnTo>
                    <a:lnTo>
                      <a:pt x="0" y="0"/>
                    </a:lnTo>
                    <a:lnTo>
                      <a:pt x="0" y="0"/>
                    </a:lnTo>
                    <a:lnTo>
                      <a:pt x="0" y="0"/>
                    </a:lnTo>
                    <a:lnTo>
                      <a:pt x="0" y="0"/>
                    </a:lnTo>
                    <a:lnTo>
                      <a:pt x="0" y="0"/>
                    </a:lnTo>
                    <a:lnTo>
                      <a:pt x="6" y="0"/>
                    </a:lnTo>
                    <a:lnTo>
                      <a:pt x="6" y="0"/>
                    </a:lnTo>
                    <a:lnTo>
                      <a:pt x="6" y="0"/>
                    </a:lnTo>
                    <a:lnTo>
                      <a:pt x="6" y="0"/>
                    </a:lnTo>
                    <a:lnTo>
                      <a:pt x="6" y="0"/>
                    </a:lnTo>
                    <a:lnTo>
                      <a:pt x="6" y="0"/>
                    </a:lnTo>
                    <a:lnTo>
                      <a:pt x="6" y="0"/>
                    </a:lnTo>
                    <a:lnTo>
                      <a:pt x="6" y="0"/>
                    </a:lnTo>
                    <a:lnTo>
                      <a:pt x="6" y="0"/>
                    </a:lnTo>
                    <a:lnTo>
                      <a:pt x="6" y="0"/>
                    </a:lnTo>
                    <a:lnTo>
                      <a:pt x="6" y="0"/>
                    </a:lnTo>
                    <a:lnTo>
                      <a:pt x="0" y="0"/>
                    </a:lnTo>
                    <a:lnTo>
                      <a:pt x="0" y="0"/>
                    </a:lnTo>
                    <a:lnTo>
                      <a:pt x="0" y="0"/>
                    </a:lnTo>
                  </a:path>
                </a:pathLst>
              </a:custGeom>
              <a:noFill/>
              <a:ln w="0">
                <a:solidFill>
                  <a:srgbClr val="000000"/>
                </a:solidFill>
                <a:prstDash val="solid"/>
                <a:round/>
                <a:headEnd/>
                <a:tailEnd/>
              </a:ln>
            </p:spPr>
            <p:txBody>
              <a:bodyPr/>
              <a:lstStyle/>
              <a:p>
                <a:endParaRPr lang="en-US" dirty="0"/>
              </a:p>
            </p:txBody>
          </p:sp>
          <p:sp>
            <p:nvSpPr>
              <p:cNvPr id="82332" name="Freeform 14748"/>
              <p:cNvSpPr>
                <a:spLocks/>
              </p:cNvSpPr>
              <p:nvPr/>
            </p:nvSpPr>
            <p:spPr bwMode="auto">
              <a:xfrm>
                <a:off x="1314" y="2664"/>
                <a:ext cx="7" cy="6"/>
              </a:xfrm>
              <a:custGeom>
                <a:avLst/>
                <a:gdLst/>
                <a:ahLst/>
                <a:cxnLst>
                  <a:cxn ang="0">
                    <a:pos x="7" y="6"/>
                  </a:cxn>
                  <a:cxn ang="0">
                    <a:pos x="7" y="6"/>
                  </a:cxn>
                  <a:cxn ang="0">
                    <a:pos x="7" y="6"/>
                  </a:cxn>
                  <a:cxn ang="0">
                    <a:pos x="7" y="6"/>
                  </a:cxn>
                  <a:cxn ang="0">
                    <a:pos x="7" y="6"/>
                  </a:cxn>
                  <a:cxn ang="0">
                    <a:pos x="7" y="0"/>
                  </a:cxn>
                  <a:cxn ang="0">
                    <a:pos x="7" y="0"/>
                  </a:cxn>
                  <a:cxn ang="0">
                    <a:pos x="7" y="0"/>
                  </a:cxn>
                  <a:cxn ang="0">
                    <a:pos x="0" y="0"/>
                  </a:cxn>
                  <a:cxn ang="0">
                    <a:pos x="0" y="0"/>
                  </a:cxn>
                  <a:cxn ang="0">
                    <a:pos x="0" y="6"/>
                  </a:cxn>
                  <a:cxn ang="0">
                    <a:pos x="0" y="6"/>
                  </a:cxn>
                  <a:cxn ang="0">
                    <a:pos x="0" y="6"/>
                  </a:cxn>
                  <a:cxn ang="0">
                    <a:pos x="0" y="6"/>
                  </a:cxn>
                  <a:cxn ang="0">
                    <a:pos x="0" y="6"/>
                  </a:cxn>
                  <a:cxn ang="0">
                    <a:pos x="0" y="6"/>
                  </a:cxn>
                  <a:cxn ang="0">
                    <a:pos x="0" y="6"/>
                  </a:cxn>
                  <a:cxn ang="0">
                    <a:pos x="7" y="6"/>
                  </a:cxn>
                  <a:cxn ang="0">
                    <a:pos x="7" y="6"/>
                  </a:cxn>
                  <a:cxn ang="0">
                    <a:pos x="7" y="6"/>
                  </a:cxn>
                  <a:cxn ang="0">
                    <a:pos x="7" y="6"/>
                  </a:cxn>
                  <a:cxn ang="0">
                    <a:pos x="7" y="6"/>
                  </a:cxn>
                  <a:cxn ang="0">
                    <a:pos x="7" y="6"/>
                  </a:cxn>
                  <a:cxn ang="0">
                    <a:pos x="7" y="6"/>
                  </a:cxn>
                  <a:cxn ang="0">
                    <a:pos x="7" y="6"/>
                  </a:cxn>
                  <a:cxn ang="0">
                    <a:pos x="7" y="6"/>
                  </a:cxn>
                  <a:cxn ang="0">
                    <a:pos x="7" y="6"/>
                  </a:cxn>
                </a:cxnLst>
                <a:rect l="0" t="0" r="r" b="b"/>
                <a:pathLst>
                  <a:path w="7" h="6">
                    <a:moveTo>
                      <a:pt x="7" y="6"/>
                    </a:moveTo>
                    <a:lnTo>
                      <a:pt x="7" y="6"/>
                    </a:lnTo>
                    <a:lnTo>
                      <a:pt x="7" y="6"/>
                    </a:lnTo>
                    <a:lnTo>
                      <a:pt x="7" y="6"/>
                    </a:lnTo>
                    <a:lnTo>
                      <a:pt x="7" y="6"/>
                    </a:lnTo>
                    <a:lnTo>
                      <a:pt x="7" y="0"/>
                    </a:lnTo>
                    <a:lnTo>
                      <a:pt x="7" y="0"/>
                    </a:lnTo>
                    <a:lnTo>
                      <a:pt x="7" y="0"/>
                    </a:lnTo>
                    <a:lnTo>
                      <a:pt x="0" y="0"/>
                    </a:lnTo>
                    <a:lnTo>
                      <a:pt x="0" y="0"/>
                    </a:lnTo>
                    <a:lnTo>
                      <a:pt x="0" y="6"/>
                    </a:lnTo>
                    <a:lnTo>
                      <a:pt x="0" y="6"/>
                    </a:lnTo>
                    <a:lnTo>
                      <a:pt x="0" y="6"/>
                    </a:lnTo>
                    <a:lnTo>
                      <a:pt x="0" y="6"/>
                    </a:lnTo>
                    <a:lnTo>
                      <a:pt x="0" y="6"/>
                    </a:lnTo>
                    <a:lnTo>
                      <a:pt x="0" y="6"/>
                    </a:lnTo>
                    <a:lnTo>
                      <a:pt x="0" y="6"/>
                    </a:lnTo>
                    <a:lnTo>
                      <a:pt x="7" y="6"/>
                    </a:lnTo>
                    <a:lnTo>
                      <a:pt x="7" y="6"/>
                    </a:lnTo>
                    <a:lnTo>
                      <a:pt x="7" y="6"/>
                    </a:lnTo>
                    <a:lnTo>
                      <a:pt x="7" y="6"/>
                    </a:lnTo>
                    <a:lnTo>
                      <a:pt x="7" y="6"/>
                    </a:lnTo>
                    <a:lnTo>
                      <a:pt x="7" y="6"/>
                    </a:lnTo>
                    <a:lnTo>
                      <a:pt x="7" y="6"/>
                    </a:lnTo>
                    <a:lnTo>
                      <a:pt x="7" y="6"/>
                    </a:lnTo>
                    <a:lnTo>
                      <a:pt x="7" y="6"/>
                    </a:lnTo>
                    <a:lnTo>
                      <a:pt x="7" y="6"/>
                    </a:lnTo>
                  </a:path>
                </a:pathLst>
              </a:custGeom>
              <a:noFill/>
              <a:ln w="0">
                <a:solidFill>
                  <a:srgbClr val="000000"/>
                </a:solidFill>
                <a:prstDash val="solid"/>
                <a:round/>
                <a:headEnd/>
                <a:tailEnd/>
              </a:ln>
            </p:spPr>
            <p:txBody>
              <a:bodyPr/>
              <a:lstStyle/>
              <a:p>
                <a:endParaRPr lang="en-US" dirty="0"/>
              </a:p>
            </p:txBody>
          </p:sp>
          <p:sp>
            <p:nvSpPr>
              <p:cNvPr id="82333" name="Freeform 14749"/>
              <p:cNvSpPr>
                <a:spLocks/>
              </p:cNvSpPr>
              <p:nvPr/>
            </p:nvSpPr>
            <p:spPr bwMode="auto">
              <a:xfrm>
                <a:off x="1069" y="1551"/>
                <a:ext cx="6" cy="6"/>
              </a:xfrm>
              <a:custGeom>
                <a:avLst/>
                <a:gdLst/>
                <a:ahLst/>
                <a:cxnLst>
                  <a:cxn ang="0">
                    <a:pos x="0" y="6"/>
                  </a:cxn>
                  <a:cxn ang="0">
                    <a:pos x="6" y="6"/>
                  </a:cxn>
                  <a:cxn ang="0">
                    <a:pos x="6" y="6"/>
                  </a:cxn>
                  <a:cxn ang="0">
                    <a:pos x="6" y="6"/>
                  </a:cxn>
                  <a:cxn ang="0">
                    <a:pos x="6" y="6"/>
                  </a:cxn>
                  <a:cxn ang="0">
                    <a:pos x="6" y="6"/>
                  </a:cxn>
                  <a:cxn ang="0">
                    <a:pos x="6" y="0"/>
                  </a:cxn>
                  <a:cxn ang="0">
                    <a:pos x="0" y="0"/>
                  </a:cxn>
                  <a:cxn ang="0">
                    <a:pos x="0" y="0"/>
                  </a:cxn>
                  <a:cxn ang="0">
                    <a:pos x="0" y="0"/>
                  </a:cxn>
                  <a:cxn ang="0">
                    <a:pos x="0" y="0"/>
                  </a:cxn>
                  <a:cxn ang="0">
                    <a:pos x="0" y="6"/>
                  </a:cxn>
                  <a:cxn ang="0">
                    <a:pos x="0" y="6"/>
                  </a:cxn>
                  <a:cxn ang="0">
                    <a:pos x="0" y="6"/>
                  </a:cxn>
                  <a:cxn ang="0">
                    <a:pos x="0" y="6"/>
                  </a:cxn>
                  <a:cxn ang="0">
                    <a:pos x="0" y="6"/>
                  </a:cxn>
                </a:cxnLst>
                <a:rect l="0" t="0" r="r" b="b"/>
                <a:pathLst>
                  <a:path w="6" h="6">
                    <a:moveTo>
                      <a:pt x="0" y="6"/>
                    </a:moveTo>
                    <a:lnTo>
                      <a:pt x="6" y="6"/>
                    </a:lnTo>
                    <a:lnTo>
                      <a:pt x="6" y="6"/>
                    </a:lnTo>
                    <a:lnTo>
                      <a:pt x="6" y="6"/>
                    </a:lnTo>
                    <a:lnTo>
                      <a:pt x="6" y="6"/>
                    </a:lnTo>
                    <a:lnTo>
                      <a:pt x="6" y="6"/>
                    </a:lnTo>
                    <a:lnTo>
                      <a:pt x="6" y="0"/>
                    </a:lnTo>
                    <a:lnTo>
                      <a:pt x="0" y="0"/>
                    </a:lnTo>
                    <a:lnTo>
                      <a:pt x="0" y="0"/>
                    </a:lnTo>
                    <a:lnTo>
                      <a:pt x="0" y="0"/>
                    </a:lnTo>
                    <a:lnTo>
                      <a:pt x="0" y="0"/>
                    </a:lnTo>
                    <a:lnTo>
                      <a:pt x="0" y="6"/>
                    </a:lnTo>
                    <a:lnTo>
                      <a:pt x="0" y="6"/>
                    </a:lnTo>
                    <a:lnTo>
                      <a:pt x="0" y="6"/>
                    </a:lnTo>
                    <a:lnTo>
                      <a:pt x="0" y="6"/>
                    </a:lnTo>
                    <a:lnTo>
                      <a:pt x="0" y="6"/>
                    </a:lnTo>
                  </a:path>
                </a:pathLst>
              </a:custGeom>
              <a:noFill/>
              <a:ln w="0">
                <a:solidFill>
                  <a:srgbClr val="000000"/>
                </a:solidFill>
                <a:prstDash val="solid"/>
                <a:round/>
                <a:headEnd/>
                <a:tailEnd/>
              </a:ln>
            </p:spPr>
            <p:txBody>
              <a:bodyPr/>
              <a:lstStyle/>
              <a:p>
                <a:endParaRPr lang="en-US" dirty="0"/>
              </a:p>
            </p:txBody>
          </p:sp>
          <p:sp>
            <p:nvSpPr>
              <p:cNvPr id="82334" name="Freeform 14750"/>
              <p:cNvSpPr>
                <a:spLocks/>
              </p:cNvSpPr>
              <p:nvPr/>
            </p:nvSpPr>
            <p:spPr bwMode="auto">
              <a:xfrm>
                <a:off x="1214" y="727"/>
                <a:ext cx="6" cy="6"/>
              </a:xfrm>
              <a:custGeom>
                <a:avLst/>
                <a:gdLst/>
                <a:ahLst/>
                <a:cxnLst>
                  <a:cxn ang="0">
                    <a:pos x="6" y="6"/>
                  </a:cxn>
                  <a:cxn ang="0">
                    <a:pos x="6" y="6"/>
                  </a:cxn>
                  <a:cxn ang="0">
                    <a:pos x="6" y="6"/>
                  </a:cxn>
                  <a:cxn ang="0">
                    <a:pos x="6" y="0"/>
                  </a:cxn>
                  <a:cxn ang="0">
                    <a:pos x="6" y="0"/>
                  </a:cxn>
                  <a:cxn ang="0">
                    <a:pos x="6" y="0"/>
                  </a:cxn>
                  <a:cxn ang="0">
                    <a:pos x="6" y="0"/>
                  </a:cxn>
                  <a:cxn ang="0">
                    <a:pos x="6" y="0"/>
                  </a:cxn>
                  <a:cxn ang="0">
                    <a:pos x="6" y="0"/>
                  </a:cxn>
                  <a:cxn ang="0">
                    <a:pos x="6" y="0"/>
                  </a:cxn>
                  <a:cxn ang="0">
                    <a:pos x="0" y="0"/>
                  </a:cxn>
                  <a:cxn ang="0">
                    <a:pos x="0" y="0"/>
                  </a:cxn>
                  <a:cxn ang="0">
                    <a:pos x="0" y="6"/>
                  </a:cxn>
                  <a:cxn ang="0">
                    <a:pos x="6" y="6"/>
                  </a:cxn>
                  <a:cxn ang="0">
                    <a:pos x="6" y="6"/>
                  </a:cxn>
                </a:cxnLst>
                <a:rect l="0" t="0" r="r" b="b"/>
                <a:pathLst>
                  <a:path w="6" h="6">
                    <a:moveTo>
                      <a:pt x="6" y="6"/>
                    </a:moveTo>
                    <a:lnTo>
                      <a:pt x="6" y="6"/>
                    </a:lnTo>
                    <a:lnTo>
                      <a:pt x="6" y="6"/>
                    </a:lnTo>
                    <a:lnTo>
                      <a:pt x="6" y="0"/>
                    </a:lnTo>
                    <a:lnTo>
                      <a:pt x="6" y="0"/>
                    </a:lnTo>
                    <a:lnTo>
                      <a:pt x="6" y="0"/>
                    </a:lnTo>
                    <a:lnTo>
                      <a:pt x="6" y="0"/>
                    </a:lnTo>
                    <a:lnTo>
                      <a:pt x="6" y="0"/>
                    </a:lnTo>
                    <a:lnTo>
                      <a:pt x="6" y="0"/>
                    </a:lnTo>
                    <a:lnTo>
                      <a:pt x="6" y="0"/>
                    </a:lnTo>
                    <a:lnTo>
                      <a:pt x="0" y="0"/>
                    </a:lnTo>
                    <a:lnTo>
                      <a:pt x="0" y="0"/>
                    </a:lnTo>
                    <a:lnTo>
                      <a:pt x="0" y="6"/>
                    </a:lnTo>
                    <a:lnTo>
                      <a:pt x="6" y="6"/>
                    </a:lnTo>
                    <a:lnTo>
                      <a:pt x="6" y="6"/>
                    </a:lnTo>
                  </a:path>
                </a:pathLst>
              </a:custGeom>
              <a:noFill/>
              <a:ln w="0">
                <a:solidFill>
                  <a:srgbClr val="000000"/>
                </a:solidFill>
                <a:prstDash val="solid"/>
                <a:round/>
                <a:headEnd/>
                <a:tailEnd/>
              </a:ln>
            </p:spPr>
            <p:txBody>
              <a:bodyPr/>
              <a:lstStyle/>
              <a:p>
                <a:endParaRPr lang="en-US" dirty="0"/>
              </a:p>
            </p:txBody>
          </p:sp>
          <p:sp>
            <p:nvSpPr>
              <p:cNvPr id="82335" name="Freeform 14751"/>
              <p:cNvSpPr>
                <a:spLocks/>
              </p:cNvSpPr>
              <p:nvPr/>
            </p:nvSpPr>
            <p:spPr bwMode="auto">
              <a:xfrm>
                <a:off x="1440" y="1959"/>
                <a:ext cx="7" cy="13"/>
              </a:xfrm>
              <a:custGeom>
                <a:avLst/>
                <a:gdLst/>
                <a:ahLst/>
                <a:cxnLst>
                  <a:cxn ang="0">
                    <a:pos x="7" y="13"/>
                  </a:cxn>
                  <a:cxn ang="0">
                    <a:pos x="7" y="7"/>
                  </a:cxn>
                  <a:cxn ang="0">
                    <a:pos x="7" y="7"/>
                  </a:cxn>
                  <a:cxn ang="0">
                    <a:pos x="7" y="7"/>
                  </a:cxn>
                  <a:cxn ang="0">
                    <a:pos x="7" y="0"/>
                  </a:cxn>
                  <a:cxn ang="0">
                    <a:pos x="7" y="0"/>
                  </a:cxn>
                  <a:cxn ang="0">
                    <a:pos x="7" y="0"/>
                  </a:cxn>
                  <a:cxn ang="0">
                    <a:pos x="0" y="7"/>
                  </a:cxn>
                  <a:cxn ang="0">
                    <a:pos x="0" y="7"/>
                  </a:cxn>
                  <a:cxn ang="0">
                    <a:pos x="0" y="7"/>
                  </a:cxn>
                  <a:cxn ang="0">
                    <a:pos x="0" y="7"/>
                  </a:cxn>
                  <a:cxn ang="0">
                    <a:pos x="7" y="13"/>
                  </a:cxn>
                </a:cxnLst>
                <a:rect l="0" t="0" r="r" b="b"/>
                <a:pathLst>
                  <a:path w="7" h="13">
                    <a:moveTo>
                      <a:pt x="7" y="13"/>
                    </a:moveTo>
                    <a:lnTo>
                      <a:pt x="7" y="7"/>
                    </a:lnTo>
                    <a:lnTo>
                      <a:pt x="7" y="7"/>
                    </a:lnTo>
                    <a:lnTo>
                      <a:pt x="7" y="7"/>
                    </a:lnTo>
                    <a:lnTo>
                      <a:pt x="7" y="0"/>
                    </a:lnTo>
                    <a:lnTo>
                      <a:pt x="7" y="0"/>
                    </a:lnTo>
                    <a:lnTo>
                      <a:pt x="7" y="0"/>
                    </a:lnTo>
                    <a:lnTo>
                      <a:pt x="0" y="7"/>
                    </a:lnTo>
                    <a:lnTo>
                      <a:pt x="0" y="7"/>
                    </a:lnTo>
                    <a:lnTo>
                      <a:pt x="0" y="7"/>
                    </a:lnTo>
                    <a:lnTo>
                      <a:pt x="0" y="7"/>
                    </a:lnTo>
                    <a:lnTo>
                      <a:pt x="7" y="13"/>
                    </a:lnTo>
                  </a:path>
                </a:pathLst>
              </a:custGeom>
              <a:noFill/>
              <a:ln w="0">
                <a:solidFill>
                  <a:srgbClr val="000000"/>
                </a:solidFill>
                <a:prstDash val="solid"/>
                <a:round/>
                <a:headEnd/>
                <a:tailEnd/>
              </a:ln>
            </p:spPr>
            <p:txBody>
              <a:bodyPr/>
              <a:lstStyle/>
              <a:p>
                <a:endParaRPr lang="en-US" dirty="0"/>
              </a:p>
            </p:txBody>
          </p:sp>
          <p:sp>
            <p:nvSpPr>
              <p:cNvPr id="82336" name="Freeform 14752"/>
              <p:cNvSpPr>
                <a:spLocks/>
              </p:cNvSpPr>
              <p:nvPr/>
            </p:nvSpPr>
            <p:spPr bwMode="auto">
              <a:xfrm>
                <a:off x="1094" y="1488"/>
                <a:ext cx="7" cy="6"/>
              </a:xfrm>
              <a:custGeom>
                <a:avLst/>
                <a:gdLst/>
                <a:ahLst/>
                <a:cxnLst>
                  <a:cxn ang="0">
                    <a:pos x="0" y="6"/>
                  </a:cxn>
                  <a:cxn ang="0">
                    <a:pos x="0" y="6"/>
                  </a:cxn>
                  <a:cxn ang="0">
                    <a:pos x="7" y="6"/>
                  </a:cxn>
                  <a:cxn ang="0">
                    <a:pos x="7" y="6"/>
                  </a:cxn>
                  <a:cxn ang="0">
                    <a:pos x="7" y="6"/>
                  </a:cxn>
                  <a:cxn ang="0">
                    <a:pos x="0" y="6"/>
                  </a:cxn>
                  <a:cxn ang="0">
                    <a:pos x="0" y="6"/>
                  </a:cxn>
                  <a:cxn ang="0">
                    <a:pos x="0" y="6"/>
                  </a:cxn>
                  <a:cxn ang="0">
                    <a:pos x="0" y="0"/>
                  </a:cxn>
                  <a:cxn ang="0">
                    <a:pos x="0" y="0"/>
                  </a:cxn>
                  <a:cxn ang="0">
                    <a:pos x="0" y="0"/>
                  </a:cxn>
                  <a:cxn ang="0">
                    <a:pos x="0" y="6"/>
                  </a:cxn>
                  <a:cxn ang="0">
                    <a:pos x="0" y="6"/>
                  </a:cxn>
                  <a:cxn ang="0">
                    <a:pos x="0" y="6"/>
                  </a:cxn>
                  <a:cxn ang="0">
                    <a:pos x="0" y="6"/>
                  </a:cxn>
                  <a:cxn ang="0">
                    <a:pos x="0" y="6"/>
                  </a:cxn>
                </a:cxnLst>
                <a:rect l="0" t="0" r="r" b="b"/>
                <a:pathLst>
                  <a:path w="7" h="6">
                    <a:moveTo>
                      <a:pt x="0" y="6"/>
                    </a:moveTo>
                    <a:lnTo>
                      <a:pt x="0" y="6"/>
                    </a:lnTo>
                    <a:lnTo>
                      <a:pt x="7" y="6"/>
                    </a:lnTo>
                    <a:lnTo>
                      <a:pt x="7" y="6"/>
                    </a:lnTo>
                    <a:lnTo>
                      <a:pt x="7" y="6"/>
                    </a:lnTo>
                    <a:lnTo>
                      <a:pt x="0" y="6"/>
                    </a:lnTo>
                    <a:lnTo>
                      <a:pt x="0" y="6"/>
                    </a:lnTo>
                    <a:lnTo>
                      <a:pt x="0" y="6"/>
                    </a:lnTo>
                    <a:lnTo>
                      <a:pt x="0" y="0"/>
                    </a:lnTo>
                    <a:lnTo>
                      <a:pt x="0" y="0"/>
                    </a:lnTo>
                    <a:lnTo>
                      <a:pt x="0" y="0"/>
                    </a:lnTo>
                    <a:lnTo>
                      <a:pt x="0" y="6"/>
                    </a:lnTo>
                    <a:lnTo>
                      <a:pt x="0" y="6"/>
                    </a:lnTo>
                    <a:lnTo>
                      <a:pt x="0" y="6"/>
                    </a:lnTo>
                    <a:lnTo>
                      <a:pt x="0" y="6"/>
                    </a:lnTo>
                    <a:lnTo>
                      <a:pt x="0" y="6"/>
                    </a:lnTo>
                  </a:path>
                </a:pathLst>
              </a:custGeom>
              <a:noFill/>
              <a:ln w="0">
                <a:solidFill>
                  <a:srgbClr val="000000"/>
                </a:solidFill>
                <a:prstDash val="solid"/>
                <a:round/>
                <a:headEnd/>
                <a:tailEnd/>
              </a:ln>
            </p:spPr>
            <p:txBody>
              <a:bodyPr/>
              <a:lstStyle/>
              <a:p>
                <a:endParaRPr lang="en-US" dirty="0"/>
              </a:p>
            </p:txBody>
          </p:sp>
          <p:sp>
            <p:nvSpPr>
              <p:cNvPr id="82337" name="Freeform 14753"/>
              <p:cNvSpPr>
                <a:spLocks/>
              </p:cNvSpPr>
              <p:nvPr/>
            </p:nvSpPr>
            <p:spPr bwMode="auto">
              <a:xfrm>
                <a:off x="1472" y="2595"/>
                <a:ext cx="6" cy="6"/>
              </a:xfrm>
              <a:custGeom>
                <a:avLst/>
                <a:gdLst/>
                <a:ahLst/>
                <a:cxnLst>
                  <a:cxn ang="0">
                    <a:pos x="0" y="6"/>
                  </a:cxn>
                  <a:cxn ang="0">
                    <a:pos x="0" y="6"/>
                  </a:cxn>
                  <a:cxn ang="0">
                    <a:pos x="0" y="6"/>
                  </a:cxn>
                  <a:cxn ang="0">
                    <a:pos x="0" y="6"/>
                  </a:cxn>
                  <a:cxn ang="0">
                    <a:pos x="6" y="6"/>
                  </a:cxn>
                  <a:cxn ang="0">
                    <a:pos x="6" y="6"/>
                  </a:cxn>
                  <a:cxn ang="0">
                    <a:pos x="6" y="6"/>
                  </a:cxn>
                  <a:cxn ang="0">
                    <a:pos x="0" y="0"/>
                  </a:cxn>
                  <a:cxn ang="0">
                    <a:pos x="0" y="0"/>
                  </a:cxn>
                  <a:cxn ang="0">
                    <a:pos x="0" y="6"/>
                  </a:cxn>
                  <a:cxn ang="0">
                    <a:pos x="0" y="6"/>
                  </a:cxn>
                  <a:cxn ang="0">
                    <a:pos x="0" y="6"/>
                  </a:cxn>
                  <a:cxn ang="0">
                    <a:pos x="0" y="0"/>
                  </a:cxn>
                  <a:cxn ang="0">
                    <a:pos x="0" y="0"/>
                  </a:cxn>
                  <a:cxn ang="0">
                    <a:pos x="0" y="0"/>
                  </a:cxn>
                  <a:cxn ang="0">
                    <a:pos x="0" y="6"/>
                  </a:cxn>
                  <a:cxn ang="0">
                    <a:pos x="0" y="6"/>
                  </a:cxn>
                  <a:cxn ang="0">
                    <a:pos x="0" y="6"/>
                  </a:cxn>
                  <a:cxn ang="0">
                    <a:pos x="0" y="6"/>
                  </a:cxn>
                </a:cxnLst>
                <a:rect l="0" t="0" r="r" b="b"/>
                <a:pathLst>
                  <a:path w="6" h="6">
                    <a:moveTo>
                      <a:pt x="0" y="6"/>
                    </a:moveTo>
                    <a:lnTo>
                      <a:pt x="0" y="6"/>
                    </a:lnTo>
                    <a:lnTo>
                      <a:pt x="0" y="6"/>
                    </a:lnTo>
                    <a:lnTo>
                      <a:pt x="0" y="6"/>
                    </a:lnTo>
                    <a:lnTo>
                      <a:pt x="6" y="6"/>
                    </a:lnTo>
                    <a:lnTo>
                      <a:pt x="6" y="6"/>
                    </a:lnTo>
                    <a:lnTo>
                      <a:pt x="6" y="6"/>
                    </a:lnTo>
                    <a:lnTo>
                      <a:pt x="0" y="0"/>
                    </a:lnTo>
                    <a:lnTo>
                      <a:pt x="0" y="0"/>
                    </a:lnTo>
                    <a:lnTo>
                      <a:pt x="0" y="6"/>
                    </a:lnTo>
                    <a:lnTo>
                      <a:pt x="0" y="6"/>
                    </a:lnTo>
                    <a:lnTo>
                      <a:pt x="0" y="6"/>
                    </a:lnTo>
                    <a:lnTo>
                      <a:pt x="0" y="0"/>
                    </a:lnTo>
                    <a:lnTo>
                      <a:pt x="0" y="0"/>
                    </a:lnTo>
                    <a:lnTo>
                      <a:pt x="0" y="0"/>
                    </a:lnTo>
                    <a:lnTo>
                      <a:pt x="0" y="6"/>
                    </a:lnTo>
                    <a:lnTo>
                      <a:pt x="0" y="6"/>
                    </a:lnTo>
                    <a:lnTo>
                      <a:pt x="0" y="6"/>
                    </a:lnTo>
                    <a:lnTo>
                      <a:pt x="0" y="6"/>
                    </a:lnTo>
                  </a:path>
                </a:pathLst>
              </a:custGeom>
              <a:noFill/>
              <a:ln w="0">
                <a:solidFill>
                  <a:srgbClr val="000000"/>
                </a:solidFill>
                <a:prstDash val="solid"/>
                <a:round/>
                <a:headEnd/>
                <a:tailEnd/>
              </a:ln>
            </p:spPr>
            <p:txBody>
              <a:bodyPr/>
              <a:lstStyle/>
              <a:p>
                <a:endParaRPr lang="en-US" dirty="0"/>
              </a:p>
            </p:txBody>
          </p:sp>
          <p:sp>
            <p:nvSpPr>
              <p:cNvPr id="82338" name="Freeform 14754"/>
              <p:cNvSpPr>
                <a:spLocks/>
              </p:cNvSpPr>
              <p:nvPr/>
            </p:nvSpPr>
            <p:spPr bwMode="auto">
              <a:xfrm>
                <a:off x="1101" y="1412"/>
                <a:ext cx="6" cy="6"/>
              </a:xfrm>
              <a:custGeom>
                <a:avLst/>
                <a:gdLst/>
                <a:ahLst/>
                <a:cxnLst>
                  <a:cxn ang="0">
                    <a:pos x="0" y="6"/>
                  </a:cxn>
                  <a:cxn ang="0">
                    <a:pos x="6" y="6"/>
                  </a:cxn>
                  <a:cxn ang="0">
                    <a:pos x="6" y="6"/>
                  </a:cxn>
                  <a:cxn ang="0">
                    <a:pos x="6" y="6"/>
                  </a:cxn>
                  <a:cxn ang="0">
                    <a:pos x="6" y="6"/>
                  </a:cxn>
                  <a:cxn ang="0">
                    <a:pos x="6" y="0"/>
                  </a:cxn>
                  <a:cxn ang="0">
                    <a:pos x="6" y="0"/>
                  </a:cxn>
                  <a:cxn ang="0">
                    <a:pos x="6" y="0"/>
                  </a:cxn>
                  <a:cxn ang="0">
                    <a:pos x="6" y="0"/>
                  </a:cxn>
                  <a:cxn ang="0">
                    <a:pos x="0" y="6"/>
                  </a:cxn>
                  <a:cxn ang="0">
                    <a:pos x="0" y="6"/>
                  </a:cxn>
                  <a:cxn ang="0">
                    <a:pos x="0" y="6"/>
                  </a:cxn>
                  <a:cxn ang="0">
                    <a:pos x="0" y="6"/>
                  </a:cxn>
                  <a:cxn ang="0">
                    <a:pos x="0" y="6"/>
                  </a:cxn>
                </a:cxnLst>
                <a:rect l="0" t="0" r="r" b="b"/>
                <a:pathLst>
                  <a:path w="6" h="6">
                    <a:moveTo>
                      <a:pt x="0" y="6"/>
                    </a:moveTo>
                    <a:lnTo>
                      <a:pt x="6" y="6"/>
                    </a:lnTo>
                    <a:lnTo>
                      <a:pt x="6" y="6"/>
                    </a:lnTo>
                    <a:lnTo>
                      <a:pt x="6" y="6"/>
                    </a:lnTo>
                    <a:lnTo>
                      <a:pt x="6" y="6"/>
                    </a:lnTo>
                    <a:lnTo>
                      <a:pt x="6" y="0"/>
                    </a:lnTo>
                    <a:lnTo>
                      <a:pt x="6" y="0"/>
                    </a:lnTo>
                    <a:lnTo>
                      <a:pt x="6" y="0"/>
                    </a:lnTo>
                    <a:lnTo>
                      <a:pt x="6" y="0"/>
                    </a:lnTo>
                    <a:lnTo>
                      <a:pt x="0" y="6"/>
                    </a:lnTo>
                    <a:lnTo>
                      <a:pt x="0" y="6"/>
                    </a:lnTo>
                    <a:lnTo>
                      <a:pt x="0" y="6"/>
                    </a:lnTo>
                    <a:lnTo>
                      <a:pt x="0" y="6"/>
                    </a:lnTo>
                    <a:lnTo>
                      <a:pt x="0" y="6"/>
                    </a:lnTo>
                  </a:path>
                </a:pathLst>
              </a:custGeom>
              <a:noFill/>
              <a:ln w="0">
                <a:solidFill>
                  <a:srgbClr val="000000"/>
                </a:solidFill>
                <a:prstDash val="solid"/>
                <a:round/>
                <a:headEnd/>
                <a:tailEnd/>
              </a:ln>
            </p:spPr>
            <p:txBody>
              <a:bodyPr/>
              <a:lstStyle/>
              <a:p>
                <a:endParaRPr lang="en-US" dirty="0"/>
              </a:p>
            </p:txBody>
          </p:sp>
          <p:sp>
            <p:nvSpPr>
              <p:cNvPr id="82339" name="Freeform 14755"/>
              <p:cNvSpPr>
                <a:spLocks/>
              </p:cNvSpPr>
              <p:nvPr/>
            </p:nvSpPr>
            <p:spPr bwMode="auto">
              <a:xfrm>
                <a:off x="868" y="2985"/>
                <a:ext cx="6" cy="6"/>
              </a:xfrm>
              <a:custGeom>
                <a:avLst/>
                <a:gdLst/>
                <a:ahLst/>
                <a:cxnLst>
                  <a:cxn ang="0">
                    <a:pos x="6" y="6"/>
                  </a:cxn>
                  <a:cxn ang="0">
                    <a:pos x="6" y="6"/>
                  </a:cxn>
                  <a:cxn ang="0">
                    <a:pos x="6" y="6"/>
                  </a:cxn>
                  <a:cxn ang="0">
                    <a:pos x="6" y="6"/>
                  </a:cxn>
                  <a:cxn ang="0">
                    <a:pos x="6" y="0"/>
                  </a:cxn>
                  <a:cxn ang="0">
                    <a:pos x="0" y="0"/>
                  </a:cxn>
                  <a:cxn ang="0">
                    <a:pos x="0" y="0"/>
                  </a:cxn>
                  <a:cxn ang="0">
                    <a:pos x="0" y="0"/>
                  </a:cxn>
                  <a:cxn ang="0">
                    <a:pos x="0" y="0"/>
                  </a:cxn>
                  <a:cxn ang="0">
                    <a:pos x="0" y="0"/>
                  </a:cxn>
                  <a:cxn ang="0">
                    <a:pos x="0" y="0"/>
                  </a:cxn>
                  <a:cxn ang="0">
                    <a:pos x="0" y="0"/>
                  </a:cxn>
                  <a:cxn ang="0">
                    <a:pos x="0" y="0"/>
                  </a:cxn>
                  <a:cxn ang="0">
                    <a:pos x="0" y="6"/>
                  </a:cxn>
                  <a:cxn ang="0">
                    <a:pos x="0" y="6"/>
                  </a:cxn>
                  <a:cxn ang="0">
                    <a:pos x="0" y="6"/>
                  </a:cxn>
                  <a:cxn ang="0">
                    <a:pos x="6" y="6"/>
                  </a:cxn>
                  <a:cxn ang="0">
                    <a:pos x="6" y="6"/>
                  </a:cxn>
                </a:cxnLst>
                <a:rect l="0" t="0" r="r" b="b"/>
                <a:pathLst>
                  <a:path w="6" h="6">
                    <a:moveTo>
                      <a:pt x="6" y="6"/>
                    </a:moveTo>
                    <a:lnTo>
                      <a:pt x="6" y="6"/>
                    </a:lnTo>
                    <a:lnTo>
                      <a:pt x="6" y="6"/>
                    </a:lnTo>
                    <a:lnTo>
                      <a:pt x="6" y="6"/>
                    </a:lnTo>
                    <a:lnTo>
                      <a:pt x="6" y="0"/>
                    </a:lnTo>
                    <a:lnTo>
                      <a:pt x="0" y="0"/>
                    </a:lnTo>
                    <a:lnTo>
                      <a:pt x="0" y="0"/>
                    </a:lnTo>
                    <a:lnTo>
                      <a:pt x="0" y="0"/>
                    </a:lnTo>
                    <a:lnTo>
                      <a:pt x="0" y="0"/>
                    </a:lnTo>
                    <a:lnTo>
                      <a:pt x="0" y="0"/>
                    </a:lnTo>
                    <a:lnTo>
                      <a:pt x="0" y="0"/>
                    </a:lnTo>
                    <a:lnTo>
                      <a:pt x="0" y="0"/>
                    </a:lnTo>
                    <a:lnTo>
                      <a:pt x="0" y="0"/>
                    </a:lnTo>
                    <a:lnTo>
                      <a:pt x="0" y="6"/>
                    </a:lnTo>
                    <a:lnTo>
                      <a:pt x="0" y="6"/>
                    </a:lnTo>
                    <a:lnTo>
                      <a:pt x="0" y="6"/>
                    </a:lnTo>
                    <a:lnTo>
                      <a:pt x="6" y="6"/>
                    </a:lnTo>
                    <a:lnTo>
                      <a:pt x="6" y="6"/>
                    </a:lnTo>
                  </a:path>
                </a:pathLst>
              </a:custGeom>
              <a:noFill/>
              <a:ln w="0">
                <a:solidFill>
                  <a:srgbClr val="000000"/>
                </a:solidFill>
                <a:prstDash val="solid"/>
                <a:round/>
                <a:headEnd/>
                <a:tailEnd/>
              </a:ln>
            </p:spPr>
            <p:txBody>
              <a:bodyPr/>
              <a:lstStyle/>
              <a:p>
                <a:endParaRPr lang="en-US" dirty="0"/>
              </a:p>
            </p:txBody>
          </p:sp>
          <p:sp>
            <p:nvSpPr>
              <p:cNvPr id="82340" name="Freeform 14756"/>
              <p:cNvSpPr>
                <a:spLocks/>
              </p:cNvSpPr>
              <p:nvPr/>
            </p:nvSpPr>
            <p:spPr bwMode="auto">
              <a:xfrm>
                <a:off x="1252" y="991"/>
                <a:ext cx="6" cy="6"/>
              </a:xfrm>
              <a:custGeom>
                <a:avLst/>
                <a:gdLst/>
                <a:ahLst/>
                <a:cxnLst>
                  <a:cxn ang="0">
                    <a:pos x="6" y="6"/>
                  </a:cxn>
                  <a:cxn ang="0">
                    <a:pos x="6" y="6"/>
                  </a:cxn>
                  <a:cxn ang="0">
                    <a:pos x="6" y="6"/>
                  </a:cxn>
                  <a:cxn ang="0">
                    <a:pos x="6" y="6"/>
                  </a:cxn>
                  <a:cxn ang="0">
                    <a:pos x="6" y="0"/>
                  </a:cxn>
                  <a:cxn ang="0">
                    <a:pos x="6" y="0"/>
                  </a:cxn>
                  <a:cxn ang="0">
                    <a:pos x="6" y="0"/>
                  </a:cxn>
                  <a:cxn ang="0">
                    <a:pos x="6" y="0"/>
                  </a:cxn>
                  <a:cxn ang="0">
                    <a:pos x="0" y="0"/>
                  </a:cxn>
                  <a:cxn ang="0">
                    <a:pos x="0" y="6"/>
                  </a:cxn>
                  <a:cxn ang="0">
                    <a:pos x="0" y="6"/>
                  </a:cxn>
                  <a:cxn ang="0">
                    <a:pos x="0" y="6"/>
                  </a:cxn>
                  <a:cxn ang="0">
                    <a:pos x="0" y="6"/>
                  </a:cxn>
                  <a:cxn ang="0">
                    <a:pos x="0" y="6"/>
                  </a:cxn>
                  <a:cxn ang="0">
                    <a:pos x="0" y="6"/>
                  </a:cxn>
                  <a:cxn ang="0">
                    <a:pos x="6" y="6"/>
                  </a:cxn>
                </a:cxnLst>
                <a:rect l="0" t="0" r="r" b="b"/>
                <a:pathLst>
                  <a:path w="6" h="6">
                    <a:moveTo>
                      <a:pt x="6" y="6"/>
                    </a:moveTo>
                    <a:lnTo>
                      <a:pt x="6" y="6"/>
                    </a:lnTo>
                    <a:lnTo>
                      <a:pt x="6" y="6"/>
                    </a:lnTo>
                    <a:lnTo>
                      <a:pt x="6" y="6"/>
                    </a:lnTo>
                    <a:lnTo>
                      <a:pt x="6" y="0"/>
                    </a:lnTo>
                    <a:lnTo>
                      <a:pt x="6" y="0"/>
                    </a:lnTo>
                    <a:lnTo>
                      <a:pt x="6" y="0"/>
                    </a:lnTo>
                    <a:lnTo>
                      <a:pt x="6" y="0"/>
                    </a:lnTo>
                    <a:lnTo>
                      <a:pt x="0" y="0"/>
                    </a:lnTo>
                    <a:lnTo>
                      <a:pt x="0" y="6"/>
                    </a:lnTo>
                    <a:lnTo>
                      <a:pt x="0" y="6"/>
                    </a:lnTo>
                    <a:lnTo>
                      <a:pt x="0" y="6"/>
                    </a:lnTo>
                    <a:lnTo>
                      <a:pt x="0" y="6"/>
                    </a:lnTo>
                    <a:lnTo>
                      <a:pt x="0" y="6"/>
                    </a:lnTo>
                    <a:lnTo>
                      <a:pt x="0" y="6"/>
                    </a:lnTo>
                    <a:lnTo>
                      <a:pt x="6" y="6"/>
                    </a:lnTo>
                  </a:path>
                </a:pathLst>
              </a:custGeom>
              <a:noFill/>
              <a:ln w="0">
                <a:solidFill>
                  <a:srgbClr val="000000"/>
                </a:solidFill>
                <a:prstDash val="solid"/>
                <a:round/>
                <a:headEnd/>
                <a:tailEnd/>
              </a:ln>
            </p:spPr>
            <p:txBody>
              <a:bodyPr/>
              <a:lstStyle/>
              <a:p>
                <a:endParaRPr lang="en-US" dirty="0"/>
              </a:p>
            </p:txBody>
          </p:sp>
          <p:sp>
            <p:nvSpPr>
              <p:cNvPr id="82341" name="Freeform 14757"/>
              <p:cNvSpPr>
                <a:spLocks/>
              </p:cNvSpPr>
              <p:nvPr/>
            </p:nvSpPr>
            <p:spPr bwMode="auto">
              <a:xfrm>
                <a:off x="1195" y="695"/>
                <a:ext cx="6" cy="6"/>
              </a:xfrm>
              <a:custGeom>
                <a:avLst/>
                <a:gdLst/>
                <a:ahLst/>
                <a:cxnLst>
                  <a:cxn ang="0">
                    <a:pos x="0" y="6"/>
                  </a:cxn>
                  <a:cxn ang="0">
                    <a:pos x="0" y="6"/>
                  </a:cxn>
                  <a:cxn ang="0">
                    <a:pos x="0" y="6"/>
                  </a:cxn>
                  <a:cxn ang="0">
                    <a:pos x="0" y="0"/>
                  </a:cxn>
                  <a:cxn ang="0">
                    <a:pos x="6" y="0"/>
                  </a:cxn>
                  <a:cxn ang="0">
                    <a:pos x="6" y="0"/>
                  </a:cxn>
                  <a:cxn ang="0">
                    <a:pos x="6" y="0"/>
                  </a:cxn>
                  <a:cxn ang="0">
                    <a:pos x="0" y="0"/>
                  </a:cxn>
                  <a:cxn ang="0">
                    <a:pos x="0" y="0"/>
                  </a:cxn>
                  <a:cxn ang="0">
                    <a:pos x="0" y="0"/>
                  </a:cxn>
                  <a:cxn ang="0">
                    <a:pos x="0" y="0"/>
                  </a:cxn>
                  <a:cxn ang="0">
                    <a:pos x="0" y="0"/>
                  </a:cxn>
                  <a:cxn ang="0">
                    <a:pos x="0" y="0"/>
                  </a:cxn>
                  <a:cxn ang="0">
                    <a:pos x="0" y="6"/>
                  </a:cxn>
                  <a:cxn ang="0">
                    <a:pos x="0" y="6"/>
                  </a:cxn>
                  <a:cxn ang="0">
                    <a:pos x="0" y="6"/>
                  </a:cxn>
                </a:cxnLst>
                <a:rect l="0" t="0" r="r" b="b"/>
                <a:pathLst>
                  <a:path w="6" h="6">
                    <a:moveTo>
                      <a:pt x="0" y="6"/>
                    </a:moveTo>
                    <a:lnTo>
                      <a:pt x="0" y="6"/>
                    </a:lnTo>
                    <a:lnTo>
                      <a:pt x="0" y="6"/>
                    </a:lnTo>
                    <a:lnTo>
                      <a:pt x="0" y="0"/>
                    </a:lnTo>
                    <a:lnTo>
                      <a:pt x="6" y="0"/>
                    </a:lnTo>
                    <a:lnTo>
                      <a:pt x="6" y="0"/>
                    </a:lnTo>
                    <a:lnTo>
                      <a:pt x="6" y="0"/>
                    </a:lnTo>
                    <a:lnTo>
                      <a:pt x="0" y="0"/>
                    </a:lnTo>
                    <a:lnTo>
                      <a:pt x="0" y="0"/>
                    </a:lnTo>
                    <a:lnTo>
                      <a:pt x="0" y="0"/>
                    </a:lnTo>
                    <a:lnTo>
                      <a:pt x="0" y="0"/>
                    </a:lnTo>
                    <a:lnTo>
                      <a:pt x="0" y="0"/>
                    </a:lnTo>
                    <a:lnTo>
                      <a:pt x="0" y="0"/>
                    </a:lnTo>
                    <a:lnTo>
                      <a:pt x="0" y="6"/>
                    </a:lnTo>
                    <a:lnTo>
                      <a:pt x="0" y="6"/>
                    </a:lnTo>
                    <a:lnTo>
                      <a:pt x="0" y="6"/>
                    </a:lnTo>
                  </a:path>
                </a:pathLst>
              </a:custGeom>
              <a:noFill/>
              <a:ln w="0">
                <a:solidFill>
                  <a:srgbClr val="000000"/>
                </a:solidFill>
                <a:prstDash val="solid"/>
                <a:round/>
                <a:headEnd/>
                <a:tailEnd/>
              </a:ln>
            </p:spPr>
            <p:txBody>
              <a:bodyPr/>
              <a:lstStyle/>
              <a:p>
                <a:endParaRPr lang="en-US" dirty="0"/>
              </a:p>
            </p:txBody>
          </p:sp>
          <p:sp>
            <p:nvSpPr>
              <p:cNvPr id="82342" name="Freeform 14758"/>
              <p:cNvSpPr>
                <a:spLocks/>
              </p:cNvSpPr>
              <p:nvPr/>
            </p:nvSpPr>
            <p:spPr bwMode="auto">
              <a:xfrm>
                <a:off x="830" y="3022"/>
                <a:ext cx="7" cy="7"/>
              </a:xfrm>
              <a:custGeom>
                <a:avLst/>
                <a:gdLst/>
                <a:ahLst/>
                <a:cxnLst>
                  <a:cxn ang="0">
                    <a:pos x="0" y="0"/>
                  </a:cxn>
                  <a:cxn ang="0">
                    <a:pos x="0" y="0"/>
                  </a:cxn>
                  <a:cxn ang="0">
                    <a:pos x="0" y="0"/>
                  </a:cxn>
                  <a:cxn ang="0">
                    <a:pos x="0" y="0"/>
                  </a:cxn>
                  <a:cxn ang="0">
                    <a:pos x="0" y="0"/>
                  </a:cxn>
                  <a:cxn ang="0">
                    <a:pos x="0" y="0"/>
                  </a:cxn>
                  <a:cxn ang="0">
                    <a:pos x="0" y="0"/>
                  </a:cxn>
                  <a:cxn ang="0">
                    <a:pos x="0" y="0"/>
                  </a:cxn>
                  <a:cxn ang="0">
                    <a:pos x="7" y="7"/>
                  </a:cxn>
                  <a:cxn ang="0">
                    <a:pos x="7" y="7"/>
                  </a:cxn>
                  <a:cxn ang="0">
                    <a:pos x="7" y="7"/>
                  </a:cxn>
                  <a:cxn ang="0">
                    <a:pos x="7" y="7"/>
                  </a:cxn>
                  <a:cxn ang="0">
                    <a:pos x="7" y="7"/>
                  </a:cxn>
                  <a:cxn ang="0">
                    <a:pos x="7" y="7"/>
                  </a:cxn>
                  <a:cxn ang="0">
                    <a:pos x="7" y="7"/>
                  </a:cxn>
                  <a:cxn ang="0">
                    <a:pos x="7" y="7"/>
                  </a:cxn>
                  <a:cxn ang="0">
                    <a:pos x="0" y="0"/>
                  </a:cxn>
                  <a:cxn ang="0">
                    <a:pos x="0" y="0"/>
                  </a:cxn>
                  <a:cxn ang="0">
                    <a:pos x="0" y="0"/>
                  </a:cxn>
                  <a:cxn ang="0">
                    <a:pos x="0" y="0"/>
                  </a:cxn>
                </a:cxnLst>
                <a:rect l="0" t="0" r="r" b="b"/>
                <a:pathLst>
                  <a:path w="7" h="7">
                    <a:moveTo>
                      <a:pt x="0" y="0"/>
                    </a:moveTo>
                    <a:lnTo>
                      <a:pt x="0" y="0"/>
                    </a:lnTo>
                    <a:lnTo>
                      <a:pt x="0" y="0"/>
                    </a:lnTo>
                    <a:lnTo>
                      <a:pt x="0" y="0"/>
                    </a:lnTo>
                    <a:lnTo>
                      <a:pt x="0" y="0"/>
                    </a:lnTo>
                    <a:lnTo>
                      <a:pt x="0" y="0"/>
                    </a:lnTo>
                    <a:lnTo>
                      <a:pt x="0" y="0"/>
                    </a:lnTo>
                    <a:lnTo>
                      <a:pt x="0" y="0"/>
                    </a:lnTo>
                    <a:lnTo>
                      <a:pt x="7" y="7"/>
                    </a:lnTo>
                    <a:lnTo>
                      <a:pt x="7" y="7"/>
                    </a:lnTo>
                    <a:lnTo>
                      <a:pt x="7" y="7"/>
                    </a:lnTo>
                    <a:lnTo>
                      <a:pt x="7" y="7"/>
                    </a:lnTo>
                    <a:lnTo>
                      <a:pt x="7" y="7"/>
                    </a:lnTo>
                    <a:lnTo>
                      <a:pt x="7" y="7"/>
                    </a:lnTo>
                    <a:lnTo>
                      <a:pt x="7" y="7"/>
                    </a:lnTo>
                    <a:lnTo>
                      <a:pt x="7" y="7"/>
                    </a:lnTo>
                    <a:lnTo>
                      <a:pt x="0" y="0"/>
                    </a:lnTo>
                    <a:lnTo>
                      <a:pt x="0" y="0"/>
                    </a:lnTo>
                    <a:lnTo>
                      <a:pt x="0" y="0"/>
                    </a:lnTo>
                    <a:lnTo>
                      <a:pt x="0" y="0"/>
                    </a:lnTo>
                  </a:path>
                </a:pathLst>
              </a:custGeom>
              <a:noFill/>
              <a:ln w="0">
                <a:solidFill>
                  <a:srgbClr val="000000"/>
                </a:solidFill>
                <a:prstDash val="solid"/>
                <a:round/>
                <a:headEnd/>
                <a:tailEnd/>
              </a:ln>
            </p:spPr>
            <p:txBody>
              <a:bodyPr/>
              <a:lstStyle/>
              <a:p>
                <a:endParaRPr lang="en-US" dirty="0"/>
              </a:p>
            </p:txBody>
          </p:sp>
          <p:sp>
            <p:nvSpPr>
              <p:cNvPr id="82343" name="Freeform 14759"/>
              <p:cNvSpPr>
                <a:spLocks/>
              </p:cNvSpPr>
              <p:nvPr/>
            </p:nvSpPr>
            <p:spPr bwMode="auto">
              <a:xfrm>
                <a:off x="1384" y="1790"/>
                <a:ext cx="1" cy="6"/>
              </a:xfrm>
              <a:custGeom>
                <a:avLst/>
                <a:gdLst/>
                <a:ahLst/>
                <a:cxnLst>
                  <a:cxn ang="0">
                    <a:pos x="0" y="6"/>
                  </a:cxn>
                  <a:cxn ang="0">
                    <a:pos x="0" y="6"/>
                  </a:cxn>
                  <a:cxn ang="0">
                    <a:pos x="0" y="0"/>
                  </a:cxn>
                  <a:cxn ang="0">
                    <a:pos x="0" y="0"/>
                  </a:cxn>
                  <a:cxn ang="0">
                    <a:pos x="0" y="0"/>
                  </a:cxn>
                  <a:cxn ang="0">
                    <a:pos x="0" y="0"/>
                  </a:cxn>
                  <a:cxn ang="0">
                    <a:pos x="0" y="0"/>
                  </a:cxn>
                  <a:cxn ang="0">
                    <a:pos x="0" y="0"/>
                  </a:cxn>
                  <a:cxn ang="0">
                    <a:pos x="0" y="0"/>
                  </a:cxn>
                  <a:cxn ang="0">
                    <a:pos x="0" y="0"/>
                  </a:cxn>
                  <a:cxn ang="0">
                    <a:pos x="0" y="6"/>
                  </a:cxn>
                  <a:cxn ang="0">
                    <a:pos x="0" y="6"/>
                  </a:cxn>
                  <a:cxn ang="0">
                    <a:pos x="0" y="6"/>
                  </a:cxn>
                  <a:cxn ang="0">
                    <a:pos x="0" y="6"/>
                  </a:cxn>
                </a:cxnLst>
                <a:rect l="0" t="0" r="r" b="b"/>
                <a:pathLst>
                  <a:path h="6">
                    <a:moveTo>
                      <a:pt x="0" y="6"/>
                    </a:moveTo>
                    <a:lnTo>
                      <a:pt x="0" y="6"/>
                    </a:lnTo>
                    <a:lnTo>
                      <a:pt x="0" y="0"/>
                    </a:lnTo>
                    <a:lnTo>
                      <a:pt x="0" y="0"/>
                    </a:lnTo>
                    <a:lnTo>
                      <a:pt x="0" y="0"/>
                    </a:lnTo>
                    <a:lnTo>
                      <a:pt x="0" y="0"/>
                    </a:lnTo>
                    <a:lnTo>
                      <a:pt x="0" y="0"/>
                    </a:lnTo>
                    <a:lnTo>
                      <a:pt x="0" y="0"/>
                    </a:lnTo>
                    <a:lnTo>
                      <a:pt x="0" y="0"/>
                    </a:lnTo>
                    <a:lnTo>
                      <a:pt x="0" y="0"/>
                    </a:lnTo>
                    <a:lnTo>
                      <a:pt x="0" y="6"/>
                    </a:lnTo>
                    <a:lnTo>
                      <a:pt x="0" y="6"/>
                    </a:lnTo>
                    <a:lnTo>
                      <a:pt x="0" y="6"/>
                    </a:lnTo>
                    <a:lnTo>
                      <a:pt x="0" y="6"/>
                    </a:lnTo>
                  </a:path>
                </a:pathLst>
              </a:custGeom>
              <a:noFill/>
              <a:ln w="0">
                <a:solidFill>
                  <a:srgbClr val="000000"/>
                </a:solidFill>
                <a:prstDash val="solid"/>
                <a:round/>
                <a:headEnd/>
                <a:tailEnd/>
              </a:ln>
            </p:spPr>
            <p:txBody>
              <a:bodyPr/>
              <a:lstStyle/>
              <a:p>
                <a:endParaRPr lang="en-US" dirty="0"/>
              </a:p>
            </p:txBody>
          </p:sp>
          <p:sp>
            <p:nvSpPr>
              <p:cNvPr id="82344" name="Freeform 14760"/>
              <p:cNvSpPr>
                <a:spLocks/>
              </p:cNvSpPr>
              <p:nvPr/>
            </p:nvSpPr>
            <p:spPr bwMode="auto">
              <a:xfrm>
                <a:off x="1340" y="959"/>
                <a:ext cx="6" cy="13"/>
              </a:xfrm>
              <a:custGeom>
                <a:avLst/>
                <a:gdLst/>
                <a:ahLst/>
                <a:cxnLst>
                  <a:cxn ang="0">
                    <a:pos x="6" y="7"/>
                  </a:cxn>
                  <a:cxn ang="0">
                    <a:pos x="0" y="7"/>
                  </a:cxn>
                  <a:cxn ang="0">
                    <a:pos x="6" y="7"/>
                  </a:cxn>
                  <a:cxn ang="0">
                    <a:pos x="6" y="7"/>
                  </a:cxn>
                  <a:cxn ang="0">
                    <a:pos x="6" y="7"/>
                  </a:cxn>
                  <a:cxn ang="0">
                    <a:pos x="6" y="7"/>
                  </a:cxn>
                  <a:cxn ang="0">
                    <a:pos x="6" y="7"/>
                  </a:cxn>
                  <a:cxn ang="0">
                    <a:pos x="6" y="7"/>
                  </a:cxn>
                  <a:cxn ang="0">
                    <a:pos x="6" y="7"/>
                  </a:cxn>
                  <a:cxn ang="0">
                    <a:pos x="6" y="7"/>
                  </a:cxn>
                  <a:cxn ang="0">
                    <a:pos x="6" y="0"/>
                  </a:cxn>
                  <a:cxn ang="0">
                    <a:pos x="6" y="7"/>
                  </a:cxn>
                  <a:cxn ang="0">
                    <a:pos x="0" y="7"/>
                  </a:cxn>
                  <a:cxn ang="0">
                    <a:pos x="0" y="7"/>
                  </a:cxn>
                  <a:cxn ang="0">
                    <a:pos x="0" y="7"/>
                  </a:cxn>
                  <a:cxn ang="0">
                    <a:pos x="0" y="7"/>
                  </a:cxn>
                  <a:cxn ang="0">
                    <a:pos x="0" y="7"/>
                  </a:cxn>
                  <a:cxn ang="0">
                    <a:pos x="0" y="7"/>
                  </a:cxn>
                  <a:cxn ang="0">
                    <a:pos x="0" y="7"/>
                  </a:cxn>
                  <a:cxn ang="0">
                    <a:pos x="0" y="7"/>
                  </a:cxn>
                  <a:cxn ang="0">
                    <a:pos x="0" y="7"/>
                  </a:cxn>
                  <a:cxn ang="0">
                    <a:pos x="0" y="13"/>
                  </a:cxn>
                  <a:cxn ang="0">
                    <a:pos x="0" y="13"/>
                  </a:cxn>
                  <a:cxn ang="0">
                    <a:pos x="6" y="13"/>
                  </a:cxn>
                  <a:cxn ang="0">
                    <a:pos x="6" y="7"/>
                  </a:cxn>
                </a:cxnLst>
                <a:rect l="0" t="0" r="r" b="b"/>
                <a:pathLst>
                  <a:path w="6" h="13">
                    <a:moveTo>
                      <a:pt x="6" y="7"/>
                    </a:moveTo>
                    <a:lnTo>
                      <a:pt x="0" y="7"/>
                    </a:lnTo>
                    <a:lnTo>
                      <a:pt x="6" y="7"/>
                    </a:lnTo>
                    <a:lnTo>
                      <a:pt x="6" y="7"/>
                    </a:lnTo>
                    <a:lnTo>
                      <a:pt x="6" y="7"/>
                    </a:lnTo>
                    <a:lnTo>
                      <a:pt x="6" y="7"/>
                    </a:lnTo>
                    <a:lnTo>
                      <a:pt x="6" y="7"/>
                    </a:lnTo>
                    <a:lnTo>
                      <a:pt x="6" y="7"/>
                    </a:lnTo>
                    <a:lnTo>
                      <a:pt x="6" y="7"/>
                    </a:lnTo>
                    <a:lnTo>
                      <a:pt x="6" y="7"/>
                    </a:lnTo>
                    <a:lnTo>
                      <a:pt x="6" y="0"/>
                    </a:lnTo>
                    <a:lnTo>
                      <a:pt x="6" y="7"/>
                    </a:lnTo>
                    <a:lnTo>
                      <a:pt x="0" y="7"/>
                    </a:lnTo>
                    <a:lnTo>
                      <a:pt x="0" y="7"/>
                    </a:lnTo>
                    <a:lnTo>
                      <a:pt x="0" y="7"/>
                    </a:lnTo>
                    <a:lnTo>
                      <a:pt x="0" y="7"/>
                    </a:lnTo>
                    <a:lnTo>
                      <a:pt x="0" y="7"/>
                    </a:lnTo>
                    <a:lnTo>
                      <a:pt x="0" y="7"/>
                    </a:lnTo>
                    <a:lnTo>
                      <a:pt x="0" y="7"/>
                    </a:lnTo>
                    <a:lnTo>
                      <a:pt x="0" y="7"/>
                    </a:lnTo>
                    <a:lnTo>
                      <a:pt x="0" y="7"/>
                    </a:lnTo>
                    <a:lnTo>
                      <a:pt x="0" y="13"/>
                    </a:lnTo>
                    <a:lnTo>
                      <a:pt x="0" y="13"/>
                    </a:lnTo>
                    <a:lnTo>
                      <a:pt x="6" y="13"/>
                    </a:lnTo>
                    <a:lnTo>
                      <a:pt x="6" y="7"/>
                    </a:lnTo>
                  </a:path>
                </a:pathLst>
              </a:custGeom>
              <a:noFill/>
              <a:ln w="0">
                <a:solidFill>
                  <a:srgbClr val="000000"/>
                </a:solidFill>
                <a:prstDash val="solid"/>
                <a:round/>
                <a:headEnd/>
                <a:tailEnd/>
              </a:ln>
            </p:spPr>
            <p:txBody>
              <a:bodyPr/>
              <a:lstStyle/>
              <a:p>
                <a:endParaRPr lang="en-US" dirty="0"/>
              </a:p>
            </p:txBody>
          </p:sp>
          <p:sp>
            <p:nvSpPr>
              <p:cNvPr id="82345" name="Freeform 14761"/>
              <p:cNvSpPr>
                <a:spLocks/>
              </p:cNvSpPr>
              <p:nvPr/>
            </p:nvSpPr>
            <p:spPr bwMode="auto">
              <a:xfrm>
                <a:off x="1403" y="802"/>
                <a:ext cx="6" cy="13"/>
              </a:xfrm>
              <a:custGeom>
                <a:avLst/>
                <a:gdLst/>
                <a:ahLst/>
                <a:cxnLst>
                  <a:cxn ang="0">
                    <a:pos x="0" y="13"/>
                  </a:cxn>
                  <a:cxn ang="0">
                    <a:pos x="6" y="13"/>
                  </a:cxn>
                  <a:cxn ang="0">
                    <a:pos x="6" y="13"/>
                  </a:cxn>
                  <a:cxn ang="0">
                    <a:pos x="6" y="6"/>
                  </a:cxn>
                  <a:cxn ang="0">
                    <a:pos x="6" y="6"/>
                  </a:cxn>
                  <a:cxn ang="0">
                    <a:pos x="6" y="6"/>
                  </a:cxn>
                  <a:cxn ang="0">
                    <a:pos x="6" y="6"/>
                  </a:cxn>
                  <a:cxn ang="0">
                    <a:pos x="6" y="6"/>
                  </a:cxn>
                  <a:cxn ang="0">
                    <a:pos x="6" y="6"/>
                  </a:cxn>
                  <a:cxn ang="0">
                    <a:pos x="6" y="6"/>
                  </a:cxn>
                  <a:cxn ang="0">
                    <a:pos x="6" y="6"/>
                  </a:cxn>
                  <a:cxn ang="0">
                    <a:pos x="6" y="6"/>
                  </a:cxn>
                  <a:cxn ang="0">
                    <a:pos x="6" y="0"/>
                  </a:cxn>
                  <a:cxn ang="0">
                    <a:pos x="6" y="0"/>
                  </a:cxn>
                  <a:cxn ang="0">
                    <a:pos x="6" y="0"/>
                  </a:cxn>
                  <a:cxn ang="0">
                    <a:pos x="6" y="0"/>
                  </a:cxn>
                  <a:cxn ang="0">
                    <a:pos x="6" y="6"/>
                  </a:cxn>
                  <a:cxn ang="0">
                    <a:pos x="6" y="6"/>
                  </a:cxn>
                  <a:cxn ang="0">
                    <a:pos x="6" y="6"/>
                  </a:cxn>
                  <a:cxn ang="0">
                    <a:pos x="6" y="6"/>
                  </a:cxn>
                  <a:cxn ang="0">
                    <a:pos x="0" y="6"/>
                  </a:cxn>
                  <a:cxn ang="0">
                    <a:pos x="0" y="6"/>
                  </a:cxn>
                  <a:cxn ang="0">
                    <a:pos x="0" y="6"/>
                  </a:cxn>
                  <a:cxn ang="0">
                    <a:pos x="0" y="13"/>
                  </a:cxn>
                  <a:cxn ang="0">
                    <a:pos x="0" y="13"/>
                  </a:cxn>
                  <a:cxn ang="0">
                    <a:pos x="0" y="13"/>
                  </a:cxn>
                  <a:cxn ang="0">
                    <a:pos x="0" y="13"/>
                  </a:cxn>
                  <a:cxn ang="0">
                    <a:pos x="0" y="13"/>
                  </a:cxn>
                  <a:cxn ang="0">
                    <a:pos x="0" y="13"/>
                  </a:cxn>
                  <a:cxn ang="0">
                    <a:pos x="0" y="13"/>
                  </a:cxn>
                  <a:cxn ang="0">
                    <a:pos x="0" y="13"/>
                  </a:cxn>
                </a:cxnLst>
                <a:rect l="0" t="0" r="r" b="b"/>
                <a:pathLst>
                  <a:path w="6" h="13">
                    <a:moveTo>
                      <a:pt x="0" y="13"/>
                    </a:moveTo>
                    <a:lnTo>
                      <a:pt x="6" y="13"/>
                    </a:lnTo>
                    <a:lnTo>
                      <a:pt x="6" y="13"/>
                    </a:lnTo>
                    <a:lnTo>
                      <a:pt x="6" y="6"/>
                    </a:lnTo>
                    <a:lnTo>
                      <a:pt x="6" y="6"/>
                    </a:lnTo>
                    <a:lnTo>
                      <a:pt x="6" y="6"/>
                    </a:lnTo>
                    <a:lnTo>
                      <a:pt x="6" y="6"/>
                    </a:lnTo>
                    <a:lnTo>
                      <a:pt x="6" y="6"/>
                    </a:lnTo>
                    <a:lnTo>
                      <a:pt x="6" y="6"/>
                    </a:lnTo>
                    <a:lnTo>
                      <a:pt x="6" y="6"/>
                    </a:lnTo>
                    <a:lnTo>
                      <a:pt x="6" y="6"/>
                    </a:lnTo>
                    <a:lnTo>
                      <a:pt x="6" y="6"/>
                    </a:lnTo>
                    <a:lnTo>
                      <a:pt x="6" y="0"/>
                    </a:lnTo>
                    <a:lnTo>
                      <a:pt x="6" y="0"/>
                    </a:lnTo>
                    <a:lnTo>
                      <a:pt x="6" y="0"/>
                    </a:lnTo>
                    <a:lnTo>
                      <a:pt x="6" y="0"/>
                    </a:lnTo>
                    <a:lnTo>
                      <a:pt x="6" y="6"/>
                    </a:lnTo>
                    <a:lnTo>
                      <a:pt x="6" y="6"/>
                    </a:lnTo>
                    <a:lnTo>
                      <a:pt x="6" y="6"/>
                    </a:lnTo>
                    <a:lnTo>
                      <a:pt x="6" y="6"/>
                    </a:lnTo>
                    <a:lnTo>
                      <a:pt x="0" y="6"/>
                    </a:lnTo>
                    <a:lnTo>
                      <a:pt x="0" y="6"/>
                    </a:lnTo>
                    <a:lnTo>
                      <a:pt x="0" y="6"/>
                    </a:lnTo>
                    <a:lnTo>
                      <a:pt x="0" y="13"/>
                    </a:lnTo>
                    <a:lnTo>
                      <a:pt x="0" y="13"/>
                    </a:lnTo>
                    <a:lnTo>
                      <a:pt x="0" y="13"/>
                    </a:lnTo>
                    <a:lnTo>
                      <a:pt x="0" y="13"/>
                    </a:lnTo>
                    <a:lnTo>
                      <a:pt x="0" y="13"/>
                    </a:lnTo>
                    <a:lnTo>
                      <a:pt x="0" y="13"/>
                    </a:lnTo>
                    <a:lnTo>
                      <a:pt x="0" y="13"/>
                    </a:lnTo>
                    <a:lnTo>
                      <a:pt x="0" y="13"/>
                    </a:lnTo>
                  </a:path>
                </a:pathLst>
              </a:custGeom>
              <a:noFill/>
              <a:ln w="0">
                <a:solidFill>
                  <a:srgbClr val="000000"/>
                </a:solidFill>
                <a:prstDash val="solid"/>
                <a:round/>
                <a:headEnd/>
                <a:tailEnd/>
              </a:ln>
            </p:spPr>
            <p:txBody>
              <a:bodyPr/>
              <a:lstStyle/>
              <a:p>
                <a:endParaRPr lang="en-US" dirty="0"/>
              </a:p>
            </p:txBody>
          </p:sp>
          <p:sp>
            <p:nvSpPr>
              <p:cNvPr id="82346" name="Freeform 14762"/>
              <p:cNvSpPr>
                <a:spLocks/>
              </p:cNvSpPr>
              <p:nvPr/>
            </p:nvSpPr>
            <p:spPr bwMode="auto">
              <a:xfrm>
                <a:off x="862" y="3035"/>
                <a:ext cx="6" cy="6"/>
              </a:xfrm>
              <a:custGeom>
                <a:avLst/>
                <a:gdLst/>
                <a:ahLst/>
                <a:cxnLst>
                  <a:cxn ang="0">
                    <a:pos x="0" y="0"/>
                  </a:cxn>
                  <a:cxn ang="0">
                    <a:pos x="0" y="0"/>
                  </a:cxn>
                  <a:cxn ang="0">
                    <a:pos x="0" y="0"/>
                  </a:cxn>
                  <a:cxn ang="0">
                    <a:pos x="0" y="6"/>
                  </a:cxn>
                  <a:cxn ang="0">
                    <a:pos x="0" y="6"/>
                  </a:cxn>
                  <a:cxn ang="0">
                    <a:pos x="6" y="6"/>
                  </a:cxn>
                  <a:cxn ang="0">
                    <a:pos x="6" y="0"/>
                  </a:cxn>
                  <a:cxn ang="0">
                    <a:pos x="6" y="0"/>
                  </a:cxn>
                  <a:cxn ang="0">
                    <a:pos x="6" y="0"/>
                  </a:cxn>
                  <a:cxn ang="0">
                    <a:pos x="6" y="0"/>
                  </a:cxn>
                  <a:cxn ang="0">
                    <a:pos x="6" y="0"/>
                  </a:cxn>
                  <a:cxn ang="0">
                    <a:pos x="6" y="0"/>
                  </a:cxn>
                  <a:cxn ang="0">
                    <a:pos x="6" y="0"/>
                  </a:cxn>
                  <a:cxn ang="0">
                    <a:pos x="0" y="0"/>
                  </a:cxn>
                  <a:cxn ang="0">
                    <a:pos x="0" y="0"/>
                  </a:cxn>
                </a:cxnLst>
                <a:rect l="0" t="0" r="r" b="b"/>
                <a:pathLst>
                  <a:path w="6" h="6">
                    <a:moveTo>
                      <a:pt x="0" y="0"/>
                    </a:moveTo>
                    <a:lnTo>
                      <a:pt x="0" y="0"/>
                    </a:lnTo>
                    <a:lnTo>
                      <a:pt x="0" y="0"/>
                    </a:lnTo>
                    <a:lnTo>
                      <a:pt x="0" y="6"/>
                    </a:lnTo>
                    <a:lnTo>
                      <a:pt x="0" y="6"/>
                    </a:lnTo>
                    <a:lnTo>
                      <a:pt x="6" y="6"/>
                    </a:lnTo>
                    <a:lnTo>
                      <a:pt x="6" y="0"/>
                    </a:lnTo>
                    <a:lnTo>
                      <a:pt x="6" y="0"/>
                    </a:lnTo>
                    <a:lnTo>
                      <a:pt x="6" y="0"/>
                    </a:lnTo>
                    <a:lnTo>
                      <a:pt x="6" y="0"/>
                    </a:lnTo>
                    <a:lnTo>
                      <a:pt x="6" y="0"/>
                    </a:lnTo>
                    <a:lnTo>
                      <a:pt x="6" y="0"/>
                    </a:lnTo>
                    <a:lnTo>
                      <a:pt x="6" y="0"/>
                    </a:lnTo>
                    <a:lnTo>
                      <a:pt x="0" y="0"/>
                    </a:lnTo>
                    <a:lnTo>
                      <a:pt x="0" y="0"/>
                    </a:lnTo>
                  </a:path>
                </a:pathLst>
              </a:custGeom>
              <a:noFill/>
              <a:ln w="0">
                <a:solidFill>
                  <a:srgbClr val="000000"/>
                </a:solidFill>
                <a:prstDash val="solid"/>
                <a:round/>
                <a:headEnd/>
                <a:tailEnd/>
              </a:ln>
            </p:spPr>
            <p:txBody>
              <a:bodyPr/>
              <a:lstStyle/>
              <a:p>
                <a:endParaRPr lang="en-US" dirty="0"/>
              </a:p>
            </p:txBody>
          </p:sp>
          <p:sp>
            <p:nvSpPr>
              <p:cNvPr id="82347" name="Freeform 14763"/>
              <p:cNvSpPr>
                <a:spLocks/>
              </p:cNvSpPr>
              <p:nvPr/>
            </p:nvSpPr>
            <p:spPr bwMode="auto">
              <a:xfrm>
                <a:off x="824" y="3029"/>
                <a:ext cx="6" cy="6"/>
              </a:xfrm>
              <a:custGeom>
                <a:avLst/>
                <a:gdLst/>
                <a:ahLst/>
                <a:cxnLst>
                  <a:cxn ang="0">
                    <a:pos x="0" y="6"/>
                  </a:cxn>
                  <a:cxn ang="0">
                    <a:pos x="0" y="6"/>
                  </a:cxn>
                  <a:cxn ang="0">
                    <a:pos x="0" y="6"/>
                  </a:cxn>
                  <a:cxn ang="0">
                    <a:pos x="0" y="6"/>
                  </a:cxn>
                  <a:cxn ang="0">
                    <a:pos x="0" y="6"/>
                  </a:cxn>
                  <a:cxn ang="0">
                    <a:pos x="0" y="6"/>
                  </a:cxn>
                  <a:cxn ang="0">
                    <a:pos x="6" y="6"/>
                  </a:cxn>
                  <a:cxn ang="0">
                    <a:pos x="6" y="6"/>
                  </a:cxn>
                  <a:cxn ang="0">
                    <a:pos x="6" y="6"/>
                  </a:cxn>
                  <a:cxn ang="0">
                    <a:pos x="6" y="6"/>
                  </a:cxn>
                  <a:cxn ang="0">
                    <a:pos x="6" y="6"/>
                  </a:cxn>
                  <a:cxn ang="0">
                    <a:pos x="6" y="6"/>
                  </a:cxn>
                  <a:cxn ang="0">
                    <a:pos x="6" y="6"/>
                  </a:cxn>
                  <a:cxn ang="0">
                    <a:pos x="6" y="6"/>
                  </a:cxn>
                  <a:cxn ang="0">
                    <a:pos x="6" y="6"/>
                  </a:cxn>
                  <a:cxn ang="0">
                    <a:pos x="6" y="6"/>
                  </a:cxn>
                  <a:cxn ang="0">
                    <a:pos x="6" y="6"/>
                  </a:cxn>
                  <a:cxn ang="0">
                    <a:pos x="6" y="0"/>
                  </a:cxn>
                  <a:cxn ang="0">
                    <a:pos x="6" y="0"/>
                  </a:cxn>
                  <a:cxn ang="0">
                    <a:pos x="0" y="0"/>
                  </a:cxn>
                  <a:cxn ang="0">
                    <a:pos x="0" y="6"/>
                  </a:cxn>
                </a:cxnLst>
                <a:rect l="0" t="0" r="r" b="b"/>
                <a:pathLst>
                  <a:path w="6" h="6">
                    <a:moveTo>
                      <a:pt x="0" y="6"/>
                    </a:moveTo>
                    <a:lnTo>
                      <a:pt x="0" y="6"/>
                    </a:lnTo>
                    <a:lnTo>
                      <a:pt x="0" y="6"/>
                    </a:lnTo>
                    <a:lnTo>
                      <a:pt x="0" y="6"/>
                    </a:lnTo>
                    <a:lnTo>
                      <a:pt x="0" y="6"/>
                    </a:lnTo>
                    <a:lnTo>
                      <a:pt x="0" y="6"/>
                    </a:lnTo>
                    <a:lnTo>
                      <a:pt x="6" y="6"/>
                    </a:lnTo>
                    <a:lnTo>
                      <a:pt x="6" y="6"/>
                    </a:lnTo>
                    <a:lnTo>
                      <a:pt x="6" y="6"/>
                    </a:lnTo>
                    <a:lnTo>
                      <a:pt x="6" y="6"/>
                    </a:lnTo>
                    <a:lnTo>
                      <a:pt x="6" y="6"/>
                    </a:lnTo>
                    <a:lnTo>
                      <a:pt x="6" y="6"/>
                    </a:lnTo>
                    <a:lnTo>
                      <a:pt x="6" y="6"/>
                    </a:lnTo>
                    <a:lnTo>
                      <a:pt x="6" y="6"/>
                    </a:lnTo>
                    <a:lnTo>
                      <a:pt x="6" y="6"/>
                    </a:lnTo>
                    <a:lnTo>
                      <a:pt x="6" y="6"/>
                    </a:lnTo>
                    <a:lnTo>
                      <a:pt x="6" y="6"/>
                    </a:lnTo>
                    <a:lnTo>
                      <a:pt x="6" y="0"/>
                    </a:lnTo>
                    <a:lnTo>
                      <a:pt x="6" y="0"/>
                    </a:lnTo>
                    <a:lnTo>
                      <a:pt x="0" y="0"/>
                    </a:lnTo>
                    <a:lnTo>
                      <a:pt x="0" y="6"/>
                    </a:lnTo>
                  </a:path>
                </a:pathLst>
              </a:custGeom>
              <a:noFill/>
              <a:ln w="0">
                <a:solidFill>
                  <a:srgbClr val="000000"/>
                </a:solidFill>
                <a:prstDash val="solid"/>
                <a:round/>
                <a:headEnd/>
                <a:tailEnd/>
              </a:ln>
            </p:spPr>
            <p:txBody>
              <a:bodyPr/>
              <a:lstStyle/>
              <a:p>
                <a:endParaRPr lang="en-US" dirty="0"/>
              </a:p>
            </p:txBody>
          </p:sp>
          <p:sp>
            <p:nvSpPr>
              <p:cNvPr id="82348" name="Freeform 14764"/>
              <p:cNvSpPr>
                <a:spLocks/>
              </p:cNvSpPr>
              <p:nvPr/>
            </p:nvSpPr>
            <p:spPr bwMode="auto">
              <a:xfrm>
                <a:off x="1390" y="3041"/>
                <a:ext cx="6" cy="7"/>
              </a:xfrm>
              <a:custGeom>
                <a:avLst/>
                <a:gdLst/>
                <a:ahLst/>
                <a:cxnLst>
                  <a:cxn ang="0">
                    <a:pos x="0" y="7"/>
                  </a:cxn>
                  <a:cxn ang="0">
                    <a:pos x="6" y="7"/>
                  </a:cxn>
                  <a:cxn ang="0">
                    <a:pos x="6" y="7"/>
                  </a:cxn>
                  <a:cxn ang="0">
                    <a:pos x="6" y="7"/>
                  </a:cxn>
                  <a:cxn ang="0">
                    <a:pos x="6" y="7"/>
                  </a:cxn>
                  <a:cxn ang="0">
                    <a:pos x="6" y="0"/>
                  </a:cxn>
                  <a:cxn ang="0">
                    <a:pos x="6" y="0"/>
                  </a:cxn>
                  <a:cxn ang="0">
                    <a:pos x="6" y="0"/>
                  </a:cxn>
                  <a:cxn ang="0">
                    <a:pos x="6" y="0"/>
                  </a:cxn>
                  <a:cxn ang="0">
                    <a:pos x="6" y="0"/>
                  </a:cxn>
                  <a:cxn ang="0">
                    <a:pos x="6" y="0"/>
                  </a:cxn>
                  <a:cxn ang="0">
                    <a:pos x="6" y="0"/>
                  </a:cxn>
                  <a:cxn ang="0">
                    <a:pos x="6" y="0"/>
                  </a:cxn>
                  <a:cxn ang="0">
                    <a:pos x="6" y="0"/>
                  </a:cxn>
                  <a:cxn ang="0">
                    <a:pos x="0" y="0"/>
                  </a:cxn>
                  <a:cxn ang="0">
                    <a:pos x="0" y="0"/>
                  </a:cxn>
                  <a:cxn ang="0">
                    <a:pos x="0" y="0"/>
                  </a:cxn>
                  <a:cxn ang="0">
                    <a:pos x="0" y="0"/>
                  </a:cxn>
                  <a:cxn ang="0">
                    <a:pos x="0" y="7"/>
                  </a:cxn>
                  <a:cxn ang="0">
                    <a:pos x="0" y="7"/>
                  </a:cxn>
                  <a:cxn ang="0">
                    <a:pos x="0" y="7"/>
                  </a:cxn>
                </a:cxnLst>
                <a:rect l="0" t="0" r="r" b="b"/>
                <a:pathLst>
                  <a:path w="6" h="7">
                    <a:moveTo>
                      <a:pt x="0" y="7"/>
                    </a:moveTo>
                    <a:lnTo>
                      <a:pt x="6" y="7"/>
                    </a:lnTo>
                    <a:lnTo>
                      <a:pt x="6" y="7"/>
                    </a:lnTo>
                    <a:lnTo>
                      <a:pt x="6" y="7"/>
                    </a:lnTo>
                    <a:lnTo>
                      <a:pt x="6" y="7"/>
                    </a:lnTo>
                    <a:lnTo>
                      <a:pt x="6" y="0"/>
                    </a:lnTo>
                    <a:lnTo>
                      <a:pt x="6" y="0"/>
                    </a:lnTo>
                    <a:lnTo>
                      <a:pt x="6" y="0"/>
                    </a:lnTo>
                    <a:lnTo>
                      <a:pt x="6" y="0"/>
                    </a:lnTo>
                    <a:lnTo>
                      <a:pt x="6" y="0"/>
                    </a:lnTo>
                    <a:lnTo>
                      <a:pt x="6" y="0"/>
                    </a:lnTo>
                    <a:lnTo>
                      <a:pt x="6" y="0"/>
                    </a:lnTo>
                    <a:lnTo>
                      <a:pt x="6" y="0"/>
                    </a:lnTo>
                    <a:lnTo>
                      <a:pt x="6" y="0"/>
                    </a:lnTo>
                    <a:lnTo>
                      <a:pt x="0" y="0"/>
                    </a:lnTo>
                    <a:lnTo>
                      <a:pt x="0" y="0"/>
                    </a:lnTo>
                    <a:lnTo>
                      <a:pt x="0" y="0"/>
                    </a:lnTo>
                    <a:lnTo>
                      <a:pt x="0" y="0"/>
                    </a:lnTo>
                    <a:lnTo>
                      <a:pt x="0" y="7"/>
                    </a:lnTo>
                    <a:lnTo>
                      <a:pt x="0" y="7"/>
                    </a:lnTo>
                    <a:lnTo>
                      <a:pt x="0" y="7"/>
                    </a:lnTo>
                  </a:path>
                </a:pathLst>
              </a:custGeom>
              <a:noFill/>
              <a:ln w="0">
                <a:solidFill>
                  <a:srgbClr val="000000"/>
                </a:solidFill>
                <a:prstDash val="solid"/>
                <a:round/>
                <a:headEnd/>
                <a:tailEnd/>
              </a:ln>
            </p:spPr>
            <p:txBody>
              <a:bodyPr/>
              <a:lstStyle/>
              <a:p>
                <a:endParaRPr lang="en-US" dirty="0"/>
              </a:p>
            </p:txBody>
          </p:sp>
          <p:sp>
            <p:nvSpPr>
              <p:cNvPr id="82349" name="Freeform 14765"/>
              <p:cNvSpPr>
                <a:spLocks/>
              </p:cNvSpPr>
              <p:nvPr/>
            </p:nvSpPr>
            <p:spPr bwMode="auto">
              <a:xfrm>
                <a:off x="1981" y="3381"/>
                <a:ext cx="13" cy="6"/>
              </a:xfrm>
              <a:custGeom>
                <a:avLst/>
                <a:gdLst/>
                <a:ahLst/>
                <a:cxnLst>
                  <a:cxn ang="0">
                    <a:pos x="6" y="6"/>
                  </a:cxn>
                  <a:cxn ang="0">
                    <a:pos x="13" y="6"/>
                  </a:cxn>
                  <a:cxn ang="0">
                    <a:pos x="13" y="6"/>
                  </a:cxn>
                  <a:cxn ang="0">
                    <a:pos x="13" y="6"/>
                  </a:cxn>
                  <a:cxn ang="0">
                    <a:pos x="13" y="6"/>
                  </a:cxn>
                  <a:cxn ang="0">
                    <a:pos x="13" y="6"/>
                  </a:cxn>
                  <a:cxn ang="0">
                    <a:pos x="13" y="6"/>
                  </a:cxn>
                  <a:cxn ang="0">
                    <a:pos x="13" y="6"/>
                  </a:cxn>
                  <a:cxn ang="0">
                    <a:pos x="13" y="0"/>
                  </a:cxn>
                  <a:cxn ang="0">
                    <a:pos x="13" y="0"/>
                  </a:cxn>
                  <a:cxn ang="0">
                    <a:pos x="13" y="0"/>
                  </a:cxn>
                  <a:cxn ang="0">
                    <a:pos x="13" y="6"/>
                  </a:cxn>
                  <a:cxn ang="0">
                    <a:pos x="13" y="6"/>
                  </a:cxn>
                  <a:cxn ang="0">
                    <a:pos x="13" y="6"/>
                  </a:cxn>
                  <a:cxn ang="0">
                    <a:pos x="6" y="6"/>
                  </a:cxn>
                  <a:cxn ang="0">
                    <a:pos x="6" y="6"/>
                  </a:cxn>
                  <a:cxn ang="0">
                    <a:pos x="6" y="6"/>
                  </a:cxn>
                  <a:cxn ang="0">
                    <a:pos x="6" y="6"/>
                  </a:cxn>
                  <a:cxn ang="0">
                    <a:pos x="0" y="0"/>
                  </a:cxn>
                  <a:cxn ang="0">
                    <a:pos x="0" y="0"/>
                  </a:cxn>
                  <a:cxn ang="0">
                    <a:pos x="0" y="6"/>
                  </a:cxn>
                  <a:cxn ang="0">
                    <a:pos x="6" y="6"/>
                  </a:cxn>
                  <a:cxn ang="0">
                    <a:pos x="6" y="6"/>
                  </a:cxn>
                  <a:cxn ang="0">
                    <a:pos x="6" y="6"/>
                  </a:cxn>
                </a:cxnLst>
                <a:rect l="0" t="0" r="r" b="b"/>
                <a:pathLst>
                  <a:path w="13" h="6">
                    <a:moveTo>
                      <a:pt x="6" y="6"/>
                    </a:moveTo>
                    <a:lnTo>
                      <a:pt x="13" y="6"/>
                    </a:lnTo>
                    <a:lnTo>
                      <a:pt x="13" y="6"/>
                    </a:lnTo>
                    <a:lnTo>
                      <a:pt x="13" y="6"/>
                    </a:lnTo>
                    <a:lnTo>
                      <a:pt x="13" y="6"/>
                    </a:lnTo>
                    <a:lnTo>
                      <a:pt x="13" y="6"/>
                    </a:lnTo>
                    <a:lnTo>
                      <a:pt x="13" y="6"/>
                    </a:lnTo>
                    <a:lnTo>
                      <a:pt x="13" y="6"/>
                    </a:lnTo>
                    <a:lnTo>
                      <a:pt x="13" y="0"/>
                    </a:lnTo>
                    <a:lnTo>
                      <a:pt x="13" y="0"/>
                    </a:lnTo>
                    <a:lnTo>
                      <a:pt x="13" y="0"/>
                    </a:lnTo>
                    <a:lnTo>
                      <a:pt x="13" y="6"/>
                    </a:lnTo>
                    <a:lnTo>
                      <a:pt x="13" y="6"/>
                    </a:lnTo>
                    <a:lnTo>
                      <a:pt x="13" y="6"/>
                    </a:lnTo>
                    <a:lnTo>
                      <a:pt x="6" y="6"/>
                    </a:lnTo>
                    <a:lnTo>
                      <a:pt x="6" y="6"/>
                    </a:lnTo>
                    <a:lnTo>
                      <a:pt x="6" y="6"/>
                    </a:lnTo>
                    <a:lnTo>
                      <a:pt x="6" y="6"/>
                    </a:lnTo>
                    <a:lnTo>
                      <a:pt x="0" y="0"/>
                    </a:lnTo>
                    <a:lnTo>
                      <a:pt x="0" y="0"/>
                    </a:lnTo>
                    <a:lnTo>
                      <a:pt x="0" y="6"/>
                    </a:lnTo>
                    <a:lnTo>
                      <a:pt x="6" y="6"/>
                    </a:lnTo>
                    <a:lnTo>
                      <a:pt x="6" y="6"/>
                    </a:lnTo>
                    <a:lnTo>
                      <a:pt x="6" y="6"/>
                    </a:lnTo>
                  </a:path>
                </a:pathLst>
              </a:custGeom>
              <a:noFill/>
              <a:ln w="0">
                <a:solidFill>
                  <a:srgbClr val="000000"/>
                </a:solidFill>
                <a:prstDash val="solid"/>
                <a:round/>
                <a:headEnd/>
                <a:tailEnd/>
              </a:ln>
            </p:spPr>
            <p:txBody>
              <a:bodyPr/>
              <a:lstStyle/>
              <a:p>
                <a:endParaRPr lang="en-US" dirty="0"/>
              </a:p>
            </p:txBody>
          </p:sp>
          <p:sp>
            <p:nvSpPr>
              <p:cNvPr id="82350" name="Freeform 14766"/>
              <p:cNvSpPr>
                <a:spLocks/>
              </p:cNvSpPr>
              <p:nvPr/>
            </p:nvSpPr>
            <p:spPr bwMode="auto">
              <a:xfrm>
                <a:off x="1943" y="2614"/>
                <a:ext cx="7" cy="1"/>
              </a:xfrm>
              <a:custGeom>
                <a:avLst/>
                <a:gdLst/>
                <a:ahLst/>
                <a:cxnLst>
                  <a:cxn ang="0">
                    <a:pos x="0" y="0"/>
                  </a:cxn>
                  <a:cxn ang="0">
                    <a:pos x="7" y="0"/>
                  </a:cxn>
                  <a:cxn ang="0">
                    <a:pos x="7" y="0"/>
                  </a:cxn>
                  <a:cxn ang="0">
                    <a:pos x="7" y="0"/>
                  </a:cxn>
                  <a:cxn ang="0">
                    <a:pos x="7" y="0"/>
                  </a:cxn>
                  <a:cxn ang="0">
                    <a:pos x="7" y="0"/>
                  </a:cxn>
                  <a:cxn ang="0">
                    <a:pos x="7"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w="7">
                    <a:moveTo>
                      <a:pt x="0" y="0"/>
                    </a:moveTo>
                    <a:lnTo>
                      <a:pt x="7" y="0"/>
                    </a:lnTo>
                    <a:lnTo>
                      <a:pt x="7" y="0"/>
                    </a:lnTo>
                    <a:lnTo>
                      <a:pt x="7" y="0"/>
                    </a:lnTo>
                    <a:lnTo>
                      <a:pt x="7" y="0"/>
                    </a:lnTo>
                    <a:lnTo>
                      <a:pt x="7" y="0"/>
                    </a:lnTo>
                    <a:lnTo>
                      <a:pt x="7" y="0"/>
                    </a:lnTo>
                    <a:lnTo>
                      <a:pt x="0" y="0"/>
                    </a:lnTo>
                    <a:lnTo>
                      <a:pt x="0" y="0"/>
                    </a:lnTo>
                    <a:lnTo>
                      <a:pt x="0" y="0"/>
                    </a:lnTo>
                    <a:lnTo>
                      <a:pt x="0" y="0"/>
                    </a:lnTo>
                    <a:lnTo>
                      <a:pt x="0" y="0"/>
                    </a:lnTo>
                    <a:lnTo>
                      <a:pt x="0" y="0"/>
                    </a:lnTo>
                    <a:lnTo>
                      <a:pt x="0" y="0"/>
                    </a:lnTo>
                    <a:lnTo>
                      <a:pt x="0" y="0"/>
                    </a:lnTo>
                    <a:lnTo>
                      <a:pt x="0" y="0"/>
                    </a:lnTo>
                  </a:path>
                </a:pathLst>
              </a:custGeom>
              <a:noFill/>
              <a:ln w="0">
                <a:solidFill>
                  <a:srgbClr val="000000"/>
                </a:solidFill>
                <a:prstDash val="solid"/>
                <a:round/>
                <a:headEnd/>
                <a:tailEnd/>
              </a:ln>
            </p:spPr>
            <p:txBody>
              <a:bodyPr/>
              <a:lstStyle/>
              <a:p>
                <a:endParaRPr lang="en-US" dirty="0"/>
              </a:p>
            </p:txBody>
          </p:sp>
          <p:sp>
            <p:nvSpPr>
              <p:cNvPr id="82351" name="Freeform 14767"/>
              <p:cNvSpPr>
                <a:spLocks/>
              </p:cNvSpPr>
              <p:nvPr/>
            </p:nvSpPr>
            <p:spPr bwMode="auto">
              <a:xfrm>
                <a:off x="1113" y="1406"/>
                <a:ext cx="13" cy="6"/>
              </a:xfrm>
              <a:custGeom>
                <a:avLst/>
                <a:gdLst/>
                <a:ahLst/>
                <a:cxnLst>
                  <a:cxn ang="0">
                    <a:pos x="0" y="6"/>
                  </a:cxn>
                  <a:cxn ang="0">
                    <a:pos x="7" y="6"/>
                  </a:cxn>
                  <a:cxn ang="0">
                    <a:pos x="7" y="6"/>
                  </a:cxn>
                  <a:cxn ang="0">
                    <a:pos x="7" y="6"/>
                  </a:cxn>
                  <a:cxn ang="0">
                    <a:pos x="7" y="6"/>
                  </a:cxn>
                  <a:cxn ang="0">
                    <a:pos x="13" y="6"/>
                  </a:cxn>
                  <a:cxn ang="0">
                    <a:pos x="13" y="0"/>
                  </a:cxn>
                  <a:cxn ang="0">
                    <a:pos x="13" y="0"/>
                  </a:cxn>
                  <a:cxn ang="0">
                    <a:pos x="13" y="0"/>
                  </a:cxn>
                  <a:cxn ang="0">
                    <a:pos x="7" y="0"/>
                  </a:cxn>
                  <a:cxn ang="0">
                    <a:pos x="7" y="0"/>
                  </a:cxn>
                  <a:cxn ang="0">
                    <a:pos x="7" y="0"/>
                  </a:cxn>
                  <a:cxn ang="0">
                    <a:pos x="7" y="0"/>
                  </a:cxn>
                  <a:cxn ang="0">
                    <a:pos x="7" y="0"/>
                  </a:cxn>
                  <a:cxn ang="0">
                    <a:pos x="7" y="6"/>
                  </a:cxn>
                  <a:cxn ang="0">
                    <a:pos x="7" y="6"/>
                  </a:cxn>
                  <a:cxn ang="0">
                    <a:pos x="0" y="6"/>
                  </a:cxn>
                  <a:cxn ang="0">
                    <a:pos x="0" y="6"/>
                  </a:cxn>
                  <a:cxn ang="0">
                    <a:pos x="0" y="6"/>
                  </a:cxn>
                  <a:cxn ang="0">
                    <a:pos x="0" y="6"/>
                  </a:cxn>
                  <a:cxn ang="0">
                    <a:pos x="0" y="6"/>
                  </a:cxn>
                  <a:cxn ang="0">
                    <a:pos x="0" y="6"/>
                  </a:cxn>
                </a:cxnLst>
                <a:rect l="0" t="0" r="r" b="b"/>
                <a:pathLst>
                  <a:path w="13" h="6">
                    <a:moveTo>
                      <a:pt x="0" y="6"/>
                    </a:moveTo>
                    <a:lnTo>
                      <a:pt x="7" y="6"/>
                    </a:lnTo>
                    <a:lnTo>
                      <a:pt x="7" y="6"/>
                    </a:lnTo>
                    <a:lnTo>
                      <a:pt x="7" y="6"/>
                    </a:lnTo>
                    <a:lnTo>
                      <a:pt x="7" y="6"/>
                    </a:lnTo>
                    <a:lnTo>
                      <a:pt x="13" y="6"/>
                    </a:lnTo>
                    <a:lnTo>
                      <a:pt x="13" y="0"/>
                    </a:lnTo>
                    <a:lnTo>
                      <a:pt x="13" y="0"/>
                    </a:lnTo>
                    <a:lnTo>
                      <a:pt x="13" y="0"/>
                    </a:lnTo>
                    <a:lnTo>
                      <a:pt x="7" y="0"/>
                    </a:lnTo>
                    <a:lnTo>
                      <a:pt x="7" y="0"/>
                    </a:lnTo>
                    <a:lnTo>
                      <a:pt x="7" y="0"/>
                    </a:lnTo>
                    <a:lnTo>
                      <a:pt x="7" y="0"/>
                    </a:lnTo>
                    <a:lnTo>
                      <a:pt x="7" y="0"/>
                    </a:lnTo>
                    <a:lnTo>
                      <a:pt x="7" y="6"/>
                    </a:lnTo>
                    <a:lnTo>
                      <a:pt x="7" y="6"/>
                    </a:lnTo>
                    <a:lnTo>
                      <a:pt x="0" y="6"/>
                    </a:lnTo>
                    <a:lnTo>
                      <a:pt x="0" y="6"/>
                    </a:lnTo>
                    <a:lnTo>
                      <a:pt x="0" y="6"/>
                    </a:lnTo>
                    <a:lnTo>
                      <a:pt x="0" y="6"/>
                    </a:lnTo>
                    <a:lnTo>
                      <a:pt x="0" y="6"/>
                    </a:lnTo>
                    <a:lnTo>
                      <a:pt x="0" y="6"/>
                    </a:lnTo>
                  </a:path>
                </a:pathLst>
              </a:custGeom>
              <a:noFill/>
              <a:ln w="0">
                <a:solidFill>
                  <a:srgbClr val="000000"/>
                </a:solidFill>
                <a:prstDash val="solid"/>
                <a:round/>
                <a:headEnd/>
                <a:tailEnd/>
              </a:ln>
            </p:spPr>
            <p:txBody>
              <a:bodyPr/>
              <a:lstStyle/>
              <a:p>
                <a:endParaRPr lang="en-US" dirty="0"/>
              </a:p>
            </p:txBody>
          </p:sp>
          <p:sp>
            <p:nvSpPr>
              <p:cNvPr id="82352" name="Freeform 14768"/>
              <p:cNvSpPr>
                <a:spLocks/>
              </p:cNvSpPr>
              <p:nvPr/>
            </p:nvSpPr>
            <p:spPr bwMode="auto">
              <a:xfrm>
                <a:off x="1365" y="1771"/>
                <a:ext cx="6" cy="6"/>
              </a:xfrm>
              <a:custGeom>
                <a:avLst/>
                <a:gdLst/>
                <a:ahLst/>
                <a:cxnLst>
                  <a:cxn ang="0">
                    <a:pos x="6" y="6"/>
                  </a:cxn>
                  <a:cxn ang="0">
                    <a:pos x="6" y="6"/>
                  </a:cxn>
                  <a:cxn ang="0">
                    <a:pos x="6" y="6"/>
                  </a:cxn>
                  <a:cxn ang="0">
                    <a:pos x="6" y="6"/>
                  </a:cxn>
                  <a:cxn ang="0">
                    <a:pos x="6" y="0"/>
                  </a:cxn>
                  <a:cxn ang="0">
                    <a:pos x="6" y="0"/>
                  </a:cxn>
                  <a:cxn ang="0">
                    <a:pos x="6" y="0"/>
                  </a:cxn>
                  <a:cxn ang="0">
                    <a:pos x="0" y="0"/>
                  </a:cxn>
                  <a:cxn ang="0">
                    <a:pos x="0" y="0"/>
                  </a:cxn>
                  <a:cxn ang="0">
                    <a:pos x="0" y="0"/>
                  </a:cxn>
                  <a:cxn ang="0">
                    <a:pos x="6" y="0"/>
                  </a:cxn>
                  <a:cxn ang="0">
                    <a:pos x="6" y="0"/>
                  </a:cxn>
                  <a:cxn ang="0">
                    <a:pos x="6" y="0"/>
                  </a:cxn>
                  <a:cxn ang="0">
                    <a:pos x="6" y="6"/>
                  </a:cxn>
                  <a:cxn ang="0">
                    <a:pos x="6" y="6"/>
                  </a:cxn>
                  <a:cxn ang="0">
                    <a:pos x="6" y="6"/>
                  </a:cxn>
                  <a:cxn ang="0">
                    <a:pos x="6" y="6"/>
                  </a:cxn>
                  <a:cxn ang="0">
                    <a:pos x="6" y="6"/>
                  </a:cxn>
                  <a:cxn ang="0">
                    <a:pos x="6" y="6"/>
                  </a:cxn>
                  <a:cxn ang="0">
                    <a:pos x="6" y="6"/>
                  </a:cxn>
                  <a:cxn ang="0">
                    <a:pos x="0" y="6"/>
                  </a:cxn>
                  <a:cxn ang="0">
                    <a:pos x="0" y="6"/>
                  </a:cxn>
                  <a:cxn ang="0">
                    <a:pos x="0" y="6"/>
                  </a:cxn>
                  <a:cxn ang="0">
                    <a:pos x="0" y="6"/>
                  </a:cxn>
                  <a:cxn ang="0">
                    <a:pos x="6" y="6"/>
                  </a:cxn>
                  <a:cxn ang="0">
                    <a:pos x="6" y="6"/>
                  </a:cxn>
                </a:cxnLst>
                <a:rect l="0" t="0" r="r" b="b"/>
                <a:pathLst>
                  <a:path w="6" h="6">
                    <a:moveTo>
                      <a:pt x="6" y="6"/>
                    </a:moveTo>
                    <a:lnTo>
                      <a:pt x="6" y="6"/>
                    </a:lnTo>
                    <a:lnTo>
                      <a:pt x="6" y="6"/>
                    </a:lnTo>
                    <a:lnTo>
                      <a:pt x="6" y="6"/>
                    </a:lnTo>
                    <a:lnTo>
                      <a:pt x="6" y="0"/>
                    </a:lnTo>
                    <a:lnTo>
                      <a:pt x="6" y="0"/>
                    </a:lnTo>
                    <a:lnTo>
                      <a:pt x="6" y="0"/>
                    </a:lnTo>
                    <a:lnTo>
                      <a:pt x="0" y="0"/>
                    </a:lnTo>
                    <a:lnTo>
                      <a:pt x="0" y="0"/>
                    </a:lnTo>
                    <a:lnTo>
                      <a:pt x="0" y="0"/>
                    </a:lnTo>
                    <a:lnTo>
                      <a:pt x="6" y="0"/>
                    </a:lnTo>
                    <a:lnTo>
                      <a:pt x="6" y="0"/>
                    </a:lnTo>
                    <a:lnTo>
                      <a:pt x="6" y="0"/>
                    </a:lnTo>
                    <a:lnTo>
                      <a:pt x="6" y="6"/>
                    </a:lnTo>
                    <a:lnTo>
                      <a:pt x="6" y="6"/>
                    </a:lnTo>
                    <a:lnTo>
                      <a:pt x="6" y="6"/>
                    </a:lnTo>
                    <a:lnTo>
                      <a:pt x="6" y="6"/>
                    </a:lnTo>
                    <a:lnTo>
                      <a:pt x="6" y="6"/>
                    </a:lnTo>
                    <a:lnTo>
                      <a:pt x="6" y="6"/>
                    </a:lnTo>
                    <a:lnTo>
                      <a:pt x="6" y="6"/>
                    </a:lnTo>
                    <a:lnTo>
                      <a:pt x="0" y="6"/>
                    </a:lnTo>
                    <a:lnTo>
                      <a:pt x="0" y="6"/>
                    </a:lnTo>
                    <a:lnTo>
                      <a:pt x="0" y="6"/>
                    </a:lnTo>
                    <a:lnTo>
                      <a:pt x="0" y="6"/>
                    </a:lnTo>
                    <a:lnTo>
                      <a:pt x="6" y="6"/>
                    </a:lnTo>
                    <a:lnTo>
                      <a:pt x="6" y="6"/>
                    </a:lnTo>
                  </a:path>
                </a:pathLst>
              </a:custGeom>
              <a:noFill/>
              <a:ln w="0">
                <a:solidFill>
                  <a:srgbClr val="000000"/>
                </a:solidFill>
                <a:prstDash val="solid"/>
                <a:round/>
                <a:headEnd/>
                <a:tailEnd/>
              </a:ln>
            </p:spPr>
            <p:txBody>
              <a:bodyPr/>
              <a:lstStyle/>
              <a:p>
                <a:endParaRPr lang="en-US" dirty="0"/>
              </a:p>
            </p:txBody>
          </p:sp>
          <p:sp>
            <p:nvSpPr>
              <p:cNvPr id="82353" name="Freeform 14769"/>
              <p:cNvSpPr>
                <a:spLocks/>
              </p:cNvSpPr>
              <p:nvPr/>
            </p:nvSpPr>
            <p:spPr bwMode="auto">
              <a:xfrm>
                <a:off x="1006" y="1469"/>
                <a:ext cx="13" cy="6"/>
              </a:xfrm>
              <a:custGeom>
                <a:avLst/>
                <a:gdLst/>
                <a:ahLst/>
                <a:cxnLst>
                  <a:cxn ang="0">
                    <a:pos x="0" y="6"/>
                  </a:cxn>
                  <a:cxn ang="0">
                    <a:pos x="0" y="6"/>
                  </a:cxn>
                  <a:cxn ang="0">
                    <a:pos x="0" y="6"/>
                  </a:cxn>
                  <a:cxn ang="0">
                    <a:pos x="0" y="6"/>
                  </a:cxn>
                  <a:cxn ang="0">
                    <a:pos x="0" y="0"/>
                  </a:cxn>
                  <a:cxn ang="0">
                    <a:pos x="7" y="0"/>
                  </a:cxn>
                  <a:cxn ang="0">
                    <a:pos x="7" y="0"/>
                  </a:cxn>
                  <a:cxn ang="0">
                    <a:pos x="7" y="0"/>
                  </a:cxn>
                  <a:cxn ang="0">
                    <a:pos x="7" y="0"/>
                  </a:cxn>
                  <a:cxn ang="0">
                    <a:pos x="7" y="0"/>
                  </a:cxn>
                  <a:cxn ang="0">
                    <a:pos x="7" y="0"/>
                  </a:cxn>
                  <a:cxn ang="0">
                    <a:pos x="7" y="0"/>
                  </a:cxn>
                  <a:cxn ang="0">
                    <a:pos x="7" y="0"/>
                  </a:cxn>
                  <a:cxn ang="0">
                    <a:pos x="7" y="0"/>
                  </a:cxn>
                  <a:cxn ang="0">
                    <a:pos x="13" y="0"/>
                  </a:cxn>
                  <a:cxn ang="0">
                    <a:pos x="13" y="0"/>
                  </a:cxn>
                  <a:cxn ang="0">
                    <a:pos x="7" y="0"/>
                  </a:cxn>
                  <a:cxn ang="0">
                    <a:pos x="7" y="0"/>
                  </a:cxn>
                  <a:cxn ang="0">
                    <a:pos x="7" y="0"/>
                  </a:cxn>
                  <a:cxn ang="0">
                    <a:pos x="0" y="0"/>
                  </a:cxn>
                  <a:cxn ang="0">
                    <a:pos x="0" y="0"/>
                  </a:cxn>
                  <a:cxn ang="0">
                    <a:pos x="0" y="0"/>
                  </a:cxn>
                  <a:cxn ang="0">
                    <a:pos x="0" y="6"/>
                  </a:cxn>
                  <a:cxn ang="0">
                    <a:pos x="0" y="6"/>
                  </a:cxn>
                  <a:cxn ang="0">
                    <a:pos x="0" y="6"/>
                  </a:cxn>
                  <a:cxn ang="0">
                    <a:pos x="0" y="0"/>
                  </a:cxn>
                  <a:cxn ang="0">
                    <a:pos x="0" y="6"/>
                  </a:cxn>
                  <a:cxn ang="0">
                    <a:pos x="0" y="6"/>
                  </a:cxn>
                  <a:cxn ang="0">
                    <a:pos x="0" y="6"/>
                  </a:cxn>
                  <a:cxn ang="0">
                    <a:pos x="0" y="6"/>
                  </a:cxn>
                </a:cxnLst>
                <a:rect l="0" t="0" r="r" b="b"/>
                <a:pathLst>
                  <a:path w="13" h="6">
                    <a:moveTo>
                      <a:pt x="0" y="6"/>
                    </a:moveTo>
                    <a:lnTo>
                      <a:pt x="0" y="6"/>
                    </a:lnTo>
                    <a:lnTo>
                      <a:pt x="0" y="6"/>
                    </a:lnTo>
                    <a:lnTo>
                      <a:pt x="0" y="6"/>
                    </a:lnTo>
                    <a:lnTo>
                      <a:pt x="0" y="0"/>
                    </a:lnTo>
                    <a:lnTo>
                      <a:pt x="7" y="0"/>
                    </a:lnTo>
                    <a:lnTo>
                      <a:pt x="7" y="0"/>
                    </a:lnTo>
                    <a:lnTo>
                      <a:pt x="7" y="0"/>
                    </a:lnTo>
                    <a:lnTo>
                      <a:pt x="7" y="0"/>
                    </a:lnTo>
                    <a:lnTo>
                      <a:pt x="7" y="0"/>
                    </a:lnTo>
                    <a:lnTo>
                      <a:pt x="7" y="0"/>
                    </a:lnTo>
                    <a:lnTo>
                      <a:pt x="7" y="0"/>
                    </a:lnTo>
                    <a:lnTo>
                      <a:pt x="7" y="0"/>
                    </a:lnTo>
                    <a:lnTo>
                      <a:pt x="7" y="0"/>
                    </a:lnTo>
                    <a:lnTo>
                      <a:pt x="13" y="0"/>
                    </a:lnTo>
                    <a:lnTo>
                      <a:pt x="13" y="0"/>
                    </a:lnTo>
                    <a:lnTo>
                      <a:pt x="7" y="0"/>
                    </a:lnTo>
                    <a:lnTo>
                      <a:pt x="7" y="0"/>
                    </a:lnTo>
                    <a:lnTo>
                      <a:pt x="7" y="0"/>
                    </a:lnTo>
                    <a:lnTo>
                      <a:pt x="0" y="0"/>
                    </a:lnTo>
                    <a:lnTo>
                      <a:pt x="0" y="0"/>
                    </a:lnTo>
                    <a:lnTo>
                      <a:pt x="0" y="0"/>
                    </a:lnTo>
                    <a:lnTo>
                      <a:pt x="0" y="6"/>
                    </a:lnTo>
                    <a:lnTo>
                      <a:pt x="0" y="6"/>
                    </a:lnTo>
                    <a:lnTo>
                      <a:pt x="0" y="6"/>
                    </a:lnTo>
                    <a:lnTo>
                      <a:pt x="0" y="0"/>
                    </a:lnTo>
                    <a:lnTo>
                      <a:pt x="0" y="6"/>
                    </a:lnTo>
                    <a:lnTo>
                      <a:pt x="0" y="6"/>
                    </a:lnTo>
                    <a:lnTo>
                      <a:pt x="0" y="6"/>
                    </a:lnTo>
                    <a:lnTo>
                      <a:pt x="0" y="6"/>
                    </a:lnTo>
                  </a:path>
                </a:pathLst>
              </a:custGeom>
              <a:noFill/>
              <a:ln w="0">
                <a:solidFill>
                  <a:srgbClr val="000000"/>
                </a:solidFill>
                <a:prstDash val="solid"/>
                <a:round/>
                <a:headEnd/>
                <a:tailEnd/>
              </a:ln>
            </p:spPr>
            <p:txBody>
              <a:bodyPr/>
              <a:lstStyle/>
              <a:p>
                <a:endParaRPr lang="en-US" dirty="0"/>
              </a:p>
            </p:txBody>
          </p:sp>
          <p:sp>
            <p:nvSpPr>
              <p:cNvPr id="82354" name="Freeform 14770"/>
              <p:cNvSpPr>
                <a:spLocks/>
              </p:cNvSpPr>
              <p:nvPr/>
            </p:nvSpPr>
            <p:spPr bwMode="auto">
              <a:xfrm>
                <a:off x="1396" y="815"/>
                <a:ext cx="7" cy="6"/>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6"/>
                  </a:cxn>
                  <a:cxn ang="0">
                    <a:pos x="0" y="6"/>
                  </a:cxn>
                  <a:cxn ang="0">
                    <a:pos x="0" y="6"/>
                  </a:cxn>
                  <a:cxn ang="0">
                    <a:pos x="0" y="6"/>
                  </a:cxn>
                  <a:cxn ang="0">
                    <a:pos x="0" y="6"/>
                  </a:cxn>
                  <a:cxn ang="0">
                    <a:pos x="0" y="0"/>
                  </a:cxn>
                  <a:cxn ang="0">
                    <a:pos x="0" y="0"/>
                  </a:cxn>
                  <a:cxn ang="0">
                    <a:pos x="7" y="0"/>
                  </a:cxn>
                  <a:cxn ang="0">
                    <a:pos x="0" y="0"/>
                  </a:cxn>
                  <a:cxn ang="0">
                    <a:pos x="0" y="0"/>
                  </a:cxn>
                </a:cxnLst>
                <a:rect l="0" t="0" r="r" b="b"/>
                <a:pathLst>
                  <a:path w="7" h="6">
                    <a:moveTo>
                      <a:pt x="0" y="0"/>
                    </a:moveTo>
                    <a:lnTo>
                      <a:pt x="0" y="0"/>
                    </a:lnTo>
                    <a:lnTo>
                      <a:pt x="0" y="0"/>
                    </a:lnTo>
                    <a:lnTo>
                      <a:pt x="0" y="0"/>
                    </a:lnTo>
                    <a:lnTo>
                      <a:pt x="0" y="0"/>
                    </a:lnTo>
                    <a:lnTo>
                      <a:pt x="0" y="0"/>
                    </a:lnTo>
                    <a:lnTo>
                      <a:pt x="0" y="0"/>
                    </a:lnTo>
                    <a:lnTo>
                      <a:pt x="0" y="0"/>
                    </a:lnTo>
                    <a:lnTo>
                      <a:pt x="0" y="0"/>
                    </a:lnTo>
                    <a:lnTo>
                      <a:pt x="0" y="0"/>
                    </a:lnTo>
                    <a:lnTo>
                      <a:pt x="0" y="6"/>
                    </a:lnTo>
                    <a:lnTo>
                      <a:pt x="0" y="6"/>
                    </a:lnTo>
                    <a:lnTo>
                      <a:pt x="0" y="6"/>
                    </a:lnTo>
                    <a:lnTo>
                      <a:pt x="0" y="6"/>
                    </a:lnTo>
                    <a:lnTo>
                      <a:pt x="0" y="6"/>
                    </a:lnTo>
                    <a:lnTo>
                      <a:pt x="0" y="0"/>
                    </a:lnTo>
                    <a:lnTo>
                      <a:pt x="0" y="0"/>
                    </a:lnTo>
                    <a:lnTo>
                      <a:pt x="7" y="0"/>
                    </a:lnTo>
                    <a:lnTo>
                      <a:pt x="0" y="0"/>
                    </a:lnTo>
                    <a:lnTo>
                      <a:pt x="0" y="0"/>
                    </a:lnTo>
                  </a:path>
                </a:pathLst>
              </a:custGeom>
              <a:noFill/>
              <a:ln w="0">
                <a:solidFill>
                  <a:srgbClr val="000000"/>
                </a:solidFill>
                <a:prstDash val="solid"/>
                <a:round/>
                <a:headEnd/>
                <a:tailEnd/>
              </a:ln>
            </p:spPr>
            <p:txBody>
              <a:bodyPr/>
              <a:lstStyle/>
              <a:p>
                <a:endParaRPr lang="en-US" dirty="0"/>
              </a:p>
            </p:txBody>
          </p:sp>
          <p:sp>
            <p:nvSpPr>
              <p:cNvPr id="82355" name="Freeform 14771"/>
              <p:cNvSpPr>
                <a:spLocks/>
              </p:cNvSpPr>
              <p:nvPr/>
            </p:nvSpPr>
            <p:spPr bwMode="auto">
              <a:xfrm>
                <a:off x="1088" y="1406"/>
                <a:ext cx="6" cy="12"/>
              </a:xfrm>
              <a:custGeom>
                <a:avLst/>
                <a:gdLst/>
                <a:ahLst/>
                <a:cxnLst>
                  <a:cxn ang="0">
                    <a:pos x="6" y="12"/>
                  </a:cxn>
                  <a:cxn ang="0">
                    <a:pos x="6" y="12"/>
                  </a:cxn>
                  <a:cxn ang="0">
                    <a:pos x="6" y="6"/>
                  </a:cxn>
                  <a:cxn ang="0">
                    <a:pos x="6" y="6"/>
                  </a:cxn>
                  <a:cxn ang="0">
                    <a:pos x="6" y="6"/>
                  </a:cxn>
                  <a:cxn ang="0">
                    <a:pos x="6" y="6"/>
                  </a:cxn>
                  <a:cxn ang="0">
                    <a:pos x="6" y="6"/>
                  </a:cxn>
                  <a:cxn ang="0">
                    <a:pos x="6" y="0"/>
                  </a:cxn>
                  <a:cxn ang="0">
                    <a:pos x="6" y="0"/>
                  </a:cxn>
                  <a:cxn ang="0">
                    <a:pos x="6" y="0"/>
                  </a:cxn>
                  <a:cxn ang="0">
                    <a:pos x="6" y="0"/>
                  </a:cxn>
                  <a:cxn ang="0">
                    <a:pos x="0" y="6"/>
                  </a:cxn>
                  <a:cxn ang="0">
                    <a:pos x="6" y="6"/>
                  </a:cxn>
                  <a:cxn ang="0">
                    <a:pos x="0" y="6"/>
                  </a:cxn>
                  <a:cxn ang="0">
                    <a:pos x="0" y="6"/>
                  </a:cxn>
                  <a:cxn ang="0">
                    <a:pos x="0" y="6"/>
                  </a:cxn>
                  <a:cxn ang="0">
                    <a:pos x="0" y="6"/>
                  </a:cxn>
                  <a:cxn ang="0">
                    <a:pos x="0" y="12"/>
                  </a:cxn>
                  <a:cxn ang="0">
                    <a:pos x="6" y="12"/>
                  </a:cxn>
                  <a:cxn ang="0">
                    <a:pos x="6" y="12"/>
                  </a:cxn>
                  <a:cxn ang="0">
                    <a:pos x="6" y="12"/>
                  </a:cxn>
                </a:cxnLst>
                <a:rect l="0" t="0" r="r" b="b"/>
                <a:pathLst>
                  <a:path w="6" h="12">
                    <a:moveTo>
                      <a:pt x="6" y="12"/>
                    </a:moveTo>
                    <a:lnTo>
                      <a:pt x="6" y="12"/>
                    </a:lnTo>
                    <a:lnTo>
                      <a:pt x="6" y="6"/>
                    </a:lnTo>
                    <a:lnTo>
                      <a:pt x="6" y="6"/>
                    </a:lnTo>
                    <a:lnTo>
                      <a:pt x="6" y="6"/>
                    </a:lnTo>
                    <a:lnTo>
                      <a:pt x="6" y="6"/>
                    </a:lnTo>
                    <a:lnTo>
                      <a:pt x="6" y="6"/>
                    </a:lnTo>
                    <a:lnTo>
                      <a:pt x="6" y="0"/>
                    </a:lnTo>
                    <a:lnTo>
                      <a:pt x="6" y="0"/>
                    </a:lnTo>
                    <a:lnTo>
                      <a:pt x="6" y="0"/>
                    </a:lnTo>
                    <a:lnTo>
                      <a:pt x="6" y="0"/>
                    </a:lnTo>
                    <a:lnTo>
                      <a:pt x="0" y="6"/>
                    </a:lnTo>
                    <a:lnTo>
                      <a:pt x="6" y="6"/>
                    </a:lnTo>
                    <a:lnTo>
                      <a:pt x="0" y="6"/>
                    </a:lnTo>
                    <a:lnTo>
                      <a:pt x="0" y="6"/>
                    </a:lnTo>
                    <a:lnTo>
                      <a:pt x="0" y="6"/>
                    </a:lnTo>
                    <a:lnTo>
                      <a:pt x="0" y="6"/>
                    </a:lnTo>
                    <a:lnTo>
                      <a:pt x="0" y="12"/>
                    </a:lnTo>
                    <a:lnTo>
                      <a:pt x="6" y="12"/>
                    </a:lnTo>
                    <a:lnTo>
                      <a:pt x="6" y="12"/>
                    </a:lnTo>
                    <a:lnTo>
                      <a:pt x="6" y="12"/>
                    </a:lnTo>
                  </a:path>
                </a:pathLst>
              </a:custGeom>
              <a:noFill/>
              <a:ln w="0">
                <a:solidFill>
                  <a:srgbClr val="000000"/>
                </a:solidFill>
                <a:prstDash val="solid"/>
                <a:round/>
                <a:headEnd/>
                <a:tailEnd/>
              </a:ln>
            </p:spPr>
            <p:txBody>
              <a:bodyPr/>
              <a:lstStyle/>
              <a:p>
                <a:endParaRPr lang="en-US" dirty="0"/>
              </a:p>
            </p:txBody>
          </p:sp>
          <p:sp>
            <p:nvSpPr>
              <p:cNvPr id="82356" name="Freeform 14772"/>
              <p:cNvSpPr>
                <a:spLocks/>
              </p:cNvSpPr>
              <p:nvPr/>
            </p:nvSpPr>
            <p:spPr bwMode="auto">
              <a:xfrm>
                <a:off x="1201" y="1072"/>
                <a:ext cx="13" cy="7"/>
              </a:xfrm>
              <a:custGeom>
                <a:avLst/>
                <a:gdLst/>
                <a:ahLst/>
                <a:cxnLst>
                  <a:cxn ang="0">
                    <a:pos x="13" y="7"/>
                  </a:cxn>
                  <a:cxn ang="0">
                    <a:pos x="13" y="7"/>
                  </a:cxn>
                  <a:cxn ang="0">
                    <a:pos x="13" y="7"/>
                  </a:cxn>
                  <a:cxn ang="0">
                    <a:pos x="13" y="7"/>
                  </a:cxn>
                  <a:cxn ang="0">
                    <a:pos x="13" y="7"/>
                  </a:cxn>
                  <a:cxn ang="0">
                    <a:pos x="13" y="7"/>
                  </a:cxn>
                  <a:cxn ang="0">
                    <a:pos x="13" y="7"/>
                  </a:cxn>
                  <a:cxn ang="0">
                    <a:pos x="13" y="7"/>
                  </a:cxn>
                  <a:cxn ang="0">
                    <a:pos x="13" y="0"/>
                  </a:cxn>
                  <a:cxn ang="0">
                    <a:pos x="13" y="0"/>
                  </a:cxn>
                  <a:cxn ang="0">
                    <a:pos x="7" y="0"/>
                  </a:cxn>
                  <a:cxn ang="0">
                    <a:pos x="7" y="0"/>
                  </a:cxn>
                  <a:cxn ang="0">
                    <a:pos x="7" y="0"/>
                  </a:cxn>
                  <a:cxn ang="0">
                    <a:pos x="7" y="0"/>
                  </a:cxn>
                  <a:cxn ang="0">
                    <a:pos x="7" y="0"/>
                  </a:cxn>
                  <a:cxn ang="0">
                    <a:pos x="7" y="0"/>
                  </a:cxn>
                  <a:cxn ang="0">
                    <a:pos x="7" y="0"/>
                  </a:cxn>
                  <a:cxn ang="0">
                    <a:pos x="7" y="0"/>
                  </a:cxn>
                  <a:cxn ang="0">
                    <a:pos x="7" y="0"/>
                  </a:cxn>
                  <a:cxn ang="0">
                    <a:pos x="0" y="0"/>
                  </a:cxn>
                  <a:cxn ang="0">
                    <a:pos x="0" y="0"/>
                  </a:cxn>
                  <a:cxn ang="0">
                    <a:pos x="0" y="0"/>
                  </a:cxn>
                  <a:cxn ang="0">
                    <a:pos x="7" y="0"/>
                  </a:cxn>
                  <a:cxn ang="0">
                    <a:pos x="7" y="7"/>
                  </a:cxn>
                  <a:cxn ang="0">
                    <a:pos x="7" y="7"/>
                  </a:cxn>
                  <a:cxn ang="0">
                    <a:pos x="7" y="7"/>
                  </a:cxn>
                  <a:cxn ang="0">
                    <a:pos x="7" y="7"/>
                  </a:cxn>
                  <a:cxn ang="0">
                    <a:pos x="7" y="7"/>
                  </a:cxn>
                  <a:cxn ang="0">
                    <a:pos x="13" y="7"/>
                  </a:cxn>
                  <a:cxn ang="0">
                    <a:pos x="13" y="7"/>
                  </a:cxn>
                </a:cxnLst>
                <a:rect l="0" t="0" r="r" b="b"/>
                <a:pathLst>
                  <a:path w="13" h="7">
                    <a:moveTo>
                      <a:pt x="13" y="7"/>
                    </a:moveTo>
                    <a:lnTo>
                      <a:pt x="13" y="7"/>
                    </a:lnTo>
                    <a:lnTo>
                      <a:pt x="13" y="7"/>
                    </a:lnTo>
                    <a:lnTo>
                      <a:pt x="13" y="7"/>
                    </a:lnTo>
                    <a:lnTo>
                      <a:pt x="13" y="7"/>
                    </a:lnTo>
                    <a:lnTo>
                      <a:pt x="13" y="7"/>
                    </a:lnTo>
                    <a:lnTo>
                      <a:pt x="13" y="7"/>
                    </a:lnTo>
                    <a:lnTo>
                      <a:pt x="13" y="7"/>
                    </a:lnTo>
                    <a:lnTo>
                      <a:pt x="13" y="0"/>
                    </a:lnTo>
                    <a:lnTo>
                      <a:pt x="13" y="0"/>
                    </a:lnTo>
                    <a:lnTo>
                      <a:pt x="7" y="0"/>
                    </a:lnTo>
                    <a:lnTo>
                      <a:pt x="7" y="0"/>
                    </a:lnTo>
                    <a:lnTo>
                      <a:pt x="7" y="0"/>
                    </a:lnTo>
                    <a:lnTo>
                      <a:pt x="7" y="0"/>
                    </a:lnTo>
                    <a:lnTo>
                      <a:pt x="7" y="0"/>
                    </a:lnTo>
                    <a:lnTo>
                      <a:pt x="7" y="0"/>
                    </a:lnTo>
                    <a:lnTo>
                      <a:pt x="7" y="0"/>
                    </a:lnTo>
                    <a:lnTo>
                      <a:pt x="7" y="0"/>
                    </a:lnTo>
                    <a:lnTo>
                      <a:pt x="7" y="0"/>
                    </a:lnTo>
                    <a:lnTo>
                      <a:pt x="0" y="0"/>
                    </a:lnTo>
                    <a:lnTo>
                      <a:pt x="0" y="0"/>
                    </a:lnTo>
                    <a:lnTo>
                      <a:pt x="0" y="0"/>
                    </a:lnTo>
                    <a:lnTo>
                      <a:pt x="7" y="0"/>
                    </a:lnTo>
                    <a:lnTo>
                      <a:pt x="7" y="7"/>
                    </a:lnTo>
                    <a:lnTo>
                      <a:pt x="7" y="7"/>
                    </a:lnTo>
                    <a:lnTo>
                      <a:pt x="7" y="7"/>
                    </a:lnTo>
                    <a:lnTo>
                      <a:pt x="7" y="7"/>
                    </a:lnTo>
                    <a:lnTo>
                      <a:pt x="7" y="7"/>
                    </a:lnTo>
                    <a:lnTo>
                      <a:pt x="13" y="7"/>
                    </a:lnTo>
                    <a:lnTo>
                      <a:pt x="13" y="7"/>
                    </a:lnTo>
                  </a:path>
                </a:pathLst>
              </a:custGeom>
              <a:noFill/>
              <a:ln w="0">
                <a:solidFill>
                  <a:srgbClr val="000000"/>
                </a:solidFill>
                <a:prstDash val="solid"/>
                <a:round/>
                <a:headEnd/>
                <a:tailEnd/>
              </a:ln>
            </p:spPr>
            <p:txBody>
              <a:bodyPr/>
              <a:lstStyle/>
              <a:p>
                <a:endParaRPr lang="en-US" dirty="0"/>
              </a:p>
            </p:txBody>
          </p:sp>
          <p:sp>
            <p:nvSpPr>
              <p:cNvPr id="82357" name="Freeform 14773"/>
              <p:cNvSpPr>
                <a:spLocks/>
              </p:cNvSpPr>
              <p:nvPr/>
            </p:nvSpPr>
            <p:spPr bwMode="auto">
              <a:xfrm>
                <a:off x="1931" y="2626"/>
                <a:ext cx="6" cy="6"/>
              </a:xfrm>
              <a:custGeom>
                <a:avLst/>
                <a:gdLst/>
                <a:ahLst/>
                <a:cxnLst>
                  <a:cxn ang="0">
                    <a:pos x="6" y="6"/>
                  </a:cxn>
                  <a:cxn ang="0">
                    <a:pos x="6" y="6"/>
                  </a:cxn>
                  <a:cxn ang="0">
                    <a:pos x="6" y="6"/>
                  </a:cxn>
                  <a:cxn ang="0">
                    <a:pos x="6" y="6"/>
                  </a:cxn>
                  <a:cxn ang="0">
                    <a:pos x="6" y="0"/>
                  </a:cxn>
                  <a:cxn ang="0">
                    <a:pos x="6" y="0"/>
                  </a:cxn>
                  <a:cxn ang="0">
                    <a:pos x="0" y="0"/>
                  </a:cxn>
                  <a:cxn ang="0">
                    <a:pos x="0" y="0"/>
                  </a:cxn>
                  <a:cxn ang="0">
                    <a:pos x="0" y="0"/>
                  </a:cxn>
                  <a:cxn ang="0">
                    <a:pos x="0" y="0"/>
                  </a:cxn>
                  <a:cxn ang="0">
                    <a:pos x="0" y="0"/>
                  </a:cxn>
                  <a:cxn ang="0">
                    <a:pos x="0" y="0"/>
                  </a:cxn>
                  <a:cxn ang="0">
                    <a:pos x="0" y="6"/>
                  </a:cxn>
                  <a:cxn ang="0">
                    <a:pos x="0" y="6"/>
                  </a:cxn>
                  <a:cxn ang="0">
                    <a:pos x="0" y="6"/>
                  </a:cxn>
                  <a:cxn ang="0">
                    <a:pos x="6" y="6"/>
                  </a:cxn>
                  <a:cxn ang="0">
                    <a:pos x="6" y="6"/>
                  </a:cxn>
                </a:cxnLst>
                <a:rect l="0" t="0" r="r" b="b"/>
                <a:pathLst>
                  <a:path w="6" h="6">
                    <a:moveTo>
                      <a:pt x="6" y="6"/>
                    </a:moveTo>
                    <a:lnTo>
                      <a:pt x="6" y="6"/>
                    </a:lnTo>
                    <a:lnTo>
                      <a:pt x="6" y="6"/>
                    </a:lnTo>
                    <a:lnTo>
                      <a:pt x="6" y="6"/>
                    </a:lnTo>
                    <a:lnTo>
                      <a:pt x="6" y="0"/>
                    </a:lnTo>
                    <a:lnTo>
                      <a:pt x="6" y="0"/>
                    </a:lnTo>
                    <a:lnTo>
                      <a:pt x="0" y="0"/>
                    </a:lnTo>
                    <a:lnTo>
                      <a:pt x="0" y="0"/>
                    </a:lnTo>
                    <a:lnTo>
                      <a:pt x="0" y="0"/>
                    </a:lnTo>
                    <a:lnTo>
                      <a:pt x="0" y="0"/>
                    </a:lnTo>
                    <a:lnTo>
                      <a:pt x="0" y="0"/>
                    </a:lnTo>
                    <a:lnTo>
                      <a:pt x="0" y="0"/>
                    </a:lnTo>
                    <a:lnTo>
                      <a:pt x="0" y="6"/>
                    </a:lnTo>
                    <a:lnTo>
                      <a:pt x="0" y="6"/>
                    </a:lnTo>
                    <a:lnTo>
                      <a:pt x="0" y="6"/>
                    </a:lnTo>
                    <a:lnTo>
                      <a:pt x="6" y="6"/>
                    </a:lnTo>
                    <a:lnTo>
                      <a:pt x="6" y="6"/>
                    </a:lnTo>
                  </a:path>
                </a:pathLst>
              </a:custGeom>
              <a:noFill/>
              <a:ln w="0">
                <a:solidFill>
                  <a:srgbClr val="000000"/>
                </a:solidFill>
                <a:prstDash val="solid"/>
                <a:round/>
                <a:headEnd/>
                <a:tailEnd/>
              </a:ln>
            </p:spPr>
            <p:txBody>
              <a:bodyPr/>
              <a:lstStyle/>
              <a:p>
                <a:endParaRPr lang="en-US" dirty="0"/>
              </a:p>
            </p:txBody>
          </p:sp>
          <p:sp>
            <p:nvSpPr>
              <p:cNvPr id="82358" name="Freeform 14774"/>
              <p:cNvSpPr>
                <a:spLocks/>
              </p:cNvSpPr>
              <p:nvPr/>
            </p:nvSpPr>
            <p:spPr bwMode="auto">
              <a:xfrm>
                <a:off x="1088" y="1425"/>
                <a:ext cx="6" cy="6"/>
              </a:xfrm>
              <a:custGeom>
                <a:avLst/>
                <a:gdLst/>
                <a:ahLst/>
                <a:cxnLst>
                  <a:cxn ang="0">
                    <a:pos x="6" y="6"/>
                  </a:cxn>
                  <a:cxn ang="0">
                    <a:pos x="6" y="6"/>
                  </a:cxn>
                  <a:cxn ang="0">
                    <a:pos x="6" y="6"/>
                  </a:cxn>
                  <a:cxn ang="0">
                    <a:pos x="6" y="6"/>
                  </a:cxn>
                  <a:cxn ang="0">
                    <a:pos x="6" y="6"/>
                  </a:cxn>
                  <a:cxn ang="0">
                    <a:pos x="6" y="0"/>
                  </a:cxn>
                  <a:cxn ang="0">
                    <a:pos x="6" y="0"/>
                  </a:cxn>
                  <a:cxn ang="0">
                    <a:pos x="6" y="0"/>
                  </a:cxn>
                  <a:cxn ang="0">
                    <a:pos x="6" y="0"/>
                  </a:cxn>
                  <a:cxn ang="0">
                    <a:pos x="6" y="0"/>
                  </a:cxn>
                  <a:cxn ang="0">
                    <a:pos x="6" y="0"/>
                  </a:cxn>
                  <a:cxn ang="0">
                    <a:pos x="6" y="0"/>
                  </a:cxn>
                  <a:cxn ang="0">
                    <a:pos x="6" y="0"/>
                  </a:cxn>
                  <a:cxn ang="0">
                    <a:pos x="6" y="6"/>
                  </a:cxn>
                  <a:cxn ang="0">
                    <a:pos x="6" y="6"/>
                  </a:cxn>
                  <a:cxn ang="0">
                    <a:pos x="0" y="6"/>
                  </a:cxn>
                  <a:cxn ang="0">
                    <a:pos x="0" y="6"/>
                  </a:cxn>
                  <a:cxn ang="0">
                    <a:pos x="0" y="6"/>
                  </a:cxn>
                  <a:cxn ang="0">
                    <a:pos x="0" y="6"/>
                  </a:cxn>
                  <a:cxn ang="0">
                    <a:pos x="0" y="6"/>
                  </a:cxn>
                  <a:cxn ang="0">
                    <a:pos x="0" y="6"/>
                  </a:cxn>
                  <a:cxn ang="0">
                    <a:pos x="0" y="6"/>
                  </a:cxn>
                  <a:cxn ang="0">
                    <a:pos x="6" y="6"/>
                  </a:cxn>
                  <a:cxn ang="0">
                    <a:pos x="6" y="6"/>
                  </a:cxn>
                </a:cxnLst>
                <a:rect l="0" t="0" r="r" b="b"/>
                <a:pathLst>
                  <a:path w="6" h="6">
                    <a:moveTo>
                      <a:pt x="6" y="6"/>
                    </a:moveTo>
                    <a:lnTo>
                      <a:pt x="6" y="6"/>
                    </a:lnTo>
                    <a:lnTo>
                      <a:pt x="6" y="6"/>
                    </a:lnTo>
                    <a:lnTo>
                      <a:pt x="6" y="6"/>
                    </a:lnTo>
                    <a:lnTo>
                      <a:pt x="6" y="6"/>
                    </a:lnTo>
                    <a:lnTo>
                      <a:pt x="6" y="0"/>
                    </a:lnTo>
                    <a:lnTo>
                      <a:pt x="6" y="0"/>
                    </a:lnTo>
                    <a:lnTo>
                      <a:pt x="6" y="0"/>
                    </a:lnTo>
                    <a:lnTo>
                      <a:pt x="6" y="0"/>
                    </a:lnTo>
                    <a:lnTo>
                      <a:pt x="6" y="0"/>
                    </a:lnTo>
                    <a:lnTo>
                      <a:pt x="6" y="0"/>
                    </a:lnTo>
                    <a:lnTo>
                      <a:pt x="6" y="0"/>
                    </a:lnTo>
                    <a:lnTo>
                      <a:pt x="6" y="0"/>
                    </a:lnTo>
                    <a:lnTo>
                      <a:pt x="6" y="6"/>
                    </a:lnTo>
                    <a:lnTo>
                      <a:pt x="6" y="6"/>
                    </a:lnTo>
                    <a:lnTo>
                      <a:pt x="0" y="6"/>
                    </a:lnTo>
                    <a:lnTo>
                      <a:pt x="0" y="6"/>
                    </a:lnTo>
                    <a:lnTo>
                      <a:pt x="0" y="6"/>
                    </a:lnTo>
                    <a:lnTo>
                      <a:pt x="0" y="6"/>
                    </a:lnTo>
                    <a:lnTo>
                      <a:pt x="0" y="6"/>
                    </a:lnTo>
                    <a:lnTo>
                      <a:pt x="0" y="6"/>
                    </a:lnTo>
                    <a:lnTo>
                      <a:pt x="0" y="6"/>
                    </a:lnTo>
                    <a:lnTo>
                      <a:pt x="6" y="6"/>
                    </a:lnTo>
                    <a:lnTo>
                      <a:pt x="6" y="6"/>
                    </a:lnTo>
                  </a:path>
                </a:pathLst>
              </a:custGeom>
              <a:noFill/>
              <a:ln w="0">
                <a:solidFill>
                  <a:srgbClr val="000000"/>
                </a:solidFill>
                <a:prstDash val="solid"/>
                <a:round/>
                <a:headEnd/>
                <a:tailEnd/>
              </a:ln>
            </p:spPr>
            <p:txBody>
              <a:bodyPr/>
              <a:lstStyle/>
              <a:p>
                <a:endParaRPr lang="en-US" dirty="0"/>
              </a:p>
            </p:txBody>
          </p:sp>
          <p:sp>
            <p:nvSpPr>
              <p:cNvPr id="82359" name="Freeform 14775"/>
              <p:cNvSpPr>
                <a:spLocks/>
              </p:cNvSpPr>
              <p:nvPr/>
            </p:nvSpPr>
            <p:spPr bwMode="auto">
              <a:xfrm>
                <a:off x="2050" y="2790"/>
                <a:ext cx="13" cy="1"/>
              </a:xfrm>
              <a:custGeom>
                <a:avLst/>
                <a:gdLst/>
                <a:ahLst/>
                <a:cxnLst>
                  <a:cxn ang="0">
                    <a:pos x="0" y="0"/>
                  </a:cxn>
                  <a:cxn ang="0">
                    <a:pos x="0" y="0"/>
                  </a:cxn>
                  <a:cxn ang="0">
                    <a:pos x="0" y="0"/>
                  </a:cxn>
                  <a:cxn ang="0">
                    <a:pos x="0" y="0"/>
                  </a:cxn>
                  <a:cxn ang="0">
                    <a:pos x="7" y="0"/>
                  </a:cxn>
                  <a:cxn ang="0">
                    <a:pos x="7" y="0"/>
                  </a:cxn>
                  <a:cxn ang="0">
                    <a:pos x="7" y="0"/>
                  </a:cxn>
                  <a:cxn ang="0">
                    <a:pos x="7" y="0"/>
                  </a:cxn>
                  <a:cxn ang="0">
                    <a:pos x="7" y="0"/>
                  </a:cxn>
                  <a:cxn ang="0">
                    <a:pos x="13" y="0"/>
                  </a:cxn>
                  <a:cxn ang="0">
                    <a:pos x="13" y="0"/>
                  </a:cxn>
                  <a:cxn ang="0">
                    <a:pos x="7" y="0"/>
                  </a:cxn>
                  <a:cxn ang="0">
                    <a:pos x="7" y="0"/>
                  </a:cxn>
                  <a:cxn ang="0">
                    <a:pos x="7" y="0"/>
                  </a:cxn>
                  <a:cxn ang="0">
                    <a:pos x="7" y="0"/>
                  </a:cxn>
                  <a:cxn ang="0">
                    <a:pos x="7" y="0"/>
                  </a:cxn>
                  <a:cxn ang="0">
                    <a:pos x="0" y="0"/>
                  </a:cxn>
                  <a:cxn ang="0">
                    <a:pos x="0" y="0"/>
                  </a:cxn>
                  <a:cxn ang="0">
                    <a:pos x="0" y="0"/>
                  </a:cxn>
                </a:cxnLst>
                <a:rect l="0" t="0" r="r" b="b"/>
                <a:pathLst>
                  <a:path w="13">
                    <a:moveTo>
                      <a:pt x="0" y="0"/>
                    </a:moveTo>
                    <a:lnTo>
                      <a:pt x="0" y="0"/>
                    </a:lnTo>
                    <a:lnTo>
                      <a:pt x="0" y="0"/>
                    </a:lnTo>
                    <a:lnTo>
                      <a:pt x="0" y="0"/>
                    </a:lnTo>
                    <a:lnTo>
                      <a:pt x="7" y="0"/>
                    </a:lnTo>
                    <a:lnTo>
                      <a:pt x="7" y="0"/>
                    </a:lnTo>
                    <a:lnTo>
                      <a:pt x="7" y="0"/>
                    </a:lnTo>
                    <a:lnTo>
                      <a:pt x="7" y="0"/>
                    </a:lnTo>
                    <a:lnTo>
                      <a:pt x="7" y="0"/>
                    </a:lnTo>
                    <a:lnTo>
                      <a:pt x="13" y="0"/>
                    </a:lnTo>
                    <a:lnTo>
                      <a:pt x="13" y="0"/>
                    </a:lnTo>
                    <a:lnTo>
                      <a:pt x="7" y="0"/>
                    </a:lnTo>
                    <a:lnTo>
                      <a:pt x="7" y="0"/>
                    </a:lnTo>
                    <a:lnTo>
                      <a:pt x="7" y="0"/>
                    </a:lnTo>
                    <a:lnTo>
                      <a:pt x="7" y="0"/>
                    </a:lnTo>
                    <a:lnTo>
                      <a:pt x="7" y="0"/>
                    </a:lnTo>
                    <a:lnTo>
                      <a:pt x="0" y="0"/>
                    </a:lnTo>
                    <a:lnTo>
                      <a:pt x="0" y="0"/>
                    </a:lnTo>
                    <a:lnTo>
                      <a:pt x="0" y="0"/>
                    </a:lnTo>
                  </a:path>
                </a:pathLst>
              </a:custGeom>
              <a:noFill/>
              <a:ln w="0">
                <a:solidFill>
                  <a:srgbClr val="000000"/>
                </a:solidFill>
                <a:prstDash val="solid"/>
                <a:round/>
                <a:headEnd/>
                <a:tailEnd/>
              </a:ln>
            </p:spPr>
            <p:txBody>
              <a:bodyPr/>
              <a:lstStyle/>
              <a:p>
                <a:endParaRPr lang="en-US" dirty="0"/>
              </a:p>
            </p:txBody>
          </p:sp>
          <p:sp>
            <p:nvSpPr>
              <p:cNvPr id="82360" name="Freeform 14776"/>
              <p:cNvSpPr>
                <a:spLocks/>
              </p:cNvSpPr>
              <p:nvPr/>
            </p:nvSpPr>
            <p:spPr bwMode="auto">
              <a:xfrm>
                <a:off x="1195" y="601"/>
                <a:ext cx="6" cy="6"/>
              </a:xfrm>
              <a:custGeom>
                <a:avLst/>
                <a:gdLst/>
                <a:ahLst/>
                <a:cxnLst>
                  <a:cxn ang="0">
                    <a:pos x="6" y="0"/>
                  </a:cxn>
                  <a:cxn ang="0">
                    <a:pos x="6"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6"/>
                  </a:cxn>
                  <a:cxn ang="0">
                    <a:pos x="0" y="6"/>
                  </a:cxn>
                  <a:cxn ang="0">
                    <a:pos x="6" y="6"/>
                  </a:cxn>
                  <a:cxn ang="0">
                    <a:pos x="6" y="6"/>
                  </a:cxn>
                  <a:cxn ang="0">
                    <a:pos x="6" y="6"/>
                  </a:cxn>
                  <a:cxn ang="0">
                    <a:pos x="6" y="0"/>
                  </a:cxn>
                  <a:cxn ang="0">
                    <a:pos x="6" y="0"/>
                  </a:cxn>
                  <a:cxn ang="0">
                    <a:pos x="6" y="0"/>
                  </a:cxn>
                </a:cxnLst>
                <a:rect l="0" t="0" r="r" b="b"/>
                <a:pathLst>
                  <a:path w="6" h="6">
                    <a:moveTo>
                      <a:pt x="6" y="0"/>
                    </a:moveTo>
                    <a:lnTo>
                      <a:pt x="6" y="0"/>
                    </a:lnTo>
                    <a:lnTo>
                      <a:pt x="0" y="0"/>
                    </a:lnTo>
                    <a:lnTo>
                      <a:pt x="0" y="0"/>
                    </a:lnTo>
                    <a:lnTo>
                      <a:pt x="0" y="0"/>
                    </a:lnTo>
                    <a:lnTo>
                      <a:pt x="0" y="0"/>
                    </a:lnTo>
                    <a:lnTo>
                      <a:pt x="0" y="0"/>
                    </a:lnTo>
                    <a:lnTo>
                      <a:pt x="0" y="0"/>
                    </a:lnTo>
                    <a:lnTo>
                      <a:pt x="0" y="0"/>
                    </a:lnTo>
                    <a:lnTo>
                      <a:pt x="0" y="0"/>
                    </a:lnTo>
                    <a:lnTo>
                      <a:pt x="0" y="0"/>
                    </a:lnTo>
                    <a:lnTo>
                      <a:pt x="0" y="0"/>
                    </a:lnTo>
                    <a:lnTo>
                      <a:pt x="0" y="0"/>
                    </a:lnTo>
                    <a:lnTo>
                      <a:pt x="0" y="6"/>
                    </a:lnTo>
                    <a:lnTo>
                      <a:pt x="0" y="6"/>
                    </a:lnTo>
                    <a:lnTo>
                      <a:pt x="6" y="6"/>
                    </a:lnTo>
                    <a:lnTo>
                      <a:pt x="6" y="6"/>
                    </a:lnTo>
                    <a:lnTo>
                      <a:pt x="6" y="6"/>
                    </a:lnTo>
                    <a:lnTo>
                      <a:pt x="6" y="0"/>
                    </a:lnTo>
                    <a:lnTo>
                      <a:pt x="6" y="0"/>
                    </a:lnTo>
                    <a:lnTo>
                      <a:pt x="6" y="0"/>
                    </a:lnTo>
                  </a:path>
                </a:pathLst>
              </a:custGeom>
              <a:noFill/>
              <a:ln w="0">
                <a:solidFill>
                  <a:srgbClr val="000000"/>
                </a:solidFill>
                <a:prstDash val="solid"/>
                <a:round/>
                <a:headEnd/>
                <a:tailEnd/>
              </a:ln>
            </p:spPr>
            <p:txBody>
              <a:bodyPr/>
              <a:lstStyle/>
              <a:p>
                <a:endParaRPr lang="en-US" dirty="0"/>
              </a:p>
            </p:txBody>
          </p:sp>
          <p:sp>
            <p:nvSpPr>
              <p:cNvPr id="82361" name="Freeform 14777"/>
              <p:cNvSpPr>
                <a:spLocks/>
              </p:cNvSpPr>
              <p:nvPr/>
            </p:nvSpPr>
            <p:spPr bwMode="auto">
              <a:xfrm>
                <a:off x="1283" y="802"/>
                <a:ext cx="13" cy="6"/>
              </a:xfrm>
              <a:custGeom>
                <a:avLst/>
                <a:gdLst/>
                <a:ahLst/>
                <a:cxnLst>
                  <a:cxn ang="0">
                    <a:pos x="6" y="6"/>
                  </a:cxn>
                  <a:cxn ang="0">
                    <a:pos x="6" y="6"/>
                  </a:cxn>
                  <a:cxn ang="0">
                    <a:pos x="6" y="6"/>
                  </a:cxn>
                  <a:cxn ang="0">
                    <a:pos x="6" y="6"/>
                  </a:cxn>
                  <a:cxn ang="0">
                    <a:pos x="6" y="6"/>
                  </a:cxn>
                  <a:cxn ang="0">
                    <a:pos x="6" y="6"/>
                  </a:cxn>
                  <a:cxn ang="0">
                    <a:pos x="6" y="6"/>
                  </a:cxn>
                  <a:cxn ang="0">
                    <a:pos x="13" y="6"/>
                  </a:cxn>
                  <a:cxn ang="0">
                    <a:pos x="13" y="0"/>
                  </a:cxn>
                  <a:cxn ang="0">
                    <a:pos x="13" y="0"/>
                  </a:cxn>
                  <a:cxn ang="0">
                    <a:pos x="13" y="0"/>
                  </a:cxn>
                  <a:cxn ang="0">
                    <a:pos x="13" y="0"/>
                  </a:cxn>
                  <a:cxn ang="0">
                    <a:pos x="13" y="0"/>
                  </a:cxn>
                  <a:cxn ang="0">
                    <a:pos x="13" y="0"/>
                  </a:cxn>
                  <a:cxn ang="0">
                    <a:pos x="6" y="0"/>
                  </a:cxn>
                  <a:cxn ang="0">
                    <a:pos x="6" y="0"/>
                  </a:cxn>
                  <a:cxn ang="0">
                    <a:pos x="6" y="6"/>
                  </a:cxn>
                  <a:cxn ang="0">
                    <a:pos x="6" y="6"/>
                  </a:cxn>
                  <a:cxn ang="0">
                    <a:pos x="6" y="6"/>
                  </a:cxn>
                  <a:cxn ang="0">
                    <a:pos x="0" y="6"/>
                  </a:cxn>
                  <a:cxn ang="0">
                    <a:pos x="0" y="6"/>
                  </a:cxn>
                  <a:cxn ang="0">
                    <a:pos x="6" y="6"/>
                  </a:cxn>
                </a:cxnLst>
                <a:rect l="0" t="0" r="r" b="b"/>
                <a:pathLst>
                  <a:path w="13" h="6">
                    <a:moveTo>
                      <a:pt x="6" y="6"/>
                    </a:moveTo>
                    <a:lnTo>
                      <a:pt x="6" y="6"/>
                    </a:lnTo>
                    <a:lnTo>
                      <a:pt x="6" y="6"/>
                    </a:lnTo>
                    <a:lnTo>
                      <a:pt x="6" y="6"/>
                    </a:lnTo>
                    <a:lnTo>
                      <a:pt x="6" y="6"/>
                    </a:lnTo>
                    <a:lnTo>
                      <a:pt x="6" y="6"/>
                    </a:lnTo>
                    <a:lnTo>
                      <a:pt x="6" y="6"/>
                    </a:lnTo>
                    <a:lnTo>
                      <a:pt x="13" y="6"/>
                    </a:lnTo>
                    <a:lnTo>
                      <a:pt x="13" y="0"/>
                    </a:lnTo>
                    <a:lnTo>
                      <a:pt x="13" y="0"/>
                    </a:lnTo>
                    <a:lnTo>
                      <a:pt x="13" y="0"/>
                    </a:lnTo>
                    <a:lnTo>
                      <a:pt x="13" y="0"/>
                    </a:lnTo>
                    <a:lnTo>
                      <a:pt x="13" y="0"/>
                    </a:lnTo>
                    <a:lnTo>
                      <a:pt x="13" y="0"/>
                    </a:lnTo>
                    <a:lnTo>
                      <a:pt x="6" y="0"/>
                    </a:lnTo>
                    <a:lnTo>
                      <a:pt x="6" y="0"/>
                    </a:lnTo>
                    <a:lnTo>
                      <a:pt x="6" y="6"/>
                    </a:lnTo>
                    <a:lnTo>
                      <a:pt x="6" y="6"/>
                    </a:lnTo>
                    <a:lnTo>
                      <a:pt x="6" y="6"/>
                    </a:lnTo>
                    <a:lnTo>
                      <a:pt x="0" y="6"/>
                    </a:lnTo>
                    <a:lnTo>
                      <a:pt x="0" y="6"/>
                    </a:lnTo>
                    <a:lnTo>
                      <a:pt x="6" y="6"/>
                    </a:lnTo>
                  </a:path>
                </a:pathLst>
              </a:custGeom>
              <a:noFill/>
              <a:ln w="0">
                <a:solidFill>
                  <a:srgbClr val="000000"/>
                </a:solidFill>
                <a:prstDash val="solid"/>
                <a:round/>
                <a:headEnd/>
                <a:tailEnd/>
              </a:ln>
            </p:spPr>
            <p:txBody>
              <a:bodyPr/>
              <a:lstStyle/>
              <a:p>
                <a:endParaRPr lang="en-US" dirty="0"/>
              </a:p>
            </p:txBody>
          </p:sp>
          <p:sp>
            <p:nvSpPr>
              <p:cNvPr id="82362" name="Freeform 14778"/>
              <p:cNvSpPr>
                <a:spLocks/>
              </p:cNvSpPr>
              <p:nvPr/>
            </p:nvSpPr>
            <p:spPr bwMode="auto">
              <a:xfrm>
                <a:off x="2132" y="2746"/>
                <a:ext cx="6" cy="6"/>
              </a:xfrm>
              <a:custGeom>
                <a:avLst/>
                <a:gdLst/>
                <a:ahLst/>
                <a:cxnLst>
                  <a:cxn ang="0">
                    <a:pos x="0" y="6"/>
                  </a:cxn>
                  <a:cxn ang="0">
                    <a:pos x="0" y="6"/>
                  </a:cxn>
                  <a:cxn ang="0">
                    <a:pos x="6" y="0"/>
                  </a:cxn>
                  <a:cxn ang="0">
                    <a:pos x="6" y="0"/>
                  </a:cxn>
                  <a:cxn ang="0">
                    <a:pos x="6" y="0"/>
                  </a:cxn>
                  <a:cxn ang="0">
                    <a:pos x="6" y="0"/>
                  </a:cxn>
                  <a:cxn ang="0">
                    <a:pos x="6" y="0"/>
                  </a:cxn>
                  <a:cxn ang="0">
                    <a:pos x="6" y="0"/>
                  </a:cxn>
                  <a:cxn ang="0">
                    <a:pos x="6" y="0"/>
                  </a:cxn>
                  <a:cxn ang="0">
                    <a:pos x="0" y="0"/>
                  </a:cxn>
                  <a:cxn ang="0">
                    <a:pos x="0" y="0"/>
                  </a:cxn>
                  <a:cxn ang="0">
                    <a:pos x="0" y="0"/>
                  </a:cxn>
                  <a:cxn ang="0">
                    <a:pos x="0" y="6"/>
                  </a:cxn>
                  <a:cxn ang="0">
                    <a:pos x="0" y="6"/>
                  </a:cxn>
                  <a:cxn ang="0">
                    <a:pos x="0" y="6"/>
                  </a:cxn>
                </a:cxnLst>
                <a:rect l="0" t="0" r="r" b="b"/>
                <a:pathLst>
                  <a:path w="6" h="6">
                    <a:moveTo>
                      <a:pt x="0" y="6"/>
                    </a:moveTo>
                    <a:lnTo>
                      <a:pt x="0" y="6"/>
                    </a:lnTo>
                    <a:lnTo>
                      <a:pt x="6" y="0"/>
                    </a:lnTo>
                    <a:lnTo>
                      <a:pt x="6" y="0"/>
                    </a:lnTo>
                    <a:lnTo>
                      <a:pt x="6" y="0"/>
                    </a:lnTo>
                    <a:lnTo>
                      <a:pt x="6" y="0"/>
                    </a:lnTo>
                    <a:lnTo>
                      <a:pt x="6" y="0"/>
                    </a:lnTo>
                    <a:lnTo>
                      <a:pt x="6" y="0"/>
                    </a:lnTo>
                    <a:lnTo>
                      <a:pt x="6" y="0"/>
                    </a:lnTo>
                    <a:lnTo>
                      <a:pt x="0" y="0"/>
                    </a:lnTo>
                    <a:lnTo>
                      <a:pt x="0" y="0"/>
                    </a:lnTo>
                    <a:lnTo>
                      <a:pt x="0" y="0"/>
                    </a:lnTo>
                    <a:lnTo>
                      <a:pt x="0" y="6"/>
                    </a:lnTo>
                    <a:lnTo>
                      <a:pt x="0" y="6"/>
                    </a:lnTo>
                    <a:lnTo>
                      <a:pt x="0" y="6"/>
                    </a:lnTo>
                  </a:path>
                </a:pathLst>
              </a:custGeom>
              <a:noFill/>
              <a:ln w="0">
                <a:solidFill>
                  <a:srgbClr val="000000"/>
                </a:solidFill>
                <a:prstDash val="solid"/>
                <a:round/>
                <a:headEnd/>
                <a:tailEnd/>
              </a:ln>
            </p:spPr>
            <p:txBody>
              <a:bodyPr/>
              <a:lstStyle/>
              <a:p>
                <a:endParaRPr lang="en-US" dirty="0"/>
              </a:p>
            </p:txBody>
          </p:sp>
          <p:sp>
            <p:nvSpPr>
              <p:cNvPr id="82363" name="Freeform 14779"/>
              <p:cNvSpPr>
                <a:spLocks/>
              </p:cNvSpPr>
              <p:nvPr/>
            </p:nvSpPr>
            <p:spPr bwMode="auto">
              <a:xfrm>
                <a:off x="1528" y="840"/>
                <a:ext cx="7" cy="12"/>
              </a:xfrm>
              <a:custGeom>
                <a:avLst/>
                <a:gdLst/>
                <a:ahLst/>
                <a:cxnLst>
                  <a:cxn ang="0">
                    <a:pos x="7" y="12"/>
                  </a:cxn>
                  <a:cxn ang="0">
                    <a:pos x="7" y="12"/>
                  </a:cxn>
                  <a:cxn ang="0">
                    <a:pos x="7" y="6"/>
                  </a:cxn>
                  <a:cxn ang="0">
                    <a:pos x="7" y="6"/>
                  </a:cxn>
                  <a:cxn ang="0">
                    <a:pos x="7" y="6"/>
                  </a:cxn>
                  <a:cxn ang="0">
                    <a:pos x="7" y="6"/>
                  </a:cxn>
                  <a:cxn ang="0">
                    <a:pos x="7" y="0"/>
                  </a:cxn>
                  <a:cxn ang="0">
                    <a:pos x="7" y="0"/>
                  </a:cxn>
                  <a:cxn ang="0">
                    <a:pos x="7" y="0"/>
                  </a:cxn>
                  <a:cxn ang="0">
                    <a:pos x="7" y="0"/>
                  </a:cxn>
                  <a:cxn ang="0">
                    <a:pos x="7" y="0"/>
                  </a:cxn>
                  <a:cxn ang="0">
                    <a:pos x="7" y="0"/>
                  </a:cxn>
                  <a:cxn ang="0">
                    <a:pos x="7" y="6"/>
                  </a:cxn>
                  <a:cxn ang="0">
                    <a:pos x="7" y="6"/>
                  </a:cxn>
                  <a:cxn ang="0">
                    <a:pos x="0" y="6"/>
                  </a:cxn>
                  <a:cxn ang="0">
                    <a:pos x="0" y="6"/>
                  </a:cxn>
                  <a:cxn ang="0">
                    <a:pos x="0" y="6"/>
                  </a:cxn>
                  <a:cxn ang="0">
                    <a:pos x="0" y="6"/>
                  </a:cxn>
                  <a:cxn ang="0">
                    <a:pos x="0" y="6"/>
                  </a:cxn>
                  <a:cxn ang="0">
                    <a:pos x="0" y="6"/>
                  </a:cxn>
                  <a:cxn ang="0">
                    <a:pos x="7" y="6"/>
                  </a:cxn>
                  <a:cxn ang="0">
                    <a:pos x="7" y="6"/>
                  </a:cxn>
                  <a:cxn ang="0">
                    <a:pos x="7" y="6"/>
                  </a:cxn>
                  <a:cxn ang="0">
                    <a:pos x="7" y="12"/>
                  </a:cxn>
                  <a:cxn ang="0">
                    <a:pos x="7" y="12"/>
                  </a:cxn>
                  <a:cxn ang="0">
                    <a:pos x="7" y="12"/>
                  </a:cxn>
                </a:cxnLst>
                <a:rect l="0" t="0" r="r" b="b"/>
                <a:pathLst>
                  <a:path w="7" h="12">
                    <a:moveTo>
                      <a:pt x="7" y="12"/>
                    </a:moveTo>
                    <a:lnTo>
                      <a:pt x="7" y="12"/>
                    </a:lnTo>
                    <a:lnTo>
                      <a:pt x="7" y="6"/>
                    </a:lnTo>
                    <a:lnTo>
                      <a:pt x="7" y="6"/>
                    </a:lnTo>
                    <a:lnTo>
                      <a:pt x="7" y="6"/>
                    </a:lnTo>
                    <a:lnTo>
                      <a:pt x="7" y="6"/>
                    </a:lnTo>
                    <a:lnTo>
                      <a:pt x="7" y="0"/>
                    </a:lnTo>
                    <a:lnTo>
                      <a:pt x="7" y="0"/>
                    </a:lnTo>
                    <a:lnTo>
                      <a:pt x="7" y="0"/>
                    </a:lnTo>
                    <a:lnTo>
                      <a:pt x="7" y="0"/>
                    </a:lnTo>
                    <a:lnTo>
                      <a:pt x="7" y="0"/>
                    </a:lnTo>
                    <a:lnTo>
                      <a:pt x="7" y="0"/>
                    </a:lnTo>
                    <a:lnTo>
                      <a:pt x="7" y="6"/>
                    </a:lnTo>
                    <a:lnTo>
                      <a:pt x="7" y="6"/>
                    </a:lnTo>
                    <a:lnTo>
                      <a:pt x="0" y="6"/>
                    </a:lnTo>
                    <a:lnTo>
                      <a:pt x="0" y="6"/>
                    </a:lnTo>
                    <a:lnTo>
                      <a:pt x="0" y="6"/>
                    </a:lnTo>
                    <a:lnTo>
                      <a:pt x="0" y="6"/>
                    </a:lnTo>
                    <a:lnTo>
                      <a:pt x="0" y="6"/>
                    </a:lnTo>
                    <a:lnTo>
                      <a:pt x="0" y="6"/>
                    </a:lnTo>
                    <a:lnTo>
                      <a:pt x="7" y="6"/>
                    </a:lnTo>
                    <a:lnTo>
                      <a:pt x="7" y="6"/>
                    </a:lnTo>
                    <a:lnTo>
                      <a:pt x="7" y="6"/>
                    </a:lnTo>
                    <a:lnTo>
                      <a:pt x="7" y="12"/>
                    </a:lnTo>
                    <a:lnTo>
                      <a:pt x="7" y="12"/>
                    </a:lnTo>
                    <a:lnTo>
                      <a:pt x="7" y="12"/>
                    </a:lnTo>
                  </a:path>
                </a:pathLst>
              </a:custGeom>
              <a:noFill/>
              <a:ln w="0">
                <a:solidFill>
                  <a:srgbClr val="000000"/>
                </a:solidFill>
                <a:prstDash val="solid"/>
                <a:round/>
                <a:headEnd/>
                <a:tailEnd/>
              </a:ln>
            </p:spPr>
            <p:txBody>
              <a:bodyPr/>
              <a:lstStyle/>
              <a:p>
                <a:endParaRPr lang="en-US" dirty="0"/>
              </a:p>
            </p:txBody>
          </p:sp>
          <p:sp>
            <p:nvSpPr>
              <p:cNvPr id="82364" name="Freeform 14780"/>
              <p:cNvSpPr>
                <a:spLocks/>
              </p:cNvSpPr>
              <p:nvPr/>
            </p:nvSpPr>
            <p:spPr bwMode="auto">
              <a:xfrm>
                <a:off x="1220" y="664"/>
                <a:ext cx="6" cy="12"/>
              </a:xfrm>
              <a:custGeom>
                <a:avLst/>
                <a:gdLst/>
                <a:ahLst/>
                <a:cxnLst>
                  <a:cxn ang="0">
                    <a:pos x="0" y="6"/>
                  </a:cxn>
                  <a:cxn ang="0">
                    <a:pos x="0" y="6"/>
                  </a:cxn>
                  <a:cxn ang="0">
                    <a:pos x="6" y="6"/>
                  </a:cxn>
                  <a:cxn ang="0">
                    <a:pos x="6" y="6"/>
                  </a:cxn>
                  <a:cxn ang="0">
                    <a:pos x="6" y="12"/>
                  </a:cxn>
                  <a:cxn ang="0">
                    <a:pos x="6" y="12"/>
                  </a:cxn>
                  <a:cxn ang="0">
                    <a:pos x="6" y="12"/>
                  </a:cxn>
                  <a:cxn ang="0">
                    <a:pos x="6" y="12"/>
                  </a:cxn>
                  <a:cxn ang="0">
                    <a:pos x="6" y="12"/>
                  </a:cxn>
                  <a:cxn ang="0">
                    <a:pos x="6" y="12"/>
                  </a:cxn>
                  <a:cxn ang="0">
                    <a:pos x="6" y="12"/>
                  </a:cxn>
                  <a:cxn ang="0">
                    <a:pos x="6" y="12"/>
                  </a:cxn>
                  <a:cxn ang="0">
                    <a:pos x="6" y="6"/>
                  </a:cxn>
                  <a:cxn ang="0">
                    <a:pos x="6" y="6"/>
                  </a:cxn>
                  <a:cxn ang="0">
                    <a:pos x="0" y="6"/>
                  </a:cxn>
                  <a:cxn ang="0">
                    <a:pos x="0" y="6"/>
                  </a:cxn>
                  <a:cxn ang="0">
                    <a:pos x="0" y="0"/>
                  </a:cxn>
                  <a:cxn ang="0">
                    <a:pos x="0" y="0"/>
                  </a:cxn>
                  <a:cxn ang="0">
                    <a:pos x="0" y="0"/>
                  </a:cxn>
                  <a:cxn ang="0">
                    <a:pos x="0" y="0"/>
                  </a:cxn>
                  <a:cxn ang="0">
                    <a:pos x="0" y="0"/>
                  </a:cxn>
                  <a:cxn ang="0">
                    <a:pos x="0" y="0"/>
                  </a:cxn>
                  <a:cxn ang="0">
                    <a:pos x="0" y="6"/>
                  </a:cxn>
                  <a:cxn ang="0">
                    <a:pos x="0" y="6"/>
                  </a:cxn>
                  <a:cxn ang="0">
                    <a:pos x="0" y="6"/>
                  </a:cxn>
                  <a:cxn ang="0">
                    <a:pos x="0" y="6"/>
                  </a:cxn>
                  <a:cxn ang="0">
                    <a:pos x="0" y="6"/>
                  </a:cxn>
                </a:cxnLst>
                <a:rect l="0" t="0" r="r" b="b"/>
                <a:pathLst>
                  <a:path w="6" h="12">
                    <a:moveTo>
                      <a:pt x="0" y="6"/>
                    </a:moveTo>
                    <a:lnTo>
                      <a:pt x="0" y="6"/>
                    </a:lnTo>
                    <a:lnTo>
                      <a:pt x="6" y="6"/>
                    </a:lnTo>
                    <a:lnTo>
                      <a:pt x="6" y="6"/>
                    </a:lnTo>
                    <a:lnTo>
                      <a:pt x="6" y="12"/>
                    </a:lnTo>
                    <a:lnTo>
                      <a:pt x="6" y="12"/>
                    </a:lnTo>
                    <a:lnTo>
                      <a:pt x="6" y="12"/>
                    </a:lnTo>
                    <a:lnTo>
                      <a:pt x="6" y="12"/>
                    </a:lnTo>
                    <a:lnTo>
                      <a:pt x="6" y="12"/>
                    </a:lnTo>
                    <a:lnTo>
                      <a:pt x="6" y="12"/>
                    </a:lnTo>
                    <a:lnTo>
                      <a:pt x="6" y="12"/>
                    </a:lnTo>
                    <a:lnTo>
                      <a:pt x="6" y="12"/>
                    </a:lnTo>
                    <a:lnTo>
                      <a:pt x="6" y="6"/>
                    </a:lnTo>
                    <a:lnTo>
                      <a:pt x="6" y="6"/>
                    </a:lnTo>
                    <a:lnTo>
                      <a:pt x="0" y="6"/>
                    </a:lnTo>
                    <a:lnTo>
                      <a:pt x="0" y="6"/>
                    </a:lnTo>
                    <a:lnTo>
                      <a:pt x="0" y="0"/>
                    </a:lnTo>
                    <a:lnTo>
                      <a:pt x="0" y="0"/>
                    </a:lnTo>
                    <a:lnTo>
                      <a:pt x="0" y="0"/>
                    </a:lnTo>
                    <a:lnTo>
                      <a:pt x="0" y="0"/>
                    </a:lnTo>
                    <a:lnTo>
                      <a:pt x="0" y="0"/>
                    </a:lnTo>
                    <a:lnTo>
                      <a:pt x="0" y="0"/>
                    </a:lnTo>
                    <a:lnTo>
                      <a:pt x="0" y="6"/>
                    </a:lnTo>
                    <a:lnTo>
                      <a:pt x="0" y="6"/>
                    </a:lnTo>
                    <a:lnTo>
                      <a:pt x="0" y="6"/>
                    </a:lnTo>
                    <a:lnTo>
                      <a:pt x="0" y="6"/>
                    </a:lnTo>
                    <a:lnTo>
                      <a:pt x="0" y="6"/>
                    </a:lnTo>
                  </a:path>
                </a:pathLst>
              </a:custGeom>
              <a:noFill/>
              <a:ln w="0">
                <a:solidFill>
                  <a:srgbClr val="000000"/>
                </a:solidFill>
                <a:prstDash val="solid"/>
                <a:round/>
                <a:headEnd/>
                <a:tailEnd/>
              </a:ln>
            </p:spPr>
            <p:txBody>
              <a:bodyPr/>
              <a:lstStyle/>
              <a:p>
                <a:endParaRPr lang="en-US" dirty="0"/>
              </a:p>
            </p:txBody>
          </p:sp>
          <p:sp>
            <p:nvSpPr>
              <p:cNvPr id="82365" name="Freeform 14781"/>
              <p:cNvSpPr>
                <a:spLocks/>
              </p:cNvSpPr>
              <p:nvPr/>
            </p:nvSpPr>
            <p:spPr bwMode="auto">
              <a:xfrm>
                <a:off x="1025" y="1437"/>
                <a:ext cx="13" cy="7"/>
              </a:xfrm>
              <a:custGeom>
                <a:avLst/>
                <a:gdLst/>
                <a:ahLst/>
                <a:cxnLst>
                  <a:cxn ang="0">
                    <a:pos x="6" y="7"/>
                  </a:cxn>
                  <a:cxn ang="0">
                    <a:pos x="6" y="7"/>
                  </a:cxn>
                  <a:cxn ang="0">
                    <a:pos x="6" y="7"/>
                  </a:cxn>
                  <a:cxn ang="0">
                    <a:pos x="6" y="7"/>
                  </a:cxn>
                  <a:cxn ang="0">
                    <a:pos x="6" y="7"/>
                  </a:cxn>
                  <a:cxn ang="0">
                    <a:pos x="13" y="7"/>
                  </a:cxn>
                  <a:cxn ang="0">
                    <a:pos x="13" y="7"/>
                  </a:cxn>
                  <a:cxn ang="0">
                    <a:pos x="13" y="7"/>
                  </a:cxn>
                  <a:cxn ang="0">
                    <a:pos x="6" y="7"/>
                  </a:cxn>
                  <a:cxn ang="0">
                    <a:pos x="6" y="0"/>
                  </a:cxn>
                  <a:cxn ang="0">
                    <a:pos x="0" y="0"/>
                  </a:cxn>
                  <a:cxn ang="0">
                    <a:pos x="0" y="0"/>
                  </a:cxn>
                  <a:cxn ang="0">
                    <a:pos x="0" y="0"/>
                  </a:cxn>
                  <a:cxn ang="0">
                    <a:pos x="0" y="7"/>
                  </a:cxn>
                  <a:cxn ang="0">
                    <a:pos x="0" y="7"/>
                  </a:cxn>
                  <a:cxn ang="0">
                    <a:pos x="0" y="7"/>
                  </a:cxn>
                  <a:cxn ang="0">
                    <a:pos x="6" y="7"/>
                  </a:cxn>
                  <a:cxn ang="0">
                    <a:pos x="6" y="7"/>
                  </a:cxn>
                </a:cxnLst>
                <a:rect l="0" t="0" r="r" b="b"/>
                <a:pathLst>
                  <a:path w="13" h="7">
                    <a:moveTo>
                      <a:pt x="6" y="7"/>
                    </a:moveTo>
                    <a:lnTo>
                      <a:pt x="6" y="7"/>
                    </a:lnTo>
                    <a:lnTo>
                      <a:pt x="6" y="7"/>
                    </a:lnTo>
                    <a:lnTo>
                      <a:pt x="6" y="7"/>
                    </a:lnTo>
                    <a:lnTo>
                      <a:pt x="6" y="7"/>
                    </a:lnTo>
                    <a:lnTo>
                      <a:pt x="13" y="7"/>
                    </a:lnTo>
                    <a:lnTo>
                      <a:pt x="13" y="7"/>
                    </a:lnTo>
                    <a:lnTo>
                      <a:pt x="13" y="7"/>
                    </a:lnTo>
                    <a:lnTo>
                      <a:pt x="6" y="7"/>
                    </a:lnTo>
                    <a:lnTo>
                      <a:pt x="6" y="0"/>
                    </a:lnTo>
                    <a:lnTo>
                      <a:pt x="0" y="0"/>
                    </a:lnTo>
                    <a:lnTo>
                      <a:pt x="0" y="0"/>
                    </a:lnTo>
                    <a:lnTo>
                      <a:pt x="0" y="0"/>
                    </a:lnTo>
                    <a:lnTo>
                      <a:pt x="0" y="7"/>
                    </a:lnTo>
                    <a:lnTo>
                      <a:pt x="0" y="7"/>
                    </a:lnTo>
                    <a:lnTo>
                      <a:pt x="0" y="7"/>
                    </a:lnTo>
                    <a:lnTo>
                      <a:pt x="6" y="7"/>
                    </a:lnTo>
                    <a:lnTo>
                      <a:pt x="6" y="7"/>
                    </a:lnTo>
                  </a:path>
                </a:pathLst>
              </a:custGeom>
              <a:noFill/>
              <a:ln w="0">
                <a:solidFill>
                  <a:srgbClr val="000000"/>
                </a:solidFill>
                <a:prstDash val="solid"/>
                <a:round/>
                <a:headEnd/>
                <a:tailEnd/>
              </a:ln>
            </p:spPr>
            <p:txBody>
              <a:bodyPr/>
              <a:lstStyle/>
              <a:p>
                <a:endParaRPr lang="en-US" dirty="0"/>
              </a:p>
            </p:txBody>
          </p:sp>
          <p:sp>
            <p:nvSpPr>
              <p:cNvPr id="82366" name="Freeform 14782"/>
              <p:cNvSpPr>
                <a:spLocks/>
              </p:cNvSpPr>
              <p:nvPr/>
            </p:nvSpPr>
            <p:spPr bwMode="auto">
              <a:xfrm>
                <a:off x="2465" y="2393"/>
                <a:ext cx="13" cy="7"/>
              </a:xfrm>
              <a:custGeom>
                <a:avLst/>
                <a:gdLst/>
                <a:ahLst/>
                <a:cxnLst>
                  <a:cxn ang="0">
                    <a:pos x="13" y="7"/>
                  </a:cxn>
                  <a:cxn ang="0">
                    <a:pos x="13" y="7"/>
                  </a:cxn>
                  <a:cxn ang="0">
                    <a:pos x="13" y="7"/>
                  </a:cxn>
                  <a:cxn ang="0">
                    <a:pos x="7" y="7"/>
                  </a:cxn>
                  <a:cxn ang="0">
                    <a:pos x="7" y="7"/>
                  </a:cxn>
                  <a:cxn ang="0">
                    <a:pos x="7" y="0"/>
                  </a:cxn>
                  <a:cxn ang="0">
                    <a:pos x="13" y="0"/>
                  </a:cxn>
                  <a:cxn ang="0">
                    <a:pos x="7" y="0"/>
                  </a:cxn>
                  <a:cxn ang="0">
                    <a:pos x="7" y="0"/>
                  </a:cxn>
                  <a:cxn ang="0">
                    <a:pos x="7" y="0"/>
                  </a:cxn>
                  <a:cxn ang="0">
                    <a:pos x="7" y="0"/>
                  </a:cxn>
                  <a:cxn ang="0">
                    <a:pos x="7" y="0"/>
                  </a:cxn>
                  <a:cxn ang="0">
                    <a:pos x="7" y="0"/>
                  </a:cxn>
                  <a:cxn ang="0">
                    <a:pos x="7" y="0"/>
                  </a:cxn>
                  <a:cxn ang="0">
                    <a:pos x="7" y="0"/>
                  </a:cxn>
                  <a:cxn ang="0">
                    <a:pos x="7" y="0"/>
                  </a:cxn>
                  <a:cxn ang="0">
                    <a:pos x="7" y="0"/>
                  </a:cxn>
                  <a:cxn ang="0">
                    <a:pos x="7" y="0"/>
                  </a:cxn>
                  <a:cxn ang="0">
                    <a:pos x="7" y="0"/>
                  </a:cxn>
                  <a:cxn ang="0">
                    <a:pos x="7" y="0"/>
                  </a:cxn>
                  <a:cxn ang="0">
                    <a:pos x="7" y="0"/>
                  </a:cxn>
                  <a:cxn ang="0">
                    <a:pos x="7" y="7"/>
                  </a:cxn>
                  <a:cxn ang="0">
                    <a:pos x="7" y="7"/>
                  </a:cxn>
                  <a:cxn ang="0">
                    <a:pos x="7" y="7"/>
                  </a:cxn>
                  <a:cxn ang="0">
                    <a:pos x="7" y="7"/>
                  </a:cxn>
                  <a:cxn ang="0">
                    <a:pos x="7" y="7"/>
                  </a:cxn>
                  <a:cxn ang="0">
                    <a:pos x="0" y="7"/>
                  </a:cxn>
                  <a:cxn ang="0">
                    <a:pos x="0" y="7"/>
                  </a:cxn>
                  <a:cxn ang="0">
                    <a:pos x="7" y="7"/>
                  </a:cxn>
                  <a:cxn ang="0">
                    <a:pos x="7" y="7"/>
                  </a:cxn>
                  <a:cxn ang="0">
                    <a:pos x="7" y="7"/>
                  </a:cxn>
                  <a:cxn ang="0">
                    <a:pos x="7" y="7"/>
                  </a:cxn>
                  <a:cxn ang="0">
                    <a:pos x="7" y="7"/>
                  </a:cxn>
                  <a:cxn ang="0">
                    <a:pos x="13" y="7"/>
                  </a:cxn>
                </a:cxnLst>
                <a:rect l="0" t="0" r="r" b="b"/>
                <a:pathLst>
                  <a:path w="13" h="7">
                    <a:moveTo>
                      <a:pt x="13" y="7"/>
                    </a:moveTo>
                    <a:lnTo>
                      <a:pt x="13" y="7"/>
                    </a:lnTo>
                    <a:lnTo>
                      <a:pt x="13" y="7"/>
                    </a:lnTo>
                    <a:lnTo>
                      <a:pt x="7" y="7"/>
                    </a:lnTo>
                    <a:lnTo>
                      <a:pt x="7" y="7"/>
                    </a:lnTo>
                    <a:lnTo>
                      <a:pt x="7" y="0"/>
                    </a:lnTo>
                    <a:lnTo>
                      <a:pt x="13" y="0"/>
                    </a:lnTo>
                    <a:lnTo>
                      <a:pt x="7" y="0"/>
                    </a:lnTo>
                    <a:lnTo>
                      <a:pt x="7" y="0"/>
                    </a:lnTo>
                    <a:lnTo>
                      <a:pt x="7" y="0"/>
                    </a:lnTo>
                    <a:lnTo>
                      <a:pt x="7" y="0"/>
                    </a:lnTo>
                    <a:lnTo>
                      <a:pt x="7" y="0"/>
                    </a:lnTo>
                    <a:lnTo>
                      <a:pt x="7" y="0"/>
                    </a:lnTo>
                    <a:lnTo>
                      <a:pt x="7" y="0"/>
                    </a:lnTo>
                    <a:lnTo>
                      <a:pt x="7" y="0"/>
                    </a:lnTo>
                    <a:lnTo>
                      <a:pt x="7" y="0"/>
                    </a:lnTo>
                    <a:lnTo>
                      <a:pt x="7" y="0"/>
                    </a:lnTo>
                    <a:lnTo>
                      <a:pt x="7" y="0"/>
                    </a:lnTo>
                    <a:lnTo>
                      <a:pt x="7" y="0"/>
                    </a:lnTo>
                    <a:lnTo>
                      <a:pt x="7" y="0"/>
                    </a:lnTo>
                    <a:lnTo>
                      <a:pt x="7" y="0"/>
                    </a:lnTo>
                    <a:lnTo>
                      <a:pt x="7" y="7"/>
                    </a:lnTo>
                    <a:lnTo>
                      <a:pt x="7" y="7"/>
                    </a:lnTo>
                    <a:lnTo>
                      <a:pt x="7" y="7"/>
                    </a:lnTo>
                    <a:lnTo>
                      <a:pt x="7" y="7"/>
                    </a:lnTo>
                    <a:lnTo>
                      <a:pt x="7" y="7"/>
                    </a:lnTo>
                    <a:lnTo>
                      <a:pt x="0" y="7"/>
                    </a:lnTo>
                    <a:lnTo>
                      <a:pt x="0" y="7"/>
                    </a:lnTo>
                    <a:lnTo>
                      <a:pt x="7" y="7"/>
                    </a:lnTo>
                    <a:lnTo>
                      <a:pt x="7" y="7"/>
                    </a:lnTo>
                    <a:lnTo>
                      <a:pt x="7" y="7"/>
                    </a:lnTo>
                    <a:lnTo>
                      <a:pt x="7" y="7"/>
                    </a:lnTo>
                    <a:lnTo>
                      <a:pt x="7" y="7"/>
                    </a:lnTo>
                    <a:lnTo>
                      <a:pt x="13" y="7"/>
                    </a:lnTo>
                  </a:path>
                </a:pathLst>
              </a:custGeom>
              <a:noFill/>
              <a:ln w="0">
                <a:solidFill>
                  <a:srgbClr val="000000"/>
                </a:solidFill>
                <a:prstDash val="solid"/>
                <a:round/>
                <a:headEnd/>
                <a:tailEnd/>
              </a:ln>
            </p:spPr>
            <p:txBody>
              <a:bodyPr/>
              <a:lstStyle/>
              <a:p>
                <a:endParaRPr lang="en-US" dirty="0"/>
              </a:p>
            </p:txBody>
          </p:sp>
          <p:sp>
            <p:nvSpPr>
              <p:cNvPr id="82367" name="Freeform 14783"/>
              <p:cNvSpPr>
                <a:spLocks/>
              </p:cNvSpPr>
              <p:nvPr/>
            </p:nvSpPr>
            <p:spPr bwMode="auto">
              <a:xfrm>
                <a:off x="1950" y="2620"/>
                <a:ext cx="6" cy="6"/>
              </a:xfrm>
              <a:custGeom>
                <a:avLst/>
                <a:gdLst/>
                <a:ahLst/>
                <a:cxnLst>
                  <a:cxn ang="0">
                    <a:pos x="6" y="6"/>
                  </a:cxn>
                  <a:cxn ang="0">
                    <a:pos x="6" y="6"/>
                  </a:cxn>
                  <a:cxn ang="0">
                    <a:pos x="6" y="6"/>
                  </a:cxn>
                  <a:cxn ang="0">
                    <a:pos x="6" y="6"/>
                  </a:cxn>
                  <a:cxn ang="0">
                    <a:pos x="6" y="6"/>
                  </a:cxn>
                  <a:cxn ang="0">
                    <a:pos x="6" y="6"/>
                  </a:cxn>
                  <a:cxn ang="0">
                    <a:pos x="6" y="6"/>
                  </a:cxn>
                  <a:cxn ang="0">
                    <a:pos x="6" y="0"/>
                  </a:cxn>
                  <a:cxn ang="0">
                    <a:pos x="6" y="0"/>
                  </a:cxn>
                  <a:cxn ang="0">
                    <a:pos x="0" y="0"/>
                  </a:cxn>
                  <a:cxn ang="0">
                    <a:pos x="0" y="0"/>
                  </a:cxn>
                  <a:cxn ang="0">
                    <a:pos x="0" y="0"/>
                  </a:cxn>
                  <a:cxn ang="0">
                    <a:pos x="0" y="0"/>
                  </a:cxn>
                  <a:cxn ang="0">
                    <a:pos x="0" y="6"/>
                  </a:cxn>
                  <a:cxn ang="0">
                    <a:pos x="0" y="6"/>
                  </a:cxn>
                  <a:cxn ang="0">
                    <a:pos x="0" y="6"/>
                  </a:cxn>
                  <a:cxn ang="0">
                    <a:pos x="0" y="6"/>
                  </a:cxn>
                  <a:cxn ang="0">
                    <a:pos x="6" y="6"/>
                  </a:cxn>
                </a:cxnLst>
                <a:rect l="0" t="0" r="r" b="b"/>
                <a:pathLst>
                  <a:path w="6" h="6">
                    <a:moveTo>
                      <a:pt x="6" y="6"/>
                    </a:moveTo>
                    <a:lnTo>
                      <a:pt x="6" y="6"/>
                    </a:lnTo>
                    <a:lnTo>
                      <a:pt x="6" y="6"/>
                    </a:lnTo>
                    <a:lnTo>
                      <a:pt x="6" y="6"/>
                    </a:lnTo>
                    <a:lnTo>
                      <a:pt x="6" y="6"/>
                    </a:lnTo>
                    <a:lnTo>
                      <a:pt x="6" y="6"/>
                    </a:lnTo>
                    <a:lnTo>
                      <a:pt x="6" y="6"/>
                    </a:lnTo>
                    <a:lnTo>
                      <a:pt x="6" y="0"/>
                    </a:lnTo>
                    <a:lnTo>
                      <a:pt x="6" y="0"/>
                    </a:lnTo>
                    <a:lnTo>
                      <a:pt x="0" y="0"/>
                    </a:lnTo>
                    <a:lnTo>
                      <a:pt x="0" y="0"/>
                    </a:lnTo>
                    <a:lnTo>
                      <a:pt x="0" y="0"/>
                    </a:lnTo>
                    <a:lnTo>
                      <a:pt x="0" y="0"/>
                    </a:lnTo>
                    <a:lnTo>
                      <a:pt x="0" y="6"/>
                    </a:lnTo>
                    <a:lnTo>
                      <a:pt x="0" y="6"/>
                    </a:lnTo>
                    <a:lnTo>
                      <a:pt x="0" y="6"/>
                    </a:lnTo>
                    <a:lnTo>
                      <a:pt x="0" y="6"/>
                    </a:lnTo>
                    <a:lnTo>
                      <a:pt x="6" y="6"/>
                    </a:lnTo>
                  </a:path>
                </a:pathLst>
              </a:custGeom>
              <a:noFill/>
              <a:ln w="0">
                <a:solidFill>
                  <a:srgbClr val="000000"/>
                </a:solidFill>
                <a:prstDash val="solid"/>
                <a:round/>
                <a:headEnd/>
                <a:tailEnd/>
              </a:ln>
            </p:spPr>
            <p:txBody>
              <a:bodyPr/>
              <a:lstStyle/>
              <a:p>
                <a:endParaRPr lang="en-US" dirty="0"/>
              </a:p>
            </p:txBody>
          </p:sp>
          <p:sp>
            <p:nvSpPr>
              <p:cNvPr id="82368" name="Freeform 14784"/>
              <p:cNvSpPr>
                <a:spLocks/>
              </p:cNvSpPr>
              <p:nvPr/>
            </p:nvSpPr>
            <p:spPr bwMode="auto">
              <a:xfrm>
                <a:off x="2465" y="2576"/>
                <a:ext cx="7" cy="12"/>
              </a:xfrm>
              <a:custGeom>
                <a:avLst/>
                <a:gdLst/>
                <a:ahLst/>
                <a:cxnLst>
                  <a:cxn ang="0">
                    <a:pos x="7" y="12"/>
                  </a:cxn>
                  <a:cxn ang="0">
                    <a:pos x="7" y="12"/>
                  </a:cxn>
                  <a:cxn ang="0">
                    <a:pos x="7" y="6"/>
                  </a:cxn>
                  <a:cxn ang="0">
                    <a:pos x="7" y="6"/>
                  </a:cxn>
                  <a:cxn ang="0">
                    <a:pos x="7" y="6"/>
                  </a:cxn>
                  <a:cxn ang="0">
                    <a:pos x="7" y="6"/>
                  </a:cxn>
                  <a:cxn ang="0">
                    <a:pos x="7" y="6"/>
                  </a:cxn>
                  <a:cxn ang="0">
                    <a:pos x="7" y="0"/>
                  </a:cxn>
                  <a:cxn ang="0">
                    <a:pos x="7" y="0"/>
                  </a:cxn>
                  <a:cxn ang="0">
                    <a:pos x="7" y="0"/>
                  </a:cxn>
                  <a:cxn ang="0">
                    <a:pos x="7" y="0"/>
                  </a:cxn>
                  <a:cxn ang="0">
                    <a:pos x="7" y="0"/>
                  </a:cxn>
                  <a:cxn ang="0">
                    <a:pos x="7" y="0"/>
                  </a:cxn>
                  <a:cxn ang="0">
                    <a:pos x="7" y="0"/>
                  </a:cxn>
                  <a:cxn ang="0">
                    <a:pos x="0" y="0"/>
                  </a:cxn>
                  <a:cxn ang="0">
                    <a:pos x="0" y="0"/>
                  </a:cxn>
                  <a:cxn ang="0">
                    <a:pos x="0" y="0"/>
                  </a:cxn>
                  <a:cxn ang="0">
                    <a:pos x="0" y="0"/>
                  </a:cxn>
                  <a:cxn ang="0">
                    <a:pos x="0" y="0"/>
                  </a:cxn>
                  <a:cxn ang="0">
                    <a:pos x="7" y="6"/>
                  </a:cxn>
                  <a:cxn ang="0">
                    <a:pos x="7" y="6"/>
                  </a:cxn>
                  <a:cxn ang="0">
                    <a:pos x="7" y="12"/>
                  </a:cxn>
                  <a:cxn ang="0">
                    <a:pos x="7" y="12"/>
                  </a:cxn>
                </a:cxnLst>
                <a:rect l="0" t="0" r="r" b="b"/>
                <a:pathLst>
                  <a:path w="7" h="12">
                    <a:moveTo>
                      <a:pt x="7" y="12"/>
                    </a:moveTo>
                    <a:lnTo>
                      <a:pt x="7" y="12"/>
                    </a:lnTo>
                    <a:lnTo>
                      <a:pt x="7" y="6"/>
                    </a:lnTo>
                    <a:lnTo>
                      <a:pt x="7" y="6"/>
                    </a:lnTo>
                    <a:lnTo>
                      <a:pt x="7" y="6"/>
                    </a:lnTo>
                    <a:lnTo>
                      <a:pt x="7" y="6"/>
                    </a:lnTo>
                    <a:lnTo>
                      <a:pt x="7" y="6"/>
                    </a:lnTo>
                    <a:lnTo>
                      <a:pt x="7" y="0"/>
                    </a:lnTo>
                    <a:lnTo>
                      <a:pt x="7" y="0"/>
                    </a:lnTo>
                    <a:lnTo>
                      <a:pt x="7" y="0"/>
                    </a:lnTo>
                    <a:lnTo>
                      <a:pt x="7" y="0"/>
                    </a:lnTo>
                    <a:lnTo>
                      <a:pt x="7" y="0"/>
                    </a:lnTo>
                    <a:lnTo>
                      <a:pt x="7" y="0"/>
                    </a:lnTo>
                    <a:lnTo>
                      <a:pt x="7" y="0"/>
                    </a:lnTo>
                    <a:lnTo>
                      <a:pt x="0" y="0"/>
                    </a:lnTo>
                    <a:lnTo>
                      <a:pt x="0" y="0"/>
                    </a:lnTo>
                    <a:lnTo>
                      <a:pt x="0" y="0"/>
                    </a:lnTo>
                    <a:lnTo>
                      <a:pt x="0" y="0"/>
                    </a:lnTo>
                    <a:lnTo>
                      <a:pt x="0" y="0"/>
                    </a:lnTo>
                    <a:lnTo>
                      <a:pt x="7" y="6"/>
                    </a:lnTo>
                    <a:lnTo>
                      <a:pt x="7" y="6"/>
                    </a:lnTo>
                    <a:lnTo>
                      <a:pt x="7" y="12"/>
                    </a:lnTo>
                    <a:lnTo>
                      <a:pt x="7" y="12"/>
                    </a:lnTo>
                  </a:path>
                </a:pathLst>
              </a:custGeom>
              <a:noFill/>
              <a:ln w="0">
                <a:solidFill>
                  <a:srgbClr val="000000"/>
                </a:solidFill>
                <a:prstDash val="solid"/>
                <a:round/>
                <a:headEnd/>
                <a:tailEnd/>
              </a:ln>
            </p:spPr>
            <p:txBody>
              <a:bodyPr/>
              <a:lstStyle/>
              <a:p>
                <a:endParaRPr lang="en-US" dirty="0"/>
              </a:p>
            </p:txBody>
          </p:sp>
          <p:sp>
            <p:nvSpPr>
              <p:cNvPr id="82369" name="Freeform 14785"/>
              <p:cNvSpPr>
                <a:spLocks/>
              </p:cNvSpPr>
              <p:nvPr/>
            </p:nvSpPr>
            <p:spPr bwMode="auto">
              <a:xfrm>
                <a:off x="2465" y="2400"/>
                <a:ext cx="13" cy="12"/>
              </a:xfrm>
              <a:custGeom>
                <a:avLst/>
                <a:gdLst/>
                <a:ahLst/>
                <a:cxnLst>
                  <a:cxn ang="0">
                    <a:pos x="7" y="12"/>
                  </a:cxn>
                  <a:cxn ang="0">
                    <a:pos x="7" y="12"/>
                  </a:cxn>
                  <a:cxn ang="0">
                    <a:pos x="7" y="6"/>
                  </a:cxn>
                  <a:cxn ang="0">
                    <a:pos x="7" y="6"/>
                  </a:cxn>
                  <a:cxn ang="0">
                    <a:pos x="7" y="6"/>
                  </a:cxn>
                  <a:cxn ang="0">
                    <a:pos x="7" y="6"/>
                  </a:cxn>
                  <a:cxn ang="0">
                    <a:pos x="7" y="6"/>
                  </a:cxn>
                  <a:cxn ang="0">
                    <a:pos x="7" y="6"/>
                  </a:cxn>
                  <a:cxn ang="0">
                    <a:pos x="7" y="6"/>
                  </a:cxn>
                  <a:cxn ang="0">
                    <a:pos x="7" y="6"/>
                  </a:cxn>
                  <a:cxn ang="0">
                    <a:pos x="7" y="6"/>
                  </a:cxn>
                  <a:cxn ang="0">
                    <a:pos x="7" y="6"/>
                  </a:cxn>
                  <a:cxn ang="0">
                    <a:pos x="13" y="6"/>
                  </a:cxn>
                  <a:cxn ang="0">
                    <a:pos x="13" y="6"/>
                  </a:cxn>
                  <a:cxn ang="0">
                    <a:pos x="13" y="6"/>
                  </a:cxn>
                  <a:cxn ang="0">
                    <a:pos x="13" y="6"/>
                  </a:cxn>
                  <a:cxn ang="0">
                    <a:pos x="7" y="6"/>
                  </a:cxn>
                  <a:cxn ang="0">
                    <a:pos x="7" y="6"/>
                  </a:cxn>
                  <a:cxn ang="0">
                    <a:pos x="7" y="6"/>
                  </a:cxn>
                  <a:cxn ang="0">
                    <a:pos x="7" y="6"/>
                  </a:cxn>
                  <a:cxn ang="0">
                    <a:pos x="7" y="6"/>
                  </a:cxn>
                  <a:cxn ang="0">
                    <a:pos x="7" y="6"/>
                  </a:cxn>
                  <a:cxn ang="0">
                    <a:pos x="7" y="6"/>
                  </a:cxn>
                  <a:cxn ang="0">
                    <a:pos x="7" y="6"/>
                  </a:cxn>
                  <a:cxn ang="0">
                    <a:pos x="7" y="6"/>
                  </a:cxn>
                  <a:cxn ang="0">
                    <a:pos x="7" y="6"/>
                  </a:cxn>
                  <a:cxn ang="0">
                    <a:pos x="7" y="6"/>
                  </a:cxn>
                  <a:cxn ang="0">
                    <a:pos x="7" y="6"/>
                  </a:cxn>
                  <a:cxn ang="0">
                    <a:pos x="7" y="6"/>
                  </a:cxn>
                  <a:cxn ang="0">
                    <a:pos x="0" y="6"/>
                  </a:cxn>
                  <a:cxn ang="0">
                    <a:pos x="0" y="6"/>
                  </a:cxn>
                  <a:cxn ang="0">
                    <a:pos x="0" y="6"/>
                  </a:cxn>
                  <a:cxn ang="0">
                    <a:pos x="0" y="6"/>
                  </a:cxn>
                  <a:cxn ang="0">
                    <a:pos x="0" y="0"/>
                  </a:cxn>
                  <a:cxn ang="0">
                    <a:pos x="0" y="0"/>
                  </a:cxn>
                  <a:cxn ang="0">
                    <a:pos x="0" y="6"/>
                  </a:cxn>
                  <a:cxn ang="0">
                    <a:pos x="0" y="6"/>
                  </a:cxn>
                  <a:cxn ang="0">
                    <a:pos x="0" y="6"/>
                  </a:cxn>
                  <a:cxn ang="0">
                    <a:pos x="0" y="6"/>
                  </a:cxn>
                  <a:cxn ang="0">
                    <a:pos x="0" y="6"/>
                  </a:cxn>
                  <a:cxn ang="0">
                    <a:pos x="0" y="6"/>
                  </a:cxn>
                  <a:cxn ang="0">
                    <a:pos x="0" y="6"/>
                  </a:cxn>
                  <a:cxn ang="0">
                    <a:pos x="0" y="6"/>
                  </a:cxn>
                  <a:cxn ang="0">
                    <a:pos x="0" y="6"/>
                  </a:cxn>
                  <a:cxn ang="0">
                    <a:pos x="7" y="6"/>
                  </a:cxn>
                  <a:cxn ang="0">
                    <a:pos x="7" y="6"/>
                  </a:cxn>
                  <a:cxn ang="0">
                    <a:pos x="7" y="12"/>
                  </a:cxn>
                </a:cxnLst>
                <a:rect l="0" t="0" r="r" b="b"/>
                <a:pathLst>
                  <a:path w="13" h="12">
                    <a:moveTo>
                      <a:pt x="7" y="12"/>
                    </a:moveTo>
                    <a:lnTo>
                      <a:pt x="7" y="12"/>
                    </a:lnTo>
                    <a:lnTo>
                      <a:pt x="7" y="6"/>
                    </a:lnTo>
                    <a:lnTo>
                      <a:pt x="7" y="6"/>
                    </a:lnTo>
                    <a:lnTo>
                      <a:pt x="7" y="6"/>
                    </a:lnTo>
                    <a:lnTo>
                      <a:pt x="7" y="6"/>
                    </a:lnTo>
                    <a:lnTo>
                      <a:pt x="7" y="6"/>
                    </a:lnTo>
                    <a:lnTo>
                      <a:pt x="7" y="6"/>
                    </a:lnTo>
                    <a:lnTo>
                      <a:pt x="7" y="6"/>
                    </a:lnTo>
                    <a:lnTo>
                      <a:pt x="7" y="6"/>
                    </a:lnTo>
                    <a:lnTo>
                      <a:pt x="7" y="6"/>
                    </a:lnTo>
                    <a:lnTo>
                      <a:pt x="7" y="6"/>
                    </a:lnTo>
                    <a:lnTo>
                      <a:pt x="13" y="6"/>
                    </a:lnTo>
                    <a:lnTo>
                      <a:pt x="13" y="6"/>
                    </a:lnTo>
                    <a:lnTo>
                      <a:pt x="13" y="6"/>
                    </a:lnTo>
                    <a:lnTo>
                      <a:pt x="13" y="6"/>
                    </a:lnTo>
                    <a:lnTo>
                      <a:pt x="7" y="6"/>
                    </a:lnTo>
                    <a:lnTo>
                      <a:pt x="7" y="6"/>
                    </a:lnTo>
                    <a:lnTo>
                      <a:pt x="7" y="6"/>
                    </a:lnTo>
                    <a:lnTo>
                      <a:pt x="7" y="6"/>
                    </a:lnTo>
                    <a:lnTo>
                      <a:pt x="7" y="6"/>
                    </a:lnTo>
                    <a:lnTo>
                      <a:pt x="7" y="6"/>
                    </a:lnTo>
                    <a:lnTo>
                      <a:pt x="7" y="6"/>
                    </a:lnTo>
                    <a:lnTo>
                      <a:pt x="7" y="6"/>
                    </a:lnTo>
                    <a:lnTo>
                      <a:pt x="7" y="6"/>
                    </a:lnTo>
                    <a:lnTo>
                      <a:pt x="7" y="6"/>
                    </a:lnTo>
                    <a:lnTo>
                      <a:pt x="7" y="6"/>
                    </a:lnTo>
                    <a:lnTo>
                      <a:pt x="7" y="6"/>
                    </a:lnTo>
                    <a:lnTo>
                      <a:pt x="7" y="6"/>
                    </a:lnTo>
                    <a:lnTo>
                      <a:pt x="0" y="6"/>
                    </a:lnTo>
                    <a:lnTo>
                      <a:pt x="0" y="6"/>
                    </a:lnTo>
                    <a:lnTo>
                      <a:pt x="0" y="6"/>
                    </a:lnTo>
                    <a:lnTo>
                      <a:pt x="0" y="6"/>
                    </a:lnTo>
                    <a:lnTo>
                      <a:pt x="0" y="0"/>
                    </a:lnTo>
                    <a:lnTo>
                      <a:pt x="0" y="0"/>
                    </a:lnTo>
                    <a:lnTo>
                      <a:pt x="0" y="6"/>
                    </a:lnTo>
                    <a:lnTo>
                      <a:pt x="0" y="6"/>
                    </a:lnTo>
                    <a:lnTo>
                      <a:pt x="0" y="6"/>
                    </a:lnTo>
                    <a:lnTo>
                      <a:pt x="0" y="6"/>
                    </a:lnTo>
                    <a:lnTo>
                      <a:pt x="0" y="6"/>
                    </a:lnTo>
                    <a:lnTo>
                      <a:pt x="0" y="6"/>
                    </a:lnTo>
                    <a:lnTo>
                      <a:pt x="0" y="6"/>
                    </a:lnTo>
                    <a:lnTo>
                      <a:pt x="0" y="6"/>
                    </a:lnTo>
                    <a:lnTo>
                      <a:pt x="0" y="6"/>
                    </a:lnTo>
                    <a:lnTo>
                      <a:pt x="7" y="6"/>
                    </a:lnTo>
                    <a:lnTo>
                      <a:pt x="7" y="6"/>
                    </a:lnTo>
                    <a:lnTo>
                      <a:pt x="7" y="12"/>
                    </a:lnTo>
                  </a:path>
                </a:pathLst>
              </a:custGeom>
              <a:noFill/>
              <a:ln w="0">
                <a:solidFill>
                  <a:srgbClr val="000000"/>
                </a:solidFill>
                <a:prstDash val="solid"/>
                <a:round/>
                <a:headEnd/>
                <a:tailEnd/>
              </a:ln>
            </p:spPr>
            <p:txBody>
              <a:bodyPr/>
              <a:lstStyle/>
              <a:p>
                <a:endParaRPr lang="en-US" dirty="0"/>
              </a:p>
            </p:txBody>
          </p:sp>
          <p:sp>
            <p:nvSpPr>
              <p:cNvPr id="82370" name="Freeform 14786"/>
              <p:cNvSpPr>
                <a:spLocks/>
              </p:cNvSpPr>
              <p:nvPr/>
            </p:nvSpPr>
            <p:spPr bwMode="auto">
              <a:xfrm>
                <a:off x="1912" y="2626"/>
                <a:ext cx="6" cy="6"/>
              </a:xfrm>
              <a:custGeom>
                <a:avLst/>
                <a:gdLst/>
                <a:ahLst/>
                <a:cxnLst>
                  <a:cxn ang="0">
                    <a:pos x="6" y="6"/>
                  </a:cxn>
                  <a:cxn ang="0">
                    <a:pos x="6" y="6"/>
                  </a:cxn>
                  <a:cxn ang="0">
                    <a:pos x="6" y="6"/>
                  </a:cxn>
                  <a:cxn ang="0">
                    <a:pos x="6" y="0"/>
                  </a:cxn>
                  <a:cxn ang="0">
                    <a:pos x="6" y="0"/>
                  </a:cxn>
                  <a:cxn ang="0">
                    <a:pos x="6" y="0"/>
                  </a:cxn>
                  <a:cxn ang="0">
                    <a:pos x="6" y="0"/>
                  </a:cxn>
                  <a:cxn ang="0">
                    <a:pos x="6" y="0"/>
                  </a:cxn>
                  <a:cxn ang="0">
                    <a:pos x="6" y="0"/>
                  </a:cxn>
                  <a:cxn ang="0">
                    <a:pos x="6"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6" y="0"/>
                  </a:cxn>
                  <a:cxn ang="0">
                    <a:pos x="6" y="0"/>
                  </a:cxn>
                  <a:cxn ang="0">
                    <a:pos x="6" y="6"/>
                  </a:cxn>
                  <a:cxn ang="0">
                    <a:pos x="6" y="6"/>
                  </a:cxn>
                  <a:cxn ang="0">
                    <a:pos x="6" y="6"/>
                  </a:cxn>
                </a:cxnLst>
                <a:rect l="0" t="0" r="r" b="b"/>
                <a:pathLst>
                  <a:path w="6" h="6">
                    <a:moveTo>
                      <a:pt x="6" y="6"/>
                    </a:moveTo>
                    <a:lnTo>
                      <a:pt x="6" y="6"/>
                    </a:lnTo>
                    <a:lnTo>
                      <a:pt x="6" y="6"/>
                    </a:lnTo>
                    <a:lnTo>
                      <a:pt x="6" y="0"/>
                    </a:lnTo>
                    <a:lnTo>
                      <a:pt x="6" y="0"/>
                    </a:lnTo>
                    <a:lnTo>
                      <a:pt x="6" y="0"/>
                    </a:lnTo>
                    <a:lnTo>
                      <a:pt x="6" y="0"/>
                    </a:lnTo>
                    <a:lnTo>
                      <a:pt x="6" y="0"/>
                    </a:lnTo>
                    <a:lnTo>
                      <a:pt x="6" y="0"/>
                    </a:lnTo>
                    <a:lnTo>
                      <a:pt x="6"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6" y="0"/>
                    </a:lnTo>
                    <a:lnTo>
                      <a:pt x="6" y="0"/>
                    </a:lnTo>
                    <a:lnTo>
                      <a:pt x="6" y="6"/>
                    </a:lnTo>
                    <a:lnTo>
                      <a:pt x="6" y="6"/>
                    </a:lnTo>
                    <a:lnTo>
                      <a:pt x="6" y="6"/>
                    </a:lnTo>
                  </a:path>
                </a:pathLst>
              </a:custGeom>
              <a:noFill/>
              <a:ln w="0">
                <a:solidFill>
                  <a:srgbClr val="000000"/>
                </a:solidFill>
                <a:prstDash val="solid"/>
                <a:round/>
                <a:headEnd/>
                <a:tailEnd/>
              </a:ln>
            </p:spPr>
            <p:txBody>
              <a:bodyPr/>
              <a:lstStyle/>
              <a:p>
                <a:endParaRPr lang="en-US" dirty="0"/>
              </a:p>
            </p:txBody>
          </p:sp>
          <p:sp>
            <p:nvSpPr>
              <p:cNvPr id="82371" name="Freeform 14787"/>
              <p:cNvSpPr>
                <a:spLocks/>
              </p:cNvSpPr>
              <p:nvPr/>
            </p:nvSpPr>
            <p:spPr bwMode="auto">
              <a:xfrm>
                <a:off x="868" y="2972"/>
                <a:ext cx="6" cy="13"/>
              </a:xfrm>
              <a:custGeom>
                <a:avLst/>
                <a:gdLst/>
                <a:ahLst/>
                <a:cxnLst>
                  <a:cxn ang="0">
                    <a:pos x="0" y="13"/>
                  </a:cxn>
                  <a:cxn ang="0">
                    <a:pos x="0" y="13"/>
                  </a:cxn>
                  <a:cxn ang="0">
                    <a:pos x="6" y="6"/>
                  </a:cxn>
                  <a:cxn ang="0">
                    <a:pos x="6" y="6"/>
                  </a:cxn>
                  <a:cxn ang="0">
                    <a:pos x="6" y="6"/>
                  </a:cxn>
                  <a:cxn ang="0">
                    <a:pos x="6" y="6"/>
                  </a:cxn>
                  <a:cxn ang="0">
                    <a:pos x="6" y="6"/>
                  </a:cxn>
                  <a:cxn ang="0">
                    <a:pos x="6" y="0"/>
                  </a:cxn>
                  <a:cxn ang="0">
                    <a:pos x="0" y="0"/>
                  </a:cxn>
                  <a:cxn ang="0">
                    <a:pos x="0" y="0"/>
                  </a:cxn>
                  <a:cxn ang="0">
                    <a:pos x="0" y="0"/>
                  </a:cxn>
                  <a:cxn ang="0">
                    <a:pos x="0" y="0"/>
                  </a:cxn>
                  <a:cxn ang="0">
                    <a:pos x="0" y="6"/>
                  </a:cxn>
                  <a:cxn ang="0">
                    <a:pos x="0" y="6"/>
                  </a:cxn>
                  <a:cxn ang="0">
                    <a:pos x="0" y="6"/>
                  </a:cxn>
                  <a:cxn ang="0">
                    <a:pos x="0" y="6"/>
                  </a:cxn>
                  <a:cxn ang="0">
                    <a:pos x="0" y="13"/>
                  </a:cxn>
                  <a:cxn ang="0">
                    <a:pos x="0" y="13"/>
                  </a:cxn>
                </a:cxnLst>
                <a:rect l="0" t="0" r="r" b="b"/>
                <a:pathLst>
                  <a:path w="6" h="13">
                    <a:moveTo>
                      <a:pt x="0" y="13"/>
                    </a:moveTo>
                    <a:lnTo>
                      <a:pt x="0" y="13"/>
                    </a:lnTo>
                    <a:lnTo>
                      <a:pt x="6" y="6"/>
                    </a:lnTo>
                    <a:lnTo>
                      <a:pt x="6" y="6"/>
                    </a:lnTo>
                    <a:lnTo>
                      <a:pt x="6" y="6"/>
                    </a:lnTo>
                    <a:lnTo>
                      <a:pt x="6" y="6"/>
                    </a:lnTo>
                    <a:lnTo>
                      <a:pt x="6" y="6"/>
                    </a:lnTo>
                    <a:lnTo>
                      <a:pt x="6" y="0"/>
                    </a:lnTo>
                    <a:lnTo>
                      <a:pt x="0" y="0"/>
                    </a:lnTo>
                    <a:lnTo>
                      <a:pt x="0" y="0"/>
                    </a:lnTo>
                    <a:lnTo>
                      <a:pt x="0" y="0"/>
                    </a:lnTo>
                    <a:lnTo>
                      <a:pt x="0" y="0"/>
                    </a:lnTo>
                    <a:lnTo>
                      <a:pt x="0" y="6"/>
                    </a:lnTo>
                    <a:lnTo>
                      <a:pt x="0" y="6"/>
                    </a:lnTo>
                    <a:lnTo>
                      <a:pt x="0" y="6"/>
                    </a:lnTo>
                    <a:lnTo>
                      <a:pt x="0" y="6"/>
                    </a:lnTo>
                    <a:lnTo>
                      <a:pt x="0" y="13"/>
                    </a:lnTo>
                    <a:lnTo>
                      <a:pt x="0" y="13"/>
                    </a:lnTo>
                  </a:path>
                </a:pathLst>
              </a:custGeom>
              <a:noFill/>
              <a:ln w="0">
                <a:solidFill>
                  <a:srgbClr val="000000"/>
                </a:solidFill>
                <a:prstDash val="solid"/>
                <a:round/>
                <a:headEnd/>
                <a:tailEnd/>
              </a:ln>
            </p:spPr>
            <p:txBody>
              <a:bodyPr/>
              <a:lstStyle/>
              <a:p>
                <a:endParaRPr lang="en-US" dirty="0"/>
              </a:p>
            </p:txBody>
          </p:sp>
        </p:grpSp>
        <p:grpSp>
          <p:nvGrpSpPr>
            <p:cNvPr id="18" name="Group 14788"/>
            <p:cNvGrpSpPr>
              <a:grpSpLocks/>
            </p:cNvGrpSpPr>
            <p:nvPr/>
          </p:nvGrpSpPr>
          <p:grpSpPr bwMode="auto">
            <a:xfrm>
              <a:off x="667" y="343"/>
              <a:ext cx="1836" cy="3214"/>
              <a:chOff x="667" y="343"/>
              <a:chExt cx="1836" cy="3214"/>
            </a:xfrm>
          </p:grpSpPr>
          <p:sp>
            <p:nvSpPr>
              <p:cNvPr id="82373" name="Freeform 14789"/>
              <p:cNvSpPr>
                <a:spLocks/>
              </p:cNvSpPr>
              <p:nvPr/>
            </p:nvSpPr>
            <p:spPr bwMode="auto">
              <a:xfrm>
                <a:off x="862" y="2997"/>
                <a:ext cx="6" cy="19"/>
              </a:xfrm>
              <a:custGeom>
                <a:avLst/>
                <a:gdLst/>
                <a:ahLst/>
                <a:cxnLst>
                  <a:cxn ang="0">
                    <a:pos x="6" y="7"/>
                  </a:cxn>
                  <a:cxn ang="0">
                    <a:pos x="6" y="7"/>
                  </a:cxn>
                  <a:cxn ang="0">
                    <a:pos x="6" y="7"/>
                  </a:cxn>
                  <a:cxn ang="0">
                    <a:pos x="6" y="7"/>
                  </a:cxn>
                  <a:cxn ang="0">
                    <a:pos x="6" y="0"/>
                  </a:cxn>
                  <a:cxn ang="0">
                    <a:pos x="6" y="0"/>
                  </a:cxn>
                  <a:cxn ang="0">
                    <a:pos x="6" y="0"/>
                  </a:cxn>
                  <a:cxn ang="0">
                    <a:pos x="6" y="0"/>
                  </a:cxn>
                  <a:cxn ang="0">
                    <a:pos x="6" y="0"/>
                  </a:cxn>
                  <a:cxn ang="0">
                    <a:pos x="6" y="0"/>
                  </a:cxn>
                  <a:cxn ang="0">
                    <a:pos x="6" y="0"/>
                  </a:cxn>
                  <a:cxn ang="0">
                    <a:pos x="6" y="0"/>
                  </a:cxn>
                  <a:cxn ang="0">
                    <a:pos x="6" y="7"/>
                  </a:cxn>
                  <a:cxn ang="0">
                    <a:pos x="0" y="13"/>
                  </a:cxn>
                  <a:cxn ang="0">
                    <a:pos x="0" y="13"/>
                  </a:cxn>
                  <a:cxn ang="0">
                    <a:pos x="0" y="13"/>
                  </a:cxn>
                  <a:cxn ang="0">
                    <a:pos x="0" y="13"/>
                  </a:cxn>
                  <a:cxn ang="0">
                    <a:pos x="0" y="19"/>
                  </a:cxn>
                  <a:cxn ang="0">
                    <a:pos x="0" y="19"/>
                  </a:cxn>
                  <a:cxn ang="0">
                    <a:pos x="0" y="19"/>
                  </a:cxn>
                  <a:cxn ang="0">
                    <a:pos x="6" y="13"/>
                  </a:cxn>
                  <a:cxn ang="0">
                    <a:pos x="6" y="13"/>
                  </a:cxn>
                  <a:cxn ang="0">
                    <a:pos x="6" y="13"/>
                  </a:cxn>
                  <a:cxn ang="0">
                    <a:pos x="6" y="13"/>
                  </a:cxn>
                  <a:cxn ang="0">
                    <a:pos x="6" y="13"/>
                  </a:cxn>
                  <a:cxn ang="0">
                    <a:pos x="6" y="7"/>
                  </a:cxn>
                  <a:cxn ang="0">
                    <a:pos x="6" y="7"/>
                  </a:cxn>
                  <a:cxn ang="0">
                    <a:pos x="6" y="7"/>
                  </a:cxn>
                  <a:cxn ang="0">
                    <a:pos x="6" y="7"/>
                  </a:cxn>
                </a:cxnLst>
                <a:rect l="0" t="0" r="r" b="b"/>
                <a:pathLst>
                  <a:path w="6" h="19">
                    <a:moveTo>
                      <a:pt x="6" y="7"/>
                    </a:moveTo>
                    <a:lnTo>
                      <a:pt x="6" y="7"/>
                    </a:lnTo>
                    <a:lnTo>
                      <a:pt x="6" y="7"/>
                    </a:lnTo>
                    <a:lnTo>
                      <a:pt x="6" y="7"/>
                    </a:lnTo>
                    <a:lnTo>
                      <a:pt x="6" y="0"/>
                    </a:lnTo>
                    <a:lnTo>
                      <a:pt x="6" y="0"/>
                    </a:lnTo>
                    <a:lnTo>
                      <a:pt x="6" y="0"/>
                    </a:lnTo>
                    <a:lnTo>
                      <a:pt x="6" y="0"/>
                    </a:lnTo>
                    <a:lnTo>
                      <a:pt x="6" y="0"/>
                    </a:lnTo>
                    <a:lnTo>
                      <a:pt x="6" y="0"/>
                    </a:lnTo>
                    <a:lnTo>
                      <a:pt x="6" y="0"/>
                    </a:lnTo>
                    <a:lnTo>
                      <a:pt x="6" y="0"/>
                    </a:lnTo>
                    <a:lnTo>
                      <a:pt x="6" y="7"/>
                    </a:lnTo>
                    <a:lnTo>
                      <a:pt x="0" y="13"/>
                    </a:lnTo>
                    <a:lnTo>
                      <a:pt x="0" y="13"/>
                    </a:lnTo>
                    <a:lnTo>
                      <a:pt x="0" y="13"/>
                    </a:lnTo>
                    <a:lnTo>
                      <a:pt x="0" y="13"/>
                    </a:lnTo>
                    <a:lnTo>
                      <a:pt x="0" y="19"/>
                    </a:lnTo>
                    <a:lnTo>
                      <a:pt x="0" y="19"/>
                    </a:lnTo>
                    <a:lnTo>
                      <a:pt x="0" y="19"/>
                    </a:lnTo>
                    <a:lnTo>
                      <a:pt x="6" y="13"/>
                    </a:lnTo>
                    <a:lnTo>
                      <a:pt x="6" y="13"/>
                    </a:lnTo>
                    <a:lnTo>
                      <a:pt x="6" y="13"/>
                    </a:lnTo>
                    <a:lnTo>
                      <a:pt x="6" y="13"/>
                    </a:lnTo>
                    <a:lnTo>
                      <a:pt x="6" y="13"/>
                    </a:lnTo>
                    <a:lnTo>
                      <a:pt x="6" y="7"/>
                    </a:lnTo>
                    <a:lnTo>
                      <a:pt x="6" y="7"/>
                    </a:lnTo>
                    <a:lnTo>
                      <a:pt x="6" y="7"/>
                    </a:lnTo>
                    <a:lnTo>
                      <a:pt x="6" y="7"/>
                    </a:lnTo>
                  </a:path>
                </a:pathLst>
              </a:custGeom>
              <a:noFill/>
              <a:ln w="0">
                <a:solidFill>
                  <a:srgbClr val="000000"/>
                </a:solidFill>
                <a:prstDash val="solid"/>
                <a:round/>
                <a:headEnd/>
                <a:tailEnd/>
              </a:ln>
            </p:spPr>
            <p:txBody>
              <a:bodyPr/>
              <a:lstStyle/>
              <a:p>
                <a:endParaRPr lang="en-US" dirty="0"/>
              </a:p>
            </p:txBody>
          </p:sp>
          <p:sp>
            <p:nvSpPr>
              <p:cNvPr id="82374" name="Freeform 14790"/>
              <p:cNvSpPr>
                <a:spLocks/>
              </p:cNvSpPr>
              <p:nvPr/>
            </p:nvSpPr>
            <p:spPr bwMode="auto">
              <a:xfrm>
                <a:off x="1069" y="2783"/>
                <a:ext cx="13" cy="7"/>
              </a:xfrm>
              <a:custGeom>
                <a:avLst/>
                <a:gdLst/>
                <a:ahLst/>
                <a:cxnLst>
                  <a:cxn ang="0">
                    <a:pos x="13" y="0"/>
                  </a:cxn>
                  <a:cxn ang="0">
                    <a:pos x="6" y="0"/>
                  </a:cxn>
                  <a:cxn ang="0">
                    <a:pos x="6" y="0"/>
                  </a:cxn>
                  <a:cxn ang="0">
                    <a:pos x="6" y="0"/>
                  </a:cxn>
                  <a:cxn ang="0">
                    <a:pos x="6" y="0"/>
                  </a:cxn>
                  <a:cxn ang="0">
                    <a:pos x="6" y="0"/>
                  </a:cxn>
                  <a:cxn ang="0">
                    <a:pos x="6" y="0"/>
                  </a:cxn>
                  <a:cxn ang="0">
                    <a:pos x="6" y="0"/>
                  </a:cxn>
                  <a:cxn ang="0">
                    <a:pos x="6" y="0"/>
                  </a:cxn>
                  <a:cxn ang="0">
                    <a:pos x="0" y="0"/>
                  </a:cxn>
                  <a:cxn ang="0">
                    <a:pos x="0" y="0"/>
                  </a:cxn>
                  <a:cxn ang="0">
                    <a:pos x="0" y="0"/>
                  </a:cxn>
                  <a:cxn ang="0">
                    <a:pos x="0" y="0"/>
                  </a:cxn>
                  <a:cxn ang="0">
                    <a:pos x="6" y="0"/>
                  </a:cxn>
                  <a:cxn ang="0">
                    <a:pos x="6" y="7"/>
                  </a:cxn>
                  <a:cxn ang="0">
                    <a:pos x="6" y="7"/>
                  </a:cxn>
                  <a:cxn ang="0">
                    <a:pos x="6" y="0"/>
                  </a:cxn>
                  <a:cxn ang="0">
                    <a:pos x="6" y="0"/>
                  </a:cxn>
                  <a:cxn ang="0">
                    <a:pos x="13" y="0"/>
                  </a:cxn>
                  <a:cxn ang="0">
                    <a:pos x="13" y="0"/>
                  </a:cxn>
                  <a:cxn ang="0">
                    <a:pos x="13" y="0"/>
                  </a:cxn>
                </a:cxnLst>
                <a:rect l="0" t="0" r="r" b="b"/>
                <a:pathLst>
                  <a:path w="13" h="7">
                    <a:moveTo>
                      <a:pt x="13" y="0"/>
                    </a:moveTo>
                    <a:lnTo>
                      <a:pt x="6" y="0"/>
                    </a:lnTo>
                    <a:lnTo>
                      <a:pt x="6" y="0"/>
                    </a:lnTo>
                    <a:lnTo>
                      <a:pt x="6" y="0"/>
                    </a:lnTo>
                    <a:lnTo>
                      <a:pt x="6" y="0"/>
                    </a:lnTo>
                    <a:lnTo>
                      <a:pt x="6" y="0"/>
                    </a:lnTo>
                    <a:lnTo>
                      <a:pt x="6" y="0"/>
                    </a:lnTo>
                    <a:lnTo>
                      <a:pt x="6" y="0"/>
                    </a:lnTo>
                    <a:lnTo>
                      <a:pt x="6" y="0"/>
                    </a:lnTo>
                    <a:lnTo>
                      <a:pt x="0" y="0"/>
                    </a:lnTo>
                    <a:lnTo>
                      <a:pt x="0" y="0"/>
                    </a:lnTo>
                    <a:lnTo>
                      <a:pt x="0" y="0"/>
                    </a:lnTo>
                    <a:lnTo>
                      <a:pt x="0" y="0"/>
                    </a:lnTo>
                    <a:lnTo>
                      <a:pt x="6" y="0"/>
                    </a:lnTo>
                    <a:lnTo>
                      <a:pt x="6" y="7"/>
                    </a:lnTo>
                    <a:lnTo>
                      <a:pt x="6" y="7"/>
                    </a:lnTo>
                    <a:lnTo>
                      <a:pt x="6" y="0"/>
                    </a:lnTo>
                    <a:lnTo>
                      <a:pt x="6" y="0"/>
                    </a:lnTo>
                    <a:lnTo>
                      <a:pt x="13" y="0"/>
                    </a:lnTo>
                    <a:lnTo>
                      <a:pt x="13" y="0"/>
                    </a:lnTo>
                    <a:lnTo>
                      <a:pt x="13" y="0"/>
                    </a:lnTo>
                  </a:path>
                </a:pathLst>
              </a:custGeom>
              <a:noFill/>
              <a:ln w="0">
                <a:solidFill>
                  <a:srgbClr val="000000"/>
                </a:solidFill>
                <a:prstDash val="solid"/>
                <a:round/>
                <a:headEnd/>
                <a:tailEnd/>
              </a:ln>
            </p:spPr>
            <p:txBody>
              <a:bodyPr/>
              <a:lstStyle/>
              <a:p>
                <a:endParaRPr lang="en-US" dirty="0"/>
              </a:p>
            </p:txBody>
          </p:sp>
          <p:sp>
            <p:nvSpPr>
              <p:cNvPr id="82375" name="Freeform 14791"/>
              <p:cNvSpPr>
                <a:spLocks/>
              </p:cNvSpPr>
              <p:nvPr/>
            </p:nvSpPr>
            <p:spPr bwMode="auto">
              <a:xfrm>
                <a:off x="1182" y="506"/>
                <a:ext cx="13" cy="7"/>
              </a:xfrm>
              <a:custGeom>
                <a:avLst/>
                <a:gdLst/>
                <a:ahLst/>
                <a:cxnLst>
                  <a:cxn ang="0">
                    <a:pos x="7" y="0"/>
                  </a:cxn>
                  <a:cxn ang="0">
                    <a:pos x="7" y="0"/>
                  </a:cxn>
                  <a:cxn ang="0">
                    <a:pos x="7" y="0"/>
                  </a:cxn>
                  <a:cxn ang="0">
                    <a:pos x="7" y="0"/>
                  </a:cxn>
                  <a:cxn ang="0">
                    <a:pos x="7" y="7"/>
                  </a:cxn>
                  <a:cxn ang="0">
                    <a:pos x="7" y="7"/>
                  </a:cxn>
                  <a:cxn ang="0">
                    <a:pos x="0" y="7"/>
                  </a:cxn>
                  <a:cxn ang="0">
                    <a:pos x="0" y="7"/>
                  </a:cxn>
                  <a:cxn ang="0">
                    <a:pos x="7" y="7"/>
                  </a:cxn>
                  <a:cxn ang="0">
                    <a:pos x="7" y="7"/>
                  </a:cxn>
                  <a:cxn ang="0">
                    <a:pos x="7" y="7"/>
                  </a:cxn>
                  <a:cxn ang="0">
                    <a:pos x="7" y="7"/>
                  </a:cxn>
                  <a:cxn ang="0">
                    <a:pos x="7" y="7"/>
                  </a:cxn>
                  <a:cxn ang="0">
                    <a:pos x="13" y="7"/>
                  </a:cxn>
                  <a:cxn ang="0">
                    <a:pos x="13" y="0"/>
                  </a:cxn>
                  <a:cxn ang="0">
                    <a:pos x="13" y="0"/>
                  </a:cxn>
                  <a:cxn ang="0">
                    <a:pos x="7" y="0"/>
                  </a:cxn>
                  <a:cxn ang="0">
                    <a:pos x="7" y="0"/>
                  </a:cxn>
                  <a:cxn ang="0">
                    <a:pos x="7" y="0"/>
                  </a:cxn>
                  <a:cxn ang="0">
                    <a:pos x="7" y="0"/>
                  </a:cxn>
                  <a:cxn ang="0">
                    <a:pos x="7" y="0"/>
                  </a:cxn>
                  <a:cxn ang="0">
                    <a:pos x="7" y="0"/>
                  </a:cxn>
                </a:cxnLst>
                <a:rect l="0" t="0" r="r" b="b"/>
                <a:pathLst>
                  <a:path w="13" h="7">
                    <a:moveTo>
                      <a:pt x="7" y="0"/>
                    </a:moveTo>
                    <a:lnTo>
                      <a:pt x="7" y="0"/>
                    </a:lnTo>
                    <a:lnTo>
                      <a:pt x="7" y="0"/>
                    </a:lnTo>
                    <a:lnTo>
                      <a:pt x="7" y="0"/>
                    </a:lnTo>
                    <a:lnTo>
                      <a:pt x="7" y="7"/>
                    </a:lnTo>
                    <a:lnTo>
                      <a:pt x="7" y="7"/>
                    </a:lnTo>
                    <a:lnTo>
                      <a:pt x="0" y="7"/>
                    </a:lnTo>
                    <a:lnTo>
                      <a:pt x="0" y="7"/>
                    </a:lnTo>
                    <a:lnTo>
                      <a:pt x="7" y="7"/>
                    </a:lnTo>
                    <a:lnTo>
                      <a:pt x="7" y="7"/>
                    </a:lnTo>
                    <a:lnTo>
                      <a:pt x="7" y="7"/>
                    </a:lnTo>
                    <a:lnTo>
                      <a:pt x="7" y="7"/>
                    </a:lnTo>
                    <a:lnTo>
                      <a:pt x="7" y="7"/>
                    </a:lnTo>
                    <a:lnTo>
                      <a:pt x="13" y="7"/>
                    </a:lnTo>
                    <a:lnTo>
                      <a:pt x="13" y="0"/>
                    </a:lnTo>
                    <a:lnTo>
                      <a:pt x="13" y="0"/>
                    </a:lnTo>
                    <a:lnTo>
                      <a:pt x="7" y="0"/>
                    </a:lnTo>
                    <a:lnTo>
                      <a:pt x="7" y="0"/>
                    </a:lnTo>
                    <a:lnTo>
                      <a:pt x="7" y="0"/>
                    </a:lnTo>
                    <a:lnTo>
                      <a:pt x="7" y="0"/>
                    </a:lnTo>
                    <a:lnTo>
                      <a:pt x="7" y="0"/>
                    </a:lnTo>
                    <a:lnTo>
                      <a:pt x="7" y="0"/>
                    </a:lnTo>
                  </a:path>
                </a:pathLst>
              </a:custGeom>
              <a:noFill/>
              <a:ln w="0">
                <a:solidFill>
                  <a:srgbClr val="000000"/>
                </a:solidFill>
                <a:prstDash val="solid"/>
                <a:round/>
                <a:headEnd/>
                <a:tailEnd/>
              </a:ln>
            </p:spPr>
            <p:txBody>
              <a:bodyPr/>
              <a:lstStyle/>
              <a:p>
                <a:endParaRPr lang="en-US" dirty="0"/>
              </a:p>
            </p:txBody>
          </p:sp>
          <p:sp>
            <p:nvSpPr>
              <p:cNvPr id="82376" name="Freeform 14792"/>
              <p:cNvSpPr>
                <a:spLocks/>
              </p:cNvSpPr>
              <p:nvPr/>
            </p:nvSpPr>
            <p:spPr bwMode="auto">
              <a:xfrm>
                <a:off x="1384" y="815"/>
                <a:ext cx="12" cy="6"/>
              </a:xfrm>
              <a:custGeom>
                <a:avLst/>
                <a:gdLst/>
                <a:ahLst/>
                <a:cxnLst>
                  <a:cxn ang="0">
                    <a:pos x="0" y="6"/>
                  </a:cxn>
                  <a:cxn ang="0">
                    <a:pos x="0" y="6"/>
                  </a:cxn>
                  <a:cxn ang="0">
                    <a:pos x="6" y="6"/>
                  </a:cxn>
                  <a:cxn ang="0">
                    <a:pos x="6" y="6"/>
                  </a:cxn>
                  <a:cxn ang="0">
                    <a:pos x="6" y="6"/>
                  </a:cxn>
                  <a:cxn ang="0">
                    <a:pos x="12" y="6"/>
                  </a:cxn>
                  <a:cxn ang="0">
                    <a:pos x="12" y="6"/>
                  </a:cxn>
                  <a:cxn ang="0">
                    <a:pos x="6" y="6"/>
                  </a:cxn>
                  <a:cxn ang="0">
                    <a:pos x="6" y="0"/>
                  </a:cxn>
                  <a:cxn ang="0">
                    <a:pos x="6" y="0"/>
                  </a:cxn>
                  <a:cxn ang="0">
                    <a:pos x="6" y="0"/>
                  </a:cxn>
                  <a:cxn ang="0">
                    <a:pos x="6" y="0"/>
                  </a:cxn>
                  <a:cxn ang="0">
                    <a:pos x="6" y="0"/>
                  </a:cxn>
                  <a:cxn ang="0">
                    <a:pos x="6" y="0"/>
                  </a:cxn>
                  <a:cxn ang="0">
                    <a:pos x="6" y="0"/>
                  </a:cxn>
                  <a:cxn ang="0">
                    <a:pos x="6" y="0"/>
                  </a:cxn>
                  <a:cxn ang="0">
                    <a:pos x="6" y="0"/>
                  </a:cxn>
                  <a:cxn ang="0">
                    <a:pos x="6" y="0"/>
                  </a:cxn>
                  <a:cxn ang="0">
                    <a:pos x="6" y="0"/>
                  </a:cxn>
                  <a:cxn ang="0">
                    <a:pos x="6" y="0"/>
                  </a:cxn>
                  <a:cxn ang="0">
                    <a:pos x="6" y="0"/>
                  </a:cxn>
                  <a:cxn ang="0">
                    <a:pos x="6" y="0"/>
                  </a:cxn>
                  <a:cxn ang="0">
                    <a:pos x="6" y="0"/>
                  </a:cxn>
                  <a:cxn ang="0">
                    <a:pos x="6" y="0"/>
                  </a:cxn>
                  <a:cxn ang="0">
                    <a:pos x="6" y="0"/>
                  </a:cxn>
                  <a:cxn ang="0">
                    <a:pos x="6" y="0"/>
                  </a:cxn>
                  <a:cxn ang="0">
                    <a:pos x="0" y="0"/>
                  </a:cxn>
                  <a:cxn ang="0">
                    <a:pos x="0" y="0"/>
                  </a:cxn>
                  <a:cxn ang="0">
                    <a:pos x="0" y="0"/>
                  </a:cxn>
                  <a:cxn ang="0">
                    <a:pos x="0" y="0"/>
                  </a:cxn>
                  <a:cxn ang="0">
                    <a:pos x="0" y="0"/>
                  </a:cxn>
                  <a:cxn ang="0">
                    <a:pos x="0" y="0"/>
                  </a:cxn>
                  <a:cxn ang="0">
                    <a:pos x="0" y="0"/>
                  </a:cxn>
                  <a:cxn ang="0">
                    <a:pos x="0" y="6"/>
                  </a:cxn>
                  <a:cxn ang="0">
                    <a:pos x="0" y="6"/>
                  </a:cxn>
                  <a:cxn ang="0">
                    <a:pos x="0" y="6"/>
                  </a:cxn>
                </a:cxnLst>
                <a:rect l="0" t="0" r="r" b="b"/>
                <a:pathLst>
                  <a:path w="12" h="6">
                    <a:moveTo>
                      <a:pt x="0" y="6"/>
                    </a:moveTo>
                    <a:lnTo>
                      <a:pt x="0" y="6"/>
                    </a:lnTo>
                    <a:lnTo>
                      <a:pt x="6" y="6"/>
                    </a:lnTo>
                    <a:lnTo>
                      <a:pt x="6" y="6"/>
                    </a:lnTo>
                    <a:lnTo>
                      <a:pt x="6" y="6"/>
                    </a:lnTo>
                    <a:lnTo>
                      <a:pt x="12" y="6"/>
                    </a:lnTo>
                    <a:lnTo>
                      <a:pt x="12" y="6"/>
                    </a:lnTo>
                    <a:lnTo>
                      <a:pt x="6" y="6"/>
                    </a:lnTo>
                    <a:lnTo>
                      <a:pt x="6" y="0"/>
                    </a:lnTo>
                    <a:lnTo>
                      <a:pt x="6" y="0"/>
                    </a:lnTo>
                    <a:lnTo>
                      <a:pt x="6" y="0"/>
                    </a:lnTo>
                    <a:lnTo>
                      <a:pt x="6" y="0"/>
                    </a:lnTo>
                    <a:lnTo>
                      <a:pt x="6" y="0"/>
                    </a:lnTo>
                    <a:lnTo>
                      <a:pt x="6" y="0"/>
                    </a:lnTo>
                    <a:lnTo>
                      <a:pt x="6" y="0"/>
                    </a:lnTo>
                    <a:lnTo>
                      <a:pt x="6" y="0"/>
                    </a:lnTo>
                    <a:lnTo>
                      <a:pt x="6" y="0"/>
                    </a:lnTo>
                    <a:lnTo>
                      <a:pt x="6" y="0"/>
                    </a:lnTo>
                    <a:lnTo>
                      <a:pt x="6" y="0"/>
                    </a:lnTo>
                    <a:lnTo>
                      <a:pt x="6" y="0"/>
                    </a:lnTo>
                    <a:lnTo>
                      <a:pt x="6" y="0"/>
                    </a:lnTo>
                    <a:lnTo>
                      <a:pt x="6" y="0"/>
                    </a:lnTo>
                    <a:lnTo>
                      <a:pt x="6" y="0"/>
                    </a:lnTo>
                    <a:lnTo>
                      <a:pt x="6" y="0"/>
                    </a:lnTo>
                    <a:lnTo>
                      <a:pt x="6" y="0"/>
                    </a:lnTo>
                    <a:lnTo>
                      <a:pt x="6" y="0"/>
                    </a:lnTo>
                    <a:lnTo>
                      <a:pt x="0" y="0"/>
                    </a:lnTo>
                    <a:lnTo>
                      <a:pt x="0" y="0"/>
                    </a:lnTo>
                    <a:lnTo>
                      <a:pt x="0" y="0"/>
                    </a:lnTo>
                    <a:lnTo>
                      <a:pt x="0" y="0"/>
                    </a:lnTo>
                    <a:lnTo>
                      <a:pt x="0" y="0"/>
                    </a:lnTo>
                    <a:lnTo>
                      <a:pt x="0" y="0"/>
                    </a:lnTo>
                    <a:lnTo>
                      <a:pt x="0" y="0"/>
                    </a:lnTo>
                    <a:lnTo>
                      <a:pt x="0" y="6"/>
                    </a:lnTo>
                    <a:lnTo>
                      <a:pt x="0" y="6"/>
                    </a:lnTo>
                    <a:lnTo>
                      <a:pt x="0" y="6"/>
                    </a:lnTo>
                  </a:path>
                </a:pathLst>
              </a:custGeom>
              <a:noFill/>
              <a:ln w="0">
                <a:solidFill>
                  <a:srgbClr val="000000"/>
                </a:solidFill>
                <a:prstDash val="solid"/>
                <a:round/>
                <a:headEnd/>
                <a:tailEnd/>
              </a:ln>
            </p:spPr>
            <p:txBody>
              <a:bodyPr/>
              <a:lstStyle/>
              <a:p>
                <a:endParaRPr lang="en-US" dirty="0"/>
              </a:p>
            </p:txBody>
          </p:sp>
          <p:sp>
            <p:nvSpPr>
              <p:cNvPr id="82377" name="Freeform 14793"/>
              <p:cNvSpPr>
                <a:spLocks/>
              </p:cNvSpPr>
              <p:nvPr/>
            </p:nvSpPr>
            <p:spPr bwMode="auto">
              <a:xfrm>
                <a:off x="1528" y="777"/>
                <a:ext cx="7" cy="6"/>
              </a:xfrm>
              <a:custGeom>
                <a:avLst/>
                <a:gdLst/>
                <a:ahLst/>
                <a:cxnLst>
                  <a:cxn ang="0">
                    <a:pos x="0" y="6"/>
                  </a:cxn>
                  <a:cxn ang="0">
                    <a:pos x="7" y="6"/>
                  </a:cxn>
                  <a:cxn ang="0">
                    <a:pos x="7" y="6"/>
                  </a:cxn>
                  <a:cxn ang="0">
                    <a:pos x="7" y="6"/>
                  </a:cxn>
                  <a:cxn ang="0">
                    <a:pos x="7" y="6"/>
                  </a:cxn>
                  <a:cxn ang="0">
                    <a:pos x="7" y="0"/>
                  </a:cxn>
                  <a:cxn ang="0">
                    <a:pos x="7" y="0"/>
                  </a:cxn>
                  <a:cxn ang="0">
                    <a:pos x="7" y="0"/>
                  </a:cxn>
                  <a:cxn ang="0">
                    <a:pos x="7" y="0"/>
                  </a:cxn>
                  <a:cxn ang="0">
                    <a:pos x="7" y="0"/>
                  </a:cxn>
                  <a:cxn ang="0">
                    <a:pos x="7" y="0"/>
                  </a:cxn>
                  <a:cxn ang="0">
                    <a:pos x="0" y="0"/>
                  </a:cxn>
                  <a:cxn ang="0">
                    <a:pos x="0" y="0"/>
                  </a:cxn>
                  <a:cxn ang="0">
                    <a:pos x="0" y="6"/>
                  </a:cxn>
                  <a:cxn ang="0">
                    <a:pos x="0" y="6"/>
                  </a:cxn>
                  <a:cxn ang="0">
                    <a:pos x="0" y="6"/>
                  </a:cxn>
                  <a:cxn ang="0">
                    <a:pos x="0" y="6"/>
                  </a:cxn>
                  <a:cxn ang="0">
                    <a:pos x="0" y="6"/>
                  </a:cxn>
                  <a:cxn ang="0">
                    <a:pos x="0" y="6"/>
                  </a:cxn>
                  <a:cxn ang="0">
                    <a:pos x="0" y="6"/>
                  </a:cxn>
                  <a:cxn ang="0">
                    <a:pos x="0" y="6"/>
                  </a:cxn>
                  <a:cxn ang="0">
                    <a:pos x="0" y="6"/>
                  </a:cxn>
                  <a:cxn ang="0">
                    <a:pos x="0" y="6"/>
                  </a:cxn>
                  <a:cxn ang="0">
                    <a:pos x="0" y="6"/>
                  </a:cxn>
                  <a:cxn ang="0">
                    <a:pos x="0" y="6"/>
                  </a:cxn>
                  <a:cxn ang="0">
                    <a:pos x="0" y="6"/>
                  </a:cxn>
                  <a:cxn ang="0">
                    <a:pos x="0" y="6"/>
                  </a:cxn>
                  <a:cxn ang="0">
                    <a:pos x="0" y="6"/>
                  </a:cxn>
                  <a:cxn ang="0">
                    <a:pos x="0" y="6"/>
                  </a:cxn>
                  <a:cxn ang="0">
                    <a:pos x="0" y="6"/>
                  </a:cxn>
                  <a:cxn ang="0">
                    <a:pos x="0" y="6"/>
                  </a:cxn>
                </a:cxnLst>
                <a:rect l="0" t="0" r="r" b="b"/>
                <a:pathLst>
                  <a:path w="7" h="6">
                    <a:moveTo>
                      <a:pt x="0" y="6"/>
                    </a:moveTo>
                    <a:lnTo>
                      <a:pt x="7" y="6"/>
                    </a:lnTo>
                    <a:lnTo>
                      <a:pt x="7" y="6"/>
                    </a:lnTo>
                    <a:lnTo>
                      <a:pt x="7" y="6"/>
                    </a:lnTo>
                    <a:lnTo>
                      <a:pt x="7" y="6"/>
                    </a:lnTo>
                    <a:lnTo>
                      <a:pt x="7" y="0"/>
                    </a:lnTo>
                    <a:lnTo>
                      <a:pt x="7" y="0"/>
                    </a:lnTo>
                    <a:lnTo>
                      <a:pt x="7" y="0"/>
                    </a:lnTo>
                    <a:lnTo>
                      <a:pt x="7" y="0"/>
                    </a:lnTo>
                    <a:lnTo>
                      <a:pt x="7" y="0"/>
                    </a:lnTo>
                    <a:lnTo>
                      <a:pt x="7" y="0"/>
                    </a:lnTo>
                    <a:lnTo>
                      <a:pt x="0" y="0"/>
                    </a:lnTo>
                    <a:lnTo>
                      <a:pt x="0" y="0"/>
                    </a:lnTo>
                    <a:lnTo>
                      <a:pt x="0" y="6"/>
                    </a:lnTo>
                    <a:lnTo>
                      <a:pt x="0" y="6"/>
                    </a:lnTo>
                    <a:lnTo>
                      <a:pt x="0" y="6"/>
                    </a:lnTo>
                    <a:lnTo>
                      <a:pt x="0" y="6"/>
                    </a:lnTo>
                    <a:lnTo>
                      <a:pt x="0" y="6"/>
                    </a:lnTo>
                    <a:lnTo>
                      <a:pt x="0" y="6"/>
                    </a:lnTo>
                    <a:lnTo>
                      <a:pt x="0" y="6"/>
                    </a:lnTo>
                    <a:lnTo>
                      <a:pt x="0" y="6"/>
                    </a:lnTo>
                    <a:lnTo>
                      <a:pt x="0" y="6"/>
                    </a:lnTo>
                    <a:lnTo>
                      <a:pt x="0" y="6"/>
                    </a:lnTo>
                    <a:lnTo>
                      <a:pt x="0" y="6"/>
                    </a:lnTo>
                    <a:lnTo>
                      <a:pt x="0" y="6"/>
                    </a:lnTo>
                    <a:lnTo>
                      <a:pt x="0" y="6"/>
                    </a:lnTo>
                    <a:lnTo>
                      <a:pt x="0" y="6"/>
                    </a:lnTo>
                    <a:lnTo>
                      <a:pt x="0" y="6"/>
                    </a:lnTo>
                    <a:lnTo>
                      <a:pt x="0" y="6"/>
                    </a:lnTo>
                    <a:lnTo>
                      <a:pt x="0" y="6"/>
                    </a:lnTo>
                    <a:lnTo>
                      <a:pt x="0" y="6"/>
                    </a:lnTo>
                  </a:path>
                </a:pathLst>
              </a:custGeom>
              <a:noFill/>
              <a:ln w="0">
                <a:solidFill>
                  <a:srgbClr val="000000"/>
                </a:solidFill>
                <a:prstDash val="solid"/>
                <a:round/>
                <a:headEnd/>
                <a:tailEnd/>
              </a:ln>
            </p:spPr>
            <p:txBody>
              <a:bodyPr/>
              <a:lstStyle/>
              <a:p>
                <a:endParaRPr lang="en-US" dirty="0"/>
              </a:p>
            </p:txBody>
          </p:sp>
          <p:sp>
            <p:nvSpPr>
              <p:cNvPr id="82378" name="Freeform 14794"/>
              <p:cNvSpPr>
                <a:spLocks/>
              </p:cNvSpPr>
              <p:nvPr/>
            </p:nvSpPr>
            <p:spPr bwMode="auto">
              <a:xfrm>
                <a:off x="1082" y="1525"/>
                <a:ext cx="12" cy="7"/>
              </a:xfrm>
              <a:custGeom>
                <a:avLst/>
                <a:gdLst/>
                <a:ahLst/>
                <a:cxnLst>
                  <a:cxn ang="0">
                    <a:pos x="6" y="7"/>
                  </a:cxn>
                  <a:cxn ang="0">
                    <a:pos x="12" y="7"/>
                  </a:cxn>
                  <a:cxn ang="0">
                    <a:pos x="12" y="7"/>
                  </a:cxn>
                  <a:cxn ang="0">
                    <a:pos x="12" y="7"/>
                  </a:cxn>
                  <a:cxn ang="0">
                    <a:pos x="12" y="0"/>
                  </a:cxn>
                  <a:cxn ang="0">
                    <a:pos x="6" y="0"/>
                  </a:cxn>
                  <a:cxn ang="0">
                    <a:pos x="6" y="0"/>
                  </a:cxn>
                  <a:cxn ang="0">
                    <a:pos x="6" y="0"/>
                  </a:cxn>
                  <a:cxn ang="0">
                    <a:pos x="0" y="0"/>
                  </a:cxn>
                  <a:cxn ang="0">
                    <a:pos x="0" y="7"/>
                  </a:cxn>
                  <a:cxn ang="0">
                    <a:pos x="0" y="7"/>
                  </a:cxn>
                  <a:cxn ang="0">
                    <a:pos x="0" y="7"/>
                  </a:cxn>
                  <a:cxn ang="0">
                    <a:pos x="0" y="7"/>
                  </a:cxn>
                  <a:cxn ang="0">
                    <a:pos x="0" y="7"/>
                  </a:cxn>
                  <a:cxn ang="0">
                    <a:pos x="6" y="7"/>
                  </a:cxn>
                  <a:cxn ang="0">
                    <a:pos x="6" y="7"/>
                  </a:cxn>
                </a:cxnLst>
                <a:rect l="0" t="0" r="r" b="b"/>
                <a:pathLst>
                  <a:path w="12" h="7">
                    <a:moveTo>
                      <a:pt x="6" y="7"/>
                    </a:moveTo>
                    <a:lnTo>
                      <a:pt x="12" y="7"/>
                    </a:lnTo>
                    <a:lnTo>
                      <a:pt x="12" y="7"/>
                    </a:lnTo>
                    <a:lnTo>
                      <a:pt x="12" y="7"/>
                    </a:lnTo>
                    <a:lnTo>
                      <a:pt x="12" y="0"/>
                    </a:lnTo>
                    <a:lnTo>
                      <a:pt x="6" y="0"/>
                    </a:lnTo>
                    <a:lnTo>
                      <a:pt x="6" y="0"/>
                    </a:lnTo>
                    <a:lnTo>
                      <a:pt x="6" y="0"/>
                    </a:lnTo>
                    <a:lnTo>
                      <a:pt x="0" y="0"/>
                    </a:lnTo>
                    <a:lnTo>
                      <a:pt x="0" y="7"/>
                    </a:lnTo>
                    <a:lnTo>
                      <a:pt x="0" y="7"/>
                    </a:lnTo>
                    <a:lnTo>
                      <a:pt x="0" y="7"/>
                    </a:lnTo>
                    <a:lnTo>
                      <a:pt x="0" y="7"/>
                    </a:lnTo>
                    <a:lnTo>
                      <a:pt x="0" y="7"/>
                    </a:lnTo>
                    <a:lnTo>
                      <a:pt x="6" y="7"/>
                    </a:lnTo>
                    <a:lnTo>
                      <a:pt x="6" y="7"/>
                    </a:lnTo>
                  </a:path>
                </a:pathLst>
              </a:custGeom>
              <a:noFill/>
              <a:ln w="0">
                <a:solidFill>
                  <a:srgbClr val="000000"/>
                </a:solidFill>
                <a:prstDash val="solid"/>
                <a:round/>
                <a:headEnd/>
                <a:tailEnd/>
              </a:ln>
            </p:spPr>
            <p:txBody>
              <a:bodyPr/>
              <a:lstStyle/>
              <a:p>
                <a:endParaRPr lang="en-US" dirty="0"/>
              </a:p>
            </p:txBody>
          </p:sp>
          <p:sp>
            <p:nvSpPr>
              <p:cNvPr id="82379" name="Freeform 14795"/>
              <p:cNvSpPr>
                <a:spLocks/>
              </p:cNvSpPr>
              <p:nvPr/>
            </p:nvSpPr>
            <p:spPr bwMode="auto">
              <a:xfrm>
                <a:off x="2478" y="2381"/>
                <a:ext cx="13" cy="12"/>
              </a:xfrm>
              <a:custGeom>
                <a:avLst/>
                <a:gdLst/>
                <a:ahLst/>
                <a:cxnLst>
                  <a:cxn ang="0">
                    <a:pos x="13" y="12"/>
                  </a:cxn>
                  <a:cxn ang="0">
                    <a:pos x="13" y="12"/>
                  </a:cxn>
                  <a:cxn ang="0">
                    <a:pos x="13" y="12"/>
                  </a:cxn>
                  <a:cxn ang="0">
                    <a:pos x="13" y="12"/>
                  </a:cxn>
                  <a:cxn ang="0">
                    <a:pos x="13" y="12"/>
                  </a:cxn>
                  <a:cxn ang="0">
                    <a:pos x="13" y="6"/>
                  </a:cxn>
                  <a:cxn ang="0">
                    <a:pos x="13" y="6"/>
                  </a:cxn>
                  <a:cxn ang="0">
                    <a:pos x="13" y="6"/>
                  </a:cxn>
                  <a:cxn ang="0">
                    <a:pos x="6" y="6"/>
                  </a:cxn>
                  <a:cxn ang="0">
                    <a:pos x="6" y="6"/>
                  </a:cxn>
                  <a:cxn ang="0">
                    <a:pos x="6" y="0"/>
                  </a:cxn>
                  <a:cxn ang="0">
                    <a:pos x="6" y="0"/>
                  </a:cxn>
                  <a:cxn ang="0">
                    <a:pos x="6" y="0"/>
                  </a:cxn>
                  <a:cxn ang="0">
                    <a:pos x="6" y="0"/>
                  </a:cxn>
                  <a:cxn ang="0">
                    <a:pos x="6" y="0"/>
                  </a:cxn>
                  <a:cxn ang="0">
                    <a:pos x="6" y="0"/>
                  </a:cxn>
                  <a:cxn ang="0">
                    <a:pos x="6" y="0"/>
                  </a:cxn>
                  <a:cxn ang="0">
                    <a:pos x="6" y="0"/>
                  </a:cxn>
                  <a:cxn ang="0">
                    <a:pos x="6" y="0"/>
                  </a:cxn>
                  <a:cxn ang="0">
                    <a:pos x="6" y="0"/>
                  </a:cxn>
                  <a:cxn ang="0">
                    <a:pos x="6" y="0"/>
                  </a:cxn>
                  <a:cxn ang="0">
                    <a:pos x="6" y="0"/>
                  </a:cxn>
                  <a:cxn ang="0">
                    <a:pos x="6" y="0"/>
                  </a:cxn>
                  <a:cxn ang="0">
                    <a:pos x="6" y="0"/>
                  </a:cxn>
                  <a:cxn ang="0">
                    <a:pos x="6" y="0"/>
                  </a:cxn>
                  <a:cxn ang="0">
                    <a:pos x="6" y="0"/>
                  </a:cxn>
                  <a:cxn ang="0">
                    <a:pos x="6" y="0"/>
                  </a:cxn>
                  <a:cxn ang="0">
                    <a:pos x="0" y="0"/>
                  </a:cxn>
                  <a:cxn ang="0">
                    <a:pos x="0" y="0"/>
                  </a:cxn>
                  <a:cxn ang="0">
                    <a:pos x="0" y="0"/>
                  </a:cxn>
                  <a:cxn ang="0">
                    <a:pos x="0" y="6"/>
                  </a:cxn>
                  <a:cxn ang="0">
                    <a:pos x="0" y="6"/>
                  </a:cxn>
                  <a:cxn ang="0">
                    <a:pos x="0" y="6"/>
                  </a:cxn>
                  <a:cxn ang="0">
                    <a:pos x="6" y="6"/>
                  </a:cxn>
                  <a:cxn ang="0">
                    <a:pos x="6" y="6"/>
                  </a:cxn>
                  <a:cxn ang="0">
                    <a:pos x="6" y="6"/>
                  </a:cxn>
                  <a:cxn ang="0">
                    <a:pos x="6" y="6"/>
                  </a:cxn>
                  <a:cxn ang="0">
                    <a:pos x="6" y="12"/>
                  </a:cxn>
                  <a:cxn ang="0">
                    <a:pos x="13" y="12"/>
                  </a:cxn>
                  <a:cxn ang="0">
                    <a:pos x="13" y="12"/>
                  </a:cxn>
                </a:cxnLst>
                <a:rect l="0" t="0" r="r" b="b"/>
                <a:pathLst>
                  <a:path w="13" h="12">
                    <a:moveTo>
                      <a:pt x="13" y="12"/>
                    </a:moveTo>
                    <a:lnTo>
                      <a:pt x="13" y="12"/>
                    </a:lnTo>
                    <a:lnTo>
                      <a:pt x="13" y="12"/>
                    </a:lnTo>
                    <a:lnTo>
                      <a:pt x="13" y="12"/>
                    </a:lnTo>
                    <a:lnTo>
                      <a:pt x="13" y="12"/>
                    </a:lnTo>
                    <a:lnTo>
                      <a:pt x="13" y="6"/>
                    </a:lnTo>
                    <a:lnTo>
                      <a:pt x="13" y="6"/>
                    </a:lnTo>
                    <a:lnTo>
                      <a:pt x="13" y="6"/>
                    </a:lnTo>
                    <a:lnTo>
                      <a:pt x="6" y="6"/>
                    </a:lnTo>
                    <a:lnTo>
                      <a:pt x="6" y="6"/>
                    </a:lnTo>
                    <a:lnTo>
                      <a:pt x="6" y="0"/>
                    </a:lnTo>
                    <a:lnTo>
                      <a:pt x="6" y="0"/>
                    </a:lnTo>
                    <a:lnTo>
                      <a:pt x="6" y="0"/>
                    </a:lnTo>
                    <a:lnTo>
                      <a:pt x="6" y="0"/>
                    </a:lnTo>
                    <a:lnTo>
                      <a:pt x="6" y="0"/>
                    </a:lnTo>
                    <a:lnTo>
                      <a:pt x="6" y="0"/>
                    </a:lnTo>
                    <a:lnTo>
                      <a:pt x="6" y="0"/>
                    </a:lnTo>
                    <a:lnTo>
                      <a:pt x="6" y="0"/>
                    </a:lnTo>
                    <a:lnTo>
                      <a:pt x="6" y="0"/>
                    </a:lnTo>
                    <a:lnTo>
                      <a:pt x="6" y="0"/>
                    </a:lnTo>
                    <a:lnTo>
                      <a:pt x="6" y="0"/>
                    </a:lnTo>
                    <a:lnTo>
                      <a:pt x="6" y="0"/>
                    </a:lnTo>
                    <a:lnTo>
                      <a:pt x="6" y="0"/>
                    </a:lnTo>
                    <a:lnTo>
                      <a:pt x="6" y="0"/>
                    </a:lnTo>
                    <a:lnTo>
                      <a:pt x="6" y="0"/>
                    </a:lnTo>
                    <a:lnTo>
                      <a:pt x="6" y="0"/>
                    </a:lnTo>
                    <a:lnTo>
                      <a:pt x="6" y="0"/>
                    </a:lnTo>
                    <a:lnTo>
                      <a:pt x="0" y="0"/>
                    </a:lnTo>
                    <a:lnTo>
                      <a:pt x="0" y="0"/>
                    </a:lnTo>
                    <a:lnTo>
                      <a:pt x="0" y="0"/>
                    </a:lnTo>
                    <a:lnTo>
                      <a:pt x="0" y="6"/>
                    </a:lnTo>
                    <a:lnTo>
                      <a:pt x="0" y="6"/>
                    </a:lnTo>
                    <a:lnTo>
                      <a:pt x="0" y="6"/>
                    </a:lnTo>
                    <a:lnTo>
                      <a:pt x="6" y="6"/>
                    </a:lnTo>
                    <a:lnTo>
                      <a:pt x="6" y="6"/>
                    </a:lnTo>
                    <a:lnTo>
                      <a:pt x="6" y="6"/>
                    </a:lnTo>
                    <a:lnTo>
                      <a:pt x="6" y="6"/>
                    </a:lnTo>
                    <a:lnTo>
                      <a:pt x="6" y="12"/>
                    </a:lnTo>
                    <a:lnTo>
                      <a:pt x="13" y="12"/>
                    </a:lnTo>
                    <a:lnTo>
                      <a:pt x="13" y="12"/>
                    </a:lnTo>
                  </a:path>
                </a:pathLst>
              </a:custGeom>
              <a:noFill/>
              <a:ln w="0">
                <a:solidFill>
                  <a:srgbClr val="000000"/>
                </a:solidFill>
                <a:prstDash val="solid"/>
                <a:round/>
                <a:headEnd/>
                <a:tailEnd/>
              </a:ln>
            </p:spPr>
            <p:txBody>
              <a:bodyPr/>
              <a:lstStyle/>
              <a:p>
                <a:endParaRPr lang="en-US" dirty="0"/>
              </a:p>
            </p:txBody>
          </p:sp>
          <p:sp>
            <p:nvSpPr>
              <p:cNvPr id="82380" name="Freeform 14796"/>
              <p:cNvSpPr>
                <a:spLocks/>
              </p:cNvSpPr>
              <p:nvPr/>
            </p:nvSpPr>
            <p:spPr bwMode="auto">
              <a:xfrm>
                <a:off x="1918" y="2626"/>
                <a:ext cx="13" cy="6"/>
              </a:xfrm>
              <a:custGeom>
                <a:avLst/>
                <a:gdLst/>
                <a:ahLst/>
                <a:cxnLst>
                  <a:cxn ang="0">
                    <a:pos x="7" y="6"/>
                  </a:cxn>
                  <a:cxn ang="0">
                    <a:pos x="13" y="6"/>
                  </a:cxn>
                  <a:cxn ang="0">
                    <a:pos x="13" y="6"/>
                  </a:cxn>
                  <a:cxn ang="0">
                    <a:pos x="13" y="6"/>
                  </a:cxn>
                  <a:cxn ang="0">
                    <a:pos x="13" y="6"/>
                  </a:cxn>
                  <a:cxn ang="0">
                    <a:pos x="13" y="6"/>
                  </a:cxn>
                  <a:cxn ang="0">
                    <a:pos x="13" y="6"/>
                  </a:cxn>
                  <a:cxn ang="0">
                    <a:pos x="13" y="6"/>
                  </a:cxn>
                  <a:cxn ang="0">
                    <a:pos x="7" y="6"/>
                  </a:cxn>
                  <a:cxn ang="0">
                    <a:pos x="7" y="0"/>
                  </a:cxn>
                  <a:cxn ang="0">
                    <a:pos x="7" y="0"/>
                  </a:cxn>
                  <a:cxn ang="0">
                    <a:pos x="7" y="0"/>
                  </a:cxn>
                  <a:cxn ang="0">
                    <a:pos x="7" y="0"/>
                  </a:cxn>
                  <a:cxn ang="0">
                    <a:pos x="7" y="0"/>
                  </a:cxn>
                  <a:cxn ang="0">
                    <a:pos x="7" y="0"/>
                  </a:cxn>
                  <a:cxn ang="0">
                    <a:pos x="7" y="0"/>
                  </a:cxn>
                  <a:cxn ang="0">
                    <a:pos x="7" y="0"/>
                  </a:cxn>
                  <a:cxn ang="0">
                    <a:pos x="7" y="0"/>
                  </a:cxn>
                  <a:cxn ang="0">
                    <a:pos x="7" y="0"/>
                  </a:cxn>
                  <a:cxn ang="0">
                    <a:pos x="0" y="0"/>
                  </a:cxn>
                  <a:cxn ang="0">
                    <a:pos x="0" y="6"/>
                  </a:cxn>
                  <a:cxn ang="0">
                    <a:pos x="0" y="6"/>
                  </a:cxn>
                  <a:cxn ang="0">
                    <a:pos x="0" y="6"/>
                  </a:cxn>
                  <a:cxn ang="0">
                    <a:pos x="0" y="6"/>
                  </a:cxn>
                  <a:cxn ang="0">
                    <a:pos x="7" y="6"/>
                  </a:cxn>
                  <a:cxn ang="0">
                    <a:pos x="7" y="6"/>
                  </a:cxn>
                  <a:cxn ang="0">
                    <a:pos x="7" y="6"/>
                  </a:cxn>
                  <a:cxn ang="0">
                    <a:pos x="7" y="6"/>
                  </a:cxn>
                  <a:cxn ang="0">
                    <a:pos x="7" y="6"/>
                  </a:cxn>
                </a:cxnLst>
                <a:rect l="0" t="0" r="r" b="b"/>
                <a:pathLst>
                  <a:path w="13" h="6">
                    <a:moveTo>
                      <a:pt x="7" y="6"/>
                    </a:moveTo>
                    <a:lnTo>
                      <a:pt x="13" y="6"/>
                    </a:lnTo>
                    <a:lnTo>
                      <a:pt x="13" y="6"/>
                    </a:lnTo>
                    <a:lnTo>
                      <a:pt x="13" y="6"/>
                    </a:lnTo>
                    <a:lnTo>
                      <a:pt x="13" y="6"/>
                    </a:lnTo>
                    <a:lnTo>
                      <a:pt x="13" y="6"/>
                    </a:lnTo>
                    <a:lnTo>
                      <a:pt x="13" y="6"/>
                    </a:lnTo>
                    <a:lnTo>
                      <a:pt x="13" y="6"/>
                    </a:lnTo>
                    <a:lnTo>
                      <a:pt x="7" y="6"/>
                    </a:lnTo>
                    <a:lnTo>
                      <a:pt x="7" y="0"/>
                    </a:lnTo>
                    <a:lnTo>
                      <a:pt x="7" y="0"/>
                    </a:lnTo>
                    <a:lnTo>
                      <a:pt x="7" y="0"/>
                    </a:lnTo>
                    <a:lnTo>
                      <a:pt x="7" y="0"/>
                    </a:lnTo>
                    <a:lnTo>
                      <a:pt x="7" y="0"/>
                    </a:lnTo>
                    <a:lnTo>
                      <a:pt x="7" y="0"/>
                    </a:lnTo>
                    <a:lnTo>
                      <a:pt x="7" y="0"/>
                    </a:lnTo>
                    <a:lnTo>
                      <a:pt x="7" y="0"/>
                    </a:lnTo>
                    <a:lnTo>
                      <a:pt x="7" y="0"/>
                    </a:lnTo>
                    <a:lnTo>
                      <a:pt x="7" y="0"/>
                    </a:lnTo>
                    <a:lnTo>
                      <a:pt x="0" y="0"/>
                    </a:lnTo>
                    <a:lnTo>
                      <a:pt x="0" y="6"/>
                    </a:lnTo>
                    <a:lnTo>
                      <a:pt x="0" y="6"/>
                    </a:lnTo>
                    <a:lnTo>
                      <a:pt x="0" y="6"/>
                    </a:lnTo>
                    <a:lnTo>
                      <a:pt x="0" y="6"/>
                    </a:lnTo>
                    <a:lnTo>
                      <a:pt x="7" y="6"/>
                    </a:lnTo>
                    <a:lnTo>
                      <a:pt x="7" y="6"/>
                    </a:lnTo>
                    <a:lnTo>
                      <a:pt x="7" y="6"/>
                    </a:lnTo>
                    <a:lnTo>
                      <a:pt x="7" y="6"/>
                    </a:lnTo>
                    <a:lnTo>
                      <a:pt x="7" y="6"/>
                    </a:lnTo>
                  </a:path>
                </a:pathLst>
              </a:custGeom>
              <a:noFill/>
              <a:ln w="0">
                <a:solidFill>
                  <a:srgbClr val="000000"/>
                </a:solidFill>
                <a:prstDash val="solid"/>
                <a:round/>
                <a:headEnd/>
                <a:tailEnd/>
              </a:ln>
            </p:spPr>
            <p:txBody>
              <a:bodyPr/>
              <a:lstStyle/>
              <a:p>
                <a:endParaRPr lang="en-US" dirty="0"/>
              </a:p>
            </p:txBody>
          </p:sp>
          <p:sp>
            <p:nvSpPr>
              <p:cNvPr id="82381" name="Freeform 14797"/>
              <p:cNvSpPr>
                <a:spLocks/>
              </p:cNvSpPr>
              <p:nvPr/>
            </p:nvSpPr>
            <p:spPr bwMode="auto">
              <a:xfrm>
                <a:off x="1044" y="1450"/>
                <a:ext cx="6" cy="6"/>
              </a:xfrm>
              <a:custGeom>
                <a:avLst/>
                <a:gdLst/>
                <a:ahLst/>
                <a:cxnLst>
                  <a:cxn ang="0">
                    <a:pos x="0" y="6"/>
                  </a:cxn>
                  <a:cxn ang="0">
                    <a:pos x="0" y="6"/>
                  </a:cxn>
                  <a:cxn ang="0">
                    <a:pos x="6" y="6"/>
                  </a:cxn>
                  <a:cxn ang="0">
                    <a:pos x="6" y="6"/>
                  </a:cxn>
                  <a:cxn ang="0">
                    <a:pos x="6" y="6"/>
                  </a:cxn>
                  <a:cxn ang="0">
                    <a:pos x="6" y="6"/>
                  </a:cxn>
                  <a:cxn ang="0">
                    <a:pos x="6" y="6"/>
                  </a:cxn>
                  <a:cxn ang="0">
                    <a:pos x="6" y="0"/>
                  </a:cxn>
                  <a:cxn ang="0">
                    <a:pos x="6" y="0"/>
                  </a:cxn>
                  <a:cxn ang="0">
                    <a:pos x="6" y="0"/>
                  </a:cxn>
                  <a:cxn ang="0">
                    <a:pos x="0" y="0"/>
                  </a:cxn>
                  <a:cxn ang="0">
                    <a:pos x="0" y="0"/>
                  </a:cxn>
                  <a:cxn ang="0">
                    <a:pos x="0" y="0"/>
                  </a:cxn>
                  <a:cxn ang="0">
                    <a:pos x="0" y="0"/>
                  </a:cxn>
                  <a:cxn ang="0">
                    <a:pos x="0" y="0"/>
                  </a:cxn>
                  <a:cxn ang="0">
                    <a:pos x="0" y="6"/>
                  </a:cxn>
                  <a:cxn ang="0">
                    <a:pos x="0" y="6"/>
                  </a:cxn>
                  <a:cxn ang="0">
                    <a:pos x="0" y="6"/>
                  </a:cxn>
                  <a:cxn ang="0">
                    <a:pos x="0" y="6"/>
                  </a:cxn>
                  <a:cxn ang="0">
                    <a:pos x="0" y="6"/>
                  </a:cxn>
                  <a:cxn ang="0">
                    <a:pos x="0" y="6"/>
                  </a:cxn>
                  <a:cxn ang="0">
                    <a:pos x="0" y="6"/>
                  </a:cxn>
                </a:cxnLst>
                <a:rect l="0" t="0" r="r" b="b"/>
                <a:pathLst>
                  <a:path w="6" h="6">
                    <a:moveTo>
                      <a:pt x="0" y="6"/>
                    </a:moveTo>
                    <a:lnTo>
                      <a:pt x="0" y="6"/>
                    </a:lnTo>
                    <a:lnTo>
                      <a:pt x="6" y="6"/>
                    </a:lnTo>
                    <a:lnTo>
                      <a:pt x="6" y="6"/>
                    </a:lnTo>
                    <a:lnTo>
                      <a:pt x="6" y="6"/>
                    </a:lnTo>
                    <a:lnTo>
                      <a:pt x="6" y="6"/>
                    </a:lnTo>
                    <a:lnTo>
                      <a:pt x="6" y="6"/>
                    </a:lnTo>
                    <a:lnTo>
                      <a:pt x="6" y="0"/>
                    </a:lnTo>
                    <a:lnTo>
                      <a:pt x="6" y="0"/>
                    </a:lnTo>
                    <a:lnTo>
                      <a:pt x="6" y="0"/>
                    </a:lnTo>
                    <a:lnTo>
                      <a:pt x="0" y="0"/>
                    </a:lnTo>
                    <a:lnTo>
                      <a:pt x="0" y="0"/>
                    </a:lnTo>
                    <a:lnTo>
                      <a:pt x="0" y="0"/>
                    </a:lnTo>
                    <a:lnTo>
                      <a:pt x="0" y="0"/>
                    </a:lnTo>
                    <a:lnTo>
                      <a:pt x="0" y="0"/>
                    </a:lnTo>
                    <a:lnTo>
                      <a:pt x="0" y="6"/>
                    </a:lnTo>
                    <a:lnTo>
                      <a:pt x="0" y="6"/>
                    </a:lnTo>
                    <a:lnTo>
                      <a:pt x="0" y="6"/>
                    </a:lnTo>
                    <a:lnTo>
                      <a:pt x="0" y="6"/>
                    </a:lnTo>
                    <a:lnTo>
                      <a:pt x="0" y="6"/>
                    </a:lnTo>
                    <a:lnTo>
                      <a:pt x="0" y="6"/>
                    </a:lnTo>
                    <a:lnTo>
                      <a:pt x="0" y="6"/>
                    </a:lnTo>
                  </a:path>
                </a:pathLst>
              </a:custGeom>
              <a:noFill/>
              <a:ln w="0">
                <a:solidFill>
                  <a:srgbClr val="000000"/>
                </a:solidFill>
                <a:prstDash val="solid"/>
                <a:round/>
                <a:headEnd/>
                <a:tailEnd/>
              </a:ln>
            </p:spPr>
            <p:txBody>
              <a:bodyPr/>
              <a:lstStyle/>
              <a:p>
                <a:endParaRPr lang="en-US" dirty="0"/>
              </a:p>
            </p:txBody>
          </p:sp>
          <p:sp>
            <p:nvSpPr>
              <p:cNvPr id="82382" name="Freeform 14798"/>
              <p:cNvSpPr>
                <a:spLocks/>
              </p:cNvSpPr>
              <p:nvPr/>
            </p:nvSpPr>
            <p:spPr bwMode="auto">
              <a:xfrm>
                <a:off x="874" y="3004"/>
                <a:ext cx="7" cy="12"/>
              </a:xfrm>
              <a:custGeom>
                <a:avLst/>
                <a:gdLst/>
                <a:ahLst/>
                <a:cxnLst>
                  <a:cxn ang="0">
                    <a:pos x="0" y="6"/>
                  </a:cxn>
                  <a:cxn ang="0">
                    <a:pos x="0" y="0"/>
                  </a:cxn>
                  <a:cxn ang="0">
                    <a:pos x="0" y="6"/>
                  </a:cxn>
                  <a:cxn ang="0">
                    <a:pos x="0" y="6"/>
                  </a:cxn>
                  <a:cxn ang="0">
                    <a:pos x="0" y="6"/>
                  </a:cxn>
                  <a:cxn ang="0">
                    <a:pos x="0" y="6"/>
                  </a:cxn>
                  <a:cxn ang="0">
                    <a:pos x="0" y="6"/>
                  </a:cxn>
                  <a:cxn ang="0">
                    <a:pos x="0" y="6"/>
                  </a:cxn>
                  <a:cxn ang="0">
                    <a:pos x="0" y="12"/>
                  </a:cxn>
                  <a:cxn ang="0">
                    <a:pos x="0" y="12"/>
                  </a:cxn>
                  <a:cxn ang="0">
                    <a:pos x="0" y="12"/>
                  </a:cxn>
                  <a:cxn ang="0">
                    <a:pos x="0" y="12"/>
                  </a:cxn>
                  <a:cxn ang="0">
                    <a:pos x="7" y="12"/>
                  </a:cxn>
                  <a:cxn ang="0">
                    <a:pos x="7" y="12"/>
                  </a:cxn>
                  <a:cxn ang="0">
                    <a:pos x="7" y="12"/>
                  </a:cxn>
                  <a:cxn ang="0">
                    <a:pos x="7" y="12"/>
                  </a:cxn>
                  <a:cxn ang="0">
                    <a:pos x="7" y="12"/>
                  </a:cxn>
                  <a:cxn ang="0">
                    <a:pos x="7" y="12"/>
                  </a:cxn>
                  <a:cxn ang="0">
                    <a:pos x="7" y="12"/>
                  </a:cxn>
                  <a:cxn ang="0">
                    <a:pos x="7" y="12"/>
                  </a:cxn>
                  <a:cxn ang="0">
                    <a:pos x="7" y="12"/>
                  </a:cxn>
                  <a:cxn ang="0">
                    <a:pos x="7" y="6"/>
                  </a:cxn>
                  <a:cxn ang="0">
                    <a:pos x="7" y="6"/>
                  </a:cxn>
                  <a:cxn ang="0">
                    <a:pos x="7" y="6"/>
                  </a:cxn>
                  <a:cxn ang="0">
                    <a:pos x="7" y="6"/>
                  </a:cxn>
                  <a:cxn ang="0">
                    <a:pos x="7" y="6"/>
                  </a:cxn>
                  <a:cxn ang="0">
                    <a:pos x="7" y="6"/>
                  </a:cxn>
                  <a:cxn ang="0">
                    <a:pos x="0" y="6"/>
                  </a:cxn>
                </a:cxnLst>
                <a:rect l="0" t="0" r="r" b="b"/>
                <a:pathLst>
                  <a:path w="7" h="12">
                    <a:moveTo>
                      <a:pt x="0" y="6"/>
                    </a:moveTo>
                    <a:lnTo>
                      <a:pt x="0" y="0"/>
                    </a:lnTo>
                    <a:lnTo>
                      <a:pt x="0" y="6"/>
                    </a:lnTo>
                    <a:lnTo>
                      <a:pt x="0" y="6"/>
                    </a:lnTo>
                    <a:lnTo>
                      <a:pt x="0" y="6"/>
                    </a:lnTo>
                    <a:lnTo>
                      <a:pt x="0" y="6"/>
                    </a:lnTo>
                    <a:lnTo>
                      <a:pt x="0" y="6"/>
                    </a:lnTo>
                    <a:lnTo>
                      <a:pt x="0" y="6"/>
                    </a:lnTo>
                    <a:lnTo>
                      <a:pt x="0" y="12"/>
                    </a:lnTo>
                    <a:lnTo>
                      <a:pt x="0" y="12"/>
                    </a:lnTo>
                    <a:lnTo>
                      <a:pt x="0" y="12"/>
                    </a:lnTo>
                    <a:lnTo>
                      <a:pt x="0" y="12"/>
                    </a:lnTo>
                    <a:lnTo>
                      <a:pt x="7" y="12"/>
                    </a:lnTo>
                    <a:lnTo>
                      <a:pt x="7" y="12"/>
                    </a:lnTo>
                    <a:lnTo>
                      <a:pt x="7" y="12"/>
                    </a:lnTo>
                    <a:lnTo>
                      <a:pt x="7" y="12"/>
                    </a:lnTo>
                    <a:lnTo>
                      <a:pt x="7" y="12"/>
                    </a:lnTo>
                    <a:lnTo>
                      <a:pt x="7" y="12"/>
                    </a:lnTo>
                    <a:lnTo>
                      <a:pt x="7" y="12"/>
                    </a:lnTo>
                    <a:lnTo>
                      <a:pt x="7" y="12"/>
                    </a:lnTo>
                    <a:lnTo>
                      <a:pt x="7" y="12"/>
                    </a:lnTo>
                    <a:lnTo>
                      <a:pt x="7" y="6"/>
                    </a:lnTo>
                    <a:lnTo>
                      <a:pt x="7" y="6"/>
                    </a:lnTo>
                    <a:lnTo>
                      <a:pt x="7" y="6"/>
                    </a:lnTo>
                    <a:lnTo>
                      <a:pt x="7" y="6"/>
                    </a:lnTo>
                    <a:lnTo>
                      <a:pt x="7" y="6"/>
                    </a:lnTo>
                    <a:lnTo>
                      <a:pt x="7" y="6"/>
                    </a:lnTo>
                    <a:lnTo>
                      <a:pt x="0" y="6"/>
                    </a:lnTo>
                  </a:path>
                </a:pathLst>
              </a:custGeom>
              <a:noFill/>
              <a:ln w="0">
                <a:solidFill>
                  <a:srgbClr val="000000"/>
                </a:solidFill>
                <a:prstDash val="solid"/>
                <a:round/>
                <a:headEnd/>
                <a:tailEnd/>
              </a:ln>
            </p:spPr>
            <p:txBody>
              <a:bodyPr/>
              <a:lstStyle/>
              <a:p>
                <a:endParaRPr lang="en-US" dirty="0"/>
              </a:p>
            </p:txBody>
          </p:sp>
          <p:sp>
            <p:nvSpPr>
              <p:cNvPr id="82383" name="Freeform 14799"/>
              <p:cNvSpPr>
                <a:spLocks/>
              </p:cNvSpPr>
              <p:nvPr/>
            </p:nvSpPr>
            <p:spPr bwMode="auto">
              <a:xfrm>
                <a:off x="2478" y="2582"/>
                <a:ext cx="6" cy="13"/>
              </a:xfrm>
              <a:custGeom>
                <a:avLst/>
                <a:gdLst/>
                <a:ahLst/>
                <a:cxnLst>
                  <a:cxn ang="0">
                    <a:pos x="0" y="13"/>
                  </a:cxn>
                  <a:cxn ang="0">
                    <a:pos x="0" y="13"/>
                  </a:cxn>
                  <a:cxn ang="0">
                    <a:pos x="6" y="6"/>
                  </a:cxn>
                  <a:cxn ang="0">
                    <a:pos x="6" y="6"/>
                  </a:cxn>
                  <a:cxn ang="0">
                    <a:pos x="6" y="6"/>
                  </a:cxn>
                  <a:cxn ang="0">
                    <a:pos x="6" y="6"/>
                  </a:cxn>
                  <a:cxn ang="0">
                    <a:pos x="6" y="6"/>
                  </a:cxn>
                  <a:cxn ang="0">
                    <a:pos x="6" y="0"/>
                  </a:cxn>
                  <a:cxn ang="0">
                    <a:pos x="6" y="0"/>
                  </a:cxn>
                  <a:cxn ang="0">
                    <a:pos x="6" y="0"/>
                  </a:cxn>
                  <a:cxn ang="0">
                    <a:pos x="6" y="0"/>
                  </a:cxn>
                  <a:cxn ang="0">
                    <a:pos x="6" y="0"/>
                  </a:cxn>
                  <a:cxn ang="0">
                    <a:pos x="6" y="0"/>
                  </a:cxn>
                  <a:cxn ang="0">
                    <a:pos x="0" y="0"/>
                  </a:cxn>
                  <a:cxn ang="0">
                    <a:pos x="0" y="6"/>
                  </a:cxn>
                  <a:cxn ang="0">
                    <a:pos x="0" y="6"/>
                  </a:cxn>
                  <a:cxn ang="0">
                    <a:pos x="0" y="6"/>
                  </a:cxn>
                  <a:cxn ang="0">
                    <a:pos x="0" y="6"/>
                  </a:cxn>
                  <a:cxn ang="0">
                    <a:pos x="0" y="6"/>
                  </a:cxn>
                  <a:cxn ang="0">
                    <a:pos x="0" y="6"/>
                  </a:cxn>
                  <a:cxn ang="0">
                    <a:pos x="0" y="6"/>
                  </a:cxn>
                  <a:cxn ang="0">
                    <a:pos x="0" y="6"/>
                  </a:cxn>
                  <a:cxn ang="0">
                    <a:pos x="0" y="13"/>
                  </a:cxn>
                  <a:cxn ang="0">
                    <a:pos x="0" y="13"/>
                  </a:cxn>
                </a:cxnLst>
                <a:rect l="0" t="0" r="r" b="b"/>
                <a:pathLst>
                  <a:path w="6" h="13">
                    <a:moveTo>
                      <a:pt x="0" y="13"/>
                    </a:moveTo>
                    <a:lnTo>
                      <a:pt x="0" y="13"/>
                    </a:lnTo>
                    <a:lnTo>
                      <a:pt x="6" y="6"/>
                    </a:lnTo>
                    <a:lnTo>
                      <a:pt x="6" y="6"/>
                    </a:lnTo>
                    <a:lnTo>
                      <a:pt x="6" y="6"/>
                    </a:lnTo>
                    <a:lnTo>
                      <a:pt x="6" y="6"/>
                    </a:lnTo>
                    <a:lnTo>
                      <a:pt x="6" y="6"/>
                    </a:lnTo>
                    <a:lnTo>
                      <a:pt x="6" y="0"/>
                    </a:lnTo>
                    <a:lnTo>
                      <a:pt x="6" y="0"/>
                    </a:lnTo>
                    <a:lnTo>
                      <a:pt x="6" y="0"/>
                    </a:lnTo>
                    <a:lnTo>
                      <a:pt x="6" y="0"/>
                    </a:lnTo>
                    <a:lnTo>
                      <a:pt x="6" y="0"/>
                    </a:lnTo>
                    <a:lnTo>
                      <a:pt x="6" y="0"/>
                    </a:lnTo>
                    <a:lnTo>
                      <a:pt x="0" y="0"/>
                    </a:lnTo>
                    <a:lnTo>
                      <a:pt x="0" y="6"/>
                    </a:lnTo>
                    <a:lnTo>
                      <a:pt x="0" y="6"/>
                    </a:lnTo>
                    <a:lnTo>
                      <a:pt x="0" y="6"/>
                    </a:lnTo>
                    <a:lnTo>
                      <a:pt x="0" y="6"/>
                    </a:lnTo>
                    <a:lnTo>
                      <a:pt x="0" y="6"/>
                    </a:lnTo>
                    <a:lnTo>
                      <a:pt x="0" y="6"/>
                    </a:lnTo>
                    <a:lnTo>
                      <a:pt x="0" y="6"/>
                    </a:lnTo>
                    <a:lnTo>
                      <a:pt x="0" y="6"/>
                    </a:lnTo>
                    <a:lnTo>
                      <a:pt x="0" y="13"/>
                    </a:lnTo>
                    <a:lnTo>
                      <a:pt x="0" y="13"/>
                    </a:lnTo>
                  </a:path>
                </a:pathLst>
              </a:custGeom>
              <a:noFill/>
              <a:ln w="0">
                <a:solidFill>
                  <a:srgbClr val="000000"/>
                </a:solidFill>
                <a:prstDash val="solid"/>
                <a:round/>
                <a:headEnd/>
                <a:tailEnd/>
              </a:ln>
            </p:spPr>
            <p:txBody>
              <a:bodyPr/>
              <a:lstStyle/>
              <a:p>
                <a:endParaRPr lang="en-US" dirty="0"/>
              </a:p>
            </p:txBody>
          </p:sp>
          <p:sp>
            <p:nvSpPr>
              <p:cNvPr id="82384" name="Freeform 14800"/>
              <p:cNvSpPr>
                <a:spLocks/>
              </p:cNvSpPr>
              <p:nvPr/>
            </p:nvSpPr>
            <p:spPr bwMode="auto">
              <a:xfrm>
                <a:off x="2491" y="2664"/>
                <a:ext cx="6" cy="12"/>
              </a:xfrm>
              <a:custGeom>
                <a:avLst/>
                <a:gdLst/>
                <a:ahLst/>
                <a:cxnLst>
                  <a:cxn ang="0">
                    <a:pos x="6" y="12"/>
                  </a:cxn>
                  <a:cxn ang="0">
                    <a:pos x="6" y="12"/>
                  </a:cxn>
                  <a:cxn ang="0">
                    <a:pos x="6" y="12"/>
                  </a:cxn>
                  <a:cxn ang="0">
                    <a:pos x="6" y="6"/>
                  </a:cxn>
                  <a:cxn ang="0">
                    <a:pos x="6" y="6"/>
                  </a:cxn>
                  <a:cxn ang="0">
                    <a:pos x="6" y="6"/>
                  </a:cxn>
                  <a:cxn ang="0">
                    <a:pos x="6" y="6"/>
                  </a:cxn>
                  <a:cxn ang="0">
                    <a:pos x="6" y="6"/>
                  </a:cxn>
                  <a:cxn ang="0">
                    <a:pos x="6" y="0"/>
                  </a:cxn>
                  <a:cxn ang="0">
                    <a:pos x="6" y="0"/>
                  </a:cxn>
                  <a:cxn ang="0">
                    <a:pos x="6" y="0"/>
                  </a:cxn>
                  <a:cxn ang="0">
                    <a:pos x="6" y="0"/>
                  </a:cxn>
                  <a:cxn ang="0">
                    <a:pos x="6" y="0"/>
                  </a:cxn>
                  <a:cxn ang="0">
                    <a:pos x="6" y="0"/>
                  </a:cxn>
                  <a:cxn ang="0">
                    <a:pos x="6" y="0"/>
                  </a:cxn>
                  <a:cxn ang="0">
                    <a:pos x="6" y="0"/>
                  </a:cxn>
                  <a:cxn ang="0">
                    <a:pos x="6" y="0"/>
                  </a:cxn>
                  <a:cxn ang="0">
                    <a:pos x="6" y="0"/>
                  </a:cxn>
                  <a:cxn ang="0">
                    <a:pos x="6" y="0"/>
                  </a:cxn>
                  <a:cxn ang="0">
                    <a:pos x="6" y="0"/>
                  </a:cxn>
                  <a:cxn ang="0">
                    <a:pos x="6" y="0"/>
                  </a:cxn>
                  <a:cxn ang="0">
                    <a:pos x="6" y="0"/>
                  </a:cxn>
                  <a:cxn ang="0">
                    <a:pos x="6" y="0"/>
                  </a:cxn>
                  <a:cxn ang="0">
                    <a:pos x="6" y="0"/>
                  </a:cxn>
                  <a:cxn ang="0">
                    <a:pos x="0" y="0"/>
                  </a:cxn>
                  <a:cxn ang="0">
                    <a:pos x="0" y="0"/>
                  </a:cxn>
                  <a:cxn ang="0">
                    <a:pos x="0" y="6"/>
                  </a:cxn>
                  <a:cxn ang="0">
                    <a:pos x="0" y="6"/>
                  </a:cxn>
                  <a:cxn ang="0">
                    <a:pos x="0" y="6"/>
                  </a:cxn>
                  <a:cxn ang="0">
                    <a:pos x="0" y="6"/>
                  </a:cxn>
                  <a:cxn ang="0">
                    <a:pos x="0" y="6"/>
                  </a:cxn>
                  <a:cxn ang="0">
                    <a:pos x="0" y="6"/>
                  </a:cxn>
                  <a:cxn ang="0">
                    <a:pos x="0" y="6"/>
                  </a:cxn>
                  <a:cxn ang="0">
                    <a:pos x="0" y="12"/>
                  </a:cxn>
                  <a:cxn ang="0">
                    <a:pos x="0" y="12"/>
                  </a:cxn>
                  <a:cxn ang="0">
                    <a:pos x="6" y="12"/>
                  </a:cxn>
                </a:cxnLst>
                <a:rect l="0" t="0" r="r" b="b"/>
                <a:pathLst>
                  <a:path w="6" h="12">
                    <a:moveTo>
                      <a:pt x="6" y="12"/>
                    </a:moveTo>
                    <a:lnTo>
                      <a:pt x="6" y="12"/>
                    </a:lnTo>
                    <a:lnTo>
                      <a:pt x="6" y="12"/>
                    </a:lnTo>
                    <a:lnTo>
                      <a:pt x="6" y="6"/>
                    </a:lnTo>
                    <a:lnTo>
                      <a:pt x="6" y="6"/>
                    </a:lnTo>
                    <a:lnTo>
                      <a:pt x="6" y="6"/>
                    </a:lnTo>
                    <a:lnTo>
                      <a:pt x="6" y="6"/>
                    </a:lnTo>
                    <a:lnTo>
                      <a:pt x="6" y="6"/>
                    </a:lnTo>
                    <a:lnTo>
                      <a:pt x="6" y="0"/>
                    </a:lnTo>
                    <a:lnTo>
                      <a:pt x="6" y="0"/>
                    </a:lnTo>
                    <a:lnTo>
                      <a:pt x="6" y="0"/>
                    </a:lnTo>
                    <a:lnTo>
                      <a:pt x="6" y="0"/>
                    </a:lnTo>
                    <a:lnTo>
                      <a:pt x="6" y="0"/>
                    </a:lnTo>
                    <a:lnTo>
                      <a:pt x="6" y="0"/>
                    </a:lnTo>
                    <a:lnTo>
                      <a:pt x="6" y="0"/>
                    </a:lnTo>
                    <a:lnTo>
                      <a:pt x="6" y="0"/>
                    </a:lnTo>
                    <a:lnTo>
                      <a:pt x="6" y="0"/>
                    </a:lnTo>
                    <a:lnTo>
                      <a:pt x="6" y="0"/>
                    </a:lnTo>
                    <a:lnTo>
                      <a:pt x="6" y="0"/>
                    </a:lnTo>
                    <a:lnTo>
                      <a:pt x="6" y="0"/>
                    </a:lnTo>
                    <a:lnTo>
                      <a:pt x="6" y="0"/>
                    </a:lnTo>
                    <a:lnTo>
                      <a:pt x="6" y="0"/>
                    </a:lnTo>
                    <a:lnTo>
                      <a:pt x="6" y="0"/>
                    </a:lnTo>
                    <a:lnTo>
                      <a:pt x="6" y="0"/>
                    </a:lnTo>
                    <a:lnTo>
                      <a:pt x="0" y="0"/>
                    </a:lnTo>
                    <a:lnTo>
                      <a:pt x="0" y="0"/>
                    </a:lnTo>
                    <a:lnTo>
                      <a:pt x="0" y="6"/>
                    </a:lnTo>
                    <a:lnTo>
                      <a:pt x="0" y="6"/>
                    </a:lnTo>
                    <a:lnTo>
                      <a:pt x="0" y="6"/>
                    </a:lnTo>
                    <a:lnTo>
                      <a:pt x="0" y="6"/>
                    </a:lnTo>
                    <a:lnTo>
                      <a:pt x="0" y="6"/>
                    </a:lnTo>
                    <a:lnTo>
                      <a:pt x="0" y="6"/>
                    </a:lnTo>
                    <a:lnTo>
                      <a:pt x="0" y="6"/>
                    </a:lnTo>
                    <a:lnTo>
                      <a:pt x="0" y="12"/>
                    </a:lnTo>
                    <a:lnTo>
                      <a:pt x="0" y="12"/>
                    </a:lnTo>
                    <a:lnTo>
                      <a:pt x="6" y="12"/>
                    </a:lnTo>
                  </a:path>
                </a:pathLst>
              </a:custGeom>
              <a:noFill/>
              <a:ln w="0">
                <a:solidFill>
                  <a:srgbClr val="000000"/>
                </a:solidFill>
                <a:prstDash val="solid"/>
                <a:round/>
                <a:headEnd/>
                <a:tailEnd/>
              </a:ln>
            </p:spPr>
            <p:txBody>
              <a:bodyPr/>
              <a:lstStyle/>
              <a:p>
                <a:endParaRPr lang="en-US" dirty="0"/>
              </a:p>
            </p:txBody>
          </p:sp>
          <p:sp>
            <p:nvSpPr>
              <p:cNvPr id="82385" name="Freeform 14801"/>
              <p:cNvSpPr>
                <a:spLocks/>
              </p:cNvSpPr>
              <p:nvPr/>
            </p:nvSpPr>
            <p:spPr bwMode="auto">
              <a:xfrm>
                <a:off x="1547" y="821"/>
                <a:ext cx="6" cy="12"/>
              </a:xfrm>
              <a:custGeom>
                <a:avLst/>
                <a:gdLst/>
                <a:ahLst/>
                <a:cxnLst>
                  <a:cxn ang="0">
                    <a:pos x="0" y="12"/>
                  </a:cxn>
                  <a:cxn ang="0">
                    <a:pos x="0" y="12"/>
                  </a:cxn>
                  <a:cxn ang="0">
                    <a:pos x="0" y="12"/>
                  </a:cxn>
                  <a:cxn ang="0">
                    <a:pos x="0" y="12"/>
                  </a:cxn>
                  <a:cxn ang="0">
                    <a:pos x="0" y="12"/>
                  </a:cxn>
                  <a:cxn ang="0">
                    <a:pos x="6" y="12"/>
                  </a:cxn>
                  <a:cxn ang="0">
                    <a:pos x="6" y="12"/>
                  </a:cxn>
                  <a:cxn ang="0">
                    <a:pos x="6" y="12"/>
                  </a:cxn>
                  <a:cxn ang="0">
                    <a:pos x="6" y="12"/>
                  </a:cxn>
                  <a:cxn ang="0">
                    <a:pos x="6" y="6"/>
                  </a:cxn>
                  <a:cxn ang="0">
                    <a:pos x="6" y="6"/>
                  </a:cxn>
                  <a:cxn ang="0">
                    <a:pos x="6" y="6"/>
                  </a:cxn>
                  <a:cxn ang="0">
                    <a:pos x="6" y="6"/>
                  </a:cxn>
                  <a:cxn ang="0">
                    <a:pos x="6" y="6"/>
                  </a:cxn>
                  <a:cxn ang="0">
                    <a:pos x="6" y="6"/>
                  </a:cxn>
                  <a:cxn ang="0">
                    <a:pos x="6" y="6"/>
                  </a:cxn>
                  <a:cxn ang="0">
                    <a:pos x="6" y="6"/>
                  </a:cxn>
                  <a:cxn ang="0">
                    <a:pos x="6" y="0"/>
                  </a:cxn>
                  <a:cxn ang="0">
                    <a:pos x="6" y="0"/>
                  </a:cxn>
                  <a:cxn ang="0">
                    <a:pos x="6" y="0"/>
                  </a:cxn>
                  <a:cxn ang="0">
                    <a:pos x="6" y="0"/>
                  </a:cxn>
                  <a:cxn ang="0">
                    <a:pos x="6" y="0"/>
                  </a:cxn>
                  <a:cxn ang="0">
                    <a:pos x="6" y="0"/>
                  </a:cxn>
                  <a:cxn ang="0">
                    <a:pos x="6" y="0"/>
                  </a:cxn>
                  <a:cxn ang="0">
                    <a:pos x="6" y="0"/>
                  </a:cxn>
                  <a:cxn ang="0">
                    <a:pos x="6" y="0"/>
                  </a:cxn>
                  <a:cxn ang="0">
                    <a:pos x="6" y="0"/>
                  </a:cxn>
                  <a:cxn ang="0">
                    <a:pos x="6" y="6"/>
                  </a:cxn>
                  <a:cxn ang="0">
                    <a:pos x="0" y="6"/>
                  </a:cxn>
                  <a:cxn ang="0">
                    <a:pos x="0" y="6"/>
                  </a:cxn>
                  <a:cxn ang="0">
                    <a:pos x="0" y="6"/>
                  </a:cxn>
                  <a:cxn ang="0">
                    <a:pos x="0" y="6"/>
                  </a:cxn>
                  <a:cxn ang="0">
                    <a:pos x="0" y="12"/>
                  </a:cxn>
                  <a:cxn ang="0">
                    <a:pos x="0" y="12"/>
                  </a:cxn>
                  <a:cxn ang="0">
                    <a:pos x="0" y="12"/>
                  </a:cxn>
                  <a:cxn ang="0">
                    <a:pos x="0" y="12"/>
                  </a:cxn>
                </a:cxnLst>
                <a:rect l="0" t="0" r="r" b="b"/>
                <a:pathLst>
                  <a:path w="6" h="12">
                    <a:moveTo>
                      <a:pt x="0" y="12"/>
                    </a:moveTo>
                    <a:lnTo>
                      <a:pt x="0" y="12"/>
                    </a:lnTo>
                    <a:lnTo>
                      <a:pt x="0" y="12"/>
                    </a:lnTo>
                    <a:lnTo>
                      <a:pt x="0" y="12"/>
                    </a:lnTo>
                    <a:lnTo>
                      <a:pt x="0" y="12"/>
                    </a:lnTo>
                    <a:lnTo>
                      <a:pt x="6" y="12"/>
                    </a:lnTo>
                    <a:lnTo>
                      <a:pt x="6" y="12"/>
                    </a:lnTo>
                    <a:lnTo>
                      <a:pt x="6" y="12"/>
                    </a:lnTo>
                    <a:lnTo>
                      <a:pt x="6" y="12"/>
                    </a:lnTo>
                    <a:lnTo>
                      <a:pt x="6" y="6"/>
                    </a:lnTo>
                    <a:lnTo>
                      <a:pt x="6" y="6"/>
                    </a:lnTo>
                    <a:lnTo>
                      <a:pt x="6" y="6"/>
                    </a:lnTo>
                    <a:lnTo>
                      <a:pt x="6" y="6"/>
                    </a:lnTo>
                    <a:lnTo>
                      <a:pt x="6" y="6"/>
                    </a:lnTo>
                    <a:lnTo>
                      <a:pt x="6" y="6"/>
                    </a:lnTo>
                    <a:lnTo>
                      <a:pt x="6" y="6"/>
                    </a:lnTo>
                    <a:lnTo>
                      <a:pt x="6" y="6"/>
                    </a:lnTo>
                    <a:lnTo>
                      <a:pt x="6" y="0"/>
                    </a:lnTo>
                    <a:lnTo>
                      <a:pt x="6" y="0"/>
                    </a:lnTo>
                    <a:lnTo>
                      <a:pt x="6" y="0"/>
                    </a:lnTo>
                    <a:lnTo>
                      <a:pt x="6" y="0"/>
                    </a:lnTo>
                    <a:lnTo>
                      <a:pt x="6" y="0"/>
                    </a:lnTo>
                    <a:lnTo>
                      <a:pt x="6" y="0"/>
                    </a:lnTo>
                    <a:lnTo>
                      <a:pt x="6" y="0"/>
                    </a:lnTo>
                    <a:lnTo>
                      <a:pt x="6" y="0"/>
                    </a:lnTo>
                    <a:lnTo>
                      <a:pt x="6" y="0"/>
                    </a:lnTo>
                    <a:lnTo>
                      <a:pt x="6" y="0"/>
                    </a:lnTo>
                    <a:lnTo>
                      <a:pt x="6" y="6"/>
                    </a:lnTo>
                    <a:lnTo>
                      <a:pt x="0" y="6"/>
                    </a:lnTo>
                    <a:lnTo>
                      <a:pt x="0" y="6"/>
                    </a:lnTo>
                    <a:lnTo>
                      <a:pt x="0" y="6"/>
                    </a:lnTo>
                    <a:lnTo>
                      <a:pt x="0" y="6"/>
                    </a:lnTo>
                    <a:lnTo>
                      <a:pt x="0" y="12"/>
                    </a:lnTo>
                    <a:lnTo>
                      <a:pt x="0" y="12"/>
                    </a:lnTo>
                    <a:lnTo>
                      <a:pt x="0" y="12"/>
                    </a:lnTo>
                    <a:lnTo>
                      <a:pt x="0" y="12"/>
                    </a:lnTo>
                  </a:path>
                </a:pathLst>
              </a:custGeom>
              <a:noFill/>
              <a:ln w="0">
                <a:solidFill>
                  <a:srgbClr val="000000"/>
                </a:solidFill>
                <a:prstDash val="solid"/>
                <a:round/>
                <a:headEnd/>
                <a:tailEnd/>
              </a:ln>
            </p:spPr>
            <p:txBody>
              <a:bodyPr/>
              <a:lstStyle/>
              <a:p>
                <a:endParaRPr lang="en-US" dirty="0"/>
              </a:p>
            </p:txBody>
          </p:sp>
          <p:sp>
            <p:nvSpPr>
              <p:cNvPr id="82386" name="Freeform 14802"/>
              <p:cNvSpPr>
                <a:spLocks/>
              </p:cNvSpPr>
              <p:nvPr/>
            </p:nvSpPr>
            <p:spPr bwMode="auto">
              <a:xfrm>
                <a:off x="1742" y="2878"/>
                <a:ext cx="6" cy="19"/>
              </a:xfrm>
              <a:custGeom>
                <a:avLst/>
                <a:gdLst/>
                <a:ahLst/>
                <a:cxnLst>
                  <a:cxn ang="0">
                    <a:pos x="6" y="19"/>
                  </a:cxn>
                  <a:cxn ang="0">
                    <a:pos x="6" y="19"/>
                  </a:cxn>
                  <a:cxn ang="0">
                    <a:pos x="6" y="19"/>
                  </a:cxn>
                  <a:cxn ang="0">
                    <a:pos x="6" y="19"/>
                  </a:cxn>
                  <a:cxn ang="0">
                    <a:pos x="6" y="19"/>
                  </a:cxn>
                  <a:cxn ang="0">
                    <a:pos x="6" y="12"/>
                  </a:cxn>
                  <a:cxn ang="0">
                    <a:pos x="6" y="12"/>
                  </a:cxn>
                  <a:cxn ang="0">
                    <a:pos x="6" y="12"/>
                  </a:cxn>
                  <a:cxn ang="0">
                    <a:pos x="0" y="6"/>
                  </a:cxn>
                  <a:cxn ang="0">
                    <a:pos x="0" y="6"/>
                  </a:cxn>
                  <a:cxn ang="0">
                    <a:pos x="0" y="6"/>
                  </a:cxn>
                  <a:cxn ang="0">
                    <a:pos x="0" y="0"/>
                  </a:cxn>
                  <a:cxn ang="0">
                    <a:pos x="0" y="0"/>
                  </a:cxn>
                  <a:cxn ang="0">
                    <a:pos x="0" y="0"/>
                  </a:cxn>
                  <a:cxn ang="0">
                    <a:pos x="0" y="0"/>
                  </a:cxn>
                  <a:cxn ang="0">
                    <a:pos x="0" y="6"/>
                  </a:cxn>
                  <a:cxn ang="0">
                    <a:pos x="0" y="6"/>
                  </a:cxn>
                  <a:cxn ang="0">
                    <a:pos x="0" y="6"/>
                  </a:cxn>
                  <a:cxn ang="0">
                    <a:pos x="0" y="6"/>
                  </a:cxn>
                  <a:cxn ang="0">
                    <a:pos x="0" y="6"/>
                  </a:cxn>
                  <a:cxn ang="0">
                    <a:pos x="0" y="6"/>
                  </a:cxn>
                  <a:cxn ang="0">
                    <a:pos x="0" y="12"/>
                  </a:cxn>
                  <a:cxn ang="0">
                    <a:pos x="0" y="12"/>
                  </a:cxn>
                  <a:cxn ang="0">
                    <a:pos x="0" y="12"/>
                  </a:cxn>
                  <a:cxn ang="0">
                    <a:pos x="0" y="12"/>
                  </a:cxn>
                  <a:cxn ang="0">
                    <a:pos x="0" y="12"/>
                  </a:cxn>
                  <a:cxn ang="0">
                    <a:pos x="0" y="12"/>
                  </a:cxn>
                  <a:cxn ang="0">
                    <a:pos x="0" y="12"/>
                  </a:cxn>
                  <a:cxn ang="0">
                    <a:pos x="0" y="12"/>
                  </a:cxn>
                  <a:cxn ang="0">
                    <a:pos x="6" y="12"/>
                  </a:cxn>
                  <a:cxn ang="0">
                    <a:pos x="6" y="12"/>
                  </a:cxn>
                  <a:cxn ang="0">
                    <a:pos x="0" y="12"/>
                  </a:cxn>
                  <a:cxn ang="0">
                    <a:pos x="0" y="19"/>
                  </a:cxn>
                  <a:cxn ang="0">
                    <a:pos x="6" y="19"/>
                  </a:cxn>
                  <a:cxn ang="0">
                    <a:pos x="6" y="19"/>
                  </a:cxn>
                  <a:cxn ang="0">
                    <a:pos x="6" y="19"/>
                  </a:cxn>
                </a:cxnLst>
                <a:rect l="0" t="0" r="r" b="b"/>
                <a:pathLst>
                  <a:path w="6" h="19">
                    <a:moveTo>
                      <a:pt x="6" y="19"/>
                    </a:moveTo>
                    <a:lnTo>
                      <a:pt x="6" y="19"/>
                    </a:lnTo>
                    <a:lnTo>
                      <a:pt x="6" y="19"/>
                    </a:lnTo>
                    <a:lnTo>
                      <a:pt x="6" y="19"/>
                    </a:lnTo>
                    <a:lnTo>
                      <a:pt x="6" y="19"/>
                    </a:lnTo>
                    <a:lnTo>
                      <a:pt x="6" y="12"/>
                    </a:lnTo>
                    <a:lnTo>
                      <a:pt x="6" y="12"/>
                    </a:lnTo>
                    <a:lnTo>
                      <a:pt x="6" y="12"/>
                    </a:lnTo>
                    <a:lnTo>
                      <a:pt x="0" y="6"/>
                    </a:lnTo>
                    <a:lnTo>
                      <a:pt x="0" y="6"/>
                    </a:lnTo>
                    <a:lnTo>
                      <a:pt x="0" y="6"/>
                    </a:lnTo>
                    <a:lnTo>
                      <a:pt x="0" y="0"/>
                    </a:lnTo>
                    <a:lnTo>
                      <a:pt x="0" y="0"/>
                    </a:lnTo>
                    <a:lnTo>
                      <a:pt x="0" y="0"/>
                    </a:lnTo>
                    <a:lnTo>
                      <a:pt x="0" y="0"/>
                    </a:lnTo>
                    <a:lnTo>
                      <a:pt x="0" y="6"/>
                    </a:lnTo>
                    <a:lnTo>
                      <a:pt x="0" y="6"/>
                    </a:lnTo>
                    <a:lnTo>
                      <a:pt x="0" y="6"/>
                    </a:lnTo>
                    <a:lnTo>
                      <a:pt x="0" y="6"/>
                    </a:lnTo>
                    <a:lnTo>
                      <a:pt x="0" y="6"/>
                    </a:lnTo>
                    <a:lnTo>
                      <a:pt x="0" y="6"/>
                    </a:lnTo>
                    <a:lnTo>
                      <a:pt x="0" y="12"/>
                    </a:lnTo>
                    <a:lnTo>
                      <a:pt x="0" y="12"/>
                    </a:lnTo>
                    <a:lnTo>
                      <a:pt x="0" y="12"/>
                    </a:lnTo>
                    <a:lnTo>
                      <a:pt x="0" y="12"/>
                    </a:lnTo>
                    <a:lnTo>
                      <a:pt x="0" y="12"/>
                    </a:lnTo>
                    <a:lnTo>
                      <a:pt x="0" y="12"/>
                    </a:lnTo>
                    <a:lnTo>
                      <a:pt x="0" y="12"/>
                    </a:lnTo>
                    <a:lnTo>
                      <a:pt x="0" y="12"/>
                    </a:lnTo>
                    <a:lnTo>
                      <a:pt x="6" y="12"/>
                    </a:lnTo>
                    <a:lnTo>
                      <a:pt x="6" y="12"/>
                    </a:lnTo>
                    <a:lnTo>
                      <a:pt x="0" y="12"/>
                    </a:lnTo>
                    <a:lnTo>
                      <a:pt x="0" y="19"/>
                    </a:lnTo>
                    <a:lnTo>
                      <a:pt x="6" y="19"/>
                    </a:lnTo>
                    <a:lnTo>
                      <a:pt x="6" y="19"/>
                    </a:lnTo>
                    <a:lnTo>
                      <a:pt x="6" y="19"/>
                    </a:lnTo>
                  </a:path>
                </a:pathLst>
              </a:custGeom>
              <a:noFill/>
              <a:ln w="0">
                <a:solidFill>
                  <a:srgbClr val="000000"/>
                </a:solidFill>
                <a:prstDash val="solid"/>
                <a:round/>
                <a:headEnd/>
                <a:tailEnd/>
              </a:ln>
            </p:spPr>
            <p:txBody>
              <a:bodyPr/>
              <a:lstStyle/>
              <a:p>
                <a:endParaRPr lang="en-US" dirty="0"/>
              </a:p>
            </p:txBody>
          </p:sp>
          <p:sp>
            <p:nvSpPr>
              <p:cNvPr id="82387" name="Freeform 14803"/>
              <p:cNvSpPr>
                <a:spLocks/>
              </p:cNvSpPr>
              <p:nvPr/>
            </p:nvSpPr>
            <p:spPr bwMode="auto">
              <a:xfrm>
                <a:off x="1044" y="1425"/>
                <a:ext cx="13" cy="19"/>
              </a:xfrm>
              <a:custGeom>
                <a:avLst/>
                <a:gdLst/>
                <a:ahLst/>
                <a:cxnLst>
                  <a:cxn ang="0">
                    <a:pos x="6" y="19"/>
                  </a:cxn>
                  <a:cxn ang="0">
                    <a:pos x="6" y="19"/>
                  </a:cxn>
                  <a:cxn ang="0">
                    <a:pos x="13" y="19"/>
                  </a:cxn>
                  <a:cxn ang="0">
                    <a:pos x="13" y="19"/>
                  </a:cxn>
                  <a:cxn ang="0">
                    <a:pos x="6" y="12"/>
                  </a:cxn>
                  <a:cxn ang="0">
                    <a:pos x="6" y="12"/>
                  </a:cxn>
                  <a:cxn ang="0">
                    <a:pos x="6" y="12"/>
                  </a:cxn>
                  <a:cxn ang="0">
                    <a:pos x="6" y="6"/>
                  </a:cxn>
                  <a:cxn ang="0">
                    <a:pos x="6" y="6"/>
                  </a:cxn>
                  <a:cxn ang="0">
                    <a:pos x="0" y="6"/>
                  </a:cxn>
                  <a:cxn ang="0">
                    <a:pos x="0" y="6"/>
                  </a:cxn>
                  <a:cxn ang="0">
                    <a:pos x="0" y="6"/>
                  </a:cxn>
                  <a:cxn ang="0">
                    <a:pos x="0" y="6"/>
                  </a:cxn>
                  <a:cxn ang="0">
                    <a:pos x="0" y="6"/>
                  </a:cxn>
                  <a:cxn ang="0">
                    <a:pos x="0" y="0"/>
                  </a:cxn>
                  <a:cxn ang="0">
                    <a:pos x="0" y="0"/>
                  </a:cxn>
                  <a:cxn ang="0">
                    <a:pos x="0" y="0"/>
                  </a:cxn>
                  <a:cxn ang="0">
                    <a:pos x="0" y="6"/>
                  </a:cxn>
                  <a:cxn ang="0">
                    <a:pos x="0" y="6"/>
                  </a:cxn>
                  <a:cxn ang="0">
                    <a:pos x="0" y="6"/>
                  </a:cxn>
                  <a:cxn ang="0">
                    <a:pos x="0" y="6"/>
                  </a:cxn>
                  <a:cxn ang="0">
                    <a:pos x="0" y="6"/>
                  </a:cxn>
                  <a:cxn ang="0">
                    <a:pos x="0" y="12"/>
                  </a:cxn>
                  <a:cxn ang="0">
                    <a:pos x="0" y="12"/>
                  </a:cxn>
                  <a:cxn ang="0">
                    <a:pos x="0" y="12"/>
                  </a:cxn>
                  <a:cxn ang="0">
                    <a:pos x="0" y="12"/>
                  </a:cxn>
                  <a:cxn ang="0">
                    <a:pos x="6" y="12"/>
                  </a:cxn>
                  <a:cxn ang="0">
                    <a:pos x="6" y="19"/>
                  </a:cxn>
                  <a:cxn ang="0">
                    <a:pos x="6" y="19"/>
                  </a:cxn>
                  <a:cxn ang="0">
                    <a:pos x="6" y="19"/>
                  </a:cxn>
                  <a:cxn ang="0">
                    <a:pos x="6" y="19"/>
                  </a:cxn>
                  <a:cxn ang="0">
                    <a:pos x="6" y="19"/>
                  </a:cxn>
                </a:cxnLst>
                <a:rect l="0" t="0" r="r" b="b"/>
                <a:pathLst>
                  <a:path w="13" h="19">
                    <a:moveTo>
                      <a:pt x="6" y="19"/>
                    </a:moveTo>
                    <a:lnTo>
                      <a:pt x="6" y="19"/>
                    </a:lnTo>
                    <a:lnTo>
                      <a:pt x="13" y="19"/>
                    </a:lnTo>
                    <a:lnTo>
                      <a:pt x="13" y="19"/>
                    </a:lnTo>
                    <a:lnTo>
                      <a:pt x="6" y="12"/>
                    </a:lnTo>
                    <a:lnTo>
                      <a:pt x="6" y="12"/>
                    </a:lnTo>
                    <a:lnTo>
                      <a:pt x="6" y="12"/>
                    </a:lnTo>
                    <a:lnTo>
                      <a:pt x="6" y="6"/>
                    </a:lnTo>
                    <a:lnTo>
                      <a:pt x="6" y="6"/>
                    </a:lnTo>
                    <a:lnTo>
                      <a:pt x="0" y="6"/>
                    </a:lnTo>
                    <a:lnTo>
                      <a:pt x="0" y="6"/>
                    </a:lnTo>
                    <a:lnTo>
                      <a:pt x="0" y="6"/>
                    </a:lnTo>
                    <a:lnTo>
                      <a:pt x="0" y="6"/>
                    </a:lnTo>
                    <a:lnTo>
                      <a:pt x="0" y="6"/>
                    </a:lnTo>
                    <a:lnTo>
                      <a:pt x="0" y="0"/>
                    </a:lnTo>
                    <a:lnTo>
                      <a:pt x="0" y="0"/>
                    </a:lnTo>
                    <a:lnTo>
                      <a:pt x="0" y="0"/>
                    </a:lnTo>
                    <a:lnTo>
                      <a:pt x="0" y="6"/>
                    </a:lnTo>
                    <a:lnTo>
                      <a:pt x="0" y="6"/>
                    </a:lnTo>
                    <a:lnTo>
                      <a:pt x="0" y="6"/>
                    </a:lnTo>
                    <a:lnTo>
                      <a:pt x="0" y="6"/>
                    </a:lnTo>
                    <a:lnTo>
                      <a:pt x="0" y="6"/>
                    </a:lnTo>
                    <a:lnTo>
                      <a:pt x="0" y="12"/>
                    </a:lnTo>
                    <a:lnTo>
                      <a:pt x="0" y="12"/>
                    </a:lnTo>
                    <a:lnTo>
                      <a:pt x="0" y="12"/>
                    </a:lnTo>
                    <a:lnTo>
                      <a:pt x="0" y="12"/>
                    </a:lnTo>
                    <a:lnTo>
                      <a:pt x="6" y="12"/>
                    </a:lnTo>
                    <a:lnTo>
                      <a:pt x="6" y="19"/>
                    </a:lnTo>
                    <a:lnTo>
                      <a:pt x="6" y="19"/>
                    </a:lnTo>
                    <a:lnTo>
                      <a:pt x="6" y="19"/>
                    </a:lnTo>
                    <a:lnTo>
                      <a:pt x="6" y="19"/>
                    </a:lnTo>
                    <a:lnTo>
                      <a:pt x="6" y="19"/>
                    </a:lnTo>
                  </a:path>
                </a:pathLst>
              </a:custGeom>
              <a:noFill/>
              <a:ln w="0">
                <a:solidFill>
                  <a:srgbClr val="000000"/>
                </a:solidFill>
                <a:prstDash val="solid"/>
                <a:round/>
                <a:headEnd/>
                <a:tailEnd/>
              </a:ln>
            </p:spPr>
            <p:txBody>
              <a:bodyPr/>
              <a:lstStyle/>
              <a:p>
                <a:endParaRPr lang="en-US" dirty="0"/>
              </a:p>
            </p:txBody>
          </p:sp>
          <p:sp>
            <p:nvSpPr>
              <p:cNvPr id="82388" name="Freeform 14804"/>
              <p:cNvSpPr>
                <a:spLocks/>
              </p:cNvSpPr>
              <p:nvPr/>
            </p:nvSpPr>
            <p:spPr bwMode="auto">
              <a:xfrm>
                <a:off x="1050" y="1551"/>
                <a:ext cx="13" cy="6"/>
              </a:xfrm>
              <a:custGeom>
                <a:avLst/>
                <a:gdLst/>
                <a:ahLst/>
                <a:cxnLst>
                  <a:cxn ang="0">
                    <a:pos x="7" y="6"/>
                  </a:cxn>
                  <a:cxn ang="0">
                    <a:pos x="7" y="6"/>
                  </a:cxn>
                  <a:cxn ang="0">
                    <a:pos x="7" y="6"/>
                  </a:cxn>
                  <a:cxn ang="0">
                    <a:pos x="7" y="6"/>
                  </a:cxn>
                  <a:cxn ang="0">
                    <a:pos x="13" y="6"/>
                  </a:cxn>
                  <a:cxn ang="0">
                    <a:pos x="13" y="0"/>
                  </a:cxn>
                  <a:cxn ang="0">
                    <a:pos x="13" y="0"/>
                  </a:cxn>
                  <a:cxn ang="0">
                    <a:pos x="13" y="0"/>
                  </a:cxn>
                  <a:cxn ang="0">
                    <a:pos x="13" y="0"/>
                  </a:cxn>
                  <a:cxn ang="0">
                    <a:pos x="13" y="0"/>
                  </a:cxn>
                  <a:cxn ang="0">
                    <a:pos x="13" y="0"/>
                  </a:cxn>
                  <a:cxn ang="0">
                    <a:pos x="13" y="0"/>
                  </a:cxn>
                  <a:cxn ang="0">
                    <a:pos x="13" y="0"/>
                  </a:cxn>
                  <a:cxn ang="0">
                    <a:pos x="13" y="0"/>
                  </a:cxn>
                  <a:cxn ang="0">
                    <a:pos x="7" y="0"/>
                  </a:cxn>
                  <a:cxn ang="0">
                    <a:pos x="7" y="0"/>
                  </a:cxn>
                  <a:cxn ang="0">
                    <a:pos x="0" y="0"/>
                  </a:cxn>
                  <a:cxn ang="0">
                    <a:pos x="0" y="0"/>
                  </a:cxn>
                  <a:cxn ang="0">
                    <a:pos x="0" y="0"/>
                  </a:cxn>
                  <a:cxn ang="0">
                    <a:pos x="0" y="6"/>
                  </a:cxn>
                  <a:cxn ang="0">
                    <a:pos x="0" y="6"/>
                  </a:cxn>
                  <a:cxn ang="0">
                    <a:pos x="0" y="6"/>
                  </a:cxn>
                  <a:cxn ang="0">
                    <a:pos x="0" y="6"/>
                  </a:cxn>
                  <a:cxn ang="0">
                    <a:pos x="7" y="6"/>
                  </a:cxn>
                </a:cxnLst>
                <a:rect l="0" t="0" r="r" b="b"/>
                <a:pathLst>
                  <a:path w="13" h="6">
                    <a:moveTo>
                      <a:pt x="7" y="6"/>
                    </a:moveTo>
                    <a:lnTo>
                      <a:pt x="7" y="6"/>
                    </a:lnTo>
                    <a:lnTo>
                      <a:pt x="7" y="6"/>
                    </a:lnTo>
                    <a:lnTo>
                      <a:pt x="7" y="6"/>
                    </a:lnTo>
                    <a:lnTo>
                      <a:pt x="13" y="6"/>
                    </a:lnTo>
                    <a:lnTo>
                      <a:pt x="13" y="0"/>
                    </a:lnTo>
                    <a:lnTo>
                      <a:pt x="13" y="0"/>
                    </a:lnTo>
                    <a:lnTo>
                      <a:pt x="13" y="0"/>
                    </a:lnTo>
                    <a:lnTo>
                      <a:pt x="13" y="0"/>
                    </a:lnTo>
                    <a:lnTo>
                      <a:pt x="13" y="0"/>
                    </a:lnTo>
                    <a:lnTo>
                      <a:pt x="13" y="0"/>
                    </a:lnTo>
                    <a:lnTo>
                      <a:pt x="13" y="0"/>
                    </a:lnTo>
                    <a:lnTo>
                      <a:pt x="13" y="0"/>
                    </a:lnTo>
                    <a:lnTo>
                      <a:pt x="13" y="0"/>
                    </a:lnTo>
                    <a:lnTo>
                      <a:pt x="7" y="0"/>
                    </a:lnTo>
                    <a:lnTo>
                      <a:pt x="7" y="0"/>
                    </a:lnTo>
                    <a:lnTo>
                      <a:pt x="0" y="0"/>
                    </a:lnTo>
                    <a:lnTo>
                      <a:pt x="0" y="0"/>
                    </a:lnTo>
                    <a:lnTo>
                      <a:pt x="0" y="0"/>
                    </a:lnTo>
                    <a:lnTo>
                      <a:pt x="0" y="6"/>
                    </a:lnTo>
                    <a:lnTo>
                      <a:pt x="0" y="6"/>
                    </a:lnTo>
                    <a:lnTo>
                      <a:pt x="0" y="6"/>
                    </a:lnTo>
                    <a:lnTo>
                      <a:pt x="0" y="6"/>
                    </a:lnTo>
                    <a:lnTo>
                      <a:pt x="7" y="6"/>
                    </a:lnTo>
                  </a:path>
                </a:pathLst>
              </a:custGeom>
              <a:noFill/>
              <a:ln w="0">
                <a:solidFill>
                  <a:srgbClr val="000000"/>
                </a:solidFill>
                <a:prstDash val="solid"/>
                <a:round/>
                <a:headEnd/>
                <a:tailEnd/>
              </a:ln>
            </p:spPr>
            <p:txBody>
              <a:bodyPr/>
              <a:lstStyle/>
              <a:p>
                <a:endParaRPr lang="en-US" dirty="0"/>
              </a:p>
            </p:txBody>
          </p:sp>
          <p:sp>
            <p:nvSpPr>
              <p:cNvPr id="82389" name="Freeform 14805"/>
              <p:cNvSpPr>
                <a:spLocks/>
              </p:cNvSpPr>
              <p:nvPr/>
            </p:nvSpPr>
            <p:spPr bwMode="auto">
              <a:xfrm>
                <a:off x="1195" y="670"/>
                <a:ext cx="6" cy="12"/>
              </a:xfrm>
              <a:custGeom>
                <a:avLst/>
                <a:gdLst/>
                <a:ahLst/>
                <a:cxnLst>
                  <a:cxn ang="0">
                    <a:pos x="6" y="0"/>
                  </a:cxn>
                  <a:cxn ang="0">
                    <a:pos x="6" y="0"/>
                  </a:cxn>
                  <a:cxn ang="0">
                    <a:pos x="6" y="0"/>
                  </a:cxn>
                  <a:cxn ang="0">
                    <a:pos x="0" y="0"/>
                  </a:cxn>
                  <a:cxn ang="0">
                    <a:pos x="0" y="0"/>
                  </a:cxn>
                  <a:cxn ang="0">
                    <a:pos x="0" y="0"/>
                  </a:cxn>
                  <a:cxn ang="0">
                    <a:pos x="0" y="0"/>
                  </a:cxn>
                  <a:cxn ang="0">
                    <a:pos x="0" y="0"/>
                  </a:cxn>
                  <a:cxn ang="0">
                    <a:pos x="0" y="0"/>
                  </a:cxn>
                  <a:cxn ang="0">
                    <a:pos x="0" y="0"/>
                  </a:cxn>
                  <a:cxn ang="0">
                    <a:pos x="0" y="0"/>
                  </a:cxn>
                  <a:cxn ang="0">
                    <a:pos x="0" y="0"/>
                  </a:cxn>
                  <a:cxn ang="0">
                    <a:pos x="0" y="6"/>
                  </a:cxn>
                  <a:cxn ang="0">
                    <a:pos x="0" y="6"/>
                  </a:cxn>
                  <a:cxn ang="0">
                    <a:pos x="0" y="6"/>
                  </a:cxn>
                  <a:cxn ang="0">
                    <a:pos x="0" y="6"/>
                  </a:cxn>
                  <a:cxn ang="0">
                    <a:pos x="0" y="12"/>
                  </a:cxn>
                  <a:cxn ang="0">
                    <a:pos x="0" y="12"/>
                  </a:cxn>
                  <a:cxn ang="0">
                    <a:pos x="0" y="6"/>
                  </a:cxn>
                  <a:cxn ang="0">
                    <a:pos x="0" y="6"/>
                  </a:cxn>
                  <a:cxn ang="0">
                    <a:pos x="0" y="6"/>
                  </a:cxn>
                  <a:cxn ang="0">
                    <a:pos x="0" y="6"/>
                  </a:cxn>
                  <a:cxn ang="0">
                    <a:pos x="0" y="6"/>
                  </a:cxn>
                  <a:cxn ang="0">
                    <a:pos x="0" y="6"/>
                  </a:cxn>
                  <a:cxn ang="0">
                    <a:pos x="0" y="6"/>
                  </a:cxn>
                  <a:cxn ang="0">
                    <a:pos x="0" y="6"/>
                  </a:cxn>
                  <a:cxn ang="0">
                    <a:pos x="0" y="6"/>
                  </a:cxn>
                  <a:cxn ang="0">
                    <a:pos x="0" y="6"/>
                  </a:cxn>
                  <a:cxn ang="0">
                    <a:pos x="0" y="6"/>
                  </a:cxn>
                  <a:cxn ang="0">
                    <a:pos x="0" y="12"/>
                  </a:cxn>
                  <a:cxn ang="0">
                    <a:pos x="6" y="12"/>
                  </a:cxn>
                  <a:cxn ang="0">
                    <a:pos x="6" y="12"/>
                  </a:cxn>
                  <a:cxn ang="0">
                    <a:pos x="6" y="6"/>
                  </a:cxn>
                  <a:cxn ang="0">
                    <a:pos x="6" y="6"/>
                  </a:cxn>
                  <a:cxn ang="0">
                    <a:pos x="6" y="6"/>
                  </a:cxn>
                  <a:cxn ang="0">
                    <a:pos x="6" y="6"/>
                  </a:cxn>
                  <a:cxn ang="0">
                    <a:pos x="6" y="6"/>
                  </a:cxn>
                  <a:cxn ang="0">
                    <a:pos x="6" y="6"/>
                  </a:cxn>
                  <a:cxn ang="0">
                    <a:pos x="6" y="6"/>
                  </a:cxn>
                  <a:cxn ang="0">
                    <a:pos x="6" y="0"/>
                  </a:cxn>
                  <a:cxn ang="0">
                    <a:pos x="6" y="0"/>
                  </a:cxn>
                  <a:cxn ang="0">
                    <a:pos x="6" y="0"/>
                  </a:cxn>
                  <a:cxn ang="0">
                    <a:pos x="6" y="0"/>
                  </a:cxn>
                  <a:cxn ang="0">
                    <a:pos x="6" y="0"/>
                  </a:cxn>
                  <a:cxn ang="0">
                    <a:pos x="6" y="0"/>
                  </a:cxn>
                  <a:cxn ang="0">
                    <a:pos x="6" y="0"/>
                  </a:cxn>
                  <a:cxn ang="0">
                    <a:pos x="6" y="0"/>
                  </a:cxn>
                </a:cxnLst>
                <a:rect l="0" t="0" r="r" b="b"/>
                <a:pathLst>
                  <a:path w="6" h="12">
                    <a:moveTo>
                      <a:pt x="6" y="0"/>
                    </a:moveTo>
                    <a:lnTo>
                      <a:pt x="6" y="0"/>
                    </a:lnTo>
                    <a:lnTo>
                      <a:pt x="6" y="0"/>
                    </a:lnTo>
                    <a:lnTo>
                      <a:pt x="0" y="0"/>
                    </a:lnTo>
                    <a:lnTo>
                      <a:pt x="0" y="0"/>
                    </a:lnTo>
                    <a:lnTo>
                      <a:pt x="0" y="0"/>
                    </a:lnTo>
                    <a:lnTo>
                      <a:pt x="0" y="0"/>
                    </a:lnTo>
                    <a:lnTo>
                      <a:pt x="0" y="0"/>
                    </a:lnTo>
                    <a:lnTo>
                      <a:pt x="0" y="0"/>
                    </a:lnTo>
                    <a:lnTo>
                      <a:pt x="0" y="0"/>
                    </a:lnTo>
                    <a:lnTo>
                      <a:pt x="0" y="0"/>
                    </a:lnTo>
                    <a:lnTo>
                      <a:pt x="0" y="0"/>
                    </a:lnTo>
                    <a:lnTo>
                      <a:pt x="0" y="6"/>
                    </a:lnTo>
                    <a:lnTo>
                      <a:pt x="0" y="6"/>
                    </a:lnTo>
                    <a:lnTo>
                      <a:pt x="0" y="6"/>
                    </a:lnTo>
                    <a:lnTo>
                      <a:pt x="0" y="6"/>
                    </a:lnTo>
                    <a:lnTo>
                      <a:pt x="0" y="12"/>
                    </a:lnTo>
                    <a:lnTo>
                      <a:pt x="0" y="12"/>
                    </a:lnTo>
                    <a:lnTo>
                      <a:pt x="0" y="6"/>
                    </a:lnTo>
                    <a:lnTo>
                      <a:pt x="0" y="6"/>
                    </a:lnTo>
                    <a:lnTo>
                      <a:pt x="0" y="6"/>
                    </a:lnTo>
                    <a:lnTo>
                      <a:pt x="0" y="6"/>
                    </a:lnTo>
                    <a:lnTo>
                      <a:pt x="0" y="6"/>
                    </a:lnTo>
                    <a:lnTo>
                      <a:pt x="0" y="6"/>
                    </a:lnTo>
                    <a:lnTo>
                      <a:pt x="0" y="6"/>
                    </a:lnTo>
                    <a:lnTo>
                      <a:pt x="0" y="6"/>
                    </a:lnTo>
                    <a:lnTo>
                      <a:pt x="0" y="6"/>
                    </a:lnTo>
                    <a:lnTo>
                      <a:pt x="0" y="6"/>
                    </a:lnTo>
                    <a:lnTo>
                      <a:pt x="0" y="6"/>
                    </a:lnTo>
                    <a:lnTo>
                      <a:pt x="0" y="12"/>
                    </a:lnTo>
                    <a:lnTo>
                      <a:pt x="6" y="12"/>
                    </a:lnTo>
                    <a:lnTo>
                      <a:pt x="6" y="12"/>
                    </a:lnTo>
                    <a:lnTo>
                      <a:pt x="6" y="6"/>
                    </a:lnTo>
                    <a:lnTo>
                      <a:pt x="6" y="6"/>
                    </a:lnTo>
                    <a:lnTo>
                      <a:pt x="6" y="6"/>
                    </a:lnTo>
                    <a:lnTo>
                      <a:pt x="6" y="6"/>
                    </a:lnTo>
                    <a:lnTo>
                      <a:pt x="6" y="6"/>
                    </a:lnTo>
                    <a:lnTo>
                      <a:pt x="6" y="6"/>
                    </a:lnTo>
                    <a:lnTo>
                      <a:pt x="6" y="6"/>
                    </a:lnTo>
                    <a:lnTo>
                      <a:pt x="6" y="0"/>
                    </a:lnTo>
                    <a:lnTo>
                      <a:pt x="6" y="0"/>
                    </a:lnTo>
                    <a:lnTo>
                      <a:pt x="6" y="0"/>
                    </a:lnTo>
                    <a:lnTo>
                      <a:pt x="6" y="0"/>
                    </a:lnTo>
                    <a:lnTo>
                      <a:pt x="6" y="0"/>
                    </a:lnTo>
                    <a:lnTo>
                      <a:pt x="6" y="0"/>
                    </a:lnTo>
                    <a:lnTo>
                      <a:pt x="6" y="0"/>
                    </a:lnTo>
                    <a:lnTo>
                      <a:pt x="6" y="0"/>
                    </a:lnTo>
                  </a:path>
                </a:pathLst>
              </a:custGeom>
              <a:noFill/>
              <a:ln w="0">
                <a:solidFill>
                  <a:srgbClr val="000000"/>
                </a:solidFill>
                <a:prstDash val="solid"/>
                <a:round/>
                <a:headEnd/>
                <a:tailEnd/>
              </a:ln>
            </p:spPr>
            <p:txBody>
              <a:bodyPr/>
              <a:lstStyle/>
              <a:p>
                <a:endParaRPr lang="en-US" dirty="0"/>
              </a:p>
            </p:txBody>
          </p:sp>
          <p:sp>
            <p:nvSpPr>
              <p:cNvPr id="82390" name="Freeform 14806"/>
              <p:cNvSpPr>
                <a:spLocks/>
              </p:cNvSpPr>
              <p:nvPr/>
            </p:nvSpPr>
            <p:spPr bwMode="auto">
              <a:xfrm>
                <a:off x="2491" y="2431"/>
                <a:ext cx="12" cy="13"/>
              </a:xfrm>
              <a:custGeom>
                <a:avLst/>
                <a:gdLst/>
                <a:ahLst/>
                <a:cxnLst>
                  <a:cxn ang="0">
                    <a:pos x="6" y="0"/>
                  </a:cxn>
                  <a:cxn ang="0">
                    <a:pos x="6" y="0"/>
                  </a:cxn>
                  <a:cxn ang="0">
                    <a:pos x="6" y="0"/>
                  </a:cxn>
                  <a:cxn ang="0">
                    <a:pos x="6" y="0"/>
                  </a:cxn>
                  <a:cxn ang="0">
                    <a:pos x="6" y="6"/>
                  </a:cxn>
                  <a:cxn ang="0">
                    <a:pos x="6" y="6"/>
                  </a:cxn>
                  <a:cxn ang="0">
                    <a:pos x="6" y="6"/>
                  </a:cxn>
                  <a:cxn ang="0">
                    <a:pos x="6" y="6"/>
                  </a:cxn>
                  <a:cxn ang="0">
                    <a:pos x="6" y="6"/>
                  </a:cxn>
                  <a:cxn ang="0">
                    <a:pos x="0" y="6"/>
                  </a:cxn>
                  <a:cxn ang="0">
                    <a:pos x="0" y="6"/>
                  </a:cxn>
                  <a:cxn ang="0">
                    <a:pos x="0" y="13"/>
                  </a:cxn>
                  <a:cxn ang="0">
                    <a:pos x="0" y="13"/>
                  </a:cxn>
                  <a:cxn ang="0">
                    <a:pos x="0" y="13"/>
                  </a:cxn>
                  <a:cxn ang="0">
                    <a:pos x="0" y="13"/>
                  </a:cxn>
                  <a:cxn ang="0">
                    <a:pos x="0" y="13"/>
                  </a:cxn>
                  <a:cxn ang="0">
                    <a:pos x="0" y="13"/>
                  </a:cxn>
                  <a:cxn ang="0">
                    <a:pos x="6" y="13"/>
                  </a:cxn>
                  <a:cxn ang="0">
                    <a:pos x="6" y="13"/>
                  </a:cxn>
                  <a:cxn ang="0">
                    <a:pos x="6" y="13"/>
                  </a:cxn>
                  <a:cxn ang="0">
                    <a:pos x="6" y="13"/>
                  </a:cxn>
                  <a:cxn ang="0">
                    <a:pos x="6" y="13"/>
                  </a:cxn>
                  <a:cxn ang="0">
                    <a:pos x="6" y="13"/>
                  </a:cxn>
                  <a:cxn ang="0">
                    <a:pos x="6" y="13"/>
                  </a:cxn>
                  <a:cxn ang="0">
                    <a:pos x="12" y="6"/>
                  </a:cxn>
                  <a:cxn ang="0">
                    <a:pos x="12" y="6"/>
                  </a:cxn>
                  <a:cxn ang="0">
                    <a:pos x="12" y="6"/>
                  </a:cxn>
                  <a:cxn ang="0">
                    <a:pos x="12" y="6"/>
                  </a:cxn>
                  <a:cxn ang="0">
                    <a:pos x="12" y="6"/>
                  </a:cxn>
                  <a:cxn ang="0">
                    <a:pos x="12" y="0"/>
                  </a:cxn>
                  <a:cxn ang="0">
                    <a:pos x="6" y="0"/>
                  </a:cxn>
                  <a:cxn ang="0">
                    <a:pos x="12" y="0"/>
                  </a:cxn>
                  <a:cxn ang="0">
                    <a:pos x="6" y="0"/>
                  </a:cxn>
                  <a:cxn ang="0">
                    <a:pos x="6" y="0"/>
                  </a:cxn>
                  <a:cxn ang="0">
                    <a:pos x="6" y="0"/>
                  </a:cxn>
                  <a:cxn ang="0">
                    <a:pos x="6" y="0"/>
                  </a:cxn>
                  <a:cxn ang="0">
                    <a:pos x="6" y="0"/>
                  </a:cxn>
                </a:cxnLst>
                <a:rect l="0" t="0" r="r" b="b"/>
                <a:pathLst>
                  <a:path w="12" h="13">
                    <a:moveTo>
                      <a:pt x="6" y="0"/>
                    </a:moveTo>
                    <a:lnTo>
                      <a:pt x="6" y="0"/>
                    </a:lnTo>
                    <a:lnTo>
                      <a:pt x="6" y="0"/>
                    </a:lnTo>
                    <a:lnTo>
                      <a:pt x="6" y="0"/>
                    </a:lnTo>
                    <a:lnTo>
                      <a:pt x="6" y="6"/>
                    </a:lnTo>
                    <a:lnTo>
                      <a:pt x="6" y="6"/>
                    </a:lnTo>
                    <a:lnTo>
                      <a:pt x="6" y="6"/>
                    </a:lnTo>
                    <a:lnTo>
                      <a:pt x="6" y="6"/>
                    </a:lnTo>
                    <a:lnTo>
                      <a:pt x="6" y="6"/>
                    </a:lnTo>
                    <a:lnTo>
                      <a:pt x="0" y="6"/>
                    </a:lnTo>
                    <a:lnTo>
                      <a:pt x="0" y="6"/>
                    </a:lnTo>
                    <a:lnTo>
                      <a:pt x="0" y="13"/>
                    </a:lnTo>
                    <a:lnTo>
                      <a:pt x="0" y="13"/>
                    </a:lnTo>
                    <a:lnTo>
                      <a:pt x="0" y="13"/>
                    </a:lnTo>
                    <a:lnTo>
                      <a:pt x="0" y="13"/>
                    </a:lnTo>
                    <a:lnTo>
                      <a:pt x="0" y="13"/>
                    </a:lnTo>
                    <a:lnTo>
                      <a:pt x="0" y="13"/>
                    </a:lnTo>
                    <a:lnTo>
                      <a:pt x="6" y="13"/>
                    </a:lnTo>
                    <a:lnTo>
                      <a:pt x="6" y="13"/>
                    </a:lnTo>
                    <a:lnTo>
                      <a:pt x="6" y="13"/>
                    </a:lnTo>
                    <a:lnTo>
                      <a:pt x="6" y="13"/>
                    </a:lnTo>
                    <a:lnTo>
                      <a:pt x="6" y="13"/>
                    </a:lnTo>
                    <a:lnTo>
                      <a:pt x="6" y="13"/>
                    </a:lnTo>
                    <a:lnTo>
                      <a:pt x="6" y="13"/>
                    </a:lnTo>
                    <a:lnTo>
                      <a:pt x="12" y="6"/>
                    </a:lnTo>
                    <a:lnTo>
                      <a:pt x="12" y="6"/>
                    </a:lnTo>
                    <a:lnTo>
                      <a:pt x="12" y="6"/>
                    </a:lnTo>
                    <a:lnTo>
                      <a:pt x="12" y="6"/>
                    </a:lnTo>
                    <a:lnTo>
                      <a:pt x="12" y="6"/>
                    </a:lnTo>
                    <a:lnTo>
                      <a:pt x="12" y="0"/>
                    </a:lnTo>
                    <a:lnTo>
                      <a:pt x="6" y="0"/>
                    </a:lnTo>
                    <a:lnTo>
                      <a:pt x="12" y="0"/>
                    </a:lnTo>
                    <a:lnTo>
                      <a:pt x="6" y="0"/>
                    </a:lnTo>
                    <a:lnTo>
                      <a:pt x="6" y="0"/>
                    </a:lnTo>
                    <a:lnTo>
                      <a:pt x="6" y="0"/>
                    </a:lnTo>
                    <a:lnTo>
                      <a:pt x="6" y="0"/>
                    </a:lnTo>
                    <a:lnTo>
                      <a:pt x="6" y="0"/>
                    </a:lnTo>
                  </a:path>
                </a:pathLst>
              </a:custGeom>
              <a:noFill/>
              <a:ln w="0">
                <a:solidFill>
                  <a:srgbClr val="000000"/>
                </a:solidFill>
                <a:prstDash val="solid"/>
                <a:round/>
                <a:headEnd/>
                <a:tailEnd/>
              </a:ln>
            </p:spPr>
            <p:txBody>
              <a:bodyPr/>
              <a:lstStyle/>
              <a:p>
                <a:endParaRPr lang="en-US" dirty="0"/>
              </a:p>
            </p:txBody>
          </p:sp>
          <p:sp>
            <p:nvSpPr>
              <p:cNvPr id="82391" name="Freeform 14807"/>
              <p:cNvSpPr>
                <a:spLocks/>
              </p:cNvSpPr>
              <p:nvPr/>
            </p:nvSpPr>
            <p:spPr bwMode="auto">
              <a:xfrm>
                <a:off x="1497" y="2632"/>
                <a:ext cx="12" cy="26"/>
              </a:xfrm>
              <a:custGeom>
                <a:avLst/>
                <a:gdLst/>
                <a:ahLst/>
                <a:cxnLst>
                  <a:cxn ang="0">
                    <a:pos x="12" y="7"/>
                  </a:cxn>
                  <a:cxn ang="0">
                    <a:pos x="12" y="7"/>
                  </a:cxn>
                  <a:cxn ang="0">
                    <a:pos x="12" y="7"/>
                  </a:cxn>
                  <a:cxn ang="0">
                    <a:pos x="12" y="7"/>
                  </a:cxn>
                  <a:cxn ang="0">
                    <a:pos x="12" y="7"/>
                  </a:cxn>
                  <a:cxn ang="0">
                    <a:pos x="6" y="7"/>
                  </a:cxn>
                  <a:cxn ang="0">
                    <a:pos x="6" y="7"/>
                  </a:cxn>
                  <a:cxn ang="0">
                    <a:pos x="6" y="0"/>
                  </a:cxn>
                  <a:cxn ang="0">
                    <a:pos x="6" y="0"/>
                  </a:cxn>
                  <a:cxn ang="0">
                    <a:pos x="6" y="0"/>
                  </a:cxn>
                  <a:cxn ang="0">
                    <a:pos x="6" y="0"/>
                  </a:cxn>
                  <a:cxn ang="0">
                    <a:pos x="6" y="7"/>
                  </a:cxn>
                  <a:cxn ang="0">
                    <a:pos x="6" y="7"/>
                  </a:cxn>
                  <a:cxn ang="0">
                    <a:pos x="0" y="7"/>
                  </a:cxn>
                  <a:cxn ang="0">
                    <a:pos x="0" y="7"/>
                  </a:cxn>
                  <a:cxn ang="0">
                    <a:pos x="0" y="7"/>
                  </a:cxn>
                  <a:cxn ang="0">
                    <a:pos x="6" y="13"/>
                  </a:cxn>
                  <a:cxn ang="0">
                    <a:pos x="6" y="13"/>
                  </a:cxn>
                  <a:cxn ang="0">
                    <a:pos x="6" y="13"/>
                  </a:cxn>
                  <a:cxn ang="0">
                    <a:pos x="6" y="13"/>
                  </a:cxn>
                  <a:cxn ang="0">
                    <a:pos x="6" y="19"/>
                  </a:cxn>
                  <a:cxn ang="0">
                    <a:pos x="6" y="19"/>
                  </a:cxn>
                  <a:cxn ang="0">
                    <a:pos x="6" y="19"/>
                  </a:cxn>
                  <a:cxn ang="0">
                    <a:pos x="6" y="19"/>
                  </a:cxn>
                  <a:cxn ang="0">
                    <a:pos x="6" y="26"/>
                  </a:cxn>
                  <a:cxn ang="0">
                    <a:pos x="6" y="26"/>
                  </a:cxn>
                  <a:cxn ang="0">
                    <a:pos x="6" y="26"/>
                  </a:cxn>
                  <a:cxn ang="0">
                    <a:pos x="6" y="26"/>
                  </a:cxn>
                  <a:cxn ang="0">
                    <a:pos x="6" y="26"/>
                  </a:cxn>
                  <a:cxn ang="0">
                    <a:pos x="6" y="26"/>
                  </a:cxn>
                  <a:cxn ang="0">
                    <a:pos x="6" y="26"/>
                  </a:cxn>
                  <a:cxn ang="0">
                    <a:pos x="6" y="19"/>
                  </a:cxn>
                  <a:cxn ang="0">
                    <a:pos x="6" y="19"/>
                  </a:cxn>
                  <a:cxn ang="0">
                    <a:pos x="6" y="19"/>
                  </a:cxn>
                  <a:cxn ang="0">
                    <a:pos x="6" y="19"/>
                  </a:cxn>
                  <a:cxn ang="0">
                    <a:pos x="6" y="19"/>
                  </a:cxn>
                  <a:cxn ang="0">
                    <a:pos x="6" y="19"/>
                  </a:cxn>
                  <a:cxn ang="0">
                    <a:pos x="6" y="13"/>
                  </a:cxn>
                  <a:cxn ang="0">
                    <a:pos x="6" y="13"/>
                  </a:cxn>
                  <a:cxn ang="0">
                    <a:pos x="6" y="13"/>
                  </a:cxn>
                  <a:cxn ang="0">
                    <a:pos x="6" y="13"/>
                  </a:cxn>
                  <a:cxn ang="0">
                    <a:pos x="6" y="13"/>
                  </a:cxn>
                  <a:cxn ang="0">
                    <a:pos x="6" y="13"/>
                  </a:cxn>
                  <a:cxn ang="0">
                    <a:pos x="6" y="13"/>
                  </a:cxn>
                  <a:cxn ang="0">
                    <a:pos x="6" y="7"/>
                  </a:cxn>
                  <a:cxn ang="0">
                    <a:pos x="6" y="7"/>
                  </a:cxn>
                  <a:cxn ang="0">
                    <a:pos x="6" y="7"/>
                  </a:cxn>
                  <a:cxn ang="0">
                    <a:pos x="6" y="7"/>
                  </a:cxn>
                  <a:cxn ang="0">
                    <a:pos x="6" y="7"/>
                  </a:cxn>
                  <a:cxn ang="0">
                    <a:pos x="6" y="13"/>
                  </a:cxn>
                  <a:cxn ang="0">
                    <a:pos x="6" y="13"/>
                  </a:cxn>
                  <a:cxn ang="0">
                    <a:pos x="6" y="13"/>
                  </a:cxn>
                  <a:cxn ang="0">
                    <a:pos x="6" y="13"/>
                  </a:cxn>
                  <a:cxn ang="0">
                    <a:pos x="12" y="13"/>
                  </a:cxn>
                  <a:cxn ang="0">
                    <a:pos x="12" y="7"/>
                  </a:cxn>
                  <a:cxn ang="0">
                    <a:pos x="12" y="7"/>
                  </a:cxn>
                  <a:cxn ang="0">
                    <a:pos x="12" y="7"/>
                  </a:cxn>
                </a:cxnLst>
                <a:rect l="0" t="0" r="r" b="b"/>
                <a:pathLst>
                  <a:path w="12" h="26">
                    <a:moveTo>
                      <a:pt x="12" y="7"/>
                    </a:moveTo>
                    <a:lnTo>
                      <a:pt x="12" y="7"/>
                    </a:lnTo>
                    <a:lnTo>
                      <a:pt x="12" y="7"/>
                    </a:lnTo>
                    <a:lnTo>
                      <a:pt x="12" y="7"/>
                    </a:lnTo>
                    <a:lnTo>
                      <a:pt x="12" y="7"/>
                    </a:lnTo>
                    <a:lnTo>
                      <a:pt x="6" y="7"/>
                    </a:lnTo>
                    <a:lnTo>
                      <a:pt x="6" y="7"/>
                    </a:lnTo>
                    <a:lnTo>
                      <a:pt x="6" y="0"/>
                    </a:lnTo>
                    <a:lnTo>
                      <a:pt x="6" y="0"/>
                    </a:lnTo>
                    <a:lnTo>
                      <a:pt x="6" y="0"/>
                    </a:lnTo>
                    <a:lnTo>
                      <a:pt x="6" y="0"/>
                    </a:lnTo>
                    <a:lnTo>
                      <a:pt x="6" y="7"/>
                    </a:lnTo>
                    <a:lnTo>
                      <a:pt x="6" y="7"/>
                    </a:lnTo>
                    <a:lnTo>
                      <a:pt x="0" y="7"/>
                    </a:lnTo>
                    <a:lnTo>
                      <a:pt x="0" y="7"/>
                    </a:lnTo>
                    <a:lnTo>
                      <a:pt x="0" y="7"/>
                    </a:lnTo>
                    <a:lnTo>
                      <a:pt x="6" y="13"/>
                    </a:lnTo>
                    <a:lnTo>
                      <a:pt x="6" y="13"/>
                    </a:lnTo>
                    <a:lnTo>
                      <a:pt x="6" y="13"/>
                    </a:lnTo>
                    <a:lnTo>
                      <a:pt x="6" y="13"/>
                    </a:lnTo>
                    <a:lnTo>
                      <a:pt x="6" y="19"/>
                    </a:lnTo>
                    <a:lnTo>
                      <a:pt x="6" y="19"/>
                    </a:lnTo>
                    <a:lnTo>
                      <a:pt x="6" y="19"/>
                    </a:lnTo>
                    <a:lnTo>
                      <a:pt x="6" y="19"/>
                    </a:lnTo>
                    <a:lnTo>
                      <a:pt x="6" y="26"/>
                    </a:lnTo>
                    <a:lnTo>
                      <a:pt x="6" y="26"/>
                    </a:lnTo>
                    <a:lnTo>
                      <a:pt x="6" y="26"/>
                    </a:lnTo>
                    <a:lnTo>
                      <a:pt x="6" y="26"/>
                    </a:lnTo>
                    <a:lnTo>
                      <a:pt x="6" y="26"/>
                    </a:lnTo>
                    <a:lnTo>
                      <a:pt x="6" y="26"/>
                    </a:lnTo>
                    <a:lnTo>
                      <a:pt x="6" y="26"/>
                    </a:lnTo>
                    <a:lnTo>
                      <a:pt x="6" y="19"/>
                    </a:lnTo>
                    <a:lnTo>
                      <a:pt x="6" y="19"/>
                    </a:lnTo>
                    <a:lnTo>
                      <a:pt x="6" y="19"/>
                    </a:lnTo>
                    <a:lnTo>
                      <a:pt x="6" y="19"/>
                    </a:lnTo>
                    <a:lnTo>
                      <a:pt x="6" y="19"/>
                    </a:lnTo>
                    <a:lnTo>
                      <a:pt x="6" y="19"/>
                    </a:lnTo>
                    <a:lnTo>
                      <a:pt x="6" y="13"/>
                    </a:lnTo>
                    <a:lnTo>
                      <a:pt x="6" y="13"/>
                    </a:lnTo>
                    <a:lnTo>
                      <a:pt x="6" y="13"/>
                    </a:lnTo>
                    <a:lnTo>
                      <a:pt x="6" y="13"/>
                    </a:lnTo>
                    <a:lnTo>
                      <a:pt x="6" y="13"/>
                    </a:lnTo>
                    <a:lnTo>
                      <a:pt x="6" y="13"/>
                    </a:lnTo>
                    <a:lnTo>
                      <a:pt x="6" y="13"/>
                    </a:lnTo>
                    <a:lnTo>
                      <a:pt x="6" y="7"/>
                    </a:lnTo>
                    <a:lnTo>
                      <a:pt x="6" y="7"/>
                    </a:lnTo>
                    <a:lnTo>
                      <a:pt x="6" y="7"/>
                    </a:lnTo>
                    <a:lnTo>
                      <a:pt x="6" y="7"/>
                    </a:lnTo>
                    <a:lnTo>
                      <a:pt x="6" y="7"/>
                    </a:lnTo>
                    <a:lnTo>
                      <a:pt x="6" y="13"/>
                    </a:lnTo>
                    <a:lnTo>
                      <a:pt x="6" y="13"/>
                    </a:lnTo>
                    <a:lnTo>
                      <a:pt x="6" y="13"/>
                    </a:lnTo>
                    <a:lnTo>
                      <a:pt x="6" y="13"/>
                    </a:lnTo>
                    <a:lnTo>
                      <a:pt x="12" y="13"/>
                    </a:lnTo>
                    <a:lnTo>
                      <a:pt x="12" y="7"/>
                    </a:lnTo>
                    <a:lnTo>
                      <a:pt x="12" y="7"/>
                    </a:lnTo>
                    <a:lnTo>
                      <a:pt x="12" y="7"/>
                    </a:lnTo>
                  </a:path>
                </a:pathLst>
              </a:custGeom>
              <a:noFill/>
              <a:ln w="0">
                <a:solidFill>
                  <a:srgbClr val="000000"/>
                </a:solidFill>
                <a:prstDash val="solid"/>
                <a:round/>
                <a:headEnd/>
                <a:tailEnd/>
              </a:ln>
            </p:spPr>
            <p:txBody>
              <a:bodyPr/>
              <a:lstStyle/>
              <a:p>
                <a:endParaRPr lang="en-US" dirty="0"/>
              </a:p>
            </p:txBody>
          </p:sp>
          <p:sp>
            <p:nvSpPr>
              <p:cNvPr id="82392" name="Freeform 14808"/>
              <p:cNvSpPr>
                <a:spLocks/>
              </p:cNvSpPr>
              <p:nvPr/>
            </p:nvSpPr>
            <p:spPr bwMode="auto">
              <a:xfrm>
                <a:off x="1195" y="676"/>
                <a:ext cx="13" cy="13"/>
              </a:xfrm>
              <a:custGeom>
                <a:avLst/>
                <a:gdLst/>
                <a:ahLst/>
                <a:cxnLst>
                  <a:cxn ang="0">
                    <a:pos x="6" y="0"/>
                  </a:cxn>
                  <a:cxn ang="0">
                    <a:pos x="6" y="0"/>
                  </a:cxn>
                  <a:cxn ang="0">
                    <a:pos x="6" y="0"/>
                  </a:cxn>
                  <a:cxn ang="0">
                    <a:pos x="6" y="6"/>
                  </a:cxn>
                  <a:cxn ang="0">
                    <a:pos x="6" y="6"/>
                  </a:cxn>
                  <a:cxn ang="0">
                    <a:pos x="6" y="6"/>
                  </a:cxn>
                  <a:cxn ang="0">
                    <a:pos x="6" y="6"/>
                  </a:cxn>
                  <a:cxn ang="0">
                    <a:pos x="6" y="6"/>
                  </a:cxn>
                  <a:cxn ang="0">
                    <a:pos x="6" y="6"/>
                  </a:cxn>
                  <a:cxn ang="0">
                    <a:pos x="6" y="6"/>
                  </a:cxn>
                  <a:cxn ang="0">
                    <a:pos x="0" y="6"/>
                  </a:cxn>
                  <a:cxn ang="0">
                    <a:pos x="0" y="6"/>
                  </a:cxn>
                  <a:cxn ang="0">
                    <a:pos x="0" y="6"/>
                  </a:cxn>
                  <a:cxn ang="0">
                    <a:pos x="0" y="6"/>
                  </a:cxn>
                  <a:cxn ang="0">
                    <a:pos x="0" y="6"/>
                  </a:cxn>
                  <a:cxn ang="0">
                    <a:pos x="0" y="6"/>
                  </a:cxn>
                  <a:cxn ang="0">
                    <a:pos x="0" y="6"/>
                  </a:cxn>
                  <a:cxn ang="0">
                    <a:pos x="0" y="6"/>
                  </a:cxn>
                  <a:cxn ang="0">
                    <a:pos x="0" y="6"/>
                  </a:cxn>
                  <a:cxn ang="0">
                    <a:pos x="0" y="6"/>
                  </a:cxn>
                  <a:cxn ang="0">
                    <a:pos x="0" y="6"/>
                  </a:cxn>
                  <a:cxn ang="0">
                    <a:pos x="0" y="6"/>
                  </a:cxn>
                  <a:cxn ang="0">
                    <a:pos x="0" y="6"/>
                  </a:cxn>
                  <a:cxn ang="0">
                    <a:pos x="0" y="6"/>
                  </a:cxn>
                  <a:cxn ang="0">
                    <a:pos x="0" y="13"/>
                  </a:cxn>
                  <a:cxn ang="0">
                    <a:pos x="0" y="13"/>
                  </a:cxn>
                  <a:cxn ang="0">
                    <a:pos x="0" y="13"/>
                  </a:cxn>
                  <a:cxn ang="0">
                    <a:pos x="0" y="13"/>
                  </a:cxn>
                  <a:cxn ang="0">
                    <a:pos x="0" y="13"/>
                  </a:cxn>
                  <a:cxn ang="0">
                    <a:pos x="0" y="13"/>
                  </a:cxn>
                  <a:cxn ang="0">
                    <a:pos x="0" y="13"/>
                  </a:cxn>
                  <a:cxn ang="0">
                    <a:pos x="0" y="13"/>
                  </a:cxn>
                  <a:cxn ang="0">
                    <a:pos x="6" y="13"/>
                  </a:cxn>
                  <a:cxn ang="0">
                    <a:pos x="6" y="13"/>
                  </a:cxn>
                  <a:cxn ang="0">
                    <a:pos x="6" y="13"/>
                  </a:cxn>
                  <a:cxn ang="0">
                    <a:pos x="6" y="13"/>
                  </a:cxn>
                  <a:cxn ang="0">
                    <a:pos x="6" y="13"/>
                  </a:cxn>
                  <a:cxn ang="0">
                    <a:pos x="6" y="13"/>
                  </a:cxn>
                  <a:cxn ang="0">
                    <a:pos x="6" y="13"/>
                  </a:cxn>
                  <a:cxn ang="0">
                    <a:pos x="6" y="6"/>
                  </a:cxn>
                  <a:cxn ang="0">
                    <a:pos x="6" y="6"/>
                  </a:cxn>
                  <a:cxn ang="0">
                    <a:pos x="6" y="6"/>
                  </a:cxn>
                  <a:cxn ang="0">
                    <a:pos x="6" y="6"/>
                  </a:cxn>
                  <a:cxn ang="0">
                    <a:pos x="6" y="6"/>
                  </a:cxn>
                  <a:cxn ang="0">
                    <a:pos x="6" y="6"/>
                  </a:cxn>
                  <a:cxn ang="0">
                    <a:pos x="13" y="6"/>
                  </a:cxn>
                  <a:cxn ang="0">
                    <a:pos x="13" y="6"/>
                  </a:cxn>
                  <a:cxn ang="0">
                    <a:pos x="13" y="6"/>
                  </a:cxn>
                  <a:cxn ang="0">
                    <a:pos x="13" y="6"/>
                  </a:cxn>
                  <a:cxn ang="0">
                    <a:pos x="13" y="6"/>
                  </a:cxn>
                  <a:cxn ang="0">
                    <a:pos x="13" y="0"/>
                  </a:cxn>
                  <a:cxn ang="0">
                    <a:pos x="13" y="0"/>
                  </a:cxn>
                  <a:cxn ang="0">
                    <a:pos x="13" y="0"/>
                  </a:cxn>
                  <a:cxn ang="0">
                    <a:pos x="6" y="0"/>
                  </a:cxn>
                  <a:cxn ang="0">
                    <a:pos x="6" y="0"/>
                  </a:cxn>
                </a:cxnLst>
                <a:rect l="0" t="0" r="r" b="b"/>
                <a:pathLst>
                  <a:path w="13" h="13">
                    <a:moveTo>
                      <a:pt x="6" y="0"/>
                    </a:moveTo>
                    <a:lnTo>
                      <a:pt x="6" y="0"/>
                    </a:lnTo>
                    <a:lnTo>
                      <a:pt x="6" y="0"/>
                    </a:lnTo>
                    <a:lnTo>
                      <a:pt x="6" y="6"/>
                    </a:lnTo>
                    <a:lnTo>
                      <a:pt x="6" y="6"/>
                    </a:lnTo>
                    <a:lnTo>
                      <a:pt x="6" y="6"/>
                    </a:lnTo>
                    <a:lnTo>
                      <a:pt x="6" y="6"/>
                    </a:lnTo>
                    <a:lnTo>
                      <a:pt x="6" y="6"/>
                    </a:lnTo>
                    <a:lnTo>
                      <a:pt x="6" y="6"/>
                    </a:lnTo>
                    <a:lnTo>
                      <a:pt x="6" y="6"/>
                    </a:lnTo>
                    <a:lnTo>
                      <a:pt x="0" y="6"/>
                    </a:lnTo>
                    <a:lnTo>
                      <a:pt x="0" y="6"/>
                    </a:lnTo>
                    <a:lnTo>
                      <a:pt x="0" y="6"/>
                    </a:lnTo>
                    <a:lnTo>
                      <a:pt x="0" y="6"/>
                    </a:lnTo>
                    <a:lnTo>
                      <a:pt x="0" y="6"/>
                    </a:lnTo>
                    <a:lnTo>
                      <a:pt x="0" y="6"/>
                    </a:lnTo>
                    <a:lnTo>
                      <a:pt x="0" y="6"/>
                    </a:lnTo>
                    <a:lnTo>
                      <a:pt x="0" y="6"/>
                    </a:lnTo>
                    <a:lnTo>
                      <a:pt x="0" y="6"/>
                    </a:lnTo>
                    <a:lnTo>
                      <a:pt x="0" y="6"/>
                    </a:lnTo>
                    <a:lnTo>
                      <a:pt x="0" y="6"/>
                    </a:lnTo>
                    <a:lnTo>
                      <a:pt x="0" y="6"/>
                    </a:lnTo>
                    <a:lnTo>
                      <a:pt x="0" y="6"/>
                    </a:lnTo>
                    <a:lnTo>
                      <a:pt x="0" y="6"/>
                    </a:lnTo>
                    <a:lnTo>
                      <a:pt x="0" y="13"/>
                    </a:lnTo>
                    <a:lnTo>
                      <a:pt x="0" y="13"/>
                    </a:lnTo>
                    <a:lnTo>
                      <a:pt x="0" y="13"/>
                    </a:lnTo>
                    <a:lnTo>
                      <a:pt x="0" y="13"/>
                    </a:lnTo>
                    <a:lnTo>
                      <a:pt x="0" y="13"/>
                    </a:lnTo>
                    <a:lnTo>
                      <a:pt x="0" y="13"/>
                    </a:lnTo>
                    <a:lnTo>
                      <a:pt x="0" y="13"/>
                    </a:lnTo>
                    <a:lnTo>
                      <a:pt x="0" y="13"/>
                    </a:lnTo>
                    <a:lnTo>
                      <a:pt x="6" y="13"/>
                    </a:lnTo>
                    <a:lnTo>
                      <a:pt x="6" y="13"/>
                    </a:lnTo>
                    <a:lnTo>
                      <a:pt x="6" y="13"/>
                    </a:lnTo>
                    <a:lnTo>
                      <a:pt x="6" y="13"/>
                    </a:lnTo>
                    <a:lnTo>
                      <a:pt x="6" y="13"/>
                    </a:lnTo>
                    <a:lnTo>
                      <a:pt x="6" y="13"/>
                    </a:lnTo>
                    <a:lnTo>
                      <a:pt x="6" y="13"/>
                    </a:lnTo>
                    <a:lnTo>
                      <a:pt x="6" y="6"/>
                    </a:lnTo>
                    <a:lnTo>
                      <a:pt x="6" y="6"/>
                    </a:lnTo>
                    <a:lnTo>
                      <a:pt x="6" y="6"/>
                    </a:lnTo>
                    <a:lnTo>
                      <a:pt x="6" y="6"/>
                    </a:lnTo>
                    <a:lnTo>
                      <a:pt x="6" y="6"/>
                    </a:lnTo>
                    <a:lnTo>
                      <a:pt x="6" y="6"/>
                    </a:lnTo>
                    <a:lnTo>
                      <a:pt x="13" y="6"/>
                    </a:lnTo>
                    <a:lnTo>
                      <a:pt x="13" y="6"/>
                    </a:lnTo>
                    <a:lnTo>
                      <a:pt x="13" y="6"/>
                    </a:lnTo>
                    <a:lnTo>
                      <a:pt x="13" y="6"/>
                    </a:lnTo>
                    <a:lnTo>
                      <a:pt x="13" y="6"/>
                    </a:lnTo>
                    <a:lnTo>
                      <a:pt x="13" y="0"/>
                    </a:lnTo>
                    <a:lnTo>
                      <a:pt x="13" y="0"/>
                    </a:lnTo>
                    <a:lnTo>
                      <a:pt x="13" y="0"/>
                    </a:lnTo>
                    <a:lnTo>
                      <a:pt x="6" y="0"/>
                    </a:lnTo>
                    <a:lnTo>
                      <a:pt x="6" y="0"/>
                    </a:lnTo>
                  </a:path>
                </a:pathLst>
              </a:custGeom>
              <a:noFill/>
              <a:ln w="0">
                <a:solidFill>
                  <a:srgbClr val="000000"/>
                </a:solidFill>
                <a:prstDash val="solid"/>
                <a:round/>
                <a:headEnd/>
                <a:tailEnd/>
              </a:ln>
            </p:spPr>
            <p:txBody>
              <a:bodyPr/>
              <a:lstStyle/>
              <a:p>
                <a:endParaRPr lang="en-US" dirty="0"/>
              </a:p>
            </p:txBody>
          </p:sp>
          <p:sp>
            <p:nvSpPr>
              <p:cNvPr id="82393" name="Freeform 14809"/>
              <p:cNvSpPr>
                <a:spLocks/>
              </p:cNvSpPr>
              <p:nvPr/>
            </p:nvSpPr>
            <p:spPr bwMode="auto">
              <a:xfrm>
                <a:off x="1604" y="3186"/>
                <a:ext cx="12" cy="31"/>
              </a:xfrm>
              <a:custGeom>
                <a:avLst/>
                <a:gdLst/>
                <a:ahLst/>
                <a:cxnLst>
                  <a:cxn ang="0">
                    <a:pos x="12" y="31"/>
                  </a:cxn>
                  <a:cxn ang="0">
                    <a:pos x="12" y="31"/>
                  </a:cxn>
                  <a:cxn ang="0">
                    <a:pos x="12" y="31"/>
                  </a:cxn>
                  <a:cxn ang="0">
                    <a:pos x="12" y="31"/>
                  </a:cxn>
                  <a:cxn ang="0">
                    <a:pos x="12" y="31"/>
                  </a:cxn>
                  <a:cxn ang="0">
                    <a:pos x="12" y="31"/>
                  </a:cxn>
                  <a:cxn ang="0">
                    <a:pos x="12" y="31"/>
                  </a:cxn>
                  <a:cxn ang="0">
                    <a:pos x="12" y="25"/>
                  </a:cxn>
                  <a:cxn ang="0">
                    <a:pos x="12" y="25"/>
                  </a:cxn>
                  <a:cxn ang="0">
                    <a:pos x="12" y="25"/>
                  </a:cxn>
                  <a:cxn ang="0">
                    <a:pos x="6" y="19"/>
                  </a:cxn>
                  <a:cxn ang="0">
                    <a:pos x="6" y="19"/>
                  </a:cxn>
                  <a:cxn ang="0">
                    <a:pos x="6" y="13"/>
                  </a:cxn>
                  <a:cxn ang="0">
                    <a:pos x="6" y="13"/>
                  </a:cxn>
                  <a:cxn ang="0">
                    <a:pos x="6" y="13"/>
                  </a:cxn>
                  <a:cxn ang="0">
                    <a:pos x="6" y="6"/>
                  </a:cxn>
                  <a:cxn ang="0">
                    <a:pos x="6" y="6"/>
                  </a:cxn>
                  <a:cxn ang="0">
                    <a:pos x="6" y="6"/>
                  </a:cxn>
                  <a:cxn ang="0">
                    <a:pos x="6" y="6"/>
                  </a:cxn>
                  <a:cxn ang="0">
                    <a:pos x="6" y="0"/>
                  </a:cxn>
                  <a:cxn ang="0">
                    <a:pos x="6" y="0"/>
                  </a:cxn>
                  <a:cxn ang="0">
                    <a:pos x="0" y="0"/>
                  </a:cxn>
                  <a:cxn ang="0">
                    <a:pos x="0" y="6"/>
                  </a:cxn>
                  <a:cxn ang="0">
                    <a:pos x="0" y="6"/>
                  </a:cxn>
                  <a:cxn ang="0">
                    <a:pos x="0" y="6"/>
                  </a:cxn>
                  <a:cxn ang="0">
                    <a:pos x="0" y="13"/>
                  </a:cxn>
                  <a:cxn ang="0">
                    <a:pos x="6" y="13"/>
                  </a:cxn>
                  <a:cxn ang="0">
                    <a:pos x="6" y="13"/>
                  </a:cxn>
                  <a:cxn ang="0">
                    <a:pos x="6" y="19"/>
                  </a:cxn>
                  <a:cxn ang="0">
                    <a:pos x="6" y="19"/>
                  </a:cxn>
                  <a:cxn ang="0">
                    <a:pos x="6" y="19"/>
                  </a:cxn>
                  <a:cxn ang="0">
                    <a:pos x="6" y="19"/>
                  </a:cxn>
                  <a:cxn ang="0">
                    <a:pos x="6" y="25"/>
                  </a:cxn>
                  <a:cxn ang="0">
                    <a:pos x="6" y="25"/>
                  </a:cxn>
                  <a:cxn ang="0">
                    <a:pos x="6" y="25"/>
                  </a:cxn>
                  <a:cxn ang="0">
                    <a:pos x="6" y="25"/>
                  </a:cxn>
                  <a:cxn ang="0">
                    <a:pos x="12" y="25"/>
                  </a:cxn>
                  <a:cxn ang="0">
                    <a:pos x="12" y="31"/>
                  </a:cxn>
                  <a:cxn ang="0">
                    <a:pos x="12" y="31"/>
                  </a:cxn>
                  <a:cxn ang="0">
                    <a:pos x="12" y="31"/>
                  </a:cxn>
                </a:cxnLst>
                <a:rect l="0" t="0" r="r" b="b"/>
                <a:pathLst>
                  <a:path w="12" h="31">
                    <a:moveTo>
                      <a:pt x="12" y="31"/>
                    </a:moveTo>
                    <a:lnTo>
                      <a:pt x="12" y="31"/>
                    </a:lnTo>
                    <a:lnTo>
                      <a:pt x="12" y="31"/>
                    </a:lnTo>
                    <a:lnTo>
                      <a:pt x="12" y="31"/>
                    </a:lnTo>
                    <a:lnTo>
                      <a:pt x="12" y="31"/>
                    </a:lnTo>
                    <a:lnTo>
                      <a:pt x="12" y="31"/>
                    </a:lnTo>
                    <a:lnTo>
                      <a:pt x="12" y="31"/>
                    </a:lnTo>
                    <a:lnTo>
                      <a:pt x="12" y="25"/>
                    </a:lnTo>
                    <a:lnTo>
                      <a:pt x="12" y="25"/>
                    </a:lnTo>
                    <a:lnTo>
                      <a:pt x="12" y="25"/>
                    </a:lnTo>
                    <a:lnTo>
                      <a:pt x="6" y="19"/>
                    </a:lnTo>
                    <a:lnTo>
                      <a:pt x="6" y="19"/>
                    </a:lnTo>
                    <a:lnTo>
                      <a:pt x="6" y="13"/>
                    </a:lnTo>
                    <a:lnTo>
                      <a:pt x="6" y="13"/>
                    </a:lnTo>
                    <a:lnTo>
                      <a:pt x="6" y="13"/>
                    </a:lnTo>
                    <a:lnTo>
                      <a:pt x="6" y="6"/>
                    </a:lnTo>
                    <a:lnTo>
                      <a:pt x="6" y="6"/>
                    </a:lnTo>
                    <a:lnTo>
                      <a:pt x="6" y="6"/>
                    </a:lnTo>
                    <a:lnTo>
                      <a:pt x="6" y="6"/>
                    </a:lnTo>
                    <a:lnTo>
                      <a:pt x="6" y="0"/>
                    </a:lnTo>
                    <a:lnTo>
                      <a:pt x="6" y="0"/>
                    </a:lnTo>
                    <a:lnTo>
                      <a:pt x="0" y="0"/>
                    </a:lnTo>
                    <a:lnTo>
                      <a:pt x="0" y="6"/>
                    </a:lnTo>
                    <a:lnTo>
                      <a:pt x="0" y="6"/>
                    </a:lnTo>
                    <a:lnTo>
                      <a:pt x="0" y="6"/>
                    </a:lnTo>
                    <a:lnTo>
                      <a:pt x="0" y="13"/>
                    </a:lnTo>
                    <a:lnTo>
                      <a:pt x="6" y="13"/>
                    </a:lnTo>
                    <a:lnTo>
                      <a:pt x="6" y="13"/>
                    </a:lnTo>
                    <a:lnTo>
                      <a:pt x="6" y="19"/>
                    </a:lnTo>
                    <a:lnTo>
                      <a:pt x="6" y="19"/>
                    </a:lnTo>
                    <a:lnTo>
                      <a:pt x="6" y="19"/>
                    </a:lnTo>
                    <a:lnTo>
                      <a:pt x="6" y="19"/>
                    </a:lnTo>
                    <a:lnTo>
                      <a:pt x="6" y="25"/>
                    </a:lnTo>
                    <a:lnTo>
                      <a:pt x="6" y="25"/>
                    </a:lnTo>
                    <a:lnTo>
                      <a:pt x="6" y="25"/>
                    </a:lnTo>
                    <a:lnTo>
                      <a:pt x="6" y="25"/>
                    </a:lnTo>
                    <a:lnTo>
                      <a:pt x="12" y="25"/>
                    </a:lnTo>
                    <a:lnTo>
                      <a:pt x="12" y="31"/>
                    </a:lnTo>
                    <a:lnTo>
                      <a:pt x="12" y="31"/>
                    </a:lnTo>
                    <a:lnTo>
                      <a:pt x="12" y="31"/>
                    </a:lnTo>
                  </a:path>
                </a:pathLst>
              </a:custGeom>
              <a:noFill/>
              <a:ln w="0">
                <a:solidFill>
                  <a:srgbClr val="000000"/>
                </a:solidFill>
                <a:prstDash val="solid"/>
                <a:round/>
                <a:headEnd/>
                <a:tailEnd/>
              </a:ln>
            </p:spPr>
            <p:txBody>
              <a:bodyPr/>
              <a:lstStyle/>
              <a:p>
                <a:endParaRPr lang="en-US" dirty="0"/>
              </a:p>
            </p:txBody>
          </p:sp>
          <p:sp>
            <p:nvSpPr>
              <p:cNvPr id="82394" name="Freeform 14810"/>
              <p:cNvSpPr>
                <a:spLocks/>
              </p:cNvSpPr>
              <p:nvPr/>
            </p:nvSpPr>
            <p:spPr bwMode="auto">
              <a:xfrm>
                <a:off x="2484" y="2551"/>
                <a:ext cx="13" cy="12"/>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6"/>
                  </a:cxn>
                  <a:cxn ang="0">
                    <a:pos x="7" y="6"/>
                  </a:cxn>
                  <a:cxn ang="0">
                    <a:pos x="7" y="6"/>
                  </a:cxn>
                  <a:cxn ang="0">
                    <a:pos x="7" y="6"/>
                  </a:cxn>
                  <a:cxn ang="0">
                    <a:pos x="7" y="6"/>
                  </a:cxn>
                  <a:cxn ang="0">
                    <a:pos x="7" y="6"/>
                  </a:cxn>
                  <a:cxn ang="0">
                    <a:pos x="7" y="6"/>
                  </a:cxn>
                  <a:cxn ang="0">
                    <a:pos x="7" y="12"/>
                  </a:cxn>
                  <a:cxn ang="0">
                    <a:pos x="7" y="12"/>
                  </a:cxn>
                  <a:cxn ang="0">
                    <a:pos x="7" y="12"/>
                  </a:cxn>
                  <a:cxn ang="0">
                    <a:pos x="7" y="6"/>
                  </a:cxn>
                  <a:cxn ang="0">
                    <a:pos x="7" y="6"/>
                  </a:cxn>
                  <a:cxn ang="0">
                    <a:pos x="13" y="12"/>
                  </a:cxn>
                  <a:cxn ang="0">
                    <a:pos x="13" y="12"/>
                  </a:cxn>
                  <a:cxn ang="0">
                    <a:pos x="13" y="6"/>
                  </a:cxn>
                  <a:cxn ang="0">
                    <a:pos x="13" y="12"/>
                  </a:cxn>
                  <a:cxn ang="0">
                    <a:pos x="13" y="6"/>
                  </a:cxn>
                  <a:cxn ang="0">
                    <a:pos x="13" y="6"/>
                  </a:cxn>
                  <a:cxn ang="0">
                    <a:pos x="13" y="6"/>
                  </a:cxn>
                  <a:cxn ang="0">
                    <a:pos x="13" y="6"/>
                  </a:cxn>
                  <a:cxn ang="0">
                    <a:pos x="13" y="6"/>
                  </a:cxn>
                  <a:cxn ang="0">
                    <a:pos x="13" y="6"/>
                  </a:cxn>
                  <a:cxn ang="0">
                    <a:pos x="13" y="6"/>
                  </a:cxn>
                  <a:cxn ang="0">
                    <a:pos x="13" y="6"/>
                  </a:cxn>
                  <a:cxn ang="0">
                    <a:pos x="13" y="0"/>
                  </a:cxn>
                  <a:cxn ang="0">
                    <a:pos x="13" y="0"/>
                  </a:cxn>
                  <a:cxn ang="0">
                    <a:pos x="13" y="0"/>
                  </a:cxn>
                  <a:cxn ang="0">
                    <a:pos x="7" y="0"/>
                  </a:cxn>
                  <a:cxn ang="0">
                    <a:pos x="7" y="0"/>
                  </a:cxn>
                  <a:cxn ang="0">
                    <a:pos x="7" y="0"/>
                  </a:cxn>
                  <a:cxn ang="0">
                    <a:pos x="7" y="0"/>
                  </a:cxn>
                  <a:cxn ang="0">
                    <a:pos x="7" y="0"/>
                  </a:cxn>
                  <a:cxn ang="0">
                    <a:pos x="7" y="0"/>
                  </a:cxn>
                  <a:cxn ang="0">
                    <a:pos x="7" y="0"/>
                  </a:cxn>
                  <a:cxn ang="0">
                    <a:pos x="7" y="0"/>
                  </a:cxn>
                  <a:cxn ang="0">
                    <a:pos x="7" y="0"/>
                  </a:cxn>
                  <a:cxn ang="0">
                    <a:pos x="0" y="0"/>
                  </a:cxn>
                  <a:cxn ang="0">
                    <a:pos x="0" y="0"/>
                  </a:cxn>
                  <a:cxn ang="0">
                    <a:pos x="0" y="0"/>
                  </a:cxn>
                  <a:cxn ang="0">
                    <a:pos x="0" y="0"/>
                  </a:cxn>
                  <a:cxn ang="0">
                    <a:pos x="0" y="0"/>
                  </a:cxn>
                </a:cxnLst>
                <a:rect l="0" t="0" r="r" b="b"/>
                <a:pathLst>
                  <a:path w="13" h="12">
                    <a:moveTo>
                      <a:pt x="0" y="0"/>
                    </a:moveTo>
                    <a:lnTo>
                      <a:pt x="0" y="0"/>
                    </a:lnTo>
                    <a:lnTo>
                      <a:pt x="0" y="0"/>
                    </a:lnTo>
                    <a:lnTo>
                      <a:pt x="0" y="0"/>
                    </a:lnTo>
                    <a:lnTo>
                      <a:pt x="0" y="0"/>
                    </a:lnTo>
                    <a:lnTo>
                      <a:pt x="0" y="0"/>
                    </a:lnTo>
                    <a:lnTo>
                      <a:pt x="0" y="0"/>
                    </a:lnTo>
                    <a:lnTo>
                      <a:pt x="0" y="0"/>
                    </a:lnTo>
                    <a:lnTo>
                      <a:pt x="0" y="0"/>
                    </a:lnTo>
                    <a:lnTo>
                      <a:pt x="0" y="6"/>
                    </a:lnTo>
                    <a:lnTo>
                      <a:pt x="7" y="6"/>
                    </a:lnTo>
                    <a:lnTo>
                      <a:pt x="7" y="6"/>
                    </a:lnTo>
                    <a:lnTo>
                      <a:pt x="7" y="6"/>
                    </a:lnTo>
                    <a:lnTo>
                      <a:pt x="7" y="6"/>
                    </a:lnTo>
                    <a:lnTo>
                      <a:pt x="7" y="6"/>
                    </a:lnTo>
                    <a:lnTo>
                      <a:pt x="7" y="6"/>
                    </a:lnTo>
                    <a:lnTo>
                      <a:pt x="7" y="12"/>
                    </a:lnTo>
                    <a:lnTo>
                      <a:pt x="7" y="12"/>
                    </a:lnTo>
                    <a:lnTo>
                      <a:pt x="7" y="12"/>
                    </a:lnTo>
                    <a:lnTo>
                      <a:pt x="7" y="6"/>
                    </a:lnTo>
                    <a:lnTo>
                      <a:pt x="7" y="6"/>
                    </a:lnTo>
                    <a:lnTo>
                      <a:pt x="13" y="12"/>
                    </a:lnTo>
                    <a:lnTo>
                      <a:pt x="13" y="12"/>
                    </a:lnTo>
                    <a:lnTo>
                      <a:pt x="13" y="6"/>
                    </a:lnTo>
                    <a:lnTo>
                      <a:pt x="13" y="12"/>
                    </a:lnTo>
                    <a:lnTo>
                      <a:pt x="13" y="6"/>
                    </a:lnTo>
                    <a:lnTo>
                      <a:pt x="13" y="6"/>
                    </a:lnTo>
                    <a:lnTo>
                      <a:pt x="13" y="6"/>
                    </a:lnTo>
                    <a:lnTo>
                      <a:pt x="13" y="6"/>
                    </a:lnTo>
                    <a:lnTo>
                      <a:pt x="13" y="6"/>
                    </a:lnTo>
                    <a:lnTo>
                      <a:pt x="13" y="6"/>
                    </a:lnTo>
                    <a:lnTo>
                      <a:pt x="13" y="6"/>
                    </a:lnTo>
                    <a:lnTo>
                      <a:pt x="13" y="6"/>
                    </a:lnTo>
                    <a:lnTo>
                      <a:pt x="13" y="0"/>
                    </a:lnTo>
                    <a:lnTo>
                      <a:pt x="13" y="0"/>
                    </a:lnTo>
                    <a:lnTo>
                      <a:pt x="13" y="0"/>
                    </a:lnTo>
                    <a:lnTo>
                      <a:pt x="7" y="0"/>
                    </a:lnTo>
                    <a:lnTo>
                      <a:pt x="7" y="0"/>
                    </a:lnTo>
                    <a:lnTo>
                      <a:pt x="7" y="0"/>
                    </a:lnTo>
                    <a:lnTo>
                      <a:pt x="7" y="0"/>
                    </a:lnTo>
                    <a:lnTo>
                      <a:pt x="7" y="0"/>
                    </a:lnTo>
                    <a:lnTo>
                      <a:pt x="7" y="0"/>
                    </a:lnTo>
                    <a:lnTo>
                      <a:pt x="7" y="0"/>
                    </a:lnTo>
                    <a:lnTo>
                      <a:pt x="7" y="0"/>
                    </a:lnTo>
                    <a:lnTo>
                      <a:pt x="7" y="0"/>
                    </a:lnTo>
                    <a:lnTo>
                      <a:pt x="0" y="0"/>
                    </a:lnTo>
                    <a:lnTo>
                      <a:pt x="0" y="0"/>
                    </a:lnTo>
                    <a:lnTo>
                      <a:pt x="0" y="0"/>
                    </a:lnTo>
                    <a:lnTo>
                      <a:pt x="0" y="0"/>
                    </a:lnTo>
                    <a:lnTo>
                      <a:pt x="0" y="0"/>
                    </a:lnTo>
                  </a:path>
                </a:pathLst>
              </a:custGeom>
              <a:noFill/>
              <a:ln w="0">
                <a:solidFill>
                  <a:srgbClr val="000000"/>
                </a:solidFill>
                <a:prstDash val="solid"/>
                <a:round/>
                <a:headEnd/>
                <a:tailEnd/>
              </a:ln>
            </p:spPr>
            <p:txBody>
              <a:bodyPr/>
              <a:lstStyle/>
              <a:p>
                <a:endParaRPr lang="en-US" dirty="0"/>
              </a:p>
            </p:txBody>
          </p:sp>
          <p:sp>
            <p:nvSpPr>
              <p:cNvPr id="82395" name="Freeform 14811"/>
              <p:cNvSpPr>
                <a:spLocks/>
              </p:cNvSpPr>
              <p:nvPr/>
            </p:nvSpPr>
            <p:spPr bwMode="auto">
              <a:xfrm>
                <a:off x="1245" y="1028"/>
                <a:ext cx="13" cy="13"/>
              </a:xfrm>
              <a:custGeom>
                <a:avLst/>
                <a:gdLst/>
                <a:ahLst/>
                <a:cxnLst>
                  <a:cxn ang="0">
                    <a:pos x="0" y="13"/>
                  </a:cxn>
                  <a:cxn ang="0">
                    <a:pos x="0" y="13"/>
                  </a:cxn>
                  <a:cxn ang="0">
                    <a:pos x="0" y="13"/>
                  </a:cxn>
                  <a:cxn ang="0">
                    <a:pos x="7" y="13"/>
                  </a:cxn>
                  <a:cxn ang="0">
                    <a:pos x="7" y="13"/>
                  </a:cxn>
                  <a:cxn ang="0">
                    <a:pos x="7" y="13"/>
                  </a:cxn>
                  <a:cxn ang="0">
                    <a:pos x="7" y="7"/>
                  </a:cxn>
                  <a:cxn ang="0">
                    <a:pos x="7" y="7"/>
                  </a:cxn>
                  <a:cxn ang="0">
                    <a:pos x="7" y="7"/>
                  </a:cxn>
                  <a:cxn ang="0">
                    <a:pos x="13" y="7"/>
                  </a:cxn>
                  <a:cxn ang="0">
                    <a:pos x="13" y="7"/>
                  </a:cxn>
                  <a:cxn ang="0">
                    <a:pos x="13" y="0"/>
                  </a:cxn>
                  <a:cxn ang="0">
                    <a:pos x="13" y="0"/>
                  </a:cxn>
                  <a:cxn ang="0">
                    <a:pos x="7" y="0"/>
                  </a:cxn>
                  <a:cxn ang="0">
                    <a:pos x="7" y="0"/>
                  </a:cxn>
                  <a:cxn ang="0">
                    <a:pos x="7" y="0"/>
                  </a:cxn>
                  <a:cxn ang="0">
                    <a:pos x="7" y="0"/>
                  </a:cxn>
                  <a:cxn ang="0">
                    <a:pos x="0" y="0"/>
                  </a:cxn>
                  <a:cxn ang="0">
                    <a:pos x="0" y="0"/>
                  </a:cxn>
                  <a:cxn ang="0">
                    <a:pos x="0" y="0"/>
                  </a:cxn>
                  <a:cxn ang="0">
                    <a:pos x="0" y="0"/>
                  </a:cxn>
                  <a:cxn ang="0">
                    <a:pos x="0" y="0"/>
                  </a:cxn>
                  <a:cxn ang="0">
                    <a:pos x="0" y="0"/>
                  </a:cxn>
                  <a:cxn ang="0">
                    <a:pos x="0" y="7"/>
                  </a:cxn>
                  <a:cxn ang="0">
                    <a:pos x="0" y="7"/>
                  </a:cxn>
                  <a:cxn ang="0">
                    <a:pos x="0" y="7"/>
                  </a:cxn>
                  <a:cxn ang="0">
                    <a:pos x="0" y="7"/>
                  </a:cxn>
                  <a:cxn ang="0">
                    <a:pos x="0" y="13"/>
                  </a:cxn>
                  <a:cxn ang="0">
                    <a:pos x="0" y="13"/>
                  </a:cxn>
                </a:cxnLst>
                <a:rect l="0" t="0" r="r" b="b"/>
                <a:pathLst>
                  <a:path w="13" h="13">
                    <a:moveTo>
                      <a:pt x="0" y="13"/>
                    </a:moveTo>
                    <a:lnTo>
                      <a:pt x="0" y="13"/>
                    </a:lnTo>
                    <a:lnTo>
                      <a:pt x="0" y="13"/>
                    </a:lnTo>
                    <a:lnTo>
                      <a:pt x="7" y="13"/>
                    </a:lnTo>
                    <a:lnTo>
                      <a:pt x="7" y="13"/>
                    </a:lnTo>
                    <a:lnTo>
                      <a:pt x="7" y="13"/>
                    </a:lnTo>
                    <a:lnTo>
                      <a:pt x="7" y="7"/>
                    </a:lnTo>
                    <a:lnTo>
                      <a:pt x="7" y="7"/>
                    </a:lnTo>
                    <a:lnTo>
                      <a:pt x="7" y="7"/>
                    </a:lnTo>
                    <a:lnTo>
                      <a:pt x="13" y="7"/>
                    </a:lnTo>
                    <a:lnTo>
                      <a:pt x="13" y="7"/>
                    </a:lnTo>
                    <a:lnTo>
                      <a:pt x="13" y="0"/>
                    </a:lnTo>
                    <a:lnTo>
                      <a:pt x="13" y="0"/>
                    </a:lnTo>
                    <a:lnTo>
                      <a:pt x="7" y="0"/>
                    </a:lnTo>
                    <a:lnTo>
                      <a:pt x="7" y="0"/>
                    </a:lnTo>
                    <a:lnTo>
                      <a:pt x="7" y="0"/>
                    </a:lnTo>
                    <a:lnTo>
                      <a:pt x="7" y="0"/>
                    </a:lnTo>
                    <a:lnTo>
                      <a:pt x="0" y="0"/>
                    </a:lnTo>
                    <a:lnTo>
                      <a:pt x="0" y="0"/>
                    </a:lnTo>
                    <a:lnTo>
                      <a:pt x="0" y="0"/>
                    </a:lnTo>
                    <a:lnTo>
                      <a:pt x="0" y="0"/>
                    </a:lnTo>
                    <a:lnTo>
                      <a:pt x="0" y="0"/>
                    </a:lnTo>
                    <a:lnTo>
                      <a:pt x="0" y="0"/>
                    </a:lnTo>
                    <a:lnTo>
                      <a:pt x="0" y="7"/>
                    </a:lnTo>
                    <a:lnTo>
                      <a:pt x="0" y="7"/>
                    </a:lnTo>
                    <a:lnTo>
                      <a:pt x="0" y="7"/>
                    </a:lnTo>
                    <a:lnTo>
                      <a:pt x="0" y="7"/>
                    </a:lnTo>
                    <a:lnTo>
                      <a:pt x="0" y="13"/>
                    </a:lnTo>
                    <a:lnTo>
                      <a:pt x="0" y="13"/>
                    </a:lnTo>
                  </a:path>
                </a:pathLst>
              </a:custGeom>
              <a:noFill/>
              <a:ln w="0">
                <a:solidFill>
                  <a:srgbClr val="000000"/>
                </a:solidFill>
                <a:prstDash val="solid"/>
                <a:round/>
                <a:headEnd/>
                <a:tailEnd/>
              </a:ln>
            </p:spPr>
            <p:txBody>
              <a:bodyPr/>
              <a:lstStyle/>
              <a:p>
                <a:endParaRPr lang="en-US" dirty="0"/>
              </a:p>
            </p:txBody>
          </p:sp>
          <p:sp>
            <p:nvSpPr>
              <p:cNvPr id="82396" name="Freeform 14812"/>
              <p:cNvSpPr>
                <a:spLocks/>
              </p:cNvSpPr>
              <p:nvPr/>
            </p:nvSpPr>
            <p:spPr bwMode="auto">
              <a:xfrm>
                <a:off x="805" y="3004"/>
                <a:ext cx="19" cy="18"/>
              </a:xfrm>
              <a:custGeom>
                <a:avLst/>
                <a:gdLst/>
                <a:ahLst/>
                <a:cxnLst>
                  <a:cxn ang="0">
                    <a:pos x="0" y="0"/>
                  </a:cxn>
                  <a:cxn ang="0">
                    <a:pos x="0" y="0"/>
                  </a:cxn>
                  <a:cxn ang="0">
                    <a:pos x="0" y="6"/>
                  </a:cxn>
                  <a:cxn ang="0">
                    <a:pos x="6" y="6"/>
                  </a:cxn>
                  <a:cxn ang="0">
                    <a:pos x="6" y="6"/>
                  </a:cxn>
                  <a:cxn ang="0">
                    <a:pos x="6" y="6"/>
                  </a:cxn>
                  <a:cxn ang="0">
                    <a:pos x="6" y="6"/>
                  </a:cxn>
                  <a:cxn ang="0">
                    <a:pos x="6" y="12"/>
                  </a:cxn>
                  <a:cxn ang="0">
                    <a:pos x="6" y="12"/>
                  </a:cxn>
                  <a:cxn ang="0">
                    <a:pos x="6" y="12"/>
                  </a:cxn>
                  <a:cxn ang="0">
                    <a:pos x="13" y="12"/>
                  </a:cxn>
                  <a:cxn ang="0">
                    <a:pos x="13" y="12"/>
                  </a:cxn>
                  <a:cxn ang="0">
                    <a:pos x="13" y="12"/>
                  </a:cxn>
                  <a:cxn ang="0">
                    <a:pos x="13" y="12"/>
                  </a:cxn>
                  <a:cxn ang="0">
                    <a:pos x="13" y="18"/>
                  </a:cxn>
                  <a:cxn ang="0">
                    <a:pos x="13" y="18"/>
                  </a:cxn>
                  <a:cxn ang="0">
                    <a:pos x="13" y="18"/>
                  </a:cxn>
                  <a:cxn ang="0">
                    <a:pos x="13" y="18"/>
                  </a:cxn>
                  <a:cxn ang="0">
                    <a:pos x="13" y="18"/>
                  </a:cxn>
                  <a:cxn ang="0">
                    <a:pos x="13" y="18"/>
                  </a:cxn>
                  <a:cxn ang="0">
                    <a:pos x="13" y="18"/>
                  </a:cxn>
                  <a:cxn ang="0">
                    <a:pos x="19" y="18"/>
                  </a:cxn>
                  <a:cxn ang="0">
                    <a:pos x="19" y="18"/>
                  </a:cxn>
                  <a:cxn ang="0">
                    <a:pos x="19" y="18"/>
                  </a:cxn>
                  <a:cxn ang="0">
                    <a:pos x="19" y="18"/>
                  </a:cxn>
                  <a:cxn ang="0">
                    <a:pos x="19" y="18"/>
                  </a:cxn>
                  <a:cxn ang="0">
                    <a:pos x="19" y="18"/>
                  </a:cxn>
                  <a:cxn ang="0">
                    <a:pos x="19" y="12"/>
                  </a:cxn>
                  <a:cxn ang="0">
                    <a:pos x="13" y="12"/>
                  </a:cxn>
                  <a:cxn ang="0">
                    <a:pos x="13" y="12"/>
                  </a:cxn>
                  <a:cxn ang="0">
                    <a:pos x="13" y="12"/>
                  </a:cxn>
                  <a:cxn ang="0">
                    <a:pos x="13" y="12"/>
                  </a:cxn>
                  <a:cxn ang="0">
                    <a:pos x="13" y="12"/>
                  </a:cxn>
                  <a:cxn ang="0">
                    <a:pos x="13" y="12"/>
                  </a:cxn>
                  <a:cxn ang="0">
                    <a:pos x="13" y="6"/>
                  </a:cxn>
                  <a:cxn ang="0">
                    <a:pos x="13" y="6"/>
                  </a:cxn>
                  <a:cxn ang="0">
                    <a:pos x="13" y="6"/>
                  </a:cxn>
                  <a:cxn ang="0">
                    <a:pos x="13" y="6"/>
                  </a:cxn>
                  <a:cxn ang="0">
                    <a:pos x="6" y="6"/>
                  </a:cxn>
                  <a:cxn ang="0">
                    <a:pos x="6" y="6"/>
                  </a:cxn>
                  <a:cxn ang="0">
                    <a:pos x="6" y="6"/>
                  </a:cxn>
                  <a:cxn ang="0">
                    <a:pos x="6" y="6"/>
                  </a:cxn>
                  <a:cxn ang="0">
                    <a:pos x="6" y="6"/>
                  </a:cxn>
                  <a:cxn ang="0">
                    <a:pos x="6" y="0"/>
                  </a:cxn>
                  <a:cxn ang="0">
                    <a:pos x="6" y="0"/>
                  </a:cxn>
                  <a:cxn ang="0">
                    <a:pos x="6" y="0"/>
                  </a:cxn>
                  <a:cxn ang="0">
                    <a:pos x="6" y="0"/>
                  </a:cxn>
                  <a:cxn ang="0">
                    <a:pos x="0" y="0"/>
                  </a:cxn>
                  <a:cxn ang="0">
                    <a:pos x="0" y="0"/>
                  </a:cxn>
                  <a:cxn ang="0">
                    <a:pos x="0" y="0"/>
                  </a:cxn>
                  <a:cxn ang="0">
                    <a:pos x="0" y="0"/>
                  </a:cxn>
                </a:cxnLst>
                <a:rect l="0" t="0" r="r" b="b"/>
                <a:pathLst>
                  <a:path w="19" h="18">
                    <a:moveTo>
                      <a:pt x="0" y="0"/>
                    </a:moveTo>
                    <a:lnTo>
                      <a:pt x="0" y="0"/>
                    </a:lnTo>
                    <a:lnTo>
                      <a:pt x="0" y="6"/>
                    </a:lnTo>
                    <a:lnTo>
                      <a:pt x="6" y="6"/>
                    </a:lnTo>
                    <a:lnTo>
                      <a:pt x="6" y="6"/>
                    </a:lnTo>
                    <a:lnTo>
                      <a:pt x="6" y="6"/>
                    </a:lnTo>
                    <a:lnTo>
                      <a:pt x="6" y="6"/>
                    </a:lnTo>
                    <a:lnTo>
                      <a:pt x="6" y="12"/>
                    </a:lnTo>
                    <a:lnTo>
                      <a:pt x="6" y="12"/>
                    </a:lnTo>
                    <a:lnTo>
                      <a:pt x="6" y="12"/>
                    </a:lnTo>
                    <a:lnTo>
                      <a:pt x="13" y="12"/>
                    </a:lnTo>
                    <a:lnTo>
                      <a:pt x="13" y="12"/>
                    </a:lnTo>
                    <a:lnTo>
                      <a:pt x="13" y="12"/>
                    </a:lnTo>
                    <a:lnTo>
                      <a:pt x="13" y="12"/>
                    </a:lnTo>
                    <a:lnTo>
                      <a:pt x="13" y="18"/>
                    </a:lnTo>
                    <a:lnTo>
                      <a:pt x="13" y="18"/>
                    </a:lnTo>
                    <a:lnTo>
                      <a:pt x="13" y="18"/>
                    </a:lnTo>
                    <a:lnTo>
                      <a:pt x="13" y="18"/>
                    </a:lnTo>
                    <a:lnTo>
                      <a:pt x="13" y="18"/>
                    </a:lnTo>
                    <a:lnTo>
                      <a:pt x="13" y="18"/>
                    </a:lnTo>
                    <a:lnTo>
                      <a:pt x="13" y="18"/>
                    </a:lnTo>
                    <a:lnTo>
                      <a:pt x="19" y="18"/>
                    </a:lnTo>
                    <a:lnTo>
                      <a:pt x="19" y="18"/>
                    </a:lnTo>
                    <a:lnTo>
                      <a:pt x="19" y="18"/>
                    </a:lnTo>
                    <a:lnTo>
                      <a:pt x="19" y="18"/>
                    </a:lnTo>
                    <a:lnTo>
                      <a:pt x="19" y="18"/>
                    </a:lnTo>
                    <a:lnTo>
                      <a:pt x="19" y="18"/>
                    </a:lnTo>
                    <a:lnTo>
                      <a:pt x="19" y="12"/>
                    </a:lnTo>
                    <a:lnTo>
                      <a:pt x="13" y="12"/>
                    </a:lnTo>
                    <a:lnTo>
                      <a:pt x="13" y="12"/>
                    </a:lnTo>
                    <a:lnTo>
                      <a:pt x="13" y="12"/>
                    </a:lnTo>
                    <a:lnTo>
                      <a:pt x="13" y="12"/>
                    </a:lnTo>
                    <a:lnTo>
                      <a:pt x="13" y="12"/>
                    </a:lnTo>
                    <a:lnTo>
                      <a:pt x="13" y="12"/>
                    </a:lnTo>
                    <a:lnTo>
                      <a:pt x="13" y="6"/>
                    </a:lnTo>
                    <a:lnTo>
                      <a:pt x="13" y="6"/>
                    </a:lnTo>
                    <a:lnTo>
                      <a:pt x="13" y="6"/>
                    </a:lnTo>
                    <a:lnTo>
                      <a:pt x="13" y="6"/>
                    </a:lnTo>
                    <a:lnTo>
                      <a:pt x="6" y="6"/>
                    </a:lnTo>
                    <a:lnTo>
                      <a:pt x="6" y="6"/>
                    </a:lnTo>
                    <a:lnTo>
                      <a:pt x="6" y="6"/>
                    </a:lnTo>
                    <a:lnTo>
                      <a:pt x="6" y="6"/>
                    </a:lnTo>
                    <a:lnTo>
                      <a:pt x="6" y="6"/>
                    </a:lnTo>
                    <a:lnTo>
                      <a:pt x="6" y="0"/>
                    </a:lnTo>
                    <a:lnTo>
                      <a:pt x="6" y="0"/>
                    </a:lnTo>
                    <a:lnTo>
                      <a:pt x="6" y="0"/>
                    </a:lnTo>
                    <a:lnTo>
                      <a:pt x="6" y="0"/>
                    </a:lnTo>
                    <a:lnTo>
                      <a:pt x="0" y="0"/>
                    </a:lnTo>
                    <a:lnTo>
                      <a:pt x="0" y="0"/>
                    </a:lnTo>
                    <a:lnTo>
                      <a:pt x="0" y="0"/>
                    </a:lnTo>
                    <a:lnTo>
                      <a:pt x="0" y="0"/>
                    </a:lnTo>
                  </a:path>
                </a:pathLst>
              </a:custGeom>
              <a:noFill/>
              <a:ln w="0">
                <a:solidFill>
                  <a:srgbClr val="000000"/>
                </a:solidFill>
                <a:prstDash val="solid"/>
                <a:round/>
                <a:headEnd/>
                <a:tailEnd/>
              </a:ln>
            </p:spPr>
            <p:txBody>
              <a:bodyPr/>
              <a:lstStyle/>
              <a:p>
                <a:endParaRPr lang="en-US" dirty="0"/>
              </a:p>
            </p:txBody>
          </p:sp>
          <p:sp>
            <p:nvSpPr>
              <p:cNvPr id="82397" name="Freeform 14813"/>
              <p:cNvSpPr>
                <a:spLocks/>
              </p:cNvSpPr>
              <p:nvPr/>
            </p:nvSpPr>
            <p:spPr bwMode="auto">
              <a:xfrm>
                <a:off x="1226" y="997"/>
                <a:ext cx="13" cy="13"/>
              </a:xfrm>
              <a:custGeom>
                <a:avLst/>
                <a:gdLst/>
                <a:ahLst/>
                <a:cxnLst>
                  <a:cxn ang="0">
                    <a:pos x="7" y="13"/>
                  </a:cxn>
                  <a:cxn ang="0">
                    <a:pos x="7" y="13"/>
                  </a:cxn>
                  <a:cxn ang="0">
                    <a:pos x="7" y="13"/>
                  </a:cxn>
                  <a:cxn ang="0">
                    <a:pos x="13" y="13"/>
                  </a:cxn>
                  <a:cxn ang="0">
                    <a:pos x="13" y="13"/>
                  </a:cxn>
                  <a:cxn ang="0">
                    <a:pos x="13" y="13"/>
                  </a:cxn>
                  <a:cxn ang="0">
                    <a:pos x="13" y="13"/>
                  </a:cxn>
                  <a:cxn ang="0">
                    <a:pos x="13" y="6"/>
                  </a:cxn>
                  <a:cxn ang="0">
                    <a:pos x="13" y="6"/>
                  </a:cxn>
                  <a:cxn ang="0">
                    <a:pos x="13" y="6"/>
                  </a:cxn>
                  <a:cxn ang="0">
                    <a:pos x="13" y="6"/>
                  </a:cxn>
                  <a:cxn ang="0">
                    <a:pos x="13" y="6"/>
                  </a:cxn>
                  <a:cxn ang="0">
                    <a:pos x="13" y="6"/>
                  </a:cxn>
                  <a:cxn ang="0">
                    <a:pos x="7" y="6"/>
                  </a:cxn>
                  <a:cxn ang="0">
                    <a:pos x="7" y="6"/>
                  </a:cxn>
                  <a:cxn ang="0">
                    <a:pos x="7" y="6"/>
                  </a:cxn>
                  <a:cxn ang="0">
                    <a:pos x="13" y="6"/>
                  </a:cxn>
                  <a:cxn ang="0">
                    <a:pos x="13" y="6"/>
                  </a:cxn>
                  <a:cxn ang="0">
                    <a:pos x="13" y="6"/>
                  </a:cxn>
                  <a:cxn ang="0">
                    <a:pos x="13" y="0"/>
                  </a:cxn>
                  <a:cxn ang="0">
                    <a:pos x="13" y="0"/>
                  </a:cxn>
                  <a:cxn ang="0">
                    <a:pos x="7" y="0"/>
                  </a:cxn>
                  <a:cxn ang="0">
                    <a:pos x="7" y="0"/>
                  </a:cxn>
                  <a:cxn ang="0">
                    <a:pos x="7" y="6"/>
                  </a:cxn>
                  <a:cxn ang="0">
                    <a:pos x="7" y="6"/>
                  </a:cxn>
                  <a:cxn ang="0">
                    <a:pos x="7" y="6"/>
                  </a:cxn>
                  <a:cxn ang="0">
                    <a:pos x="7" y="6"/>
                  </a:cxn>
                  <a:cxn ang="0">
                    <a:pos x="7" y="6"/>
                  </a:cxn>
                  <a:cxn ang="0">
                    <a:pos x="7" y="6"/>
                  </a:cxn>
                  <a:cxn ang="0">
                    <a:pos x="7" y="0"/>
                  </a:cxn>
                  <a:cxn ang="0">
                    <a:pos x="7" y="0"/>
                  </a:cxn>
                  <a:cxn ang="0">
                    <a:pos x="7" y="0"/>
                  </a:cxn>
                  <a:cxn ang="0">
                    <a:pos x="0" y="0"/>
                  </a:cxn>
                  <a:cxn ang="0">
                    <a:pos x="0" y="0"/>
                  </a:cxn>
                  <a:cxn ang="0">
                    <a:pos x="0" y="0"/>
                  </a:cxn>
                  <a:cxn ang="0">
                    <a:pos x="0" y="0"/>
                  </a:cxn>
                  <a:cxn ang="0">
                    <a:pos x="0" y="0"/>
                  </a:cxn>
                  <a:cxn ang="0">
                    <a:pos x="0" y="0"/>
                  </a:cxn>
                  <a:cxn ang="0">
                    <a:pos x="0" y="0"/>
                  </a:cxn>
                  <a:cxn ang="0">
                    <a:pos x="0" y="6"/>
                  </a:cxn>
                  <a:cxn ang="0">
                    <a:pos x="0" y="6"/>
                  </a:cxn>
                  <a:cxn ang="0">
                    <a:pos x="0" y="6"/>
                  </a:cxn>
                  <a:cxn ang="0">
                    <a:pos x="0" y="6"/>
                  </a:cxn>
                  <a:cxn ang="0">
                    <a:pos x="0" y="6"/>
                  </a:cxn>
                  <a:cxn ang="0">
                    <a:pos x="0" y="13"/>
                  </a:cxn>
                  <a:cxn ang="0">
                    <a:pos x="0" y="13"/>
                  </a:cxn>
                  <a:cxn ang="0">
                    <a:pos x="0" y="13"/>
                  </a:cxn>
                  <a:cxn ang="0">
                    <a:pos x="7" y="13"/>
                  </a:cxn>
                  <a:cxn ang="0">
                    <a:pos x="7" y="13"/>
                  </a:cxn>
                  <a:cxn ang="0">
                    <a:pos x="7" y="13"/>
                  </a:cxn>
                  <a:cxn ang="0">
                    <a:pos x="7" y="13"/>
                  </a:cxn>
                  <a:cxn ang="0">
                    <a:pos x="7" y="13"/>
                  </a:cxn>
                  <a:cxn ang="0">
                    <a:pos x="7" y="13"/>
                  </a:cxn>
                </a:cxnLst>
                <a:rect l="0" t="0" r="r" b="b"/>
                <a:pathLst>
                  <a:path w="13" h="13">
                    <a:moveTo>
                      <a:pt x="7" y="13"/>
                    </a:moveTo>
                    <a:lnTo>
                      <a:pt x="7" y="13"/>
                    </a:lnTo>
                    <a:lnTo>
                      <a:pt x="7" y="13"/>
                    </a:lnTo>
                    <a:lnTo>
                      <a:pt x="13" y="13"/>
                    </a:lnTo>
                    <a:lnTo>
                      <a:pt x="13" y="13"/>
                    </a:lnTo>
                    <a:lnTo>
                      <a:pt x="13" y="13"/>
                    </a:lnTo>
                    <a:lnTo>
                      <a:pt x="13" y="13"/>
                    </a:lnTo>
                    <a:lnTo>
                      <a:pt x="13" y="6"/>
                    </a:lnTo>
                    <a:lnTo>
                      <a:pt x="13" y="6"/>
                    </a:lnTo>
                    <a:lnTo>
                      <a:pt x="13" y="6"/>
                    </a:lnTo>
                    <a:lnTo>
                      <a:pt x="13" y="6"/>
                    </a:lnTo>
                    <a:lnTo>
                      <a:pt x="13" y="6"/>
                    </a:lnTo>
                    <a:lnTo>
                      <a:pt x="13" y="6"/>
                    </a:lnTo>
                    <a:lnTo>
                      <a:pt x="7" y="6"/>
                    </a:lnTo>
                    <a:lnTo>
                      <a:pt x="7" y="6"/>
                    </a:lnTo>
                    <a:lnTo>
                      <a:pt x="7" y="6"/>
                    </a:lnTo>
                    <a:lnTo>
                      <a:pt x="13" y="6"/>
                    </a:lnTo>
                    <a:lnTo>
                      <a:pt x="13" y="6"/>
                    </a:lnTo>
                    <a:lnTo>
                      <a:pt x="13" y="6"/>
                    </a:lnTo>
                    <a:lnTo>
                      <a:pt x="13" y="0"/>
                    </a:lnTo>
                    <a:lnTo>
                      <a:pt x="13" y="0"/>
                    </a:lnTo>
                    <a:lnTo>
                      <a:pt x="7" y="0"/>
                    </a:lnTo>
                    <a:lnTo>
                      <a:pt x="7" y="0"/>
                    </a:lnTo>
                    <a:lnTo>
                      <a:pt x="7" y="6"/>
                    </a:lnTo>
                    <a:lnTo>
                      <a:pt x="7" y="6"/>
                    </a:lnTo>
                    <a:lnTo>
                      <a:pt x="7" y="6"/>
                    </a:lnTo>
                    <a:lnTo>
                      <a:pt x="7" y="6"/>
                    </a:lnTo>
                    <a:lnTo>
                      <a:pt x="7" y="6"/>
                    </a:lnTo>
                    <a:lnTo>
                      <a:pt x="7" y="6"/>
                    </a:lnTo>
                    <a:lnTo>
                      <a:pt x="7" y="0"/>
                    </a:lnTo>
                    <a:lnTo>
                      <a:pt x="7" y="0"/>
                    </a:lnTo>
                    <a:lnTo>
                      <a:pt x="7" y="0"/>
                    </a:lnTo>
                    <a:lnTo>
                      <a:pt x="0" y="0"/>
                    </a:lnTo>
                    <a:lnTo>
                      <a:pt x="0" y="0"/>
                    </a:lnTo>
                    <a:lnTo>
                      <a:pt x="0" y="0"/>
                    </a:lnTo>
                    <a:lnTo>
                      <a:pt x="0" y="0"/>
                    </a:lnTo>
                    <a:lnTo>
                      <a:pt x="0" y="0"/>
                    </a:lnTo>
                    <a:lnTo>
                      <a:pt x="0" y="0"/>
                    </a:lnTo>
                    <a:lnTo>
                      <a:pt x="0" y="0"/>
                    </a:lnTo>
                    <a:lnTo>
                      <a:pt x="0" y="6"/>
                    </a:lnTo>
                    <a:lnTo>
                      <a:pt x="0" y="6"/>
                    </a:lnTo>
                    <a:lnTo>
                      <a:pt x="0" y="6"/>
                    </a:lnTo>
                    <a:lnTo>
                      <a:pt x="0" y="6"/>
                    </a:lnTo>
                    <a:lnTo>
                      <a:pt x="0" y="6"/>
                    </a:lnTo>
                    <a:lnTo>
                      <a:pt x="0" y="13"/>
                    </a:lnTo>
                    <a:lnTo>
                      <a:pt x="0" y="13"/>
                    </a:lnTo>
                    <a:lnTo>
                      <a:pt x="0" y="13"/>
                    </a:lnTo>
                    <a:lnTo>
                      <a:pt x="7" y="13"/>
                    </a:lnTo>
                    <a:lnTo>
                      <a:pt x="7" y="13"/>
                    </a:lnTo>
                    <a:lnTo>
                      <a:pt x="7" y="13"/>
                    </a:lnTo>
                    <a:lnTo>
                      <a:pt x="7" y="13"/>
                    </a:lnTo>
                    <a:lnTo>
                      <a:pt x="7" y="13"/>
                    </a:lnTo>
                    <a:lnTo>
                      <a:pt x="7" y="13"/>
                    </a:lnTo>
                  </a:path>
                </a:pathLst>
              </a:custGeom>
              <a:noFill/>
              <a:ln w="0">
                <a:solidFill>
                  <a:srgbClr val="000000"/>
                </a:solidFill>
                <a:prstDash val="solid"/>
                <a:round/>
                <a:headEnd/>
                <a:tailEnd/>
              </a:ln>
            </p:spPr>
            <p:txBody>
              <a:bodyPr/>
              <a:lstStyle/>
              <a:p>
                <a:endParaRPr lang="en-US" dirty="0"/>
              </a:p>
            </p:txBody>
          </p:sp>
          <p:sp>
            <p:nvSpPr>
              <p:cNvPr id="82398" name="Freeform 14814"/>
              <p:cNvSpPr>
                <a:spLocks/>
              </p:cNvSpPr>
              <p:nvPr/>
            </p:nvSpPr>
            <p:spPr bwMode="auto">
              <a:xfrm>
                <a:off x="1176" y="645"/>
                <a:ext cx="25" cy="12"/>
              </a:xfrm>
              <a:custGeom>
                <a:avLst/>
                <a:gdLst/>
                <a:ahLst/>
                <a:cxnLst>
                  <a:cxn ang="0">
                    <a:pos x="25" y="12"/>
                  </a:cxn>
                  <a:cxn ang="0">
                    <a:pos x="25" y="12"/>
                  </a:cxn>
                  <a:cxn ang="0">
                    <a:pos x="25" y="6"/>
                  </a:cxn>
                  <a:cxn ang="0">
                    <a:pos x="19" y="6"/>
                  </a:cxn>
                  <a:cxn ang="0">
                    <a:pos x="19" y="6"/>
                  </a:cxn>
                  <a:cxn ang="0">
                    <a:pos x="19" y="6"/>
                  </a:cxn>
                  <a:cxn ang="0">
                    <a:pos x="19" y="0"/>
                  </a:cxn>
                  <a:cxn ang="0">
                    <a:pos x="19" y="0"/>
                  </a:cxn>
                  <a:cxn ang="0">
                    <a:pos x="13" y="0"/>
                  </a:cxn>
                  <a:cxn ang="0">
                    <a:pos x="13" y="0"/>
                  </a:cxn>
                  <a:cxn ang="0">
                    <a:pos x="13" y="0"/>
                  </a:cxn>
                  <a:cxn ang="0">
                    <a:pos x="6" y="0"/>
                  </a:cxn>
                  <a:cxn ang="0">
                    <a:pos x="6" y="0"/>
                  </a:cxn>
                  <a:cxn ang="0">
                    <a:pos x="6" y="0"/>
                  </a:cxn>
                  <a:cxn ang="0">
                    <a:pos x="6" y="0"/>
                  </a:cxn>
                  <a:cxn ang="0">
                    <a:pos x="6" y="0"/>
                  </a:cxn>
                  <a:cxn ang="0">
                    <a:pos x="6" y="6"/>
                  </a:cxn>
                  <a:cxn ang="0">
                    <a:pos x="0" y="6"/>
                  </a:cxn>
                  <a:cxn ang="0">
                    <a:pos x="6" y="6"/>
                  </a:cxn>
                  <a:cxn ang="0">
                    <a:pos x="6" y="6"/>
                  </a:cxn>
                  <a:cxn ang="0">
                    <a:pos x="6" y="6"/>
                  </a:cxn>
                  <a:cxn ang="0">
                    <a:pos x="6" y="6"/>
                  </a:cxn>
                  <a:cxn ang="0">
                    <a:pos x="6" y="6"/>
                  </a:cxn>
                  <a:cxn ang="0">
                    <a:pos x="13" y="6"/>
                  </a:cxn>
                  <a:cxn ang="0">
                    <a:pos x="13" y="6"/>
                  </a:cxn>
                  <a:cxn ang="0">
                    <a:pos x="13" y="6"/>
                  </a:cxn>
                  <a:cxn ang="0">
                    <a:pos x="13" y="6"/>
                  </a:cxn>
                  <a:cxn ang="0">
                    <a:pos x="13" y="6"/>
                  </a:cxn>
                  <a:cxn ang="0">
                    <a:pos x="13" y="6"/>
                  </a:cxn>
                  <a:cxn ang="0">
                    <a:pos x="13" y="6"/>
                  </a:cxn>
                  <a:cxn ang="0">
                    <a:pos x="13" y="6"/>
                  </a:cxn>
                  <a:cxn ang="0">
                    <a:pos x="13" y="6"/>
                  </a:cxn>
                  <a:cxn ang="0">
                    <a:pos x="13" y="6"/>
                  </a:cxn>
                  <a:cxn ang="0">
                    <a:pos x="13" y="6"/>
                  </a:cxn>
                  <a:cxn ang="0">
                    <a:pos x="19" y="6"/>
                  </a:cxn>
                  <a:cxn ang="0">
                    <a:pos x="19" y="6"/>
                  </a:cxn>
                  <a:cxn ang="0">
                    <a:pos x="19" y="6"/>
                  </a:cxn>
                  <a:cxn ang="0">
                    <a:pos x="19" y="12"/>
                  </a:cxn>
                  <a:cxn ang="0">
                    <a:pos x="19" y="12"/>
                  </a:cxn>
                  <a:cxn ang="0">
                    <a:pos x="19" y="12"/>
                  </a:cxn>
                  <a:cxn ang="0">
                    <a:pos x="19" y="12"/>
                  </a:cxn>
                  <a:cxn ang="0">
                    <a:pos x="25" y="12"/>
                  </a:cxn>
                  <a:cxn ang="0">
                    <a:pos x="25" y="12"/>
                  </a:cxn>
                  <a:cxn ang="0">
                    <a:pos x="25" y="12"/>
                  </a:cxn>
                  <a:cxn ang="0">
                    <a:pos x="25" y="12"/>
                  </a:cxn>
                  <a:cxn ang="0">
                    <a:pos x="25" y="12"/>
                  </a:cxn>
                  <a:cxn ang="0">
                    <a:pos x="25" y="12"/>
                  </a:cxn>
                </a:cxnLst>
                <a:rect l="0" t="0" r="r" b="b"/>
                <a:pathLst>
                  <a:path w="25" h="12">
                    <a:moveTo>
                      <a:pt x="25" y="12"/>
                    </a:moveTo>
                    <a:lnTo>
                      <a:pt x="25" y="12"/>
                    </a:lnTo>
                    <a:lnTo>
                      <a:pt x="25" y="6"/>
                    </a:lnTo>
                    <a:lnTo>
                      <a:pt x="19" y="6"/>
                    </a:lnTo>
                    <a:lnTo>
                      <a:pt x="19" y="6"/>
                    </a:lnTo>
                    <a:lnTo>
                      <a:pt x="19" y="6"/>
                    </a:lnTo>
                    <a:lnTo>
                      <a:pt x="19" y="0"/>
                    </a:lnTo>
                    <a:lnTo>
                      <a:pt x="19" y="0"/>
                    </a:lnTo>
                    <a:lnTo>
                      <a:pt x="13" y="0"/>
                    </a:lnTo>
                    <a:lnTo>
                      <a:pt x="13" y="0"/>
                    </a:lnTo>
                    <a:lnTo>
                      <a:pt x="13" y="0"/>
                    </a:lnTo>
                    <a:lnTo>
                      <a:pt x="6" y="0"/>
                    </a:lnTo>
                    <a:lnTo>
                      <a:pt x="6" y="0"/>
                    </a:lnTo>
                    <a:lnTo>
                      <a:pt x="6" y="0"/>
                    </a:lnTo>
                    <a:lnTo>
                      <a:pt x="6" y="0"/>
                    </a:lnTo>
                    <a:lnTo>
                      <a:pt x="6" y="0"/>
                    </a:lnTo>
                    <a:lnTo>
                      <a:pt x="6" y="6"/>
                    </a:lnTo>
                    <a:lnTo>
                      <a:pt x="0" y="6"/>
                    </a:lnTo>
                    <a:lnTo>
                      <a:pt x="6" y="6"/>
                    </a:lnTo>
                    <a:lnTo>
                      <a:pt x="6" y="6"/>
                    </a:lnTo>
                    <a:lnTo>
                      <a:pt x="6" y="6"/>
                    </a:lnTo>
                    <a:lnTo>
                      <a:pt x="6" y="6"/>
                    </a:lnTo>
                    <a:lnTo>
                      <a:pt x="6" y="6"/>
                    </a:lnTo>
                    <a:lnTo>
                      <a:pt x="13" y="6"/>
                    </a:lnTo>
                    <a:lnTo>
                      <a:pt x="13" y="6"/>
                    </a:lnTo>
                    <a:lnTo>
                      <a:pt x="13" y="6"/>
                    </a:lnTo>
                    <a:lnTo>
                      <a:pt x="13" y="6"/>
                    </a:lnTo>
                    <a:lnTo>
                      <a:pt x="13" y="6"/>
                    </a:lnTo>
                    <a:lnTo>
                      <a:pt x="13" y="6"/>
                    </a:lnTo>
                    <a:lnTo>
                      <a:pt x="13" y="6"/>
                    </a:lnTo>
                    <a:lnTo>
                      <a:pt x="13" y="6"/>
                    </a:lnTo>
                    <a:lnTo>
                      <a:pt x="13" y="6"/>
                    </a:lnTo>
                    <a:lnTo>
                      <a:pt x="13" y="6"/>
                    </a:lnTo>
                    <a:lnTo>
                      <a:pt x="13" y="6"/>
                    </a:lnTo>
                    <a:lnTo>
                      <a:pt x="19" y="6"/>
                    </a:lnTo>
                    <a:lnTo>
                      <a:pt x="19" y="6"/>
                    </a:lnTo>
                    <a:lnTo>
                      <a:pt x="19" y="6"/>
                    </a:lnTo>
                    <a:lnTo>
                      <a:pt x="19" y="12"/>
                    </a:lnTo>
                    <a:lnTo>
                      <a:pt x="19" y="12"/>
                    </a:lnTo>
                    <a:lnTo>
                      <a:pt x="19" y="12"/>
                    </a:lnTo>
                    <a:lnTo>
                      <a:pt x="19" y="12"/>
                    </a:lnTo>
                    <a:lnTo>
                      <a:pt x="25" y="12"/>
                    </a:lnTo>
                    <a:lnTo>
                      <a:pt x="25" y="12"/>
                    </a:lnTo>
                    <a:lnTo>
                      <a:pt x="25" y="12"/>
                    </a:lnTo>
                    <a:lnTo>
                      <a:pt x="25" y="12"/>
                    </a:lnTo>
                    <a:lnTo>
                      <a:pt x="25" y="12"/>
                    </a:lnTo>
                    <a:lnTo>
                      <a:pt x="25" y="12"/>
                    </a:lnTo>
                  </a:path>
                </a:pathLst>
              </a:custGeom>
              <a:noFill/>
              <a:ln w="0">
                <a:solidFill>
                  <a:srgbClr val="000000"/>
                </a:solidFill>
                <a:prstDash val="solid"/>
                <a:round/>
                <a:headEnd/>
                <a:tailEnd/>
              </a:ln>
            </p:spPr>
            <p:txBody>
              <a:bodyPr/>
              <a:lstStyle/>
              <a:p>
                <a:endParaRPr lang="en-US" dirty="0"/>
              </a:p>
            </p:txBody>
          </p:sp>
          <p:sp>
            <p:nvSpPr>
              <p:cNvPr id="82399" name="Freeform 14815"/>
              <p:cNvSpPr>
                <a:spLocks/>
              </p:cNvSpPr>
              <p:nvPr/>
            </p:nvSpPr>
            <p:spPr bwMode="auto">
              <a:xfrm>
                <a:off x="956" y="1437"/>
                <a:ext cx="13" cy="19"/>
              </a:xfrm>
              <a:custGeom>
                <a:avLst/>
                <a:gdLst/>
                <a:ahLst/>
                <a:cxnLst>
                  <a:cxn ang="0">
                    <a:pos x="6" y="19"/>
                  </a:cxn>
                  <a:cxn ang="0">
                    <a:pos x="6" y="19"/>
                  </a:cxn>
                  <a:cxn ang="0">
                    <a:pos x="6" y="19"/>
                  </a:cxn>
                  <a:cxn ang="0">
                    <a:pos x="13" y="13"/>
                  </a:cxn>
                  <a:cxn ang="0">
                    <a:pos x="13" y="13"/>
                  </a:cxn>
                  <a:cxn ang="0">
                    <a:pos x="6" y="13"/>
                  </a:cxn>
                  <a:cxn ang="0">
                    <a:pos x="6" y="7"/>
                  </a:cxn>
                  <a:cxn ang="0">
                    <a:pos x="6" y="7"/>
                  </a:cxn>
                  <a:cxn ang="0">
                    <a:pos x="6" y="7"/>
                  </a:cxn>
                  <a:cxn ang="0">
                    <a:pos x="6" y="7"/>
                  </a:cxn>
                  <a:cxn ang="0">
                    <a:pos x="6" y="7"/>
                  </a:cxn>
                  <a:cxn ang="0">
                    <a:pos x="13" y="0"/>
                  </a:cxn>
                  <a:cxn ang="0">
                    <a:pos x="13" y="0"/>
                  </a:cxn>
                  <a:cxn ang="0">
                    <a:pos x="13" y="0"/>
                  </a:cxn>
                  <a:cxn ang="0">
                    <a:pos x="6" y="0"/>
                  </a:cxn>
                  <a:cxn ang="0">
                    <a:pos x="6" y="0"/>
                  </a:cxn>
                  <a:cxn ang="0">
                    <a:pos x="6" y="0"/>
                  </a:cxn>
                  <a:cxn ang="0">
                    <a:pos x="0" y="0"/>
                  </a:cxn>
                  <a:cxn ang="0">
                    <a:pos x="0" y="0"/>
                  </a:cxn>
                  <a:cxn ang="0">
                    <a:pos x="0" y="0"/>
                  </a:cxn>
                  <a:cxn ang="0">
                    <a:pos x="0" y="7"/>
                  </a:cxn>
                  <a:cxn ang="0">
                    <a:pos x="0" y="7"/>
                  </a:cxn>
                  <a:cxn ang="0">
                    <a:pos x="0" y="7"/>
                  </a:cxn>
                  <a:cxn ang="0">
                    <a:pos x="0" y="7"/>
                  </a:cxn>
                  <a:cxn ang="0">
                    <a:pos x="0" y="7"/>
                  </a:cxn>
                  <a:cxn ang="0">
                    <a:pos x="6" y="7"/>
                  </a:cxn>
                  <a:cxn ang="0">
                    <a:pos x="6" y="7"/>
                  </a:cxn>
                  <a:cxn ang="0">
                    <a:pos x="6" y="13"/>
                  </a:cxn>
                  <a:cxn ang="0">
                    <a:pos x="6" y="13"/>
                  </a:cxn>
                  <a:cxn ang="0">
                    <a:pos x="6" y="13"/>
                  </a:cxn>
                  <a:cxn ang="0">
                    <a:pos x="6" y="13"/>
                  </a:cxn>
                  <a:cxn ang="0">
                    <a:pos x="6" y="19"/>
                  </a:cxn>
                  <a:cxn ang="0">
                    <a:pos x="6" y="19"/>
                  </a:cxn>
                  <a:cxn ang="0">
                    <a:pos x="6" y="19"/>
                  </a:cxn>
                  <a:cxn ang="0">
                    <a:pos x="6" y="19"/>
                  </a:cxn>
                  <a:cxn ang="0">
                    <a:pos x="6" y="19"/>
                  </a:cxn>
                </a:cxnLst>
                <a:rect l="0" t="0" r="r" b="b"/>
                <a:pathLst>
                  <a:path w="13" h="19">
                    <a:moveTo>
                      <a:pt x="6" y="19"/>
                    </a:moveTo>
                    <a:lnTo>
                      <a:pt x="6" y="19"/>
                    </a:lnTo>
                    <a:lnTo>
                      <a:pt x="6" y="19"/>
                    </a:lnTo>
                    <a:lnTo>
                      <a:pt x="13" y="13"/>
                    </a:lnTo>
                    <a:lnTo>
                      <a:pt x="13" y="13"/>
                    </a:lnTo>
                    <a:lnTo>
                      <a:pt x="6" y="13"/>
                    </a:lnTo>
                    <a:lnTo>
                      <a:pt x="6" y="7"/>
                    </a:lnTo>
                    <a:lnTo>
                      <a:pt x="6" y="7"/>
                    </a:lnTo>
                    <a:lnTo>
                      <a:pt x="6" y="7"/>
                    </a:lnTo>
                    <a:lnTo>
                      <a:pt x="6" y="7"/>
                    </a:lnTo>
                    <a:lnTo>
                      <a:pt x="6" y="7"/>
                    </a:lnTo>
                    <a:lnTo>
                      <a:pt x="13" y="0"/>
                    </a:lnTo>
                    <a:lnTo>
                      <a:pt x="13" y="0"/>
                    </a:lnTo>
                    <a:lnTo>
                      <a:pt x="13" y="0"/>
                    </a:lnTo>
                    <a:lnTo>
                      <a:pt x="6" y="0"/>
                    </a:lnTo>
                    <a:lnTo>
                      <a:pt x="6" y="0"/>
                    </a:lnTo>
                    <a:lnTo>
                      <a:pt x="6" y="0"/>
                    </a:lnTo>
                    <a:lnTo>
                      <a:pt x="0" y="0"/>
                    </a:lnTo>
                    <a:lnTo>
                      <a:pt x="0" y="0"/>
                    </a:lnTo>
                    <a:lnTo>
                      <a:pt x="0" y="0"/>
                    </a:lnTo>
                    <a:lnTo>
                      <a:pt x="0" y="7"/>
                    </a:lnTo>
                    <a:lnTo>
                      <a:pt x="0" y="7"/>
                    </a:lnTo>
                    <a:lnTo>
                      <a:pt x="0" y="7"/>
                    </a:lnTo>
                    <a:lnTo>
                      <a:pt x="0" y="7"/>
                    </a:lnTo>
                    <a:lnTo>
                      <a:pt x="0" y="7"/>
                    </a:lnTo>
                    <a:lnTo>
                      <a:pt x="6" y="7"/>
                    </a:lnTo>
                    <a:lnTo>
                      <a:pt x="6" y="7"/>
                    </a:lnTo>
                    <a:lnTo>
                      <a:pt x="6" y="13"/>
                    </a:lnTo>
                    <a:lnTo>
                      <a:pt x="6" y="13"/>
                    </a:lnTo>
                    <a:lnTo>
                      <a:pt x="6" y="13"/>
                    </a:lnTo>
                    <a:lnTo>
                      <a:pt x="6" y="13"/>
                    </a:lnTo>
                    <a:lnTo>
                      <a:pt x="6" y="19"/>
                    </a:lnTo>
                    <a:lnTo>
                      <a:pt x="6" y="19"/>
                    </a:lnTo>
                    <a:lnTo>
                      <a:pt x="6" y="19"/>
                    </a:lnTo>
                    <a:lnTo>
                      <a:pt x="6" y="19"/>
                    </a:lnTo>
                    <a:lnTo>
                      <a:pt x="6" y="19"/>
                    </a:lnTo>
                  </a:path>
                </a:pathLst>
              </a:custGeom>
              <a:noFill/>
              <a:ln w="0">
                <a:solidFill>
                  <a:srgbClr val="000000"/>
                </a:solidFill>
                <a:prstDash val="solid"/>
                <a:round/>
                <a:headEnd/>
                <a:tailEnd/>
              </a:ln>
            </p:spPr>
            <p:txBody>
              <a:bodyPr/>
              <a:lstStyle/>
              <a:p>
                <a:endParaRPr lang="en-US" dirty="0"/>
              </a:p>
            </p:txBody>
          </p:sp>
          <p:sp>
            <p:nvSpPr>
              <p:cNvPr id="82400" name="Freeform 14816"/>
              <p:cNvSpPr>
                <a:spLocks/>
              </p:cNvSpPr>
              <p:nvPr/>
            </p:nvSpPr>
            <p:spPr bwMode="auto">
              <a:xfrm>
                <a:off x="1472" y="2689"/>
                <a:ext cx="19" cy="31"/>
              </a:xfrm>
              <a:custGeom>
                <a:avLst/>
                <a:gdLst/>
                <a:ahLst/>
                <a:cxnLst>
                  <a:cxn ang="0">
                    <a:pos x="19" y="31"/>
                  </a:cxn>
                  <a:cxn ang="0">
                    <a:pos x="19" y="31"/>
                  </a:cxn>
                  <a:cxn ang="0">
                    <a:pos x="19" y="31"/>
                  </a:cxn>
                  <a:cxn ang="0">
                    <a:pos x="19" y="31"/>
                  </a:cxn>
                  <a:cxn ang="0">
                    <a:pos x="19" y="25"/>
                  </a:cxn>
                  <a:cxn ang="0">
                    <a:pos x="19" y="25"/>
                  </a:cxn>
                  <a:cxn ang="0">
                    <a:pos x="19" y="19"/>
                  </a:cxn>
                  <a:cxn ang="0">
                    <a:pos x="19" y="19"/>
                  </a:cxn>
                  <a:cxn ang="0">
                    <a:pos x="19" y="19"/>
                  </a:cxn>
                  <a:cxn ang="0">
                    <a:pos x="19" y="19"/>
                  </a:cxn>
                  <a:cxn ang="0">
                    <a:pos x="19" y="13"/>
                  </a:cxn>
                  <a:cxn ang="0">
                    <a:pos x="19" y="13"/>
                  </a:cxn>
                  <a:cxn ang="0">
                    <a:pos x="19" y="13"/>
                  </a:cxn>
                  <a:cxn ang="0">
                    <a:pos x="19" y="6"/>
                  </a:cxn>
                  <a:cxn ang="0">
                    <a:pos x="19" y="6"/>
                  </a:cxn>
                  <a:cxn ang="0">
                    <a:pos x="19" y="6"/>
                  </a:cxn>
                  <a:cxn ang="0">
                    <a:pos x="19" y="0"/>
                  </a:cxn>
                  <a:cxn ang="0">
                    <a:pos x="19" y="0"/>
                  </a:cxn>
                  <a:cxn ang="0">
                    <a:pos x="19" y="0"/>
                  </a:cxn>
                  <a:cxn ang="0">
                    <a:pos x="19" y="0"/>
                  </a:cxn>
                  <a:cxn ang="0">
                    <a:pos x="19" y="0"/>
                  </a:cxn>
                  <a:cxn ang="0">
                    <a:pos x="19" y="6"/>
                  </a:cxn>
                  <a:cxn ang="0">
                    <a:pos x="19" y="6"/>
                  </a:cxn>
                  <a:cxn ang="0">
                    <a:pos x="19" y="6"/>
                  </a:cxn>
                  <a:cxn ang="0">
                    <a:pos x="12" y="6"/>
                  </a:cxn>
                  <a:cxn ang="0">
                    <a:pos x="12" y="13"/>
                  </a:cxn>
                  <a:cxn ang="0">
                    <a:pos x="12" y="13"/>
                  </a:cxn>
                  <a:cxn ang="0">
                    <a:pos x="12" y="13"/>
                  </a:cxn>
                  <a:cxn ang="0">
                    <a:pos x="12" y="13"/>
                  </a:cxn>
                  <a:cxn ang="0">
                    <a:pos x="12" y="13"/>
                  </a:cxn>
                  <a:cxn ang="0">
                    <a:pos x="6" y="13"/>
                  </a:cxn>
                  <a:cxn ang="0">
                    <a:pos x="6" y="13"/>
                  </a:cxn>
                  <a:cxn ang="0">
                    <a:pos x="6" y="13"/>
                  </a:cxn>
                  <a:cxn ang="0">
                    <a:pos x="6" y="13"/>
                  </a:cxn>
                  <a:cxn ang="0">
                    <a:pos x="0" y="13"/>
                  </a:cxn>
                  <a:cxn ang="0">
                    <a:pos x="0" y="13"/>
                  </a:cxn>
                  <a:cxn ang="0">
                    <a:pos x="0" y="13"/>
                  </a:cxn>
                  <a:cxn ang="0">
                    <a:pos x="0" y="13"/>
                  </a:cxn>
                  <a:cxn ang="0">
                    <a:pos x="6" y="13"/>
                  </a:cxn>
                  <a:cxn ang="0">
                    <a:pos x="6" y="13"/>
                  </a:cxn>
                  <a:cxn ang="0">
                    <a:pos x="6" y="13"/>
                  </a:cxn>
                  <a:cxn ang="0">
                    <a:pos x="12" y="13"/>
                  </a:cxn>
                  <a:cxn ang="0">
                    <a:pos x="12" y="13"/>
                  </a:cxn>
                  <a:cxn ang="0">
                    <a:pos x="12" y="19"/>
                  </a:cxn>
                  <a:cxn ang="0">
                    <a:pos x="12" y="19"/>
                  </a:cxn>
                  <a:cxn ang="0">
                    <a:pos x="19" y="19"/>
                  </a:cxn>
                  <a:cxn ang="0">
                    <a:pos x="19" y="25"/>
                  </a:cxn>
                  <a:cxn ang="0">
                    <a:pos x="19" y="25"/>
                  </a:cxn>
                  <a:cxn ang="0">
                    <a:pos x="19" y="31"/>
                  </a:cxn>
                  <a:cxn ang="0">
                    <a:pos x="19" y="31"/>
                  </a:cxn>
                  <a:cxn ang="0">
                    <a:pos x="19" y="31"/>
                  </a:cxn>
                  <a:cxn ang="0">
                    <a:pos x="19" y="31"/>
                  </a:cxn>
                </a:cxnLst>
                <a:rect l="0" t="0" r="r" b="b"/>
                <a:pathLst>
                  <a:path w="19" h="31">
                    <a:moveTo>
                      <a:pt x="19" y="31"/>
                    </a:moveTo>
                    <a:lnTo>
                      <a:pt x="19" y="31"/>
                    </a:lnTo>
                    <a:lnTo>
                      <a:pt x="19" y="31"/>
                    </a:lnTo>
                    <a:lnTo>
                      <a:pt x="19" y="31"/>
                    </a:lnTo>
                    <a:lnTo>
                      <a:pt x="19" y="25"/>
                    </a:lnTo>
                    <a:lnTo>
                      <a:pt x="19" y="25"/>
                    </a:lnTo>
                    <a:lnTo>
                      <a:pt x="19" y="19"/>
                    </a:lnTo>
                    <a:lnTo>
                      <a:pt x="19" y="19"/>
                    </a:lnTo>
                    <a:lnTo>
                      <a:pt x="19" y="19"/>
                    </a:lnTo>
                    <a:lnTo>
                      <a:pt x="19" y="19"/>
                    </a:lnTo>
                    <a:lnTo>
                      <a:pt x="19" y="13"/>
                    </a:lnTo>
                    <a:lnTo>
                      <a:pt x="19" y="13"/>
                    </a:lnTo>
                    <a:lnTo>
                      <a:pt x="19" y="13"/>
                    </a:lnTo>
                    <a:lnTo>
                      <a:pt x="19" y="6"/>
                    </a:lnTo>
                    <a:lnTo>
                      <a:pt x="19" y="6"/>
                    </a:lnTo>
                    <a:lnTo>
                      <a:pt x="19" y="6"/>
                    </a:lnTo>
                    <a:lnTo>
                      <a:pt x="19" y="0"/>
                    </a:lnTo>
                    <a:lnTo>
                      <a:pt x="19" y="0"/>
                    </a:lnTo>
                    <a:lnTo>
                      <a:pt x="19" y="0"/>
                    </a:lnTo>
                    <a:lnTo>
                      <a:pt x="19" y="0"/>
                    </a:lnTo>
                    <a:lnTo>
                      <a:pt x="19" y="0"/>
                    </a:lnTo>
                    <a:lnTo>
                      <a:pt x="19" y="6"/>
                    </a:lnTo>
                    <a:lnTo>
                      <a:pt x="19" y="6"/>
                    </a:lnTo>
                    <a:lnTo>
                      <a:pt x="19" y="6"/>
                    </a:lnTo>
                    <a:lnTo>
                      <a:pt x="12" y="6"/>
                    </a:lnTo>
                    <a:lnTo>
                      <a:pt x="12" y="13"/>
                    </a:lnTo>
                    <a:lnTo>
                      <a:pt x="12" y="13"/>
                    </a:lnTo>
                    <a:lnTo>
                      <a:pt x="12" y="13"/>
                    </a:lnTo>
                    <a:lnTo>
                      <a:pt x="12" y="13"/>
                    </a:lnTo>
                    <a:lnTo>
                      <a:pt x="12" y="13"/>
                    </a:lnTo>
                    <a:lnTo>
                      <a:pt x="6" y="13"/>
                    </a:lnTo>
                    <a:lnTo>
                      <a:pt x="6" y="13"/>
                    </a:lnTo>
                    <a:lnTo>
                      <a:pt x="6" y="13"/>
                    </a:lnTo>
                    <a:lnTo>
                      <a:pt x="6" y="13"/>
                    </a:lnTo>
                    <a:lnTo>
                      <a:pt x="0" y="13"/>
                    </a:lnTo>
                    <a:lnTo>
                      <a:pt x="0" y="13"/>
                    </a:lnTo>
                    <a:lnTo>
                      <a:pt x="0" y="13"/>
                    </a:lnTo>
                    <a:lnTo>
                      <a:pt x="0" y="13"/>
                    </a:lnTo>
                    <a:lnTo>
                      <a:pt x="6" y="13"/>
                    </a:lnTo>
                    <a:lnTo>
                      <a:pt x="6" y="13"/>
                    </a:lnTo>
                    <a:lnTo>
                      <a:pt x="6" y="13"/>
                    </a:lnTo>
                    <a:lnTo>
                      <a:pt x="12" y="13"/>
                    </a:lnTo>
                    <a:lnTo>
                      <a:pt x="12" y="13"/>
                    </a:lnTo>
                    <a:lnTo>
                      <a:pt x="12" y="19"/>
                    </a:lnTo>
                    <a:lnTo>
                      <a:pt x="12" y="19"/>
                    </a:lnTo>
                    <a:lnTo>
                      <a:pt x="19" y="19"/>
                    </a:lnTo>
                    <a:lnTo>
                      <a:pt x="19" y="25"/>
                    </a:lnTo>
                    <a:lnTo>
                      <a:pt x="19" y="25"/>
                    </a:lnTo>
                    <a:lnTo>
                      <a:pt x="19" y="31"/>
                    </a:lnTo>
                    <a:lnTo>
                      <a:pt x="19" y="31"/>
                    </a:lnTo>
                    <a:lnTo>
                      <a:pt x="19" y="31"/>
                    </a:lnTo>
                    <a:lnTo>
                      <a:pt x="19" y="31"/>
                    </a:lnTo>
                  </a:path>
                </a:pathLst>
              </a:custGeom>
              <a:noFill/>
              <a:ln w="0">
                <a:solidFill>
                  <a:srgbClr val="000000"/>
                </a:solidFill>
                <a:prstDash val="solid"/>
                <a:round/>
                <a:headEnd/>
                <a:tailEnd/>
              </a:ln>
            </p:spPr>
            <p:txBody>
              <a:bodyPr/>
              <a:lstStyle/>
              <a:p>
                <a:endParaRPr lang="en-US" dirty="0"/>
              </a:p>
            </p:txBody>
          </p:sp>
          <p:sp>
            <p:nvSpPr>
              <p:cNvPr id="82401" name="Freeform 14817"/>
              <p:cNvSpPr>
                <a:spLocks/>
              </p:cNvSpPr>
              <p:nvPr/>
            </p:nvSpPr>
            <p:spPr bwMode="auto">
              <a:xfrm>
                <a:off x="1472" y="2054"/>
                <a:ext cx="6" cy="19"/>
              </a:xfrm>
              <a:custGeom>
                <a:avLst/>
                <a:gdLst/>
                <a:ahLst/>
                <a:cxnLst>
                  <a:cxn ang="0">
                    <a:pos x="0" y="19"/>
                  </a:cxn>
                  <a:cxn ang="0">
                    <a:pos x="0" y="19"/>
                  </a:cxn>
                  <a:cxn ang="0">
                    <a:pos x="0" y="19"/>
                  </a:cxn>
                  <a:cxn ang="0">
                    <a:pos x="6" y="19"/>
                  </a:cxn>
                  <a:cxn ang="0">
                    <a:pos x="6" y="19"/>
                  </a:cxn>
                  <a:cxn ang="0">
                    <a:pos x="6" y="12"/>
                  </a:cxn>
                  <a:cxn ang="0">
                    <a:pos x="6" y="12"/>
                  </a:cxn>
                  <a:cxn ang="0">
                    <a:pos x="6" y="12"/>
                  </a:cxn>
                  <a:cxn ang="0">
                    <a:pos x="6" y="12"/>
                  </a:cxn>
                  <a:cxn ang="0">
                    <a:pos x="6" y="12"/>
                  </a:cxn>
                  <a:cxn ang="0">
                    <a:pos x="6" y="6"/>
                  </a:cxn>
                  <a:cxn ang="0">
                    <a:pos x="6" y="0"/>
                  </a:cxn>
                  <a:cxn ang="0">
                    <a:pos x="6" y="0"/>
                  </a:cxn>
                  <a:cxn ang="0">
                    <a:pos x="6" y="0"/>
                  </a:cxn>
                  <a:cxn ang="0">
                    <a:pos x="6" y="0"/>
                  </a:cxn>
                  <a:cxn ang="0">
                    <a:pos x="6" y="0"/>
                  </a:cxn>
                  <a:cxn ang="0">
                    <a:pos x="6" y="0"/>
                  </a:cxn>
                  <a:cxn ang="0">
                    <a:pos x="6" y="0"/>
                  </a:cxn>
                  <a:cxn ang="0">
                    <a:pos x="0" y="0"/>
                  </a:cxn>
                  <a:cxn ang="0">
                    <a:pos x="0" y="6"/>
                  </a:cxn>
                  <a:cxn ang="0">
                    <a:pos x="0" y="6"/>
                  </a:cxn>
                  <a:cxn ang="0">
                    <a:pos x="0" y="6"/>
                  </a:cxn>
                  <a:cxn ang="0">
                    <a:pos x="0" y="12"/>
                  </a:cxn>
                  <a:cxn ang="0">
                    <a:pos x="0" y="12"/>
                  </a:cxn>
                  <a:cxn ang="0">
                    <a:pos x="0" y="19"/>
                  </a:cxn>
                  <a:cxn ang="0">
                    <a:pos x="0" y="19"/>
                  </a:cxn>
                  <a:cxn ang="0">
                    <a:pos x="0" y="19"/>
                  </a:cxn>
                  <a:cxn ang="0">
                    <a:pos x="0" y="19"/>
                  </a:cxn>
                </a:cxnLst>
                <a:rect l="0" t="0" r="r" b="b"/>
                <a:pathLst>
                  <a:path w="6" h="19">
                    <a:moveTo>
                      <a:pt x="0" y="19"/>
                    </a:moveTo>
                    <a:lnTo>
                      <a:pt x="0" y="19"/>
                    </a:lnTo>
                    <a:lnTo>
                      <a:pt x="0" y="19"/>
                    </a:lnTo>
                    <a:lnTo>
                      <a:pt x="6" y="19"/>
                    </a:lnTo>
                    <a:lnTo>
                      <a:pt x="6" y="19"/>
                    </a:lnTo>
                    <a:lnTo>
                      <a:pt x="6" y="12"/>
                    </a:lnTo>
                    <a:lnTo>
                      <a:pt x="6" y="12"/>
                    </a:lnTo>
                    <a:lnTo>
                      <a:pt x="6" y="12"/>
                    </a:lnTo>
                    <a:lnTo>
                      <a:pt x="6" y="12"/>
                    </a:lnTo>
                    <a:lnTo>
                      <a:pt x="6" y="12"/>
                    </a:lnTo>
                    <a:lnTo>
                      <a:pt x="6" y="6"/>
                    </a:lnTo>
                    <a:lnTo>
                      <a:pt x="6" y="0"/>
                    </a:lnTo>
                    <a:lnTo>
                      <a:pt x="6" y="0"/>
                    </a:lnTo>
                    <a:lnTo>
                      <a:pt x="6" y="0"/>
                    </a:lnTo>
                    <a:lnTo>
                      <a:pt x="6" y="0"/>
                    </a:lnTo>
                    <a:lnTo>
                      <a:pt x="6" y="0"/>
                    </a:lnTo>
                    <a:lnTo>
                      <a:pt x="6" y="0"/>
                    </a:lnTo>
                    <a:lnTo>
                      <a:pt x="6" y="0"/>
                    </a:lnTo>
                    <a:lnTo>
                      <a:pt x="0" y="0"/>
                    </a:lnTo>
                    <a:lnTo>
                      <a:pt x="0" y="6"/>
                    </a:lnTo>
                    <a:lnTo>
                      <a:pt x="0" y="6"/>
                    </a:lnTo>
                    <a:lnTo>
                      <a:pt x="0" y="6"/>
                    </a:lnTo>
                    <a:lnTo>
                      <a:pt x="0" y="12"/>
                    </a:lnTo>
                    <a:lnTo>
                      <a:pt x="0" y="12"/>
                    </a:lnTo>
                    <a:lnTo>
                      <a:pt x="0" y="19"/>
                    </a:lnTo>
                    <a:lnTo>
                      <a:pt x="0" y="19"/>
                    </a:lnTo>
                    <a:lnTo>
                      <a:pt x="0" y="19"/>
                    </a:lnTo>
                    <a:lnTo>
                      <a:pt x="0" y="19"/>
                    </a:lnTo>
                  </a:path>
                </a:pathLst>
              </a:custGeom>
              <a:noFill/>
              <a:ln w="0">
                <a:solidFill>
                  <a:srgbClr val="000000"/>
                </a:solidFill>
                <a:prstDash val="solid"/>
                <a:round/>
                <a:headEnd/>
                <a:tailEnd/>
              </a:ln>
            </p:spPr>
            <p:txBody>
              <a:bodyPr/>
              <a:lstStyle/>
              <a:p>
                <a:endParaRPr lang="en-US" dirty="0"/>
              </a:p>
            </p:txBody>
          </p:sp>
          <p:sp>
            <p:nvSpPr>
              <p:cNvPr id="82402" name="Freeform 14818"/>
              <p:cNvSpPr>
                <a:spLocks/>
              </p:cNvSpPr>
              <p:nvPr/>
            </p:nvSpPr>
            <p:spPr bwMode="auto">
              <a:xfrm>
                <a:off x="1063" y="3148"/>
                <a:ext cx="12" cy="19"/>
              </a:xfrm>
              <a:custGeom>
                <a:avLst/>
                <a:gdLst/>
                <a:ahLst/>
                <a:cxnLst>
                  <a:cxn ang="0">
                    <a:pos x="6" y="19"/>
                  </a:cxn>
                  <a:cxn ang="0">
                    <a:pos x="6" y="19"/>
                  </a:cxn>
                  <a:cxn ang="0">
                    <a:pos x="6" y="19"/>
                  </a:cxn>
                  <a:cxn ang="0">
                    <a:pos x="6" y="13"/>
                  </a:cxn>
                  <a:cxn ang="0">
                    <a:pos x="6" y="13"/>
                  </a:cxn>
                  <a:cxn ang="0">
                    <a:pos x="6" y="13"/>
                  </a:cxn>
                  <a:cxn ang="0">
                    <a:pos x="6" y="13"/>
                  </a:cxn>
                  <a:cxn ang="0">
                    <a:pos x="6" y="13"/>
                  </a:cxn>
                  <a:cxn ang="0">
                    <a:pos x="6" y="13"/>
                  </a:cxn>
                  <a:cxn ang="0">
                    <a:pos x="6" y="7"/>
                  </a:cxn>
                  <a:cxn ang="0">
                    <a:pos x="6" y="7"/>
                  </a:cxn>
                  <a:cxn ang="0">
                    <a:pos x="6" y="7"/>
                  </a:cxn>
                  <a:cxn ang="0">
                    <a:pos x="6" y="7"/>
                  </a:cxn>
                  <a:cxn ang="0">
                    <a:pos x="6" y="7"/>
                  </a:cxn>
                  <a:cxn ang="0">
                    <a:pos x="6" y="7"/>
                  </a:cxn>
                  <a:cxn ang="0">
                    <a:pos x="12" y="7"/>
                  </a:cxn>
                  <a:cxn ang="0">
                    <a:pos x="12" y="7"/>
                  </a:cxn>
                  <a:cxn ang="0">
                    <a:pos x="12" y="7"/>
                  </a:cxn>
                  <a:cxn ang="0">
                    <a:pos x="12" y="7"/>
                  </a:cxn>
                  <a:cxn ang="0">
                    <a:pos x="12" y="13"/>
                  </a:cxn>
                  <a:cxn ang="0">
                    <a:pos x="12" y="13"/>
                  </a:cxn>
                  <a:cxn ang="0">
                    <a:pos x="12" y="7"/>
                  </a:cxn>
                  <a:cxn ang="0">
                    <a:pos x="12" y="7"/>
                  </a:cxn>
                  <a:cxn ang="0">
                    <a:pos x="12" y="7"/>
                  </a:cxn>
                  <a:cxn ang="0">
                    <a:pos x="12" y="7"/>
                  </a:cxn>
                  <a:cxn ang="0">
                    <a:pos x="12" y="7"/>
                  </a:cxn>
                  <a:cxn ang="0">
                    <a:pos x="12" y="7"/>
                  </a:cxn>
                  <a:cxn ang="0">
                    <a:pos x="12" y="7"/>
                  </a:cxn>
                  <a:cxn ang="0">
                    <a:pos x="12" y="7"/>
                  </a:cxn>
                  <a:cxn ang="0">
                    <a:pos x="6" y="7"/>
                  </a:cxn>
                  <a:cxn ang="0">
                    <a:pos x="6" y="7"/>
                  </a:cxn>
                  <a:cxn ang="0">
                    <a:pos x="6" y="0"/>
                  </a:cxn>
                  <a:cxn ang="0">
                    <a:pos x="6" y="0"/>
                  </a:cxn>
                  <a:cxn ang="0">
                    <a:pos x="6" y="0"/>
                  </a:cxn>
                  <a:cxn ang="0">
                    <a:pos x="6" y="0"/>
                  </a:cxn>
                  <a:cxn ang="0">
                    <a:pos x="0" y="0"/>
                  </a:cxn>
                  <a:cxn ang="0">
                    <a:pos x="0" y="0"/>
                  </a:cxn>
                  <a:cxn ang="0">
                    <a:pos x="0" y="0"/>
                  </a:cxn>
                  <a:cxn ang="0">
                    <a:pos x="0" y="7"/>
                  </a:cxn>
                  <a:cxn ang="0">
                    <a:pos x="0" y="7"/>
                  </a:cxn>
                  <a:cxn ang="0">
                    <a:pos x="0" y="7"/>
                  </a:cxn>
                  <a:cxn ang="0">
                    <a:pos x="0" y="7"/>
                  </a:cxn>
                  <a:cxn ang="0">
                    <a:pos x="0" y="7"/>
                  </a:cxn>
                  <a:cxn ang="0">
                    <a:pos x="0" y="7"/>
                  </a:cxn>
                  <a:cxn ang="0">
                    <a:pos x="0" y="13"/>
                  </a:cxn>
                  <a:cxn ang="0">
                    <a:pos x="0" y="13"/>
                  </a:cxn>
                  <a:cxn ang="0">
                    <a:pos x="0" y="13"/>
                  </a:cxn>
                  <a:cxn ang="0">
                    <a:pos x="0" y="13"/>
                  </a:cxn>
                  <a:cxn ang="0">
                    <a:pos x="0" y="13"/>
                  </a:cxn>
                  <a:cxn ang="0">
                    <a:pos x="6" y="19"/>
                  </a:cxn>
                  <a:cxn ang="0">
                    <a:pos x="6" y="19"/>
                  </a:cxn>
                </a:cxnLst>
                <a:rect l="0" t="0" r="r" b="b"/>
                <a:pathLst>
                  <a:path w="12" h="19">
                    <a:moveTo>
                      <a:pt x="6" y="19"/>
                    </a:moveTo>
                    <a:lnTo>
                      <a:pt x="6" y="19"/>
                    </a:lnTo>
                    <a:lnTo>
                      <a:pt x="6" y="19"/>
                    </a:lnTo>
                    <a:lnTo>
                      <a:pt x="6" y="13"/>
                    </a:lnTo>
                    <a:lnTo>
                      <a:pt x="6" y="13"/>
                    </a:lnTo>
                    <a:lnTo>
                      <a:pt x="6" y="13"/>
                    </a:lnTo>
                    <a:lnTo>
                      <a:pt x="6" y="13"/>
                    </a:lnTo>
                    <a:lnTo>
                      <a:pt x="6" y="13"/>
                    </a:lnTo>
                    <a:lnTo>
                      <a:pt x="6" y="13"/>
                    </a:lnTo>
                    <a:lnTo>
                      <a:pt x="6" y="7"/>
                    </a:lnTo>
                    <a:lnTo>
                      <a:pt x="6" y="7"/>
                    </a:lnTo>
                    <a:lnTo>
                      <a:pt x="6" y="7"/>
                    </a:lnTo>
                    <a:lnTo>
                      <a:pt x="6" y="7"/>
                    </a:lnTo>
                    <a:lnTo>
                      <a:pt x="6" y="7"/>
                    </a:lnTo>
                    <a:lnTo>
                      <a:pt x="6" y="7"/>
                    </a:lnTo>
                    <a:lnTo>
                      <a:pt x="12" y="7"/>
                    </a:lnTo>
                    <a:lnTo>
                      <a:pt x="12" y="7"/>
                    </a:lnTo>
                    <a:lnTo>
                      <a:pt x="12" y="7"/>
                    </a:lnTo>
                    <a:lnTo>
                      <a:pt x="12" y="7"/>
                    </a:lnTo>
                    <a:lnTo>
                      <a:pt x="12" y="13"/>
                    </a:lnTo>
                    <a:lnTo>
                      <a:pt x="12" y="13"/>
                    </a:lnTo>
                    <a:lnTo>
                      <a:pt x="12" y="7"/>
                    </a:lnTo>
                    <a:lnTo>
                      <a:pt x="12" y="7"/>
                    </a:lnTo>
                    <a:lnTo>
                      <a:pt x="12" y="7"/>
                    </a:lnTo>
                    <a:lnTo>
                      <a:pt x="12" y="7"/>
                    </a:lnTo>
                    <a:lnTo>
                      <a:pt x="12" y="7"/>
                    </a:lnTo>
                    <a:lnTo>
                      <a:pt x="12" y="7"/>
                    </a:lnTo>
                    <a:lnTo>
                      <a:pt x="12" y="7"/>
                    </a:lnTo>
                    <a:lnTo>
                      <a:pt x="12" y="7"/>
                    </a:lnTo>
                    <a:lnTo>
                      <a:pt x="6" y="7"/>
                    </a:lnTo>
                    <a:lnTo>
                      <a:pt x="6" y="7"/>
                    </a:lnTo>
                    <a:lnTo>
                      <a:pt x="6" y="0"/>
                    </a:lnTo>
                    <a:lnTo>
                      <a:pt x="6" y="0"/>
                    </a:lnTo>
                    <a:lnTo>
                      <a:pt x="6" y="0"/>
                    </a:lnTo>
                    <a:lnTo>
                      <a:pt x="6" y="0"/>
                    </a:lnTo>
                    <a:lnTo>
                      <a:pt x="0" y="0"/>
                    </a:lnTo>
                    <a:lnTo>
                      <a:pt x="0" y="0"/>
                    </a:lnTo>
                    <a:lnTo>
                      <a:pt x="0" y="0"/>
                    </a:lnTo>
                    <a:lnTo>
                      <a:pt x="0" y="7"/>
                    </a:lnTo>
                    <a:lnTo>
                      <a:pt x="0" y="7"/>
                    </a:lnTo>
                    <a:lnTo>
                      <a:pt x="0" y="7"/>
                    </a:lnTo>
                    <a:lnTo>
                      <a:pt x="0" y="7"/>
                    </a:lnTo>
                    <a:lnTo>
                      <a:pt x="0" y="7"/>
                    </a:lnTo>
                    <a:lnTo>
                      <a:pt x="0" y="7"/>
                    </a:lnTo>
                    <a:lnTo>
                      <a:pt x="0" y="13"/>
                    </a:lnTo>
                    <a:lnTo>
                      <a:pt x="0" y="13"/>
                    </a:lnTo>
                    <a:lnTo>
                      <a:pt x="0" y="13"/>
                    </a:lnTo>
                    <a:lnTo>
                      <a:pt x="0" y="13"/>
                    </a:lnTo>
                    <a:lnTo>
                      <a:pt x="0" y="13"/>
                    </a:lnTo>
                    <a:lnTo>
                      <a:pt x="6" y="19"/>
                    </a:lnTo>
                    <a:lnTo>
                      <a:pt x="6" y="19"/>
                    </a:lnTo>
                  </a:path>
                </a:pathLst>
              </a:custGeom>
              <a:noFill/>
              <a:ln w="0">
                <a:solidFill>
                  <a:srgbClr val="000000"/>
                </a:solidFill>
                <a:prstDash val="solid"/>
                <a:round/>
                <a:headEnd/>
                <a:tailEnd/>
              </a:ln>
            </p:spPr>
            <p:txBody>
              <a:bodyPr/>
              <a:lstStyle/>
              <a:p>
                <a:endParaRPr lang="en-US" dirty="0"/>
              </a:p>
            </p:txBody>
          </p:sp>
          <p:sp>
            <p:nvSpPr>
              <p:cNvPr id="82403" name="Freeform 14819"/>
              <p:cNvSpPr>
                <a:spLocks/>
              </p:cNvSpPr>
              <p:nvPr/>
            </p:nvSpPr>
            <p:spPr bwMode="auto">
              <a:xfrm>
                <a:off x="1277" y="783"/>
                <a:ext cx="25" cy="6"/>
              </a:xfrm>
              <a:custGeom>
                <a:avLst/>
                <a:gdLst/>
                <a:ahLst/>
                <a:cxnLst>
                  <a:cxn ang="0">
                    <a:pos x="25" y="0"/>
                  </a:cxn>
                  <a:cxn ang="0">
                    <a:pos x="25" y="0"/>
                  </a:cxn>
                  <a:cxn ang="0">
                    <a:pos x="25" y="0"/>
                  </a:cxn>
                  <a:cxn ang="0">
                    <a:pos x="25" y="0"/>
                  </a:cxn>
                  <a:cxn ang="0">
                    <a:pos x="25" y="0"/>
                  </a:cxn>
                  <a:cxn ang="0">
                    <a:pos x="19" y="0"/>
                  </a:cxn>
                  <a:cxn ang="0">
                    <a:pos x="19" y="0"/>
                  </a:cxn>
                  <a:cxn ang="0">
                    <a:pos x="19" y="0"/>
                  </a:cxn>
                  <a:cxn ang="0">
                    <a:pos x="19" y="0"/>
                  </a:cxn>
                  <a:cxn ang="0">
                    <a:pos x="19" y="0"/>
                  </a:cxn>
                  <a:cxn ang="0">
                    <a:pos x="19" y="6"/>
                  </a:cxn>
                  <a:cxn ang="0">
                    <a:pos x="19" y="6"/>
                  </a:cxn>
                  <a:cxn ang="0">
                    <a:pos x="19" y="6"/>
                  </a:cxn>
                  <a:cxn ang="0">
                    <a:pos x="19" y="6"/>
                  </a:cxn>
                  <a:cxn ang="0">
                    <a:pos x="12" y="6"/>
                  </a:cxn>
                  <a:cxn ang="0">
                    <a:pos x="12" y="6"/>
                  </a:cxn>
                  <a:cxn ang="0">
                    <a:pos x="12" y="0"/>
                  </a:cxn>
                  <a:cxn ang="0">
                    <a:pos x="6" y="0"/>
                  </a:cxn>
                  <a:cxn ang="0">
                    <a:pos x="6" y="0"/>
                  </a:cxn>
                  <a:cxn ang="0">
                    <a:pos x="6" y="0"/>
                  </a:cxn>
                  <a:cxn ang="0">
                    <a:pos x="0" y="0"/>
                  </a:cxn>
                  <a:cxn ang="0">
                    <a:pos x="0" y="0"/>
                  </a:cxn>
                  <a:cxn ang="0">
                    <a:pos x="0" y="0"/>
                  </a:cxn>
                  <a:cxn ang="0">
                    <a:pos x="0" y="0"/>
                  </a:cxn>
                  <a:cxn ang="0">
                    <a:pos x="0" y="0"/>
                  </a:cxn>
                  <a:cxn ang="0">
                    <a:pos x="0" y="0"/>
                  </a:cxn>
                  <a:cxn ang="0">
                    <a:pos x="6" y="6"/>
                  </a:cxn>
                  <a:cxn ang="0">
                    <a:pos x="6" y="6"/>
                  </a:cxn>
                  <a:cxn ang="0">
                    <a:pos x="6" y="6"/>
                  </a:cxn>
                  <a:cxn ang="0">
                    <a:pos x="6" y="6"/>
                  </a:cxn>
                  <a:cxn ang="0">
                    <a:pos x="6" y="6"/>
                  </a:cxn>
                  <a:cxn ang="0">
                    <a:pos x="12" y="6"/>
                  </a:cxn>
                  <a:cxn ang="0">
                    <a:pos x="12" y="6"/>
                  </a:cxn>
                  <a:cxn ang="0">
                    <a:pos x="12" y="6"/>
                  </a:cxn>
                  <a:cxn ang="0">
                    <a:pos x="12" y="6"/>
                  </a:cxn>
                  <a:cxn ang="0">
                    <a:pos x="12" y="6"/>
                  </a:cxn>
                  <a:cxn ang="0">
                    <a:pos x="12" y="6"/>
                  </a:cxn>
                  <a:cxn ang="0">
                    <a:pos x="12" y="6"/>
                  </a:cxn>
                  <a:cxn ang="0">
                    <a:pos x="12" y="6"/>
                  </a:cxn>
                  <a:cxn ang="0">
                    <a:pos x="19" y="6"/>
                  </a:cxn>
                  <a:cxn ang="0">
                    <a:pos x="19" y="6"/>
                  </a:cxn>
                  <a:cxn ang="0">
                    <a:pos x="19" y="6"/>
                  </a:cxn>
                  <a:cxn ang="0">
                    <a:pos x="25" y="6"/>
                  </a:cxn>
                  <a:cxn ang="0">
                    <a:pos x="25" y="6"/>
                  </a:cxn>
                  <a:cxn ang="0">
                    <a:pos x="25" y="0"/>
                  </a:cxn>
                  <a:cxn ang="0">
                    <a:pos x="25" y="0"/>
                  </a:cxn>
                  <a:cxn ang="0">
                    <a:pos x="25" y="0"/>
                  </a:cxn>
                  <a:cxn ang="0">
                    <a:pos x="25" y="0"/>
                  </a:cxn>
                  <a:cxn ang="0">
                    <a:pos x="25" y="0"/>
                  </a:cxn>
                  <a:cxn ang="0">
                    <a:pos x="25" y="0"/>
                  </a:cxn>
                  <a:cxn ang="0">
                    <a:pos x="25" y="0"/>
                  </a:cxn>
                </a:cxnLst>
                <a:rect l="0" t="0" r="r" b="b"/>
                <a:pathLst>
                  <a:path w="25" h="6">
                    <a:moveTo>
                      <a:pt x="25" y="0"/>
                    </a:moveTo>
                    <a:lnTo>
                      <a:pt x="25" y="0"/>
                    </a:lnTo>
                    <a:lnTo>
                      <a:pt x="25" y="0"/>
                    </a:lnTo>
                    <a:lnTo>
                      <a:pt x="25" y="0"/>
                    </a:lnTo>
                    <a:lnTo>
                      <a:pt x="25" y="0"/>
                    </a:lnTo>
                    <a:lnTo>
                      <a:pt x="19" y="0"/>
                    </a:lnTo>
                    <a:lnTo>
                      <a:pt x="19" y="0"/>
                    </a:lnTo>
                    <a:lnTo>
                      <a:pt x="19" y="0"/>
                    </a:lnTo>
                    <a:lnTo>
                      <a:pt x="19" y="0"/>
                    </a:lnTo>
                    <a:lnTo>
                      <a:pt x="19" y="0"/>
                    </a:lnTo>
                    <a:lnTo>
                      <a:pt x="19" y="6"/>
                    </a:lnTo>
                    <a:lnTo>
                      <a:pt x="19" y="6"/>
                    </a:lnTo>
                    <a:lnTo>
                      <a:pt x="19" y="6"/>
                    </a:lnTo>
                    <a:lnTo>
                      <a:pt x="19" y="6"/>
                    </a:lnTo>
                    <a:lnTo>
                      <a:pt x="12" y="6"/>
                    </a:lnTo>
                    <a:lnTo>
                      <a:pt x="12" y="6"/>
                    </a:lnTo>
                    <a:lnTo>
                      <a:pt x="12" y="0"/>
                    </a:lnTo>
                    <a:lnTo>
                      <a:pt x="6" y="0"/>
                    </a:lnTo>
                    <a:lnTo>
                      <a:pt x="6" y="0"/>
                    </a:lnTo>
                    <a:lnTo>
                      <a:pt x="6" y="0"/>
                    </a:lnTo>
                    <a:lnTo>
                      <a:pt x="0" y="0"/>
                    </a:lnTo>
                    <a:lnTo>
                      <a:pt x="0" y="0"/>
                    </a:lnTo>
                    <a:lnTo>
                      <a:pt x="0" y="0"/>
                    </a:lnTo>
                    <a:lnTo>
                      <a:pt x="0" y="0"/>
                    </a:lnTo>
                    <a:lnTo>
                      <a:pt x="0" y="0"/>
                    </a:lnTo>
                    <a:lnTo>
                      <a:pt x="0" y="0"/>
                    </a:lnTo>
                    <a:lnTo>
                      <a:pt x="6" y="6"/>
                    </a:lnTo>
                    <a:lnTo>
                      <a:pt x="6" y="6"/>
                    </a:lnTo>
                    <a:lnTo>
                      <a:pt x="6" y="6"/>
                    </a:lnTo>
                    <a:lnTo>
                      <a:pt x="6" y="6"/>
                    </a:lnTo>
                    <a:lnTo>
                      <a:pt x="6" y="6"/>
                    </a:lnTo>
                    <a:lnTo>
                      <a:pt x="12" y="6"/>
                    </a:lnTo>
                    <a:lnTo>
                      <a:pt x="12" y="6"/>
                    </a:lnTo>
                    <a:lnTo>
                      <a:pt x="12" y="6"/>
                    </a:lnTo>
                    <a:lnTo>
                      <a:pt x="12" y="6"/>
                    </a:lnTo>
                    <a:lnTo>
                      <a:pt x="12" y="6"/>
                    </a:lnTo>
                    <a:lnTo>
                      <a:pt x="12" y="6"/>
                    </a:lnTo>
                    <a:lnTo>
                      <a:pt x="12" y="6"/>
                    </a:lnTo>
                    <a:lnTo>
                      <a:pt x="12" y="6"/>
                    </a:lnTo>
                    <a:lnTo>
                      <a:pt x="19" y="6"/>
                    </a:lnTo>
                    <a:lnTo>
                      <a:pt x="19" y="6"/>
                    </a:lnTo>
                    <a:lnTo>
                      <a:pt x="19" y="6"/>
                    </a:lnTo>
                    <a:lnTo>
                      <a:pt x="25" y="6"/>
                    </a:lnTo>
                    <a:lnTo>
                      <a:pt x="25" y="6"/>
                    </a:lnTo>
                    <a:lnTo>
                      <a:pt x="25" y="0"/>
                    </a:lnTo>
                    <a:lnTo>
                      <a:pt x="25" y="0"/>
                    </a:lnTo>
                    <a:lnTo>
                      <a:pt x="25" y="0"/>
                    </a:lnTo>
                    <a:lnTo>
                      <a:pt x="25" y="0"/>
                    </a:lnTo>
                    <a:lnTo>
                      <a:pt x="25" y="0"/>
                    </a:lnTo>
                    <a:lnTo>
                      <a:pt x="25" y="0"/>
                    </a:lnTo>
                    <a:lnTo>
                      <a:pt x="25" y="0"/>
                    </a:lnTo>
                  </a:path>
                </a:pathLst>
              </a:custGeom>
              <a:noFill/>
              <a:ln w="0">
                <a:solidFill>
                  <a:srgbClr val="000000"/>
                </a:solidFill>
                <a:prstDash val="solid"/>
                <a:round/>
                <a:headEnd/>
                <a:tailEnd/>
              </a:ln>
            </p:spPr>
            <p:txBody>
              <a:bodyPr/>
              <a:lstStyle/>
              <a:p>
                <a:endParaRPr lang="en-US" dirty="0"/>
              </a:p>
            </p:txBody>
          </p:sp>
          <p:sp>
            <p:nvSpPr>
              <p:cNvPr id="82404" name="Freeform 14820"/>
              <p:cNvSpPr>
                <a:spLocks/>
              </p:cNvSpPr>
              <p:nvPr/>
            </p:nvSpPr>
            <p:spPr bwMode="auto">
              <a:xfrm>
                <a:off x="2082" y="3469"/>
                <a:ext cx="31" cy="13"/>
              </a:xfrm>
              <a:custGeom>
                <a:avLst/>
                <a:gdLst/>
                <a:ahLst/>
                <a:cxnLst>
                  <a:cxn ang="0">
                    <a:pos x="31" y="13"/>
                  </a:cxn>
                  <a:cxn ang="0">
                    <a:pos x="31" y="13"/>
                  </a:cxn>
                  <a:cxn ang="0">
                    <a:pos x="31" y="13"/>
                  </a:cxn>
                  <a:cxn ang="0">
                    <a:pos x="31" y="13"/>
                  </a:cxn>
                  <a:cxn ang="0">
                    <a:pos x="31" y="13"/>
                  </a:cxn>
                  <a:cxn ang="0">
                    <a:pos x="31" y="13"/>
                  </a:cxn>
                  <a:cxn ang="0">
                    <a:pos x="31" y="13"/>
                  </a:cxn>
                  <a:cxn ang="0">
                    <a:pos x="31" y="13"/>
                  </a:cxn>
                  <a:cxn ang="0">
                    <a:pos x="25" y="13"/>
                  </a:cxn>
                  <a:cxn ang="0">
                    <a:pos x="25" y="13"/>
                  </a:cxn>
                  <a:cxn ang="0">
                    <a:pos x="19" y="6"/>
                  </a:cxn>
                  <a:cxn ang="0">
                    <a:pos x="12" y="6"/>
                  </a:cxn>
                  <a:cxn ang="0">
                    <a:pos x="12" y="6"/>
                  </a:cxn>
                  <a:cxn ang="0">
                    <a:pos x="6" y="6"/>
                  </a:cxn>
                  <a:cxn ang="0">
                    <a:pos x="6" y="6"/>
                  </a:cxn>
                  <a:cxn ang="0">
                    <a:pos x="6" y="6"/>
                  </a:cxn>
                  <a:cxn ang="0">
                    <a:pos x="6" y="0"/>
                  </a:cxn>
                  <a:cxn ang="0">
                    <a:pos x="6" y="0"/>
                  </a:cxn>
                  <a:cxn ang="0">
                    <a:pos x="6" y="0"/>
                  </a:cxn>
                  <a:cxn ang="0">
                    <a:pos x="6" y="6"/>
                  </a:cxn>
                  <a:cxn ang="0">
                    <a:pos x="0" y="6"/>
                  </a:cxn>
                  <a:cxn ang="0">
                    <a:pos x="0" y="6"/>
                  </a:cxn>
                  <a:cxn ang="0">
                    <a:pos x="6" y="6"/>
                  </a:cxn>
                  <a:cxn ang="0">
                    <a:pos x="6" y="6"/>
                  </a:cxn>
                  <a:cxn ang="0">
                    <a:pos x="6" y="6"/>
                  </a:cxn>
                  <a:cxn ang="0">
                    <a:pos x="6" y="6"/>
                  </a:cxn>
                  <a:cxn ang="0">
                    <a:pos x="12" y="13"/>
                  </a:cxn>
                  <a:cxn ang="0">
                    <a:pos x="19" y="13"/>
                  </a:cxn>
                  <a:cxn ang="0">
                    <a:pos x="25" y="13"/>
                  </a:cxn>
                  <a:cxn ang="0">
                    <a:pos x="31" y="13"/>
                  </a:cxn>
                </a:cxnLst>
                <a:rect l="0" t="0" r="r" b="b"/>
                <a:pathLst>
                  <a:path w="31" h="13">
                    <a:moveTo>
                      <a:pt x="31" y="13"/>
                    </a:moveTo>
                    <a:lnTo>
                      <a:pt x="31" y="13"/>
                    </a:lnTo>
                    <a:lnTo>
                      <a:pt x="31" y="13"/>
                    </a:lnTo>
                    <a:lnTo>
                      <a:pt x="31" y="13"/>
                    </a:lnTo>
                    <a:lnTo>
                      <a:pt x="31" y="13"/>
                    </a:lnTo>
                    <a:lnTo>
                      <a:pt x="31" y="13"/>
                    </a:lnTo>
                    <a:lnTo>
                      <a:pt x="31" y="13"/>
                    </a:lnTo>
                    <a:lnTo>
                      <a:pt x="31" y="13"/>
                    </a:lnTo>
                    <a:lnTo>
                      <a:pt x="25" y="13"/>
                    </a:lnTo>
                    <a:lnTo>
                      <a:pt x="25" y="13"/>
                    </a:lnTo>
                    <a:lnTo>
                      <a:pt x="19" y="6"/>
                    </a:lnTo>
                    <a:lnTo>
                      <a:pt x="12" y="6"/>
                    </a:lnTo>
                    <a:lnTo>
                      <a:pt x="12" y="6"/>
                    </a:lnTo>
                    <a:lnTo>
                      <a:pt x="6" y="6"/>
                    </a:lnTo>
                    <a:lnTo>
                      <a:pt x="6" y="6"/>
                    </a:lnTo>
                    <a:lnTo>
                      <a:pt x="6" y="6"/>
                    </a:lnTo>
                    <a:lnTo>
                      <a:pt x="6" y="0"/>
                    </a:lnTo>
                    <a:lnTo>
                      <a:pt x="6" y="0"/>
                    </a:lnTo>
                    <a:lnTo>
                      <a:pt x="6" y="0"/>
                    </a:lnTo>
                    <a:lnTo>
                      <a:pt x="6" y="6"/>
                    </a:lnTo>
                    <a:lnTo>
                      <a:pt x="0" y="6"/>
                    </a:lnTo>
                    <a:lnTo>
                      <a:pt x="0" y="6"/>
                    </a:lnTo>
                    <a:lnTo>
                      <a:pt x="6" y="6"/>
                    </a:lnTo>
                    <a:lnTo>
                      <a:pt x="6" y="6"/>
                    </a:lnTo>
                    <a:lnTo>
                      <a:pt x="6" y="6"/>
                    </a:lnTo>
                    <a:lnTo>
                      <a:pt x="6" y="6"/>
                    </a:lnTo>
                    <a:lnTo>
                      <a:pt x="12" y="13"/>
                    </a:lnTo>
                    <a:lnTo>
                      <a:pt x="19" y="13"/>
                    </a:lnTo>
                    <a:lnTo>
                      <a:pt x="25" y="13"/>
                    </a:lnTo>
                    <a:lnTo>
                      <a:pt x="31" y="13"/>
                    </a:lnTo>
                  </a:path>
                </a:pathLst>
              </a:custGeom>
              <a:noFill/>
              <a:ln w="0">
                <a:solidFill>
                  <a:srgbClr val="000000"/>
                </a:solidFill>
                <a:prstDash val="solid"/>
                <a:round/>
                <a:headEnd/>
                <a:tailEnd/>
              </a:ln>
            </p:spPr>
            <p:txBody>
              <a:bodyPr/>
              <a:lstStyle/>
              <a:p>
                <a:endParaRPr lang="en-US" dirty="0"/>
              </a:p>
            </p:txBody>
          </p:sp>
          <p:sp>
            <p:nvSpPr>
              <p:cNvPr id="82405" name="Freeform 14821"/>
              <p:cNvSpPr>
                <a:spLocks/>
              </p:cNvSpPr>
              <p:nvPr/>
            </p:nvSpPr>
            <p:spPr bwMode="auto">
              <a:xfrm>
                <a:off x="1176" y="651"/>
                <a:ext cx="25" cy="13"/>
              </a:xfrm>
              <a:custGeom>
                <a:avLst/>
                <a:gdLst/>
                <a:ahLst/>
                <a:cxnLst>
                  <a:cxn ang="0">
                    <a:pos x="25" y="6"/>
                  </a:cxn>
                  <a:cxn ang="0">
                    <a:pos x="19" y="6"/>
                  </a:cxn>
                  <a:cxn ang="0">
                    <a:pos x="19" y="6"/>
                  </a:cxn>
                  <a:cxn ang="0">
                    <a:pos x="19" y="6"/>
                  </a:cxn>
                  <a:cxn ang="0">
                    <a:pos x="13" y="6"/>
                  </a:cxn>
                  <a:cxn ang="0">
                    <a:pos x="13" y="6"/>
                  </a:cxn>
                  <a:cxn ang="0">
                    <a:pos x="6" y="0"/>
                  </a:cxn>
                  <a:cxn ang="0">
                    <a:pos x="6" y="0"/>
                  </a:cxn>
                  <a:cxn ang="0">
                    <a:pos x="6" y="0"/>
                  </a:cxn>
                  <a:cxn ang="0">
                    <a:pos x="0" y="0"/>
                  </a:cxn>
                  <a:cxn ang="0">
                    <a:pos x="0" y="0"/>
                  </a:cxn>
                  <a:cxn ang="0">
                    <a:pos x="0" y="0"/>
                  </a:cxn>
                  <a:cxn ang="0">
                    <a:pos x="0" y="0"/>
                  </a:cxn>
                  <a:cxn ang="0">
                    <a:pos x="0" y="0"/>
                  </a:cxn>
                  <a:cxn ang="0">
                    <a:pos x="6" y="0"/>
                  </a:cxn>
                  <a:cxn ang="0">
                    <a:pos x="6" y="0"/>
                  </a:cxn>
                  <a:cxn ang="0">
                    <a:pos x="0" y="0"/>
                  </a:cxn>
                  <a:cxn ang="0">
                    <a:pos x="0" y="6"/>
                  </a:cxn>
                  <a:cxn ang="0">
                    <a:pos x="6" y="6"/>
                  </a:cxn>
                  <a:cxn ang="0">
                    <a:pos x="6" y="6"/>
                  </a:cxn>
                  <a:cxn ang="0">
                    <a:pos x="6" y="6"/>
                  </a:cxn>
                  <a:cxn ang="0">
                    <a:pos x="6" y="6"/>
                  </a:cxn>
                  <a:cxn ang="0">
                    <a:pos x="6" y="6"/>
                  </a:cxn>
                  <a:cxn ang="0">
                    <a:pos x="6" y="6"/>
                  </a:cxn>
                  <a:cxn ang="0">
                    <a:pos x="6" y="6"/>
                  </a:cxn>
                  <a:cxn ang="0">
                    <a:pos x="6" y="6"/>
                  </a:cxn>
                  <a:cxn ang="0">
                    <a:pos x="6" y="6"/>
                  </a:cxn>
                  <a:cxn ang="0">
                    <a:pos x="6" y="6"/>
                  </a:cxn>
                  <a:cxn ang="0">
                    <a:pos x="6" y="6"/>
                  </a:cxn>
                  <a:cxn ang="0">
                    <a:pos x="6" y="6"/>
                  </a:cxn>
                  <a:cxn ang="0">
                    <a:pos x="13" y="6"/>
                  </a:cxn>
                  <a:cxn ang="0">
                    <a:pos x="13" y="13"/>
                  </a:cxn>
                  <a:cxn ang="0">
                    <a:pos x="13" y="13"/>
                  </a:cxn>
                  <a:cxn ang="0">
                    <a:pos x="19" y="13"/>
                  </a:cxn>
                  <a:cxn ang="0">
                    <a:pos x="19" y="13"/>
                  </a:cxn>
                  <a:cxn ang="0">
                    <a:pos x="19" y="13"/>
                  </a:cxn>
                  <a:cxn ang="0">
                    <a:pos x="19" y="13"/>
                  </a:cxn>
                  <a:cxn ang="0">
                    <a:pos x="19" y="13"/>
                  </a:cxn>
                  <a:cxn ang="0">
                    <a:pos x="19" y="13"/>
                  </a:cxn>
                  <a:cxn ang="0">
                    <a:pos x="19" y="13"/>
                  </a:cxn>
                  <a:cxn ang="0">
                    <a:pos x="19" y="13"/>
                  </a:cxn>
                  <a:cxn ang="0">
                    <a:pos x="19" y="13"/>
                  </a:cxn>
                  <a:cxn ang="0">
                    <a:pos x="19" y="13"/>
                  </a:cxn>
                  <a:cxn ang="0">
                    <a:pos x="19" y="13"/>
                  </a:cxn>
                  <a:cxn ang="0">
                    <a:pos x="19" y="13"/>
                  </a:cxn>
                  <a:cxn ang="0">
                    <a:pos x="19" y="13"/>
                  </a:cxn>
                  <a:cxn ang="0">
                    <a:pos x="19" y="13"/>
                  </a:cxn>
                  <a:cxn ang="0">
                    <a:pos x="19" y="13"/>
                  </a:cxn>
                  <a:cxn ang="0">
                    <a:pos x="19" y="13"/>
                  </a:cxn>
                  <a:cxn ang="0">
                    <a:pos x="25" y="13"/>
                  </a:cxn>
                  <a:cxn ang="0">
                    <a:pos x="25" y="13"/>
                  </a:cxn>
                  <a:cxn ang="0">
                    <a:pos x="25" y="13"/>
                  </a:cxn>
                  <a:cxn ang="0">
                    <a:pos x="25" y="13"/>
                  </a:cxn>
                  <a:cxn ang="0">
                    <a:pos x="25" y="13"/>
                  </a:cxn>
                  <a:cxn ang="0">
                    <a:pos x="25" y="13"/>
                  </a:cxn>
                  <a:cxn ang="0">
                    <a:pos x="25" y="13"/>
                  </a:cxn>
                  <a:cxn ang="0">
                    <a:pos x="25" y="13"/>
                  </a:cxn>
                  <a:cxn ang="0">
                    <a:pos x="25" y="6"/>
                  </a:cxn>
                  <a:cxn ang="0">
                    <a:pos x="25" y="6"/>
                  </a:cxn>
                  <a:cxn ang="0">
                    <a:pos x="25" y="6"/>
                  </a:cxn>
                </a:cxnLst>
                <a:rect l="0" t="0" r="r" b="b"/>
                <a:pathLst>
                  <a:path w="25" h="13">
                    <a:moveTo>
                      <a:pt x="25" y="6"/>
                    </a:moveTo>
                    <a:lnTo>
                      <a:pt x="19" y="6"/>
                    </a:lnTo>
                    <a:lnTo>
                      <a:pt x="19" y="6"/>
                    </a:lnTo>
                    <a:lnTo>
                      <a:pt x="19" y="6"/>
                    </a:lnTo>
                    <a:lnTo>
                      <a:pt x="13" y="6"/>
                    </a:lnTo>
                    <a:lnTo>
                      <a:pt x="13" y="6"/>
                    </a:lnTo>
                    <a:lnTo>
                      <a:pt x="6" y="0"/>
                    </a:lnTo>
                    <a:lnTo>
                      <a:pt x="6" y="0"/>
                    </a:lnTo>
                    <a:lnTo>
                      <a:pt x="6" y="0"/>
                    </a:lnTo>
                    <a:lnTo>
                      <a:pt x="0" y="0"/>
                    </a:lnTo>
                    <a:lnTo>
                      <a:pt x="0" y="0"/>
                    </a:lnTo>
                    <a:lnTo>
                      <a:pt x="0" y="0"/>
                    </a:lnTo>
                    <a:lnTo>
                      <a:pt x="0" y="0"/>
                    </a:lnTo>
                    <a:lnTo>
                      <a:pt x="0" y="0"/>
                    </a:lnTo>
                    <a:lnTo>
                      <a:pt x="6" y="0"/>
                    </a:lnTo>
                    <a:lnTo>
                      <a:pt x="6" y="0"/>
                    </a:lnTo>
                    <a:lnTo>
                      <a:pt x="0" y="0"/>
                    </a:lnTo>
                    <a:lnTo>
                      <a:pt x="0" y="6"/>
                    </a:lnTo>
                    <a:lnTo>
                      <a:pt x="6" y="6"/>
                    </a:lnTo>
                    <a:lnTo>
                      <a:pt x="6" y="6"/>
                    </a:lnTo>
                    <a:lnTo>
                      <a:pt x="6" y="6"/>
                    </a:lnTo>
                    <a:lnTo>
                      <a:pt x="6" y="6"/>
                    </a:lnTo>
                    <a:lnTo>
                      <a:pt x="6" y="6"/>
                    </a:lnTo>
                    <a:lnTo>
                      <a:pt x="6" y="6"/>
                    </a:lnTo>
                    <a:lnTo>
                      <a:pt x="6" y="6"/>
                    </a:lnTo>
                    <a:lnTo>
                      <a:pt x="6" y="6"/>
                    </a:lnTo>
                    <a:lnTo>
                      <a:pt x="6" y="6"/>
                    </a:lnTo>
                    <a:lnTo>
                      <a:pt x="6" y="6"/>
                    </a:lnTo>
                    <a:lnTo>
                      <a:pt x="6" y="6"/>
                    </a:lnTo>
                    <a:lnTo>
                      <a:pt x="6" y="6"/>
                    </a:lnTo>
                    <a:lnTo>
                      <a:pt x="13" y="6"/>
                    </a:lnTo>
                    <a:lnTo>
                      <a:pt x="13" y="13"/>
                    </a:lnTo>
                    <a:lnTo>
                      <a:pt x="13" y="13"/>
                    </a:lnTo>
                    <a:lnTo>
                      <a:pt x="19" y="13"/>
                    </a:lnTo>
                    <a:lnTo>
                      <a:pt x="19" y="13"/>
                    </a:lnTo>
                    <a:lnTo>
                      <a:pt x="19" y="13"/>
                    </a:lnTo>
                    <a:lnTo>
                      <a:pt x="19" y="13"/>
                    </a:lnTo>
                    <a:lnTo>
                      <a:pt x="19" y="13"/>
                    </a:lnTo>
                    <a:lnTo>
                      <a:pt x="19" y="13"/>
                    </a:lnTo>
                    <a:lnTo>
                      <a:pt x="19" y="13"/>
                    </a:lnTo>
                    <a:lnTo>
                      <a:pt x="19" y="13"/>
                    </a:lnTo>
                    <a:lnTo>
                      <a:pt x="19" y="13"/>
                    </a:lnTo>
                    <a:lnTo>
                      <a:pt x="19" y="13"/>
                    </a:lnTo>
                    <a:lnTo>
                      <a:pt x="19" y="13"/>
                    </a:lnTo>
                    <a:lnTo>
                      <a:pt x="19" y="13"/>
                    </a:lnTo>
                    <a:lnTo>
                      <a:pt x="19" y="13"/>
                    </a:lnTo>
                    <a:lnTo>
                      <a:pt x="19" y="13"/>
                    </a:lnTo>
                    <a:lnTo>
                      <a:pt x="19" y="13"/>
                    </a:lnTo>
                    <a:lnTo>
                      <a:pt x="19" y="13"/>
                    </a:lnTo>
                    <a:lnTo>
                      <a:pt x="25" y="13"/>
                    </a:lnTo>
                    <a:lnTo>
                      <a:pt x="25" y="13"/>
                    </a:lnTo>
                    <a:lnTo>
                      <a:pt x="25" y="13"/>
                    </a:lnTo>
                    <a:lnTo>
                      <a:pt x="25" y="13"/>
                    </a:lnTo>
                    <a:lnTo>
                      <a:pt x="25" y="13"/>
                    </a:lnTo>
                    <a:lnTo>
                      <a:pt x="25" y="13"/>
                    </a:lnTo>
                    <a:lnTo>
                      <a:pt x="25" y="13"/>
                    </a:lnTo>
                    <a:lnTo>
                      <a:pt x="25" y="13"/>
                    </a:lnTo>
                    <a:lnTo>
                      <a:pt x="25" y="6"/>
                    </a:lnTo>
                    <a:lnTo>
                      <a:pt x="25" y="6"/>
                    </a:lnTo>
                    <a:lnTo>
                      <a:pt x="25" y="6"/>
                    </a:lnTo>
                  </a:path>
                </a:pathLst>
              </a:custGeom>
              <a:noFill/>
              <a:ln w="0">
                <a:solidFill>
                  <a:srgbClr val="000000"/>
                </a:solidFill>
                <a:prstDash val="solid"/>
                <a:round/>
                <a:headEnd/>
                <a:tailEnd/>
              </a:ln>
            </p:spPr>
            <p:txBody>
              <a:bodyPr/>
              <a:lstStyle/>
              <a:p>
                <a:endParaRPr lang="en-US" dirty="0"/>
              </a:p>
            </p:txBody>
          </p:sp>
          <p:sp>
            <p:nvSpPr>
              <p:cNvPr id="82406" name="Freeform 14822"/>
              <p:cNvSpPr>
                <a:spLocks/>
              </p:cNvSpPr>
              <p:nvPr/>
            </p:nvSpPr>
            <p:spPr bwMode="auto">
              <a:xfrm>
                <a:off x="2478" y="2387"/>
                <a:ext cx="13" cy="19"/>
              </a:xfrm>
              <a:custGeom>
                <a:avLst/>
                <a:gdLst/>
                <a:ahLst/>
                <a:cxnLst>
                  <a:cxn ang="0">
                    <a:pos x="13" y="19"/>
                  </a:cxn>
                  <a:cxn ang="0">
                    <a:pos x="13" y="19"/>
                  </a:cxn>
                  <a:cxn ang="0">
                    <a:pos x="13" y="13"/>
                  </a:cxn>
                  <a:cxn ang="0">
                    <a:pos x="13" y="13"/>
                  </a:cxn>
                  <a:cxn ang="0">
                    <a:pos x="13" y="13"/>
                  </a:cxn>
                  <a:cxn ang="0">
                    <a:pos x="13" y="13"/>
                  </a:cxn>
                  <a:cxn ang="0">
                    <a:pos x="13" y="6"/>
                  </a:cxn>
                  <a:cxn ang="0">
                    <a:pos x="13" y="6"/>
                  </a:cxn>
                  <a:cxn ang="0">
                    <a:pos x="6" y="6"/>
                  </a:cxn>
                  <a:cxn ang="0">
                    <a:pos x="6" y="6"/>
                  </a:cxn>
                  <a:cxn ang="0">
                    <a:pos x="6" y="0"/>
                  </a:cxn>
                  <a:cxn ang="0">
                    <a:pos x="6" y="0"/>
                  </a:cxn>
                  <a:cxn ang="0">
                    <a:pos x="6" y="0"/>
                  </a:cxn>
                  <a:cxn ang="0">
                    <a:pos x="6" y="0"/>
                  </a:cxn>
                  <a:cxn ang="0">
                    <a:pos x="0" y="0"/>
                  </a:cxn>
                  <a:cxn ang="0">
                    <a:pos x="0" y="0"/>
                  </a:cxn>
                  <a:cxn ang="0">
                    <a:pos x="0" y="0"/>
                  </a:cxn>
                  <a:cxn ang="0">
                    <a:pos x="0" y="0"/>
                  </a:cxn>
                  <a:cxn ang="0">
                    <a:pos x="0" y="0"/>
                  </a:cxn>
                  <a:cxn ang="0">
                    <a:pos x="0" y="0"/>
                  </a:cxn>
                  <a:cxn ang="0">
                    <a:pos x="0" y="0"/>
                  </a:cxn>
                  <a:cxn ang="0">
                    <a:pos x="0" y="6"/>
                  </a:cxn>
                  <a:cxn ang="0">
                    <a:pos x="0" y="6"/>
                  </a:cxn>
                  <a:cxn ang="0">
                    <a:pos x="0" y="6"/>
                  </a:cxn>
                  <a:cxn ang="0">
                    <a:pos x="0" y="6"/>
                  </a:cxn>
                  <a:cxn ang="0">
                    <a:pos x="0" y="6"/>
                  </a:cxn>
                  <a:cxn ang="0">
                    <a:pos x="0" y="6"/>
                  </a:cxn>
                  <a:cxn ang="0">
                    <a:pos x="0" y="6"/>
                  </a:cxn>
                  <a:cxn ang="0">
                    <a:pos x="0" y="13"/>
                  </a:cxn>
                  <a:cxn ang="0">
                    <a:pos x="0" y="6"/>
                  </a:cxn>
                  <a:cxn ang="0">
                    <a:pos x="0" y="6"/>
                  </a:cxn>
                  <a:cxn ang="0">
                    <a:pos x="0" y="6"/>
                  </a:cxn>
                  <a:cxn ang="0">
                    <a:pos x="0" y="6"/>
                  </a:cxn>
                  <a:cxn ang="0">
                    <a:pos x="0" y="13"/>
                  </a:cxn>
                  <a:cxn ang="0">
                    <a:pos x="0" y="13"/>
                  </a:cxn>
                  <a:cxn ang="0">
                    <a:pos x="0" y="13"/>
                  </a:cxn>
                  <a:cxn ang="0">
                    <a:pos x="0" y="13"/>
                  </a:cxn>
                  <a:cxn ang="0">
                    <a:pos x="0" y="13"/>
                  </a:cxn>
                  <a:cxn ang="0">
                    <a:pos x="6" y="13"/>
                  </a:cxn>
                  <a:cxn ang="0">
                    <a:pos x="6" y="13"/>
                  </a:cxn>
                  <a:cxn ang="0">
                    <a:pos x="6" y="13"/>
                  </a:cxn>
                  <a:cxn ang="0">
                    <a:pos x="13" y="13"/>
                  </a:cxn>
                  <a:cxn ang="0">
                    <a:pos x="13" y="13"/>
                  </a:cxn>
                  <a:cxn ang="0">
                    <a:pos x="13" y="19"/>
                  </a:cxn>
                  <a:cxn ang="0">
                    <a:pos x="13" y="19"/>
                  </a:cxn>
                </a:cxnLst>
                <a:rect l="0" t="0" r="r" b="b"/>
                <a:pathLst>
                  <a:path w="13" h="19">
                    <a:moveTo>
                      <a:pt x="13" y="19"/>
                    </a:moveTo>
                    <a:lnTo>
                      <a:pt x="13" y="19"/>
                    </a:lnTo>
                    <a:lnTo>
                      <a:pt x="13" y="13"/>
                    </a:lnTo>
                    <a:lnTo>
                      <a:pt x="13" y="13"/>
                    </a:lnTo>
                    <a:lnTo>
                      <a:pt x="13" y="13"/>
                    </a:lnTo>
                    <a:lnTo>
                      <a:pt x="13" y="13"/>
                    </a:lnTo>
                    <a:lnTo>
                      <a:pt x="13" y="6"/>
                    </a:lnTo>
                    <a:lnTo>
                      <a:pt x="13" y="6"/>
                    </a:lnTo>
                    <a:lnTo>
                      <a:pt x="6" y="6"/>
                    </a:lnTo>
                    <a:lnTo>
                      <a:pt x="6" y="6"/>
                    </a:lnTo>
                    <a:lnTo>
                      <a:pt x="6" y="0"/>
                    </a:lnTo>
                    <a:lnTo>
                      <a:pt x="6" y="0"/>
                    </a:lnTo>
                    <a:lnTo>
                      <a:pt x="6" y="0"/>
                    </a:lnTo>
                    <a:lnTo>
                      <a:pt x="6" y="0"/>
                    </a:lnTo>
                    <a:lnTo>
                      <a:pt x="0" y="0"/>
                    </a:lnTo>
                    <a:lnTo>
                      <a:pt x="0" y="0"/>
                    </a:lnTo>
                    <a:lnTo>
                      <a:pt x="0" y="0"/>
                    </a:lnTo>
                    <a:lnTo>
                      <a:pt x="0" y="0"/>
                    </a:lnTo>
                    <a:lnTo>
                      <a:pt x="0" y="0"/>
                    </a:lnTo>
                    <a:lnTo>
                      <a:pt x="0" y="0"/>
                    </a:lnTo>
                    <a:lnTo>
                      <a:pt x="0" y="0"/>
                    </a:lnTo>
                    <a:lnTo>
                      <a:pt x="0" y="6"/>
                    </a:lnTo>
                    <a:lnTo>
                      <a:pt x="0" y="6"/>
                    </a:lnTo>
                    <a:lnTo>
                      <a:pt x="0" y="6"/>
                    </a:lnTo>
                    <a:lnTo>
                      <a:pt x="0" y="6"/>
                    </a:lnTo>
                    <a:lnTo>
                      <a:pt x="0" y="6"/>
                    </a:lnTo>
                    <a:lnTo>
                      <a:pt x="0" y="6"/>
                    </a:lnTo>
                    <a:lnTo>
                      <a:pt x="0" y="6"/>
                    </a:lnTo>
                    <a:lnTo>
                      <a:pt x="0" y="13"/>
                    </a:lnTo>
                    <a:lnTo>
                      <a:pt x="0" y="6"/>
                    </a:lnTo>
                    <a:lnTo>
                      <a:pt x="0" y="6"/>
                    </a:lnTo>
                    <a:lnTo>
                      <a:pt x="0" y="6"/>
                    </a:lnTo>
                    <a:lnTo>
                      <a:pt x="0" y="6"/>
                    </a:lnTo>
                    <a:lnTo>
                      <a:pt x="0" y="13"/>
                    </a:lnTo>
                    <a:lnTo>
                      <a:pt x="0" y="13"/>
                    </a:lnTo>
                    <a:lnTo>
                      <a:pt x="0" y="13"/>
                    </a:lnTo>
                    <a:lnTo>
                      <a:pt x="0" y="13"/>
                    </a:lnTo>
                    <a:lnTo>
                      <a:pt x="0" y="13"/>
                    </a:lnTo>
                    <a:lnTo>
                      <a:pt x="6" y="13"/>
                    </a:lnTo>
                    <a:lnTo>
                      <a:pt x="6" y="13"/>
                    </a:lnTo>
                    <a:lnTo>
                      <a:pt x="6" y="13"/>
                    </a:lnTo>
                    <a:lnTo>
                      <a:pt x="13" y="13"/>
                    </a:lnTo>
                    <a:lnTo>
                      <a:pt x="13" y="13"/>
                    </a:lnTo>
                    <a:lnTo>
                      <a:pt x="13" y="19"/>
                    </a:lnTo>
                    <a:lnTo>
                      <a:pt x="13" y="19"/>
                    </a:lnTo>
                  </a:path>
                </a:pathLst>
              </a:custGeom>
              <a:noFill/>
              <a:ln w="0">
                <a:solidFill>
                  <a:srgbClr val="000000"/>
                </a:solidFill>
                <a:prstDash val="solid"/>
                <a:round/>
                <a:headEnd/>
                <a:tailEnd/>
              </a:ln>
            </p:spPr>
            <p:txBody>
              <a:bodyPr/>
              <a:lstStyle/>
              <a:p>
                <a:endParaRPr lang="en-US" dirty="0"/>
              </a:p>
            </p:txBody>
          </p:sp>
          <p:sp>
            <p:nvSpPr>
              <p:cNvPr id="82407" name="Freeform 14823"/>
              <p:cNvSpPr>
                <a:spLocks/>
              </p:cNvSpPr>
              <p:nvPr/>
            </p:nvSpPr>
            <p:spPr bwMode="auto">
              <a:xfrm>
                <a:off x="1786" y="2840"/>
                <a:ext cx="44" cy="6"/>
              </a:xfrm>
              <a:custGeom>
                <a:avLst/>
                <a:gdLst/>
                <a:ahLst/>
                <a:cxnLst>
                  <a:cxn ang="0">
                    <a:pos x="6" y="6"/>
                  </a:cxn>
                  <a:cxn ang="0">
                    <a:pos x="6" y="6"/>
                  </a:cxn>
                  <a:cxn ang="0">
                    <a:pos x="13" y="6"/>
                  </a:cxn>
                  <a:cxn ang="0">
                    <a:pos x="13" y="6"/>
                  </a:cxn>
                  <a:cxn ang="0">
                    <a:pos x="25" y="0"/>
                  </a:cxn>
                  <a:cxn ang="0">
                    <a:pos x="32" y="0"/>
                  </a:cxn>
                  <a:cxn ang="0">
                    <a:pos x="32" y="0"/>
                  </a:cxn>
                  <a:cxn ang="0">
                    <a:pos x="38" y="0"/>
                  </a:cxn>
                  <a:cxn ang="0">
                    <a:pos x="38" y="0"/>
                  </a:cxn>
                  <a:cxn ang="0">
                    <a:pos x="44" y="0"/>
                  </a:cxn>
                  <a:cxn ang="0">
                    <a:pos x="44" y="0"/>
                  </a:cxn>
                  <a:cxn ang="0">
                    <a:pos x="44" y="0"/>
                  </a:cxn>
                  <a:cxn ang="0">
                    <a:pos x="44" y="0"/>
                  </a:cxn>
                  <a:cxn ang="0">
                    <a:pos x="44" y="0"/>
                  </a:cxn>
                  <a:cxn ang="0">
                    <a:pos x="38" y="0"/>
                  </a:cxn>
                  <a:cxn ang="0">
                    <a:pos x="38" y="0"/>
                  </a:cxn>
                  <a:cxn ang="0">
                    <a:pos x="32" y="0"/>
                  </a:cxn>
                  <a:cxn ang="0">
                    <a:pos x="25" y="0"/>
                  </a:cxn>
                  <a:cxn ang="0">
                    <a:pos x="19" y="0"/>
                  </a:cxn>
                  <a:cxn ang="0">
                    <a:pos x="19" y="0"/>
                  </a:cxn>
                  <a:cxn ang="0">
                    <a:pos x="19" y="0"/>
                  </a:cxn>
                  <a:cxn ang="0">
                    <a:pos x="19" y="0"/>
                  </a:cxn>
                  <a:cxn ang="0">
                    <a:pos x="19" y="0"/>
                  </a:cxn>
                  <a:cxn ang="0">
                    <a:pos x="19" y="0"/>
                  </a:cxn>
                  <a:cxn ang="0">
                    <a:pos x="19" y="0"/>
                  </a:cxn>
                  <a:cxn ang="0">
                    <a:pos x="13" y="0"/>
                  </a:cxn>
                  <a:cxn ang="0">
                    <a:pos x="13" y="0"/>
                  </a:cxn>
                  <a:cxn ang="0">
                    <a:pos x="13" y="0"/>
                  </a:cxn>
                  <a:cxn ang="0">
                    <a:pos x="13" y="0"/>
                  </a:cxn>
                  <a:cxn ang="0">
                    <a:pos x="13" y="0"/>
                  </a:cxn>
                  <a:cxn ang="0">
                    <a:pos x="13" y="6"/>
                  </a:cxn>
                  <a:cxn ang="0">
                    <a:pos x="13" y="6"/>
                  </a:cxn>
                  <a:cxn ang="0">
                    <a:pos x="6" y="6"/>
                  </a:cxn>
                  <a:cxn ang="0">
                    <a:pos x="6" y="6"/>
                  </a:cxn>
                  <a:cxn ang="0">
                    <a:pos x="6" y="6"/>
                  </a:cxn>
                  <a:cxn ang="0">
                    <a:pos x="6" y="6"/>
                  </a:cxn>
                  <a:cxn ang="0">
                    <a:pos x="6" y="6"/>
                  </a:cxn>
                  <a:cxn ang="0">
                    <a:pos x="6" y="6"/>
                  </a:cxn>
                  <a:cxn ang="0">
                    <a:pos x="6" y="6"/>
                  </a:cxn>
                  <a:cxn ang="0">
                    <a:pos x="6" y="0"/>
                  </a:cxn>
                  <a:cxn ang="0">
                    <a:pos x="13" y="0"/>
                  </a:cxn>
                  <a:cxn ang="0">
                    <a:pos x="13" y="0"/>
                  </a:cxn>
                  <a:cxn ang="0">
                    <a:pos x="13" y="0"/>
                  </a:cxn>
                  <a:cxn ang="0">
                    <a:pos x="6" y="0"/>
                  </a:cxn>
                  <a:cxn ang="0">
                    <a:pos x="6" y="0"/>
                  </a:cxn>
                  <a:cxn ang="0">
                    <a:pos x="6" y="0"/>
                  </a:cxn>
                  <a:cxn ang="0">
                    <a:pos x="6" y="0"/>
                  </a:cxn>
                  <a:cxn ang="0">
                    <a:pos x="6" y="6"/>
                  </a:cxn>
                  <a:cxn ang="0">
                    <a:pos x="6" y="6"/>
                  </a:cxn>
                  <a:cxn ang="0">
                    <a:pos x="0" y="0"/>
                  </a:cxn>
                  <a:cxn ang="0">
                    <a:pos x="0" y="0"/>
                  </a:cxn>
                  <a:cxn ang="0">
                    <a:pos x="0" y="0"/>
                  </a:cxn>
                  <a:cxn ang="0">
                    <a:pos x="0" y="0"/>
                  </a:cxn>
                  <a:cxn ang="0">
                    <a:pos x="0" y="0"/>
                  </a:cxn>
                  <a:cxn ang="0">
                    <a:pos x="0" y="0"/>
                  </a:cxn>
                  <a:cxn ang="0">
                    <a:pos x="0" y="6"/>
                  </a:cxn>
                  <a:cxn ang="0">
                    <a:pos x="0" y="6"/>
                  </a:cxn>
                  <a:cxn ang="0">
                    <a:pos x="0" y="6"/>
                  </a:cxn>
                  <a:cxn ang="0">
                    <a:pos x="6" y="6"/>
                  </a:cxn>
                  <a:cxn ang="0">
                    <a:pos x="6" y="6"/>
                  </a:cxn>
                  <a:cxn ang="0">
                    <a:pos x="6" y="6"/>
                  </a:cxn>
                </a:cxnLst>
                <a:rect l="0" t="0" r="r" b="b"/>
                <a:pathLst>
                  <a:path w="44" h="6">
                    <a:moveTo>
                      <a:pt x="6" y="6"/>
                    </a:moveTo>
                    <a:lnTo>
                      <a:pt x="6" y="6"/>
                    </a:lnTo>
                    <a:lnTo>
                      <a:pt x="13" y="6"/>
                    </a:lnTo>
                    <a:lnTo>
                      <a:pt x="13" y="6"/>
                    </a:lnTo>
                    <a:lnTo>
                      <a:pt x="25" y="0"/>
                    </a:lnTo>
                    <a:lnTo>
                      <a:pt x="32" y="0"/>
                    </a:lnTo>
                    <a:lnTo>
                      <a:pt x="32" y="0"/>
                    </a:lnTo>
                    <a:lnTo>
                      <a:pt x="38" y="0"/>
                    </a:lnTo>
                    <a:lnTo>
                      <a:pt x="38" y="0"/>
                    </a:lnTo>
                    <a:lnTo>
                      <a:pt x="44" y="0"/>
                    </a:lnTo>
                    <a:lnTo>
                      <a:pt x="44" y="0"/>
                    </a:lnTo>
                    <a:lnTo>
                      <a:pt x="44" y="0"/>
                    </a:lnTo>
                    <a:lnTo>
                      <a:pt x="44" y="0"/>
                    </a:lnTo>
                    <a:lnTo>
                      <a:pt x="44" y="0"/>
                    </a:lnTo>
                    <a:lnTo>
                      <a:pt x="38" y="0"/>
                    </a:lnTo>
                    <a:lnTo>
                      <a:pt x="38" y="0"/>
                    </a:lnTo>
                    <a:lnTo>
                      <a:pt x="32" y="0"/>
                    </a:lnTo>
                    <a:lnTo>
                      <a:pt x="25" y="0"/>
                    </a:lnTo>
                    <a:lnTo>
                      <a:pt x="19" y="0"/>
                    </a:lnTo>
                    <a:lnTo>
                      <a:pt x="19" y="0"/>
                    </a:lnTo>
                    <a:lnTo>
                      <a:pt x="19" y="0"/>
                    </a:lnTo>
                    <a:lnTo>
                      <a:pt x="19" y="0"/>
                    </a:lnTo>
                    <a:lnTo>
                      <a:pt x="19" y="0"/>
                    </a:lnTo>
                    <a:lnTo>
                      <a:pt x="19" y="0"/>
                    </a:lnTo>
                    <a:lnTo>
                      <a:pt x="19" y="0"/>
                    </a:lnTo>
                    <a:lnTo>
                      <a:pt x="13" y="0"/>
                    </a:lnTo>
                    <a:lnTo>
                      <a:pt x="13" y="0"/>
                    </a:lnTo>
                    <a:lnTo>
                      <a:pt x="13" y="0"/>
                    </a:lnTo>
                    <a:lnTo>
                      <a:pt x="13" y="0"/>
                    </a:lnTo>
                    <a:lnTo>
                      <a:pt x="13" y="0"/>
                    </a:lnTo>
                    <a:lnTo>
                      <a:pt x="13" y="6"/>
                    </a:lnTo>
                    <a:lnTo>
                      <a:pt x="13" y="6"/>
                    </a:lnTo>
                    <a:lnTo>
                      <a:pt x="6" y="6"/>
                    </a:lnTo>
                    <a:lnTo>
                      <a:pt x="6" y="6"/>
                    </a:lnTo>
                    <a:lnTo>
                      <a:pt x="6" y="6"/>
                    </a:lnTo>
                    <a:lnTo>
                      <a:pt x="6" y="6"/>
                    </a:lnTo>
                    <a:lnTo>
                      <a:pt x="6" y="6"/>
                    </a:lnTo>
                    <a:lnTo>
                      <a:pt x="6" y="6"/>
                    </a:lnTo>
                    <a:lnTo>
                      <a:pt x="6" y="6"/>
                    </a:lnTo>
                    <a:lnTo>
                      <a:pt x="6" y="0"/>
                    </a:lnTo>
                    <a:lnTo>
                      <a:pt x="13" y="0"/>
                    </a:lnTo>
                    <a:lnTo>
                      <a:pt x="13" y="0"/>
                    </a:lnTo>
                    <a:lnTo>
                      <a:pt x="13" y="0"/>
                    </a:lnTo>
                    <a:lnTo>
                      <a:pt x="6" y="0"/>
                    </a:lnTo>
                    <a:lnTo>
                      <a:pt x="6" y="0"/>
                    </a:lnTo>
                    <a:lnTo>
                      <a:pt x="6" y="0"/>
                    </a:lnTo>
                    <a:lnTo>
                      <a:pt x="6" y="0"/>
                    </a:lnTo>
                    <a:lnTo>
                      <a:pt x="6" y="6"/>
                    </a:lnTo>
                    <a:lnTo>
                      <a:pt x="6" y="6"/>
                    </a:lnTo>
                    <a:lnTo>
                      <a:pt x="0" y="0"/>
                    </a:lnTo>
                    <a:lnTo>
                      <a:pt x="0" y="0"/>
                    </a:lnTo>
                    <a:lnTo>
                      <a:pt x="0" y="0"/>
                    </a:lnTo>
                    <a:lnTo>
                      <a:pt x="0" y="0"/>
                    </a:lnTo>
                    <a:lnTo>
                      <a:pt x="0" y="0"/>
                    </a:lnTo>
                    <a:lnTo>
                      <a:pt x="0" y="0"/>
                    </a:lnTo>
                    <a:lnTo>
                      <a:pt x="0" y="6"/>
                    </a:lnTo>
                    <a:lnTo>
                      <a:pt x="0" y="6"/>
                    </a:lnTo>
                    <a:lnTo>
                      <a:pt x="0" y="6"/>
                    </a:lnTo>
                    <a:lnTo>
                      <a:pt x="6" y="6"/>
                    </a:lnTo>
                    <a:lnTo>
                      <a:pt x="6" y="6"/>
                    </a:lnTo>
                    <a:lnTo>
                      <a:pt x="6" y="6"/>
                    </a:lnTo>
                  </a:path>
                </a:pathLst>
              </a:custGeom>
              <a:noFill/>
              <a:ln w="0">
                <a:solidFill>
                  <a:srgbClr val="000000"/>
                </a:solidFill>
                <a:prstDash val="solid"/>
                <a:round/>
                <a:headEnd/>
                <a:tailEnd/>
              </a:ln>
            </p:spPr>
            <p:txBody>
              <a:bodyPr/>
              <a:lstStyle/>
              <a:p>
                <a:endParaRPr lang="en-US" dirty="0"/>
              </a:p>
            </p:txBody>
          </p:sp>
          <p:sp>
            <p:nvSpPr>
              <p:cNvPr id="82408" name="Freeform 14824"/>
              <p:cNvSpPr>
                <a:spLocks/>
              </p:cNvSpPr>
              <p:nvPr/>
            </p:nvSpPr>
            <p:spPr bwMode="auto">
              <a:xfrm>
                <a:off x="1170" y="494"/>
                <a:ext cx="12" cy="19"/>
              </a:xfrm>
              <a:custGeom>
                <a:avLst/>
                <a:gdLst/>
                <a:ahLst/>
                <a:cxnLst>
                  <a:cxn ang="0">
                    <a:pos x="12" y="19"/>
                  </a:cxn>
                  <a:cxn ang="0">
                    <a:pos x="12" y="12"/>
                  </a:cxn>
                  <a:cxn ang="0">
                    <a:pos x="12" y="12"/>
                  </a:cxn>
                  <a:cxn ang="0">
                    <a:pos x="12" y="12"/>
                  </a:cxn>
                  <a:cxn ang="0">
                    <a:pos x="12" y="6"/>
                  </a:cxn>
                  <a:cxn ang="0">
                    <a:pos x="12" y="6"/>
                  </a:cxn>
                  <a:cxn ang="0">
                    <a:pos x="12" y="6"/>
                  </a:cxn>
                  <a:cxn ang="0">
                    <a:pos x="12" y="6"/>
                  </a:cxn>
                  <a:cxn ang="0">
                    <a:pos x="12" y="6"/>
                  </a:cxn>
                  <a:cxn ang="0">
                    <a:pos x="12" y="6"/>
                  </a:cxn>
                  <a:cxn ang="0">
                    <a:pos x="12" y="0"/>
                  </a:cxn>
                  <a:cxn ang="0">
                    <a:pos x="12" y="0"/>
                  </a:cxn>
                  <a:cxn ang="0">
                    <a:pos x="12" y="0"/>
                  </a:cxn>
                  <a:cxn ang="0">
                    <a:pos x="12" y="0"/>
                  </a:cxn>
                  <a:cxn ang="0">
                    <a:pos x="6" y="0"/>
                  </a:cxn>
                  <a:cxn ang="0">
                    <a:pos x="6" y="0"/>
                  </a:cxn>
                  <a:cxn ang="0">
                    <a:pos x="6" y="0"/>
                  </a:cxn>
                  <a:cxn ang="0">
                    <a:pos x="6" y="0"/>
                  </a:cxn>
                  <a:cxn ang="0">
                    <a:pos x="0" y="6"/>
                  </a:cxn>
                  <a:cxn ang="0">
                    <a:pos x="0" y="6"/>
                  </a:cxn>
                  <a:cxn ang="0">
                    <a:pos x="0" y="6"/>
                  </a:cxn>
                  <a:cxn ang="0">
                    <a:pos x="0" y="6"/>
                  </a:cxn>
                  <a:cxn ang="0">
                    <a:pos x="0" y="6"/>
                  </a:cxn>
                  <a:cxn ang="0">
                    <a:pos x="0" y="6"/>
                  </a:cxn>
                  <a:cxn ang="0">
                    <a:pos x="0" y="12"/>
                  </a:cxn>
                  <a:cxn ang="0">
                    <a:pos x="6" y="12"/>
                  </a:cxn>
                  <a:cxn ang="0">
                    <a:pos x="6" y="12"/>
                  </a:cxn>
                  <a:cxn ang="0">
                    <a:pos x="6" y="12"/>
                  </a:cxn>
                  <a:cxn ang="0">
                    <a:pos x="6" y="12"/>
                  </a:cxn>
                  <a:cxn ang="0">
                    <a:pos x="6" y="12"/>
                  </a:cxn>
                  <a:cxn ang="0">
                    <a:pos x="6" y="19"/>
                  </a:cxn>
                  <a:cxn ang="0">
                    <a:pos x="6" y="19"/>
                  </a:cxn>
                  <a:cxn ang="0">
                    <a:pos x="6" y="19"/>
                  </a:cxn>
                  <a:cxn ang="0">
                    <a:pos x="6" y="19"/>
                  </a:cxn>
                  <a:cxn ang="0">
                    <a:pos x="12" y="19"/>
                  </a:cxn>
                  <a:cxn ang="0">
                    <a:pos x="12" y="19"/>
                  </a:cxn>
                  <a:cxn ang="0">
                    <a:pos x="12" y="19"/>
                  </a:cxn>
                </a:cxnLst>
                <a:rect l="0" t="0" r="r" b="b"/>
                <a:pathLst>
                  <a:path w="12" h="19">
                    <a:moveTo>
                      <a:pt x="12" y="19"/>
                    </a:moveTo>
                    <a:lnTo>
                      <a:pt x="12" y="12"/>
                    </a:lnTo>
                    <a:lnTo>
                      <a:pt x="12" y="12"/>
                    </a:lnTo>
                    <a:lnTo>
                      <a:pt x="12" y="12"/>
                    </a:lnTo>
                    <a:lnTo>
                      <a:pt x="12" y="6"/>
                    </a:lnTo>
                    <a:lnTo>
                      <a:pt x="12" y="6"/>
                    </a:lnTo>
                    <a:lnTo>
                      <a:pt x="12" y="6"/>
                    </a:lnTo>
                    <a:lnTo>
                      <a:pt x="12" y="6"/>
                    </a:lnTo>
                    <a:lnTo>
                      <a:pt x="12" y="6"/>
                    </a:lnTo>
                    <a:lnTo>
                      <a:pt x="12" y="6"/>
                    </a:lnTo>
                    <a:lnTo>
                      <a:pt x="12" y="0"/>
                    </a:lnTo>
                    <a:lnTo>
                      <a:pt x="12" y="0"/>
                    </a:lnTo>
                    <a:lnTo>
                      <a:pt x="12" y="0"/>
                    </a:lnTo>
                    <a:lnTo>
                      <a:pt x="12" y="0"/>
                    </a:lnTo>
                    <a:lnTo>
                      <a:pt x="6" y="0"/>
                    </a:lnTo>
                    <a:lnTo>
                      <a:pt x="6" y="0"/>
                    </a:lnTo>
                    <a:lnTo>
                      <a:pt x="6" y="0"/>
                    </a:lnTo>
                    <a:lnTo>
                      <a:pt x="6" y="0"/>
                    </a:lnTo>
                    <a:lnTo>
                      <a:pt x="0" y="6"/>
                    </a:lnTo>
                    <a:lnTo>
                      <a:pt x="0" y="6"/>
                    </a:lnTo>
                    <a:lnTo>
                      <a:pt x="0" y="6"/>
                    </a:lnTo>
                    <a:lnTo>
                      <a:pt x="0" y="6"/>
                    </a:lnTo>
                    <a:lnTo>
                      <a:pt x="0" y="6"/>
                    </a:lnTo>
                    <a:lnTo>
                      <a:pt x="0" y="6"/>
                    </a:lnTo>
                    <a:lnTo>
                      <a:pt x="0" y="12"/>
                    </a:lnTo>
                    <a:lnTo>
                      <a:pt x="6" y="12"/>
                    </a:lnTo>
                    <a:lnTo>
                      <a:pt x="6" y="12"/>
                    </a:lnTo>
                    <a:lnTo>
                      <a:pt x="6" y="12"/>
                    </a:lnTo>
                    <a:lnTo>
                      <a:pt x="6" y="12"/>
                    </a:lnTo>
                    <a:lnTo>
                      <a:pt x="6" y="12"/>
                    </a:lnTo>
                    <a:lnTo>
                      <a:pt x="6" y="19"/>
                    </a:lnTo>
                    <a:lnTo>
                      <a:pt x="6" y="19"/>
                    </a:lnTo>
                    <a:lnTo>
                      <a:pt x="6" y="19"/>
                    </a:lnTo>
                    <a:lnTo>
                      <a:pt x="6" y="19"/>
                    </a:lnTo>
                    <a:lnTo>
                      <a:pt x="12" y="19"/>
                    </a:lnTo>
                    <a:lnTo>
                      <a:pt x="12" y="19"/>
                    </a:lnTo>
                    <a:lnTo>
                      <a:pt x="12" y="19"/>
                    </a:lnTo>
                  </a:path>
                </a:pathLst>
              </a:custGeom>
              <a:noFill/>
              <a:ln w="0">
                <a:solidFill>
                  <a:srgbClr val="000000"/>
                </a:solidFill>
                <a:prstDash val="solid"/>
                <a:round/>
                <a:headEnd/>
                <a:tailEnd/>
              </a:ln>
            </p:spPr>
            <p:txBody>
              <a:bodyPr/>
              <a:lstStyle/>
              <a:p>
                <a:endParaRPr lang="en-US" dirty="0"/>
              </a:p>
            </p:txBody>
          </p:sp>
          <p:sp>
            <p:nvSpPr>
              <p:cNvPr id="82409" name="Freeform 14825"/>
              <p:cNvSpPr>
                <a:spLocks/>
              </p:cNvSpPr>
              <p:nvPr/>
            </p:nvSpPr>
            <p:spPr bwMode="auto">
              <a:xfrm>
                <a:off x="1377" y="3016"/>
                <a:ext cx="19" cy="19"/>
              </a:xfrm>
              <a:custGeom>
                <a:avLst/>
                <a:gdLst/>
                <a:ahLst/>
                <a:cxnLst>
                  <a:cxn ang="0">
                    <a:pos x="7" y="19"/>
                  </a:cxn>
                  <a:cxn ang="0">
                    <a:pos x="7" y="13"/>
                  </a:cxn>
                  <a:cxn ang="0">
                    <a:pos x="7" y="13"/>
                  </a:cxn>
                  <a:cxn ang="0">
                    <a:pos x="7" y="13"/>
                  </a:cxn>
                  <a:cxn ang="0">
                    <a:pos x="13" y="13"/>
                  </a:cxn>
                  <a:cxn ang="0">
                    <a:pos x="13" y="13"/>
                  </a:cxn>
                  <a:cxn ang="0">
                    <a:pos x="13" y="13"/>
                  </a:cxn>
                  <a:cxn ang="0">
                    <a:pos x="13" y="13"/>
                  </a:cxn>
                  <a:cxn ang="0">
                    <a:pos x="13" y="6"/>
                  </a:cxn>
                  <a:cxn ang="0">
                    <a:pos x="13" y="6"/>
                  </a:cxn>
                  <a:cxn ang="0">
                    <a:pos x="13" y="6"/>
                  </a:cxn>
                  <a:cxn ang="0">
                    <a:pos x="13" y="6"/>
                  </a:cxn>
                  <a:cxn ang="0">
                    <a:pos x="13" y="6"/>
                  </a:cxn>
                  <a:cxn ang="0">
                    <a:pos x="19" y="0"/>
                  </a:cxn>
                  <a:cxn ang="0">
                    <a:pos x="19" y="0"/>
                  </a:cxn>
                  <a:cxn ang="0">
                    <a:pos x="19" y="0"/>
                  </a:cxn>
                  <a:cxn ang="0">
                    <a:pos x="19" y="0"/>
                  </a:cxn>
                  <a:cxn ang="0">
                    <a:pos x="19" y="0"/>
                  </a:cxn>
                  <a:cxn ang="0">
                    <a:pos x="19" y="0"/>
                  </a:cxn>
                  <a:cxn ang="0">
                    <a:pos x="19" y="0"/>
                  </a:cxn>
                  <a:cxn ang="0">
                    <a:pos x="19" y="0"/>
                  </a:cxn>
                  <a:cxn ang="0">
                    <a:pos x="13" y="0"/>
                  </a:cxn>
                  <a:cxn ang="0">
                    <a:pos x="13" y="0"/>
                  </a:cxn>
                  <a:cxn ang="0">
                    <a:pos x="13" y="0"/>
                  </a:cxn>
                  <a:cxn ang="0">
                    <a:pos x="13" y="0"/>
                  </a:cxn>
                  <a:cxn ang="0">
                    <a:pos x="7" y="0"/>
                  </a:cxn>
                  <a:cxn ang="0">
                    <a:pos x="7" y="0"/>
                  </a:cxn>
                  <a:cxn ang="0">
                    <a:pos x="7" y="0"/>
                  </a:cxn>
                  <a:cxn ang="0">
                    <a:pos x="7" y="0"/>
                  </a:cxn>
                  <a:cxn ang="0">
                    <a:pos x="7" y="0"/>
                  </a:cxn>
                  <a:cxn ang="0">
                    <a:pos x="7" y="0"/>
                  </a:cxn>
                  <a:cxn ang="0">
                    <a:pos x="7" y="0"/>
                  </a:cxn>
                  <a:cxn ang="0">
                    <a:pos x="7" y="0"/>
                  </a:cxn>
                  <a:cxn ang="0">
                    <a:pos x="0" y="6"/>
                  </a:cxn>
                  <a:cxn ang="0">
                    <a:pos x="0" y="6"/>
                  </a:cxn>
                  <a:cxn ang="0">
                    <a:pos x="0" y="6"/>
                  </a:cxn>
                  <a:cxn ang="0">
                    <a:pos x="0" y="6"/>
                  </a:cxn>
                  <a:cxn ang="0">
                    <a:pos x="0" y="6"/>
                  </a:cxn>
                  <a:cxn ang="0">
                    <a:pos x="0" y="13"/>
                  </a:cxn>
                  <a:cxn ang="0">
                    <a:pos x="0" y="13"/>
                  </a:cxn>
                  <a:cxn ang="0">
                    <a:pos x="0" y="13"/>
                  </a:cxn>
                  <a:cxn ang="0">
                    <a:pos x="7" y="13"/>
                  </a:cxn>
                  <a:cxn ang="0">
                    <a:pos x="7" y="13"/>
                  </a:cxn>
                  <a:cxn ang="0">
                    <a:pos x="7" y="19"/>
                  </a:cxn>
                </a:cxnLst>
                <a:rect l="0" t="0" r="r" b="b"/>
                <a:pathLst>
                  <a:path w="19" h="19">
                    <a:moveTo>
                      <a:pt x="7" y="19"/>
                    </a:moveTo>
                    <a:lnTo>
                      <a:pt x="7" y="13"/>
                    </a:lnTo>
                    <a:lnTo>
                      <a:pt x="7" y="13"/>
                    </a:lnTo>
                    <a:lnTo>
                      <a:pt x="7" y="13"/>
                    </a:lnTo>
                    <a:lnTo>
                      <a:pt x="13" y="13"/>
                    </a:lnTo>
                    <a:lnTo>
                      <a:pt x="13" y="13"/>
                    </a:lnTo>
                    <a:lnTo>
                      <a:pt x="13" y="13"/>
                    </a:lnTo>
                    <a:lnTo>
                      <a:pt x="13" y="13"/>
                    </a:lnTo>
                    <a:lnTo>
                      <a:pt x="13" y="6"/>
                    </a:lnTo>
                    <a:lnTo>
                      <a:pt x="13" y="6"/>
                    </a:lnTo>
                    <a:lnTo>
                      <a:pt x="13" y="6"/>
                    </a:lnTo>
                    <a:lnTo>
                      <a:pt x="13" y="6"/>
                    </a:lnTo>
                    <a:lnTo>
                      <a:pt x="13" y="6"/>
                    </a:lnTo>
                    <a:lnTo>
                      <a:pt x="19" y="0"/>
                    </a:lnTo>
                    <a:lnTo>
                      <a:pt x="19" y="0"/>
                    </a:lnTo>
                    <a:lnTo>
                      <a:pt x="19" y="0"/>
                    </a:lnTo>
                    <a:lnTo>
                      <a:pt x="19" y="0"/>
                    </a:lnTo>
                    <a:lnTo>
                      <a:pt x="19" y="0"/>
                    </a:lnTo>
                    <a:lnTo>
                      <a:pt x="19" y="0"/>
                    </a:lnTo>
                    <a:lnTo>
                      <a:pt x="19" y="0"/>
                    </a:lnTo>
                    <a:lnTo>
                      <a:pt x="19" y="0"/>
                    </a:lnTo>
                    <a:lnTo>
                      <a:pt x="13" y="0"/>
                    </a:lnTo>
                    <a:lnTo>
                      <a:pt x="13" y="0"/>
                    </a:lnTo>
                    <a:lnTo>
                      <a:pt x="13" y="0"/>
                    </a:lnTo>
                    <a:lnTo>
                      <a:pt x="13" y="0"/>
                    </a:lnTo>
                    <a:lnTo>
                      <a:pt x="7" y="0"/>
                    </a:lnTo>
                    <a:lnTo>
                      <a:pt x="7" y="0"/>
                    </a:lnTo>
                    <a:lnTo>
                      <a:pt x="7" y="0"/>
                    </a:lnTo>
                    <a:lnTo>
                      <a:pt x="7" y="0"/>
                    </a:lnTo>
                    <a:lnTo>
                      <a:pt x="7" y="0"/>
                    </a:lnTo>
                    <a:lnTo>
                      <a:pt x="7" y="0"/>
                    </a:lnTo>
                    <a:lnTo>
                      <a:pt x="7" y="0"/>
                    </a:lnTo>
                    <a:lnTo>
                      <a:pt x="7" y="0"/>
                    </a:lnTo>
                    <a:lnTo>
                      <a:pt x="0" y="6"/>
                    </a:lnTo>
                    <a:lnTo>
                      <a:pt x="0" y="6"/>
                    </a:lnTo>
                    <a:lnTo>
                      <a:pt x="0" y="6"/>
                    </a:lnTo>
                    <a:lnTo>
                      <a:pt x="0" y="6"/>
                    </a:lnTo>
                    <a:lnTo>
                      <a:pt x="0" y="6"/>
                    </a:lnTo>
                    <a:lnTo>
                      <a:pt x="0" y="13"/>
                    </a:lnTo>
                    <a:lnTo>
                      <a:pt x="0" y="13"/>
                    </a:lnTo>
                    <a:lnTo>
                      <a:pt x="0" y="13"/>
                    </a:lnTo>
                    <a:lnTo>
                      <a:pt x="7" y="13"/>
                    </a:lnTo>
                    <a:lnTo>
                      <a:pt x="7" y="13"/>
                    </a:lnTo>
                    <a:lnTo>
                      <a:pt x="7" y="19"/>
                    </a:lnTo>
                  </a:path>
                </a:pathLst>
              </a:custGeom>
              <a:noFill/>
              <a:ln w="0">
                <a:solidFill>
                  <a:srgbClr val="000000"/>
                </a:solidFill>
                <a:prstDash val="solid"/>
                <a:round/>
                <a:headEnd/>
                <a:tailEnd/>
              </a:ln>
            </p:spPr>
            <p:txBody>
              <a:bodyPr/>
              <a:lstStyle/>
              <a:p>
                <a:endParaRPr lang="en-US" dirty="0"/>
              </a:p>
            </p:txBody>
          </p:sp>
          <p:sp>
            <p:nvSpPr>
              <p:cNvPr id="82410" name="Freeform 14826"/>
              <p:cNvSpPr>
                <a:spLocks/>
              </p:cNvSpPr>
              <p:nvPr/>
            </p:nvSpPr>
            <p:spPr bwMode="auto">
              <a:xfrm>
                <a:off x="1296" y="783"/>
                <a:ext cx="18" cy="19"/>
              </a:xfrm>
              <a:custGeom>
                <a:avLst/>
                <a:gdLst/>
                <a:ahLst/>
                <a:cxnLst>
                  <a:cxn ang="0">
                    <a:pos x="12" y="0"/>
                  </a:cxn>
                  <a:cxn ang="0">
                    <a:pos x="12" y="0"/>
                  </a:cxn>
                  <a:cxn ang="0">
                    <a:pos x="12" y="0"/>
                  </a:cxn>
                  <a:cxn ang="0">
                    <a:pos x="12" y="0"/>
                  </a:cxn>
                  <a:cxn ang="0">
                    <a:pos x="6" y="0"/>
                  </a:cxn>
                  <a:cxn ang="0">
                    <a:pos x="12" y="0"/>
                  </a:cxn>
                  <a:cxn ang="0">
                    <a:pos x="12" y="6"/>
                  </a:cxn>
                  <a:cxn ang="0">
                    <a:pos x="6" y="6"/>
                  </a:cxn>
                  <a:cxn ang="0">
                    <a:pos x="6" y="6"/>
                  </a:cxn>
                  <a:cxn ang="0">
                    <a:pos x="6" y="6"/>
                  </a:cxn>
                  <a:cxn ang="0">
                    <a:pos x="6" y="6"/>
                  </a:cxn>
                  <a:cxn ang="0">
                    <a:pos x="6" y="6"/>
                  </a:cxn>
                  <a:cxn ang="0">
                    <a:pos x="6" y="6"/>
                  </a:cxn>
                  <a:cxn ang="0">
                    <a:pos x="0" y="6"/>
                  </a:cxn>
                  <a:cxn ang="0">
                    <a:pos x="0" y="13"/>
                  </a:cxn>
                  <a:cxn ang="0">
                    <a:pos x="0" y="13"/>
                  </a:cxn>
                  <a:cxn ang="0">
                    <a:pos x="6" y="13"/>
                  </a:cxn>
                  <a:cxn ang="0">
                    <a:pos x="6" y="13"/>
                  </a:cxn>
                  <a:cxn ang="0">
                    <a:pos x="6" y="13"/>
                  </a:cxn>
                  <a:cxn ang="0">
                    <a:pos x="6" y="13"/>
                  </a:cxn>
                  <a:cxn ang="0">
                    <a:pos x="6" y="19"/>
                  </a:cxn>
                  <a:cxn ang="0">
                    <a:pos x="6" y="19"/>
                  </a:cxn>
                  <a:cxn ang="0">
                    <a:pos x="12" y="19"/>
                  </a:cxn>
                  <a:cxn ang="0">
                    <a:pos x="12" y="19"/>
                  </a:cxn>
                  <a:cxn ang="0">
                    <a:pos x="12" y="13"/>
                  </a:cxn>
                  <a:cxn ang="0">
                    <a:pos x="18" y="13"/>
                  </a:cxn>
                  <a:cxn ang="0">
                    <a:pos x="18" y="13"/>
                  </a:cxn>
                  <a:cxn ang="0">
                    <a:pos x="12" y="6"/>
                  </a:cxn>
                  <a:cxn ang="0">
                    <a:pos x="12" y="6"/>
                  </a:cxn>
                  <a:cxn ang="0">
                    <a:pos x="12" y="6"/>
                  </a:cxn>
                  <a:cxn ang="0">
                    <a:pos x="12" y="6"/>
                  </a:cxn>
                  <a:cxn ang="0">
                    <a:pos x="12" y="6"/>
                  </a:cxn>
                  <a:cxn ang="0">
                    <a:pos x="12" y="6"/>
                  </a:cxn>
                  <a:cxn ang="0">
                    <a:pos x="18" y="6"/>
                  </a:cxn>
                  <a:cxn ang="0">
                    <a:pos x="12" y="0"/>
                  </a:cxn>
                </a:cxnLst>
                <a:rect l="0" t="0" r="r" b="b"/>
                <a:pathLst>
                  <a:path w="18" h="19">
                    <a:moveTo>
                      <a:pt x="12" y="0"/>
                    </a:moveTo>
                    <a:lnTo>
                      <a:pt x="12" y="0"/>
                    </a:lnTo>
                    <a:lnTo>
                      <a:pt x="12" y="0"/>
                    </a:lnTo>
                    <a:lnTo>
                      <a:pt x="12" y="0"/>
                    </a:lnTo>
                    <a:lnTo>
                      <a:pt x="12" y="0"/>
                    </a:lnTo>
                    <a:lnTo>
                      <a:pt x="12" y="0"/>
                    </a:lnTo>
                    <a:lnTo>
                      <a:pt x="12" y="0"/>
                    </a:lnTo>
                    <a:lnTo>
                      <a:pt x="12" y="0"/>
                    </a:lnTo>
                    <a:lnTo>
                      <a:pt x="12" y="0"/>
                    </a:lnTo>
                    <a:lnTo>
                      <a:pt x="6" y="0"/>
                    </a:lnTo>
                    <a:lnTo>
                      <a:pt x="12" y="0"/>
                    </a:lnTo>
                    <a:lnTo>
                      <a:pt x="12" y="0"/>
                    </a:lnTo>
                    <a:lnTo>
                      <a:pt x="12" y="6"/>
                    </a:lnTo>
                    <a:lnTo>
                      <a:pt x="12" y="6"/>
                    </a:lnTo>
                    <a:lnTo>
                      <a:pt x="6" y="6"/>
                    </a:lnTo>
                    <a:lnTo>
                      <a:pt x="6" y="6"/>
                    </a:lnTo>
                    <a:lnTo>
                      <a:pt x="6" y="6"/>
                    </a:lnTo>
                    <a:lnTo>
                      <a:pt x="6" y="6"/>
                    </a:lnTo>
                    <a:lnTo>
                      <a:pt x="6" y="6"/>
                    </a:lnTo>
                    <a:lnTo>
                      <a:pt x="6" y="6"/>
                    </a:lnTo>
                    <a:lnTo>
                      <a:pt x="6" y="6"/>
                    </a:lnTo>
                    <a:lnTo>
                      <a:pt x="6" y="6"/>
                    </a:lnTo>
                    <a:lnTo>
                      <a:pt x="6" y="6"/>
                    </a:lnTo>
                    <a:lnTo>
                      <a:pt x="6" y="6"/>
                    </a:lnTo>
                    <a:lnTo>
                      <a:pt x="6" y="6"/>
                    </a:lnTo>
                    <a:lnTo>
                      <a:pt x="6" y="6"/>
                    </a:lnTo>
                    <a:lnTo>
                      <a:pt x="0" y="6"/>
                    </a:lnTo>
                    <a:lnTo>
                      <a:pt x="0" y="6"/>
                    </a:lnTo>
                    <a:lnTo>
                      <a:pt x="0" y="6"/>
                    </a:lnTo>
                    <a:lnTo>
                      <a:pt x="0" y="13"/>
                    </a:lnTo>
                    <a:lnTo>
                      <a:pt x="0" y="13"/>
                    </a:lnTo>
                    <a:lnTo>
                      <a:pt x="0" y="13"/>
                    </a:lnTo>
                    <a:lnTo>
                      <a:pt x="0" y="13"/>
                    </a:lnTo>
                    <a:lnTo>
                      <a:pt x="6" y="13"/>
                    </a:lnTo>
                    <a:lnTo>
                      <a:pt x="6" y="13"/>
                    </a:lnTo>
                    <a:lnTo>
                      <a:pt x="6" y="13"/>
                    </a:lnTo>
                    <a:lnTo>
                      <a:pt x="6" y="13"/>
                    </a:lnTo>
                    <a:lnTo>
                      <a:pt x="6" y="13"/>
                    </a:lnTo>
                    <a:lnTo>
                      <a:pt x="6" y="13"/>
                    </a:lnTo>
                    <a:lnTo>
                      <a:pt x="6" y="13"/>
                    </a:lnTo>
                    <a:lnTo>
                      <a:pt x="6" y="19"/>
                    </a:lnTo>
                    <a:lnTo>
                      <a:pt x="6" y="19"/>
                    </a:lnTo>
                    <a:lnTo>
                      <a:pt x="6" y="19"/>
                    </a:lnTo>
                    <a:lnTo>
                      <a:pt x="6" y="19"/>
                    </a:lnTo>
                    <a:lnTo>
                      <a:pt x="6" y="19"/>
                    </a:lnTo>
                    <a:lnTo>
                      <a:pt x="12" y="19"/>
                    </a:lnTo>
                    <a:lnTo>
                      <a:pt x="12" y="19"/>
                    </a:lnTo>
                    <a:lnTo>
                      <a:pt x="12" y="19"/>
                    </a:lnTo>
                    <a:lnTo>
                      <a:pt x="12" y="13"/>
                    </a:lnTo>
                    <a:lnTo>
                      <a:pt x="12" y="13"/>
                    </a:lnTo>
                    <a:lnTo>
                      <a:pt x="12" y="13"/>
                    </a:lnTo>
                    <a:lnTo>
                      <a:pt x="18" y="13"/>
                    </a:lnTo>
                    <a:lnTo>
                      <a:pt x="18" y="13"/>
                    </a:lnTo>
                    <a:lnTo>
                      <a:pt x="18" y="13"/>
                    </a:lnTo>
                    <a:lnTo>
                      <a:pt x="18" y="13"/>
                    </a:lnTo>
                    <a:lnTo>
                      <a:pt x="12" y="6"/>
                    </a:lnTo>
                    <a:lnTo>
                      <a:pt x="12" y="6"/>
                    </a:lnTo>
                    <a:lnTo>
                      <a:pt x="12" y="6"/>
                    </a:lnTo>
                    <a:lnTo>
                      <a:pt x="12" y="6"/>
                    </a:lnTo>
                    <a:lnTo>
                      <a:pt x="12" y="6"/>
                    </a:lnTo>
                    <a:lnTo>
                      <a:pt x="12" y="6"/>
                    </a:lnTo>
                    <a:lnTo>
                      <a:pt x="12" y="6"/>
                    </a:lnTo>
                    <a:lnTo>
                      <a:pt x="12" y="6"/>
                    </a:lnTo>
                    <a:lnTo>
                      <a:pt x="12" y="6"/>
                    </a:lnTo>
                    <a:lnTo>
                      <a:pt x="12" y="6"/>
                    </a:lnTo>
                    <a:lnTo>
                      <a:pt x="12" y="6"/>
                    </a:lnTo>
                    <a:lnTo>
                      <a:pt x="12" y="6"/>
                    </a:lnTo>
                    <a:lnTo>
                      <a:pt x="18" y="6"/>
                    </a:lnTo>
                    <a:lnTo>
                      <a:pt x="18" y="0"/>
                    </a:lnTo>
                    <a:lnTo>
                      <a:pt x="12" y="0"/>
                    </a:lnTo>
                  </a:path>
                </a:pathLst>
              </a:custGeom>
              <a:noFill/>
              <a:ln w="0">
                <a:solidFill>
                  <a:srgbClr val="000000"/>
                </a:solidFill>
                <a:prstDash val="solid"/>
                <a:round/>
                <a:headEnd/>
                <a:tailEnd/>
              </a:ln>
            </p:spPr>
            <p:txBody>
              <a:bodyPr/>
              <a:lstStyle/>
              <a:p>
                <a:endParaRPr lang="en-US" dirty="0"/>
              </a:p>
            </p:txBody>
          </p:sp>
          <p:sp>
            <p:nvSpPr>
              <p:cNvPr id="82411" name="Freeform 14827"/>
              <p:cNvSpPr>
                <a:spLocks/>
              </p:cNvSpPr>
              <p:nvPr/>
            </p:nvSpPr>
            <p:spPr bwMode="auto">
              <a:xfrm>
                <a:off x="855" y="3016"/>
                <a:ext cx="26" cy="13"/>
              </a:xfrm>
              <a:custGeom>
                <a:avLst/>
                <a:gdLst/>
                <a:ahLst/>
                <a:cxnLst>
                  <a:cxn ang="0">
                    <a:pos x="13" y="0"/>
                  </a:cxn>
                  <a:cxn ang="0">
                    <a:pos x="13" y="0"/>
                  </a:cxn>
                  <a:cxn ang="0">
                    <a:pos x="13" y="0"/>
                  </a:cxn>
                  <a:cxn ang="0">
                    <a:pos x="13" y="0"/>
                  </a:cxn>
                  <a:cxn ang="0">
                    <a:pos x="13" y="0"/>
                  </a:cxn>
                  <a:cxn ang="0">
                    <a:pos x="13" y="6"/>
                  </a:cxn>
                  <a:cxn ang="0">
                    <a:pos x="13" y="6"/>
                  </a:cxn>
                  <a:cxn ang="0">
                    <a:pos x="13" y="6"/>
                  </a:cxn>
                  <a:cxn ang="0">
                    <a:pos x="13" y="6"/>
                  </a:cxn>
                  <a:cxn ang="0">
                    <a:pos x="13" y="6"/>
                  </a:cxn>
                  <a:cxn ang="0">
                    <a:pos x="13" y="6"/>
                  </a:cxn>
                  <a:cxn ang="0">
                    <a:pos x="13" y="6"/>
                  </a:cxn>
                  <a:cxn ang="0">
                    <a:pos x="7" y="6"/>
                  </a:cxn>
                  <a:cxn ang="0">
                    <a:pos x="7" y="6"/>
                  </a:cxn>
                  <a:cxn ang="0">
                    <a:pos x="7" y="6"/>
                  </a:cxn>
                  <a:cxn ang="0">
                    <a:pos x="7" y="6"/>
                  </a:cxn>
                  <a:cxn ang="0">
                    <a:pos x="7" y="6"/>
                  </a:cxn>
                  <a:cxn ang="0">
                    <a:pos x="7" y="0"/>
                  </a:cxn>
                  <a:cxn ang="0">
                    <a:pos x="7" y="0"/>
                  </a:cxn>
                  <a:cxn ang="0">
                    <a:pos x="7" y="0"/>
                  </a:cxn>
                  <a:cxn ang="0">
                    <a:pos x="7" y="0"/>
                  </a:cxn>
                  <a:cxn ang="0">
                    <a:pos x="7" y="0"/>
                  </a:cxn>
                  <a:cxn ang="0">
                    <a:pos x="7" y="0"/>
                  </a:cxn>
                  <a:cxn ang="0">
                    <a:pos x="7" y="0"/>
                  </a:cxn>
                  <a:cxn ang="0">
                    <a:pos x="0" y="0"/>
                  </a:cxn>
                  <a:cxn ang="0">
                    <a:pos x="0" y="0"/>
                  </a:cxn>
                  <a:cxn ang="0">
                    <a:pos x="0" y="6"/>
                  </a:cxn>
                  <a:cxn ang="0">
                    <a:pos x="0" y="6"/>
                  </a:cxn>
                  <a:cxn ang="0">
                    <a:pos x="0" y="6"/>
                  </a:cxn>
                  <a:cxn ang="0">
                    <a:pos x="0" y="6"/>
                  </a:cxn>
                  <a:cxn ang="0">
                    <a:pos x="0" y="13"/>
                  </a:cxn>
                  <a:cxn ang="0">
                    <a:pos x="0" y="13"/>
                  </a:cxn>
                  <a:cxn ang="0">
                    <a:pos x="7" y="13"/>
                  </a:cxn>
                  <a:cxn ang="0">
                    <a:pos x="7" y="13"/>
                  </a:cxn>
                  <a:cxn ang="0">
                    <a:pos x="7" y="13"/>
                  </a:cxn>
                  <a:cxn ang="0">
                    <a:pos x="7" y="13"/>
                  </a:cxn>
                  <a:cxn ang="0">
                    <a:pos x="7" y="13"/>
                  </a:cxn>
                  <a:cxn ang="0">
                    <a:pos x="7" y="13"/>
                  </a:cxn>
                  <a:cxn ang="0">
                    <a:pos x="7" y="13"/>
                  </a:cxn>
                  <a:cxn ang="0">
                    <a:pos x="13" y="13"/>
                  </a:cxn>
                  <a:cxn ang="0">
                    <a:pos x="13" y="13"/>
                  </a:cxn>
                  <a:cxn ang="0">
                    <a:pos x="13" y="13"/>
                  </a:cxn>
                  <a:cxn ang="0">
                    <a:pos x="19" y="13"/>
                  </a:cxn>
                  <a:cxn ang="0">
                    <a:pos x="19" y="13"/>
                  </a:cxn>
                  <a:cxn ang="0">
                    <a:pos x="19" y="13"/>
                  </a:cxn>
                  <a:cxn ang="0">
                    <a:pos x="19" y="13"/>
                  </a:cxn>
                  <a:cxn ang="0">
                    <a:pos x="19" y="6"/>
                  </a:cxn>
                  <a:cxn ang="0">
                    <a:pos x="26" y="6"/>
                  </a:cxn>
                  <a:cxn ang="0">
                    <a:pos x="26" y="6"/>
                  </a:cxn>
                  <a:cxn ang="0">
                    <a:pos x="19" y="6"/>
                  </a:cxn>
                  <a:cxn ang="0">
                    <a:pos x="19" y="6"/>
                  </a:cxn>
                  <a:cxn ang="0">
                    <a:pos x="19" y="6"/>
                  </a:cxn>
                  <a:cxn ang="0">
                    <a:pos x="19" y="0"/>
                  </a:cxn>
                  <a:cxn ang="0">
                    <a:pos x="19" y="0"/>
                  </a:cxn>
                  <a:cxn ang="0">
                    <a:pos x="19" y="0"/>
                  </a:cxn>
                  <a:cxn ang="0">
                    <a:pos x="19" y="0"/>
                  </a:cxn>
                  <a:cxn ang="0">
                    <a:pos x="19" y="0"/>
                  </a:cxn>
                  <a:cxn ang="0">
                    <a:pos x="19" y="0"/>
                  </a:cxn>
                  <a:cxn ang="0">
                    <a:pos x="19" y="0"/>
                  </a:cxn>
                  <a:cxn ang="0">
                    <a:pos x="19" y="0"/>
                  </a:cxn>
                  <a:cxn ang="0">
                    <a:pos x="19" y="0"/>
                  </a:cxn>
                  <a:cxn ang="0">
                    <a:pos x="13" y="0"/>
                  </a:cxn>
                </a:cxnLst>
                <a:rect l="0" t="0" r="r" b="b"/>
                <a:pathLst>
                  <a:path w="26" h="13">
                    <a:moveTo>
                      <a:pt x="13" y="0"/>
                    </a:moveTo>
                    <a:lnTo>
                      <a:pt x="13" y="0"/>
                    </a:lnTo>
                    <a:lnTo>
                      <a:pt x="13" y="0"/>
                    </a:lnTo>
                    <a:lnTo>
                      <a:pt x="13" y="0"/>
                    </a:lnTo>
                    <a:lnTo>
                      <a:pt x="13" y="0"/>
                    </a:lnTo>
                    <a:lnTo>
                      <a:pt x="13" y="6"/>
                    </a:lnTo>
                    <a:lnTo>
                      <a:pt x="13" y="6"/>
                    </a:lnTo>
                    <a:lnTo>
                      <a:pt x="13" y="6"/>
                    </a:lnTo>
                    <a:lnTo>
                      <a:pt x="13" y="6"/>
                    </a:lnTo>
                    <a:lnTo>
                      <a:pt x="13" y="6"/>
                    </a:lnTo>
                    <a:lnTo>
                      <a:pt x="13" y="6"/>
                    </a:lnTo>
                    <a:lnTo>
                      <a:pt x="13" y="6"/>
                    </a:lnTo>
                    <a:lnTo>
                      <a:pt x="7" y="6"/>
                    </a:lnTo>
                    <a:lnTo>
                      <a:pt x="7" y="6"/>
                    </a:lnTo>
                    <a:lnTo>
                      <a:pt x="7" y="6"/>
                    </a:lnTo>
                    <a:lnTo>
                      <a:pt x="7" y="6"/>
                    </a:lnTo>
                    <a:lnTo>
                      <a:pt x="7" y="6"/>
                    </a:lnTo>
                    <a:lnTo>
                      <a:pt x="7" y="0"/>
                    </a:lnTo>
                    <a:lnTo>
                      <a:pt x="7" y="0"/>
                    </a:lnTo>
                    <a:lnTo>
                      <a:pt x="7" y="0"/>
                    </a:lnTo>
                    <a:lnTo>
                      <a:pt x="7" y="0"/>
                    </a:lnTo>
                    <a:lnTo>
                      <a:pt x="7" y="0"/>
                    </a:lnTo>
                    <a:lnTo>
                      <a:pt x="7" y="0"/>
                    </a:lnTo>
                    <a:lnTo>
                      <a:pt x="7" y="0"/>
                    </a:lnTo>
                    <a:lnTo>
                      <a:pt x="0" y="0"/>
                    </a:lnTo>
                    <a:lnTo>
                      <a:pt x="0" y="0"/>
                    </a:lnTo>
                    <a:lnTo>
                      <a:pt x="0" y="6"/>
                    </a:lnTo>
                    <a:lnTo>
                      <a:pt x="0" y="6"/>
                    </a:lnTo>
                    <a:lnTo>
                      <a:pt x="0" y="6"/>
                    </a:lnTo>
                    <a:lnTo>
                      <a:pt x="0" y="6"/>
                    </a:lnTo>
                    <a:lnTo>
                      <a:pt x="0" y="13"/>
                    </a:lnTo>
                    <a:lnTo>
                      <a:pt x="0" y="13"/>
                    </a:lnTo>
                    <a:lnTo>
                      <a:pt x="7" y="13"/>
                    </a:lnTo>
                    <a:lnTo>
                      <a:pt x="7" y="13"/>
                    </a:lnTo>
                    <a:lnTo>
                      <a:pt x="7" y="13"/>
                    </a:lnTo>
                    <a:lnTo>
                      <a:pt x="7" y="13"/>
                    </a:lnTo>
                    <a:lnTo>
                      <a:pt x="7" y="13"/>
                    </a:lnTo>
                    <a:lnTo>
                      <a:pt x="7" y="13"/>
                    </a:lnTo>
                    <a:lnTo>
                      <a:pt x="7" y="13"/>
                    </a:lnTo>
                    <a:lnTo>
                      <a:pt x="13" y="13"/>
                    </a:lnTo>
                    <a:lnTo>
                      <a:pt x="13" y="13"/>
                    </a:lnTo>
                    <a:lnTo>
                      <a:pt x="13" y="13"/>
                    </a:lnTo>
                    <a:lnTo>
                      <a:pt x="19" y="13"/>
                    </a:lnTo>
                    <a:lnTo>
                      <a:pt x="19" y="13"/>
                    </a:lnTo>
                    <a:lnTo>
                      <a:pt x="19" y="13"/>
                    </a:lnTo>
                    <a:lnTo>
                      <a:pt x="19" y="13"/>
                    </a:lnTo>
                    <a:lnTo>
                      <a:pt x="19" y="6"/>
                    </a:lnTo>
                    <a:lnTo>
                      <a:pt x="26" y="6"/>
                    </a:lnTo>
                    <a:lnTo>
                      <a:pt x="26" y="6"/>
                    </a:lnTo>
                    <a:lnTo>
                      <a:pt x="19" y="6"/>
                    </a:lnTo>
                    <a:lnTo>
                      <a:pt x="19" y="6"/>
                    </a:lnTo>
                    <a:lnTo>
                      <a:pt x="19" y="6"/>
                    </a:lnTo>
                    <a:lnTo>
                      <a:pt x="19" y="0"/>
                    </a:lnTo>
                    <a:lnTo>
                      <a:pt x="19" y="0"/>
                    </a:lnTo>
                    <a:lnTo>
                      <a:pt x="19" y="0"/>
                    </a:lnTo>
                    <a:lnTo>
                      <a:pt x="19" y="0"/>
                    </a:lnTo>
                    <a:lnTo>
                      <a:pt x="19" y="0"/>
                    </a:lnTo>
                    <a:lnTo>
                      <a:pt x="19" y="0"/>
                    </a:lnTo>
                    <a:lnTo>
                      <a:pt x="19" y="0"/>
                    </a:lnTo>
                    <a:lnTo>
                      <a:pt x="19" y="0"/>
                    </a:lnTo>
                    <a:lnTo>
                      <a:pt x="19" y="0"/>
                    </a:lnTo>
                    <a:lnTo>
                      <a:pt x="13" y="0"/>
                    </a:lnTo>
                  </a:path>
                </a:pathLst>
              </a:custGeom>
              <a:noFill/>
              <a:ln w="0">
                <a:solidFill>
                  <a:srgbClr val="000000"/>
                </a:solidFill>
                <a:prstDash val="solid"/>
                <a:round/>
                <a:headEnd/>
                <a:tailEnd/>
              </a:ln>
            </p:spPr>
            <p:txBody>
              <a:bodyPr/>
              <a:lstStyle/>
              <a:p>
                <a:endParaRPr lang="en-US" dirty="0"/>
              </a:p>
            </p:txBody>
          </p:sp>
          <p:sp>
            <p:nvSpPr>
              <p:cNvPr id="82412" name="Freeform 14828"/>
              <p:cNvSpPr>
                <a:spLocks/>
              </p:cNvSpPr>
              <p:nvPr/>
            </p:nvSpPr>
            <p:spPr bwMode="auto">
              <a:xfrm>
                <a:off x="2484" y="2532"/>
                <a:ext cx="19" cy="25"/>
              </a:xfrm>
              <a:custGeom>
                <a:avLst/>
                <a:gdLst/>
                <a:ahLst/>
                <a:cxnLst>
                  <a:cxn ang="0">
                    <a:pos x="0" y="6"/>
                  </a:cxn>
                  <a:cxn ang="0">
                    <a:pos x="0" y="12"/>
                  </a:cxn>
                  <a:cxn ang="0">
                    <a:pos x="0" y="12"/>
                  </a:cxn>
                  <a:cxn ang="0">
                    <a:pos x="0" y="12"/>
                  </a:cxn>
                  <a:cxn ang="0">
                    <a:pos x="0" y="12"/>
                  </a:cxn>
                  <a:cxn ang="0">
                    <a:pos x="0" y="12"/>
                  </a:cxn>
                  <a:cxn ang="0">
                    <a:pos x="0" y="12"/>
                  </a:cxn>
                  <a:cxn ang="0">
                    <a:pos x="0" y="12"/>
                  </a:cxn>
                  <a:cxn ang="0">
                    <a:pos x="0" y="12"/>
                  </a:cxn>
                  <a:cxn ang="0">
                    <a:pos x="0" y="12"/>
                  </a:cxn>
                  <a:cxn ang="0">
                    <a:pos x="0" y="12"/>
                  </a:cxn>
                  <a:cxn ang="0">
                    <a:pos x="0" y="19"/>
                  </a:cxn>
                  <a:cxn ang="0">
                    <a:pos x="7" y="19"/>
                  </a:cxn>
                  <a:cxn ang="0">
                    <a:pos x="7" y="19"/>
                  </a:cxn>
                  <a:cxn ang="0">
                    <a:pos x="7" y="19"/>
                  </a:cxn>
                  <a:cxn ang="0">
                    <a:pos x="7" y="19"/>
                  </a:cxn>
                  <a:cxn ang="0">
                    <a:pos x="13" y="19"/>
                  </a:cxn>
                  <a:cxn ang="0">
                    <a:pos x="13" y="19"/>
                  </a:cxn>
                  <a:cxn ang="0">
                    <a:pos x="13" y="19"/>
                  </a:cxn>
                  <a:cxn ang="0">
                    <a:pos x="13" y="19"/>
                  </a:cxn>
                  <a:cxn ang="0">
                    <a:pos x="13" y="19"/>
                  </a:cxn>
                  <a:cxn ang="0">
                    <a:pos x="13" y="25"/>
                  </a:cxn>
                  <a:cxn ang="0">
                    <a:pos x="13" y="25"/>
                  </a:cxn>
                  <a:cxn ang="0">
                    <a:pos x="13" y="25"/>
                  </a:cxn>
                  <a:cxn ang="0">
                    <a:pos x="19" y="25"/>
                  </a:cxn>
                  <a:cxn ang="0">
                    <a:pos x="19" y="25"/>
                  </a:cxn>
                  <a:cxn ang="0">
                    <a:pos x="19" y="19"/>
                  </a:cxn>
                  <a:cxn ang="0">
                    <a:pos x="19" y="19"/>
                  </a:cxn>
                  <a:cxn ang="0">
                    <a:pos x="19" y="19"/>
                  </a:cxn>
                  <a:cxn ang="0">
                    <a:pos x="19" y="19"/>
                  </a:cxn>
                  <a:cxn ang="0">
                    <a:pos x="13" y="19"/>
                  </a:cxn>
                  <a:cxn ang="0">
                    <a:pos x="13" y="19"/>
                  </a:cxn>
                  <a:cxn ang="0">
                    <a:pos x="13" y="19"/>
                  </a:cxn>
                  <a:cxn ang="0">
                    <a:pos x="13" y="12"/>
                  </a:cxn>
                  <a:cxn ang="0">
                    <a:pos x="13" y="12"/>
                  </a:cxn>
                  <a:cxn ang="0">
                    <a:pos x="13" y="12"/>
                  </a:cxn>
                  <a:cxn ang="0">
                    <a:pos x="13" y="6"/>
                  </a:cxn>
                  <a:cxn ang="0">
                    <a:pos x="13" y="6"/>
                  </a:cxn>
                  <a:cxn ang="0">
                    <a:pos x="13" y="6"/>
                  </a:cxn>
                  <a:cxn ang="0">
                    <a:pos x="13" y="6"/>
                  </a:cxn>
                  <a:cxn ang="0">
                    <a:pos x="13" y="6"/>
                  </a:cxn>
                  <a:cxn ang="0">
                    <a:pos x="13" y="6"/>
                  </a:cxn>
                  <a:cxn ang="0">
                    <a:pos x="13" y="6"/>
                  </a:cxn>
                  <a:cxn ang="0">
                    <a:pos x="13" y="6"/>
                  </a:cxn>
                  <a:cxn ang="0">
                    <a:pos x="13" y="6"/>
                  </a:cxn>
                  <a:cxn ang="0">
                    <a:pos x="7" y="6"/>
                  </a:cxn>
                  <a:cxn ang="0">
                    <a:pos x="7" y="6"/>
                  </a:cxn>
                  <a:cxn ang="0">
                    <a:pos x="7" y="0"/>
                  </a:cxn>
                  <a:cxn ang="0">
                    <a:pos x="7" y="0"/>
                  </a:cxn>
                  <a:cxn ang="0">
                    <a:pos x="7" y="0"/>
                  </a:cxn>
                  <a:cxn ang="0">
                    <a:pos x="7" y="0"/>
                  </a:cxn>
                  <a:cxn ang="0">
                    <a:pos x="7" y="6"/>
                  </a:cxn>
                  <a:cxn ang="0">
                    <a:pos x="7" y="6"/>
                  </a:cxn>
                  <a:cxn ang="0">
                    <a:pos x="7" y="6"/>
                  </a:cxn>
                  <a:cxn ang="0">
                    <a:pos x="7" y="6"/>
                  </a:cxn>
                  <a:cxn ang="0">
                    <a:pos x="0" y="6"/>
                  </a:cxn>
                </a:cxnLst>
                <a:rect l="0" t="0" r="r" b="b"/>
                <a:pathLst>
                  <a:path w="19" h="25">
                    <a:moveTo>
                      <a:pt x="0" y="6"/>
                    </a:moveTo>
                    <a:lnTo>
                      <a:pt x="0" y="12"/>
                    </a:lnTo>
                    <a:lnTo>
                      <a:pt x="0" y="12"/>
                    </a:lnTo>
                    <a:lnTo>
                      <a:pt x="0" y="12"/>
                    </a:lnTo>
                    <a:lnTo>
                      <a:pt x="0" y="12"/>
                    </a:lnTo>
                    <a:lnTo>
                      <a:pt x="0" y="12"/>
                    </a:lnTo>
                    <a:lnTo>
                      <a:pt x="0" y="12"/>
                    </a:lnTo>
                    <a:lnTo>
                      <a:pt x="0" y="12"/>
                    </a:lnTo>
                    <a:lnTo>
                      <a:pt x="0" y="12"/>
                    </a:lnTo>
                    <a:lnTo>
                      <a:pt x="0" y="12"/>
                    </a:lnTo>
                    <a:lnTo>
                      <a:pt x="0" y="12"/>
                    </a:lnTo>
                    <a:lnTo>
                      <a:pt x="0" y="19"/>
                    </a:lnTo>
                    <a:lnTo>
                      <a:pt x="7" y="19"/>
                    </a:lnTo>
                    <a:lnTo>
                      <a:pt x="7" y="19"/>
                    </a:lnTo>
                    <a:lnTo>
                      <a:pt x="7" y="19"/>
                    </a:lnTo>
                    <a:lnTo>
                      <a:pt x="7" y="19"/>
                    </a:lnTo>
                    <a:lnTo>
                      <a:pt x="13" y="19"/>
                    </a:lnTo>
                    <a:lnTo>
                      <a:pt x="13" y="19"/>
                    </a:lnTo>
                    <a:lnTo>
                      <a:pt x="13" y="19"/>
                    </a:lnTo>
                    <a:lnTo>
                      <a:pt x="13" y="19"/>
                    </a:lnTo>
                    <a:lnTo>
                      <a:pt x="13" y="19"/>
                    </a:lnTo>
                    <a:lnTo>
                      <a:pt x="13" y="25"/>
                    </a:lnTo>
                    <a:lnTo>
                      <a:pt x="13" y="25"/>
                    </a:lnTo>
                    <a:lnTo>
                      <a:pt x="13" y="25"/>
                    </a:lnTo>
                    <a:lnTo>
                      <a:pt x="19" y="25"/>
                    </a:lnTo>
                    <a:lnTo>
                      <a:pt x="19" y="25"/>
                    </a:lnTo>
                    <a:lnTo>
                      <a:pt x="19" y="19"/>
                    </a:lnTo>
                    <a:lnTo>
                      <a:pt x="19" y="19"/>
                    </a:lnTo>
                    <a:lnTo>
                      <a:pt x="19" y="19"/>
                    </a:lnTo>
                    <a:lnTo>
                      <a:pt x="19" y="19"/>
                    </a:lnTo>
                    <a:lnTo>
                      <a:pt x="13" y="19"/>
                    </a:lnTo>
                    <a:lnTo>
                      <a:pt x="13" y="19"/>
                    </a:lnTo>
                    <a:lnTo>
                      <a:pt x="13" y="19"/>
                    </a:lnTo>
                    <a:lnTo>
                      <a:pt x="13" y="12"/>
                    </a:lnTo>
                    <a:lnTo>
                      <a:pt x="13" y="12"/>
                    </a:lnTo>
                    <a:lnTo>
                      <a:pt x="13" y="12"/>
                    </a:lnTo>
                    <a:lnTo>
                      <a:pt x="13" y="6"/>
                    </a:lnTo>
                    <a:lnTo>
                      <a:pt x="13" y="6"/>
                    </a:lnTo>
                    <a:lnTo>
                      <a:pt x="13" y="6"/>
                    </a:lnTo>
                    <a:lnTo>
                      <a:pt x="13" y="6"/>
                    </a:lnTo>
                    <a:lnTo>
                      <a:pt x="13" y="6"/>
                    </a:lnTo>
                    <a:lnTo>
                      <a:pt x="13" y="6"/>
                    </a:lnTo>
                    <a:lnTo>
                      <a:pt x="13" y="6"/>
                    </a:lnTo>
                    <a:lnTo>
                      <a:pt x="13" y="6"/>
                    </a:lnTo>
                    <a:lnTo>
                      <a:pt x="13" y="6"/>
                    </a:lnTo>
                    <a:lnTo>
                      <a:pt x="7" y="6"/>
                    </a:lnTo>
                    <a:lnTo>
                      <a:pt x="7" y="6"/>
                    </a:lnTo>
                    <a:lnTo>
                      <a:pt x="7" y="0"/>
                    </a:lnTo>
                    <a:lnTo>
                      <a:pt x="7" y="0"/>
                    </a:lnTo>
                    <a:lnTo>
                      <a:pt x="7" y="0"/>
                    </a:lnTo>
                    <a:lnTo>
                      <a:pt x="7" y="0"/>
                    </a:lnTo>
                    <a:lnTo>
                      <a:pt x="7" y="6"/>
                    </a:lnTo>
                    <a:lnTo>
                      <a:pt x="7" y="6"/>
                    </a:lnTo>
                    <a:lnTo>
                      <a:pt x="7" y="6"/>
                    </a:lnTo>
                    <a:lnTo>
                      <a:pt x="7" y="6"/>
                    </a:lnTo>
                    <a:lnTo>
                      <a:pt x="0" y="6"/>
                    </a:lnTo>
                  </a:path>
                </a:pathLst>
              </a:custGeom>
              <a:noFill/>
              <a:ln w="0">
                <a:solidFill>
                  <a:srgbClr val="000000"/>
                </a:solidFill>
                <a:prstDash val="solid"/>
                <a:round/>
                <a:headEnd/>
                <a:tailEnd/>
              </a:ln>
            </p:spPr>
            <p:txBody>
              <a:bodyPr/>
              <a:lstStyle/>
              <a:p>
                <a:endParaRPr lang="en-US" dirty="0"/>
              </a:p>
            </p:txBody>
          </p:sp>
          <p:sp>
            <p:nvSpPr>
              <p:cNvPr id="82413" name="Freeform 14829"/>
              <p:cNvSpPr>
                <a:spLocks/>
              </p:cNvSpPr>
              <p:nvPr/>
            </p:nvSpPr>
            <p:spPr bwMode="auto">
              <a:xfrm>
                <a:off x="1377" y="821"/>
                <a:ext cx="19" cy="19"/>
              </a:xfrm>
              <a:custGeom>
                <a:avLst/>
                <a:gdLst/>
                <a:ahLst/>
                <a:cxnLst>
                  <a:cxn ang="0">
                    <a:pos x="7" y="6"/>
                  </a:cxn>
                  <a:cxn ang="0">
                    <a:pos x="7" y="6"/>
                  </a:cxn>
                  <a:cxn ang="0">
                    <a:pos x="7" y="6"/>
                  </a:cxn>
                  <a:cxn ang="0">
                    <a:pos x="0" y="6"/>
                  </a:cxn>
                  <a:cxn ang="0">
                    <a:pos x="0" y="6"/>
                  </a:cxn>
                  <a:cxn ang="0">
                    <a:pos x="0" y="6"/>
                  </a:cxn>
                  <a:cxn ang="0">
                    <a:pos x="0" y="6"/>
                  </a:cxn>
                  <a:cxn ang="0">
                    <a:pos x="0" y="12"/>
                  </a:cxn>
                  <a:cxn ang="0">
                    <a:pos x="0" y="12"/>
                  </a:cxn>
                  <a:cxn ang="0">
                    <a:pos x="0" y="12"/>
                  </a:cxn>
                  <a:cxn ang="0">
                    <a:pos x="0" y="12"/>
                  </a:cxn>
                  <a:cxn ang="0">
                    <a:pos x="0" y="12"/>
                  </a:cxn>
                  <a:cxn ang="0">
                    <a:pos x="0" y="19"/>
                  </a:cxn>
                  <a:cxn ang="0">
                    <a:pos x="0" y="19"/>
                  </a:cxn>
                  <a:cxn ang="0">
                    <a:pos x="0" y="19"/>
                  </a:cxn>
                  <a:cxn ang="0">
                    <a:pos x="7" y="19"/>
                  </a:cxn>
                  <a:cxn ang="0">
                    <a:pos x="7" y="19"/>
                  </a:cxn>
                  <a:cxn ang="0">
                    <a:pos x="7" y="12"/>
                  </a:cxn>
                  <a:cxn ang="0">
                    <a:pos x="7" y="19"/>
                  </a:cxn>
                  <a:cxn ang="0">
                    <a:pos x="7" y="19"/>
                  </a:cxn>
                  <a:cxn ang="0">
                    <a:pos x="7" y="19"/>
                  </a:cxn>
                  <a:cxn ang="0">
                    <a:pos x="13" y="19"/>
                  </a:cxn>
                  <a:cxn ang="0">
                    <a:pos x="13" y="12"/>
                  </a:cxn>
                  <a:cxn ang="0">
                    <a:pos x="13" y="12"/>
                  </a:cxn>
                  <a:cxn ang="0">
                    <a:pos x="13" y="12"/>
                  </a:cxn>
                  <a:cxn ang="0">
                    <a:pos x="13" y="6"/>
                  </a:cxn>
                  <a:cxn ang="0">
                    <a:pos x="13" y="12"/>
                  </a:cxn>
                  <a:cxn ang="0">
                    <a:pos x="13" y="6"/>
                  </a:cxn>
                  <a:cxn ang="0">
                    <a:pos x="13" y="6"/>
                  </a:cxn>
                  <a:cxn ang="0">
                    <a:pos x="13" y="6"/>
                  </a:cxn>
                  <a:cxn ang="0">
                    <a:pos x="13" y="6"/>
                  </a:cxn>
                  <a:cxn ang="0">
                    <a:pos x="13" y="6"/>
                  </a:cxn>
                  <a:cxn ang="0">
                    <a:pos x="13" y="6"/>
                  </a:cxn>
                  <a:cxn ang="0">
                    <a:pos x="13" y="6"/>
                  </a:cxn>
                  <a:cxn ang="0">
                    <a:pos x="13" y="6"/>
                  </a:cxn>
                  <a:cxn ang="0">
                    <a:pos x="13" y="6"/>
                  </a:cxn>
                  <a:cxn ang="0">
                    <a:pos x="13" y="6"/>
                  </a:cxn>
                  <a:cxn ang="0">
                    <a:pos x="19" y="6"/>
                  </a:cxn>
                  <a:cxn ang="0">
                    <a:pos x="19" y="0"/>
                  </a:cxn>
                  <a:cxn ang="0">
                    <a:pos x="13" y="0"/>
                  </a:cxn>
                  <a:cxn ang="0">
                    <a:pos x="13" y="0"/>
                  </a:cxn>
                  <a:cxn ang="0">
                    <a:pos x="13" y="0"/>
                  </a:cxn>
                  <a:cxn ang="0">
                    <a:pos x="13" y="0"/>
                  </a:cxn>
                  <a:cxn ang="0">
                    <a:pos x="7" y="0"/>
                  </a:cxn>
                  <a:cxn ang="0">
                    <a:pos x="7" y="0"/>
                  </a:cxn>
                  <a:cxn ang="0">
                    <a:pos x="7" y="0"/>
                  </a:cxn>
                  <a:cxn ang="0">
                    <a:pos x="7" y="6"/>
                  </a:cxn>
                  <a:cxn ang="0">
                    <a:pos x="7" y="6"/>
                  </a:cxn>
                  <a:cxn ang="0">
                    <a:pos x="7" y="6"/>
                  </a:cxn>
                </a:cxnLst>
                <a:rect l="0" t="0" r="r" b="b"/>
                <a:pathLst>
                  <a:path w="19" h="19">
                    <a:moveTo>
                      <a:pt x="7" y="6"/>
                    </a:moveTo>
                    <a:lnTo>
                      <a:pt x="7" y="6"/>
                    </a:lnTo>
                    <a:lnTo>
                      <a:pt x="7" y="6"/>
                    </a:lnTo>
                    <a:lnTo>
                      <a:pt x="7" y="6"/>
                    </a:lnTo>
                    <a:lnTo>
                      <a:pt x="7" y="6"/>
                    </a:lnTo>
                    <a:lnTo>
                      <a:pt x="7" y="6"/>
                    </a:lnTo>
                    <a:lnTo>
                      <a:pt x="7" y="6"/>
                    </a:lnTo>
                    <a:lnTo>
                      <a:pt x="0" y="6"/>
                    </a:lnTo>
                    <a:lnTo>
                      <a:pt x="0" y="6"/>
                    </a:lnTo>
                    <a:lnTo>
                      <a:pt x="0" y="6"/>
                    </a:lnTo>
                    <a:lnTo>
                      <a:pt x="0" y="6"/>
                    </a:lnTo>
                    <a:lnTo>
                      <a:pt x="0" y="6"/>
                    </a:lnTo>
                    <a:lnTo>
                      <a:pt x="0" y="6"/>
                    </a:lnTo>
                    <a:lnTo>
                      <a:pt x="0" y="6"/>
                    </a:lnTo>
                    <a:lnTo>
                      <a:pt x="0" y="6"/>
                    </a:lnTo>
                    <a:lnTo>
                      <a:pt x="0" y="12"/>
                    </a:lnTo>
                    <a:lnTo>
                      <a:pt x="0" y="12"/>
                    </a:lnTo>
                    <a:lnTo>
                      <a:pt x="0" y="12"/>
                    </a:lnTo>
                    <a:lnTo>
                      <a:pt x="0" y="12"/>
                    </a:lnTo>
                    <a:lnTo>
                      <a:pt x="0" y="12"/>
                    </a:lnTo>
                    <a:lnTo>
                      <a:pt x="0" y="12"/>
                    </a:lnTo>
                    <a:lnTo>
                      <a:pt x="0" y="12"/>
                    </a:lnTo>
                    <a:lnTo>
                      <a:pt x="0" y="12"/>
                    </a:lnTo>
                    <a:lnTo>
                      <a:pt x="0" y="12"/>
                    </a:lnTo>
                    <a:lnTo>
                      <a:pt x="0" y="19"/>
                    </a:lnTo>
                    <a:lnTo>
                      <a:pt x="0" y="19"/>
                    </a:lnTo>
                    <a:lnTo>
                      <a:pt x="0" y="19"/>
                    </a:lnTo>
                    <a:lnTo>
                      <a:pt x="0" y="19"/>
                    </a:lnTo>
                    <a:lnTo>
                      <a:pt x="0" y="19"/>
                    </a:lnTo>
                    <a:lnTo>
                      <a:pt x="0" y="19"/>
                    </a:lnTo>
                    <a:lnTo>
                      <a:pt x="0" y="19"/>
                    </a:lnTo>
                    <a:lnTo>
                      <a:pt x="7" y="19"/>
                    </a:lnTo>
                    <a:lnTo>
                      <a:pt x="7" y="19"/>
                    </a:lnTo>
                    <a:lnTo>
                      <a:pt x="7" y="19"/>
                    </a:lnTo>
                    <a:lnTo>
                      <a:pt x="7" y="19"/>
                    </a:lnTo>
                    <a:lnTo>
                      <a:pt x="7" y="12"/>
                    </a:lnTo>
                    <a:lnTo>
                      <a:pt x="7" y="19"/>
                    </a:lnTo>
                    <a:lnTo>
                      <a:pt x="7" y="19"/>
                    </a:lnTo>
                    <a:lnTo>
                      <a:pt x="7" y="19"/>
                    </a:lnTo>
                    <a:lnTo>
                      <a:pt x="7" y="19"/>
                    </a:lnTo>
                    <a:lnTo>
                      <a:pt x="7" y="19"/>
                    </a:lnTo>
                    <a:lnTo>
                      <a:pt x="7" y="19"/>
                    </a:lnTo>
                    <a:lnTo>
                      <a:pt x="7" y="12"/>
                    </a:lnTo>
                    <a:lnTo>
                      <a:pt x="13" y="19"/>
                    </a:lnTo>
                    <a:lnTo>
                      <a:pt x="13" y="19"/>
                    </a:lnTo>
                    <a:lnTo>
                      <a:pt x="13" y="12"/>
                    </a:lnTo>
                    <a:lnTo>
                      <a:pt x="13" y="12"/>
                    </a:lnTo>
                    <a:lnTo>
                      <a:pt x="13" y="12"/>
                    </a:lnTo>
                    <a:lnTo>
                      <a:pt x="13" y="12"/>
                    </a:lnTo>
                    <a:lnTo>
                      <a:pt x="13" y="12"/>
                    </a:lnTo>
                    <a:lnTo>
                      <a:pt x="13" y="12"/>
                    </a:lnTo>
                    <a:lnTo>
                      <a:pt x="13" y="6"/>
                    </a:lnTo>
                    <a:lnTo>
                      <a:pt x="13" y="6"/>
                    </a:lnTo>
                    <a:lnTo>
                      <a:pt x="13" y="12"/>
                    </a:lnTo>
                    <a:lnTo>
                      <a:pt x="13" y="12"/>
                    </a:lnTo>
                    <a:lnTo>
                      <a:pt x="13" y="6"/>
                    </a:lnTo>
                    <a:lnTo>
                      <a:pt x="13" y="6"/>
                    </a:lnTo>
                    <a:lnTo>
                      <a:pt x="13" y="6"/>
                    </a:lnTo>
                    <a:lnTo>
                      <a:pt x="13" y="6"/>
                    </a:lnTo>
                    <a:lnTo>
                      <a:pt x="13" y="6"/>
                    </a:lnTo>
                    <a:lnTo>
                      <a:pt x="13" y="6"/>
                    </a:lnTo>
                    <a:lnTo>
                      <a:pt x="13" y="6"/>
                    </a:lnTo>
                    <a:lnTo>
                      <a:pt x="13" y="6"/>
                    </a:lnTo>
                    <a:lnTo>
                      <a:pt x="13" y="6"/>
                    </a:lnTo>
                    <a:lnTo>
                      <a:pt x="13" y="6"/>
                    </a:lnTo>
                    <a:lnTo>
                      <a:pt x="13" y="6"/>
                    </a:lnTo>
                    <a:lnTo>
                      <a:pt x="13" y="6"/>
                    </a:lnTo>
                    <a:lnTo>
                      <a:pt x="13" y="6"/>
                    </a:lnTo>
                    <a:lnTo>
                      <a:pt x="13" y="6"/>
                    </a:lnTo>
                    <a:lnTo>
                      <a:pt x="13" y="6"/>
                    </a:lnTo>
                    <a:lnTo>
                      <a:pt x="13" y="6"/>
                    </a:lnTo>
                    <a:lnTo>
                      <a:pt x="13" y="6"/>
                    </a:lnTo>
                    <a:lnTo>
                      <a:pt x="13" y="6"/>
                    </a:lnTo>
                    <a:lnTo>
                      <a:pt x="13" y="6"/>
                    </a:lnTo>
                    <a:lnTo>
                      <a:pt x="13" y="6"/>
                    </a:lnTo>
                    <a:lnTo>
                      <a:pt x="19" y="6"/>
                    </a:lnTo>
                    <a:lnTo>
                      <a:pt x="19" y="0"/>
                    </a:lnTo>
                    <a:lnTo>
                      <a:pt x="19" y="0"/>
                    </a:lnTo>
                    <a:lnTo>
                      <a:pt x="13" y="0"/>
                    </a:lnTo>
                    <a:lnTo>
                      <a:pt x="13" y="0"/>
                    </a:lnTo>
                    <a:lnTo>
                      <a:pt x="13" y="0"/>
                    </a:lnTo>
                    <a:lnTo>
                      <a:pt x="13" y="0"/>
                    </a:lnTo>
                    <a:lnTo>
                      <a:pt x="13" y="0"/>
                    </a:lnTo>
                    <a:lnTo>
                      <a:pt x="13" y="0"/>
                    </a:lnTo>
                    <a:lnTo>
                      <a:pt x="13" y="0"/>
                    </a:lnTo>
                    <a:lnTo>
                      <a:pt x="13" y="0"/>
                    </a:lnTo>
                    <a:lnTo>
                      <a:pt x="13" y="0"/>
                    </a:lnTo>
                    <a:lnTo>
                      <a:pt x="7" y="0"/>
                    </a:lnTo>
                    <a:lnTo>
                      <a:pt x="7" y="0"/>
                    </a:lnTo>
                    <a:lnTo>
                      <a:pt x="7" y="0"/>
                    </a:lnTo>
                    <a:lnTo>
                      <a:pt x="7" y="0"/>
                    </a:lnTo>
                    <a:lnTo>
                      <a:pt x="7" y="0"/>
                    </a:lnTo>
                    <a:lnTo>
                      <a:pt x="7" y="6"/>
                    </a:lnTo>
                    <a:lnTo>
                      <a:pt x="7" y="6"/>
                    </a:lnTo>
                    <a:lnTo>
                      <a:pt x="7" y="6"/>
                    </a:lnTo>
                    <a:lnTo>
                      <a:pt x="7" y="6"/>
                    </a:lnTo>
                    <a:lnTo>
                      <a:pt x="7" y="6"/>
                    </a:lnTo>
                    <a:lnTo>
                      <a:pt x="7" y="6"/>
                    </a:lnTo>
                    <a:lnTo>
                      <a:pt x="7" y="6"/>
                    </a:lnTo>
                  </a:path>
                </a:pathLst>
              </a:custGeom>
              <a:noFill/>
              <a:ln w="0">
                <a:solidFill>
                  <a:srgbClr val="000000"/>
                </a:solidFill>
                <a:prstDash val="solid"/>
                <a:round/>
                <a:headEnd/>
                <a:tailEnd/>
              </a:ln>
            </p:spPr>
            <p:txBody>
              <a:bodyPr/>
              <a:lstStyle/>
              <a:p>
                <a:endParaRPr lang="en-US" dirty="0"/>
              </a:p>
            </p:txBody>
          </p:sp>
          <p:sp>
            <p:nvSpPr>
              <p:cNvPr id="82414" name="Freeform 14830"/>
              <p:cNvSpPr>
                <a:spLocks/>
              </p:cNvSpPr>
              <p:nvPr/>
            </p:nvSpPr>
            <p:spPr bwMode="auto">
              <a:xfrm>
                <a:off x="2472" y="2601"/>
                <a:ext cx="19" cy="19"/>
              </a:xfrm>
              <a:custGeom>
                <a:avLst/>
                <a:gdLst/>
                <a:ahLst/>
                <a:cxnLst>
                  <a:cxn ang="0">
                    <a:pos x="19" y="19"/>
                  </a:cxn>
                  <a:cxn ang="0">
                    <a:pos x="19" y="19"/>
                  </a:cxn>
                  <a:cxn ang="0">
                    <a:pos x="19" y="19"/>
                  </a:cxn>
                  <a:cxn ang="0">
                    <a:pos x="19" y="19"/>
                  </a:cxn>
                  <a:cxn ang="0">
                    <a:pos x="19" y="13"/>
                  </a:cxn>
                  <a:cxn ang="0">
                    <a:pos x="19" y="13"/>
                  </a:cxn>
                  <a:cxn ang="0">
                    <a:pos x="12" y="13"/>
                  </a:cxn>
                  <a:cxn ang="0">
                    <a:pos x="19" y="13"/>
                  </a:cxn>
                  <a:cxn ang="0">
                    <a:pos x="19" y="6"/>
                  </a:cxn>
                  <a:cxn ang="0">
                    <a:pos x="19" y="6"/>
                  </a:cxn>
                  <a:cxn ang="0">
                    <a:pos x="19" y="6"/>
                  </a:cxn>
                  <a:cxn ang="0">
                    <a:pos x="19" y="0"/>
                  </a:cxn>
                  <a:cxn ang="0">
                    <a:pos x="19" y="0"/>
                  </a:cxn>
                  <a:cxn ang="0">
                    <a:pos x="19" y="0"/>
                  </a:cxn>
                  <a:cxn ang="0">
                    <a:pos x="19" y="0"/>
                  </a:cxn>
                  <a:cxn ang="0">
                    <a:pos x="12" y="0"/>
                  </a:cxn>
                  <a:cxn ang="0">
                    <a:pos x="12" y="6"/>
                  </a:cxn>
                  <a:cxn ang="0">
                    <a:pos x="6" y="6"/>
                  </a:cxn>
                  <a:cxn ang="0">
                    <a:pos x="6" y="6"/>
                  </a:cxn>
                  <a:cxn ang="0">
                    <a:pos x="0" y="6"/>
                  </a:cxn>
                  <a:cxn ang="0">
                    <a:pos x="0" y="6"/>
                  </a:cxn>
                  <a:cxn ang="0">
                    <a:pos x="0" y="13"/>
                  </a:cxn>
                  <a:cxn ang="0">
                    <a:pos x="0" y="13"/>
                  </a:cxn>
                  <a:cxn ang="0">
                    <a:pos x="0" y="13"/>
                  </a:cxn>
                  <a:cxn ang="0">
                    <a:pos x="6" y="13"/>
                  </a:cxn>
                  <a:cxn ang="0">
                    <a:pos x="6" y="13"/>
                  </a:cxn>
                  <a:cxn ang="0">
                    <a:pos x="6" y="19"/>
                  </a:cxn>
                  <a:cxn ang="0">
                    <a:pos x="12" y="19"/>
                  </a:cxn>
                  <a:cxn ang="0">
                    <a:pos x="19" y="19"/>
                  </a:cxn>
                </a:cxnLst>
                <a:rect l="0" t="0" r="r" b="b"/>
                <a:pathLst>
                  <a:path w="19" h="19">
                    <a:moveTo>
                      <a:pt x="19" y="19"/>
                    </a:moveTo>
                    <a:lnTo>
                      <a:pt x="19" y="19"/>
                    </a:lnTo>
                    <a:lnTo>
                      <a:pt x="19" y="19"/>
                    </a:lnTo>
                    <a:lnTo>
                      <a:pt x="19" y="19"/>
                    </a:lnTo>
                    <a:lnTo>
                      <a:pt x="19" y="13"/>
                    </a:lnTo>
                    <a:lnTo>
                      <a:pt x="19" y="13"/>
                    </a:lnTo>
                    <a:lnTo>
                      <a:pt x="12" y="13"/>
                    </a:lnTo>
                    <a:lnTo>
                      <a:pt x="19" y="13"/>
                    </a:lnTo>
                    <a:lnTo>
                      <a:pt x="19" y="6"/>
                    </a:lnTo>
                    <a:lnTo>
                      <a:pt x="19" y="6"/>
                    </a:lnTo>
                    <a:lnTo>
                      <a:pt x="19" y="6"/>
                    </a:lnTo>
                    <a:lnTo>
                      <a:pt x="19" y="0"/>
                    </a:lnTo>
                    <a:lnTo>
                      <a:pt x="19" y="0"/>
                    </a:lnTo>
                    <a:lnTo>
                      <a:pt x="19" y="0"/>
                    </a:lnTo>
                    <a:lnTo>
                      <a:pt x="19" y="0"/>
                    </a:lnTo>
                    <a:lnTo>
                      <a:pt x="12" y="0"/>
                    </a:lnTo>
                    <a:lnTo>
                      <a:pt x="12" y="6"/>
                    </a:lnTo>
                    <a:lnTo>
                      <a:pt x="6" y="6"/>
                    </a:lnTo>
                    <a:lnTo>
                      <a:pt x="6" y="6"/>
                    </a:lnTo>
                    <a:lnTo>
                      <a:pt x="0" y="6"/>
                    </a:lnTo>
                    <a:lnTo>
                      <a:pt x="0" y="6"/>
                    </a:lnTo>
                    <a:lnTo>
                      <a:pt x="0" y="13"/>
                    </a:lnTo>
                    <a:lnTo>
                      <a:pt x="0" y="13"/>
                    </a:lnTo>
                    <a:lnTo>
                      <a:pt x="0" y="13"/>
                    </a:lnTo>
                    <a:lnTo>
                      <a:pt x="6" y="13"/>
                    </a:lnTo>
                    <a:lnTo>
                      <a:pt x="6" y="13"/>
                    </a:lnTo>
                    <a:lnTo>
                      <a:pt x="6" y="19"/>
                    </a:lnTo>
                    <a:lnTo>
                      <a:pt x="12" y="19"/>
                    </a:lnTo>
                    <a:lnTo>
                      <a:pt x="19" y="19"/>
                    </a:lnTo>
                  </a:path>
                </a:pathLst>
              </a:custGeom>
              <a:noFill/>
              <a:ln w="0">
                <a:solidFill>
                  <a:srgbClr val="000000"/>
                </a:solidFill>
                <a:prstDash val="solid"/>
                <a:round/>
                <a:headEnd/>
                <a:tailEnd/>
              </a:ln>
            </p:spPr>
            <p:txBody>
              <a:bodyPr/>
              <a:lstStyle/>
              <a:p>
                <a:endParaRPr lang="en-US" dirty="0"/>
              </a:p>
            </p:txBody>
          </p:sp>
          <p:sp>
            <p:nvSpPr>
              <p:cNvPr id="82415" name="Freeform 14831"/>
              <p:cNvSpPr>
                <a:spLocks/>
              </p:cNvSpPr>
              <p:nvPr/>
            </p:nvSpPr>
            <p:spPr bwMode="auto">
              <a:xfrm>
                <a:off x="918" y="1450"/>
                <a:ext cx="25" cy="25"/>
              </a:xfrm>
              <a:custGeom>
                <a:avLst/>
                <a:gdLst/>
                <a:ahLst/>
                <a:cxnLst>
                  <a:cxn ang="0">
                    <a:pos x="25" y="6"/>
                  </a:cxn>
                  <a:cxn ang="0">
                    <a:pos x="25" y="6"/>
                  </a:cxn>
                  <a:cxn ang="0">
                    <a:pos x="25" y="0"/>
                  </a:cxn>
                  <a:cxn ang="0">
                    <a:pos x="25" y="0"/>
                  </a:cxn>
                  <a:cxn ang="0">
                    <a:pos x="19" y="0"/>
                  </a:cxn>
                  <a:cxn ang="0">
                    <a:pos x="19" y="0"/>
                  </a:cxn>
                  <a:cxn ang="0">
                    <a:pos x="13" y="6"/>
                  </a:cxn>
                  <a:cxn ang="0">
                    <a:pos x="13" y="6"/>
                  </a:cxn>
                  <a:cxn ang="0">
                    <a:pos x="13" y="6"/>
                  </a:cxn>
                  <a:cxn ang="0">
                    <a:pos x="13" y="6"/>
                  </a:cxn>
                  <a:cxn ang="0">
                    <a:pos x="13" y="12"/>
                  </a:cxn>
                  <a:cxn ang="0">
                    <a:pos x="7" y="12"/>
                  </a:cxn>
                  <a:cxn ang="0">
                    <a:pos x="7" y="12"/>
                  </a:cxn>
                  <a:cxn ang="0">
                    <a:pos x="0" y="19"/>
                  </a:cxn>
                  <a:cxn ang="0">
                    <a:pos x="0" y="19"/>
                  </a:cxn>
                  <a:cxn ang="0">
                    <a:pos x="0" y="19"/>
                  </a:cxn>
                  <a:cxn ang="0">
                    <a:pos x="0" y="19"/>
                  </a:cxn>
                  <a:cxn ang="0">
                    <a:pos x="0" y="19"/>
                  </a:cxn>
                  <a:cxn ang="0">
                    <a:pos x="0" y="25"/>
                  </a:cxn>
                  <a:cxn ang="0">
                    <a:pos x="0" y="25"/>
                  </a:cxn>
                  <a:cxn ang="0">
                    <a:pos x="0" y="25"/>
                  </a:cxn>
                  <a:cxn ang="0">
                    <a:pos x="0" y="25"/>
                  </a:cxn>
                  <a:cxn ang="0">
                    <a:pos x="7" y="25"/>
                  </a:cxn>
                  <a:cxn ang="0">
                    <a:pos x="7" y="25"/>
                  </a:cxn>
                  <a:cxn ang="0">
                    <a:pos x="7" y="25"/>
                  </a:cxn>
                  <a:cxn ang="0">
                    <a:pos x="7" y="25"/>
                  </a:cxn>
                  <a:cxn ang="0">
                    <a:pos x="0" y="25"/>
                  </a:cxn>
                  <a:cxn ang="0">
                    <a:pos x="7" y="25"/>
                  </a:cxn>
                  <a:cxn ang="0">
                    <a:pos x="7" y="25"/>
                  </a:cxn>
                  <a:cxn ang="0">
                    <a:pos x="7" y="25"/>
                  </a:cxn>
                  <a:cxn ang="0">
                    <a:pos x="7" y="25"/>
                  </a:cxn>
                  <a:cxn ang="0">
                    <a:pos x="7" y="25"/>
                  </a:cxn>
                  <a:cxn ang="0">
                    <a:pos x="7" y="25"/>
                  </a:cxn>
                  <a:cxn ang="0">
                    <a:pos x="7" y="25"/>
                  </a:cxn>
                  <a:cxn ang="0">
                    <a:pos x="7" y="25"/>
                  </a:cxn>
                  <a:cxn ang="0">
                    <a:pos x="7" y="25"/>
                  </a:cxn>
                  <a:cxn ang="0">
                    <a:pos x="13" y="19"/>
                  </a:cxn>
                  <a:cxn ang="0">
                    <a:pos x="13" y="19"/>
                  </a:cxn>
                  <a:cxn ang="0">
                    <a:pos x="13" y="12"/>
                  </a:cxn>
                  <a:cxn ang="0">
                    <a:pos x="13" y="12"/>
                  </a:cxn>
                  <a:cxn ang="0">
                    <a:pos x="13" y="12"/>
                  </a:cxn>
                  <a:cxn ang="0">
                    <a:pos x="13" y="12"/>
                  </a:cxn>
                  <a:cxn ang="0">
                    <a:pos x="19" y="12"/>
                  </a:cxn>
                  <a:cxn ang="0">
                    <a:pos x="19" y="6"/>
                  </a:cxn>
                  <a:cxn ang="0">
                    <a:pos x="19" y="6"/>
                  </a:cxn>
                  <a:cxn ang="0">
                    <a:pos x="19" y="6"/>
                  </a:cxn>
                  <a:cxn ang="0">
                    <a:pos x="19" y="6"/>
                  </a:cxn>
                  <a:cxn ang="0">
                    <a:pos x="25" y="6"/>
                  </a:cxn>
                  <a:cxn ang="0">
                    <a:pos x="25" y="6"/>
                  </a:cxn>
                  <a:cxn ang="0">
                    <a:pos x="25" y="6"/>
                  </a:cxn>
                  <a:cxn ang="0">
                    <a:pos x="25" y="6"/>
                  </a:cxn>
                  <a:cxn ang="0">
                    <a:pos x="25" y="6"/>
                  </a:cxn>
                </a:cxnLst>
                <a:rect l="0" t="0" r="r" b="b"/>
                <a:pathLst>
                  <a:path w="25" h="25">
                    <a:moveTo>
                      <a:pt x="25" y="6"/>
                    </a:moveTo>
                    <a:lnTo>
                      <a:pt x="25" y="6"/>
                    </a:lnTo>
                    <a:lnTo>
                      <a:pt x="25" y="0"/>
                    </a:lnTo>
                    <a:lnTo>
                      <a:pt x="25" y="0"/>
                    </a:lnTo>
                    <a:lnTo>
                      <a:pt x="19" y="0"/>
                    </a:lnTo>
                    <a:lnTo>
                      <a:pt x="19" y="0"/>
                    </a:lnTo>
                    <a:lnTo>
                      <a:pt x="13" y="6"/>
                    </a:lnTo>
                    <a:lnTo>
                      <a:pt x="13" y="6"/>
                    </a:lnTo>
                    <a:lnTo>
                      <a:pt x="13" y="6"/>
                    </a:lnTo>
                    <a:lnTo>
                      <a:pt x="13" y="6"/>
                    </a:lnTo>
                    <a:lnTo>
                      <a:pt x="13" y="12"/>
                    </a:lnTo>
                    <a:lnTo>
                      <a:pt x="7" y="12"/>
                    </a:lnTo>
                    <a:lnTo>
                      <a:pt x="7" y="12"/>
                    </a:lnTo>
                    <a:lnTo>
                      <a:pt x="0" y="19"/>
                    </a:lnTo>
                    <a:lnTo>
                      <a:pt x="0" y="19"/>
                    </a:lnTo>
                    <a:lnTo>
                      <a:pt x="0" y="19"/>
                    </a:lnTo>
                    <a:lnTo>
                      <a:pt x="0" y="19"/>
                    </a:lnTo>
                    <a:lnTo>
                      <a:pt x="0" y="19"/>
                    </a:lnTo>
                    <a:lnTo>
                      <a:pt x="0" y="25"/>
                    </a:lnTo>
                    <a:lnTo>
                      <a:pt x="0" y="25"/>
                    </a:lnTo>
                    <a:lnTo>
                      <a:pt x="0" y="25"/>
                    </a:lnTo>
                    <a:lnTo>
                      <a:pt x="0" y="25"/>
                    </a:lnTo>
                    <a:lnTo>
                      <a:pt x="7" y="25"/>
                    </a:lnTo>
                    <a:lnTo>
                      <a:pt x="7" y="25"/>
                    </a:lnTo>
                    <a:lnTo>
                      <a:pt x="7" y="25"/>
                    </a:lnTo>
                    <a:lnTo>
                      <a:pt x="7" y="25"/>
                    </a:lnTo>
                    <a:lnTo>
                      <a:pt x="0" y="25"/>
                    </a:lnTo>
                    <a:lnTo>
                      <a:pt x="7" y="25"/>
                    </a:lnTo>
                    <a:lnTo>
                      <a:pt x="7" y="25"/>
                    </a:lnTo>
                    <a:lnTo>
                      <a:pt x="7" y="25"/>
                    </a:lnTo>
                    <a:lnTo>
                      <a:pt x="7" y="25"/>
                    </a:lnTo>
                    <a:lnTo>
                      <a:pt x="7" y="25"/>
                    </a:lnTo>
                    <a:lnTo>
                      <a:pt x="7" y="25"/>
                    </a:lnTo>
                    <a:lnTo>
                      <a:pt x="7" y="25"/>
                    </a:lnTo>
                    <a:lnTo>
                      <a:pt x="7" y="25"/>
                    </a:lnTo>
                    <a:lnTo>
                      <a:pt x="7" y="25"/>
                    </a:lnTo>
                    <a:lnTo>
                      <a:pt x="13" y="19"/>
                    </a:lnTo>
                    <a:lnTo>
                      <a:pt x="13" y="19"/>
                    </a:lnTo>
                    <a:lnTo>
                      <a:pt x="13" y="12"/>
                    </a:lnTo>
                    <a:lnTo>
                      <a:pt x="13" y="12"/>
                    </a:lnTo>
                    <a:lnTo>
                      <a:pt x="13" y="12"/>
                    </a:lnTo>
                    <a:lnTo>
                      <a:pt x="13" y="12"/>
                    </a:lnTo>
                    <a:lnTo>
                      <a:pt x="19" y="12"/>
                    </a:lnTo>
                    <a:lnTo>
                      <a:pt x="19" y="6"/>
                    </a:lnTo>
                    <a:lnTo>
                      <a:pt x="19" y="6"/>
                    </a:lnTo>
                    <a:lnTo>
                      <a:pt x="19" y="6"/>
                    </a:lnTo>
                    <a:lnTo>
                      <a:pt x="19" y="6"/>
                    </a:lnTo>
                    <a:lnTo>
                      <a:pt x="25" y="6"/>
                    </a:lnTo>
                    <a:lnTo>
                      <a:pt x="25" y="6"/>
                    </a:lnTo>
                    <a:lnTo>
                      <a:pt x="25" y="6"/>
                    </a:lnTo>
                    <a:lnTo>
                      <a:pt x="25" y="6"/>
                    </a:lnTo>
                    <a:lnTo>
                      <a:pt x="25" y="6"/>
                    </a:lnTo>
                  </a:path>
                </a:pathLst>
              </a:custGeom>
              <a:noFill/>
              <a:ln w="0">
                <a:solidFill>
                  <a:srgbClr val="000000"/>
                </a:solidFill>
                <a:prstDash val="solid"/>
                <a:round/>
                <a:headEnd/>
                <a:tailEnd/>
              </a:ln>
            </p:spPr>
            <p:txBody>
              <a:bodyPr/>
              <a:lstStyle/>
              <a:p>
                <a:endParaRPr lang="en-US" dirty="0"/>
              </a:p>
            </p:txBody>
          </p:sp>
          <p:sp>
            <p:nvSpPr>
              <p:cNvPr id="82416" name="Freeform 14832"/>
              <p:cNvSpPr>
                <a:spLocks/>
              </p:cNvSpPr>
              <p:nvPr/>
            </p:nvSpPr>
            <p:spPr bwMode="auto">
              <a:xfrm>
                <a:off x="1013" y="1488"/>
                <a:ext cx="37" cy="37"/>
              </a:xfrm>
              <a:custGeom>
                <a:avLst/>
                <a:gdLst/>
                <a:ahLst/>
                <a:cxnLst>
                  <a:cxn ang="0">
                    <a:pos x="6" y="31"/>
                  </a:cxn>
                  <a:cxn ang="0">
                    <a:pos x="6" y="31"/>
                  </a:cxn>
                  <a:cxn ang="0">
                    <a:pos x="6" y="31"/>
                  </a:cxn>
                  <a:cxn ang="0">
                    <a:pos x="12" y="25"/>
                  </a:cxn>
                  <a:cxn ang="0">
                    <a:pos x="12" y="25"/>
                  </a:cxn>
                  <a:cxn ang="0">
                    <a:pos x="12" y="25"/>
                  </a:cxn>
                  <a:cxn ang="0">
                    <a:pos x="12" y="25"/>
                  </a:cxn>
                  <a:cxn ang="0">
                    <a:pos x="18" y="25"/>
                  </a:cxn>
                  <a:cxn ang="0">
                    <a:pos x="12" y="25"/>
                  </a:cxn>
                  <a:cxn ang="0">
                    <a:pos x="18" y="25"/>
                  </a:cxn>
                  <a:cxn ang="0">
                    <a:pos x="18" y="25"/>
                  </a:cxn>
                  <a:cxn ang="0">
                    <a:pos x="18" y="31"/>
                  </a:cxn>
                  <a:cxn ang="0">
                    <a:pos x="18" y="37"/>
                  </a:cxn>
                  <a:cxn ang="0">
                    <a:pos x="18" y="31"/>
                  </a:cxn>
                  <a:cxn ang="0">
                    <a:pos x="18" y="31"/>
                  </a:cxn>
                  <a:cxn ang="0">
                    <a:pos x="18" y="31"/>
                  </a:cxn>
                  <a:cxn ang="0">
                    <a:pos x="18" y="25"/>
                  </a:cxn>
                  <a:cxn ang="0">
                    <a:pos x="25" y="25"/>
                  </a:cxn>
                  <a:cxn ang="0">
                    <a:pos x="25" y="19"/>
                  </a:cxn>
                  <a:cxn ang="0">
                    <a:pos x="25" y="19"/>
                  </a:cxn>
                  <a:cxn ang="0">
                    <a:pos x="25" y="12"/>
                  </a:cxn>
                  <a:cxn ang="0">
                    <a:pos x="31" y="12"/>
                  </a:cxn>
                  <a:cxn ang="0">
                    <a:pos x="31" y="12"/>
                  </a:cxn>
                  <a:cxn ang="0">
                    <a:pos x="37" y="6"/>
                  </a:cxn>
                  <a:cxn ang="0">
                    <a:pos x="37" y="6"/>
                  </a:cxn>
                  <a:cxn ang="0">
                    <a:pos x="37" y="0"/>
                  </a:cxn>
                  <a:cxn ang="0">
                    <a:pos x="37" y="0"/>
                  </a:cxn>
                  <a:cxn ang="0">
                    <a:pos x="31" y="0"/>
                  </a:cxn>
                  <a:cxn ang="0">
                    <a:pos x="25" y="0"/>
                  </a:cxn>
                  <a:cxn ang="0">
                    <a:pos x="25" y="0"/>
                  </a:cxn>
                  <a:cxn ang="0">
                    <a:pos x="25" y="6"/>
                  </a:cxn>
                  <a:cxn ang="0">
                    <a:pos x="25" y="6"/>
                  </a:cxn>
                  <a:cxn ang="0">
                    <a:pos x="25" y="6"/>
                  </a:cxn>
                  <a:cxn ang="0">
                    <a:pos x="25" y="12"/>
                  </a:cxn>
                  <a:cxn ang="0">
                    <a:pos x="18" y="19"/>
                  </a:cxn>
                  <a:cxn ang="0">
                    <a:pos x="12" y="25"/>
                  </a:cxn>
                  <a:cxn ang="0">
                    <a:pos x="12" y="25"/>
                  </a:cxn>
                  <a:cxn ang="0">
                    <a:pos x="6" y="25"/>
                  </a:cxn>
                  <a:cxn ang="0">
                    <a:pos x="6" y="25"/>
                  </a:cxn>
                  <a:cxn ang="0">
                    <a:pos x="0" y="25"/>
                  </a:cxn>
                  <a:cxn ang="0">
                    <a:pos x="6" y="25"/>
                  </a:cxn>
                </a:cxnLst>
                <a:rect l="0" t="0" r="r" b="b"/>
                <a:pathLst>
                  <a:path w="37" h="37">
                    <a:moveTo>
                      <a:pt x="6" y="31"/>
                    </a:moveTo>
                    <a:lnTo>
                      <a:pt x="6" y="31"/>
                    </a:lnTo>
                    <a:lnTo>
                      <a:pt x="6" y="31"/>
                    </a:lnTo>
                    <a:lnTo>
                      <a:pt x="6" y="31"/>
                    </a:lnTo>
                    <a:lnTo>
                      <a:pt x="6" y="31"/>
                    </a:lnTo>
                    <a:lnTo>
                      <a:pt x="6" y="31"/>
                    </a:lnTo>
                    <a:lnTo>
                      <a:pt x="6" y="25"/>
                    </a:lnTo>
                    <a:lnTo>
                      <a:pt x="12" y="25"/>
                    </a:lnTo>
                    <a:lnTo>
                      <a:pt x="12" y="25"/>
                    </a:lnTo>
                    <a:lnTo>
                      <a:pt x="12" y="25"/>
                    </a:lnTo>
                    <a:lnTo>
                      <a:pt x="12" y="25"/>
                    </a:lnTo>
                    <a:lnTo>
                      <a:pt x="12" y="25"/>
                    </a:lnTo>
                    <a:lnTo>
                      <a:pt x="12" y="25"/>
                    </a:lnTo>
                    <a:lnTo>
                      <a:pt x="12" y="25"/>
                    </a:lnTo>
                    <a:lnTo>
                      <a:pt x="12" y="25"/>
                    </a:lnTo>
                    <a:lnTo>
                      <a:pt x="18" y="25"/>
                    </a:lnTo>
                    <a:lnTo>
                      <a:pt x="18" y="25"/>
                    </a:lnTo>
                    <a:lnTo>
                      <a:pt x="12" y="25"/>
                    </a:lnTo>
                    <a:lnTo>
                      <a:pt x="12" y="25"/>
                    </a:lnTo>
                    <a:lnTo>
                      <a:pt x="18" y="25"/>
                    </a:lnTo>
                    <a:lnTo>
                      <a:pt x="18" y="25"/>
                    </a:lnTo>
                    <a:lnTo>
                      <a:pt x="18" y="25"/>
                    </a:lnTo>
                    <a:lnTo>
                      <a:pt x="18" y="31"/>
                    </a:lnTo>
                    <a:lnTo>
                      <a:pt x="18" y="31"/>
                    </a:lnTo>
                    <a:lnTo>
                      <a:pt x="18" y="31"/>
                    </a:lnTo>
                    <a:lnTo>
                      <a:pt x="18" y="37"/>
                    </a:lnTo>
                    <a:lnTo>
                      <a:pt x="18" y="37"/>
                    </a:lnTo>
                    <a:lnTo>
                      <a:pt x="18" y="31"/>
                    </a:lnTo>
                    <a:lnTo>
                      <a:pt x="18" y="31"/>
                    </a:lnTo>
                    <a:lnTo>
                      <a:pt x="18" y="31"/>
                    </a:lnTo>
                    <a:lnTo>
                      <a:pt x="18" y="31"/>
                    </a:lnTo>
                    <a:lnTo>
                      <a:pt x="18" y="31"/>
                    </a:lnTo>
                    <a:lnTo>
                      <a:pt x="18" y="25"/>
                    </a:lnTo>
                    <a:lnTo>
                      <a:pt x="18" y="25"/>
                    </a:lnTo>
                    <a:lnTo>
                      <a:pt x="18" y="25"/>
                    </a:lnTo>
                    <a:lnTo>
                      <a:pt x="25" y="25"/>
                    </a:lnTo>
                    <a:lnTo>
                      <a:pt x="25" y="19"/>
                    </a:lnTo>
                    <a:lnTo>
                      <a:pt x="25" y="19"/>
                    </a:lnTo>
                    <a:lnTo>
                      <a:pt x="25" y="19"/>
                    </a:lnTo>
                    <a:lnTo>
                      <a:pt x="25" y="19"/>
                    </a:lnTo>
                    <a:lnTo>
                      <a:pt x="25" y="12"/>
                    </a:lnTo>
                    <a:lnTo>
                      <a:pt x="25" y="12"/>
                    </a:lnTo>
                    <a:lnTo>
                      <a:pt x="25" y="12"/>
                    </a:lnTo>
                    <a:lnTo>
                      <a:pt x="31" y="12"/>
                    </a:lnTo>
                    <a:lnTo>
                      <a:pt x="31" y="12"/>
                    </a:lnTo>
                    <a:lnTo>
                      <a:pt x="31" y="12"/>
                    </a:lnTo>
                    <a:lnTo>
                      <a:pt x="31" y="6"/>
                    </a:lnTo>
                    <a:lnTo>
                      <a:pt x="37" y="6"/>
                    </a:lnTo>
                    <a:lnTo>
                      <a:pt x="37" y="6"/>
                    </a:lnTo>
                    <a:lnTo>
                      <a:pt x="37" y="6"/>
                    </a:lnTo>
                    <a:lnTo>
                      <a:pt x="37" y="6"/>
                    </a:lnTo>
                    <a:lnTo>
                      <a:pt x="37" y="0"/>
                    </a:lnTo>
                    <a:lnTo>
                      <a:pt x="37" y="0"/>
                    </a:lnTo>
                    <a:lnTo>
                      <a:pt x="37" y="0"/>
                    </a:lnTo>
                    <a:lnTo>
                      <a:pt x="31" y="0"/>
                    </a:lnTo>
                    <a:lnTo>
                      <a:pt x="31" y="0"/>
                    </a:lnTo>
                    <a:lnTo>
                      <a:pt x="31" y="0"/>
                    </a:lnTo>
                    <a:lnTo>
                      <a:pt x="25" y="0"/>
                    </a:lnTo>
                    <a:lnTo>
                      <a:pt x="25" y="0"/>
                    </a:lnTo>
                    <a:lnTo>
                      <a:pt x="25" y="0"/>
                    </a:lnTo>
                    <a:lnTo>
                      <a:pt x="25" y="0"/>
                    </a:lnTo>
                    <a:lnTo>
                      <a:pt x="25" y="6"/>
                    </a:lnTo>
                    <a:lnTo>
                      <a:pt x="25" y="6"/>
                    </a:lnTo>
                    <a:lnTo>
                      <a:pt x="25" y="6"/>
                    </a:lnTo>
                    <a:lnTo>
                      <a:pt x="25" y="6"/>
                    </a:lnTo>
                    <a:lnTo>
                      <a:pt x="25" y="6"/>
                    </a:lnTo>
                    <a:lnTo>
                      <a:pt x="25" y="12"/>
                    </a:lnTo>
                    <a:lnTo>
                      <a:pt x="25" y="12"/>
                    </a:lnTo>
                    <a:lnTo>
                      <a:pt x="25" y="12"/>
                    </a:lnTo>
                    <a:lnTo>
                      <a:pt x="18" y="19"/>
                    </a:lnTo>
                    <a:lnTo>
                      <a:pt x="18" y="19"/>
                    </a:lnTo>
                    <a:lnTo>
                      <a:pt x="12" y="25"/>
                    </a:lnTo>
                    <a:lnTo>
                      <a:pt x="12" y="25"/>
                    </a:lnTo>
                    <a:lnTo>
                      <a:pt x="12" y="25"/>
                    </a:lnTo>
                    <a:lnTo>
                      <a:pt x="12" y="25"/>
                    </a:lnTo>
                    <a:lnTo>
                      <a:pt x="6" y="25"/>
                    </a:lnTo>
                    <a:lnTo>
                      <a:pt x="6" y="25"/>
                    </a:lnTo>
                    <a:lnTo>
                      <a:pt x="6" y="25"/>
                    </a:lnTo>
                    <a:lnTo>
                      <a:pt x="6" y="25"/>
                    </a:lnTo>
                    <a:lnTo>
                      <a:pt x="0" y="25"/>
                    </a:lnTo>
                    <a:lnTo>
                      <a:pt x="0" y="25"/>
                    </a:lnTo>
                    <a:lnTo>
                      <a:pt x="6" y="25"/>
                    </a:lnTo>
                    <a:lnTo>
                      <a:pt x="6" y="31"/>
                    </a:lnTo>
                  </a:path>
                </a:pathLst>
              </a:custGeom>
              <a:noFill/>
              <a:ln w="0">
                <a:solidFill>
                  <a:srgbClr val="000000"/>
                </a:solidFill>
                <a:prstDash val="solid"/>
                <a:round/>
                <a:headEnd/>
                <a:tailEnd/>
              </a:ln>
            </p:spPr>
            <p:txBody>
              <a:bodyPr/>
              <a:lstStyle/>
              <a:p>
                <a:endParaRPr lang="en-US" dirty="0"/>
              </a:p>
            </p:txBody>
          </p:sp>
          <p:sp>
            <p:nvSpPr>
              <p:cNvPr id="82417" name="Freeform 14833"/>
              <p:cNvSpPr>
                <a:spLocks/>
              </p:cNvSpPr>
              <p:nvPr/>
            </p:nvSpPr>
            <p:spPr bwMode="auto">
              <a:xfrm>
                <a:off x="975" y="1431"/>
                <a:ext cx="31" cy="44"/>
              </a:xfrm>
              <a:custGeom>
                <a:avLst/>
                <a:gdLst/>
                <a:ahLst/>
                <a:cxnLst>
                  <a:cxn ang="0">
                    <a:pos x="25" y="13"/>
                  </a:cxn>
                  <a:cxn ang="0">
                    <a:pos x="25" y="13"/>
                  </a:cxn>
                  <a:cxn ang="0">
                    <a:pos x="31" y="6"/>
                  </a:cxn>
                  <a:cxn ang="0">
                    <a:pos x="31" y="6"/>
                  </a:cxn>
                  <a:cxn ang="0">
                    <a:pos x="31" y="6"/>
                  </a:cxn>
                  <a:cxn ang="0">
                    <a:pos x="31" y="6"/>
                  </a:cxn>
                  <a:cxn ang="0">
                    <a:pos x="31" y="6"/>
                  </a:cxn>
                  <a:cxn ang="0">
                    <a:pos x="31" y="6"/>
                  </a:cxn>
                  <a:cxn ang="0">
                    <a:pos x="31" y="6"/>
                  </a:cxn>
                  <a:cxn ang="0">
                    <a:pos x="31" y="0"/>
                  </a:cxn>
                  <a:cxn ang="0">
                    <a:pos x="31" y="0"/>
                  </a:cxn>
                  <a:cxn ang="0">
                    <a:pos x="31" y="0"/>
                  </a:cxn>
                  <a:cxn ang="0">
                    <a:pos x="31" y="0"/>
                  </a:cxn>
                  <a:cxn ang="0">
                    <a:pos x="31" y="0"/>
                  </a:cxn>
                  <a:cxn ang="0">
                    <a:pos x="31" y="0"/>
                  </a:cxn>
                  <a:cxn ang="0">
                    <a:pos x="25" y="0"/>
                  </a:cxn>
                  <a:cxn ang="0">
                    <a:pos x="25" y="6"/>
                  </a:cxn>
                  <a:cxn ang="0">
                    <a:pos x="25" y="6"/>
                  </a:cxn>
                  <a:cxn ang="0">
                    <a:pos x="25" y="6"/>
                  </a:cxn>
                  <a:cxn ang="0">
                    <a:pos x="25" y="6"/>
                  </a:cxn>
                  <a:cxn ang="0">
                    <a:pos x="19" y="13"/>
                  </a:cxn>
                  <a:cxn ang="0">
                    <a:pos x="19" y="13"/>
                  </a:cxn>
                  <a:cxn ang="0">
                    <a:pos x="19" y="13"/>
                  </a:cxn>
                  <a:cxn ang="0">
                    <a:pos x="12" y="19"/>
                  </a:cxn>
                  <a:cxn ang="0">
                    <a:pos x="12" y="19"/>
                  </a:cxn>
                  <a:cxn ang="0">
                    <a:pos x="12" y="19"/>
                  </a:cxn>
                  <a:cxn ang="0">
                    <a:pos x="12" y="19"/>
                  </a:cxn>
                  <a:cxn ang="0">
                    <a:pos x="12" y="19"/>
                  </a:cxn>
                  <a:cxn ang="0">
                    <a:pos x="12" y="19"/>
                  </a:cxn>
                  <a:cxn ang="0">
                    <a:pos x="12" y="19"/>
                  </a:cxn>
                  <a:cxn ang="0">
                    <a:pos x="12" y="19"/>
                  </a:cxn>
                  <a:cxn ang="0">
                    <a:pos x="12" y="25"/>
                  </a:cxn>
                  <a:cxn ang="0">
                    <a:pos x="12" y="31"/>
                  </a:cxn>
                  <a:cxn ang="0">
                    <a:pos x="12" y="31"/>
                  </a:cxn>
                  <a:cxn ang="0">
                    <a:pos x="6" y="31"/>
                  </a:cxn>
                  <a:cxn ang="0">
                    <a:pos x="6" y="31"/>
                  </a:cxn>
                  <a:cxn ang="0">
                    <a:pos x="6" y="31"/>
                  </a:cxn>
                  <a:cxn ang="0">
                    <a:pos x="6" y="38"/>
                  </a:cxn>
                  <a:cxn ang="0">
                    <a:pos x="6" y="38"/>
                  </a:cxn>
                  <a:cxn ang="0">
                    <a:pos x="6" y="38"/>
                  </a:cxn>
                  <a:cxn ang="0">
                    <a:pos x="0" y="44"/>
                  </a:cxn>
                  <a:cxn ang="0">
                    <a:pos x="0" y="44"/>
                  </a:cxn>
                  <a:cxn ang="0">
                    <a:pos x="0" y="44"/>
                  </a:cxn>
                  <a:cxn ang="0">
                    <a:pos x="6" y="44"/>
                  </a:cxn>
                  <a:cxn ang="0">
                    <a:pos x="6" y="44"/>
                  </a:cxn>
                  <a:cxn ang="0">
                    <a:pos x="12" y="38"/>
                  </a:cxn>
                  <a:cxn ang="0">
                    <a:pos x="12" y="38"/>
                  </a:cxn>
                  <a:cxn ang="0">
                    <a:pos x="12" y="38"/>
                  </a:cxn>
                  <a:cxn ang="0">
                    <a:pos x="12" y="38"/>
                  </a:cxn>
                  <a:cxn ang="0">
                    <a:pos x="12" y="38"/>
                  </a:cxn>
                  <a:cxn ang="0">
                    <a:pos x="19" y="38"/>
                  </a:cxn>
                  <a:cxn ang="0">
                    <a:pos x="19" y="31"/>
                  </a:cxn>
                  <a:cxn ang="0">
                    <a:pos x="19" y="31"/>
                  </a:cxn>
                  <a:cxn ang="0">
                    <a:pos x="19" y="25"/>
                  </a:cxn>
                  <a:cxn ang="0">
                    <a:pos x="19" y="25"/>
                  </a:cxn>
                  <a:cxn ang="0">
                    <a:pos x="25" y="19"/>
                  </a:cxn>
                  <a:cxn ang="0">
                    <a:pos x="25" y="13"/>
                  </a:cxn>
                  <a:cxn ang="0">
                    <a:pos x="25" y="13"/>
                  </a:cxn>
                  <a:cxn ang="0">
                    <a:pos x="25" y="13"/>
                  </a:cxn>
                  <a:cxn ang="0">
                    <a:pos x="25" y="13"/>
                  </a:cxn>
                </a:cxnLst>
                <a:rect l="0" t="0" r="r" b="b"/>
                <a:pathLst>
                  <a:path w="31" h="44">
                    <a:moveTo>
                      <a:pt x="25" y="13"/>
                    </a:moveTo>
                    <a:lnTo>
                      <a:pt x="25" y="13"/>
                    </a:lnTo>
                    <a:lnTo>
                      <a:pt x="31" y="6"/>
                    </a:lnTo>
                    <a:lnTo>
                      <a:pt x="31" y="6"/>
                    </a:lnTo>
                    <a:lnTo>
                      <a:pt x="31" y="6"/>
                    </a:lnTo>
                    <a:lnTo>
                      <a:pt x="31" y="6"/>
                    </a:lnTo>
                    <a:lnTo>
                      <a:pt x="31" y="6"/>
                    </a:lnTo>
                    <a:lnTo>
                      <a:pt x="31" y="6"/>
                    </a:lnTo>
                    <a:lnTo>
                      <a:pt x="31" y="6"/>
                    </a:lnTo>
                    <a:lnTo>
                      <a:pt x="31" y="0"/>
                    </a:lnTo>
                    <a:lnTo>
                      <a:pt x="31" y="0"/>
                    </a:lnTo>
                    <a:lnTo>
                      <a:pt x="31" y="0"/>
                    </a:lnTo>
                    <a:lnTo>
                      <a:pt x="31" y="0"/>
                    </a:lnTo>
                    <a:lnTo>
                      <a:pt x="31" y="0"/>
                    </a:lnTo>
                    <a:lnTo>
                      <a:pt x="31" y="0"/>
                    </a:lnTo>
                    <a:lnTo>
                      <a:pt x="25" y="0"/>
                    </a:lnTo>
                    <a:lnTo>
                      <a:pt x="25" y="6"/>
                    </a:lnTo>
                    <a:lnTo>
                      <a:pt x="25" y="6"/>
                    </a:lnTo>
                    <a:lnTo>
                      <a:pt x="25" y="6"/>
                    </a:lnTo>
                    <a:lnTo>
                      <a:pt x="25" y="6"/>
                    </a:lnTo>
                    <a:lnTo>
                      <a:pt x="19" y="13"/>
                    </a:lnTo>
                    <a:lnTo>
                      <a:pt x="19" y="13"/>
                    </a:lnTo>
                    <a:lnTo>
                      <a:pt x="19" y="13"/>
                    </a:lnTo>
                    <a:lnTo>
                      <a:pt x="12" y="19"/>
                    </a:lnTo>
                    <a:lnTo>
                      <a:pt x="12" y="19"/>
                    </a:lnTo>
                    <a:lnTo>
                      <a:pt x="12" y="19"/>
                    </a:lnTo>
                    <a:lnTo>
                      <a:pt x="12" y="19"/>
                    </a:lnTo>
                    <a:lnTo>
                      <a:pt x="12" y="19"/>
                    </a:lnTo>
                    <a:lnTo>
                      <a:pt x="12" y="19"/>
                    </a:lnTo>
                    <a:lnTo>
                      <a:pt x="12" y="19"/>
                    </a:lnTo>
                    <a:lnTo>
                      <a:pt x="12" y="19"/>
                    </a:lnTo>
                    <a:lnTo>
                      <a:pt x="12" y="25"/>
                    </a:lnTo>
                    <a:lnTo>
                      <a:pt x="12" y="31"/>
                    </a:lnTo>
                    <a:lnTo>
                      <a:pt x="12" y="31"/>
                    </a:lnTo>
                    <a:lnTo>
                      <a:pt x="6" y="31"/>
                    </a:lnTo>
                    <a:lnTo>
                      <a:pt x="6" y="31"/>
                    </a:lnTo>
                    <a:lnTo>
                      <a:pt x="6" y="31"/>
                    </a:lnTo>
                    <a:lnTo>
                      <a:pt x="6" y="38"/>
                    </a:lnTo>
                    <a:lnTo>
                      <a:pt x="6" y="38"/>
                    </a:lnTo>
                    <a:lnTo>
                      <a:pt x="6" y="38"/>
                    </a:lnTo>
                    <a:lnTo>
                      <a:pt x="0" y="44"/>
                    </a:lnTo>
                    <a:lnTo>
                      <a:pt x="0" y="44"/>
                    </a:lnTo>
                    <a:lnTo>
                      <a:pt x="0" y="44"/>
                    </a:lnTo>
                    <a:lnTo>
                      <a:pt x="6" y="44"/>
                    </a:lnTo>
                    <a:lnTo>
                      <a:pt x="6" y="44"/>
                    </a:lnTo>
                    <a:lnTo>
                      <a:pt x="12" y="38"/>
                    </a:lnTo>
                    <a:lnTo>
                      <a:pt x="12" y="38"/>
                    </a:lnTo>
                    <a:lnTo>
                      <a:pt x="12" y="38"/>
                    </a:lnTo>
                    <a:lnTo>
                      <a:pt x="12" y="38"/>
                    </a:lnTo>
                    <a:lnTo>
                      <a:pt x="12" y="38"/>
                    </a:lnTo>
                    <a:lnTo>
                      <a:pt x="19" y="38"/>
                    </a:lnTo>
                    <a:lnTo>
                      <a:pt x="19" y="31"/>
                    </a:lnTo>
                    <a:lnTo>
                      <a:pt x="19" y="31"/>
                    </a:lnTo>
                    <a:lnTo>
                      <a:pt x="19" y="25"/>
                    </a:lnTo>
                    <a:lnTo>
                      <a:pt x="19" y="25"/>
                    </a:lnTo>
                    <a:lnTo>
                      <a:pt x="25" y="19"/>
                    </a:lnTo>
                    <a:lnTo>
                      <a:pt x="25" y="13"/>
                    </a:lnTo>
                    <a:lnTo>
                      <a:pt x="25" y="13"/>
                    </a:lnTo>
                    <a:lnTo>
                      <a:pt x="25" y="13"/>
                    </a:lnTo>
                    <a:lnTo>
                      <a:pt x="25" y="13"/>
                    </a:lnTo>
                  </a:path>
                </a:pathLst>
              </a:custGeom>
              <a:noFill/>
              <a:ln w="0">
                <a:solidFill>
                  <a:srgbClr val="000000"/>
                </a:solidFill>
                <a:prstDash val="solid"/>
                <a:round/>
                <a:headEnd/>
                <a:tailEnd/>
              </a:ln>
            </p:spPr>
            <p:txBody>
              <a:bodyPr/>
              <a:lstStyle/>
              <a:p>
                <a:endParaRPr lang="en-US" dirty="0"/>
              </a:p>
            </p:txBody>
          </p:sp>
          <p:sp>
            <p:nvSpPr>
              <p:cNvPr id="82418" name="Freeform 14834"/>
              <p:cNvSpPr>
                <a:spLocks/>
              </p:cNvSpPr>
              <p:nvPr/>
            </p:nvSpPr>
            <p:spPr bwMode="auto">
              <a:xfrm>
                <a:off x="2472" y="2406"/>
                <a:ext cx="25" cy="31"/>
              </a:xfrm>
              <a:custGeom>
                <a:avLst/>
                <a:gdLst/>
                <a:ahLst/>
                <a:cxnLst>
                  <a:cxn ang="0">
                    <a:pos x="19" y="25"/>
                  </a:cxn>
                  <a:cxn ang="0">
                    <a:pos x="25" y="19"/>
                  </a:cxn>
                  <a:cxn ang="0">
                    <a:pos x="19" y="19"/>
                  </a:cxn>
                  <a:cxn ang="0">
                    <a:pos x="19" y="13"/>
                  </a:cxn>
                  <a:cxn ang="0">
                    <a:pos x="19" y="6"/>
                  </a:cxn>
                  <a:cxn ang="0">
                    <a:pos x="19" y="6"/>
                  </a:cxn>
                  <a:cxn ang="0">
                    <a:pos x="12" y="6"/>
                  </a:cxn>
                  <a:cxn ang="0">
                    <a:pos x="12" y="6"/>
                  </a:cxn>
                  <a:cxn ang="0">
                    <a:pos x="12" y="13"/>
                  </a:cxn>
                  <a:cxn ang="0">
                    <a:pos x="12" y="13"/>
                  </a:cxn>
                  <a:cxn ang="0">
                    <a:pos x="12" y="6"/>
                  </a:cxn>
                  <a:cxn ang="0">
                    <a:pos x="12" y="6"/>
                  </a:cxn>
                  <a:cxn ang="0">
                    <a:pos x="12" y="6"/>
                  </a:cxn>
                  <a:cxn ang="0">
                    <a:pos x="19" y="6"/>
                  </a:cxn>
                  <a:cxn ang="0">
                    <a:pos x="19" y="6"/>
                  </a:cxn>
                  <a:cxn ang="0">
                    <a:pos x="19" y="6"/>
                  </a:cxn>
                  <a:cxn ang="0">
                    <a:pos x="19" y="6"/>
                  </a:cxn>
                  <a:cxn ang="0">
                    <a:pos x="12" y="0"/>
                  </a:cxn>
                  <a:cxn ang="0">
                    <a:pos x="12" y="0"/>
                  </a:cxn>
                  <a:cxn ang="0">
                    <a:pos x="12" y="0"/>
                  </a:cxn>
                  <a:cxn ang="0">
                    <a:pos x="6" y="0"/>
                  </a:cxn>
                  <a:cxn ang="0">
                    <a:pos x="6" y="0"/>
                  </a:cxn>
                  <a:cxn ang="0">
                    <a:pos x="6" y="0"/>
                  </a:cxn>
                  <a:cxn ang="0">
                    <a:pos x="6" y="0"/>
                  </a:cxn>
                  <a:cxn ang="0">
                    <a:pos x="6" y="0"/>
                  </a:cxn>
                  <a:cxn ang="0">
                    <a:pos x="6" y="0"/>
                  </a:cxn>
                  <a:cxn ang="0">
                    <a:pos x="6" y="0"/>
                  </a:cxn>
                  <a:cxn ang="0">
                    <a:pos x="6" y="0"/>
                  </a:cxn>
                  <a:cxn ang="0">
                    <a:pos x="6" y="0"/>
                  </a:cxn>
                  <a:cxn ang="0">
                    <a:pos x="6" y="0"/>
                  </a:cxn>
                  <a:cxn ang="0">
                    <a:pos x="0" y="0"/>
                  </a:cxn>
                  <a:cxn ang="0">
                    <a:pos x="0" y="6"/>
                  </a:cxn>
                  <a:cxn ang="0">
                    <a:pos x="0" y="6"/>
                  </a:cxn>
                  <a:cxn ang="0">
                    <a:pos x="6" y="6"/>
                  </a:cxn>
                  <a:cxn ang="0">
                    <a:pos x="6" y="6"/>
                  </a:cxn>
                  <a:cxn ang="0">
                    <a:pos x="6" y="6"/>
                  </a:cxn>
                  <a:cxn ang="0">
                    <a:pos x="6" y="6"/>
                  </a:cxn>
                  <a:cxn ang="0">
                    <a:pos x="6" y="6"/>
                  </a:cxn>
                  <a:cxn ang="0">
                    <a:pos x="6" y="6"/>
                  </a:cxn>
                  <a:cxn ang="0">
                    <a:pos x="6" y="6"/>
                  </a:cxn>
                  <a:cxn ang="0">
                    <a:pos x="6" y="13"/>
                  </a:cxn>
                  <a:cxn ang="0">
                    <a:pos x="0" y="13"/>
                  </a:cxn>
                  <a:cxn ang="0">
                    <a:pos x="6" y="13"/>
                  </a:cxn>
                  <a:cxn ang="0">
                    <a:pos x="6" y="19"/>
                  </a:cxn>
                  <a:cxn ang="0">
                    <a:pos x="12" y="19"/>
                  </a:cxn>
                  <a:cxn ang="0">
                    <a:pos x="12" y="19"/>
                  </a:cxn>
                  <a:cxn ang="0">
                    <a:pos x="12" y="19"/>
                  </a:cxn>
                  <a:cxn ang="0">
                    <a:pos x="12" y="19"/>
                  </a:cxn>
                  <a:cxn ang="0">
                    <a:pos x="12" y="25"/>
                  </a:cxn>
                  <a:cxn ang="0">
                    <a:pos x="12" y="25"/>
                  </a:cxn>
                  <a:cxn ang="0">
                    <a:pos x="19" y="31"/>
                  </a:cxn>
                  <a:cxn ang="0">
                    <a:pos x="19" y="31"/>
                  </a:cxn>
                  <a:cxn ang="0">
                    <a:pos x="19" y="25"/>
                  </a:cxn>
                  <a:cxn ang="0">
                    <a:pos x="19" y="25"/>
                  </a:cxn>
                </a:cxnLst>
                <a:rect l="0" t="0" r="r" b="b"/>
                <a:pathLst>
                  <a:path w="25" h="31">
                    <a:moveTo>
                      <a:pt x="19" y="25"/>
                    </a:moveTo>
                    <a:lnTo>
                      <a:pt x="19" y="25"/>
                    </a:lnTo>
                    <a:lnTo>
                      <a:pt x="19" y="25"/>
                    </a:lnTo>
                    <a:lnTo>
                      <a:pt x="25" y="19"/>
                    </a:lnTo>
                    <a:lnTo>
                      <a:pt x="25" y="19"/>
                    </a:lnTo>
                    <a:lnTo>
                      <a:pt x="19" y="19"/>
                    </a:lnTo>
                    <a:lnTo>
                      <a:pt x="25" y="13"/>
                    </a:lnTo>
                    <a:lnTo>
                      <a:pt x="19" y="13"/>
                    </a:lnTo>
                    <a:lnTo>
                      <a:pt x="19" y="6"/>
                    </a:lnTo>
                    <a:lnTo>
                      <a:pt x="19" y="6"/>
                    </a:lnTo>
                    <a:lnTo>
                      <a:pt x="19" y="6"/>
                    </a:lnTo>
                    <a:lnTo>
                      <a:pt x="19" y="6"/>
                    </a:lnTo>
                    <a:lnTo>
                      <a:pt x="19" y="6"/>
                    </a:lnTo>
                    <a:lnTo>
                      <a:pt x="12" y="6"/>
                    </a:lnTo>
                    <a:lnTo>
                      <a:pt x="12" y="6"/>
                    </a:lnTo>
                    <a:lnTo>
                      <a:pt x="12" y="6"/>
                    </a:lnTo>
                    <a:lnTo>
                      <a:pt x="12" y="6"/>
                    </a:lnTo>
                    <a:lnTo>
                      <a:pt x="12" y="13"/>
                    </a:lnTo>
                    <a:lnTo>
                      <a:pt x="12" y="13"/>
                    </a:lnTo>
                    <a:lnTo>
                      <a:pt x="12" y="13"/>
                    </a:lnTo>
                    <a:lnTo>
                      <a:pt x="12" y="13"/>
                    </a:lnTo>
                    <a:lnTo>
                      <a:pt x="12" y="6"/>
                    </a:lnTo>
                    <a:lnTo>
                      <a:pt x="12" y="6"/>
                    </a:lnTo>
                    <a:lnTo>
                      <a:pt x="12" y="6"/>
                    </a:lnTo>
                    <a:lnTo>
                      <a:pt x="12" y="6"/>
                    </a:lnTo>
                    <a:lnTo>
                      <a:pt x="12" y="6"/>
                    </a:lnTo>
                    <a:lnTo>
                      <a:pt x="12" y="6"/>
                    </a:lnTo>
                    <a:lnTo>
                      <a:pt x="19" y="6"/>
                    </a:lnTo>
                    <a:lnTo>
                      <a:pt x="19" y="6"/>
                    </a:lnTo>
                    <a:lnTo>
                      <a:pt x="19" y="6"/>
                    </a:lnTo>
                    <a:lnTo>
                      <a:pt x="19" y="6"/>
                    </a:lnTo>
                    <a:lnTo>
                      <a:pt x="19" y="6"/>
                    </a:lnTo>
                    <a:lnTo>
                      <a:pt x="19" y="6"/>
                    </a:lnTo>
                    <a:lnTo>
                      <a:pt x="19" y="6"/>
                    </a:lnTo>
                    <a:lnTo>
                      <a:pt x="19" y="0"/>
                    </a:lnTo>
                    <a:lnTo>
                      <a:pt x="12" y="0"/>
                    </a:lnTo>
                    <a:lnTo>
                      <a:pt x="12" y="0"/>
                    </a:lnTo>
                    <a:lnTo>
                      <a:pt x="12" y="0"/>
                    </a:lnTo>
                    <a:lnTo>
                      <a:pt x="12" y="0"/>
                    </a:lnTo>
                    <a:lnTo>
                      <a:pt x="12" y="0"/>
                    </a:lnTo>
                    <a:lnTo>
                      <a:pt x="6" y="0"/>
                    </a:lnTo>
                    <a:lnTo>
                      <a:pt x="6" y="0"/>
                    </a:lnTo>
                    <a:lnTo>
                      <a:pt x="6" y="0"/>
                    </a:lnTo>
                    <a:lnTo>
                      <a:pt x="6" y="0"/>
                    </a:lnTo>
                    <a:lnTo>
                      <a:pt x="6" y="0"/>
                    </a:lnTo>
                    <a:lnTo>
                      <a:pt x="6" y="0"/>
                    </a:lnTo>
                    <a:lnTo>
                      <a:pt x="6" y="0"/>
                    </a:lnTo>
                    <a:lnTo>
                      <a:pt x="6" y="0"/>
                    </a:lnTo>
                    <a:lnTo>
                      <a:pt x="6" y="0"/>
                    </a:lnTo>
                    <a:lnTo>
                      <a:pt x="6" y="0"/>
                    </a:lnTo>
                    <a:lnTo>
                      <a:pt x="6" y="0"/>
                    </a:lnTo>
                    <a:lnTo>
                      <a:pt x="6" y="0"/>
                    </a:lnTo>
                    <a:lnTo>
                      <a:pt x="6" y="0"/>
                    </a:lnTo>
                    <a:lnTo>
                      <a:pt x="6" y="0"/>
                    </a:lnTo>
                    <a:lnTo>
                      <a:pt x="6" y="0"/>
                    </a:lnTo>
                    <a:lnTo>
                      <a:pt x="6" y="0"/>
                    </a:lnTo>
                    <a:lnTo>
                      <a:pt x="6" y="0"/>
                    </a:lnTo>
                    <a:lnTo>
                      <a:pt x="6" y="0"/>
                    </a:lnTo>
                    <a:lnTo>
                      <a:pt x="6" y="0"/>
                    </a:lnTo>
                    <a:lnTo>
                      <a:pt x="6" y="0"/>
                    </a:lnTo>
                    <a:lnTo>
                      <a:pt x="6" y="0"/>
                    </a:lnTo>
                    <a:lnTo>
                      <a:pt x="0" y="0"/>
                    </a:lnTo>
                    <a:lnTo>
                      <a:pt x="0" y="6"/>
                    </a:lnTo>
                    <a:lnTo>
                      <a:pt x="0" y="6"/>
                    </a:lnTo>
                    <a:lnTo>
                      <a:pt x="0" y="6"/>
                    </a:lnTo>
                    <a:lnTo>
                      <a:pt x="0" y="6"/>
                    </a:lnTo>
                    <a:lnTo>
                      <a:pt x="6" y="6"/>
                    </a:lnTo>
                    <a:lnTo>
                      <a:pt x="6" y="6"/>
                    </a:lnTo>
                    <a:lnTo>
                      <a:pt x="6" y="6"/>
                    </a:lnTo>
                    <a:lnTo>
                      <a:pt x="6" y="6"/>
                    </a:lnTo>
                    <a:lnTo>
                      <a:pt x="6" y="6"/>
                    </a:lnTo>
                    <a:lnTo>
                      <a:pt x="6" y="6"/>
                    </a:lnTo>
                    <a:lnTo>
                      <a:pt x="6" y="6"/>
                    </a:lnTo>
                    <a:lnTo>
                      <a:pt x="6" y="6"/>
                    </a:lnTo>
                    <a:lnTo>
                      <a:pt x="6" y="6"/>
                    </a:lnTo>
                    <a:lnTo>
                      <a:pt x="6" y="6"/>
                    </a:lnTo>
                    <a:lnTo>
                      <a:pt x="6" y="6"/>
                    </a:lnTo>
                    <a:lnTo>
                      <a:pt x="6" y="6"/>
                    </a:lnTo>
                    <a:lnTo>
                      <a:pt x="0" y="6"/>
                    </a:lnTo>
                    <a:lnTo>
                      <a:pt x="6" y="6"/>
                    </a:lnTo>
                    <a:lnTo>
                      <a:pt x="6" y="6"/>
                    </a:lnTo>
                    <a:lnTo>
                      <a:pt x="6" y="13"/>
                    </a:lnTo>
                    <a:lnTo>
                      <a:pt x="0" y="13"/>
                    </a:lnTo>
                    <a:lnTo>
                      <a:pt x="0" y="13"/>
                    </a:lnTo>
                    <a:lnTo>
                      <a:pt x="6" y="13"/>
                    </a:lnTo>
                    <a:lnTo>
                      <a:pt x="6" y="13"/>
                    </a:lnTo>
                    <a:lnTo>
                      <a:pt x="6" y="19"/>
                    </a:lnTo>
                    <a:lnTo>
                      <a:pt x="6" y="19"/>
                    </a:lnTo>
                    <a:lnTo>
                      <a:pt x="6" y="19"/>
                    </a:lnTo>
                    <a:lnTo>
                      <a:pt x="12" y="19"/>
                    </a:lnTo>
                    <a:lnTo>
                      <a:pt x="12" y="19"/>
                    </a:lnTo>
                    <a:lnTo>
                      <a:pt x="12" y="19"/>
                    </a:lnTo>
                    <a:lnTo>
                      <a:pt x="12" y="19"/>
                    </a:lnTo>
                    <a:lnTo>
                      <a:pt x="12" y="19"/>
                    </a:lnTo>
                    <a:lnTo>
                      <a:pt x="12" y="19"/>
                    </a:lnTo>
                    <a:lnTo>
                      <a:pt x="12" y="19"/>
                    </a:lnTo>
                    <a:lnTo>
                      <a:pt x="12" y="19"/>
                    </a:lnTo>
                    <a:lnTo>
                      <a:pt x="12" y="25"/>
                    </a:lnTo>
                    <a:lnTo>
                      <a:pt x="12" y="25"/>
                    </a:lnTo>
                    <a:lnTo>
                      <a:pt x="12" y="25"/>
                    </a:lnTo>
                    <a:lnTo>
                      <a:pt x="19" y="25"/>
                    </a:lnTo>
                    <a:lnTo>
                      <a:pt x="19" y="31"/>
                    </a:lnTo>
                    <a:lnTo>
                      <a:pt x="19" y="31"/>
                    </a:lnTo>
                    <a:lnTo>
                      <a:pt x="19" y="31"/>
                    </a:lnTo>
                    <a:lnTo>
                      <a:pt x="19" y="31"/>
                    </a:lnTo>
                    <a:lnTo>
                      <a:pt x="19" y="25"/>
                    </a:lnTo>
                    <a:lnTo>
                      <a:pt x="19" y="25"/>
                    </a:lnTo>
                    <a:lnTo>
                      <a:pt x="19" y="25"/>
                    </a:lnTo>
                  </a:path>
                </a:pathLst>
              </a:custGeom>
              <a:noFill/>
              <a:ln w="0">
                <a:solidFill>
                  <a:srgbClr val="000000"/>
                </a:solidFill>
                <a:prstDash val="solid"/>
                <a:round/>
                <a:headEnd/>
                <a:tailEnd/>
              </a:ln>
            </p:spPr>
            <p:txBody>
              <a:bodyPr/>
              <a:lstStyle/>
              <a:p>
                <a:endParaRPr lang="en-US" dirty="0"/>
              </a:p>
            </p:txBody>
          </p:sp>
          <p:sp>
            <p:nvSpPr>
              <p:cNvPr id="82419" name="Freeform 14835"/>
              <p:cNvSpPr>
                <a:spLocks/>
              </p:cNvSpPr>
              <p:nvPr/>
            </p:nvSpPr>
            <p:spPr bwMode="auto">
              <a:xfrm>
                <a:off x="1969" y="3362"/>
                <a:ext cx="37" cy="25"/>
              </a:xfrm>
              <a:custGeom>
                <a:avLst/>
                <a:gdLst/>
                <a:ahLst/>
                <a:cxnLst>
                  <a:cxn ang="0">
                    <a:pos x="12" y="19"/>
                  </a:cxn>
                  <a:cxn ang="0">
                    <a:pos x="12" y="19"/>
                  </a:cxn>
                  <a:cxn ang="0">
                    <a:pos x="12" y="19"/>
                  </a:cxn>
                  <a:cxn ang="0">
                    <a:pos x="12" y="19"/>
                  </a:cxn>
                  <a:cxn ang="0">
                    <a:pos x="12" y="19"/>
                  </a:cxn>
                  <a:cxn ang="0">
                    <a:pos x="12" y="19"/>
                  </a:cxn>
                  <a:cxn ang="0">
                    <a:pos x="18" y="19"/>
                  </a:cxn>
                  <a:cxn ang="0">
                    <a:pos x="18" y="19"/>
                  </a:cxn>
                  <a:cxn ang="0">
                    <a:pos x="25" y="13"/>
                  </a:cxn>
                  <a:cxn ang="0">
                    <a:pos x="31" y="13"/>
                  </a:cxn>
                  <a:cxn ang="0">
                    <a:pos x="31" y="13"/>
                  </a:cxn>
                  <a:cxn ang="0">
                    <a:pos x="37" y="6"/>
                  </a:cxn>
                  <a:cxn ang="0">
                    <a:pos x="37" y="6"/>
                  </a:cxn>
                  <a:cxn ang="0">
                    <a:pos x="31" y="6"/>
                  </a:cxn>
                  <a:cxn ang="0">
                    <a:pos x="25" y="6"/>
                  </a:cxn>
                  <a:cxn ang="0">
                    <a:pos x="18" y="6"/>
                  </a:cxn>
                  <a:cxn ang="0">
                    <a:pos x="12" y="6"/>
                  </a:cxn>
                  <a:cxn ang="0">
                    <a:pos x="6" y="0"/>
                  </a:cxn>
                  <a:cxn ang="0">
                    <a:pos x="0" y="6"/>
                  </a:cxn>
                  <a:cxn ang="0">
                    <a:pos x="0" y="6"/>
                  </a:cxn>
                  <a:cxn ang="0">
                    <a:pos x="0" y="13"/>
                  </a:cxn>
                  <a:cxn ang="0">
                    <a:pos x="0" y="13"/>
                  </a:cxn>
                  <a:cxn ang="0">
                    <a:pos x="0" y="19"/>
                  </a:cxn>
                  <a:cxn ang="0">
                    <a:pos x="6" y="19"/>
                  </a:cxn>
                  <a:cxn ang="0">
                    <a:pos x="12" y="25"/>
                  </a:cxn>
                  <a:cxn ang="0">
                    <a:pos x="12" y="25"/>
                  </a:cxn>
                  <a:cxn ang="0">
                    <a:pos x="12" y="19"/>
                  </a:cxn>
                  <a:cxn ang="0">
                    <a:pos x="6" y="19"/>
                  </a:cxn>
                  <a:cxn ang="0">
                    <a:pos x="6" y="19"/>
                  </a:cxn>
                  <a:cxn ang="0">
                    <a:pos x="0" y="13"/>
                  </a:cxn>
                  <a:cxn ang="0">
                    <a:pos x="6" y="13"/>
                  </a:cxn>
                  <a:cxn ang="0">
                    <a:pos x="6" y="13"/>
                  </a:cxn>
                  <a:cxn ang="0">
                    <a:pos x="6" y="13"/>
                  </a:cxn>
                  <a:cxn ang="0">
                    <a:pos x="6" y="13"/>
                  </a:cxn>
                  <a:cxn ang="0">
                    <a:pos x="12" y="13"/>
                  </a:cxn>
                  <a:cxn ang="0">
                    <a:pos x="12" y="13"/>
                  </a:cxn>
                  <a:cxn ang="0">
                    <a:pos x="12" y="13"/>
                  </a:cxn>
                  <a:cxn ang="0">
                    <a:pos x="12" y="19"/>
                  </a:cxn>
                  <a:cxn ang="0">
                    <a:pos x="18" y="19"/>
                  </a:cxn>
                </a:cxnLst>
                <a:rect l="0" t="0" r="r" b="b"/>
                <a:pathLst>
                  <a:path w="37" h="25">
                    <a:moveTo>
                      <a:pt x="18" y="19"/>
                    </a:moveTo>
                    <a:lnTo>
                      <a:pt x="12" y="19"/>
                    </a:lnTo>
                    <a:lnTo>
                      <a:pt x="12" y="19"/>
                    </a:lnTo>
                    <a:lnTo>
                      <a:pt x="12" y="19"/>
                    </a:lnTo>
                    <a:lnTo>
                      <a:pt x="12" y="19"/>
                    </a:lnTo>
                    <a:lnTo>
                      <a:pt x="12" y="19"/>
                    </a:lnTo>
                    <a:lnTo>
                      <a:pt x="12" y="19"/>
                    </a:lnTo>
                    <a:lnTo>
                      <a:pt x="12" y="19"/>
                    </a:lnTo>
                    <a:lnTo>
                      <a:pt x="12" y="19"/>
                    </a:lnTo>
                    <a:lnTo>
                      <a:pt x="12" y="19"/>
                    </a:lnTo>
                    <a:lnTo>
                      <a:pt x="12" y="19"/>
                    </a:lnTo>
                    <a:lnTo>
                      <a:pt x="12" y="19"/>
                    </a:lnTo>
                    <a:lnTo>
                      <a:pt x="18" y="19"/>
                    </a:lnTo>
                    <a:lnTo>
                      <a:pt x="18" y="19"/>
                    </a:lnTo>
                    <a:lnTo>
                      <a:pt x="18" y="19"/>
                    </a:lnTo>
                    <a:lnTo>
                      <a:pt x="18" y="19"/>
                    </a:lnTo>
                    <a:lnTo>
                      <a:pt x="25" y="19"/>
                    </a:lnTo>
                    <a:lnTo>
                      <a:pt x="25" y="13"/>
                    </a:lnTo>
                    <a:lnTo>
                      <a:pt x="25" y="13"/>
                    </a:lnTo>
                    <a:lnTo>
                      <a:pt x="31" y="13"/>
                    </a:lnTo>
                    <a:lnTo>
                      <a:pt x="31" y="13"/>
                    </a:lnTo>
                    <a:lnTo>
                      <a:pt x="31" y="13"/>
                    </a:lnTo>
                    <a:lnTo>
                      <a:pt x="37" y="6"/>
                    </a:lnTo>
                    <a:lnTo>
                      <a:pt x="37" y="6"/>
                    </a:lnTo>
                    <a:lnTo>
                      <a:pt x="37" y="6"/>
                    </a:lnTo>
                    <a:lnTo>
                      <a:pt x="37" y="6"/>
                    </a:lnTo>
                    <a:lnTo>
                      <a:pt x="31" y="6"/>
                    </a:lnTo>
                    <a:lnTo>
                      <a:pt x="31" y="6"/>
                    </a:lnTo>
                    <a:lnTo>
                      <a:pt x="31" y="6"/>
                    </a:lnTo>
                    <a:lnTo>
                      <a:pt x="25" y="6"/>
                    </a:lnTo>
                    <a:lnTo>
                      <a:pt x="25" y="6"/>
                    </a:lnTo>
                    <a:lnTo>
                      <a:pt x="18" y="6"/>
                    </a:lnTo>
                    <a:lnTo>
                      <a:pt x="18" y="6"/>
                    </a:lnTo>
                    <a:lnTo>
                      <a:pt x="12" y="6"/>
                    </a:lnTo>
                    <a:lnTo>
                      <a:pt x="6" y="6"/>
                    </a:lnTo>
                    <a:lnTo>
                      <a:pt x="6" y="0"/>
                    </a:lnTo>
                    <a:lnTo>
                      <a:pt x="0" y="6"/>
                    </a:lnTo>
                    <a:lnTo>
                      <a:pt x="0" y="6"/>
                    </a:lnTo>
                    <a:lnTo>
                      <a:pt x="0" y="6"/>
                    </a:lnTo>
                    <a:lnTo>
                      <a:pt x="0" y="6"/>
                    </a:lnTo>
                    <a:lnTo>
                      <a:pt x="0" y="6"/>
                    </a:lnTo>
                    <a:lnTo>
                      <a:pt x="0" y="13"/>
                    </a:lnTo>
                    <a:lnTo>
                      <a:pt x="0" y="13"/>
                    </a:lnTo>
                    <a:lnTo>
                      <a:pt x="0" y="13"/>
                    </a:lnTo>
                    <a:lnTo>
                      <a:pt x="0" y="13"/>
                    </a:lnTo>
                    <a:lnTo>
                      <a:pt x="0" y="19"/>
                    </a:lnTo>
                    <a:lnTo>
                      <a:pt x="6" y="19"/>
                    </a:lnTo>
                    <a:lnTo>
                      <a:pt x="6" y="19"/>
                    </a:lnTo>
                    <a:lnTo>
                      <a:pt x="12" y="25"/>
                    </a:lnTo>
                    <a:lnTo>
                      <a:pt x="12" y="25"/>
                    </a:lnTo>
                    <a:lnTo>
                      <a:pt x="12" y="25"/>
                    </a:lnTo>
                    <a:lnTo>
                      <a:pt x="12" y="25"/>
                    </a:lnTo>
                    <a:lnTo>
                      <a:pt x="12" y="25"/>
                    </a:lnTo>
                    <a:lnTo>
                      <a:pt x="12" y="19"/>
                    </a:lnTo>
                    <a:lnTo>
                      <a:pt x="12" y="19"/>
                    </a:lnTo>
                    <a:lnTo>
                      <a:pt x="6" y="19"/>
                    </a:lnTo>
                    <a:lnTo>
                      <a:pt x="6" y="19"/>
                    </a:lnTo>
                    <a:lnTo>
                      <a:pt x="6" y="19"/>
                    </a:lnTo>
                    <a:lnTo>
                      <a:pt x="6" y="19"/>
                    </a:lnTo>
                    <a:lnTo>
                      <a:pt x="0" y="13"/>
                    </a:lnTo>
                    <a:lnTo>
                      <a:pt x="0" y="13"/>
                    </a:lnTo>
                    <a:lnTo>
                      <a:pt x="6" y="13"/>
                    </a:lnTo>
                    <a:lnTo>
                      <a:pt x="6" y="13"/>
                    </a:lnTo>
                    <a:lnTo>
                      <a:pt x="6" y="13"/>
                    </a:lnTo>
                    <a:lnTo>
                      <a:pt x="6" y="13"/>
                    </a:lnTo>
                    <a:lnTo>
                      <a:pt x="6" y="13"/>
                    </a:lnTo>
                    <a:lnTo>
                      <a:pt x="6" y="13"/>
                    </a:lnTo>
                    <a:lnTo>
                      <a:pt x="6" y="13"/>
                    </a:lnTo>
                    <a:lnTo>
                      <a:pt x="12" y="13"/>
                    </a:lnTo>
                    <a:lnTo>
                      <a:pt x="12" y="13"/>
                    </a:lnTo>
                    <a:lnTo>
                      <a:pt x="12" y="13"/>
                    </a:lnTo>
                    <a:lnTo>
                      <a:pt x="12" y="13"/>
                    </a:lnTo>
                    <a:lnTo>
                      <a:pt x="12" y="13"/>
                    </a:lnTo>
                    <a:lnTo>
                      <a:pt x="12" y="13"/>
                    </a:lnTo>
                    <a:lnTo>
                      <a:pt x="12" y="19"/>
                    </a:lnTo>
                    <a:lnTo>
                      <a:pt x="12" y="19"/>
                    </a:lnTo>
                    <a:lnTo>
                      <a:pt x="18" y="19"/>
                    </a:lnTo>
                    <a:lnTo>
                      <a:pt x="18" y="19"/>
                    </a:lnTo>
                    <a:lnTo>
                      <a:pt x="18" y="19"/>
                    </a:lnTo>
                  </a:path>
                </a:pathLst>
              </a:custGeom>
              <a:noFill/>
              <a:ln w="0">
                <a:solidFill>
                  <a:srgbClr val="000000"/>
                </a:solidFill>
                <a:prstDash val="solid"/>
                <a:round/>
                <a:headEnd/>
                <a:tailEnd/>
              </a:ln>
            </p:spPr>
            <p:txBody>
              <a:bodyPr/>
              <a:lstStyle/>
              <a:p>
                <a:endParaRPr lang="en-US" dirty="0"/>
              </a:p>
            </p:txBody>
          </p:sp>
          <p:sp>
            <p:nvSpPr>
              <p:cNvPr id="82420" name="Freeform 14836"/>
              <p:cNvSpPr>
                <a:spLocks/>
              </p:cNvSpPr>
              <p:nvPr/>
            </p:nvSpPr>
            <p:spPr bwMode="auto">
              <a:xfrm>
                <a:off x="1616" y="2909"/>
                <a:ext cx="32" cy="57"/>
              </a:xfrm>
              <a:custGeom>
                <a:avLst/>
                <a:gdLst/>
                <a:ahLst/>
                <a:cxnLst>
                  <a:cxn ang="0">
                    <a:pos x="0" y="44"/>
                  </a:cxn>
                  <a:cxn ang="0">
                    <a:pos x="13" y="44"/>
                  </a:cxn>
                  <a:cxn ang="0">
                    <a:pos x="19" y="44"/>
                  </a:cxn>
                  <a:cxn ang="0">
                    <a:pos x="26" y="51"/>
                  </a:cxn>
                  <a:cxn ang="0">
                    <a:pos x="26" y="57"/>
                  </a:cxn>
                  <a:cxn ang="0">
                    <a:pos x="26" y="44"/>
                  </a:cxn>
                  <a:cxn ang="0">
                    <a:pos x="26" y="44"/>
                  </a:cxn>
                  <a:cxn ang="0">
                    <a:pos x="19" y="44"/>
                  </a:cxn>
                  <a:cxn ang="0">
                    <a:pos x="19" y="38"/>
                  </a:cxn>
                  <a:cxn ang="0">
                    <a:pos x="13" y="44"/>
                  </a:cxn>
                  <a:cxn ang="0">
                    <a:pos x="13" y="44"/>
                  </a:cxn>
                  <a:cxn ang="0">
                    <a:pos x="13" y="44"/>
                  </a:cxn>
                  <a:cxn ang="0">
                    <a:pos x="7" y="44"/>
                  </a:cxn>
                  <a:cxn ang="0">
                    <a:pos x="13" y="38"/>
                  </a:cxn>
                  <a:cxn ang="0">
                    <a:pos x="13" y="38"/>
                  </a:cxn>
                  <a:cxn ang="0">
                    <a:pos x="13" y="44"/>
                  </a:cxn>
                  <a:cxn ang="0">
                    <a:pos x="13" y="38"/>
                  </a:cxn>
                  <a:cxn ang="0">
                    <a:pos x="19" y="38"/>
                  </a:cxn>
                  <a:cxn ang="0">
                    <a:pos x="19" y="38"/>
                  </a:cxn>
                  <a:cxn ang="0">
                    <a:pos x="19" y="38"/>
                  </a:cxn>
                  <a:cxn ang="0">
                    <a:pos x="19" y="32"/>
                  </a:cxn>
                  <a:cxn ang="0">
                    <a:pos x="26" y="32"/>
                  </a:cxn>
                  <a:cxn ang="0">
                    <a:pos x="26" y="25"/>
                  </a:cxn>
                  <a:cxn ang="0">
                    <a:pos x="26" y="19"/>
                  </a:cxn>
                  <a:cxn ang="0">
                    <a:pos x="32" y="19"/>
                  </a:cxn>
                  <a:cxn ang="0">
                    <a:pos x="32" y="19"/>
                  </a:cxn>
                  <a:cxn ang="0">
                    <a:pos x="32" y="19"/>
                  </a:cxn>
                  <a:cxn ang="0">
                    <a:pos x="26" y="13"/>
                  </a:cxn>
                  <a:cxn ang="0">
                    <a:pos x="32" y="6"/>
                  </a:cxn>
                  <a:cxn ang="0">
                    <a:pos x="32" y="6"/>
                  </a:cxn>
                  <a:cxn ang="0">
                    <a:pos x="32" y="0"/>
                  </a:cxn>
                  <a:cxn ang="0">
                    <a:pos x="32" y="0"/>
                  </a:cxn>
                  <a:cxn ang="0">
                    <a:pos x="26" y="0"/>
                  </a:cxn>
                  <a:cxn ang="0">
                    <a:pos x="26" y="6"/>
                  </a:cxn>
                  <a:cxn ang="0">
                    <a:pos x="26" y="6"/>
                  </a:cxn>
                  <a:cxn ang="0">
                    <a:pos x="26" y="6"/>
                  </a:cxn>
                  <a:cxn ang="0">
                    <a:pos x="19" y="13"/>
                  </a:cxn>
                  <a:cxn ang="0">
                    <a:pos x="19" y="19"/>
                  </a:cxn>
                  <a:cxn ang="0">
                    <a:pos x="26" y="13"/>
                  </a:cxn>
                  <a:cxn ang="0">
                    <a:pos x="26" y="13"/>
                  </a:cxn>
                  <a:cxn ang="0">
                    <a:pos x="26" y="19"/>
                  </a:cxn>
                  <a:cxn ang="0">
                    <a:pos x="19" y="19"/>
                  </a:cxn>
                  <a:cxn ang="0">
                    <a:pos x="19" y="25"/>
                  </a:cxn>
                  <a:cxn ang="0">
                    <a:pos x="19" y="25"/>
                  </a:cxn>
                  <a:cxn ang="0">
                    <a:pos x="13" y="32"/>
                  </a:cxn>
                  <a:cxn ang="0">
                    <a:pos x="13" y="32"/>
                  </a:cxn>
                  <a:cxn ang="0">
                    <a:pos x="13" y="32"/>
                  </a:cxn>
                  <a:cxn ang="0">
                    <a:pos x="13" y="38"/>
                  </a:cxn>
                  <a:cxn ang="0">
                    <a:pos x="13" y="38"/>
                  </a:cxn>
                  <a:cxn ang="0">
                    <a:pos x="13" y="38"/>
                  </a:cxn>
                  <a:cxn ang="0">
                    <a:pos x="7" y="38"/>
                  </a:cxn>
                  <a:cxn ang="0">
                    <a:pos x="7" y="44"/>
                  </a:cxn>
                  <a:cxn ang="0">
                    <a:pos x="7" y="44"/>
                  </a:cxn>
                  <a:cxn ang="0">
                    <a:pos x="0" y="44"/>
                  </a:cxn>
                  <a:cxn ang="0">
                    <a:pos x="0" y="44"/>
                  </a:cxn>
                </a:cxnLst>
                <a:rect l="0" t="0" r="r" b="b"/>
                <a:pathLst>
                  <a:path w="32" h="57">
                    <a:moveTo>
                      <a:pt x="0" y="44"/>
                    </a:moveTo>
                    <a:lnTo>
                      <a:pt x="0" y="44"/>
                    </a:lnTo>
                    <a:lnTo>
                      <a:pt x="7" y="44"/>
                    </a:lnTo>
                    <a:lnTo>
                      <a:pt x="13" y="44"/>
                    </a:lnTo>
                    <a:lnTo>
                      <a:pt x="13" y="44"/>
                    </a:lnTo>
                    <a:lnTo>
                      <a:pt x="19" y="44"/>
                    </a:lnTo>
                    <a:lnTo>
                      <a:pt x="19" y="44"/>
                    </a:lnTo>
                    <a:lnTo>
                      <a:pt x="26" y="51"/>
                    </a:lnTo>
                    <a:lnTo>
                      <a:pt x="26" y="51"/>
                    </a:lnTo>
                    <a:lnTo>
                      <a:pt x="26" y="57"/>
                    </a:lnTo>
                    <a:lnTo>
                      <a:pt x="32" y="51"/>
                    </a:lnTo>
                    <a:lnTo>
                      <a:pt x="26" y="44"/>
                    </a:lnTo>
                    <a:lnTo>
                      <a:pt x="26" y="44"/>
                    </a:lnTo>
                    <a:lnTo>
                      <a:pt x="26" y="44"/>
                    </a:lnTo>
                    <a:lnTo>
                      <a:pt x="19" y="44"/>
                    </a:lnTo>
                    <a:lnTo>
                      <a:pt x="19" y="44"/>
                    </a:lnTo>
                    <a:lnTo>
                      <a:pt x="19" y="38"/>
                    </a:lnTo>
                    <a:lnTo>
                      <a:pt x="19" y="38"/>
                    </a:lnTo>
                    <a:lnTo>
                      <a:pt x="13" y="38"/>
                    </a:lnTo>
                    <a:lnTo>
                      <a:pt x="13" y="44"/>
                    </a:lnTo>
                    <a:lnTo>
                      <a:pt x="13" y="44"/>
                    </a:lnTo>
                    <a:lnTo>
                      <a:pt x="13" y="44"/>
                    </a:lnTo>
                    <a:lnTo>
                      <a:pt x="13" y="44"/>
                    </a:lnTo>
                    <a:lnTo>
                      <a:pt x="13" y="44"/>
                    </a:lnTo>
                    <a:lnTo>
                      <a:pt x="13" y="44"/>
                    </a:lnTo>
                    <a:lnTo>
                      <a:pt x="7" y="44"/>
                    </a:lnTo>
                    <a:lnTo>
                      <a:pt x="7" y="44"/>
                    </a:lnTo>
                    <a:lnTo>
                      <a:pt x="13" y="38"/>
                    </a:lnTo>
                    <a:lnTo>
                      <a:pt x="13" y="38"/>
                    </a:lnTo>
                    <a:lnTo>
                      <a:pt x="13" y="38"/>
                    </a:lnTo>
                    <a:lnTo>
                      <a:pt x="13" y="38"/>
                    </a:lnTo>
                    <a:lnTo>
                      <a:pt x="13" y="44"/>
                    </a:lnTo>
                    <a:lnTo>
                      <a:pt x="13" y="44"/>
                    </a:lnTo>
                    <a:lnTo>
                      <a:pt x="13" y="38"/>
                    </a:lnTo>
                    <a:lnTo>
                      <a:pt x="19" y="38"/>
                    </a:lnTo>
                    <a:lnTo>
                      <a:pt x="19" y="38"/>
                    </a:lnTo>
                    <a:lnTo>
                      <a:pt x="19" y="38"/>
                    </a:lnTo>
                    <a:lnTo>
                      <a:pt x="19" y="38"/>
                    </a:lnTo>
                    <a:lnTo>
                      <a:pt x="19" y="38"/>
                    </a:lnTo>
                    <a:lnTo>
                      <a:pt x="19" y="38"/>
                    </a:lnTo>
                    <a:lnTo>
                      <a:pt x="19" y="32"/>
                    </a:lnTo>
                    <a:lnTo>
                      <a:pt x="19" y="32"/>
                    </a:lnTo>
                    <a:lnTo>
                      <a:pt x="26" y="32"/>
                    </a:lnTo>
                    <a:lnTo>
                      <a:pt x="26" y="32"/>
                    </a:lnTo>
                    <a:lnTo>
                      <a:pt x="26" y="25"/>
                    </a:lnTo>
                    <a:lnTo>
                      <a:pt x="26" y="25"/>
                    </a:lnTo>
                    <a:lnTo>
                      <a:pt x="26" y="25"/>
                    </a:lnTo>
                    <a:lnTo>
                      <a:pt x="26" y="19"/>
                    </a:lnTo>
                    <a:lnTo>
                      <a:pt x="26" y="19"/>
                    </a:lnTo>
                    <a:lnTo>
                      <a:pt x="32" y="19"/>
                    </a:lnTo>
                    <a:lnTo>
                      <a:pt x="32" y="19"/>
                    </a:lnTo>
                    <a:lnTo>
                      <a:pt x="32" y="19"/>
                    </a:lnTo>
                    <a:lnTo>
                      <a:pt x="32" y="19"/>
                    </a:lnTo>
                    <a:lnTo>
                      <a:pt x="32" y="19"/>
                    </a:lnTo>
                    <a:lnTo>
                      <a:pt x="32" y="13"/>
                    </a:lnTo>
                    <a:lnTo>
                      <a:pt x="26" y="13"/>
                    </a:lnTo>
                    <a:lnTo>
                      <a:pt x="26" y="6"/>
                    </a:lnTo>
                    <a:lnTo>
                      <a:pt x="32" y="6"/>
                    </a:lnTo>
                    <a:lnTo>
                      <a:pt x="32" y="6"/>
                    </a:lnTo>
                    <a:lnTo>
                      <a:pt x="32" y="6"/>
                    </a:lnTo>
                    <a:lnTo>
                      <a:pt x="32" y="0"/>
                    </a:lnTo>
                    <a:lnTo>
                      <a:pt x="32" y="0"/>
                    </a:lnTo>
                    <a:lnTo>
                      <a:pt x="32" y="0"/>
                    </a:lnTo>
                    <a:lnTo>
                      <a:pt x="32" y="0"/>
                    </a:lnTo>
                    <a:lnTo>
                      <a:pt x="26" y="0"/>
                    </a:lnTo>
                    <a:lnTo>
                      <a:pt x="26" y="0"/>
                    </a:lnTo>
                    <a:lnTo>
                      <a:pt x="26" y="6"/>
                    </a:lnTo>
                    <a:lnTo>
                      <a:pt x="26" y="6"/>
                    </a:lnTo>
                    <a:lnTo>
                      <a:pt x="26" y="6"/>
                    </a:lnTo>
                    <a:lnTo>
                      <a:pt x="26" y="6"/>
                    </a:lnTo>
                    <a:lnTo>
                      <a:pt x="26" y="6"/>
                    </a:lnTo>
                    <a:lnTo>
                      <a:pt x="26" y="6"/>
                    </a:lnTo>
                    <a:lnTo>
                      <a:pt x="19" y="13"/>
                    </a:lnTo>
                    <a:lnTo>
                      <a:pt x="19" y="13"/>
                    </a:lnTo>
                    <a:lnTo>
                      <a:pt x="19" y="19"/>
                    </a:lnTo>
                    <a:lnTo>
                      <a:pt x="19" y="19"/>
                    </a:lnTo>
                    <a:lnTo>
                      <a:pt x="26" y="19"/>
                    </a:lnTo>
                    <a:lnTo>
                      <a:pt x="26" y="13"/>
                    </a:lnTo>
                    <a:lnTo>
                      <a:pt x="26" y="13"/>
                    </a:lnTo>
                    <a:lnTo>
                      <a:pt x="26" y="13"/>
                    </a:lnTo>
                    <a:lnTo>
                      <a:pt x="26" y="19"/>
                    </a:lnTo>
                    <a:lnTo>
                      <a:pt x="26" y="19"/>
                    </a:lnTo>
                    <a:lnTo>
                      <a:pt x="19" y="19"/>
                    </a:lnTo>
                    <a:lnTo>
                      <a:pt x="19" y="19"/>
                    </a:lnTo>
                    <a:lnTo>
                      <a:pt x="19" y="25"/>
                    </a:lnTo>
                    <a:lnTo>
                      <a:pt x="19" y="25"/>
                    </a:lnTo>
                    <a:lnTo>
                      <a:pt x="19" y="25"/>
                    </a:lnTo>
                    <a:lnTo>
                      <a:pt x="19" y="25"/>
                    </a:lnTo>
                    <a:lnTo>
                      <a:pt x="13" y="25"/>
                    </a:lnTo>
                    <a:lnTo>
                      <a:pt x="13" y="32"/>
                    </a:lnTo>
                    <a:lnTo>
                      <a:pt x="13" y="32"/>
                    </a:lnTo>
                    <a:lnTo>
                      <a:pt x="13" y="32"/>
                    </a:lnTo>
                    <a:lnTo>
                      <a:pt x="13" y="32"/>
                    </a:lnTo>
                    <a:lnTo>
                      <a:pt x="13" y="32"/>
                    </a:lnTo>
                    <a:lnTo>
                      <a:pt x="13" y="32"/>
                    </a:lnTo>
                    <a:lnTo>
                      <a:pt x="13" y="38"/>
                    </a:lnTo>
                    <a:lnTo>
                      <a:pt x="13" y="32"/>
                    </a:lnTo>
                    <a:lnTo>
                      <a:pt x="13" y="38"/>
                    </a:lnTo>
                    <a:lnTo>
                      <a:pt x="13" y="38"/>
                    </a:lnTo>
                    <a:lnTo>
                      <a:pt x="13" y="38"/>
                    </a:lnTo>
                    <a:lnTo>
                      <a:pt x="7" y="38"/>
                    </a:lnTo>
                    <a:lnTo>
                      <a:pt x="7" y="38"/>
                    </a:lnTo>
                    <a:lnTo>
                      <a:pt x="7" y="44"/>
                    </a:lnTo>
                    <a:lnTo>
                      <a:pt x="7" y="44"/>
                    </a:lnTo>
                    <a:lnTo>
                      <a:pt x="7" y="44"/>
                    </a:lnTo>
                    <a:lnTo>
                      <a:pt x="7" y="44"/>
                    </a:lnTo>
                    <a:lnTo>
                      <a:pt x="0" y="44"/>
                    </a:lnTo>
                    <a:lnTo>
                      <a:pt x="0" y="44"/>
                    </a:lnTo>
                    <a:lnTo>
                      <a:pt x="0" y="44"/>
                    </a:lnTo>
                    <a:lnTo>
                      <a:pt x="0" y="44"/>
                    </a:lnTo>
                  </a:path>
                </a:pathLst>
              </a:custGeom>
              <a:noFill/>
              <a:ln w="0">
                <a:solidFill>
                  <a:srgbClr val="000000"/>
                </a:solidFill>
                <a:prstDash val="solid"/>
                <a:round/>
                <a:headEnd/>
                <a:tailEnd/>
              </a:ln>
            </p:spPr>
            <p:txBody>
              <a:bodyPr/>
              <a:lstStyle/>
              <a:p>
                <a:endParaRPr lang="en-US" dirty="0"/>
              </a:p>
            </p:txBody>
          </p:sp>
          <p:sp>
            <p:nvSpPr>
              <p:cNvPr id="82421" name="Freeform 14837"/>
              <p:cNvSpPr>
                <a:spLocks/>
              </p:cNvSpPr>
              <p:nvPr/>
            </p:nvSpPr>
            <p:spPr bwMode="auto">
              <a:xfrm>
                <a:off x="2377" y="2255"/>
                <a:ext cx="32" cy="25"/>
              </a:xfrm>
              <a:custGeom>
                <a:avLst/>
                <a:gdLst/>
                <a:ahLst/>
                <a:cxnLst>
                  <a:cxn ang="0">
                    <a:pos x="7" y="6"/>
                  </a:cxn>
                  <a:cxn ang="0">
                    <a:pos x="7" y="6"/>
                  </a:cxn>
                  <a:cxn ang="0">
                    <a:pos x="0" y="6"/>
                  </a:cxn>
                  <a:cxn ang="0">
                    <a:pos x="0" y="6"/>
                  </a:cxn>
                  <a:cxn ang="0">
                    <a:pos x="0" y="6"/>
                  </a:cxn>
                  <a:cxn ang="0">
                    <a:pos x="0" y="6"/>
                  </a:cxn>
                  <a:cxn ang="0">
                    <a:pos x="0" y="6"/>
                  </a:cxn>
                  <a:cxn ang="0">
                    <a:pos x="0" y="6"/>
                  </a:cxn>
                  <a:cxn ang="0">
                    <a:pos x="0" y="13"/>
                  </a:cxn>
                  <a:cxn ang="0">
                    <a:pos x="0" y="13"/>
                  </a:cxn>
                  <a:cxn ang="0">
                    <a:pos x="0" y="19"/>
                  </a:cxn>
                  <a:cxn ang="0">
                    <a:pos x="0" y="19"/>
                  </a:cxn>
                  <a:cxn ang="0">
                    <a:pos x="7" y="19"/>
                  </a:cxn>
                  <a:cxn ang="0">
                    <a:pos x="7" y="19"/>
                  </a:cxn>
                  <a:cxn ang="0">
                    <a:pos x="7" y="19"/>
                  </a:cxn>
                  <a:cxn ang="0">
                    <a:pos x="7" y="19"/>
                  </a:cxn>
                  <a:cxn ang="0">
                    <a:pos x="7" y="19"/>
                  </a:cxn>
                  <a:cxn ang="0">
                    <a:pos x="13" y="25"/>
                  </a:cxn>
                  <a:cxn ang="0">
                    <a:pos x="13" y="19"/>
                  </a:cxn>
                  <a:cxn ang="0">
                    <a:pos x="13" y="25"/>
                  </a:cxn>
                  <a:cxn ang="0">
                    <a:pos x="13" y="19"/>
                  </a:cxn>
                  <a:cxn ang="0">
                    <a:pos x="13" y="19"/>
                  </a:cxn>
                  <a:cxn ang="0">
                    <a:pos x="19" y="19"/>
                  </a:cxn>
                  <a:cxn ang="0">
                    <a:pos x="19" y="19"/>
                  </a:cxn>
                  <a:cxn ang="0">
                    <a:pos x="26" y="19"/>
                  </a:cxn>
                  <a:cxn ang="0">
                    <a:pos x="26" y="19"/>
                  </a:cxn>
                  <a:cxn ang="0">
                    <a:pos x="26" y="19"/>
                  </a:cxn>
                  <a:cxn ang="0">
                    <a:pos x="26" y="19"/>
                  </a:cxn>
                  <a:cxn ang="0">
                    <a:pos x="26" y="25"/>
                  </a:cxn>
                  <a:cxn ang="0">
                    <a:pos x="32" y="25"/>
                  </a:cxn>
                  <a:cxn ang="0">
                    <a:pos x="32" y="25"/>
                  </a:cxn>
                  <a:cxn ang="0">
                    <a:pos x="32" y="25"/>
                  </a:cxn>
                  <a:cxn ang="0">
                    <a:pos x="32" y="25"/>
                  </a:cxn>
                  <a:cxn ang="0">
                    <a:pos x="32" y="25"/>
                  </a:cxn>
                  <a:cxn ang="0">
                    <a:pos x="32" y="19"/>
                  </a:cxn>
                  <a:cxn ang="0">
                    <a:pos x="26" y="19"/>
                  </a:cxn>
                  <a:cxn ang="0">
                    <a:pos x="26" y="19"/>
                  </a:cxn>
                  <a:cxn ang="0">
                    <a:pos x="26" y="19"/>
                  </a:cxn>
                  <a:cxn ang="0">
                    <a:pos x="26" y="19"/>
                  </a:cxn>
                  <a:cxn ang="0">
                    <a:pos x="32" y="13"/>
                  </a:cxn>
                  <a:cxn ang="0">
                    <a:pos x="32" y="13"/>
                  </a:cxn>
                  <a:cxn ang="0">
                    <a:pos x="26" y="13"/>
                  </a:cxn>
                  <a:cxn ang="0">
                    <a:pos x="26" y="13"/>
                  </a:cxn>
                  <a:cxn ang="0">
                    <a:pos x="26" y="13"/>
                  </a:cxn>
                  <a:cxn ang="0">
                    <a:pos x="26" y="13"/>
                  </a:cxn>
                  <a:cxn ang="0">
                    <a:pos x="19" y="13"/>
                  </a:cxn>
                  <a:cxn ang="0">
                    <a:pos x="19" y="13"/>
                  </a:cxn>
                  <a:cxn ang="0">
                    <a:pos x="19" y="13"/>
                  </a:cxn>
                  <a:cxn ang="0">
                    <a:pos x="19" y="13"/>
                  </a:cxn>
                  <a:cxn ang="0">
                    <a:pos x="13" y="6"/>
                  </a:cxn>
                  <a:cxn ang="0">
                    <a:pos x="13" y="6"/>
                  </a:cxn>
                  <a:cxn ang="0">
                    <a:pos x="13" y="6"/>
                  </a:cxn>
                  <a:cxn ang="0">
                    <a:pos x="19" y="6"/>
                  </a:cxn>
                  <a:cxn ang="0">
                    <a:pos x="19" y="6"/>
                  </a:cxn>
                  <a:cxn ang="0">
                    <a:pos x="19" y="6"/>
                  </a:cxn>
                  <a:cxn ang="0">
                    <a:pos x="19" y="6"/>
                  </a:cxn>
                  <a:cxn ang="0">
                    <a:pos x="19" y="6"/>
                  </a:cxn>
                  <a:cxn ang="0">
                    <a:pos x="19" y="6"/>
                  </a:cxn>
                  <a:cxn ang="0">
                    <a:pos x="19" y="6"/>
                  </a:cxn>
                  <a:cxn ang="0">
                    <a:pos x="13" y="0"/>
                  </a:cxn>
                  <a:cxn ang="0">
                    <a:pos x="13" y="0"/>
                  </a:cxn>
                  <a:cxn ang="0">
                    <a:pos x="13" y="6"/>
                  </a:cxn>
                  <a:cxn ang="0">
                    <a:pos x="7" y="6"/>
                  </a:cxn>
                </a:cxnLst>
                <a:rect l="0" t="0" r="r" b="b"/>
                <a:pathLst>
                  <a:path w="32" h="25">
                    <a:moveTo>
                      <a:pt x="7" y="6"/>
                    </a:moveTo>
                    <a:lnTo>
                      <a:pt x="7" y="6"/>
                    </a:lnTo>
                    <a:lnTo>
                      <a:pt x="0" y="6"/>
                    </a:lnTo>
                    <a:lnTo>
                      <a:pt x="0" y="6"/>
                    </a:lnTo>
                    <a:lnTo>
                      <a:pt x="0" y="6"/>
                    </a:lnTo>
                    <a:lnTo>
                      <a:pt x="0" y="6"/>
                    </a:lnTo>
                    <a:lnTo>
                      <a:pt x="0" y="6"/>
                    </a:lnTo>
                    <a:lnTo>
                      <a:pt x="0" y="6"/>
                    </a:lnTo>
                    <a:lnTo>
                      <a:pt x="0" y="13"/>
                    </a:lnTo>
                    <a:lnTo>
                      <a:pt x="0" y="13"/>
                    </a:lnTo>
                    <a:lnTo>
                      <a:pt x="0" y="19"/>
                    </a:lnTo>
                    <a:lnTo>
                      <a:pt x="0" y="19"/>
                    </a:lnTo>
                    <a:lnTo>
                      <a:pt x="7" y="19"/>
                    </a:lnTo>
                    <a:lnTo>
                      <a:pt x="7" y="19"/>
                    </a:lnTo>
                    <a:lnTo>
                      <a:pt x="7" y="19"/>
                    </a:lnTo>
                    <a:lnTo>
                      <a:pt x="7" y="19"/>
                    </a:lnTo>
                    <a:lnTo>
                      <a:pt x="7" y="19"/>
                    </a:lnTo>
                    <a:lnTo>
                      <a:pt x="13" y="25"/>
                    </a:lnTo>
                    <a:lnTo>
                      <a:pt x="13" y="19"/>
                    </a:lnTo>
                    <a:lnTo>
                      <a:pt x="13" y="25"/>
                    </a:lnTo>
                    <a:lnTo>
                      <a:pt x="13" y="19"/>
                    </a:lnTo>
                    <a:lnTo>
                      <a:pt x="13" y="19"/>
                    </a:lnTo>
                    <a:lnTo>
                      <a:pt x="19" y="19"/>
                    </a:lnTo>
                    <a:lnTo>
                      <a:pt x="19" y="19"/>
                    </a:lnTo>
                    <a:lnTo>
                      <a:pt x="26" y="19"/>
                    </a:lnTo>
                    <a:lnTo>
                      <a:pt x="26" y="19"/>
                    </a:lnTo>
                    <a:lnTo>
                      <a:pt x="26" y="19"/>
                    </a:lnTo>
                    <a:lnTo>
                      <a:pt x="26" y="19"/>
                    </a:lnTo>
                    <a:lnTo>
                      <a:pt x="26" y="25"/>
                    </a:lnTo>
                    <a:lnTo>
                      <a:pt x="32" y="25"/>
                    </a:lnTo>
                    <a:lnTo>
                      <a:pt x="32" y="25"/>
                    </a:lnTo>
                    <a:lnTo>
                      <a:pt x="32" y="25"/>
                    </a:lnTo>
                    <a:lnTo>
                      <a:pt x="32" y="25"/>
                    </a:lnTo>
                    <a:lnTo>
                      <a:pt x="32" y="25"/>
                    </a:lnTo>
                    <a:lnTo>
                      <a:pt x="32" y="19"/>
                    </a:lnTo>
                    <a:lnTo>
                      <a:pt x="26" y="19"/>
                    </a:lnTo>
                    <a:lnTo>
                      <a:pt x="26" y="19"/>
                    </a:lnTo>
                    <a:lnTo>
                      <a:pt x="26" y="19"/>
                    </a:lnTo>
                    <a:lnTo>
                      <a:pt x="26" y="19"/>
                    </a:lnTo>
                    <a:lnTo>
                      <a:pt x="32" y="13"/>
                    </a:lnTo>
                    <a:lnTo>
                      <a:pt x="32" y="13"/>
                    </a:lnTo>
                    <a:lnTo>
                      <a:pt x="26" y="13"/>
                    </a:lnTo>
                    <a:lnTo>
                      <a:pt x="26" y="13"/>
                    </a:lnTo>
                    <a:lnTo>
                      <a:pt x="26" y="13"/>
                    </a:lnTo>
                    <a:lnTo>
                      <a:pt x="26" y="13"/>
                    </a:lnTo>
                    <a:lnTo>
                      <a:pt x="19" y="13"/>
                    </a:lnTo>
                    <a:lnTo>
                      <a:pt x="19" y="13"/>
                    </a:lnTo>
                    <a:lnTo>
                      <a:pt x="19" y="13"/>
                    </a:lnTo>
                    <a:lnTo>
                      <a:pt x="19" y="13"/>
                    </a:lnTo>
                    <a:lnTo>
                      <a:pt x="13" y="6"/>
                    </a:lnTo>
                    <a:lnTo>
                      <a:pt x="13" y="6"/>
                    </a:lnTo>
                    <a:lnTo>
                      <a:pt x="13" y="6"/>
                    </a:lnTo>
                    <a:lnTo>
                      <a:pt x="19" y="6"/>
                    </a:lnTo>
                    <a:lnTo>
                      <a:pt x="19" y="6"/>
                    </a:lnTo>
                    <a:lnTo>
                      <a:pt x="19" y="6"/>
                    </a:lnTo>
                    <a:lnTo>
                      <a:pt x="19" y="6"/>
                    </a:lnTo>
                    <a:lnTo>
                      <a:pt x="19" y="6"/>
                    </a:lnTo>
                    <a:lnTo>
                      <a:pt x="19" y="6"/>
                    </a:lnTo>
                    <a:lnTo>
                      <a:pt x="19" y="6"/>
                    </a:lnTo>
                    <a:lnTo>
                      <a:pt x="13" y="0"/>
                    </a:lnTo>
                    <a:lnTo>
                      <a:pt x="13" y="0"/>
                    </a:lnTo>
                    <a:lnTo>
                      <a:pt x="13" y="6"/>
                    </a:lnTo>
                    <a:lnTo>
                      <a:pt x="7" y="6"/>
                    </a:lnTo>
                  </a:path>
                </a:pathLst>
              </a:custGeom>
              <a:noFill/>
              <a:ln w="0">
                <a:solidFill>
                  <a:srgbClr val="000000"/>
                </a:solidFill>
                <a:prstDash val="solid"/>
                <a:round/>
                <a:headEnd/>
                <a:tailEnd/>
              </a:ln>
            </p:spPr>
            <p:txBody>
              <a:bodyPr/>
              <a:lstStyle/>
              <a:p>
                <a:endParaRPr lang="en-US" dirty="0"/>
              </a:p>
            </p:txBody>
          </p:sp>
          <p:sp>
            <p:nvSpPr>
              <p:cNvPr id="82422" name="Freeform 14838"/>
              <p:cNvSpPr>
                <a:spLocks/>
              </p:cNvSpPr>
              <p:nvPr/>
            </p:nvSpPr>
            <p:spPr bwMode="auto">
              <a:xfrm>
                <a:off x="1390" y="3022"/>
                <a:ext cx="38" cy="26"/>
              </a:xfrm>
              <a:custGeom>
                <a:avLst/>
                <a:gdLst/>
                <a:ahLst/>
                <a:cxnLst>
                  <a:cxn ang="0">
                    <a:pos x="38" y="7"/>
                  </a:cxn>
                  <a:cxn ang="0">
                    <a:pos x="38" y="7"/>
                  </a:cxn>
                  <a:cxn ang="0">
                    <a:pos x="38" y="7"/>
                  </a:cxn>
                  <a:cxn ang="0">
                    <a:pos x="38" y="7"/>
                  </a:cxn>
                  <a:cxn ang="0">
                    <a:pos x="38" y="0"/>
                  </a:cxn>
                  <a:cxn ang="0">
                    <a:pos x="38" y="0"/>
                  </a:cxn>
                  <a:cxn ang="0">
                    <a:pos x="31" y="7"/>
                  </a:cxn>
                  <a:cxn ang="0">
                    <a:pos x="31" y="7"/>
                  </a:cxn>
                  <a:cxn ang="0">
                    <a:pos x="25" y="7"/>
                  </a:cxn>
                  <a:cxn ang="0">
                    <a:pos x="25" y="7"/>
                  </a:cxn>
                  <a:cxn ang="0">
                    <a:pos x="25" y="13"/>
                  </a:cxn>
                  <a:cxn ang="0">
                    <a:pos x="19" y="13"/>
                  </a:cxn>
                  <a:cxn ang="0">
                    <a:pos x="19" y="13"/>
                  </a:cxn>
                  <a:cxn ang="0">
                    <a:pos x="13" y="13"/>
                  </a:cxn>
                  <a:cxn ang="0">
                    <a:pos x="13" y="13"/>
                  </a:cxn>
                  <a:cxn ang="0">
                    <a:pos x="13" y="7"/>
                  </a:cxn>
                  <a:cxn ang="0">
                    <a:pos x="6" y="7"/>
                  </a:cxn>
                  <a:cxn ang="0">
                    <a:pos x="6" y="7"/>
                  </a:cxn>
                  <a:cxn ang="0">
                    <a:pos x="0" y="13"/>
                  </a:cxn>
                  <a:cxn ang="0">
                    <a:pos x="6" y="13"/>
                  </a:cxn>
                  <a:cxn ang="0">
                    <a:pos x="6" y="19"/>
                  </a:cxn>
                  <a:cxn ang="0">
                    <a:pos x="6" y="19"/>
                  </a:cxn>
                  <a:cxn ang="0">
                    <a:pos x="6" y="19"/>
                  </a:cxn>
                  <a:cxn ang="0">
                    <a:pos x="6" y="19"/>
                  </a:cxn>
                  <a:cxn ang="0">
                    <a:pos x="13" y="26"/>
                  </a:cxn>
                  <a:cxn ang="0">
                    <a:pos x="13" y="19"/>
                  </a:cxn>
                  <a:cxn ang="0">
                    <a:pos x="13" y="19"/>
                  </a:cxn>
                  <a:cxn ang="0">
                    <a:pos x="19" y="19"/>
                  </a:cxn>
                  <a:cxn ang="0">
                    <a:pos x="19" y="19"/>
                  </a:cxn>
                  <a:cxn ang="0">
                    <a:pos x="19" y="26"/>
                  </a:cxn>
                  <a:cxn ang="0">
                    <a:pos x="19" y="26"/>
                  </a:cxn>
                  <a:cxn ang="0">
                    <a:pos x="19" y="26"/>
                  </a:cxn>
                  <a:cxn ang="0">
                    <a:pos x="19" y="26"/>
                  </a:cxn>
                  <a:cxn ang="0">
                    <a:pos x="25" y="19"/>
                  </a:cxn>
                  <a:cxn ang="0">
                    <a:pos x="25" y="19"/>
                  </a:cxn>
                  <a:cxn ang="0">
                    <a:pos x="31" y="19"/>
                  </a:cxn>
                  <a:cxn ang="0">
                    <a:pos x="31" y="19"/>
                  </a:cxn>
                  <a:cxn ang="0">
                    <a:pos x="31" y="19"/>
                  </a:cxn>
                  <a:cxn ang="0">
                    <a:pos x="38" y="13"/>
                  </a:cxn>
                  <a:cxn ang="0">
                    <a:pos x="38" y="13"/>
                  </a:cxn>
                  <a:cxn ang="0">
                    <a:pos x="38" y="13"/>
                  </a:cxn>
                  <a:cxn ang="0">
                    <a:pos x="38" y="7"/>
                  </a:cxn>
                </a:cxnLst>
                <a:rect l="0" t="0" r="r" b="b"/>
                <a:pathLst>
                  <a:path w="38" h="26">
                    <a:moveTo>
                      <a:pt x="38" y="7"/>
                    </a:moveTo>
                    <a:lnTo>
                      <a:pt x="38" y="7"/>
                    </a:lnTo>
                    <a:lnTo>
                      <a:pt x="38" y="7"/>
                    </a:lnTo>
                    <a:lnTo>
                      <a:pt x="38" y="7"/>
                    </a:lnTo>
                    <a:lnTo>
                      <a:pt x="38" y="7"/>
                    </a:lnTo>
                    <a:lnTo>
                      <a:pt x="38" y="7"/>
                    </a:lnTo>
                    <a:lnTo>
                      <a:pt x="38" y="7"/>
                    </a:lnTo>
                    <a:lnTo>
                      <a:pt x="38" y="7"/>
                    </a:lnTo>
                    <a:lnTo>
                      <a:pt x="38" y="7"/>
                    </a:lnTo>
                    <a:lnTo>
                      <a:pt x="38" y="0"/>
                    </a:lnTo>
                    <a:lnTo>
                      <a:pt x="38" y="0"/>
                    </a:lnTo>
                    <a:lnTo>
                      <a:pt x="38" y="0"/>
                    </a:lnTo>
                    <a:lnTo>
                      <a:pt x="31" y="0"/>
                    </a:lnTo>
                    <a:lnTo>
                      <a:pt x="31" y="7"/>
                    </a:lnTo>
                    <a:lnTo>
                      <a:pt x="31" y="7"/>
                    </a:lnTo>
                    <a:lnTo>
                      <a:pt x="31" y="7"/>
                    </a:lnTo>
                    <a:lnTo>
                      <a:pt x="25" y="7"/>
                    </a:lnTo>
                    <a:lnTo>
                      <a:pt x="25" y="7"/>
                    </a:lnTo>
                    <a:lnTo>
                      <a:pt x="25" y="7"/>
                    </a:lnTo>
                    <a:lnTo>
                      <a:pt x="25" y="7"/>
                    </a:lnTo>
                    <a:lnTo>
                      <a:pt x="25" y="13"/>
                    </a:lnTo>
                    <a:lnTo>
                      <a:pt x="25" y="13"/>
                    </a:lnTo>
                    <a:lnTo>
                      <a:pt x="19" y="13"/>
                    </a:lnTo>
                    <a:lnTo>
                      <a:pt x="19" y="13"/>
                    </a:lnTo>
                    <a:lnTo>
                      <a:pt x="19" y="7"/>
                    </a:lnTo>
                    <a:lnTo>
                      <a:pt x="19" y="13"/>
                    </a:lnTo>
                    <a:lnTo>
                      <a:pt x="13" y="13"/>
                    </a:lnTo>
                    <a:lnTo>
                      <a:pt x="13" y="13"/>
                    </a:lnTo>
                    <a:lnTo>
                      <a:pt x="13" y="13"/>
                    </a:lnTo>
                    <a:lnTo>
                      <a:pt x="13" y="13"/>
                    </a:lnTo>
                    <a:lnTo>
                      <a:pt x="13" y="7"/>
                    </a:lnTo>
                    <a:lnTo>
                      <a:pt x="13" y="7"/>
                    </a:lnTo>
                    <a:lnTo>
                      <a:pt x="6" y="7"/>
                    </a:lnTo>
                    <a:lnTo>
                      <a:pt x="6" y="7"/>
                    </a:lnTo>
                    <a:lnTo>
                      <a:pt x="6" y="7"/>
                    </a:lnTo>
                    <a:lnTo>
                      <a:pt x="6" y="7"/>
                    </a:lnTo>
                    <a:lnTo>
                      <a:pt x="0" y="13"/>
                    </a:lnTo>
                    <a:lnTo>
                      <a:pt x="0" y="13"/>
                    </a:lnTo>
                    <a:lnTo>
                      <a:pt x="0" y="13"/>
                    </a:lnTo>
                    <a:lnTo>
                      <a:pt x="6" y="13"/>
                    </a:lnTo>
                    <a:lnTo>
                      <a:pt x="6" y="13"/>
                    </a:lnTo>
                    <a:lnTo>
                      <a:pt x="6" y="19"/>
                    </a:lnTo>
                    <a:lnTo>
                      <a:pt x="6" y="19"/>
                    </a:lnTo>
                    <a:lnTo>
                      <a:pt x="6" y="19"/>
                    </a:lnTo>
                    <a:lnTo>
                      <a:pt x="6" y="19"/>
                    </a:lnTo>
                    <a:lnTo>
                      <a:pt x="6" y="19"/>
                    </a:lnTo>
                    <a:lnTo>
                      <a:pt x="6" y="19"/>
                    </a:lnTo>
                    <a:lnTo>
                      <a:pt x="6" y="19"/>
                    </a:lnTo>
                    <a:lnTo>
                      <a:pt x="13" y="26"/>
                    </a:lnTo>
                    <a:lnTo>
                      <a:pt x="13" y="26"/>
                    </a:lnTo>
                    <a:lnTo>
                      <a:pt x="13" y="19"/>
                    </a:lnTo>
                    <a:lnTo>
                      <a:pt x="13" y="19"/>
                    </a:lnTo>
                    <a:lnTo>
                      <a:pt x="13" y="19"/>
                    </a:lnTo>
                    <a:lnTo>
                      <a:pt x="13" y="19"/>
                    </a:lnTo>
                    <a:lnTo>
                      <a:pt x="13" y="19"/>
                    </a:lnTo>
                    <a:lnTo>
                      <a:pt x="19" y="19"/>
                    </a:lnTo>
                    <a:lnTo>
                      <a:pt x="19" y="19"/>
                    </a:lnTo>
                    <a:lnTo>
                      <a:pt x="19" y="19"/>
                    </a:lnTo>
                    <a:lnTo>
                      <a:pt x="19" y="26"/>
                    </a:lnTo>
                    <a:lnTo>
                      <a:pt x="19" y="26"/>
                    </a:lnTo>
                    <a:lnTo>
                      <a:pt x="19" y="26"/>
                    </a:lnTo>
                    <a:lnTo>
                      <a:pt x="19" y="26"/>
                    </a:lnTo>
                    <a:lnTo>
                      <a:pt x="19" y="26"/>
                    </a:lnTo>
                    <a:lnTo>
                      <a:pt x="19" y="26"/>
                    </a:lnTo>
                    <a:lnTo>
                      <a:pt x="19" y="26"/>
                    </a:lnTo>
                    <a:lnTo>
                      <a:pt x="19" y="26"/>
                    </a:lnTo>
                    <a:lnTo>
                      <a:pt x="25" y="26"/>
                    </a:lnTo>
                    <a:lnTo>
                      <a:pt x="25" y="19"/>
                    </a:lnTo>
                    <a:lnTo>
                      <a:pt x="25" y="19"/>
                    </a:lnTo>
                    <a:lnTo>
                      <a:pt x="25" y="19"/>
                    </a:lnTo>
                    <a:lnTo>
                      <a:pt x="31" y="19"/>
                    </a:lnTo>
                    <a:lnTo>
                      <a:pt x="31" y="19"/>
                    </a:lnTo>
                    <a:lnTo>
                      <a:pt x="31" y="19"/>
                    </a:lnTo>
                    <a:lnTo>
                      <a:pt x="31" y="19"/>
                    </a:lnTo>
                    <a:lnTo>
                      <a:pt x="31" y="19"/>
                    </a:lnTo>
                    <a:lnTo>
                      <a:pt x="31" y="19"/>
                    </a:lnTo>
                    <a:lnTo>
                      <a:pt x="38" y="13"/>
                    </a:lnTo>
                    <a:lnTo>
                      <a:pt x="38" y="13"/>
                    </a:lnTo>
                    <a:lnTo>
                      <a:pt x="38" y="13"/>
                    </a:lnTo>
                    <a:lnTo>
                      <a:pt x="38" y="13"/>
                    </a:lnTo>
                    <a:lnTo>
                      <a:pt x="38" y="13"/>
                    </a:lnTo>
                    <a:lnTo>
                      <a:pt x="38" y="13"/>
                    </a:lnTo>
                    <a:lnTo>
                      <a:pt x="38" y="7"/>
                    </a:lnTo>
                    <a:lnTo>
                      <a:pt x="38" y="7"/>
                    </a:lnTo>
                    <a:lnTo>
                      <a:pt x="38" y="7"/>
                    </a:lnTo>
                  </a:path>
                </a:pathLst>
              </a:custGeom>
              <a:noFill/>
              <a:ln w="0">
                <a:solidFill>
                  <a:srgbClr val="000000"/>
                </a:solidFill>
                <a:prstDash val="solid"/>
                <a:round/>
                <a:headEnd/>
                <a:tailEnd/>
              </a:ln>
            </p:spPr>
            <p:txBody>
              <a:bodyPr/>
              <a:lstStyle/>
              <a:p>
                <a:endParaRPr lang="en-US" dirty="0"/>
              </a:p>
            </p:txBody>
          </p:sp>
          <p:sp>
            <p:nvSpPr>
              <p:cNvPr id="82423" name="Freeform 14839"/>
              <p:cNvSpPr>
                <a:spLocks/>
              </p:cNvSpPr>
              <p:nvPr/>
            </p:nvSpPr>
            <p:spPr bwMode="auto">
              <a:xfrm>
                <a:off x="1025" y="3192"/>
                <a:ext cx="63" cy="44"/>
              </a:xfrm>
              <a:custGeom>
                <a:avLst/>
                <a:gdLst/>
                <a:ahLst/>
                <a:cxnLst>
                  <a:cxn ang="0">
                    <a:pos x="32" y="13"/>
                  </a:cxn>
                  <a:cxn ang="0">
                    <a:pos x="25" y="13"/>
                  </a:cxn>
                  <a:cxn ang="0">
                    <a:pos x="19" y="13"/>
                  </a:cxn>
                  <a:cxn ang="0">
                    <a:pos x="19" y="19"/>
                  </a:cxn>
                  <a:cxn ang="0">
                    <a:pos x="13" y="25"/>
                  </a:cxn>
                  <a:cxn ang="0">
                    <a:pos x="13" y="32"/>
                  </a:cxn>
                  <a:cxn ang="0">
                    <a:pos x="13" y="32"/>
                  </a:cxn>
                  <a:cxn ang="0">
                    <a:pos x="13" y="32"/>
                  </a:cxn>
                  <a:cxn ang="0">
                    <a:pos x="13" y="32"/>
                  </a:cxn>
                  <a:cxn ang="0">
                    <a:pos x="13" y="38"/>
                  </a:cxn>
                  <a:cxn ang="0">
                    <a:pos x="13" y="38"/>
                  </a:cxn>
                  <a:cxn ang="0">
                    <a:pos x="6" y="38"/>
                  </a:cxn>
                  <a:cxn ang="0">
                    <a:pos x="6" y="44"/>
                  </a:cxn>
                  <a:cxn ang="0">
                    <a:pos x="0" y="38"/>
                  </a:cxn>
                  <a:cxn ang="0">
                    <a:pos x="6" y="38"/>
                  </a:cxn>
                  <a:cxn ang="0">
                    <a:pos x="6" y="38"/>
                  </a:cxn>
                  <a:cxn ang="0">
                    <a:pos x="6" y="32"/>
                  </a:cxn>
                  <a:cxn ang="0">
                    <a:pos x="13" y="38"/>
                  </a:cxn>
                  <a:cxn ang="0">
                    <a:pos x="6" y="32"/>
                  </a:cxn>
                  <a:cxn ang="0">
                    <a:pos x="0" y="32"/>
                  </a:cxn>
                  <a:cxn ang="0">
                    <a:pos x="0" y="38"/>
                  </a:cxn>
                  <a:cxn ang="0">
                    <a:pos x="0" y="44"/>
                  </a:cxn>
                  <a:cxn ang="0">
                    <a:pos x="0" y="44"/>
                  </a:cxn>
                  <a:cxn ang="0">
                    <a:pos x="6" y="44"/>
                  </a:cxn>
                  <a:cxn ang="0">
                    <a:pos x="19" y="44"/>
                  </a:cxn>
                  <a:cxn ang="0">
                    <a:pos x="19" y="38"/>
                  </a:cxn>
                  <a:cxn ang="0">
                    <a:pos x="25" y="38"/>
                  </a:cxn>
                  <a:cxn ang="0">
                    <a:pos x="32" y="38"/>
                  </a:cxn>
                  <a:cxn ang="0">
                    <a:pos x="32" y="32"/>
                  </a:cxn>
                  <a:cxn ang="0">
                    <a:pos x="38" y="25"/>
                  </a:cxn>
                  <a:cxn ang="0">
                    <a:pos x="44" y="19"/>
                  </a:cxn>
                  <a:cxn ang="0">
                    <a:pos x="44" y="19"/>
                  </a:cxn>
                  <a:cxn ang="0">
                    <a:pos x="50" y="19"/>
                  </a:cxn>
                  <a:cxn ang="0">
                    <a:pos x="57" y="19"/>
                  </a:cxn>
                  <a:cxn ang="0">
                    <a:pos x="63" y="19"/>
                  </a:cxn>
                  <a:cxn ang="0">
                    <a:pos x="63" y="19"/>
                  </a:cxn>
                  <a:cxn ang="0">
                    <a:pos x="57" y="19"/>
                  </a:cxn>
                  <a:cxn ang="0">
                    <a:pos x="50" y="19"/>
                  </a:cxn>
                  <a:cxn ang="0">
                    <a:pos x="38" y="19"/>
                  </a:cxn>
                  <a:cxn ang="0">
                    <a:pos x="38" y="19"/>
                  </a:cxn>
                  <a:cxn ang="0">
                    <a:pos x="38" y="19"/>
                  </a:cxn>
                  <a:cxn ang="0">
                    <a:pos x="38" y="19"/>
                  </a:cxn>
                  <a:cxn ang="0">
                    <a:pos x="32" y="19"/>
                  </a:cxn>
                  <a:cxn ang="0">
                    <a:pos x="32" y="19"/>
                  </a:cxn>
                  <a:cxn ang="0">
                    <a:pos x="25" y="13"/>
                  </a:cxn>
                  <a:cxn ang="0">
                    <a:pos x="32" y="13"/>
                  </a:cxn>
                  <a:cxn ang="0">
                    <a:pos x="38" y="7"/>
                  </a:cxn>
                  <a:cxn ang="0">
                    <a:pos x="38" y="7"/>
                  </a:cxn>
                  <a:cxn ang="0">
                    <a:pos x="44" y="7"/>
                  </a:cxn>
                  <a:cxn ang="0">
                    <a:pos x="44" y="13"/>
                  </a:cxn>
                  <a:cxn ang="0">
                    <a:pos x="44" y="13"/>
                  </a:cxn>
                  <a:cxn ang="0">
                    <a:pos x="44" y="13"/>
                  </a:cxn>
                  <a:cxn ang="0">
                    <a:pos x="44" y="13"/>
                  </a:cxn>
                  <a:cxn ang="0">
                    <a:pos x="38" y="7"/>
                  </a:cxn>
                  <a:cxn ang="0">
                    <a:pos x="38" y="0"/>
                  </a:cxn>
                  <a:cxn ang="0">
                    <a:pos x="32" y="7"/>
                  </a:cxn>
                </a:cxnLst>
                <a:rect l="0" t="0" r="r" b="b"/>
                <a:pathLst>
                  <a:path w="63" h="44">
                    <a:moveTo>
                      <a:pt x="32" y="7"/>
                    </a:moveTo>
                    <a:lnTo>
                      <a:pt x="32" y="7"/>
                    </a:lnTo>
                    <a:lnTo>
                      <a:pt x="32" y="13"/>
                    </a:lnTo>
                    <a:lnTo>
                      <a:pt x="25" y="13"/>
                    </a:lnTo>
                    <a:lnTo>
                      <a:pt x="25" y="13"/>
                    </a:lnTo>
                    <a:lnTo>
                      <a:pt x="25" y="13"/>
                    </a:lnTo>
                    <a:lnTo>
                      <a:pt x="25" y="13"/>
                    </a:lnTo>
                    <a:lnTo>
                      <a:pt x="19" y="13"/>
                    </a:lnTo>
                    <a:lnTo>
                      <a:pt x="19" y="13"/>
                    </a:lnTo>
                    <a:lnTo>
                      <a:pt x="19" y="13"/>
                    </a:lnTo>
                    <a:lnTo>
                      <a:pt x="19" y="19"/>
                    </a:lnTo>
                    <a:lnTo>
                      <a:pt x="19" y="19"/>
                    </a:lnTo>
                    <a:lnTo>
                      <a:pt x="13" y="19"/>
                    </a:lnTo>
                    <a:lnTo>
                      <a:pt x="13" y="19"/>
                    </a:lnTo>
                    <a:lnTo>
                      <a:pt x="13" y="25"/>
                    </a:lnTo>
                    <a:lnTo>
                      <a:pt x="13" y="32"/>
                    </a:lnTo>
                    <a:lnTo>
                      <a:pt x="13" y="32"/>
                    </a:lnTo>
                    <a:lnTo>
                      <a:pt x="13" y="32"/>
                    </a:lnTo>
                    <a:lnTo>
                      <a:pt x="13" y="32"/>
                    </a:lnTo>
                    <a:lnTo>
                      <a:pt x="13" y="32"/>
                    </a:lnTo>
                    <a:lnTo>
                      <a:pt x="13" y="32"/>
                    </a:lnTo>
                    <a:lnTo>
                      <a:pt x="13" y="32"/>
                    </a:lnTo>
                    <a:lnTo>
                      <a:pt x="13" y="32"/>
                    </a:lnTo>
                    <a:lnTo>
                      <a:pt x="13" y="32"/>
                    </a:lnTo>
                    <a:lnTo>
                      <a:pt x="13" y="32"/>
                    </a:lnTo>
                    <a:lnTo>
                      <a:pt x="13" y="32"/>
                    </a:lnTo>
                    <a:lnTo>
                      <a:pt x="13" y="32"/>
                    </a:lnTo>
                    <a:lnTo>
                      <a:pt x="13" y="32"/>
                    </a:lnTo>
                    <a:lnTo>
                      <a:pt x="13" y="38"/>
                    </a:lnTo>
                    <a:lnTo>
                      <a:pt x="13" y="38"/>
                    </a:lnTo>
                    <a:lnTo>
                      <a:pt x="13" y="38"/>
                    </a:lnTo>
                    <a:lnTo>
                      <a:pt x="13" y="38"/>
                    </a:lnTo>
                    <a:lnTo>
                      <a:pt x="13" y="38"/>
                    </a:lnTo>
                    <a:lnTo>
                      <a:pt x="13" y="38"/>
                    </a:lnTo>
                    <a:lnTo>
                      <a:pt x="6" y="38"/>
                    </a:lnTo>
                    <a:lnTo>
                      <a:pt x="6" y="38"/>
                    </a:lnTo>
                    <a:lnTo>
                      <a:pt x="6" y="38"/>
                    </a:lnTo>
                    <a:lnTo>
                      <a:pt x="6" y="38"/>
                    </a:lnTo>
                    <a:lnTo>
                      <a:pt x="6" y="44"/>
                    </a:lnTo>
                    <a:lnTo>
                      <a:pt x="6" y="44"/>
                    </a:lnTo>
                    <a:lnTo>
                      <a:pt x="0" y="44"/>
                    </a:lnTo>
                    <a:lnTo>
                      <a:pt x="0" y="38"/>
                    </a:lnTo>
                    <a:lnTo>
                      <a:pt x="0" y="38"/>
                    </a:lnTo>
                    <a:lnTo>
                      <a:pt x="6" y="38"/>
                    </a:lnTo>
                    <a:lnTo>
                      <a:pt x="6" y="38"/>
                    </a:lnTo>
                    <a:lnTo>
                      <a:pt x="6" y="38"/>
                    </a:lnTo>
                    <a:lnTo>
                      <a:pt x="0" y="38"/>
                    </a:lnTo>
                    <a:lnTo>
                      <a:pt x="6" y="38"/>
                    </a:lnTo>
                    <a:lnTo>
                      <a:pt x="6" y="32"/>
                    </a:lnTo>
                    <a:lnTo>
                      <a:pt x="6" y="32"/>
                    </a:lnTo>
                    <a:lnTo>
                      <a:pt x="6" y="32"/>
                    </a:lnTo>
                    <a:lnTo>
                      <a:pt x="6" y="38"/>
                    </a:lnTo>
                    <a:lnTo>
                      <a:pt x="6" y="38"/>
                    </a:lnTo>
                    <a:lnTo>
                      <a:pt x="13" y="38"/>
                    </a:lnTo>
                    <a:lnTo>
                      <a:pt x="13" y="32"/>
                    </a:lnTo>
                    <a:lnTo>
                      <a:pt x="6" y="32"/>
                    </a:lnTo>
                    <a:lnTo>
                      <a:pt x="6" y="32"/>
                    </a:lnTo>
                    <a:lnTo>
                      <a:pt x="0" y="32"/>
                    </a:lnTo>
                    <a:lnTo>
                      <a:pt x="0" y="32"/>
                    </a:lnTo>
                    <a:lnTo>
                      <a:pt x="0" y="32"/>
                    </a:lnTo>
                    <a:lnTo>
                      <a:pt x="0" y="32"/>
                    </a:lnTo>
                    <a:lnTo>
                      <a:pt x="0" y="38"/>
                    </a:lnTo>
                    <a:lnTo>
                      <a:pt x="0" y="38"/>
                    </a:lnTo>
                    <a:lnTo>
                      <a:pt x="0" y="38"/>
                    </a:lnTo>
                    <a:lnTo>
                      <a:pt x="0" y="38"/>
                    </a:lnTo>
                    <a:lnTo>
                      <a:pt x="0" y="44"/>
                    </a:lnTo>
                    <a:lnTo>
                      <a:pt x="0" y="44"/>
                    </a:lnTo>
                    <a:lnTo>
                      <a:pt x="0" y="44"/>
                    </a:lnTo>
                    <a:lnTo>
                      <a:pt x="0" y="44"/>
                    </a:lnTo>
                    <a:lnTo>
                      <a:pt x="6" y="44"/>
                    </a:lnTo>
                    <a:lnTo>
                      <a:pt x="6" y="44"/>
                    </a:lnTo>
                    <a:lnTo>
                      <a:pt x="6" y="44"/>
                    </a:lnTo>
                    <a:lnTo>
                      <a:pt x="13" y="44"/>
                    </a:lnTo>
                    <a:lnTo>
                      <a:pt x="13" y="44"/>
                    </a:lnTo>
                    <a:lnTo>
                      <a:pt x="19" y="44"/>
                    </a:lnTo>
                    <a:lnTo>
                      <a:pt x="19" y="44"/>
                    </a:lnTo>
                    <a:lnTo>
                      <a:pt x="19" y="38"/>
                    </a:lnTo>
                    <a:lnTo>
                      <a:pt x="19" y="38"/>
                    </a:lnTo>
                    <a:lnTo>
                      <a:pt x="25" y="38"/>
                    </a:lnTo>
                    <a:lnTo>
                      <a:pt x="25" y="38"/>
                    </a:lnTo>
                    <a:lnTo>
                      <a:pt x="25" y="38"/>
                    </a:lnTo>
                    <a:lnTo>
                      <a:pt x="25" y="38"/>
                    </a:lnTo>
                    <a:lnTo>
                      <a:pt x="25" y="38"/>
                    </a:lnTo>
                    <a:lnTo>
                      <a:pt x="32" y="38"/>
                    </a:lnTo>
                    <a:lnTo>
                      <a:pt x="32" y="38"/>
                    </a:lnTo>
                    <a:lnTo>
                      <a:pt x="32" y="32"/>
                    </a:lnTo>
                    <a:lnTo>
                      <a:pt x="32" y="32"/>
                    </a:lnTo>
                    <a:lnTo>
                      <a:pt x="38" y="32"/>
                    </a:lnTo>
                    <a:lnTo>
                      <a:pt x="38" y="25"/>
                    </a:lnTo>
                    <a:lnTo>
                      <a:pt x="38" y="25"/>
                    </a:lnTo>
                    <a:lnTo>
                      <a:pt x="38" y="25"/>
                    </a:lnTo>
                    <a:lnTo>
                      <a:pt x="38" y="19"/>
                    </a:lnTo>
                    <a:lnTo>
                      <a:pt x="44" y="19"/>
                    </a:lnTo>
                    <a:lnTo>
                      <a:pt x="44" y="19"/>
                    </a:lnTo>
                    <a:lnTo>
                      <a:pt x="44" y="19"/>
                    </a:lnTo>
                    <a:lnTo>
                      <a:pt x="44" y="19"/>
                    </a:lnTo>
                    <a:lnTo>
                      <a:pt x="50" y="19"/>
                    </a:lnTo>
                    <a:lnTo>
                      <a:pt x="50" y="19"/>
                    </a:lnTo>
                    <a:lnTo>
                      <a:pt x="50" y="19"/>
                    </a:lnTo>
                    <a:lnTo>
                      <a:pt x="50" y="19"/>
                    </a:lnTo>
                    <a:lnTo>
                      <a:pt x="57" y="19"/>
                    </a:lnTo>
                    <a:lnTo>
                      <a:pt x="57" y="19"/>
                    </a:lnTo>
                    <a:lnTo>
                      <a:pt x="57" y="19"/>
                    </a:lnTo>
                    <a:lnTo>
                      <a:pt x="63" y="19"/>
                    </a:lnTo>
                    <a:lnTo>
                      <a:pt x="63" y="19"/>
                    </a:lnTo>
                    <a:lnTo>
                      <a:pt x="63" y="19"/>
                    </a:lnTo>
                    <a:lnTo>
                      <a:pt x="63" y="19"/>
                    </a:lnTo>
                    <a:lnTo>
                      <a:pt x="63" y="19"/>
                    </a:lnTo>
                    <a:lnTo>
                      <a:pt x="63" y="19"/>
                    </a:lnTo>
                    <a:lnTo>
                      <a:pt x="57" y="19"/>
                    </a:lnTo>
                    <a:lnTo>
                      <a:pt x="57" y="19"/>
                    </a:lnTo>
                    <a:lnTo>
                      <a:pt x="50" y="19"/>
                    </a:lnTo>
                    <a:lnTo>
                      <a:pt x="50" y="19"/>
                    </a:lnTo>
                    <a:lnTo>
                      <a:pt x="50" y="19"/>
                    </a:lnTo>
                    <a:lnTo>
                      <a:pt x="44" y="19"/>
                    </a:lnTo>
                    <a:lnTo>
                      <a:pt x="44" y="19"/>
                    </a:lnTo>
                    <a:lnTo>
                      <a:pt x="38" y="19"/>
                    </a:lnTo>
                    <a:lnTo>
                      <a:pt x="38" y="19"/>
                    </a:lnTo>
                    <a:lnTo>
                      <a:pt x="38" y="19"/>
                    </a:lnTo>
                    <a:lnTo>
                      <a:pt x="38" y="19"/>
                    </a:lnTo>
                    <a:lnTo>
                      <a:pt x="38" y="19"/>
                    </a:lnTo>
                    <a:lnTo>
                      <a:pt x="38" y="19"/>
                    </a:lnTo>
                    <a:lnTo>
                      <a:pt x="38" y="19"/>
                    </a:lnTo>
                    <a:lnTo>
                      <a:pt x="38" y="19"/>
                    </a:lnTo>
                    <a:lnTo>
                      <a:pt x="38" y="19"/>
                    </a:lnTo>
                    <a:lnTo>
                      <a:pt x="38" y="19"/>
                    </a:lnTo>
                    <a:lnTo>
                      <a:pt x="32" y="19"/>
                    </a:lnTo>
                    <a:lnTo>
                      <a:pt x="32" y="19"/>
                    </a:lnTo>
                    <a:lnTo>
                      <a:pt x="32" y="19"/>
                    </a:lnTo>
                    <a:lnTo>
                      <a:pt x="32" y="19"/>
                    </a:lnTo>
                    <a:lnTo>
                      <a:pt x="32" y="19"/>
                    </a:lnTo>
                    <a:lnTo>
                      <a:pt x="32" y="19"/>
                    </a:lnTo>
                    <a:lnTo>
                      <a:pt x="25" y="13"/>
                    </a:lnTo>
                    <a:lnTo>
                      <a:pt x="25" y="13"/>
                    </a:lnTo>
                    <a:lnTo>
                      <a:pt x="25" y="13"/>
                    </a:lnTo>
                    <a:lnTo>
                      <a:pt x="32" y="13"/>
                    </a:lnTo>
                    <a:lnTo>
                      <a:pt x="32" y="13"/>
                    </a:lnTo>
                    <a:lnTo>
                      <a:pt x="32" y="13"/>
                    </a:lnTo>
                    <a:lnTo>
                      <a:pt x="32" y="13"/>
                    </a:lnTo>
                    <a:lnTo>
                      <a:pt x="32" y="7"/>
                    </a:lnTo>
                    <a:lnTo>
                      <a:pt x="38" y="7"/>
                    </a:lnTo>
                    <a:lnTo>
                      <a:pt x="38" y="13"/>
                    </a:lnTo>
                    <a:lnTo>
                      <a:pt x="38" y="13"/>
                    </a:lnTo>
                    <a:lnTo>
                      <a:pt x="38" y="7"/>
                    </a:lnTo>
                    <a:lnTo>
                      <a:pt x="44" y="7"/>
                    </a:lnTo>
                    <a:lnTo>
                      <a:pt x="44" y="7"/>
                    </a:lnTo>
                    <a:lnTo>
                      <a:pt x="44" y="7"/>
                    </a:lnTo>
                    <a:lnTo>
                      <a:pt x="44" y="13"/>
                    </a:lnTo>
                    <a:lnTo>
                      <a:pt x="44" y="13"/>
                    </a:lnTo>
                    <a:lnTo>
                      <a:pt x="44" y="13"/>
                    </a:lnTo>
                    <a:lnTo>
                      <a:pt x="44" y="13"/>
                    </a:lnTo>
                    <a:lnTo>
                      <a:pt x="44" y="13"/>
                    </a:lnTo>
                    <a:lnTo>
                      <a:pt x="44" y="13"/>
                    </a:lnTo>
                    <a:lnTo>
                      <a:pt x="44" y="13"/>
                    </a:lnTo>
                    <a:lnTo>
                      <a:pt x="44" y="13"/>
                    </a:lnTo>
                    <a:lnTo>
                      <a:pt x="44" y="13"/>
                    </a:lnTo>
                    <a:lnTo>
                      <a:pt x="44" y="13"/>
                    </a:lnTo>
                    <a:lnTo>
                      <a:pt x="44" y="13"/>
                    </a:lnTo>
                    <a:lnTo>
                      <a:pt x="44" y="13"/>
                    </a:lnTo>
                    <a:lnTo>
                      <a:pt x="44" y="7"/>
                    </a:lnTo>
                    <a:lnTo>
                      <a:pt x="44" y="7"/>
                    </a:lnTo>
                    <a:lnTo>
                      <a:pt x="38" y="7"/>
                    </a:lnTo>
                    <a:lnTo>
                      <a:pt x="38" y="0"/>
                    </a:lnTo>
                    <a:lnTo>
                      <a:pt x="38" y="0"/>
                    </a:lnTo>
                    <a:lnTo>
                      <a:pt x="38" y="0"/>
                    </a:lnTo>
                    <a:lnTo>
                      <a:pt x="32" y="0"/>
                    </a:lnTo>
                    <a:lnTo>
                      <a:pt x="32" y="0"/>
                    </a:lnTo>
                    <a:lnTo>
                      <a:pt x="32" y="7"/>
                    </a:lnTo>
                    <a:lnTo>
                      <a:pt x="32" y="7"/>
                    </a:lnTo>
                  </a:path>
                </a:pathLst>
              </a:custGeom>
              <a:noFill/>
              <a:ln w="0">
                <a:solidFill>
                  <a:srgbClr val="000000"/>
                </a:solidFill>
                <a:prstDash val="solid"/>
                <a:round/>
                <a:headEnd/>
                <a:tailEnd/>
              </a:ln>
            </p:spPr>
            <p:txBody>
              <a:bodyPr/>
              <a:lstStyle/>
              <a:p>
                <a:endParaRPr lang="en-US" dirty="0"/>
              </a:p>
            </p:txBody>
          </p:sp>
          <p:sp>
            <p:nvSpPr>
              <p:cNvPr id="82424" name="Freeform 14840"/>
              <p:cNvSpPr>
                <a:spLocks/>
              </p:cNvSpPr>
              <p:nvPr/>
            </p:nvSpPr>
            <p:spPr bwMode="auto">
              <a:xfrm>
                <a:off x="1201" y="3519"/>
                <a:ext cx="44" cy="32"/>
              </a:xfrm>
              <a:custGeom>
                <a:avLst/>
                <a:gdLst/>
                <a:ahLst/>
                <a:cxnLst>
                  <a:cxn ang="0">
                    <a:pos x="25" y="7"/>
                  </a:cxn>
                  <a:cxn ang="0">
                    <a:pos x="25" y="7"/>
                  </a:cxn>
                  <a:cxn ang="0">
                    <a:pos x="25" y="7"/>
                  </a:cxn>
                  <a:cxn ang="0">
                    <a:pos x="19" y="7"/>
                  </a:cxn>
                  <a:cxn ang="0">
                    <a:pos x="19" y="13"/>
                  </a:cxn>
                  <a:cxn ang="0">
                    <a:pos x="7" y="13"/>
                  </a:cxn>
                  <a:cxn ang="0">
                    <a:pos x="0" y="13"/>
                  </a:cxn>
                  <a:cxn ang="0">
                    <a:pos x="0" y="13"/>
                  </a:cxn>
                  <a:cxn ang="0">
                    <a:pos x="0" y="13"/>
                  </a:cxn>
                  <a:cxn ang="0">
                    <a:pos x="7" y="19"/>
                  </a:cxn>
                  <a:cxn ang="0">
                    <a:pos x="7" y="19"/>
                  </a:cxn>
                  <a:cxn ang="0">
                    <a:pos x="13" y="25"/>
                  </a:cxn>
                  <a:cxn ang="0">
                    <a:pos x="13" y="25"/>
                  </a:cxn>
                  <a:cxn ang="0">
                    <a:pos x="19" y="25"/>
                  </a:cxn>
                  <a:cxn ang="0">
                    <a:pos x="25" y="25"/>
                  </a:cxn>
                  <a:cxn ang="0">
                    <a:pos x="25" y="25"/>
                  </a:cxn>
                  <a:cxn ang="0">
                    <a:pos x="32" y="25"/>
                  </a:cxn>
                  <a:cxn ang="0">
                    <a:pos x="32" y="32"/>
                  </a:cxn>
                  <a:cxn ang="0">
                    <a:pos x="32" y="32"/>
                  </a:cxn>
                  <a:cxn ang="0">
                    <a:pos x="32" y="32"/>
                  </a:cxn>
                  <a:cxn ang="0">
                    <a:pos x="32" y="32"/>
                  </a:cxn>
                  <a:cxn ang="0">
                    <a:pos x="32" y="32"/>
                  </a:cxn>
                  <a:cxn ang="0">
                    <a:pos x="32" y="32"/>
                  </a:cxn>
                  <a:cxn ang="0">
                    <a:pos x="38" y="32"/>
                  </a:cxn>
                  <a:cxn ang="0">
                    <a:pos x="38" y="32"/>
                  </a:cxn>
                  <a:cxn ang="0">
                    <a:pos x="38" y="32"/>
                  </a:cxn>
                  <a:cxn ang="0">
                    <a:pos x="38" y="32"/>
                  </a:cxn>
                  <a:cxn ang="0">
                    <a:pos x="38" y="32"/>
                  </a:cxn>
                  <a:cxn ang="0">
                    <a:pos x="44" y="32"/>
                  </a:cxn>
                  <a:cxn ang="0">
                    <a:pos x="44" y="32"/>
                  </a:cxn>
                  <a:cxn ang="0">
                    <a:pos x="44" y="32"/>
                  </a:cxn>
                  <a:cxn ang="0">
                    <a:pos x="44" y="32"/>
                  </a:cxn>
                  <a:cxn ang="0">
                    <a:pos x="44" y="32"/>
                  </a:cxn>
                  <a:cxn ang="0">
                    <a:pos x="44" y="25"/>
                  </a:cxn>
                  <a:cxn ang="0">
                    <a:pos x="44" y="25"/>
                  </a:cxn>
                  <a:cxn ang="0">
                    <a:pos x="44" y="19"/>
                  </a:cxn>
                  <a:cxn ang="0">
                    <a:pos x="44" y="13"/>
                  </a:cxn>
                  <a:cxn ang="0">
                    <a:pos x="44" y="13"/>
                  </a:cxn>
                  <a:cxn ang="0">
                    <a:pos x="38" y="7"/>
                  </a:cxn>
                  <a:cxn ang="0">
                    <a:pos x="32" y="7"/>
                  </a:cxn>
                  <a:cxn ang="0">
                    <a:pos x="32" y="0"/>
                  </a:cxn>
                  <a:cxn ang="0">
                    <a:pos x="32" y="0"/>
                  </a:cxn>
                  <a:cxn ang="0">
                    <a:pos x="32" y="0"/>
                  </a:cxn>
                  <a:cxn ang="0">
                    <a:pos x="32" y="0"/>
                  </a:cxn>
                  <a:cxn ang="0">
                    <a:pos x="25" y="7"/>
                  </a:cxn>
                  <a:cxn ang="0">
                    <a:pos x="25" y="7"/>
                  </a:cxn>
                </a:cxnLst>
                <a:rect l="0" t="0" r="r" b="b"/>
                <a:pathLst>
                  <a:path w="44" h="32">
                    <a:moveTo>
                      <a:pt x="25" y="7"/>
                    </a:moveTo>
                    <a:lnTo>
                      <a:pt x="25" y="7"/>
                    </a:lnTo>
                    <a:lnTo>
                      <a:pt x="25" y="7"/>
                    </a:lnTo>
                    <a:lnTo>
                      <a:pt x="25" y="7"/>
                    </a:lnTo>
                    <a:lnTo>
                      <a:pt x="25" y="7"/>
                    </a:lnTo>
                    <a:lnTo>
                      <a:pt x="25" y="7"/>
                    </a:lnTo>
                    <a:lnTo>
                      <a:pt x="25" y="7"/>
                    </a:lnTo>
                    <a:lnTo>
                      <a:pt x="19" y="7"/>
                    </a:lnTo>
                    <a:lnTo>
                      <a:pt x="19" y="13"/>
                    </a:lnTo>
                    <a:lnTo>
                      <a:pt x="19" y="13"/>
                    </a:lnTo>
                    <a:lnTo>
                      <a:pt x="13" y="13"/>
                    </a:lnTo>
                    <a:lnTo>
                      <a:pt x="7" y="13"/>
                    </a:lnTo>
                    <a:lnTo>
                      <a:pt x="7" y="13"/>
                    </a:lnTo>
                    <a:lnTo>
                      <a:pt x="0" y="13"/>
                    </a:lnTo>
                    <a:lnTo>
                      <a:pt x="0" y="13"/>
                    </a:lnTo>
                    <a:lnTo>
                      <a:pt x="0" y="13"/>
                    </a:lnTo>
                    <a:lnTo>
                      <a:pt x="0" y="13"/>
                    </a:lnTo>
                    <a:lnTo>
                      <a:pt x="0" y="13"/>
                    </a:lnTo>
                    <a:lnTo>
                      <a:pt x="0" y="19"/>
                    </a:lnTo>
                    <a:lnTo>
                      <a:pt x="7" y="19"/>
                    </a:lnTo>
                    <a:lnTo>
                      <a:pt x="7" y="19"/>
                    </a:lnTo>
                    <a:lnTo>
                      <a:pt x="7" y="19"/>
                    </a:lnTo>
                    <a:lnTo>
                      <a:pt x="7" y="19"/>
                    </a:lnTo>
                    <a:lnTo>
                      <a:pt x="13" y="25"/>
                    </a:lnTo>
                    <a:lnTo>
                      <a:pt x="13" y="25"/>
                    </a:lnTo>
                    <a:lnTo>
                      <a:pt x="13" y="25"/>
                    </a:lnTo>
                    <a:lnTo>
                      <a:pt x="13" y="25"/>
                    </a:lnTo>
                    <a:lnTo>
                      <a:pt x="19" y="25"/>
                    </a:lnTo>
                    <a:lnTo>
                      <a:pt x="19" y="25"/>
                    </a:lnTo>
                    <a:lnTo>
                      <a:pt x="25" y="25"/>
                    </a:lnTo>
                    <a:lnTo>
                      <a:pt x="25" y="32"/>
                    </a:lnTo>
                    <a:lnTo>
                      <a:pt x="25" y="25"/>
                    </a:lnTo>
                    <a:lnTo>
                      <a:pt x="25" y="25"/>
                    </a:lnTo>
                    <a:lnTo>
                      <a:pt x="32" y="25"/>
                    </a:lnTo>
                    <a:lnTo>
                      <a:pt x="32" y="25"/>
                    </a:lnTo>
                    <a:lnTo>
                      <a:pt x="32" y="32"/>
                    </a:lnTo>
                    <a:lnTo>
                      <a:pt x="32" y="32"/>
                    </a:lnTo>
                    <a:lnTo>
                      <a:pt x="32" y="32"/>
                    </a:lnTo>
                    <a:lnTo>
                      <a:pt x="32" y="32"/>
                    </a:lnTo>
                    <a:lnTo>
                      <a:pt x="32" y="32"/>
                    </a:lnTo>
                    <a:lnTo>
                      <a:pt x="32" y="32"/>
                    </a:lnTo>
                    <a:lnTo>
                      <a:pt x="32" y="32"/>
                    </a:lnTo>
                    <a:lnTo>
                      <a:pt x="32" y="32"/>
                    </a:lnTo>
                    <a:lnTo>
                      <a:pt x="32" y="32"/>
                    </a:lnTo>
                    <a:lnTo>
                      <a:pt x="32" y="32"/>
                    </a:lnTo>
                    <a:lnTo>
                      <a:pt x="32" y="32"/>
                    </a:lnTo>
                    <a:lnTo>
                      <a:pt x="32" y="32"/>
                    </a:lnTo>
                    <a:lnTo>
                      <a:pt x="38" y="32"/>
                    </a:lnTo>
                    <a:lnTo>
                      <a:pt x="38" y="32"/>
                    </a:lnTo>
                    <a:lnTo>
                      <a:pt x="38" y="32"/>
                    </a:lnTo>
                    <a:lnTo>
                      <a:pt x="38" y="32"/>
                    </a:lnTo>
                    <a:lnTo>
                      <a:pt x="38" y="32"/>
                    </a:lnTo>
                    <a:lnTo>
                      <a:pt x="38" y="32"/>
                    </a:lnTo>
                    <a:lnTo>
                      <a:pt x="38" y="32"/>
                    </a:lnTo>
                    <a:lnTo>
                      <a:pt x="38" y="32"/>
                    </a:lnTo>
                    <a:lnTo>
                      <a:pt x="38" y="32"/>
                    </a:lnTo>
                    <a:lnTo>
                      <a:pt x="38" y="32"/>
                    </a:lnTo>
                    <a:lnTo>
                      <a:pt x="44" y="32"/>
                    </a:lnTo>
                    <a:lnTo>
                      <a:pt x="44" y="32"/>
                    </a:lnTo>
                    <a:lnTo>
                      <a:pt x="44" y="32"/>
                    </a:lnTo>
                    <a:lnTo>
                      <a:pt x="44" y="32"/>
                    </a:lnTo>
                    <a:lnTo>
                      <a:pt x="44" y="32"/>
                    </a:lnTo>
                    <a:lnTo>
                      <a:pt x="44" y="32"/>
                    </a:lnTo>
                    <a:lnTo>
                      <a:pt x="44" y="32"/>
                    </a:lnTo>
                    <a:lnTo>
                      <a:pt x="44" y="32"/>
                    </a:lnTo>
                    <a:lnTo>
                      <a:pt x="44" y="32"/>
                    </a:lnTo>
                    <a:lnTo>
                      <a:pt x="44" y="25"/>
                    </a:lnTo>
                    <a:lnTo>
                      <a:pt x="44" y="25"/>
                    </a:lnTo>
                    <a:lnTo>
                      <a:pt x="44" y="25"/>
                    </a:lnTo>
                    <a:lnTo>
                      <a:pt x="44" y="25"/>
                    </a:lnTo>
                    <a:lnTo>
                      <a:pt x="44" y="19"/>
                    </a:lnTo>
                    <a:lnTo>
                      <a:pt x="44" y="19"/>
                    </a:lnTo>
                    <a:lnTo>
                      <a:pt x="44" y="13"/>
                    </a:lnTo>
                    <a:lnTo>
                      <a:pt x="44" y="13"/>
                    </a:lnTo>
                    <a:lnTo>
                      <a:pt x="44" y="13"/>
                    </a:lnTo>
                    <a:lnTo>
                      <a:pt x="44" y="13"/>
                    </a:lnTo>
                    <a:lnTo>
                      <a:pt x="44" y="13"/>
                    </a:lnTo>
                    <a:lnTo>
                      <a:pt x="38" y="7"/>
                    </a:lnTo>
                    <a:lnTo>
                      <a:pt x="32" y="7"/>
                    </a:lnTo>
                    <a:lnTo>
                      <a:pt x="32" y="7"/>
                    </a:lnTo>
                    <a:lnTo>
                      <a:pt x="32" y="7"/>
                    </a:lnTo>
                    <a:lnTo>
                      <a:pt x="32" y="0"/>
                    </a:lnTo>
                    <a:lnTo>
                      <a:pt x="32" y="0"/>
                    </a:lnTo>
                    <a:lnTo>
                      <a:pt x="32" y="0"/>
                    </a:lnTo>
                    <a:lnTo>
                      <a:pt x="32" y="0"/>
                    </a:lnTo>
                    <a:lnTo>
                      <a:pt x="32" y="0"/>
                    </a:lnTo>
                    <a:lnTo>
                      <a:pt x="32" y="0"/>
                    </a:lnTo>
                    <a:lnTo>
                      <a:pt x="32" y="0"/>
                    </a:lnTo>
                    <a:lnTo>
                      <a:pt x="32" y="7"/>
                    </a:lnTo>
                    <a:lnTo>
                      <a:pt x="25" y="7"/>
                    </a:lnTo>
                    <a:lnTo>
                      <a:pt x="25" y="7"/>
                    </a:lnTo>
                    <a:lnTo>
                      <a:pt x="25" y="7"/>
                    </a:lnTo>
                  </a:path>
                </a:pathLst>
              </a:custGeom>
              <a:noFill/>
              <a:ln w="0">
                <a:solidFill>
                  <a:srgbClr val="000000"/>
                </a:solidFill>
                <a:prstDash val="solid"/>
                <a:round/>
                <a:headEnd/>
                <a:tailEnd/>
              </a:ln>
            </p:spPr>
            <p:txBody>
              <a:bodyPr/>
              <a:lstStyle/>
              <a:p>
                <a:endParaRPr lang="en-US" dirty="0"/>
              </a:p>
            </p:txBody>
          </p:sp>
          <p:sp>
            <p:nvSpPr>
              <p:cNvPr id="82425" name="Freeform 14841"/>
              <p:cNvSpPr>
                <a:spLocks/>
              </p:cNvSpPr>
              <p:nvPr/>
            </p:nvSpPr>
            <p:spPr bwMode="auto">
              <a:xfrm>
                <a:off x="1799" y="2802"/>
                <a:ext cx="37" cy="38"/>
              </a:xfrm>
              <a:custGeom>
                <a:avLst/>
                <a:gdLst/>
                <a:ahLst/>
                <a:cxnLst>
                  <a:cxn ang="0">
                    <a:pos x="37" y="0"/>
                  </a:cxn>
                  <a:cxn ang="0">
                    <a:pos x="37" y="7"/>
                  </a:cxn>
                  <a:cxn ang="0">
                    <a:pos x="37" y="7"/>
                  </a:cxn>
                  <a:cxn ang="0">
                    <a:pos x="37" y="0"/>
                  </a:cxn>
                  <a:cxn ang="0">
                    <a:pos x="31" y="0"/>
                  </a:cxn>
                  <a:cxn ang="0">
                    <a:pos x="31" y="0"/>
                  </a:cxn>
                  <a:cxn ang="0">
                    <a:pos x="19" y="7"/>
                  </a:cxn>
                  <a:cxn ang="0">
                    <a:pos x="25" y="7"/>
                  </a:cxn>
                  <a:cxn ang="0">
                    <a:pos x="25" y="7"/>
                  </a:cxn>
                  <a:cxn ang="0">
                    <a:pos x="19" y="7"/>
                  </a:cxn>
                  <a:cxn ang="0">
                    <a:pos x="19" y="0"/>
                  </a:cxn>
                  <a:cxn ang="0">
                    <a:pos x="25" y="0"/>
                  </a:cxn>
                  <a:cxn ang="0">
                    <a:pos x="19" y="0"/>
                  </a:cxn>
                  <a:cxn ang="0">
                    <a:pos x="19" y="0"/>
                  </a:cxn>
                  <a:cxn ang="0">
                    <a:pos x="12" y="0"/>
                  </a:cxn>
                  <a:cxn ang="0">
                    <a:pos x="12" y="7"/>
                  </a:cxn>
                  <a:cxn ang="0">
                    <a:pos x="6" y="13"/>
                  </a:cxn>
                  <a:cxn ang="0">
                    <a:pos x="6" y="13"/>
                  </a:cxn>
                  <a:cxn ang="0">
                    <a:pos x="6" y="13"/>
                  </a:cxn>
                  <a:cxn ang="0">
                    <a:pos x="0" y="13"/>
                  </a:cxn>
                  <a:cxn ang="0">
                    <a:pos x="0" y="19"/>
                  </a:cxn>
                  <a:cxn ang="0">
                    <a:pos x="0" y="19"/>
                  </a:cxn>
                  <a:cxn ang="0">
                    <a:pos x="0" y="25"/>
                  </a:cxn>
                  <a:cxn ang="0">
                    <a:pos x="0" y="32"/>
                  </a:cxn>
                  <a:cxn ang="0">
                    <a:pos x="6" y="38"/>
                  </a:cxn>
                  <a:cxn ang="0">
                    <a:pos x="6" y="38"/>
                  </a:cxn>
                  <a:cxn ang="0">
                    <a:pos x="12" y="38"/>
                  </a:cxn>
                  <a:cxn ang="0">
                    <a:pos x="19" y="38"/>
                  </a:cxn>
                  <a:cxn ang="0">
                    <a:pos x="19" y="38"/>
                  </a:cxn>
                  <a:cxn ang="0">
                    <a:pos x="25" y="38"/>
                  </a:cxn>
                  <a:cxn ang="0">
                    <a:pos x="31" y="38"/>
                  </a:cxn>
                  <a:cxn ang="0">
                    <a:pos x="31" y="32"/>
                  </a:cxn>
                  <a:cxn ang="0">
                    <a:pos x="25" y="32"/>
                  </a:cxn>
                  <a:cxn ang="0">
                    <a:pos x="19" y="32"/>
                  </a:cxn>
                  <a:cxn ang="0">
                    <a:pos x="19" y="25"/>
                  </a:cxn>
                  <a:cxn ang="0">
                    <a:pos x="25" y="32"/>
                  </a:cxn>
                  <a:cxn ang="0">
                    <a:pos x="25" y="32"/>
                  </a:cxn>
                  <a:cxn ang="0">
                    <a:pos x="25" y="25"/>
                  </a:cxn>
                  <a:cxn ang="0">
                    <a:pos x="25" y="19"/>
                  </a:cxn>
                  <a:cxn ang="0">
                    <a:pos x="25" y="19"/>
                  </a:cxn>
                  <a:cxn ang="0">
                    <a:pos x="19" y="13"/>
                  </a:cxn>
                  <a:cxn ang="0">
                    <a:pos x="19" y="13"/>
                  </a:cxn>
                  <a:cxn ang="0">
                    <a:pos x="25" y="13"/>
                  </a:cxn>
                  <a:cxn ang="0">
                    <a:pos x="25" y="13"/>
                  </a:cxn>
                  <a:cxn ang="0">
                    <a:pos x="31" y="13"/>
                  </a:cxn>
                  <a:cxn ang="0">
                    <a:pos x="37" y="13"/>
                  </a:cxn>
                  <a:cxn ang="0">
                    <a:pos x="37" y="7"/>
                  </a:cxn>
                  <a:cxn ang="0">
                    <a:pos x="37" y="7"/>
                  </a:cxn>
                </a:cxnLst>
                <a:rect l="0" t="0" r="r" b="b"/>
                <a:pathLst>
                  <a:path w="37" h="38">
                    <a:moveTo>
                      <a:pt x="37" y="7"/>
                    </a:moveTo>
                    <a:lnTo>
                      <a:pt x="37" y="7"/>
                    </a:lnTo>
                    <a:lnTo>
                      <a:pt x="37" y="0"/>
                    </a:lnTo>
                    <a:lnTo>
                      <a:pt x="37" y="7"/>
                    </a:lnTo>
                    <a:lnTo>
                      <a:pt x="37" y="7"/>
                    </a:lnTo>
                    <a:lnTo>
                      <a:pt x="37" y="7"/>
                    </a:lnTo>
                    <a:lnTo>
                      <a:pt x="37" y="7"/>
                    </a:lnTo>
                    <a:lnTo>
                      <a:pt x="37" y="7"/>
                    </a:lnTo>
                    <a:lnTo>
                      <a:pt x="37" y="7"/>
                    </a:lnTo>
                    <a:lnTo>
                      <a:pt x="37" y="7"/>
                    </a:lnTo>
                    <a:lnTo>
                      <a:pt x="37" y="0"/>
                    </a:lnTo>
                    <a:lnTo>
                      <a:pt x="37" y="0"/>
                    </a:lnTo>
                    <a:lnTo>
                      <a:pt x="37" y="0"/>
                    </a:lnTo>
                    <a:lnTo>
                      <a:pt x="37" y="0"/>
                    </a:lnTo>
                    <a:lnTo>
                      <a:pt x="31" y="0"/>
                    </a:lnTo>
                    <a:lnTo>
                      <a:pt x="31" y="0"/>
                    </a:lnTo>
                    <a:lnTo>
                      <a:pt x="31" y="0"/>
                    </a:lnTo>
                    <a:lnTo>
                      <a:pt x="31" y="0"/>
                    </a:lnTo>
                    <a:lnTo>
                      <a:pt x="31" y="0"/>
                    </a:lnTo>
                    <a:lnTo>
                      <a:pt x="25" y="7"/>
                    </a:lnTo>
                    <a:lnTo>
                      <a:pt x="19" y="7"/>
                    </a:lnTo>
                    <a:lnTo>
                      <a:pt x="25" y="7"/>
                    </a:lnTo>
                    <a:lnTo>
                      <a:pt x="25" y="7"/>
                    </a:lnTo>
                    <a:lnTo>
                      <a:pt x="25" y="7"/>
                    </a:lnTo>
                    <a:lnTo>
                      <a:pt x="25" y="7"/>
                    </a:lnTo>
                    <a:lnTo>
                      <a:pt x="25" y="7"/>
                    </a:lnTo>
                    <a:lnTo>
                      <a:pt x="25" y="7"/>
                    </a:lnTo>
                    <a:lnTo>
                      <a:pt x="25" y="7"/>
                    </a:lnTo>
                    <a:lnTo>
                      <a:pt x="25" y="7"/>
                    </a:lnTo>
                    <a:lnTo>
                      <a:pt x="19" y="7"/>
                    </a:lnTo>
                    <a:lnTo>
                      <a:pt x="19" y="7"/>
                    </a:lnTo>
                    <a:lnTo>
                      <a:pt x="19" y="7"/>
                    </a:lnTo>
                    <a:lnTo>
                      <a:pt x="19" y="0"/>
                    </a:lnTo>
                    <a:lnTo>
                      <a:pt x="19" y="0"/>
                    </a:lnTo>
                    <a:lnTo>
                      <a:pt x="25" y="0"/>
                    </a:lnTo>
                    <a:lnTo>
                      <a:pt x="25" y="0"/>
                    </a:lnTo>
                    <a:lnTo>
                      <a:pt x="25" y="0"/>
                    </a:lnTo>
                    <a:lnTo>
                      <a:pt x="19" y="0"/>
                    </a:lnTo>
                    <a:lnTo>
                      <a:pt x="19" y="0"/>
                    </a:lnTo>
                    <a:lnTo>
                      <a:pt x="19" y="0"/>
                    </a:lnTo>
                    <a:lnTo>
                      <a:pt x="19" y="0"/>
                    </a:lnTo>
                    <a:lnTo>
                      <a:pt x="19" y="0"/>
                    </a:lnTo>
                    <a:lnTo>
                      <a:pt x="19" y="0"/>
                    </a:lnTo>
                    <a:lnTo>
                      <a:pt x="12" y="0"/>
                    </a:lnTo>
                    <a:lnTo>
                      <a:pt x="12" y="0"/>
                    </a:lnTo>
                    <a:lnTo>
                      <a:pt x="12" y="0"/>
                    </a:lnTo>
                    <a:lnTo>
                      <a:pt x="12" y="0"/>
                    </a:lnTo>
                    <a:lnTo>
                      <a:pt x="12" y="7"/>
                    </a:lnTo>
                    <a:lnTo>
                      <a:pt x="12" y="7"/>
                    </a:lnTo>
                    <a:lnTo>
                      <a:pt x="6" y="7"/>
                    </a:lnTo>
                    <a:lnTo>
                      <a:pt x="6" y="13"/>
                    </a:lnTo>
                    <a:lnTo>
                      <a:pt x="6" y="13"/>
                    </a:lnTo>
                    <a:lnTo>
                      <a:pt x="6" y="13"/>
                    </a:lnTo>
                    <a:lnTo>
                      <a:pt x="6" y="13"/>
                    </a:lnTo>
                    <a:lnTo>
                      <a:pt x="6" y="13"/>
                    </a:lnTo>
                    <a:lnTo>
                      <a:pt x="6" y="13"/>
                    </a:lnTo>
                    <a:lnTo>
                      <a:pt x="6" y="13"/>
                    </a:lnTo>
                    <a:lnTo>
                      <a:pt x="6" y="13"/>
                    </a:lnTo>
                    <a:lnTo>
                      <a:pt x="6" y="13"/>
                    </a:lnTo>
                    <a:lnTo>
                      <a:pt x="0" y="13"/>
                    </a:lnTo>
                    <a:lnTo>
                      <a:pt x="0" y="13"/>
                    </a:lnTo>
                    <a:lnTo>
                      <a:pt x="0" y="19"/>
                    </a:lnTo>
                    <a:lnTo>
                      <a:pt x="0" y="19"/>
                    </a:lnTo>
                    <a:lnTo>
                      <a:pt x="0" y="19"/>
                    </a:lnTo>
                    <a:lnTo>
                      <a:pt x="0" y="19"/>
                    </a:lnTo>
                    <a:lnTo>
                      <a:pt x="0" y="19"/>
                    </a:lnTo>
                    <a:lnTo>
                      <a:pt x="0" y="19"/>
                    </a:lnTo>
                    <a:lnTo>
                      <a:pt x="0" y="19"/>
                    </a:lnTo>
                    <a:lnTo>
                      <a:pt x="0" y="25"/>
                    </a:lnTo>
                    <a:lnTo>
                      <a:pt x="0" y="25"/>
                    </a:lnTo>
                    <a:lnTo>
                      <a:pt x="0" y="25"/>
                    </a:lnTo>
                    <a:lnTo>
                      <a:pt x="0" y="32"/>
                    </a:lnTo>
                    <a:lnTo>
                      <a:pt x="6" y="32"/>
                    </a:lnTo>
                    <a:lnTo>
                      <a:pt x="6" y="38"/>
                    </a:lnTo>
                    <a:lnTo>
                      <a:pt x="6" y="38"/>
                    </a:lnTo>
                    <a:lnTo>
                      <a:pt x="6" y="38"/>
                    </a:lnTo>
                    <a:lnTo>
                      <a:pt x="6" y="38"/>
                    </a:lnTo>
                    <a:lnTo>
                      <a:pt x="6" y="38"/>
                    </a:lnTo>
                    <a:lnTo>
                      <a:pt x="6" y="38"/>
                    </a:lnTo>
                    <a:lnTo>
                      <a:pt x="12" y="38"/>
                    </a:lnTo>
                    <a:lnTo>
                      <a:pt x="12" y="38"/>
                    </a:lnTo>
                    <a:lnTo>
                      <a:pt x="19" y="38"/>
                    </a:lnTo>
                    <a:lnTo>
                      <a:pt x="19" y="38"/>
                    </a:lnTo>
                    <a:lnTo>
                      <a:pt x="19" y="38"/>
                    </a:lnTo>
                    <a:lnTo>
                      <a:pt x="19" y="32"/>
                    </a:lnTo>
                    <a:lnTo>
                      <a:pt x="19" y="38"/>
                    </a:lnTo>
                    <a:lnTo>
                      <a:pt x="19" y="38"/>
                    </a:lnTo>
                    <a:lnTo>
                      <a:pt x="19" y="38"/>
                    </a:lnTo>
                    <a:lnTo>
                      <a:pt x="25" y="38"/>
                    </a:lnTo>
                    <a:lnTo>
                      <a:pt x="25" y="38"/>
                    </a:lnTo>
                    <a:lnTo>
                      <a:pt x="31" y="38"/>
                    </a:lnTo>
                    <a:lnTo>
                      <a:pt x="31" y="38"/>
                    </a:lnTo>
                    <a:lnTo>
                      <a:pt x="31" y="38"/>
                    </a:lnTo>
                    <a:lnTo>
                      <a:pt x="31" y="38"/>
                    </a:lnTo>
                    <a:lnTo>
                      <a:pt x="31" y="38"/>
                    </a:lnTo>
                    <a:lnTo>
                      <a:pt x="31" y="32"/>
                    </a:lnTo>
                    <a:lnTo>
                      <a:pt x="25" y="32"/>
                    </a:lnTo>
                    <a:lnTo>
                      <a:pt x="25" y="32"/>
                    </a:lnTo>
                    <a:lnTo>
                      <a:pt x="25" y="32"/>
                    </a:lnTo>
                    <a:lnTo>
                      <a:pt x="25" y="32"/>
                    </a:lnTo>
                    <a:lnTo>
                      <a:pt x="25" y="32"/>
                    </a:lnTo>
                    <a:lnTo>
                      <a:pt x="19" y="32"/>
                    </a:lnTo>
                    <a:lnTo>
                      <a:pt x="19" y="25"/>
                    </a:lnTo>
                    <a:lnTo>
                      <a:pt x="19" y="25"/>
                    </a:lnTo>
                    <a:lnTo>
                      <a:pt x="19" y="25"/>
                    </a:lnTo>
                    <a:lnTo>
                      <a:pt x="19" y="25"/>
                    </a:lnTo>
                    <a:lnTo>
                      <a:pt x="19" y="25"/>
                    </a:lnTo>
                    <a:lnTo>
                      <a:pt x="25" y="32"/>
                    </a:lnTo>
                    <a:lnTo>
                      <a:pt x="25" y="32"/>
                    </a:lnTo>
                    <a:lnTo>
                      <a:pt x="25" y="32"/>
                    </a:lnTo>
                    <a:lnTo>
                      <a:pt x="25" y="32"/>
                    </a:lnTo>
                    <a:lnTo>
                      <a:pt x="25" y="32"/>
                    </a:lnTo>
                    <a:lnTo>
                      <a:pt x="25" y="25"/>
                    </a:lnTo>
                    <a:lnTo>
                      <a:pt x="25" y="25"/>
                    </a:lnTo>
                    <a:lnTo>
                      <a:pt x="25" y="25"/>
                    </a:lnTo>
                    <a:lnTo>
                      <a:pt x="25" y="25"/>
                    </a:lnTo>
                    <a:lnTo>
                      <a:pt x="25" y="19"/>
                    </a:lnTo>
                    <a:lnTo>
                      <a:pt x="25" y="19"/>
                    </a:lnTo>
                    <a:lnTo>
                      <a:pt x="25" y="19"/>
                    </a:lnTo>
                    <a:lnTo>
                      <a:pt x="25" y="19"/>
                    </a:lnTo>
                    <a:lnTo>
                      <a:pt x="25" y="19"/>
                    </a:lnTo>
                    <a:lnTo>
                      <a:pt x="25" y="13"/>
                    </a:lnTo>
                    <a:lnTo>
                      <a:pt x="19" y="13"/>
                    </a:lnTo>
                    <a:lnTo>
                      <a:pt x="19" y="13"/>
                    </a:lnTo>
                    <a:lnTo>
                      <a:pt x="19" y="13"/>
                    </a:lnTo>
                    <a:lnTo>
                      <a:pt x="19" y="13"/>
                    </a:lnTo>
                    <a:lnTo>
                      <a:pt x="19" y="13"/>
                    </a:lnTo>
                    <a:lnTo>
                      <a:pt x="25" y="13"/>
                    </a:lnTo>
                    <a:lnTo>
                      <a:pt x="25" y="13"/>
                    </a:lnTo>
                    <a:lnTo>
                      <a:pt x="25" y="13"/>
                    </a:lnTo>
                    <a:lnTo>
                      <a:pt x="25" y="13"/>
                    </a:lnTo>
                    <a:lnTo>
                      <a:pt x="25" y="13"/>
                    </a:lnTo>
                    <a:lnTo>
                      <a:pt x="31" y="13"/>
                    </a:lnTo>
                    <a:lnTo>
                      <a:pt x="31" y="13"/>
                    </a:lnTo>
                    <a:lnTo>
                      <a:pt x="31" y="13"/>
                    </a:lnTo>
                    <a:lnTo>
                      <a:pt x="31" y="13"/>
                    </a:lnTo>
                    <a:lnTo>
                      <a:pt x="31" y="13"/>
                    </a:lnTo>
                    <a:lnTo>
                      <a:pt x="37" y="13"/>
                    </a:lnTo>
                    <a:lnTo>
                      <a:pt x="37" y="13"/>
                    </a:lnTo>
                    <a:lnTo>
                      <a:pt x="37" y="13"/>
                    </a:lnTo>
                    <a:lnTo>
                      <a:pt x="37" y="7"/>
                    </a:lnTo>
                    <a:lnTo>
                      <a:pt x="37" y="7"/>
                    </a:lnTo>
                    <a:lnTo>
                      <a:pt x="37" y="7"/>
                    </a:lnTo>
                    <a:lnTo>
                      <a:pt x="37" y="7"/>
                    </a:lnTo>
                    <a:lnTo>
                      <a:pt x="37" y="7"/>
                    </a:lnTo>
                  </a:path>
                </a:pathLst>
              </a:custGeom>
              <a:noFill/>
              <a:ln w="0">
                <a:solidFill>
                  <a:srgbClr val="000000"/>
                </a:solidFill>
                <a:prstDash val="solid"/>
                <a:round/>
                <a:headEnd/>
                <a:tailEnd/>
              </a:ln>
            </p:spPr>
            <p:txBody>
              <a:bodyPr/>
              <a:lstStyle/>
              <a:p>
                <a:endParaRPr lang="en-US" dirty="0"/>
              </a:p>
            </p:txBody>
          </p:sp>
          <p:sp>
            <p:nvSpPr>
              <p:cNvPr id="82426" name="Freeform 14842"/>
              <p:cNvSpPr>
                <a:spLocks/>
              </p:cNvSpPr>
              <p:nvPr/>
            </p:nvSpPr>
            <p:spPr bwMode="auto">
              <a:xfrm>
                <a:off x="1189" y="3142"/>
                <a:ext cx="44" cy="31"/>
              </a:xfrm>
              <a:custGeom>
                <a:avLst/>
                <a:gdLst/>
                <a:ahLst/>
                <a:cxnLst>
                  <a:cxn ang="0">
                    <a:pos x="25" y="0"/>
                  </a:cxn>
                  <a:cxn ang="0">
                    <a:pos x="25" y="0"/>
                  </a:cxn>
                  <a:cxn ang="0">
                    <a:pos x="19" y="0"/>
                  </a:cxn>
                  <a:cxn ang="0">
                    <a:pos x="12" y="0"/>
                  </a:cxn>
                  <a:cxn ang="0">
                    <a:pos x="12" y="0"/>
                  </a:cxn>
                  <a:cxn ang="0">
                    <a:pos x="12" y="0"/>
                  </a:cxn>
                  <a:cxn ang="0">
                    <a:pos x="6" y="0"/>
                  </a:cxn>
                  <a:cxn ang="0">
                    <a:pos x="6" y="6"/>
                  </a:cxn>
                  <a:cxn ang="0">
                    <a:pos x="0" y="6"/>
                  </a:cxn>
                  <a:cxn ang="0">
                    <a:pos x="0" y="6"/>
                  </a:cxn>
                  <a:cxn ang="0">
                    <a:pos x="0" y="6"/>
                  </a:cxn>
                  <a:cxn ang="0">
                    <a:pos x="0" y="6"/>
                  </a:cxn>
                  <a:cxn ang="0">
                    <a:pos x="0" y="13"/>
                  </a:cxn>
                  <a:cxn ang="0">
                    <a:pos x="0" y="13"/>
                  </a:cxn>
                  <a:cxn ang="0">
                    <a:pos x="0" y="19"/>
                  </a:cxn>
                  <a:cxn ang="0">
                    <a:pos x="0" y="25"/>
                  </a:cxn>
                  <a:cxn ang="0">
                    <a:pos x="0" y="25"/>
                  </a:cxn>
                  <a:cxn ang="0">
                    <a:pos x="6" y="31"/>
                  </a:cxn>
                  <a:cxn ang="0">
                    <a:pos x="12" y="31"/>
                  </a:cxn>
                  <a:cxn ang="0">
                    <a:pos x="12" y="31"/>
                  </a:cxn>
                  <a:cxn ang="0">
                    <a:pos x="19" y="25"/>
                  </a:cxn>
                  <a:cxn ang="0">
                    <a:pos x="25" y="25"/>
                  </a:cxn>
                  <a:cxn ang="0">
                    <a:pos x="31" y="25"/>
                  </a:cxn>
                  <a:cxn ang="0">
                    <a:pos x="37" y="25"/>
                  </a:cxn>
                  <a:cxn ang="0">
                    <a:pos x="37" y="25"/>
                  </a:cxn>
                  <a:cxn ang="0">
                    <a:pos x="44" y="25"/>
                  </a:cxn>
                  <a:cxn ang="0">
                    <a:pos x="44" y="25"/>
                  </a:cxn>
                  <a:cxn ang="0">
                    <a:pos x="44" y="25"/>
                  </a:cxn>
                  <a:cxn ang="0">
                    <a:pos x="44" y="25"/>
                  </a:cxn>
                  <a:cxn ang="0">
                    <a:pos x="44" y="19"/>
                  </a:cxn>
                  <a:cxn ang="0">
                    <a:pos x="44" y="19"/>
                  </a:cxn>
                  <a:cxn ang="0">
                    <a:pos x="44" y="19"/>
                  </a:cxn>
                  <a:cxn ang="0">
                    <a:pos x="44" y="13"/>
                  </a:cxn>
                  <a:cxn ang="0">
                    <a:pos x="44" y="19"/>
                  </a:cxn>
                  <a:cxn ang="0">
                    <a:pos x="44" y="19"/>
                  </a:cxn>
                  <a:cxn ang="0">
                    <a:pos x="44" y="19"/>
                  </a:cxn>
                  <a:cxn ang="0">
                    <a:pos x="44" y="19"/>
                  </a:cxn>
                  <a:cxn ang="0">
                    <a:pos x="44" y="25"/>
                  </a:cxn>
                  <a:cxn ang="0">
                    <a:pos x="44" y="25"/>
                  </a:cxn>
                  <a:cxn ang="0">
                    <a:pos x="44" y="25"/>
                  </a:cxn>
                  <a:cxn ang="0">
                    <a:pos x="37" y="25"/>
                  </a:cxn>
                  <a:cxn ang="0">
                    <a:pos x="37" y="19"/>
                  </a:cxn>
                  <a:cxn ang="0">
                    <a:pos x="37" y="19"/>
                  </a:cxn>
                  <a:cxn ang="0">
                    <a:pos x="37" y="19"/>
                  </a:cxn>
                  <a:cxn ang="0">
                    <a:pos x="37" y="19"/>
                  </a:cxn>
                  <a:cxn ang="0">
                    <a:pos x="44" y="25"/>
                  </a:cxn>
                  <a:cxn ang="0">
                    <a:pos x="37" y="19"/>
                  </a:cxn>
                  <a:cxn ang="0">
                    <a:pos x="37" y="19"/>
                  </a:cxn>
                  <a:cxn ang="0">
                    <a:pos x="44" y="19"/>
                  </a:cxn>
                  <a:cxn ang="0">
                    <a:pos x="44" y="19"/>
                  </a:cxn>
                  <a:cxn ang="0">
                    <a:pos x="44" y="19"/>
                  </a:cxn>
                  <a:cxn ang="0">
                    <a:pos x="37" y="19"/>
                  </a:cxn>
                  <a:cxn ang="0">
                    <a:pos x="44" y="13"/>
                  </a:cxn>
                  <a:cxn ang="0">
                    <a:pos x="44" y="13"/>
                  </a:cxn>
                  <a:cxn ang="0">
                    <a:pos x="44" y="13"/>
                  </a:cxn>
                  <a:cxn ang="0">
                    <a:pos x="44" y="13"/>
                  </a:cxn>
                  <a:cxn ang="0">
                    <a:pos x="44" y="6"/>
                  </a:cxn>
                  <a:cxn ang="0">
                    <a:pos x="37" y="6"/>
                  </a:cxn>
                  <a:cxn ang="0">
                    <a:pos x="37" y="6"/>
                  </a:cxn>
                  <a:cxn ang="0">
                    <a:pos x="37" y="6"/>
                  </a:cxn>
                  <a:cxn ang="0">
                    <a:pos x="37" y="6"/>
                  </a:cxn>
                  <a:cxn ang="0">
                    <a:pos x="31" y="0"/>
                  </a:cxn>
                  <a:cxn ang="0">
                    <a:pos x="25" y="0"/>
                  </a:cxn>
                </a:cxnLst>
                <a:rect l="0" t="0" r="r" b="b"/>
                <a:pathLst>
                  <a:path w="44" h="31">
                    <a:moveTo>
                      <a:pt x="25" y="0"/>
                    </a:moveTo>
                    <a:lnTo>
                      <a:pt x="25" y="0"/>
                    </a:lnTo>
                    <a:lnTo>
                      <a:pt x="25" y="0"/>
                    </a:lnTo>
                    <a:lnTo>
                      <a:pt x="25" y="0"/>
                    </a:lnTo>
                    <a:lnTo>
                      <a:pt x="25" y="0"/>
                    </a:lnTo>
                    <a:lnTo>
                      <a:pt x="19" y="0"/>
                    </a:lnTo>
                    <a:lnTo>
                      <a:pt x="19" y="0"/>
                    </a:lnTo>
                    <a:lnTo>
                      <a:pt x="12" y="0"/>
                    </a:lnTo>
                    <a:lnTo>
                      <a:pt x="12" y="0"/>
                    </a:lnTo>
                    <a:lnTo>
                      <a:pt x="12" y="0"/>
                    </a:lnTo>
                    <a:lnTo>
                      <a:pt x="12" y="0"/>
                    </a:lnTo>
                    <a:lnTo>
                      <a:pt x="12" y="0"/>
                    </a:lnTo>
                    <a:lnTo>
                      <a:pt x="12" y="0"/>
                    </a:lnTo>
                    <a:lnTo>
                      <a:pt x="6" y="0"/>
                    </a:lnTo>
                    <a:lnTo>
                      <a:pt x="6" y="0"/>
                    </a:lnTo>
                    <a:lnTo>
                      <a:pt x="6" y="6"/>
                    </a:lnTo>
                    <a:lnTo>
                      <a:pt x="0" y="6"/>
                    </a:lnTo>
                    <a:lnTo>
                      <a:pt x="0" y="6"/>
                    </a:lnTo>
                    <a:lnTo>
                      <a:pt x="0" y="6"/>
                    </a:lnTo>
                    <a:lnTo>
                      <a:pt x="0" y="6"/>
                    </a:lnTo>
                    <a:lnTo>
                      <a:pt x="0" y="6"/>
                    </a:lnTo>
                    <a:lnTo>
                      <a:pt x="0" y="6"/>
                    </a:lnTo>
                    <a:lnTo>
                      <a:pt x="0" y="6"/>
                    </a:lnTo>
                    <a:lnTo>
                      <a:pt x="0" y="6"/>
                    </a:lnTo>
                    <a:lnTo>
                      <a:pt x="0" y="13"/>
                    </a:lnTo>
                    <a:lnTo>
                      <a:pt x="0" y="13"/>
                    </a:lnTo>
                    <a:lnTo>
                      <a:pt x="0" y="13"/>
                    </a:lnTo>
                    <a:lnTo>
                      <a:pt x="0" y="13"/>
                    </a:lnTo>
                    <a:lnTo>
                      <a:pt x="0" y="19"/>
                    </a:lnTo>
                    <a:lnTo>
                      <a:pt x="0" y="19"/>
                    </a:lnTo>
                    <a:lnTo>
                      <a:pt x="0" y="19"/>
                    </a:lnTo>
                    <a:lnTo>
                      <a:pt x="0" y="25"/>
                    </a:lnTo>
                    <a:lnTo>
                      <a:pt x="0" y="25"/>
                    </a:lnTo>
                    <a:lnTo>
                      <a:pt x="0" y="25"/>
                    </a:lnTo>
                    <a:lnTo>
                      <a:pt x="6" y="31"/>
                    </a:lnTo>
                    <a:lnTo>
                      <a:pt x="6" y="31"/>
                    </a:lnTo>
                    <a:lnTo>
                      <a:pt x="6" y="31"/>
                    </a:lnTo>
                    <a:lnTo>
                      <a:pt x="12" y="31"/>
                    </a:lnTo>
                    <a:lnTo>
                      <a:pt x="12" y="31"/>
                    </a:lnTo>
                    <a:lnTo>
                      <a:pt x="12" y="31"/>
                    </a:lnTo>
                    <a:lnTo>
                      <a:pt x="19" y="31"/>
                    </a:lnTo>
                    <a:lnTo>
                      <a:pt x="19" y="25"/>
                    </a:lnTo>
                    <a:lnTo>
                      <a:pt x="25" y="25"/>
                    </a:lnTo>
                    <a:lnTo>
                      <a:pt x="25" y="25"/>
                    </a:lnTo>
                    <a:lnTo>
                      <a:pt x="25" y="25"/>
                    </a:lnTo>
                    <a:lnTo>
                      <a:pt x="31" y="25"/>
                    </a:lnTo>
                    <a:lnTo>
                      <a:pt x="31" y="25"/>
                    </a:lnTo>
                    <a:lnTo>
                      <a:pt x="37" y="25"/>
                    </a:lnTo>
                    <a:lnTo>
                      <a:pt x="37" y="25"/>
                    </a:lnTo>
                    <a:lnTo>
                      <a:pt x="37" y="25"/>
                    </a:lnTo>
                    <a:lnTo>
                      <a:pt x="44" y="25"/>
                    </a:lnTo>
                    <a:lnTo>
                      <a:pt x="44" y="25"/>
                    </a:lnTo>
                    <a:lnTo>
                      <a:pt x="44" y="25"/>
                    </a:lnTo>
                    <a:lnTo>
                      <a:pt x="44" y="25"/>
                    </a:lnTo>
                    <a:lnTo>
                      <a:pt x="44" y="25"/>
                    </a:lnTo>
                    <a:lnTo>
                      <a:pt x="44" y="25"/>
                    </a:lnTo>
                    <a:lnTo>
                      <a:pt x="44" y="25"/>
                    </a:lnTo>
                    <a:lnTo>
                      <a:pt x="44" y="25"/>
                    </a:lnTo>
                    <a:lnTo>
                      <a:pt x="44" y="19"/>
                    </a:lnTo>
                    <a:lnTo>
                      <a:pt x="44" y="19"/>
                    </a:lnTo>
                    <a:lnTo>
                      <a:pt x="44" y="19"/>
                    </a:lnTo>
                    <a:lnTo>
                      <a:pt x="44" y="19"/>
                    </a:lnTo>
                    <a:lnTo>
                      <a:pt x="44" y="19"/>
                    </a:lnTo>
                    <a:lnTo>
                      <a:pt x="44" y="19"/>
                    </a:lnTo>
                    <a:lnTo>
                      <a:pt x="44" y="13"/>
                    </a:lnTo>
                    <a:lnTo>
                      <a:pt x="44" y="13"/>
                    </a:lnTo>
                    <a:lnTo>
                      <a:pt x="44" y="19"/>
                    </a:lnTo>
                    <a:lnTo>
                      <a:pt x="44" y="19"/>
                    </a:lnTo>
                    <a:lnTo>
                      <a:pt x="44" y="19"/>
                    </a:lnTo>
                    <a:lnTo>
                      <a:pt x="44" y="19"/>
                    </a:lnTo>
                    <a:lnTo>
                      <a:pt x="44" y="19"/>
                    </a:lnTo>
                    <a:lnTo>
                      <a:pt x="44" y="19"/>
                    </a:lnTo>
                    <a:lnTo>
                      <a:pt x="44" y="19"/>
                    </a:lnTo>
                    <a:lnTo>
                      <a:pt x="44" y="19"/>
                    </a:lnTo>
                    <a:lnTo>
                      <a:pt x="44" y="19"/>
                    </a:lnTo>
                    <a:lnTo>
                      <a:pt x="44" y="25"/>
                    </a:lnTo>
                    <a:lnTo>
                      <a:pt x="44" y="25"/>
                    </a:lnTo>
                    <a:lnTo>
                      <a:pt x="44" y="25"/>
                    </a:lnTo>
                    <a:lnTo>
                      <a:pt x="44" y="25"/>
                    </a:lnTo>
                    <a:lnTo>
                      <a:pt x="44" y="25"/>
                    </a:lnTo>
                    <a:lnTo>
                      <a:pt x="37" y="25"/>
                    </a:lnTo>
                    <a:lnTo>
                      <a:pt x="37" y="25"/>
                    </a:lnTo>
                    <a:lnTo>
                      <a:pt x="37" y="25"/>
                    </a:lnTo>
                    <a:lnTo>
                      <a:pt x="37" y="19"/>
                    </a:lnTo>
                    <a:lnTo>
                      <a:pt x="37" y="19"/>
                    </a:lnTo>
                    <a:lnTo>
                      <a:pt x="37" y="19"/>
                    </a:lnTo>
                    <a:lnTo>
                      <a:pt x="37" y="19"/>
                    </a:lnTo>
                    <a:lnTo>
                      <a:pt x="37" y="19"/>
                    </a:lnTo>
                    <a:lnTo>
                      <a:pt x="37" y="19"/>
                    </a:lnTo>
                    <a:lnTo>
                      <a:pt x="37" y="19"/>
                    </a:lnTo>
                    <a:lnTo>
                      <a:pt x="37" y="25"/>
                    </a:lnTo>
                    <a:lnTo>
                      <a:pt x="44" y="25"/>
                    </a:lnTo>
                    <a:lnTo>
                      <a:pt x="44" y="19"/>
                    </a:lnTo>
                    <a:lnTo>
                      <a:pt x="37" y="19"/>
                    </a:lnTo>
                    <a:lnTo>
                      <a:pt x="37" y="19"/>
                    </a:lnTo>
                    <a:lnTo>
                      <a:pt x="37" y="19"/>
                    </a:lnTo>
                    <a:lnTo>
                      <a:pt x="37" y="19"/>
                    </a:lnTo>
                    <a:lnTo>
                      <a:pt x="44" y="19"/>
                    </a:lnTo>
                    <a:lnTo>
                      <a:pt x="44" y="19"/>
                    </a:lnTo>
                    <a:lnTo>
                      <a:pt x="44" y="19"/>
                    </a:lnTo>
                    <a:lnTo>
                      <a:pt x="44" y="19"/>
                    </a:lnTo>
                    <a:lnTo>
                      <a:pt x="44" y="19"/>
                    </a:lnTo>
                    <a:lnTo>
                      <a:pt x="44" y="19"/>
                    </a:lnTo>
                    <a:lnTo>
                      <a:pt x="37" y="19"/>
                    </a:lnTo>
                    <a:lnTo>
                      <a:pt x="44" y="13"/>
                    </a:lnTo>
                    <a:lnTo>
                      <a:pt x="44" y="13"/>
                    </a:lnTo>
                    <a:lnTo>
                      <a:pt x="44" y="13"/>
                    </a:lnTo>
                    <a:lnTo>
                      <a:pt x="44" y="13"/>
                    </a:lnTo>
                    <a:lnTo>
                      <a:pt x="44" y="13"/>
                    </a:lnTo>
                    <a:lnTo>
                      <a:pt x="44" y="13"/>
                    </a:lnTo>
                    <a:lnTo>
                      <a:pt x="44" y="13"/>
                    </a:lnTo>
                    <a:lnTo>
                      <a:pt x="44" y="13"/>
                    </a:lnTo>
                    <a:lnTo>
                      <a:pt x="44" y="6"/>
                    </a:lnTo>
                    <a:lnTo>
                      <a:pt x="44" y="6"/>
                    </a:lnTo>
                    <a:lnTo>
                      <a:pt x="37" y="6"/>
                    </a:lnTo>
                    <a:lnTo>
                      <a:pt x="37" y="6"/>
                    </a:lnTo>
                    <a:lnTo>
                      <a:pt x="37" y="6"/>
                    </a:lnTo>
                    <a:lnTo>
                      <a:pt x="37" y="6"/>
                    </a:lnTo>
                    <a:lnTo>
                      <a:pt x="37" y="6"/>
                    </a:lnTo>
                    <a:lnTo>
                      <a:pt x="37" y="6"/>
                    </a:lnTo>
                    <a:lnTo>
                      <a:pt x="37" y="6"/>
                    </a:lnTo>
                    <a:lnTo>
                      <a:pt x="37" y="6"/>
                    </a:lnTo>
                    <a:lnTo>
                      <a:pt x="31" y="0"/>
                    </a:lnTo>
                    <a:lnTo>
                      <a:pt x="31" y="0"/>
                    </a:lnTo>
                    <a:lnTo>
                      <a:pt x="31" y="0"/>
                    </a:lnTo>
                    <a:lnTo>
                      <a:pt x="25" y="0"/>
                    </a:lnTo>
                    <a:lnTo>
                      <a:pt x="25" y="0"/>
                    </a:lnTo>
                  </a:path>
                </a:pathLst>
              </a:custGeom>
              <a:noFill/>
              <a:ln w="0">
                <a:solidFill>
                  <a:srgbClr val="000000"/>
                </a:solidFill>
                <a:prstDash val="solid"/>
                <a:round/>
                <a:headEnd/>
                <a:tailEnd/>
              </a:ln>
            </p:spPr>
            <p:txBody>
              <a:bodyPr/>
              <a:lstStyle/>
              <a:p>
                <a:endParaRPr lang="en-US" dirty="0"/>
              </a:p>
            </p:txBody>
          </p:sp>
          <p:sp>
            <p:nvSpPr>
              <p:cNvPr id="82427" name="Freeform 14843"/>
              <p:cNvSpPr>
                <a:spLocks/>
              </p:cNvSpPr>
              <p:nvPr/>
            </p:nvSpPr>
            <p:spPr bwMode="auto">
              <a:xfrm>
                <a:off x="2019" y="3419"/>
                <a:ext cx="56" cy="44"/>
              </a:xfrm>
              <a:custGeom>
                <a:avLst/>
                <a:gdLst/>
                <a:ahLst/>
                <a:cxnLst>
                  <a:cxn ang="0">
                    <a:pos x="6" y="6"/>
                  </a:cxn>
                  <a:cxn ang="0">
                    <a:pos x="6" y="6"/>
                  </a:cxn>
                  <a:cxn ang="0">
                    <a:pos x="6" y="0"/>
                  </a:cxn>
                  <a:cxn ang="0">
                    <a:pos x="6" y="0"/>
                  </a:cxn>
                  <a:cxn ang="0">
                    <a:pos x="6" y="0"/>
                  </a:cxn>
                  <a:cxn ang="0">
                    <a:pos x="6" y="0"/>
                  </a:cxn>
                  <a:cxn ang="0">
                    <a:pos x="6" y="0"/>
                  </a:cxn>
                  <a:cxn ang="0">
                    <a:pos x="0" y="0"/>
                  </a:cxn>
                  <a:cxn ang="0">
                    <a:pos x="0" y="0"/>
                  </a:cxn>
                  <a:cxn ang="0">
                    <a:pos x="0" y="6"/>
                  </a:cxn>
                  <a:cxn ang="0">
                    <a:pos x="6" y="12"/>
                  </a:cxn>
                  <a:cxn ang="0">
                    <a:pos x="6" y="19"/>
                  </a:cxn>
                  <a:cxn ang="0">
                    <a:pos x="12" y="19"/>
                  </a:cxn>
                  <a:cxn ang="0">
                    <a:pos x="19" y="31"/>
                  </a:cxn>
                  <a:cxn ang="0">
                    <a:pos x="19" y="31"/>
                  </a:cxn>
                  <a:cxn ang="0">
                    <a:pos x="25" y="37"/>
                  </a:cxn>
                  <a:cxn ang="0">
                    <a:pos x="31" y="44"/>
                  </a:cxn>
                  <a:cxn ang="0">
                    <a:pos x="38" y="44"/>
                  </a:cxn>
                  <a:cxn ang="0">
                    <a:pos x="31" y="44"/>
                  </a:cxn>
                  <a:cxn ang="0">
                    <a:pos x="31" y="37"/>
                  </a:cxn>
                  <a:cxn ang="0">
                    <a:pos x="31" y="37"/>
                  </a:cxn>
                  <a:cxn ang="0">
                    <a:pos x="25" y="37"/>
                  </a:cxn>
                  <a:cxn ang="0">
                    <a:pos x="25" y="37"/>
                  </a:cxn>
                  <a:cxn ang="0">
                    <a:pos x="31" y="37"/>
                  </a:cxn>
                  <a:cxn ang="0">
                    <a:pos x="31" y="37"/>
                  </a:cxn>
                  <a:cxn ang="0">
                    <a:pos x="38" y="37"/>
                  </a:cxn>
                  <a:cxn ang="0">
                    <a:pos x="44" y="37"/>
                  </a:cxn>
                  <a:cxn ang="0">
                    <a:pos x="44" y="37"/>
                  </a:cxn>
                  <a:cxn ang="0">
                    <a:pos x="50" y="37"/>
                  </a:cxn>
                  <a:cxn ang="0">
                    <a:pos x="56" y="37"/>
                  </a:cxn>
                  <a:cxn ang="0">
                    <a:pos x="56" y="31"/>
                  </a:cxn>
                  <a:cxn ang="0">
                    <a:pos x="56" y="31"/>
                  </a:cxn>
                  <a:cxn ang="0">
                    <a:pos x="56" y="25"/>
                  </a:cxn>
                  <a:cxn ang="0">
                    <a:pos x="56" y="25"/>
                  </a:cxn>
                  <a:cxn ang="0">
                    <a:pos x="50" y="19"/>
                  </a:cxn>
                  <a:cxn ang="0">
                    <a:pos x="50" y="25"/>
                  </a:cxn>
                  <a:cxn ang="0">
                    <a:pos x="50" y="19"/>
                  </a:cxn>
                  <a:cxn ang="0">
                    <a:pos x="50" y="19"/>
                  </a:cxn>
                  <a:cxn ang="0">
                    <a:pos x="50" y="19"/>
                  </a:cxn>
                  <a:cxn ang="0">
                    <a:pos x="44" y="19"/>
                  </a:cxn>
                  <a:cxn ang="0">
                    <a:pos x="44" y="19"/>
                  </a:cxn>
                  <a:cxn ang="0">
                    <a:pos x="44" y="12"/>
                  </a:cxn>
                  <a:cxn ang="0">
                    <a:pos x="44" y="12"/>
                  </a:cxn>
                  <a:cxn ang="0">
                    <a:pos x="44" y="12"/>
                  </a:cxn>
                  <a:cxn ang="0">
                    <a:pos x="44" y="12"/>
                  </a:cxn>
                  <a:cxn ang="0">
                    <a:pos x="50" y="19"/>
                  </a:cxn>
                  <a:cxn ang="0">
                    <a:pos x="50" y="19"/>
                  </a:cxn>
                  <a:cxn ang="0">
                    <a:pos x="56" y="19"/>
                  </a:cxn>
                  <a:cxn ang="0">
                    <a:pos x="56" y="19"/>
                  </a:cxn>
                  <a:cxn ang="0">
                    <a:pos x="56" y="19"/>
                  </a:cxn>
                  <a:cxn ang="0">
                    <a:pos x="50" y="12"/>
                  </a:cxn>
                  <a:cxn ang="0">
                    <a:pos x="50" y="12"/>
                  </a:cxn>
                  <a:cxn ang="0">
                    <a:pos x="44" y="6"/>
                  </a:cxn>
                  <a:cxn ang="0">
                    <a:pos x="25" y="0"/>
                  </a:cxn>
                  <a:cxn ang="0">
                    <a:pos x="25" y="0"/>
                  </a:cxn>
                  <a:cxn ang="0">
                    <a:pos x="12" y="0"/>
                  </a:cxn>
                  <a:cxn ang="0">
                    <a:pos x="12" y="6"/>
                  </a:cxn>
                  <a:cxn ang="0">
                    <a:pos x="6" y="6"/>
                  </a:cxn>
                </a:cxnLst>
                <a:rect l="0" t="0" r="r" b="b"/>
                <a:pathLst>
                  <a:path w="56" h="44">
                    <a:moveTo>
                      <a:pt x="6" y="6"/>
                    </a:moveTo>
                    <a:lnTo>
                      <a:pt x="6" y="6"/>
                    </a:lnTo>
                    <a:lnTo>
                      <a:pt x="6" y="6"/>
                    </a:lnTo>
                    <a:lnTo>
                      <a:pt x="6" y="6"/>
                    </a:lnTo>
                    <a:lnTo>
                      <a:pt x="6" y="6"/>
                    </a:lnTo>
                    <a:lnTo>
                      <a:pt x="6" y="0"/>
                    </a:lnTo>
                    <a:lnTo>
                      <a:pt x="6" y="0"/>
                    </a:lnTo>
                    <a:lnTo>
                      <a:pt x="6" y="0"/>
                    </a:lnTo>
                    <a:lnTo>
                      <a:pt x="6" y="0"/>
                    </a:lnTo>
                    <a:lnTo>
                      <a:pt x="6" y="0"/>
                    </a:lnTo>
                    <a:lnTo>
                      <a:pt x="6" y="0"/>
                    </a:lnTo>
                    <a:lnTo>
                      <a:pt x="6" y="0"/>
                    </a:lnTo>
                    <a:lnTo>
                      <a:pt x="6" y="0"/>
                    </a:lnTo>
                    <a:lnTo>
                      <a:pt x="6" y="0"/>
                    </a:lnTo>
                    <a:lnTo>
                      <a:pt x="0" y="0"/>
                    </a:lnTo>
                    <a:lnTo>
                      <a:pt x="0" y="0"/>
                    </a:lnTo>
                    <a:lnTo>
                      <a:pt x="0" y="0"/>
                    </a:lnTo>
                    <a:lnTo>
                      <a:pt x="0" y="0"/>
                    </a:lnTo>
                    <a:lnTo>
                      <a:pt x="0" y="6"/>
                    </a:lnTo>
                    <a:lnTo>
                      <a:pt x="0" y="6"/>
                    </a:lnTo>
                    <a:lnTo>
                      <a:pt x="6" y="12"/>
                    </a:lnTo>
                    <a:lnTo>
                      <a:pt x="6" y="12"/>
                    </a:lnTo>
                    <a:lnTo>
                      <a:pt x="6" y="12"/>
                    </a:lnTo>
                    <a:lnTo>
                      <a:pt x="6" y="19"/>
                    </a:lnTo>
                    <a:lnTo>
                      <a:pt x="12" y="19"/>
                    </a:lnTo>
                    <a:lnTo>
                      <a:pt x="12" y="19"/>
                    </a:lnTo>
                    <a:lnTo>
                      <a:pt x="12" y="25"/>
                    </a:lnTo>
                    <a:lnTo>
                      <a:pt x="19" y="31"/>
                    </a:lnTo>
                    <a:lnTo>
                      <a:pt x="19" y="31"/>
                    </a:lnTo>
                    <a:lnTo>
                      <a:pt x="19" y="31"/>
                    </a:lnTo>
                    <a:lnTo>
                      <a:pt x="25" y="37"/>
                    </a:lnTo>
                    <a:lnTo>
                      <a:pt x="25" y="37"/>
                    </a:lnTo>
                    <a:lnTo>
                      <a:pt x="31" y="37"/>
                    </a:lnTo>
                    <a:lnTo>
                      <a:pt x="31" y="44"/>
                    </a:lnTo>
                    <a:lnTo>
                      <a:pt x="38" y="44"/>
                    </a:lnTo>
                    <a:lnTo>
                      <a:pt x="38" y="44"/>
                    </a:lnTo>
                    <a:lnTo>
                      <a:pt x="38" y="44"/>
                    </a:lnTo>
                    <a:lnTo>
                      <a:pt x="31" y="44"/>
                    </a:lnTo>
                    <a:lnTo>
                      <a:pt x="31" y="37"/>
                    </a:lnTo>
                    <a:lnTo>
                      <a:pt x="31" y="37"/>
                    </a:lnTo>
                    <a:lnTo>
                      <a:pt x="31" y="37"/>
                    </a:lnTo>
                    <a:lnTo>
                      <a:pt x="31" y="37"/>
                    </a:lnTo>
                    <a:lnTo>
                      <a:pt x="25" y="37"/>
                    </a:lnTo>
                    <a:lnTo>
                      <a:pt x="25" y="37"/>
                    </a:lnTo>
                    <a:lnTo>
                      <a:pt x="25" y="37"/>
                    </a:lnTo>
                    <a:lnTo>
                      <a:pt x="25" y="37"/>
                    </a:lnTo>
                    <a:lnTo>
                      <a:pt x="25" y="37"/>
                    </a:lnTo>
                    <a:lnTo>
                      <a:pt x="31" y="37"/>
                    </a:lnTo>
                    <a:lnTo>
                      <a:pt x="31" y="37"/>
                    </a:lnTo>
                    <a:lnTo>
                      <a:pt x="31" y="37"/>
                    </a:lnTo>
                    <a:lnTo>
                      <a:pt x="38" y="37"/>
                    </a:lnTo>
                    <a:lnTo>
                      <a:pt x="38" y="37"/>
                    </a:lnTo>
                    <a:lnTo>
                      <a:pt x="38" y="37"/>
                    </a:lnTo>
                    <a:lnTo>
                      <a:pt x="44" y="37"/>
                    </a:lnTo>
                    <a:lnTo>
                      <a:pt x="44" y="37"/>
                    </a:lnTo>
                    <a:lnTo>
                      <a:pt x="44" y="37"/>
                    </a:lnTo>
                    <a:lnTo>
                      <a:pt x="50" y="37"/>
                    </a:lnTo>
                    <a:lnTo>
                      <a:pt x="50" y="37"/>
                    </a:lnTo>
                    <a:lnTo>
                      <a:pt x="56" y="37"/>
                    </a:lnTo>
                    <a:lnTo>
                      <a:pt x="56" y="37"/>
                    </a:lnTo>
                    <a:lnTo>
                      <a:pt x="56" y="31"/>
                    </a:lnTo>
                    <a:lnTo>
                      <a:pt x="56" y="31"/>
                    </a:lnTo>
                    <a:lnTo>
                      <a:pt x="56" y="31"/>
                    </a:lnTo>
                    <a:lnTo>
                      <a:pt x="56" y="31"/>
                    </a:lnTo>
                    <a:lnTo>
                      <a:pt x="56" y="31"/>
                    </a:lnTo>
                    <a:lnTo>
                      <a:pt x="56" y="25"/>
                    </a:lnTo>
                    <a:lnTo>
                      <a:pt x="56" y="25"/>
                    </a:lnTo>
                    <a:lnTo>
                      <a:pt x="56" y="25"/>
                    </a:lnTo>
                    <a:lnTo>
                      <a:pt x="50" y="25"/>
                    </a:lnTo>
                    <a:lnTo>
                      <a:pt x="50" y="19"/>
                    </a:lnTo>
                    <a:lnTo>
                      <a:pt x="50" y="19"/>
                    </a:lnTo>
                    <a:lnTo>
                      <a:pt x="50" y="25"/>
                    </a:lnTo>
                    <a:lnTo>
                      <a:pt x="50" y="25"/>
                    </a:lnTo>
                    <a:lnTo>
                      <a:pt x="50" y="19"/>
                    </a:lnTo>
                    <a:lnTo>
                      <a:pt x="50" y="19"/>
                    </a:lnTo>
                    <a:lnTo>
                      <a:pt x="50" y="19"/>
                    </a:lnTo>
                    <a:lnTo>
                      <a:pt x="50" y="19"/>
                    </a:lnTo>
                    <a:lnTo>
                      <a:pt x="50" y="19"/>
                    </a:lnTo>
                    <a:lnTo>
                      <a:pt x="44" y="19"/>
                    </a:lnTo>
                    <a:lnTo>
                      <a:pt x="44" y="19"/>
                    </a:lnTo>
                    <a:lnTo>
                      <a:pt x="44" y="19"/>
                    </a:lnTo>
                    <a:lnTo>
                      <a:pt x="44" y="19"/>
                    </a:lnTo>
                    <a:lnTo>
                      <a:pt x="44" y="12"/>
                    </a:lnTo>
                    <a:lnTo>
                      <a:pt x="44" y="12"/>
                    </a:lnTo>
                    <a:lnTo>
                      <a:pt x="44" y="12"/>
                    </a:lnTo>
                    <a:lnTo>
                      <a:pt x="44" y="12"/>
                    </a:lnTo>
                    <a:lnTo>
                      <a:pt x="44" y="12"/>
                    </a:lnTo>
                    <a:lnTo>
                      <a:pt x="44" y="12"/>
                    </a:lnTo>
                    <a:lnTo>
                      <a:pt x="44" y="12"/>
                    </a:lnTo>
                    <a:lnTo>
                      <a:pt x="44" y="12"/>
                    </a:lnTo>
                    <a:lnTo>
                      <a:pt x="50" y="12"/>
                    </a:lnTo>
                    <a:lnTo>
                      <a:pt x="50" y="19"/>
                    </a:lnTo>
                    <a:lnTo>
                      <a:pt x="50" y="19"/>
                    </a:lnTo>
                    <a:lnTo>
                      <a:pt x="50" y="19"/>
                    </a:lnTo>
                    <a:lnTo>
                      <a:pt x="56" y="19"/>
                    </a:lnTo>
                    <a:lnTo>
                      <a:pt x="56" y="19"/>
                    </a:lnTo>
                    <a:lnTo>
                      <a:pt x="56" y="19"/>
                    </a:lnTo>
                    <a:lnTo>
                      <a:pt x="56" y="19"/>
                    </a:lnTo>
                    <a:lnTo>
                      <a:pt x="56" y="19"/>
                    </a:lnTo>
                    <a:lnTo>
                      <a:pt x="56" y="19"/>
                    </a:lnTo>
                    <a:lnTo>
                      <a:pt x="56" y="19"/>
                    </a:lnTo>
                    <a:lnTo>
                      <a:pt x="50" y="12"/>
                    </a:lnTo>
                    <a:lnTo>
                      <a:pt x="50" y="12"/>
                    </a:lnTo>
                    <a:lnTo>
                      <a:pt x="50" y="12"/>
                    </a:lnTo>
                    <a:lnTo>
                      <a:pt x="50" y="12"/>
                    </a:lnTo>
                    <a:lnTo>
                      <a:pt x="44" y="6"/>
                    </a:lnTo>
                    <a:lnTo>
                      <a:pt x="31" y="6"/>
                    </a:lnTo>
                    <a:lnTo>
                      <a:pt x="25" y="0"/>
                    </a:lnTo>
                    <a:lnTo>
                      <a:pt x="25" y="0"/>
                    </a:lnTo>
                    <a:lnTo>
                      <a:pt x="25" y="0"/>
                    </a:lnTo>
                    <a:lnTo>
                      <a:pt x="19" y="0"/>
                    </a:lnTo>
                    <a:lnTo>
                      <a:pt x="12" y="0"/>
                    </a:lnTo>
                    <a:lnTo>
                      <a:pt x="12" y="6"/>
                    </a:lnTo>
                    <a:lnTo>
                      <a:pt x="12" y="6"/>
                    </a:lnTo>
                    <a:lnTo>
                      <a:pt x="6" y="6"/>
                    </a:lnTo>
                    <a:lnTo>
                      <a:pt x="6" y="6"/>
                    </a:lnTo>
                    <a:lnTo>
                      <a:pt x="6" y="6"/>
                    </a:lnTo>
                  </a:path>
                </a:pathLst>
              </a:custGeom>
              <a:noFill/>
              <a:ln w="0">
                <a:solidFill>
                  <a:srgbClr val="000000"/>
                </a:solidFill>
                <a:prstDash val="solid"/>
                <a:round/>
                <a:headEnd/>
                <a:tailEnd/>
              </a:ln>
            </p:spPr>
            <p:txBody>
              <a:bodyPr/>
              <a:lstStyle/>
              <a:p>
                <a:endParaRPr lang="en-US" dirty="0"/>
              </a:p>
            </p:txBody>
          </p:sp>
          <p:sp>
            <p:nvSpPr>
              <p:cNvPr id="82428" name="Freeform 14844"/>
              <p:cNvSpPr>
                <a:spLocks/>
              </p:cNvSpPr>
              <p:nvPr/>
            </p:nvSpPr>
            <p:spPr bwMode="auto">
              <a:xfrm>
                <a:off x="1088" y="3155"/>
                <a:ext cx="88" cy="56"/>
              </a:xfrm>
              <a:custGeom>
                <a:avLst/>
                <a:gdLst/>
                <a:ahLst/>
                <a:cxnLst>
                  <a:cxn ang="0">
                    <a:pos x="50" y="25"/>
                  </a:cxn>
                  <a:cxn ang="0">
                    <a:pos x="44" y="31"/>
                  </a:cxn>
                  <a:cxn ang="0">
                    <a:pos x="44" y="31"/>
                  </a:cxn>
                  <a:cxn ang="0">
                    <a:pos x="38" y="37"/>
                  </a:cxn>
                  <a:cxn ang="0">
                    <a:pos x="38" y="37"/>
                  </a:cxn>
                  <a:cxn ang="0">
                    <a:pos x="32" y="37"/>
                  </a:cxn>
                  <a:cxn ang="0">
                    <a:pos x="32" y="37"/>
                  </a:cxn>
                  <a:cxn ang="0">
                    <a:pos x="25" y="37"/>
                  </a:cxn>
                  <a:cxn ang="0">
                    <a:pos x="19" y="37"/>
                  </a:cxn>
                  <a:cxn ang="0">
                    <a:pos x="13" y="31"/>
                  </a:cxn>
                  <a:cxn ang="0">
                    <a:pos x="13" y="37"/>
                  </a:cxn>
                  <a:cxn ang="0">
                    <a:pos x="6" y="37"/>
                  </a:cxn>
                  <a:cxn ang="0">
                    <a:pos x="6" y="44"/>
                  </a:cxn>
                  <a:cxn ang="0">
                    <a:pos x="6" y="44"/>
                  </a:cxn>
                  <a:cxn ang="0">
                    <a:pos x="6" y="50"/>
                  </a:cxn>
                  <a:cxn ang="0">
                    <a:pos x="0" y="50"/>
                  </a:cxn>
                  <a:cxn ang="0">
                    <a:pos x="6" y="56"/>
                  </a:cxn>
                  <a:cxn ang="0">
                    <a:pos x="6" y="56"/>
                  </a:cxn>
                  <a:cxn ang="0">
                    <a:pos x="6" y="56"/>
                  </a:cxn>
                  <a:cxn ang="0">
                    <a:pos x="13" y="56"/>
                  </a:cxn>
                  <a:cxn ang="0">
                    <a:pos x="25" y="56"/>
                  </a:cxn>
                  <a:cxn ang="0">
                    <a:pos x="32" y="56"/>
                  </a:cxn>
                  <a:cxn ang="0">
                    <a:pos x="44" y="56"/>
                  </a:cxn>
                  <a:cxn ang="0">
                    <a:pos x="44" y="56"/>
                  </a:cxn>
                  <a:cxn ang="0">
                    <a:pos x="57" y="56"/>
                  </a:cxn>
                  <a:cxn ang="0">
                    <a:pos x="69" y="50"/>
                  </a:cxn>
                  <a:cxn ang="0">
                    <a:pos x="76" y="50"/>
                  </a:cxn>
                  <a:cxn ang="0">
                    <a:pos x="76" y="44"/>
                  </a:cxn>
                  <a:cxn ang="0">
                    <a:pos x="88" y="37"/>
                  </a:cxn>
                  <a:cxn ang="0">
                    <a:pos x="88" y="31"/>
                  </a:cxn>
                  <a:cxn ang="0">
                    <a:pos x="88" y="31"/>
                  </a:cxn>
                  <a:cxn ang="0">
                    <a:pos x="76" y="25"/>
                  </a:cxn>
                  <a:cxn ang="0">
                    <a:pos x="76" y="18"/>
                  </a:cxn>
                  <a:cxn ang="0">
                    <a:pos x="76" y="6"/>
                  </a:cxn>
                  <a:cxn ang="0">
                    <a:pos x="76" y="6"/>
                  </a:cxn>
                  <a:cxn ang="0">
                    <a:pos x="76" y="0"/>
                  </a:cxn>
                  <a:cxn ang="0">
                    <a:pos x="69" y="6"/>
                  </a:cxn>
                  <a:cxn ang="0">
                    <a:pos x="69" y="12"/>
                  </a:cxn>
                  <a:cxn ang="0">
                    <a:pos x="69" y="12"/>
                  </a:cxn>
                  <a:cxn ang="0">
                    <a:pos x="63" y="18"/>
                  </a:cxn>
                  <a:cxn ang="0">
                    <a:pos x="57" y="18"/>
                  </a:cxn>
                  <a:cxn ang="0">
                    <a:pos x="50" y="25"/>
                  </a:cxn>
                  <a:cxn ang="0">
                    <a:pos x="50" y="25"/>
                  </a:cxn>
                  <a:cxn ang="0">
                    <a:pos x="44" y="25"/>
                  </a:cxn>
                  <a:cxn ang="0">
                    <a:pos x="38" y="31"/>
                  </a:cxn>
                  <a:cxn ang="0">
                    <a:pos x="44" y="31"/>
                  </a:cxn>
                  <a:cxn ang="0">
                    <a:pos x="44" y="25"/>
                  </a:cxn>
                </a:cxnLst>
                <a:rect l="0" t="0" r="r" b="b"/>
                <a:pathLst>
                  <a:path w="88" h="56">
                    <a:moveTo>
                      <a:pt x="50" y="25"/>
                    </a:moveTo>
                    <a:lnTo>
                      <a:pt x="50" y="25"/>
                    </a:lnTo>
                    <a:lnTo>
                      <a:pt x="50" y="25"/>
                    </a:lnTo>
                    <a:lnTo>
                      <a:pt x="50" y="31"/>
                    </a:lnTo>
                    <a:lnTo>
                      <a:pt x="44" y="31"/>
                    </a:lnTo>
                    <a:lnTo>
                      <a:pt x="44" y="31"/>
                    </a:lnTo>
                    <a:lnTo>
                      <a:pt x="44" y="31"/>
                    </a:lnTo>
                    <a:lnTo>
                      <a:pt x="44" y="31"/>
                    </a:lnTo>
                    <a:lnTo>
                      <a:pt x="44" y="31"/>
                    </a:lnTo>
                    <a:lnTo>
                      <a:pt x="38" y="31"/>
                    </a:lnTo>
                    <a:lnTo>
                      <a:pt x="38" y="31"/>
                    </a:lnTo>
                    <a:lnTo>
                      <a:pt x="38" y="37"/>
                    </a:lnTo>
                    <a:lnTo>
                      <a:pt x="38" y="37"/>
                    </a:lnTo>
                    <a:lnTo>
                      <a:pt x="38" y="37"/>
                    </a:lnTo>
                    <a:lnTo>
                      <a:pt x="38" y="37"/>
                    </a:lnTo>
                    <a:lnTo>
                      <a:pt x="38" y="37"/>
                    </a:lnTo>
                    <a:lnTo>
                      <a:pt x="32" y="37"/>
                    </a:lnTo>
                    <a:lnTo>
                      <a:pt x="32" y="37"/>
                    </a:lnTo>
                    <a:lnTo>
                      <a:pt x="32" y="37"/>
                    </a:lnTo>
                    <a:lnTo>
                      <a:pt x="32" y="37"/>
                    </a:lnTo>
                    <a:lnTo>
                      <a:pt x="32" y="37"/>
                    </a:lnTo>
                    <a:lnTo>
                      <a:pt x="25" y="37"/>
                    </a:lnTo>
                    <a:lnTo>
                      <a:pt x="25" y="37"/>
                    </a:lnTo>
                    <a:lnTo>
                      <a:pt x="25" y="37"/>
                    </a:lnTo>
                    <a:lnTo>
                      <a:pt x="19" y="37"/>
                    </a:lnTo>
                    <a:lnTo>
                      <a:pt x="19" y="37"/>
                    </a:lnTo>
                    <a:lnTo>
                      <a:pt x="19" y="37"/>
                    </a:lnTo>
                    <a:lnTo>
                      <a:pt x="13" y="37"/>
                    </a:lnTo>
                    <a:lnTo>
                      <a:pt x="13" y="31"/>
                    </a:lnTo>
                    <a:lnTo>
                      <a:pt x="13" y="31"/>
                    </a:lnTo>
                    <a:lnTo>
                      <a:pt x="13" y="31"/>
                    </a:lnTo>
                    <a:lnTo>
                      <a:pt x="13" y="31"/>
                    </a:lnTo>
                    <a:lnTo>
                      <a:pt x="13" y="37"/>
                    </a:lnTo>
                    <a:lnTo>
                      <a:pt x="6" y="37"/>
                    </a:lnTo>
                    <a:lnTo>
                      <a:pt x="6" y="37"/>
                    </a:lnTo>
                    <a:lnTo>
                      <a:pt x="6" y="37"/>
                    </a:lnTo>
                    <a:lnTo>
                      <a:pt x="6" y="37"/>
                    </a:lnTo>
                    <a:lnTo>
                      <a:pt x="6" y="37"/>
                    </a:lnTo>
                    <a:lnTo>
                      <a:pt x="6" y="44"/>
                    </a:lnTo>
                    <a:lnTo>
                      <a:pt x="6" y="44"/>
                    </a:lnTo>
                    <a:lnTo>
                      <a:pt x="6" y="44"/>
                    </a:lnTo>
                    <a:lnTo>
                      <a:pt x="6" y="44"/>
                    </a:lnTo>
                    <a:lnTo>
                      <a:pt x="6" y="44"/>
                    </a:lnTo>
                    <a:lnTo>
                      <a:pt x="6" y="44"/>
                    </a:lnTo>
                    <a:lnTo>
                      <a:pt x="6" y="50"/>
                    </a:lnTo>
                    <a:lnTo>
                      <a:pt x="6" y="50"/>
                    </a:lnTo>
                    <a:lnTo>
                      <a:pt x="6" y="50"/>
                    </a:lnTo>
                    <a:lnTo>
                      <a:pt x="0" y="50"/>
                    </a:lnTo>
                    <a:lnTo>
                      <a:pt x="0" y="50"/>
                    </a:lnTo>
                    <a:lnTo>
                      <a:pt x="0" y="50"/>
                    </a:lnTo>
                    <a:lnTo>
                      <a:pt x="6" y="56"/>
                    </a:lnTo>
                    <a:lnTo>
                      <a:pt x="6" y="56"/>
                    </a:lnTo>
                    <a:lnTo>
                      <a:pt x="6" y="56"/>
                    </a:lnTo>
                    <a:lnTo>
                      <a:pt x="6" y="56"/>
                    </a:lnTo>
                    <a:lnTo>
                      <a:pt x="6" y="56"/>
                    </a:lnTo>
                    <a:lnTo>
                      <a:pt x="6" y="56"/>
                    </a:lnTo>
                    <a:lnTo>
                      <a:pt x="6" y="56"/>
                    </a:lnTo>
                    <a:lnTo>
                      <a:pt x="6" y="56"/>
                    </a:lnTo>
                    <a:lnTo>
                      <a:pt x="13" y="56"/>
                    </a:lnTo>
                    <a:lnTo>
                      <a:pt x="13" y="56"/>
                    </a:lnTo>
                    <a:lnTo>
                      <a:pt x="13" y="56"/>
                    </a:lnTo>
                    <a:lnTo>
                      <a:pt x="19" y="56"/>
                    </a:lnTo>
                    <a:lnTo>
                      <a:pt x="25" y="56"/>
                    </a:lnTo>
                    <a:lnTo>
                      <a:pt x="25" y="56"/>
                    </a:lnTo>
                    <a:lnTo>
                      <a:pt x="32" y="56"/>
                    </a:lnTo>
                    <a:lnTo>
                      <a:pt x="32" y="56"/>
                    </a:lnTo>
                    <a:lnTo>
                      <a:pt x="38" y="56"/>
                    </a:lnTo>
                    <a:lnTo>
                      <a:pt x="38" y="56"/>
                    </a:lnTo>
                    <a:lnTo>
                      <a:pt x="44" y="56"/>
                    </a:lnTo>
                    <a:lnTo>
                      <a:pt x="44" y="56"/>
                    </a:lnTo>
                    <a:lnTo>
                      <a:pt x="44" y="56"/>
                    </a:lnTo>
                    <a:lnTo>
                      <a:pt x="44" y="56"/>
                    </a:lnTo>
                    <a:lnTo>
                      <a:pt x="50" y="56"/>
                    </a:lnTo>
                    <a:lnTo>
                      <a:pt x="50" y="56"/>
                    </a:lnTo>
                    <a:lnTo>
                      <a:pt x="57" y="56"/>
                    </a:lnTo>
                    <a:lnTo>
                      <a:pt x="63" y="56"/>
                    </a:lnTo>
                    <a:lnTo>
                      <a:pt x="69" y="56"/>
                    </a:lnTo>
                    <a:lnTo>
                      <a:pt x="69" y="50"/>
                    </a:lnTo>
                    <a:lnTo>
                      <a:pt x="69" y="50"/>
                    </a:lnTo>
                    <a:lnTo>
                      <a:pt x="69" y="50"/>
                    </a:lnTo>
                    <a:lnTo>
                      <a:pt x="76" y="50"/>
                    </a:lnTo>
                    <a:lnTo>
                      <a:pt x="76" y="50"/>
                    </a:lnTo>
                    <a:lnTo>
                      <a:pt x="76" y="50"/>
                    </a:lnTo>
                    <a:lnTo>
                      <a:pt x="76" y="44"/>
                    </a:lnTo>
                    <a:lnTo>
                      <a:pt x="82" y="44"/>
                    </a:lnTo>
                    <a:lnTo>
                      <a:pt x="82" y="44"/>
                    </a:lnTo>
                    <a:lnTo>
                      <a:pt x="88" y="37"/>
                    </a:lnTo>
                    <a:lnTo>
                      <a:pt x="88" y="37"/>
                    </a:lnTo>
                    <a:lnTo>
                      <a:pt x="88" y="37"/>
                    </a:lnTo>
                    <a:lnTo>
                      <a:pt x="88" y="31"/>
                    </a:lnTo>
                    <a:lnTo>
                      <a:pt x="88" y="31"/>
                    </a:lnTo>
                    <a:lnTo>
                      <a:pt x="88" y="31"/>
                    </a:lnTo>
                    <a:lnTo>
                      <a:pt x="88" y="31"/>
                    </a:lnTo>
                    <a:lnTo>
                      <a:pt x="82" y="31"/>
                    </a:lnTo>
                    <a:lnTo>
                      <a:pt x="76" y="25"/>
                    </a:lnTo>
                    <a:lnTo>
                      <a:pt x="76" y="25"/>
                    </a:lnTo>
                    <a:lnTo>
                      <a:pt x="76" y="18"/>
                    </a:lnTo>
                    <a:lnTo>
                      <a:pt x="76" y="18"/>
                    </a:lnTo>
                    <a:lnTo>
                      <a:pt x="76" y="18"/>
                    </a:lnTo>
                    <a:lnTo>
                      <a:pt x="82" y="12"/>
                    </a:lnTo>
                    <a:lnTo>
                      <a:pt x="76" y="12"/>
                    </a:lnTo>
                    <a:lnTo>
                      <a:pt x="76" y="6"/>
                    </a:lnTo>
                    <a:lnTo>
                      <a:pt x="76" y="6"/>
                    </a:lnTo>
                    <a:lnTo>
                      <a:pt x="76" y="6"/>
                    </a:lnTo>
                    <a:lnTo>
                      <a:pt x="76" y="6"/>
                    </a:lnTo>
                    <a:lnTo>
                      <a:pt x="76" y="0"/>
                    </a:lnTo>
                    <a:lnTo>
                      <a:pt x="76" y="0"/>
                    </a:lnTo>
                    <a:lnTo>
                      <a:pt x="76" y="0"/>
                    </a:lnTo>
                    <a:lnTo>
                      <a:pt x="76" y="6"/>
                    </a:lnTo>
                    <a:lnTo>
                      <a:pt x="69" y="6"/>
                    </a:lnTo>
                    <a:lnTo>
                      <a:pt x="69" y="6"/>
                    </a:lnTo>
                    <a:lnTo>
                      <a:pt x="69" y="6"/>
                    </a:lnTo>
                    <a:lnTo>
                      <a:pt x="69" y="12"/>
                    </a:lnTo>
                    <a:lnTo>
                      <a:pt x="69" y="12"/>
                    </a:lnTo>
                    <a:lnTo>
                      <a:pt x="69" y="12"/>
                    </a:lnTo>
                    <a:lnTo>
                      <a:pt x="69" y="12"/>
                    </a:lnTo>
                    <a:lnTo>
                      <a:pt x="69" y="12"/>
                    </a:lnTo>
                    <a:lnTo>
                      <a:pt x="69" y="18"/>
                    </a:lnTo>
                    <a:lnTo>
                      <a:pt x="63" y="18"/>
                    </a:lnTo>
                    <a:lnTo>
                      <a:pt x="63" y="18"/>
                    </a:lnTo>
                    <a:lnTo>
                      <a:pt x="57" y="18"/>
                    </a:lnTo>
                    <a:lnTo>
                      <a:pt x="57" y="18"/>
                    </a:lnTo>
                    <a:lnTo>
                      <a:pt x="57" y="18"/>
                    </a:lnTo>
                    <a:lnTo>
                      <a:pt x="57" y="18"/>
                    </a:lnTo>
                    <a:lnTo>
                      <a:pt x="57" y="18"/>
                    </a:lnTo>
                    <a:lnTo>
                      <a:pt x="50" y="25"/>
                    </a:lnTo>
                    <a:lnTo>
                      <a:pt x="50" y="25"/>
                    </a:lnTo>
                    <a:lnTo>
                      <a:pt x="50" y="25"/>
                    </a:lnTo>
                    <a:lnTo>
                      <a:pt x="50" y="25"/>
                    </a:lnTo>
                    <a:lnTo>
                      <a:pt x="44" y="25"/>
                    </a:lnTo>
                    <a:lnTo>
                      <a:pt x="44" y="25"/>
                    </a:lnTo>
                    <a:lnTo>
                      <a:pt x="44" y="25"/>
                    </a:lnTo>
                    <a:lnTo>
                      <a:pt x="38" y="25"/>
                    </a:lnTo>
                    <a:lnTo>
                      <a:pt x="38" y="25"/>
                    </a:lnTo>
                    <a:lnTo>
                      <a:pt x="38" y="31"/>
                    </a:lnTo>
                    <a:lnTo>
                      <a:pt x="44" y="31"/>
                    </a:lnTo>
                    <a:lnTo>
                      <a:pt x="44" y="31"/>
                    </a:lnTo>
                    <a:lnTo>
                      <a:pt x="44" y="31"/>
                    </a:lnTo>
                    <a:lnTo>
                      <a:pt x="44" y="25"/>
                    </a:lnTo>
                    <a:lnTo>
                      <a:pt x="44" y="25"/>
                    </a:lnTo>
                    <a:lnTo>
                      <a:pt x="44" y="25"/>
                    </a:lnTo>
                    <a:lnTo>
                      <a:pt x="50" y="25"/>
                    </a:lnTo>
                    <a:lnTo>
                      <a:pt x="50" y="25"/>
                    </a:lnTo>
                  </a:path>
                </a:pathLst>
              </a:custGeom>
              <a:noFill/>
              <a:ln w="0">
                <a:solidFill>
                  <a:srgbClr val="000000"/>
                </a:solidFill>
                <a:prstDash val="solid"/>
                <a:round/>
                <a:headEnd/>
                <a:tailEnd/>
              </a:ln>
            </p:spPr>
            <p:txBody>
              <a:bodyPr/>
              <a:lstStyle/>
              <a:p>
                <a:endParaRPr lang="en-US" dirty="0"/>
              </a:p>
            </p:txBody>
          </p:sp>
          <p:sp>
            <p:nvSpPr>
              <p:cNvPr id="82429" name="Freeform 14845"/>
              <p:cNvSpPr>
                <a:spLocks/>
              </p:cNvSpPr>
              <p:nvPr/>
            </p:nvSpPr>
            <p:spPr bwMode="auto">
              <a:xfrm>
                <a:off x="2396" y="2758"/>
                <a:ext cx="69" cy="202"/>
              </a:xfrm>
              <a:custGeom>
                <a:avLst/>
                <a:gdLst/>
                <a:ahLst/>
                <a:cxnLst>
                  <a:cxn ang="0">
                    <a:pos x="69" y="0"/>
                  </a:cxn>
                  <a:cxn ang="0">
                    <a:pos x="69" y="7"/>
                  </a:cxn>
                  <a:cxn ang="0">
                    <a:pos x="69" y="7"/>
                  </a:cxn>
                  <a:cxn ang="0">
                    <a:pos x="63" y="7"/>
                  </a:cxn>
                  <a:cxn ang="0">
                    <a:pos x="57" y="19"/>
                  </a:cxn>
                  <a:cxn ang="0">
                    <a:pos x="63" y="19"/>
                  </a:cxn>
                  <a:cxn ang="0">
                    <a:pos x="57" y="25"/>
                  </a:cxn>
                  <a:cxn ang="0">
                    <a:pos x="57" y="25"/>
                  </a:cxn>
                  <a:cxn ang="0">
                    <a:pos x="57" y="32"/>
                  </a:cxn>
                  <a:cxn ang="0">
                    <a:pos x="63" y="32"/>
                  </a:cxn>
                  <a:cxn ang="0">
                    <a:pos x="57" y="38"/>
                  </a:cxn>
                  <a:cxn ang="0">
                    <a:pos x="57" y="44"/>
                  </a:cxn>
                  <a:cxn ang="0">
                    <a:pos x="51" y="51"/>
                  </a:cxn>
                  <a:cxn ang="0">
                    <a:pos x="57" y="57"/>
                  </a:cxn>
                  <a:cxn ang="0">
                    <a:pos x="57" y="57"/>
                  </a:cxn>
                  <a:cxn ang="0">
                    <a:pos x="57" y="57"/>
                  </a:cxn>
                  <a:cxn ang="0">
                    <a:pos x="51" y="69"/>
                  </a:cxn>
                  <a:cxn ang="0">
                    <a:pos x="44" y="76"/>
                  </a:cxn>
                  <a:cxn ang="0">
                    <a:pos x="44" y="76"/>
                  </a:cxn>
                  <a:cxn ang="0">
                    <a:pos x="44" y="82"/>
                  </a:cxn>
                  <a:cxn ang="0">
                    <a:pos x="38" y="82"/>
                  </a:cxn>
                  <a:cxn ang="0">
                    <a:pos x="44" y="76"/>
                  </a:cxn>
                  <a:cxn ang="0">
                    <a:pos x="38" y="76"/>
                  </a:cxn>
                  <a:cxn ang="0">
                    <a:pos x="38" y="76"/>
                  </a:cxn>
                  <a:cxn ang="0">
                    <a:pos x="38" y="88"/>
                  </a:cxn>
                  <a:cxn ang="0">
                    <a:pos x="38" y="101"/>
                  </a:cxn>
                  <a:cxn ang="0">
                    <a:pos x="38" y="113"/>
                  </a:cxn>
                  <a:cxn ang="0">
                    <a:pos x="38" y="132"/>
                  </a:cxn>
                  <a:cxn ang="0">
                    <a:pos x="32" y="139"/>
                  </a:cxn>
                  <a:cxn ang="0">
                    <a:pos x="32" y="151"/>
                  </a:cxn>
                  <a:cxn ang="0">
                    <a:pos x="25" y="157"/>
                  </a:cxn>
                  <a:cxn ang="0">
                    <a:pos x="25" y="164"/>
                  </a:cxn>
                  <a:cxn ang="0">
                    <a:pos x="13" y="176"/>
                  </a:cxn>
                  <a:cxn ang="0">
                    <a:pos x="7" y="183"/>
                  </a:cxn>
                  <a:cxn ang="0">
                    <a:pos x="7" y="183"/>
                  </a:cxn>
                  <a:cxn ang="0">
                    <a:pos x="0" y="189"/>
                  </a:cxn>
                  <a:cxn ang="0">
                    <a:pos x="13" y="202"/>
                  </a:cxn>
                  <a:cxn ang="0">
                    <a:pos x="25" y="202"/>
                  </a:cxn>
                  <a:cxn ang="0">
                    <a:pos x="38" y="189"/>
                  </a:cxn>
                  <a:cxn ang="0">
                    <a:pos x="44" y="176"/>
                  </a:cxn>
                  <a:cxn ang="0">
                    <a:pos x="44" y="157"/>
                  </a:cxn>
                  <a:cxn ang="0">
                    <a:pos x="44" y="145"/>
                  </a:cxn>
                  <a:cxn ang="0">
                    <a:pos x="44" y="139"/>
                  </a:cxn>
                  <a:cxn ang="0">
                    <a:pos x="44" y="120"/>
                  </a:cxn>
                  <a:cxn ang="0">
                    <a:pos x="44" y="113"/>
                  </a:cxn>
                  <a:cxn ang="0">
                    <a:pos x="51" y="101"/>
                  </a:cxn>
                  <a:cxn ang="0">
                    <a:pos x="51" y="82"/>
                  </a:cxn>
                  <a:cxn ang="0">
                    <a:pos x="57" y="69"/>
                  </a:cxn>
                  <a:cxn ang="0">
                    <a:pos x="57" y="44"/>
                  </a:cxn>
                  <a:cxn ang="0">
                    <a:pos x="63" y="32"/>
                  </a:cxn>
                  <a:cxn ang="0">
                    <a:pos x="69" y="19"/>
                  </a:cxn>
                  <a:cxn ang="0">
                    <a:pos x="69" y="0"/>
                  </a:cxn>
                  <a:cxn ang="0">
                    <a:pos x="63" y="0"/>
                  </a:cxn>
                </a:cxnLst>
                <a:rect l="0" t="0" r="r" b="b"/>
                <a:pathLst>
                  <a:path w="69" h="202">
                    <a:moveTo>
                      <a:pt x="63" y="0"/>
                    </a:moveTo>
                    <a:lnTo>
                      <a:pt x="63" y="0"/>
                    </a:lnTo>
                    <a:lnTo>
                      <a:pt x="63" y="0"/>
                    </a:lnTo>
                    <a:lnTo>
                      <a:pt x="69" y="0"/>
                    </a:lnTo>
                    <a:lnTo>
                      <a:pt x="69" y="0"/>
                    </a:lnTo>
                    <a:lnTo>
                      <a:pt x="69" y="0"/>
                    </a:lnTo>
                    <a:lnTo>
                      <a:pt x="69" y="0"/>
                    </a:lnTo>
                    <a:lnTo>
                      <a:pt x="69" y="0"/>
                    </a:lnTo>
                    <a:lnTo>
                      <a:pt x="69" y="7"/>
                    </a:lnTo>
                    <a:lnTo>
                      <a:pt x="69" y="7"/>
                    </a:lnTo>
                    <a:lnTo>
                      <a:pt x="69" y="7"/>
                    </a:lnTo>
                    <a:lnTo>
                      <a:pt x="69" y="7"/>
                    </a:lnTo>
                    <a:lnTo>
                      <a:pt x="69" y="7"/>
                    </a:lnTo>
                    <a:lnTo>
                      <a:pt x="69" y="7"/>
                    </a:lnTo>
                    <a:lnTo>
                      <a:pt x="69" y="7"/>
                    </a:lnTo>
                    <a:lnTo>
                      <a:pt x="69" y="7"/>
                    </a:lnTo>
                    <a:lnTo>
                      <a:pt x="69" y="7"/>
                    </a:lnTo>
                    <a:lnTo>
                      <a:pt x="63" y="7"/>
                    </a:lnTo>
                    <a:lnTo>
                      <a:pt x="63" y="7"/>
                    </a:lnTo>
                    <a:lnTo>
                      <a:pt x="63" y="7"/>
                    </a:lnTo>
                    <a:lnTo>
                      <a:pt x="63" y="13"/>
                    </a:lnTo>
                    <a:lnTo>
                      <a:pt x="57" y="13"/>
                    </a:lnTo>
                    <a:lnTo>
                      <a:pt x="57" y="13"/>
                    </a:lnTo>
                    <a:lnTo>
                      <a:pt x="57" y="19"/>
                    </a:lnTo>
                    <a:lnTo>
                      <a:pt x="57" y="19"/>
                    </a:lnTo>
                    <a:lnTo>
                      <a:pt x="57" y="19"/>
                    </a:lnTo>
                    <a:lnTo>
                      <a:pt x="63" y="19"/>
                    </a:lnTo>
                    <a:lnTo>
                      <a:pt x="63" y="19"/>
                    </a:lnTo>
                    <a:lnTo>
                      <a:pt x="63" y="19"/>
                    </a:lnTo>
                    <a:lnTo>
                      <a:pt x="63" y="19"/>
                    </a:lnTo>
                    <a:lnTo>
                      <a:pt x="57" y="19"/>
                    </a:lnTo>
                    <a:lnTo>
                      <a:pt x="57" y="19"/>
                    </a:lnTo>
                    <a:lnTo>
                      <a:pt x="57" y="19"/>
                    </a:lnTo>
                    <a:lnTo>
                      <a:pt x="57" y="25"/>
                    </a:lnTo>
                    <a:lnTo>
                      <a:pt x="57" y="25"/>
                    </a:lnTo>
                    <a:lnTo>
                      <a:pt x="57" y="25"/>
                    </a:lnTo>
                    <a:lnTo>
                      <a:pt x="57" y="25"/>
                    </a:lnTo>
                    <a:lnTo>
                      <a:pt x="57" y="25"/>
                    </a:lnTo>
                    <a:lnTo>
                      <a:pt x="57" y="25"/>
                    </a:lnTo>
                    <a:lnTo>
                      <a:pt x="57" y="25"/>
                    </a:lnTo>
                    <a:lnTo>
                      <a:pt x="57" y="25"/>
                    </a:lnTo>
                    <a:lnTo>
                      <a:pt x="57" y="32"/>
                    </a:lnTo>
                    <a:lnTo>
                      <a:pt x="57" y="32"/>
                    </a:lnTo>
                    <a:lnTo>
                      <a:pt x="57" y="32"/>
                    </a:lnTo>
                    <a:lnTo>
                      <a:pt x="57" y="32"/>
                    </a:lnTo>
                    <a:lnTo>
                      <a:pt x="57" y="32"/>
                    </a:lnTo>
                    <a:lnTo>
                      <a:pt x="57" y="32"/>
                    </a:lnTo>
                    <a:lnTo>
                      <a:pt x="57" y="32"/>
                    </a:lnTo>
                    <a:lnTo>
                      <a:pt x="57" y="32"/>
                    </a:lnTo>
                    <a:lnTo>
                      <a:pt x="63" y="32"/>
                    </a:lnTo>
                    <a:lnTo>
                      <a:pt x="63" y="38"/>
                    </a:lnTo>
                    <a:lnTo>
                      <a:pt x="57" y="38"/>
                    </a:lnTo>
                    <a:lnTo>
                      <a:pt x="57" y="38"/>
                    </a:lnTo>
                    <a:lnTo>
                      <a:pt x="57" y="38"/>
                    </a:lnTo>
                    <a:lnTo>
                      <a:pt x="57" y="38"/>
                    </a:lnTo>
                    <a:lnTo>
                      <a:pt x="57" y="38"/>
                    </a:lnTo>
                    <a:lnTo>
                      <a:pt x="57" y="38"/>
                    </a:lnTo>
                    <a:lnTo>
                      <a:pt x="57" y="44"/>
                    </a:lnTo>
                    <a:lnTo>
                      <a:pt x="57" y="44"/>
                    </a:lnTo>
                    <a:lnTo>
                      <a:pt x="57" y="44"/>
                    </a:lnTo>
                    <a:lnTo>
                      <a:pt x="57" y="44"/>
                    </a:lnTo>
                    <a:lnTo>
                      <a:pt x="51" y="44"/>
                    </a:lnTo>
                    <a:lnTo>
                      <a:pt x="51" y="51"/>
                    </a:lnTo>
                    <a:lnTo>
                      <a:pt x="57" y="51"/>
                    </a:lnTo>
                    <a:lnTo>
                      <a:pt x="51" y="51"/>
                    </a:lnTo>
                    <a:lnTo>
                      <a:pt x="51" y="51"/>
                    </a:lnTo>
                    <a:lnTo>
                      <a:pt x="57" y="51"/>
                    </a:lnTo>
                    <a:lnTo>
                      <a:pt x="57" y="51"/>
                    </a:lnTo>
                    <a:lnTo>
                      <a:pt x="57" y="51"/>
                    </a:lnTo>
                    <a:lnTo>
                      <a:pt x="57" y="57"/>
                    </a:lnTo>
                    <a:lnTo>
                      <a:pt x="57" y="57"/>
                    </a:lnTo>
                    <a:lnTo>
                      <a:pt x="57" y="57"/>
                    </a:lnTo>
                    <a:lnTo>
                      <a:pt x="57" y="57"/>
                    </a:lnTo>
                    <a:lnTo>
                      <a:pt x="57" y="57"/>
                    </a:lnTo>
                    <a:lnTo>
                      <a:pt x="57" y="57"/>
                    </a:lnTo>
                    <a:lnTo>
                      <a:pt x="51" y="57"/>
                    </a:lnTo>
                    <a:lnTo>
                      <a:pt x="51" y="57"/>
                    </a:lnTo>
                    <a:lnTo>
                      <a:pt x="57" y="57"/>
                    </a:lnTo>
                    <a:lnTo>
                      <a:pt x="57" y="57"/>
                    </a:lnTo>
                    <a:lnTo>
                      <a:pt x="57" y="57"/>
                    </a:lnTo>
                    <a:lnTo>
                      <a:pt x="51" y="63"/>
                    </a:lnTo>
                    <a:lnTo>
                      <a:pt x="51" y="63"/>
                    </a:lnTo>
                    <a:lnTo>
                      <a:pt x="51" y="69"/>
                    </a:lnTo>
                    <a:lnTo>
                      <a:pt x="51" y="69"/>
                    </a:lnTo>
                    <a:lnTo>
                      <a:pt x="51" y="69"/>
                    </a:lnTo>
                    <a:lnTo>
                      <a:pt x="44" y="69"/>
                    </a:lnTo>
                    <a:lnTo>
                      <a:pt x="44" y="69"/>
                    </a:lnTo>
                    <a:lnTo>
                      <a:pt x="44" y="76"/>
                    </a:lnTo>
                    <a:lnTo>
                      <a:pt x="44" y="76"/>
                    </a:lnTo>
                    <a:lnTo>
                      <a:pt x="44" y="76"/>
                    </a:lnTo>
                    <a:lnTo>
                      <a:pt x="44" y="76"/>
                    </a:lnTo>
                    <a:lnTo>
                      <a:pt x="44" y="76"/>
                    </a:lnTo>
                    <a:lnTo>
                      <a:pt x="44" y="76"/>
                    </a:lnTo>
                    <a:lnTo>
                      <a:pt x="44" y="76"/>
                    </a:lnTo>
                    <a:lnTo>
                      <a:pt x="44" y="76"/>
                    </a:lnTo>
                    <a:lnTo>
                      <a:pt x="44" y="76"/>
                    </a:lnTo>
                    <a:lnTo>
                      <a:pt x="44" y="82"/>
                    </a:lnTo>
                    <a:lnTo>
                      <a:pt x="44" y="82"/>
                    </a:lnTo>
                    <a:lnTo>
                      <a:pt x="44" y="82"/>
                    </a:lnTo>
                    <a:lnTo>
                      <a:pt x="44" y="82"/>
                    </a:lnTo>
                    <a:lnTo>
                      <a:pt x="44" y="82"/>
                    </a:lnTo>
                    <a:lnTo>
                      <a:pt x="44" y="82"/>
                    </a:lnTo>
                    <a:lnTo>
                      <a:pt x="38" y="82"/>
                    </a:lnTo>
                    <a:lnTo>
                      <a:pt x="38" y="82"/>
                    </a:lnTo>
                    <a:lnTo>
                      <a:pt x="38" y="82"/>
                    </a:lnTo>
                    <a:lnTo>
                      <a:pt x="38" y="82"/>
                    </a:lnTo>
                    <a:lnTo>
                      <a:pt x="44" y="76"/>
                    </a:lnTo>
                    <a:lnTo>
                      <a:pt x="44" y="82"/>
                    </a:lnTo>
                    <a:lnTo>
                      <a:pt x="44" y="82"/>
                    </a:lnTo>
                    <a:lnTo>
                      <a:pt x="44" y="76"/>
                    </a:lnTo>
                    <a:lnTo>
                      <a:pt x="44" y="76"/>
                    </a:lnTo>
                    <a:lnTo>
                      <a:pt x="44" y="76"/>
                    </a:lnTo>
                    <a:lnTo>
                      <a:pt x="38" y="76"/>
                    </a:lnTo>
                    <a:lnTo>
                      <a:pt x="38" y="76"/>
                    </a:lnTo>
                    <a:lnTo>
                      <a:pt x="38" y="76"/>
                    </a:lnTo>
                    <a:lnTo>
                      <a:pt x="38" y="76"/>
                    </a:lnTo>
                    <a:lnTo>
                      <a:pt x="38" y="76"/>
                    </a:lnTo>
                    <a:lnTo>
                      <a:pt x="38" y="76"/>
                    </a:lnTo>
                    <a:lnTo>
                      <a:pt x="38" y="76"/>
                    </a:lnTo>
                    <a:lnTo>
                      <a:pt x="38" y="76"/>
                    </a:lnTo>
                    <a:lnTo>
                      <a:pt x="38" y="82"/>
                    </a:lnTo>
                    <a:lnTo>
                      <a:pt x="38" y="82"/>
                    </a:lnTo>
                    <a:lnTo>
                      <a:pt x="38" y="82"/>
                    </a:lnTo>
                    <a:lnTo>
                      <a:pt x="38" y="82"/>
                    </a:lnTo>
                    <a:lnTo>
                      <a:pt x="38" y="88"/>
                    </a:lnTo>
                    <a:lnTo>
                      <a:pt x="38" y="88"/>
                    </a:lnTo>
                    <a:lnTo>
                      <a:pt x="38" y="88"/>
                    </a:lnTo>
                    <a:lnTo>
                      <a:pt x="38" y="95"/>
                    </a:lnTo>
                    <a:lnTo>
                      <a:pt x="38" y="95"/>
                    </a:lnTo>
                    <a:lnTo>
                      <a:pt x="38" y="101"/>
                    </a:lnTo>
                    <a:lnTo>
                      <a:pt x="38" y="101"/>
                    </a:lnTo>
                    <a:lnTo>
                      <a:pt x="38" y="107"/>
                    </a:lnTo>
                    <a:lnTo>
                      <a:pt x="38" y="107"/>
                    </a:lnTo>
                    <a:lnTo>
                      <a:pt x="38" y="107"/>
                    </a:lnTo>
                    <a:lnTo>
                      <a:pt x="38" y="113"/>
                    </a:lnTo>
                    <a:lnTo>
                      <a:pt x="38" y="120"/>
                    </a:lnTo>
                    <a:lnTo>
                      <a:pt x="38" y="126"/>
                    </a:lnTo>
                    <a:lnTo>
                      <a:pt x="38" y="126"/>
                    </a:lnTo>
                    <a:lnTo>
                      <a:pt x="38" y="126"/>
                    </a:lnTo>
                    <a:lnTo>
                      <a:pt x="38" y="132"/>
                    </a:lnTo>
                    <a:lnTo>
                      <a:pt x="38" y="132"/>
                    </a:lnTo>
                    <a:lnTo>
                      <a:pt x="38" y="132"/>
                    </a:lnTo>
                    <a:lnTo>
                      <a:pt x="38" y="132"/>
                    </a:lnTo>
                    <a:lnTo>
                      <a:pt x="38" y="139"/>
                    </a:lnTo>
                    <a:lnTo>
                      <a:pt x="32" y="139"/>
                    </a:lnTo>
                    <a:lnTo>
                      <a:pt x="32" y="139"/>
                    </a:lnTo>
                    <a:lnTo>
                      <a:pt x="32" y="139"/>
                    </a:lnTo>
                    <a:lnTo>
                      <a:pt x="32" y="145"/>
                    </a:lnTo>
                    <a:lnTo>
                      <a:pt x="32" y="145"/>
                    </a:lnTo>
                    <a:lnTo>
                      <a:pt x="32" y="151"/>
                    </a:lnTo>
                    <a:lnTo>
                      <a:pt x="32" y="151"/>
                    </a:lnTo>
                    <a:lnTo>
                      <a:pt x="32" y="151"/>
                    </a:lnTo>
                    <a:lnTo>
                      <a:pt x="32" y="151"/>
                    </a:lnTo>
                    <a:lnTo>
                      <a:pt x="25" y="157"/>
                    </a:lnTo>
                    <a:lnTo>
                      <a:pt x="25" y="157"/>
                    </a:lnTo>
                    <a:lnTo>
                      <a:pt x="25" y="157"/>
                    </a:lnTo>
                    <a:lnTo>
                      <a:pt x="25" y="157"/>
                    </a:lnTo>
                    <a:lnTo>
                      <a:pt x="25" y="157"/>
                    </a:lnTo>
                    <a:lnTo>
                      <a:pt x="25" y="164"/>
                    </a:lnTo>
                    <a:lnTo>
                      <a:pt x="25" y="164"/>
                    </a:lnTo>
                    <a:lnTo>
                      <a:pt x="25" y="164"/>
                    </a:lnTo>
                    <a:lnTo>
                      <a:pt x="19" y="170"/>
                    </a:lnTo>
                    <a:lnTo>
                      <a:pt x="19" y="170"/>
                    </a:lnTo>
                    <a:lnTo>
                      <a:pt x="19" y="176"/>
                    </a:lnTo>
                    <a:lnTo>
                      <a:pt x="13" y="176"/>
                    </a:lnTo>
                    <a:lnTo>
                      <a:pt x="13" y="183"/>
                    </a:lnTo>
                    <a:lnTo>
                      <a:pt x="13" y="183"/>
                    </a:lnTo>
                    <a:lnTo>
                      <a:pt x="13" y="183"/>
                    </a:lnTo>
                    <a:lnTo>
                      <a:pt x="7" y="183"/>
                    </a:lnTo>
                    <a:lnTo>
                      <a:pt x="7" y="183"/>
                    </a:lnTo>
                    <a:lnTo>
                      <a:pt x="7" y="183"/>
                    </a:lnTo>
                    <a:lnTo>
                      <a:pt x="7" y="183"/>
                    </a:lnTo>
                    <a:lnTo>
                      <a:pt x="7" y="183"/>
                    </a:lnTo>
                    <a:lnTo>
                      <a:pt x="7" y="183"/>
                    </a:lnTo>
                    <a:lnTo>
                      <a:pt x="7" y="183"/>
                    </a:lnTo>
                    <a:lnTo>
                      <a:pt x="7" y="183"/>
                    </a:lnTo>
                    <a:lnTo>
                      <a:pt x="0" y="183"/>
                    </a:lnTo>
                    <a:lnTo>
                      <a:pt x="0" y="183"/>
                    </a:lnTo>
                    <a:lnTo>
                      <a:pt x="0" y="189"/>
                    </a:lnTo>
                    <a:lnTo>
                      <a:pt x="0" y="189"/>
                    </a:lnTo>
                    <a:lnTo>
                      <a:pt x="0" y="189"/>
                    </a:lnTo>
                    <a:lnTo>
                      <a:pt x="7" y="195"/>
                    </a:lnTo>
                    <a:lnTo>
                      <a:pt x="7" y="195"/>
                    </a:lnTo>
                    <a:lnTo>
                      <a:pt x="7" y="195"/>
                    </a:lnTo>
                    <a:lnTo>
                      <a:pt x="13" y="202"/>
                    </a:lnTo>
                    <a:lnTo>
                      <a:pt x="13" y="202"/>
                    </a:lnTo>
                    <a:lnTo>
                      <a:pt x="13" y="202"/>
                    </a:lnTo>
                    <a:lnTo>
                      <a:pt x="19" y="202"/>
                    </a:lnTo>
                    <a:lnTo>
                      <a:pt x="19" y="202"/>
                    </a:lnTo>
                    <a:lnTo>
                      <a:pt x="25" y="202"/>
                    </a:lnTo>
                    <a:lnTo>
                      <a:pt x="25" y="202"/>
                    </a:lnTo>
                    <a:lnTo>
                      <a:pt x="32" y="202"/>
                    </a:lnTo>
                    <a:lnTo>
                      <a:pt x="32" y="195"/>
                    </a:lnTo>
                    <a:lnTo>
                      <a:pt x="32" y="195"/>
                    </a:lnTo>
                    <a:lnTo>
                      <a:pt x="38" y="189"/>
                    </a:lnTo>
                    <a:lnTo>
                      <a:pt x="38" y="189"/>
                    </a:lnTo>
                    <a:lnTo>
                      <a:pt x="38" y="189"/>
                    </a:lnTo>
                    <a:lnTo>
                      <a:pt x="44" y="183"/>
                    </a:lnTo>
                    <a:lnTo>
                      <a:pt x="44" y="176"/>
                    </a:lnTo>
                    <a:lnTo>
                      <a:pt x="44" y="176"/>
                    </a:lnTo>
                    <a:lnTo>
                      <a:pt x="44" y="170"/>
                    </a:lnTo>
                    <a:lnTo>
                      <a:pt x="44" y="164"/>
                    </a:lnTo>
                    <a:lnTo>
                      <a:pt x="44" y="164"/>
                    </a:lnTo>
                    <a:lnTo>
                      <a:pt x="44" y="157"/>
                    </a:lnTo>
                    <a:lnTo>
                      <a:pt x="44" y="157"/>
                    </a:lnTo>
                    <a:lnTo>
                      <a:pt x="44" y="151"/>
                    </a:lnTo>
                    <a:lnTo>
                      <a:pt x="44" y="151"/>
                    </a:lnTo>
                    <a:lnTo>
                      <a:pt x="44" y="151"/>
                    </a:lnTo>
                    <a:lnTo>
                      <a:pt x="44" y="145"/>
                    </a:lnTo>
                    <a:lnTo>
                      <a:pt x="44" y="145"/>
                    </a:lnTo>
                    <a:lnTo>
                      <a:pt x="44" y="145"/>
                    </a:lnTo>
                    <a:lnTo>
                      <a:pt x="44" y="139"/>
                    </a:lnTo>
                    <a:lnTo>
                      <a:pt x="44" y="139"/>
                    </a:lnTo>
                    <a:lnTo>
                      <a:pt x="44" y="139"/>
                    </a:lnTo>
                    <a:lnTo>
                      <a:pt x="44" y="139"/>
                    </a:lnTo>
                    <a:lnTo>
                      <a:pt x="44" y="132"/>
                    </a:lnTo>
                    <a:lnTo>
                      <a:pt x="44" y="132"/>
                    </a:lnTo>
                    <a:lnTo>
                      <a:pt x="44" y="126"/>
                    </a:lnTo>
                    <a:lnTo>
                      <a:pt x="44" y="126"/>
                    </a:lnTo>
                    <a:lnTo>
                      <a:pt x="44" y="120"/>
                    </a:lnTo>
                    <a:lnTo>
                      <a:pt x="44" y="120"/>
                    </a:lnTo>
                    <a:lnTo>
                      <a:pt x="44" y="113"/>
                    </a:lnTo>
                    <a:lnTo>
                      <a:pt x="44" y="113"/>
                    </a:lnTo>
                    <a:lnTo>
                      <a:pt x="44" y="113"/>
                    </a:lnTo>
                    <a:lnTo>
                      <a:pt x="44" y="113"/>
                    </a:lnTo>
                    <a:lnTo>
                      <a:pt x="51" y="107"/>
                    </a:lnTo>
                    <a:lnTo>
                      <a:pt x="51" y="107"/>
                    </a:lnTo>
                    <a:lnTo>
                      <a:pt x="51" y="107"/>
                    </a:lnTo>
                    <a:lnTo>
                      <a:pt x="51" y="101"/>
                    </a:lnTo>
                    <a:lnTo>
                      <a:pt x="51" y="101"/>
                    </a:lnTo>
                    <a:lnTo>
                      <a:pt x="51" y="101"/>
                    </a:lnTo>
                    <a:lnTo>
                      <a:pt x="51" y="95"/>
                    </a:lnTo>
                    <a:lnTo>
                      <a:pt x="51" y="88"/>
                    </a:lnTo>
                    <a:lnTo>
                      <a:pt x="51" y="88"/>
                    </a:lnTo>
                    <a:lnTo>
                      <a:pt x="51" y="82"/>
                    </a:lnTo>
                    <a:lnTo>
                      <a:pt x="51" y="82"/>
                    </a:lnTo>
                    <a:lnTo>
                      <a:pt x="51" y="76"/>
                    </a:lnTo>
                    <a:lnTo>
                      <a:pt x="51" y="76"/>
                    </a:lnTo>
                    <a:lnTo>
                      <a:pt x="57" y="69"/>
                    </a:lnTo>
                    <a:lnTo>
                      <a:pt x="57" y="69"/>
                    </a:lnTo>
                    <a:lnTo>
                      <a:pt x="57" y="57"/>
                    </a:lnTo>
                    <a:lnTo>
                      <a:pt x="57" y="57"/>
                    </a:lnTo>
                    <a:lnTo>
                      <a:pt x="57" y="57"/>
                    </a:lnTo>
                    <a:lnTo>
                      <a:pt x="57" y="51"/>
                    </a:lnTo>
                    <a:lnTo>
                      <a:pt x="57" y="44"/>
                    </a:lnTo>
                    <a:lnTo>
                      <a:pt x="63" y="44"/>
                    </a:lnTo>
                    <a:lnTo>
                      <a:pt x="63" y="38"/>
                    </a:lnTo>
                    <a:lnTo>
                      <a:pt x="63" y="38"/>
                    </a:lnTo>
                    <a:lnTo>
                      <a:pt x="63" y="38"/>
                    </a:lnTo>
                    <a:lnTo>
                      <a:pt x="63" y="32"/>
                    </a:lnTo>
                    <a:lnTo>
                      <a:pt x="63" y="32"/>
                    </a:lnTo>
                    <a:lnTo>
                      <a:pt x="63" y="25"/>
                    </a:lnTo>
                    <a:lnTo>
                      <a:pt x="69" y="25"/>
                    </a:lnTo>
                    <a:lnTo>
                      <a:pt x="69" y="19"/>
                    </a:lnTo>
                    <a:lnTo>
                      <a:pt x="69" y="19"/>
                    </a:lnTo>
                    <a:lnTo>
                      <a:pt x="69" y="13"/>
                    </a:lnTo>
                    <a:lnTo>
                      <a:pt x="69" y="7"/>
                    </a:lnTo>
                    <a:lnTo>
                      <a:pt x="69" y="7"/>
                    </a:lnTo>
                    <a:lnTo>
                      <a:pt x="69" y="7"/>
                    </a:lnTo>
                    <a:lnTo>
                      <a:pt x="69" y="0"/>
                    </a:lnTo>
                    <a:lnTo>
                      <a:pt x="69" y="0"/>
                    </a:lnTo>
                    <a:lnTo>
                      <a:pt x="69" y="0"/>
                    </a:lnTo>
                    <a:lnTo>
                      <a:pt x="69" y="0"/>
                    </a:lnTo>
                    <a:lnTo>
                      <a:pt x="69" y="0"/>
                    </a:lnTo>
                    <a:lnTo>
                      <a:pt x="63" y="0"/>
                    </a:lnTo>
                  </a:path>
                </a:pathLst>
              </a:custGeom>
              <a:noFill/>
              <a:ln w="0">
                <a:solidFill>
                  <a:srgbClr val="000000"/>
                </a:solidFill>
                <a:prstDash val="solid"/>
                <a:round/>
                <a:headEnd/>
                <a:tailEnd/>
              </a:ln>
            </p:spPr>
            <p:txBody>
              <a:bodyPr/>
              <a:lstStyle/>
              <a:p>
                <a:endParaRPr lang="en-US" dirty="0"/>
              </a:p>
            </p:txBody>
          </p:sp>
          <p:sp>
            <p:nvSpPr>
              <p:cNvPr id="82430" name="Freeform 14846"/>
              <p:cNvSpPr>
                <a:spLocks/>
              </p:cNvSpPr>
              <p:nvPr/>
            </p:nvSpPr>
            <p:spPr bwMode="auto">
              <a:xfrm>
                <a:off x="1239" y="3029"/>
                <a:ext cx="151" cy="132"/>
              </a:xfrm>
              <a:custGeom>
                <a:avLst/>
                <a:gdLst/>
                <a:ahLst/>
                <a:cxnLst>
                  <a:cxn ang="0">
                    <a:pos x="138" y="25"/>
                  </a:cxn>
                  <a:cxn ang="0">
                    <a:pos x="145" y="19"/>
                  </a:cxn>
                  <a:cxn ang="0">
                    <a:pos x="151" y="19"/>
                  </a:cxn>
                  <a:cxn ang="0">
                    <a:pos x="145" y="12"/>
                  </a:cxn>
                  <a:cxn ang="0">
                    <a:pos x="151" y="12"/>
                  </a:cxn>
                  <a:cxn ang="0">
                    <a:pos x="151" y="6"/>
                  </a:cxn>
                  <a:cxn ang="0">
                    <a:pos x="145" y="6"/>
                  </a:cxn>
                  <a:cxn ang="0">
                    <a:pos x="145" y="12"/>
                  </a:cxn>
                  <a:cxn ang="0">
                    <a:pos x="145" y="6"/>
                  </a:cxn>
                  <a:cxn ang="0">
                    <a:pos x="145" y="0"/>
                  </a:cxn>
                  <a:cxn ang="0">
                    <a:pos x="138" y="6"/>
                  </a:cxn>
                  <a:cxn ang="0">
                    <a:pos x="138" y="6"/>
                  </a:cxn>
                  <a:cxn ang="0">
                    <a:pos x="138" y="0"/>
                  </a:cxn>
                  <a:cxn ang="0">
                    <a:pos x="126" y="0"/>
                  </a:cxn>
                  <a:cxn ang="0">
                    <a:pos x="126" y="6"/>
                  </a:cxn>
                  <a:cxn ang="0">
                    <a:pos x="120" y="12"/>
                  </a:cxn>
                  <a:cxn ang="0">
                    <a:pos x="113" y="25"/>
                  </a:cxn>
                  <a:cxn ang="0">
                    <a:pos x="101" y="19"/>
                  </a:cxn>
                  <a:cxn ang="0">
                    <a:pos x="94" y="25"/>
                  </a:cxn>
                  <a:cxn ang="0">
                    <a:pos x="88" y="25"/>
                  </a:cxn>
                  <a:cxn ang="0">
                    <a:pos x="88" y="31"/>
                  </a:cxn>
                  <a:cxn ang="0">
                    <a:pos x="82" y="31"/>
                  </a:cxn>
                  <a:cxn ang="0">
                    <a:pos x="82" y="37"/>
                  </a:cxn>
                  <a:cxn ang="0">
                    <a:pos x="75" y="50"/>
                  </a:cxn>
                  <a:cxn ang="0">
                    <a:pos x="69" y="50"/>
                  </a:cxn>
                  <a:cxn ang="0">
                    <a:pos x="63" y="50"/>
                  </a:cxn>
                  <a:cxn ang="0">
                    <a:pos x="57" y="56"/>
                  </a:cxn>
                  <a:cxn ang="0">
                    <a:pos x="50" y="56"/>
                  </a:cxn>
                  <a:cxn ang="0">
                    <a:pos x="50" y="63"/>
                  </a:cxn>
                  <a:cxn ang="0">
                    <a:pos x="44" y="75"/>
                  </a:cxn>
                  <a:cxn ang="0">
                    <a:pos x="31" y="69"/>
                  </a:cxn>
                  <a:cxn ang="0">
                    <a:pos x="25" y="81"/>
                  </a:cxn>
                  <a:cxn ang="0">
                    <a:pos x="19" y="88"/>
                  </a:cxn>
                  <a:cxn ang="0">
                    <a:pos x="13" y="88"/>
                  </a:cxn>
                  <a:cxn ang="0">
                    <a:pos x="6" y="94"/>
                  </a:cxn>
                  <a:cxn ang="0">
                    <a:pos x="6" y="100"/>
                  </a:cxn>
                  <a:cxn ang="0">
                    <a:pos x="6" y="107"/>
                  </a:cxn>
                  <a:cxn ang="0">
                    <a:pos x="0" y="113"/>
                  </a:cxn>
                  <a:cxn ang="0">
                    <a:pos x="0" y="119"/>
                  </a:cxn>
                  <a:cxn ang="0">
                    <a:pos x="0" y="126"/>
                  </a:cxn>
                  <a:cxn ang="0">
                    <a:pos x="0" y="126"/>
                  </a:cxn>
                  <a:cxn ang="0">
                    <a:pos x="6" y="132"/>
                  </a:cxn>
                  <a:cxn ang="0">
                    <a:pos x="25" y="132"/>
                  </a:cxn>
                  <a:cxn ang="0">
                    <a:pos x="38" y="119"/>
                  </a:cxn>
                  <a:cxn ang="0">
                    <a:pos x="50" y="113"/>
                  </a:cxn>
                  <a:cxn ang="0">
                    <a:pos x="57" y="107"/>
                  </a:cxn>
                  <a:cxn ang="0">
                    <a:pos x="63" y="107"/>
                  </a:cxn>
                  <a:cxn ang="0">
                    <a:pos x="69" y="94"/>
                  </a:cxn>
                  <a:cxn ang="0">
                    <a:pos x="69" y="88"/>
                  </a:cxn>
                  <a:cxn ang="0">
                    <a:pos x="63" y="81"/>
                  </a:cxn>
                  <a:cxn ang="0">
                    <a:pos x="75" y="69"/>
                  </a:cxn>
                  <a:cxn ang="0">
                    <a:pos x="82" y="69"/>
                  </a:cxn>
                  <a:cxn ang="0">
                    <a:pos x="88" y="69"/>
                  </a:cxn>
                  <a:cxn ang="0">
                    <a:pos x="101" y="56"/>
                  </a:cxn>
                  <a:cxn ang="0">
                    <a:pos x="113" y="50"/>
                  </a:cxn>
                  <a:cxn ang="0">
                    <a:pos x="132" y="50"/>
                  </a:cxn>
                  <a:cxn ang="0">
                    <a:pos x="138" y="44"/>
                  </a:cxn>
                  <a:cxn ang="0">
                    <a:pos x="145" y="37"/>
                  </a:cxn>
                  <a:cxn ang="0">
                    <a:pos x="145" y="31"/>
                  </a:cxn>
                  <a:cxn ang="0">
                    <a:pos x="138" y="25"/>
                  </a:cxn>
                </a:cxnLst>
                <a:rect l="0" t="0" r="r" b="b"/>
                <a:pathLst>
                  <a:path w="151" h="132">
                    <a:moveTo>
                      <a:pt x="138" y="25"/>
                    </a:moveTo>
                    <a:lnTo>
                      <a:pt x="138" y="25"/>
                    </a:lnTo>
                    <a:lnTo>
                      <a:pt x="138" y="25"/>
                    </a:lnTo>
                    <a:lnTo>
                      <a:pt x="138" y="25"/>
                    </a:lnTo>
                    <a:lnTo>
                      <a:pt x="138" y="25"/>
                    </a:lnTo>
                    <a:lnTo>
                      <a:pt x="138" y="25"/>
                    </a:lnTo>
                    <a:lnTo>
                      <a:pt x="145" y="25"/>
                    </a:lnTo>
                    <a:lnTo>
                      <a:pt x="145" y="25"/>
                    </a:lnTo>
                    <a:lnTo>
                      <a:pt x="145" y="25"/>
                    </a:lnTo>
                    <a:lnTo>
                      <a:pt x="145" y="25"/>
                    </a:lnTo>
                    <a:lnTo>
                      <a:pt x="145" y="19"/>
                    </a:lnTo>
                    <a:lnTo>
                      <a:pt x="145" y="19"/>
                    </a:lnTo>
                    <a:lnTo>
                      <a:pt x="145" y="25"/>
                    </a:lnTo>
                    <a:lnTo>
                      <a:pt x="145" y="25"/>
                    </a:lnTo>
                    <a:lnTo>
                      <a:pt x="145" y="25"/>
                    </a:lnTo>
                    <a:lnTo>
                      <a:pt x="145" y="19"/>
                    </a:lnTo>
                    <a:lnTo>
                      <a:pt x="151" y="19"/>
                    </a:lnTo>
                    <a:lnTo>
                      <a:pt x="151" y="19"/>
                    </a:lnTo>
                    <a:lnTo>
                      <a:pt x="151" y="19"/>
                    </a:lnTo>
                    <a:lnTo>
                      <a:pt x="145" y="19"/>
                    </a:lnTo>
                    <a:lnTo>
                      <a:pt x="145" y="12"/>
                    </a:lnTo>
                    <a:lnTo>
                      <a:pt x="145" y="12"/>
                    </a:lnTo>
                    <a:lnTo>
                      <a:pt x="145" y="12"/>
                    </a:lnTo>
                    <a:lnTo>
                      <a:pt x="145" y="12"/>
                    </a:lnTo>
                    <a:lnTo>
                      <a:pt x="145" y="12"/>
                    </a:lnTo>
                    <a:lnTo>
                      <a:pt x="151" y="12"/>
                    </a:lnTo>
                    <a:lnTo>
                      <a:pt x="151" y="12"/>
                    </a:lnTo>
                    <a:lnTo>
                      <a:pt x="151" y="12"/>
                    </a:lnTo>
                    <a:lnTo>
                      <a:pt x="151" y="12"/>
                    </a:lnTo>
                    <a:lnTo>
                      <a:pt x="151" y="12"/>
                    </a:lnTo>
                    <a:lnTo>
                      <a:pt x="151" y="12"/>
                    </a:lnTo>
                    <a:lnTo>
                      <a:pt x="151" y="12"/>
                    </a:lnTo>
                    <a:lnTo>
                      <a:pt x="151" y="12"/>
                    </a:lnTo>
                    <a:lnTo>
                      <a:pt x="151" y="6"/>
                    </a:lnTo>
                    <a:lnTo>
                      <a:pt x="151" y="6"/>
                    </a:lnTo>
                    <a:lnTo>
                      <a:pt x="151" y="6"/>
                    </a:lnTo>
                    <a:lnTo>
                      <a:pt x="151" y="6"/>
                    </a:lnTo>
                    <a:lnTo>
                      <a:pt x="151" y="6"/>
                    </a:lnTo>
                    <a:lnTo>
                      <a:pt x="151" y="6"/>
                    </a:lnTo>
                    <a:lnTo>
                      <a:pt x="145" y="6"/>
                    </a:lnTo>
                    <a:lnTo>
                      <a:pt x="145" y="6"/>
                    </a:lnTo>
                    <a:lnTo>
                      <a:pt x="145" y="6"/>
                    </a:lnTo>
                    <a:lnTo>
                      <a:pt x="145" y="12"/>
                    </a:lnTo>
                    <a:lnTo>
                      <a:pt x="145" y="12"/>
                    </a:lnTo>
                    <a:lnTo>
                      <a:pt x="145" y="12"/>
                    </a:lnTo>
                    <a:lnTo>
                      <a:pt x="145" y="12"/>
                    </a:lnTo>
                    <a:lnTo>
                      <a:pt x="145" y="12"/>
                    </a:lnTo>
                    <a:lnTo>
                      <a:pt x="145" y="12"/>
                    </a:lnTo>
                    <a:lnTo>
                      <a:pt x="145" y="12"/>
                    </a:lnTo>
                    <a:lnTo>
                      <a:pt x="145" y="12"/>
                    </a:lnTo>
                    <a:lnTo>
                      <a:pt x="145" y="6"/>
                    </a:lnTo>
                    <a:lnTo>
                      <a:pt x="145" y="6"/>
                    </a:lnTo>
                    <a:lnTo>
                      <a:pt x="145" y="6"/>
                    </a:lnTo>
                    <a:lnTo>
                      <a:pt x="145" y="6"/>
                    </a:lnTo>
                    <a:lnTo>
                      <a:pt x="145" y="6"/>
                    </a:lnTo>
                    <a:lnTo>
                      <a:pt x="145" y="6"/>
                    </a:lnTo>
                    <a:lnTo>
                      <a:pt x="145" y="6"/>
                    </a:lnTo>
                    <a:lnTo>
                      <a:pt x="145" y="6"/>
                    </a:lnTo>
                    <a:lnTo>
                      <a:pt x="145" y="0"/>
                    </a:lnTo>
                    <a:lnTo>
                      <a:pt x="145" y="0"/>
                    </a:lnTo>
                    <a:lnTo>
                      <a:pt x="145" y="6"/>
                    </a:lnTo>
                    <a:lnTo>
                      <a:pt x="138" y="6"/>
                    </a:lnTo>
                    <a:lnTo>
                      <a:pt x="138" y="6"/>
                    </a:lnTo>
                    <a:lnTo>
                      <a:pt x="138" y="6"/>
                    </a:lnTo>
                    <a:lnTo>
                      <a:pt x="138" y="6"/>
                    </a:lnTo>
                    <a:lnTo>
                      <a:pt x="138" y="6"/>
                    </a:lnTo>
                    <a:lnTo>
                      <a:pt x="138" y="6"/>
                    </a:lnTo>
                    <a:lnTo>
                      <a:pt x="138" y="6"/>
                    </a:lnTo>
                    <a:lnTo>
                      <a:pt x="138" y="6"/>
                    </a:lnTo>
                    <a:lnTo>
                      <a:pt x="138" y="6"/>
                    </a:lnTo>
                    <a:lnTo>
                      <a:pt x="138" y="6"/>
                    </a:lnTo>
                    <a:lnTo>
                      <a:pt x="138" y="6"/>
                    </a:lnTo>
                    <a:lnTo>
                      <a:pt x="132" y="6"/>
                    </a:lnTo>
                    <a:lnTo>
                      <a:pt x="138" y="0"/>
                    </a:lnTo>
                    <a:lnTo>
                      <a:pt x="138" y="0"/>
                    </a:lnTo>
                    <a:lnTo>
                      <a:pt x="138" y="0"/>
                    </a:lnTo>
                    <a:lnTo>
                      <a:pt x="138" y="0"/>
                    </a:lnTo>
                    <a:lnTo>
                      <a:pt x="138" y="0"/>
                    </a:lnTo>
                    <a:lnTo>
                      <a:pt x="138" y="0"/>
                    </a:lnTo>
                    <a:lnTo>
                      <a:pt x="138" y="0"/>
                    </a:lnTo>
                    <a:lnTo>
                      <a:pt x="132" y="0"/>
                    </a:lnTo>
                    <a:lnTo>
                      <a:pt x="132" y="0"/>
                    </a:lnTo>
                    <a:lnTo>
                      <a:pt x="132" y="0"/>
                    </a:lnTo>
                    <a:lnTo>
                      <a:pt x="126" y="0"/>
                    </a:lnTo>
                    <a:lnTo>
                      <a:pt x="126" y="0"/>
                    </a:lnTo>
                    <a:lnTo>
                      <a:pt x="126" y="0"/>
                    </a:lnTo>
                    <a:lnTo>
                      <a:pt x="126" y="0"/>
                    </a:lnTo>
                    <a:lnTo>
                      <a:pt x="126" y="6"/>
                    </a:lnTo>
                    <a:lnTo>
                      <a:pt x="126" y="6"/>
                    </a:lnTo>
                    <a:lnTo>
                      <a:pt x="126" y="6"/>
                    </a:lnTo>
                    <a:lnTo>
                      <a:pt x="126" y="6"/>
                    </a:lnTo>
                    <a:lnTo>
                      <a:pt x="126" y="6"/>
                    </a:lnTo>
                    <a:lnTo>
                      <a:pt x="126" y="6"/>
                    </a:lnTo>
                    <a:lnTo>
                      <a:pt x="120" y="12"/>
                    </a:lnTo>
                    <a:lnTo>
                      <a:pt x="120" y="12"/>
                    </a:lnTo>
                    <a:lnTo>
                      <a:pt x="120" y="12"/>
                    </a:lnTo>
                    <a:lnTo>
                      <a:pt x="120" y="12"/>
                    </a:lnTo>
                    <a:lnTo>
                      <a:pt x="113" y="19"/>
                    </a:lnTo>
                    <a:lnTo>
                      <a:pt x="113" y="19"/>
                    </a:lnTo>
                    <a:lnTo>
                      <a:pt x="113" y="19"/>
                    </a:lnTo>
                    <a:lnTo>
                      <a:pt x="113" y="19"/>
                    </a:lnTo>
                    <a:lnTo>
                      <a:pt x="113" y="25"/>
                    </a:lnTo>
                    <a:lnTo>
                      <a:pt x="113" y="25"/>
                    </a:lnTo>
                    <a:lnTo>
                      <a:pt x="107" y="25"/>
                    </a:lnTo>
                    <a:lnTo>
                      <a:pt x="107" y="25"/>
                    </a:lnTo>
                    <a:lnTo>
                      <a:pt x="101" y="25"/>
                    </a:lnTo>
                    <a:lnTo>
                      <a:pt x="101" y="19"/>
                    </a:lnTo>
                    <a:lnTo>
                      <a:pt x="101" y="19"/>
                    </a:lnTo>
                    <a:lnTo>
                      <a:pt x="101" y="19"/>
                    </a:lnTo>
                    <a:lnTo>
                      <a:pt x="101" y="19"/>
                    </a:lnTo>
                    <a:lnTo>
                      <a:pt x="101" y="19"/>
                    </a:lnTo>
                    <a:lnTo>
                      <a:pt x="94" y="19"/>
                    </a:lnTo>
                    <a:lnTo>
                      <a:pt x="94" y="25"/>
                    </a:lnTo>
                    <a:lnTo>
                      <a:pt x="94" y="25"/>
                    </a:lnTo>
                    <a:lnTo>
                      <a:pt x="94" y="25"/>
                    </a:lnTo>
                    <a:lnTo>
                      <a:pt x="94" y="25"/>
                    </a:lnTo>
                    <a:lnTo>
                      <a:pt x="94" y="25"/>
                    </a:lnTo>
                    <a:lnTo>
                      <a:pt x="88" y="25"/>
                    </a:lnTo>
                    <a:lnTo>
                      <a:pt x="88" y="25"/>
                    </a:lnTo>
                    <a:lnTo>
                      <a:pt x="88" y="25"/>
                    </a:lnTo>
                    <a:lnTo>
                      <a:pt x="88" y="25"/>
                    </a:lnTo>
                    <a:lnTo>
                      <a:pt x="88" y="31"/>
                    </a:lnTo>
                    <a:lnTo>
                      <a:pt x="88" y="31"/>
                    </a:lnTo>
                    <a:lnTo>
                      <a:pt x="88" y="31"/>
                    </a:lnTo>
                    <a:lnTo>
                      <a:pt x="88" y="31"/>
                    </a:lnTo>
                    <a:lnTo>
                      <a:pt x="88" y="31"/>
                    </a:lnTo>
                    <a:lnTo>
                      <a:pt x="88" y="31"/>
                    </a:lnTo>
                    <a:lnTo>
                      <a:pt x="82" y="31"/>
                    </a:lnTo>
                    <a:lnTo>
                      <a:pt x="82" y="31"/>
                    </a:lnTo>
                    <a:lnTo>
                      <a:pt x="82" y="31"/>
                    </a:lnTo>
                    <a:lnTo>
                      <a:pt x="82" y="31"/>
                    </a:lnTo>
                    <a:lnTo>
                      <a:pt x="82" y="31"/>
                    </a:lnTo>
                    <a:lnTo>
                      <a:pt x="82" y="31"/>
                    </a:lnTo>
                    <a:lnTo>
                      <a:pt x="82" y="31"/>
                    </a:lnTo>
                    <a:lnTo>
                      <a:pt x="82" y="37"/>
                    </a:lnTo>
                    <a:lnTo>
                      <a:pt x="82" y="37"/>
                    </a:lnTo>
                    <a:lnTo>
                      <a:pt x="82" y="37"/>
                    </a:lnTo>
                    <a:lnTo>
                      <a:pt x="82" y="37"/>
                    </a:lnTo>
                    <a:lnTo>
                      <a:pt x="75" y="44"/>
                    </a:lnTo>
                    <a:lnTo>
                      <a:pt x="75" y="44"/>
                    </a:lnTo>
                    <a:lnTo>
                      <a:pt x="75" y="44"/>
                    </a:lnTo>
                    <a:lnTo>
                      <a:pt x="75" y="44"/>
                    </a:lnTo>
                    <a:lnTo>
                      <a:pt x="75" y="50"/>
                    </a:lnTo>
                    <a:lnTo>
                      <a:pt x="75" y="50"/>
                    </a:lnTo>
                    <a:lnTo>
                      <a:pt x="75" y="50"/>
                    </a:lnTo>
                    <a:lnTo>
                      <a:pt x="75" y="50"/>
                    </a:lnTo>
                    <a:lnTo>
                      <a:pt x="75" y="50"/>
                    </a:lnTo>
                    <a:lnTo>
                      <a:pt x="69" y="50"/>
                    </a:lnTo>
                    <a:lnTo>
                      <a:pt x="69" y="50"/>
                    </a:lnTo>
                    <a:lnTo>
                      <a:pt x="69" y="50"/>
                    </a:lnTo>
                    <a:lnTo>
                      <a:pt x="69" y="50"/>
                    </a:lnTo>
                    <a:lnTo>
                      <a:pt x="69" y="50"/>
                    </a:lnTo>
                    <a:lnTo>
                      <a:pt x="69" y="50"/>
                    </a:lnTo>
                    <a:lnTo>
                      <a:pt x="69" y="50"/>
                    </a:lnTo>
                    <a:lnTo>
                      <a:pt x="63" y="50"/>
                    </a:lnTo>
                    <a:lnTo>
                      <a:pt x="63" y="50"/>
                    </a:lnTo>
                    <a:lnTo>
                      <a:pt x="57" y="50"/>
                    </a:lnTo>
                    <a:lnTo>
                      <a:pt x="57" y="50"/>
                    </a:lnTo>
                    <a:lnTo>
                      <a:pt x="57" y="56"/>
                    </a:lnTo>
                    <a:lnTo>
                      <a:pt x="57" y="56"/>
                    </a:lnTo>
                    <a:lnTo>
                      <a:pt x="57" y="56"/>
                    </a:lnTo>
                    <a:lnTo>
                      <a:pt x="57" y="56"/>
                    </a:lnTo>
                    <a:lnTo>
                      <a:pt x="57" y="56"/>
                    </a:lnTo>
                    <a:lnTo>
                      <a:pt x="57" y="56"/>
                    </a:lnTo>
                    <a:lnTo>
                      <a:pt x="57" y="56"/>
                    </a:lnTo>
                    <a:lnTo>
                      <a:pt x="50" y="56"/>
                    </a:lnTo>
                    <a:lnTo>
                      <a:pt x="50" y="56"/>
                    </a:lnTo>
                    <a:lnTo>
                      <a:pt x="50" y="56"/>
                    </a:lnTo>
                    <a:lnTo>
                      <a:pt x="50" y="63"/>
                    </a:lnTo>
                    <a:lnTo>
                      <a:pt x="50" y="63"/>
                    </a:lnTo>
                    <a:lnTo>
                      <a:pt x="50" y="63"/>
                    </a:lnTo>
                    <a:lnTo>
                      <a:pt x="50" y="63"/>
                    </a:lnTo>
                    <a:lnTo>
                      <a:pt x="50" y="63"/>
                    </a:lnTo>
                    <a:lnTo>
                      <a:pt x="50" y="63"/>
                    </a:lnTo>
                    <a:lnTo>
                      <a:pt x="50" y="69"/>
                    </a:lnTo>
                    <a:lnTo>
                      <a:pt x="50" y="69"/>
                    </a:lnTo>
                    <a:lnTo>
                      <a:pt x="44" y="69"/>
                    </a:lnTo>
                    <a:lnTo>
                      <a:pt x="44" y="75"/>
                    </a:lnTo>
                    <a:lnTo>
                      <a:pt x="44" y="75"/>
                    </a:lnTo>
                    <a:lnTo>
                      <a:pt x="44" y="75"/>
                    </a:lnTo>
                    <a:lnTo>
                      <a:pt x="38" y="75"/>
                    </a:lnTo>
                    <a:lnTo>
                      <a:pt x="38" y="75"/>
                    </a:lnTo>
                    <a:lnTo>
                      <a:pt x="38" y="75"/>
                    </a:lnTo>
                    <a:lnTo>
                      <a:pt x="31" y="75"/>
                    </a:lnTo>
                    <a:lnTo>
                      <a:pt x="31" y="69"/>
                    </a:lnTo>
                    <a:lnTo>
                      <a:pt x="31" y="69"/>
                    </a:lnTo>
                    <a:lnTo>
                      <a:pt x="31" y="75"/>
                    </a:lnTo>
                    <a:lnTo>
                      <a:pt x="25" y="75"/>
                    </a:lnTo>
                    <a:lnTo>
                      <a:pt x="25" y="75"/>
                    </a:lnTo>
                    <a:lnTo>
                      <a:pt x="25" y="75"/>
                    </a:lnTo>
                    <a:lnTo>
                      <a:pt x="25" y="75"/>
                    </a:lnTo>
                    <a:lnTo>
                      <a:pt x="25" y="81"/>
                    </a:lnTo>
                    <a:lnTo>
                      <a:pt x="25" y="81"/>
                    </a:lnTo>
                    <a:lnTo>
                      <a:pt x="25" y="81"/>
                    </a:lnTo>
                    <a:lnTo>
                      <a:pt x="25" y="81"/>
                    </a:lnTo>
                    <a:lnTo>
                      <a:pt x="25" y="88"/>
                    </a:lnTo>
                    <a:lnTo>
                      <a:pt x="19" y="88"/>
                    </a:lnTo>
                    <a:lnTo>
                      <a:pt x="19" y="88"/>
                    </a:lnTo>
                    <a:lnTo>
                      <a:pt x="19" y="88"/>
                    </a:lnTo>
                    <a:lnTo>
                      <a:pt x="19" y="88"/>
                    </a:lnTo>
                    <a:lnTo>
                      <a:pt x="19" y="88"/>
                    </a:lnTo>
                    <a:lnTo>
                      <a:pt x="13" y="88"/>
                    </a:lnTo>
                    <a:lnTo>
                      <a:pt x="13" y="88"/>
                    </a:lnTo>
                    <a:lnTo>
                      <a:pt x="13" y="88"/>
                    </a:lnTo>
                    <a:lnTo>
                      <a:pt x="13" y="88"/>
                    </a:lnTo>
                    <a:lnTo>
                      <a:pt x="13" y="88"/>
                    </a:lnTo>
                    <a:lnTo>
                      <a:pt x="13" y="94"/>
                    </a:lnTo>
                    <a:lnTo>
                      <a:pt x="6" y="94"/>
                    </a:lnTo>
                    <a:lnTo>
                      <a:pt x="6" y="94"/>
                    </a:lnTo>
                    <a:lnTo>
                      <a:pt x="6" y="94"/>
                    </a:lnTo>
                    <a:lnTo>
                      <a:pt x="6" y="94"/>
                    </a:lnTo>
                    <a:lnTo>
                      <a:pt x="6" y="94"/>
                    </a:lnTo>
                    <a:lnTo>
                      <a:pt x="6" y="100"/>
                    </a:lnTo>
                    <a:lnTo>
                      <a:pt x="6" y="100"/>
                    </a:lnTo>
                    <a:lnTo>
                      <a:pt x="6" y="100"/>
                    </a:lnTo>
                    <a:lnTo>
                      <a:pt x="6" y="100"/>
                    </a:lnTo>
                    <a:lnTo>
                      <a:pt x="6" y="100"/>
                    </a:lnTo>
                    <a:lnTo>
                      <a:pt x="6" y="100"/>
                    </a:lnTo>
                    <a:lnTo>
                      <a:pt x="6" y="100"/>
                    </a:lnTo>
                    <a:lnTo>
                      <a:pt x="6" y="107"/>
                    </a:lnTo>
                    <a:lnTo>
                      <a:pt x="6" y="107"/>
                    </a:lnTo>
                    <a:lnTo>
                      <a:pt x="6" y="107"/>
                    </a:lnTo>
                    <a:lnTo>
                      <a:pt x="6" y="107"/>
                    </a:lnTo>
                    <a:lnTo>
                      <a:pt x="0" y="107"/>
                    </a:lnTo>
                    <a:lnTo>
                      <a:pt x="0" y="107"/>
                    </a:lnTo>
                    <a:lnTo>
                      <a:pt x="0" y="107"/>
                    </a:lnTo>
                    <a:lnTo>
                      <a:pt x="0" y="113"/>
                    </a:lnTo>
                    <a:lnTo>
                      <a:pt x="0" y="113"/>
                    </a:lnTo>
                    <a:lnTo>
                      <a:pt x="0" y="113"/>
                    </a:lnTo>
                    <a:lnTo>
                      <a:pt x="0" y="113"/>
                    </a:lnTo>
                    <a:lnTo>
                      <a:pt x="0" y="113"/>
                    </a:lnTo>
                    <a:lnTo>
                      <a:pt x="0" y="113"/>
                    </a:lnTo>
                    <a:lnTo>
                      <a:pt x="0" y="119"/>
                    </a:lnTo>
                    <a:lnTo>
                      <a:pt x="0" y="119"/>
                    </a:lnTo>
                    <a:lnTo>
                      <a:pt x="0" y="119"/>
                    </a:lnTo>
                    <a:lnTo>
                      <a:pt x="0" y="119"/>
                    </a:lnTo>
                    <a:lnTo>
                      <a:pt x="0" y="119"/>
                    </a:lnTo>
                    <a:lnTo>
                      <a:pt x="0" y="119"/>
                    </a:lnTo>
                    <a:lnTo>
                      <a:pt x="0" y="126"/>
                    </a:lnTo>
                    <a:lnTo>
                      <a:pt x="0" y="126"/>
                    </a:lnTo>
                    <a:lnTo>
                      <a:pt x="0" y="126"/>
                    </a:lnTo>
                    <a:lnTo>
                      <a:pt x="0" y="126"/>
                    </a:lnTo>
                    <a:lnTo>
                      <a:pt x="0" y="126"/>
                    </a:lnTo>
                    <a:lnTo>
                      <a:pt x="0" y="126"/>
                    </a:lnTo>
                    <a:lnTo>
                      <a:pt x="0" y="126"/>
                    </a:lnTo>
                    <a:lnTo>
                      <a:pt x="0" y="126"/>
                    </a:lnTo>
                    <a:lnTo>
                      <a:pt x="0" y="126"/>
                    </a:lnTo>
                    <a:lnTo>
                      <a:pt x="0" y="132"/>
                    </a:lnTo>
                    <a:lnTo>
                      <a:pt x="6" y="132"/>
                    </a:lnTo>
                    <a:lnTo>
                      <a:pt x="6" y="132"/>
                    </a:lnTo>
                    <a:lnTo>
                      <a:pt x="6" y="132"/>
                    </a:lnTo>
                    <a:lnTo>
                      <a:pt x="6" y="132"/>
                    </a:lnTo>
                    <a:lnTo>
                      <a:pt x="13" y="132"/>
                    </a:lnTo>
                    <a:lnTo>
                      <a:pt x="13" y="132"/>
                    </a:lnTo>
                    <a:lnTo>
                      <a:pt x="25" y="132"/>
                    </a:lnTo>
                    <a:lnTo>
                      <a:pt x="25" y="132"/>
                    </a:lnTo>
                    <a:lnTo>
                      <a:pt x="25" y="132"/>
                    </a:lnTo>
                    <a:lnTo>
                      <a:pt x="25" y="132"/>
                    </a:lnTo>
                    <a:lnTo>
                      <a:pt x="31" y="132"/>
                    </a:lnTo>
                    <a:lnTo>
                      <a:pt x="31" y="126"/>
                    </a:lnTo>
                    <a:lnTo>
                      <a:pt x="31" y="126"/>
                    </a:lnTo>
                    <a:lnTo>
                      <a:pt x="38" y="119"/>
                    </a:lnTo>
                    <a:lnTo>
                      <a:pt x="38" y="119"/>
                    </a:lnTo>
                    <a:lnTo>
                      <a:pt x="38" y="119"/>
                    </a:lnTo>
                    <a:lnTo>
                      <a:pt x="44" y="113"/>
                    </a:lnTo>
                    <a:lnTo>
                      <a:pt x="44" y="113"/>
                    </a:lnTo>
                    <a:lnTo>
                      <a:pt x="44" y="113"/>
                    </a:lnTo>
                    <a:lnTo>
                      <a:pt x="44" y="113"/>
                    </a:lnTo>
                    <a:lnTo>
                      <a:pt x="44" y="113"/>
                    </a:lnTo>
                    <a:lnTo>
                      <a:pt x="50" y="113"/>
                    </a:lnTo>
                    <a:lnTo>
                      <a:pt x="50" y="113"/>
                    </a:lnTo>
                    <a:lnTo>
                      <a:pt x="50" y="113"/>
                    </a:lnTo>
                    <a:lnTo>
                      <a:pt x="57" y="113"/>
                    </a:lnTo>
                    <a:lnTo>
                      <a:pt x="57" y="113"/>
                    </a:lnTo>
                    <a:lnTo>
                      <a:pt x="57" y="107"/>
                    </a:lnTo>
                    <a:lnTo>
                      <a:pt x="57" y="107"/>
                    </a:lnTo>
                    <a:lnTo>
                      <a:pt x="57" y="107"/>
                    </a:lnTo>
                    <a:lnTo>
                      <a:pt x="57" y="107"/>
                    </a:lnTo>
                    <a:lnTo>
                      <a:pt x="57" y="107"/>
                    </a:lnTo>
                    <a:lnTo>
                      <a:pt x="57" y="107"/>
                    </a:lnTo>
                    <a:lnTo>
                      <a:pt x="63" y="107"/>
                    </a:lnTo>
                    <a:lnTo>
                      <a:pt x="63" y="107"/>
                    </a:lnTo>
                    <a:lnTo>
                      <a:pt x="69" y="107"/>
                    </a:lnTo>
                    <a:lnTo>
                      <a:pt x="69" y="100"/>
                    </a:lnTo>
                    <a:lnTo>
                      <a:pt x="69" y="100"/>
                    </a:lnTo>
                    <a:lnTo>
                      <a:pt x="69" y="100"/>
                    </a:lnTo>
                    <a:lnTo>
                      <a:pt x="69" y="94"/>
                    </a:lnTo>
                    <a:lnTo>
                      <a:pt x="69" y="94"/>
                    </a:lnTo>
                    <a:lnTo>
                      <a:pt x="75" y="94"/>
                    </a:lnTo>
                    <a:lnTo>
                      <a:pt x="69" y="88"/>
                    </a:lnTo>
                    <a:lnTo>
                      <a:pt x="69" y="88"/>
                    </a:lnTo>
                    <a:lnTo>
                      <a:pt x="69" y="88"/>
                    </a:lnTo>
                    <a:lnTo>
                      <a:pt x="69" y="88"/>
                    </a:lnTo>
                    <a:lnTo>
                      <a:pt x="69" y="88"/>
                    </a:lnTo>
                    <a:lnTo>
                      <a:pt x="69" y="88"/>
                    </a:lnTo>
                    <a:lnTo>
                      <a:pt x="69" y="81"/>
                    </a:lnTo>
                    <a:lnTo>
                      <a:pt x="69" y="81"/>
                    </a:lnTo>
                    <a:lnTo>
                      <a:pt x="63" y="81"/>
                    </a:lnTo>
                    <a:lnTo>
                      <a:pt x="63" y="81"/>
                    </a:lnTo>
                    <a:lnTo>
                      <a:pt x="63" y="81"/>
                    </a:lnTo>
                    <a:lnTo>
                      <a:pt x="63" y="75"/>
                    </a:lnTo>
                    <a:lnTo>
                      <a:pt x="69" y="75"/>
                    </a:lnTo>
                    <a:lnTo>
                      <a:pt x="69" y="75"/>
                    </a:lnTo>
                    <a:lnTo>
                      <a:pt x="69" y="69"/>
                    </a:lnTo>
                    <a:lnTo>
                      <a:pt x="75" y="69"/>
                    </a:lnTo>
                    <a:lnTo>
                      <a:pt x="75" y="69"/>
                    </a:lnTo>
                    <a:lnTo>
                      <a:pt x="75" y="69"/>
                    </a:lnTo>
                    <a:lnTo>
                      <a:pt x="75" y="69"/>
                    </a:lnTo>
                    <a:lnTo>
                      <a:pt x="75" y="69"/>
                    </a:lnTo>
                    <a:lnTo>
                      <a:pt x="75" y="69"/>
                    </a:lnTo>
                    <a:lnTo>
                      <a:pt x="82" y="69"/>
                    </a:lnTo>
                    <a:lnTo>
                      <a:pt x="82" y="69"/>
                    </a:lnTo>
                    <a:lnTo>
                      <a:pt x="82" y="69"/>
                    </a:lnTo>
                    <a:lnTo>
                      <a:pt x="82" y="69"/>
                    </a:lnTo>
                    <a:lnTo>
                      <a:pt x="82" y="75"/>
                    </a:lnTo>
                    <a:lnTo>
                      <a:pt x="88" y="75"/>
                    </a:lnTo>
                    <a:lnTo>
                      <a:pt x="88" y="69"/>
                    </a:lnTo>
                    <a:lnTo>
                      <a:pt x="88" y="69"/>
                    </a:lnTo>
                    <a:lnTo>
                      <a:pt x="88" y="69"/>
                    </a:lnTo>
                    <a:lnTo>
                      <a:pt x="94" y="69"/>
                    </a:lnTo>
                    <a:lnTo>
                      <a:pt x="94" y="63"/>
                    </a:lnTo>
                    <a:lnTo>
                      <a:pt x="101" y="63"/>
                    </a:lnTo>
                    <a:lnTo>
                      <a:pt x="101" y="63"/>
                    </a:lnTo>
                    <a:lnTo>
                      <a:pt x="101" y="56"/>
                    </a:lnTo>
                    <a:lnTo>
                      <a:pt x="107" y="56"/>
                    </a:lnTo>
                    <a:lnTo>
                      <a:pt x="107" y="56"/>
                    </a:lnTo>
                    <a:lnTo>
                      <a:pt x="107" y="56"/>
                    </a:lnTo>
                    <a:lnTo>
                      <a:pt x="113" y="50"/>
                    </a:lnTo>
                    <a:lnTo>
                      <a:pt x="113" y="50"/>
                    </a:lnTo>
                    <a:lnTo>
                      <a:pt x="113" y="50"/>
                    </a:lnTo>
                    <a:lnTo>
                      <a:pt x="120" y="50"/>
                    </a:lnTo>
                    <a:lnTo>
                      <a:pt x="120" y="50"/>
                    </a:lnTo>
                    <a:lnTo>
                      <a:pt x="126" y="50"/>
                    </a:lnTo>
                    <a:lnTo>
                      <a:pt x="126" y="50"/>
                    </a:lnTo>
                    <a:lnTo>
                      <a:pt x="132" y="50"/>
                    </a:lnTo>
                    <a:lnTo>
                      <a:pt x="132" y="50"/>
                    </a:lnTo>
                    <a:lnTo>
                      <a:pt x="132" y="50"/>
                    </a:lnTo>
                    <a:lnTo>
                      <a:pt x="132" y="44"/>
                    </a:lnTo>
                    <a:lnTo>
                      <a:pt x="138" y="44"/>
                    </a:lnTo>
                    <a:lnTo>
                      <a:pt x="138" y="44"/>
                    </a:lnTo>
                    <a:lnTo>
                      <a:pt x="138" y="44"/>
                    </a:lnTo>
                    <a:lnTo>
                      <a:pt x="138" y="44"/>
                    </a:lnTo>
                    <a:lnTo>
                      <a:pt x="138" y="44"/>
                    </a:lnTo>
                    <a:lnTo>
                      <a:pt x="145" y="37"/>
                    </a:lnTo>
                    <a:lnTo>
                      <a:pt x="145" y="37"/>
                    </a:lnTo>
                    <a:lnTo>
                      <a:pt x="145" y="37"/>
                    </a:lnTo>
                    <a:lnTo>
                      <a:pt x="145" y="37"/>
                    </a:lnTo>
                    <a:lnTo>
                      <a:pt x="145" y="37"/>
                    </a:lnTo>
                    <a:lnTo>
                      <a:pt x="145" y="37"/>
                    </a:lnTo>
                    <a:lnTo>
                      <a:pt x="145" y="31"/>
                    </a:lnTo>
                    <a:lnTo>
                      <a:pt x="145" y="31"/>
                    </a:lnTo>
                    <a:lnTo>
                      <a:pt x="145" y="31"/>
                    </a:lnTo>
                    <a:lnTo>
                      <a:pt x="145" y="31"/>
                    </a:lnTo>
                    <a:lnTo>
                      <a:pt x="145" y="31"/>
                    </a:lnTo>
                    <a:lnTo>
                      <a:pt x="145" y="31"/>
                    </a:lnTo>
                    <a:lnTo>
                      <a:pt x="145" y="31"/>
                    </a:lnTo>
                    <a:lnTo>
                      <a:pt x="145" y="31"/>
                    </a:lnTo>
                    <a:lnTo>
                      <a:pt x="138" y="31"/>
                    </a:lnTo>
                    <a:lnTo>
                      <a:pt x="138" y="25"/>
                    </a:lnTo>
                    <a:lnTo>
                      <a:pt x="138" y="25"/>
                    </a:lnTo>
                  </a:path>
                </a:pathLst>
              </a:custGeom>
              <a:noFill/>
              <a:ln w="0">
                <a:solidFill>
                  <a:srgbClr val="000000"/>
                </a:solidFill>
                <a:prstDash val="solid"/>
                <a:round/>
                <a:headEnd/>
                <a:tailEnd/>
              </a:ln>
            </p:spPr>
            <p:txBody>
              <a:bodyPr/>
              <a:lstStyle/>
              <a:p>
                <a:endParaRPr lang="en-US" dirty="0"/>
              </a:p>
            </p:txBody>
          </p:sp>
          <p:sp>
            <p:nvSpPr>
              <p:cNvPr id="82431" name="Freeform 14847"/>
              <p:cNvSpPr>
                <a:spLocks/>
              </p:cNvSpPr>
              <p:nvPr/>
            </p:nvSpPr>
            <p:spPr bwMode="auto">
              <a:xfrm>
                <a:off x="1390" y="727"/>
                <a:ext cx="138" cy="213"/>
              </a:xfrm>
              <a:custGeom>
                <a:avLst/>
                <a:gdLst/>
                <a:ahLst/>
                <a:cxnLst>
                  <a:cxn ang="0">
                    <a:pos x="63" y="0"/>
                  </a:cxn>
                  <a:cxn ang="0">
                    <a:pos x="50" y="12"/>
                  </a:cxn>
                  <a:cxn ang="0">
                    <a:pos x="44" y="12"/>
                  </a:cxn>
                  <a:cxn ang="0">
                    <a:pos x="38" y="18"/>
                  </a:cxn>
                  <a:cxn ang="0">
                    <a:pos x="31" y="31"/>
                  </a:cxn>
                  <a:cxn ang="0">
                    <a:pos x="25" y="37"/>
                  </a:cxn>
                  <a:cxn ang="0">
                    <a:pos x="19" y="37"/>
                  </a:cxn>
                  <a:cxn ang="0">
                    <a:pos x="13" y="50"/>
                  </a:cxn>
                  <a:cxn ang="0">
                    <a:pos x="6" y="62"/>
                  </a:cxn>
                  <a:cxn ang="0">
                    <a:pos x="13" y="75"/>
                  </a:cxn>
                  <a:cxn ang="0">
                    <a:pos x="19" y="56"/>
                  </a:cxn>
                  <a:cxn ang="0">
                    <a:pos x="19" y="75"/>
                  </a:cxn>
                  <a:cxn ang="0">
                    <a:pos x="19" y="88"/>
                  </a:cxn>
                  <a:cxn ang="0">
                    <a:pos x="19" y="94"/>
                  </a:cxn>
                  <a:cxn ang="0">
                    <a:pos x="19" y="113"/>
                  </a:cxn>
                  <a:cxn ang="0">
                    <a:pos x="19" y="119"/>
                  </a:cxn>
                  <a:cxn ang="0">
                    <a:pos x="19" y="100"/>
                  </a:cxn>
                  <a:cxn ang="0">
                    <a:pos x="13" y="88"/>
                  </a:cxn>
                  <a:cxn ang="0">
                    <a:pos x="6" y="100"/>
                  </a:cxn>
                  <a:cxn ang="0">
                    <a:pos x="6" y="113"/>
                  </a:cxn>
                  <a:cxn ang="0">
                    <a:pos x="0" y="119"/>
                  </a:cxn>
                  <a:cxn ang="0">
                    <a:pos x="0" y="125"/>
                  </a:cxn>
                  <a:cxn ang="0">
                    <a:pos x="6" y="132"/>
                  </a:cxn>
                  <a:cxn ang="0">
                    <a:pos x="13" y="132"/>
                  </a:cxn>
                  <a:cxn ang="0">
                    <a:pos x="13" y="138"/>
                  </a:cxn>
                  <a:cxn ang="0">
                    <a:pos x="31" y="157"/>
                  </a:cxn>
                  <a:cxn ang="0">
                    <a:pos x="38" y="157"/>
                  </a:cxn>
                  <a:cxn ang="0">
                    <a:pos x="38" y="157"/>
                  </a:cxn>
                  <a:cxn ang="0">
                    <a:pos x="44" y="150"/>
                  </a:cxn>
                  <a:cxn ang="0">
                    <a:pos x="57" y="144"/>
                  </a:cxn>
                  <a:cxn ang="0">
                    <a:pos x="57" y="144"/>
                  </a:cxn>
                  <a:cxn ang="0">
                    <a:pos x="57" y="150"/>
                  </a:cxn>
                  <a:cxn ang="0">
                    <a:pos x="50" y="157"/>
                  </a:cxn>
                  <a:cxn ang="0">
                    <a:pos x="44" y="163"/>
                  </a:cxn>
                  <a:cxn ang="0">
                    <a:pos x="44" y="163"/>
                  </a:cxn>
                  <a:cxn ang="0">
                    <a:pos x="50" y="169"/>
                  </a:cxn>
                  <a:cxn ang="0">
                    <a:pos x="50" y="182"/>
                  </a:cxn>
                  <a:cxn ang="0">
                    <a:pos x="38" y="201"/>
                  </a:cxn>
                  <a:cxn ang="0">
                    <a:pos x="38" y="213"/>
                  </a:cxn>
                  <a:cxn ang="0">
                    <a:pos x="44" y="213"/>
                  </a:cxn>
                  <a:cxn ang="0">
                    <a:pos x="50" y="188"/>
                  </a:cxn>
                  <a:cxn ang="0">
                    <a:pos x="69" y="182"/>
                  </a:cxn>
                  <a:cxn ang="0">
                    <a:pos x="82" y="157"/>
                  </a:cxn>
                  <a:cxn ang="0">
                    <a:pos x="82" y="144"/>
                  </a:cxn>
                  <a:cxn ang="0">
                    <a:pos x="88" y="132"/>
                  </a:cxn>
                  <a:cxn ang="0">
                    <a:pos x="101" y="125"/>
                  </a:cxn>
                  <a:cxn ang="0">
                    <a:pos x="113" y="113"/>
                  </a:cxn>
                  <a:cxn ang="0">
                    <a:pos x="132" y="106"/>
                  </a:cxn>
                  <a:cxn ang="0">
                    <a:pos x="138" y="94"/>
                  </a:cxn>
                  <a:cxn ang="0">
                    <a:pos x="138" y="81"/>
                  </a:cxn>
                  <a:cxn ang="0">
                    <a:pos x="132" y="75"/>
                  </a:cxn>
                  <a:cxn ang="0">
                    <a:pos x="132" y="62"/>
                  </a:cxn>
                  <a:cxn ang="0">
                    <a:pos x="132" y="56"/>
                  </a:cxn>
                  <a:cxn ang="0">
                    <a:pos x="119" y="62"/>
                  </a:cxn>
                  <a:cxn ang="0">
                    <a:pos x="107" y="62"/>
                  </a:cxn>
                  <a:cxn ang="0">
                    <a:pos x="107" y="56"/>
                  </a:cxn>
                  <a:cxn ang="0">
                    <a:pos x="94" y="56"/>
                  </a:cxn>
                  <a:cxn ang="0">
                    <a:pos x="94" y="44"/>
                  </a:cxn>
                  <a:cxn ang="0">
                    <a:pos x="94" y="37"/>
                  </a:cxn>
                  <a:cxn ang="0">
                    <a:pos x="94" y="25"/>
                  </a:cxn>
                  <a:cxn ang="0">
                    <a:pos x="94" y="18"/>
                  </a:cxn>
                  <a:cxn ang="0">
                    <a:pos x="94" y="0"/>
                  </a:cxn>
                </a:cxnLst>
                <a:rect l="0" t="0" r="r" b="b"/>
                <a:pathLst>
                  <a:path w="138" h="213">
                    <a:moveTo>
                      <a:pt x="69" y="6"/>
                    </a:moveTo>
                    <a:lnTo>
                      <a:pt x="69" y="6"/>
                    </a:lnTo>
                    <a:lnTo>
                      <a:pt x="63" y="6"/>
                    </a:lnTo>
                    <a:lnTo>
                      <a:pt x="63" y="6"/>
                    </a:lnTo>
                    <a:lnTo>
                      <a:pt x="63" y="6"/>
                    </a:lnTo>
                    <a:lnTo>
                      <a:pt x="63" y="6"/>
                    </a:lnTo>
                    <a:lnTo>
                      <a:pt x="63" y="6"/>
                    </a:lnTo>
                    <a:lnTo>
                      <a:pt x="63" y="6"/>
                    </a:lnTo>
                    <a:lnTo>
                      <a:pt x="63" y="6"/>
                    </a:lnTo>
                    <a:lnTo>
                      <a:pt x="63" y="6"/>
                    </a:lnTo>
                    <a:lnTo>
                      <a:pt x="63" y="0"/>
                    </a:lnTo>
                    <a:lnTo>
                      <a:pt x="63" y="0"/>
                    </a:lnTo>
                    <a:lnTo>
                      <a:pt x="63" y="0"/>
                    </a:lnTo>
                    <a:lnTo>
                      <a:pt x="63" y="0"/>
                    </a:lnTo>
                    <a:lnTo>
                      <a:pt x="63" y="0"/>
                    </a:lnTo>
                    <a:lnTo>
                      <a:pt x="63" y="0"/>
                    </a:lnTo>
                    <a:lnTo>
                      <a:pt x="57" y="0"/>
                    </a:lnTo>
                    <a:lnTo>
                      <a:pt x="57" y="0"/>
                    </a:lnTo>
                    <a:lnTo>
                      <a:pt x="57" y="0"/>
                    </a:lnTo>
                    <a:lnTo>
                      <a:pt x="57" y="6"/>
                    </a:lnTo>
                    <a:lnTo>
                      <a:pt x="57" y="6"/>
                    </a:lnTo>
                    <a:lnTo>
                      <a:pt x="57" y="6"/>
                    </a:lnTo>
                    <a:lnTo>
                      <a:pt x="57" y="6"/>
                    </a:lnTo>
                    <a:lnTo>
                      <a:pt x="57" y="6"/>
                    </a:lnTo>
                    <a:lnTo>
                      <a:pt x="57" y="6"/>
                    </a:lnTo>
                    <a:lnTo>
                      <a:pt x="57" y="6"/>
                    </a:lnTo>
                    <a:lnTo>
                      <a:pt x="57" y="6"/>
                    </a:lnTo>
                    <a:lnTo>
                      <a:pt x="57" y="6"/>
                    </a:lnTo>
                    <a:lnTo>
                      <a:pt x="57" y="6"/>
                    </a:lnTo>
                    <a:lnTo>
                      <a:pt x="50" y="12"/>
                    </a:lnTo>
                    <a:lnTo>
                      <a:pt x="50" y="12"/>
                    </a:lnTo>
                    <a:lnTo>
                      <a:pt x="50" y="12"/>
                    </a:lnTo>
                    <a:lnTo>
                      <a:pt x="50" y="12"/>
                    </a:lnTo>
                    <a:lnTo>
                      <a:pt x="50" y="12"/>
                    </a:lnTo>
                    <a:lnTo>
                      <a:pt x="50" y="12"/>
                    </a:lnTo>
                    <a:lnTo>
                      <a:pt x="50" y="12"/>
                    </a:lnTo>
                    <a:lnTo>
                      <a:pt x="50" y="12"/>
                    </a:lnTo>
                    <a:lnTo>
                      <a:pt x="50" y="12"/>
                    </a:lnTo>
                    <a:lnTo>
                      <a:pt x="50" y="12"/>
                    </a:lnTo>
                    <a:lnTo>
                      <a:pt x="50" y="12"/>
                    </a:lnTo>
                    <a:lnTo>
                      <a:pt x="50" y="12"/>
                    </a:lnTo>
                    <a:lnTo>
                      <a:pt x="44" y="12"/>
                    </a:lnTo>
                    <a:lnTo>
                      <a:pt x="44" y="12"/>
                    </a:lnTo>
                    <a:lnTo>
                      <a:pt x="44" y="12"/>
                    </a:lnTo>
                    <a:lnTo>
                      <a:pt x="44" y="12"/>
                    </a:lnTo>
                    <a:lnTo>
                      <a:pt x="44" y="12"/>
                    </a:lnTo>
                    <a:lnTo>
                      <a:pt x="44" y="12"/>
                    </a:lnTo>
                    <a:lnTo>
                      <a:pt x="44" y="12"/>
                    </a:lnTo>
                    <a:lnTo>
                      <a:pt x="44" y="12"/>
                    </a:lnTo>
                    <a:lnTo>
                      <a:pt x="44" y="12"/>
                    </a:lnTo>
                    <a:lnTo>
                      <a:pt x="44" y="18"/>
                    </a:lnTo>
                    <a:lnTo>
                      <a:pt x="38" y="18"/>
                    </a:lnTo>
                    <a:lnTo>
                      <a:pt x="38" y="18"/>
                    </a:lnTo>
                    <a:lnTo>
                      <a:pt x="38" y="18"/>
                    </a:lnTo>
                    <a:lnTo>
                      <a:pt x="44" y="18"/>
                    </a:lnTo>
                    <a:lnTo>
                      <a:pt x="38" y="18"/>
                    </a:lnTo>
                    <a:lnTo>
                      <a:pt x="44" y="18"/>
                    </a:lnTo>
                    <a:lnTo>
                      <a:pt x="44" y="18"/>
                    </a:lnTo>
                    <a:lnTo>
                      <a:pt x="44" y="18"/>
                    </a:lnTo>
                    <a:lnTo>
                      <a:pt x="44" y="18"/>
                    </a:lnTo>
                    <a:lnTo>
                      <a:pt x="38" y="18"/>
                    </a:lnTo>
                    <a:lnTo>
                      <a:pt x="38" y="18"/>
                    </a:lnTo>
                    <a:lnTo>
                      <a:pt x="38" y="18"/>
                    </a:lnTo>
                    <a:lnTo>
                      <a:pt x="38" y="18"/>
                    </a:lnTo>
                    <a:lnTo>
                      <a:pt x="38" y="18"/>
                    </a:lnTo>
                    <a:lnTo>
                      <a:pt x="38" y="18"/>
                    </a:lnTo>
                    <a:lnTo>
                      <a:pt x="38" y="18"/>
                    </a:lnTo>
                    <a:lnTo>
                      <a:pt x="38" y="18"/>
                    </a:lnTo>
                    <a:lnTo>
                      <a:pt x="38" y="25"/>
                    </a:lnTo>
                    <a:lnTo>
                      <a:pt x="38" y="25"/>
                    </a:lnTo>
                    <a:lnTo>
                      <a:pt x="38" y="25"/>
                    </a:lnTo>
                    <a:lnTo>
                      <a:pt x="31" y="25"/>
                    </a:lnTo>
                    <a:lnTo>
                      <a:pt x="31" y="25"/>
                    </a:lnTo>
                    <a:lnTo>
                      <a:pt x="31" y="31"/>
                    </a:lnTo>
                    <a:lnTo>
                      <a:pt x="31" y="31"/>
                    </a:lnTo>
                    <a:lnTo>
                      <a:pt x="38" y="31"/>
                    </a:lnTo>
                    <a:lnTo>
                      <a:pt x="38" y="31"/>
                    </a:lnTo>
                    <a:lnTo>
                      <a:pt x="31" y="31"/>
                    </a:lnTo>
                    <a:lnTo>
                      <a:pt x="31" y="31"/>
                    </a:lnTo>
                    <a:lnTo>
                      <a:pt x="31" y="31"/>
                    </a:lnTo>
                    <a:lnTo>
                      <a:pt x="31" y="31"/>
                    </a:lnTo>
                    <a:lnTo>
                      <a:pt x="31" y="31"/>
                    </a:lnTo>
                    <a:lnTo>
                      <a:pt x="31" y="31"/>
                    </a:lnTo>
                    <a:lnTo>
                      <a:pt x="31" y="37"/>
                    </a:lnTo>
                    <a:lnTo>
                      <a:pt x="31" y="37"/>
                    </a:lnTo>
                    <a:lnTo>
                      <a:pt x="31" y="37"/>
                    </a:lnTo>
                    <a:lnTo>
                      <a:pt x="31" y="37"/>
                    </a:lnTo>
                    <a:lnTo>
                      <a:pt x="31" y="37"/>
                    </a:lnTo>
                    <a:lnTo>
                      <a:pt x="31" y="37"/>
                    </a:lnTo>
                    <a:lnTo>
                      <a:pt x="31" y="37"/>
                    </a:lnTo>
                    <a:lnTo>
                      <a:pt x="25" y="37"/>
                    </a:lnTo>
                    <a:lnTo>
                      <a:pt x="25" y="37"/>
                    </a:lnTo>
                    <a:lnTo>
                      <a:pt x="25" y="37"/>
                    </a:lnTo>
                    <a:lnTo>
                      <a:pt x="25" y="37"/>
                    </a:lnTo>
                    <a:lnTo>
                      <a:pt x="25" y="37"/>
                    </a:lnTo>
                    <a:lnTo>
                      <a:pt x="25" y="37"/>
                    </a:lnTo>
                    <a:lnTo>
                      <a:pt x="25" y="37"/>
                    </a:lnTo>
                    <a:lnTo>
                      <a:pt x="25" y="37"/>
                    </a:lnTo>
                    <a:lnTo>
                      <a:pt x="25" y="44"/>
                    </a:lnTo>
                    <a:lnTo>
                      <a:pt x="25" y="44"/>
                    </a:lnTo>
                    <a:lnTo>
                      <a:pt x="25" y="44"/>
                    </a:lnTo>
                    <a:lnTo>
                      <a:pt x="25" y="44"/>
                    </a:lnTo>
                    <a:lnTo>
                      <a:pt x="25" y="44"/>
                    </a:lnTo>
                    <a:lnTo>
                      <a:pt x="25" y="44"/>
                    </a:lnTo>
                    <a:lnTo>
                      <a:pt x="25" y="44"/>
                    </a:lnTo>
                    <a:lnTo>
                      <a:pt x="25" y="37"/>
                    </a:lnTo>
                    <a:lnTo>
                      <a:pt x="25" y="37"/>
                    </a:lnTo>
                    <a:lnTo>
                      <a:pt x="25" y="37"/>
                    </a:lnTo>
                    <a:lnTo>
                      <a:pt x="19" y="37"/>
                    </a:lnTo>
                    <a:lnTo>
                      <a:pt x="19" y="37"/>
                    </a:lnTo>
                    <a:lnTo>
                      <a:pt x="19" y="37"/>
                    </a:lnTo>
                    <a:lnTo>
                      <a:pt x="19" y="37"/>
                    </a:lnTo>
                    <a:lnTo>
                      <a:pt x="19" y="37"/>
                    </a:lnTo>
                    <a:lnTo>
                      <a:pt x="19" y="37"/>
                    </a:lnTo>
                    <a:lnTo>
                      <a:pt x="19" y="37"/>
                    </a:lnTo>
                    <a:lnTo>
                      <a:pt x="19" y="44"/>
                    </a:lnTo>
                    <a:lnTo>
                      <a:pt x="25" y="44"/>
                    </a:lnTo>
                    <a:lnTo>
                      <a:pt x="25" y="44"/>
                    </a:lnTo>
                    <a:lnTo>
                      <a:pt x="19" y="44"/>
                    </a:lnTo>
                    <a:lnTo>
                      <a:pt x="19" y="44"/>
                    </a:lnTo>
                    <a:lnTo>
                      <a:pt x="19" y="44"/>
                    </a:lnTo>
                    <a:lnTo>
                      <a:pt x="19" y="44"/>
                    </a:lnTo>
                    <a:lnTo>
                      <a:pt x="19" y="44"/>
                    </a:lnTo>
                    <a:lnTo>
                      <a:pt x="13" y="50"/>
                    </a:lnTo>
                    <a:lnTo>
                      <a:pt x="13" y="50"/>
                    </a:lnTo>
                    <a:lnTo>
                      <a:pt x="13" y="50"/>
                    </a:lnTo>
                    <a:lnTo>
                      <a:pt x="13" y="50"/>
                    </a:lnTo>
                    <a:lnTo>
                      <a:pt x="13" y="50"/>
                    </a:lnTo>
                    <a:lnTo>
                      <a:pt x="13" y="50"/>
                    </a:lnTo>
                    <a:lnTo>
                      <a:pt x="6" y="56"/>
                    </a:lnTo>
                    <a:lnTo>
                      <a:pt x="6" y="56"/>
                    </a:lnTo>
                    <a:lnTo>
                      <a:pt x="6" y="56"/>
                    </a:lnTo>
                    <a:lnTo>
                      <a:pt x="13" y="56"/>
                    </a:lnTo>
                    <a:lnTo>
                      <a:pt x="13" y="56"/>
                    </a:lnTo>
                    <a:lnTo>
                      <a:pt x="13" y="56"/>
                    </a:lnTo>
                    <a:lnTo>
                      <a:pt x="13" y="56"/>
                    </a:lnTo>
                    <a:lnTo>
                      <a:pt x="13" y="56"/>
                    </a:lnTo>
                    <a:lnTo>
                      <a:pt x="13" y="56"/>
                    </a:lnTo>
                    <a:lnTo>
                      <a:pt x="13" y="62"/>
                    </a:lnTo>
                    <a:lnTo>
                      <a:pt x="13" y="62"/>
                    </a:lnTo>
                    <a:lnTo>
                      <a:pt x="6" y="62"/>
                    </a:lnTo>
                    <a:lnTo>
                      <a:pt x="6" y="62"/>
                    </a:lnTo>
                    <a:lnTo>
                      <a:pt x="6" y="62"/>
                    </a:lnTo>
                    <a:lnTo>
                      <a:pt x="6" y="62"/>
                    </a:lnTo>
                    <a:lnTo>
                      <a:pt x="6" y="62"/>
                    </a:lnTo>
                    <a:lnTo>
                      <a:pt x="13" y="62"/>
                    </a:lnTo>
                    <a:lnTo>
                      <a:pt x="13" y="62"/>
                    </a:lnTo>
                    <a:lnTo>
                      <a:pt x="13" y="69"/>
                    </a:lnTo>
                    <a:lnTo>
                      <a:pt x="6" y="69"/>
                    </a:lnTo>
                    <a:lnTo>
                      <a:pt x="6" y="69"/>
                    </a:lnTo>
                    <a:lnTo>
                      <a:pt x="6" y="69"/>
                    </a:lnTo>
                    <a:lnTo>
                      <a:pt x="6" y="69"/>
                    </a:lnTo>
                    <a:lnTo>
                      <a:pt x="6" y="69"/>
                    </a:lnTo>
                    <a:lnTo>
                      <a:pt x="13" y="75"/>
                    </a:lnTo>
                    <a:lnTo>
                      <a:pt x="13" y="75"/>
                    </a:lnTo>
                    <a:lnTo>
                      <a:pt x="13" y="69"/>
                    </a:lnTo>
                    <a:lnTo>
                      <a:pt x="13" y="69"/>
                    </a:lnTo>
                    <a:lnTo>
                      <a:pt x="13" y="75"/>
                    </a:lnTo>
                    <a:lnTo>
                      <a:pt x="13" y="75"/>
                    </a:lnTo>
                    <a:lnTo>
                      <a:pt x="13" y="75"/>
                    </a:lnTo>
                    <a:lnTo>
                      <a:pt x="13" y="75"/>
                    </a:lnTo>
                    <a:lnTo>
                      <a:pt x="19" y="75"/>
                    </a:lnTo>
                    <a:lnTo>
                      <a:pt x="19" y="75"/>
                    </a:lnTo>
                    <a:lnTo>
                      <a:pt x="19" y="69"/>
                    </a:lnTo>
                    <a:lnTo>
                      <a:pt x="19" y="69"/>
                    </a:lnTo>
                    <a:lnTo>
                      <a:pt x="19" y="69"/>
                    </a:lnTo>
                    <a:lnTo>
                      <a:pt x="19" y="69"/>
                    </a:lnTo>
                    <a:lnTo>
                      <a:pt x="19" y="62"/>
                    </a:lnTo>
                    <a:lnTo>
                      <a:pt x="19" y="62"/>
                    </a:lnTo>
                    <a:lnTo>
                      <a:pt x="19" y="62"/>
                    </a:lnTo>
                    <a:lnTo>
                      <a:pt x="19" y="62"/>
                    </a:lnTo>
                    <a:lnTo>
                      <a:pt x="19" y="62"/>
                    </a:lnTo>
                    <a:lnTo>
                      <a:pt x="19" y="62"/>
                    </a:lnTo>
                    <a:lnTo>
                      <a:pt x="19" y="56"/>
                    </a:lnTo>
                    <a:lnTo>
                      <a:pt x="19" y="56"/>
                    </a:lnTo>
                    <a:lnTo>
                      <a:pt x="19" y="56"/>
                    </a:lnTo>
                    <a:lnTo>
                      <a:pt x="19" y="56"/>
                    </a:lnTo>
                    <a:lnTo>
                      <a:pt x="25" y="56"/>
                    </a:lnTo>
                    <a:lnTo>
                      <a:pt x="25" y="56"/>
                    </a:lnTo>
                    <a:lnTo>
                      <a:pt x="25" y="56"/>
                    </a:lnTo>
                    <a:lnTo>
                      <a:pt x="25" y="56"/>
                    </a:lnTo>
                    <a:lnTo>
                      <a:pt x="19" y="62"/>
                    </a:lnTo>
                    <a:lnTo>
                      <a:pt x="19" y="62"/>
                    </a:lnTo>
                    <a:lnTo>
                      <a:pt x="19" y="62"/>
                    </a:lnTo>
                    <a:lnTo>
                      <a:pt x="19" y="69"/>
                    </a:lnTo>
                    <a:lnTo>
                      <a:pt x="19" y="69"/>
                    </a:lnTo>
                    <a:lnTo>
                      <a:pt x="19" y="69"/>
                    </a:lnTo>
                    <a:lnTo>
                      <a:pt x="19" y="69"/>
                    </a:lnTo>
                    <a:lnTo>
                      <a:pt x="19" y="69"/>
                    </a:lnTo>
                    <a:lnTo>
                      <a:pt x="19" y="69"/>
                    </a:lnTo>
                    <a:lnTo>
                      <a:pt x="19" y="75"/>
                    </a:lnTo>
                    <a:lnTo>
                      <a:pt x="19" y="75"/>
                    </a:lnTo>
                    <a:lnTo>
                      <a:pt x="19" y="75"/>
                    </a:lnTo>
                    <a:lnTo>
                      <a:pt x="19" y="75"/>
                    </a:lnTo>
                    <a:lnTo>
                      <a:pt x="19" y="75"/>
                    </a:lnTo>
                    <a:lnTo>
                      <a:pt x="19" y="75"/>
                    </a:lnTo>
                    <a:lnTo>
                      <a:pt x="19" y="75"/>
                    </a:lnTo>
                    <a:lnTo>
                      <a:pt x="19" y="75"/>
                    </a:lnTo>
                    <a:lnTo>
                      <a:pt x="19" y="75"/>
                    </a:lnTo>
                    <a:lnTo>
                      <a:pt x="19" y="75"/>
                    </a:lnTo>
                    <a:lnTo>
                      <a:pt x="19" y="75"/>
                    </a:lnTo>
                    <a:lnTo>
                      <a:pt x="19" y="81"/>
                    </a:lnTo>
                    <a:lnTo>
                      <a:pt x="19" y="81"/>
                    </a:lnTo>
                    <a:lnTo>
                      <a:pt x="19" y="81"/>
                    </a:lnTo>
                    <a:lnTo>
                      <a:pt x="19" y="81"/>
                    </a:lnTo>
                    <a:lnTo>
                      <a:pt x="19" y="81"/>
                    </a:lnTo>
                    <a:lnTo>
                      <a:pt x="19" y="88"/>
                    </a:lnTo>
                    <a:lnTo>
                      <a:pt x="19" y="88"/>
                    </a:lnTo>
                    <a:lnTo>
                      <a:pt x="19" y="88"/>
                    </a:lnTo>
                    <a:lnTo>
                      <a:pt x="19" y="88"/>
                    </a:lnTo>
                    <a:lnTo>
                      <a:pt x="19" y="94"/>
                    </a:lnTo>
                    <a:lnTo>
                      <a:pt x="19" y="94"/>
                    </a:lnTo>
                    <a:lnTo>
                      <a:pt x="19" y="94"/>
                    </a:lnTo>
                    <a:lnTo>
                      <a:pt x="19" y="94"/>
                    </a:lnTo>
                    <a:lnTo>
                      <a:pt x="19" y="94"/>
                    </a:lnTo>
                    <a:lnTo>
                      <a:pt x="19" y="94"/>
                    </a:lnTo>
                    <a:lnTo>
                      <a:pt x="19" y="94"/>
                    </a:lnTo>
                    <a:lnTo>
                      <a:pt x="19" y="94"/>
                    </a:lnTo>
                    <a:lnTo>
                      <a:pt x="19" y="94"/>
                    </a:lnTo>
                    <a:lnTo>
                      <a:pt x="19" y="94"/>
                    </a:lnTo>
                    <a:lnTo>
                      <a:pt x="19" y="94"/>
                    </a:lnTo>
                    <a:lnTo>
                      <a:pt x="25" y="94"/>
                    </a:lnTo>
                    <a:lnTo>
                      <a:pt x="19" y="94"/>
                    </a:lnTo>
                    <a:lnTo>
                      <a:pt x="19" y="94"/>
                    </a:lnTo>
                    <a:lnTo>
                      <a:pt x="19" y="94"/>
                    </a:lnTo>
                    <a:lnTo>
                      <a:pt x="19" y="94"/>
                    </a:lnTo>
                    <a:lnTo>
                      <a:pt x="19" y="100"/>
                    </a:lnTo>
                    <a:lnTo>
                      <a:pt x="19" y="100"/>
                    </a:lnTo>
                    <a:lnTo>
                      <a:pt x="19" y="100"/>
                    </a:lnTo>
                    <a:lnTo>
                      <a:pt x="19" y="100"/>
                    </a:lnTo>
                    <a:lnTo>
                      <a:pt x="19" y="106"/>
                    </a:lnTo>
                    <a:lnTo>
                      <a:pt x="19" y="106"/>
                    </a:lnTo>
                    <a:lnTo>
                      <a:pt x="19" y="106"/>
                    </a:lnTo>
                    <a:lnTo>
                      <a:pt x="19" y="106"/>
                    </a:lnTo>
                    <a:lnTo>
                      <a:pt x="19" y="113"/>
                    </a:lnTo>
                    <a:lnTo>
                      <a:pt x="19" y="113"/>
                    </a:lnTo>
                    <a:lnTo>
                      <a:pt x="19" y="113"/>
                    </a:lnTo>
                    <a:lnTo>
                      <a:pt x="19" y="119"/>
                    </a:lnTo>
                    <a:lnTo>
                      <a:pt x="19" y="119"/>
                    </a:lnTo>
                    <a:lnTo>
                      <a:pt x="19" y="113"/>
                    </a:lnTo>
                    <a:lnTo>
                      <a:pt x="19" y="113"/>
                    </a:lnTo>
                    <a:lnTo>
                      <a:pt x="19" y="113"/>
                    </a:lnTo>
                    <a:lnTo>
                      <a:pt x="19" y="113"/>
                    </a:lnTo>
                    <a:lnTo>
                      <a:pt x="19" y="113"/>
                    </a:lnTo>
                    <a:lnTo>
                      <a:pt x="19" y="119"/>
                    </a:lnTo>
                    <a:lnTo>
                      <a:pt x="19" y="119"/>
                    </a:lnTo>
                    <a:lnTo>
                      <a:pt x="19" y="119"/>
                    </a:lnTo>
                    <a:lnTo>
                      <a:pt x="19" y="119"/>
                    </a:lnTo>
                    <a:lnTo>
                      <a:pt x="19" y="119"/>
                    </a:lnTo>
                    <a:lnTo>
                      <a:pt x="19" y="119"/>
                    </a:lnTo>
                    <a:lnTo>
                      <a:pt x="19" y="119"/>
                    </a:lnTo>
                    <a:lnTo>
                      <a:pt x="19" y="119"/>
                    </a:lnTo>
                    <a:lnTo>
                      <a:pt x="19" y="119"/>
                    </a:lnTo>
                    <a:lnTo>
                      <a:pt x="19" y="119"/>
                    </a:lnTo>
                    <a:lnTo>
                      <a:pt x="19" y="119"/>
                    </a:lnTo>
                    <a:lnTo>
                      <a:pt x="19" y="119"/>
                    </a:lnTo>
                    <a:lnTo>
                      <a:pt x="19" y="119"/>
                    </a:lnTo>
                    <a:lnTo>
                      <a:pt x="19" y="119"/>
                    </a:lnTo>
                    <a:lnTo>
                      <a:pt x="19" y="113"/>
                    </a:lnTo>
                    <a:lnTo>
                      <a:pt x="13" y="113"/>
                    </a:lnTo>
                    <a:lnTo>
                      <a:pt x="13" y="113"/>
                    </a:lnTo>
                    <a:lnTo>
                      <a:pt x="13" y="113"/>
                    </a:lnTo>
                    <a:lnTo>
                      <a:pt x="13" y="113"/>
                    </a:lnTo>
                    <a:lnTo>
                      <a:pt x="13" y="113"/>
                    </a:lnTo>
                    <a:lnTo>
                      <a:pt x="13" y="113"/>
                    </a:lnTo>
                    <a:lnTo>
                      <a:pt x="13" y="106"/>
                    </a:lnTo>
                    <a:lnTo>
                      <a:pt x="19" y="106"/>
                    </a:lnTo>
                    <a:lnTo>
                      <a:pt x="13" y="106"/>
                    </a:lnTo>
                    <a:lnTo>
                      <a:pt x="13" y="106"/>
                    </a:lnTo>
                    <a:lnTo>
                      <a:pt x="19" y="100"/>
                    </a:lnTo>
                    <a:lnTo>
                      <a:pt x="19" y="100"/>
                    </a:lnTo>
                    <a:lnTo>
                      <a:pt x="19" y="100"/>
                    </a:lnTo>
                    <a:lnTo>
                      <a:pt x="13" y="100"/>
                    </a:lnTo>
                    <a:lnTo>
                      <a:pt x="13" y="100"/>
                    </a:lnTo>
                    <a:lnTo>
                      <a:pt x="13" y="100"/>
                    </a:lnTo>
                    <a:lnTo>
                      <a:pt x="13" y="100"/>
                    </a:lnTo>
                    <a:lnTo>
                      <a:pt x="13" y="100"/>
                    </a:lnTo>
                    <a:lnTo>
                      <a:pt x="13" y="100"/>
                    </a:lnTo>
                    <a:lnTo>
                      <a:pt x="13" y="100"/>
                    </a:lnTo>
                    <a:lnTo>
                      <a:pt x="13" y="100"/>
                    </a:lnTo>
                    <a:lnTo>
                      <a:pt x="13" y="100"/>
                    </a:lnTo>
                    <a:lnTo>
                      <a:pt x="13" y="94"/>
                    </a:lnTo>
                    <a:lnTo>
                      <a:pt x="13" y="94"/>
                    </a:lnTo>
                    <a:lnTo>
                      <a:pt x="13" y="94"/>
                    </a:lnTo>
                    <a:lnTo>
                      <a:pt x="13" y="94"/>
                    </a:lnTo>
                    <a:lnTo>
                      <a:pt x="13" y="94"/>
                    </a:lnTo>
                    <a:lnTo>
                      <a:pt x="13" y="88"/>
                    </a:lnTo>
                    <a:lnTo>
                      <a:pt x="13" y="88"/>
                    </a:lnTo>
                    <a:lnTo>
                      <a:pt x="13" y="88"/>
                    </a:lnTo>
                    <a:lnTo>
                      <a:pt x="13" y="88"/>
                    </a:lnTo>
                    <a:lnTo>
                      <a:pt x="13" y="88"/>
                    </a:lnTo>
                    <a:lnTo>
                      <a:pt x="13" y="88"/>
                    </a:lnTo>
                    <a:lnTo>
                      <a:pt x="13" y="88"/>
                    </a:lnTo>
                    <a:lnTo>
                      <a:pt x="13" y="88"/>
                    </a:lnTo>
                    <a:lnTo>
                      <a:pt x="13" y="94"/>
                    </a:lnTo>
                    <a:lnTo>
                      <a:pt x="13" y="94"/>
                    </a:lnTo>
                    <a:lnTo>
                      <a:pt x="13" y="94"/>
                    </a:lnTo>
                    <a:lnTo>
                      <a:pt x="13" y="94"/>
                    </a:lnTo>
                    <a:lnTo>
                      <a:pt x="13" y="94"/>
                    </a:lnTo>
                    <a:lnTo>
                      <a:pt x="13" y="100"/>
                    </a:lnTo>
                    <a:lnTo>
                      <a:pt x="13" y="100"/>
                    </a:lnTo>
                    <a:lnTo>
                      <a:pt x="13" y="100"/>
                    </a:lnTo>
                    <a:lnTo>
                      <a:pt x="13" y="100"/>
                    </a:lnTo>
                    <a:lnTo>
                      <a:pt x="6" y="100"/>
                    </a:lnTo>
                    <a:lnTo>
                      <a:pt x="6" y="100"/>
                    </a:lnTo>
                    <a:lnTo>
                      <a:pt x="6" y="100"/>
                    </a:lnTo>
                    <a:lnTo>
                      <a:pt x="6" y="100"/>
                    </a:lnTo>
                    <a:lnTo>
                      <a:pt x="6" y="100"/>
                    </a:lnTo>
                    <a:lnTo>
                      <a:pt x="6" y="100"/>
                    </a:lnTo>
                    <a:lnTo>
                      <a:pt x="6" y="100"/>
                    </a:lnTo>
                    <a:lnTo>
                      <a:pt x="6" y="106"/>
                    </a:lnTo>
                    <a:lnTo>
                      <a:pt x="6" y="106"/>
                    </a:lnTo>
                    <a:lnTo>
                      <a:pt x="6" y="106"/>
                    </a:lnTo>
                    <a:lnTo>
                      <a:pt x="6" y="106"/>
                    </a:lnTo>
                    <a:lnTo>
                      <a:pt x="6" y="106"/>
                    </a:lnTo>
                    <a:lnTo>
                      <a:pt x="6" y="106"/>
                    </a:lnTo>
                    <a:lnTo>
                      <a:pt x="6" y="106"/>
                    </a:lnTo>
                    <a:lnTo>
                      <a:pt x="6" y="113"/>
                    </a:lnTo>
                    <a:lnTo>
                      <a:pt x="6" y="113"/>
                    </a:lnTo>
                    <a:lnTo>
                      <a:pt x="6" y="113"/>
                    </a:lnTo>
                    <a:lnTo>
                      <a:pt x="6" y="113"/>
                    </a:lnTo>
                    <a:lnTo>
                      <a:pt x="6" y="113"/>
                    </a:lnTo>
                    <a:lnTo>
                      <a:pt x="0" y="113"/>
                    </a:lnTo>
                    <a:lnTo>
                      <a:pt x="0" y="113"/>
                    </a:lnTo>
                    <a:lnTo>
                      <a:pt x="0" y="113"/>
                    </a:lnTo>
                    <a:lnTo>
                      <a:pt x="0" y="113"/>
                    </a:lnTo>
                    <a:lnTo>
                      <a:pt x="0" y="113"/>
                    </a:lnTo>
                    <a:lnTo>
                      <a:pt x="0" y="113"/>
                    </a:lnTo>
                    <a:lnTo>
                      <a:pt x="0" y="113"/>
                    </a:lnTo>
                    <a:lnTo>
                      <a:pt x="0" y="119"/>
                    </a:lnTo>
                    <a:lnTo>
                      <a:pt x="0" y="119"/>
                    </a:lnTo>
                    <a:lnTo>
                      <a:pt x="0" y="119"/>
                    </a:lnTo>
                    <a:lnTo>
                      <a:pt x="0" y="119"/>
                    </a:lnTo>
                    <a:lnTo>
                      <a:pt x="0" y="119"/>
                    </a:lnTo>
                    <a:lnTo>
                      <a:pt x="0" y="119"/>
                    </a:lnTo>
                    <a:lnTo>
                      <a:pt x="0" y="119"/>
                    </a:lnTo>
                    <a:lnTo>
                      <a:pt x="0" y="119"/>
                    </a:lnTo>
                    <a:lnTo>
                      <a:pt x="0" y="119"/>
                    </a:lnTo>
                    <a:lnTo>
                      <a:pt x="0" y="119"/>
                    </a:lnTo>
                    <a:lnTo>
                      <a:pt x="0" y="119"/>
                    </a:lnTo>
                    <a:lnTo>
                      <a:pt x="0" y="119"/>
                    </a:lnTo>
                    <a:lnTo>
                      <a:pt x="0" y="119"/>
                    </a:lnTo>
                    <a:lnTo>
                      <a:pt x="0" y="125"/>
                    </a:lnTo>
                    <a:lnTo>
                      <a:pt x="0" y="125"/>
                    </a:lnTo>
                    <a:lnTo>
                      <a:pt x="0" y="125"/>
                    </a:lnTo>
                    <a:lnTo>
                      <a:pt x="0" y="125"/>
                    </a:lnTo>
                    <a:lnTo>
                      <a:pt x="0" y="125"/>
                    </a:lnTo>
                    <a:lnTo>
                      <a:pt x="0" y="125"/>
                    </a:lnTo>
                    <a:lnTo>
                      <a:pt x="0" y="125"/>
                    </a:lnTo>
                    <a:lnTo>
                      <a:pt x="0" y="125"/>
                    </a:lnTo>
                    <a:lnTo>
                      <a:pt x="0" y="125"/>
                    </a:lnTo>
                    <a:lnTo>
                      <a:pt x="0" y="125"/>
                    </a:lnTo>
                    <a:lnTo>
                      <a:pt x="0" y="125"/>
                    </a:lnTo>
                    <a:lnTo>
                      <a:pt x="0" y="125"/>
                    </a:lnTo>
                    <a:lnTo>
                      <a:pt x="0" y="125"/>
                    </a:lnTo>
                    <a:lnTo>
                      <a:pt x="0" y="125"/>
                    </a:lnTo>
                    <a:lnTo>
                      <a:pt x="0" y="125"/>
                    </a:lnTo>
                    <a:lnTo>
                      <a:pt x="0" y="125"/>
                    </a:lnTo>
                    <a:lnTo>
                      <a:pt x="0" y="132"/>
                    </a:lnTo>
                    <a:lnTo>
                      <a:pt x="0" y="132"/>
                    </a:lnTo>
                    <a:lnTo>
                      <a:pt x="0" y="132"/>
                    </a:lnTo>
                    <a:lnTo>
                      <a:pt x="0" y="132"/>
                    </a:lnTo>
                    <a:lnTo>
                      <a:pt x="0" y="132"/>
                    </a:lnTo>
                    <a:lnTo>
                      <a:pt x="0" y="132"/>
                    </a:lnTo>
                    <a:lnTo>
                      <a:pt x="0" y="132"/>
                    </a:lnTo>
                    <a:lnTo>
                      <a:pt x="0" y="132"/>
                    </a:lnTo>
                    <a:lnTo>
                      <a:pt x="6" y="132"/>
                    </a:lnTo>
                    <a:lnTo>
                      <a:pt x="6" y="132"/>
                    </a:lnTo>
                    <a:lnTo>
                      <a:pt x="6" y="138"/>
                    </a:lnTo>
                    <a:lnTo>
                      <a:pt x="6" y="138"/>
                    </a:lnTo>
                    <a:lnTo>
                      <a:pt x="6" y="138"/>
                    </a:lnTo>
                    <a:lnTo>
                      <a:pt x="6" y="138"/>
                    </a:lnTo>
                    <a:lnTo>
                      <a:pt x="6" y="138"/>
                    </a:lnTo>
                    <a:lnTo>
                      <a:pt x="6" y="138"/>
                    </a:lnTo>
                    <a:lnTo>
                      <a:pt x="6" y="138"/>
                    </a:lnTo>
                    <a:lnTo>
                      <a:pt x="6" y="138"/>
                    </a:lnTo>
                    <a:lnTo>
                      <a:pt x="6" y="138"/>
                    </a:lnTo>
                    <a:lnTo>
                      <a:pt x="6" y="138"/>
                    </a:lnTo>
                    <a:lnTo>
                      <a:pt x="6" y="138"/>
                    </a:lnTo>
                    <a:lnTo>
                      <a:pt x="6" y="138"/>
                    </a:lnTo>
                    <a:lnTo>
                      <a:pt x="6" y="132"/>
                    </a:lnTo>
                    <a:lnTo>
                      <a:pt x="13" y="132"/>
                    </a:lnTo>
                    <a:lnTo>
                      <a:pt x="13" y="132"/>
                    </a:lnTo>
                    <a:lnTo>
                      <a:pt x="13" y="132"/>
                    </a:lnTo>
                    <a:lnTo>
                      <a:pt x="13" y="132"/>
                    </a:lnTo>
                    <a:lnTo>
                      <a:pt x="13" y="132"/>
                    </a:lnTo>
                    <a:lnTo>
                      <a:pt x="13" y="132"/>
                    </a:lnTo>
                    <a:lnTo>
                      <a:pt x="13" y="132"/>
                    </a:lnTo>
                    <a:lnTo>
                      <a:pt x="13" y="138"/>
                    </a:lnTo>
                    <a:lnTo>
                      <a:pt x="13" y="138"/>
                    </a:lnTo>
                    <a:lnTo>
                      <a:pt x="13" y="138"/>
                    </a:lnTo>
                    <a:lnTo>
                      <a:pt x="13" y="138"/>
                    </a:lnTo>
                    <a:lnTo>
                      <a:pt x="13" y="138"/>
                    </a:lnTo>
                    <a:lnTo>
                      <a:pt x="13" y="138"/>
                    </a:lnTo>
                    <a:lnTo>
                      <a:pt x="13" y="138"/>
                    </a:lnTo>
                    <a:lnTo>
                      <a:pt x="13" y="138"/>
                    </a:lnTo>
                    <a:lnTo>
                      <a:pt x="13" y="138"/>
                    </a:lnTo>
                    <a:lnTo>
                      <a:pt x="13" y="138"/>
                    </a:lnTo>
                    <a:lnTo>
                      <a:pt x="13" y="138"/>
                    </a:lnTo>
                    <a:lnTo>
                      <a:pt x="13" y="138"/>
                    </a:lnTo>
                    <a:lnTo>
                      <a:pt x="13" y="138"/>
                    </a:lnTo>
                    <a:lnTo>
                      <a:pt x="13" y="138"/>
                    </a:lnTo>
                    <a:lnTo>
                      <a:pt x="13" y="138"/>
                    </a:lnTo>
                    <a:lnTo>
                      <a:pt x="13" y="144"/>
                    </a:lnTo>
                    <a:lnTo>
                      <a:pt x="13" y="144"/>
                    </a:lnTo>
                    <a:lnTo>
                      <a:pt x="13" y="144"/>
                    </a:lnTo>
                    <a:lnTo>
                      <a:pt x="13" y="144"/>
                    </a:lnTo>
                    <a:lnTo>
                      <a:pt x="13" y="150"/>
                    </a:lnTo>
                    <a:lnTo>
                      <a:pt x="13" y="150"/>
                    </a:lnTo>
                    <a:lnTo>
                      <a:pt x="13" y="150"/>
                    </a:lnTo>
                    <a:lnTo>
                      <a:pt x="13" y="150"/>
                    </a:lnTo>
                    <a:lnTo>
                      <a:pt x="19" y="150"/>
                    </a:lnTo>
                    <a:lnTo>
                      <a:pt x="25" y="157"/>
                    </a:lnTo>
                    <a:lnTo>
                      <a:pt x="25" y="157"/>
                    </a:lnTo>
                    <a:lnTo>
                      <a:pt x="25" y="157"/>
                    </a:lnTo>
                    <a:lnTo>
                      <a:pt x="31" y="157"/>
                    </a:lnTo>
                    <a:lnTo>
                      <a:pt x="31" y="157"/>
                    </a:lnTo>
                    <a:lnTo>
                      <a:pt x="31" y="157"/>
                    </a:lnTo>
                    <a:lnTo>
                      <a:pt x="31" y="157"/>
                    </a:lnTo>
                    <a:lnTo>
                      <a:pt x="31" y="157"/>
                    </a:lnTo>
                    <a:lnTo>
                      <a:pt x="31" y="157"/>
                    </a:lnTo>
                    <a:lnTo>
                      <a:pt x="31" y="157"/>
                    </a:lnTo>
                    <a:lnTo>
                      <a:pt x="31" y="157"/>
                    </a:lnTo>
                    <a:lnTo>
                      <a:pt x="31" y="157"/>
                    </a:lnTo>
                    <a:lnTo>
                      <a:pt x="38" y="157"/>
                    </a:lnTo>
                    <a:lnTo>
                      <a:pt x="38" y="157"/>
                    </a:lnTo>
                    <a:lnTo>
                      <a:pt x="38" y="157"/>
                    </a:lnTo>
                    <a:lnTo>
                      <a:pt x="38" y="157"/>
                    </a:lnTo>
                    <a:lnTo>
                      <a:pt x="38" y="157"/>
                    </a:lnTo>
                    <a:lnTo>
                      <a:pt x="38" y="157"/>
                    </a:lnTo>
                    <a:lnTo>
                      <a:pt x="38" y="157"/>
                    </a:lnTo>
                    <a:lnTo>
                      <a:pt x="38" y="157"/>
                    </a:lnTo>
                    <a:lnTo>
                      <a:pt x="38" y="157"/>
                    </a:lnTo>
                    <a:lnTo>
                      <a:pt x="31" y="157"/>
                    </a:lnTo>
                    <a:lnTo>
                      <a:pt x="31" y="150"/>
                    </a:lnTo>
                    <a:lnTo>
                      <a:pt x="31" y="150"/>
                    </a:lnTo>
                    <a:lnTo>
                      <a:pt x="38" y="150"/>
                    </a:lnTo>
                    <a:lnTo>
                      <a:pt x="38" y="150"/>
                    </a:lnTo>
                    <a:lnTo>
                      <a:pt x="38" y="150"/>
                    </a:lnTo>
                    <a:lnTo>
                      <a:pt x="38" y="150"/>
                    </a:lnTo>
                    <a:lnTo>
                      <a:pt x="38" y="150"/>
                    </a:lnTo>
                    <a:lnTo>
                      <a:pt x="38" y="150"/>
                    </a:lnTo>
                    <a:lnTo>
                      <a:pt x="38" y="150"/>
                    </a:lnTo>
                    <a:lnTo>
                      <a:pt x="38" y="150"/>
                    </a:lnTo>
                    <a:lnTo>
                      <a:pt x="38" y="150"/>
                    </a:lnTo>
                    <a:lnTo>
                      <a:pt x="38" y="157"/>
                    </a:lnTo>
                    <a:lnTo>
                      <a:pt x="38" y="157"/>
                    </a:lnTo>
                    <a:lnTo>
                      <a:pt x="38" y="157"/>
                    </a:lnTo>
                    <a:lnTo>
                      <a:pt x="38" y="157"/>
                    </a:lnTo>
                    <a:lnTo>
                      <a:pt x="38" y="157"/>
                    </a:lnTo>
                    <a:lnTo>
                      <a:pt x="38" y="157"/>
                    </a:lnTo>
                    <a:lnTo>
                      <a:pt x="44" y="157"/>
                    </a:lnTo>
                    <a:lnTo>
                      <a:pt x="44" y="157"/>
                    </a:lnTo>
                    <a:lnTo>
                      <a:pt x="44" y="157"/>
                    </a:lnTo>
                    <a:lnTo>
                      <a:pt x="44" y="150"/>
                    </a:lnTo>
                    <a:lnTo>
                      <a:pt x="44" y="150"/>
                    </a:lnTo>
                    <a:lnTo>
                      <a:pt x="44" y="150"/>
                    </a:lnTo>
                    <a:lnTo>
                      <a:pt x="44" y="150"/>
                    </a:lnTo>
                    <a:lnTo>
                      <a:pt x="44" y="150"/>
                    </a:lnTo>
                    <a:lnTo>
                      <a:pt x="44" y="150"/>
                    </a:lnTo>
                    <a:lnTo>
                      <a:pt x="44" y="150"/>
                    </a:lnTo>
                    <a:lnTo>
                      <a:pt x="44" y="150"/>
                    </a:lnTo>
                    <a:lnTo>
                      <a:pt x="44" y="150"/>
                    </a:lnTo>
                    <a:lnTo>
                      <a:pt x="44" y="150"/>
                    </a:lnTo>
                    <a:lnTo>
                      <a:pt x="44" y="150"/>
                    </a:lnTo>
                    <a:lnTo>
                      <a:pt x="44" y="150"/>
                    </a:lnTo>
                    <a:lnTo>
                      <a:pt x="44" y="150"/>
                    </a:lnTo>
                    <a:lnTo>
                      <a:pt x="44" y="150"/>
                    </a:lnTo>
                    <a:lnTo>
                      <a:pt x="50" y="150"/>
                    </a:lnTo>
                    <a:lnTo>
                      <a:pt x="50" y="144"/>
                    </a:lnTo>
                    <a:lnTo>
                      <a:pt x="50" y="144"/>
                    </a:lnTo>
                    <a:lnTo>
                      <a:pt x="50" y="144"/>
                    </a:lnTo>
                    <a:lnTo>
                      <a:pt x="50" y="144"/>
                    </a:lnTo>
                    <a:lnTo>
                      <a:pt x="50" y="144"/>
                    </a:lnTo>
                    <a:lnTo>
                      <a:pt x="50" y="144"/>
                    </a:lnTo>
                    <a:lnTo>
                      <a:pt x="50" y="144"/>
                    </a:lnTo>
                    <a:lnTo>
                      <a:pt x="50" y="144"/>
                    </a:lnTo>
                    <a:lnTo>
                      <a:pt x="50" y="144"/>
                    </a:lnTo>
                    <a:lnTo>
                      <a:pt x="57" y="144"/>
                    </a:lnTo>
                    <a:lnTo>
                      <a:pt x="57" y="144"/>
                    </a:lnTo>
                    <a:lnTo>
                      <a:pt x="57" y="144"/>
                    </a:lnTo>
                    <a:lnTo>
                      <a:pt x="57" y="144"/>
                    </a:lnTo>
                    <a:lnTo>
                      <a:pt x="57" y="144"/>
                    </a:lnTo>
                    <a:lnTo>
                      <a:pt x="57" y="144"/>
                    </a:lnTo>
                    <a:lnTo>
                      <a:pt x="57" y="144"/>
                    </a:lnTo>
                    <a:lnTo>
                      <a:pt x="57" y="144"/>
                    </a:lnTo>
                    <a:lnTo>
                      <a:pt x="50" y="144"/>
                    </a:lnTo>
                    <a:lnTo>
                      <a:pt x="50" y="150"/>
                    </a:lnTo>
                    <a:lnTo>
                      <a:pt x="50" y="150"/>
                    </a:lnTo>
                    <a:lnTo>
                      <a:pt x="50" y="150"/>
                    </a:lnTo>
                    <a:lnTo>
                      <a:pt x="50" y="150"/>
                    </a:lnTo>
                    <a:lnTo>
                      <a:pt x="50" y="150"/>
                    </a:lnTo>
                    <a:lnTo>
                      <a:pt x="50" y="150"/>
                    </a:lnTo>
                    <a:lnTo>
                      <a:pt x="50" y="144"/>
                    </a:lnTo>
                    <a:lnTo>
                      <a:pt x="57" y="144"/>
                    </a:lnTo>
                    <a:lnTo>
                      <a:pt x="57" y="144"/>
                    </a:lnTo>
                    <a:lnTo>
                      <a:pt x="57" y="144"/>
                    </a:lnTo>
                    <a:lnTo>
                      <a:pt x="57" y="144"/>
                    </a:lnTo>
                    <a:lnTo>
                      <a:pt x="57" y="144"/>
                    </a:lnTo>
                    <a:lnTo>
                      <a:pt x="57" y="144"/>
                    </a:lnTo>
                    <a:lnTo>
                      <a:pt x="57" y="144"/>
                    </a:lnTo>
                    <a:lnTo>
                      <a:pt x="57" y="144"/>
                    </a:lnTo>
                    <a:lnTo>
                      <a:pt x="57" y="150"/>
                    </a:lnTo>
                    <a:lnTo>
                      <a:pt x="57" y="150"/>
                    </a:lnTo>
                    <a:lnTo>
                      <a:pt x="57" y="150"/>
                    </a:lnTo>
                    <a:lnTo>
                      <a:pt x="57" y="150"/>
                    </a:lnTo>
                    <a:lnTo>
                      <a:pt x="57" y="150"/>
                    </a:lnTo>
                    <a:lnTo>
                      <a:pt x="57" y="150"/>
                    </a:lnTo>
                    <a:lnTo>
                      <a:pt x="57" y="150"/>
                    </a:lnTo>
                    <a:lnTo>
                      <a:pt x="57" y="150"/>
                    </a:lnTo>
                    <a:lnTo>
                      <a:pt x="57" y="150"/>
                    </a:lnTo>
                    <a:lnTo>
                      <a:pt x="57" y="150"/>
                    </a:lnTo>
                    <a:lnTo>
                      <a:pt x="57" y="150"/>
                    </a:lnTo>
                    <a:lnTo>
                      <a:pt x="50" y="150"/>
                    </a:lnTo>
                    <a:lnTo>
                      <a:pt x="50" y="157"/>
                    </a:lnTo>
                    <a:lnTo>
                      <a:pt x="50" y="157"/>
                    </a:lnTo>
                    <a:lnTo>
                      <a:pt x="50" y="157"/>
                    </a:lnTo>
                    <a:lnTo>
                      <a:pt x="50" y="157"/>
                    </a:lnTo>
                    <a:lnTo>
                      <a:pt x="50" y="157"/>
                    </a:lnTo>
                    <a:lnTo>
                      <a:pt x="50" y="157"/>
                    </a:lnTo>
                    <a:lnTo>
                      <a:pt x="50" y="157"/>
                    </a:lnTo>
                    <a:lnTo>
                      <a:pt x="50" y="157"/>
                    </a:lnTo>
                    <a:lnTo>
                      <a:pt x="50" y="157"/>
                    </a:lnTo>
                    <a:lnTo>
                      <a:pt x="50" y="157"/>
                    </a:lnTo>
                    <a:lnTo>
                      <a:pt x="50" y="157"/>
                    </a:lnTo>
                    <a:lnTo>
                      <a:pt x="50" y="157"/>
                    </a:lnTo>
                    <a:lnTo>
                      <a:pt x="50" y="157"/>
                    </a:lnTo>
                    <a:lnTo>
                      <a:pt x="50" y="157"/>
                    </a:lnTo>
                    <a:lnTo>
                      <a:pt x="50" y="157"/>
                    </a:lnTo>
                    <a:lnTo>
                      <a:pt x="50" y="157"/>
                    </a:lnTo>
                    <a:lnTo>
                      <a:pt x="50" y="163"/>
                    </a:lnTo>
                    <a:lnTo>
                      <a:pt x="50" y="163"/>
                    </a:lnTo>
                    <a:lnTo>
                      <a:pt x="50" y="163"/>
                    </a:lnTo>
                    <a:lnTo>
                      <a:pt x="50" y="163"/>
                    </a:lnTo>
                    <a:lnTo>
                      <a:pt x="50" y="163"/>
                    </a:lnTo>
                    <a:lnTo>
                      <a:pt x="50" y="163"/>
                    </a:lnTo>
                    <a:lnTo>
                      <a:pt x="50" y="169"/>
                    </a:lnTo>
                    <a:lnTo>
                      <a:pt x="50" y="169"/>
                    </a:lnTo>
                    <a:lnTo>
                      <a:pt x="44" y="163"/>
                    </a:lnTo>
                    <a:lnTo>
                      <a:pt x="44" y="163"/>
                    </a:lnTo>
                    <a:lnTo>
                      <a:pt x="44" y="163"/>
                    </a:lnTo>
                    <a:lnTo>
                      <a:pt x="44" y="163"/>
                    </a:lnTo>
                    <a:lnTo>
                      <a:pt x="44" y="163"/>
                    </a:lnTo>
                    <a:lnTo>
                      <a:pt x="44" y="163"/>
                    </a:lnTo>
                    <a:lnTo>
                      <a:pt x="50" y="163"/>
                    </a:lnTo>
                    <a:lnTo>
                      <a:pt x="50" y="163"/>
                    </a:lnTo>
                    <a:lnTo>
                      <a:pt x="50" y="157"/>
                    </a:lnTo>
                    <a:lnTo>
                      <a:pt x="50" y="157"/>
                    </a:lnTo>
                    <a:lnTo>
                      <a:pt x="50" y="157"/>
                    </a:lnTo>
                    <a:lnTo>
                      <a:pt x="50" y="157"/>
                    </a:lnTo>
                    <a:lnTo>
                      <a:pt x="50" y="157"/>
                    </a:lnTo>
                    <a:lnTo>
                      <a:pt x="44" y="157"/>
                    </a:lnTo>
                    <a:lnTo>
                      <a:pt x="44" y="157"/>
                    </a:lnTo>
                    <a:lnTo>
                      <a:pt x="44" y="157"/>
                    </a:lnTo>
                    <a:lnTo>
                      <a:pt x="44" y="157"/>
                    </a:lnTo>
                    <a:lnTo>
                      <a:pt x="44" y="163"/>
                    </a:lnTo>
                    <a:lnTo>
                      <a:pt x="38" y="163"/>
                    </a:lnTo>
                    <a:lnTo>
                      <a:pt x="38" y="163"/>
                    </a:lnTo>
                    <a:lnTo>
                      <a:pt x="38" y="163"/>
                    </a:lnTo>
                    <a:lnTo>
                      <a:pt x="44" y="163"/>
                    </a:lnTo>
                    <a:lnTo>
                      <a:pt x="44" y="163"/>
                    </a:lnTo>
                    <a:lnTo>
                      <a:pt x="44" y="163"/>
                    </a:lnTo>
                    <a:lnTo>
                      <a:pt x="44" y="163"/>
                    </a:lnTo>
                    <a:lnTo>
                      <a:pt x="44" y="163"/>
                    </a:lnTo>
                    <a:lnTo>
                      <a:pt x="44" y="169"/>
                    </a:lnTo>
                    <a:lnTo>
                      <a:pt x="44" y="169"/>
                    </a:lnTo>
                    <a:lnTo>
                      <a:pt x="44" y="169"/>
                    </a:lnTo>
                    <a:lnTo>
                      <a:pt x="44" y="169"/>
                    </a:lnTo>
                    <a:lnTo>
                      <a:pt x="44" y="169"/>
                    </a:lnTo>
                    <a:lnTo>
                      <a:pt x="44" y="169"/>
                    </a:lnTo>
                    <a:lnTo>
                      <a:pt x="44" y="169"/>
                    </a:lnTo>
                    <a:lnTo>
                      <a:pt x="44" y="169"/>
                    </a:lnTo>
                    <a:lnTo>
                      <a:pt x="44" y="169"/>
                    </a:lnTo>
                    <a:lnTo>
                      <a:pt x="44" y="169"/>
                    </a:lnTo>
                    <a:lnTo>
                      <a:pt x="50" y="169"/>
                    </a:lnTo>
                    <a:lnTo>
                      <a:pt x="50" y="169"/>
                    </a:lnTo>
                    <a:lnTo>
                      <a:pt x="44" y="169"/>
                    </a:lnTo>
                    <a:lnTo>
                      <a:pt x="44" y="169"/>
                    </a:lnTo>
                    <a:lnTo>
                      <a:pt x="44" y="169"/>
                    </a:lnTo>
                    <a:lnTo>
                      <a:pt x="44" y="169"/>
                    </a:lnTo>
                    <a:lnTo>
                      <a:pt x="44" y="176"/>
                    </a:lnTo>
                    <a:lnTo>
                      <a:pt x="44" y="176"/>
                    </a:lnTo>
                    <a:lnTo>
                      <a:pt x="44" y="176"/>
                    </a:lnTo>
                    <a:lnTo>
                      <a:pt x="44" y="176"/>
                    </a:lnTo>
                    <a:lnTo>
                      <a:pt x="44" y="176"/>
                    </a:lnTo>
                    <a:lnTo>
                      <a:pt x="44" y="176"/>
                    </a:lnTo>
                    <a:lnTo>
                      <a:pt x="44" y="176"/>
                    </a:lnTo>
                    <a:lnTo>
                      <a:pt x="44" y="176"/>
                    </a:lnTo>
                    <a:lnTo>
                      <a:pt x="50" y="182"/>
                    </a:lnTo>
                    <a:lnTo>
                      <a:pt x="50" y="182"/>
                    </a:lnTo>
                    <a:lnTo>
                      <a:pt x="50" y="182"/>
                    </a:lnTo>
                    <a:lnTo>
                      <a:pt x="50" y="182"/>
                    </a:lnTo>
                    <a:lnTo>
                      <a:pt x="50" y="188"/>
                    </a:lnTo>
                    <a:lnTo>
                      <a:pt x="50" y="188"/>
                    </a:lnTo>
                    <a:lnTo>
                      <a:pt x="44" y="188"/>
                    </a:lnTo>
                    <a:lnTo>
                      <a:pt x="44" y="188"/>
                    </a:lnTo>
                    <a:lnTo>
                      <a:pt x="44" y="188"/>
                    </a:lnTo>
                    <a:lnTo>
                      <a:pt x="44" y="188"/>
                    </a:lnTo>
                    <a:lnTo>
                      <a:pt x="44" y="195"/>
                    </a:lnTo>
                    <a:lnTo>
                      <a:pt x="38" y="195"/>
                    </a:lnTo>
                    <a:lnTo>
                      <a:pt x="38" y="195"/>
                    </a:lnTo>
                    <a:lnTo>
                      <a:pt x="38" y="195"/>
                    </a:lnTo>
                    <a:lnTo>
                      <a:pt x="38" y="195"/>
                    </a:lnTo>
                    <a:lnTo>
                      <a:pt x="38" y="201"/>
                    </a:lnTo>
                    <a:lnTo>
                      <a:pt x="38" y="201"/>
                    </a:lnTo>
                    <a:lnTo>
                      <a:pt x="38" y="201"/>
                    </a:lnTo>
                    <a:lnTo>
                      <a:pt x="38" y="201"/>
                    </a:lnTo>
                    <a:lnTo>
                      <a:pt x="38" y="201"/>
                    </a:lnTo>
                    <a:lnTo>
                      <a:pt x="38" y="201"/>
                    </a:lnTo>
                    <a:lnTo>
                      <a:pt x="38" y="201"/>
                    </a:lnTo>
                    <a:lnTo>
                      <a:pt x="38" y="207"/>
                    </a:lnTo>
                    <a:lnTo>
                      <a:pt x="38" y="207"/>
                    </a:lnTo>
                    <a:lnTo>
                      <a:pt x="38" y="207"/>
                    </a:lnTo>
                    <a:lnTo>
                      <a:pt x="38" y="207"/>
                    </a:lnTo>
                    <a:lnTo>
                      <a:pt x="31" y="207"/>
                    </a:lnTo>
                    <a:lnTo>
                      <a:pt x="31" y="207"/>
                    </a:lnTo>
                    <a:lnTo>
                      <a:pt x="31" y="207"/>
                    </a:lnTo>
                    <a:lnTo>
                      <a:pt x="31" y="207"/>
                    </a:lnTo>
                    <a:lnTo>
                      <a:pt x="31" y="207"/>
                    </a:lnTo>
                    <a:lnTo>
                      <a:pt x="31" y="207"/>
                    </a:lnTo>
                    <a:lnTo>
                      <a:pt x="31" y="207"/>
                    </a:lnTo>
                    <a:lnTo>
                      <a:pt x="38" y="207"/>
                    </a:lnTo>
                    <a:lnTo>
                      <a:pt x="38" y="207"/>
                    </a:lnTo>
                    <a:lnTo>
                      <a:pt x="38" y="213"/>
                    </a:lnTo>
                    <a:lnTo>
                      <a:pt x="38" y="213"/>
                    </a:lnTo>
                    <a:lnTo>
                      <a:pt x="38" y="213"/>
                    </a:lnTo>
                    <a:lnTo>
                      <a:pt x="38" y="213"/>
                    </a:lnTo>
                    <a:lnTo>
                      <a:pt x="38" y="213"/>
                    </a:lnTo>
                    <a:lnTo>
                      <a:pt x="38" y="213"/>
                    </a:lnTo>
                    <a:lnTo>
                      <a:pt x="31" y="213"/>
                    </a:lnTo>
                    <a:lnTo>
                      <a:pt x="25" y="207"/>
                    </a:lnTo>
                    <a:lnTo>
                      <a:pt x="25" y="207"/>
                    </a:lnTo>
                    <a:lnTo>
                      <a:pt x="25" y="207"/>
                    </a:lnTo>
                    <a:lnTo>
                      <a:pt x="38" y="213"/>
                    </a:lnTo>
                    <a:lnTo>
                      <a:pt x="38" y="213"/>
                    </a:lnTo>
                    <a:lnTo>
                      <a:pt x="38" y="213"/>
                    </a:lnTo>
                    <a:lnTo>
                      <a:pt x="38" y="213"/>
                    </a:lnTo>
                    <a:lnTo>
                      <a:pt x="38" y="213"/>
                    </a:lnTo>
                    <a:lnTo>
                      <a:pt x="44" y="213"/>
                    </a:lnTo>
                    <a:lnTo>
                      <a:pt x="44" y="213"/>
                    </a:lnTo>
                    <a:lnTo>
                      <a:pt x="50" y="213"/>
                    </a:lnTo>
                    <a:lnTo>
                      <a:pt x="50" y="207"/>
                    </a:lnTo>
                    <a:lnTo>
                      <a:pt x="50" y="207"/>
                    </a:lnTo>
                    <a:lnTo>
                      <a:pt x="50" y="207"/>
                    </a:lnTo>
                    <a:lnTo>
                      <a:pt x="50" y="207"/>
                    </a:lnTo>
                    <a:lnTo>
                      <a:pt x="57" y="207"/>
                    </a:lnTo>
                    <a:lnTo>
                      <a:pt x="57" y="201"/>
                    </a:lnTo>
                    <a:lnTo>
                      <a:pt x="57" y="201"/>
                    </a:lnTo>
                    <a:lnTo>
                      <a:pt x="57" y="201"/>
                    </a:lnTo>
                    <a:lnTo>
                      <a:pt x="57" y="201"/>
                    </a:lnTo>
                    <a:lnTo>
                      <a:pt x="57" y="201"/>
                    </a:lnTo>
                    <a:lnTo>
                      <a:pt x="57" y="195"/>
                    </a:lnTo>
                    <a:lnTo>
                      <a:pt x="50" y="195"/>
                    </a:lnTo>
                    <a:lnTo>
                      <a:pt x="50" y="195"/>
                    </a:lnTo>
                    <a:lnTo>
                      <a:pt x="50" y="195"/>
                    </a:lnTo>
                    <a:lnTo>
                      <a:pt x="50" y="188"/>
                    </a:lnTo>
                    <a:lnTo>
                      <a:pt x="50" y="188"/>
                    </a:lnTo>
                    <a:lnTo>
                      <a:pt x="57" y="188"/>
                    </a:lnTo>
                    <a:lnTo>
                      <a:pt x="57" y="188"/>
                    </a:lnTo>
                    <a:lnTo>
                      <a:pt x="57" y="188"/>
                    </a:lnTo>
                    <a:lnTo>
                      <a:pt x="57" y="188"/>
                    </a:lnTo>
                    <a:lnTo>
                      <a:pt x="57" y="188"/>
                    </a:lnTo>
                    <a:lnTo>
                      <a:pt x="63" y="188"/>
                    </a:lnTo>
                    <a:lnTo>
                      <a:pt x="63" y="188"/>
                    </a:lnTo>
                    <a:lnTo>
                      <a:pt x="63" y="188"/>
                    </a:lnTo>
                    <a:lnTo>
                      <a:pt x="63" y="188"/>
                    </a:lnTo>
                    <a:lnTo>
                      <a:pt x="63" y="188"/>
                    </a:lnTo>
                    <a:lnTo>
                      <a:pt x="63" y="188"/>
                    </a:lnTo>
                    <a:lnTo>
                      <a:pt x="63" y="188"/>
                    </a:lnTo>
                    <a:lnTo>
                      <a:pt x="69" y="188"/>
                    </a:lnTo>
                    <a:lnTo>
                      <a:pt x="69" y="188"/>
                    </a:lnTo>
                    <a:lnTo>
                      <a:pt x="69" y="182"/>
                    </a:lnTo>
                    <a:lnTo>
                      <a:pt x="69" y="182"/>
                    </a:lnTo>
                    <a:lnTo>
                      <a:pt x="69" y="182"/>
                    </a:lnTo>
                    <a:lnTo>
                      <a:pt x="69" y="182"/>
                    </a:lnTo>
                    <a:lnTo>
                      <a:pt x="69" y="182"/>
                    </a:lnTo>
                    <a:lnTo>
                      <a:pt x="69" y="182"/>
                    </a:lnTo>
                    <a:lnTo>
                      <a:pt x="75" y="176"/>
                    </a:lnTo>
                    <a:lnTo>
                      <a:pt x="75" y="176"/>
                    </a:lnTo>
                    <a:lnTo>
                      <a:pt x="75" y="176"/>
                    </a:lnTo>
                    <a:lnTo>
                      <a:pt x="75" y="169"/>
                    </a:lnTo>
                    <a:lnTo>
                      <a:pt x="75" y="169"/>
                    </a:lnTo>
                    <a:lnTo>
                      <a:pt x="82" y="169"/>
                    </a:lnTo>
                    <a:lnTo>
                      <a:pt x="82" y="163"/>
                    </a:lnTo>
                    <a:lnTo>
                      <a:pt x="82" y="163"/>
                    </a:lnTo>
                    <a:lnTo>
                      <a:pt x="82" y="163"/>
                    </a:lnTo>
                    <a:lnTo>
                      <a:pt x="82" y="163"/>
                    </a:lnTo>
                    <a:lnTo>
                      <a:pt x="82" y="157"/>
                    </a:lnTo>
                    <a:lnTo>
                      <a:pt x="82" y="157"/>
                    </a:lnTo>
                    <a:lnTo>
                      <a:pt x="82" y="157"/>
                    </a:lnTo>
                    <a:lnTo>
                      <a:pt x="82" y="157"/>
                    </a:lnTo>
                    <a:lnTo>
                      <a:pt x="82" y="150"/>
                    </a:lnTo>
                    <a:lnTo>
                      <a:pt x="82" y="150"/>
                    </a:lnTo>
                    <a:lnTo>
                      <a:pt x="75" y="150"/>
                    </a:lnTo>
                    <a:lnTo>
                      <a:pt x="75" y="150"/>
                    </a:lnTo>
                    <a:lnTo>
                      <a:pt x="75" y="150"/>
                    </a:lnTo>
                    <a:lnTo>
                      <a:pt x="75" y="150"/>
                    </a:lnTo>
                    <a:lnTo>
                      <a:pt x="75" y="144"/>
                    </a:lnTo>
                    <a:lnTo>
                      <a:pt x="82" y="144"/>
                    </a:lnTo>
                    <a:lnTo>
                      <a:pt x="82" y="144"/>
                    </a:lnTo>
                    <a:lnTo>
                      <a:pt x="82" y="144"/>
                    </a:lnTo>
                    <a:lnTo>
                      <a:pt x="82" y="144"/>
                    </a:lnTo>
                    <a:lnTo>
                      <a:pt x="82" y="144"/>
                    </a:lnTo>
                    <a:lnTo>
                      <a:pt x="82" y="144"/>
                    </a:lnTo>
                    <a:lnTo>
                      <a:pt x="82" y="144"/>
                    </a:lnTo>
                    <a:lnTo>
                      <a:pt x="82" y="144"/>
                    </a:lnTo>
                    <a:lnTo>
                      <a:pt x="82" y="144"/>
                    </a:lnTo>
                    <a:lnTo>
                      <a:pt x="82" y="144"/>
                    </a:lnTo>
                    <a:lnTo>
                      <a:pt x="82" y="144"/>
                    </a:lnTo>
                    <a:lnTo>
                      <a:pt x="82" y="144"/>
                    </a:lnTo>
                    <a:lnTo>
                      <a:pt x="82" y="144"/>
                    </a:lnTo>
                    <a:lnTo>
                      <a:pt x="82" y="144"/>
                    </a:lnTo>
                    <a:lnTo>
                      <a:pt x="75" y="138"/>
                    </a:lnTo>
                    <a:lnTo>
                      <a:pt x="75" y="138"/>
                    </a:lnTo>
                    <a:lnTo>
                      <a:pt x="82" y="138"/>
                    </a:lnTo>
                    <a:lnTo>
                      <a:pt x="88" y="132"/>
                    </a:lnTo>
                    <a:lnTo>
                      <a:pt x="88" y="132"/>
                    </a:lnTo>
                    <a:lnTo>
                      <a:pt x="88" y="132"/>
                    </a:lnTo>
                    <a:lnTo>
                      <a:pt x="88" y="132"/>
                    </a:lnTo>
                    <a:lnTo>
                      <a:pt x="88" y="132"/>
                    </a:lnTo>
                    <a:lnTo>
                      <a:pt x="88" y="132"/>
                    </a:lnTo>
                    <a:lnTo>
                      <a:pt x="94" y="132"/>
                    </a:lnTo>
                    <a:lnTo>
                      <a:pt x="94" y="132"/>
                    </a:lnTo>
                    <a:lnTo>
                      <a:pt x="94" y="132"/>
                    </a:lnTo>
                    <a:lnTo>
                      <a:pt x="94" y="132"/>
                    </a:lnTo>
                    <a:lnTo>
                      <a:pt x="94" y="132"/>
                    </a:lnTo>
                    <a:lnTo>
                      <a:pt x="94" y="132"/>
                    </a:lnTo>
                    <a:lnTo>
                      <a:pt x="94" y="132"/>
                    </a:lnTo>
                    <a:lnTo>
                      <a:pt x="94" y="132"/>
                    </a:lnTo>
                    <a:lnTo>
                      <a:pt x="94" y="132"/>
                    </a:lnTo>
                    <a:lnTo>
                      <a:pt x="101" y="132"/>
                    </a:lnTo>
                    <a:lnTo>
                      <a:pt x="101" y="125"/>
                    </a:lnTo>
                    <a:lnTo>
                      <a:pt x="101" y="125"/>
                    </a:lnTo>
                    <a:lnTo>
                      <a:pt x="101" y="125"/>
                    </a:lnTo>
                    <a:lnTo>
                      <a:pt x="101" y="125"/>
                    </a:lnTo>
                    <a:lnTo>
                      <a:pt x="101" y="125"/>
                    </a:lnTo>
                    <a:lnTo>
                      <a:pt x="101" y="125"/>
                    </a:lnTo>
                    <a:lnTo>
                      <a:pt x="101" y="125"/>
                    </a:lnTo>
                    <a:lnTo>
                      <a:pt x="101" y="125"/>
                    </a:lnTo>
                    <a:lnTo>
                      <a:pt x="101" y="119"/>
                    </a:lnTo>
                    <a:lnTo>
                      <a:pt x="101" y="119"/>
                    </a:lnTo>
                    <a:lnTo>
                      <a:pt x="101" y="119"/>
                    </a:lnTo>
                    <a:lnTo>
                      <a:pt x="101" y="113"/>
                    </a:lnTo>
                    <a:lnTo>
                      <a:pt x="107" y="113"/>
                    </a:lnTo>
                    <a:lnTo>
                      <a:pt x="107" y="113"/>
                    </a:lnTo>
                    <a:lnTo>
                      <a:pt x="107" y="113"/>
                    </a:lnTo>
                    <a:lnTo>
                      <a:pt x="107" y="113"/>
                    </a:lnTo>
                    <a:lnTo>
                      <a:pt x="107" y="113"/>
                    </a:lnTo>
                    <a:lnTo>
                      <a:pt x="107" y="113"/>
                    </a:lnTo>
                    <a:lnTo>
                      <a:pt x="107" y="113"/>
                    </a:lnTo>
                    <a:lnTo>
                      <a:pt x="107" y="113"/>
                    </a:lnTo>
                    <a:lnTo>
                      <a:pt x="113" y="113"/>
                    </a:lnTo>
                    <a:lnTo>
                      <a:pt x="113" y="113"/>
                    </a:lnTo>
                    <a:lnTo>
                      <a:pt x="113" y="113"/>
                    </a:lnTo>
                    <a:lnTo>
                      <a:pt x="113" y="113"/>
                    </a:lnTo>
                    <a:lnTo>
                      <a:pt x="113" y="113"/>
                    </a:lnTo>
                    <a:lnTo>
                      <a:pt x="113" y="106"/>
                    </a:lnTo>
                    <a:lnTo>
                      <a:pt x="119" y="106"/>
                    </a:lnTo>
                    <a:lnTo>
                      <a:pt x="119" y="106"/>
                    </a:lnTo>
                    <a:lnTo>
                      <a:pt x="119" y="106"/>
                    </a:lnTo>
                    <a:lnTo>
                      <a:pt x="119" y="106"/>
                    </a:lnTo>
                    <a:lnTo>
                      <a:pt x="126" y="106"/>
                    </a:lnTo>
                    <a:lnTo>
                      <a:pt x="126" y="106"/>
                    </a:lnTo>
                    <a:lnTo>
                      <a:pt x="126" y="106"/>
                    </a:lnTo>
                    <a:lnTo>
                      <a:pt x="132" y="106"/>
                    </a:lnTo>
                    <a:lnTo>
                      <a:pt x="132" y="106"/>
                    </a:lnTo>
                    <a:lnTo>
                      <a:pt x="132" y="106"/>
                    </a:lnTo>
                    <a:lnTo>
                      <a:pt x="132" y="106"/>
                    </a:lnTo>
                    <a:lnTo>
                      <a:pt x="132" y="106"/>
                    </a:lnTo>
                    <a:lnTo>
                      <a:pt x="132" y="106"/>
                    </a:lnTo>
                    <a:lnTo>
                      <a:pt x="138" y="106"/>
                    </a:lnTo>
                    <a:lnTo>
                      <a:pt x="138" y="106"/>
                    </a:lnTo>
                    <a:lnTo>
                      <a:pt x="138" y="100"/>
                    </a:lnTo>
                    <a:lnTo>
                      <a:pt x="138" y="100"/>
                    </a:lnTo>
                    <a:lnTo>
                      <a:pt x="138" y="100"/>
                    </a:lnTo>
                    <a:lnTo>
                      <a:pt x="138" y="100"/>
                    </a:lnTo>
                    <a:lnTo>
                      <a:pt x="138" y="100"/>
                    </a:lnTo>
                    <a:lnTo>
                      <a:pt x="138" y="100"/>
                    </a:lnTo>
                    <a:lnTo>
                      <a:pt x="138" y="100"/>
                    </a:lnTo>
                    <a:lnTo>
                      <a:pt x="138" y="94"/>
                    </a:lnTo>
                    <a:lnTo>
                      <a:pt x="138" y="94"/>
                    </a:lnTo>
                    <a:lnTo>
                      <a:pt x="138" y="94"/>
                    </a:lnTo>
                    <a:lnTo>
                      <a:pt x="138" y="94"/>
                    </a:lnTo>
                    <a:lnTo>
                      <a:pt x="138" y="94"/>
                    </a:lnTo>
                    <a:lnTo>
                      <a:pt x="138" y="94"/>
                    </a:lnTo>
                    <a:lnTo>
                      <a:pt x="138" y="94"/>
                    </a:lnTo>
                    <a:lnTo>
                      <a:pt x="138" y="94"/>
                    </a:lnTo>
                    <a:lnTo>
                      <a:pt x="138" y="94"/>
                    </a:lnTo>
                    <a:lnTo>
                      <a:pt x="138" y="94"/>
                    </a:lnTo>
                    <a:lnTo>
                      <a:pt x="138" y="94"/>
                    </a:lnTo>
                    <a:lnTo>
                      <a:pt x="132" y="94"/>
                    </a:lnTo>
                    <a:lnTo>
                      <a:pt x="132" y="94"/>
                    </a:lnTo>
                    <a:lnTo>
                      <a:pt x="132" y="94"/>
                    </a:lnTo>
                    <a:lnTo>
                      <a:pt x="132" y="88"/>
                    </a:lnTo>
                    <a:lnTo>
                      <a:pt x="132" y="88"/>
                    </a:lnTo>
                    <a:lnTo>
                      <a:pt x="138" y="88"/>
                    </a:lnTo>
                    <a:lnTo>
                      <a:pt x="138" y="81"/>
                    </a:lnTo>
                    <a:lnTo>
                      <a:pt x="138" y="81"/>
                    </a:lnTo>
                    <a:lnTo>
                      <a:pt x="138" y="81"/>
                    </a:lnTo>
                    <a:lnTo>
                      <a:pt x="138" y="81"/>
                    </a:lnTo>
                    <a:lnTo>
                      <a:pt x="138" y="81"/>
                    </a:lnTo>
                    <a:lnTo>
                      <a:pt x="138" y="81"/>
                    </a:lnTo>
                    <a:lnTo>
                      <a:pt x="138" y="75"/>
                    </a:lnTo>
                    <a:lnTo>
                      <a:pt x="138" y="75"/>
                    </a:lnTo>
                    <a:lnTo>
                      <a:pt x="138" y="75"/>
                    </a:lnTo>
                    <a:lnTo>
                      <a:pt x="138" y="75"/>
                    </a:lnTo>
                    <a:lnTo>
                      <a:pt x="138" y="75"/>
                    </a:lnTo>
                    <a:lnTo>
                      <a:pt x="138" y="75"/>
                    </a:lnTo>
                    <a:lnTo>
                      <a:pt x="138" y="75"/>
                    </a:lnTo>
                    <a:lnTo>
                      <a:pt x="138" y="75"/>
                    </a:lnTo>
                    <a:lnTo>
                      <a:pt x="132" y="75"/>
                    </a:lnTo>
                    <a:lnTo>
                      <a:pt x="132" y="75"/>
                    </a:lnTo>
                    <a:lnTo>
                      <a:pt x="132" y="75"/>
                    </a:lnTo>
                    <a:lnTo>
                      <a:pt x="132" y="75"/>
                    </a:lnTo>
                    <a:lnTo>
                      <a:pt x="132" y="75"/>
                    </a:lnTo>
                    <a:lnTo>
                      <a:pt x="132" y="75"/>
                    </a:lnTo>
                    <a:lnTo>
                      <a:pt x="132" y="75"/>
                    </a:lnTo>
                    <a:lnTo>
                      <a:pt x="132" y="75"/>
                    </a:lnTo>
                    <a:lnTo>
                      <a:pt x="132" y="69"/>
                    </a:lnTo>
                    <a:lnTo>
                      <a:pt x="132" y="69"/>
                    </a:lnTo>
                    <a:lnTo>
                      <a:pt x="132" y="69"/>
                    </a:lnTo>
                    <a:lnTo>
                      <a:pt x="132" y="69"/>
                    </a:lnTo>
                    <a:lnTo>
                      <a:pt x="132" y="69"/>
                    </a:lnTo>
                    <a:lnTo>
                      <a:pt x="132" y="69"/>
                    </a:lnTo>
                    <a:lnTo>
                      <a:pt x="132" y="69"/>
                    </a:lnTo>
                    <a:lnTo>
                      <a:pt x="132" y="62"/>
                    </a:lnTo>
                    <a:lnTo>
                      <a:pt x="132" y="62"/>
                    </a:lnTo>
                    <a:lnTo>
                      <a:pt x="132" y="62"/>
                    </a:lnTo>
                    <a:lnTo>
                      <a:pt x="132" y="62"/>
                    </a:lnTo>
                    <a:lnTo>
                      <a:pt x="132" y="62"/>
                    </a:lnTo>
                    <a:lnTo>
                      <a:pt x="132" y="62"/>
                    </a:lnTo>
                    <a:lnTo>
                      <a:pt x="132" y="62"/>
                    </a:lnTo>
                    <a:lnTo>
                      <a:pt x="132" y="62"/>
                    </a:lnTo>
                    <a:lnTo>
                      <a:pt x="132" y="62"/>
                    </a:lnTo>
                    <a:lnTo>
                      <a:pt x="132" y="62"/>
                    </a:lnTo>
                    <a:lnTo>
                      <a:pt x="132" y="62"/>
                    </a:lnTo>
                    <a:lnTo>
                      <a:pt x="132" y="56"/>
                    </a:lnTo>
                    <a:lnTo>
                      <a:pt x="132" y="56"/>
                    </a:lnTo>
                    <a:lnTo>
                      <a:pt x="132" y="56"/>
                    </a:lnTo>
                    <a:lnTo>
                      <a:pt x="132" y="56"/>
                    </a:lnTo>
                    <a:lnTo>
                      <a:pt x="132" y="56"/>
                    </a:lnTo>
                    <a:lnTo>
                      <a:pt x="132" y="56"/>
                    </a:lnTo>
                    <a:lnTo>
                      <a:pt x="132" y="56"/>
                    </a:lnTo>
                    <a:lnTo>
                      <a:pt x="132" y="56"/>
                    </a:lnTo>
                    <a:lnTo>
                      <a:pt x="132" y="56"/>
                    </a:lnTo>
                    <a:lnTo>
                      <a:pt x="132" y="56"/>
                    </a:lnTo>
                    <a:lnTo>
                      <a:pt x="132" y="56"/>
                    </a:lnTo>
                    <a:lnTo>
                      <a:pt x="132" y="56"/>
                    </a:lnTo>
                    <a:lnTo>
                      <a:pt x="126" y="56"/>
                    </a:lnTo>
                    <a:lnTo>
                      <a:pt x="126" y="56"/>
                    </a:lnTo>
                    <a:lnTo>
                      <a:pt x="126" y="56"/>
                    </a:lnTo>
                    <a:lnTo>
                      <a:pt x="126" y="56"/>
                    </a:lnTo>
                    <a:lnTo>
                      <a:pt x="126" y="56"/>
                    </a:lnTo>
                    <a:lnTo>
                      <a:pt x="126" y="56"/>
                    </a:lnTo>
                    <a:lnTo>
                      <a:pt x="126" y="56"/>
                    </a:lnTo>
                    <a:lnTo>
                      <a:pt x="126" y="56"/>
                    </a:lnTo>
                    <a:lnTo>
                      <a:pt x="126" y="56"/>
                    </a:lnTo>
                    <a:lnTo>
                      <a:pt x="126" y="56"/>
                    </a:lnTo>
                    <a:lnTo>
                      <a:pt x="126" y="56"/>
                    </a:lnTo>
                    <a:lnTo>
                      <a:pt x="119" y="56"/>
                    </a:lnTo>
                    <a:lnTo>
                      <a:pt x="119" y="56"/>
                    </a:lnTo>
                    <a:lnTo>
                      <a:pt x="119" y="56"/>
                    </a:lnTo>
                    <a:lnTo>
                      <a:pt x="119" y="56"/>
                    </a:lnTo>
                    <a:lnTo>
                      <a:pt x="119" y="62"/>
                    </a:lnTo>
                    <a:lnTo>
                      <a:pt x="119" y="62"/>
                    </a:lnTo>
                    <a:lnTo>
                      <a:pt x="113" y="56"/>
                    </a:lnTo>
                    <a:lnTo>
                      <a:pt x="113" y="56"/>
                    </a:lnTo>
                    <a:lnTo>
                      <a:pt x="113" y="56"/>
                    </a:lnTo>
                    <a:lnTo>
                      <a:pt x="113" y="56"/>
                    </a:lnTo>
                    <a:lnTo>
                      <a:pt x="113" y="56"/>
                    </a:lnTo>
                    <a:lnTo>
                      <a:pt x="113" y="56"/>
                    </a:lnTo>
                    <a:lnTo>
                      <a:pt x="113" y="56"/>
                    </a:lnTo>
                    <a:lnTo>
                      <a:pt x="113" y="56"/>
                    </a:lnTo>
                    <a:lnTo>
                      <a:pt x="107" y="56"/>
                    </a:lnTo>
                    <a:lnTo>
                      <a:pt x="107" y="56"/>
                    </a:lnTo>
                    <a:lnTo>
                      <a:pt x="107" y="56"/>
                    </a:lnTo>
                    <a:lnTo>
                      <a:pt x="107" y="56"/>
                    </a:lnTo>
                    <a:lnTo>
                      <a:pt x="107" y="62"/>
                    </a:lnTo>
                    <a:lnTo>
                      <a:pt x="107" y="62"/>
                    </a:lnTo>
                    <a:lnTo>
                      <a:pt x="107" y="62"/>
                    </a:lnTo>
                    <a:lnTo>
                      <a:pt x="107" y="62"/>
                    </a:lnTo>
                    <a:lnTo>
                      <a:pt x="107" y="62"/>
                    </a:lnTo>
                    <a:lnTo>
                      <a:pt x="107" y="56"/>
                    </a:lnTo>
                    <a:lnTo>
                      <a:pt x="107" y="56"/>
                    </a:lnTo>
                    <a:lnTo>
                      <a:pt x="107" y="56"/>
                    </a:lnTo>
                    <a:lnTo>
                      <a:pt x="107" y="62"/>
                    </a:lnTo>
                    <a:lnTo>
                      <a:pt x="101" y="56"/>
                    </a:lnTo>
                    <a:lnTo>
                      <a:pt x="107" y="56"/>
                    </a:lnTo>
                    <a:lnTo>
                      <a:pt x="107" y="56"/>
                    </a:lnTo>
                    <a:lnTo>
                      <a:pt x="107" y="56"/>
                    </a:lnTo>
                    <a:lnTo>
                      <a:pt x="107" y="56"/>
                    </a:lnTo>
                    <a:lnTo>
                      <a:pt x="107" y="56"/>
                    </a:lnTo>
                    <a:lnTo>
                      <a:pt x="107" y="56"/>
                    </a:lnTo>
                    <a:lnTo>
                      <a:pt x="107" y="56"/>
                    </a:lnTo>
                    <a:lnTo>
                      <a:pt x="107" y="56"/>
                    </a:lnTo>
                    <a:lnTo>
                      <a:pt x="107" y="56"/>
                    </a:lnTo>
                    <a:lnTo>
                      <a:pt x="107" y="56"/>
                    </a:lnTo>
                    <a:lnTo>
                      <a:pt x="107" y="56"/>
                    </a:lnTo>
                    <a:lnTo>
                      <a:pt x="107" y="56"/>
                    </a:lnTo>
                    <a:lnTo>
                      <a:pt x="107" y="56"/>
                    </a:lnTo>
                    <a:lnTo>
                      <a:pt x="107" y="56"/>
                    </a:lnTo>
                    <a:lnTo>
                      <a:pt x="101" y="56"/>
                    </a:lnTo>
                    <a:lnTo>
                      <a:pt x="101" y="56"/>
                    </a:lnTo>
                    <a:lnTo>
                      <a:pt x="101" y="56"/>
                    </a:lnTo>
                    <a:lnTo>
                      <a:pt x="101" y="56"/>
                    </a:lnTo>
                    <a:lnTo>
                      <a:pt x="101" y="56"/>
                    </a:lnTo>
                    <a:lnTo>
                      <a:pt x="101" y="56"/>
                    </a:lnTo>
                    <a:lnTo>
                      <a:pt x="101" y="56"/>
                    </a:lnTo>
                    <a:lnTo>
                      <a:pt x="94" y="56"/>
                    </a:lnTo>
                    <a:lnTo>
                      <a:pt x="94" y="56"/>
                    </a:lnTo>
                    <a:lnTo>
                      <a:pt x="94" y="56"/>
                    </a:lnTo>
                    <a:lnTo>
                      <a:pt x="94" y="56"/>
                    </a:lnTo>
                    <a:lnTo>
                      <a:pt x="94" y="56"/>
                    </a:lnTo>
                    <a:lnTo>
                      <a:pt x="94" y="56"/>
                    </a:lnTo>
                    <a:lnTo>
                      <a:pt x="94" y="50"/>
                    </a:lnTo>
                    <a:lnTo>
                      <a:pt x="94" y="50"/>
                    </a:lnTo>
                    <a:lnTo>
                      <a:pt x="94" y="50"/>
                    </a:lnTo>
                    <a:lnTo>
                      <a:pt x="94" y="50"/>
                    </a:lnTo>
                    <a:lnTo>
                      <a:pt x="94" y="50"/>
                    </a:lnTo>
                    <a:lnTo>
                      <a:pt x="94" y="50"/>
                    </a:lnTo>
                    <a:lnTo>
                      <a:pt x="94" y="50"/>
                    </a:lnTo>
                    <a:lnTo>
                      <a:pt x="94" y="50"/>
                    </a:lnTo>
                    <a:lnTo>
                      <a:pt x="94" y="50"/>
                    </a:lnTo>
                    <a:lnTo>
                      <a:pt x="94" y="50"/>
                    </a:lnTo>
                    <a:lnTo>
                      <a:pt x="94" y="50"/>
                    </a:lnTo>
                    <a:lnTo>
                      <a:pt x="94" y="50"/>
                    </a:lnTo>
                    <a:lnTo>
                      <a:pt x="94" y="44"/>
                    </a:lnTo>
                    <a:lnTo>
                      <a:pt x="94" y="44"/>
                    </a:lnTo>
                    <a:lnTo>
                      <a:pt x="94" y="44"/>
                    </a:lnTo>
                    <a:lnTo>
                      <a:pt x="94" y="44"/>
                    </a:lnTo>
                    <a:lnTo>
                      <a:pt x="94" y="44"/>
                    </a:lnTo>
                    <a:lnTo>
                      <a:pt x="94" y="44"/>
                    </a:lnTo>
                    <a:lnTo>
                      <a:pt x="94" y="44"/>
                    </a:lnTo>
                    <a:lnTo>
                      <a:pt x="94" y="44"/>
                    </a:lnTo>
                    <a:lnTo>
                      <a:pt x="94" y="44"/>
                    </a:lnTo>
                    <a:lnTo>
                      <a:pt x="94" y="44"/>
                    </a:lnTo>
                    <a:lnTo>
                      <a:pt x="94" y="44"/>
                    </a:lnTo>
                    <a:lnTo>
                      <a:pt x="94" y="44"/>
                    </a:lnTo>
                    <a:lnTo>
                      <a:pt x="94" y="37"/>
                    </a:lnTo>
                    <a:lnTo>
                      <a:pt x="94" y="37"/>
                    </a:lnTo>
                    <a:lnTo>
                      <a:pt x="94" y="37"/>
                    </a:lnTo>
                    <a:lnTo>
                      <a:pt x="94" y="37"/>
                    </a:lnTo>
                    <a:lnTo>
                      <a:pt x="94" y="37"/>
                    </a:lnTo>
                    <a:lnTo>
                      <a:pt x="94" y="37"/>
                    </a:lnTo>
                    <a:lnTo>
                      <a:pt x="94" y="37"/>
                    </a:lnTo>
                    <a:lnTo>
                      <a:pt x="94" y="37"/>
                    </a:lnTo>
                    <a:lnTo>
                      <a:pt x="94" y="31"/>
                    </a:lnTo>
                    <a:lnTo>
                      <a:pt x="94" y="31"/>
                    </a:lnTo>
                    <a:lnTo>
                      <a:pt x="94" y="31"/>
                    </a:lnTo>
                    <a:lnTo>
                      <a:pt x="94" y="31"/>
                    </a:lnTo>
                    <a:lnTo>
                      <a:pt x="94" y="31"/>
                    </a:lnTo>
                    <a:lnTo>
                      <a:pt x="94" y="31"/>
                    </a:lnTo>
                    <a:lnTo>
                      <a:pt x="94" y="25"/>
                    </a:lnTo>
                    <a:lnTo>
                      <a:pt x="94" y="25"/>
                    </a:lnTo>
                    <a:lnTo>
                      <a:pt x="94" y="25"/>
                    </a:lnTo>
                    <a:lnTo>
                      <a:pt x="94" y="25"/>
                    </a:lnTo>
                    <a:lnTo>
                      <a:pt x="94" y="25"/>
                    </a:lnTo>
                    <a:lnTo>
                      <a:pt x="94" y="25"/>
                    </a:lnTo>
                    <a:lnTo>
                      <a:pt x="94" y="25"/>
                    </a:lnTo>
                    <a:lnTo>
                      <a:pt x="94" y="25"/>
                    </a:lnTo>
                    <a:lnTo>
                      <a:pt x="94" y="25"/>
                    </a:lnTo>
                    <a:lnTo>
                      <a:pt x="94" y="25"/>
                    </a:lnTo>
                    <a:lnTo>
                      <a:pt x="94" y="25"/>
                    </a:lnTo>
                    <a:lnTo>
                      <a:pt x="94" y="25"/>
                    </a:lnTo>
                    <a:lnTo>
                      <a:pt x="94" y="25"/>
                    </a:lnTo>
                    <a:lnTo>
                      <a:pt x="94" y="25"/>
                    </a:lnTo>
                    <a:lnTo>
                      <a:pt x="94" y="25"/>
                    </a:lnTo>
                    <a:lnTo>
                      <a:pt x="94" y="25"/>
                    </a:lnTo>
                    <a:lnTo>
                      <a:pt x="94" y="25"/>
                    </a:lnTo>
                    <a:lnTo>
                      <a:pt x="94" y="25"/>
                    </a:lnTo>
                    <a:lnTo>
                      <a:pt x="94" y="25"/>
                    </a:lnTo>
                    <a:lnTo>
                      <a:pt x="94" y="18"/>
                    </a:lnTo>
                    <a:lnTo>
                      <a:pt x="94" y="18"/>
                    </a:lnTo>
                    <a:lnTo>
                      <a:pt x="94" y="18"/>
                    </a:lnTo>
                    <a:lnTo>
                      <a:pt x="94" y="18"/>
                    </a:lnTo>
                    <a:lnTo>
                      <a:pt x="94" y="18"/>
                    </a:lnTo>
                    <a:lnTo>
                      <a:pt x="94" y="18"/>
                    </a:lnTo>
                    <a:lnTo>
                      <a:pt x="94" y="12"/>
                    </a:lnTo>
                    <a:lnTo>
                      <a:pt x="94" y="12"/>
                    </a:lnTo>
                    <a:lnTo>
                      <a:pt x="94" y="12"/>
                    </a:lnTo>
                    <a:lnTo>
                      <a:pt x="94" y="12"/>
                    </a:lnTo>
                    <a:lnTo>
                      <a:pt x="101" y="12"/>
                    </a:lnTo>
                    <a:lnTo>
                      <a:pt x="101" y="6"/>
                    </a:lnTo>
                    <a:lnTo>
                      <a:pt x="101" y="6"/>
                    </a:lnTo>
                    <a:lnTo>
                      <a:pt x="101" y="6"/>
                    </a:lnTo>
                    <a:lnTo>
                      <a:pt x="101" y="6"/>
                    </a:lnTo>
                    <a:lnTo>
                      <a:pt x="101" y="0"/>
                    </a:lnTo>
                    <a:lnTo>
                      <a:pt x="94" y="0"/>
                    </a:lnTo>
                    <a:lnTo>
                      <a:pt x="94" y="0"/>
                    </a:lnTo>
                    <a:lnTo>
                      <a:pt x="94" y="0"/>
                    </a:lnTo>
                    <a:lnTo>
                      <a:pt x="94" y="0"/>
                    </a:lnTo>
                    <a:lnTo>
                      <a:pt x="94" y="0"/>
                    </a:lnTo>
                    <a:lnTo>
                      <a:pt x="94" y="6"/>
                    </a:lnTo>
                    <a:lnTo>
                      <a:pt x="94" y="6"/>
                    </a:lnTo>
                    <a:lnTo>
                      <a:pt x="88" y="0"/>
                    </a:lnTo>
                    <a:lnTo>
                      <a:pt x="88" y="0"/>
                    </a:lnTo>
                    <a:lnTo>
                      <a:pt x="88" y="0"/>
                    </a:lnTo>
                    <a:lnTo>
                      <a:pt x="88" y="0"/>
                    </a:lnTo>
                    <a:lnTo>
                      <a:pt x="88" y="0"/>
                    </a:lnTo>
                    <a:lnTo>
                      <a:pt x="88" y="0"/>
                    </a:lnTo>
                  </a:path>
                </a:pathLst>
              </a:custGeom>
              <a:noFill/>
              <a:ln w="0">
                <a:solidFill>
                  <a:srgbClr val="000000"/>
                </a:solidFill>
                <a:prstDash val="solid"/>
                <a:round/>
                <a:headEnd/>
                <a:tailEnd/>
              </a:ln>
            </p:spPr>
            <p:txBody>
              <a:bodyPr/>
              <a:lstStyle/>
              <a:p>
                <a:endParaRPr lang="en-US" dirty="0"/>
              </a:p>
            </p:txBody>
          </p:sp>
          <p:sp>
            <p:nvSpPr>
              <p:cNvPr id="82432" name="Freeform 14848"/>
              <p:cNvSpPr>
                <a:spLocks/>
              </p:cNvSpPr>
              <p:nvPr/>
            </p:nvSpPr>
            <p:spPr bwMode="auto">
              <a:xfrm>
                <a:off x="1459" y="720"/>
                <a:ext cx="19" cy="13"/>
              </a:xfrm>
              <a:custGeom>
                <a:avLst/>
                <a:gdLst/>
                <a:ahLst/>
                <a:cxnLst>
                  <a:cxn ang="0">
                    <a:pos x="19" y="7"/>
                  </a:cxn>
                  <a:cxn ang="0">
                    <a:pos x="19" y="7"/>
                  </a:cxn>
                  <a:cxn ang="0">
                    <a:pos x="19" y="7"/>
                  </a:cxn>
                  <a:cxn ang="0">
                    <a:pos x="19" y="0"/>
                  </a:cxn>
                  <a:cxn ang="0">
                    <a:pos x="19" y="0"/>
                  </a:cxn>
                  <a:cxn ang="0">
                    <a:pos x="19" y="0"/>
                  </a:cxn>
                  <a:cxn ang="0">
                    <a:pos x="13" y="0"/>
                  </a:cxn>
                  <a:cxn ang="0">
                    <a:pos x="13" y="0"/>
                  </a:cxn>
                  <a:cxn ang="0">
                    <a:pos x="13" y="0"/>
                  </a:cxn>
                  <a:cxn ang="0">
                    <a:pos x="13" y="0"/>
                  </a:cxn>
                  <a:cxn ang="0">
                    <a:pos x="6" y="0"/>
                  </a:cxn>
                  <a:cxn ang="0">
                    <a:pos x="6" y="0"/>
                  </a:cxn>
                  <a:cxn ang="0">
                    <a:pos x="6" y="0"/>
                  </a:cxn>
                  <a:cxn ang="0">
                    <a:pos x="6" y="7"/>
                  </a:cxn>
                  <a:cxn ang="0">
                    <a:pos x="6" y="7"/>
                  </a:cxn>
                  <a:cxn ang="0">
                    <a:pos x="6" y="7"/>
                  </a:cxn>
                  <a:cxn ang="0">
                    <a:pos x="0" y="7"/>
                  </a:cxn>
                  <a:cxn ang="0">
                    <a:pos x="0" y="7"/>
                  </a:cxn>
                  <a:cxn ang="0">
                    <a:pos x="0" y="7"/>
                  </a:cxn>
                  <a:cxn ang="0">
                    <a:pos x="0" y="13"/>
                  </a:cxn>
                  <a:cxn ang="0">
                    <a:pos x="0" y="13"/>
                  </a:cxn>
                  <a:cxn ang="0">
                    <a:pos x="0" y="13"/>
                  </a:cxn>
                  <a:cxn ang="0">
                    <a:pos x="0" y="13"/>
                  </a:cxn>
                  <a:cxn ang="0">
                    <a:pos x="0" y="13"/>
                  </a:cxn>
                </a:cxnLst>
                <a:rect l="0" t="0" r="r" b="b"/>
                <a:pathLst>
                  <a:path w="19" h="13">
                    <a:moveTo>
                      <a:pt x="19" y="7"/>
                    </a:moveTo>
                    <a:lnTo>
                      <a:pt x="19" y="7"/>
                    </a:lnTo>
                    <a:lnTo>
                      <a:pt x="19" y="7"/>
                    </a:lnTo>
                    <a:lnTo>
                      <a:pt x="19" y="0"/>
                    </a:lnTo>
                    <a:lnTo>
                      <a:pt x="19" y="0"/>
                    </a:lnTo>
                    <a:lnTo>
                      <a:pt x="19" y="0"/>
                    </a:lnTo>
                    <a:lnTo>
                      <a:pt x="13" y="0"/>
                    </a:lnTo>
                    <a:lnTo>
                      <a:pt x="13" y="0"/>
                    </a:lnTo>
                    <a:lnTo>
                      <a:pt x="13" y="0"/>
                    </a:lnTo>
                    <a:lnTo>
                      <a:pt x="13" y="0"/>
                    </a:lnTo>
                    <a:lnTo>
                      <a:pt x="6" y="0"/>
                    </a:lnTo>
                    <a:lnTo>
                      <a:pt x="6" y="0"/>
                    </a:lnTo>
                    <a:lnTo>
                      <a:pt x="6" y="0"/>
                    </a:lnTo>
                    <a:lnTo>
                      <a:pt x="6" y="7"/>
                    </a:lnTo>
                    <a:lnTo>
                      <a:pt x="6" y="7"/>
                    </a:lnTo>
                    <a:lnTo>
                      <a:pt x="6" y="7"/>
                    </a:lnTo>
                    <a:lnTo>
                      <a:pt x="0" y="7"/>
                    </a:lnTo>
                    <a:lnTo>
                      <a:pt x="0" y="7"/>
                    </a:lnTo>
                    <a:lnTo>
                      <a:pt x="0" y="7"/>
                    </a:lnTo>
                    <a:lnTo>
                      <a:pt x="0" y="13"/>
                    </a:lnTo>
                    <a:lnTo>
                      <a:pt x="0" y="13"/>
                    </a:lnTo>
                    <a:lnTo>
                      <a:pt x="0" y="13"/>
                    </a:lnTo>
                    <a:lnTo>
                      <a:pt x="0" y="13"/>
                    </a:lnTo>
                    <a:lnTo>
                      <a:pt x="0" y="13"/>
                    </a:lnTo>
                  </a:path>
                </a:pathLst>
              </a:custGeom>
              <a:noFill/>
              <a:ln w="0">
                <a:solidFill>
                  <a:srgbClr val="000000"/>
                </a:solidFill>
                <a:prstDash val="solid"/>
                <a:round/>
                <a:headEnd/>
                <a:tailEnd/>
              </a:ln>
            </p:spPr>
            <p:txBody>
              <a:bodyPr/>
              <a:lstStyle/>
              <a:p>
                <a:endParaRPr lang="en-US" dirty="0"/>
              </a:p>
            </p:txBody>
          </p:sp>
          <p:sp>
            <p:nvSpPr>
              <p:cNvPr id="82433" name="Freeform 14849"/>
              <p:cNvSpPr>
                <a:spLocks/>
              </p:cNvSpPr>
              <p:nvPr/>
            </p:nvSpPr>
            <p:spPr bwMode="auto">
              <a:xfrm>
                <a:off x="2113" y="3255"/>
                <a:ext cx="378" cy="302"/>
              </a:xfrm>
              <a:custGeom>
                <a:avLst/>
                <a:gdLst/>
                <a:ahLst/>
                <a:cxnLst>
                  <a:cxn ang="0">
                    <a:pos x="258" y="19"/>
                  </a:cxn>
                  <a:cxn ang="0">
                    <a:pos x="283" y="57"/>
                  </a:cxn>
                  <a:cxn ang="0">
                    <a:pos x="245" y="139"/>
                  </a:cxn>
                  <a:cxn ang="0">
                    <a:pos x="183" y="189"/>
                  </a:cxn>
                  <a:cxn ang="0">
                    <a:pos x="201" y="189"/>
                  </a:cxn>
                  <a:cxn ang="0">
                    <a:pos x="201" y="189"/>
                  </a:cxn>
                  <a:cxn ang="0">
                    <a:pos x="214" y="176"/>
                  </a:cxn>
                  <a:cxn ang="0">
                    <a:pos x="220" y="176"/>
                  </a:cxn>
                  <a:cxn ang="0">
                    <a:pos x="227" y="164"/>
                  </a:cxn>
                  <a:cxn ang="0">
                    <a:pos x="245" y="151"/>
                  </a:cxn>
                  <a:cxn ang="0">
                    <a:pos x="264" y="132"/>
                  </a:cxn>
                  <a:cxn ang="0">
                    <a:pos x="271" y="120"/>
                  </a:cxn>
                  <a:cxn ang="0">
                    <a:pos x="290" y="88"/>
                  </a:cxn>
                  <a:cxn ang="0">
                    <a:pos x="296" y="76"/>
                  </a:cxn>
                  <a:cxn ang="0">
                    <a:pos x="290" y="88"/>
                  </a:cxn>
                  <a:cxn ang="0">
                    <a:pos x="296" y="95"/>
                  </a:cxn>
                  <a:cxn ang="0">
                    <a:pos x="302" y="95"/>
                  </a:cxn>
                  <a:cxn ang="0">
                    <a:pos x="302" y="101"/>
                  </a:cxn>
                  <a:cxn ang="0">
                    <a:pos x="321" y="126"/>
                  </a:cxn>
                  <a:cxn ang="0">
                    <a:pos x="283" y="151"/>
                  </a:cxn>
                  <a:cxn ang="0">
                    <a:pos x="283" y="164"/>
                  </a:cxn>
                  <a:cxn ang="0">
                    <a:pos x="302" y="170"/>
                  </a:cxn>
                  <a:cxn ang="0">
                    <a:pos x="296" y="176"/>
                  </a:cxn>
                  <a:cxn ang="0">
                    <a:pos x="283" y="183"/>
                  </a:cxn>
                  <a:cxn ang="0">
                    <a:pos x="283" y="189"/>
                  </a:cxn>
                  <a:cxn ang="0">
                    <a:pos x="283" y="183"/>
                  </a:cxn>
                  <a:cxn ang="0">
                    <a:pos x="290" y="176"/>
                  </a:cxn>
                  <a:cxn ang="0">
                    <a:pos x="245" y="189"/>
                  </a:cxn>
                  <a:cxn ang="0">
                    <a:pos x="220" y="195"/>
                  </a:cxn>
                  <a:cxn ang="0">
                    <a:pos x="220" y="201"/>
                  </a:cxn>
                  <a:cxn ang="0">
                    <a:pos x="195" y="220"/>
                  </a:cxn>
                  <a:cxn ang="0">
                    <a:pos x="183" y="220"/>
                  </a:cxn>
                  <a:cxn ang="0">
                    <a:pos x="176" y="214"/>
                  </a:cxn>
                  <a:cxn ang="0">
                    <a:pos x="176" y="208"/>
                  </a:cxn>
                  <a:cxn ang="0">
                    <a:pos x="176" y="201"/>
                  </a:cxn>
                  <a:cxn ang="0">
                    <a:pos x="145" y="195"/>
                  </a:cxn>
                  <a:cxn ang="0">
                    <a:pos x="51" y="195"/>
                  </a:cxn>
                  <a:cxn ang="0">
                    <a:pos x="13" y="201"/>
                  </a:cxn>
                  <a:cxn ang="0">
                    <a:pos x="25" y="201"/>
                  </a:cxn>
                  <a:cxn ang="0">
                    <a:pos x="32" y="227"/>
                  </a:cxn>
                  <a:cxn ang="0">
                    <a:pos x="32" y="233"/>
                  </a:cxn>
                  <a:cxn ang="0">
                    <a:pos x="38" y="227"/>
                  </a:cxn>
                  <a:cxn ang="0">
                    <a:pos x="19" y="239"/>
                  </a:cxn>
                  <a:cxn ang="0">
                    <a:pos x="19" y="233"/>
                  </a:cxn>
                  <a:cxn ang="0">
                    <a:pos x="0" y="233"/>
                  </a:cxn>
                  <a:cxn ang="0">
                    <a:pos x="57" y="264"/>
                  </a:cxn>
                  <a:cxn ang="0">
                    <a:pos x="145" y="296"/>
                  </a:cxn>
                  <a:cxn ang="0">
                    <a:pos x="220" y="289"/>
                  </a:cxn>
                  <a:cxn ang="0">
                    <a:pos x="302" y="302"/>
                  </a:cxn>
                  <a:cxn ang="0">
                    <a:pos x="334" y="296"/>
                  </a:cxn>
                  <a:cxn ang="0">
                    <a:pos x="352" y="283"/>
                  </a:cxn>
                  <a:cxn ang="0">
                    <a:pos x="371" y="271"/>
                  </a:cxn>
                  <a:cxn ang="0">
                    <a:pos x="378" y="252"/>
                  </a:cxn>
                  <a:cxn ang="0">
                    <a:pos x="378" y="220"/>
                  </a:cxn>
                  <a:cxn ang="0">
                    <a:pos x="365" y="201"/>
                  </a:cxn>
                  <a:cxn ang="0">
                    <a:pos x="359" y="183"/>
                  </a:cxn>
                  <a:cxn ang="0">
                    <a:pos x="340" y="151"/>
                  </a:cxn>
                  <a:cxn ang="0">
                    <a:pos x="327" y="132"/>
                  </a:cxn>
                  <a:cxn ang="0">
                    <a:pos x="315" y="107"/>
                  </a:cxn>
                  <a:cxn ang="0">
                    <a:pos x="290" y="50"/>
                  </a:cxn>
                </a:cxnLst>
                <a:rect l="0" t="0" r="r" b="b"/>
                <a:pathLst>
                  <a:path w="378" h="302">
                    <a:moveTo>
                      <a:pt x="245" y="0"/>
                    </a:moveTo>
                    <a:lnTo>
                      <a:pt x="245" y="0"/>
                    </a:lnTo>
                    <a:lnTo>
                      <a:pt x="245" y="0"/>
                    </a:lnTo>
                    <a:lnTo>
                      <a:pt x="239" y="0"/>
                    </a:lnTo>
                    <a:lnTo>
                      <a:pt x="239" y="0"/>
                    </a:lnTo>
                    <a:lnTo>
                      <a:pt x="239" y="6"/>
                    </a:lnTo>
                    <a:lnTo>
                      <a:pt x="239" y="6"/>
                    </a:lnTo>
                    <a:lnTo>
                      <a:pt x="239" y="6"/>
                    </a:lnTo>
                    <a:lnTo>
                      <a:pt x="239" y="6"/>
                    </a:lnTo>
                    <a:lnTo>
                      <a:pt x="245" y="13"/>
                    </a:lnTo>
                    <a:lnTo>
                      <a:pt x="245" y="19"/>
                    </a:lnTo>
                    <a:lnTo>
                      <a:pt x="252" y="19"/>
                    </a:lnTo>
                    <a:lnTo>
                      <a:pt x="252" y="19"/>
                    </a:lnTo>
                    <a:lnTo>
                      <a:pt x="252" y="19"/>
                    </a:lnTo>
                    <a:lnTo>
                      <a:pt x="258" y="19"/>
                    </a:lnTo>
                    <a:lnTo>
                      <a:pt x="264" y="25"/>
                    </a:lnTo>
                    <a:lnTo>
                      <a:pt x="264" y="25"/>
                    </a:lnTo>
                    <a:lnTo>
                      <a:pt x="264" y="25"/>
                    </a:lnTo>
                    <a:lnTo>
                      <a:pt x="264" y="25"/>
                    </a:lnTo>
                    <a:lnTo>
                      <a:pt x="271" y="25"/>
                    </a:lnTo>
                    <a:lnTo>
                      <a:pt x="271" y="32"/>
                    </a:lnTo>
                    <a:lnTo>
                      <a:pt x="271" y="32"/>
                    </a:lnTo>
                    <a:lnTo>
                      <a:pt x="277" y="32"/>
                    </a:lnTo>
                    <a:lnTo>
                      <a:pt x="277" y="38"/>
                    </a:lnTo>
                    <a:lnTo>
                      <a:pt x="277" y="38"/>
                    </a:lnTo>
                    <a:lnTo>
                      <a:pt x="277" y="38"/>
                    </a:lnTo>
                    <a:lnTo>
                      <a:pt x="277" y="44"/>
                    </a:lnTo>
                    <a:lnTo>
                      <a:pt x="283" y="44"/>
                    </a:lnTo>
                    <a:lnTo>
                      <a:pt x="283" y="50"/>
                    </a:lnTo>
                    <a:lnTo>
                      <a:pt x="283" y="57"/>
                    </a:lnTo>
                    <a:lnTo>
                      <a:pt x="283" y="63"/>
                    </a:lnTo>
                    <a:lnTo>
                      <a:pt x="283" y="63"/>
                    </a:lnTo>
                    <a:lnTo>
                      <a:pt x="277" y="69"/>
                    </a:lnTo>
                    <a:lnTo>
                      <a:pt x="277" y="76"/>
                    </a:lnTo>
                    <a:lnTo>
                      <a:pt x="277" y="82"/>
                    </a:lnTo>
                    <a:lnTo>
                      <a:pt x="277" y="88"/>
                    </a:lnTo>
                    <a:lnTo>
                      <a:pt x="277" y="95"/>
                    </a:lnTo>
                    <a:lnTo>
                      <a:pt x="271" y="95"/>
                    </a:lnTo>
                    <a:lnTo>
                      <a:pt x="271" y="101"/>
                    </a:lnTo>
                    <a:lnTo>
                      <a:pt x="271" y="101"/>
                    </a:lnTo>
                    <a:lnTo>
                      <a:pt x="271" y="107"/>
                    </a:lnTo>
                    <a:lnTo>
                      <a:pt x="264" y="113"/>
                    </a:lnTo>
                    <a:lnTo>
                      <a:pt x="264" y="120"/>
                    </a:lnTo>
                    <a:lnTo>
                      <a:pt x="252" y="139"/>
                    </a:lnTo>
                    <a:lnTo>
                      <a:pt x="245" y="139"/>
                    </a:lnTo>
                    <a:lnTo>
                      <a:pt x="233" y="157"/>
                    </a:lnTo>
                    <a:lnTo>
                      <a:pt x="227" y="164"/>
                    </a:lnTo>
                    <a:lnTo>
                      <a:pt x="220" y="170"/>
                    </a:lnTo>
                    <a:lnTo>
                      <a:pt x="214" y="170"/>
                    </a:lnTo>
                    <a:lnTo>
                      <a:pt x="214" y="176"/>
                    </a:lnTo>
                    <a:lnTo>
                      <a:pt x="201" y="183"/>
                    </a:lnTo>
                    <a:lnTo>
                      <a:pt x="201" y="183"/>
                    </a:lnTo>
                    <a:lnTo>
                      <a:pt x="195" y="183"/>
                    </a:lnTo>
                    <a:lnTo>
                      <a:pt x="195" y="183"/>
                    </a:lnTo>
                    <a:lnTo>
                      <a:pt x="189" y="183"/>
                    </a:lnTo>
                    <a:lnTo>
                      <a:pt x="183" y="189"/>
                    </a:lnTo>
                    <a:lnTo>
                      <a:pt x="183" y="189"/>
                    </a:lnTo>
                    <a:lnTo>
                      <a:pt x="183" y="189"/>
                    </a:lnTo>
                    <a:lnTo>
                      <a:pt x="183" y="189"/>
                    </a:lnTo>
                    <a:lnTo>
                      <a:pt x="183" y="189"/>
                    </a:lnTo>
                    <a:lnTo>
                      <a:pt x="183" y="189"/>
                    </a:lnTo>
                    <a:lnTo>
                      <a:pt x="189" y="189"/>
                    </a:lnTo>
                    <a:lnTo>
                      <a:pt x="195" y="195"/>
                    </a:lnTo>
                    <a:lnTo>
                      <a:pt x="195" y="195"/>
                    </a:lnTo>
                    <a:lnTo>
                      <a:pt x="195" y="195"/>
                    </a:lnTo>
                    <a:lnTo>
                      <a:pt x="195" y="195"/>
                    </a:lnTo>
                    <a:lnTo>
                      <a:pt x="195" y="195"/>
                    </a:lnTo>
                    <a:lnTo>
                      <a:pt x="195" y="195"/>
                    </a:lnTo>
                    <a:lnTo>
                      <a:pt x="195" y="195"/>
                    </a:lnTo>
                    <a:lnTo>
                      <a:pt x="195" y="195"/>
                    </a:lnTo>
                    <a:lnTo>
                      <a:pt x="195" y="189"/>
                    </a:lnTo>
                    <a:lnTo>
                      <a:pt x="195" y="189"/>
                    </a:lnTo>
                    <a:lnTo>
                      <a:pt x="195" y="189"/>
                    </a:lnTo>
                    <a:lnTo>
                      <a:pt x="201" y="189"/>
                    </a:lnTo>
                    <a:lnTo>
                      <a:pt x="201" y="189"/>
                    </a:lnTo>
                    <a:lnTo>
                      <a:pt x="201" y="189"/>
                    </a:lnTo>
                    <a:lnTo>
                      <a:pt x="201" y="195"/>
                    </a:lnTo>
                    <a:lnTo>
                      <a:pt x="201" y="195"/>
                    </a:lnTo>
                    <a:lnTo>
                      <a:pt x="201" y="195"/>
                    </a:lnTo>
                    <a:lnTo>
                      <a:pt x="201" y="195"/>
                    </a:lnTo>
                    <a:lnTo>
                      <a:pt x="201" y="195"/>
                    </a:lnTo>
                    <a:lnTo>
                      <a:pt x="195" y="195"/>
                    </a:lnTo>
                    <a:lnTo>
                      <a:pt x="195" y="195"/>
                    </a:lnTo>
                    <a:lnTo>
                      <a:pt x="201" y="195"/>
                    </a:lnTo>
                    <a:lnTo>
                      <a:pt x="201" y="195"/>
                    </a:lnTo>
                    <a:lnTo>
                      <a:pt x="201" y="195"/>
                    </a:lnTo>
                    <a:lnTo>
                      <a:pt x="201" y="195"/>
                    </a:lnTo>
                    <a:lnTo>
                      <a:pt x="201" y="195"/>
                    </a:lnTo>
                    <a:lnTo>
                      <a:pt x="201" y="195"/>
                    </a:lnTo>
                    <a:lnTo>
                      <a:pt x="201" y="189"/>
                    </a:lnTo>
                    <a:lnTo>
                      <a:pt x="201" y="189"/>
                    </a:lnTo>
                    <a:lnTo>
                      <a:pt x="201" y="183"/>
                    </a:lnTo>
                    <a:lnTo>
                      <a:pt x="201" y="183"/>
                    </a:lnTo>
                    <a:lnTo>
                      <a:pt x="201" y="183"/>
                    </a:lnTo>
                    <a:lnTo>
                      <a:pt x="208" y="183"/>
                    </a:lnTo>
                    <a:lnTo>
                      <a:pt x="208" y="183"/>
                    </a:lnTo>
                    <a:lnTo>
                      <a:pt x="208" y="183"/>
                    </a:lnTo>
                    <a:lnTo>
                      <a:pt x="208" y="176"/>
                    </a:lnTo>
                    <a:lnTo>
                      <a:pt x="214" y="176"/>
                    </a:lnTo>
                    <a:lnTo>
                      <a:pt x="214" y="176"/>
                    </a:lnTo>
                    <a:lnTo>
                      <a:pt x="214" y="176"/>
                    </a:lnTo>
                    <a:lnTo>
                      <a:pt x="214" y="176"/>
                    </a:lnTo>
                    <a:lnTo>
                      <a:pt x="214" y="176"/>
                    </a:lnTo>
                    <a:lnTo>
                      <a:pt x="214" y="176"/>
                    </a:lnTo>
                    <a:lnTo>
                      <a:pt x="214" y="176"/>
                    </a:lnTo>
                    <a:lnTo>
                      <a:pt x="214" y="176"/>
                    </a:lnTo>
                    <a:lnTo>
                      <a:pt x="214" y="176"/>
                    </a:lnTo>
                    <a:lnTo>
                      <a:pt x="214" y="176"/>
                    </a:lnTo>
                    <a:lnTo>
                      <a:pt x="214" y="176"/>
                    </a:lnTo>
                    <a:lnTo>
                      <a:pt x="214" y="176"/>
                    </a:lnTo>
                    <a:lnTo>
                      <a:pt x="214" y="176"/>
                    </a:lnTo>
                    <a:lnTo>
                      <a:pt x="214" y="176"/>
                    </a:lnTo>
                    <a:lnTo>
                      <a:pt x="214" y="176"/>
                    </a:lnTo>
                    <a:lnTo>
                      <a:pt x="214" y="176"/>
                    </a:lnTo>
                    <a:lnTo>
                      <a:pt x="220" y="176"/>
                    </a:lnTo>
                    <a:lnTo>
                      <a:pt x="220" y="176"/>
                    </a:lnTo>
                    <a:lnTo>
                      <a:pt x="220" y="176"/>
                    </a:lnTo>
                    <a:lnTo>
                      <a:pt x="220" y="176"/>
                    </a:lnTo>
                    <a:lnTo>
                      <a:pt x="220" y="176"/>
                    </a:lnTo>
                    <a:lnTo>
                      <a:pt x="220" y="176"/>
                    </a:lnTo>
                    <a:lnTo>
                      <a:pt x="220" y="176"/>
                    </a:lnTo>
                    <a:lnTo>
                      <a:pt x="220" y="176"/>
                    </a:lnTo>
                    <a:lnTo>
                      <a:pt x="220" y="176"/>
                    </a:lnTo>
                    <a:lnTo>
                      <a:pt x="220" y="176"/>
                    </a:lnTo>
                    <a:lnTo>
                      <a:pt x="220" y="176"/>
                    </a:lnTo>
                    <a:lnTo>
                      <a:pt x="220" y="176"/>
                    </a:lnTo>
                    <a:lnTo>
                      <a:pt x="220" y="176"/>
                    </a:lnTo>
                    <a:lnTo>
                      <a:pt x="220" y="176"/>
                    </a:lnTo>
                    <a:lnTo>
                      <a:pt x="220" y="176"/>
                    </a:lnTo>
                    <a:lnTo>
                      <a:pt x="220" y="176"/>
                    </a:lnTo>
                    <a:lnTo>
                      <a:pt x="220" y="176"/>
                    </a:lnTo>
                    <a:lnTo>
                      <a:pt x="220" y="170"/>
                    </a:lnTo>
                    <a:lnTo>
                      <a:pt x="220" y="170"/>
                    </a:lnTo>
                    <a:lnTo>
                      <a:pt x="227" y="170"/>
                    </a:lnTo>
                    <a:lnTo>
                      <a:pt x="227" y="164"/>
                    </a:lnTo>
                    <a:lnTo>
                      <a:pt x="227" y="164"/>
                    </a:lnTo>
                    <a:lnTo>
                      <a:pt x="233" y="164"/>
                    </a:lnTo>
                    <a:lnTo>
                      <a:pt x="233" y="164"/>
                    </a:lnTo>
                    <a:lnTo>
                      <a:pt x="233" y="164"/>
                    </a:lnTo>
                    <a:lnTo>
                      <a:pt x="233" y="164"/>
                    </a:lnTo>
                    <a:lnTo>
                      <a:pt x="233" y="164"/>
                    </a:lnTo>
                    <a:lnTo>
                      <a:pt x="233" y="164"/>
                    </a:lnTo>
                    <a:lnTo>
                      <a:pt x="239" y="164"/>
                    </a:lnTo>
                    <a:lnTo>
                      <a:pt x="239" y="157"/>
                    </a:lnTo>
                    <a:lnTo>
                      <a:pt x="239" y="157"/>
                    </a:lnTo>
                    <a:lnTo>
                      <a:pt x="239" y="157"/>
                    </a:lnTo>
                    <a:lnTo>
                      <a:pt x="239" y="151"/>
                    </a:lnTo>
                    <a:lnTo>
                      <a:pt x="245" y="151"/>
                    </a:lnTo>
                    <a:lnTo>
                      <a:pt x="245" y="151"/>
                    </a:lnTo>
                    <a:lnTo>
                      <a:pt x="245" y="151"/>
                    </a:lnTo>
                    <a:lnTo>
                      <a:pt x="245" y="151"/>
                    </a:lnTo>
                    <a:lnTo>
                      <a:pt x="252" y="151"/>
                    </a:lnTo>
                    <a:lnTo>
                      <a:pt x="252" y="151"/>
                    </a:lnTo>
                    <a:lnTo>
                      <a:pt x="252" y="151"/>
                    </a:lnTo>
                    <a:lnTo>
                      <a:pt x="252" y="145"/>
                    </a:lnTo>
                    <a:lnTo>
                      <a:pt x="252" y="145"/>
                    </a:lnTo>
                    <a:lnTo>
                      <a:pt x="252" y="139"/>
                    </a:lnTo>
                    <a:lnTo>
                      <a:pt x="252" y="139"/>
                    </a:lnTo>
                    <a:lnTo>
                      <a:pt x="252" y="139"/>
                    </a:lnTo>
                    <a:lnTo>
                      <a:pt x="258" y="132"/>
                    </a:lnTo>
                    <a:lnTo>
                      <a:pt x="258" y="132"/>
                    </a:lnTo>
                    <a:lnTo>
                      <a:pt x="258" y="132"/>
                    </a:lnTo>
                    <a:lnTo>
                      <a:pt x="264" y="132"/>
                    </a:lnTo>
                    <a:lnTo>
                      <a:pt x="264" y="132"/>
                    </a:lnTo>
                    <a:lnTo>
                      <a:pt x="264" y="132"/>
                    </a:lnTo>
                    <a:lnTo>
                      <a:pt x="264" y="132"/>
                    </a:lnTo>
                    <a:lnTo>
                      <a:pt x="264" y="132"/>
                    </a:lnTo>
                    <a:lnTo>
                      <a:pt x="264" y="132"/>
                    </a:lnTo>
                    <a:lnTo>
                      <a:pt x="264" y="126"/>
                    </a:lnTo>
                    <a:lnTo>
                      <a:pt x="264" y="126"/>
                    </a:lnTo>
                    <a:lnTo>
                      <a:pt x="264" y="126"/>
                    </a:lnTo>
                    <a:lnTo>
                      <a:pt x="264" y="120"/>
                    </a:lnTo>
                    <a:lnTo>
                      <a:pt x="264" y="120"/>
                    </a:lnTo>
                    <a:lnTo>
                      <a:pt x="264" y="120"/>
                    </a:lnTo>
                    <a:lnTo>
                      <a:pt x="271" y="120"/>
                    </a:lnTo>
                    <a:lnTo>
                      <a:pt x="271" y="120"/>
                    </a:lnTo>
                    <a:lnTo>
                      <a:pt x="271" y="120"/>
                    </a:lnTo>
                    <a:lnTo>
                      <a:pt x="271" y="120"/>
                    </a:lnTo>
                    <a:lnTo>
                      <a:pt x="271" y="120"/>
                    </a:lnTo>
                    <a:lnTo>
                      <a:pt x="271" y="120"/>
                    </a:lnTo>
                    <a:lnTo>
                      <a:pt x="271" y="113"/>
                    </a:lnTo>
                    <a:lnTo>
                      <a:pt x="271" y="113"/>
                    </a:lnTo>
                    <a:lnTo>
                      <a:pt x="271" y="113"/>
                    </a:lnTo>
                    <a:lnTo>
                      <a:pt x="277" y="107"/>
                    </a:lnTo>
                    <a:lnTo>
                      <a:pt x="277" y="101"/>
                    </a:lnTo>
                    <a:lnTo>
                      <a:pt x="277" y="101"/>
                    </a:lnTo>
                    <a:lnTo>
                      <a:pt x="277" y="95"/>
                    </a:lnTo>
                    <a:lnTo>
                      <a:pt x="283" y="95"/>
                    </a:lnTo>
                    <a:lnTo>
                      <a:pt x="283" y="95"/>
                    </a:lnTo>
                    <a:lnTo>
                      <a:pt x="283" y="95"/>
                    </a:lnTo>
                    <a:lnTo>
                      <a:pt x="283" y="95"/>
                    </a:lnTo>
                    <a:lnTo>
                      <a:pt x="283" y="88"/>
                    </a:lnTo>
                    <a:lnTo>
                      <a:pt x="283" y="88"/>
                    </a:lnTo>
                    <a:lnTo>
                      <a:pt x="283" y="88"/>
                    </a:lnTo>
                    <a:lnTo>
                      <a:pt x="290" y="88"/>
                    </a:lnTo>
                    <a:lnTo>
                      <a:pt x="290" y="88"/>
                    </a:lnTo>
                    <a:lnTo>
                      <a:pt x="290" y="88"/>
                    </a:lnTo>
                    <a:lnTo>
                      <a:pt x="290" y="88"/>
                    </a:lnTo>
                    <a:lnTo>
                      <a:pt x="290" y="88"/>
                    </a:lnTo>
                    <a:lnTo>
                      <a:pt x="290" y="82"/>
                    </a:lnTo>
                    <a:lnTo>
                      <a:pt x="290" y="82"/>
                    </a:lnTo>
                    <a:lnTo>
                      <a:pt x="296" y="82"/>
                    </a:lnTo>
                    <a:lnTo>
                      <a:pt x="296" y="82"/>
                    </a:lnTo>
                    <a:lnTo>
                      <a:pt x="296" y="82"/>
                    </a:lnTo>
                    <a:lnTo>
                      <a:pt x="296" y="76"/>
                    </a:lnTo>
                    <a:lnTo>
                      <a:pt x="296" y="76"/>
                    </a:lnTo>
                    <a:lnTo>
                      <a:pt x="296" y="76"/>
                    </a:lnTo>
                    <a:lnTo>
                      <a:pt x="296" y="76"/>
                    </a:lnTo>
                    <a:lnTo>
                      <a:pt x="296" y="76"/>
                    </a:lnTo>
                    <a:lnTo>
                      <a:pt x="296" y="76"/>
                    </a:lnTo>
                    <a:lnTo>
                      <a:pt x="296" y="76"/>
                    </a:lnTo>
                    <a:lnTo>
                      <a:pt x="296" y="76"/>
                    </a:lnTo>
                    <a:lnTo>
                      <a:pt x="296" y="76"/>
                    </a:lnTo>
                    <a:lnTo>
                      <a:pt x="302" y="76"/>
                    </a:lnTo>
                    <a:lnTo>
                      <a:pt x="296" y="82"/>
                    </a:lnTo>
                    <a:lnTo>
                      <a:pt x="296" y="82"/>
                    </a:lnTo>
                    <a:lnTo>
                      <a:pt x="296" y="82"/>
                    </a:lnTo>
                    <a:lnTo>
                      <a:pt x="296" y="82"/>
                    </a:lnTo>
                    <a:lnTo>
                      <a:pt x="296" y="82"/>
                    </a:lnTo>
                    <a:lnTo>
                      <a:pt x="296" y="82"/>
                    </a:lnTo>
                    <a:lnTo>
                      <a:pt x="296" y="82"/>
                    </a:lnTo>
                    <a:lnTo>
                      <a:pt x="296" y="82"/>
                    </a:lnTo>
                    <a:lnTo>
                      <a:pt x="296" y="88"/>
                    </a:lnTo>
                    <a:lnTo>
                      <a:pt x="296" y="88"/>
                    </a:lnTo>
                    <a:lnTo>
                      <a:pt x="290" y="88"/>
                    </a:lnTo>
                    <a:lnTo>
                      <a:pt x="290" y="88"/>
                    </a:lnTo>
                    <a:lnTo>
                      <a:pt x="290" y="88"/>
                    </a:lnTo>
                    <a:lnTo>
                      <a:pt x="290" y="88"/>
                    </a:lnTo>
                    <a:lnTo>
                      <a:pt x="290" y="88"/>
                    </a:lnTo>
                    <a:lnTo>
                      <a:pt x="290" y="88"/>
                    </a:lnTo>
                    <a:lnTo>
                      <a:pt x="290" y="88"/>
                    </a:lnTo>
                    <a:lnTo>
                      <a:pt x="290" y="88"/>
                    </a:lnTo>
                    <a:lnTo>
                      <a:pt x="290" y="88"/>
                    </a:lnTo>
                    <a:lnTo>
                      <a:pt x="290" y="88"/>
                    </a:lnTo>
                    <a:lnTo>
                      <a:pt x="290" y="95"/>
                    </a:lnTo>
                    <a:lnTo>
                      <a:pt x="290" y="95"/>
                    </a:lnTo>
                    <a:lnTo>
                      <a:pt x="290" y="88"/>
                    </a:lnTo>
                    <a:lnTo>
                      <a:pt x="296" y="88"/>
                    </a:lnTo>
                    <a:lnTo>
                      <a:pt x="296" y="95"/>
                    </a:lnTo>
                    <a:lnTo>
                      <a:pt x="296" y="95"/>
                    </a:lnTo>
                    <a:lnTo>
                      <a:pt x="302" y="95"/>
                    </a:lnTo>
                    <a:lnTo>
                      <a:pt x="302" y="95"/>
                    </a:lnTo>
                    <a:lnTo>
                      <a:pt x="302" y="95"/>
                    </a:lnTo>
                    <a:lnTo>
                      <a:pt x="302" y="95"/>
                    </a:lnTo>
                    <a:lnTo>
                      <a:pt x="302" y="88"/>
                    </a:lnTo>
                    <a:lnTo>
                      <a:pt x="302" y="88"/>
                    </a:lnTo>
                    <a:lnTo>
                      <a:pt x="302" y="88"/>
                    </a:lnTo>
                    <a:lnTo>
                      <a:pt x="302" y="95"/>
                    </a:lnTo>
                    <a:lnTo>
                      <a:pt x="302" y="95"/>
                    </a:lnTo>
                    <a:lnTo>
                      <a:pt x="302" y="95"/>
                    </a:lnTo>
                    <a:lnTo>
                      <a:pt x="302" y="95"/>
                    </a:lnTo>
                    <a:lnTo>
                      <a:pt x="302" y="95"/>
                    </a:lnTo>
                    <a:lnTo>
                      <a:pt x="302" y="95"/>
                    </a:lnTo>
                    <a:lnTo>
                      <a:pt x="302" y="95"/>
                    </a:lnTo>
                    <a:lnTo>
                      <a:pt x="302" y="95"/>
                    </a:lnTo>
                    <a:lnTo>
                      <a:pt x="302" y="95"/>
                    </a:lnTo>
                    <a:lnTo>
                      <a:pt x="302" y="95"/>
                    </a:lnTo>
                    <a:lnTo>
                      <a:pt x="302" y="95"/>
                    </a:lnTo>
                    <a:lnTo>
                      <a:pt x="308" y="95"/>
                    </a:lnTo>
                    <a:lnTo>
                      <a:pt x="308" y="95"/>
                    </a:lnTo>
                    <a:lnTo>
                      <a:pt x="308" y="95"/>
                    </a:lnTo>
                    <a:lnTo>
                      <a:pt x="308" y="95"/>
                    </a:lnTo>
                    <a:lnTo>
                      <a:pt x="308" y="95"/>
                    </a:lnTo>
                    <a:lnTo>
                      <a:pt x="308" y="95"/>
                    </a:lnTo>
                    <a:lnTo>
                      <a:pt x="308" y="101"/>
                    </a:lnTo>
                    <a:lnTo>
                      <a:pt x="308" y="101"/>
                    </a:lnTo>
                    <a:lnTo>
                      <a:pt x="308" y="101"/>
                    </a:lnTo>
                    <a:lnTo>
                      <a:pt x="308" y="101"/>
                    </a:lnTo>
                    <a:lnTo>
                      <a:pt x="302" y="101"/>
                    </a:lnTo>
                    <a:lnTo>
                      <a:pt x="302" y="101"/>
                    </a:lnTo>
                    <a:lnTo>
                      <a:pt x="302" y="101"/>
                    </a:lnTo>
                    <a:lnTo>
                      <a:pt x="308" y="107"/>
                    </a:lnTo>
                    <a:lnTo>
                      <a:pt x="315" y="107"/>
                    </a:lnTo>
                    <a:lnTo>
                      <a:pt x="315" y="113"/>
                    </a:lnTo>
                    <a:lnTo>
                      <a:pt x="315" y="113"/>
                    </a:lnTo>
                    <a:lnTo>
                      <a:pt x="321" y="113"/>
                    </a:lnTo>
                    <a:lnTo>
                      <a:pt x="321" y="113"/>
                    </a:lnTo>
                    <a:lnTo>
                      <a:pt x="321" y="120"/>
                    </a:lnTo>
                    <a:lnTo>
                      <a:pt x="321" y="120"/>
                    </a:lnTo>
                    <a:lnTo>
                      <a:pt x="321" y="120"/>
                    </a:lnTo>
                    <a:lnTo>
                      <a:pt x="321" y="120"/>
                    </a:lnTo>
                    <a:lnTo>
                      <a:pt x="321" y="120"/>
                    </a:lnTo>
                    <a:lnTo>
                      <a:pt x="321" y="126"/>
                    </a:lnTo>
                    <a:lnTo>
                      <a:pt x="321" y="126"/>
                    </a:lnTo>
                    <a:lnTo>
                      <a:pt x="321" y="126"/>
                    </a:lnTo>
                    <a:lnTo>
                      <a:pt x="315" y="126"/>
                    </a:lnTo>
                    <a:lnTo>
                      <a:pt x="315" y="126"/>
                    </a:lnTo>
                    <a:lnTo>
                      <a:pt x="315" y="132"/>
                    </a:lnTo>
                    <a:lnTo>
                      <a:pt x="315" y="132"/>
                    </a:lnTo>
                    <a:lnTo>
                      <a:pt x="315" y="139"/>
                    </a:lnTo>
                    <a:lnTo>
                      <a:pt x="308" y="139"/>
                    </a:lnTo>
                    <a:lnTo>
                      <a:pt x="308" y="139"/>
                    </a:lnTo>
                    <a:lnTo>
                      <a:pt x="302" y="139"/>
                    </a:lnTo>
                    <a:lnTo>
                      <a:pt x="302" y="145"/>
                    </a:lnTo>
                    <a:lnTo>
                      <a:pt x="296" y="145"/>
                    </a:lnTo>
                    <a:lnTo>
                      <a:pt x="296" y="145"/>
                    </a:lnTo>
                    <a:lnTo>
                      <a:pt x="296" y="145"/>
                    </a:lnTo>
                    <a:lnTo>
                      <a:pt x="290" y="145"/>
                    </a:lnTo>
                    <a:lnTo>
                      <a:pt x="290" y="151"/>
                    </a:lnTo>
                    <a:lnTo>
                      <a:pt x="283" y="151"/>
                    </a:lnTo>
                    <a:lnTo>
                      <a:pt x="283" y="151"/>
                    </a:lnTo>
                    <a:lnTo>
                      <a:pt x="277" y="151"/>
                    </a:lnTo>
                    <a:lnTo>
                      <a:pt x="271" y="151"/>
                    </a:lnTo>
                    <a:lnTo>
                      <a:pt x="271" y="151"/>
                    </a:lnTo>
                    <a:lnTo>
                      <a:pt x="271" y="151"/>
                    </a:lnTo>
                    <a:lnTo>
                      <a:pt x="271" y="151"/>
                    </a:lnTo>
                    <a:lnTo>
                      <a:pt x="271" y="157"/>
                    </a:lnTo>
                    <a:lnTo>
                      <a:pt x="271" y="157"/>
                    </a:lnTo>
                    <a:lnTo>
                      <a:pt x="277" y="157"/>
                    </a:lnTo>
                    <a:lnTo>
                      <a:pt x="277" y="157"/>
                    </a:lnTo>
                    <a:lnTo>
                      <a:pt x="277" y="157"/>
                    </a:lnTo>
                    <a:lnTo>
                      <a:pt x="277" y="164"/>
                    </a:lnTo>
                    <a:lnTo>
                      <a:pt x="277" y="164"/>
                    </a:lnTo>
                    <a:lnTo>
                      <a:pt x="277" y="164"/>
                    </a:lnTo>
                    <a:lnTo>
                      <a:pt x="283" y="164"/>
                    </a:lnTo>
                    <a:lnTo>
                      <a:pt x="283" y="170"/>
                    </a:lnTo>
                    <a:lnTo>
                      <a:pt x="283" y="170"/>
                    </a:lnTo>
                    <a:lnTo>
                      <a:pt x="283" y="170"/>
                    </a:lnTo>
                    <a:lnTo>
                      <a:pt x="283" y="170"/>
                    </a:lnTo>
                    <a:lnTo>
                      <a:pt x="283" y="170"/>
                    </a:lnTo>
                    <a:lnTo>
                      <a:pt x="290" y="170"/>
                    </a:lnTo>
                    <a:lnTo>
                      <a:pt x="290" y="170"/>
                    </a:lnTo>
                    <a:lnTo>
                      <a:pt x="290" y="170"/>
                    </a:lnTo>
                    <a:lnTo>
                      <a:pt x="290" y="170"/>
                    </a:lnTo>
                    <a:lnTo>
                      <a:pt x="296" y="170"/>
                    </a:lnTo>
                    <a:lnTo>
                      <a:pt x="296" y="170"/>
                    </a:lnTo>
                    <a:lnTo>
                      <a:pt x="296" y="170"/>
                    </a:lnTo>
                    <a:lnTo>
                      <a:pt x="296" y="170"/>
                    </a:lnTo>
                    <a:lnTo>
                      <a:pt x="302" y="170"/>
                    </a:lnTo>
                    <a:lnTo>
                      <a:pt x="302" y="170"/>
                    </a:lnTo>
                    <a:lnTo>
                      <a:pt x="302" y="170"/>
                    </a:lnTo>
                    <a:lnTo>
                      <a:pt x="302" y="170"/>
                    </a:lnTo>
                    <a:lnTo>
                      <a:pt x="302" y="170"/>
                    </a:lnTo>
                    <a:lnTo>
                      <a:pt x="302" y="176"/>
                    </a:lnTo>
                    <a:lnTo>
                      <a:pt x="302" y="176"/>
                    </a:lnTo>
                    <a:lnTo>
                      <a:pt x="302" y="176"/>
                    </a:lnTo>
                    <a:lnTo>
                      <a:pt x="302" y="176"/>
                    </a:lnTo>
                    <a:lnTo>
                      <a:pt x="302" y="176"/>
                    </a:lnTo>
                    <a:lnTo>
                      <a:pt x="302" y="176"/>
                    </a:lnTo>
                    <a:lnTo>
                      <a:pt x="302" y="176"/>
                    </a:lnTo>
                    <a:lnTo>
                      <a:pt x="296" y="176"/>
                    </a:lnTo>
                    <a:lnTo>
                      <a:pt x="296" y="176"/>
                    </a:lnTo>
                    <a:lnTo>
                      <a:pt x="296" y="176"/>
                    </a:lnTo>
                    <a:lnTo>
                      <a:pt x="296" y="176"/>
                    </a:lnTo>
                    <a:lnTo>
                      <a:pt x="296" y="176"/>
                    </a:lnTo>
                    <a:lnTo>
                      <a:pt x="296" y="176"/>
                    </a:lnTo>
                    <a:lnTo>
                      <a:pt x="296" y="176"/>
                    </a:lnTo>
                    <a:lnTo>
                      <a:pt x="296" y="176"/>
                    </a:lnTo>
                    <a:lnTo>
                      <a:pt x="290" y="176"/>
                    </a:lnTo>
                    <a:lnTo>
                      <a:pt x="290" y="176"/>
                    </a:lnTo>
                    <a:lnTo>
                      <a:pt x="290" y="176"/>
                    </a:lnTo>
                    <a:lnTo>
                      <a:pt x="290" y="176"/>
                    </a:lnTo>
                    <a:lnTo>
                      <a:pt x="290" y="176"/>
                    </a:lnTo>
                    <a:lnTo>
                      <a:pt x="283" y="176"/>
                    </a:lnTo>
                    <a:lnTo>
                      <a:pt x="283" y="183"/>
                    </a:lnTo>
                    <a:lnTo>
                      <a:pt x="283" y="183"/>
                    </a:lnTo>
                    <a:lnTo>
                      <a:pt x="283" y="183"/>
                    </a:lnTo>
                    <a:lnTo>
                      <a:pt x="283" y="183"/>
                    </a:lnTo>
                    <a:lnTo>
                      <a:pt x="283" y="183"/>
                    </a:lnTo>
                    <a:lnTo>
                      <a:pt x="283" y="183"/>
                    </a:lnTo>
                    <a:lnTo>
                      <a:pt x="290" y="183"/>
                    </a:lnTo>
                    <a:lnTo>
                      <a:pt x="290" y="183"/>
                    </a:lnTo>
                    <a:lnTo>
                      <a:pt x="290" y="183"/>
                    </a:lnTo>
                    <a:lnTo>
                      <a:pt x="290" y="183"/>
                    </a:lnTo>
                    <a:lnTo>
                      <a:pt x="290" y="183"/>
                    </a:lnTo>
                    <a:lnTo>
                      <a:pt x="290" y="183"/>
                    </a:lnTo>
                    <a:lnTo>
                      <a:pt x="290" y="183"/>
                    </a:lnTo>
                    <a:lnTo>
                      <a:pt x="290" y="183"/>
                    </a:lnTo>
                    <a:lnTo>
                      <a:pt x="290" y="183"/>
                    </a:lnTo>
                    <a:lnTo>
                      <a:pt x="290" y="183"/>
                    </a:lnTo>
                    <a:lnTo>
                      <a:pt x="290" y="189"/>
                    </a:lnTo>
                    <a:lnTo>
                      <a:pt x="290" y="189"/>
                    </a:lnTo>
                    <a:lnTo>
                      <a:pt x="290" y="189"/>
                    </a:lnTo>
                    <a:lnTo>
                      <a:pt x="290" y="189"/>
                    </a:lnTo>
                    <a:lnTo>
                      <a:pt x="283" y="189"/>
                    </a:lnTo>
                    <a:lnTo>
                      <a:pt x="283" y="189"/>
                    </a:lnTo>
                    <a:lnTo>
                      <a:pt x="283" y="189"/>
                    </a:lnTo>
                    <a:lnTo>
                      <a:pt x="283" y="195"/>
                    </a:lnTo>
                    <a:lnTo>
                      <a:pt x="283" y="195"/>
                    </a:lnTo>
                    <a:lnTo>
                      <a:pt x="283" y="195"/>
                    </a:lnTo>
                    <a:lnTo>
                      <a:pt x="283" y="195"/>
                    </a:lnTo>
                    <a:lnTo>
                      <a:pt x="283" y="195"/>
                    </a:lnTo>
                    <a:lnTo>
                      <a:pt x="283" y="195"/>
                    </a:lnTo>
                    <a:lnTo>
                      <a:pt x="283" y="189"/>
                    </a:lnTo>
                    <a:lnTo>
                      <a:pt x="283" y="189"/>
                    </a:lnTo>
                    <a:lnTo>
                      <a:pt x="283" y="189"/>
                    </a:lnTo>
                    <a:lnTo>
                      <a:pt x="283" y="189"/>
                    </a:lnTo>
                    <a:lnTo>
                      <a:pt x="283" y="183"/>
                    </a:lnTo>
                    <a:lnTo>
                      <a:pt x="283" y="183"/>
                    </a:lnTo>
                    <a:lnTo>
                      <a:pt x="283" y="183"/>
                    </a:lnTo>
                    <a:lnTo>
                      <a:pt x="283" y="183"/>
                    </a:lnTo>
                    <a:lnTo>
                      <a:pt x="283" y="183"/>
                    </a:lnTo>
                    <a:lnTo>
                      <a:pt x="283" y="176"/>
                    </a:lnTo>
                    <a:lnTo>
                      <a:pt x="283" y="176"/>
                    </a:lnTo>
                    <a:lnTo>
                      <a:pt x="283" y="176"/>
                    </a:lnTo>
                    <a:lnTo>
                      <a:pt x="277" y="176"/>
                    </a:lnTo>
                    <a:lnTo>
                      <a:pt x="277" y="176"/>
                    </a:lnTo>
                    <a:lnTo>
                      <a:pt x="277" y="170"/>
                    </a:lnTo>
                    <a:lnTo>
                      <a:pt x="283" y="170"/>
                    </a:lnTo>
                    <a:lnTo>
                      <a:pt x="283" y="170"/>
                    </a:lnTo>
                    <a:lnTo>
                      <a:pt x="283" y="176"/>
                    </a:lnTo>
                    <a:lnTo>
                      <a:pt x="290" y="176"/>
                    </a:lnTo>
                    <a:lnTo>
                      <a:pt x="290" y="176"/>
                    </a:lnTo>
                    <a:lnTo>
                      <a:pt x="290" y="176"/>
                    </a:lnTo>
                    <a:lnTo>
                      <a:pt x="290" y="176"/>
                    </a:lnTo>
                    <a:lnTo>
                      <a:pt x="283" y="170"/>
                    </a:lnTo>
                    <a:lnTo>
                      <a:pt x="283" y="170"/>
                    </a:lnTo>
                    <a:lnTo>
                      <a:pt x="283" y="170"/>
                    </a:lnTo>
                    <a:lnTo>
                      <a:pt x="283" y="170"/>
                    </a:lnTo>
                    <a:lnTo>
                      <a:pt x="277" y="176"/>
                    </a:lnTo>
                    <a:lnTo>
                      <a:pt x="277" y="176"/>
                    </a:lnTo>
                    <a:lnTo>
                      <a:pt x="277" y="176"/>
                    </a:lnTo>
                    <a:lnTo>
                      <a:pt x="271" y="183"/>
                    </a:lnTo>
                    <a:lnTo>
                      <a:pt x="271" y="183"/>
                    </a:lnTo>
                    <a:lnTo>
                      <a:pt x="264" y="183"/>
                    </a:lnTo>
                    <a:lnTo>
                      <a:pt x="258" y="189"/>
                    </a:lnTo>
                    <a:lnTo>
                      <a:pt x="258" y="189"/>
                    </a:lnTo>
                    <a:lnTo>
                      <a:pt x="252" y="189"/>
                    </a:lnTo>
                    <a:lnTo>
                      <a:pt x="252" y="189"/>
                    </a:lnTo>
                    <a:lnTo>
                      <a:pt x="245" y="189"/>
                    </a:lnTo>
                    <a:lnTo>
                      <a:pt x="245" y="189"/>
                    </a:lnTo>
                    <a:lnTo>
                      <a:pt x="245" y="189"/>
                    </a:lnTo>
                    <a:lnTo>
                      <a:pt x="245" y="189"/>
                    </a:lnTo>
                    <a:lnTo>
                      <a:pt x="239" y="189"/>
                    </a:lnTo>
                    <a:lnTo>
                      <a:pt x="233" y="189"/>
                    </a:lnTo>
                    <a:lnTo>
                      <a:pt x="233" y="189"/>
                    </a:lnTo>
                    <a:lnTo>
                      <a:pt x="233" y="189"/>
                    </a:lnTo>
                    <a:lnTo>
                      <a:pt x="227" y="189"/>
                    </a:lnTo>
                    <a:lnTo>
                      <a:pt x="227" y="189"/>
                    </a:lnTo>
                    <a:lnTo>
                      <a:pt x="227" y="189"/>
                    </a:lnTo>
                    <a:lnTo>
                      <a:pt x="227" y="189"/>
                    </a:lnTo>
                    <a:lnTo>
                      <a:pt x="227" y="189"/>
                    </a:lnTo>
                    <a:lnTo>
                      <a:pt x="227" y="189"/>
                    </a:lnTo>
                    <a:lnTo>
                      <a:pt x="220" y="189"/>
                    </a:lnTo>
                    <a:lnTo>
                      <a:pt x="220" y="195"/>
                    </a:lnTo>
                    <a:lnTo>
                      <a:pt x="220" y="195"/>
                    </a:lnTo>
                    <a:lnTo>
                      <a:pt x="220" y="195"/>
                    </a:lnTo>
                    <a:lnTo>
                      <a:pt x="220" y="201"/>
                    </a:lnTo>
                    <a:lnTo>
                      <a:pt x="220" y="201"/>
                    </a:lnTo>
                    <a:lnTo>
                      <a:pt x="220" y="201"/>
                    </a:lnTo>
                    <a:lnTo>
                      <a:pt x="220" y="201"/>
                    </a:lnTo>
                    <a:lnTo>
                      <a:pt x="220" y="201"/>
                    </a:lnTo>
                    <a:lnTo>
                      <a:pt x="220" y="208"/>
                    </a:lnTo>
                    <a:lnTo>
                      <a:pt x="214" y="208"/>
                    </a:lnTo>
                    <a:lnTo>
                      <a:pt x="214" y="208"/>
                    </a:lnTo>
                    <a:lnTo>
                      <a:pt x="214" y="208"/>
                    </a:lnTo>
                    <a:lnTo>
                      <a:pt x="214" y="208"/>
                    </a:lnTo>
                    <a:lnTo>
                      <a:pt x="220" y="201"/>
                    </a:lnTo>
                    <a:lnTo>
                      <a:pt x="220" y="201"/>
                    </a:lnTo>
                    <a:lnTo>
                      <a:pt x="220" y="201"/>
                    </a:lnTo>
                    <a:lnTo>
                      <a:pt x="220" y="201"/>
                    </a:lnTo>
                    <a:lnTo>
                      <a:pt x="214" y="201"/>
                    </a:lnTo>
                    <a:lnTo>
                      <a:pt x="214" y="201"/>
                    </a:lnTo>
                    <a:lnTo>
                      <a:pt x="214" y="201"/>
                    </a:lnTo>
                    <a:lnTo>
                      <a:pt x="214" y="201"/>
                    </a:lnTo>
                    <a:lnTo>
                      <a:pt x="214" y="201"/>
                    </a:lnTo>
                    <a:lnTo>
                      <a:pt x="214" y="201"/>
                    </a:lnTo>
                    <a:lnTo>
                      <a:pt x="208" y="201"/>
                    </a:lnTo>
                    <a:lnTo>
                      <a:pt x="208" y="208"/>
                    </a:lnTo>
                    <a:lnTo>
                      <a:pt x="208" y="208"/>
                    </a:lnTo>
                    <a:lnTo>
                      <a:pt x="201" y="214"/>
                    </a:lnTo>
                    <a:lnTo>
                      <a:pt x="201" y="214"/>
                    </a:lnTo>
                    <a:lnTo>
                      <a:pt x="201" y="220"/>
                    </a:lnTo>
                    <a:lnTo>
                      <a:pt x="195" y="220"/>
                    </a:lnTo>
                    <a:lnTo>
                      <a:pt x="195" y="220"/>
                    </a:lnTo>
                    <a:lnTo>
                      <a:pt x="189" y="227"/>
                    </a:lnTo>
                    <a:lnTo>
                      <a:pt x="189" y="227"/>
                    </a:lnTo>
                    <a:lnTo>
                      <a:pt x="189" y="227"/>
                    </a:lnTo>
                    <a:lnTo>
                      <a:pt x="189" y="227"/>
                    </a:lnTo>
                    <a:lnTo>
                      <a:pt x="189" y="227"/>
                    </a:lnTo>
                    <a:lnTo>
                      <a:pt x="189" y="227"/>
                    </a:lnTo>
                    <a:lnTo>
                      <a:pt x="189" y="227"/>
                    </a:lnTo>
                    <a:lnTo>
                      <a:pt x="189" y="227"/>
                    </a:lnTo>
                    <a:lnTo>
                      <a:pt x="189" y="227"/>
                    </a:lnTo>
                    <a:lnTo>
                      <a:pt x="183" y="227"/>
                    </a:lnTo>
                    <a:lnTo>
                      <a:pt x="183" y="227"/>
                    </a:lnTo>
                    <a:lnTo>
                      <a:pt x="183" y="227"/>
                    </a:lnTo>
                    <a:lnTo>
                      <a:pt x="183" y="227"/>
                    </a:lnTo>
                    <a:lnTo>
                      <a:pt x="183" y="220"/>
                    </a:lnTo>
                    <a:lnTo>
                      <a:pt x="183" y="220"/>
                    </a:lnTo>
                    <a:lnTo>
                      <a:pt x="183" y="220"/>
                    </a:lnTo>
                    <a:lnTo>
                      <a:pt x="183" y="220"/>
                    </a:lnTo>
                    <a:lnTo>
                      <a:pt x="176" y="220"/>
                    </a:lnTo>
                    <a:lnTo>
                      <a:pt x="176" y="220"/>
                    </a:lnTo>
                    <a:lnTo>
                      <a:pt x="176" y="220"/>
                    </a:lnTo>
                    <a:lnTo>
                      <a:pt x="176" y="214"/>
                    </a:lnTo>
                    <a:lnTo>
                      <a:pt x="183" y="214"/>
                    </a:lnTo>
                    <a:lnTo>
                      <a:pt x="183" y="214"/>
                    </a:lnTo>
                    <a:lnTo>
                      <a:pt x="176" y="214"/>
                    </a:lnTo>
                    <a:lnTo>
                      <a:pt x="176" y="214"/>
                    </a:lnTo>
                    <a:lnTo>
                      <a:pt x="176" y="214"/>
                    </a:lnTo>
                    <a:lnTo>
                      <a:pt x="176" y="214"/>
                    </a:lnTo>
                    <a:lnTo>
                      <a:pt x="176" y="214"/>
                    </a:lnTo>
                    <a:lnTo>
                      <a:pt x="176" y="214"/>
                    </a:lnTo>
                    <a:lnTo>
                      <a:pt x="176" y="214"/>
                    </a:lnTo>
                    <a:lnTo>
                      <a:pt x="176" y="214"/>
                    </a:lnTo>
                    <a:lnTo>
                      <a:pt x="183" y="214"/>
                    </a:lnTo>
                    <a:lnTo>
                      <a:pt x="176" y="214"/>
                    </a:lnTo>
                    <a:lnTo>
                      <a:pt x="176" y="214"/>
                    </a:lnTo>
                    <a:lnTo>
                      <a:pt x="176" y="214"/>
                    </a:lnTo>
                    <a:lnTo>
                      <a:pt x="176" y="214"/>
                    </a:lnTo>
                    <a:lnTo>
                      <a:pt x="176" y="214"/>
                    </a:lnTo>
                    <a:lnTo>
                      <a:pt x="176" y="214"/>
                    </a:lnTo>
                    <a:lnTo>
                      <a:pt x="176" y="214"/>
                    </a:lnTo>
                    <a:lnTo>
                      <a:pt x="176" y="208"/>
                    </a:lnTo>
                    <a:lnTo>
                      <a:pt x="176" y="208"/>
                    </a:lnTo>
                    <a:lnTo>
                      <a:pt x="176" y="208"/>
                    </a:lnTo>
                    <a:lnTo>
                      <a:pt x="176" y="208"/>
                    </a:lnTo>
                    <a:lnTo>
                      <a:pt x="176" y="208"/>
                    </a:lnTo>
                    <a:lnTo>
                      <a:pt x="176" y="208"/>
                    </a:lnTo>
                    <a:lnTo>
                      <a:pt x="176" y="208"/>
                    </a:lnTo>
                    <a:lnTo>
                      <a:pt x="176" y="208"/>
                    </a:lnTo>
                    <a:lnTo>
                      <a:pt x="176" y="208"/>
                    </a:lnTo>
                    <a:lnTo>
                      <a:pt x="176" y="208"/>
                    </a:lnTo>
                    <a:lnTo>
                      <a:pt x="176" y="208"/>
                    </a:lnTo>
                    <a:lnTo>
                      <a:pt x="183" y="201"/>
                    </a:lnTo>
                    <a:lnTo>
                      <a:pt x="183" y="201"/>
                    </a:lnTo>
                    <a:lnTo>
                      <a:pt x="183" y="201"/>
                    </a:lnTo>
                    <a:lnTo>
                      <a:pt x="183" y="201"/>
                    </a:lnTo>
                    <a:lnTo>
                      <a:pt x="183" y="201"/>
                    </a:lnTo>
                    <a:lnTo>
                      <a:pt x="183" y="201"/>
                    </a:lnTo>
                    <a:lnTo>
                      <a:pt x="183" y="201"/>
                    </a:lnTo>
                    <a:lnTo>
                      <a:pt x="176" y="201"/>
                    </a:lnTo>
                    <a:lnTo>
                      <a:pt x="176" y="201"/>
                    </a:lnTo>
                    <a:lnTo>
                      <a:pt x="176" y="201"/>
                    </a:lnTo>
                    <a:lnTo>
                      <a:pt x="170" y="195"/>
                    </a:lnTo>
                    <a:lnTo>
                      <a:pt x="164" y="195"/>
                    </a:lnTo>
                    <a:lnTo>
                      <a:pt x="164" y="195"/>
                    </a:lnTo>
                    <a:lnTo>
                      <a:pt x="164" y="195"/>
                    </a:lnTo>
                    <a:lnTo>
                      <a:pt x="164" y="189"/>
                    </a:lnTo>
                    <a:lnTo>
                      <a:pt x="164" y="189"/>
                    </a:lnTo>
                    <a:lnTo>
                      <a:pt x="164" y="189"/>
                    </a:lnTo>
                    <a:lnTo>
                      <a:pt x="164" y="189"/>
                    </a:lnTo>
                    <a:lnTo>
                      <a:pt x="164" y="189"/>
                    </a:lnTo>
                    <a:lnTo>
                      <a:pt x="164" y="189"/>
                    </a:lnTo>
                    <a:lnTo>
                      <a:pt x="157" y="189"/>
                    </a:lnTo>
                    <a:lnTo>
                      <a:pt x="157" y="189"/>
                    </a:lnTo>
                    <a:lnTo>
                      <a:pt x="151" y="195"/>
                    </a:lnTo>
                    <a:lnTo>
                      <a:pt x="145" y="195"/>
                    </a:lnTo>
                    <a:lnTo>
                      <a:pt x="145" y="195"/>
                    </a:lnTo>
                    <a:lnTo>
                      <a:pt x="139" y="195"/>
                    </a:lnTo>
                    <a:lnTo>
                      <a:pt x="132" y="195"/>
                    </a:lnTo>
                    <a:lnTo>
                      <a:pt x="132" y="195"/>
                    </a:lnTo>
                    <a:lnTo>
                      <a:pt x="126" y="195"/>
                    </a:lnTo>
                    <a:lnTo>
                      <a:pt x="113" y="195"/>
                    </a:lnTo>
                    <a:lnTo>
                      <a:pt x="107" y="195"/>
                    </a:lnTo>
                    <a:lnTo>
                      <a:pt x="88" y="195"/>
                    </a:lnTo>
                    <a:lnTo>
                      <a:pt x="88" y="195"/>
                    </a:lnTo>
                    <a:lnTo>
                      <a:pt x="82" y="195"/>
                    </a:lnTo>
                    <a:lnTo>
                      <a:pt x="69" y="195"/>
                    </a:lnTo>
                    <a:lnTo>
                      <a:pt x="63" y="195"/>
                    </a:lnTo>
                    <a:lnTo>
                      <a:pt x="51" y="195"/>
                    </a:lnTo>
                    <a:lnTo>
                      <a:pt x="51" y="195"/>
                    </a:lnTo>
                    <a:lnTo>
                      <a:pt x="51" y="195"/>
                    </a:lnTo>
                    <a:lnTo>
                      <a:pt x="51" y="195"/>
                    </a:lnTo>
                    <a:lnTo>
                      <a:pt x="44" y="195"/>
                    </a:lnTo>
                    <a:lnTo>
                      <a:pt x="38" y="195"/>
                    </a:lnTo>
                    <a:lnTo>
                      <a:pt x="38" y="195"/>
                    </a:lnTo>
                    <a:lnTo>
                      <a:pt x="38" y="195"/>
                    </a:lnTo>
                    <a:lnTo>
                      <a:pt x="38" y="195"/>
                    </a:lnTo>
                    <a:lnTo>
                      <a:pt x="32" y="195"/>
                    </a:lnTo>
                    <a:lnTo>
                      <a:pt x="25" y="195"/>
                    </a:lnTo>
                    <a:lnTo>
                      <a:pt x="25" y="195"/>
                    </a:lnTo>
                    <a:lnTo>
                      <a:pt x="25" y="195"/>
                    </a:lnTo>
                    <a:lnTo>
                      <a:pt x="25" y="195"/>
                    </a:lnTo>
                    <a:lnTo>
                      <a:pt x="25" y="195"/>
                    </a:lnTo>
                    <a:lnTo>
                      <a:pt x="25" y="195"/>
                    </a:lnTo>
                    <a:lnTo>
                      <a:pt x="13" y="201"/>
                    </a:lnTo>
                    <a:lnTo>
                      <a:pt x="13" y="201"/>
                    </a:lnTo>
                    <a:lnTo>
                      <a:pt x="13" y="201"/>
                    </a:lnTo>
                    <a:lnTo>
                      <a:pt x="13" y="201"/>
                    </a:lnTo>
                    <a:lnTo>
                      <a:pt x="13" y="201"/>
                    </a:lnTo>
                    <a:lnTo>
                      <a:pt x="13" y="208"/>
                    </a:lnTo>
                    <a:lnTo>
                      <a:pt x="13" y="208"/>
                    </a:lnTo>
                    <a:lnTo>
                      <a:pt x="13" y="208"/>
                    </a:lnTo>
                    <a:lnTo>
                      <a:pt x="13" y="208"/>
                    </a:lnTo>
                    <a:lnTo>
                      <a:pt x="13" y="208"/>
                    </a:lnTo>
                    <a:lnTo>
                      <a:pt x="13" y="208"/>
                    </a:lnTo>
                    <a:lnTo>
                      <a:pt x="19" y="208"/>
                    </a:lnTo>
                    <a:lnTo>
                      <a:pt x="19" y="208"/>
                    </a:lnTo>
                    <a:lnTo>
                      <a:pt x="25" y="208"/>
                    </a:lnTo>
                    <a:lnTo>
                      <a:pt x="25" y="201"/>
                    </a:lnTo>
                    <a:lnTo>
                      <a:pt x="25" y="201"/>
                    </a:lnTo>
                    <a:lnTo>
                      <a:pt x="25" y="201"/>
                    </a:lnTo>
                    <a:lnTo>
                      <a:pt x="25" y="201"/>
                    </a:lnTo>
                    <a:lnTo>
                      <a:pt x="25" y="201"/>
                    </a:lnTo>
                    <a:lnTo>
                      <a:pt x="25" y="201"/>
                    </a:lnTo>
                    <a:lnTo>
                      <a:pt x="32" y="201"/>
                    </a:lnTo>
                    <a:lnTo>
                      <a:pt x="32" y="201"/>
                    </a:lnTo>
                    <a:lnTo>
                      <a:pt x="32" y="208"/>
                    </a:lnTo>
                    <a:lnTo>
                      <a:pt x="32" y="208"/>
                    </a:lnTo>
                    <a:lnTo>
                      <a:pt x="32" y="208"/>
                    </a:lnTo>
                    <a:lnTo>
                      <a:pt x="38" y="214"/>
                    </a:lnTo>
                    <a:lnTo>
                      <a:pt x="38" y="214"/>
                    </a:lnTo>
                    <a:lnTo>
                      <a:pt x="38" y="220"/>
                    </a:lnTo>
                    <a:lnTo>
                      <a:pt x="38" y="220"/>
                    </a:lnTo>
                    <a:lnTo>
                      <a:pt x="38" y="220"/>
                    </a:lnTo>
                    <a:lnTo>
                      <a:pt x="32" y="220"/>
                    </a:lnTo>
                    <a:lnTo>
                      <a:pt x="32" y="227"/>
                    </a:lnTo>
                    <a:lnTo>
                      <a:pt x="32" y="227"/>
                    </a:lnTo>
                    <a:lnTo>
                      <a:pt x="25" y="227"/>
                    </a:lnTo>
                    <a:lnTo>
                      <a:pt x="25" y="227"/>
                    </a:lnTo>
                    <a:lnTo>
                      <a:pt x="25" y="233"/>
                    </a:lnTo>
                    <a:lnTo>
                      <a:pt x="25" y="233"/>
                    </a:lnTo>
                    <a:lnTo>
                      <a:pt x="25" y="233"/>
                    </a:lnTo>
                    <a:lnTo>
                      <a:pt x="25" y="233"/>
                    </a:lnTo>
                    <a:lnTo>
                      <a:pt x="19" y="233"/>
                    </a:lnTo>
                    <a:lnTo>
                      <a:pt x="19" y="233"/>
                    </a:lnTo>
                    <a:lnTo>
                      <a:pt x="25" y="233"/>
                    </a:lnTo>
                    <a:lnTo>
                      <a:pt x="25" y="233"/>
                    </a:lnTo>
                    <a:lnTo>
                      <a:pt x="25" y="233"/>
                    </a:lnTo>
                    <a:lnTo>
                      <a:pt x="25" y="233"/>
                    </a:lnTo>
                    <a:lnTo>
                      <a:pt x="25" y="233"/>
                    </a:lnTo>
                    <a:lnTo>
                      <a:pt x="25" y="233"/>
                    </a:lnTo>
                    <a:lnTo>
                      <a:pt x="32" y="233"/>
                    </a:lnTo>
                    <a:lnTo>
                      <a:pt x="32" y="233"/>
                    </a:lnTo>
                    <a:lnTo>
                      <a:pt x="32" y="227"/>
                    </a:lnTo>
                    <a:lnTo>
                      <a:pt x="32" y="227"/>
                    </a:lnTo>
                    <a:lnTo>
                      <a:pt x="32" y="227"/>
                    </a:lnTo>
                    <a:lnTo>
                      <a:pt x="32" y="227"/>
                    </a:lnTo>
                    <a:lnTo>
                      <a:pt x="32" y="227"/>
                    </a:lnTo>
                    <a:lnTo>
                      <a:pt x="38" y="227"/>
                    </a:lnTo>
                    <a:lnTo>
                      <a:pt x="38" y="227"/>
                    </a:lnTo>
                    <a:lnTo>
                      <a:pt x="38" y="227"/>
                    </a:lnTo>
                    <a:lnTo>
                      <a:pt x="38" y="227"/>
                    </a:lnTo>
                    <a:lnTo>
                      <a:pt x="38" y="227"/>
                    </a:lnTo>
                    <a:lnTo>
                      <a:pt x="38" y="227"/>
                    </a:lnTo>
                    <a:lnTo>
                      <a:pt x="38" y="227"/>
                    </a:lnTo>
                    <a:lnTo>
                      <a:pt x="38" y="227"/>
                    </a:lnTo>
                    <a:lnTo>
                      <a:pt x="38" y="227"/>
                    </a:lnTo>
                    <a:lnTo>
                      <a:pt x="32" y="233"/>
                    </a:lnTo>
                    <a:lnTo>
                      <a:pt x="32" y="233"/>
                    </a:lnTo>
                    <a:lnTo>
                      <a:pt x="32" y="233"/>
                    </a:lnTo>
                    <a:lnTo>
                      <a:pt x="32" y="233"/>
                    </a:lnTo>
                    <a:lnTo>
                      <a:pt x="32" y="233"/>
                    </a:lnTo>
                    <a:lnTo>
                      <a:pt x="32" y="233"/>
                    </a:lnTo>
                    <a:lnTo>
                      <a:pt x="32" y="233"/>
                    </a:lnTo>
                    <a:lnTo>
                      <a:pt x="32" y="233"/>
                    </a:lnTo>
                    <a:lnTo>
                      <a:pt x="25" y="233"/>
                    </a:lnTo>
                    <a:lnTo>
                      <a:pt x="25" y="233"/>
                    </a:lnTo>
                    <a:lnTo>
                      <a:pt x="25" y="233"/>
                    </a:lnTo>
                    <a:lnTo>
                      <a:pt x="25" y="239"/>
                    </a:lnTo>
                    <a:lnTo>
                      <a:pt x="19" y="239"/>
                    </a:lnTo>
                    <a:lnTo>
                      <a:pt x="19" y="239"/>
                    </a:lnTo>
                    <a:lnTo>
                      <a:pt x="19" y="239"/>
                    </a:lnTo>
                    <a:lnTo>
                      <a:pt x="19" y="239"/>
                    </a:lnTo>
                    <a:lnTo>
                      <a:pt x="19" y="239"/>
                    </a:lnTo>
                    <a:lnTo>
                      <a:pt x="19" y="239"/>
                    </a:lnTo>
                    <a:lnTo>
                      <a:pt x="19" y="239"/>
                    </a:lnTo>
                    <a:lnTo>
                      <a:pt x="19" y="239"/>
                    </a:lnTo>
                    <a:lnTo>
                      <a:pt x="19" y="239"/>
                    </a:lnTo>
                    <a:lnTo>
                      <a:pt x="19" y="233"/>
                    </a:lnTo>
                    <a:lnTo>
                      <a:pt x="19" y="233"/>
                    </a:lnTo>
                    <a:lnTo>
                      <a:pt x="19" y="233"/>
                    </a:lnTo>
                    <a:lnTo>
                      <a:pt x="19" y="233"/>
                    </a:lnTo>
                    <a:lnTo>
                      <a:pt x="25" y="233"/>
                    </a:lnTo>
                    <a:lnTo>
                      <a:pt x="25" y="233"/>
                    </a:lnTo>
                    <a:lnTo>
                      <a:pt x="19" y="233"/>
                    </a:lnTo>
                    <a:lnTo>
                      <a:pt x="19" y="233"/>
                    </a:lnTo>
                    <a:lnTo>
                      <a:pt x="19" y="233"/>
                    </a:lnTo>
                    <a:lnTo>
                      <a:pt x="19" y="233"/>
                    </a:lnTo>
                    <a:lnTo>
                      <a:pt x="19" y="233"/>
                    </a:lnTo>
                    <a:lnTo>
                      <a:pt x="19" y="233"/>
                    </a:lnTo>
                    <a:lnTo>
                      <a:pt x="13" y="233"/>
                    </a:lnTo>
                    <a:lnTo>
                      <a:pt x="13" y="233"/>
                    </a:lnTo>
                    <a:lnTo>
                      <a:pt x="13" y="233"/>
                    </a:lnTo>
                    <a:lnTo>
                      <a:pt x="13" y="233"/>
                    </a:lnTo>
                    <a:lnTo>
                      <a:pt x="13" y="233"/>
                    </a:lnTo>
                    <a:lnTo>
                      <a:pt x="7" y="233"/>
                    </a:lnTo>
                    <a:lnTo>
                      <a:pt x="7" y="233"/>
                    </a:lnTo>
                    <a:lnTo>
                      <a:pt x="7" y="233"/>
                    </a:lnTo>
                    <a:lnTo>
                      <a:pt x="0" y="233"/>
                    </a:lnTo>
                    <a:lnTo>
                      <a:pt x="0" y="233"/>
                    </a:lnTo>
                    <a:lnTo>
                      <a:pt x="0" y="233"/>
                    </a:lnTo>
                    <a:lnTo>
                      <a:pt x="0" y="233"/>
                    </a:lnTo>
                    <a:lnTo>
                      <a:pt x="0" y="233"/>
                    </a:lnTo>
                    <a:lnTo>
                      <a:pt x="0" y="233"/>
                    </a:lnTo>
                    <a:lnTo>
                      <a:pt x="0" y="233"/>
                    </a:lnTo>
                    <a:lnTo>
                      <a:pt x="0" y="239"/>
                    </a:lnTo>
                    <a:lnTo>
                      <a:pt x="7" y="239"/>
                    </a:lnTo>
                    <a:lnTo>
                      <a:pt x="7" y="239"/>
                    </a:lnTo>
                    <a:lnTo>
                      <a:pt x="13" y="239"/>
                    </a:lnTo>
                    <a:lnTo>
                      <a:pt x="13" y="239"/>
                    </a:lnTo>
                    <a:lnTo>
                      <a:pt x="13" y="245"/>
                    </a:lnTo>
                    <a:lnTo>
                      <a:pt x="19" y="245"/>
                    </a:lnTo>
                    <a:lnTo>
                      <a:pt x="25" y="252"/>
                    </a:lnTo>
                    <a:lnTo>
                      <a:pt x="32" y="252"/>
                    </a:lnTo>
                    <a:lnTo>
                      <a:pt x="44" y="258"/>
                    </a:lnTo>
                    <a:lnTo>
                      <a:pt x="51" y="264"/>
                    </a:lnTo>
                    <a:lnTo>
                      <a:pt x="57" y="264"/>
                    </a:lnTo>
                    <a:lnTo>
                      <a:pt x="63" y="271"/>
                    </a:lnTo>
                    <a:lnTo>
                      <a:pt x="63" y="271"/>
                    </a:lnTo>
                    <a:lnTo>
                      <a:pt x="69" y="271"/>
                    </a:lnTo>
                    <a:lnTo>
                      <a:pt x="76" y="271"/>
                    </a:lnTo>
                    <a:lnTo>
                      <a:pt x="82" y="277"/>
                    </a:lnTo>
                    <a:lnTo>
                      <a:pt x="82" y="277"/>
                    </a:lnTo>
                    <a:lnTo>
                      <a:pt x="88" y="277"/>
                    </a:lnTo>
                    <a:lnTo>
                      <a:pt x="95" y="283"/>
                    </a:lnTo>
                    <a:lnTo>
                      <a:pt x="101" y="283"/>
                    </a:lnTo>
                    <a:lnTo>
                      <a:pt x="107" y="283"/>
                    </a:lnTo>
                    <a:lnTo>
                      <a:pt x="113" y="283"/>
                    </a:lnTo>
                    <a:lnTo>
                      <a:pt x="120" y="289"/>
                    </a:lnTo>
                    <a:lnTo>
                      <a:pt x="139" y="289"/>
                    </a:lnTo>
                    <a:lnTo>
                      <a:pt x="139" y="296"/>
                    </a:lnTo>
                    <a:lnTo>
                      <a:pt x="145" y="296"/>
                    </a:lnTo>
                    <a:lnTo>
                      <a:pt x="151" y="296"/>
                    </a:lnTo>
                    <a:lnTo>
                      <a:pt x="151" y="296"/>
                    </a:lnTo>
                    <a:lnTo>
                      <a:pt x="164" y="296"/>
                    </a:lnTo>
                    <a:lnTo>
                      <a:pt x="164" y="296"/>
                    </a:lnTo>
                    <a:lnTo>
                      <a:pt x="170" y="296"/>
                    </a:lnTo>
                    <a:lnTo>
                      <a:pt x="176" y="296"/>
                    </a:lnTo>
                    <a:lnTo>
                      <a:pt x="176" y="296"/>
                    </a:lnTo>
                    <a:lnTo>
                      <a:pt x="183" y="296"/>
                    </a:lnTo>
                    <a:lnTo>
                      <a:pt x="183" y="296"/>
                    </a:lnTo>
                    <a:lnTo>
                      <a:pt x="183" y="296"/>
                    </a:lnTo>
                    <a:lnTo>
                      <a:pt x="189" y="289"/>
                    </a:lnTo>
                    <a:lnTo>
                      <a:pt x="195" y="289"/>
                    </a:lnTo>
                    <a:lnTo>
                      <a:pt x="195" y="289"/>
                    </a:lnTo>
                    <a:lnTo>
                      <a:pt x="208" y="289"/>
                    </a:lnTo>
                    <a:lnTo>
                      <a:pt x="220" y="289"/>
                    </a:lnTo>
                    <a:lnTo>
                      <a:pt x="227" y="296"/>
                    </a:lnTo>
                    <a:lnTo>
                      <a:pt x="233" y="296"/>
                    </a:lnTo>
                    <a:lnTo>
                      <a:pt x="233" y="296"/>
                    </a:lnTo>
                    <a:lnTo>
                      <a:pt x="239" y="296"/>
                    </a:lnTo>
                    <a:lnTo>
                      <a:pt x="252" y="296"/>
                    </a:lnTo>
                    <a:lnTo>
                      <a:pt x="258" y="296"/>
                    </a:lnTo>
                    <a:lnTo>
                      <a:pt x="264" y="296"/>
                    </a:lnTo>
                    <a:lnTo>
                      <a:pt x="277" y="302"/>
                    </a:lnTo>
                    <a:lnTo>
                      <a:pt x="283" y="302"/>
                    </a:lnTo>
                    <a:lnTo>
                      <a:pt x="283" y="302"/>
                    </a:lnTo>
                    <a:lnTo>
                      <a:pt x="283" y="302"/>
                    </a:lnTo>
                    <a:lnTo>
                      <a:pt x="290" y="302"/>
                    </a:lnTo>
                    <a:lnTo>
                      <a:pt x="296" y="302"/>
                    </a:lnTo>
                    <a:lnTo>
                      <a:pt x="296" y="302"/>
                    </a:lnTo>
                    <a:lnTo>
                      <a:pt x="302" y="302"/>
                    </a:lnTo>
                    <a:lnTo>
                      <a:pt x="308" y="302"/>
                    </a:lnTo>
                    <a:lnTo>
                      <a:pt x="315" y="302"/>
                    </a:lnTo>
                    <a:lnTo>
                      <a:pt x="321" y="296"/>
                    </a:lnTo>
                    <a:lnTo>
                      <a:pt x="321" y="296"/>
                    </a:lnTo>
                    <a:lnTo>
                      <a:pt x="321" y="296"/>
                    </a:lnTo>
                    <a:lnTo>
                      <a:pt x="321" y="296"/>
                    </a:lnTo>
                    <a:lnTo>
                      <a:pt x="327" y="296"/>
                    </a:lnTo>
                    <a:lnTo>
                      <a:pt x="327" y="296"/>
                    </a:lnTo>
                    <a:lnTo>
                      <a:pt x="327" y="296"/>
                    </a:lnTo>
                    <a:lnTo>
                      <a:pt x="327" y="296"/>
                    </a:lnTo>
                    <a:lnTo>
                      <a:pt x="327" y="296"/>
                    </a:lnTo>
                    <a:lnTo>
                      <a:pt x="327" y="296"/>
                    </a:lnTo>
                    <a:lnTo>
                      <a:pt x="327" y="296"/>
                    </a:lnTo>
                    <a:lnTo>
                      <a:pt x="334" y="296"/>
                    </a:lnTo>
                    <a:lnTo>
                      <a:pt x="334" y="296"/>
                    </a:lnTo>
                    <a:lnTo>
                      <a:pt x="334" y="296"/>
                    </a:lnTo>
                    <a:lnTo>
                      <a:pt x="334" y="296"/>
                    </a:lnTo>
                    <a:lnTo>
                      <a:pt x="334" y="289"/>
                    </a:lnTo>
                    <a:lnTo>
                      <a:pt x="334" y="289"/>
                    </a:lnTo>
                    <a:lnTo>
                      <a:pt x="340" y="289"/>
                    </a:lnTo>
                    <a:lnTo>
                      <a:pt x="340" y="289"/>
                    </a:lnTo>
                    <a:lnTo>
                      <a:pt x="340" y="289"/>
                    </a:lnTo>
                    <a:lnTo>
                      <a:pt x="340" y="289"/>
                    </a:lnTo>
                    <a:lnTo>
                      <a:pt x="340" y="289"/>
                    </a:lnTo>
                    <a:lnTo>
                      <a:pt x="346" y="289"/>
                    </a:lnTo>
                    <a:lnTo>
                      <a:pt x="346" y="289"/>
                    </a:lnTo>
                    <a:lnTo>
                      <a:pt x="346" y="289"/>
                    </a:lnTo>
                    <a:lnTo>
                      <a:pt x="346" y="289"/>
                    </a:lnTo>
                    <a:lnTo>
                      <a:pt x="352" y="283"/>
                    </a:lnTo>
                    <a:lnTo>
                      <a:pt x="352" y="283"/>
                    </a:lnTo>
                    <a:lnTo>
                      <a:pt x="352" y="283"/>
                    </a:lnTo>
                    <a:lnTo>
                      <a:pt x="359" y="283"/>
                    </a:lnTo>
                    <a:lnTo>
                      <a:pt x="359" y="283"/>
                    </a:lnTo>
                    <a:lnTo>
                      <a:pt x="359" y="283"/>
                    </a:lnTo>
                    <a:lnTo>
                      <a:pt x="359" y="283"/>
                    </a:lnTo>
                    <a:lnTo>
                      <a:pt x="365" y="277"/>
                    </a:lnTo>
                    <a:lnTo>
                      <a:pt x="365" y="277"/>
                    </a:lnTo>
                    <a:lnTo>
                      <a:pt x="365" y="277"/>
                    </a:lnTo>
                    <a:lnTo>
                      <a:pt x="365" y="277"/>
                    </a:lnTo>
                    <a:lnTo>
                      <a:pt x="365" y="277"/>
                    </a:lnTo>
                    <a:lnTo>
                      <a:pt x="365" y="277"/>
                    </a:lnTo>
                    <a:lnTo>
                      <a:pt x="371" y="277"/>
                    </a:lnTo>
                    <a:lnTo>
                      <a:pt x="371" y="271"/>
                    </a:lnTo>
                    <a:lnTo>
                      <a:pt x="371" y="271"/>
                    </a:lnTo>
                    <a:lnTo>
                      <a:pt x="371" y="271"/>
                    </a:lnTo>
                    <a:lnTo>
                      <a:pt x="371" y="271"/>
                    </a:lnTo>
                    <a:lnTo>
                      <a:pt x="371" y="271"/>
                    </a:lnTo>
                    <a:lnTo>
                      <a:pt x="371" y="271"/>
                    </a:lnTo>
                    <a:lnTo>
                      <a:pt x="371" y="271"/>
                    </a:lnTo>
                    <a:lnTo>
                      <a:pt x="371" y="271"/>
                    </a:lnTo>
                    <a:lnTo>
                      <a:pt x="371" y="264"/>
                    </a:lnTo>
                    <a:lnTo>
                      <a:pt x="371" y="264"/>
                    </a:lnTo>
                    <a:lnTo>
                      <a:pt x="371" y="264"/>
                    </a:lnTo>
                    <a:lnTo>
                      <a:pt x="371" y="264"/>
                    </a:lnTo>
                    <a:lnTo>
                      <a:pt x="378" y="264"/>
                    </a:lnTo>
                    <a:lnTo>
                      <a:pt x="378" y="258"/>
                    </a:lnTo>
                    <a:lnTo>
                      <a:pt x="378" y="258"/>
                    </a:lnTo>
                    <a:lnTo>
                      <a:pt x="378" y="258"/>
                    </a:lnTo>
                    <a:lnTo>
                      <a:pt x="378" y="252"/>
                    </a:lnTo>
                    <a:lnTo>
                      <a:pt x="378" y="252"/>
                    </a:lnTo>
                    <a:lnTo>
                      <a:pt x="378" y="252"/>
                    </a:lnTo>
                    <a:lnTo>
                      <a:pt x="378" y="245"/>
                    </a:lnTo>
                    <a:lnTo>
                      <a:pt x="378" y="245"/>
                    </a:lnTo>
                    <a:lnTo>
                      <a:pt x="378" y="245"/>
                    </a:lnTo>
                    <a:lnTo>
                      <a:pt x="378" y="239"/>
                    </a:lnTo>
                    <a:lnTo>
                      <a:pt x="378" y="239"/>
                    </a:lnTo>
                    <a:lnTo>
                      <a:pt x="378" y="233"/>
                    </a:lnTo>
                    <a:lnTo>
                      <a:pt x="378" y="233"/>
                    </a:lnTo>
                    <a:lnTo>
                      <a:pt x="378" y="227"/>
                    </a:lnTo>
                    <a:lnTo>
                      <a:pt x="378" y="227"/>
                    </a:lnTo>
                    <a:lnTo>
                      <a:pt x="378" y="227"/>
                    </a:lnTo>
                    <a:lnTo>
                      <a:pt x="378" y="227"/>
                    </a:lnTo>
                    <a:lnTo>
                      <a:pt x="378" y="220"/>
                    </a:lnTo>
                    <a:lnTo>
                      <a:pt x="378" y="220"/>
                    </a:lnTo>
                    <a:lnTo>
                      <a:pt x="378" y="220"/>
                    </a:lnTo>
                    <a:lnTo>
                      <a:pt x="378" y="220"/>
                    </a:lnTo>
                    <a:lnTo>
                      <a:pt x="378" y="220"/>
                    </a:lnTo>
                    <a:lnTo>
                      <a:pt x="378" y="214"/>
                    </a:lnTo>
                    <a:lnTo>
                      <a:pt x="378" y="214"/>
                    </a:lnTo>
                    <a:lnTo>
                      <a:pt x="371" y="214"/>
                    </a:lnTo>
                    <a:lnTo>
                      <a:pt x="371" y="214"/>
                    </a:lnTo>
                    <a:lnTo>
                      <a:pt x="371" y="214"/>
                    </a:lnTo>
                    <a:lnTo>
                      <a:pt x="371" y="208"/>
                    </a:lnTo>
                    <a:lnTo>
                      <a:pt x="371" y="208"/>
                    </a:lnTo>
                    <a:lnTo>
                      <a:pt x="371" y="208"/>
                    </a:lnTo>
                    <a:lnTo>
                      <a:pt x="371" y="208"/>
                    </a:lnTo>
                    <a:lnTo>
                      <a:pt x="371" y="201"/>
                    </a:lnTo>
                    <a:lnTo>
                      <a:pt x="371" y="201"/>
                    </a:lnTo>
                    <a:lnTo>
                      <a:pt x="371" y="201"/>
                    </a:lnTo>
                    <a:lnTo>
                      <a:pt x="365" y="201"/>
                    </a:lnTo>
                    <a:lnTo>
                      <a:pt x="365" y="195"/>
                    </a:lnTo>
                    <a:lnTo>
                      <a:pt x="365" y="195"/>
                    </a:lnTo>
                    <a:lnTo>
                      <a:pt x="365" y="195"/>
                    </a:lnTo>
                    <a:lnTo>
                      <a:pt x="365" y="195"/>
                    </a:lnTo>
                    <a:lnTo>
                      <a:pt x="365" y="195"/>
                    </a:lnTo>
                    <a:lnTo>
                      <a:pt x="365" y="195"/>
                    </a:lnTo>
                    <a:lnTo>
                      <a:pt x="365" y="189"/>
                    </a:lnTo>
                    <a:lnTo>
                      <a:pt x="365" y="189"/>
                    </a:lnTo>
                    <a:lnTo>
                      <a:pt x="365" y="189"/>
                    </a:lnTo>
                    <a:lnTo>
                      <a:pt x="359" y="189"/>
                    </a:lnTo>
                    <a:lnTo>
                      <a:pt x="359" y="189"/>
                    </a:lnTo>
                    <a:lnTo>
                      <a:pt x="359" y="183"/>
                    </a:lnTo>
                    <a:lnTo>
                      <a:pt x="359" y="183"/>
                    </a:lnTo>
                    <a:lnTo>
                      <a:pt x="359" y="183"/>
                    </a:lnTo>
                    <a:lnTo>
                      <a:pt x="359" y="183"/>
                    </a:lnTo>
                    <a:lnTo>
                      <a:pt x="359" y="176"/>
                    </a:lnTo>
                    <a:lnTo>
                      <a:pt x="352" y="176"/>
                    </a:lnTo>
                    <a:lnTo>
                      <a:pt x="352" y="176"/>
                    </a:lnTo>
                    <a:lnTo>
                      <a:pt x="352" y="176"/>
                    </a:lnTo>
                    <a:lnTo>
                      <a:pt x="352" y="170"/>
                    </a:lnTo>
                    <a:lnTo>
                      <a:pt x="352" y="170"/>
                    </a:lnTo>
                    <a:lnTo>
                      <a:pt x="346" y="170"/>
                    </a:lnTo>
                    <a:lnTo>
                      <a:pt x="346" y="164"/>
                    </a:lnTo>
                    <a:lnTo>
                      <a:pt x="346" y="164"/>
                    </a:lnTo>
                    <a:lnTo>
                      <a:pt x="346" y="164"/>
                    </a:lnTo>
                    <a:lnTo>
                      <a:pt x="346" y="164"/>
                    </a:lnTo>
                    <a:lnTo>
                      <a:pt x="340" y="157"/>
                    </a:lnTo>
                    <a:lnTo>
                      <a:pt x="340" y="157"/>
                    </a:lnTo>
                    <a:lnTo>
                      <a:pt x="340" y="157"/>
                    </a:lnTo>
                    <a:lnTo>
                      <a:pt x="340" y="151"/>
                    </a:lnTo>
                    <a:lnTo>
                      <a:pt x="340" y="151"/>
                    </a:lnTo>
                    <a:lnTo>
                      <a:pt x="340" y="151"/>
                    </a:lnTo>
                    <a:lnTo>
                      <a:pt x="340" y="151"/>
                    </a:lnTo>
                    <a:lnTo>
                      <a:pt x="340" y="145"/>
                    </a:lnTo>
                    <a:lnTo>
                      <a:pt x="340" y="145"/>
                    </a:lnTo>
                    <a:lnTo>
                      <a:pt x="334" y="145"/>
                    </a:lnTo>
                    <a:lnTo>
                      <a:pt x="334" y="145"/>
                    </a:lnTo>
                    <a:lnTo>
                      <a:pt x="334" y="145"/>
                    </a:lnTo>
                    <a:lnTo>
                      <a:pt x="334" y="139"/>
                    </a:lnTo>
                    <a:lnTo>
                      <a:pt x="334" y="139"/>
                    </a:lnTo>
                    <a:lnTo>
                      <a:pt x="334" y="139"/>
                    </a:lnTo>
                    <a:lnTo>
                      <a:pt x="334" y="132"/>
                    </a:lnTo>
                    <a:lnTo>
                      <a:pt x="334" y="132"/>
                    </a:lnTo>
                    <a:lnTo>
                      <a:pt x="327" y="132"/>
                    </a:lnTo>
                    <a:lnTo>
                      <a:pt x="327" y="132"/>
                    </a:lnTo>
                    <a:lnTo>
                      <a:pt x="327" y="126"/>
                    </a:lnTo>
                    <a:lnTo>
                      <a:pt x="327" y="126"/>
                    </a:lnTo>
                    <a:lnTo>
                      <a:pt x="327" y="126"/>
                    </a:lnTo>
                    <a:lnTo>
                      <a:pt x="327" y="126"/>
                    </a:lnTo>
                    <a:lnTo>
                      <a:pt x="327" y="126"/>
                    </a:lnTo>
                    <a:lnTo>
                      <a:pt x="327" y="120"/>
                    </a:lnTo>
                    <a:lnTo>
                      <a:pt x="327" y="120"/>
                    </a:lnTo>
                    <a:lnTo>
                      <a:pt x="321" y="120"/>
                    </a:lnTo>
                    <a:lnTo>
                      <a:pt x="321" y="120"/>
                    </a:lnTo>
                    <a:lnTo>
                      <a:pt x="321" y="113"/>
                    </a:lnTo>
                    <a:lnTo>
                      <a:pt x="321" y="113"/>
                    </a:lnTo>
                    <a:lnTo>
                      <a:pt x="321" y="113"/>
                    </a:lnTo>
                    <a:lnTo>
                      <a:pt x="321" y="113"/>
                    </a:lnTo>
                    <a:lnTo>
                      <a:pt x="321" y="107"/>
                    </a:lnTo>
                    <a:lnTo>
                      <a:pt x="315" y="107"/>
                    </a:lnTo>
                    <a:lnTo>
                      <a:pt x="315" y="107"/>
                    </a:lnTo>
                    <a:lnTo>
                      <a:pt x="315" y="107"/>
                    </a:lnTo>
                    <a:lnTo>
                      <a:pt x="308" y="95"/>
                    </a:lnTo>
                    <a:lnTo>
                      <a:pt x="308" y="95"/>
                    </a:lnTo>
                    <a:lnTo>
                      <a:pt x="308" y="88"/>
                    </a:lnTo>
                    <a:lnTo>
                      <a:pt x="302" y="82"/>
                    </a:lnTo>
                    <a:lnTo>
                      <a:pt x="302" y="82"/>
                    </a:lnTo>
                    <a:lnTo>
                      <a:pt x="302" y="76"/>
                    </a:lnTo>
                    <a:lnTo>
                      <a:pt x="302" y="76"/>
                    </a:lnTo>
                    <a:lnTo>
                      <a:pt x="296" y="69"/>
                    </a:lnTo>
                    <a:lnTo>
                      <a:pt x="296" y="69"/>
                    </a:lnTo>
                    <a:lnTo>
                      <a:pt x="296" y="69"/>
                    </a:lnTo>
                    <a:lnTo>
                      <a:pt x="290" y="57"/>
                    </a:lnTo>
                    <a:lnTo>
                      <a:pt x="290" y="57"/>
                    </a:lnTo>
                    <a:lnTo>
                      <a:pt x="290" y="50"/>
                    </a:lnTo>
                    <a:lnTo>
                      <a:pt x="283" y="44"/>
                    </a:lnTo>
                    <a:lnTo>
                      <a:pt x="283" y="44"/>
                    </a:lnTo>
                    <a:lnTo>
                      <a:pt x="283" y="38"/>
                    </a:lnTo>
                    <a:lnTo>
                      <a:pt x="277" y="38"/>
                    </a:lnTo>
                    <a:lnTo>
                      <a:pt x="277" y="32"/>
                    </a:lnTo>
                    <a:lnTo>
                      <a:pt x="271" y="32"/>
                    </a:lnTo>
                    <a:lnTo>
                      <a:pt x="271" y="25"/>
                    </a:lnTo>
                    <a:lnTo>
                      <a:pt x="264" y="19"/>
                    </a:lnTo>
                    <a:lnTo>
                      <a:pt x="258" y="13"/>
                    </a:lnTo>
                    <a:lnTo>
                      <a:pt x="258" y="13"/>
                    </a:lnTo>
                    <a:lnTo>
                      <a:pt x="252" y="6"/>
                    </a:lnTo>
                    <a:lnTo>
                      <a:pt x="252" y="6"/>
                    </a:lnTo>
                    <a:lnTo>
                      <a:pt x="245" y="0"/>
                    </a:lnTo>
                  </a:path>
                </a:pathLst>
              </a:custGeom>
              <a:noFill/>
              <a:ln w="0">
                <a:solidFill>
                  <a:srgbClr val="000000"/>
                </a:solidFill>
                <a:prstDash val="solid"/>
                <a:round/>
                <a:headEnd/>
                <a:tailEnd/>
              </a:ln>
            </p:spPr>
            <p:txBody>
              <a:bodyPr/>
              <a:lstStyle/>
              <a:p>
                <a:endParaRPr lang="en-US" dirty="0"/>
              </a:p>
            </p:txBody>
          </p:sp>
          <p:sp>
            <p:nvSpPr>
              <p:cNvPr id="82434" name="Freeform 14850"/>
              <p:cNvSpPr>
                <a:spLocks/>
              </p:cNvSpPr>
              <p:nvPr/>
            </p:nvSpPr>
            <p:spPr bwMode="auto">
              <a:xfrm>
                <a:off x="1189" y="3117"/>
                <a:ext cx="578" cy="333"/>
              </a:xfrm>
              <a:custGeom>
                <a:avLst/>
                <a:gdLst/>
                <a:ahLst/>
                <a:cxnLst>
                  <a:cxn ang="0">
                    <a:pos x="308" y="0"/>
                  </a:cxn>
                  <a:cxn ang="0">
                    <a:pos x="314" y="6"/>
                  </a:cxn>
                  <a:cxn ang="0">
                    <a:pos x="320" y="25"/>
                  </a:cxn>
                  <a:cxn ang="0">
                    <a:pos x="320" y="38"/>
                  </a:cxn>
                  <a:cxn ang="0">
                    <a:pos x="314" y="31"/>
                  </a:cxn>
                  <a:cxn ang="0">
                    <a:pos x="308" y="12"/>
                  </a:cxn>
                  <a:cxn ang="0">
                    <a:pos x="295" y="12"/>
                  </a:cxn>
                  <a:cxn ang="0">
                    <a:pos x="295" y="12"/>
                  </a:cxn>
                  <a:cxn ang="0">
                    <a:pos x="264" y="19"/>
                  </a:cxn>
                  <a:cxn ang="0">
                    <a:pos x="251" y="44"/>
                  </a:cxn>
                  <a:cxn ang="0">
                    <a:pos x="232" y="56"/>
                  </a:cxn>
                  <a:cxn ang="0">
                    <a:pos x="214" y="69"/>
                  </a:cxn>
                  <a:cxn ang="0">
                    <a:pos x="195" y="94"/>
                  </a:cxn>
                  <a:cxn ang="0">
                    <a:pos x="188" y="119"/>
                  </a:cxn>
                  <a:cxn ang="0">
                    <a:pos x="170" y="138"/>
                  </a:cxn>
                  <a:cxn ang="0">
                    <a:pos x="151" y="157"/>
                  </a:cxn>
                  <a:cxn ang="0">
                    <a:pos x="132" y="188"/>
                  </a:cxn>
                  <a:cxn ang="0">
                    <a:pos x="113" y="220"/>
                  </a:cxn>
                  <a:cxn ang="0">
                    <a:pos x="113" y="233"/>
                  </a:cxn>
                  <a:cxn ang="0">
                    <a:pos x="113" y="245"/>
                  </a:cxn>
                  <a:cxn ang="0">
                    <a:pos x="107" y="270"/>
                  </a:cxn>
                  <a:cxn ang="0">
                    <a:pos x="113" y="270"/>
                  </a:cxn>
                  <a:cxn ang="0">
                    <a:pos x="119" y="277"/>
                  </a:cxn>
                  <a:cxn ang="0">
                    <a:pos x="125" y="283"/>
                  </a:cxn>
                  <a:cxn ang="0">
                    <a:pos x="119" y="283"/>
                  </a:cxn>
                  <a:cxn ang="0">
                    <a:pos x="107" y="283"/>
                  </a:cxn>
                  <a:cxn ang="0">
                    <a:pos x="100" y="270"/>
                  </a:cxn>
                  <a:cxn ang="0">
                    <a:pos x="94" y="270"/>
                  </a:cxn>
                  <a:cxn ang="0">
                    <a:pos x="81" y="270"/>
                  </a:cxn>
                  <a:cxn ang="0">
                    <a:pos x="100" y="251"/>
                  </a:cxn>
                  <a:cxn ang="0">
                    <a:pos x="107" y="233"/>
                  </a:cxn>
                  <a:cxn ang="0">
                    <a:pos x="88" y="239"/>
                  </a:cxn>
                  <a:cxn ang="0">
                    <a:pos x="31" y="226"/>
                  </a:cxn>
                  <a:cxn ang="0">
                    <a:pos x="6" y="239"/>
                  </a:cxn>
                  <a:cxn ang="0">
                    <a:pos x="25" y="270"/>
                  </a:cxn>
                  <a:cxn ang="0">
                    <a:pos x="69" y="314"/>
                  </a:cxn>
                  <a:cxn ang="0">
                    <a:pos x="107" y="327"/>
                  </a:cxn>
                  <a:cxn ang="0">
                    <a:pos x="113" y="295"/>
                  </a:cxn>
                  <a:cxn ang="0">
                    <a:pos x="138" y="277"/>
                  </a:cxn>
                  <a:cxn ang="0">
                    <a:pos x="207" y="245"/>
                  </a:cxn>
                  <a:cxn ang="0">
                    <a:pos x="276" y="239"/>
                  </a:cxn>
                  <a:cxn ang="0">
                    <a:pos x="547" y="233"/>
                  </a:cxn>
                  <a:cxn ang="0">
                    <a:pos x="578" y="226"/>
                  </a:cxn>
                  <a:cxn ang="0">
                    <a:pos x="578" y="157"/>
                  </a:cxn>
                  <a:cxn ang="0">
                    <a:pos x="578" y="107"/>
                  </a:cxn>
                  <a:cxn ang="0">
                    <a:pos x="547" y="100"/>
                  </a:cxn>
                  <a:cxn ang="0">
                    <a:pos x="547" y="138"/>
                  </a:cxn>
                  <a:cxn ang="0">
                    <a:pos x="547" y="107"/>
                  </a:cxn>
                  <a:cxn ang="0">
                    <a:pos x="559" y="100"/>
                  </a:cxn>
                  <a:cxn ang="0">
                    <a:pos x="572" y="107"/>
                  </a:cxn>
                  <a:cxn ang="0">
                    <a:pos x="566" y="119"/>
                  </a:cxn>
                  <a:cxn ang="0">
                    <a:pos x="578" y="113"/>
                  </a:cxn>
                  <a:cxn ang="0">
                    <a:pos x="578" y="132"/>
                  </a:cxn>
                  <a:cxn ang="0">
                    <a:pos x="572" y="163"/>
                  </a:cxn>
                  <a:cxn ang="0">
                    <a:pos x="572" y="188"/>
                  </a:cxn>
                  <a:cxn ang="0">
                    <a:pos x="572" y="201"/>
                  </a:cxn>
                  <a:cxn ang="0">
                    <a:pos x="572" y="220"/>
                  </a:cxn>
                  <a:cxn ang="0">
                    <a:pos x="566" y="207"/>
                  </a:cxn>
                  <a:cxn ang="0">
                    <a:pos x="572" y="201"/>
                  </a:cxn>
                  <a:cxn ang="0">
                    <a:pos x="566" y="201"/>
                  </a:cxn>
                  <a:cxn ang="0">
                    <a:pos x="566" y="188"/>
                  </a:cxn>
                  <a:cxn ang="0">
                    <a:pos x="572" y="182"/>
                  </a:cxn>
                </a:cxnLst>
                <a:rect l="0" t="0" r="r" b="b"/>
                <a:pathLst>
                  <a:path w="578" h="333">
                    <a:moveTo>
                      <a:pt x="314" y="0"/>
                    </a:moveTo>
                    <a:lnTo>
                      <a:pt x="308" y="0"/>
                    </a:lnTo>
                    <a:lnTo>
                      <a:pt x="308" y="0"/>
                    </a:lnTo>
                    <a:lnTo>
                      <a:pt x="308" y="0"/>
                    </a:lnTo>
                    <a:lnTo>
                      <a:pt x="308" y="6"/>
                    </a:lnTo>
                    <a:lnTo>
                      <a:pt x="308" y="6"/>
                    </a:lnTo>
                    <a:lnTo>
                      <a:pt x="308" y="6"/>
                    </a:lnTo>
                    <a:lnTo>
                      <a:pt x="308" y="6"/>
                    </a:lnTo>
                    <a:lnTo>
                      <a:pt x="308" y="6"/>
                    </a:lnTo>
                    <a:lnTo>
                      <a:pt x="308" y="6"/>
                    </a:lnTo>
                    <a:lnTo>
                      <a:pt x="308" y="6"/>
                    </a:lnTo>
                    <a:lnTo>
                      <a:pt x="308" y="6"/>
                    </a:lnTo>
                    <a:lnTo>
                      <a:pt x="308" y="0"/>
                    </a:lnTo>
                    <a:lnTo>
                      <a:pt x="308" y="0"/>
                    </a:lnTo>
                    <a:lnTo>
                      <a:pt x="308" y="0"/>
                    </a:lnTo>
                    <a:lnTo>
                      <a:pt x="308" y="0"/>
                    </a:lnTo>
                    <a:lnTo>
                      <a:pt x="314" y="0"/>
                    </a:lnTo>
                    <a:lnTo>
                      <a:pt x="314" y="0"/>
                    </a:lnTo>
                    <a:lnTo>
                      <a:pt x="314" y="0"/>
                    </a:lnTo>
                    <a:lnTo>
                      <a:pt x="314" y="0"/>
                    </a:lnTo>
                    <a:lnTo>
                      <a:pt x="314" y="0"/>
                    </a:lnTo>
                    <a:lnTo>
                      <a:pt x="314" y="0"/>
                    </a:lnTo>
                    <a:lnTo>
                      <a:pt x="314" y="0"/>
                    </a:lnTo>
                    <a:lnTo>
                      <a:pt x="314" y="0"/>
                    </a:lnTo>
                    <a:lnTo>
                      <a:pt x="314" y="0"/>
                    </a:lnTo>
                    <a:lnTo>
                      <a:pt x="314" y="0"/>
                    </a:lnTo>
                    <a:lnTo>
                      <a:pt x="320" y="0"/>
                    </a:lnTo>
                    <a:lnTo>
                      <a:pt x="320" y="0"/>
                    </a:lnTo>
                    <a:lnTo>
                      <a:pt x="320" y="6"/>
                    </a:lnTo>
                    <a:lnTo>
                      <a:pt x="320" y="6"/>
                    </a:lnTo>
                    <a:lnTo>
                      <a:pt x="320" y="6"/>
                    </a:lnTo>
                    <a:lnTo>
                      <a:pt x="314" y="6"/>
                    </a:lnTo>
                    <a:lnTo>
                      <a:pt x="314" y="6"/>
                    </a:lnTo>
                    <a:lnTo>
                      <a:pt x="314" y="6"/>
                    </a:lnTo>
                    <a:lnTo>
                      <a:pt x="320" y="6"/>
                    </a:lnTo>
                    <a:lnTo>
                      <a:pt x="314" y="6"/>
                    </a:lnTo>
                    <a:lnTo>
                      <a:pt x="314" y="6"/>
                    </a:lnTo>
                    <a:lnTo>
                      <a:pt x="314" y="12"/>
                    </a:lnTo>
                    <a:lnTo>
                      <a:pt x="314" y="12"/>
                    </a:lnTo>
                    <a:lnTo>
                      <a:pt x="314" y="12"/>
                    </a:lnTo>
                    <a:lnTo>
                      <a:pt x="314" y="12"/>
                    </a:lnTo>
                    <a:lnTo>
                      <a:pt x="314" y="12"/>
                    </a:lnTo>
                    <a:lnTo>
                      <a:pt x="320" y="12"/>
                    </a:lnTo>
                    <a:lnTo>
                      <a:pt x="320" y="19"/>
                    </a:lnTo>
                    <a:lnTo>
                      <a:pt x="320" y="19"/>
                    </a:lnTo>
                    <a:lnTo>
                      <a:pt x="320" y="19"/>
                    </a:lnTo>
                    <a:lnTo>
                      <a:pt x="320" y="25"/>
                    </a:lnTo>
                    <a:lnTo>
                      <a:pt x="320" y="25"/>
                    </a:lnTo>
                    <a:lnTo>
                      <a:pt x="320" y="25"/>
                    </a:lnTo>
                    <a:lnTo>
                      <a:pt x="320" y="25"/>
                    </a:lnTo>
                    <a:lnTo>
                      <a:pt x="320" y="25"/>
                    </a:lnTo>
                    <a:lnTo>
                      <a:pt x="320" y="25"/>
                    </a:lnTo>
                    <a:lnTo>
                      <a:pt x="320" y="31"/>
                    </a:lnTo>
                    <a:lnTo>
                      <a:pt x="320" y="31"/>
                    </a:lnTo>
                    <a:lnTo>
                      <a:pt x="320" y="31"/>
                    </a:lnTo>
                    <a:lnTo>
                      <a:pt x="320" y="31"/>
                    </a:lnTo>
                    <a:lnTo>
                      <a:pt x="320" y="31"/>
                    </a:lnTo>
                    <a:lnTo>
                      <a:pt x="320" y="31"/>
                    </a:lnTo>
                    <a:lnTo>
                      <a:pt x="320" y="31"/>
                    </a:lnTo>
                    <a:lnTo>
                      <a:pt x="320" y="38"/>
                    </a:lnTo>
                    <a:lnTo>
                      <a:pt x="320" y="38"/>
                    </a:lnTo>
                    <a:lnTo>
                      <a:pt x="320" y="38"/>
                    </a:lnTo>
                    <a:lnTo>
                      <a:pt x="320" y="38"/>
                    </a:lnTo>
                    <a:lnTo>
                      <a:pt x="320" y="38"/>
                    </a:lnTo>
                    <a:lnTo>
                      <a:pt x="320" y="38"/>
                    </a:lnTo>
                    <a:lnTo>
                      <a:pt x="320" y="38"/>
                    </a:lnTo>
                    <a:lnTo>
                      <a:pt x="320" y="38"/>
                    </a:lnTo>
                    <a:lnTo>
                      <a:pt x="320" y="38"/>
                    </a:lnTo>
                    <a:lnTo>
                      <a:pt x="320" y="44"/>
                    </a:lnTo>
                    <a:lnTo>
                      <a:pt x="320" y="44"/>
                    </a:lnTo>
                    <a:lnTo>
                      <a:pt x="320" y="38"/>
                    </a:lnTo>
                    <a:lnTo>
                      <a:pt x="320" y="38"/>
                    </a:lnTo>
                    <a:lnTo>
                      <a:pt x="320" y="38"/>
                    </a:lnTo>
                    <a:lnTo>
                      <a:pt x="314" y="38"/>
                    </a:lnTo>
                    <a:lnTo>
                      <a:pt x="314" y="38"/>
                    </a:lnTo>
                    <a:lnTo>
                      <a:pt x="314" y="38"/>
                    </a:lnTo>
                    <a:lnTo>
                      <a:pt x="314" y="38"/>
                    </a:lnTo>
                    <a:lnTo>
                      <a:pt x="314" y="38"/>
                    </a:lnTo>
                    <a:lnTo>
                      <a:pt x="314" y="31"/>
                    </a:lnTo>
                    <a:lnTo>
                      <a:pt x="314" y="31"/>
                    </a:lnTo>
                    <a:lnTo>
                      <a:pt x="314" y="31"/>
                    </a:lnTo>
                    <a:lnTo>
                      <a:pt x="314" y="31"/>
                    </a:lnTo>
                    <a:lnTo>
                      <a:pt x="314" y="25"/>
                    </a:lnTo>
                    <a:lnTo>
                      <a:pt x="314" y="31"/>
                    </a:lnTo>
                    <a:lnTo>
                      <a:pt x="314" y="31"/>
                    </a:lnTo>
                    <a:lnTo>
                      <a:pt x="314" y="25"/>
                    </a:lnTo>
                    <a:lnTo>
                      <a:pt x="314" y="25"/>
                    </a:lnTo>
                    <a:lnTo>
                      <a:pt x="314" y="25"/>
                    </a:lnTo>
                    <a:lnTo>
                      <a:pt x="314" y="25"/>
                    </a:lnTo>
                    <a:lnTo>
                      <a:pt x="314" y="19"/>
                    </a:lnTo>
                    <a:lnTo>
                      <a:pt x="314" y="19"/>
                    </a:lnTo>
                    <a:lnTo>
                      <a:pt x="314" y="19"/>
                    </a:lnTo>
                    <a:lnTo>
                      <a:pt x="314" y="19"/>
                    </a:lnTo>
                    <a:lnTo>
                      <a:pt x="308" y="19"/>
                    </a:lnTo>
                    <a:lnTo>
                      <a:pt x="308" y="19"/>
                    </a:lnTo>
                    <a:lnTo>
                      <a:pt x="308" y="12"/>
                    </a:lnTo>
                    <a:lnTo>
                      <a:pt x="308" y="12"/>
                    </a:lnTo>
                    <a:lnTo>
                      <a:pt x="302" y="12"/>
                    </a:lnTo>
                    <a:lnTo>
                      <a:pt x="302" y="12"/>
                    </a:lnTo>
                    <a:lnTo>
                      <a:pt x="302" y="12"/>
                    </a:lnTo>
                    <a:lnTo>
                      <a:pt x="302" y="12"/>
                    </a:lnTo>
                    <a:lnTo>
                      <a:pt x="302" y="12"/>
                    </a:lnTo>
                    <a:lnTo>
                      <a:pt x="302" y="12"/>
                    </a:lnTo>
                    <a:lnTo>
                      <a:pt x="302" y="12"/>
                    </a:lnTo>
                    <a:lnTo>
                      <a:pt x="302" y="12"/>
                    </a:lnTo>
                    <a:lnTo>
                      <a:pt x="302" y="12"/>
                    </a:lnTo>
                    <a:lnTo>
                      <a:pt x="302" y="12"/>
                    </a:lnTo>
                    <a:lnTo>
                      <a:pt x="295" y="12"/>
                    </a:lnTo>
                    <a:lnTo>
                      <a:pt x="295" y="12"/>
                    </a:lnTo>
                    <a:lnTo>
                      <a:pt x="295" y="12"/>
                    </a:lnTo>
                    <a:lnTo>
                      <a:pt x="295" y="12"/>
                    </a:lnTo>
                    <a:lnTo>
                      <a:pt x="295" y="12"/>
                    </a:lnTo>
                    <a:lnTo>
                      <a:pt x="302" y="12"/>
                    </a:lnTo>
                    <a:lnTo>
                      <a:pt x="302" y="12"/>
                    </a:lnTo>
                    <a:lnTo>
                      <a:pt x="302" y="12"/>
                    </a:lnTo>
                    <a:lnTo>
                      <a:pt x="302" y="12"/>
                    </a:lnTo>
                    <a:lnTo>
                      <a:pt x="302" y="6"/>
                    </a:lnTo>
                    <a:lnTo>
                      <a:pt x="302" y="6"/>
                    </a:lnTo>
                    <a:lnTo>
                      <a:pt x="302" y="6"/>
                    </a:lnTo>
                    <a:lnTo>
                      <a:pt x="308" y="6"/>
                    </a:lnTo>
                    <a:lnTo>
                      <a:pt x="308" y="6"/>
                    </a:lnTo>
                    <a:lnTo>
                      <a:pt x="302" y="6"/>
                    </a:lnTo>
                    <a:lnTo>
                      <a:pt x="302" y="6"/>
                    </a:lnTo>
                    <a:lnTo>
                      <a:pt x="302" y="6"/>
                    </a:lnTo>
                    <a:lnTo>
                      <a:pt x="302" y="6"/>
                    </a:lnTo>
                    <a:lnTo>
                      <a:pt x="302" y="6"/>
                    </a:lnTo>
                    <a:lnTo>
                      <a:pt x="295" y="6"/>
                    </a:lnTo>
                    <a:lnTo>
                      <a:pt x="295" y="12"/>
                    </a:lnTo>
                    <a:lnTo>
                      <a:pt x="295" y="12"/>
                    </a:lnTo>
                    <a:lnTo>
                      <a:pt x="289" y="12"/>
                    </a:lnTo>
                    <a:lnTo>
                      <a:pt x="289" y="12"/>
                    </a:lnTo>
                    <a:lnTo>
                      <a:pt x="289" y="12"/>
                    </a:lnTo>
                    <a:lnTo>
                      <a:pt x="289" y="12"/>
                    </a:lnTo>
                    <a:lnTo>
                      <a:pt x="283" y="12"/>
                    </a:lnTo>
                    <a:lnTo>
                      <a:pt x="283" y="19"/>
                    </a:lnTo>
                    <a:lnTo>
                      <a:pt x="276" y="19"/>
                    </a:lnTo>
                    <a:lnTo>
                      <a:pt x="276" y="19"/>
                    </a:lnTo>
                    <a:lnTo>
                      <a:pt x="276" y="19"/>
                    </a:lnTo>
                    <a:lnTo>
                      <a:pt x="270" y="19"/>
                    </a:lnTo>
                    <a:lnTo>
                      <a:pt x="270" y="19"/>
                    </a:lnTo>
                    <a:lnTo>
                      <a:pt x="270" y="19"/>
                    </a:lnTo>
                    <a:lnTo>
                      <a:pt x="270" y="19"/>
                    </a:lnTo>
                    <a:lnTo>
                      <a:pt x="270" y="19"/>
                    </a:lnTo>
                    <a:lnTo>
                      <a:pt x="264" y="19"/>
                    </a:lnTo>
                    <a:lnTo>
                      <a:pt x="264" y="19"/>
                    </a:lnTo>
                    <a:lnTo>
                      <a:pt x="264" y="19"/>
                    </a:lnTo>
                    <a:lnTo>
                      <a:pt x="264" y="19"/>
                    </a:lnTo>
                    <a:lnTo>
                      <a:pt x="264" y="19"/>
                    </a:lnTo>
                    <a:lnTo>
                      <a:pt x="258" y="19"/>
                    </a:lnTo>
                    <a:lnTo>
                      <a:pt x="258" y="25"/>
                    </a:lnTo>
                    <a:lnTo>
                      <a:pt x="258" y="25"/>
                    </a:lnTo>
                    <a:lnTo>
                      <a:pt x="258" y="25"/>
                    </a:lnTo>
                    <a:lnTo>
                      <a:pt x="258" y="31"/>
                    </a:lnTo>
                    <a:lnTo>
                      <a:pt x="258" y="31"/>
                    </a:lnTo>
                    <a:lnTo>
                      <a:pt x="258" y="31"/>
                    </a:lnTo>
                    <a:lnTo>
                      <a:pt x="258" y="38"/>
                    </a:lnTo>
                    <a:lnTo>
                      <a:pt x="258" y="38"/>
                    </a:lnTo>
                    <a:lnTo>
                      <a:pt x="251" y="38"/>
                    </a:lnTo>
                    <a:lnTo>
                      <a:pt x="251" y="44"/>
                    </a:lnTo>
                    <a:lnTo>
                      <a:pt x="251" y="44"/>
                    </a:lnTo>
                    <a:lnTo>
                      <a:pt x="251" y="44"/>
                    </a:lnTo>
                    <a:lnTo>
                      <a:pt x="251" y="44"/>
                    </a:lnTo>
                    <a:lnTo>
                      <a:pt x="251" y="50"/>
                    </a:lnTo>
                    <a:lnTo>
                      <a:pt x="251" y="50"/>
                    </a:lnTo>
                    <a:lnTo>
                      <a:pt x="245" y="50"/>
                    </a:lnTo>
                    <a:lnTo>
                      <a:pt x="245" y="50"/>
                    </a:lnTo>
                    <a:lnTo>
                      <a:pt x="245" y="56"/>
                    </a:lnTo>
                    <a:lnTo>
                      <a:pt x="245" y="56"/>
                    </a:lnTo>
                    <a:lnTo>
                      <a:pt x="239" y="56"/>
                    </a:lnTo>
                    <a:lnTo>
                      <a:pt x="239" y="56"/>
                    </a:lnTo>
                    <a:lnTo>
                      <a:pt x="239" y="56"/>
                    </a:lnTo>
                    <a:lnTo>
                      <a:pt x="239" y="56"/>
                    </a:lnTo>
                    <a:lnTo>
                      <a:pt x="232" y="56"/>
                    </a:lnTo>
                    <a:lnTo>
                      <a:pt x="232" y="56"/>
                    </a:lnTo>
                    <a:lnTo>
                      <a:pt x="232" y="56"/>
                    </a:lnTo>
                    <a:lnTo>
                      <a:pt x="232" y="56"/>
                    </a:lnTo>
                    <a:lnTo>
                      <a:pt x="232" y="56"/>
                    </a:lnTo>
                    <a:lnTo>
                      <a:pt x="226" y="56"/>
                    </a:lnTo>
                    <a:lnTo>
                      <a:pt x="226" y="56"/>
                    </a:lnTo>
                    <a:lnTo>
                      <a:pt x="226" y="56"/>
                    </a:lnTo>
                    <a:lnTo>
                      <a:pt x="226" y="56"/>
                    </a:lnTo>
                    <a:lnTo>
                      <a:pt x="226" y="56"/>
                    </a:lnTo>
                    <a:lnTo>
                      <a:pt x="220" y="63"/>
                    </a:lnTo>
                    <a:lnTo>
                      <a:pt x="220" y="63"/>
                    </a:lnTo>
                    <a:lnTo>
                      <a:pt x="220" y="63"/>
                    </a:lnTo>
                    <a:lnTo>
                      <a:pt x="214" y="63"/>
                    </a:lnTo>
                    <a:lnTo>
                      <a:pt x="214" y="63"/>
                    </a:lnTo>
                    <a:lnTo>
                      <a:pt x="214" y="69"/>
                    </a:lnTo>
                    <a:lnTo>
                      <a:pt x="214" y="69"/>
                    </a:lnTo>
                    <a:lnTo>
                      <a:pt x="214" y="69"/>
                    </a:lnTo>
                    <a:lnTo>
                      <a:pt x="214" y="69"/>
                    </a:lnTo>
                    <a:lnTo>
                      <a:pt x="214" y="69"/>
                    </a:lnTo>
                    <a:lnTo>
                      <a:pt x="207" y="69"/>
                    </a:lnTo>
                    <a:lnTo>
                      <a:pt x="207" y="69"/>
                    </a:lnTo>
                    <a:lnTo>
                      <a:pt x="207" y="69"/>
                    </a:lnTo>
                    <a:lnTo>
                      <a:pt x="207" y="69"/>
                    </a:lnTo>
                    <a:lnTo>
                      <a:pt x="207" y="69"/>
                    </a:lnTo>
                    <a:lnTo>
                      <a:pt x="207" y="69"/>
                    </a:lnTo>
                    <a:lnTo>
                      <a:pt x="201" y="69"/>
                    </a:lnTo>
                    <a:lnTo>
                      <a:pt x="201" y="75"/>
                    </a:lnTo>
                    <a:lnTo>
                      <a:pt x="201" y="75"/>
                    </a:lnTo>
                    <a:lnTo>
                      <a:pt x="201" y="75"/>
                    </a:lnTo>
                    <a:lnTo>
                      <a:pt x="201" y="82"/>
                    </a:lnTo>
                    <a:lnTo>
                      <a:pt x="201" y="82"/>
                    </a:lnTo>
                    <a:lnTo>
                      <a:pt x="201" y="88"/>
                    </a:lnTo>
                    <a:lnTo>
                      <a:pt x="201" y="88"/>
                    </a:lnTo>
                    <a:lnTo>
                      <a:pt x="201" y="88"/>
                    </a:lnTo>
                    <a:lnTo>
                      <a:pt x="195" y="94"/>
                    </a:lnTo>
                    <a:lnTo>
                      <a:pt x="195" y="94"/>
                    </a:lnTo>
                    <a:lnTo>
                      <a:pt x="195" y="94"/>
                    </a:lnTo>
                    <a:lnTo>
                      <a:pt x="195" y="100"/>
                    </a:lnTo>
                    <a:lnTo>
                      <a:pt x="195" y="100"/>
                    </a:lnTo>
                    <a:lnTo>
                      <a:pt x="195" y="100"/>
                    </a:lnTo>
                    <a:lnTo>
                      <a:pt x="195" y="100"/>
                    </a:lnTo>
                    <a:lnTo>
                      <a:pt x="188" y="100"/>
                    </a:lnTo>
                    <a:lnTo>
                      <a:pt x="188" y="100"/>
                    </a:lnTo>
                    <a:lnTo>
                      <a:pt x="188" y="107"/>
                    </a:lnTo>
                    <a:lnTo>
                      <a:pt x="188" y="107"/>
                    </a:lnTo>
                    <a:lnTo>
                      <a:pt x="188" y="107"/>
                    </a:lnTo>
                    <a:lnTo>
                      <a:pt x="188" y="107"/>
                    </a:lnTo>
                    <a:lnTo>
                      <a:pt x="188" y="113"/>
                    </a:lnTo>
                    <a:lnTo>
                      <a:pt x="188" y="119"/>
                    </a:lnTo>
                    <a:lnTo>
                      <a:pt x="188" y="119"/>
                    </a:lnTo>
                    <a:lnTo>
                      <a:pt x="188" y="119"/>
                    </a:lnTo>
                    <a:lnTo>
                      <a:pt x="188" y="119"/>
                    </a:lnTo>
                    <a:lnTo>
                      <a:pt x="182" y="126"/>
                    </a:lnTo>
                    <a:lnTo>
                      <a:pt x="182" y="126"/>
                    </a:lnTo>
                    <a:lnTo>
                      <a:pt x="182" y="126"/>
                    </a:lnTo>
                    <a:lnTo>
                      <a:pt x="182" y="126"/>
                    </a:lnTo>
                    <a:lnTo>
                      <a:pt x="182" y="126"/>
                    </a:lnTo>
                    <a:lnTo>
                      <a:pt x="182" y="126"/>
                    </a:lnTo>
                    <a:lnTo>
                      <a:pt x="176" y="126"/>
                    </a:lnTo>
                    <a:lnTo>
                      <a:pt x="176" y="126"/>
                    </a:lnTo>
                    <a:lnTo>
                      <a:pt x="176" y="126"/>
                    </a:lnTo>
                    <a:lnTo>
                      <a:pt x="176" y="132"/>
                    </a:lnTo>
                    <a:lnTo>
                      <a:pt x="176" y="132"/>
                    </a:lnTo>
                    <a:lnTo>
                      <a:pt x="176" y="138"/>
                    </a:lnTo>
                    <a:lnTo>
                      <a:pt x="170" y="138"/>
                    </a:lnTo>
                    <a:lnTo>
                      <a:pt x="170" y="138"/>
                    </a:lnTo>
                    <a:lnTo>
                      <a:pt x="170" y="138"/>
                    </a:lnTo>
                    <a:lnTo>
                      <a:pt x="170" y="138"/>
                    </a:lnTo>
                    <a:lnTo>
                      <a:pt x="163" y="138"/>
                    </a:lnTo>
                    <a:lnTo>
                      <a:pt x="163" y="138"/>
                    </a:lnTo>
                    <a:lnTo>
                      <a:pt x="163" y="138"/>
                    </a:lnTo>
                    <a:lnTo>
                      <a:pt x="157" y="138"/>
                    </a:lnTo>
                    <a:lnTo>
                      <a:pt x="157" y="144"/>
                    </a:lnTo>
                    <a:lnTo>
                      <a:pt x="157" y="144"/>
                    </a:lnTo>
                    <a:lnTo>
                      <a:pt x="157" y="144"/>
                    </a:lnTo>
                    <a:lnTo>
                      <a:pt x="157" y="144"/>
                    </a:lnTo>
                    <a:lnTo>
                      <a:pt x="157" y="151"/>
                    </a:lnTo>
                    <a:lnTo>
                      <a:pt x="157" y="151"/>
                    </a:lnTo>
                    <a:lnTo>
                      <a:pt x="157" y="151"/>
                    </a:lnTo>
                    <a:lnTo>
                      <a:pt x="151" y="151"/>
                    </a:lnTo>
                    <a:lnTo>
                      <a:pt x="151" y="151"/>
                    </a:lnTo>
                    <a:lnTo>
                      <a:pt x="151" y="157"/>
                    </a:lnTo>
                    <a:lnTo>
                      <a:pt x="151" y="157"/>
                    </a:lnTo>
                    <a:lnTo>
                      <a:pt x="151" y="157"/>
                    </a:lnTo>
                    <a:lnTo>
                      <a:pt x="151" y="163"/>
                    </a:lnTo>
                    <a:lnTo>
                      <a:pt x="151" y="163"/>
                    </a:lnTo>
                    <a:lnTo>
                      <a:pt x="151" y="163"/>
                    </a:lnTo>
                    <a:lnTo>
                      <a:pt x="144" y="170"/>
                    </a:lnTo>
                    <a:lnTo>
                      <a:pt x="144" y="176"/>
                    </a:lnTo>
                    <a:lnTo>
                      <a:pt x="144" y="176"/>
                    </a:lnTo>
                    <a:lnTo>
                      <a:pt x="144" y="176"/>
                    </a:lnTo>
                    <a:lnTo>
                      <a:pt x="144" y="176"/>
                    </a:lnTo>
                    <a:lnTo>
                      <a:pt x="144" y="176"/>
                    </a:lnTo>
                    <a:lnTo>
                      <a:pt x="144" y="176"/>
                    </a:lnTo>
                    <a:lnTo>
                      <a:pt x="138" y="182"/>
                    </a:lnTo>
                    <a:lnTo>
                      <a:pt x="138" y="182"/>
                    </a:lnTo>
                    <a:lnTo>
                      <a:pt x="138" y="182"/>
                    </a:lnTo>
                    <a:lnTo>
                      <a:pt x="138" y="188"/>
                    </a:lnTo>
                    <a:lnTo>
                      <a:pt x="132" y="188"/>
                    </a:lnTo>
                    <a:lnTo>
                      <a:pt x="125" y="188"/>
                    </a:lnTo>
                    <a:lnTo>
                      <a:pt x="125" y="195"/>
                    </a:lnTo>
                    <a:lnTo>
                      <a:pt x="125" y="195"/>
                    </a:lnTo>
                    <a:lnTo>
                      <a:pt x="125" y="195"/>
                    </a:lnTo>
                    <a:lnTo>
                      <a:pt x="125" y="201"/>
                    </a:lnTo>
                    <a:lnTo>
                      <a:pt x="125" y="201"/>
                    </a:lnTo>
                    <a:lnTo>
                      <a:pt x="119" y="201"/>
                    </a:lnTo>
                    <a:lnTo>
                      <a:pt x="119" y="201"/>
                    </a:lnTo>
                    <a:lnTo>
                      <a:pt x="119" y="207"/>
                    </a:lnTo>
                    <a:lnTo>
                      <a:pt x="119" y="207"/>
                    </a:lnTo>
                    <a:lnTo>
                      <a:pt x="119" y="207"/>
                    </a:lnTo>
                    <a:lnTo>
                      <a:pt x="119" y="214"/>
                    </a:lnTo>
                    <a:lnTo>
                      <a:pt x="119" y="214"/>
                    </a:lnTo>
                    <a:lnTo>
                      <a:pt x="113" y="214"/>
                    </a:lnTo>
                    <a:lnTo>
                      <a:pt x="113" y="220"/>
                    </a:lnTo>
                    <a:lnTo>
                      <a:pt x="113" y="220"/>
                    </a:lnTo>
                    <a:lnTo>
                      <a:pt x="113" y="220"/>
                    </a:lnTo>
                    <a:lnTo>
                      <a:pt x="113" y="220"/>
                    </a:lnTo>
                    <a:lnTo>
                      <a:pt x="113" y="226"/>
                    </a:lnTo>
                    <a:lnTo>
                      <a:pt x="107" y="226"/>
                    </a:lnTo>
                    <a:lnTo>
                      <a:pt x="107" y="226"/>
                    </a:lnTo>
                    <a:lnTo>
                      <a:pt x="107" y="226"/>
                    </a:lnTo>
                    <a:lnTo>
                      <a:pt x="107" y="226"/>
                    </a:lnTo>
                    <a:lnTo>
                      <a:pt x="107" y="226"/>
                    </a:lnTo>
                    <a:lnTo>
                      <a:pt x="107" y="226"/>
                    </a:lnTo>
                    <a:lnTo>
                      <a:pt x="107" y="226"/>
                    </a:lnTo>
                    <a:lnTo>
                      <a:pt x="113" y="226"/>
                    </a:lnTo>
                    <a:lnTo>
                      <a:pt x="113" y="226"/>
                    </a:lnTo>
                    <a:lnTo>
                      <a:pt x="113" y="233"/>
                    </a:lnTo>
                    <a:lnTo>
                      <a:pt x="113" y="233"/>
                    </a:lnTo>
                    <a:lnTo>
                      <a:pt x="113" y="233"/>
                    </a:lnTo>
                    <a:lnTo>
                      <a:pt x="113" y="233"/>
                    </a:lnTo>
                    <a:lnTo>
                      <a:pt x="113" y="233"/>
                    </a:lnTo>
                    <a:lnTo>
                      <a:pt x="113" y="239"/>
                    </a:lnTo>
                    <a:lnTo>
                      <a:pt x="113" y="239"/>
                    </a:lnTo>
                    <a:lnTo>
                      <a:pt x="113" y="239"/>
                    </a:lnTo>
                    <a:lnTo>
                      <a:pt x="113" y="239"/>
                    </a:lnTo>
                    <a:lnTo>
                      <a:pt x="113" y="239"/>
                    </a:lnTo>
                    <a:lnTo>
                      <a:pt x="113" y="239"/>
                    </a:lnTo>
                    <a:lnTo>
                      <a:pt x="119" y="239"/>
                    </a:lnTo>
                    <a:lnTo>
                      <a:pt x="119" y="239"/>
                    </a:lnTo>
                    <a:lnTo>
                      <a:pt x="119" y="239"/>
                    </a:lnTo>
                    <a:lnTo>
                      <a:pt x="113" y="239"/>
                    </a:lnTo>
                    <a:lnTo>
                      <a:pt x="113" y="239"/>
                    </a:lnTo>
                    <a:lnTo>
                      <a:pt x="113" y="239"/>
                    </a:lnTo>
                    <a:lnTo>
                      <a:pt x="113" y="245"/>
                    </a:lnTo>
                    <a:lnTo>
                      <a:pt x="113" y="245"/>
                    </a:lnTo>
                    <a:lnTo>
                      <a:pt x="113" y="245"/>
                    </a:lnTo>
                    <a:lnTo>
                      <a:pt x="113" y="245"/>
                    </a:lnTo>
                    <a:lnTo>
                      <a:pt x="113" y="245"/>
                    </a:lnTo>
                    <a:lnTo>
                      <a:pt x="113" y="251"/>
                    </a:lnTo>
                    <a:lnTo>
                      <a:pt x="113" y="251"/>
                    </a:lnTo>
                    <a:lnTo>
                      <a:pt x="113" y="251"/>
                    </a:lnTo>
                    <a:lnTo>
                      <a:pt x="113" y="251"/>
                    </a:lnTo>
                    <a:lnTo>
                      <a:pt x="113" y="251"/>
                    </a:lnTo>
                    <a:lnTo>
                      <a:pt x="113" y="258"/>
                    </a:lnTo>
                    <a:lnTo>
                      <a:pt x="113" y="258"/>
                    </a:lnTo>
                    <a:lnTo>
                      <a:pt x="113" y="258"/>
                    </a:lnTo>
                    <a:lnTo>
                      <a:pt x="113" y="264"/>
                    </a:lnTo>
                    <a:lnTo>
                      <a:pt x="113" y="264"/>
                    </a:lnTo>
                    <a:lnTo>
                      <a:pt x="113" y="264"/>
                    </a:lnTo>
                    <a:lnTo>
                      <a:pt x="113" y="264"/>
                    </a:lnTo>
                    <a:lnTo>
                      <a:pt x="107" y="270"/>
                    </a:lnTo>
                    <a:lnTo>
                      <a:pt x="107" y="270"/>
                    </a:lnTo>
                    <a:lnTo>
                      <a:pt x="107" y="270"/>
                    </a:lnTo>
                    <a:lnTo>
                      <a:pt x="107" y="270"/>
                    </a:lnTo>
                    <a:lnTo>
                      <a:pt x="107" y="270"/>
                    </a:lnTo>
                    <a:lnTo>
                      <a:pt x="107" y="277"/>
                    </a:lnTo>
                    <a:lnTo>
                      <a:pt x="107" y="277"/>
                    </a:lnTo>
                    <a:lnTo>
                      <a:pt x="107" y="277"/>
                    </a:lnTo>
                    <a:lnTo>
                      <a:pt x="107" y="277"/>
                    </a:lnTo>
                    <a:lnTo>
                      <a:pt x="107" y="277"/>
                    </a:lnTo>
                    <a:lnTo>
                      <a:pt x="107" y="277"/>
                    </a:lnTo>
                    <a:lnTo>
                      <a:pt x="107" y="277"/>
                    </a:lnTo>
                    <a:lnTo>
                      <a:pt x="107" y="277"/>
                    </a:lnTo>
                    <a:lnTo>
                      <a:pt x="113" y="277"/>
                    </a:lnTo>
                    <a:lnTo>
                      <a:pt x="113" y="277"/>
                    </a:lnTo>
                    <a:lnTo>
                      <a:pt x="107" y="277"/>
                    </a:lnTo>
                    <a:lnTo>
                      <a:pt x="107" y="277"/>
                    </a:lnTo>
                    <a:lnTo>
                      <a:pt x="113" y="270"/>
                    </a:lnTo>
                    <a:lnTo>
                      <a:pt x="113" y="270"/>
                    </a:lnTo>
                    <a:lnTo>
                      <a:pt x="113" y="270"/>
                    </a:lnTo>
                    <a:lnTo>
                      <a:pt x="113" y="270"/>
                    </a:lnTo>
                    <a:lnTo>
                      <a:pt x="113" y="270"/>
                    </a:lnTo>
                    <a:lnTo>
                      <a:pt x="113" y="270"/>
                    </a:lnTo>
                    <a:lnTo>
                      <a:pt x="113" y="270"/>
                    </a:lnTo>
                    <a:lnTo>
                      <a:pt x="113" y="277"/>
                    </a:lnTo>
                    <a:lnTo>
                      <a:pt x="113" y="277"/>
                    </a:lnTo>
                    <a:lnTo>
                      <a:pt x="113" y="277"/>
                    </a:lnTo>
                    <a:lnTo>
                      <a:pt x="113" y="277"/>
                    </a:lnTo>
                    <a:lnTo>
                      <a:pt x="113" y="277"/>
                    </a:lnTo>
                    <a:lnTo>
                      <a:pt x="113" y="277"/>
                    </a:lnTo>
                    <a:lnTo>
                      <a:pt x="113" y="277"/>
                    </a:lnTo>
                    <a:lnTo>
                      <a:pt x="113" y="277"/>
                    </a:lnTo>
                    <a:lnTo>
                      <a:pt x="119" y="277"/>
                    </a:lnTo>
                    <a:lnTo>
                      <a:pt x="119" y="277"/>
                    </a:lnTo>
                    <a:lnTo>
                      <a:pt x="119" y="277"/>
                    </a:lnTo>
                    <a:lnTo>
                      <a:pt x="119" y="277"/>
                    </a:lnTo>
                    <a:lnTo>
                      <a:pt x="119" y="277"/>
                    </a:lnTo>
                    <a:lnTo>
                      <a:pt x="119" y="277"/>
                    </a:lnTo>
                    <a:lnTo>
                      <a:pt x="119" y="277"/>
                    </a:lnTo>
                    <a:lnTo>
                      <a:pt x="119" y="277"/>
                    </a:lnTo>
                    <a:lnTo>
                      <a:pt x="125" y="277"/>
                    </a:lnTo>
                    <a:lnTo>
                      <a:pt x="125" y="277"/>
                    </a:lnTo>
                    <a:lnTo>
                      <a:pt x="125" y="277"/>
                    </a:lnTo>
                    <a:lnTo>
                      <a:pt x="125" y="283"/>
                    </a:lnTo>
                    <a:lnTo>
                      <a:pt x="125" y="283"/>
                    </a:lnTo>
                    <a:lnTo>
                      <a:pt x="125" y="283"/>
                    </a:lnTo>
                    <a:lnTo>
                      <a:pt x="125" y="283"/>
                    </a:lnTo>
                    <a:lnTo>
                      <a:pt x="125" y="283"/>
                    </a:lnTo>
                    <a:lnTo>
                      <a:pt x="125" y="283"/>
                    </a:lnTo>
                    <a:lnTo>
                      <a:pt x="125" y="283"/>
                    </a:lnTo>
                    <a:lnTo>
                      <a:pt x="119" y="283"/>
                    </a:lnTo>
                    <a:lnTo>
                      <a:pt x="119" y="283"/>
                    </a:lnTo>
                    <a:lnTo>
                      <a:pt x="119" y="283"/>
                    </a:lnTo>
                    <a:lnTo>
                      <a:pt x="119" y="277"/>
                    </a:lnTo>
                    <a:lnTo>
                      <a:pt x="119" y="277"/>
                    </a:lnTo>
                    <a:lnTo>
                      <a:pt x="119" y="277"/>
                    </a:lnTo>
                    <a:lnTo>
                      <a:pt x="119" y="277"/>
                    </a:lnTo>
                    <a:lnTo>
                      <a:pt x="119" y="277"/>
                    </a:lnTo>
                    <a:lnTo>
                      <a:pt x="119" y="277"/>
                    </a:lnTo>
                    <a:lnTo>
                      <a:pt x="119" y="277"/>
                    </a:lnTo>
                    <a:lnTo>
                      <a:pt x="119" y="283"/>
                    </a:lnTo>
                    <a:lnTo>
                      <a:pt x="119" y="283"/>
                    </a:lnTo>
                    <a:lnTo>
                      <a:pt x="119" y="283"/>
                    </a:lnTo>
                    <a:lnTo>
                      <a:pt x="113" y="283"/>
                    </a:lnTo>
                    <a:lnTo>
                      <a:pt x="113" y="283"/>
                    </a:lnTo>
                    <a:lnTo>
                      <a:pt x="119" y="283"/>
                    </a:lnTo>
                    <a:lnTo>
                      <a:pt x="119" y="283"/>
                    </a:lnTo>
                    <a:lnTo>
                      <a:pt x="119" y="283"/>
                    </a:lnTo>
                    <a:lnTo>
                      <a:pt x="113" y="283"/>
                    </a:lnTo>
                    <a:lnTo>
                      <a:pt x="113" y="283"/>
                    </a:lnTo>
                    <a:lnTo>
                      <a:pt x="113" y="283"/>
                    </a:lnTo>
                    <a:lnTo>
                      <a:pt x="113" y="283"/>
                    </a:lnTo>
                    <a:lnTo>
                      <a:pt x="113" y="283"/>
                    </a:lnTo>
                    <a:lnTo>
                      <a:pt x="113" y="283"/>
                    </a:lnTo>
                    <a:lnTo>
                      <a:pt x="113" y="283"/>
                    </a:lnTo>
                    <a:lnTo>
                      <a:pt x="113" y="283"/>
                    </a:lnTo>
                    <a:lnTo>
                      <a:pt x="113" y="283"/>
                    </a:lnTo>
                    <a:lnTo>
                      <a:pt x="107" y="283"/>
                    </a:lnTo>
                    <a:lnTo>
                      <a:pt x="107" y="283"/>
                    </a:lnTo>
                    <a:lnTo>
                      <a:pt x="107" y="283"/>
                    </a:lnTo>
                    <a:lnTo>
                      <a:pt x="107" y="283"/>
                    </a:lnTo>
                    <a:lnTo>
                      <a:pt x="107" y="283"/>
                    </a:lnTo>
                    <a:lnTo>
                      <a:pt x="107" y="283"/>
                    </a:lnTo>
                    <a:lnTo>
                      <a:pt x="107" y="283"/>
                    </a:lnTo>
                    <a:lnTo>
                      <a:pt x="107" y="283"/>
                    </a:lnTo>
                    <a:lnTo>
                      <a:pt x="107" y="283"/>
                    </a:lnTo>
                    <a:lnTo>
                      <a:pt x="107" y="283"/>
                    </a:lnTo>
                    <a:lnTo>
                      <a:pt x="107" y="283"/>
                    </a:lnTo>
                    <a:lnTo>
                      <a:pt x="100" y="277"/>
                    </a:lnTo>
                    <a:lnTo>
                      <a:pt x="100" y="277"/>
                    </a:lnTo>
                    <a:lnTo>
                      <a:pt x="100" y="277"/>
                    </a:lnTo>
                    <a:lnTo>
                      <a:pt x="100" y="277"/>
                    </a:lnTo>
                    <a:lnTo>
                      <a:pt x="100" y="277"/>
                    </a:lnTo>
                    <a:lnTo>
                      <a:pt x="100" y="277"/>
                    </a:lnTo>
                    <a:lnTo>
                      <a:pt x="100" y="277"/>
                    </a:lnTo>
                    <a:lnTo>
                      <a:pt x="100" y="277"/>
                    </a:lnTo>
                    <a:lnTo>
                      <a:pt x="100" y="277"/>
                    </a:lnTo>
                    <a:lnTo>
                      <a:pt x="100" y="270"/>
                    </a:lnTo>
                    <a:lnTo>
                      <a:pt x="100" y="277"/>
                    </a:lnTo>
                    <a:lnTo>
                      <a:pt x="100" y="277"/>
                    </a:lnTo>
                    <a:lnTo>
                      <a:pt x="107" y="277"/>
                    </a:lnTo>
                    <a:lnTo>
                      <a:pt x="107" y="270"/>
                    </a:lnTo>
                    <a:lnTo>
                      <a:pt x="107" y="270"/>
                    </a:lnTo>
                    <a:lnTo>
                      <a:pt x="107" y="270"/>
                    </a:lnTo>
                    <a:lnTo>
                      <a:pt x="107" y="270"/>
                    </a:lnTo>
                    <a:lnTo>
                      <a:pt x="107" y="270"/>
                    </a:lnTo>
                    <a:lnTo>
                      <a:pt x="100" y="270"/>
                    </a:lnTo>
                    <a:lnTo>
                      <a:pt x="100" y="270"/>
                    </a:lnTo>
                    <a:lnTo>
                      <a:pt x="100" y="270"/>
                    </a:lnTo>
                    <a:lnTo>
                      <a:pt x="100" y="270"/>
                    </a:lnTo>
                    <a:lnTo>
                      <a:pt x="100" y="270"/>
                    </a:lnTo>
                    <a:lnTo>
                      <a:pt x="100" y="270"/>
                    </a:lnTo>
                    <a:lnTo>
                      <a:pt x="94" y="270"/>
                    </a:lnTo>
                    <a:lnTo>
                      <a:pt x="94" y="270"/>
                    </a:lnTo>
                    <a:lnTo>
                      <a:pt x="94" y="270"/>
                    </a:lnTo>
                    <a:lnTo>
                      <a:pt x="94" y="277"/>
                    </a:lnTo>
                    <a:lnTo>
                      <a:pt x="94" y="277"/>
                    </a:lnTo>
                    <a:lnTo>
                      <a:pt x="88" y="277"/>
                    </a:lnTo>
                    <a:lnTo>
                      <a:pt x="88" y="270"/>
                    </a:lnTo>
                    <a:lnTo>
                      <a:pt x="88" y="270"/>
                    </a:lnTo>
                    <a:lnTo>
                      <a:pt x="88" y="270"/>
                    </a:lnTo>
                    <a:lnTo>
                      <a:pt x="88" y="270"/>
                    </a:lnTo>
                    <a:lnTo>
                      <a:pt x="81" y="270"/>
                    </a:lnTo>
                    <a:lnTo>
                      <a:pt x="81" y="270"/>
                    </a:lnTo>
                    <a:lnTo>
                      <a:pt x="81" y="270"/>
                    </a:lnTo>
                    <a:lnTo>
                      <a:pt x="81" y="270"/>
                    </a:lnTo>
                    <a:lnTo>
                      <a:pt x="81" y="270"/>
                    </a:lnTo>
                    <a:lnTo>
                      <a:pt x="81" y="270"/>
                    </a:lnTo>
                    <a:lnTo>
                      <a:pt x="81" y="270"/>
                    </a:lnTo>
                    <a:lnTo>
                      <a:pt x="81" y="270"/>
                    </a:lnTo>
                    <a:lnTo>
                      <a:pt x="81" y="270"/>
                    </a:lnTo>
                    <a:lnTo>
                      <a:pt x="81" y="264"/>
                    </a:lnTo>
                    <a:lnTo>
                      <a:pt x="81" y="264"/>
                    </a:lnTo>
                    <a:lnTo>
                      <a:pt x="81" y="258"/>
                    </a:lnTo>
                    <a:lnTo>
                      <a:pt x="81" y="258"/>
                    </a:lnTo>
                    <a:lnTo>
                      <a:pt x="81" y="258"/>
                    </a:lnTo>
                    <a:lnTo>
                      <a:pt x="81" y="251"/>
                    </a:lnTo>
                    <a:lnTo>
                      <a:pt x="81" y="251"/>
                    </a:lnTo>
                    <a:lnTo>
                      <a:pt x="81" y="245"/>
                    </a:lnTo>
                    <a:lnTo>
                      <a:pt x="88" y="245"/>
                    </a:lnTo>
                    <a:lnTo>
                      <a:pt x="88" y="245"/>
                    </a:lnTo>
                    <a:lnTo>
                      <a:pt x="88" y="245"/>
                    </a:lnTo>
                    <a:lnTo>
                      <a:pt x="94" y="245"/>
                    </a:lnTo>
                    <a:lnTo>
                      <a:pt x="94" y="251"/>
                    </a:lnTo>
                    <a:lnTo>
                      <a:pt x="100" y="251"/>
                    </a:lnTo>
                    <a:lnTo>
                      <a:pt x="100" y="251"/>
                    </a:lnTo>
                    <a:lnTo>
                      <a:pt x="107" y="251"/>
                    </a:lnTo>
                    <a:lnTo>
                      <a:pt x="107" y="251"/>
                    </a:lnTo>
                    <a:lnTo>
                      <a:pt x="107" y="251"/>
                    </a:lnTo>
                    <a:lnTo>
                      <a:pt x="107" y="251"/>
                    </a:lnTo>
                    <a:lnTo>
                      <a:pt x="107" y="245"/>
                    </a:lnTo>
                    <a:lnTo>
                      <a:pt x="107" y="245"/>
                    </a:lnTo>
                    <a:lnTo>
                      <a:pt x="107" y="245"/>
                    </a:lnTo>
                    <a:lnTo>
                      <a:pt x="107" y="245"/>
                    </a:lnTo>
                    <a:lnTo>
                      <a:pt x="107" y="245"/>
                    </a:lnTo>
                    <a:lnTo>
                      <a:pt x="107" y="239"/>
                    </a:lnTo>
                    <a:lnTo>
                      <a:pt x="107" y="239"/>
                    </a:lnTo>
                    <a:lnTo>
                      <a:pt x="107" y="239"/>
                    </a:lnTo>
                    <a:lnTo>
                      <a:pt x="107" y="239"/>
                    </a:lnTo>
                    <a:lnTo>
                      <a:pt x="107" y="233"/>
                    </a:lnTo>
                    <a:lnTo>
                      <a:pt x="107" y="233"/>
                    </a:lnTo>
                    <a:lnTo>
                      <a:pt x="107" y="233"/>
                    </a:lnTo>
                    <a:lnTo>
                      <a:pt x="107" y="233"/>
                    </a:lnTo>
                    <a:lnTo>
                      <a:pt x="107" y="233"/>
                    </a:lnTo>
                    <a:lnTo>
                      <a:pt x="107" y="233"/>
                    </a:lnTo>
                    <a:lnTo>
                      <a:pt x="107" y="233"/>
                    </a:lnTo>
                    <a:lnTo>
                      <a:pt x="107" y="233"/>
                    </a:lnTo>
                    <a:lnTo>
                      <a:pt x="107" y="233"/>
                    </a:lnTo>
                    <a:lnTo>
                      <a:pt x="107" y="233"/>
                    </a:lnTo>
                    <a:lnTo>
                      <a:pt x="107" y="226"/>
                    </a:lnTo>
                    <a:lnTo>
                      <a:pt x="107" y="226"/>
                    </a:lnTo>
                    <a:lnTo>
                      <a:pt x="107" y="226"/>
                    </a:lnTo>
                    <a:lnTo>
                      <a:pt x="107" y="233"/>
                    </a:lnTo>
                    <a:lnTo>
                      <a:pt x="100" y="233"/>
                    </a:lnTo>
                    <a:lnTo>
                      <a:pt x="94" y="239"/>
                    </a:lnTo>
                    <a:lnTo>
                      <a:pt x="94" y="239"/>
                    </a:lnTo>
                    <a:lnTo>
                      <a:pt x="94" y="239"/>
                    </a:lnTo>
                    <a:lnTo>
                      <a:pt x="88" y="239"/>
                    </a:lnTo>
                    <a:lnTo>
                      <a:pt x="81" y="239"/>
                    </a:lnTo>
                    <a:lnTo>
                      <a:pt x="81" y="239"/>
                    </a:lnTo>
                    <a:lnTo>
                      <a:pt x="75" y="239"/>
                    </a:lnTo>
                    <a:lnTo>
                      <a:pt x="69" y="233"/>
                    </a:lnTo>
                    <a:lnTo>
                      <a:pt x="63" y="226"/>
                    </a:lnTo>
                    <a:lnTo>
                      <a:pt x="56" y="226"/>
                    </a:lnTo>
                    <a:lnTo>
                      <a:pt x="56" y="226"/>
                    </a:lnTo>
                    <a:lnTo>
                      <a:pt x="50" y="226"/>
                    </a:lnTo>
                    <a:lnTo>
                      <a:pt x="50" y="226"/>
                    </a:lnTo>
                    <a:lnTo>
                      <a:pt x="50" y="226"/>
                    </a:lnTo>
                    <a:lnTo>
                      <a:pt x="50" y="226"/>
                    </a:lnTo>
                    <a:lnTo>
                      <a:pt x="44" y="226"/>
                    </a:lnTo>
                    <a:lnTo>
                      <a:pt x="37" y="226"/>
                    </a:lnTo>
                    <a:lnTo>
                      <a:pt x="37" y="226"/>
                    </a:lnTo>
                    <a:lnTo>
                      <a:pt x="31" y="226"/>
                    </a:lnTo>
                    <a:lnTo>
                      <a:pt x="31" y="226"/>
                    </a:lnTo>
                    <a:lnTo>
                      <a:pt x="31" y="226"/>
                    </a:lnTo>
                    <a:lnTo>
                      <a:pt x="25" y="233"/>
                    </a:lnTo>
                    <a:lnTo>
                      <a:pt x="25" y="226"/>
                    </a:lnTo>
                    <a:lnTo>
                      <a:pt x="19" y="226"/>
                    </a:lnTo>
                    <a:lnTo>
                      <a:pt x="19" y="233"/>
                    </a:lnTo>
                    <a:lnTo>
                      <a:pt x="12" y="233"/>
                    </a:lnTo>
                    <a:lnTo>
                      <a:pt x="12" y="226"/>
                    </a:lnTo>
                    <a:lnTo>
                      <a:pt x="12" y="226"/>
                    </a:lnTo>
                    <a:lnTo>
                      <a:pt x="12" y="233"/>
                    </a:lnTo>
                    <a:lnTo>
                      <a:pt x="6" y="233"/>
                    </a:lnTo>
                    <a:lnTo>
                      <a:pt x="6" y="233"/>
                    </a:lnTo>
                    <a:lnTo>
                      <a:pt x="6" y="239"/>
                    </a:lnTo>
                    <a:lnTo>
                      <a:pt x="6" y="239"/>
                    </a:lnTo>
                    <a:lnTo>
                      <a:pt x="6" y="239"/>
                    </a:lnTo>
                    <a:lnTo>
                      <a:pt x="6" y="239"/>
                    </a:lnTo>
                    <a:lnTo>
                      <a:pt x="6" y="239"/>
                    </a:lnTo>
                    <a:lnTo>
                      <a:pt x="0" y="239"/>
                    </a:lnTo>
                    <a:lnTo>
                      <a:pt x="0" y="245"/>
                    </a:lnTo>
                    <a:lnTo>
                      <a:pt x="6" y="245"/>
                    </a:lnTo>
                    <a:lnTo>
                      <a:pt x="6" y="245"/>
                    </a:lnTo>
                    <a:lnTo>
                      <a:pt x="6" y="251"/>
                    </a:lnTo>
                    <a:lnTo>
                      <a:pt x="12" y="251"/>
                    </a:lnTo>
                    <a:lnTo>
                      <a:pt x="12" y="251"/>
                    </a:lnTo>
                    <a:lnTo>
                      <a:pt x="12" y="258"/>
                    </a:lnTo>
                    <a:lnTo>
                      <a:pt x="19" y="258"/>
                    </a:lnTo>
                    <a:lnTo>
                      <a:pt x="19" y="258"/>
                    </a:lnTo>
                    <a:lnTo>
                      <a:pt x="19" y="264"/>
                    </a:lnTo>
                    <a:lnTo>
                      <a:pt x="19" y="264"/>
                    </a:lnTo>
                    <a:lnTo>
                      <a:pt x="19" y="264"/>
                    </a:lnTo>
                    <a:lnTo>
                      <a:pt x="25" y="264"/>
                    </a:lnTo>
                    <a:lnTo>
                      <a:pt x="25" y="270"/>
                    </a:lnTo>
                    <a:lnTo>
                      <a:pt x="25" y="270"/>
                    </a:lnTo>
                    <a:lnTo>
                      <a:pt x="25" y="277"/>
                    </a:lnTo>
                    <a:lnTo>
                      <a:pt x="31" y="277"/>
                    </a:lnTo>
                    <a:lnTo>
                      <a:pt x="31" y="283"/>
                    </a:lnTo>
                    <a:lnTo>
                      <a:pt x="37" y="283"/>
                    </a:lnTo>
                    <a:lnTo>
                      <a:pt x="37" y="283"/>
                    </a:lnTo>
                    <a:lnTo>
                      <a:pt x="37" y="289"/>
                    </a:lnTo>
                    <a:lnTo>
                      <a:pt x="44" y="295"/>
                    </a:lnTo>
                    <a:lnTo>
                      <a:pt x="50" y="295"/>
                    </a:lnTo>
                    <a:lnTo>
                      <a:pt x="56" y="302"/>
                    </a:lnTo>
                    <a:lnTo>
                      <a:pt x="56" y="302"/>
                    </a:lnTo>
                    <a:lnTo>
                      <a:pt x="56" y="308"/>
                    </a:lnTo>
                    <a:lnTo>
                      <a:pt x="63" y="308"/>
                    </a:lnTo>
                    <a:lnTo>
                      <a:pt x="63" y="308"/>
                    </a:lnTo>
                    <a:lnTo>
                      <a:pt x="63" y="308"/>
                    </a:lnTo>
                    <a:lnTo>
                      <a:pt x="63" y="308"/>
                    </a:lnTo>
                    <a:lnTo>
                      <a:pt x="69" y="314"/>
                    </a:lnTo>
                    <a:lnTo>
                      <a:pt x="69" y="314"/>
                    </a:lnTo>
                    <a:lnTo>
                      <a:pt x="75" y="314"/>
                    </a:lnTo>
                    <a:lnTo>
                      <a:pt x="81" y="321"/>
                    </a:lnTo>
                    <a:lnTo>
                      <a:pt x="81" y="321"/>
                    </a:lnTo>
                    <a:lnTo>
                      <a:pt x="88" y="327"/>
                    </a:lnTo>
                    <a:lnTo>
                      <a:pt x="88" y="327"/>
                    </a:lnTo>
                    <a:lnTo>
                      <a:pt x="88" y="327"/>
                    </a:lnTo>
                    <a:lnTo>
                      <a:pt x="88" y="327"/>
                    </a:lnTo>
                    <a:lnTo>
                      <a:pt x="88" y="327"/>
                    </a:lnTo>
                    <a:lnTo>
                      <a:pt x="94" y="327"/>
                    </a:lnTo>
                    <a:lnTo>
                      <a:pt x="94" y="327"/>
                    </a:lnTo>
                    <a:lnTo>
                      <a:pt x="94" y="333"/>
                    </a:lnTo>
                    <a:lnTo>
                      <a:pt x="94" y="333"/>
                    </a:lnTo>
                    <a:lnTo>
                      <a:pt x="94" y="333"/>
                    </a:lnTo>
                    <a:lnTo>
                      <a:pt x="100" y="333"/>
                    </a:lnTo>
                    <a:lnTo>
                      <a:pt x="107" y="327"/>
                    </a:lnTo>
                    <a:lnTo>
                      <a:pt x="107" y="327"/>
                    </a:lnTo>
                    <a:lnTo>
                      <a:pt x="107" y="321"/>
                    </a:lnTo>
                    <a:lnTo>
                      <a:pt x="107" y="321"/>
                    </a:lnTo>
                    <a:lnTo>
                      <a:pt x="113" y="314"/>
                    </a:lnTo>
                    <a:lnTo>
                      <a:pt x="113" y="314"/>
                    </a:lnTo>
                    <a:lnTo>
                      <a:pt x="113" y="314"/>
                    </a:lnTo>
                    <a:lnTo>
                      <a:pt x="113" y="314"/>
                    </a:lnTo>
                    <a:lnTo>
                      <a:pt x="107" y="314"/>
                    </a:lnTo>
                    <a:lnTo>
                      <a:pt x="107" y="314"/>
                    </a:lnTo>
                    <a:lnTo>
                      <a:pt x="107" y="308"/>
                    </a:lnTo>
                    <a:lnTo>
                      <a:pt x="107" y="308"/>
                    </a:lnTo>
                    <a:lnTo>
                      <a:pt x="107" y="308"/>
                    </a:lnTo>
                    <a:lnTo>
                      <a:pt x="113" y="302"/>
                    </a:lnTo>
                    <a:lnTo>
                      <a:pt x="113" y="302"/>
                    </a:lnTo>
                    <a:lnTo>
                      <a:pt x="113" y="302"/>
                    </a:lnTo>
                    <a:lnTo>
                      <a:pt x="113" y="295"/>
                    </a:lnTo>
                    <a:lnTo>
                      <a:pt x="113" y="295"/>
                    </a:lnTo>
                    <a:lnTo>
                      <a:pt x="113" y="295"/>
                    </a:lnTo>
                    <a:lnTo>
                      <a:pt x="113" y="295"/>
                    </a:lnTo>
                    <a:lnTo>
                      <a:pt x="119" y="295"/>
                    </a:lnTo>
                    <a:lnTo>
                      <a:pt x="119" y="289"/>
                    </a:lnTo>
                    <a:lnTo>
                      <a:pt x="119" y="289"/>
                    </a:lnTo>
                    <a:lnTo>
                      <a:pt x="125" y="289"/>
                    </a:lnTo>
                    <a:lnTo>
                      <a:pt x="125" y="283"/>
                    </a:lnTo>
                    <a:lnTo>
                      <a:pt x="132" y="283"/>
                    </a:lnTo>
                    <a:lnTo>
                      <a:pt x="132" y="283"/>
                    </a:lnTo>
                    <a:lnTo>
                      <a:pt x="132" y="283"/>
                    </a:lnTo>
                    <a:lnTo>
                      <a:pt x="138" y="283"/>
                    </a:lnTo>
                    <a:lnTo>
                      <a:pt x="138" y="277"/>
                    </a:lnTo>
                    <a:lnTo>
                      <a:pt x="138" y="277"/>
                    </a:lnTo>
                    <a:lnTo>
                      <a:pt x="138" y="277"/>
                    </a:lnTo>
                    <a:lnTo>
                      <a:pt x="138" y="277"/>
                    </a:lnTo>
                    <a:lnTo>
                      <a:pt x="144" y="270"/>
                    </a:lnTo>
                    <a:lnTo>
                      <a:pt x="151" y="264"/>
                    </a:lnTo>
                    <a:lnTo>
                      <a:pt x="157" y="264"/>
                    </a:lnTo>
                    <a:lnTo>
                      <a:pt x="163" y="258"/>
                    </a:lnTo>
                    <a:lnTo>
                      <a:pt x="170" y="258"/>
                    </a:lnTo>
                    <a:lnTo>
                      <a:pt x="170" y="258"/>
                    </a:lnTo>
                    <a:lnTo>
                      <a:pt x="170" y="258"/>
                    </a:lnTo>
                    <a:lnTo>
                      <a:pt x="176" y="258"/>
                    </a:lnTo>
                    <a:lnTo>
                      <a:pt x="182" y="251"/>
                    </a:lnTo>
                    <a:lnTo>
                      <a:pt x="182" y="251"/>
                    </a:lnTo>
                    <a:lnTo>
                      <a:pt x="182" y="251"/>
                    </a:lnTo>
                    <a:lnTo>
                      <a:pt x="188" y="251"/>
                    </a:lnTo>
                    <a:lnTo>
                      <a:pt x="195" y="251"/>
                    </a:lnTo>
                    <a:lnTo>
                      <a:pt x="201" y="251"/>
                    </a:lnTo>
                    <a:lnTo>
                      <a:pt x="207" y="251"/>
                    </a:lnTo>
                    <a:lnTo>
                      <a:pt x="207" y="245"/>
                    </a:lnTo>
                    <a:lnTo>
                      <a:pt x="214" y="245"/>
                    </a:lnTo>
                    <a:lnTo>
                      <a:pt x="214" y="245"/>
                    </a:lnTo>
                    <a:lnTo>
                      <a:pt x="220" y="245"/>
                    </a:lnTo>
                    <a:lnTo>
                      <a:pt x="220" y="245"/>
                    </a:lnTo>
                    <a:lnTo>
                      <a:pt x="232" y="245"/>
                    </a:lnTo>
                    <a:lnTo>
                      <a:pt x="232" y="245"/>
                    </a:lnTo>
                    <a:lnTo>
                      <a:pt x="239" y="245"/>
                    </a:lnTo>
                    <a:lnTo>
                      <a:pt x="239" y="245"/>
                    </a:lnTo>
                    <a:lnTo>
                      <a:pt x="245" y="245"/>
                    </a:lnTo>
                    <a:lnTo>
                      <a:pt x="251" y="245"/>
                    </a:lnTo>
                    <a:lnTo>
                      <a:pt x="251" y="245"/>
                    </a:lnTo>
                    <a:lnTo>
                      <a:pt x="258" y="245"/>
                    </a:lnTo>
                    <a:lnTo>
                      <a:pt x="264" y="245"/>
                    </a:lnTo>
                    <a:lnTo>
                      <a:pt x="270" y="239"/>
                    </a:lnTo>
                    <a:lnTo>
                      <a:pt x="276" y="239"/>
                    </a:lnTo>
                    <a:lnTo>
                      <a:pt x="276" y="239"/>
                    </a:lnTo>
                    <a:lnTo>
                      <a:pt x="283" y="239"/>
                    </a:lnTo>
                    <a:lnTo>
                      <a:pt x="283" y="245"/>
                    </a:lnTo>
                    <a:lnTo>
                      <a:pt x="346" y="239"/>
                    </a:lnTo>
                    <a:lnTo>
                      <a:pt x="346" y="239"/>
                    </a:lnTo>
                    <a:lnTo>
                      <a:pt x="509" y="239"/>
                    </a:lnTo>
                    <a:lnTo>
                      <a:pt x="515" y="239"/>
                    </a:lnTo>
                    <a:lnTo>
                      <a:pt x="515" y="239"/>
                    </a:lnTo>
                    <a:lnTo>
                      <a:pt x="522" y="239"/>
                    </a:lnTo>
                    <a:lnTo>
                      <a:pt x="528" y="239"/>
                    </a:lnTo>
                    <a:lnTo>
                      <a:pt x="528" y="233"/>
                    </a:lnTo>
                    <a:lnTo>
                      <a:pt x="528" y="233"/>
                    </a:lnTo>
                    <a:lnTo>
                      <a:pt x="528" y="233"/>
                    </a:lnTo>
                    <a:lnTo>
                      <a:pt x="534" y="233"/>
                    </a:lnTo>
                    <a:lnTo>
                      <a:pt x="541" y="233"/>
                    </a:lnTo>
                    <a:lnTo>
                      <a:pt x="541" y="233"/>
                    </a:lnTo>
                    <a:lnTo>
                      <a:pt x="547" y="233"/>
                    </a:lnTo>
                    <a:lnTo>
                      <a:pt x="547" y="233"/>
                    </a:lnTo>
                    <a:lnTo>
                      <a:pt x="553" y="233"/>
                    </a:lnTo>
                    <a:lnTo>
                      <a:pt x="559" y="239"/>
                    </a:lnTo>
                    <a:lnTo>
                      <a:pt x="559" y="233"/>
                    </a:lnTo>
                    <a:lnTo>
                      <a:pt x="559" y="233"/>
                    </a:lnTo>
                    <a:lnTo>
                      <a:pt x="566" y="233"/>
                    </a:lnTo>
                    <a:lnTo>
                      <a:pt x="566" y="239"/>
                    </a:lnTo>
                    <a:lnTo>
                      <a:pt x="566" y="239"/>
                    </a:lnTo>
                    <a:lnTo>
                      <a:pt x="566" y="239"/>
                    </a:lnTo>
                    <a:lnTo>
                      <a:pt x="572" y="233"/>
                    </a:lnTo>
                    <a:lnTo>
                      <a:pt x="572" y="233"/>
                    </a:lnTo>
                    <a:lnTo>
                      <a:pt x="572" y="233"/>
                    </a:lnTo>
                    <a:lnTo>
                      <a:pt x="578" y="233"/>
                    </a:lnTo>
                    <a:lnTo>
                      <a:pt x="578" y="233"/>
                    </a:lnTo>
                    <a:lnTo>
                      <a:pt x="578" y="226"/>
                    </a:lnTo>
                    <a:lnTo>
                      <a:pt x="578" y="226"/>
                    </a:lnTo>
                    <a:lnTo>
                      <a:pt x="578" y="226"/>
                    </a:lnTo>
                    <a:lnTo>
                      <a:pt x="578" y="220"/>
                    </a:lnTo>
                    <a:lnTo>
                      <a:pt x="578" y="220"/>
                    </a:lnTo>
                    <a:lnTo>
                      <a:pt x="578" y="214"/>
                    </a:lnTo>
                    <a:lnTo>
                      <a:pt x="578" y="207"/>
                    </a:lnTo>
                    <a:lnTo>
                      <a:pt x="578" y="201"/>
                    </a:lnTo>
                    <a:lnTo>
                      <a:pt x="578" y="201"/>
                    </a:lnTo>
                    <a:lnTo>
                      <a:pt x="578" y="195"/>
                    </a:lnTo>
                    <a:lnTo>
                      <a:pt x="578" y="188"/>
                    </a:lnTo>
                    <a:lnTo>
                      <a:pt x="578" y="182"/>
                    </a:lnTo>
                    <a:lnTo>
                      <a:pt x="578" y="182"/>
                    </a:lnTo>
                    <a:lnTo>
                      <a:pt x="578" y="170"/>
                    </a:lnTo>
                    <a:lnTo>
                      <a:pt x="578" y="170"/>
                    </a:lnTo>
                    <a:lnTo>
                      <a:pt x="578" y="163"/>
                    </a:lnTo>
                    <a:lnTo>
                      <a:pt x="578" y="163"/>
                    </a:lnTo>
                    <a:lnTo>
                      <a:pt x="578" y="157"/>
                    </a:lnTo>
                    <a:lnTo>
                      <a:pt x="578" y="157"/>
                    </a:lnTo>
                    <a:lnTo>
                      <a:pt x="578" y="157"/>
                    </a:lnTo>
                    <a:lnTo>
                      <a:pt x="578" y="151"/>
                    </a:lnTo>
                    <a:lnTo>
                      <a:pt x="578" y="151"/>
                    </a:lnTo>
                    <a:lnTo>
                      <a:pt x="578" y="144"/>
                    </a:lnTo>
                    <a:lnTo>
                      <a:pt x="578" y="144"/>
                    </a:lnTo>
                    <a:lnTo>
                      <a:pt x="578" y="144"/>
                    </a:lnTo>
                    <a:lnTo>
                      <a:pt x="578" y="138"/>
                    </a:lnTo>
                    <a:lnTo>
                      <a:pt x="578" y="132"/>
                    </a:lnTo>
                    <a:lnTo>
                      <a:pt x="578" y="126"/>
                    </a:lnTo>
                    <a:lnTo>
                      <a:pt x="578" y="126"/>
                    </a:lnTo>
                    <a:lnTo>
                      <a:pt x="578" y="119"/>
                    </a:lnTo>
                    <a:lnTo>
                      <a:pt x="578" y="119"/>
                    </a:lnTo>
                    <a:lnTo>
                      <a:pt x="578" y="113"/>
                    </a:lnTo>
                    <a:lnTo>
                      <a:pt x="578" y="107"/>
                    </a:lnTo>
                    <a:lnTo>
                      <a:pt x="578" y="107"/>
                    </a:lnTo>
                    <a:lnTo>
                      <a:pt x="578" y="100"/>
                    </a:lnTo>
                    <a:lnTo>
                      <a:pt x="578" y="100"/>
                    </a:lnTo>
                    <a:lnTo>
                      <a:pt x="578" y="94"/>
                    </a:lnTo>
                    <a:lnTo>
                      <a:pt x="578" y="94"/>
                    </a:lnTo>
                    <a:lnTo>
                      <a:pt x="578" y="94"/>
                    </a:lnTo>
                    <a:lnTo>
                      <a:pt x="572" y="94"/>
                    </a:lnTo>
                    <a:lnTo>
                      <a:pt x="572" y="94"/>
                    </a:lnTo>
                    <a:lnTo>
                      <a:pt x="572" y="88"/>
                    </a:lnTo>
                    <a:lnTo>
                      <a:pt x="572" y="88"/>
                    </a:lnTo>
                    <a:lnTo>
                      <a:pt x="566" y="94"/>
                    </a:lnTo>
                    <a:lnTo>
                      <a:pt x="559" y="94"/>
                    </a:lnTo>
                    <a:lnTo>
                      <a:pt x="559" y="94"/>
                    </a:lnTo>
                    <a:lnTo>
                      <a:pt x="553" y="94"/>
                    </a:lnTo>
                    <a:lnTo>
                      <a:pt x="553" y="94"/>
                    </a:lnTo>
                    <a:lnTo>
                      <a:pt x="553" y="100"/>
                    </a:lnTo>
                    <a:lnTo>
                      <a:pt x="547" y="100"/>
                    </a:lnTo>
                    <a:lnTo>
                      <a:pt x="547" y="100"/>
                    </a:lnTo>
                    <a:lnTo>
                      <a:pt x="547" y="107"/>
                    </a:lnTo>
                    <a:lnTo>
                      <a:pt x="547" y="107"/>
                    </a:lnTo>
                    <a:lnTo>
                      <a:pt x="541" y="107"/>
                    </a:lnTo>
                    <a:lnTo>
                      <a:pt x="541" y="107"/>
                    </a:lnTo>
                    <a:lnTo>
                      <a:pt x="541" y="113"/>
                    </a:lnTo>
                    <a:lnTo>
                      <a:pt x="541" y="113"/>
                    </a:lnTo>
                    <a:lnTo>
                      <a:pt x="541" y="113"/>
                    </a:lnTo>
                    <a:lnTo>
                      <a:pt x="541" y="119"/>
                    </a:lnTo>
                    <a:lnTo>
                      <a:pt x="541" y="126"/>
                    </a:lnTo>
                    <a:lnTo>
                      <a:pt x="541" y="126"/>
                    </a:lnTo>
                    <a:lnTo>
                      <a:pt x="541" y="126"/>
                    </a:lnTo>
                    <a:lnTo>
                      <a:pt x="541" y="132"/>
                    </a:lnTo>
                    <a:lnTo>
                      <a:pt x="541" y="138"/>
                    </a:lnTo>
                    <a:lnTo>
                      <a:pt x="541" y="138"/>
                    </a:lnTo>
                    <a:lnTo>
                      <a:pt x="547" y="138"/>
                    </a:lnTo>
                    <a:lnTo>
                      <a:pt x="547" y="138"/>
                    </a:lnTo>
                    <a:lnTo>
                      <a:pt x="547" y="138"/>
                    </a:lnTo>
                    <a:lnTo>
                      <a:pt x="547" y="132"/>
                    </a:lnTo>
                    <a:lnTo>
                      <a:pt x="547" y="132"/>
                    </a:lnTo>
                    <a:lnTo>
                      <a:pt x="547" y="132"/>
                    </a:lnTo>
                    <a:lnTo>
                      <a:pt x="547" y="132"/>
                    </a:lnTo>
                    <a:lnTo>
                      <a:pt x="541" y="126"/>
                    </a:lnTo>
                    <a:lnTo>
                      <a:pt x="541" y="126"/>
                    </a:lnTo>
                    <a:lnTo>
                      <a:pt x="541" y="126"/>
                    </a:lnTo>
                    <a:lnTo>
                      <a:pt x="541" y="119"/>
                    </a:lnTo>
                    <a:lnTo>
                      <a:pt x="541" y="119"/>
                    </a:lnTo>
                    <a:lnTo>
                      <a:pt x="541" y="113"/>
                    </a:lnTo>
                    <a:lnTo>
                      <a:pt x="541" y="113"/>
                    </a:lnTo>
                    <a:lnTo>
                      <a:pt x="541" y="113"/>
                    </a:lnTo>
                    <a:lnTo>
                      <a:pt x="547" y="113"/>
                    </a:lnTo>
                    <a:lnTo>
                      <a:pt x="547" y="107"/>
                    </a:lnTo>
                    <a:lnTo>
                      <a:pt x="547" y="107"/>
                    </a:lnTo>
                    <a:lnTo>
                      <a:pt x="547" y="107"/>
                    </a:lnTo>
                    <a:lnTo>
                      <a:pt x="547" y="107"/>
                    </a:lnTo>
                    <a:lnTo>
                      <a:pt x="547" y="100"/>
                    </a:lnTo>
                    <a:lnTo>
                      <a:pt x="547" y="100"/>
                    </a:lnTo>
                    <a:lnTo>
                      <a:pt x="553" y="100"/>
                    </a:lnTo>
                    <a:lnTo>
                      <a:pt x="553" y="100"/>
                    </a:lnTo>
                    <a:lnTo>
                      <a:pt x="553" y="100"/>
                    </a:lnTo>
                    <a:lnTo>
                      <a:pt x="553" y="94"/>
                    </a:lnTo>
                    <a:lnTo>
                      <a:pt x="553" y="94"/>
                    </a:lnTo>
                    <a:lnTo>
                      <a:pt x="553" y="94"/>
                    </a:lnTo>
                    <a:lnTo>
                      <a:pt x="559" y="94"/>
                    </a:lnTo>
                    <a:lnTo>
                      <a:pt x="559" y="94"/>
                    </a:lnTo>
                    <a:lnTo>
                      <a:pt x="559" y="94"/>
                    </a:lnTo>
                    <a:lnTo>
                      <a:pt x="559" y="100"/>
                    </a:lnTo>
                    <a:lnTo>
                      <a:pt x="559" y="100"/>
                    </a:lnTo>
                    <a:lnTo>
                      <a:pt x="566" y="100"/>
                    </a:lnTo>
                    <a:lnTo>
                      <a:pt x="566" y="107"/>
                    </a:lnTo>
                    <a:lnTo>
                      <a:pt x="566" y="107"/>
                    </a:lnTo>
                    <a:lnTo>
                      <a:pt x="566" y="107"/>
                    </a:lnTo>
                    <a:lnTo>
                      <a:pt x="566" y="107"/>
                    </a:lnTo>
                    <a:lnTo>
                      <a:pt x="566" y="107"/>
                    </a:lnTo>
                    <a:lnTo>
                      <a:pt x="566" y="107"/>
                    </a:lnTo>
                    <a:lnTo>
                      <a:pt x="566" y="107"/>
                    </a:lnTo>
                    <a:lnTo>
                      <a:pt x="566" y="107"/>
                    </a:lnTo>
                    <a:lnTo>
                      <a:pt x="566" y="107"/>
                    </a:lnTo>
                    <a:lnTo>
                      <a:pt x="566" y="107"/>
                    </a:lnTo>
                    <a:lnTo>
                      <a:pt x="572" y="107"/>
                    </a:lnTo>
                    <a:lnTo>
                      <a:pt x="572" y="107"/>
                    </a:lnTo>
                    <a:lnTo>
                      <a:pt x="572" y="100"/>
                    </a:lnTo>
                    <a:lnTo>
                      <a:pt x="572" y="107"/>
                    </a:lnTo>
                    <a:lnTo>
                      <a:pt x="572" y="107"/>
                    </a:lnTo>
                    <a:lnTo>
                      <a:pt x="572" y="107"/>
                    </a:lnTo>
                    <a:lnTo>
                      <a:pt x="578" y="107"/>
                    </a:lnTo>
                    <a:lnTo>
                      <a:pt x="572" y="107"/>
                    </a:lnTo>
                    <a:lnTo>
                      <a:pt x="572" y="113"/>
                    </a:lnTo>
                    <a:lnTo>
                      <a:pt x="572" y="113"/>
                    </a:lnTo>
                    <a:lnTo>
                      <a:pt x="572" y="113"/>
                    </a:lnTo>
                    <a:lnTo>
                      <a:pt x="572" y="113"/>
                    </a:lnTo>
                    <a:lnTo>
                      <a:pt x="572" y="113"/>
                    </a:lnTo>
                    <a:lnTo>
                      <a:pt x="572" y="107"/>
                    </a:lnTo>
                    <a:lnTo>
                      <a:pt x="566" y="107"/>
                    </a:lnTo>
                    <a:lnTo>
                      <a:pt x="566" y="113"/>
                    </a:lnTo>
                    <a:lnTo>
                      <a:pt x="566" y="113"/>
                    </a:lnTo>
                    <a:lnTo>
                      <a:pt x="566" y="113"/>
                    </a:lnTo>
                    <a:lnTo>
                      <a:pt x="566" y="113"/>
                    </a:lnTo>
                    <a:lnTo>
                      <a:pt x="566" y="113"/>
                    </a:lnTo>
                    <a:lnTo>
                      <a:pt x="566" y="119"/>
                    </a:lnTo>
                    <a:lnTo>
                      <a:pt x="566" y="119"/>
                    </a:lnTo>
                    <a:lnTo>
                      <a:pt x="572" y="119"/>
                    </a:lnTo>
                    <a:lnTo>
                      <a:pt x="572" y="119"/>
                    </a:lnTo>
                    <a:lnTo>
                      <a:pt x="572" y="119"/>
                    </a:lnTo>
                    <a:lnTo>
                      <a:pt x="572" y="119"/>
                    </a:lnTo>
                    <a:lnTo>
                      <a:pt x="572" y="119"/>
                    </a:lnTo>
                    <a:lnTo>
                      <a:pt x="572" y="119"/>
                    </a:lnTo>
                    <a:lnTo>
                      <a:pt x="572" y="119"/>
                    </a:lnTo>
                    <a:lnTo>
                      <a:pt x="572" y="119"/>
                    </a:lnTo>
                    <a:lnTo>
                      <a:pt x="572" y="113"/>
                    </a:lnTo>
                    <a:lnTo>
                      <a:pt x="572" y="113"/>
                    </a:lnTo>
                    <a:lnTo>
                      <a:pt x="572" y="113"/>
                    </a:lnTo>
                    <a:lnTo>
                      <a:pt x="578" y="113"/>
                    </a:lnTo>
                    <a:lnTo>
                      <a:pt x="578" y="113"/>
                    </a:lnTo>
                    <a:lnTo>
                      <a:pt x="578" y="113"/>
                    </a:lnTo>
                    <a:lnTo>
                      <a:pt x="578" y="113"/>
                    </a:lnTo>
                    <a:lnTo>
                      <a:pt x="578" y="119"/>
                    </a:lnTo>
                    <a:lnTo>
                      <a:pt x="578" y="119"/>
                    </a:lnTo>
                    <a:lnTo>
                      <a:pt x="572" y="119"/>
                    </a:lnTo>
                    <a:lnTo>
                      <a:pt x="572" y="119"/>
                    </a:lnTo>
                    <a:lnTo>
                      <a:pt x="578" y="119"/>
                    </a:lnTo>
                    <a:lnTo>
                      <a:pt x="578" y="119"/>
                    </a:lnTo>
                    <a:lnTo>
                      <a:pt x="578" y="119"/>
                    </a:lnTo>
                    <a:lnTo>
                      <a:pt x="578" y="126"/>
                    </a:lnTo>
                    <a:lnTo>
                      <a:pt x="578" y="126"/>
                    </a:lnTo>
                    <a:lnTo>
                      <a:pt x="578" y="126"/>
                    </a:lnTo>
                    <a:lnTo>
                      <a:pt x="578" y="126"/>
                    </a:lnTo>
                    <a:lnTo>
                      <a:pt x="578" y="132"/>
                    </a:lnTo>
                    <a:lnTo>
                      <a:pt x="578" y="132"/>
                    </a:lnTo>
                    <a:lnTo>
                      <a:pt x="572" y="132"/>
                    </a:lnTo>
                    <a:lnTo>
                      <a:pt x="572" y="132"/>
                    </a:lnTo>
                    <a:lnTo>
                      <a:pt x="578" y="132"/>
                    </a:lnTo>
                    <a:lnTo>
                      <a:pt x="578" y="138"/>
                    </a:lnTo>
                    <a:lnTo>
                      <a:pt x="578" y="138"/>
                    </a:lnTo>
                    <a:lnTo>
                      <a:pt x="578" y="144"/>
                    </a:lnTo>
                    <a:lnTo>
                      <a:pt x="572" y="144"/>
                    </a:lnTo>
                    <a:lnTo>
                      <a:pt x="572" y="144"/>
                    </a:lnTo>
                    <a:lnTo>
                      <a:pt x="572" y="151"/>
                    </a:lnTo>
                    <a:lnTo>
                      <a:pt x="572" y="151"/>
                    </a:lnTo>
                    <a:lnTo>
                      <a:pt x="572" y="151"/>
                    </a:lnTo>
                    <a:lnTo>
                      <a:pt x="572" y="157"/>
                    </a:lnTo>
                    <a:lnTo>
                      <a:pt x="572" y="163"/>
                    </a:lnTo>
                    <a:lnTo>
                      <a:pt x="572" y="163"/>
                    </a:lnTo>
                    <a:lnTo>
                      <a:pt x="572" y="163"/>
                    </a:lnTo>
                    <a:lnTo>
                      <a:pt x="572" y="163"/>
                    </a:lnTo>
                    <a:lnTo>
                      <a:pt x="572" y="163"/>
                    </a:lnTo>
                    <a:lnTo>
                      <a:pt x="572" y="163"/>
                    </a:lnTo>
                    <a:lnTo>
                      <a:pt x="572" y="163"/>
                    </a:lnTo>
                    <a:lnTo>
                      <a:pt x="572" y="163"/>
                    </a:lnTo>
                    <a:lnTo>
                      <a:pt x="572" y="170"/>
                    </a:lnTo>
                    <a:lnTo>
                      <a:pt x="572" y="170"/>
                    </a:lnTo>
                    <a:lnTo>
                      <a:pt x="572" y="170"/>
                    </a:lnTo>
                    <a:lnTo>
                      <a:pt x="572" y="170"/>
                    </a:lnTo>
                    <a:lnTo>
                      <a:pt x="572" y="170"/>
                    </a:lnTo>
                    <a:lnTo>
                      <a:pt x="572" y="176"/>
                    </a:lnTo>
                    <a:lnTo>
                      <a:pt x="572" y="176"/>
                    </a:lnTo>
                    <a:lnTo>
                      <a:pt x="572" y="176"/>
                    </a:lnTo>
                    <a:lnTo>
                      <a:pt x="572" y="182"/>
                    </a:lnTo>
                    <a:lnTo>
                      <a:pt x="572" y="182"/>
                    </a:lnTo>
                    <a:lnTo>
                      <a:pt x="572" y="182"/>
                    </a:lnTo>
                    <a:lnTo>
                      <a:pt x="572" y="182"/>
                    </a:lnTo>
                    <a:lnTo>
                      <a:pt x="572" y="182"/>
                    </a:lnTo>
                    <a:lnTo>
                      <a:pt x="572" y="182"/>
                    </a:lnTo>
                    <a:lnTo>
                      <a:pt x="572" y="188"/>
                    </a:lnTo>
                    <a:lnTo>
                      <a:pt x="572" y="188"/>
                    </a:lnTo>
                    <a:lnTo>
                      <a:pt x="572" y="188"/>
                    </a:lnTo>
                    <a:lnTo>
                      <a:pt x="572" y="188"/>
                    </a:lnTo>
                    <a:lnTo>
                      <a:pt x="572" y="188"/>
                    </a:lnTo>
                    <a:lnTo>
                      <a:pt x="572" y="195"/>
                    </a:lnTo>
                    <a:lnTo>
                      <a:pt x="572" y="195"/>
                    </a:lnTo>
                    <a:lnTo>
                      <a:pt x="572" y="195"/>
                    </a:lnTo>
                    <a:lnTo>
                      <a:pt x="572" y="195"/>
                    </a:lnTo>
                    <a:lnTo>
                      <a:pt x="572" y="195"/>
                    </a:lnTo>
                    <a:lnTo>
                      <a:pt x="572" y="201"/>
                    </a:lnTo>
                    <a:lnTo>
                      <a:pt x="572" y="201"/>
                    </a:lnTo>
                    <a:lnTo>
                      <a:pt x="572" y="201"/>
                    </a:lnTo>
                    <a:lnTo>
                      <a:pt x="572" y="201"/>
                    </a:lnTo>
                    <a:lnTo>
                      <a:pt x="572" y="201"/>
                    </a:lnTo>
                    <a:lnTo>
                      <a:pt x="572" y="201"/>
                    </a:lnTo>
                    <a:lnTo>
                      <a:pt x="572" y="201"/>
                    </a:lnTo>
                    <a:lnTo>
                      <a:pt x="572" y="201"/>
                    </a:lnTo>
                    <a:lnTo>
                      <a:pt x="572" y="201"/>
                    </a:lnTo>
                    <a:lnTo>
                      <a:pt x="572" y="201"/>
                    </a:lnTo>
                    <a:lnTo>
                      <a:pt x="572" y="207"/>
                    </a:lnTo>
                    <a:lnTo>
                      <a:pt x="572" y="207"/>
                    </a:lnTo>
                    <a:lnTo>
                      <a:pt x="572" y="207"/>
                    </a:lnTo>
                    <a:lnTo>
                      <a:pt x="572" y="207"/>
                    </a:lnTo>
                    <a:lnTo>
                      <a:pt x="572" y="207"/>
                    </a:lnTo>
                    <a:lnTo>
                      <a:pt x="578" y="214"/>
                    </a:lnTo>
                    <a:lnTo>
                      <a:pt x="578" y="214"/>
                    </a:lnTo>
                    <a:lnTo>
                      <a:pt x="578" y="214"/>
                    </a:lnTo>
                    <a:lnTo>
                      <a:pt x="578" y="220"/>
                    </a:lnTo>
                    <a:lnTo>
                      <a:pt x="572" y="220"/>
                    </a:lnTo>
                    <a:lnTo>
                      <a:pt x="572" y="220"/>
                    </a:lnTo>
                    <a:lnTo>
                      <a:pt x="572" y="220"/>
                    </a:lnTo>
                    <a:lnTo>
                      <a:pt x="572" y="220"/>
                    </a:lnTo>
                    <a:lnTo>
                      <a:pt x="566" y="220"/>
                    </a:lnTo>
                    <a:lnTo>
                      <a:pt x="566" y="220"/>
                    </a:lnTo>
                    <a:lnTo>
                      <a:pt x="566" y="220"/>
                    </a:lnTo>
                    <a:lnTo>
                      <a:pt x="566" y="220"/>
                    </a:lnTo>
                    <a:lnTo>
                      <a:pt x="566" y="214"/>
                    </a:lnTo>
                    <a:lnTo>
                      <a:pt x="566" y="214"/>
                    </a:lnTo>
                    <a:lnTo>
                      <a:pt x="566" y="214"/>
                    </a:lnTo>
                    <a:lnTo>
                      <a:pt x="566" y="214"/>
                    </a:lnTo>
                    <a:lnTo>
                      <a:pt x="559" y="214"/>
                    </a:lnTo>
                    <a:lnTo>
                      <a:pt x="559" y="214"/>
                    </a:lnTo>
                    <a:lnTo>
                      <a:pt x="559" y="214"/>
                    </a:lnTo>
                    <a:lnTo>
                      <a:pt x="566" y="214"/>
                    </a:lnTo>
                    <a:lnTo>
                      <a:pt x="566" y="207"/>
                    </a:lnTo>
                    <a:lnTo>
                      <a:pt x="566" y="207"/>
                    </a:lnTo>
                    <a:lnTo>
                      <a:pt x="566" y="207"/>
                    </a:lnTo>
                    <a:lnTo>
                      <a:pt x="566" y="207"/>
                    </a:lnTo>
                    <a:lnTo>
                      <a:pt x="566" y="207"/>
                    </a:lnTo>
                    <a:lnTo>
                      <a:pt x="566" y="207"/>
                    </a:lnTo>
                    <a:lnTo>
                      <a:pt x="566" y="207"/>
                    </a:lnTo>
                    <a:lnTo>
                      <a:pt x="566" y="207"/>
                    </a:lnTo>
                    <a:lnTo>
                      <a:pt x="566" y="207"/>
                    </a:lnTo>
                    <a:lnTo>
                      <a:pt x="566" y="207"/>
                    </a:lnTo>
                    <a:lnTo>
                      <a:pt x="572" y="207"/>
                    </a:lnTo>
                    <a:lnTo>
                      <a:pt x="572" y="207"/>
                    </a:lnTo>
                    <a:lnTo>
                      <a:pt x="572" y="207"/>
                    </a:lnTo>
                    <a:lnTo>
                      <a:pt x="572" y="207"/>
                    </a:lnTo>
                    <a:lnTo>
                      <a:pt x="572" y="207"/>
                    </a:lnTo>
                    <a:lnTo>
                      <a:pt x="572" y="207"/>
                    </a:lnTo>
                    <a:lnTo>
                      <a:pt x="572" y="207"/>
                    </a:lnTo>
                    <a:lnTo>
                      <a:pt x="572" y="201"/>
                    </a:lnTo>
                    <a:lnTo>
                      <a:pt x="572" y="201"/>
                    </a:lnTo>
                    <a:lnTo>
                      <a:pt x="572" y="201"/>
                    </a:lnTo>
                    <a:lnTo>
                      <a:pt x="572" y="201"/>
                    </a:lnTo>
                    <a:lnTo>
                      <a:pt x="572" y="201"/>
                    </a:lnTo>
                    <a:lnTo>
                      <a:pt x="572" y="201"/>
                    </a:lnTo>
                    <a:lnTo>
                      <a:pt x="566" y="201"/>
                    </a:lnTo>
                    <a:lnTo>
                      <a:pt x="566" y="201"/>
                    </a:lnTo>
                    <a:lnTo>
                      <a:pt x="566" y="201"/>
                    </a:lnTo>
                    <a:lnTo>
                      <a:pt x="566" y="201"/>
                    </a:lnTo>
                    <a:lnTo>
                      <a:pt x="566" y="201"/>
                    </a:lnTo>
                    <a:lnTo>
                      <a:pt x="566" y="201"/>
                    </a:lnTo>
                    <a:lnTo>
                      <a:pt x="566" y="201"/>
                    </a:lnTo>
                    <a:lnTo>
                      <a:pt x="566" y="195"/>
                    </a:lnTo>
                    <a:lnTo>
                      <a:pt x="566" y="195"/>
                    </a:lnTo>
                    <a:lnTo>
                      <a:pt x="566" y="195"/>
                    </a:lnTo>
                    <a:lnTo>
                      <a:pt x="566" y="195"/>
                    </a:lnTo>
                    <a:lnTo>
                      <a:pt x="566" y="201"/>
                    </a:lnTo>
                    <a:lnTo>
                      <a:pt x="566" y="201"/>
                    </a:lnTo>
                    <a:lnTo>
                      <a:pt x="566" y="201"/>
                    </a:lnTo>
                    <a:lnTo>
                      <a:pt x="566" y="201"/>
                    </a:lnTo>
                    <a:lnTo>
                      <a:pt x="566" y="201"/>
                    </a:lnTo>
                    <a:lnTo>
                      <a:pt x="572" y="195"/>
                    </a:lnTo>
                    <a:lnTo>
                      <a:pt x="572" y="195"/>
                    </a:lnTo>
                    <a:lnTo>
                      <a:pt x="572" y="195"/>
                    </a:lnTo>
                    <a:lnTo>
                      <a:pt x="572" y="195"/>
                    </a:lnTo>
                    <a:lnTo>
                      <a:pt x="572" y="195"/>
                    </a:lnTo>
                    <a:lnTo>
                      <a:pt x="566" y="195"/>
                    </a:lnTo>
                    <a:lnTo>
                      <a:pt x="566" y="195"/>
                    </a:lnTo>
                    <a:lnTo>
                      <a:pt x="566" y="195"/>
                    </a:lnTo>
                    <a:lnTo>
                      <a:pt x="566" y="188"/>
                    </a:lnTo>
                    <a:lnTo>
                      <a:pt x="566" y="188"/>
                    </a:lnTo>
                    <a:lnTo>
                      <a:pt x="566" y="188"/>
                    </a:lnTo>
                    <a:lnTo>
                      <a:pt x="566" y="188"/>
                    </a:lnTo>
                    <a:lnTo>
                      <a:pt x="566" y="188"/>
                    </a:lnTo>
                    <a:lnTo>
                      <a:pt x="566" y="188"/>
                    </a:lnTo>
                    <a:lnTo>
                      <a:pt x="566" y="188"/>
                    </a:lnTo>
                    <a:lnTo>
                      <a:pt x="566" y="188"/>
                    </a:lnTo>
                    <a:lnTo>
                      <a:pt x="566" y="188"/>
                    </a:lnTo>
                    <a:lnTo>
                      <a:pt x="572" y="188"/>
                    </a:lnTo>
                    <a:lnTo>
                      <a:pt x="566" y="188"/>
                    </a:lnTo>
                    <a:lnTo>
                      <a:pt x="566" y="182"/>
                    </a:lnTo>
                    <a:lnTo>
                      <a:pt x="572" y="182"/>
                    </a:lnTo>
                    <a:lnTo>
                      <a:pt x="572" y="182"/>
                    </a:lnTo>
                    <a:lnTo>
                      <a:pt x="572" y="182"/>
                    </a:lnTo>
                    <a:lnTo>
                      <a:pt x="572" y="182"/>
                    </a:lnTo>
                    <a:lnTo>
                      <a:pt x="572" y="182"/>
                    </a:lnTo>
                    <a:lnTo>
                      <a:pt x="572" y="182"/>
                    </a:lnTo>
                    <a:lnTo>
                      <a:pt x="572" y="182"/>
                    </a:lnTo>
                    <a:lnTo>
                      <a:pt x="572" y="182"/>
                    </a:lnTo>
                    <a:lnTo>
                      <a:pt x="572" y="182"/>
                    </a:lnTo>
                    <a:lnTo>
                      <a:pt x="572" y="176"/>
                    </a:lnTo>
                    <a:lnTo>
                      <a:pt x="572" y="176"/>
                    </a:lnTo>
                    <a:lnTo>
                      <a:pt x="572" y="176"/>
                    </a:lnTo>
                    <a:lnTo>
                      <a:pt x="572" y="170"/>
                    </a:lnTo>
                    <a:lnTo>
                      <a:pt x="572" y="170"/>
                    </a:lnTo>
                    <a:lnTo>
                      <a:pt x="572" y="170"/>
                    </a:lnTo>
                    <a:lnTo>
                      <a:pt x="572" y="170"/>
                    </a:lnTo>
                    <a:lnTo>
                      <a:pt x="566" y="170"/>
                    </a:lnTo>
                  </a:path>
                </a:pathLst>
              </a:custGeom>
              <a:noFill/>
              <a:ln w="0">
                <a:solidFill>
                  <a:srgbClr val="000000"/>
                </a:solidFill>
                <a:prstDash val="solid"/>
                <a:round/>
                <a:headEnd/>
                <a:tailEnd/>
              </a:ln>
            </p:spPr>
            <p:txBody>
              <a:bodyPr/>
              <a:lstStyle/>
              <a:p>
                <a:endParaRPr lang="en-US" dirty="0"/>
              </a:p>
            </p:txBody>
          </p:sp>
          <p:sp>
            <p:nvSpPr>
              <p:cNvPr id="82435" name="Freeform 14851"/>
              <p:cNvSpPr>
                <a:spLocks/>
              </p:cNvSpPr>
              <p:nvPr/>
            </p:nvSpPr>
            <p:spPr bwMode="auto">
              <a:xfrm>
                <a:off x="1503" y="3092"/>
                <a:ext cx="252" cy="258"/>
              </a:xfrm>
              <a:custGeom>
                <a:avLst/>
                <a:gdLst/>
                <a:ahLst/>
                <a:cxnLst>
                  <a:cxn ang="0">
                    <a:pos x="252" y="195"/>
                  </a:cxn>
                  <a:cxn ang="0">
                    <a:pos x="233" y="188"/>
                  </a:cxn>
                  <a:cxn ang="0">
                    <a:pos x="245" y="157"/>
                  </a:cxn>
                  <a:cxn ang="0">
                    <a:pos x="214" y="176"/>
                  </a:cxn>
                  <a:cxn ang="0">
                    <a:pos x="176" y="182"/>
                  </a:cxn>
                  <a:cxn ang="0">
                    <a:pos x="183" y="195"/>
                  </a:cxn>
                  <a:cxn ang="0">
                    <a:pos x="189" y="201"/>
                  </a:cxn>
                  <a:cxn ang="0">
                    <a:pos x="189" y="195"/>
                  </a:cxn>
                  <a:cxn ang="0">
                    <a:pos x="189" y="201"/>
                  </a:cxn>
                  <a:cxn ang="0">
                    <a:pos x="183" y="213"/>
                  </a:cxn>
                  <a:cxn ang="0">
                    <a:pos x="195" y="232"/>
                  </a:cxn>
                  <a:cxn ang="0">
                    <a:pos x="233" y="239"/>
                  </a:cxn>
                  <a:cxn ang="0">
                    <a:pos x="239" y="258"/>
                  </a:cxn>
                  <a:cxn ang="0">
                    <a:pos x="220" y="258"/>
                  </a:cxn>
                  <a:cxn ang="0">
                    <a:pos x="201" y="258"/>
                  </a:cxn>
                  <a:cxn ang="0">
                    <a:pos x="183" y="258"/>
                  </a:cxn>
                  <a:cxn ang="0">
                    <a:pos x="189" y="245"/>
                  </a:cxn>
                  <a:cxn ang="0">
                    <a:pos x="176" y="220"/>
                  </a:cxn>
                  <a:cxn ang="0">
                    <a:pos x="170" y="195"/>
                  </a:cxn>
                  <a:cxn ang="0">
                    <a:pos x="176" y="176"/>
                  </a:cxn>
                  <a:cxn ang="0">
                    <a:pos x="183" y="176"/>
                  </a:cxn>
                  <a:cxn ang="0">
                    <a:pos x="176" y="163"/>
                  </a:cxn>
                  <a:cxn ang="0">
                    <a:pos x="170" y="157"/>
                  </a:cxn>
                  <a:cxn ang="0">
                    <a:pos x="176" y="163"/>
                  </a:cxn>
                  <a:cxn ang="0">
                    <a:pos x="164" y="157"/>
                  </a:cxn>
                  <a:cxn ang="0">
                    <a:pos x="164" y="151"/>
                  </a:cxn>
                  <a:cxn ang="0">
                    <a:pos x="113" y="125"/>
                  </a:cxn>
                  <a:cxn ang="0">
                    <a:pos x="126" y="144"/>
                  </a:cxn>
                  <a:cxn ang="0">
                    <a:pos x="132" y="151"/>
                  </a:cxn>
                  <a:cxn ang="0">
                    <a:pos x="120" y="144"/>
                  </a:cxn>
                  <a:cxn ang="0">
                    <a:pos x="113" y="144"/>
                  </a:cxn>
                  <a:cxn ang="0">
                    <a:pos x="101" y="138"/>
                  </a:cxn>
                  <a:cxn ang="0">
                    <a:pos x="101" y="125"/>
                  </a:cxn>
                  <a:cxn ang="0">
                    <a:pos x="95" y="119"/>
                  </a:cxn>
                  <a:cxn ang="0">
                    <a:pos x="88" y="132"/>
                  </a:cxn>
                  <a:cxn ang="0">
                    <a:pos x="82" y="125"/>
                  </a:cxn>
                  <a:cxn ang="0">
                    <a:pos x="88" y="113"/>
                  </a:cxn>
                  <a:cxn ang="0">
                    <a:pos x="88" y="107"/>
                  </a:cxn>
                  <a:cxn ang="0">
                    <a:pos x="95" y="94"/>
                  </a:cxn>
                  <a:cxn ang="0">
                    <a:pos x="107" y="81"/>
                  </a:cxn>
                  <a:cxn ang="0">
                    <a:pos x="107" y="75"/>
                  </a:cxn>
                  <a:cxn ang="0">
                    <a:pos x="107" y="75"/>
                  </a:cxn>
                  <a:cxn ang="0">
                    <a:pos x="107" y="75"/>
                  </a:cxn>
                  <a:cxn ang="0">
                    <a:pos x="107" y="56"/>
                  </a:cxn>
                  <a:cxn ang="0">
                    <a:pos x="95" y="44"/>
                  </a:cxn>
                  <a:cxn ang="0">
                    <a:pos x="101" y="37"/>
                  </a:cxn>
                  <a:cxn ang="0">
                    <a:pos x="82" y="25"/>
                  </a:cxn>
                  <a:cxn ang="0">
                    <a:pos x="57" y="44"/>
                  </a:cxn>
                  <a:cxn ang="0">
                    <a:pos x="69" y="50"/>
                  </a:cxn>
                  <a:cxn ang="0">
                    <a:pos x="57" y="69"/>
                  </a:cxn>
                  <a:cxn ang="0">
                    <a:pos x="44" y="81"/>
                  </a:cxn>
                  <a:cxn ang="0">
                    <a:pos x="38" y="100"/>
                  </a:cxn>
                  <a:cxn ang="0">
                    <a:pos x="38" y="81"/>
                  </a:cxn>
                  <a:cxn ang="0">
                    <a:pos x="57" y="56"/>
                  </a:cxn>
                  <a:cxn ang="0">
                    <a:pos x="44" y="69"/>
                  </a:cxn>
                  <a:cxn ang="0">
                    <a:pos x="44" y="56"/>
                  </a:cxn>
                  <a:cxn ang="0">
                    <a:pos x="57" y="50"/>
                  </a:cxn>
                  <a:cxn ang="0">
                    <a:pos x="38" y="56"/>
                  </a:cxn>
                  <a:cxn ang="0">
                    <a:pos x="38" y="37"/>
                  </a:cxn>
                  <a:cxn ang="0">
                    <a:pos x="44" y="12"/>
                  </a:cxn>
                  <a:cxn ang="0">
                    <a:pos x="25" y="6"/>
                  </a:cxn>
                  <a:cxn ang="0">
                    <a:pos x="13" y="18"/>
                  </a:cxn>
                </a:cxnLst>
                <a:rect l="0" t="0" r="r" b="b"/>
                <a:pathLst>
                  <a:path w="252" h="258">
                    <a:moveTo>
                      <a:pt x="252" y="195"/>
                    </a:moveTo>
                    <a:lnTo>
                      <a:pt x="252" y="195"/>
                    </a:lnTo>
                    <a:lnTo>
                      <a:pt x="252" y="195"/>
                    </a:lnTo>
                    <a:lnTo>
                      <a:pt x="252" y="195"/>
                    </a:lnTo>
                    <a:lnTo>
                      <a:pt x="252" y="195"/>
                    </a:lnTo>
                    <a:lnTo>
                      <a:pt x="252" y="195"/>
                    </a:lnTo>
                    <a:lnTo>
                      <a:pt x="252" y="195"/>
                    </a:lnTo>
                    <a:lnTo>
                      <a:pt x="252" y="195"/>
                    </a:lnTo>
                    <a:lnTo>
                      <a:pt x="252" y="195"/>
                    </a:lnTo>
                    <a:lnTo>
                      <a:pt x="245" y="195"/>
                    </a:lnTo>
                    <a:lnTo>
                      <a:pt x="245" y="195"/>
                    </a:lnTo>
                    <a:lnTo>
                      <a:pt x="245" y="195"/>
                    </a:lnTo>
                    <a:lnTo>
                      <a:pt x="245" y="195"/>
                    </a:lnTo>
                    <a:lnTo>
                      <a:pt x="252" y="195"/>
                    </a:lnTo>
                    <a:lnTo>
                      <a:pt x="252" y="195"/>
                    </a:lnTo>
                    <a:lnTo>
                      <a:pt x="252" y="195"/>
                    </a:lnTo>
                    <a:lnTo>
                      <a:pt x="252" y="195"/>
                    </a:lnTo>
                    <a:lnTo>
                      <a:pt x="252" y="195"/>
                    </a:lnTo>
                    <a:lnTo>
                      <a:pt x="252" y="195"/>
                    </a:lnTo>
                    <a:lnTo>
                      <a:pt x="252" y="195"/>
                    </a:lnTo>
                    <a:lnTo>
                      <a:pt x="245" y="195"/>
                    </a:lnTo>
                    <a:lnTo>
                      <a:pt x="245" y="195"/>
                    </a:lnTo>
                    <a:lnTo>
                      <a:pt x="245" y="195"/>
                    </a:lnTo>
                    <a:lnTo>
                      <a:pt x="239" y="188"/>
                    </a:lnTo>
                    <a:lnTo>
                      <a:pt x="239" y="188"/>
                    </a:lnTo>
                    <a:lnTo>
                      <a:pt x="239" y="188"/>
                    </a:lnTo>
                    <a:lnTo>
                      <a:pt x="233" y="188"/>
                    </a:lnTo>
                    <a:lnTo>
                      <a:pt x="233" y="188"/>
                    </a:lnTo>
                    <a:lnTo>
                      <a:pt x="233" y="182"/>
                    </a:lnTo>
                    <a:lnTo>
                      <a:pt x="233" y="182"/>
                    </a:lnTo>
                    <a:lnTo>
                      <a:pt x="233" y="182"/>
                    </a:lnTo>
                    <a:lnTo>
                      <a:pt x="233" y="176"/>
                    </a:lnTo>
                    <a:lnTo>
                      <a:pt x="233" y="176"/>
                    </a:lnTo>
                    <a:lnTo>
                      <a:pt x="233" y="176"/>
                    </a:lnTo>
                    <a:lnTo>
                      <a:pt x="233" y="169"/>
                    </a:lnTo>
                    <a:lnTo>
                      <a:pt x="233" y="163"/>
                    </a:lnTo>
                    <a:lnTo>
                      <a:pt x="239" y="163"/>
                    </a:lnTo>
                    <a:lnTo>
                      <a:pt x="239" y="163"/>
                    </a:lnTo>
                    <a:lnTo>
                      <a:pt x="239" y="157"/>
                    </a:lnTo>
                    <a:lnTo>
                      <a:pt x="239" y="157"/>
                    </a:lnTo>
                    <a:lnTo>
                      <a:pt x="239" y="157"/>
                    </a:lnTo>
                    <a:lnTo>
                      <a:pt x="245" y="157"/>
                    </a:lnTo>
                    <a:lnTo>
                      <a:pt x="245" y="157"/>
                    </a:lnTo>
                    <a:lnTo>
                      <a:pt x="245" y="157"/>
                    </a:lnTo>
                    <a:lnTo>
                      <a:pt x="245" y="157"/>
                    </a:lnTo>
                    <a:lnTo>
                      <a:pt x="245" y="157"/>
                    </a:lnTo>
                    <a:lnTo>
                      <a:pt x="239" y="157"/>
                    </a:lnTo>
                    <a:lnTo>
                      <a:pt x="239" y="157"/>
                    </a:lnTo>
                    <a:lnTo>
                      <a:pt x="239" y="157"/>
                    </a:lnTo>
                    <a:lnTo>
                      <a:pt x="239" y="157"/>
                    </a:lnTo>
                    <a:lnTo>
                      <a:pt x="233" y="163"/>
                    </a:lnTo>
                    <a:lnTo>
                      <a:pt x="233" y="163"/>
                    </a:lnTo>
                    <a:lnTo>
                      <a:pt x="227" y="169"/>
                    </a:lnTo>
                    <a:lnTo>
                      <a:pt x="220" y="169"/>
                    </a:lnTo>
                    <a:lnTo>
                      <a:pt x="220" y="176"/>
                    </a:lnTo>
                    <a:lnTo>
                      <a:pt x="214" y="176"/>
                    </a:lnTo>
                    <a:lnTo>
                      <a:pt x="214" y="182"/>
                    </a:lnTo>
                    <a:lnTo>
                      <a:pt x="214" y="182"/>
                    </a:lnTo>
                    <a:lnTo>
                      <a:pt x="214" y="182"/>
                    </a:lnTo>
                    <a:lnTo>
                      <a:pt x="208" y="182"/>
                    </a:lnTo>
                    <a:lnTo>
                      <a:pt x="208" y="188"/>
                    </a:lnTo>
                    <a:lnTo>
                      <a:pt x="201" y="188"/>
                    </a:lnTo>
                    <a:lnTo>
                      <a:pt x="201" y="188"/>
                    </a:lnTo>
                    <a:lnTo>
                      <a:pt x="195" y="188"/>
                    </a:lnTo>
                    <a:lnTo>
                      <a:pt x="195" y="188"/>
                    </a:lnTo>
                    <a:lnTo>
                      <a:pt x="189" y="188"/>
                    </a:lnTo>
                    <a:lnTo>
                      <a:pt x="189" y="188"/>
                    </a:lnTo>
                    <a:lnTo>
                      <a:pt x="183" y="188"/>
                    </a:lnTo>
                    <a:lnTo>
                      <a:pt x="183" y="182"/>
                    </a:lnTo>
                    <a:lnTo>
                      <a:pt x="176" y="182"/>
                    </a:lnTo>
                    <a:lnTo>
                      <a:pt x="176" y="182"/>
                    </a:lnTo>
                    <a:lnTo>
                      <a:pt x="176" y="182"/>
                    </a:lnTo>
                    <a:lnTo>
                      <a:pt x="176" y="182"/>
                    </a:lnTo>
                    <a:lnTo>
                      <a:pt x="176" y="182"/>
                    </a:lnTo>
                    <a:lnTo>
                      <a:pt x="176" y="182"/>
                    </a:lnTo>
                    <a:lnTo>
                      <a:pt x="176" y="182"/>
                    </a:lnTo>
                    <a:lnTo>
                      <a:pt x="176" y="182"/>
                    </a:lnTo>
                    <a:lnTo>
                      <a:pt x="176" y="182"/>
                    </a:lnTo>
                    <a:lnTo>
                      <a:pt x="176" y="188"/>
                    </a:lnTo>
                    <a:lnTo>
                      <a:pt x="183" y="188"/>
                    </a:lnTo>
                    <a:lnTo>
                      <a:pt x="183" y="188"/>
                    </a:lnTo>
                    <a:lnTo>
                      <a:pt x="183" y="188"/>
                    </a:lnTo>
                    <a:lnTo>
                      <a:pt x="183" y="188"/>
                    </a:lnTo>
                    <a:lnTo>
                      <a:pt x="183" y="195"/>
                    </a:lnTo>
                    <a:lnTo>
                      <a:pt x="183" y="195"/>
                    </a:lnTo>
                    <a:lnTo>
                      <a:pt x="183" y="195"/>
                    </a:lnTo>
                    <a:lnTo>
                      <a:pt x="183" y="201"/>
                    </a:lnTo>
                    <a:lnTo>
                      <a:pt x="183" y="201"/>
                    </a:lnTo>
                    <a:lnTo>
                      <a:pt x="183" y="201"/>
                    </a:lnTo>
                    <a:lnTo>
                      <a:pt x="183" y="201"/>
                    </a:lnTo>
                    <a:lnTo>
                      <a:pt x="183" y="201"/>
                    </a:lnTo>
                    <a:lnTo>
                      <a:pt x="183" y="201"/>
                    </a:lnTo>
                    <a:lnTo>
                      <a:pt x="183" y="201"/>
                    </a:lnTo>
                    <a:lnTo>
                      <a:pt x="183" y="201"/>
                    </a:lnTo>
                    <a:lnTo>
                      <a:pt x="183" y="201"/>
                    </a:lnTo>
                    <a:lnTo>
                      <a:pt x="189" y="201"/>
                    </a:lnTo>
                    <a:lnTo>
                      <a:pt x="189" y="201"/>
                    </a:lnTo>
                    <a:lnTo>
                      <a:pt x="189" y="201"/>
                    </a:lnTo>
                    <a:lnTo>
                      <a:pt x="189" y="201"/>
                    </a:lnTo>
                    <a:lnTo>
                      <a:pt x="189" y="201"/>
                    </a:lnTo>
                    <a:lnTo>
                      <a:pt x="189" y="201"/>
                    </a:lnTo>
                    <a:lnTo>
                      <a:pt x="189" y="201"/>
                    </a:lnTo>
                    <a:lnTo>
                      <a:pt x="189" y="201"/>
                    </a:lnTo>
                    <a:lnTo>
                      <a:pt x="189" y="201"/>
                    </a:lnTo>
                    <a:lnTo>
                      <a:pt x="189" y="195"/>
                    </a:lnTo>
                    <a:lnTo>
                      <a:pt x="189" y="195"/>
                    </a:lnTo>
                    <a:lnTo>
                      <a:pt x="189" y="195"/>
                    </a:lnTo>
                    <a:lnTo>
                      <a:pt x="189" y="195"/>
                    </a:lnTo>
                    <a:lnTo>
                      <a:pt x="189" y="195"/>
                    </a:lnTo>
                    <a:lnTo>
                      <a:pt x="189" y="195"/>
                    </a:lnTo>
                    <a:lnTo>
                      <a:pt x="189" y="195"/>
                    </a:lnTo>
                    <a:lnTo>
                      <a:pt x="189" y="195"/>
                    </a:lnTo>
                    <a:lnTo>
                      <a:pt x="189" y="195"/>
                    </a:lnTo>
                    <a:lnTo>
                      <a:pt x="189" y="195"/>
                    </a:lnTo>
                    <a:lnTo>
                      <a:pt x="189" y="195"/>
                    </a:lnTo>
                    <a:lnTo>
                      <a:pt x="189" y="195"/>
                    </a:lnTo>
                    <a:lnTo>
                      <a:pt x="189" y="195"/>
                    </a:lnTo>
                    <a:lnTo>
                      <a:pt x="189" y="195"/>
                    </a:lnTo>
                    <a:lnTo>
                      <a:pt x="189" y="201"/>
                    </a:lnTo>
                    <a:lnTo>
                      <a:pt x="189" y="201"/>
                    </a:lnTo>
                    <a:lnTo>
                      <a:pt x="189" y="201"/>
                    </a:lnTo>
                    <a:lnTo>
                      <a:pt x="189" y="201"/>
                    </a:lnTo>
                    <a:lnTo>
                      <a:pt x="189" y="201"/>
                    </a:lnTo>
                    <a:lnTo>
                      <a:pt x="189" y="207"/>
                    </a:lnTo>
                    <a:lnTo>
                      <a:pt x="189" y="207"/>
                    </a:lnTo>
                    <a:lnTo>
                      <a:pt x="189" y="201"/>
                    </a:lnTo>
                    <a:lnTo>
                      <a:pt x="183" y="201"/>
                    </a:lnTo>
                    <a:lnTo>
                      <a:pt x="183" y="207"/>
                    </a:lnTo>
                    <a:lnTo>
                      <a:pt x="183" y="207"/>
                    </a:lnTo>
                    <a:lnTo>
                      <a:pt x="183" y="207"/>
                    </a:lnTo>
                    <a:lnTo>
                      <a:pt x="183" y="207"/>
                    </a:lnTo>
                    <a:lnTo>
                      <a:pt x="183" y="207"/>
                    </a:lnTo>
                    <a:lnTo>
                      <a:pt x="183" y="207"/>
                    </a:lnTo>
                    <a:lnTo>
                      <a:pt x="183" y="207"/>
                    </a:lnTo>
                    <a:lnTo>
                      <a:pt x="183" y="207"/>
                    </a:lnTo>
                    <a:lnTo>
                      <a:pt x="183" y="213"/>
                    </a:lnTo>
                    <a:lnTo>
                      <a:pt x="183" y="213"/>
                    </a:lnTo>
                    <a:lnTo>
                      <a:pt x="183" y="213"/>
                    </a:lnTo>
                    <a:lnTo>
                      <a:pt x="183" y="213"/>
                    </a:lnTo>
                    <a:lnTo>
                      <a:pt x="183" y="213"/>
                    </a:lnTo>
                    <a:lnTo>
                      <a:pt x="183" y="213"/>
                    </a:lnTo>
                    <a:lnTo>
                      <a:pt x="183" y="220"/>
                    </a:lnTo>
                    <a:lnTo>
                      <a:pt x="183" y="220"/>
                    </a:lnTo>
                    <a:lnTo>
                      <a:pt x="183" y="220"/>
                    </a:lnTo>
                    <a:lnTo>
                      <a:pt x="189" y="220"/>
                    </a:lnTo>
                    <a:lnTo>
                      <a:pt x="189" y="220"/>
                    </a:lnTo>
                    <a:lnTo>
                      <a:pt x="195" y="226"/>
                    </a:lnTo>
                    <a:lnTo>
                      <a:pt x="195" y="226"/>
                    </a:lnTo>
                    <a:lnTo>
                      <a:pt x="195" y="226"/>
                    </a:lnTo>
                    <a:lnTo>
                      <a:pt x="195" y="226"/>
                    </a:lnTo>
                    <a:lnTo>
                      <a:pt x="195" y="226"/>
                    </a:lnTo>
                    <a:lnTo>
                      <a:pt x="195" y="226"/>
                    </a:lnTo>
                    <a:lnTo>
                      <a:pt x="195" y="226"/>
                    </a:lnTo>
                    <a:lnTo>
                      <a:pt x="195" y="232"/>
                    </a:lnTo>
                    <a:lnTo>
                      <a:pt x="201" y="232"/>
                    </a:lnTo>
                    <a:lnTo>
                      <a:pt x="201" y="232"/>
                    </a:lnTo>
                    <a:lnTo>
                      <a:pt x="208" y="232"/>
                    </a:lnTo>
                    <a:lnTo>
                      <a:pt x="214" y="232"/>
                    </a:lnTo>
                    <a:lnTo>
                      <a:pt x="214" y="232"/>
                    </a:lnTo>
                    <a:lnTo>
                      <a:pt x="220" y="232"/>
                    </a:lnTo>
                    <a:lnTo>
                      <a:pt x="220" y="232"/>
                    </a:lnTo>
                    <a:lnTo>
                      <a:pt x="220" y="232"/>
                    </a:lnTo>
                    <a:lnTo>
                      <a:pt x="227" y="232"/>
                    </a:lnTo>
                    <a:lnTo>
                      <a:pt x="227" y="232"/>
                    </a:lnTo>
                    <a:lnTo>
                      <a:pt x="227" y="232"/>
                    </a:lnTo>
                    <a:lnTo>
                      <a:pt x="227" y="232"/>
                    </a:lnTo>
                    <a:lnTo>
                      <a:pt x="227" y="239"/>
                    </a:lnTo>
                    <a:lnTo>
                      <a:pt x="233" y="239"/>
                    </a:lnTo>
                    <a:lnTo>
                      <a:pt x="233" y="239"/>
                    </a:lnTo>
                    <a:lnTo>
                      <a:pt x="233" y="239"/>
                    </a:lnTo>
                    <a:lnTo>
                      <a:pt x="233" y="245"/>
                    </a:lnTo>
                    <a:lnTo>
                      <a:pt x="233" y="245"/>
                    </a:lnTo>
                    <a:lnTo>
                      <a:pt x="239" y="251"/>
                    </a:lnTo>
                    <a:lnTo>
                      <a:pt x="239" y="251"/>
                    </a:lnTo>
                    <a:lnTo>
                      <a:pt x="239" y="251"/>
                    </a:lnTo>
                    <a:lnTo>
                      <a:pt x="239" y="251"/>
                    </a:lnTo>
                    <a:lnTo>
                      <a:pt x="239" y="258"/>
                    </a:lnTo>
                    <a:lnTo>
                      <a:pt x="239" y="258"/>
                    </a:lnTo>
                    <a:lnTo>
                      <a:pt x="239" y="258"/>
                    </a:lnTo>
                    <a:lnTo>
                      <a:pt x="239" y="258"/>
                    </a:lnTo>
                    <a:lnTo>
                      <a:pt x="239" y="258"/>
                    </a:lnTo>
                    <a:lnTo>
                      <a:pt x="239" y="258"/>
                    </a:lnTo>
                    <a:lnTo>
                      <a:pt x="239" y="258"/>
                    </a:lnTo>
                    <a:lnTo>
                      <a:pt x="239" y="258"/>
                    </a:lnTo>
                    <a:lnTo>
                      <a:pt x="239" y="258"/>
                    </a:lnTo>
                    <a:lnTo>
                      <a:pt x="233" y="258"/>
                    </a:lnTo>
                    <a:lnTo>
                      <a:pt x="233" y="258"/>
                    </a:lnTo>
                    <a:lnTo>
                      <a:pt x="233" y="258"/>
                    </a:lnTo>
                    <a:lnTo>
                      <a:pt x="233" y="258"/>
                    </a:lnTo>
                    <a:lnTo>
                      <a:pt x="227" y="258"/>
                    </a:lnTo>
                    <a:lnTo>
                      <a:pt x="227" y="258"/>
                    </a:lnTo>
                    <a:lnTo>
                      <a:pt x="227" y="258"/>
                    </a:lnTo>
                    <a:lnTo>
                      <a:pt x="227" y="258"/>
                    </a:lnTo>
                    <a:lnTo>
                      <a:pt x="227" y="258"/>
                    </a:lnTo>
                    <a:lnTo>
                      <a:pt x="220" y="258"/>
                    </a:lnTo>
                    <a:lnTo>
                      <a:pt x="220" y="258"/>
                    </a:lnTo>
                    <a:lnTo>
                      <a:pt x="220" y="258"/>
                    </a:lnTo>
                    <a:lnTo>
                      <a:pt x="220" y="258"/>
                    </a:lnTo>
                    <a:lnTo>
                      <a:pt x="220" y="258"/>
                    </a:lnTo>
                    <a:lnTo>
                      <a:pt x="220" y="258"/>
                    </a:lnTo>
                    <a:lnTo>
                      <a:pt x="220" y="258"/>
                    </a:lnTo>
                    <a:lnTo>
                      <a:pt x="220" y="258"/>
                    </a:lnTo>
                    <a:lnTo>
                      <a:pt x="220" y="251"/>
                    </a:lnTo>
                    <a:lnTo>
                      <a:pt x="214" y="258"/>
                    </a:lnTo>
                    <a:lnTo>
                      <a:pt x="214" y="258"/>
                    </a:lnTo>
                    <a:lnTo>
                      <a:pt x="208" y="258"/>
                    </a:lnTo>
                    <a:lnTo>
                      <a:pt x="208" y="258"/>
                    </a:lnTo>
                    <a:lnTo>
                      <a:pt x="201" y="258"/>
                    </a:lnTo>
                    <a:lnTo>
                      <a:pt x="201" y="258"/>
                    </a:lnTo>
                    <a:lnTo>
                      <a:pt x="201" y="258"/>
                    </a:lnTo>
                    <a:lnTo>
                      <a:pt x="195" y="258"/>
                    </a:lnTo>
                    <a:lnTo>
                      <a:pt x="189" y="258"/>
                    </a:lnTo>
                    <a:lnTo>
                      <a:pt x="183" y="258"/>
                    </a:lnTo>
                    <a:lnTo>
                      <a:pt x="183" y="258"/>
                    </a:lnTo>
                    <a:lnTo>
                      <a:pt x="176" y="258"/>
                    </a:lnTo>
                    <a:lnTo>
                      <a:pt x="176" y="258"/>
                    </a:lnTo>
                    <a:lnTo>
                      <a:pt x="176" y="258"/>
                    </a:lnTo>
                    <a:lnTo>
                      <a:pt x="176" y="258"/>
                    </a:lnTo>
                    <a:lnTo>
                      <a:pt x="176" y="258"/>
                    </a:lnTo>
                    <a:lnTo>
                      <a:pt x="176" y="258"/>
                    </a:lnTo>
                    <a:lnTo>
                      <a:pt x="176" y="258"/>
                    </a:lnTo>
                    <a:lnTo>
                      <a:pt x="183" y="258"/>
                    </a:lnTo>
                    <a:lnTo>
                      <a:pt x="183" y="258"/>
                    </a:lnTo>
                    <a:lnTo>
                      <a:pt x="183" y="258"/>
                    </a:lnTo>
                    <a:lnTo>
                      <a:pt x="183" y="258"/>
                    </a:lnTo>
                    <a:lnTo>
                      <a:pt x="183" y="258"/>
                    </a:lnTo>
                    <a:lnTo>
                      <a:pt x="183" y="258"/>
                    </a:lnTo>
                    <a:lnTo>
                      <a:pt x="183" y="251"/>
                    </a:lnTo>
                    <a:lnTo>
                      <a:pt x="183" y="251"/>
                    </a:lnTo>
                    <a:lnTo>
                      <a:pt x="189" y="251"/>
                    </a:lnTo>
                    <a:lnTo>
                      <a:pt x="189" y="251"/>
                    </a:lnTo>
                    <a:lnTo>
                      <a:pt x="189" y="251"/>
                    </a:lnTo>
                    <a:lnTo>
                      <a:pt x="189" y="251"/>
                    </a:lnTo>
                    <a:lnTo>
                      <a:pt x="189" y="251"/>
                    </a:lnTo>
                    <a:lnTo>
                      <a:pt x="189" y="251"/>
                    </a:lnTo>
                    <a:lnTo>
                      <a:pt x="189" y="245"/>
                    </a:lnTo>
                    <a:lnTo>
                      <a:pt x="189" y="245"/>
                    </a:lnTo>
                    <a:lnTo>
                      <a:pt x="189" y="245"/>
                    </a:lnTo>
                    <a:lnTo>
                      <a:pt x="189" y="245"/>
                    </a:lnTo>
                    <a:lnTo>
                      <a:pt x="189" y="245"/>
                    </a:lnTo>
                    <a:lnTo>
                      <a:pt x="189" y="245"/>
                    </a:lnTo>
                    <a:lnTo>
                      <a:pt x="183" y="245"/>
                    </a:lnTo>
                    <a:lnTo>
                      <a:pt x="183" y="239"/>
                    </a:lnTo>
                    <a:lnTo>
                      <a:pt x="176" y="239"/>
                    </a:lnTo>
                    <a:lnTo>
                      <a:pt x="176" y="232"/>
                    </a:lnTo>
                    <a:lnTo>
                      <a:pt x="176" y="232"/>
                    </a:lnTo>
                    <a:lnTo>
                      <a:pt x="176" y="232"/>
                    </a:lnTo>
                    <a:lnTo>
                      <a:pt x="176" y="226"/>
                    </a:lnTo>
                    <a:lnTo>
                      <a:pt x="176" y="226"/>
                    </a:lnTo>
                    <a:lnTo>
                      <a:pt x="176" y="220"/>
                    </a:lnTo>
                    <a:lnTo>
                      <a:pt x="176" y="220"/>
                    </a:lnTo>
                    <a:lnTo>
                      <a:pt x="176" y="220"/>
                    </a:lnTo>
                    <a:lnTo>
                      <a:pt x="176" y="213"/>
                    </a:lnTo>
                    <a:lnTo>
                      <a:pt x="183" y="213"/>
                    </a:lnTo>
                    <a:lnTo>
                      <a:pt x="183" y="213"/>
                    </a:lnTo>
                    <a:lnTo>
                      <a:pt x="176" y="213"/>
                    </a:lnTo>
                    <a:lnTo>
                      <a:pt x="176" y="207"/>
                    </a:lnTo>
                    <a:lnTo>
                      <a:pt x="176" y="207"/>
                    </a:lnTo>
                    <a:lnTo>
                      <a:pt x="176" y="207"/>
                    </a:lnTo>
                    <a:lnTo>
                      <a:pt x="176" y="207"/>
                    </a:lnTo>
                    <a:lnTo>
                      <a:pt x="176" y="201"/>
                    </a:lnTo>
                    <a:lnTo>
                      <a:pt x="176" y="201"/>
                    </a:lnTo>
                    <a:lnTo>
                      <a:pt x="176" y="201"/>
                    </a:lnTo>
                    <a:lnTo>
                      <a:pt x="176" y="201"/>
                    </a:lnTo>
                    <a:lnTo>
                      <a:pt x="176" y="195"/>
                    </a:lnTo>
                    <a:lnTo>
                      <a:pt x="170" y="195"/>
                    </a:lnTo>
                    <a:lnTo>
                      <a:pt x="170" y="195"/>
                    </a:lnTo>
                    <a:lnTo>
                      <a:pt x="170" y="195"/>
                    </a:lnTo>
                    <a:lnTo>
                      <a:pt x="170" y="188"/>
                    </a:lnTo>
                    <a:lnTo>
                      <a:pt x="170" y="188"/>
                    </a:lnTo>
                    <a:lnTo>
                      <a:pt x="170" y="188"/>
                    </a:lnTo>
                    <a:lnTo>
                      <a:pt x="170" y="182"/>
                    </a:lnTo>
                    <a:lnTo>
                      <a:pt x="170" y="182"/>
                    </a:lnTo>
                    <a:lnTo>
                      <a:pt x="170" y="182"/>
                    </a:lnTo>
                    <a:lnTo>
                      <a:pt x="170" y="182"/>
                    </a:lnTo>
                    <a:lnTo>
                      <a:pt x="170" y="182"/>
                    </a:lnTo>
                    <a:lnTo>
                      <a:pt x="170" y="182"/>
                    </a:lnTo>
                    <a:lnTo>
                      <a:pt x="176" y="182"/>
                    </a:lnTo>
                    <a:lnTo>
                      <a:pt x="176" y="176"/>
                    </a:lnTo>
                    <a:lnTo>
                      <a:pt x="176" y="176"/>
                    </a:lnTo>
                    <a:lnTo>
                      <a:pt x="176" y="176"/>
                    </a:lnTo>
                    <a:lnTo>
                      <a:pt x="176" y="176"/>
                    </a:lnTo>
                    <a:lnTo>
                      <a:pt x="176" y="176"/>
                    </a:lnTo>
                    <a:lnTo>
                      <a:pt x="176" y="176"/>
                    </a:lnTo>
                    <a:lnTo>
                      <a:pt x="176" y="176"/>
                    </a:lnTo>
                    <a:lnTo>
                      <a:pt x="176" y="176"/>
                    </a:lnTo>
                    <a:lnTo>
                      <a:pt x="183" y="176"/>
                    </a:lnTo>
                    <a:lnTo>
                      <a:pt x="183" y="169"/>
                    </a:lnTo>
                    <a:lnTo>
                      <a:pt x="176" y="169"/>
                    </a:lnTo>
                    <a:lnTo>
                      <a:pt x="183" y="169"/>
                    </a:lnTo>
                    <a:lnTo>
                      <a:pt x="183" y="169"/>
                    </a:lnTo>
                    <a:lnTo>
                      <a:pt x="183" y="169"/>
                    </a:lnTo>
                    <a:lnTo>
                      <a:pt x="183" y="169"/>
                    </a:lnTo>
                    <a:lnTo>
                      <a:pt x="183" y="176"/>
                    </a:lnTo>
                    <a:lnTo>
                      <a:pt x="183" y="176"/>
                    </a:lnTo>
                    <a:lnTo>
                      <a:pt x="183" y="176"/>
                    </a:lnTo>
                    <a:lnTo>
                      <a:pt x="183" y="176"/>
                    </a:lnTo>
                    <a:lnTo>
                      <a:pt x="183" y="176"/>
                    </a:lnTo>
                    <a:lnTo>
                      <a:pt x="183" y="176"/>
                    </a:lnTo>
                    <a:lnTo>
                      <a:pt x="183" y="176"/>
                    </a:lnTo>
                    <a:lnTo>
                      <a:pt x="183" y="176"/>
                    </a:lnTo>
                    <a:lnTo>
                      <a:pt x="183" y="176"/>
                    </a:lnTo>
                    <a:lnTo>
                      <a:pt x="183" y="176"/>
                    </a:lnTo>
                    <a:lnTo>
                      <a:pt x="183" y="169"/>
                    </a:lnTo>
                    <a:lnTo>
                      <a:pt x="183" y="169"/>
                    </a:lnTo>
                    <a:lnTo>
                      <a:pt x="183" y="169"/>
                    </a:lnTo>
                    <a:lnTo>
                      <a:pt x="183" y="163"/>
                    </a:lnTo>
                    <a:lnTo>
                      <a:pt x="176" y="163"/>
                    </a:lnTo>
                    <a:lnTo>
                      <a:pt x="176" y="163"/>
                    </a:lnTo>
                    <a:lnTo>
                      <a:pt x="176" y="157"/>
                    </a:lnTo>
                    <a:lnTo>
                      <a:pt x="176" y="157"/>
                    </a:lnTo>
                    <a:lnTo>
                      <a:pt x="176" y="157"/>
                    </a:lnTo>
                    <a:lnTo>
                      <a:pt x="176" y="157"/>
                    </a:lnTo>
                    <a:lnTo>
                      <a:pt x="176" y="157"/>
                    </a:lnTo>
                    <a:lnTo>
                      <a:pt x="170" y="157"/>
                    </a:lnTo>
                    <a:lnTo>
                      <a:pt x="170" y="157"/>
                    </a:lnTo>
                    <a:lnTo>
                      <a:pt x="170" y="157"/>
                    </a:lnTo>
                    <a:lnTo>
                      <a:pt x="170" y="157"/>
                    </a:lnTo>
                    <a:lnTo>
                      <a:pt x="170" y="157"/>
                    </a:lnTo>
                    <a:lnTo>
                      <a:pt x="170" y="157"/>
                    </a:lnTo>
                    <a:lnTo>
                      <a:pt x="170" y="157"/>
                    </a:lnTo>
                    <a:lnTo>
                      <a:pt x="170" y="157"/>
                    </a:lnTo>
                    <a:lnTo>
                      <a:pt x="176" y="157"/>
                    </a:lnTo>
                    <a:lnTo>
                      <a:pt x="176" y="157"/>
                    </a:lnTo>
                    <a:lnTo>
                      <a:pt x="176" y="157"/>
                    </a:lnTo>
                    <a:lnTo>
                      <a:pt x="176" y="157"/>
                    </a:lnTo>
                    <a:lnTo>
                      <a:pt x="176" y="163"/>
                    </a:lnTo>
                    <a:lnTo>
                      <a:pt x="176" y="163"/>
                    </a:lnTo>
                    <a:lnTo>
                      <a:pt x="176" y="163"/>
                    </a:lnTo>
                    <a:lnTo>
                      <a:pt x="176" y="163"/>
                    </a:lnTo>
                    <a:lnTo>
                      <a:pt x="176" y="163"/>
                    </a:lnTo>
                    <a:lnTo>
                      <a:pt x="176" y="163"/>
                    </a:lnTo>
                    <a:lnTo>
                      <a:pt x="176" y="163"/>
                    </a:lnTo>
                    <a:lnTo>
                      <a:pt x="176" y="163"/>
                    </a:lnTo>
                    <a:lnTo>
                      <a:pt x="176" y="163"/>
                    </a:lnTo>
                    <a:lnTo>
                      <a:pt x="176" y="163"/>
                    </a:lnTo>
                    <a:lnTo>
                      <a:pt x="176" y="163"/>
                    </a:lnTo>
                    <a:lnTo>
                      <a:pt x="176" y="163"/>
                    </a:lnTo>
                    <a:lnTo>
                      <a:pt x="170" y="163"/>
                    </a:lnTo>
                    <a:lnTo>
                      <a:pt x="170" y="163"/>
                    </a:lnTo>
                    <a:lnTo>
                      <a:pt x="170" y="163"/>
                    </a:lnTo>
                    <a:lnTo>
                      <a:pt x="164" y="163"/>
                    </a:lnTo>
                    <a:lnTo>
                      <a:pt x="164" y="163"/>
                    </a:lnTo>
                    <a:lnTo>
                      <a:pt x="164" y="163"/>
                    </a:lnTo>
                    <a:lnTo>
                      <a:pt x="164" y="163"/>
                    </a:lnTo>
                    <a:lnTo>
                      <a:pt x="164" y="163"/>
                    </a:lnTo>
                    <a:lnTo>
                      <a:pt x="164" y="157"/>
                    </a:lnTo>
                    <a:lnTo>
                      <a:pt x="164" y="157"/>
                    </a:lnTo>
                    <a:lnTo>
                      <a:pt x="164" y="157"/>
                    </a:lnTo>
                    <a:lnTo>
                      <a:pt x="164" y="157"/>
                    </a:lnTo>
                    <a:lnTo>
                      <a:pt x="164" y="157"/>
                    </a:lnTo>
                    <a:lnTo>
                      <a:pt x="164" y="157"/>
                    </a:lnTo>
                    <a:lnTo>
                      <a:pt x="164" y="157"/>
                    </a:lnTo>
                    <a:lnTo>
                      <a:pt x="164" y="157"/>
                    </a:lnTo>
                    <a:lnTo>
                      <a:pt x="164" y="157"/>
                    </a:lnTo>
                    <a:lnTo>
                      <a:pt x="164" y="151"/>
                    </a:lnTo>
                    <a:lnTo>
                      <a:pt x="164" y="151"/>
                    </a:lnTo>
                    <a:lnTo>
                      <a:pt x="164" y="151"/>
                    </a:lnTo>
                    <a:lnTo>
                      <a:pt x="164" y="151"/>
                    </a:lnTo>
                    <a:lnTo>
                      <a:pt x="164" y="157"/>
                    </a:lnTo>
                    <a:lnTo>
                      <a:pt x="164" y="151"/>
                    </a:lnTo>
                    <a:lnTo>
                      <a:pt x="164" y="151"/>
                    </a:lnTo>
                    <a:lnTo>
                      <a:pt x="164" y="151"/>
                    </a:lnTo>
                    <a:lnTo>
                      <a:pt x="164" y="151"/>
                    </a:lnTo>
                    <a:lnTo>
                      <a:pt x="164" y="151"/>
                    </a:lnTo>
                    <a:lnTo>
                      <a:pt x="157" y="151"/>
                    </a:lnTo>
                    <a:lnTo>
                      <a:pt x="157" y="151"/>
                    </a:lnTo>
                    <a:lnTo>
                      <a:pt x="151" y="151"/>
                    </a:lnTo>
                    <a:lnTo>
                      <a:pt x="145" y="151"/>
                    </a:lnTo>
                    <a:lnTo>
                      <a:pt x="139" y="144"/>
                    </a:lnTo>
                    <a:lnTo>
                      <a:pt x="132" y="144"/>
                    </a:lnTo>
                    <a:lnTo>
                      <a:pt x="132" y="138"/>
                    </a:lnTo>
                    <a:lnTo>
                      <a:pt x="126" y="132"/>
                    </a:lnTo>
                    <a:lnTo>
                      <a:pt x="120" y="132"/>
                    </a:lnTo>
                    <a:lnTo>
                      <a:pt x="120" y="132"/>
                    </a:lnTo>
                    <a:lnTo>
                      <a:pt x="120" y="125"/>
                    </a:lnTo>
                    <a:lnTo>
                      <a:pt x="120" y="125"/>
                    </a:lnTo>
                    <a:lnTo>
                      <a:pt x="113" y="125"/>
                    </a:lnTo>
                    <a:lnTo>
                      <a:pt x="113" y="125"/>
                    </a:lnTo>
                    <a:lnTo>
                      <a:pt x="113" y="125"/>
                    </a:lnTo>
                    <a:lnTo>
                      <a:pt x="113" y="132"/>
                    </a:lnTo>
                    <a:lnTo>
                      <a:pt x="113" y="132"/>
                    </a:lnTo>
                    <a:lnTo>
                      <a:pt x="120" y="132"/>
                    </a:lnTo>
                    <a:lnTo>
                      <a:pt x="120" y="138"/>
                    </a:lnTo>
                    <a:lnTo>
                      <a:pt x="120" y="138"/>
                    </a:lnTo>
                    <a:lnTo>
                      <a:pt x="126" y="138"/>
                    </a:lnTo>
                    <a:lnTo>
                      <a:pt x="126" y="138"/>
                    </a:lnTo>
                    <a:lnTo>
                      <a:pt x="126" y="144"/>
                    </a:lnTo>
                    <a:lnTo>
                      <a:pt x="126" y="144"/>
                    </a:lnTo>
                    <a:lnTo>
                      <a:pt x="126" y="144"/>
                    </a:lnTo>
                    <a:lnTo>
                      <a:pt x="126" y="144"/>
                    </a:lnTo>
                    <a:lnTo>
                      <a:pt x="126" y="144"/>
                    </a:lnTo>
                    <a:lnTo>
                      <a:pt x="126" y="144"/>
                    </a:lnTo>
                    <a:lnTo>
                      <a:pt x="132" y="144"/>
                    </a:lnTo>
                    <a:lnTo>
                      <a:pt x="132" y="144"/>
                    </a:lnTo>
                    <a:lnTo>
                      <a:pt x="132" y="144"/>
                    </a:lnTo>
                    <a:lnTo>
                      <a:pt x="132" y="144"/>
                    </a:lnTo>
                    <a:lnTo>
                      <a:pt x="132" y="144"/>
                    </a:lnTo>
                    <a:lnTo>
                      <a:pt x="132" y="144"/>
                    </a:lnTo>
                    <a:lnTo>
                      <a:pt x="132" y="144"/>
                    </a:lnTo>
                    <a:lnTo>
                      <a:pt x="132" y="144"/>
                    </a:lnTo>
                    <a:lnTo>
                      <a:pt x="132" y="144"/>
                    </a:lnTo>
                    <a:lnTo>
                      <a:pt x="132" y="144"/>
                    </a:lnTo>
                    <a:lnTo>
                      <a:pt x="132" y="151"/>
                    </a:lnTo>
                    <a:lnTo>
                      <a:pt x="132" y="151"/>
                    </a:lnTo>
                    <a:lnTo>
                      <a:pt x="132" y="151"/>
                    </a:lnTo>
                    <a:lnTo>
                      <a:pt x="132" y="151"/>
                    </a:lnTo>
                    <a:lnTo>
                      <a:pt x="132" y="151"/>
                    </a:lnTo>
                    <a:lnTo>
                      <a:pt x="132" y="151"/>
                    </a:lnTo>
                    <a:lnTo>
                      <a:pt x="126" y="151"/>
                    </a:lnTo>
                    <a:lnTo>
                      <a:pt x="126" y="151"/>
                    </a:lnTo>
                    <a:lnTo>
                      <a:pt x="126" y="151"/>
                    </a:lnTo>
                    <a:lnTo>
                      <a:pt x="120" y="151"/>
                    </a:lnTo>
                    <a:lnTo>
                      <a:pt x="120" y="151"/>
                    </a:lnTo>
                    <a:lnTo>
                      <a:pt x="120" y="151"/>
                    </a:lnTo>
                    <a:lnTo>
                      <a:pt x="120" y="151"/>
                    </a:lnTo>
                    <a:lnTo>
                      <a:pt x="120" y="151"/>
                    </a:lnTo>
                    <a:lnTo>
                      <a:pt x="120" y="151"/>
                    </a:lnTo>
                    <a:lnTo>
                      <a:pt x="120" y="151"/>
                    </a:lnTo>
                    <a:lnTo>
                      <a:pt x="120" y="144"/>
                    </a:lnTo>
                    <a:lnTo>
                      <a:pt x="120" y="151"/>
                    </a:lnTo>
                    <a:lnTo>
                      <a:pt x="113" y="144"/>
                    </a:lnTo>
                    <a:lnTo>
                      <a:pt x="113" y="144"/>
                    </a:lnTo>
                    <a:lnTo>
                      <a:pt x="120" y="144"/>
                    </a:lnTo>
                    <a:lnTo>
                      <a:pt x="120" y="144"/>
                    </a:lnTo>
                    <a:lnTo>
                      <a:pt x="120" y="144"/>
                    </a:lnTo>
                    <a:lnTo>
                      <a:pt x="120" y="144"/>
                    </a:lnTo>
                    <a:lnTo>
                      <a:pt x="120" y="144"/>
                    </a:lnTo>
                    <a:lnTo>
                      <a:pt x="120" y="144"/>
                    </a:lnTo>
                    <a:lnTo>
                      <a:pt x="120" y="144"/>
                    </a:lnTo>
                    <a:lnTo>
                      <a:pt x="113" y="144"/>
                    </a:lnTo>
                    <a:lnTo>
                      <a:pt x="113" y="144"/>
                    </a:lnTo>
                    <a:lnTo>
                      <a:pt x="113" y="144"/>
                    </a:lnTo>
                    <a:lnTo>
                      <a:pt x="113" y="144"/>
                    </a:lnTo>
                    <a:lnTo>
                      <a:pt x="113" y="144"/>
                    </a:lnTo>
                    <a:lnTo>
                      <a:pt x="107" y="144"/>
                    </a:lnTo>
                    <a:lnTo>
                      <a:pt x="107" y="144"/>
                    </a:lnTo>
                    <a:lnTo>
                      <a:pt x="107" y="144"/>
                    </a:lnTo>
                    <a:lnTo>
                      <a:pt x="107" y="138"/>
                    </a:lnTo>
                    <a:lnTo>
                      <a:pt x="107" y="138"/>
                    </a:lnTo>
                    <a:lnTo>
                      <a:pt x="107" y="138"/>
                    </a:lnTo>
                    <a:lnTo>
                      <a:pt x="107" y="138"/>
                    </a:lnTo>
                    <a:lnTo>
                      <a:pt x="107" y="138"/>
                    </a:lnTo>
                    <a:lnTo>
                      <a:pt x="107" y="138"/>
                    </a:lnTo>
                    <a:lnTo>
                      <a:pt x="107" y="138"/>
                    </a:lnTo>
                    <a:lnTo>
                      <a:pt x="107" y="132"/>
                    </a:lnTo>
                    <a:lnTo>
                      <a:pt x="107" y="132"/>
                    </a:lnTo>
                    <a:lnTo>
                      <a:pt x="101" y="138"/>
                    </a:lnTo>
                    <a:lnTo>
                      <a:pt x="101" y="138"/>
                    </a:lnTo>
                    <a:lnTo>
                      <a:pt x="101" y="132"/>
                    </a:lnTo>
                    <a:lnTo>
                      <a:pt x="101" y="132"/>
                    </a:lnTo>
                    <a:lnTo>
                      <a:pt x="101" y="132"/>
                    </a:lnTo>
                    <a:lnTo>
                      <a:pt x="101" y="132"/>
                    </a:lnTo>
                    <a:lnTo>
                      <a:pt x="101" y="132"/>
                    </a:lnTo>
                    <a:lnTo>
                      <a:pt x="101" y="132"/>
                    </a:lnTo>
                    <a:lnTo>
                      <a:pt x="101" y="132"/>
                    </a:lnTo>
                    <a:lnTo>
                      <a:pt x="101" y="132"/>
                    </a:lnTo>
                    <a:lnTo>
                      <a:pt x="101" y="132"/>
                    </a:lnTo>
                    <a:lnTo>
                      <a:pt x="101" y="125"/>
                    </a:lnTo>
                    <a:lnTo>
                      <a:pt x="107" y="125"/>
                    </a:lnTo>
                    <a:lnTo>
                      <a:pt x="107" y="125"/>
                    </a:lnTo>
                    <a:lnTo>
                      <a:pt x="101" y="125"/>
                    </a:lnTo>
                    <a:lnTo>
                      <a:pt x="101" y="125"/>
                    </a:lnTo>
                    <a:lnTo>
                      <a:pt x="101" y="119"/>
                    </a:lnTo>
                    <a:lnTo>
                      <a:pt x="101" y="119"/>
                    </a:lnTo>
                    <a:lnTo>
                      <a:pt x="101" y="119"/>
                    </a:lnTo>
                    <a:lnTo>
                      <a:pt x="101" y="119"/>
                    </a:lnTo>
                    <a:lnTo>
                      <a:pt x="101" y="113"/>
                    </a:lnTo>
                    <a:lnTo>
                      <a:pt x="101" y="113"/>
                    </a:lnTo>
                    <a:lnTo>
                      <a:pt x="95" y="113"/>
                    </a:lnTo>
                    <a:lnTo>
                      <a:pt x="95" y="113"/>
                    </a:lnTo>
                    <a:lnTo>
                      <a:pt x="95" y="119"/>
                    </a:lnTo>
                    <a:lnTo>
                      <a:pt x="95" y="119"/>
                    </a:lnTo>
                    <a:lnTo>
                      <a:pt x="95" y="119"/>
                    </a:lnTo>
                    <a:lnTo>
                      <a:pt x="95" y="119"/>
                    </a:lnTo>
                    <a:lnTo>
                      <a:pt x="95" y="119"/>
                    </a:lnTo>
                    <a:lnTo>
                      <a:pt x="95" y="119"/>
                    </a:lnTo>
                    <a:lnTo>
                      <a:pt x="88" y="119"/>
                    </a:lnTo>
                    <a:lnTo>
                      <a:pt x="88" y="119"/>
                    </a:lnTo>
                    <a:lnTo>
                      <a:pt x="88" y="125"/>
                    </a:lnTo>
                    <a:lnTo>
                      <a:pt x="88" y="125"/>
                    </a:lnTo>
                    <a:lnTo>
                      <a:pt x="88" y="125"/>
                    </a:lnTo>
                    <a:lnTo>
                      <a:pt x="88" y="125"/>
                    </a:lnTo>
                    <a:lnTo>
                      <a:pt x="88" y="125"/>
                    </a:lnTo>
                    <a:lnTo>
                      <a:pt x="88" y="125"/>
                    </a:lnTo>
                    <a:lnTo>
                      <a:pt x="88" y="125"/>
                    </a:lnTo>
                    <a:lnTo>
                      <a:pt x="88" y="125"/>
                    </a:lnTo>
                    <a:lnTo>
                      <a:pt x="88" y="125"/>
                    </a:lnTo>
                    <a:lnTo>
                      <a:pt x="88" y="132"/>
                    </a:lnTo>
                    <a:lnTo>
                      <a:pt x="88" y="132"/>
                    </a:lnTo>
                    <a:lnTo>
                      <a:pt x="88" y="132"/>
                    </a:lnTo>
                    <a:lnTo>
                      <a:pt x="82" y="132"/>
                    </a:lnTo>
                    <a:lnTo>
                      <a:pt x="82" y="125"/>
                    </a:lnTo>
                    <a:lnTo>
                      <a:pt x="82" y="125"/>
                    </a:lnTo>
                    <a:lnTo>
                      <a:pt x="82" y="125"/>
                    </a:lnTo>
                    <a:lnTo>
                      <a:pt x="82" y="132"/>
                    </a:lnTo>
                    <a:lnTo>
                      <a:pt x="82" y="132"/>
                    </a:lnTo>
                    <a:lnTo>
                      <a:pt x="82" y="132"/>
                    </a:lnTo>
                    <a:lnTo>
                      <a:pt x="82" y="132"/>
                    </a:lnTo>
                    <a:lnTo>
                      <a:pt x="82" y="132"/>
                    </a:lnTo>
                    <a:lnTo>
                      <a:pt x="82" y="132"/>
                    </a:lnTo>
                    <a:lnTo>
                      <a:pt x="82" y="132"/>
                    </a:lnTo>
                    <a:lnTo>
                      <a:pt x="82" y="125"/>
                    </a:lnTo>
                    <a:lnTo>
                      <a:pt x="82" y="125"/>
                    </a:lnTo>
                    <a:lnTo>
                      <a:pt x="82" y="125"/>
                    </a:lnTo>
                    <a:lnTo>
                      <a:pt x="82" y="125"/>
                    </a:lnTo>
                    <a:lnTo>
                      <a:pt x="82" y="125"/>
                    </a:lnTo>
                    <a:lnTo>
                      <a:pt x="82" y="125"/>
                    </a:lnTo>
                    <a:lnTo>
                      <a:pt x="82" y="125"/>
                    </a:lnTo>
                    <a:lnTo>
                      <a:pt x="82" y="125"/>
                    </a:lnTo>
                    <a:lnTo>
                      <a:pt x="82" y="119"/>
                    </a:lnTo>
                    <a:lnTo>
                      <a:pt x="88" y="119"/>
                    </a:lnTo>
                    <a:lnTo>
                      <a:pt x="88" y="119"/>
                    </a:lnTo>
                    <a:lnTo>
                      <a:pt x="88" y="119"/>
                    </a:lnTo>
                    <a:lnTo>
                      <a:pt x="88" y="119"/>
                    </a:lnTo>
                    <a:lnTo>
                      <a:pt x="88" y="119"/>
                    </a:lnTo>
                    <a:lnTo>
                      <a:pt x="88" y="119"/>
                    </a:lnTo>
                    <a:lnTo>
                      <a:pt x="88" y="113"/>
                    </a:lnTo>
                    <a:lnTo>
                      <a:pt x="95" y="113"/>
                    </a:lnTo>
                    <a:lnTo>
                      <a:pt x="95" y="113"/>
                    </a:lnTo>
                    <a:lnTo>
                      <a:pt x="95" y="113"/>
                    </a:lnTo>
                    <a:lnTo>
                      <a:pt x="95" y="113"/>
                    </a:lnTo>
                    <a:lnTo>
                      <a:pt x="88" y="107"/>
                    </a:lnTo>
                    <a:lnTo>
                      <a:pt x="95" y="107"/>
                    </a:lnTo>
                    <a:lnTo>
                      <a:pt x="95" y="107"/>
                    </a:lnTo>
                    <a:lnTo>
                      <a:pt x="95" y="107"/>
                    </a:lnTo>
                    <a:lnTo>
                      <a:pt x="95" y="107"/>
                    </a:lnTo>
                    <a:lnTo>
                      <a:pt x="95" y="107"/>
                    </a:lnTo>
                    <a:lnTo>
                      <a:pt x="88" y="107"/>
                    </a:lnTo>
                    <a:lnTo>
                      <a:pt x="88" y="107"/>
                    </a:lnTo>
                    <a:lnTo>
                      <a:pt x="88" y="107"/>
                    </a:lnTo>
                    <a:lnTo>
                      <a:pt x="88" y="107"/>
                    </a:lnTo>
                    <a:lnTo>
                      <a:pt x="88" y="107"/>
                    </a:lnTo>
                    <a:lnTo>
                      <a:pt x="88" y="100"/>
                    </a:lnTo>
                    <a:lnTo>
                      <a:pt x="88" y="100"/>
                    </a:lnTo>
                    <a:lnTo>
                      <a:pt x="88" y="100"/>
                    </a:lnTo>
                    <a:lnTo>
                      <a:pt x="88" y="100"/>
                    </a:lnTo>
                    <a:lnTo>
                      <a:pt x="88" y="100"/>
                    </a:lnTo>
                    <a:lnTo>
                      <a:pt x="88" y="100"/>
                    </a:lnTo>
                    <a:lnTo>
                      <a:pt x="88" y="100"/>
                    </a:lnTo>
                    <a:lnTo>
                      <a:pt x="88" y="94"/>
                    </a:lnTo>
                    <a:lnTo>
                      <a:pt x="88" y="94"/>
                    </a:lnTo>
                    <a:lnTo>
                      <a:pt x="95" y="94"/>
                    </a:lnTo>
                    <a:lnTo>
                      <a:pt x="95" y="88"/>
                    </a:lnTo>
                    <a:lnTo>
                      <a:pt x="95" y="88"/>
                    </a:lnTo>
                    <a:lnTo>
                      <a:pt x="95" y="94"/>
                    </a:lnTo>
                    <a:lnTo>
                      <a:pt x="95" y="94"/>
                    </a:lnTo>
                    <a:lnTo>
                      <a:pt x="95" y="88"/>
                    </a:lnTo>
                    <a:lnTo>
                      <a:pt x="101" y="88"/>
                    </a:lnTo>
                    <a:lnTo>
                      <a:pt x="101" y="88"/>
                    </a:lnTo>
                    <a:lnTo>
                      <a:pt x="101" y="88"/>
                    </a:lnTo>
                    <a:lnTo>
                      <a:pt x="101" y="94"/>
                    </a:lnTo>
                    <a:lnTo>
                      <a:pt x="101" y="94"/>
                    </a:lnTo>
                    <a:lnTo>
                      <a:pt x="101" y="94"/>
                    </a:lnTo>
                    <a:lnTo>
                      <a:pt x="107" y="94"/>
                    </a:lnTo>
                    <a:lnTo>
                      <a:pt x="107" y="94"/>
                    </a:lnTo>
                    <a:lnTo>
                      <a:pt x="107" y="88"/>
                    </a:lnTo>
                    <a:lnTo>
                      <a:pt x="107" y="88"/>
                    </a:lnTo>
                    <a:lnTo>
                      <a:pt x="107" y="81"/>
                    </a:lnTo>
                    <a:lnTo>
                      <a:pt x="107" y="81"/>
                    </a:lnTo>
                    <a:lnTo>
                      <a:pt x="107" y="81"/>
                    </a:lnTo>
                    <a:lnTo>
                      <a:pt x="107" y="81"/>
                    </a:lnTo>
                    <a:lnTo>
                      <a:pt x="107" y="81"/>
                    </a:lnTo>
                    <a:lnTo>
                      <a:pt x="107" y="81"/>
                    </a:lnTo>
                    <a:lnTo>
                      <a:pt x="107" y="81"/>
                    </a:lnTo>
                    <a:lnTo>
                      <a:pt x="107" y="81"/>
                    </a:lnTo>
                    <a:lnTo>
                      <a:pt x="107" y="81"/>
                    </a:lnTo>
                    <a:lnTo>
                      <a:pt x="107" y="81"/>
                    </a:lnTo>
                    <a:lnTo>
                      <a:pt x="107" y="81"/>
                    </a:lnTo>
                    <a:lnTo>
                      <a:pt x="107" y="81"/>
                    </a:lnTo>
                    <a:lnTo>
                      <a:pt x="107" y="81"/>
                    </a:lnTo>
                    <a:lnTo>
                      <a:pt x="107" y="81"/>
                    </a:lnTo>
                    <a:lnTo>
                      <a:pt x="107" y="75"/>
                    </a:lnTo>
                    <a:lnTo>
                      <a:pt x="107" y="75"/>
                    </a:lnTo>
                    <a:lnTo>
                      <a:pt x="107" y="75"/>
                    </a:lnTo>
                    <a:lnTo>
                      <a:pt x="107" y="75"/>
                    </a:lnTo>
                    <a:lnTo>
                      <a:pt x="107" y="75"/>
                    </a:lnTo>
                    <a:lnTo>
                      <a:pt x="107" y="75"/>
                    </a:lnTo>
                    <a:lnTo>
                      <a:pt x="107" y="69"/>
                    </a:lnTo>
                    <a:lnTo>
                      <a:pt x="107" y="69"/>
                    </a:lnTo>
                    <a:lnTo>
                      <a:pt x="107" y="69"/>
                    </a:lnTo>
                    <a:lnTo>
                      <a:pt x="107" y="69"/>
                    </a:lnTo>
                    <a:lnTo>
                      <a:pt x="107" y="69"/>
                    </a:lnTo>
                    <a:lnTo>
                      <a:pt x="107" y="69"/>
                    </a:lnTo>
                    <a:lnTo>
                      <a:pt x="107" y="69"/>
                    </a:lnTo>
                    <a:lnTo>
                      <a:pt x="107" y="69"/>
                    </a:lnTo>
                    <a:lnTo>
                      <a:pt x="107" y="75"/>
                    </a:lnTo>
                    <a:lnTo>
                      <a:pt x="107" y="75"/>
                    </a:lnTo>
                    <a:lnTo>
                      <a:pt x="107" y="75"/>
                    </a:lnTo>
                    <a:lnTo>
                      <a:pt x="107" y="75"/>
                    </a:lnTo>
                    <a:lnTo>
                      <a:pt x="107" y="75"/>
                    </a:lnTo>
                    <a:lnTo>
                      <a:pt x="107" y="75"/>
                    </a:lnTo>
                    <a:lnTo>
                      <a:pt x="107" y="75"/>
                    </a:lnTo>
                    <a:lnTo>
                      <a:pt x="107" y="81"/>
                    </a:lnTo>
                    <a:lnTo>
                      <a:pt x="107" y="81"/>
                    </a:lnTo>
                    <a:lnTo>
                      <a:pt x="107" y="81"/>
                    </a:lnTo>
                    <a:lnTo>
                      <a:pt x="107" y="81"/>
                    </a:lnTo>
                    <a:lnTo>
                      <a:pt x="107" y="81"/>
                    </a:lnTo>
                    <a:lnTo>
                      <a:pt x="107" y="75"/>
                    </a:lnTo>
                    <a:lnTo>
                      <a:pt x="107" y="75"/>
                    </a:lnTo>
                    <a:lnTo>
                      <a:pt x="107" y="75"/>
                    </a:lnTo>
                    <a:lnTo>
                      <a:pt x="107" y="75"/>
                    </a:lnTo>
                    <a:lnTo>
                      <a:pt x="107" y="75"/>
                    </a:lnTo>
                    <a:lnTo>
                      <a:pt x="107" y="69"/>
                    </a:lnTo>
                    <a:lnTo>
                      <a:pt x="107" y="69"/>
                    </a:lnTo>
                    <a:lnTo>
                      <a:pt x="107" y="69"/>
                    </a:lnTo>
                    <a:lnTo>
                      <a:pt x="107" y="69"/>
                    </a:lnTo>
                    <a:lnTo>
                      <a:pt x="107" y="63"/>
                    </a:lnTo>
                    <a:lnTo>
                      <a:pt x="107" y="63"/>
                    </a:lnTo>
                    <a:lnTo>
                      <a:pt x="107" y="63"/>
                    </a:lnTo>
                    <a:lnTo>
                      <a:pt x="107" y="63"/>
                    </a:lnTo>
                    <a:lnTo>
                      <a:pt x="107" y="56"/>
                    </a:lnTo>
                    <a:lnTo>
                      <a:pt x="107" y="56"/>
                    </a:lnTo>
                    <a:lnTo>
                      <a:pt x="107" y="56"/>
                    </a:lnTo>
                    <a:lnTo>
                      <a:pt x="107" y="56"/>
                    </a:lnTo>
                    <a:lnTo>
                      <a:pt x="107" y="56"/>
                    </a:lnTo>
                    <a:lnTo>
                      <a:pt x="107" y="50"/>
                    </a:lnTo>
                    <a:lnTo>
                      <a:pt x="107" y="50"/>
                    </a:lnTo>
                    <a:lnTo>
                      <a:pt x="107" y="50"/>
                    </a:lnTo>
                    <a:lnTo>
                      <a:pt x="107" y="44"/>
                    </a:lnTo>
                    <a:lnTo>
                      <a:pt x="101" y="44"/>
                    </a:lnTo>
                    <a:lnTo>
                      <a:pt x="101" y="44"/>
                    </a:lnTo>
                    <a:lnTo>
                      <a:pt x="101" y="44"/>
                    </a:lnTo>
                    <a:lnTo>
                      <a:pt x="101" y="44"/>
                    </a:lnTo>
                    <a:lnTo>
                      <a:pt x="101" y="44"/>
                    </a:lnTo>
                    <a:lnTo>
                      <a:pt x="101" y="44"/>
                    </a:lnTo>
                    <a:lnTo>
                      <a:pt x="101" y="44"/>
                    </a:lnTo>
                    <a:lnTo>
                      <a:pt x="101" y="44"/>
                    </a:lnTo>
                    <a:lnTo>
                      <a:pt x="95" y="44"/>
                    </a:lnTo>
                    <a:lnTo>
                      <a:pt x="95" y="44"/>
                    </a:lnTo>
                    <a:lnTo>
                      <a:pt x="95" y="44"/>
                    </a:lnTo>
                    <a:lnTo>
                      <a:pt x="95" y="44"/>
                    </a:lnTo>
                    <a:lnTo>
                      <a:pt x="95" y="44"/>
                    </a:lnTo>
                    <a:lnTo>
                      <a:pt x="95" y="37"/>
                    </a:lnTo>
                    <a:lnTo>
                      <a:pt x="95" y="37"/>
                    </a:lnTo>
                    <a:lnTo>
                      <a:pt x="101" y="37"/>
                    </a:lnTo>
                    <a:lnTo>
                      <a:pt x="101" y="37"/>
                    </a:lnTo>
                    <a:lnTo>
                      <a:pt x="101" y="37"/>
                    </a:lnTo>
                    <a:lnTo>
                      <a:pt x="101" y="37"/>
                    </a:lnTo>
                    <a:lnTo>
                      <a:pt x="101" y="44"/>
                    </a:lnTo>
                    <a:lnTo>
                      <a:pt x="101" y="37"/>
                    </a:lnTo>
                    <a:lnTo>
                      <a:pt x="101" y="37"/>
                    </a:lnTo>
                    <a:lnTo>
                      <a:pt x="101" y="37"/>
                    </a:lnTo>
                    <a:lnTo>
                      <a:pt x="101" y="37"/>
                    </a:lnTo>
                    <a:lnTo>
                      <a:pt x="101" y="31"/>
                    </a:lnTo>
                    <a:lnTo>
                      <a:pt x="101" y="31"/>
                    </a:lnTo>
                    <a:lnTo>
                      <a:pt x="101" y="31"/>
                    </a:lnTo>
                    <a:lnTo>
                      <a:pt x="95" y="31"/>
                    </a:lnTo>
                    <a:lnTo>
                      <a:pt x="95" y="31"/>
                    </a:lnTo>
                    <a:lnTo>
                      <a:pt x="95" y="31"/>
                    </a:lnTo>
                    <a:lnTo>
                      <a:pt x="95" y="25"/>
                    </a:lnTo>
                    <a:lnTo>
                      <a:pt x="95" y="25"/>
                    </a:lnTo>
                    <a:lnTo>
                      <a:pt x="88" y="18"/>
                    </a:lnTo>
                    <a:lnTo>
                      <a:pt x="88" y="18"/>
                    </a:lnTo>
                    <a:lnTo>
                      <a:pt x="88" y="18"/>
                    </a:lnTo>
                    <a:lnTo>
                      <a:pt x="88" y="18"/>
                    </a:lnTo>
                    <a:lnTo>
                      <a:pt x="82" y="18"/>
                    </a:lnTo>
                    <a:lnTo>
                      <a:pt x="82" y="25"/>
                    </a:lnTo>
                    <a:lnTo>
                      <a:pt x="76" y="25"/>
                    </a:lnTo>
                    <a:lnTo>
                      <a:pt x="76" y="25"/>
                    </a:lnTo>
                    <a:lnTo>
                      <a:pt x="69" y="31"/>
                    </a:lnTo>
                    <a:lnTo>
                      <a:pt x="69" y="31"/>
                    </a:lnTo>
                    <a:lnTo>
                      <a:pt x="69" y="31"/>
                    </a:lnTo>
                    <a:lnTo>
                      <a:pt x="69" y="37"/>
                    </a:lnTo>
                    <a:lnTo>
                      <a:pt x="63" y="37"/>
                    </a:lnTo>
                    <a:lnTo>
                      <a:pt x="63" y="37"/>
                    </a:lnTo>
                    <a:lnTo>
                      <a:pt x="63" y="37"/>
                    </a:lnTo>
                    <a:lnTo>
                      <a:pt x="63" y="44"/>
                    </a:lnTo>
                    <a:lnTo>
                      <a:pt x="63" y="44"/>
                    </a:lnTo>
                    <a:lnTo>
                      <a:pt x="63" y="44"/>
                    </a:lnTo>
                    <a:lnTo>
                      <a:pt x="57" y="44"/>
                    </a:lnTo>
                    <a:lnTo>
                      <a:pt x="57" y="44"/>
                    </a:lnTo>
                    <a:lnTo>
                      <a:pt x="57" y="44"/>
                    </a:lnTo>
                    <a:lnTo>
                      <a:pt x="57" y="44"/>
                    </a:lnTo>
                    <a:lnTo>
                      <a:pt x="57" y="44"/>
                    </a:lnTo>
                    <a:lnTo>
                      <a:pt x="57" y="44"/>
                    </a:lnTo>
                    <a:lnTo>
                      <a:pt x="57" y="44"/>
                    </a:lnTo>
                    <a:lnTo>
                      <a:pt x="57" y="44"/>
                    </a:lnTo>
                    <a:lnTo>
                      <a:pt x="57" y="44"/>
                    </a:lnTo>
                    <a:lnTo>
                      <a:pt x="57" y="44"/>
                    </a:lnTo>
                    <a:lnTo>
                      <a:pt x="63" y="44"/>
                    </a:lnTo>
                    <a:lnTo>
                      <a:pt x="63" y="44"/>
                    </a:lnTo>
                    <a:lnTo>
                      <a:pt x="63" y="44"/>
                    </a:lnTo>
                    <a:lnTo>
                      <a:pt x="63" y="44"/>
                    </a:lnTo>
                    <a:lnTo>
                      <a:pt x="69" y="50"/>
                    </a:lnTo>
                    <a:lnTo>
                      <a:pt x="69" y="50"/>
                    </a:lnTo>
                    <a:lnTo>
                      <a:pt x="69" y="50"/>
                    </a:lnTo>
                    <a:lnTo>
                      <a:pt x="69" y="50"/>
                    </a:lnTo>
                    <a:lnTo>
                      <a:pt x="69" y="56"/>
                    </a:lnTo>
                    <a:lnTo>
                      <a:pt x="63" y="56"/>
                    </a:lnTo>
                    <a:lnTo>
                      <a:pt x="63" y="56"/>
                    </a:lnTo>
                    <a:lnTo>
                      <a:pt x="63" y="63"/>
                    </a:lnTo>
                    <a:lnTo>
                      <a:pt x="63" y="63"/>
                    </a:lnTo>
                    <a:lnTo>
                      <a:pt x="63" y="63"/>
                    </a:lnTo>
                    <a:lnTo>
                      <a:pt x="63" y="63"/>
                    </a:lnTo>
                    <a:lnTo>
                      <a:pt x="63" y="63"/>
                    </a:lnTo>
                    <a:lnTo>
                      <a:pt x="63" y="63"/>
                    </a:lnTo>
                    <a:lnTo>
                      <a:pt x="63" y="63"/>
                    </a:lnTo>
                    <a:lnTo>
                      <a:pt x="63" y="69"/>
                    </a:lnTo>
                    <a:lnTo>
                      <a:pt x="57" y="69"/>
                    </a:lnTo>
                    <a:lnTo>
                      <a:pt x="57" y="69"/>
                    </a:lnTo>
                    <a:lnTo>
                      <a:pt x="57" y="69"/>
                    </a:lnTo>
                    <a:lnTo>
                      <a:pt x="57" y="75"/>
                    </a:lnTo>
                    <a:lnTo>
                      <a:pt x="57" y="75"/>
                    </a:lnTo>
                    <a:lnTo>
                      <a:pt x="57" y="75"/>
                    </a:lnTo>
                    <a:lnTo>
                      <a:pt x="57" y="75"/>
                    </a:lnTo>
                    <a:lnTo>
                      <a:pt x="57" y="75"/>
                    </a:lnTo>
                    <a:lnTo>
                      <a:pt x="50" y="75"/>
                    </a:lnTo>
                    <a:lnTo>
                      <a:pt x="50" y="75"/>
                    </a:lnTo>
                    <a:lnTo>
                      <a:pt x="50" y="81"/>
                    </a:lnTo>
                    <a:lnTo>
                      <a:pt x="50" y="81"/>
                    </a:lnTo>
                    <a:lnTo>
                      <a:pt x="50" y="81"/>
                    </a:lnTo>
                    <a:lnTo>
                      <a:pt x="50" y="81"/>
                    </a:lnTo>
                    <a:lnTo>
                      <a:pt x="44" y="81"/>
                    </a:lnTo>
                    <a:lnTo>
                      <a:pt x="44" y="88"/>
                    </a:lnTo>
                    <a:lnTo>
                      <a:pt x="44" y="88"/>
                    </a:lnTo>
                    <a:lnTo>
                      <a:pt x="44" y="88"/>
                    </a:lnTo>
                    <a:lnTo>
                      <a:pt x="44" y="94"/>
                    </a:lnTo>
                    <a:lnTo>
                      <a:pt x="38" y="94"/>
                    </a:lnTo>
                    <a:lnTo>
                      <a:pt x="38" y="94"/>
                    </a:lnTo>
                    <a:lnTo>
                      <a:pt x="38" y="100"/>
                    </a:lnTo>
                    <a:lnTo>
                      <a:pt x="38" y="100"/>
                    </a:lnTo>
                    <a:lnTo>
                      <a:pt x="38" y="100"/>
                    </a:lnTo>
                    <a:lnTo>
                      <a:pt x="38" y="100"/>
                    </a:lnTo>
                    <a:lnTo>
                      <a:pt x="38" y="100"/>
                    </a:lnTo>
                    <a:lnTo>
                      <a:pt x="38" y="100"/>
                    </a:lnTo>
                    <a:lnTo>
                      <a:pt x="38" y="100"/>
                    </a:lnTo>
                    <a:lnTo>
                      <a:pt x="38" y="100"/>
                    </a:lnTo>
                    <a:lnTo>
                      <a:pt x="38" y="100"/>
                    </a:lnTo>
                    <a:lnTo>
                      <a:pt x="38" y="100"/>
                    </a:lnTo>
                    <a:lnTo>
                      <a:pt x="38" y="100"/>
                    </a:lnTo>
                    <a:lnTo>
                      <a:pt x="32" y="100"/>
                    </a:lnTo>
                    <a:lnTo>
                      <a:pt x="32" y="94"/>
                    </a:lnTo>
                    <a:lnTo>
                      <a:pt x="38" y="88"/>
                    </a:lnTo>
                    <a:lnTo>
                      <a:pt x="38" y="88"/>
                    </a:lnTo>
                    <a:lnTo>
                      <a:pt x="38" y="88"/>
                    </a:lnTo>
                    <a:lnTo>
                      <a:pt x="38" y="88"/>
                    </a:lnTo>
                    <a:lnTo>
                      <a:pt x="38" y="81"/>
                    </a:lnTo>
                    <a:lnTo>
                      <a:pt x="38" y="81"/>
                    </a:lnTo>
                    <a:lnTo>
                      <a:pt x="38" y="81"/>
                    </a:lnTo>
                    <a:lnTo>
                      <a:pt x="38" y="81"/>
                    </a:lnTo>
                    <a:lnTo>
                      <a:pt x="38" y="81"/>
                    </a:lnTo>
                    <a:lnTo>
                      <a:pt x="44" y="75"/>
                    </a:lnTo>
                    <a:lnTo>
                      <a:pt x="44" y="75"/>
                    </a:lnTo>
                    <a:lnTo>
                      <a:pt x="44" y="69"/>
                    </a:lnTo>
                    <a:lnTo>
                      <a:pt x="50" y="69"/>
                    </a:lnTo>
                    <a:lnTo>
                      <a:pt x="50" y="69"/>
                    </a:lnTo>
                    <a:lnTo>
                      <a:pt x="50" y="69"/>
                    </a:lnTo>
                    <a:lnTo>
                      <a:pt x="50" y="69"/>
                    </a:lnTo>
                    <a:lnTo>
                      <a:pt x="50" y="69"/>
                    </a:lnTo>
                    <a:lnTo>
                      <a:pt x="50" y="69"/>
                    </a:lnTo>
                    <a:lnTo>
                      <a:pt x="50" y="63"/>
                    </a:lnTo>
                    <a:lnTo>
                      <a:pt x="50" y="63"/>
                    </a:lnTo>
                    <a:lnTo>
                      <a:pt x="50" y="63"/>
                    </a:lnTo>
                    <a:lnTo>
                      <a:pt x="50" y="56"/>
                    </a:lnTo>
                    <a:lnTo>
                      <a:pt x="57" y="56"/>
                    </a:lnTo>
                    <a:lnTo>
                      <a:pt x="57" y="56"/>
                    </a:lnTo>
                    <a:lnTo>
                      <a:pt x="57" y="56"/>
                    </a:lnTo>
                    <a:lnTo>
                      <a:pt x="57" y="56"/>
                    </a:lnTo>
                    <a:lnTo>
                      <a:pt x="50" y="56"/>
                    </a:lnTo>
                    <a:lnTo>
                      <a:pt x="50" y="56"/>
                    </a:lnTo>
                    <a:lnTo>
                      <a:pt x="50" y="56"/>
                    </a:lnTo>
                    <a:lnTo>
                      <a:pt x="50" y="63"/>
                    </a:lnTo>
                    <a:lnTo>
                      <a:pt x="50" y="63"/>
                    </a:lnTo>
                    <a:lnTo>
                      <a:pt x="50" y="63"/>
                    </a:lnTo>
                    <a:lnTo>
                      <a:pt x="50" y="63"/>
                    </a:lnTo>
                    <a:lnTo>
                      <a:pt x="50" y="63"/>
                    </a:lnTo>
                    <a:lnTo>
                      <a:pt x="50" y="63"/>
                    </a:lnTo>
                    <a:lnTo>
                      <a:pt x="44" y="69"/>
                    </a:lnTo>
                    <a:lnTo>
                      <a:pt x="44" y="69"/>
                    </a:lnTo>
                    <a:lnTo>
                      <a:pt x="44" y="69"/>
                    </a:lnTo>
                    <a:lnTo>
                      <a:pt x="44" y="69"/>
                    </a:lnTo>
                    <a:lnTo>
                      <a:pt x="44" y="63"/>
                    </a:lnTo>
                    <a:lnTo>
                      <a:pt x="44" y="63"/>
                    </a:lnTo>
                    <a:lnTo>
                      <a:pt x="44" y="63"/>
                    </a:lnTo>
                    <a:lnTo>
                      <a:pt x="44" y="63"/>
                    </a:lnTo>
                    <a:lnTo>
                      <a:pt x="38" y="63"/>
                    </a:lnTo>
                    <a:lnTo>
                      <a:pt x="38" y="63"/>
                    </a:lnTo>
                    <a:lnTo>
                      <a:pt x="44" y="63"/>
                    </a:lnTo>
                    <a:lnTo>
                      <a:pt x="44" y="63"/>
                    </a:lnTo>
                    <a:lnTo>
                      <a:pt x="44" y="56"/>
                    </a:lnTo>
                    <a:lnTo>
                      <a:pt x="44" y="56"/>
                    </a:lnTo>
                    <a:lnTo>
                      <a:pt x="44" y="56"/>
                    </a:lnTo>
                    <a:lnTo>
                      <a:pt x="44" y="56"/>
                    </a:lnTo>
                    <a:lnTo>
                      <a:pt x="44" y="56"/>
                    </a:lnTo>
                    <a:lnTo>
                      <a:pt x="50" y="56"/>
                    </a:lnTo>
                    <a:lnTo>
                      <a:pt x="50" y="50"/>
                    </a:lnTo>
                    <a:lnTo>
                      <a:pt x="50" y="50"/>
                    </a:lnTo>
                    <a:lnTo>
                      <a:pt x="50" y="50"/>
                    </a:lnTo>
                    <a:lnTo>
                      <a:pt x="50" y="50"/>
                    </a:lnTo>
                    <a:lnTo>
                      <a:pt x="50" y="50"/>
                    </a:lnTo>
                    <a:lnTo>
                      <a:pt x="50" y="50"/>
                    </a:lnTo>
                    <a:lnTo>
                      <a:pt x="50" y="50"/>
                    </a:lnTo>
                    <a:lnTo>
                      <a:pt x="50" y="50"/>
                    </a:lnTo>
                    <a:lnTo>
                      <a:pt x="50" y="50"/>
                    </a:lnTo>
                    <a:lnTo>
                      <a:pt x="57" y="50"/>
                    </a:lnTo>
                    <a:lnTo>
                      <a:pt x="57" y="50"/>
                    </a:lnTo>
                    <a:lnTo>
                      <a:pt x="57" y="50"/>
                    </a:lnTo>
                    <a:lnTo>
                      <a:pt x="57" y="50"/>
                    </a:lnTo>
                    <a:lnTo>
                      <a:pt x="57" y="50"/>
                    </a:lnTo>
                    <a:lnTo>
                      <a:pt x="57" y="44"/>
                    </a:lnTo>
                    <a:lnTo>
                      <a:pt x="57" y="44"/>
                    </a:lnTo>
                    <a:lnTo>
                      <a:pt x="57" y="44"/>
                    </a:lnTo>
                    <a:lnTo>
                      <a:pt x="50" y="50"/>
                    </a:lnTo>
                    <a:lnTo>
                      <a:pt x="44" y="50"/>
                    </a:lnTo>
                    <a:lnTo>
                      <a:pt x="44" y="56"/>
                    </a:lnTo>
                    <a:lnTo>
                      <a:pt x="44" y="56"/>
                    </a:lnTo>
                    <a:lnTo>
                      <a:pt x="44" y="56"/>
                    </a:lnTo>
                    <a:lnTo>
                      <a:pt x="44" y="56"/>
                    </a:lnTo>
                    <a:lnTo>
                      <a:pt x="44" y="56"/>
                    </a:lnTo>
                    <a:lnTo>
                      <a:pt x="44" y="56"/>
                    </a:lnTo>
                    <a:lnTo>
                      <a:pt x="38" y="56"/>
                    </a:lnTo>
                    <a:lnTo>
                      <a:pt x="38" y="50"/>
                    </a:lnTo>
                    <a:lnTo>
                      <a:pt x="38" y="50"/>
                    </a:lnTo>
                    <a:lnTo>
                      <a:pt x="38" y="50"/>
                    </a:lnTo>
                    <a:lnTo>
                      <a:pt x="38" y="50"/>
                    </a:lnTo>
                    <a:lnTo>
                      <a:pt x="38" y="50"/>
                    </a:lnTo>
                    <a:lnTo>
                      <a:pt x="38" y="50"/>
                    </a:lnTo>
                    <a:lnTo>
                      <a:pt x="38" y="50"/>
                    </a:lnTo>
                    <a:lnTo>
                      <a:pt x="38" y="44"/>
                    </a:lnTo>
                    <a:lnTo>
                      <a:pt x="38" y="44"/>
                    </a:lnTo>
                    <a:lnTo>
                      <a:pt x="38" y="44"/>
                    </a:lnTo>
                    <a:lnTo>
                      <a:pt x="38" y="44"/>
                    </a:lnTo>
                    <a:lnTo>
                      <a:pt x="38" y="44"/>
                    </a:lnTo>
                    <a:lnTo>
                      <a:pt x="38" y="44"/>
                    </a:lnTo>
                    <a:lnTo>
                      <a:pt x="38" y="37"/>
                    </a:lnTo>
                    <a:lnTo>
                      <a:pt x="38" y="37"/>
                    </a:lnTo>
                    <a:lnTo>
                      <a:pt x="38" y="37"/>
                    </a:lnTo>
                    <a:lnTo>
                      <a:pt x="38" y="37"/>
                    </a:lnTo>
                    <a:lnTo>
                      <a:pt x="38" y="37"/>
                    </a:lnTo>
                    <a:lnTo>
                      <a:pt x="38" y="31"/>
                    </a:lnTo>
                    <a:lnTo>
                      <a:pt x="38" y="31"/>
                    </a:lnTo>
                    <a:lnTo>
                      <a:pt x="44" y="31"/>
                    </a:lnTo>
                    <a:lnTo>
                      <a:pt x="44" y="31"/>
                    </a:lnTo>
                    <a:lnTo>
                      <a:pt x="44" y="25"/>
                    </a:lnTo>
                    <a:lnTo>
                      <a:pt x="44" y="25"/>
                    </a:lnTo>
                    <a:lnTo>
                      <a:pt x="44" y="18"/>
                    </a:lnTo>
                    <a:lnTo>
                      <a:pt x="44" y="18"/>
                    </a:lnTo>
                    <a:lnTo>
                      <a:pt x="44" y="18"/>
                    </a:lnTo>
                    <a:lnTo>
                      <a:pt x="44" y="12"/>
                    </a:lnTo>
                    <a:lnTo>
                      <a:pt x="44" y="6"/>
                    </a:lnTo>
                    <a:lnTo>
                      <a:pt x="44" y="6"/>
                    </a:lnTo>
                    <a:lnTo>
                      <a:pt x="44" y="6"/>
                    </a:lnTo>
                    <a:lnTo>
                      <a:pt x="44" y="6"/>
                    </a:lnTo>
                    <a:lnTo>
                      <a:pt x="38" y="0"/>
                    </a:lnTo>
                    <a:lnTo>
                      <a:pt x="38" y="0"/>
                    </a:lnTo>
                    <a:lnTo>
                      <a:pt x="38" y="0"/>
                    </a:lnTo>
                    <a:lnTo>
                      <a:pt x="38" y="0"/>
                    </a:lnTo>
                    <a:lnTo>
                      <a:pt x="38" y="0"/>
                    </a:lnTo>
                    <a:lnTo>
                      <a:pt x="32" y="0"/>
                    </a:lnTo>
                    <a:lnTo>
                      <a:pt x="32" y="0"/>
                    </a:lnTo>
                    <a:lnTo>
                      <a:pt x="32" y="0"/>
                    </a:lnTo>
                    <a:lnTo>
                      <a:pt x="32" y="0"/>
                    </a:lnTo>
                    <a:lnTo>
                      <a:pt x="25" y="6"/>
                    </a:lnTo>
                    <a:lnTo>
                      <a:pt x="19" y="6"/>
                    </a:lnTo>
                    <a:lnTo>
                      <a:pt x="19" y="6"/>
                    </a:lnTo>
                    <a:lnTo>
                      <a:pt x="13" y="12"/>
                    </a:lnTo>
                    <a:lnTo>
                      <a:pt x="13" y="12"/>
                    </a:lnTo>
                    <a:lnTo>
                      <a:pt x="13" y="12"/>
                    </a:lnTo>
                    <a:lnTo>
                      <a:pt x="13" y="12"/>
                    </a:lnTo>
                    <a:lnTo>
                      <a:pt x="13" y="12"/>
                    </a:lnTo>
                    <a:lnTo>
                      <a:pt x="13" y="12"/>
                    </a:lnTo>
                    <a:lnTo>
                      <a:pt x="13" y="12"/>
                    </a:lnTo>
                    <a:lnTo>
                      <a:pt x="13" y="12"/>
                    </a:lnTo>
                    <a:lnTo>
                      <a:pt x="13" y="12"/>
                    </a:lnTo>
                    <a:lnTo>
                      <a:pt x="13" y="12"/>
                    </a:lnTo>
                    <a:lnTo>
                      <a:pt x="13" y="18"/>
                    </a:lnTo>
                    <a:lnTo>
                      <a:pt x="13" y="18"/>
                    </a:lnTo>
                    <a:lnTo>
                      <a:pt x="13" y="18"/>
                    </a:lnTo>
                    <a:lnTo>
                      <a:pt x="13" y="18"/>
                    </a:lnTo>
                    <a:lnTo>
                      <a:pt x="13" y="18"/>
                    </a:lnTo>
                    <a:lnTo>
                      <a:pt x="13" y="18"/>
                    </a:lnTo>
                    <a:lnTo>
                      <a:pt x="6" y="18"/>
                    </a:lnTo>
                    <a:lnTo>
                      <a:pt x="13" y="12"/>
                    </a:lnTo>
                    <a:lnTo>
                      <a:pt x="13" y="12"/>
                    </a:lnTo>
                    <a:lnTo>
                      <a:pt x="6" y="12"/>
                    </a:lnTo>
                    <a:lnTo>
                      <a:pt x="6" y="12"/>
                    </a:lnTo>
                    <a:lnTo>
                      <a:pt x="6" y="18"/>
                    </a:lnTo>
                    <a:lnTo>
                      <a:pt x="6" y="18"/>
                    </a:lnTo>
                    <a:lnTo>
                      <a:pt x="0" y="18"/>
                    </a:lnTo>
                    <a:lnTo>
                      <a:pt x="0" y="25"/>
                    </a:lnTo>
                  </a:path>
                </a:pathLst>
              </a:custGeom>
              <a:noFill/>
              <a:ln w="0">
                <a:solidFill>
                  <a:srgbClr val="000000"/>
                </a:solidFill>
                <a:prstDash val="solid"/>
                <a:round/>
                <a:headEnd/>
                <a:tailEnd/>
              </a:ln>
            </p:spPr>
            <p:txBody>
              <a:bodyPr/>
              <a:lstStyle/>
              <a:p>
                <a:endParaRPr lang="en-US" dirty="0"/>
              </a:p>
            </p:txBody>
          </p:sp>
          <p:sp>
            <p:nvSpPr>
              <p:cNvPr id="82436" name="Freeform 14852"/>
              <p:cNvSpPr>
                <a:spLocks/>
              </p:cNvSpPr>
              <p:nvPr/>
            </p:nvSpPr>
            <p:spPr bwMode="auto">
              <a:xfrm>
                <a:off x="1057" y="343"/>
                <a:ext cx="151" cy="138"/>
              </a:xfrm>
              <a:custGeom>
                <a:avLst/>
                <a:gdLst/>
                <a:ahLst/>
                <a:cxnLst>
                  <a:cxn ang="0">
                    <a:pos x="144" y="44"/>
                  </a:cxn>
                  <a:cxn ang="0">
                    <a:pos x="144" y="69"/>
                  </a:cxn>
                  <a:cxn ang="0">
                    <a:pos x="151" y="100"/>
                  </a:cxn>
                  <a:cxn ang="0">
                    <a:pos x="151" y="126"/>
                  </a:cxn>
                  <a:cxn ang="0">
                    <a:pos x="151" y="126"/>
                  </a:cxn>
                  <a:cxn ang="0">
                    <a:pos x="144" y="126"/>
                  </a:cxn>
                  <a:cxn ang="0">
                    <a:pos x="138" y="126"/>
                  </a:cxn>
                  <a:cxn ang="0">
                    <a:pos x="138" y="126"/>
                  </a:cxn>
                  <a:cxn ang="0">
                    <a:pos x="132" y="126"/>
                  </a:cxn>
                  <a:cxn ang="0">
                    <a:pos x="132" y="126"/>
                  </a:cxn>
                  <a:cxn ang="0">
                    <a:pos x="132" y="126"/>
                  </a:cxn>
                  <a:cxn ang="0">
                    <a:pos x="132" y="126"/>
                  </a:cxn>
                  <a:cxn ang="0">
                    <a:pos x="132" y="126"/>
                  </a:cxn>
                  <a:cxn ang="0">
                    <a:pos x="132" y="119"/>
                  </a:cxn>
                  <a:cxn ang="0">
                    <a:pos x="132" y="119"/>
                  </a:cxn>
                  <a:cxn ang="0">
                    <a:pos x="132" y="119"/>
                  </a:cxn>
                  <a:cxn ang="0">
                    <a:pos x="132" y="113"/>
                  </a:cxn>
                  <a:cxn ang="0">
                    <a:pos x="132" y="113"/>
                  </a:cxn>
                  <a:cxn ang="0">
                    <a:pos x="138" y="113"/>
                  </a:cxn>
                  <a:cxn ang="0">
                    <a:pos x="138" y="113"/>
                  </a:cxn>
                  <a:cxn ang="0">
                    <a:pos x="138" y="113"/>
                  </a:cxn>
                  <a:cxn ang="0">
                    <a:pos x="138" y="107"/>
                  </a:cxn>
                  <a:cxn ang="0">
                    <a:pos x="132" y="107"/>
                  </a:cxn>
                  <a:cxn ang="0">
                    <a:pos x="132" y="113"/>
                  </a:cxn>
                  <a:cxn ang="0">
                    <a:pos x="132" y="113"/>
                  </a:cxn>
                  <a:cxn ang="0">
                    <a:pos x="132" y="119"/>
                  </a:cxn>
                  <a:cxn ang="0">
                    <a:pos x="125" y="119"/>
                  </a:cxn>
                  <a:cxn ang="0">
                    <a:pos x="125" y="126"/>
                  </a:cxn>
                  <a:cxn ang="0">
                    <a:pos x="125" y="126"/>
                  </a:cxn>
                  <a:cxn ang="0">
                    <a:pos x="119" y="126"/>
                  </a:cxn>
                  <a:cxn ang="0">
                    <a:pos x="107" y="126"/>
                  </a:cxn>
                  <a:cxn ang="0">
                    <a:pos x="100" y="126"/>
                  </a:cxn>
                  <a:cxn ang="0">
                    <a:pos x="94" y="132"/>
                  </a:cxn>
                  <a:cxn ang="0">
                    <a:pos x="88" y="132"/>
                  </a:cxn>
                  <a:cxn ang="0">
                    <a:pos x="81" y="138"/>
                  </a:cxn>
                  <a:cxn ang="0">
                    <a:pos x="81" y="138"/>
                  </a:cxn>
                  <a:cxn ang="0">
                    <a:pos x="75" y="138"/>
                  </a:cxn>
                  <a:cxn ang="0">
                    <a:pos x="63" y="138"/>
                  </a:cxn>
                  <a:cxn ang="0">
                    <a:pos x="63" y="132"/>
                  </a:cxn>
                  <a:cxn ang="0">
                    <a:pos x="63" y="132"/>
                  </a:cxn>
                  <a:cxn ang="0">
                    <a:pos x="63" y="132"/>
                  </a:cxn>
                  <a:cxn ang="0">
                    <a:pos x="63" y="138"/>
                  </a:cxn>
                  <a:cxn ang="0">
                    <a:pos x="50" y="126"/>
                  </a:cxn>
                  <a:cxn ang="0">
                    <a:pos x="50" y="126"/>
                  </a:cxn>
                  <a:cxn ang="0">
                    <a:pos x="44" y="119"/>
                  </a:cxn>
                  <a:cxn ang="0">
                    <a:pos x="37" y="119"/>
                  </a:cxn>
                  <a:cxn ang="0">
                    <a:pos x="37" y="119"/>
                  </a:cxn>
                  <a:cxn ang="0">
                    <a:pos x="37" y="113"/>
                  </a:cxn>
                  <a:cxn ang="0">
                    <a:pos x="37" y="113"/>
                  </a:cxn>
                  <a:cxn ang="0">
                    <a:pos x="31" y="107"/>
                  </a:cxn>
                  <a:cxn ang="0">
                    <a:pos x="25" y="107"/>
                  </a:cxn>
                  <a:cxn ang="0">
                    <a:pos x="18" y="107"/>
                  </a:cxn>
                  <a:cxn ang="0">
                    <a:pos x="0" y="0"/>
                  </a:cxn>
                  <a:cxn ang="0">
                    <a:pos x="63" y="19"/>
                  </a:cxn>
                  <a:cxn ang="0">
                    <a:pos x="113" y="44"/>
                  </a:cxn>
                  <a:cxn ang="0">
                    <a:pos x="144" y="25"/>
                  </a:cxn>
                </a:cxnLst>
                <a:rect l="0" t="0" r="r" b="b"/>
                <a:pathLst>
                  <a:path w="151" h="138">
                    <a:moveTo>
                      <a:pt x="144" y="25"/>
                    </a:moveTo>
                    <a:lnTo>
                      <a:pt x="144" y="31"/>
                    </a:lnTo>
                    <a:lnTo>
                      <a:pt x="144" y="44"/>
                    </a:lnTo>
                    <a:lnTo>
                      <a:pt x="144" y="56"/>
                    </a:lnTo>
                    <a:lnTo>
                      <a:pt x="144" y="56"/>
                    </a:lnTo>
                    <a:lnTo>
                      <a:pt x="144" y="69"/>
                    </a:lnTo>
                    <a:lnTo>
                      <a:pt x="144" y="94"/>
                    </a:lnTo>
                    <a:lnTo>
                      <a:pt x="151" y="100"/>
                    </a:lnTo>
                    <a:lnTo>
                      <a:pt x="151" y="100"/>
                    </a:lnTo>
                    <a:lnTo>
                      <a:pt x="151" y="119"/>
                    </a:lnTo>
                    <a:lnTo>
                      <a:pt x="151" y="126"/>
                    </a:lnTo>
                    <a:lnTo>
                      <a:pt x="151" y="126"/>
                    </a:lnTo>
                    <a:lnTo>
                      <a:pt x="151" y="126"/>
                    </a:lnTo>
                    <a:lnTo>
                      <a:pt x="151" y="126"/>
                    </a:lnTo>
                    <a:lnTo>
                      <a:pt x="151" y="126"/>
                    </a:lnTo>
                    <a:lnTo>
                      <a:pt x="151" y="126"/>
                    </a:lnTo>
                    <a:lnTo>
                      <a:pt x="144" y="126"/>
                    </a:lnTo>
                    <a:lnTo>
                      <a:pt x="144" y="126"/>
                    </a:lnTo>
                    <a:lnTo>
                      <a:pt x="138" y="126"/>
                    </a:lnTo>
                    <a:lnTo>
                      <a:pt x="138" y="126"/>
                    </a:lnTo>
                    <a:lnTo>
                      <a:pt x="138" y="126"/>
                    </a:lnTo>
                    <a:lnTo>
                      <a:pt x="138" y="126"/>
                    </a:lnTo>
                    <a:lnTo>
                      <a:pt x="138" y="126"/>
                    </a:lnTo>
                    <a:lnTo>
                      <a:pt x="138" y="126"/>
                    </a:lnTo>
                    <a:lnTo>
                      <a:pt x="138" y="126"/>
                    </a:lnTo>
                    <a:lnTo>
                      <a:pt x="132" y="126"/>
                    </a:lnTo>
                    <a:lnTo>
                      <a:pt x="132" y="126"/>
                    </a:lnTo>
                    <a:lnTo>
                      <a:pt x="132" y="126"/>
                    </a:lnTo>
                    <a:lnTo>
                      <a:pt x="132" y="126"/>
                    </a:lnTo>
                    <a:lnTo>
                      <a:pt x="132" y="126"/>
                    </a:lnTo>
                    <a:lnTo>
                      <a:pt x="132" y="126"/>
                    </a:lnTo>
                    <a:lnTo>
                      <a:pt x="132" y="126"/>
                    </a:lnTo>
                    <a:lnTo>
                      <a:pt x="132" y="126"/>
                    </a:lnTo>
                    <a:lnTo>
                      <a:pt x="132" y="126"/>
                    </a:lnTo>
                    <a:lnTo>
                      <a:pt x="132" y="126"/>
                    </a:lnTo>
                    <a:lnTo>
                      <a:pt x="132" y="126"/>
                    </a:lnTo>
                    <a:lnTo>
                      <a:pt x="132" y="126"/>
                    </a:lnTo>
                    <a:lnTo>
                      <a:pt x="132" y="126"/>
                    </a:lnTo>
                    <a:lnTo>
                      <a:pt x="132" y="126"/>
                    </a:lnTo>
                    <a:lnTo>
                      <a:pt x="132" y="119"/>
                    </a:lnTo>
                    <a:lnTo>
                      <a:pt x="132" y="119"/>
                    </a:lnTo>
                    <a:lnTo>
                      <a:pt x="132" y="119"/>
                    </a:lnTo>
                    <a:lnTo>
                      <a:pt x="132" y="119"/>
                    </a:lnTo>
                    <a:lnTo>
                      <a:pt x="132" y="119"/>
                    </a:lnTo>
                    <a:lnTo>
                      <a:pt x="132" y="119"/>
                    </a:lnTo>
                    <a:lnTo>
                      <a:pt x="132" y="119"/>
                    </a:lnTo>
                    <a:lnTo>
                      <a:pt x="132" y="119"/>
                    </a:lnTo>
                    <a:lnTo>
                      <a:pt x="132" y="119"/>
                    </a:lnTo>
                    <a:lnTo>
                      <a:pt x="132" y="119"/>
                    </a:lnTo>
                    <a:lnTo>
                      <a:pt x="132" y="113"/>
                    </a:lnTo>
                    <a:lnTo>
                      <a:pt x="132" y="113"/>
                    </a:lnTo>
                    <a:lnTo>
                      <a:pt x="132" y="113"/>
                    </a:lnTo>
                    <a:lnTo>
                      <a:pt x="132" y="113"/>
                    </a:lnTo>
                    <a:lnTo>
                      <a:pt x="132" y="113"/>
                    </a:lnTo>
                    <a:lnTo>
                      <a:pt x="132" y="113"/>
                    </a:lnTo>
                    <a:lnTo>
                      <a:pt x="132" y="113"/>
                    </a:lnTo>
                    <a:lnTo>
                      <a:pt x="138" y="113"/>
                    </a:lnTo>
                    <a:lnTo>
                      <a:pt x="138" y="113"/>
                    </a:lnTo>
                    <a:lnTo>
                      <a:pt x="138" y="113"/>
                    </a:lnTo>
                    <a:lnTo>
                      <a:pt x="138" y="113"/>
                    </a:lnTo>
                    <a:lnTo>
                      <a:pt x="138" y="113"/>
                    </a:lnTo>
                    <a:lnTo>
                      <a:pt x="138" y="113"/>
                    </a:lnTo>
                    <a:lnTo>
                      <a:pt x="138" y="113"/>
                    </a:lnTo>
                    <a:lnTo>
                      <a:pt x="138" y="107"/>
                    </a:lnTo>
                    <a:lnTo>
                      <a:pt x="138" y="107"/>
                    </a:lnTo>
                    <a:lnTo>
                      <a:pt x="138" y="107"/>
                    </a:lnTo>
                    <a:lnTo>
                      <a:pt x="132" y="107"/>
                    </a:lnTo>
                    <a:lnTo>
                      <a:pt x="132" y="107"/>
                    </a:lnTo>
                    <a:lnTo>
                      <a:pt x="132" y="107"/>
                    </a:lnTo>
                    <a:lnTo>
                      <a:pt x="132" y="113"/>
                    </a:lnTo>
                    <a:lnTo>
                      <a:pt x="132" y="113"/>
                    </a:lnTo>
                    <a:lnTo>
                      <a:pt x="132" y="113"/>
                    </a:lnTo>
                    <a:lnTo>
                      <a:pt x="132" y="113"/>
                    </a:lnTo>
                    <a:lnTo>
                      <a:pt x="132" y="113"/>
                    </a:lnTo>
                    <a:lnTo>
                      <a:pt x="132" y="113"/>
                    </a:lnTo>
                    <a:lnTo>
                      <a:pt x="132" y="119"/>
                    </a:lnTo>
                    <a:lnTo>
                      <a:pt x="132" y="119"/>
                    </a:lnTo>
                    <a:lnTo>
                      <a:pt x="132" y="119"/>
                    </a:lnTo>
                    <a:lnTo>
                      <a:pt x="132" y="119"/>
                    </a:lnTo>
                    <a:lnTo>
                      <a:pt x="125" y="119"/>
                    </a:lnTo>
                    <a:lnTo>
                      <a:pt x="125" y="119"/>
                    </a:lnTo>
                    <a:lnTo>
                      <a:pt x="125" y="119"/>
                    </a:lnTo>
                    <a:lnTo>
                      <a:pt x="125" y="119"/>
                    </a:lnTo>
                    <a:lnTo>
                      <a:pt x="125" y="126"/>
                    </a:lnTo>
                    <a:lnTo>
                      <a:pt x="125" y="126"/>
                    </a:lnTo>
                    <a:lnTo>
                      <a:pt x="125" y="126"/>
                    </a:lnTo>
                    <a:lnTo>
                      <a:pt x="125" y="126"/>
                    </a:lnTo>
                    <a:lnTo>
                      <a:pt x="125" y="126"/>
                    </a:lnTo>
                    <a:lnTo>
                      <a:pt x="125" y="126"/>
                    </a:lnTo>
                    <a:lnTo>
                      <a:pt x="119" y="126"/>
                    </a:lnTo>
                    <a:lnTo>
                      <a:pt x="113" y="126"/>
                    </a:lnTo>
                    <a:lnTo>
                      <a:pt x="113" y="126"/>
                    </a:lnTo>
                    <a:lnTo>
                      <a:pt x="107" y="126"/>
                    </a:lnTo>
                    <a:lnTo>
                      <a:pt x="107" y="126"/>
                    </a:lnTo>
                    <a:lnTo>
                      <a:pt x="100" y="126"/>
                    </a:lnTo>
                    <a:lnTo>
                      <a:pt x="100" y="126"/>
                    </a:lnTo>
                    <a:lnTo>
                      <a:pt x="100" y="126"/>
                    </a:lnTo>
                    <a:lnTo>
                      <a:pt x="100" y="132"/>
                    </a:lnTo>
                    <a:lnTo>
                      <a:pt x="94" y="132"/>
                    </a:lnTo>
                    <a:lnTo>
                      <a:pt x="94" y="132"/>
                    </a:lnTo>
                    <a:lnTo>
                      <a:pt x="94" y="132"/>
                    </a:lnTo>
                    <a:lnTo>
                      <a:pt x="88" y="132"/>
                    </a:lnTo>
                    <a:lnTo>
                      <a:pt x="81" y="132"/>
                    </a:lnTo>
                    <a:lnTo>
                      <a:pt x="81" y="138"/>
                    </a:lnTo>
                    <a:lnTo>
                      <a:pt x="81" y="138"/>
                    </a:lnTo>
                    <a:lnTo>
                      <a:pt x="81" y="138"/>
                    </a:lnTo>
                    <a:lnTo>
                      <a:pt x="81" y="138"/>
                    </a:lnTo>
                    <a:lnTo>
                      <a:pt x="81" y="138"/>
                    </a:lnTo>
                    <a:lnTo>
                      <a:pt x="75" y="138"/>
                    </a:lnTo>
                    <a:lnTo>
                      <a:pt x="75" y="138"/>
                    </a:lnTo>
                    <a:lnTo>
                      <a:pt x="75" y="138"/>
                    </a:lnTo>
                    <a:lnTo>
                      <a:pt x="75" y="138"/>
                    </a:lnTo>
                    <a:lnTo>
                      <a:pt x="75" y="138"/>
                    </a:lnTo>
                    <a:lnTo>
                      <a:pt x="63" y="138"/>
                    </a:lnTo>
                    <a:lnTo>
                      <a:pt x="63" y="138"/>
                    </a:lnTo>
                    <a:lnTo>
                      <a:pt x="63" y="132"/>
                    </a:lnTo>
                    <a:lnTo>
                      <a:pt x="63" y="132"/>
                    </a:lnTo>
                    <a:lnTo>
                      <a:pt x="63" y="132"/>
                    </a:lnTo>
                    <a:lnTo>
                      <a:pt x="63" y="132"/>
                    </a:lnTo>
                    <a:lnTo>
                      <a:pt x="63" y="132"/>
                    </a:lnTo>
                    <a:lnTo>
                      <a:pt x="63" y="132"/>
                    </a:lnTo>
                    <a:lnTo>
                      <a:pt x="63" y="132"/>
                    </a:lnTo>
                    <a:lnTo>
                      <a:pt x="63" y="132"/>
                    </a:lnTo>
                    <a:lnTo>
                      <a:pt x="63" y="126"/>
                    </a:lnTo>
                    <a:lnTo>
                      <a:pt x="63" y="126"/>
                    </a:lnTo>
                    <a:lnTo>
                      <a:pt x="63" y="138"/>
                    </a:lnTo>
                    <a:lnTo>
                      <a:pt x="56" y="126"/>
                    </a:lnTo>
                    <a:lnTo>
                      <a:pt x="56" y="126"/>
                    </a:lnTo>
                    <a:lnTo>
                      <a:pt x="50" y="126"/>
                    </a:lnTo>
                    <a:lnTo>
                      <a:pt x="50" y="126"/>
                    </a:lnTo>
                    <a:lnTo>
                      <a:pt x="50" y="126"/>
                    </a:lnTo>
                    <a:lnTo>
                      <a:pt x="50" y="126"/>
                    </a:lnTo>
                    <a:lnTo>
                      <a:pt x="50" y="119"/>
                    </a:lnTo>
                    <a:lnTo>
                      <a:pt x="44" y="119"/>
                    </a:lnTo>
                    <a:lnTo>
                      <a:pt x="44" y="119"/>
                    </a:lnTo>
                    <a:lnTo>
                      <a:pt x="44" y="119"/>
                    </a:lnTo>
                    <a:lnTo>
                      <a:pt x="44" y="119"/>
                    </a:lnTo>
                    <a:lnTo>
                      <a:pt x="37" y="119"/>
                    </a:lnTo>
                    <a:lnTo>
                      <a:pt x="37" y="119"/>
                    </a:lnTo>
                    <a:lnTo>
                      <a:pt x="37" y="119"/>
                    </a:lnTo>
                    <a:lnTo>
                      <a:pt x="37" y="119"/>
                    </a:lnTo>
                    <a:lnTo>
                      <a:pt x="37" y="113"/>
                    </a:lnTo>
                    <a:lnTo>
                      <a:pt x="37" y="113"/>
                    </a:lnTo>
                    <a:lnTo>
                      <a:pt x="37" y="113"/>
                    </a:lnTo>
                    <a:lnTo>
                      <a:pt x="37" y="113"/>
                    </a:lnTo>
                    <a:lnTo>
                      <a:pt x="37" y="113"/>
                    </a:lnTo>
                    <a:lnTo>
                      <a:pt x="37" y="113"/>
                    </a:lnTo>
                    <a:lnTo>
                      <a:pt x="31" y="107"/>
                    </a:lnTo>
                    <a:lnTo>
                      <a:pt x="31" y="107"/>
                    </a:lnTo>
                    <a:lnTo>
                      <a:pt x="31" y="107"/>
                    </a:lnTo>
                    <a:lnTo>
                      <a:pt x="25" y="107"/>
                    </a:lnTo>
                    <a:lnTo>
                      <a:pt x="25" y="107"/>
                    </a:lnTo>
                    <a:lnTo>
                      <a:pt x="25" y="107"/>
                    </a:lnTo>
                    <a:lnTo>
                      <a:pt x="25" y="107"/>
                    </a:lnTo>
                    <a:lnTo>
                      <a:pt x="18" y="107"/>
                    </a:lnTo>
                    <a:lnTo>
                      <a:pt x="18" y="107"/>
                    </a:lnTo>
                    <a:lnTo>
                      <a:pt x="25" y="75"/>
                    </a:lnTo>
                    <a:lnTo>
                      <a:pt x="6" y="25"/>
                    </a:lnTo>
                    <a:lnTo>
                      <a:pt x="0" y="0"/>
                    </a:lnTo>
                    <a:lnTo>
                      <a:pt x="18" y="0"/>
                    </a:lnTo>
                    <a:lnTo>
                      <a:pt x="44" y="6"/>
                    </a:lnTo>
                    <a:lnTo>
                      <a:pt x="63" y="19"/>
                    </a:lnTo>
                    <a:lnTo>
                      <a:pt x="63" y="25"/>
                    </a:lnTo>
                    <a:lnTo>
                      <a:pt x="100" y="50"/>
                    </a:lnTo>
                    <a:lnTo>
                      <a:pt x="113" y="44"/>
                    </a:lnTo>
                    <a:lnTo>
                      <a:pt x="125" y="38"/>
                    </a:lnTo>
                    <a:lnTo>
                      <a:pt x="138" y="31"/>
                    </a:lnTo>
                    <a:lnTo>
                      <a:pt x="144" y="25"/>
                    </a:lnTo>
                    <a:lnTo>
                      <a:pt x="144" y="25"/>
                    </a:lnTo>
                    <a:close/>
                  </a:path>
                </a:pathLst>
              </a:custGeom>
              <a:solidFill>
                <a:srgbClr val="E7E1CD"/>
              </a:solidFill>
              <a:ln w="0">
                <a:solidFill>
                  <a:srgbClr val="000000"/>
                </a:solidFill>
                <a:prstDash val="solid"/>
                <a:round/>
                <a:headEnd/>
                <a:tailEnd/>
              </a:ln>
            </p:spPr>
            <p:txBody>
              <a:bodyPr/>
              <a:lstStyle/>
              <a:p>
                <a:endParaRPr lang="en-US" dirty="0"/>
              </a:p>
            </p:txBody>
          </p:sp>
          <p:sp>
            <p:nvSpPr>
              <p:cNvPr id="82437" name="Freeform 14853"/>
              <p:cNvSpPr>
                <a:spLocks/>
              </p:cNvSpPr>
              <p:nvPr/>
            </p:nvSpPr>
            <p:spPr bwMode="auto">
              <a:xfrm>
                <a:off x="931" y="343"/>
                <a:ext cx="151" cy="132"/>
              </a:xfrm>
              <a:custGeom>
                <a:avLst/>
                <a:gdLst/>
                <a:ahLst/>
                <a:cxnLst>
                  <a:cxn ang="0">
                    <a:pos x="132" y="25"/>
                  </a:cxn>
                  <a:cxn ang="0">
                    <a:pos x="144" y="107"/>
                  </a:cxn>
                  <a:cxn ang="0">
                    <a:pos x="138" y="107"/>
                  </a:cxn>
                  <a:cxn ang="0">
                    <a:pos x="138" y="107"/>
                  </a:cxn>
                  <a:cxn ang="0">
                    <a:pos x="132" y="100"/>
                  </a:cxn>
                  <a:cxn ang="0">
                    <a:pos x="132" y="100"/>
                  </a:cxn>
                  <a:cxn ang="0">
                    <a:pos x="132" y="100"/>
                  </a:cxn>
                  <a:cxn ang="0">
                    <a:pos x="132" y="100"/>
                  </a:cxn>
                  <a:cxn ang="0">
                    <a:pos x="132" y="100"/>
                  </a:cxn>
                  <a:cxn ang="0">
                    <a:pos x="132" y="94"/>
                  </a:cxn>
                  <a:cxn ang="0">
                    <a:pos x="126" y="94"/>
                  </a:cxn>
                  <a:cxn ang="0">
                    <a:pos x="126" y="94"/>
                  </a:cxn>
                  <a:cxn ang="0">
                    <a:pos x="126" y="88"/>
                  </a:cxn>
                  <a:cxn ang="0">
                    <a:pos x="126" y="88"/>
                  </a:cxn>
                  <a:cxn ang="0">
                    <a:pos x="126" y="88"/>
                  </a:cxn>
                  <a:cxn ang="0">
                    <a:pos x="119" y="88"/>
                  </a:cxn>
                  <a:cxn ang="0">
                    <a:pos x="119" y="88"/>
                  </a:cxn>
                  <a:cxn ang="0">
                    <a:pos x="119" y="88"/>
                  </a:cxn>
                  <a:cxn ang="0">
                    <a:pos x="119" y="94"/>
                  </a:cxn>
                  <a:cxn ang="0">
                    <a:pos x="113" y="94"/>
                  </a:cxn>
                  <a:cxn ang="0">
                    <a:pos x="107" y="100"/>
                  </a:cxn>
                  <a:cxn ang="0">
                    <a:pos x="107" y="107"/>
                  </a:cxn>
                  <a:cxn ang="0">
                    <a:pos x="107" y="107"/>
                  </a:cxn>
                  <a:cxn ang="0">
                    <a:pos x="107" y="107"/>
                  </a:cxn>
                  <a:cxn ang="0">
                    <a:pos x="100" y="107"/>
                  </a:cxn>
                  <a:cxn ang="0">
                    <a:pos x="100" y="113"/>
                  </a:cxn>
                  <a:cxn ang="0">
                    <a:pos x="100" y="113"/>
                  </a:cxn>
                  <a:cxn ang="0">
                    <a:pos x="100" y="119"/>
                  </a:cxn>
                  <a:cxn ang="0">
                    <a:pos x="100" y="119"/>
                  </a:cxn>
                  <a:cxn ang="0">
                    <a:pos x="94" y="119"/>
                  </a:cxn>
                  <a:cxn ang="0">
                    <a:pos x="94" y="119"/>
                  </a:cxn>
                  <a:cxn ang="0">
                    <a:pos x="94" y="126"/>
                  </a:cxn>
                  <a:cxn ang="0">
                    <a:pos x="94" y="126"/>
                  </a:cxn>
                  <a:cxn ang="0">
                    <a:pos x="94" y="126"/>
                  </a:cxn>
                  <a:cxn ang="0">
                    <a:pos x="88" y="132"/>
                  </a:cxn>
                  <a:cxn ang="0">
                    <a:pos x="88" y="132"/>
                  </a:cxn>
                  <a:cxn ang="0">
                    <a:pos x="82" y="132"/>
                  </a:cxn>
                  <a:cxn ang="0">
                    <a:pos x="75" y="132"/>
                  </a:cxn>
                  <a:cxn ang="0">
                    <a:pos x="69" y="132"/>
                  </a:cxn>
                  <a:cxn ang="0">
                    <a:pos x="63" y="132"/>
                  </a:cxn>
                  <a:cxn ang="0">
                    <a:pos x="56" y="132"/>
                  </a:cxn>
                  <a:cxn ang="0">
                    <a:pos x="50" y="126"/>
                  </a:cxn>
                  <a:cxn ang="0">
                    <a:pos x="6" y="56"/>
                  </a:cxn>
                  <a:cxn ang="0">
                    <a:pos x="6" y="44"/>
                  </a:cxn>
                  <a:cxn ang="0">
                    <a:pos x="75" y="25"/>
                  </a:cxn>
                  <a:cxn ang="0">
                    <a:pos x="126" y="0"/>
                  </a:cxn>
                </a:cxnLst>
                <a:rect l="0" t="0" r="r" b="b"/>
                <a:pathLst>
                  <a:path w="151" h="132">
                    <a:moveTo>
                      <a:pt x="126" y="0"/>
                    </a:moveTo>
                    <a:lnTo>
                      <a:pt x="132" y="25"/>
                    </a:lnTo>
                    <a:lnTo>
                      <a:pt x="151" y="75"/>
                    </a:lnTo>
                    <a:lnTo>
                      <a:pt x="144" y="107"/>
                    </a:lnTo>
                    <a:lnTo>
                      <a:pt x="144" y="107"/>
                    </a:lnTo>
                    <a:lnTo>
                      <a:pt x="138" y="107"/>
                    </a:lnTo>
                    <a:lnTo>
                      <a:pt x="138" y="107"/>
                    </a:lnTo>
                    <a:lnTo>
                      <a:pt x="138" y="107"/>
                    </a:lnTo>
                    <a:lnTo>
                      <a:pt x="138" y="107"/>
                    </a:lnTo>
                    <a:lnTo>
                      <a:pt x="132" y="100"/>
                    </a:lnTo>
                    <a:lnTo>
                      <a:pt x="132" y="100"/>
                    </a:lnTo>
                    <a:lnTo>
                      <a:pt x="132" y="100"/>
                    </a:lnTo>
                    <a:lnTo>
                      <a:pt x="132" y="100"/>
                    </a:lnTo>
                    <a:lnTo>
                      <a:pt x="132" y="100"/>
                    </a:lnTo>
                    <a:lnTo>
                      <a:pt x="132" y="100"/>
                    </a:lnTo>
                    <a:lnTo>
                      <a:pt x="132" y="100"/>
                    </a:lnTo>
                    <a:lnTo>
                      <a:pt x="132" y="100"/>
                    </a:lnTo>
                    <a:lnTo>
                      <a:pt x="132" y="100"/>
                    </a:lnTo>
                    <a:lnTo>
                      <a:pt x="132" y="94"/>
                    </a:lnTo>
                    <a:lnTo>
                      <a:pt x="132" y="94"/>
                    </a:lnTo>
                    <a:lnTo>
                      <a:pt x="132" y="94"/>
                    </a:lnTo>
                    <a:lnTo>
                      <a:pt x="126" y="94"/>
                    </a:lnTo>
                    <a:lnTo>
                      <a:pt x="126" y="94"/>
                    </a:lnTo>
                    <a:lnTo>
                      <a:pt x="126" y="94"/>
                    </a:lnTo>
                    <a:lnTo>
                      <a:pt x="126" y="88"/>
                    </a:lnTo>
                    <a:lnTo>
                      <a:pt x="126" y="88"/>
                    </a:lnTo>
                    <a:lnTo>
                      <a:pt x="126" y="88"/>
                    </a:lnTo>
                    <a:lnTo>
                      <a:pt x="126" y="88"/>
                    </a:lnTo>
                    <a:lnTo>
                      <a:pt x="126" y="88"/>
                    </a:lnTo>
                    <a:lnTo>
                      <a:pt x="126" y="88"/>
                    </a:lnTo>
                    <a:lnTo>
                      <a:pt x="126" y="88"/>
                    </a:lnTo>
                    <a:lnTo>
                      <a:pt x="119" y="88"/>
                    </a:lnTo>
                    <a:lnTo>
                      <a:pt x="119" y="88"/>
                    </a:lnTo>
                    <a:lnTo>
                      <a:pt x="119" y="88"/>
                    </a:lnTo>
                    <a:lnTo>
                      <a:pt x="119" y="88"/>
                    </a:lnTo>
                    <a:lnTo>
                      <a:pt x="119" y="88"/>
                    </a:lnTo>
                    <a:lnTo>
                      <a:pt x="119" y="88"/>
                    </a:lnTo>
                    <a:lnTo>
                      <a:pt x="119" y="94"/>
                    </a:lnTo>
                    <a:lnTo>
                      <a:pt x="113" y="94"/>
                    </a:lnTo>
                    <a:lnTo>
                      <a:pt x="113" y="94"/>
                    </a:lnTo>
                    <a:lnTo>
                      <a:pt x="113" y="94"/>
                    </a:lnTo>
                    <a:lnTo>
                      <a:pt x="107" y="100"/>
                    </a:lnTo>
                    <a:lnTo>
                      <a:pt x="107" y="100"/>
                    </a:lnTo>
                    <a:lnTo>
                      <a:pt x="107" y="107"/>
                    </a:lnTo>
                    <a:lnTo>
                      <a:pt x="107" y="107"/>
                    </a:lnTo>
                    <a:lnTo>
                      <a:pt x="107" y="107"/>
                    </a:lnTo>
                    <a:lnTo>
                      <a:pt x="107" y="107"/>
                    </a:lnTo>
                    <a:lnTo>
                      <a:pt x="107" y="107"/>
                    </a:lnTo>
                    <a:lnTo>
                      <a:pt x="107" y="107"/>
                    </a:lnTo>
                    <a:lnTo>
                      <a:pt x="100" y="107"/>
                    </a:lnTo>
                    <a:lnTo>
                      <a:pt x="100" y="113"/>
                    </a:lnTo>
                    <a:lnTo>
                      <a:pt x="100" y="113"/>
                    </a:lnTo>
                    <a:lnTo>
                      <a:pt x="100" y="113"/>
                    </a:lnTo>
                    <a:lnTo>
                      <a:pt x="100" y="113"/>
                    </a:lnTo>
                    <a:lnTo>
                      <a:pt x="100" y="113"/>
                    </a:lnTo>
                    <a:lnTo>
                      <a:pt x="100" y="119"/>
                    </a:lnTo>
                    <a:lnTo>
                      <a:pt x="100" y="119"/>
                    </a:lnTo>
                    <a:lnTo>
                      <a:pt x="100" y="119"/>
                    </a:lnTo>
                    <a:lnTo>
                      <a:pt x="94" y="119"/>
                    </a:lnTo>
                    <a:lnTo>
                      <a:pt x="94" y="119"/>
                    </a:lnTo>
                    <a:lnTo>
                      <a:pt x="94" y="119"/>
                    </a:lnTo>
                    <a:lnTo>
                      <a:pt x="94" y="119"/>
                    </a:lnTo>
                    <a:lnTo>
                      <a:pt x="94" y="126"/>
                    </a:lnTo>
                    <a:lnTo>
                      <a:pt x="94" y="126"/>
                    </a:lnTo>
                    <a:lnTo>
                      <a:pt x="94" y="126"/>
                    </a:lnTo>
                    <a:lnTo>
                      <a:pt x="94" y="126"/>
                    </a:lnTo>
                    <a:lnTo>
                      <a:pt x="94" y="126"/>
                    </a:lnTo>
                    <a:lnTo>
                      <a:pt x="94" y="126"/>
                    </a:lnTo>
                    <a:lnTo>
                      <a:pt x="88" y="126"/>
                    </a:lnTo>
                    <a:lnTo>
                      <a:pt x="88" y="132"/>
                    </a:lnTo>
                    <a:lnTo>
                      <a:pt x="88" y="132"/>
                    </a:lnTo>
                    <a:lnTo>
                      <a:pt x="88" y="132"/>
                    </a:lnTo>
                    <a:lnTo>
                      <a:pt x="82" y="132"/>
                    </a:lnTo>
                    <a:lnTo>
                      <a:pt x="82" y="132"/>
                    </a:lnTo>
                    <a:lnTo>
                      <a:pt x="82" y="132"/>
                    </a:lnTo>
                    <a:lnTo>
                      <a:pt x="75" y="132"/>
                    </a:lnTo>
                    <a:lnTo>
                      <a:pt x="75" y="132"/>
                    </a:lnTo>
                    <a:lnTo>
                      <a:pt x="69" y="132"/>
                    </a:lnTo>
                    <a:lnTo>
                      <a:pt x="69" y="132"/>
                    </a:lnTo>
                    <a:lnTo>
                      <a:pt x="63" y="132"/>
                    </a:lnTo>
                    <a:lnTo>
                      <a:pt x="56" y="132"/>
                    </a:lnTo>
                    <a:lnTo>
                      <a:pt x="56" y="132"/>
                    </a:lnTo>
                    <a:lnTo>
                      <a:pt x="50" y="126"/>
                    </a:lnTo>
                    <a:lnTo>
                      <a:pt x="50" y="126"/>
                    </a:lnTo>
                    <a:lnTo>
                      <a:pt x="38" y="82"/>
                    </a:lnTo>
                    <a:lnTo>
                      <a:pt x="6" y="56"/>
                    </a:lnTo>
                    <a:lnTo>
                      <a:pt x="0" y="44"/>
                    </a:lnTo>
                    <a:lnTo>
                      <a:pt x="6" y="44"/>
                    </a:lnTo>
                    <a:lnTo>
                      <a:pt x="50" y="38"/>
                    </a:lnTo>
                    <a:lnTo>
                      <a:pt x="75" y="25"/>
                    </a:lnTo>
                    <a:lnTo>
                      <a:pt x="107" y="6"/>
                    </a:lnTo>
                    <a:lnTo>
                      <a:pt x="126"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438" name="Freeform 14854"/>
              <p:cNvSpPr>
                <a:spLocks/>
              </p:cNvSpPr>
              <p:nvPr/>
            </p:nvSpPr>
            <p:spPr bwMode="auto">
              <a:xfrm>
                <a:off x="1025" y="431"/>
                <a:ext cx="151" cy="107"/>
              </a:xfrm>
              <a:custGeom>
                <a:avLst/>
                <a:gdLst/>
                <a:ahLst/>
                <a:cxnLst>
                  <a:cxn ang="0">
                    <a:pos x="57" y="19"/>
                  </a:cxn>
                  <a:cxn ang="0">
                    <a:pos x="63" y="19"/>
                  </a:cxn>
                  <a:cxn ang="0">
                    <a:pos x="69" y="25"/>
                  </a:cxn>
                  <a:cxn ang="0">
                    <a:pos x="69" y="31"/>
                  </a:cxn>
                  <a:cxn ang="0">
                    <a:pos x="76" y="31"/>
                  </a:cxn>
                  <a:cxn ang="0">
                    <a:pos x="82" y="31"/>
                  </a:cxn>
                  <a:cxn ang="0">
                    <a:pos x="82" y="38"/>
                  </a:cxn>
                  <a:cxn ang="0">
                    <a:pos x="95" y="50"/>
                  </a:cxn>
                  <a:cxn ang="0">
                    <a:pos x="95" y="57"/>
                  </a:cxn>
                  <a:cxn ang="0">
                    <a:pos x="107" y="57"/>
                  </a:cxn>
                  <a:cxn ang="0">
                    <a:pos x="113" y="63"/>
                  </a:cxn>
                  <a:cxn ang="0">
                    <a:pos x="113" y="63"/>
                  </a:cxn>
                  <a:cxn ang="0">
                    <a:pos x="120" y="69"/>
                  </a:cxn>
                  <a:cxn ang="0">
                    <a:pos x="126" y="75"/>
                  </a:cxn>
                  <a:cxn ang="0">
                    <a:pos x="132" y="82"/>
                  </a:cxn>
                  <a:cxn ang="0">
                    <a:pos x="145" y="82"/>
                  </a:cxn>
                  <a:cxn ang="0">
                    <a:pos x="95" y="88"/>
                  </a:cxn>
                  <a:cxn ang="0">
                    <a:pos x="63" y="94"/>
                  </a:cxn>
                  <a:cxn ang="0">
                    <a:pos x="63" y="88"/>
                  </a:cxn>
                  <a:cxn ang="0">
                    <a:pos x="63" y="88"/>
                  </a:cxn>
                  <a:cxn ang="0">
                    <a:pos x="32" y="107"/>
                  </a:cxn>
                  <a:cxn ang="0">
                    <a:pos x="13" y="69"/>
                  </a:cxn>
                  <a:cxn ang="0">
                    <a:pos x="13" y="69"/>
                  </a:cxn>
                  <a:cxn ang="0">
                    <a:pos x="13" y="63"/>
                  </a:cxn>
                  <a:cxn ang="0">
                    <a:pos x="13" y="63"/>
                  </a:cxn>
                  <a:cxn ang="0">
                    <a:pos x="13" y="63"/>
                  </a:cxn>
                  <a:cxn ang="0">
                    <a:pos x="13" y="57"/>
                  </a:cxn>
                  <a:cxn ang="0">
                    <a:pos x="13" y="57"/>
                  </a:cxn>
                  <a:cxn ang="0">
                    <a:pos x="13" y="57"/>
                  </a:cxn>
                  <a:cxn ang="0">
                    <a:pos x="13" y="50"/>
                  </a:cxn>
                  <a:cxn ang="0">
                    <a:pos x="6" y="50"/>
                  </a:cxn>
                  <a:cxn ang="0">
                    <a:pos x="6" y="50"/>
                  </a:cxn>
                  <a:cxn ang="0">
                    <a:pos x="6" y="50"/>
                  </a:cxn>
                  <a:cxn ang="0">
                    <a:pos x="6" y="50"/>
                  </a:cxn>
                  <a:cxn ang="0">
                    <a:pos x="6" y="50"/>
                  </a:cxn>
                  <a:cxn ang="0">
                    <a:pos x="0" y="44"/>
                  </a:cxn>
                  <a:cxn ang="0">
                    <a:pos x="0" y="38"/>
                  </a:cxn>
                  <a:cxn ang="0">
                    <a:pos x="0" y="31"/>
                  </a:cxn>
                  <a:cxn ang="0">
                    <a:pos x="6" y="31"/>
                  </a:cxn>
                  <a:cxn ang="0">
                    <a:pos x="6" y="25"/>
                  </a:cxn>
                  <a:cxn ang="0">
                    <a:pos x="6" y="19"/>
                  </a:cxn>
                  <a:cxn ang="0">
                    <a:pos x="13" y="19"/>
                  </a:cxn>
                  <a:cxn ang="0">
                    <a:pos x="13" y="12"/>
                  </a:cxn>
                  <a:cxn ang="0">
                    <a:pos x="25" y="6"/>
                  </a:cxn>
                  <a:cxn ang="0">
                    <a:pos x="25" y="0"/>
                  </a:cxn>
                  <a:cxn ang="0">
                    <a:pos x="32" y="0"/>
                  </a:cxn>
                  <a:cxn ang="0">
                    <a:pos x="32" y="0"/>
                  </a:cxn>
                  <a:cxn ang="0">
                    <a:pos x="32" y="6"/>
                  </a:cxn>
                  <a:cxn ang="0">
                    <a:pos x="38" y="12"/>
                  </a:cxn>
                  <a:cxn ang="0">
                    <a:pos x="38" y="12"/>
                  </a:cxn>
                  <a:cxn ang="0">
                    <a:pos x="38" y="12"/>
                  </a:cxn>
                  <a:cxn ang="0">
                    <a:pos x="44" y="19"/>
                  </a:cxn>
                </a:cxnLst>
                <a:rect l="0" t="0" r="r" b="b"/>
                <a:pathLst>
                  <a:path w="151" h="107">
                    <a:moveTo>
                      <a:pt x="50" y="19"/>
                    </a:moveTo>
                    <a:lnTo>
                      <a:pt x="50" y="19"/>
                    </a:lnTo>
                    <a:lnTo>
                      <a:pt x="57" y="19"/>
                    </a:lnTo>
                    <a:lnTo>
                      <a:pt x="57" y="19"/>
                    </a:lnTo>
                    <a:lnTo>
                      <a:pt x="57" y="19"/>
                    </a:lnTo>
                    <a:lnTo>
                      <a:pt x="57" y="19"/>
                    </a:lnTo>
                    <a:lnTo>
                      <a:pt x="63" y="19"/>
                    </a:lnTo>
                    <a:lnTo>
                      <a:pt x="63" y="19"/>
                    </a:lnTo>
                    <a:lnTo>
                      <a:pt x="63" y="19"/>
                    </a:lnTo>
                    <a:lnTo>
                      <a:pt x="69" y="25"/>
                    </a:lnTo>
                    <a:lnTo>
                      <a:pt x="69" y="25"/>
                    </a:lnTo>
                    <a:lnTo>
                      <a:pt x="69" y="25"/>
                    </a:lnTo>
                    <a:lnTo>
                      <a:pt x="69" y="25"/>
                    </a:lnTo>
                    <a:lnTo>
                      <a:pt x="69" y="25"/>
                    </a:lnTo>
                    <a:lnTo>
                      <a:pt x="69" y="25"/>
                    </a:lnTo>
                    <a:lnTo>
                      <a:pt x="69" y="31"/>
                    </a:lnTo>
                    <a:lnTo>
                      <a:pt x="69" y="31"/>
                    </a:lnTo>
                    <a:lnTo>
                      <a:pt x="69" y="31"/>
                    </a:lnTo>
                    <a:lnTo>
                      <a:pt x="69" y="31"/>
                    </a:lnTo>
                    <a:lnTo>
                      <a:pt x="76" y="31"/>
                    </a:lnTo>
                    <a:lnTo>
                      <a:pt x="76" y="31"/>
                    </a:lnTo>
                    <a:lnTo>
                      <a:pt x="76" y="31"/>
                    </a:lnTo>
                    <a:lnTo>
                      <a:pt x="76" y="31"/>
                    </a:lnTo>
                    <a:lnTo>
                      <a:pt x="82" y="31"/>
                    </a:lnTo>
                    <a:lnTo>
                      <a:pt x="82" y="38"/>
                    </a:lnTo>
                    <a:lnTo>
                      <a:pt x="82" y="38"/>
                    </a:lnTo>
                    <a:lnTo>
                      <a:pt x="82" y="38"/>
                    </a:lnTo>
                    <a:lnTo>
                      <a:pt x="82" y="38"/>
                    </a:lnTo>
                    <a:lnTo>
                      <a:pt x="88" y="38"/>
                    </a:lnTo>
                    <a:lnTo>
                      <a:pt x="88" y="38"/>
                    </a:lnTo>
                    <a:lnTo>
                      <a:pt x="95" y="50"/>
                    </a:lnTo>
                    <a:lnTo>
                      <a:pt x="95" y="50"/>
                    </a:lnTo>
                    <a:lnTo>
                      <a:pt x="95" y="50"/>
                    </a:lnTo>
                    <a:lnTo>
                      <a:pt x="95" y="50"/>
                    </a:lnTo>
                    <a:lnTo>
                      <a:pt x="95" y="50"/>
                    </a:lnTo>
                    <a:lnTo>
                      <a:pt x="95" y="57"/>
                    </a:lnTo>
                    <a:lnTo>
                      <a:pt x="101" y="57"/>
                    </a:lnTo>
                    <a:lnTo>
                      <a:pt x="101" y="57"/>
                    </a:lnTo>
                    <a:lnTo>
                      <a:pt x="107" y="57"/>
                    </a:lnTo>
                    <a:lnTo>
                      <a:pt x="107" y="57"/>
                    </a:lnTo>
                    <a:lnTo>
                      <a:pt x="107" y="57"/>
                    </a:lnTo>
                    <a:lnTo>
                      <a:pt x="113" y="57"/>
                    </a:lnTo>
                    <a:lnTo>
                      <a:pt x="113" y="57"/>
                    </a:lnTo>
                    <a:lnTo>
                      <a:pt x="113" y="63"/>
                    </a:lnTo>
                    <a:lnTo>
                      <a:pt x="113" y="63"/>
                    </a:lnTo>
                    <a:lnTo>
                      <a:pt x="113" y="63"/>
                    </a:lnTo>
                    <a:lnTo>
                      <a:pt x="113" y="63"/>
                    </a:lnTo>
                    <a:lnTo>
                      <a:pt x="113" y="63"/>
                    </a:lnTo>
                    <a:lnTo>
                      <a:pt x="113" y="69"/>
                    </a:lnTo>
                    <a:lnTo>
                      <a:pt x="120" y="69"/>
                    </a:lnTo>
                    <a:lnTo>
                      <a:pt x="120" y="69"/>
                    </a:lnTo>
                    <a:lnTo>
                      <a:pt x="120" y="69"/>
                    </a:lnTo>
                    <a:lnTo>
                      <a:pt x="120" y="69"/>
                    </a:lnTo>
                    <a:lnTo>
                      <a:pt x="126" y="75"/>
                    </a:lnTo>
                    <a:lnTo>
                      <a:pt x="126" y="75"/>
                    </a:lnTo>
                    <a:lnTo>
                      <a:pt x="126" y="75"/>
                    </a:lnTo>
                    <a:lnTo>
                      <a:pt x="132" y="82"/>
                    </a:lnTo>
                    <a:lnTo>
                      <a:pt x="132" y="82"/>
                    </a:lnTo>
                    <a:lnTo>
                      <a:pt x="132" y="82"/>
                    </a:lnTo>
                    <a:lnTo>
                      <a:pt x="132" y="82"/>
                    </a:lnTo>
                    <a:lnTo>
                      <a:pt x="132" y="82"/>
                    </a:lnTo>
                    <a:lnTo>
                      <a:pt x="132" y="82"/>
                    </a:lnTo>
                    <a:lnTo>
                      <a:pt x="139" y="82"/>
                    </a:lnTo>
                    <a:lnTo>
                      <a:pt x="145" y="82"/>
                    </a:lnTo>
                    <a:lnTo>
                      <a:pt x="151" y="82"/>
                    </a:lnTo>
                    <a:lnTo>
                      <a:pt x="139" y="88"/>
                    </a:lnTo>
                    <a:lnTo>
                      <a:pt x="107" y="82"/>
                    </a:lnTo>
                    <a:lnTo>
                      <a:pt x="95" y="88"/>
                    </a:lnTo>
                    <a:lnTo>
                      <a:pt x="69" y="94"/>
                    </a:lnTo>
                    <a:lnTo>
                      <a:pt x="69" y="94"/>
                    </a:lnTo>
                    <a:lnTo>
                      <a:pt x="69" y="94"/>
                    </a:lnTo>
                    <a:lnTo>
                      <a:pt x="63" y="94"/>
                    </a:lnTo>
                    <a:lnTo>
                      <a:pt x="63" y="94"/>
                    </a:lnTo>
                    <a:lnTo>
                      <a:pt x="63" y="88"/>
                    </a:lnTo>
                    <a:lnTo>
                      <a:pt x="63" y="88"/>
                    </a:lnTo>
                    <a:lnTo>
                      <a:pt x="63" y="88"/>
                    </a:lnTo>
                    <a:lnTo>
                      <a:pt x="63" y="88"/>
                    </a:lnTo>
                    <a:lnTo>
                      <a:pt x="63" y="88"/>
                    </a:lnTo>
                    <a:lnTo>
                      <a:pt x="63" y="88"/>
                    </a:lnTo>
                    <a:lnTo>
                      <a:pt x="63" y="88"/>
                    </a:lnTo>
                    <a:lnTo>
                      <a:pt x="57" y="88"/>
                    </a:lnTo>
                    <a:lnTo>
                      <a:pt x="57" y="88"/>
                    </a:lnTo>
                    <a:lnTo>
                      <a:pt x="50" y="88"/>
                    </a:lnTo>
                    <a:lnTo>
                      <a:pt x="32" y="107"/>
                    </a:lnTo>
                    <a:lnTo>
                      <a:pt x="13" y="75"/>
                    </a:lnTo>
                    <a:lnTo>
                      <a:pt x="13" y="69"/>
                    </a:lnTo>
                    <a:lnTo>
                      <a:pt x="13" y="69"/>
                    </a:lnTo>
                    <a:lnTo>
                      <a:pt x="13" y="69"/>
                    </a:lnTo>
                    <a:lnTo>
                      <a:pt x="13" y="69"/>
                    </a:lnTo>
                    <a:lnTo>
                      <a:pt x="13" y="69"/>
                    </a:lnTo>
                    <a:lnTo>
                      <a:pt x="13" y="69"/>
                    </a:lnTo>
                    <a:lnTo>
                      <a:pt x="13" y="69"/>
                    </a:lnTo>
                    <a:lnTo>
                      <a:pt x="13" y="69"/>
                    </a:lnTo>
                    <a:lnTo>
                      <a:pt x="13" y="69"/>
                    </a:lnTo>
                    <a:lnTo>
                      <a:pt x="13" y="69"/>
                    </a:lnTo>
                    <a:lnTo>
                      <a:pt x="13" y="63"/>
                    </a:lnTo>
                    <a:lnTo>
                      <a:pt x="13" y="63"/>
                    </a:lnTo>
                    <a:lnTo>
                      <a:pt x="13" y="63"/>
                    </a:lnTo>
                    <a:lnTo>
                      <a:pt x="13" y="63"/>
                    </a:lnTo>
                    <a:lnTo>
                      <a:pt x="13" y="63"/>
                    </a:lnTo>
                    <a:lnTo>
                      <a:pt x="13" y="63"/>
                    </a:lnTo>
                    <a:lnTo>
                      <a:pt x="13" y="63"/>
                    </a:lnTo>
                    <a:lnTo>
                      <a:pt x="13" y="63"/>
                    </a:lnTo>
                    <a:lnTo>
                      <a:pt x="13" y="63"/>
                    </a:lnTo>
                    <a:lnTo>
                      <a:pt x="13" y="63"/>
                    </a:lnTo>
                    <a:lnTo>
                      <a:pt x="13" y="63"/>
                    </a:lnTo>
                    <a:lnTo>
                      <a:pt x="13" y="57"/>
                    </a:lnTo>
                    <a:lnTo>
                      <a:pt x="13" y="57"/>
                    </a:lnTo>
                    <a:lnTo>
                      <a:pt x="13" y="57"/>
                    </a:lnTo>
                    <a:lnTo>
                      <a:pt x="13" y="57"/>
                    </a:lnTo>
                    <a:lnTo>
                      <a:pt x="13" y="57"/>
                    </a:lnTo>
                    <a:lnTo>
                      <a:pt x="13" y="57"/>
                    </a:lnTo>
                    <a:lnTo>
                      <a:pt x="13" y="57"/>
                    </a:lnTo>
                    <a:lnTo>
                      <a:pt x="13" y="57"/>
                    </a:lnTo>
                    <a:lnTo>
                      <a:pt x="13" y="57"/>
                    </a:lnTo>
                    <a:lnTo>
                      <a:pt x="13" y="57"/>
                    </a:lnTo>
                    <a:lnTo>
                      <a:pt x="13" y="57"/>
                    </a:lnTo>
                    <a:lnTo>
                      <a:pt x="13" y="57"/>
                    </a:lnTo>
                    <a:lnTo>
                      <a:pt x="13" y="50"/>
                    </a:lnTo>
                    <a:lnTo>
                      <a:pt x="13" y="50"/>
                    </a:lnTo>
                    <a:lnTo>
                      <a:pt x="13" y="50"/>
                    </a:lnTo>
                    <a:lnTo>
                      <a:pt x="13" y="50"/>
                    </a:lnTo>
                    <a:lnTo>
                      <a:pt x="6" y="50"/>
                    </a:lnTo>
                    <a:lnTo>
                      <a:pt x="6" y="50"/>
                    </a:lnTo>
                    <a:lnTo>
                      <a:pt x="6" y="50"/>
                    </a:lnTo>
                    <a:lnTo>
                      <a:pt x="6" y="50"/>
                    </a:lnTo>
                    <a:lnTo>
                      <a:pt x="6" y="50"/>
                    </a:lnTo>
                    <a:lnTo>
                      <a:pt x="6" y="50"/>
                    </a:lnTo>
                    <a:lnTo>
                      <a:pt x="6" y="50"/>
                    </a:lnTo>
                    <a:lnTo>
                      <a:pt x="6" y="50"/>
                    </a:lnTo>
                    <a:lnTo>
                      <a:pt x="6" y="50"/>
                    </a:lnTo>
                    <a:lnTo>
                      <a:pt x="6" y="50"/>
                    </a:lnTo>
                    <a:lnTo>
                      <a:pt x="6" y="50"/>
                    </a:lnTo>
                    <a:lnTo>
                      <a:pt x="6" y="44"/>
                    </a:lnTo>
                    <a:lnTo>
                      <a:pt x="6" y="44"/>
                    </a:lnTo>
                    <a:lnTo>
                      <a:pt x="6" y="50"/>
                    </a:lnTo>
                    <a:lnTo>
                      <a:pt x="6" y="50"/>
                    </a:lnTo>
                    <a:lnTo>
                      <a:pt x="6" y="50"/>
                    </a:lnTo>
                    <a:lnTo>
                      <a:pt x="6" y="50"/>
                    </a:lnTo>
                    <a:lnTo>
                      <a:pt x="6" y="50"/>
                    </a:lnTo>
                    <a:lnTo>
                      <a:pt x="6" y="44"/>
                    </a:lnTo>
                    <a:lnTo>
                      <a:pt x="6" y="44"/>
                    </a:lnTo>
                    <a:lnTo>
                      <a:pt x="0" y="44"/>
                    </a:lnTo>
                    <a:lnTo>
                      <a:pt x="0" y="44"/>
                    </a:lnTo>
                    <a:lnTo>
                      <a:pt x="0" y="38"/>
                    </a:lnTo>
                    <a:lnTo>
                      <a:pt x="0" y="38"/>
                    </a:lnTo>
                    <a:lnTo>
                      <a:pt x="0" y="38"/>
                    </a:lnTo>
                    <a:lnTo>
                      <a:pt x="0" y="38"/>
                    </a:lnTo>
                    <a:lnTo>
                      <a:pt x="0" y="38"/>
                    </a:lnTo>
                    <a:lnTo>
                      <a:pt x="0" y="38"/>
                    </a:lnTo>
                    <a:lnTo>
                      <a:pt x="0" y="38"/>
                    </a:lnTo>
                    <a:lnTo>
                      <a:pt x="0" y="31"/>
                    </a:lnTo>
                    <a:lnTo>
                      <a:pt x="0" y="31"/>
                    </a:lnTo>
                    <a:lnTo>
                      <a:pt x="0" y="31"/>
                    </a:lnTo>
                    <a:lnTo>
                      <a:pt x="0" y="31"/>
                    </a:lnTo>
                    <a:lnTo>
                      <a:pt x="6" y="31"/>
                    </a:lnTo>
                    <a:lnTo>
                      <a:pt x="6" y="31"/>
                    </a:lnTo>
                    <a:lnTo>
                      <a:pt x="6" y="31"/>
                    </a:lnTo>
                    <a:lnTo>
                      <a:pt x="6" y="25"/>
                    </a:lnTo>
                    <a:lnTo>
                      <a:pt x="6" y="25"/>
                    </a:lnTo>
                    <a:lnTo>
                      <a:pt x="6" y="25"/>
                    </a:lnTo>
                    <a:lnTo>
                      <a:pt x="6" y="25"/>
                    </a:lnTo>
                    <a:lnTo>
                      <a:pt x="6" y="25"/>
                    </a:lnTo>
                    <a:lnTo>
                      <a:pt x="6" y="19"/>
                    </a:lnTo>
                    <a:lnTo>
                      <a:pt x="13" y="19"/>
                    </a:lnTo>
                    <a:lnTo>
                      <a:pt x="13" y="19"/>
                    </a:lnTo>
                    <a:lnTo>
                      <a:pt x="13" y="19"/>
                    </a:lnTo>
                    <a:lnTo>
                      <a:pt x="13" y="19"/>
                    </a:lnTo>
                    <a:lnTo>
                      <a:pt x="13" y="19"/>
                    </a:lnTo>
                    <a:lnTo>
                      <a:pt x="13" y="19"/>
                    </a:lnTo>
                    <a:lnTo>
                      <a:pt x="13" y="12"/>
                    </a:lnTo>
                    <a:lnTo>
                      <a:pt x="13" y="12"/>
                    </a:lnTo>
                    <a:lnTo>
                      <a:pt x="19" y="6"/>
                    </a:lnTo>
                    <a:lnTo>
                      <a:pt x="19" y="6"/>
                    </a:lnTo>
                    <a:lnTo>
                      <a:pt x="19" y="6"/>
                    </a:lnTo>
                    <a:lnTo>
                      <a:pt x="25" y="6"/>
                    </a:lnTo>
                    <a:lnTo>
                      <a:pt x="25" y="0"/>
                    </a:lnTo>
                    <a:lnTo>
                      <a:pt x="25" y="0"/>
                    </a:lnTo>
                    <a:lnTo>
                      <a:pt x="25" y="0"/>
                    </a:lnTo>
                    <a:lnTo>
                      <a:pt x="25" y="0"/>
                    </a:lnTo>
                    <a:lnTo>
                      <a:pt x="25" y="0"/>
                    </a:lnTo>
                    <a:lnTo>
                      <a:pt x="25" y="0"/>
                    </a:lnTo>
                    <a:lnTo>
                      <a:pt x="32" y="0"/>
                    </a:lnTo>
                    <a:lnTo>
                      <a:pt x="32" y="0"/>
                    </a:lnTo>
                    <a:lnTo>
                      <a:pt x="32" y="0"/>
                    </a:lnTo>
                    <a:lnTo>
                      <a:pt x="32" y="0"/>
                    </a:lnTo>
                    <a:lnTo>
                      <a:pt x="32" y="0"/>
                    </a:lnTo>
                    <a:lnTo>
                      <a:pt x="32" y="0"/>
                    </a:lnTo>
                    <a:lnTo>
                      <a:pt x="32" y="0"/>
                    </a:lnTo>
                    <a:lnTo>
                      <a:pt x="32" y="6"/>
                    </a:lnTo>
                    <a:lnTo>
                      <a:pt x="32" y="6"/>
                    </a:lnTo>
                    <a:lnTo>
                      <a:pt x="32" y="6"/>
                    </a:lnTo>
                    <a:lnTo>
                      <a:pt x="38" y="6"/>
                    </a:lnTo>
                    <a:lnTo>
                      <a:pt x="38" y="6"/>
                    </a:lnTo>
                    <a:lnTo>
                      <a:pt x="38" y="6"/>
                    </a:lnTo>
                    <a:lnTo>
                      <a:pt x="38" y="12"/>
                    </a:lnTo>
                    <a:lnTo>
                      <a:pt x="38" y="12"/>
                    </a:lnTo>
                    <a:lnTo>
                      <a:pt x="38" y="12"/>
                    </a:lnTo>
                    <a:lnTo>
                      <a:pt x="38" y="12"/>
                    </a:lnTo>
                    <a:lnTo>
                      <a:pt x="38" y="12"/>
                    </a:lnTo>
                    <a:lnTo>
                      <a:pt x="38" y="12"/>
                    </a:lnTo>
                    <a:lnTo>
                      <a:pt x="38" y="12"/>
                    </a:lnTo>
                    <a:lnTo>
                      <a:pt x="38" y="12"/>
                    </a:lnTo>
                    <a:lnTo>
                      <a:pt x="38" y="12"/>
                    </a:lnTo>
                    <a:lnTo>
                      <a:pt x="44" y="19"/>
                    </a:lnTo>
                    <a:lnTo>
                      <a:pt x="44" y="19"/>
                    </a:lnTo>
                    <a:lnTo>
                      <a:pt x="44" y="19"/>
                    </a:lnTo>
                    <a:lnTo>
                      <a:pt x="44" y="19"/>
                    </a:lnTo>
                    <a:lnTo>
                      <a:pt x="50" y="19"/>
                    </a:lnTo>
                    <a:lnTo>
                      <a:pt x="50" y="19"/>
                    </a:lnTo>
                    <a:close/>
                  </a:path>
                </a:pathLst>
              </a:custGeom>
              <a:solidFill>
                <a:srgbClr val="E7E1CD"/>
              </a:solidFill>
              <a:ln w="0">
                <a:solidFill>
                  <a:srgbClr val="000000"/>
                </a:solidFill>
                <a:prstDash val="solid"/>
                <a:round/>
                <a:headEnd/>
                <a:tailEnd/>
              </a:ln>
            </p:spPr>
            <p:txBody>
              <a:bodyPr/>
              <a:lstStyle/>
              <a:p>
                <a:endParaRPr lang="en-US" dirty="0"/>
              </a:p>
            </p:txBody>
          </p:sp>
          <p:sp>
            <p:nvSpPr>
              <p:cNvPr id="82439" name="Freeform 14855"/>
              <p:cNvSpPr>
                <a:spLocks/>
              </p:cNvSpPr>
              <p:nvPr/>
            </p:nvSpPr>
            <p:spPr bwMode="auto">
              <a:xfrm>
                <a:off x="1195" y="475"/>
                <a:ext cx="19" cy="19"/>
              </a:xfrm>
              <a:custGeom>
                <a:avLst/>
                <a:gdLst/>
                <a:ahLst/>
                <a:cxnLst>
                  <a:cxn ang="0">
                    <a:pos x="19" y="13"/>
                  </a:cxn>
                  <a:cxn ang="0">
                    <a:pos x="13" y="19"/>
                  </a:cxn>
                  <a:cxn ang="0">
                    <a:pos x="13" y="19"/>
                  </a:cxn>
                  <a:cxn ang="0">
                    <a:pos x="13" y="19"/>
                  </a:cxn>
                  <a:cxn ang="0">
                    <a:pos x="13" y="19"/>
                  </a:cxn>
                  <a:cxn ang="0">
                    <a:pos x="6" y="13"/>
                  </a:cxn>
                  <a:cxn ang="0">
                    <a:pos x="6" y="13"/>
                  </a:cxn>
                  <a:cxn ang="0">
                    <a:pos x="6" y="13"/>
                  </a:cxn>
                  <a:cxn ang="0">
                    <a:pos x="6" y="13"/>
                  </a:cxn>
                  <a:cxn ang="0">
                    <a:pos x="6" y="13"/>
                  </a:cxn>
                  <a:cxn ang="0">
                    <a:pos x="0" y="13"/>
                  </a:cxn>
                  <a:cxn ang="0">
                    <a:pos x="0" y="6"/>
                  </a:cxn>
                  <a:cxn ang="0">
                    <a:pos x="0" y="6"/>
                  </a:cxn>
                  <a:cxn ang="0">
                    <a:pos x="0" y="6"/>
                  </a:cxn>
                  <a:cxn ang="0">
                    <a:pos x="0" y="6"/>
                  </a:cxn>
                  <a:cxn ang="0">
                    <a:pos x="6" y="0"/>
                  </a:cxn>
                  <a:cxn ang="0">
                    <a:pos x="6" y="0"/>
                  </a:cxn>
                  <a:cxn ang="0">
                    <a:pos x="6" y="0"/>
                  </a:cxn>
                  <a:cxn ang="0">
                    <a:pos x="6" y="0"/>
                  </a:cxn>
                  <a:cxn ang="0">
                    <a:pos x="6" y="0"/>
                  </a:cxn>
                  <a:cxn ang="0">
                    <a:pos x="6" y="0"/>
                  </a:cxn>
                  <a:cxn ang="0">
                    <a:pos x="13" y="0"/>
                  </a:cxn>
                  <a:cxn ang="0">
                    <a:pos x="13" y="6"/>
                  </a:cxn>
                  <a:cxn ang="0">
                    <a:pos x="13" y="6"/>
                  </a:cxn>
                  <a:cxn ang="0">
                    <a:pos x="13" y="6"/>
                  </a:cxn>
                  <a:cxn ang="0">
                    <a:pos x="19" y="6"/>
                  </a:cxn>
                  <a:cxn ang="0">
                    <a:pos x="19" y="6"/>
                  </a:cxn>
                  <a:cxn ang="0">
                    <a:pos x="19" y="6"/>
                  </a:cxn>
                  <a:cxn ang="0">
                    <a:pos x="19" y="13"/>
                  </a:cxn>
                  <a:cxn ang="0">
                    <a:pos x="19" y="13"/>
                  </a:cxn>
                  <a:cxn ang="0">
                    <a:pos x="19" y="13"/>
                  </a:cxn>
                  <a:cxn ang="0">
                    <a:pos x="19" y="13"/>
                  </a:cxn>
                  <a:cxn ang="0">
                    <a:pos x="19" y="13"/>
                  </a:cxn>
                </a:cxnLst>
                <a:rect l="0" t="0" r="r" b="b"/>
                <a:pathLst>
                  <a:path w="19" h="19">
                    <a:moveTo>
                      <a:pt x="19" y="13"/>
                    </a:moveTo>
                    <a:lnTo>
                      <a:pt x="13" y="19"/>
                    </a:lnTo>
                    <a:lnTo>
                      <a:pt x="13" y="19"/>
                    </a:lnTo>
                    <a:lnTo>
                      <a:pt x="13" y="19"/>
                    </a:lnTo>
                    <a:lnTo>
                      <a:pt x="13" y="19"/>
                    </a:lnTo>
                    <a:lnTo>
                      <a:pt x="6" y="13"/>
                    </a:lnTo>
                    <a:lnTo>
                      <a:pt x="6" y="13"/>
                    </a:lnTo>
                    <a:lnTo>
                      <a:pt x="6" y="13"/>
                    </a:lnTo>
                    <a:lnTo>
                      <a:pt x="6" y="13"/>
                    </a:lnTo>
                    <a:lnTo>
                      <a:pt x="6" y="13"/>
                    </a:lnTo>
                    <a:lnTo>
                      <a:pt x="0" y="13"/>
                    </a:lnTo>
                    <a:lnTo>
                      <a:pt x="0" y="6"/>
                    </a:lnTo>
                    <a:lnTo>
                      <a:pt x="0" y="6"/>
                    </a:lnTo>
                    <a:lnTo>
                      <a:pt x="0" y="6"/>
                    </a:lnTo>
                    <a:lnTo>
                      <a:pt x="0" y="6"/>
                    </a:lnTo>
                    <a:lnTo>
                      <a:pt x="6" y="0"/>
                    </a:lnTo>
                    <a:lnTo>
                      <a:pt x="6" y="0"/>
                    </a:lnTo>
                    <a:lnTo>
                      <a:pt x="6" y="0"/>
                    </a:lnTo>
                    <a:lnTo>
                      <a:pt x="6" y="0"/>
                    </a:lnTo>
                    <a:lnTo>
                      <a:pt x="6" y="0"/>
                    </a:lnTo>
                    <a:lnTo>
                      <a:pt x="6" y="0"/>
                    </a:lnTo>
                    <a:lnTo>
                      <a:pt x="13" y="0"/>
                    </a:lnTo>
                    <a:lnTo>
                      <a:pt x="13" y="6"/>
                    </a:lnTo>
                    <a:lnTo>
                      <a:pt x="13" y="6"/>
                    </a:lnTo>
                    <a:lnTo>
                      <a:pt x="13" y="6"/>
                    </a:lnTo>
                    <a:lnTo>
                      <a:pt x="19" y="6"/>
                    </a:lnTo>
                    <a:lnTo>
                      <a:pt x="19" y="6"/>
                    </a:lnTo>
                    <a:lnTo>
                      <a:pt x="19" y="6"/>
                    </a:lnTo>
                    <a:lnTo>
                      <a:pt x="19" y="13"/>
                    </a:lnTo>
                    <a:lnTo>
                      <a:pt x="19" y="13"/>
                    </a:lnTo>
                    <a:lnTo>
                      <a:pt x="19" y="13"/>
                    </a:lnTo>
                    <a:lnTo>
                      <a:pt x="19" y="13"/>
                    </a:lnTo>
                    <a:lnTo>
                      <a:pt x="19" y="13"/>
                    </a:lnTo>
                    <a:close/>
                  </a:path>
                </a:pathLst>
              </a:custGeom>
              <a:solidFill>
                <a:srgbClr val="E7E1CD"/>
              </a:solidFill>
              <a:ln w="0">
                <a:solidFill>
                  <a:srgbClr val="000000"/>
                </a:solidFill>
                <a:prstDash val="solid"/>
                <a:round/>
                <a:headEnd/>
                <a:tailEnd/>
              </a:ln>
            </p:spPr>
            <p:txBody>
              <a:bodyPr/>
              <a:lstStyle/>
              <a:p>
                <a:endParaRPr lang="en-US" dirty="0"/>
              </a:p>
            </p:txBody>
          </p:sp>
          <p:sp>
            <p:nvSpPr>
              <p:cNvPr id="82440" name="Freeform 14856"/>
              <p:cNvSpPr>
                <a:spLocks/>
              </p:cNvSpPr>
              <p:nvPr/>
            </p:nvSpPr>
            <p:spPr bwMode="auto">
              <a:xfrm>
                <a:off x="1195" y="488"/>
                <a:ext cx="6" cy="12"/>
              </a:xfrm>
              <a:custGeom>
                <a:avLst/>
                <a:gdLst/>
                <a:ahLst/>
                <a:cxnLst>
                  <a:cxn ang="0">
                    <a:pos x="6" y="6"/>
                  </a:cxn>
                  <a:cxn ang="0">
                    <a:pos x="0" y="12"/>
                  </a:cxn>
                  <a:cxn ang="0">
                    <a:pos x="0" y="12"/>
                  </a:cxn>
                  <a:cxn ang="0">
                    <a:pos x="0" y="12"/>
                  </a:cxn>
                  <a:cxn ang="0">
                    <a:pos x="0" y="12"/>
                  </a:cxn>
                  <a:cxn ang="0">
                    <a:pos x="0" y="6"/>
                  </a:cxn>
                  <a:cxn ang="0">
                    <a:pos x="0" y="6"/>
                  </a:cxn>
                  <a:cxn ang="0">
                    <a:pos x="0" y="6"/>
                  </a:cxn>
                  <a:cxn ang="0">
                    <a:pos x="0" y="6"/>
                  </a:cxn>
                  <a:cxn ang="0">
                    <a:pos x="0" y="6"/>
                  </a:cxn>
                  <a:cxn ang="0">
                    <a:pos x="0" y="0"/>
                  </a:cxn>
                  <a:cxn ang="0">
                    <a:pos x="0" y="0"/>
                  </a:cxn>
                  <a:cxn ang="0">
                    <a:pos x="0" y="0"/>
                  </a:cxn>
                  <a:cxn ang="0">
                    <a:pos x="0" y="6"/>
                  </a:cxn>
                  <a:cxn ang="0">
                    <a:pos x="0" y="0"/>
                  </a:cxn>
                  <a:cxn ang="0">
                    <a:pos x="0" y="0"/>
                  </a:cxn>
                  <a:cxn ang="0">
                    <a:pos x="6" y="0"/>
                  </a:cxn>
                  <a:cxn ang="0">
                    <a:pos x="6" y="0"/>
                  </a:cxn>
                  <a:cxn ang="0">
                    <a:pos x="6" y="0"/>
                  </a:cxn>
                  <a:cxn ang="0">
                    <a:pos x="6" y="6"/>
                  </a:cxn>
                  <a:cxn ang="0">
                    <a:pos x="6" y="6"/>
                  </a:cxn>
                  <a:cxn ang="0">
                    <a:pos x="6" y="6"/>
                  </a:cxn>
                  <a:cxn ang="0">
                    <a:pos x="6" y="6"/>
                  </a:cxn>
                </a:cxnLst>
                <a:rect l="0" t="0" r="r" b="b"/>
                <a:pathLst>
                  <a:path w="6" h="12">
                    <a:moveTo>
                      <a:pt x="6" y="6"/>
                    </a:moveTo>
                    <a:lnTo>
                      <a:pt x="0" y="12"/>
                    </a:lnTo>
                    <a:lnTo>
                      <a:pt x="0" y="12"/>
                    </a:lnTo>
                    <a:lnTo>
                      <a:pt x="0" y="12"/>
                    </a:lnTo>
                    <a:lnTo>
                      <a:pt x="0" y="12"/>
                    </a:lnTo>
                    <a:lnTo>
                      <a:pt x="0" y="6"/>
                    </a:lnTo>
                    <a:lnTo>
                      <a:pt x="0" y="6"/>
                    </a:lnTo>
                    <a:lnTo>
                      <a:pt x="0" y="6"/>
                    </a:lnTo>
                    <a:lnTo>
                      <a:pt x="0" y="6"/>
                    </a:lnTo>
                    <a:lnTo>
                      <a:pt x="0" y="6"/>
                    </a:lnTo>
                    <a:lnTo>
                      <a:pt x="0" y="0"/>
                    </a:lnTo>
                    <a:lnTo>
                      <a:pt x="0" y="0"/>
                    </a:lnTo>
                    <a:lnTo>
                      <a:pt x="0" y="0"/>
                    </a:lnTo>
                    <a:lnTo>
                      <a:pt x="0" y="6"/>
                    </a:lnTo>
                    <a:lnTo>
                      <a:pt x="0" y="0"/>
                    </a:lnTo>
                    <a:lnTo>
                      <a:pt x="0" y="0"/>
                    </a:lnTo>
                    <a:lnTo>
                      <a:pt x="6" y="0"/>
                    </a:lnTo>
                    <a:lnTo>
                      <a:pt x="6" y="0"/>
                    </a:lnTo>
                    <a:lnTo>
                      <a:pt x="6" y="0"/>
                    </a:lnTo>
                    <a:lnTo>
                      <a:pt x="6" y="6"/>
                    </a:lnTo>
                    <a:lnTo>
                      <a:pt x="6" y="6"/>
                    </a:lnTo>
                    <a:lnTo>
                      <a:pt x="6" y="6"/>
                    </a:lnTo>
                    <a:lnTo>
                      <a:pt x="6" y="6"/>
                    </a:lnTo>
                    <a:close/>
                  </a:path>
                </a:pathLst>
              </a:custGeom>
              <a:solidFill>
                <a:srgbClr val="E7E1CD"/>
              </a:solidFill>
              <a:ln w="0">
                <a:solidFill>
                  <a:srgbClr val="000000"/>
                </a:solidFill>
                <a:prstDash val="solid"/>
                <a:round/>
                <a:headEnd/>
                <a:tailEnd/>
              </a:ln>
            </p:spPr>
            <p:txBody>
              <a:bodyPr/>
              <a:lstStyle/>
              <a:p>
                <a:endParaRPr lang="en-US" dirty="0"/>
              </a:p>
            </p:txBody>
          </p:sp>
          <p:sp>
            <p:nvSpPr>
              <p:cNvPr id="82441" name="Freeform 14857"/>
              <p:cNvSpPr>
                <a:spLocks/>
              </p:cNvSpPr>
              <p:nvPr/>
            </p:nvSpPr>
            <p:spPr bwMode="auto">
              <a:xfrm>
                <a:off x="987" y="488"/>
                <a:ext cx="246" cy="150"/>
              </a:xfrm>
              <a:custGeom>
                <a:avLst/>
                <a:gdLst/>
                <a:ahLst/>
                <a:cxnLst>
                  <a:cxn ang="0">
                    <a:pos x="227" y="25"/>
                  </a:cxn>
                  <a:cxn ang="0">
                    <a:pos x="233" y="44"/>
                  </a:cxn>
                  <a:cxn ang="0">
                    <a:pos x="239" y="75"/>
                  </a:cxn>
                  <a:cxn ang="0">
                    <a:pos x="227" y="119"/>
                  </a:cxn>
                  <a:cxn ang="0">
                    <a:pos x="227" y="113"/>
                  </a:cxn>
                  <a:cxn ang="0">
                    <a:pos x="233" y="106"/>
                  </a:cxn>
                  <a:cxn ang="0">
                    <a:pos x="227" y="100"/>
                  </a:cxn>
                  <a:cxn ang="0">
                    <a:pos x="221" y="88"/>
                  </a:cxn>
                  <a:cxn ang="0">
                    <a:pos x="221" y="81"/>
                  </a:cxn>
                  <a:cxn ang="0">
                    <a:pos x="221" y="62"/>
                  </a:cxn>
                  <a:cxn ang="0">
                    <a:pos x="221" y="56"/>
                  </a:cxn>
                  <a:cxn ang="0">
                    <a:pos x="214" y="75"/>
                  </a:cxn>
                  <a:cxn ang="0">
                    <a:pos x="214" y="88"/>
                  </a:cxn>
                  <a:cxn ang="0">
                    <a:pos x="214" y="106"/>
                  </a:cxn>
                  <a:cxn ang="0">
                    <a:pos x="214" y="106"/>
                  </a:cxn>
                  <a:cxn ang="0">
                    <a:pos x="177" y="100"/>
                  </a:cxn>
                  <a:cxn ang="0">
                    <a:pos x="158" y="94"/>
                  </a:cxn>
                  <a:cxn ang="0">
                    <a:pos x="145" y="113"/>
                  </a:cxn>
                  <a:cxn ang="0">
                    <a:pos x="133" y="113"/>
                  </a:cxn>
                  <a:cxn ang="0">
                    <a:pos x="151" y="106"/>
                  </a:cxn>
                  <a:cxn ang="0">
                    <a:pos x="170" y="100"/>
                  </a:cxn>
                  <a:cxn ang="0">
                    <a:pos x="183" y="100"/>
                  </a:cxn>
                  <a:cxn ang="0">
                    <a:pos x="202" y="106"/>
                  </a:cxn>
                  <a:cxn ang="0">
                    <a:pos x="202" y="119"/>
                  </a:cxn>
                  <a:cxn ang="0">
                    <a:pos x="195" y="119"/>
                  </a:cxn>
                  <a:cxn ang="0">
                    <a:pos x="189" y="119"/>
                  </a:cxn>
                  <a:cxn ang="0">
                    <a:pos x="183" y="119"/>
                  </a:cxn>
                  <a:cxn ang="0">
                    <a:pos x="177" y="119"/>
                  </a:cxn>
                  <a:cxn ang="0">
                    <a:pos x="170" y="125"/>
                  </a:cxn>
                  <a:cxn ang="0">
                    <a:pos x="170" y="119"/>
                  </a:cxn>
                  <a:cxn ang="0">
                    <a:pos x="164" y="119"/>
                  </a:cxn>
                  <a:cxn ang="0">
                    <a:pos x="151" y="125"/>
                  </a:cxn>
                  <a:cxn ang="0">
                    <a:pos x="133" y="125"/>
                  </a:cxn>
                  <a:cxn ang="0">
                    <a:pos x="126" y="125"/>
                  </a:cxn>
                  <a:cxn ang="0">
                    <a:pos x="126" y="125"/>
                  </a:cxn>
                  <a:cxn ang="0">
                    <a:pos x="120" y="125"/>
                  </a:cxn>
                  <a:cxn ang="0">
                    <a:pos x="120" y="119"/>
                  </a:cxn>
                  <a:cxn ang="0">
                    <a:pos x="120" y="125"/>
                  </a:cxn>
                  <a:cxn ang="0">
                    <a:pos x="114" y="125"/>
                  </a:cxn>
                  <a:cxn ang="0">
                    <a:pos x="114" y="125"/>
                  </a:cxn>
                  <a:cxn ang="0">
                    <a:pos x="114" y="125"/>
                  </a:cxn>
                  <a:cxn ang="0">
                    <a:pos x="107" y="125"/>
                  </a:cxn>
                  <a:cxn ang="0">
                    <a:pos x="107" y="125"/>
                  </a:cxn>
                  <a:cxn ang="0">
                    <a:pos x="107" y="132"/>
                  </a:cxn>
                  <a:cxn ang="0">
                    <a:pos x="107" y="132"/>
                  </a:cxn>
                  <a:cxn ang="0">
                    <a:pos x="107" y="132"/>
                  </a:cxn>
                  <a:cxn ang="0">
                    <a:pos x="101" y="132"/>
                  </a:cxn>
                  <a:cxn ang="0">
                    <a:pos x="101" y="125"/>
                  </a:cxn>
                  <a:cxn ang="0">
                    <a:pos x="101" y="132"/>
                  </a:cxn>
                  <a:cxn ang="0">
                    <a:pos x="95" y="138"/>
                  </a:cxn>
                  <a:cxn ang="0">
                    <a:pos x="0" y="106"/>
                  </a:cxn>
                  <a:cxn ang="0">
                    <a:pos x="19" y="88"/>
                  </a:cxn>
                  <a:cxn ang="0">
                    <a:pos x="44" y="69"/>
                  </a:cxn>
                  <a:cxn ang="0">
                    <a:pos x="95" y="31"/>
                  </a:cxn>
                  <a:cxn ang="0">
                    <a:pos x="101" y="37"/>
                  </a:cxn>
                  <a:cxn ang="0">
                    <a:pos x="189" y="25"/>
                  </a:cxn>
                  <a:cxn ang="0">
                    <a:pos x="208" y="31"/>
                  </a:cxn>
                  <a:cxn ang="0">
                    <a:pos x="221" y="37"/>
                  </a:cxn>
                  <a:cxn ang="0">
                    <a:pos x="221" y="44"/>
                  </a:cxn>
                  <a:cxn ang="0">
                    <a:pos x="208" y="31"/>
                  </a:cxn>
                  <a:cxn ang="0">
                    <a:pos x="208" y="18"/>
                  </a:cxn>
                  <a:cxn ang="0">
                    <a:pos x="214" y="12"/>
                  </a:cxn>
                  <a:cxn ang="0">
                    <a:pos x="227" y="18"/>
                  </a:cxn>
                </a:cxnLst>
                <a:rect l="0" t="0" r="r" b="b"/>
                <a:pathLst>
                  <a:path w="246" h="150">
                    <a:moveTo>
                      <a:pt x="227" y="0"/>
                    </a:moveTo>
                    <a:lnTo>
                      <a:pt x="227" y="6"/>
                    </a:lnTo>
                    <a:lnTo>
                      <a:pt x="227" y="6"/>
                    </a:lnTo>
                    <a:lnTo>
                      <a:pt x="227" y="12"/>
                    </a:lnTo>
                    <a:lnTo>
                      <a:pt x="227" y="12"/>
                    </a:lnTo>
                    <a:lnTo>
                      <a:pt x="227" y="18"/>
                    </a:lnTo>
                    <a:lnTo>
                      <a:pt x="227" y="18"/>
                    </a:lnTo>
                    <a:lnTo>
                      <a:pt x="227" y="18"/>
                    </a:lnTo>
                    <a:lnTo>
                      <a:pt x="227" y="25"/>
                    </a:lnTo>
                    <a:lnTo>
                      <a:pt x="227" y="25"/>
                    </a:lnTo>
                    <a:lnTo>
                      <a:pt x="227" y="25"/>
                    </a:lnTo>
                    <a:lnTo>
                      <a:pt x="227" y="25"/>
                    </a:lnTo>
                    <a:lnTo>
                      <a:pt x="227" y="31"/>
                    </a:lnTo>
                    <a:lnTo>
                      <a:pt x="227" y="31"/>
                    </a:lnTo>
                    <a:lnTo>
                      <a:pt x="227" y="37"/>
                    </a:lnTo>
                    <a:lnTo>
                      <a:pt x="227" y="44"/>
                    </a:lnTo>
                    <a:lnTo>
                      <a:pt x="227" y="44"/>
                    </a:lnTo>
                    <a:lnTo>
                      <a:pt x="227" y="44"/>
                    </a:lnTo>
                    <a:lnTo>
                      <a:pt x="227" y="44"/>
                    </a:lnTo>
                    <a:lnTo>
                      <a:pt x="233" y="44"/>
                    </a:lnTo>
                    <a:lnTo>
                      <a:pt x="233" y="44"/>
                    </a:lnTo>
                    <a:lnTo>
                      <a:pt x="233" y="50"/>
                    </a:lnTo>
                    <a:lnTo>
                      <a:pt x="233" y="56"/>
                    </a:lnTo>
                    <a:lnTo>
                      <a:pt x="233" y="56"/>
                    </a:lnTo>
                    <a:lnTo>
                      <a:pt x="233" y="62"/>
                    </a:lnTo>
                    <a:lnTo>
                      <a:pt x="233" y="69"/>
                    </a:lnTo>
                    <a:lnTo>
                      <a:pt x="233" y="69"/>
                    </a:lnTo>
                    <a:lnTo>
                      <a:pt x="233" y="69"/>
                    </a:lnTo>
                    <a:lnTo>
                      <a:pt x="233" y="69"/>
                    </a:lnTo>
                    <a:lnTo>
                      <a:pt x="239" y="75"/>
                    </a:lnTo>
                    <a:lnTo>
                      <a:pt x="239" y="81"/>
                    </a:lnTo>
                    <a:lnTo>
                      <a:pt x="239" y="81"/>
                    </a:lnTo>
                    <a:lnTo>
                      <a:pt x="239" y="88"/>
                    </a:lnTo>
                    <a:lnTo>
                      <a:pt x="239" y="88"/>
                    </a:lnTo>
                    <a:lnTo>
                      <a:pt x="239" y="94"/>
                    </a:lnTo>
                    <a:lnTo>
                      <a:pt x="246" y="106"/>
                    </a:lnTo>
                    <a:lnTo>
                      <a:pt x="246" y="113"/>
                    </a:lnTo>
                    <a:lnTo>
                      <a:pt x="246" y="113"/>
                    </a:lnTo>
                    <a:lnTo>
                      <a:pt x="246" y="113"/>
                    </a:lnTo>
                    <a:lnTo>
                      <a:pt x="227" y="119"/>
                    </a:lnTo>
                    <a:lnTo>
                      <a:pt x="227" y="119"/>
                    </a:lnTo>
                    <a:lnTo>
                      <a:pt x="227" y="119"/>
                    </a:lnTo>
                    <a:lnTo>
                      <a:pt x="227" y="119"/>
                    </a:lnTo>
                    <a:lnTo>
                      <a:pt x="227" y="119"/>
                    </a:lnTo>
                    <a:lnTo>
                      <a:pt x="227" y="113"/>
                    </a:lnTo>
                    <a:lnTo>
                      <a:pt x="227" y="113"/>
                    </a:lnTo>
                    <a:lnTo>
                      <a:pt x="227" y="113"/>
                    </a:lnTo>
                    <a:lnTo>
                      <a:pt x="227" y="113"/>
                    </a:lnTo>
                    <a:lnTo>
                      <a:pt x="227" y="113"/>
                    </a:lnTo>
                    <a:lnTo>
                      <a:pt x="227" y="113"/>
                    </a:lnTo>
                    <a:lnTo>
                      <a:pt x="227" y="113"/>
                    </a:lnTo>
                    <a:lnTo>
                      <a:pt x="227" y="106"/>
                    </a:lnTo>
                    <a:lnTo>
                      <a:pt x="227" y="106"/>
                    </a:lnTo>
                    <a:lnTo>
                      <a:pt x="227" y="106"/>
                    </a:lnTo>
                    <a:lnTo>
                      <a:pt x="227" y="106"/>
                    </a:lnTo>
                    <a:lnTo>
                      <a:pt x="227" y="106"/>
                    </a:lnTo>
                    <a:lnTo>
                      <a:pt x="227" y="106"/>
                    </a:lnTo>
                    <a:lnTo>
                      <a:pt x="227" y="106"/>
                    </a:lnTo>
                    <a:lnTo>
                      <a:pt x="233" y="106"/>
                    </a:lnTo>
                    <a:lnTo>
                      <a:pt x="233" y="106"/>
                    </a:lnTo>
                    <a:lnTo>
                      <a:pt x="227" y="106"/>
                    </a:lnTo>
                    <a:lnTo>
                      <a:pt x="227" y="106"/>
                    </a:lnTo>
                    <a:lnTo>
                      <a:pt x="227" y="106"/>
                    </a:lnTo>
                    <a:lnTo>
                      <a:pt x="227" y="106"/>
                    </a:lnTo>
                    <a:lnTo>
                      <a:pt x="227" y="100"/>
                    </a:lnTo>
                    <a:lnTo>
                      <a:pt x="227" y="100"/>
                    </a:lnTo>
                    <a:lnTo>
                      <a:pt x="227" y="100"/>
                    </a:lnTo>
                    <a:lnTo>
                      <a:pt x="227" y="100"/>
                    </a:lnTo>
                    <a:lnTo>
                      <a:pt x="227" y="100"/>
                    </a:lnTo>
                    <a:lnTo>
                      <a:pt x="227" y="100"/>
                    </a:lnTo>
                    <a:lnTo>
                      <a:pt x="227" y="100"/>
                    </a:lnTo>
                    <a:lnTo>
                      <a:pt x="227" y="94"/>
                    </a:lnTo>
                    <a:lnTo>
                      <a:pt x="227" y="94"/>
                    </a:lnTo>
                    <a:lnTo>
                      <a:pt x="227" y="94"/>
                    </a:lnTo>
                    <a:lnTo>
                      <a:pt x="227" y="94"/>
                    </a:lnTo>
                    <a:lnTo>
                      <a:pt x="227" y="94"/>
                    </a:lnTo>
                    <a:lnTo>
                      <a:pt x="227" y="88"/>
                    </a:lnTo>
                    <a:lnTo>
                      <a:pt x="221" y="88"/>
                    </a:lnTo>
                    <a:lnTo>
                      <a:pt x="221" y="88"/>
                    </a:lnTo>
                    <a:lnTo>
                      <a:pt x="221" y="88"/>
                    </a:lnTo>
                    <a:lnTo>
                      <a:pt x="221" y="88"/>
                    </a:lnTo>
                    <a:lnTo>
                      <a:pt x="221" y="88"/>
                    </a:lnTo>
                    <a:lnTo>
                      <a:pt x="214" y="88"/>
                    </a:lnTo>
                    <a:lnTo>
                      <a:pt x="214" y="88"/>
                    </a:lnTo>
                    <a:lnTo>
                      <a:pt x="214" y="88"/>
                    </a:lnTo>
                    <a:lnTo>
                      <a:pt x="214" y="88"/>
                    </a:lnTo>
                    <a:lnTo>
                      <a:pt x="214" y="88"/>
                    </a:lnTo>
                    <a:lnTo>
                      <a:pt x="221" y="81"/>
                    </a:lnTo>
                    <a:lnTo>
                      <a:pt x="221" y="81"/>
                    </a:lnTo>
                    <a:lnTo>
                      <a:pt x="221" y="81"/>
                    </a:lnTo>
                    <a:lnTo>
                      <a:pt x="221" y="81"/>
                    </a:lnTo>
                    <a:lnTo>
                      <a:pt x="221" y="75"/>
                    </a:lnTo>
                    <a:lnTo>
                      <a:pt x="221" y="75"/>
                    </a:lnTo>
                    <a:lnTo>
                      <a:pt x="221" y="75"/>
                    </a:lnTo>
                    <a:lnTo>
                      <a:pt x="221" y="75"/>
                    </a:lnTo>
                    <a:lnTo>
                      <a:pt x="221" y="69"/>
                    </a:lnTo>
                    <a:lnTo>
                      <a:pt x="221" y="62"/>
                    </a:lnTo>
                    <a:lnTo>
                      <a:pt x="227" y="62"/>
                    </a:lnTo>
                    <a:lnTo>
                      <a:pt x="227" y="62"/>
                    </a:lnTo>
                    <a:lnTo>
                      <a:pt x="221" y="62"/>
                    </a:lnTo>
                    <a:lnTo>
                      <a:pt x="221" y="56"/>
                    </a:lnTo>
                    <a:lnTo>
                      <a:pt x="221" y="56"/>
                    </a:lnTo>
                    <a:lnTo>
                      <a:pt x="221" y="56"/>
                    </a:lnTo>
                    <a:lnTo>
                      <a:pt x="221" y="56"/>
                    </a:lnTo>
                    <a:lnTo>
                      <a:pt x="221" y="56"/>
                    </a:lnTo>
                    <a:lnTo>
                      <a:pt x="221" y="56"/>
                    </a:lnTo>
                    <a:lnTo>
                      <a:pt x="221" y="56"/>
                    </a:lnTo>
                    <a:lnTo>
                      <a:pt x="221" y="56"/>
                    </a:lnTo>
                    <a:lnTo>
                      <a:pt x="221" y="56"/>
                    </a:lnTo>
                    <a:lnTo>
                      <a:pt x="221" y="56"/>
                    </a:lnTo>
                    <a:lnTo>
                      <a:pt x="221" y="56"/>
                    </a:lnTo>
                    <a:lnTo>
                      <a:pt x="221" y="62"/>
                    </a:lnTo>
                    <a:lnTo>
                      <a:pt x="221" y="62"/>
                    </a:lnTo>
                    <a:lnTo>
                      <a:pt x="221" y="62"/>
                    </a:lnTo>
                    <a:lnTo>
                      <a:pt x="221" y="62"/>
                    </a:lnTo>
                    <a:lnTo>
                      <a:pt x="221" y="62"/>
                    </a:lnTo>
                    <a:lnTo>
                      <a:pt x="221" y="69"/>
                    </a:lnTo>
                    <a:lnTo>
                      <a:pt x="221" y="69"/>
                    </a:lnTo>
                    <a:lnTo>
                      <a:pt x="214" y="75"/>
                    </a:lnTo>
                    <a:lnTo>
                      <a:pt x="214" y="75"/>
                    </a:lnTo>
                    <a:lnTo>
                      <a:pt x="214" y="75"/>
                    </a:lnTo>
                    <a:lnTo>
                      <a:pt x="214" y="75"/>
                    </a:lnTo>
                    <a:lnTo>
                      <a:pt x="214" y="81"/>
                    </a:lnTo>
                    <a:lnTo>
                      <a:pt x="214" y="81"/>
                    </a:lnTo>
                    <a:lnTo>
                      <a:pt x="214" y="81"/>
                    </a:lnTo>
                    <a:lnTo>
                      <a:pt x="214" y="81"/>
                    </a:lnTo>
                    <a:lnTo>
                      <a:pt x="214" y="88"/>
                    </a:lnTo>
                    <a:lnTo>
                      <a:pt x="214" y="88"/>
                    </a:lnTo>
                    <a:lnTo>
                      <a:pt x="214" y="88"/>
                    </a:lnTo>
                    <a:lnTo>
                      <a:pt x="214" y="88"/>
                    </a:lnTo>
                    <a:lnTo>
                      <a:pt x="214" y="94"/>
                    </a:lnTo>
                    <a:lnTo>
                      <a:pt x="214" y="94"/>
                    </a:lnTo>
                    <a:lnTo>
                      <a:pt x="221" y="94"/>
                    </a:lnTo>
                    <a:lnTo>
                      <a:pt x="221" y="94"/>
                    </a:lnTo>
                    <a:lnTo>
                      <a:pt x="221" y="94"/>
                    </a:lnTo>
                    <a:lnTo>
                      <a:pt x="214" y="100"/>
                    </a:lnTo>
                    <a:lnTo>
                      <a:pt x="214" y="100"/>
                    </a:lnTo>
                    <a:lnTo>
                      <a:pt x="214" y="100"/>
                    </a:lnTo>
                    <a:lnTo>
                      <a:pt x="214" y="106"/>
                    </a:lnTo>
                    <a:lnTo>
                      <a:pt x="214" y="106"/>
                    </a:lnTo>
                    <a:lnTo>
                      <a:pt x="214" y="106"/>
                    </a:lnTo>
                    <a:lnTo>
                      <a:pt x="221" y="106"/>
                    </a:lnTo>
                    <a:lnTo>
                      <a:pt x="214" y="113"/>
                    </a:lnTo>
                    <a:lnTo>
                      <a:pt x="221" y="113"/>
                    </a:lnTo>
                    <a:lnTo>
                      <a:pt x="221" y="113"/>
                    </a:lnTo>
                    <a:lnTo>
                      <a:pt x="214" y="113"/>
                    </a:lnTo>
                    <a:lnTo>
                      <a:pt x="214" y="113"/>
                    </a:lnTo>
                    <a:lnTo>
                      <a:pt x="214" y="113"/>
                    </a:lnTo>
                    <a:lnTo>
                      <a:pt x="214" y="113"/>
                    </a:lnTo>
                    <a:lnTo>
                      <a:pt x="214" y="106"/>
                    </a:lnTo>
                    <a:lnTo>
                      <a:pt x="208" y="106"/>
                    </a:lnTo>
                    <a:lnTo>
                      <a:pt x="208" y="106"/>
                    </a:lnTo>
                    <a:lnTo>
                      <a:pt x="202" y="100"/>
                    </a:lnTo>
                    <a:lnTo>
                      <a:pt x="202" y="100"/>
                    </a:lnTo>
                    <a:lnTo>
                      <a:pt x="202" y="100"/>
                    </a:lnTo>
                    <a:lnTo>
                      <a:pt x="195" y="100"/>
                    </a:lnTo>
                    <a:lnTo>
                      <a:pt x="195" y="100"/>
                    </a:lnTo>
                    <a:lnTo>
                      <a:pt x="189" y="100"/>
                    </a:lnTo>
                    <a:lnTo>
                      <a:pt x="183" y="100"/>
                    </a:lnTo>
                    <a:lnTo>
                      <a:pt x="177" y="100"/>
                    </a:lnTo>
                    <a:lnTo>
                      <a:pt x="170" y="94"/>
                    </a:lnTo>
                    <a:lnTo>
                      <a:pt x="170" y="94"/>
                    </a:lnTo>
                    <a:lnTo>
                      <a:pt x="170" y="100"/>
                    </a:lnTo>
                    <a:lnTo>
                      <a:pt x="170" y="100"/>
                    </a:lnTo>
                    <a:lnTo>
                      <a:pt x="170" y="94"/>
                    </a:lnTo>
                    <a:lnTo>
                      <a:pt x="170" y="94"/>
                    </a:lnTo>
                    <a:lnTo>
                      <a:pt x="170" y="94"/>
                    </a:lnTo>
                    <a:lnTo>
                      <a:pt x="164" y="94"/>
                    </a:lnTo>
                    <a:lnTo>
                      <a:pt x="164" y="94"/>
                    </a:lnTo>
                    <a:lnTo>
                      <a:pt x="158" y="94"/>
                    </a:lnTo>
                    <a:lnTo>
                      <a:pt x="158" y="94"/>
                    </a:lnTo>
                    <a:lnTo>
                      <a:pt x="151" y="100"/>
                    </a:lnTo>
                    <a:lnTo>
                      <a:pt x="151" y="100"/>
                    </a:lnTo>
                    <a:lnTo>
                      <a:pt x="145" y="100"/>
                    </a:lnTo>
                    <a:lnTo>
                      <a:pt x="145" y="100"/>
                    </a:lnTo>
                    <a:lnTo>
                      <a:pt x="145" y="100"/>
                    </a:lnTo>
                    <a:lnTo>
                      <a:pt x="145" y="106"/>
                    </a:lnTo>
                    <a:lnTo>
                      <a:pt x="145" y="106"/>
                    </a:lnTo>
                    <a:lnTo>
                      <a:pt x="145" y="113"/>
                    </a:lnTo>
                    <a:lnTo>
                      <a:pt x="145" y="113"/>
                    </a:lnTo>
                    <a:lnTo>
                      <a:pt x="139" y="113"/>
                    </a:lnTo>
                    <a:lnTo>
                      <a:pt x="139" y="113"/>
                    </a:lnTo>
                    <a:lnTo>
                      <a:pt x="139" y="113"/>
                    </a:lnTo>
                    <a:lnTo>
                      <a:pt x="139" y="113"/>
                    </a:lnTo>
                    <a:lnTo>
                      <a:pt x="133" y="113"/>
                    </a:lnTo>
                    <a:lnTo>
                      <a:pt x="133" y="113"/>
                    </a:lnTo>
                    <a:lnTo>
                      <a:pt x="133" y="113"/>
                    </a:lnTo>
                    <a:lnTo>
                      <a:pt x="133" y="113"/>
                    </a:lnTo>
                    <a:lnTo>
                      <a:pt x="133" y="113"/>
                    </a:lnTo>
                    <a:lnTo>
                      <a:pt x="133" y="113"/>
                    </a:lnTo>
                    <a:lnTo>
                      <a:pt x="139" y="113"/>
                    </a:lnTo>
                    <a:lnTo>
                      <a:pt x="139" y="113"/>
                    </a:lnTo>
                    <a:lnTo>
                      <a:pt x="139" y="113"/>
                    </a:lnTo>
                    <a:lnTo>
                      <a:pt x="139" y="113"/>
                    </a:lnTo>
                    <a:lnTo>
                      <a:pt x="145" y="113"/>
                    </a:lnTo>
                    <a:lnTo>
                      <a:pt x="145" y="113"/>
                    </a:lnTo>
                    <a:lnTo>
                      <a:pt x="145" y="113"/>
                    </a:lnTo>
                    <a:lnTo>
                      <a:pt x="145" y="113"/>
                    </a:lnTo>
                    <a:lnTo>
                      <a:pt x="145" y="113"/>
                    </a:lnTo>
                    <a:lnTo>
                      <a:pt x="151" y="106"/>
                    </a:lnTo>
                    <a:lnTo>
                      <a:pt x="151" y="106"/>
                    </a:lnTo>
                    <a:lnTo>
                      <a:pt x="151" y="106"/>
                    </a:lnTo>
                    <a:lnTo>
                      <a:pt x="151" y="100"/>
                    </a:lnTo>
                    <a:lnTo>
                      <a:pt x="158" y="100"/>
                    </a:lnTo>
                    <a:lnTo>
                      <a:pt x="158" y="100"/>
                    </a:lnTo>
                    <a:lnTo>
                      <a:pt x="158" y="100"/>
                    </a:lnTo>
                    <a:lnTo>
                      <a:pt x="164" y="100"/>
                    </a:lnTo>
                    <a:lnTo>
                      <a:pt x="164" y="100"/>
                    </a:lnTo>
                    <a:lnTo>
                      <a:pt x="170" y="100"/>
                    </a:lnTo>
                    <a:lnTo>
                      <a:pt x="170" y="100"/>
                    </a:lnTo>
                    <a:lnTo>
                      <a:pt x="170" y="100"/>
                    </a:lnTo>
                    <a:lnTo>
                      <a:pt x="170" y="100"/>
                    </a:lnTo>
                    <a:lnTo>
                      <a:pt x="170" y="100"/>
                    </a:lnTo>
                    <a:lnTo>
                      <a:pt x="170" y="100"/>
                    </a:lnTo>
                    <a:lnTo>
                      <a:pt x="170" y="100"/>
                    </a:lnTo>
                    <a:lnTo>
                      <a:pt x="177" y="100"/>
                    </a:lnTo>
                    <a:lnTo>
                      <a:pt x="177" y="100"/>
                    </a:lnTo>
                    <a:lnTo>
                      <a:pt x="177" y="100"/>
                    </a:lnTo>
                    <a:lnTo>
                      <a:pt x="183" y="100"/>
                    </a:lnTo>
                    <a:lnTo>
                      <a:pt x="183" y="100"/>
                    </a:lnTo>
                    <a:lnTo>
                      <a:pt x="183" y="100"/>
                    </a:lnTo>
                    <a:lnTo>
                      <a:pt x="183" y="100"/>
                    </a:lnTo>
                    <a:lnTo>
                      <a:pt x="189" y="100"/>
                    </a:lnTo>
                    <a:lnTo>
                      <a:pt x="189" y="100"/>
                    </a:lnTo>
                    <a:lnTo>
                      <a:pt x="189" y="106"/>
                    </a:lnTo>
                    <a:lnTo>
                      <a:pt x="195" y="106"/>
                    </a:lnTo>
                    <a:lnTo>
                      <a:pt x="202" y="106"/>
                    </a:lnTo>
                    <a:lnTo>
                      <a:pt x="202" y="106"/>
                    </a:lnTo>
                    <a:lnTo>
                      <a:pt x="202" y="106"/>
                    </a:lnTo>
                    <a:lnTo>
                      <a:pt x="202" y="106"/>
                    </a:lnTo>
                    <a:lnTo>
                      <a:pt x="208" y="113"/>
                    </a:lnTo>
                    <a:lnTo>
                      <a:pt x="208" y="113"/>
                    </a:lnTo>
                    <a:lnTo>
                      <a:pt x="208" y="113"/>
                    </a:lnTo>
                    <a:lnTo>
                      <a:pt x="208" y="119"/>
                    </a:lnTo>
                    <a:lnTo>
                      <a:pt x="208" y="119"/>
                    </a:lnTo>
                    <a:lnTo>
                      <a:pt x="208" y="119"/>
                    </a:lnTo>
                    <a:lnTo>
                      <a:pt x="208" y="119"/>
                    </a:lnTo>
                    <a:lnTo>
                      <a:pt x="208" y="119"/>
                    </a:lnTo>
                    <a:lnTo>
                      <a:pt x="208" y="119"/>
                    </a:lnTo>
                    <a:lnTo>
                      <a:pt x="202" y="119"/>
                    </a:lnTo>
                    <a:lnTo>
                      <a:pt x="202" y="119"/>
                    </a:lnTo>
                    <a:lnTo>
                      <a:pt x="202" y="119"/>
                    </a:lnTo>
                    <a:lnTo>
                      <a:pt x="202" y="119"/>
                    </a:lnTo>
                    <a:lnTo>
                      <a:pt x="202" y="119"/>
                    </a:lnTo>
                    <a:lnTo>
                      <a:pt x="202" y="119"/>
                    </a:lnTo>
                    <a:lnTo>
                      <a:pt x="195" y="119"/>
                    </a:lnTo>
                    <a:lnTo>
                      <a:pt x="195" y="119"/>
                    </a:lnTo>
                    <a:lnTo>
                      <a:pt x="195" y="119"/>
                    </a:lnTo>
                    <a:lnTo>
                      <a:pt x="195" y="119"/>
                    </a:lnTo>
                    <a:lnTo>
                      <a:pt x="195" y="119"/>
                    </a:lnTo>
                    <a:lnTo>
                      <a:pt x="195" y="113"/>
                    </a:lnTo>
                    <a:lnTo>
                      <a:pt x="195" y="113"/>
                    </a:lnTo>
                    <a:lnTo>
                      <a:pt x="195" y="113"/>
                    </a:lnTo>
                    <a:lnTo>
                      <a:pt x="195" y="113"/>
                    </a:lnTo>
                    <a:lnTo>
                      <a:pt x="189" y="113"/>
                    </a:lnTo>
                    <a:lnTo>
                      <a:pt x="189" y="113"/>
                    </a:lnTo>
                    <a:lnTo>
                      <a:pt x="189" y="113"/>
                    </a:lnTo>
                    <a:lnTo>
                      <a:pt x="189" y="119"/>
                    </a:lnTo>
                    <a:lnTo>
                      <a:pt x="189" y="119"/>
                    </a:lnTo>
                    <a:lnTo>
                      <a:pt x="189" y="119"/>
                    </a:lnTo>
                    <a:lnTo>
                      <a:pt x="189" y="119"/>
                    </a:lnTo>
                    <a:lnTo>
                      <a:pt x="189" y="119"/>
                    </a:lnTo>
                    <a:lnTo>
                      <a:pt x="183" y="119"/>
                    </a:lnTo>
                    <a:lnTo>
                      <a:pt x="183" y="119"/>
                    </a:lnTo>
                    <a:lnTo>
                      <a:pt x="183" y="119"/>
                    </a:lnTo>
                    <a:lnTo>
                      <a:pt x="183" y="119"/>
                    </a:lnTo>
                    <a:lnTo>
                      <a:pt x="183" y="119"/>
                    </a:lnTo>
                    <a:lnTo>
                      <a:pt x="183" y="119"/>
                    </a:lnTo>
                    <a:lnTo>
                      <a:pt x="183" y="119"/>
                    </a:lnTo>
                    <a:lnTo>
                      <a:pt x="183" y="119"/>
                    </a:lnTo>
                    <a:lnTo>
                      <a:pt x="183" y="119"/>
                    </a:lnTo>
                    <a:lnTo>
                      <a:pt x="183" y="119"/>
                    </a:lnTo>
                    <a:lnTo>
                      <a:pt x="177" y="119"/>
                    </a:lnTo>
                    <a:lnTo>
                      <a:pt x="177" y="119"/>
                    </a:lnTo>
                    <a:lnTo>
                      <a:pt x="177" y="119"/>
                    </a:lnTo>
                    <a:lnTo>
                      <a:pt x="177" y="119"/>
                    </a:lnTo>
                    <a:lnTo>
                      <a:pt x="177" y="119"/>
                    </a:lnTo>
                    <a:lnTo>
                      <a:pt x="177" y="119"/>
                    </a:lnTo>
                    <a:lnTo>
                      <a:pt x="177" y="119"/>
                    </a:lnTo>
                    <a:lnTo>
                      <a:pt x="177" y="119"/>
                    </a:lnTo>
                    <a:lnTo>
                      <a:pt x="177" y="119"/>
                    </a:lnTo>
                    <a:lnTo>
                      <a:pt x="177" y="119"/>
                    </a:lnTo>
                    <a:lnTo>
                      <a:pt x="177" y="119"/>
                    </a:lnTo>
                    <a:lnTo>
                      <a:pt x="177" y="119"/>
                    </a:lnTo>
                    <a:lnTo>
                      <a:pt x="177" y="125"/>
                    </a:lnTo>
                    <a:lnTo>
                      <a:pt x="177" y="125"/>
                    </a:lnTo>
                    <a:lnTo>
                      <a:pt x="177" y="125"/>
                    </a:lnTo>
                    <a:lnTo>
                      <a:pt x="177" y="125"/>
                    </a:lnTo>
                    <a:lnTo>
                      <a:pt x="170" y="125"/>
                    </a:lnTo>
                    <a:lnTo>
                      <a:pt x="170" y="125"/>
                    </a:lnTo>
                    <a:lnTo>
                      <a:pt x="170" y="125"/>
                    </a:lnTo>
                    <a:lnTo>
                      <a:pt x="170" y="125"/>
                    </a:lnTo>
                    <a:lnTo>
                      <a:pt x="170" y="119"/>
                    </a:lnTo>
                    <a:lnTo>
                      <a:pt x="170" y="119"/>
                    </a:lnTo>
                    <a:lnTo>
                      <a:pt x="170" y="119"/>
                    </a:lnTo>
                    <a:lnTo>
                      <a:pt x="170" y="119"/>
                    </a:lnTo>
                    <a:lnTo>
                      <a:pt x="170" y="119"/>
                    </a:lnTo>
                    <a:lnTo>
                      <a:pt x="170" y="119"/>
                    </a:lnTo>
                    <a:lnTo>
                      <a:pt x="170" y="119"/>
                    </a:lnTo>
                    <a:lnTo>
                      <a:pt x="170" y="119"/>
                    </a:lnTo>
                    <a:lnTo>
                      <a:pt x="170" y="119"/>
                    </a:lnTo>
                    <a:lnTo>
                      <a:pt x="170" y="119"/>
                    </a:lnTo>
                    <a:lnTo>
                      <a:pt x="170" y="119"/>
                    </a:lnTo>
                    <a:lnTo>
                      <a:pt x="170" y="119"/>
                    </a:lnTo>
                    <a:lnTo>
                      <a:pt x="170" y="119"/>
                    </a:lnTo>
                    <a:lnTo>
                      <a:pt x="170" y="119"/>
                    </a:lnTo>
                    <a:lnTo>
                      <a:pt x="170" y="119"/>
                    </a:lnTo>
                    <a:lnTo>
                      <a:pt x="164" y="119"/>
                    </a:lnTo>
                    <a:lnTo>
                      <a:pt x="164" y="119"/>
                    </a:lnTo>
                    <a:lnTo>
                      <a:pt x="164" y="119"/>
                    </a:lnTo>
                    <a:lnTo>
                      <a:pt x="164" y="119"/>
                    </a:lnTo>
                    <a:lnTo>
                      <a:pt x="164" y="119"/>
                    </a:lnTo>
                    <a:lnTo>
                      <a:pt x="164" y="119"/>
                    </a:lnTo>
                    <a:lnTo>
                      <a:pt x="164" y="119"/>
                    </a:lnTo>
                    <a:lnTo>
                      <a:pt x="164" y="119"/>
                    </a:lnTo>
                    <a:lnTo>
                      <a:pt x="164" y="119"/>
                    </a:lnTo>
                    <a:lnTo>
                      <a:pt x="164" y="119"/>
                    </a:lnTo>
                    <a:lnTo>
                      <a:pt x="158" y="119"/>
                    </a:lnTo>
                    <a:lnTo>
                      <a:pt x="158" y="119"/>
                    </a:lnTo>
                    <a:lnTo>
                      <a:pt x="151" y="125"/>
                    </a:lnTo>
                    <a:lnTo>
                      <a:pt x="139" y="125"/>
                    </a:lnTo>
                    <a:lnTo>
                      <a:pt x="133" y="125"/>
                    </a:lnTo>
                    <a:lnTo>
                      <a:pt x="133" y="125"/>
                    </a:lnTo>
                    <a:lnTo>
                      <a:pt x="133" y="125"/>
                    </a:lnTo>
                    <a:lnTo>
                      <a:pt x="133" y="125"/>
                    </a:lnTo>
                    <a:lnTo>
                      <a:pt x="133" y="125"/>
                    </a:lnTo>
                    <a:lnTo>
                      <a:pt x="133" y="125"/>
                    </a:lnTo>
                    <a:lnTo>
                      <a:pt x="133" y="125"/>
                    </a:lnTo>
                    <a:lnTo>
                      <a:pt x="133" y="125"/>
                    </a:lnTo>
                    <a:lnTo>
                      <a:pt x="133" y="125"/>
                    </a:lnTo>
                    <a:lnTo>
                      <a:pt x="133" y="125"/>
                    </a:lnTo>
                    <a:lnTo>
                      <a:pt x="133" y="125"/>
                    </a:lnTo>
                    <a:lnTo>
                      <a:pt x="133" y="125"/>
                    </a:lnTo>
                    <a:lnTo>
                      <a:pt x="133" y="125"/>
                    </a:lnTo>
                    <a:lnTo>
                      <a:pt x="126" y="125"/>
                    </a:lnTo>
                    <a:lnTo>
                      <a:pt x="126" y="125"/>
                    </a:lnTo>
                    <a:lnTo>
                      <a:pt x="126" y="125"/>
                    </a:lnTo>
                    <a:lnTo>
                      <a:pt x="126" y="125"/>
                    </a:lnTo>
                    <a:lnTo>
                      <a:pt x="126" y="125"/>
                    </a:lnTo>
                    <a:lnTo>
                      <a:pt x="126" y="125"/>
                    </a:lnTo>
                    <a:lnTo>
                      <a:pt x="126" y="125"/>
                    </a:lnTo>
                    <a:lnTo>
                      <a:pt x="126" y="125"/>
                    </a:lnTo>
                    <a:lnTo>
                      <a:pt x="126" y="125"/>
                    </a:lnTo>
                    <a:lnTo>
                      <a:pt x="126" y="125"/>
                    </a:lnTo>
                    <a:lnTo>
                      <a:pt x="126" y="125"/>
                    </a:lnTo>
                    <a:lnTo>
                      <a:pt x="126" y="125"/>
                    </a:lnTo>
                    <a:lnTo>
                      <a:pt x="126" y="125"/>
                    </a:lnTo>
                    <a:lnTo>
                      <a:pt x="126" y="125"/>
                    </a:lnTo>
                    <a:lnTo>
                      <a:pt x="126" y="125"/>
                    </a:lnTo>
                    <a:lnTo>
                      <a:pt x="126" y="125"/>
                    </a:lnTo>
                    <a:lnTo>
                      <a:pt x="126" y="125"/>
                    </a:lnTo>
                    <a:lnTo>
                      <a:pt x="126" y="125"/>
                    </a:lnTo>
                    <a:lnTo>
                      <a:pt x="126" y="125"/>
                    </a:lnTo>
                    <a:lnTo>
                      <a:pt x="126" y="125"/>
                    </a:lnTo>
                    <a:lnTo>
                      <a:pt x="126" y="125"/>
                    </a:lnTo>
                    <a:lnTo>
                      <a:pt x="126" y="125"/>
                    </a:lnTo>
                    <a:lnTo>
                      <a:pt x="126" y="125"/>
                    </a:lnTo>
                    <a:lnTo>
                      <a:pt x="126" y="125"/>
                    </a:lnTo>
                    <a:lnTo>
                      <a:pt x="126" y="125"/>
                    </a:lnTo>
                    <a:lnTo>
                      <a:pt x="120" y="125"/>
                    </a:lnTo>
                    <a:lnTo>
                      <a:pt x="120" y="125"/>
                    </a:lnTo>
                    <a:lnTo>
                      <a:pt x="120" y="125"/>
                    </a:lnTo>
                    <a:lnTo>
                      <a:pt x="120" y="119"/>
                    </a:lnTo>
                    <a:lnTo>
                      <a:pt x="120" y="119"/>
                    </a:lnTo>
                    <a:lnTo>
                      <a:pt x="120" y="119"/>
                    </a:lnTo>
                    <a:lnTo>
                      <a:pt x="120" y="119"/>
                    </a:lnTo>
                    <a:lnTo>
                      <a:pt x="120" y="119"/>
                    </a:lnTo>
                    <a:lnTo>
                      <a:pt x="120" y="119"/>
                    </a:lnTo>
                    <a:lnTo>
                      <a:pt x="120" y="119"/>
                    </a:lnTo>
                    <a:lnTo>
                      <a:pt x="120" y="119"/>
                    </a:lnTo>
                    <a:lnTo>
                      <a:pt x="120" y="125"/>
                    </a:lnTo>
                    <a:lnTo>
                      <a:pt x="120" y="125"/>
                    </a:lnTo>
                    <a:lnTo>
                      <a:pt x="120" y="125"/>
                    </a:lnTo>
                    <a:lnTo>
                      <a:pt x="120" y="125"/>
                    </a:lnTo>
                    <a:lnTo>
                      <a:pt x="120" y="125"/>
                    </a:lnTo>
                    <a:lnTo>
                      <a:pt x="120" y="125"/>
                    </a:lnTo>
                    <a:lnTo>
                      <a:pt x="120" y="125"/>
                    </a:lnTo>
                    <a:lnTo>
                      <a:pt x="120" y="125"/>
                    </a:lnTo>
                    <a:lnTo>
                      <a:pt x="120" y="125"/>
                    </a:lnTo>
                    <a:lnTo>
                      <a:pt x="120" y="125"/>
                    </a:lnTo>
                    <a:lnTo>
                      <a:pt x="120" y="125"/>
                    </a:lnTo>
                    <a:lnTo>
                      <a:pt x="120" y="125"/>
                    </a:lnTo>
                    <a:lnTo>
                      <a:pt x="120" y="125"/>
                    </a:lnTo>
                    <a:lnTo>
                      <a:pt x="120" y="125"/>
                    </a:lnTo>
                    <a:lnTo>
                      <a:pt x="114" y="125"/>
                    </a:lnTo>
                    <a:lnTo>
                      <a:pt x="114" y="125"/>
                    </a:lnTo>
                    <a:lnTo>
                      <a:pt x="114" y="125"/>
                    </a:lnTo>
                    <a:lnTo>
                      <a:pt x="114" y="125"/>
                    </a:lnTo>
                    <a:lnTo>
                      <a:pt x="114" y="125"/>
                    </a:lnTo>
                    <a:lnTo>
                      <a:pt x="114" y="125"/>
                    </a:lnTo>
                    <a:lnTo>
                      <a:pt x="114" y="125"/>
                    </a:lnTo>
                    <a:lnTo>
                      <a:pt x="114" y="125"/>
                    </a:lnTo>
                    <a:lnTo>
                      <a:pt x="114" y="125"/>
                    </a:lnTo>
                    <a:lnTo>
                      <a:pt x="114" y="125"/>
                    </a:lnTo>
                    <a:lnTo>
                      <a:pt x="114" y="125"/>
                    </a:lnTo>
                    <a:lnTo>
                      <a:pt x="114" y="125"/>
                    </a:lnTo>
                    <a:lnTo>
                      <a:pt x="114" y="125"/>
                    </a:lnTo>
                    <a:lnTo>
                      <a:pt x="114" y="125"/>
                    </a:lnTo>
                    <a:lnTo>
                      <a:pt x="114" y="125"/>
                    </a:lnTo>
                    <a:lnTo>
                      <a:pt x="114" y="125"/>
                    </a:lnTo>
                    <a:lnTo>
                      <a:pt x="107" y="125"/>
                    </a:lnTo>
                    <a:lnTo>
                      <a:pt x="107" y="125"/>
                    </a:lnTo>
                    <a:lnTo>
                      <a:pt x="107" y="125"/>
                    </a:lnTo>
                    <a:lnTo>
                      <a:pt x="107" y="125"/>
                    </a:lnTo>
                    <a:lnTo>
                      <a:pt x="107" y="125"/>
                    </a:lnTo>
                    <a:lnTo>
                      <a:pt x="107" y="125"/>
                    </a:lnTo>
                    <a:lnTo>
                      <a:pt x="107" y="125"/>
                    </a:lnTo>
                    <a:lnTo>
                      <a:pt x="107" y="125"/>
                    </a:lnTo>
                    <a:lnTo>
                      <a:pt x="114" y="125"/>
                    </a:lnTo>
                    <a:lnTo>
                      <a:pt x="114" y="125"/>
                    </a:lnTo>
                    <a:lnTo>
                      <a:pt x="114" y="125"/>
                    </a:lnTo>
                    <a:lnTo>
                      <a:pt x="114" y="125"/>
                    </a:lnTo>
                    <a:lnTo>
                      <a:pt x="114" y="125"/>
                    </a:lnTo>
                    <a:lnTo>
                      <a:pt x="114" y="125"/>
                    </a:lnTo>
                    <a:lnTo>
                      <a:pt x="107" y="132"/>
                    </a:lnTo>
                    <a:lnTo>
                      <a:pt x="107" y="125"/>
                    </a:lnTo>
                    <a:lnTo>
                      <a:pt x="107" y="125"/>
                    </a:lnTo>
                    <a:lnTo>
                      <a:pt x="107" y="125"/>
                    </a:lnTo>
                    <a:lnTo>
                      <a:pt x="107" y="125"/>
                    </a:lnTo>
                    <a:lnTo>
                      <a:pt x="107" y="125"/>
                    </a:lnTo>
                    <a:lnTo>
                      <a:pt x="107" y="125"/>
                    </a:lnTo>
                    <a:lnTo>
                      <a:pt x="107" y="125"/>
                    </a:lnTo>
                    <a:lnTo>
                      <a:pt x="107" y="125"/>
                    </a:lnTo>
                    <a:lnTo>
                      <a:pt x="107" y="125"/>
                    </a:lnTo>
                    <a:lnTo>
                      <a:pt x="107" y="125"/>
                    </a:lnTo>
                    <a:lnTo>
                      <a:pt x="107" y="125"/>
                    </a:lnTo>
                    <a:lnTo>
                      <a:pt x="107" y="125"/>
                    </a:lnTo>
                    <a:lnTo>
                      <a:pt x="107" y="125"/>
                    </a:lnTo>
                    <a:lnTo>
                      <a:pt x="107" y="125"/>
                    </a:lnTo>
                    <a:lnTo>
                      <a:pt x="107" y="125"/>
                    </a:lnTo>
                    <a:lnTo>
                      <a:pt x="107" y="125"/>
                    </a:lnTo>
                    <a:lnTo>
                      <a:pt x="107" y="132"/>
                    </a:lnTo>
                    <a:lnTo>
                      <a:pt x="107" y="132"/>
                    </a:lnTo>
                    <a:lnTo>
                      <a:pt x="107" y="132"/>
                    </a:lnTo>
                    <a:lnTo>
                      <a:pt x="107" y="132"/>
                    </a:lnTo>
                    <a:lnTo>
                      <a:pt x="107" y="132"/>
                    </a:lnTo>
                    <a:lnTo>
                      <a:pt x="107" y="132"/>
                    </a:lnTo>
                    <a:lnTo>
                      <a:pt x="107" y="132"/>
                    </a:lnTo>
                    <a:lnTo>
                      <a:pt x="107" y="132"/>
                    </a:lnTo>
                    <a:lnTo>
                      <a:pt x="107" y="132"/>
                    </a:lnTo>
                    <a:lnTo>
                      <a:pt x="107" y="132"/>
                    </a:lnTo>
                    <a:lnTo>
                      <a:pt x="107" y="132"/>
                    </a:lnTo>
                    <a:lnTo>
                      <a:pt x="107" y="132"/>
                    </a:lnTo>
                    <a:lnTo>
                      <a:pt x="107" y="132"/>
                    </a:lnTo>
                    <a:lnTo>
                      <a:pt x="107" y="132"/>
                    </a:lnTo>
                    <a:lnTo>
                      <a:pt x="107" y="132"/>
                    </a:lnTo>
                    <a:lnTo>
                      <a:pt x="107" y="132"/>
                    </a:lnTo>
                    <a:lnTo>
                      <a:pt x="107" y="132"/>
                    </a:lnTo>
                    <a:lnTo>
                      <a:pt x="107" y="132"/>
                    </a:lnTo>
                    <a:lnTo>
                      <a:pt x="107" y="132"/>
                    </a:lnTo>
                    <a:lnTo>
                      <a:pt x="107" y="132"/>
                    </a:lnTo>
                    <a:lnTo>
                      <a:pt x="107" y="132"/>
                    </a:lnTo>
                    <a:lnTo>
                      <a:pt x="107" y="132"/>
                    </a:lnTo>
                    <a:lnTo>
                      <a:pt x="107" y="132"/>
                    </a:lnTo>
                    <a:lnTo>
                      <a:pt x="107" y="132"/>
                    </a:lnTo>
                    <a:lnTo>
                      <a:pt x="107" y="132"/>
                    </a:lnTo>
                    <a:lnTo>
                      <a:pt x="107" y="132"/>
                    </a:lnTo>
                    <a:lnTo>
                      <a:pt x="107" y="132"/>
                    </a:lnTo>
                    <a:lnTo>
                      <a:pt x="107" y="132"/>
                    </a:lnTo>
                    <a:lnTo>
                      <a:pt x="107" y="132"/>
                    </a:lnTo>
                    <a:lnTo>
                      <a:pt x="107" y="132"/>
                    </a:lnTo>
                    <a:lnTo>
                      <a:pt x="101" y="132"/>
                    </a:lnTo>
                    <a:lnTo>
                      <a:pt x="101" y="132"/>
                    </a:lnTo>
                    <a:lnTo>
                      <a:pt x="101" y="132"/>
                    </a:lnTo>
                    <a:lnTo>
                      <a:pt x="101" y="132"/>
                    </a:lnTo>
                    <a:lnTo>
                      <a:pt x="101" y="132"/>
                    </a:lnTo>
                    <a:lnTo>
                      <a:pt x="101" y="132"/>
                    </a:lnTo>
                    <a:lnTo>
                      <a:pt x="107" y="132"/>
                    </a:lnTo>
                    <a:lnTo>
                      <a:pt x="107" y="132"/>
                    </a:lnTo>
                    <a:lnTo>
                      <a:pt x="101" y="132"/>
                    </a:lnTo>
                    <a:lnTo>
                      <a:pt x="101" y="132"/>
                    </a:lnTo>
                    <a:lnTo>
                      <a:pt x="101" y="132"/>
                    </a:lnTo>
                    <a:lnTo>
                      <a:pt x="101" y="132"/>
                    </a:lnTo>
                    <a:lnTo>
                      <a:pt x="101" y="132"/>
                    </a:lnTo>
                    <a:lnTo>
                      <a:pt x="101" y="132"/>
                    </a:lnTo>
                    <a:lnTo>
                      <a:pt x="101" y="132"/>
                    </a:lnTo>
                    <a:lnTo>
                      <a:pt x="101" y="125"/>
                    </a:lnTo>
                    <a:lnTo>
                      <a:pt x="101" y="125"/>
                    </a:lnTo>
                    <a:lnTo>
                      <a:pt x="101" y="125"/>
                    </a:lnTo>
                    <a:lnTo>
                      <a:pt x="101" y="125"/>
                    </a:lnTo>
                    <a:lnTo>
                      <a:pt x="101" y="132"/>
                    </a:lnTo>
                    <a:lnTo>
                      <a:pt x="101" y="132"/>
                    </a:lnTo>
                    <a:lnTo>
                      <a:pt x="101" y="132"/>
                    </a:lnTo>
                    <a:lnTo>
                      <a:pt x="101" y="132"/>
                    </a:lnTo>
                    <a:lnTo>
                      <a:pt x="101" y="132"/>
                    </a:lnTo>
                    <a:lnTo>
                      <a:pt x="101" y="132"/>
                    </a:lnTo>
                    <a:lnTo>
                      <a:pt x="101" y="132"/>
                    </a:lnTo>
                    <a:lnTo>
                      <a:pt x="101" y="132"/>
                    </a:lnTo>
                    <a:lnTo>
                      <a:pt x="101" y="132"/>
                    </a:lnTo>
                    <a:lnTo>
                      <a:pt x="101" y="132"/>
                    </a:lnTo>
                    <a:lnTo>
                      <a:pt x="101" y="132"/>
                    </a:lnTo>
                    <a:lnTo>
                      <a:pt x="101" y="138"/>
                    </a:lnTo>
                    <a:lnTo>
                      <a:pt x="101" y="138"/>
                    </a:lnTo>
                    <a:lnTo>
                      <a:pt x="101" y="138"/>
                    </a:lnTo>
                    <a:lnTo>
                      <a:pt x="101" y="138"/>
                    </a:lnTo>
                    <a:lnTo>
                      <a:pt x="101" y="138"/>
                    </a:lnTo>
                    <a:lnTo>
                      <a:pt x="101" y="138"/>
                    </a:lnTo>
                    <a:lnTo>
                      <a:pt x="95" y="138"/>
                    </a:lnTo>
                    <a:lnTo>
                      <a:pt x="95" y="138"/>
                    </a:lnTo>
                    <a:lnTo>
                      <a:pt x="95" y="138"/>
                    </a:lnTo>
                    <a:lnTo>
                      <a:pt x="95" y="138"/>
                    </a:lnTo>
                    <a:lnTo>
                      <a:pt x="95" y="138"/>
                    </a:lnTo>
                    <a:lnTo>
                      <a:pt x="95" y="138"/>
                    </a:lnTo>
                    <a:lnTo>
                      <a:pt x="63" y="150"/>
                    </a:lnTo>
                    <a:lnTo>
                      <a:pt x="63" y="150"/>
                    </a:lnTo>
                    <a:lnTo>
                      <a:pt x="51" y="144"/>
                    </a:lnTo>
                    <a:lnTo>
                      <a:pt x="26" y="125"/>
                    </a:lnTo>
                    <a:lnTo>
                      <a:pt x="19" y="125"/>
                    </a:lnTo>
                    <a:lnTo>
                      <a:pt x="7" y="119"/>
                    </a:lnTo>
                    <a:lnTo>
                      <a:pt x="0" y="106"/>
                    </a:lnTo>
                    <a:lnTo>
                      <a:pt x="0" y="106"/>
                    </a:lnTo>
                    <a:lnTo>
                      <a:pt x="0" y="94"/>
                    </a:lnTo>
                    <a:lnTo>
                      <a:pt x="7" y="94"/>
                    </a:lnTo>
                    <a:lnTo>
                      <a:pt x="13" y="94"/>
                    </a:lnTo>
                    <a:lnTo>
                      <a:pt x="13" y="88"/>
                    </a:lnTo>
                    <a:lnTo>
                      <a:pt x="19" y="88"/>
                    </a:lnTo>
                    <a:lnTo>
                      <a:pt x="19" y="88"/>
                    </a:lnTo>
                    <a:lnTo>
                      <a:pt x="19" y="88"/>
                    </a:lnTo>
                    <a:lnTo>
                      <a:pt x="19" y="88"/>
                    </a:lnTo>
                    <a:lnTo>
                      <a:pt x="19" y="88"/>
                    </a:lnTo>
                    <a:lnTo>
                      <a:pt x="26" y="81"/>
                    </a:lnTo>
                    <a:lnTo>
                      <a:pt x="26" y="81"/>
                    </a:lnTo>
                    <a:lnTo>
                      <a:pt x="26" y="81"/>
                    </a:lnTo>
                    <a:lnTo>
                      <a:pt x="26" y="81"/>
                    </a:lnTo>
                    <a:lnTo>
                      <a:pt x="32" y="81"/>
                    </a:lnTo>
                    <a:lnTo>
                      <a:pt x="32" y="75"/>
                    </a:lnTo>
                    <a:lnTo>
                      <a:pt x="32" y="75"/>
                    </a:lnTo>
                    <a:lnTo>
                      <a:pt x="32" y="75"/>
                    </a:lnTo>
                    <a:lnTo>
                      <a:pt x="38" y="75"/>
                    </a:lnTo>
                    <a:lnTo>
                      <a:pt x="44" y="69"/>
                    </a:lnTo>
                    <a:lnTo>
                      <a:pt x="44" y="69"/>
                    </a:lnTo>
                    <a:lnTo>
                      <a:pt x="44" y="69"/>
                    </a:lnTo>
                    <a:lnTo>
                      <a:pt x="44" y="69"/>
                    </a:lnTo>
                    <a:lnTo>
                      <a:pt x="51" y="69"/>
                    </a:lnTo>
                    <a:lnTo>
                      <a:pt x="57" y="62"/>
                    </a:lnTo>
                    <a:lnTo>
                      <a:pt x="57" y="62"/>
                    </a:lnTo>
                    <a:lnTo>
                      <a:pt x="57" y="62"/>
                    </a:lnTo>
                    <a:lnTo>
                      <a:pt x="70" y="50"/>
                    </a:lnTo>
                    <a:lnTo>
                      <a:pt x="88" y="31"/>
                    </a:lnTo>
                    <a:lnTo>
                      <a:pt x="95" y="31"/>
                    </a:lnTo>
                    <a:lnTo>
                      <a:pt x="95" y="31"/>
                    </a:lnTo>
                    <a:lnTo>
                      <a:pt x="101" y="31"/>
                    </a:lnTo>
                    <a:lnTo>
                      <a:pt x="101" y="31"/>
                    </a:lnTo>
                    <a:lnTo>
                      <a:pt x="101" y="31"/>
                    </a:lnTo>
                    <a:lnTo>
                      <a:pt x="101" y="31"/>
                    </a:lnTo>
                    <a:lnTo>
                      <a:pt x="101" y="31"/>
                    </a:lnTo>
                    <a:lnTo>
                      <a:pt x="101" y="31"/>
                    </a:lnTo>
                    <a:lnTo>
                      <a:pt x="101" y="31"/>
                    </a:lnTo>
                    <a:lnTo>
                      <a:pt x="101" y="37"/>
                    </a:lnTo>
                    <a:lnTo>
                      <a:pt x="101" y="37"/>
                    </a:lnTo>
                    <a:lnTo>
                      <a:pt x="107" y="37"/>
                    </a:lnTo>
                    <a:lnTo>
                      <a:pt x="107" y="37"/>
                    </a:lnTo>
                    <a:lnTo>
                      <a:pt x="107" y="37"/>
                    </a:lnTo>
                    <a:lnTo>
                      <a:pt x="133" y="31"/>
                    </a:lnTo>
                    <a:lnTo>
                      <a:pt x="145" y="25"/>
                    </a:lnTo>
                    <a:lnTo>
                      <a:pt x="177" y="31"/>
                    </a:lnTo>
                    <a:lnTo>
                      <a:pt x="189" y="25"/>
                    </a:lnTo>
                    <a:lnTo>
                      <a:pt x="189" y="25"/>
                    </a:lnTo>
                    <a:lnTo>
                      <a:pt x="189" y="25"/>
                    </a:lnTo>
                    <a:lnTo>
                      <a:pt x="189" y="25"/>
                    </a:lnTo>
                    <a:lnTo>
                      <a:pt x="189" y="25"/>
                    </a:lnTo>
                    <a:lnTo>
                      <a:pt x="189" y="25"/>
                    </a:lnTo>
                    <a:lnTo>
                      <a:pt x="195" y="25"/>
                    </a:lnTo>
                    <a:lnTo>
                      <a:pt x="195" y="25"/>
                    </a:lnTo>
                    <a:lnTo>
                      <a:pt x="202" y="25"/>
                    </a:lnTo>
                    <a:lnTo>
                      <a:pt x="202" y="25"/>
                    </a:lnTo>
                    <a:lnTo>
                      <a:pt x="202" y="25"/>
                    </a:lnTo>
                    <a:lnTo>
                      <a:pt x="208" y="25"/>
                    </a:lnTo>
                    <a:lnTo>
                      <a:pt x="208" y="31"/>
                    </a:lnTo>
                    <a:lnTo>
                      <a:pt x="208" y="31"/>
                    </a:lnTo>
                    <a:lnTo>
                      <a:pt x="208" y="31"/>
                    </a:lnTo>
                    <a:lnTo>
                      <a:pt x="208" y="31"/>
                    </a:lnTo>
                    <a:lnTo>
                      <a:pt x="208" y="31"/>
                    </a:lnTo>
                    <a:lnTo>
                      <a:pt x="208" y="31"/>
                    </a:lnTo>
                    <a:lnTo>
                      <a:pt x="208" y="31"/>
                    </a:lnTo>
                    <a:lnTo>
                      <a:pt x="214" y="37"/>
                    </a:lnTo>
                    <a:lnTo>
                      <a:pt x="214" y="37"/>
                    </a:lnTo>
                    <a:lnTo>
                      <a:pt x="221" y="37"/>
                    </a:lnTo>
                    <a:lnTo>
                      <a:pt x="221" y="37"/>
                    </a:lnTo>
                    <a:lnTo>
                      <a:pt x="221" y="37"/>
                    </a:lnTo>
                    <a:lnTo>
                      <a:pt x="221" y="44"/>
                    </a:lnTo>
                    <a:lnTo>
                      <a:pt x="221" y="44"/>
                    </a:lnTo>
                    <a:lnTo>
                      <a:pt x="221" y="44"/>
                    </a:lnTo>
                    <a:lnTo>
                      <a:pt x="221" y="44"/>
                    </a:lnTo>
                    <a:lnTo>
                      <a:pt x="221" y="44"/>
                    </a:lnTo>
                    <a:lnTo>
                      <a:pt x="221" y="44"/>
                    </a:lnTo>
                    <a:lnTo>
                      <a:pt x="221" y="44"/>
                    </a:lnTo>
                    <a:lnTo>
                      <a:pt x="221" y="44"/>
                    </a:lnTo>
                    <a:lnTo>
                      <a:pt x="221" y="44"/>
                    </a:lnTo>
                    <a:lnTo>
                      <a:pt x="221" y="44"/>
                    </a:lnTo>
                    <a:lnTo>
                      <a:pt x="221" y="37"/>
                    </a:lnTo>
                    <a:lnTo>
                      <a:pt x="221" y="37"/>
                    </a:lnTo>
                    <a:lnTo>
                      <a:pt x="221" y="37"/>
                    </a:lnTo>
                    <a:lnTo>
                      <a:pt x="221" y="37"/>
                    </a:lnTo>
                    <a:lnTo>
                      <a:pt x="221" y="37"/>
                    </a:lnTo>
                    <a:lnTo>
                      <a:pt x="214" y="31"/>
                    </a:lnTo>
                    <a:lnTo>
                      <a:pt x="214" y="31"/>
                    </a:lnTo>
                    <a:lnTo>
                      <a:pt x="214" y="31"/>
                    </a:lnTo>
                    <a:lnTo>
                      <a:pt x="214" y="31"/>
                    </a:lnTo>
                    <a:lnTo>
                      <a:pt x="208" y="31"/>
                    </a:lnTo>
                    <a:lnTo>
                      <a:pt x="208" y="31"/>
                    </a:lnTo>
                    <a:lnTo>
                      <a:pt x="208" y="31"/>
                    </a:lnTo>
                    <a:lnTo>
                      <a:pt x="208" y="31"/>
                    </a:lnTo>
                    <a:lnTo>
                      <a:pt x="208" y="25"/>
                    </a:lnTo>
                    <a:lnTo>
                      <a:pt x="208" y="25"/>
                    </a:lnTo>
                    <a:lnTo>
                      <a:pt x="208" y="25"/>
                    </a:lnTo>
                    <a:lnTo>
                      <a:pt x="208" y="25"/>
                    </a:lnTo>
                    <a:lnTo>
                      <a:pt x="208" y="25"/>
                    </a:lnTo>
                    <a:lnTo>
                      <a:pt x="208" y="25"/>
                    </a:lnTo>
                    <a:lnTo>
                      <a:pt x="208" y="18"/>
                    </a:lnTo>
                    <a:lnTo>
                      <a:pt x="208" y="18"/>
                    </a:lnTo>
                    <a:lnTo>
                      <a:pt x="208" y="18"/>
                    </a:lnTo>
                    <a:lnTo>
                      <a:pt x="208" y="18"/>
                    </a:lnTo>
                    <a:lnTo>
                      <a:pt x="208" y="18"/>
                    </a:lnTo>
                    <a:lnTo>
                      <a:pt x="208" y="18"/>
                    </a:lnTo>
                    <a:lnTo>
                      <a:pt x="208" y="12"/>
                    </a:lnTo>
                    <a:lnTo>
                      <a:pt x="208" y="12"/>
                    </a:lnTo>
                    <a:lnTo>
                      <a:pt x="214" y="6"/>
                    </a:lnTo>
                    <a:lnTo>
                      <a:pt x="214" y="12"/>
                    </a:lnTo>
                    <a:lnTo>
                      <a:pt x="214" y="12"/>
                    </a:lnTo>
                    <a:lnTo>
                      <a:pt x="214" y="12"/>
                    </a:lnTo>
                    <a:lnTo>
                      <a:pt x="214" y="12"/>
                    </a:lnTo>
                    <a:lnTo>
                      <a:pt x="214" y="12"/>
                    </a:lnTo>
                    <a:lnTo>
                      <a:pt x="214" y="18"/>
                    </a:lnTo>
                    <a:lnTo>
                      <a:pt x="221" y="18"/>
                    </a:lnTo>
                    <a:lnTo>
                      <a:pt x="221" y="18"/>
                    </a:lnTo>
                    <a:lnTo>
                      <a:pt x="221" y="18"/>
                    </a:lnTo>
                    <a:lnTo>
                      <a:pt x="221" y="18"/>
                    </a:lnTo>
                    <a:lnTo>
                      <a:pt x="221" y="18"/>
                    </a:lnTo>
                    <a:lnTo>
                      <a:pt x="227" y="18"/>
                    </a:lnTo>
                    <a:lnTo>
                      <a:pt x="227" y="18"/>
                    </a:lnTo>
                    <a:lnTo>
                      <a:pt x="227" y="12"/>
                    </a:lnTo>
                    <a:lnTo>
                      <a:pt x="221" y="12"/>
                    </a:lnTo>
                    <a:lnTo>
                      <a:pt x="221" y="12"/>
                    </a:lnTo>
                    <a:lnTo>
                      <a:pt x="221" y="12"/>
                    </a:lnTo>
                    <a:lnTo>
                      <a:pt x="221" y="6"/>
                    </a:lnTo>
                    <a:lnTo>
                      <a:pt x="221" y="6"/>
                    </a:lnTo>
                    <a:lnTo>
                      <a:pt x="221" y="6"/>
                    </a:lnTo>
                    <a:lnTo>
                      <a:pt x="227"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442" name="Freeform 14858"/>
              <p:cNvSpPr>
                <a:spLocks/>
              </p:cNvSpPr>
              <p:nvPr/>
            </p:nvSpPr>
            <p:spPr bwMode="auto">
              <a:xfrm>
                <a:off x="1170" y="494"/>
                <a:ext cx="12" cy="19"/>
              </a:xfrm>
              <a:custGeom>
                <a:avLst/>
                <a:gdLst/>
                <a:ahLst/>
                <a:cxnLst>
                  <a:cxn ang="0">
                    <a:pos x="12" y="19"/>
                  </a:cxn>
                  <a:cxn ang="0">
                    <a:pos x="12" y="19"/>
                  </a:cxn>
                  <a:cxn ang="0">
                    <a:pos x="12" y="19"/>
                  </a:cxn>
                  <a:cxn ang="0">
                    <a:pos x="6" y="19"/>
                  </a:cxn>
                  <a:cxn ang="0">
                    <a:pos x="6" y="19"/>
                  </a:cxn>
                  <a:cxn ang="0">
                    <a:pos x="6" y="19"/>
                  </a:cxn>
                  <a:cxn ang="0">
                    <a:pos x="6" y="19"/>
                  </a:cxn>
                  <a:cxn ang="0">
                    <a:pos x="6" y="12"/>
                  </a:cxn>
                  <a:cxn ang="0">
                    <a:pos x="6" y="12"/>
                  </a:cxn>
                  <a:cxn ang="0">
                    <a:pos x="6" y="12"/>
                  </a:cxn>
                  <a:cxn ang="0">
                    <a:pos x="6" y="12"/>
                  </a:cxn>
                  <a:cxn ang="0">
                    <a:pos x="6" y="12"/>
                  </a:cxn>
                  <a:cxn ang="0">
                    <a:pos x="0" y="12"/>
                  </a:cxn>
                  <a:cxn ang="0">
                    <a:pos x="0" y="6"/>
                  </a:cxn>
                  <a:cxn ang="0">
                    <a:pos x="0" y="6"/>
                  </a:cxn>
                  <a:cxn ang="0">
                    <a:pos x="0" y="6"/>
                  </a:cxn>
                  <a:cxn ang="0">
                    <a:pos x="0" y="6"/>
                  </a:cxn>
                  <a:cxn ang="0">
                    <a:pos x="0" y="6"/>
                  </a:cxn>
                  <a:cxn ang="0">
                    <a:pos x="0" y="6"/>
                  </a:cxn>
                  <a:cxn ang="0">
                    <a:pos x="6" y="0"/>
                  </a:cxn>
                  <a:cxn ang="0">
                    <a:pos x="6" y="0"/>
                  </a:cxn>
                  <a:cxn ang="0">
                    <a:pos x="6" y="0"/>
                  </a:cxn>
                  <a:cxn ang="0">
                    <a:pos x="6" y="0"/>
                  </a:cxn>
                  <a:cxn ang="0">
                    <a:pos x="12" y="0"/>
                  </a:cxn>
                  <a:cxn ang="0">
                    <a:pos x="12" y="0"/>
                  </a:cxn>
                  <a:cxn ang="0">
                    <a:pos x="12" y="0"/>
                  </a:cxn>
                  <a:cxn ang="0">
                    <a:pos x="12" y="0"/>
                  </a:cxn>
                  <a:cxn ang="0">
                    <a:pos x="12" y="6"/>
                  </a:cxn>
                  <a:cxn ang="0">
                    <a:pos x="12" y="6"/>
                  </a:cxn>
                  <a:cxn ang="0">
                    <a:pos x="12" y="6"/>
                  </a:cxn>
                  <a:cxn ang="0">
                    <a:pos x="12" y="6"/>
                  </a:cxn>
                  <a:cxn ang="0">
                    <a:pos x="12" y="6"/>
                  </a:cxn>
                  <a:cxn ang="0">
                    <a:pos x="12" y="6"/>
                  </a:cxn>
                  <a:cxn ang="0">
                    <a:pos x="12" y="12"/>
                  </a:cxn>
                  <a:cxn ang="0">
                    <a:pos x="12" y="12"/>
                  </a:cxn>
                  <a:cxn ang="0">
                    <a:pos x="12" y="12"/>
                  </a:cxn>
                  <a:cxn ang="0">
                    <a:pos x="12" y="19"/>
                  </a:cxn>
                </a:cxnLst>
                <a:rect l="0" t="0" r="r" b="b"/>
                <a:pathLst>
                  <a:path w="12" h="19">
                    <a:moveTo>
                      <a:pt x="12" y="19"/>
                    </a:moveTo>
                    <a:lnTo>
                      <a:pt x="12" y="19"/>
                    </a:lnTo>
                    <a:lnTo>
                      <a:pt x="12" y="19"/>
                    </a:lnTo>
                    <a:lnTo>
                      <a:pt x="6" y="19"/>
                    </a:lnTo>
                    <a:lnTo>
                      <a:pt x="6" y="19"/>
                    </a:lnTo>
                    <a:lnTo>
                      <a:pt x="6" y="19"/>
                    </a:lnTo>
                    <a:lnTo>
                      <a:pt x="6" y="19"/>
                    </a:lnTo>
                    <a:lnTo>
                      <a:pt x="6" y="12"/>
                    </a:lnTo>
                    <a:lnTo>
                      <a:pt x="6" y="12"/>
                    </a:lnTo>
                    <a:lnTo>
                      <a:pt x="6" y="12"/>
                    </a:lnTo>
                    <a:lnTo>
                      <a:pt x="6" y="12"/>
                    </a:lnTo>
                    <a:lnTo>
                      <a:pt x="6" y="12"/>
                    </a:lnTo>
                    <a:lnTo>
                      <a:pt x="0" y="12"/>
                    </a:lnTo>
                    <a:lnTo>
                      <a:pt x="0" y="6"/>
                    </a:lnTo>
                    <a:lnTo>
                      <a:pt x="0" y="6"/>
                    </a:lnTo>
                    <a:lnTo>
                      <a:pt x="0" y="6"/>
                    </a:lnTo>
                    <a:lnTo>
                      <a:pt x="0" y="6"/>
                    </a:lnTo>
                    <a:lnTo>
                      <a:pt x="0" y="6"/>
                    </a:lnTo>
                    <a:lnTo>
                      <a:pt x="0" y="6"/>
                    </a:lnTo>
                    <a:lnTo>
                      <a:pt x="6" y="0"/>
                    </a:lnTo>
                    <a:lnTo>
                      <a:pt x="6" y="0"/>
                    </a:lnTo>
                    <a:lnTo>
                      <a:pt x="6" y="0"/>
                    </a:lnTo>
                    <a:lnTo>
                      <a:pt x="6" y="0"/>
                    </a:lnTo>
                    <a:lnTo>
                      <a:pt x="12" y="0"/>
                    </a:lnTo>
                    <a:lnTo>
                      <a:pt x="12" y="0"/>
                    </a:lnTo>
                    <a:lnTo>
                      <a:pt x="12" y="0"/>
                    </a:lnTo>
                    <a:lnTo>
                      <a:pt x="12" y="0"/>
                    </a:lnTo>
                    <a:lnTo>
                      <a:pt x="12" y="6"/>
                    </a:lnTo>
                    <a:lnTo>
                      <a:pt x="12" y="6"/>
                    </a:lnTo>
                    <a:lnTo>
                      <a:pt x="12" y="6"/>
                    </a:lnTo>
                    <a:lnTo>
                      <a:pt x="12" y="6"/>
                    </a:lnTo>
                    <a:lnTo>
                      <a:pt x="12" y="6"/>
                    </a:lnTo>
                    <a:lnTo>
                      <a:pt x="12" y="6"/>
                    </a:lnTo>
                    <a:lnTo>
                      <a:pt x="12" y="12"/>
                    </a:lnTo>
                    <a:lnTo>
                      <a:pt x="12" y="12"/>
                    </a:lnTo>
                    <a:lnTo>
                      <a:pt x="12" y="12"/>
                    </a:lnTo>
                    <a:lnTo>
                      <a:pt x="12" y="19"/>
                    </a:lnTo>
                    <a:close/>
                  </a:path>
                </a:pathLst>
              </a:custGeom>
              <a:solidFill>
                <a:srgbClr val="E7E1CD"/>
              </a:solidFill>
              <a:ln w="0">
                <a:solidFill>
                  <a:srgbClr val="000000"/>
                </a:solidFill>
                <a:prstDash val="solid"/>
                <a:round/>
                <a:headEnd/>
                <a:tailEnd/>
              </a:ln>
            </p:spPr>
            <p:txBody>
              <a:bodyPr/>
              <a:lstStyle/>
              <a:p>
                <a:endParaRPr lang="en-US" dirty="0"/>
              </a:p>
            </p:txBody>
          </p:sp>
          <p:sp>
            <p:nvSpPr>
              <p:cNvPr id="82443" name="Rectangle 14859"/>
              <p:cNvSpPr>
                <a:spLocks noChangeArrowheads="1"/>
              </p:cNvSpPr>
              <p:nvPr/>
            </p:nvSpPr>
            <p:spPr bwMode="auto">
              <a:xfrm>
                <a:off x="1189" y="506"/>
                <a:ext cx="1" cy="1"/>
              </a:xfrm>
              <a:prstGeom prst="rect">
                <a:avLst/>
              </a:prstGeom>
              <a:solidFill>
                <a:srgbClr val="E7E1CD"/>
              </a:solidFill>
              <a:ln w="0">
                <a:solidFill>
                  <a:srgbClr val="000000"/>
                </a:solidFill>
                <a:miter lim="800000"/>
                <a:headEnd/>
                <a:tailEnd/>
              </a:ln>
            </p:spPr>
            <p:txBody>
              <a:bodyPr/>
              <a:lstStyle/>
              <a:p>
                <a:endParaRPr lang="en-US" dirty="0"/>
              </a:p>
            </p:txBody>
          </p:sp>
          <p:sp>
            <p:nvSpPr>
              <p:cNvPr id="82444" name="Freeform 14860"/>
              <p:cNvSpPr>
                <a:spLocks/>
              </p:cNvSpPr>
              <p:nvPr/>
            </p:nvSpPr>
            <p:spPr bwMode="auto">
              <a:xfrm>
                <a:off x="1182" y="506"/>
                <a:ext cx="13" cy="7"/>
              </a:xfrm>
              <a:custGeom>
                <a:avLst/>
                <a:gdLst/>
                <a:ahLst/>
                <a:cxnLst>
                  <a:cxn ang="0">
                    <a:pos x="7" y="0"/>
                  </a:cxn>
                  <a:cxn ang="0">
                    <a:pos x="7" y="0"/>
                  </a:cxn>
                  <a:cxn ang="0">
                    <a:pos x="7" y="0"/>
                  </a:cxn>
                  <a:cxn ang="0">
                    <a:pos x="7" y="0"/>
                  </a:cxn>
                  <a:cxn ang="0">
                    <a:pos x="7" y="0"/>
                  </a:cxn>
                  <a:cxn ang="0">
                    <a:pos x="13" y="0"/>
                  </a:cxn>
                  <a:cxn ang="0">
                    <a:pos x="13" y="0"/>
                  </a:cxn>
                  <a:cxn ang="0">
                    <a:pos x="13" y="7"/>
                  </a:cxn>
                  <a:cxn ang="0">
                    <a:pos x="7" y="7"/>
                  </a:cxn>
                  <a:cxn ang="0">
                    <a:pos x="7" y="7"/>
                  </a:cxn>
                  <a:cxn ang="0">
                    <a:pos x="7" y="7"/>
                  </a:cxn>
                  <a:cxn ang="0">
                    <a:pos x="7" y="7"/>
                  </a:cxn>
                  <a:cxn ang="0">
                    <a:pos x="7" y="7"/>
                  </a:cxn>
                  <a:cxn ang="0">
                    <a:pos x="0" y="7"/>
                  </a:cxn>
                  <a:cxn ang="0">
                    <a:pos x="0" y="7"/>
                  </a:cxn>
                  <a:cxn ang="0">
                    <a:pos x="7" y="7"/>
                  </a:cxn>
                  <a:cxn ang="0">
                    <a:pos x="7" y="7"/>
                  </a:cxn>
                  <a:cxn ang="0">
                    <a:pos x="7" y="0"/>
                  </a:cxn>
                  <a:cxn ang="0">
                    <a:pos x="7" y="0"/>
                  </a:cxn>
                  <a:cxn ang="0">
                    <a:pos x="7" y="0"/>
                  </a:cxn>
                </a:cxnLst>
                <a:rect l="0" t="0" r="r" b="b"/>
                <a:pathLst>
                  <a:path w="13" h="7">
                    <a:moveTo>
                      <a:pt x="7" y="0"/>
                    </a:moveTo>
                    <a:lnTo>
                      <a:pt x="7" y="0"/>
                    </a:lnTo>
                    <a:lnTo>
                      <a:pt x="7" y="0"/>
                    </a:lnTo>
                    <a:lnTo>
                      <a:pt x="7" y="0"/>
                    </a:lnTo>
                    <a:lnTo>
                      <a:pt x="7" y="0"/>
                    </a:lnTo>
                    <a:lnTo>
                      <a:pt x="13" y="0"/>
                    </a:lnTo>
                    <a:lnTo>
                      <a:pt x="13" y="0"/>
                    </a:lnTo>
                    <a:lnTo>
                      <a:pt x="13" y="7"/>
                    </a:lnTo>
                    <a:lnTo>
                      <a:pt x="7" y="7"/>
                    </a:lnTo>
                    <a:lnTo>
                      <a:pt x="7" y="7"/>
                    </a:lnTo>
                    <a:lnTo>
                      <a:pt x="7" y="7"/>
                    </a:lnTo>
                    <a:lnTo>
                      <a:pt x="7" y="7"/>
                    </a:lnTo>
                    <a:lnTo>
                      <a:pt x="7" y="7"/>
                    </a:lnTo>
                    <a:lnTo>
                      <a:pt x="0" y="7"/>
                    </a:lnTo>
                    <a:lnTo>
                      <a:pt x="0" y="7"/>
                    </a:lnTo>
                    <a:lnTo>
                      <a:pt x="7" y="7"/>
                    </a:lnTo>
                    <a:lnTo>
                      <a:pt x="7" y="7"/>
                    </a:lnTo>
                    <a:lnTo>
                      <a:pt x="7" y="0"/>
                    </a:lnTo>
                    <a:lnTo>
                      <a:pt x="7" y="0"/>
                    </a:lnTo>
                    <a:lnTo>
                      <a:pt x="7"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445" name="Freeform 14861"/>
              <p:cNvSpPr>
                <a:spLocks/>
              </p:cNvSpPr>
              <p:nvPr/>
            </p:nvSpPr>
            <p:spPr bwMode="auto">
              <a:xfrm>
                <a:off x="1195" y="513"/>
                <a:ext cx="1" cy="6"/>
              </a:xfrm>
              <a:custGeom>
                <a:avLst/>
                <a:gdLst/>
                <a:ahLst/>
                <a:cxnLst>
                  <a:cxn ang="0">
                    <a:pos x="0" y="6"/>
                  </a:cxn>
                  <a:cxn ang="0">
                    <a:pos x="0" y="0"/>
                  </a:cxn>
                  <a:cxn ang="0">
                    <a:pos x="0" y="0"/>
                  </a:cxn>
                  <a:cxn ang="0">
                    <a:pos x="0" y="0"/>
                  </a:cxn>
                  <a:cxn ang="0">
                    <a:pos x="0" y="0"/>
                  </a:cxn>
                  <a:cxn ang="0">
                    <a:pos x="0" y="6"/>
                  </a:cxn>
                  <a:cxn ang="0">
                    <a:pos x="0" y="6"/>
                  </a:cxn>
                </a:cxnLst>
                <a:rect l="0" t="0" r="r" b="b"/>
                <a:pathLst>
                  <a:path h="6">
                    <a:moveTo>
                      <a:pt x="0" y="6"/>
                    </a:moveTo>
                    <a:lnTo>
                      <a:pt x="0" y="0"/>
                    </a:lnTo>
                    <a:lnTo>
                      <a:pt x="0" y="0"/>
                    </a:lnTo>
                    <a:lnTo>
                      <a:pt x="0" y="0"/>
                    </a:lnTo>
                    <a:lnTo>
                      <a:pt x="0" y="0"/>
                    </a:lnTo>
                    <a:lnTo>
                      <a:pt x="0" y="6"/>
                    </a:lnTo>
                    <a:lnTo>
                      <a:pt x="0" y="6"/>
                    </a:lnTo>
                    <a:close/>
                  </a:path>
                </a:pathLst>
              </a:custGeom>
              <a:solidFill>
                <a:srgbClr val="E7E1CD"/>
              </a:solidFill>
              <a:ln w="0">
                <a:solidFill>
                  <a:srgbClr val="000000"/>
                </a:solidFill>
                <a:prstDash val="solid"/>
                <a:round/>
                <a:headEnd/>
                <a:tailEnd/>
              </a:ln>
            </p:spPr>
            <p:txBody>
              <a:bodyPr/>
              <a:lstStyle/>
              <a:p>
                <a:endParaRPr lang="en-US" dirty="0"/>
              </a:p>
            </p:txBody>
          </p:sp>
          <p:sp>
            <p:nvSpPr>
              <p:cNvPr id="82446" name="Freeform 14862"/>
              <p:cNvSpPr>
                <a:spLocks/>
              </p:cNvSpPr>
              <p:nvPr/>
            </p:nvSpPr>
            <p:spPr bwMode="auto">
              <a:xfrm>
                <a:off x="1201" y="576"/>
                <a:ext cx="7" cy="6"/>
              </a:xfrm>
              <a:custGeom>
                <a:avLst/>
                <a:gdLst/>
                <a:ahLst/>
                <a:cxnLst>
                  <a:cxn ang="0">
                    <a:pos x="7" y="6"/>
                  </a:cxn>
                  <a:cxn ang="0">
                    <a:pos x="7" y="6"/>
                  </a:cxn>
                  <a:cxn ang="0">
                    <a:pos x="7" y="6"/>
                  </a:cxn>
                  <a:cxn ang="0">
                    <a:pos x="0" y="0"/>
                  </a:cxn>
                  <a:cxn ang="0">
                    <a:pos x="0" y="0"/>
                  </a:cxn>
                  <a:cxn ang="0">
                    <a:pos x="0" y="0"/>
                  </a:cxn>
                  <a:cxn ang="0">
                    <a:pos x="0" y="0"/>
                  </a:cxn>
                  <a:cxn ang="0">
                    <a:pos x="7" y="0"/>
                  </a:cxn>
                  <a:cxn ang="0">
                    <a:pos x="7" y="0"/>
                  </a:cxn>
                  <a:cxn ang="0">
                    <a:pos x="7" y="0"/>
                  </a:cxn>
                  <a:cxn ang="0">
                    <a:pos x="7" y="0"/>
                  </a:cxn>
                  <a:cxn ang="0">
                    <a:pos x="7" y="6"/>
                  </a:cxn>
                  <a:cxn ang="0">
                    <a:pos x="7" y="6"/>
                  </a:cxn>
                  <a:cxn ang="0">
                    <a:pos x="7" y="6"/>
                  </a:cxn>
                </a:cxnLst>
                <a:rect l="0" t="0" r="r" b="b"/>
                <a:pathLst>
                  <a:path w="7" h="6">
                    <a:moveTo>
                      <a:pt x="7" y="6"/>
                    </a:moveTo>
                    <a:lnTo>
                      <a:pt x="7" y="6"/>
                    </a:lnTo>
                    <a:lnTo>
                      <a:pt x="7" y="6"/>
                    </a:lnTo>
                    <a:lnTo>
                      <a:pt x="0" y="0"/>
                    </a:lnTo>
                    <a:lnTo>
                      <a:pt x="0" y="0"/>
                    </a:lnTo>
                    <a:lnTo>
                      <a:pt x="0" y="0"/>
                    </a:lnTo>
                    <a:lnTo>
                      <a:pt x="0" y="0"/>
                    </a:lnTo>
                    <a:lnTo>
                      <a:pt x="7" y="0"/>
                    </a:lnTo>
                    <a:lnTo>
                      <a:pt x="7" y="0"/>
                    </a:lnTo>
                    <a:lnTo>
                      <a:pt x="7" y="0"/>
                    </a:lnTo>
                    <a:lnTo>
                      <a:pt x="7" y="0"/>
                    </a:lnTo>
                    <a:lnTo>
                      <a:pt x="7" y="6"/>
                    </a:lnTo>
                    <a:lnTo>
                      <a:pt x="7" y="6"/>
                    </a:lnTo>
                    <a:lnTo>
                      <a:pt x="7" y="6"/>
                    </a:lnTo>
                    <a:close/>
                  </a:path>
                </a:pathLst>
              </a:custGeom>
              <a:solidFill>
                <a:srgbClr val="E7E1CD"/>
              </a:solidFill>
              <a:ln w="0">
                <a:solidFill>
                  <a:srgbClr val="000000"/>
                </a:solidFill>
                <a:prstDash val="solid"/>
                <a:round/>
                <a:headEnd/>
                <a:tailEnd/>
              </a:ln>
            </p:spPr>
            <p:txBody>
              <a:bodyPr/>
              <a:lstStyle/>
              <a:p>
                <a:endParaRPr lang="en-US" dirty="0"/>
              </a:p>
            </p:txBody>
          </p:sp>
          <p:sp>
            <p:nvSpPr>
              <p:cNvPr id="82447" name="Freeform 14863"/>
              <p:cNvSpPr>
                <a:spLocks/>
              </p:cNvSpPr>
              <p:nvPr/>
            </p:nvSpPr>
            <p:spPr bwMode="auto">
              <a:xfrm>
                <a:off x="1208" y="588"/>
                <a:ext cx="1" cy="6"/>
              </a:xfrm>
              <a:custGeom>
                <a:avLst/>
                <a:gdLst/>
                <a:ahLst/>
                <a:cxnLst>
                  <a:cxn ang="0">
                    <a:pos x="0" y="6"/>
                  </a:cxn>
                  <a:cxn ang="0">
                    <a:pos x="0" y="6"/>
                  </a:cxn>
                  <a:cxn ang="0">
                    <a:pos x="0" y="6"/>
                  </a:cxn>
                  <a:cxn ang="0">
                    <a:pos x="0" y="0"/>
                  </a:cxn>
                  <a:cxn ang="0">
                    <a:pos x="0" y="0"/>
                  </a:cxn>
                  <a:cxn ang="0">
                    <a:pos x="0" y="0"/>
                  </a:cxn>
                  <a:cxn ang="0">
                    <a:pos x="0" y="0"/>
                  </a:cxn>
                  <a:cxn ang="0">
                    <a:pos x="0" y="0"/>
                  </a:cxn>
                  <a:cxn ang="0">
                    <a:pos x="0" y="0"/>
                  </a:cxn>
                  <a:cxn ang="0">
                    <a:pos x="0" y="0"/>
                  </a:cxn>
                  <a:cxn ang="0">
                    <a:pos x="0" y="6"/>
                  </a:cxn>
                  <a:cxn ang="0">
                    <a:pos x="0" y="6"/>
                  </a:cxn>
                  <a:cxn ang="0">
                    <a:pos x="0" y="6"/>
                  </a:cxn>
                </a:cxnLst>
                <a:rect l="0" t="0" r="r" b="b"/>
                <a:pathLst>
                  <a:path h="6">
                    <a:moveTo>
                      <a:pt x="0" y="6"/>
                    </a:moveTo>
                    <a:lnTo>
                      <a:pt x="0" y="6"/>
                    </a:lnTo>
                    <a:lnTo>
                      <a:pt x="0" y="6"/>
                    </a:lnTo>
                    <a:lnTo>
                      <a:pt x="0" y="0"/>
                    </a:lnTo>
                    <a:lnTo>
                      <a:pt x="0" y="0"/>
                    </a:lnTo>
                    <a:lnTo>
                      <a:pt x="0" y="0"/>
                    </a:lnTo>
                    <a:lnTo>
                      <a:pt x="0" y="0"/>
                    </a:lnTo>
                    <a:lnTo>
                      <a:pt x="0" y="0"/>
                    </a:lnTo>
                    <a:lnTo>
                      <a:pt x="0" y="0"/>
                    </a:lnTo>
                    <a:lnTo>
                      <a:pt x="0" y="0"/>
                    </a:lnTo>
                    <a:lnTo>
                      <a:pt x="0" y="6"/>
                    </a:lnTo>
                    <a:lnTo>
                      <a:pt x="0" y="6"/>
                    </a:lnTo>
                    <a:lnTo>
                      <a:pt x="0" y="6"/>
                    </a:lnTo>
                    <a:close/>
                  </a:path>
                </a:pathLst>
              </a:custGeom>
              <a:solidFill>
                <a:srgbClr val="E7E1CD"/>
              </a:solidFill>
              <a:ln w="0">
                <a:solidFill>
                  <a:srgbClr val="000000"/>
                </a:solidFill>
                <a:prstDash val="solid"/>
                <a:round/>
                <a:headEnd/>
                <a:tailEnd/>
              </a:ln>
            </p:spPr>
            <p:txBody>
              <a:bodyPr/>
              <a:lstStyle/>
              <a:p>
                <a:endParaRPr lang="en-US" dirty="0"/>
              </a:p>
            </p:txBody>
          </p:sp>
          <p:sp>
            <p:nvSpPr>
              <p:cNvPr id="82448" name="Freeform 14864"/>
              <p:cNvSpPr>
                <a:spLocks/>
              </p:cNvSpPr>
              <p:nvPr/>
            </p:nvSpPr>
            <p:spPr bwMode="auto">
              <a:xfrm>
                <a:off x="1132" y="588"/>
                <a:ext cx="6" cy="6"/>
              </a:xfrm>
              <a:custGeom>
                <a:avLst/>
                <a:gdLst/>
                <a:ahLst/>
                <a:cxnLst>
                  <a:cxn ang="0">
                    <a:pos x="0" y="6"/>
                  </a:cxn>
                  <a:cxn ang="0">
                    <a:pos x="0" y="6"/>
                  </a:cxn>
                  <a:cxn ang="0">
                    <a:pos x="0" y="6"/>
                  </a:cxn>
                  <a:cxn ang="0">
                    <a:pos x="0" y="6"/>
                  </a:cxn>
                  <a:cxn ang="0">
                    <a:pos x="0" y="0"/>
                  </a:cxn>
                  <a:cxn ang="0">
                    <a:pos x="6" y="0"/>
                  </a:cxn>
                  <a:cxn ang="0">
                    <a:pos x="6" y="6"/>
                  </a:cxn>
                  <a:cxn ang="0">
                    <a:pos x="0" y="6"/>
                  </a:cxn>
                  <a:cxn ang="0">
                    <a:pos x="0" y="6"/>
                  </a:cxn>
                  <a:cxn ang="0">
                    <a:pos x="0" y="6"/>
                  </a:cxn>
                </a:cxnLst>
                <a:rect l="0" t="0" r="r" b="b"/>
                <a:pathLst>
                  <a:path w="6" h="6">
                    <a:moveTo>
                      <a:pt x="0" y="6"/>
                    </a:moveTo>
                    <a:lnTo>
                      <a:pt x="0" y="6"/>
                    </a:lnTo>
                    <a:lnTo>
                      <a:pt x="0" y="6"/>
                    </a:lnTo>
                    <a:lnTo>
                      <a:pt x="0" y="6"/>
                    </a:lnTo>
                    <a:lnTo>
                      <a:pt x="0" y="0"/>
                    </a:lnTo>
                    <a:lnTo>
                      <a:pt x="6" y="0"/>
                    </a:lnTo>
                    <a:lnTo>
                      <a:pt x="6" y="6"/>
                    </a:lnTo>
                    <a:lnTo>
                      <a:pt x="0" y="6"/>
                    </a:lnTo>
                    <a:lnTo>
                      <a:pt x="0" y="6"/>
                    </a:lnTo>
                    <a:lnTo>
                      <a:pt x="0" y="6"/>
                    </a:lnTo>
                    <a:close/>
                  </a:path>
                </a:pathLst>
              </a:custGeom>
              <a:solidFill>
                <a:srgbClr val="E7E1CD"/>
              </a:solidFill>
              <a:ln w="0">
                <a:solidFill>
                  <a:srgbClr val="000000"/>
                </a:solidFill>
                <a:prstDash val="solid"/>
                <a:round/>
                <a:headEnd/>
                <a:tailEnd/>
              </a:ln>
            </p:spPr>
            <p:txBody>
              <a:bodyPr/>
              <a:lstStyle/>
              <a:p>
                <a:endParaRPr lang="en-US" dirty="0"/>
              </a:p>
            </p:txBody>
          </p:sp>
          <p:sp>
            <p:nvSpPr>
              <p:cNvPr id="82449" name="Freeform 14865"/>
              <p:cNvSpPr>
                <a:spLocks/>
              </p:cNvSpPr>
              <p:nvPr/>
            </p:nvSpPr>
            <p:spPr bwMode="auto">
              <a:xfrm>
                <a:off x="1208" y="594"/>
                <a:ext cx="6" cy="1"/>
              </a:xfrm>
              <a:custGeom>
                <a:avLst/>
                <a:gdLst/>
                <a:ahLst/>
                <a:cxnLst>
                  <a:cxn ang="0">
                    <a:pos x="6" y="0"/>
                  </a:cxn>
                  <a:cxn ang="0">
                    <a:pos x="0" y="0"/>
                  </a:cxn>
                  <a:cxn ang="0">
                    <a:pos x="0" y="0"/>
                  </a:cxn>
                  <a:cxn ang="0">
                    <a:pos x="0" y="0"/>
                  </a:cxn>
                  <a:cxn ang="0">
                    <a:pos x="0" y="0"/>
                  </a:cxn>
                  <a:cxn ang="0">
                    <a:pos x="0" y="0"/>
                  </a:cxn>
                  <a:cxn ang="0">
                    <a:pos x="0" y="0"/>
                  </a:cxn>
                  <a:cxn ang="0">
                    <a:pos x="6" y="0"/>
                  </a:cxn>
                  <a:cxn ang="0">
                    <a:pos x="6" y="0"/>
                  </a:cxn>
                  <a:cxn ang="0">
                    <a:pos x="6" y="0"/>
                  </a:cxn>
                  <a:cxn ang="0">
                    <a:pos x="6" y="0"/>
                  </a:cxn>
                  <a:cxn ang="0">
                    <a:pos x="6" y="0"/>
                  </a:cxn>
                  <a:cxn ang="0">
                    <a:pos x="6" y="0"/>
                  </a:cxn>
                </a:cxnLst>
                <a:rect l="0" t="0" r="r" b="b"/>
                <a:pathLst>
                  <a:path w="6">
                    <a:moveTo>
                      <a:pt x="6" y="0"/>
                    </a:moveTo>
                    <a:lnTo>
                      <a:pt x="0" y="0"/>
                    </a:lnTo>
                    <a:lnTo>
                      <a:pt x="0" y="0"/>
                    </a:lnTo>
                    <a:lnTo>
                      <a:pt x="0" y="0"/>
                    </a:lnTo>
                    <a:lnTo>
                      <a:pt x="0" y="0"/>
                    </a:lnTo>
                    <a:lnTo>
                      <a:pt x="0" y="0"/>
                    </a:lnTo>
                    <a:lnTo>
                      <a:pt x="0" y="0"/>
                    </a:lnTo>
                    <a:lnTo>
                      <a:pt x="6" y="0"/>
                    </a:lnTo>
                    <a:lnTo>
                      <a:pt x="6" y="0"/>
                    </a:lnTo>
                    <a:lnTo>
                      <a:pt x="6" y="0"/>
                    </a:lnTo>
                    <a:lnTo>
                      <a:pt x="6" y="0"/>
                    </a:lnTo>
                    <a:lnTo>
                      <a:pt x="6" y="0"/>
                    </a:lnTo>
                    <a:lnTo>
                      <a:pt x="6"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450" name="Freeform 14866"/>
              <p:cNvSpPr>
                <a:spLocks/>
              </p:cNvSpPr>
              <p:nvPr/>
            </p:nvSpPr>
            <p:spPr bwMode="auto">
              <a:xfrm>
                <a:off x="1132" y="594"/>
                <a:ext cx="1" cy="7"/>
              </a:xfrm>
              <a:custGeom>
                <a:avLst/>
                <a:gdLst/>
                <a:ahLst/>
                <a:cxnLst>
                  <a:cxn ang="0">
                    <a:pos x="0" y="7"/>
                  </a:cxn>
                  <a:cxn ang="0">
                    <a:pos x="0" y="7"/>
                  </a:cxn>
                  <a:cxn ang="0">
                    <a:pos x="0" y="7"/>
                  </a:cxn>
                  <a:cxn ang="0">
                    <a:pos x="0" y="0"/>
                  </a:cxn>
                  <a:cxn ang="0">
                    <a:pos x="0" y="0"/>
                  </a:cxn>
                  <a:cxn ang="0">
                    <a:pos x="0" y="0"/>
                  </a:cxn>
                  <a:cxn ang="0">
                    <a:pos x="0" y="0"/>
                  </a:cxn>
                  <a:cxn ang="0">
                    <a:pos x="0" y="0"/>
                  </a:cxn>
                  <a:cxn ang="0">
                    <a:pos x="0" y="0"/>
                  </a:cxn>
                  <a:cxn ang="0">
                    <a:pos x="0" y="7"/>
                  </a:cxn>
                  <a:cxn ang="0">
                    <a:pos x="0" y="7"/>
                  </a:cxn>
                </a:cxnLst>
                <a:rect l="0" t="0" r="r" b="b"/>
                <a:pathLst>
                  <a:path h="7">
                    <a:moveTo>
                      <a:pt x="0" y="7"/>
                    </a:moveTo>
                    <a:lnTo>
                      <a:pt x="0" y="7"/>
                    </a:lnTo>
                    <a:lnTo>
                      <a:pt x="0" y="7"/>
                    </a:lnTo>
                    <a:lnTo>
                      <a:pt x="0" y="0"/>
                    </a:lnTo>
                    <a:lnTo>
                      <a:pt x="0" y="0"/>
                    </a:lnTo>
                    <a:lnTo>
                      <a:pt x="0" y="0"/>
                    </a:lnTo>
                    <a:lnTo>
                      <a:pt x="0" y="0"/>
                    </a:lnTo>
                    <a:lnTo>
                      <a:pt x="0" y="0"/>
                    </a:lnTo>
                    <a:lnTo>
                      <a:pt x="0" y="0"/>
                    </a:lnTo>
                    <a:lnTo>
                      <a:pt x="0" y="7"/>
                    </a:lnTo>
                    <a:lnTo>
                      <a:pt x="0" y="7"/>
                    </a:lnTo>
                    <a:close/>
                  </a:path>
                </a:pathLst>
              </a:custGeom>
              <a:solidFill>
                <a:srgbClr val="E7E1CD"/>
              </a:solidFill>
              <a:ln w="0">
                <a:solidFill>
                  <a:srgbClr val="000000"/>
                </a:solidFill>
                <a:prstDash val="solid"/>
                <a:round/>
                <a:headEnd/>
                <a:tailEnd/>
              </a:ln>
            </p:spPr>
            <p:txBody>
              <a:bodyPr/>
              <a:lstStyle/>
              <a:p>
                <a:endParaRPr lang="en-US" dirty="0"/>
              </a:p>
            </p:txBody>
          </p:sp>
          <p:sp>
            <p:nvSpPr>
              <p:cNvPr id="82451" name="Freeform 14867"/>
              <p:cNvSpPr>
                <a:spLocks/>
              </p:cNvSpPr>
              <p:nvPr/>
            </p:nvSpPr>
            <p:spPr bwMode="auto">
              <a:xfrm>
                <a:off x="1195" y="601"/>
                <a:ext cx="6" cy="6"/>
              </a:xfrm>
              <a:custGeom>
                <a:avLst/>
                <a:gdLst/>
                <a:ahLst/>
                <a:cxnLst>
                  <a:cxn ang="0">
                    <a:pos x="6" y="0"/>
                  </a:cxn>
                  <a:cxn ang="0">
                    <a:pos x="6" y="0"/>
                  </a:cxn>
                  <a:cxn ang="0">
                    <a:pos x="6" y="6"/>
                  </a:cxn>
                  <a:cxn ang="0">
                    <a:pos x="6" y="6"/>
                  </a:cxn>
                  <a:cxn ang="0">
                    <a:pos x="6" y="6"/>
                  </a:cxn>
                  <a:cxn ang="0">
                    <a:pos x="0" y="6"/>
                  </a:cxn>
                  <a:cxn ang="0">
                    <a:pos x="0" y="6"/>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6" y="0"/>
                  </a:cxn>
                  <a:cxn ang="0">
                    <a:pos x="6" y="0"/>
                  </a:cxn>
                  <a:cxn ang="0">
                    <a:pos x="6" y="0"/>
                  </a:cxn>
                </a:cxnLst>
                <a:rect l="0" t="0" r="r" b="b"/>
                <a:pathLst>
                  <a:path w="6" h="6">
                    <a:moveTo>
                      <a:pt x="6" y="0"/>
                    </a:moveTo>
                    <a:lnTo>
                      <a:pt x="6" y="0"/>
                    </a:lnTo>
                    <a:lnTo>
                      <a:pt x="6" y="6"/>
                    </a:lnTo>
                    <a:lnTo>
                      <a:pt x="6" y="6"/>
                    </a:lnTo>
                    <a:lnTo>
                      <a:pt x="6" y="6"/>
                    </a:lnTo>
                    <a:lnTo>
                      <a:pt x="0" y="6"/>
                    </a:lnTo>
                    <a:lnTo>
                      <a:pt x="0" y="6"/>
                    </a:lnTo>
                    <a:lnTo>
                      <a:pt x="0" y="0"/>
                    </a:lnTo>
                    <a:lnTo>
                      <a:pt x="0" y="0"/>
                    </a:lnTo>
                    <a:lnTo>
                      <a:pt x="0" y="0"/>
                    </a:lnTo>
                    <a:lnTo>
                      <a:pt x="0" y="0"/>
                    </a:lnTo>
                    <a:lnTo>
                      <a:pt x="0" y="0"/>
                    </a:lnTo>
                    <a:lnTo>
                      <a:pt x="0" y="0"/>
                    </a:lnTo>
                    <a:lnTo>
                      <a:pt x="0" y="0"/>
                    </a:lnTo>
                    <a:lnTo>
                      <a:pt x="0" y="0"/>
                    </a:lnTo>
                    <a:lnTo>
                      <a:pt x="0" y="0"/>
                    </a:lnTo>
                    <a:lnTo>
                      <a:pt x="0" y="0"/>
                    </a:lnTo>
                    <a:lnTo>
                      <a:pt x="0" y="0"/>
                    </a:lnTo>
                    <a:lnTo>
                      <a:pt x="6" y="0"/>
                    </a:lnTo>
                    <a:lnTo>
                      <a:pt x="6" y="0"/>
                    </a:lnTo>
                    <a:lnTo>
                      <a:pt x="6"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452" name="Freeform 14868"/>
              <p:cNvSpPr>
                <a:spLocks/>
              </p:cNvSpPr>
              <p:nvPr/>
            </p:nvSpPr>
            <p:spPr bwMode="auto">
              <a:xfrm>
                <a:off x="975" y="601"/>
                <a:ext cx="233" cy="144"/>
              </a:xfrm>
              <a:custGeom>
                <a:avLst/>
                <a:gdLst/>
                <a:ahLst/>
                <a:cxnLst>
                  <a:cxn ang="0">
                    <a:pos x="195" y="6"/>
                  </a:cxn>
                  <a:cxn ang="0">
                    <a:pos x="201" y="6"/>
                  </a:cxn>
                  <a:cxn ang="0">
                    <a:pos x="207" y="6"/>
                  </a:cxn>
                  <a:cxn ang="0">
                    <a:pos x="220" y="6"/>
                  </a:cxn>
                  <a:cxn ang="0">
                    <a:pos x="220" y="19"/>
                  </a:cxn>
                  <a:cxn ang="0">
                    <a:pos x="226" y="31"/>
                  </a:cxn>
                  <a:cxn ang="0">
                    <a:pos x="226" y="31"/>
                  </a:cxn>
                  <a:cxn ang="0">
                    <a:pos x="220" y="31"/>
                  </a:cxn>
                  <a:cxn ang="0">
                    <a:pos x="226" y="37"/>
                  </a:cxn>
                  <a:cxn ang="0">
                    <a:pos x="233" y="50"/>
                  </a:cxn>
                  <a:cxn ang="0">
                    <a:pos x="233" y="50"/>
                  </a:cxn>
                  <a:cxn ang="0">
                    <a:pos x="226" y="50"/>
                  </a:cxn>
                  <a:cxn ang="0">
                    <a:pos x="226" y="44"/>
                  </a:cxn>
                  <a:cxn ang="0">
                    <a:pos x="226" y="44"/>
                  </a:cxn>
                  <a:cxn ang="0">
                    <a:pos x="220" y="44"/>
                  </a:cxn>
                  <a:cxn ang="0">
                    <a:pos x="201" y="44"/>
                  </a:cxn>
                  <a:cxn ang="0">
                    <a:pos x="195" y="44"/>
                  </a:cxn>
                  <a:cxn ang="0">
                    <a:pos x="189" y="44"/>
                  </a:cxn>
                  <a:cxn ang="0">
                    <a:pos x="189" y="44"/>
                  </a:cxn>
                  <a:cxn ang="0">
                    <a:pos x="189" y="50"/>
                  </a:cxn>
                  <a:cxn ang="0">
                    <a:pos x="176" y="56"/>
                  </a:cxn>
                  <a:cxn ang="0">
                    <a:pos x="170" y="63"/>
                  </a:cxn>
                  <a:cxn ang="0">
                    <a:pos x="170" y="63"/>
                  </a:cxn>
                  <a:cxn ang="0">
                    <a:pos x="170" y="69"/>
                  </a:cxn>
                  <a:cxn ang="0">
                    <a:pos x="170" y="69"/>
                  </a:cxn>
                  <a:cxn ang="0">
                    <a:pos x="163" y="75"/>
                  </a:cxn>
                  <a:cxn ang="0">
                    <a:pos x="163" y="75"/>
                  </a:cxn>
                  <a:cxn ang="0">
                    <a:pos x="170" y="81"/>
                  </a:cxn>
                  <a:cxn ang="0">
                    <a:pos x="163" y="81"/>
                  </a:cxn>
                  <a:cxn ang="0">
                    <a:pos x="163" y="81"/>
                  </a:cxn>
                  <a:cxn ang="0">
                    <a:pos x="157" y="88"/>
                  </a:cxn>
                  <a:cxn ang="0">
                    <a:pos x="138" y="94"/>
                  </a:cxn>
                  <a:cxn ang="0">
                    <a:pos x="107" y="25"/>
                  </a:cxn>
                  <a:cxn ang="0">
                    <a:pos x="113" y="25"/>
                  </a:cxn>
                  <a:cxn ang="0">
                    <a:pos x="113" y="19"/>
                  </a:cxn>
                  <a:cxn ang="0">
                    <a:pos x="113" y="19"/>
                  </a:cxn>
                  <a:cxn ang="0">
                    <a:pos x="113" y="19"/>
                  </a:cxn>
                  <a:cxn ang="0">
                    <a:pos x="119" y="19"/>
                  </a:cxn>
                  <a:cxn ang="0">
                    <a:pos x="119" y="19"/>
                  </a:cxn>
                  <a:cxn ang="0">
                    <a:pos x="119" y="19"/>
                  </a:cxn>
                  <a:cxn ang="0">
                    <a:pos x="119" y="12"/>
                  </a:cxn>
                  <a:cxn ang="0">
                    <a:pos x="119" y="12"/>
                  </a:cxn>
                  <a:cxn ang="0">
                    <a:pos x="126" y="12"/>
                  </a:cxn>
                  <a:cxn ang="0">
                    <a:pos x="119" y="12"/>
                  </a:cxn>
                  <a:cxn ang="0">
                    <a:pos x="126" y="12"/>
                  </a:cxn>
                  <a:cxn ang="0">
                    <a:pos x="126" y="12"/>
                  </a:cxn>
                  <a:cxn ang="0">
                    <a:pos x="132" y="12"/>
                  </a:cxn>
                  <a:cxn ang="0">
                    <a:pos x="132" y="6"/>
                  </a:cxn>
                  <a:cxn ang="0">
                    <a:pos x="138" y="12"/>
                  </a:cxn>
                  <a:cxn ang="0">
                    <a:pos x="138" y="12"/>
                  </a:cxn>
                  <a:cxn ang="0">
                    <a:pos x="138" y="12"/>
                  </a:cxn>
                  <a:cxn ang="0">
                    <a:pos x="145" y="12"/>
                  </a:cxn>
                  <a:cxn ang="0">
                    <a:pos x="145" y="12"/>
                  </a:cxn>
                  <a:cxn ang="0">
                    <a:pos x="176" y="6"/>
                  </a:cxn>
                  <a:cxn ang="0">
                    <a:pos x="182" y="6"/>
                  </a:cxn>
                  <a:cxn ang="0">
                    <a:pos x="182" y="6"/>
                  </a:cxn>
                  <a:cxn ang="0">
                    <a:pos x="189" y="12"/>
                  </a:cxn>
                </a:cxnLst>
                <a:rect l="0" t="0" r="r" b="b"/>
                <a:pathLst>
                  <a:path w="233" h="144">
                    <a:moveTo>
                      <a:pt x="189" y="6"/>
                    </a:moveTo>
                    <a:lnTo>
                      <a:pt x="189" y="6"/>
                    </a:lnTo>
                    <a:lnTo>
                      <a:pt x="189" y="6"/>
                    </a:lnTo>
                    <a:lnTo>
                      <a:pt x="195" y="6"/>
                    </a:lnTo>
                    <a:lnTo>
                      <a:pt x="195" y="6"/>
                    </a:lnTo>
                    <a:lnTo>
                      <a:pt x="195" y="6"/>
                    </a:lnTo>
                    <a:lnTo>
                      <a:pt x="195" y="6"/>
                    </a:lnTo>
                    <a:lnTo>
                      <a:pt x="195" y="6"/>
                    </a:lnTo>
                    <a:lnTo>
                      <a:pt x="195" y="6"/>
                    </a:lnTo>
                    <a:lnTo>
                      <a:pt x="195" y="6"/>
                    </a:lnTo>
                    <a:lnTo>
                      <a:pt x="195" y="6"/>
                    </a:lnTo>
                    <a:lnTo>
                      <a:pt x="195" y="6"/>
                    </a:lnTo>
                    <a:lnTo>
                      <a:pt x="201" y="6"/>
                    </a:lnTo>
                    <a:lnTo>
                      <a:pt x="201" y="6"/>
                    </a:lnTo>
                    <a:lnTo>
                      <a:pt x="201" y="6"/>
                    </a:lnTo>
                    <a:lnTo>
                      <a:pt x="201" y="6"/>
                    </a:lnTo>
                    <a:lnTo>
                      <a:pt x="201" y="6"/>
                    </a:lnTo>
                    <a:lnTo>
                      <a:pt x="201" y="6"/>
                    </a:lnTo>
                    <a:lnTo>
                      <a:pt x="201" y="6"/>
                    </a:lnTo>
                    <a:lnTo>
                      <a:pt x="201" y="0"/>
                    </a:lnTo>
                    <a:lnTo>
                      <a:pt x="207" y="0"/>
                    </a:lnTo>
                    <a:lnTo>
                      <a:pt x="207" y="0"/>
                    </a:lnTo>
                    <a:lnTo>
                      <a:pt x="207" y="0"/>
                    </a:lnTo>
                    <a:lnTo>
                      <a:pt x="207" y="6"/>
                    </a:lnTo>
                    <a:lnTo>
                      <a:pt x="207" y="6"/>
                    </a:lnTo>
                    <a:lnTo>
                      <a:pt x="207" y="6"/>
                    </a:lnTo>
                    <a:lnTo>
                      <a:pt x="207" y="6"/>
                    </a:lnTo>
                    <a:lnTo>
                      <a:pt x="207" y="6"/>
                    </a:lnTo>
                    <a:lnTo>
                      <a:pt x="207" y="12"/>
                    </a:lnTo>
                    <a:lnTo>
                      <a:pt x="207" y="6"/>
                    </a:lnTo>
                    <a:lnTo>
                      <a:pt x="207" y="6"/>
                    </a:lnTo>
                    <a:lnTo>
                      <a:pt x="207" y="6"/>
                    </a:lnTo>
                    <a:lnTo>
                      <a:pt x="214" y="6"/>
                    </a:lnTo>
                    <a:lnTo>
                      <a:pt x="214" y="6"/>
                    </a:lnTo>
                    <a:lnTo>
                      <a:pt x="214" y="6"/>
                    </a:lnTo>
                    <a:lnTo>
                      <a:pt x="220" y="6"/>
                    </a:lnTo>
                    <a:lnTo>
                      <a:pt x="220" y="6"/>
                    </a:lnTo>
                    <a:lnTo>
                      <a:pt x="220" y="6"/>
                    </a:lnTo>
                    <a:lnTo>
                      <a:pt x="220" y="6"/>
                    </a:lnTo>
                    <a:lnTo>
                      <a:pt x="220" y="12"/>
                    </a:lnTo>
                    <a:lnTo>
                      <a:pt x="220" y="12"/>
                    </a:lnTo>
                    <a:lnTo>
                      <a:pt x="220" y="12"/>
                    </a:lnTo>
                    <a:lnTo>
                      <a:pt x="220" y="12"/>
                    </a:lnTo>
                    <a:lnTo>
                      <a:pt x="220" y="19"/>
                    </a:lnTo>
                    <a:lnTo>
                      <a:pt x="220" y="19"/>
                    </a:lnTo>
                    <a:lnTo>
                      <a:pt x="220" y="19"/>
                    </a:lnTo>
                    <a:lnTo>
                      <a:pt x="220" y="19"/>
                    </a:lnTo>
                    <a:lnTo>
                      <a:pt x="220" y="19"/>
                    </a:lnTo>
                    <a:lnTo>
                      <a:pt x="220" y="19"/>
                    </a:lnTo>
                    <a:lnTo>
                      <a:pt x="220" y="19"/>
                    </a:lnTo>
                    <a:lnTo>
                      <a:pt x="220" y="25"/>
                    </a:lnTo>
                    <a:lnTo>
                      <a:pt x="226" y="25"/>
                    </a:lnTo>
                    <a:lnTo>
                      <a:pt x="226" y="25"/>
                    </a:lnTo>
                    <a:lnTo>
                      <a:pt x="226" y="31"/>
                    </a:lnTo>
                    <a:lnTo>
                      <a:pt x="226" y="31"/>
                    </a:lnTo>
                    <a:lnTo>
                      <a:pt x="233" y="37"/>
                    </a:lnTo>
                    <a:lnTo>
                      <a:pt x="233" y="37"/>
                    </a:lnTo>
                    <a:lnTo>
                      <a:pt x="226" y="37"/>
                    </a:lnTo>
                    <a:lnTo>
                      <a:pt x="226" y="37"/>
                    </a:lnTo>
                    <a:lnTo>
                      <a:pt x="226" y="37"/>
                    </a:lnTo>
                    <a:lnTo>
                      <a:pt x="226" y="37"/>
                    </a:lnTo>
                    <a:lnTo>
                      <a:pt x="226" y="31"/>
                    </a:lnTo>
                    <a:lnTo>
                      <a:pt x="226" y="31"/>
                    </a:lnTo>
                    <a:lnTo>
                      <a:pt x="226" y="31"/>
                    </a:lnTo>
                    <a:lnTo>
                      <a:pt x="226" y="31"/>
                    </a:lnTo>
                    <a:lnTo>
                      <a:pt x="226" y="31"/>
                    </a:lnTo>
                    <a:lnTo>
                      <a:pt x="226" y="31"/>
                    </a:lnTo>
                    <a:lnTo>
                      <a:pt x="226" y="31"/>
                    </a:lnTo>
                    <a:lnTo>
                      <a:pt x="220" y="31"/>
                    </a:lnTo>
                    <a:lnTo>
                      <a:pt x="220" y="31"/>
                    </a:lnTo>
                    <a:lnTo>
                      <a:pt x="220" y="31"/>
                    </a:lnTo>
                    <a:lnTo>
                      <a:pt x="220" y="31"/>
                    </a:lnTo>
                    <a:lnTo>
                      <a:pt x="220" y="31"/>
                    </a:lnTo>
                    <a:lnTo>
                      <a:pt x="226" y="31"/>
                    </a:lnTo>
                    <a:lnTo>
                      <a:pt x="226" y="31"/>
                    </a:lnTo>
                    <a:lnTo>
                      <a:pt x="226" y="31"/>
                    </a:lnTo>
                    <a:lnTo>
                      <a:pt x="226" y="31"/>
                    </a:lnTo>
                    <a:lnTo>
                      <a:pt x="226" y="31"/>
                    </a:lnTo>
                    <a:lnTo>
                      <a:pt x="226" y="37"/>
                    </a:lnTo>
                    <a:lnTo>
                      <a:pt x="226" y="37"/>
                    </a:lnTo>
                    <a:lnTo>
                      <a:pt x="226" y="37"/>
                    </a:lnTo>
                    <a:lnTo>
                      <a:pt x="226" y="44"/>
                    </a:lnTo>
                    <a:lnTo>
                      <a:pt x="226" y="44"/>
                    </a:lnTo>
                    <a:lnTo>
                      <a:pt x="233" y="44"/>
                    </a:lnTo>
                    <a:lnTo>
                      <a:pt x="233" y="44"/>
                    </a:lnTo>
                    <a:lnTo>
                      <a:pt x="233" y="44"/>
                    </a:lnTo>
                    <a:lnTo>
                      <a:pt x="233" y="44"/>
                    </a:lnTo>
                    <a:lnTo>
                      <a:pt x="233" y="50"/>
                    </a:lnTo>
                    <a:lnTo>
                      <a:pt x="233" y="50"/>
                    </a:lnTo>
                    <a:lnTo>
                      <a:pt x="233" y="50"/>
                    </a:lnTo>
                    <a:lnTo>
                      <a:pt x="233" y="50"/>
                    </a:lnTo>
                    <a:lnTo>
                      <a:pt x="233" y="50"/>
                    </a:lnTo>
                    <a:lnTo>
                      <a:pt x="226" y="50"/>
                    </a:lnTo>
                    <a:lnTo>
                      <a:pt x="226" y="50"/>
                    </a:lnTo>
                    <a:lnTo>
                      <a:pt x="233" y="50"/>
                    </a:lnTo>
                    <a:lnTo>
                      <a:pt x="233" y="50"/>
                    </a:lnTo>
                    <a:lnTo>
                      <a:pt x="233" y="50"/>
                    </a:lnTo>
                    <a:lnTo>
                      <a:pt x="233" y="50"/>
                    </a:lnTo>
                    <a:lnTo>
                      <a:pt x="233" y="50"/>
                    </a:lnTo>
                    <a:lnTo>
                      <a:pt x="226" y="50"/>
                    </a:lnTo>
                    <a:lnTo>
                      <a:pt x="226" y="50"/>
                    </a:lnTo>
                    <a:lnTo>
                      <a:pt x="226" y="50"/>
                    </a:lnTo>
                    <a:lnTo>
                      <a:pt x="226" y="50"/>
                    </a:lnTo>
                    <a:lnTo>
                      <a:pt x="226" y="50"/>
                    </a:lnTo>
                    <a:lnTo>
                      <a:pt x="226" y="50"/>
                    </a:lnTo>
                    <a:lnTo>
                      <a:pt x="226" y="50"/>
                    </a:lnTo>
                    <a:lnTo>
                      <a:pt x="226" y="50"/>
                    </a:lnTo>
                    <a:lnTo>
                      <a:pt x="226" y="50"/>
                    </a:lnTo>
                    <a:lnTo>
                      <a:pt x="226" y="50"/>
                    </a:lnTo>
                    <a:lnTo>
                      <a:pt x="226" y="50"/>
                    </a:lnTo>
                    <a:lnTo>
                      <a:pt x="226" y="44"/>
                    </a:lnTo>
                    <a:lnTo>
                      <a:pt x="226" y="44"/>
                    </a:lnTo>
                    <a:lnTo>
                      <a:pt x="226" y="44"/>
                    </a:lnTo>
                    <a:lnTo>
                      <a:pt x="226" y="44"/>
                    </a:lnTo>
                    <a:lnTo>
                      <a:pt x="226" y="44"/>
                    </a:lnTo>
                    <a:lnTo>
                      <a:pt x="226" y="44"/>
                    </a:lnTo>
                    <a:lnTo>
                      <a:pt x="226" y="44"/>
                    </a:lnTo>
                    <a:lnTo>
                      <a:pt x="226" y="44"/>
                    </a:lnTo>
                    <a:lnTo>
                      <a:pt x="226" y="44"/>
                    </a:lnTo>
                    <a:lnTo>
                      <a:pt x="226" y="44"/>
                    </a:lnTo>
                    <a:lnTo>
                      <a:pt x="226" y="44"/>
                    </a:lnTo>
                    <a:lnTo>
                      <a:pt x="226" y="44"/>
                    </a:lnTo>
                    <a:lnTo>
                      <a:pt x="226" y="44"/>
                    </a:lnTo>
                    <a:lnTo>
                      <a:pt x="226" y="44"/>
                    </a:lnTo>
                    <a:lnTo>
                      <a:pt x="226" y="44"/>
                    </a:lnTo>
                    <a:lnTo>
                      <a:pt x="226" y="44"/>
                    </a:lnTo>
                    <a:lnTo>
                      <a:pt x="226" y="44"/>
                    </a:lnTo>
                    <a:lnTo>
                      <a:pt x="226" y="44"/>
                    </a:lnTo>
                    <a:lnTo>
                      <a:pt x="226" y="44"/>
                    </a:lnTo>
                    <a:lnTo>
                      <a:pt x="226" y="44"/>
                    </a:lnTo>
                    <a:lnTo>
                      <a:pt x="226" y="44"/>
                    </a:lnTo>
                    <a:lnTo>
                      <a:pt x="226" y="44"/>
                    </a:lnTo>
                    <a:lnTo>
                      <a:pt x="226" y="44"/>
                    </a:lnTo>
                    <a:lnTo>
                      <a:pt x="220" y="44"/>
                    </a:lnTo>
                    <a:lnTo>
                      <a:pt x="220" y="44"/>
                    </a:lnTo>
                    <a:lnTo>
                      <a:pt x="220" y="44"/>
                    </a:lnTo>
                    <a:lnTo>
                      <a:pt x="220" y="44"/>
                    </a:lnTo>
                    <a:lnTo>
                      <a:pt x="220" y="44"/>
                    </a:lnTo>
                    <a:lnTo>
                      <a:pt x="214" y="44"/>
                    </a:lnTo>
                    <a:lnTo>
                      <a:pt x="214" y="44"/>
                    </a:lnTo>
                    <a:lnTo>
                      <a:pt x="214" y="44"/>
                    </a:lnTo>
                    <a:lnTo>
                      <a:pt x="207" y="44"/>
                    </a:lnTo>
                    <a:lnTo>
                      <a:pt x="201" y="44"/>
                    </a:lnTo>
                    <a:lnTo>
                      <a:pt x="201" y="44"/>
                    </a:lnTo>
                    <a:lnTo>
                      <a:pt x="201" y="44"/>
                    </a:lnTo>
                    <a:lnTo>
                      <a:pt x="201" y="44"/>
                    </a:lnTo>
                    <a:lnTo>
                      <a:pt x="201" y="44"/>
                    </a:lnTo>
                    <a:lnTo>
                      <a:pt x="201" y="44"/>
                    </a:lnTo>
                    <a:lnTo>
                      <a:pt x="201" y="44"/>
                    </a:lnTo>
                    <a:lnTo>
                      <a:pt x="201" y="44"/>
                    </a:lnTo>
                    <a:lnTo>
                      <a:pt x="201" y="44"/>
                    </a:lnTo>
                    <a:lnTo>
                      <a:pt x="195" y="44"/>
                    </a:lnTo>
                    <a:lnTo>
                      <a:pt x="195" y="44"/>
                    </a:lnTo>
                    <a:lnTo>
                      <a:pt x="195" y="44"/>
                    </a:lnTo>
                    <a:lnTo>
                      <a:pt x="195" y="44"/>
                    </a:lnTo>
                    <a:lnTo>
                      <a:pt x="195" y="44"/>
                    </a:lnTo>
                    <a:lnTo>
                      <a:pt x="189" y="44"/>
                    </a:lnTo>
                    <a:lnTo>
                      <a:pt x="189" y="44"/>
                    </a:lnTo>
                    <a:lnTo>
                      <a:pt x="189" y="44"/>
                    </a:lnTo>
                    <a:lnTo>
                      <a:pt x="189" y="44"/>
                    </a:lnTo>
                    <a:lnTo>
                      <a:pt x="189" y="44"/>
                    </a:lnTo>
                    <a:lnTo>
                      <a:pt x="189" y="44"/>
                    </a:lnTo>
                    <a:lnTo>
                      <a:pt x="189" y="44"/>
                    </a:lnTo>
                    <a:lnTo>
                      <a:pt x="189" y="44"/>
                    </a:lnTo>
                    <a:lnTo>
                      <a:pt x="182" y="44"/>
                    </a:lnTo>
                    <a:lnTo>
                      <a:pt x="182" y="44"/>
                    </a:lnTo>
                    <a:lnTo>
                      <a:pt x="182" y="44"/>
                    </a:lnTo>
                    <a:lnTo>
                      <a:pt x="182" y="44"/>
                    </a:lnTo>
                    <a:lnTo>
                      <a:pt x="189" y="50"/>
                    </a:lnTo>
                    <a:lnTo>
                      <a:pt x="189" y="44"/>
                    </a:lnTo>
                    <a:lnTo>
                      <a:pt x="189" y="44"/>
                    </a:lnTo>
                    <a:lnTo>
                      <a:pt x="195" y="44"/>
                    </a:lnTo>
                    <a:lnTo>
                      <a:pt x="195" y="44"/>
                    </a:lnTo>
                    <a:lnTo>
                      <a:pt x="195" y="44"/>
                    </a:lnTo>
                    <a:lnTo>
                      <a:pt x="195" y="44"/>
                    </a:lnTo>
                    <a:lnTo>
                      <a:pt x="189" y="50"/>
                    </a:lnTo>
                    <a:lnTo>
                      <a:pt x="189" y="50"/>
                    </a:lnTo>
                    <a:lnTo>
                      <a:pt x="189" y="50"/>
                    </a:lnTo>
                    <a:lnTo>
                      <a:pt x="189" y="50"/>
                    </a:lnTo>
                    <a:lnTo>
                      <a:pt x="189" y="50"/>
                    </a:lnTo>
                    <a:lnTo>
                      <a:pt x="182" y="50"/>
                    </a:lnTo>
                    <a:lnTo>
                      <a:pt x="182" y="50"/>
                    </a:lnTo>
                    <a:lnTo>
                      <a:pt x="182" y="56"/>
                    </a:lnTo>
                    <a:lnTo>
                      <a:pt x="182" y="56"/>
                    </a:lnTo>
                    <a:lnTo>
                      <a:pt x="182" y="56"/>
                    </a:lnTo>
                    <a:lnTo>
                      <a:pt x="182" y="56"/>
                    </a:lnTo>
                    <a:lnTo>
                      <a:pt x="176" y="56"/>
                    </a:lnTo>
                    <a:lnTo>
                      <a:pt x="176" y="56"/>
                    </a:lnTo>
                    <a:lnTo>
                      <a:pt x="176" y="56"/>
                    </a:lnTo>
                    <a:lnTo>
                      <a:pt x="176" y="56"/>
                    </a:lnTo>
                    <a:lnTo>
                      <a:pt x="176" y="56"/>
                    </a:lnTo>
                    <a:lnTo>
                      <a:pt x="170" y="56"/>
                    </a:lnTo>
                    <a:lnTo>
                      <a:pt x="170" y="56"/>
                    </a:lnTo>
                    <a:lnTo>
                      <a:pt x="170" y="56"/>
                    </a:lnTo>
                    <a:lnTo>
                      <a:pt x="170" y="63"/>
                    </a:lnTo>
                    <a:lnTo>
                      <a:pt x="170" y="63"/>
                    </a:lnTo>
                    <a:lnTo>
                      <a:pt x="170" y="63"/>
                    </a:lnTo>
                    <a:lnTo>
                      <a:pt x="170" y="63"/>
                    </a:lnTo>
                    <a:lnTo>
                      <a:pt x="170" y="63"/>
                    </a:lnTo>
                    <a:lnTo>
                      <a:pt x="170" y="63"/>
                    </a:lnTo>
                    <a:lnTo>
                      <a:pt x="170" y="63"/>
                    </a:lnTo>
                    <a:lnTo>
                      <a:pt x="170" y="63"/>
                    </a:lnTo>
                    <a:lnTo>
                      <a:pt x="170" y="63"/>
                    </a:lnTo>
                    <a:lnTo>
                      <a:pt x="170" y="63"/>
                    </a:lnTo>
                    <a:lnTo>
                      <a:pt x="170" y="63"/>
                    </a:lnTo>
                    <a:lnTo>
                      <a:pt x="170" y="63"/>
                    </a:lnTo>
                    <a:lnTo>
                      <a:pt x="170" y="63"/>
                    </a:lnTo>
                    <a:lnTo>
                      <a:pt x="170" y="63"/>
                    </a:lnTo>
                    <a:lnTo>
                      <a:pt x="170" y="63"/>
                    </a:lnTo>
                    <a:lnTo>
                      <a:pt x="170" y="63"/>
                    </a:lnTo>
                    <a:lnTo>
                      <a:pt x="170" y="63"/>
                    </a:lnTo>
                    <a:lnTo>
                      <a:pt x="163" y="63"/>
                    </a:lnTo>
                    <a:lnTo>
                      <a:pt x="163" y="63"/>
                    </a:lnTo>
                    <a:lnTo>
                      <a:pt x="170" y="69"/>
                    </a:lnTo>
                    <a:lnTo>
                      <a:pt x="170" y="69"/>
                    </a:lnTo>
                    <a:lnTo>
                      <a:pt x="170" y="69"/>
                    </a:lnTo>
                    <a:lnTo>
                      <a:pt x="170" y="69"/>
                    </a:lnTo>
                    <a:lnTo>
                      <a:pt x="170" y="69"/>
                    </a:lnTo>
                    <a:lnTo>
                      <a:pt x="170" y="69"/>
                    </a:lnTo>
                    <a:lnTo>
                      <a:pt x="170" y="69"/>
                    </a:lnTo>
                    <a:lnTo>
                      <a:pt x="170" y="69"/>
                    </a:lnTo>
                    <a:lnTo>
                      <a:pt x="170" y="69"/>
                    </a:lnTo>
                    <a:lnTo>
                      <a:pt x="170" y="69"/>
                    </a:lnTo>
                    <a:lnTo>
                      <a:pt x="170" y="69"/>
                    </a:lnTo>
                    <a:lnTo>
                      <a:pt x="170" y="69"/>
                    </a:lnTo>
                    <a:lnTo>
                      <a:pt x="170" y="69"/>
                    </a:lnTo>
                    <a:lnTo>
                      <a:pt x="170" y="69"/>
                    </a:lnTo>
                    <a:lnTo>
                      <a:pt x="170" y="75"/>
                    </a:lnTo>
                    <a:lnTo>
                      <a:pt x="170" y="75"/>
                    </a:lnTo>
                    <a:lnTo>
                      <a:pt x="170" y="75"/>
                    </a:lnTo>
                    <a:lnTo>
                      <a:pt x="170" y="75"/>
                    </a:lnTo>
                    <a:lnTo>
                      <a:pt x="163" y="75"/>
                    </a:lnTo>
                    <a:lnTo>
                      <a:pt x="163" y="75"/>
                    </a:lnTo>
                    <a:lnTo>
                      <a:pt x="163" y="75"/>
                    </a:lnTo>
                    <a:lnTo>
                      <a:pt x="163" y="75"/>
                    </a:lnTo>
                    <a:lnTo>
                      <a:pt x="163" y="75"/>
                    </a:lnTo>
                    <a:lnTo>
                      <a:pt x="163" y="75"/>
                    </a:lnTo>
                    <a:lnTo>
                      <a:pt x="163" y="75"/>
                    </a:lnTo>
                    <a:lnTo>
                      <a:pt x="163" y="75"/>
                    </a:lnTo>
                    <a:lnTo>
                      <a:pt x="163" y="75"/>
                    </a:lnTo>
                    <a:lnTo>
                      <a:pt x="163" y="75"/>
                    </a:lnTo>
                    <a:lnTo>
                      <a:pt x="163" y="75"/>
                    </a:lnTo>
                    <a:lnTo>
                      <a:pt x="163" y="75"/>
                    </a:lnTo>
                    <a:lnTo>
                      <a:pt x="170" y="75"/>
                    </a:lnTo>
                    <a:lnTo>
                      <a:pt x="170" y="75"/>
                    </a:lnTo>
                    <a:lnTo>
                      <a:pt x="170" y="75"/>
                    </a:lnTo>
                    <a:lnTo>
                      <a:pt x="170" y="81"/>
                    </a:lnTo>
                    <a:lnTo>
                      <a:pt x="170" y="81"/>
                    </a:lnTo>
                    <a:lnTo>
                      <a:pt x="170" y="81"/>
                    </a:lnTo>
                    <a:lnTo>
                      <a:pt x="170" y="81"/>
                    </a:lnTo>
                    <a:lnTo>
                      <a:pt x="170" y="81"/>
                    </a:lnTo>
                    <a:lnTo>
                      <a:pt x="170" y="81"/>
                    </a:lnTo>
                    <a:lnTo>
                      <a:pt x="170" y="81"/>
                    </a:lnTo>
                    <a:lnTo>
                      <a:pt x="170" y="81"/>
                    </a:lnTo>
                    <a:lnTo>
                      <a:pt x="163" y="81"/>
                    </a:lnTo>
                    <a:lnTo>
                      <a:pt x="163" y="81"/>
                    </a:lnTo>
                    <a:lnTo>
                      <a:pt x="163" y="81"/>
                    </a:lnTo>
                    <a:lnTo>
                      <a:pt x="163" y="81"/>
                    </a:lnTo>
                    <a:lnTo>
                      <a:pt x="163" y="81"/>
                    </a:lnTo>
                    <a:lnTo>
                      <a:pt x="163" y="81"/>
                    </a:lnTo>
                    <a:lnTo>
                      <a:pt x="163" y="81"/>
                    </a:lnTo>
                    <a:lnTo>
                      <a:pt x="163" y="81"/>
                    </a:lnTo>
                    <a:lnTo>
                      <a:pt x="163" y="81"/>
                    </a:lnTo>
                    <a:lnTo>
                      <a:pt x="163" y="81"/>
                    </a:lnTo>
                    <a:lnTo>
                      <a:pt x="163" y="81"/>
                    </a:lnTo>
                    <a:lnTo>
                      <a:pt x="163" y="81"/>
                    </a:lnTo>
                    <a:lnTo>
                      <a:pt x="163" y="81"/>
                    </a:lnTo>
                    <a:lnTo>
                      <a:pt x="163" y="81"/>
                    </a:lnTo>
                    <a:lnTo>
                      <a:pt x="163" y="81"/>
                    </a:lnTo>
                    <a:lnTo>
                      <a:pt x="163" y="81"/>
                    </a:lnTo>
                    <a:lnTo>
                      <a:pt x="163" y="81"/>
                    </a:lnTo>
                    <a:lnTo>
                      <a:pt x="163" y="81"/>
                    </a:lnTo>
                    <a:lnTo>
                      <a:pt x="163" y="88"/>
                    </a:lnTo>
                    <a:lnTo>
                      <a:pt x="157" y="88"/>
                    </a:lnTo>
                    <a:lnTo>
                      <a:pt x="157" y="88"/>
                    </a:lnTo>
                    <a:lnTo>
                      <a:pt x="157" y="88"/>
                    </a:lnTo>
                    <a:lnTo>
                      <a:pt x="157" y="88"/>
                    </a:lnTo>
                    <a:lnTo>
                      <a:pt x="157" y="88"/>
                    </a:lnTo>
                    <a:lnTo>
                      <a:pt x="157" y="88"/>
                    </a:lnTo>
                    <a:lnTo>
                      <a:pt x="157" y="88"/>
                    </a:lnTo>
                    <a:lnTo>
                      <a:pt x="157" y="88"/>
                    </a:lnTo>
                    <a:lnTo>
                      <a:pt x="157" y="88"/>
                    </a:lnTo>
                    <a:lnTo>
                      <a:pt x="157" y="88"/>
                    </a:lnTo>
                    <a:lnTo>
                      <a:pt x="157" y="88"/>
                    </a:lnTo>
                    <a:lnTo>
                      <a:pt x="157" y="88"/>
                    </a:lnTo>
                    <a:lnTo>
                      <a:pt x="145" y="81"/>
                    </a:lnTo>
                    <a:lnTo>
                      <a:pt x="145" y="81"/>
                    </a:lnTo>
                    <a:lnTo>
                      <a:pt x="138" y="94"/>
                    </a:lnTo>
                    <a:lnTo>
                      <a:pt x="38" y="144"/>
                    </a:lnTo>
                    <a:lnTo>
                      <a:pt x="0" y="119"/>
                    </a:lnTo>
                    <a:lnTo>
                      <a:pt x="19" y="94"/>
                    </a:lnTo>
                    <a:lnTo>
                      <a:pt x="25" y="94"/>
                    </a:lnTo>
                    <a:lnTo>
                      <a:pt x="50" y="56"/>
                    </a:lnTo>
                    <a:lnTo>
                      <a:pt x="75" y="37"/>
                    </a:lnTo>
                    <a:lnTo>
                      <a:pt x="75" y="37"/>
                    </a:lnTo>
                    <a:lnTo>
                      <a:pt x="107" y="25"/>
                    </a:lnTo>
                    <a:lnTo>
                      <a:pt x="107" y="25"/>
                    </a:lnTo>
                    <a:lnTo>
                      <a:pt x="107" y="25"/>
                    </a:lnTo>
                    <a:lnTo>
                      <a:pt x="107" y="25"/>
                    </a:lnTo>
                    <a:lnTo>
                      <a:pt x="107" y="25"/>
                    </a:lnTo>
                    <a:lnTo>
                      <a:pt x="107" y="25"/>
                    </a:lnTo>
                    <a:lnTo>
                      <a:pt x="113" y="25"/>
                    </a:lnTo>
                    <a:lnTo>
                      <a:pt x="113" y="25"/>
                    </a:lnTo>
                    <a:lnTo>
                      <a:pt x="113" y="25"/>
                    </a:lnTo>
                    <a:lnTo>
                      <a:pt x="113" y="25"/>
                    </a:lnTo>
                    <a:lnTo>
                      <a:pt x="113" y="25"/>
                    </a:lnTo>
                    <a:lnTo>
                      <a:pt x="113" y="25"/>
                    </a:lnTo>
                    <a:lnTo>
                      <a:pt x="113" y="19"/>
                    </a:lnTo>
                    <a:lnTo>
                      <a:pt x="113" y="19"/>
                    </a:lnTo>
                    <a:lnTo>
                      <a:pt x="113" y="19"/>
                    </a:lnTo>
                    <a:lnTo>
                      <a:pt x="113" y="19"/>
                    </a:lnTo>
                    <a:lnTo>
                      <a:pt x="113" y="19"/>
                    </a:lnTo>
                    <a:lnTo>
                      <a:pt x="113" y="19"/>
                    </a:lnTo>
                    <a:lnTo>
                      <a:pt x="113" y="19"/>
                    </a:lnTo>
                    <a:lnTo>
                      <a:pt x="113" y="19"/>
                    </a:lnTo>
                    <a:lnTo>
                      <a:pt x="113" y="19"/>
                    </a:lnTo>
                    <a:lnTo>
                      <a:pt x="113" y="19"/>
                    </a:lnTo>
                    <a:lnTo>
                      <a:pt x="113" y="19"/>
                    </a:lnTo>
                    <a:lnTo>
                      <a:pt x="113" y="12"/>
                    </a:lnTo>
                    <a:lnTo>
                      <a:pt x="113" y="12"/>
                    </a:lnTo>
                    <a:lnTo>
                      <a:pt x="113" y="12"/>
                    </a:lnTo>
                    <a:lnTo>
                      <a:pt x="113" y="12"/>
                    </a:lnTo>
                    <a:lnTo>
                      <a:pt x="113" y="19"/>
                    </a:lnTo>
                    <a:lnTo>
                      <a:pt x="113" y="19"/>
                    </a:lnTo>
                    <a:lnTo>
                      <a:pt x="113" y="19"/>
                    </a:lnTo>
                    <a:lnTo>
                      <a:pt x="113" y="19"/>
                    </a:lnTo>
                    <a:lnTo>
                      <a:pt x="113" y="19"/>
                    </a:lnTo>
                    <a:lnTo>
                      <a:pt x="113" y="19"/>
                    </a:lnTo>
                    <a:lnTo>
                      <a:pt x="113" y="19"/>
                    </a:lnTo>
                    <a:lnTo>
                      <a:pt x="119" y="19"/>
                    </a:lnTo>
                    <a:lnTo>
                      <a:pt x="119" y="19"/>
                    </a:lnTo>
                    <a:lnTo>
                      <a:pt x="113" y="19"/>
                    </a:lnTo>
                    <a:lnTo>
                      <a:pt x="113" y="19"/>
                    </a:lnTo>
                    <a:lnTo>
                      <a:pt x="113" y="19"/>
                    </a:lnTo>
                    <a:lnTo>
                      <a:pt x="113" y="19"/>
                    </a:lnTo>
                    <a:lnTo>
                      <a:pt x="113" y="19"/>
                    </a:lnTo>
                    <a:lnTo>
                      <a:pt x="113" y="19"/>
                    </a:lnTo>
                    <a:lnTo>
                      <a:pt x="119" y="19"/>
                    </a:lnTo>
                    <a:lnTo>
                      <a:pt x="119" y="19"/>
                    </a:lnTo>
                    <a:lnTo>
                      <a:pt x="119" y="19"/>
                    </a:lnTo>
                    <a:lnTo>
                      <a:pt x="119" y="19"/>
                    </a:lnTo>
                    <a:lnTo>
                      <a:pt x="119" y="19"/>
                    </a:lnTo>
                    <a:lnTo>
                      <a:pt x="119" y="19"/>
                    </a:lnTo>
                    <a:lnTo>
                      <a:pt x="119" y="19"/>
                    </a:lnTo>
                    <a:lnTo>
                      <a:pt x="119" y="19"/>
                    </a:lnTo>
                    <a:lnTo>
                      <a:pt x="119" y="19"/>
                    </a:lnTo>
                    <a:lnTo>
                      <a:pt x="119" y="19"/>
                    </a:lnTo>
                    <a:lnTo>
                      <a:pt x="119" y="19"/>
                    </a:lnTo>
                    <a:lnTo>
                      <a:pt x="119" y="19"/>
                    </a:lnTo>
                    <a:lnTo>
                      <a:pt x="119" y="19"/>
                    </a:lnTo>
                    <a:lnTo>
                      <a:pt x="119" y="19"/>
                    </a:lnTo>
                    <a:lnTo>
                      <a:pt x="119" y="19"/>
                    </a:lnTo>
                    <a:lnTo>
                      <a:pt x="119" y="19"/>
                    </a:lnTo>
                    <a:lnTo>
                      <a:pt x="119" y="19"/>
                    </a:lnTo>
                    <a:lnTo>
                      <a:pt x="119" y="19"/>
                    </a:lnTo>
                    <a:lnTo>
                      <a:pt x="119" y="19"/>
                    </a:lnTo>
                    <a:lnTo>
                      <a:pt x="119" y="19"/>
                    </a:lnTo>
                    <a:lnTo>
                      <a:pt x="119" y="19"/>
                    </a:lnTo>
                    <a:lnTo>
                      <a:pt x="119" y="19"/>
                    </a:lnTo>
                    <a:lnTo>
                      <a:pt x="119" y="19"/>
                    </a:lnTo>
                    <a:lnTo>
                      <a:pt x="119" y="19"/>
                    </a:lnTo>
                    <a:lnTo>
                      <a:pt x="119" y="19"/>
                    </a:lnTo>
                    <a:lnTo>
                      <a:pt x="119" y="19"/>
                    </a:lnTo>
                    <a:lnTo>
                      <a:pt x="119" y="19"/>
                    </a:lnTo>
                    <a:lnTo>
                      <a:pt x="119" y="19"/>
                    </a:lnTo>
                    <a:lnTo>
                      <a:pt x="119" y="19"/>
                    </a:lnTo>
                    <a:lnTo>
                      <a:pt x="119" y="19"/>
                    </a:lnTo>
                    <a:lnTo>
                      <a:pt x="119" y="12"/>
                    </a:lnTo>
                    <a:lnTo>
                      <a:pt x="119" y="12"/>
                    </a:lnTo>
                    <a:lnTo>
                      <a:pt x="119" y="12"/>
                    </a:lnTo>
                    <a:lnTo>
                      <a:pt x="119" y="12"/>
                    </a:lnTo>
                    <a:lnTo>
                      <a:pt x="119" y="12"/>
                    </a:lnTo>
                    <a:lnTo>
                      <a:pt x="119" y="12"/>
                    </a:lnTo>
                    <a:lnTo>
                      <a:pt x="119" y="12"/>
                    </a:lnTo>
                    <a:lnTo>
                      <a:pt x="119" y="12"/>
                    </a:lnTo>
                    <a:lnTo>
                      <a:pt x="119" y="12"/>
                    </a:lnTo>
                    <a:lnTo>
                      <a:pt x="119" y="12"/>
                    </a:lnTo>
                    <a:lnTo>
                      <a:pt x="119" y="12"/>
                    </a:lnTo>
                    <a:lnTo>
                      <a:pt x="119" y="12"/>
                    </a:lnTo>
                    <a:lnTo>
                      <a:pt x="119" y="12"/>
                    </a:lnTo>
                    <a:lnTo>
                      <a:pt x="119" y="12"/>
                    </a:lnTo>
                    <a:lnTo>
                      <a:pt x="119" y="12"/>
                    </a:lnTo>
                    <a:lnTo>
                      <a:pt x="119" y="12"/>
                    </a:lnTo>
                    <a:lnTo>
                      <a:pt x="119" y="19"/>
                    </a:lnTo>
                    <a:lnTo>
                      <a:pt x="126" y="12"/>
                    </a:lnTo>
                    <a:lnTo>
                      <a:pt x="126" y="12"/>
                    </a:lnTo>
                    <a:lnTo>
                      <a:pt x="126" y="12"/>
                    </a:lnTo>
                    <a:lnTo>
                      <a:pt x="126" y="12"/>
                    </a:lnTo>
                    <a:lnTo>
                      <a:pt x="126" y="12"/>
                    </a:lnTo>
                    <a:lnTo>
                      <a:pt x="126" y="12"/>
                    </a:lnTo>
                    <a:lnTo>
                      <a:pt x="119" y="12"/>
                    </a:lnTo>
                    <a:lnTo>
                      <a:pt x="119" y="12"/>
                    </a:lnTo>
                    <a:lnTo>
                      <a:pt x="119" y="12"/>
                    </a:lnTo>
                    <a:lnTo>
                      <a:pt x="119" y="12"/>
                    </a:lnTo>
                    <a:lnTo>
                      <a:pt x="119" y="12"/>
                    </a:lnTo>
                    <a:lnTo>
                      <a:pt x="119" y="12"/>
                    </a:lnTo>
                    <a:lnTo>
                      <a:pt x="119" y="12"/>
                    </a:lnTo>
                    <a:lnTo>
                      <a:pt x="119" y="12"/>
                    </a:lnTo>
                    <a:lnTo>
                      <a:pt x="126" y="12"/>
                    </a:lnTo>
                    <a:lnTo>
                      <a:pt x="126" y="12"/>
                    </a:lnTo>
                    <a:lnTo>
                      <a:pt x="126" y="12"/>
                    </a:lnTo>
                    <a:lnTo>
                      <a:pt x="126" y="12"/>
                    </a:lnTo>
                    <a:lnTo>
                      <a:pt x="126" y="12"/>
                    </a:lnTo>
                    <a:lnTo>
                      <a:pt x="126" y="12"/>
                    </a:lnTo>
                    <a:lnTo>
                      <a:pt x="126" y="12"/>
                    </a:lnTo>
                    <a:lnTo>
                      <a:pt x="126" y="12"/>
                    </a:lnTo>
                    <a:lnTo>
                      <a:pt x="126" y="12"/>
                    </a:lnTo>
                    <a:lnTo>
                      <a:pt x="126" y="12"/>
                    </a:lnTo>
                    <a:lnTo>
                      <a:pt x="126" y="12"/>
                    </a:lnTo>
                    <a:lnTo>
                      <a:pt x="126" y="12"/>
                    </a:lnTo>
                    <a:lnTo>
                      <a:pt x="126" y="12"/>
                    </a:lnTo>
                    <a:lnTo>
                      <a:pt x="126" y="12"/>
                    </a:lnTo>
                    <a:lnTo>
                      <a:pt x="126" y="12"/>
                    </a:lnTo>
                    <a:lnTo>
                      <a:pt x="126" y="12"/>
                    </a:lnTo>
                    <a:lnTo>
                      <a:pt x="132" y="12"/>
                    </a:lnTo>
                    <a:lnTo>
                      <a:pt x="132" y="12"/>
                    </a:lnTo>
                    <a:lnTo>
                      <a:pt x="132" y="12"/>
                    </a:lnTo>
                    <a:lnTo>
                      <a:pt x="132" y="12"/>
                    </a:lnTo>
                    <a:lnTo>
                      <a:pt x="132" y="12"/>
                    </a:lnTo>
                    <a:lnTo>
                      <a:pt x="132" y="12"/>
                    </a:lnTo>
                    <a:lnTo>
                      <a:pt x="132" y="12"/>
                    </a:lnTo>
                    <a:lnTo>
                      <a:pt x="132" y="12"/>
                    </a:lnTo>
                    <a:lnTo>
                      <a:pt x="132" y="12"/>
                    </a:lnTo>
                    <a:lnTo>
                      <a:pt x="132" y="12"/>
                    </a:lnTo>
                    <a:lnTo>
                      <a:pt x="132" y="12"/>
                    </a:lnTo>
                    <a:lnTo>
                      <a:pt x="132" y="12"/>
                    </a:lnTo>
                    <a:lnTo>
                      <a:pt x="132" y="12"/>
                    </a:lnTo>
                    <a:lnTo>
                      <a:pt x="132" y="12"/>
                    </a:lnTo>
                    <a:lnTo>
                      <a:pt x="132" y="6"/>
                    </a:lnTo>
                    <a:lnTo>
                      <a:pt x="132" y="6"/>
                    </a:lnTo>
                    <a:lnTo>
                      <a:pt x="132" y="6"/>
                    </a:lnTo>
                    <a:lnTo>
                      <a:pt x="132" y="6"/>
                    </a:lnTo>
                    <a:lnTo>
                      <a:pt x="132" y="6"/>
                    </a:lnTo>
                    <a:lnTo>
                      <a:pt x="132" y="6"/>
                    </a:lnTo>
                    <a:lnTo>
                      <a:pt x="132" y="6"/>
                    </a:lnTo>
                    <a:lnTo>
                      <a:pt x="132" y="6"/>
                    </a:lnTo>
                    <a:lnTo>
                      <a:pt x="132" y="12"/>
                    </a:lnTo>
                    <a:lnTo>
                      <a:pt x="132" y="12"/>
                    </a:lnTo>
                    <a:lnTo>
                      <a:pt x="132" y="12"/>
                    </a:lnTo>
                    <a:lnTo>
                      <a:pt x="138" y="12"/>
                    </a:lnTo>
                    <a:lnTo>
                      <a:pt x="138" y="12"/>
                    </a:lnTo>
                    <a:lnTo>
                      <a:pt x="138" y="12"/>
                    </a:lnTo>
                    <a:lnTo>
                      <a:pt x="138" y="12"/>
                    </a:lnTo>
                    <a:lnTo>
                      <a:pt x="138" y="12"/>
                    </a:lnTo>
                    <a:lnTo>
                      <a:pt x="138" y="12"/>
                    </a:lnTo>
                    <a:lnTo>
                      <a:pt x="138" y="12"/>
                    </a:lnTo>
                    <a:lnTo>
                      <a:pt x="138" y="12"/>
                    </a:lnTo>
                    <a:lnTo>
                      <a:pt x="138" y="12"/>
                    </a:lnTo>
                    <a:lnTo>
                      <a:pt x="138" y="12"/>
                    </a:lnTo>
                    <a:lnTo>
                      <a:pt x="138" y="12"/>
                    </a:lnTo>
                    <a:lnTo>
                      <a:pt x="138" y="12"/>
                    </a:lnTo>
                    <a:lnTo>
                      <a:pt x="138" y="12"/>
                    </a:lnTo>
                    <a:lnTo>
                      <a:pt x="138" y="12"/>
                    </a:lnTo>
                    <a:lnTo>
                      <a:pt x="138" y="12"/>
                    </a:lnTo>
                    <a:lnTo>
                      <a:pt x="138" y="12"/>
                    </a:lnTo>
                    <a:lnTo>
                      <a:pt x="138" y="12"/>
                    </a:lnTo>
                    <a:lnTo>
                      <a:pt x="138" y="12"/>
                    </a:lnTo>
                    <a:lnTo>
                      <a:pt x="138" y="12"/>
                    </a:lnTo>
                    <a:lnTo>
                      <a:pt x="138" y="12"/>
                    </a:lnTo>
                    <a:lnTo>
                      <a:pt x="138" y="12"/>
                    </a:lnTo>
                    <a:lnTo>
                      <a:pt x="138" y="12"/>
                    </a:lnTo>
                    <a:lnTo>
                      <a:pt x="138" y="12"/>
                    </a:lnTo>
                    <a:lnTo>
                      <a:pt x="138" y="12"/>
                    </a:lnTo>
                    <a:lnTo>
                      <a:pt x="138" y="12"/>
                    </a:lnTo>
                    <a:lnTo>
                      <a:pt x="145" y="12"/>
                    </a:lnTo>
                    <a:lnTo>
                      <a:pt x="145" y="12"/>
                    </a:lnTo>
                    <a:lnTo>
                      <a:pt x="145" y="12"/>
                    </a:lnTo>
                    <a:lnTo>
                      <a:pt x="145" y="12"/>
                    </a:lnTo>
                    <a:lnTo>
                      <a:pt x="145" y="12"/>
                    </a:lnTo>
                    <a:lnTo>
                      <a:pt x="145" y="12"/>
                    </a:lnTo>
                    <a:lnTo>
                      <a:pt x="145" y="12"/>
                    </a:lnTo>
                    <a:lnTo>
                      <a:pt x="145" y="12"/>
                    </a:lnTo>
                    <a:lnTo>
                      <a:pt x="145" y="12"/>
                    </a:lnTo>
                    <a:lnTo>
                      <a:pt x="145" y="12"/>
                    </a:lnTo>
                    <a:lnTo>
                      <a:pt x="145" y="12"/>
                    </a:lnTo>
                    <a:lnTo>
                      <a:pt x="145" y="12"/>
                    </a:lnTo>
                    <a:lnTo>
                      <a:pt x="145" y="12"/>
                    </a:lnTo>
                    <a:lnTo>
                      <a:pt x="151" y="12"/>
                    </a:lnTo>
                    <a:lnTo>
                      <a:pt x="163" y="12"/>
                    </a:lnTo>
                    <a:lnTo>
                      <a:pt x="170" y="6"/>
                    </a:lnTo>
                    <a:lnTo>
                      <a:pt x="170" y="6"/>
                    </a:lnTo>
                    <a:lnTo>
                      <a:pt x="176" y="6"/>
                    </a:lnTo>
                    <a:lnTo>
                      <a:pt x="176" y="6"/>
                    </a:lnTo>
                    <a:lnTo>
                      <a:pt x="176" y="6"/>
                    </a:lnTo>
                    <a:lnTo>
                      <a:pt x="176" y="6"/>
                    </a:lnTo>
                    <a:lnTo>
                      <a:pt x="176" y="6"/>
                    </a:lnTo>
                    <a:lnTo>
                      <a:pt x="176" y="6"/>
                    </a:lnTo>
                    <a:lnTo>
                      <a:pt x="176" y="6"/>
                    </a:lnTo>
                    <a:lnTo>
                      <a:pt x="176" y="6"/>
                    </a:lnTo>
                    <a:lnTo>
                      <a:pt x="176" y="6"/>
                    </a:lnTo>
                    <a:lnTo>
                      <a:pt x="176" y="6"/>
                    </a:lnTo>
                    <a:lnTo>
                      <a:pt x="182" y="6"/>
                    </a:lnTo>
                    <a:lnTo>
                      <a:pt x="182" y="6"/>
                    </a:lnTo>
                    <a:lnTo>
                      <a:pt x="182" y="6"/>
                    </a:lnTo>
                    <a:lnTo>
                      <a:pt x="182" y="6"/>
                    </a:lnTo>
                    <a:lnTo>
                      <a:pt x="182" y="6"/>
                    </a:lnTo>
                    <a:lnTo>
                      <a:pt x="182" y="6"/>
                    </a:lnTo>
                    <a:lnTo>
                      <a:pt x="182" y="6"/>
                    </a:lnTo>
                    <a:lnTo>
                      <a:pt x="182" y="6"/>
                    </a:lnTo>
                    <a:lnTo>
                      <a:pt x="182" y="6"/>
                    </a:lnTo>
                    <a:lnTo>
                      <a:pt x="182" y="6"/>
                    </a:lnTo>
                    <a:lnTo>
                      <a:pt x="182" y="6"/>
                    </a:lnTo>
                    <a:lnTo>
                      <a:pt x="182" y="6"/>
                    </a:lnTo>
                    <a:lnTo>
                      <a:pt x="182" y="6"/>
                    </a:lnTo>
                    <a:lnTo>
                      <a:pt x="182" y="6"/>
                    </a:lnTo>
                    <a:lnTo>
                      <a:pt x="182" y="6"/>
                    </a:lnTo>
                    <a:lnTo>
                      <a:pt x="182" y="12"/>
                    </a:lnTo>
                    <a:lnTo>
                      <a:pt x="182" y="12"/>
                    </a:lnTo>
                    <a:lnTo>
                      <a:pt x="182" y="12"/>
                    </a:lnTo>
                    <a:lnTo>
                      <a:pt x="182" y="12"/>
                    </a:lnTo>
                    <a:lnTo>
                      <a:pt x="189" y="12"/>
                    </a:lnTo>
                    <a:lnTo>
                      <a:pt x="189" y="12"/>
                    </a:lnTo>
                    <a:lnTo>
                      <a:pt x="189" y="12"/>
                    </a:lnTo>
                    <a:lnTo>
                      <a:pt x="189" y="12"/>
                    </a:lnTo>
                    <a:lnTo>
                      <a:pt x="189" y="6"/>
                    </a:lnTo>
                    <a:lnTo>
                      <a:pt x="189" y="6"/>
                    </a:lnTo>
                    <a:lnTo>
                      <a:pt x="189" y="6"/>
                    </a:lnTo>
                    <a:lnTo>
                      <a:pt x="189" y="6"/>
                    </a:lnTo>
                    <a:lnTo>
                      <a:pt x="189" y="6"/>
                    </a:lnTo>
                    <a:lnTo>
                      <a:pt x="189" y="6"/>
                    </a:lnTo>
                    <a:lnTo>
                      <a:pt x="189" y="6"/>
                    </a:lnTo>
                    <a:close/>
                  </a:path>
                </a:pathLst>
              </a:custGeom>
              <a:solidFill>
                <a:srgbClr val="E7E1CD"/>
              </a:solidFill>
              <a:ln w="0">
                <a:solidFill>
                  <a:srgbClr val="000000"/>
                </a:solidFill>
                <a:prstDash val="solid"/>
                <a:round/>
                <a:headEnd/>
                <a:tailEnd/>
              </a:ln>
            </p:spPr>
            <p:txBody>
              <a:bodyPr/>
              <a:lstStyle/>
              <a:p>
                <a:endParaRPr lang="en-US" dirty="0"/>
              </a:p>
            </p:txBody>
          </p:sp>
          <p:sp>
            <p:nvSpPr>
              <p:cNvPr id="82453" name="Freeform 14869"/>
              <p:cNvSpPr>
                <a:spLocks/>
              </p:cNvSpPr>
              <p:nvPr/>
            </p:nvSpPr>
            <p:spPr bwMode="auto">
              <a:xfrm>
                <a:off x="1214" y="601"/>
                <a:ext cx="31" cy="44"/>
              </a:xfrm>
              <a:custGeom>
                <a:avLst/>
                <a:gdLst/>
                <a:ahLst/>
                <a:cxnLst>
                  <a:cxn ang="0">
                    <a:pos x="19" y="6"/>
                  </a:cxn>
                  <a:cxn ang="0">
                    <a:pos x="25" y="12"/>
                  </a:cxn>
                  <a:cxn ang="0">
                    <a:pos x="25" y="19"/>
                  </a:cxn>
                  <a:cxn ang="0">
                    <a:pos x="25" y="19"/>
                  </a:cxn>
                  <a:cxn ang="0">
                    <a:pos x="25" y="19"/>
                  </a:cxn>
                  <a:cxn ang="0">
                    <a:pos x="31" y="25"/>
                  </a:cxn>
                  <a:cxn ang="0">
                    <a:pos x="12" y="44"/>
                  </a:cxn>
                  <a:cxn ang="0">
                    <a:pos x="12" y="37"/>
                  </a:cxn>
                  <a:cxn ang="0">
                    <a:pos x="12" y="37"/>
                  </a:cxn>
                  <a:cxn ang="0">
                    <a:pos x="12" y="37"/>
                  </a:cxn>
                  <a:cxn ang="0">
                    <a:pos x="12" y="31"/>
                  </a:cxn>
                  <a:cxn ang="0">
                    <a:pos x="12" y="31"/>
                  </a:cxn>
                  <a:cxn ang="0">
                    <a:pos x="19" y="31"/>
                  </a:cxn>
                  <a:cxn ang="0">
                    <a:pos x="12" y="31"/>
                  </a:cxn>
                  <a:cxn ang="0">
                    <a:pos x="12" y="31"/>
                  </a:cxn>
                  <a:cxn ang="0">
                    <a:pos x="12" y="25"/>
                  </a:cxn>
                  <a:cxn ang="0">
                    <a:pos x="12" y="31"/>
                  </a:cxn>
                  <a:cxn ang="0">
                    <a:pos x="12" y="31"/>
                  </a:cxn>
                  <a:cxn ang="0">
                    <a:pos x="12" y="31"/>
                  </a:cxn>
                  <a:cxn ang="0">
                    <a:pos x="12" y="31"/>
                  </a:cxn>
                  <a:cxn ang="0">
                    <a:pos x="12" y="31"/>
                  </a:cxn>
                  <a:cxn ang="0">
                    <a:pos x="6" y="25"/>
                  </a:cxn>
                  <a:cxn ang="0">
                    <a:pos x="6" y="25"/>
                  </a:cxn>
                  <a:cxn ang="0">
                    <a:pos x="6" y="25"/>
                  </a:cxn>
                  <a:cxn ang="0">
                    <a:pos x="6" y="25"/>
                  </a:cxn>
                  <a:cxn ang="0">
                    <a:pos x="12" y="25"/>
                  </a:cxn>
                  <a:cxn ang="0">
                    <a:pos x="12" y="25"/>
                  </a:cxn>
                  <a:cxn ang="0">
                    <a:pos x="12" y="25"/>
                  </a:cxn>
                  <a:cxn ang="0">
                    <a:pos x="12" y="25"/>
                  </a:cxn>
                  <a:cxn ang="0">
                    <a:pos x="12" y="25"/>
                  </a:cxn>
                  <a:cxn ang="0">
                    <a:pos x="6" y="25"/>
                  </a:cxn>
                  <a:cxn ang="0">
                    <a:pos x="6" y="25"/>
                  </a:cxn>
                  <a:cxn ang="0">
                    <a:pos x="6" y="25"/>
                  </a:cxn>
                  <a:cxn ang="0">
                    <a:pos x="6" y="19"/>
                  </a:cxn>
                  <a:cxn ang="0">
                    <a:pos x="6" y="19"/>
                  </a:cxn>
                  <a:cxn ang="0">
                    <a:pos x="6" y="19"/>
                  </a:cxn>
                  <a:cxn ang="0">
                    <a:pos x="6" y="19"/>
                  </a:cxn>
                  <a:cxn ang="0">
                    <a:pos x="6" y="19"/>
                  </a:cxn>
                  <a:cxn ang="0">
                    <a:pos x="6" y="19"/>
                  </a:cxn>
                  <a:cxn ang="0">
                    <a:pos x="0" y="19"/>
                  </a:cxn>
                  <a:cxn ang="0">
                    <a:pos x="0" y="19"/>
                  </a:cxn>
                  <a:cxn ang="0">
                    <a:pos x="0" y="12"/>
                  </a:cxn>
                  <a:cxn ang="0">
                    <a:pos x="0" y="12"/>
                  </a:cxn>
                  <a:cxn ang="0">
                    <a:pos x="0" y="12"/>
                  </a:cxn>
                  <a:cxn ang="0">
                    <a:pos x="0" y="12"/>
                  </a:cxn>
                  <a:cxn ang="0">
                    <a:pos x="0" y="12"/>
                  </a:cxn>
                  <a:cxn ang="0">
                    <a:pos x="0" y="12"/>
                  </a:cxn>
                  <a:cxn ang="0">
                    <a:pos x="0" y="12"/>
                  </a:cxn>
                  <a:cxn ang="0">
                    <a:pos x="0" y="6"/>
                  </a:cxn>
                </a:cxnLst>
                <a:rect l="0" t="0" r="r" b="b"/>
                <a:pathLst>
                  <a:path w="31" h="44">
                    <a:moveTo>
                      <a:pt x="19" y="0"/>
                    </a:moveTo>
                    <a:lnTo>
                      <a:pt x="19" y="6"/>
                    </a:lnTo>
                    <a:lnTo>
                      <a:pt x="19" y="6"/>
                    </a:lnTo>
                    <a:lnTo>
                      <a:pt x="25" y="12"/>
                    </a:lnTo>
                    <a:lnTo>
                      <a:pt x="25" y="12"/>
                    </a:lnTo>
                    <a:lnTo>
                      <a:pt x="25" y="19"/>
                    </a:lnTo>
                    <a:lnTo>
                      <a:pt x="25" y="19"/>
                    </a:lnTo>
                    <a:lnTo>
                      <a:pt x="25" y="19"/>
                    </a:lnTo>
                    <a:lnTo>
                      <a:pt x="25" y="19"/>
                    </a:lnTo>
                    <a:lnTo>
                      <a:pt x="25" y="19"/>
                    </a:lnTo>
                    <a:lnTo>
                      <a:pt x="25" y="19"/>
                    </a:lnTo>
                    <a:lnTo>
                      <a:pt x="31" y="25"/>
                    </a:lnTo>
                    <a:lnTo>
                      <a:pt x="31" y="31"/>
                    </a:lnTo>
                    <a:lnTo>
                      <a:pt x="12" y="44"/>
                    </a:lnTo>
                    <a:lnTo>
                      <a:pt x="12" y="37"/>
                    </a:lnTo>
                    <a:lnTo>
                      <a:pt x="12" y="37"/>
                    </a:lnTo>
                    <a:lnTo>
                      <a:pt x="12" y="37"/>
                    </a:lnTo>
                    <a:lnTo>
                      <a:pt x="12" y="37"/>
                    </a:lnTo>
                    <a:lnTo>
                      <a:pt x="12" y="37"/>
                    </a:lnTo>
                    <a:lnTo>
                      <a:pt x="12" y="37"/>
                    </a:lnTo>
                    <a:lnTo>
                      <a:pt x="12" y="31"/>
                    </a:lnTo>
                    <a:lnTo>
                      <a:pt x="12" y="31"/>
                    </a:lnTo>
                    <a:lnTo>
                      <a:pt x="12" y="31"/>
                    </a:lnTo>
                    <a:lnTo>
                      <a:pt x="12" y="31"/>
                    </a:lnTo>
                    <a:lnTo>
                      <a:pt x="19" y="31"/>
                    </a:lnTo>
                    <a:lnTo>
                      <a:pt x="19" y="31"/>
                    </a:lnTo>
                    <a:lnTo>
                      <a:pt x="19" y="31"/>
                    </a:lnTo>
                    <a:lnTo>
                      <a:pt x="12" y="31"/>
                    </a:lnTo>
                    <a:lnTo>
                      <a:pt x="12" y="31"/>
                    </a:lnTo>
                    <a:lnTo>
                      <a:pt x="12" y="31"/>
                    </a:lnTo>
                    <a:lnTo>
                      <a:pt x="12" y="25"/>
                    </a:lnTo>
                    <a:lnTo>
                      <a:pt x="12" y="25"/>
                    </a:lnTo>
                    <a:lnTo>
                      <a:pt x="12" y="25"/>
                    </a:lnTo>
                    <a:lnTo>
                      <a:pt x="12" y="31"/>
                    </a:lnTo>
                    <a:lnTo>
                      <a:pt x="12" y="31"/>
                    </a:lnTo>
                    <a:lnTo>
                      <a:pt x="12" y="31"/>
                    </a:lnTo>
                    <a:lnTo>
                      <a:pt x="12" y="31"/>
                    </a:lnTo>
                    <a:lnTo>
                      <a:pt x="12" y="31"/>
                    </a:lnTo>
                    <a:lnTo>
                      <a:pt x="12" y="31"/>
                    </a:lnTo>
                    <a:lnTo>
                      <a:pt x="12" y="31"/>
                    </a:lnTo>
                    <a:lnTo>
                      <a:pt x="12" y="31"/>
                    </a:lnTo>
                    <a:lnTo>
                      <a:pt x="12" y="31"/>
                    </a:lnTo>
                    <a:lnTo>
                      <a:pt x="12" y="31"/>
                    </a:lnTo>
                    <a:lnTo>
                      <a:pt x="6" y="25"/>
                    </a:lnTo>
                    <a:lnTo>
                      <a:pt x="6" y="25"/>
                    </a:lnTo>
                    <a:lnTo>
                      <a:pt x="6" y="25"/>
                    </a:lnTo>
                    <a:lnTo>
                      <a:pt x="6" y="25"/>
                    </a:lnTo>
                    <a:lnTo>
                      <a:pt x="6" y="25"/>
                    </a:lnTo>
                    <a:lnTo>
                      <a:pt x="6" y="25"/>
                    </a:lnTo>
                    <a:lnTo>
                      <a:pt x="6" y="25"/>
                    </a:lnTo>
                    <a:lnTo>
                      <a:pt x="6" y="25"/>
                    </a:lnTo>
                    <a:lnTo>
                      <a:pt x="12" y="25"/>
                    </a:lnTo>
                    <a:lnTo>
                      <a:pt x="12" y="25"/>
                    </a:lnTo>
                    <a:lnTo>
                      <a:pt x="12" y="25"/>
                    </a:lnTo>
                    <a:lnTo>
                      <a:pt x="12" y="25"/>
                    </a:lnTo>
                    <a:lnTo>
                      <a:pt x="12" y="25"/>
                    </a:lnTo>
                    <a:lnTo>
                      <a:pt x="12" y="25"/>
                    </a:lnTo>
                    <a:lnTo>
                      <a:pt x="12" y="25"/>
                    </a:lnTo>
                    <a:lnTo>
                      <a:pt x="12" y="25"/>
                    </a:lnTo>
                    <a:lnTo>
                      <a:pt x="12" y="25"/>
                    </a:lnTo>
                    <a:lnTo>
                      <a:pt x="12" y="25"/>
                    </a:lnTo>
                    <a:lnTo>
                      <a:pt x="6" y="25"/>
                    </a:lnTo>
                    <a:lnTo>
                      <a:pt x="6" y="25"/>
                    </a:lnTo>
                    <a:lnTo>
                      <a:pt x="6" y="25"/>
                    </a:lnTo>
                    <a:lnTo>
                      <a:pt x="6" y="25"/>
                    </a:lnTo>
                    <a:lnTo>
                      <a:pt x="6" y="25"/>
                    </a:lnTo>
                    <a:lnTo>
                      <a:pt x="6" y="19"/>
                    </a:lnTo>
                    <a:lnTo>
                      <a:pt x="6" y="19"/>
                    </a:lnTo>
                    <a:lnTo>
                      <a:pt x="6" y="19"/>
                    </a:lnTo>
                    <a:lnTo>
                      <a:pt x="6" y="19"/>
                    </a:lnTo>
                    <a:lnTo>
                      <a:pt x="6" y="19"/>
                    </a:lnTo>
                    <a:lnTo>
                      <a:pt x="6" y="19"/>
                    </a:lnTo>
                    <a:lnTo>
                      <a:pt x="6" y="19"/>
                    </a:lnTo>
                    <a:lnTo>
                      <a:pt x="6" y="19"/>
                    </a:lnTo>
                    <a:lnTo>
                      <a:pt x="6" y="19"/>
                    </a:lnTo>
                    <a:lnTo>
                      <a:pt x="6" y="19"/>
                    </a:lnTo>
                    <a:lnTo>
                      <a:pt x="6" y="19"/>
                    </a:lnTo>
                    <a:lnTo>
                      <a:pt x="6" y="19"/>
                    </a:lnTo>
                    <a:lnTo>
                      <a:pt x="0" y="19"/>
                    </a:lnTo>
                    <a:lnTo>
                      <a:pt x="0" y="19"/>
                    </a:lnTo>
                    <a:lnTo>
                      <a:pt x="6" y="19"/>
                    </a:lnTo>
                    <a:lnTo>
                      <a:pt x="0" y="19"/>
                    </a:lnTo>
                    <a:lnTo>
                      <a:pt x="0" y="12"/>
                    </a:lnTo>
                    <a:lnTo>
                      <a:pt x="0" y="12"/>
                    </a:lnTo>
                    <a:lnTo>
                      <a:pt x="0" y="12"/>
                    </a:lnTo>
                    <a:lnTo>
                      <a:pt x="0" y="12"/>
                    </a:lnTo>
                    <a:lnTo>
                      <a:pt x="0" y="12"/>
                    </a:lnTo>
                    <a:lnTo>
                      <a:pt x="0" y="12"/>
                    </a:lnTo>
                    <a:lnTo>
                      <a:pt x="0" y="12"/>
                    </a:lnTo>
                    <a:lnTo>
                      <a:pt x="0" y="12"/>
                    </a:lnTo>
                    <a:lnTo>
                      <a:pt x="0" y="12"/>
                    </a:lnTo>
                    <a:lnTo>
                      <a:pt x="0" y="12"/>
                    </a:lnTo>
                    <a:lnTo>
                      <a:pt x="0" y="12"/>
                    </a:lnTo>
                    <a:lnTo>
                      <a:pt x="0" y="12"/>
                    </a:lnTo>
                    <a:lnTo>
                      <a:pt x="0" y="12"/>
                    </a:lnTo>
                    <a:lnTo>
                      <a:pt x="0" y="12"/>
                    </a:lnTo>
                    <a:lnTo>
                      <a:pt x="0" y="6"/>
                    </a:lnTo>
                    <a:lnTo>
                      <a:pt x="0" y="6"/>
                    </a:lnTo>
                    <a:lnTo>
                      <a:pt x="19"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454" name="Freeform 14870"/>
              <p:cNvSpPr>
                <a:spLocks/>
              </p:cNvSpPr>
              <p:nvPr/>
            </p:nvSpPr>
            <p:spPr bwMode="auto">
              <a:xfrm>
                <a:off x="1214" y="613"/>
                <a:ext cx="1" cy="1"/>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455" name="Freeform 14871"/>
              <p:cNvSpPr>
                <a:spLocks/>
              </p:cNvSpPr>
              <p:nvPr/>
            </p:nvSpPr>
            <p:spPr bwMode="auto">
              <a:xfrm>
                <a:off x="1214" y="613"/>
                <a:ext cx="1" cy="7"/>
              </a:xfrm>
              <a:custGeom>
                <a:avLst/>
                <a:gdLst/>
                <a:ahLst/>
                <a:cxnLst>
                  <a:cxn ang="0">
                    <a:pos x="0" y="7"/>
                  </a:cxn>
                  <a:cxn ang="0">
                    <a:pos x="0" y="7"/>
                  </a:cxn>
                  <a:cxn ang="0">
                    <a:pos x="0" y="7"/>
                  </a:cxn>
                  <a:cxn ang="0">
                    <a:pos x="0" y="7"/>
                  </a:cxn>
                  <a:cxn ang="0">
                    <a:pos x="0" y="0"/>
                  </a:cxn>
                  <a:cxn ang="0">
                    <a:pos x="0" y="0"/>
                  </a:cxn>
                  <a:cxn ang="0">
                    <a:pos x="0" y="0"/>
                  </a:cxn>
                  <a:cxn ang="0">
                    <a:pos x="0" y="0"/>
                  </a:cxn>
                  <a:cxn ang="0">
                    <a:pos x="0" y="7"/>
                  </a:cxn>
                  <a:cxn ang="0">
                    <a:pos x="0" y="7"/>
                  </a:cxn>
                  <a:cxn ang="0">
                    <a:pos x="0" y="7"/>
                  </a:cxn>
                  <a:cxn ang="0">
                    <a:pos x="0" y="7"/>
                  </a:cxn>
                  <a:cxn ang="0">
                    <a:pos x="0" y="7"/>
                  </a:cxn>
                </a:cxnLst>
                <a:rect l="0" t="0" r="r" b="b"/>
                <a:pathLst>
                  <a:path h="7">
                    <a:moveTo>
                      <a:pt x="0" y="7"/>
                    </a:moveTo>
                    <a:lnTo>
                      <a:pt x="0" y="7"/>
                    </a:lnTo>
                    <a:lnTo>
                      <a:pt x="0" y="7"/>
                    </a:lnTo>
                    <a:lnTo>
                      <a:pt x="0" y="7"/>
                    </a:lnTo>
                    <a:lnTo>
                      <a:pt x="0" y="0"/>
                    </a:lnTo>
                    <a:lnTo>
                      <a:pt x="0" y="0"/>
                    </a:lnTo>
                    <a:lnTo>
                      <a:pt x="0" y="0"/>
                    </a:lnTo>
                    <a:lnTo>
                      <a:pt x="0" y="0"/>
                    </a:lnTo>
                    <a:lnTo>
                      <a:pt x="0" y="7"/>
                    </a:lnTo>
                    <a:lnTo>
                      <a:pt x="0" y="7"/>
                    </a:lnTo>
                    <a:lnTo>
                      <a:pt x="0" y="7"/>
                    </a:lnTo>
                    <a:lnTo>
                      <a:pt x="0" y="7"/>
                    </a:lnTo>
                    <a:lnTo>
                      <a:pt x="0" y="7"/>
                    </a:lnTo>
                    <a:close/>
                  </a:path>
                </a:pathLst>
              </a:custGeom>
              <a:solidFill>
                <a:srgbClr val="E7E1CD"/>
              </a:solidFill>
              <a:ln w="0">
                <a:solidFill>
                  <a:srgbClr val="000000"/>
                </a:solidFill>
                <a:prstDash val="solid"/>
                <a:round/>
                <a:headEnd/>
                <a:tailEnd/>
              </a:ln>
            </p:spPr>
            <p:txBody>
              <a:bodyPr/>
              <a:lstStyle/>
              <a:p>
                <a:endParaRPr lang="en-US" dirty="0"/>
              </a:p>
            </p:txBody>
          </p:sp>
          <p:sp>
            <p:nvSpPr>
              <p:cNvPr id="82456" name="Freeform 14872"/>
              <p:cNvSpPr>
                <a:spLocks/>
              </p:cNvSpPr>
              <p:nvPr/>
            </p:nvSpPr>
            <p:spPr bwMode="auto">
              <a:xfrm>
                <a:off x="1226" y="632"/>
                <a:ext cx="44" cy="82"/>
              </a:xfrm>
              <a:custGeom>
                <a:avLst/>
                <a:gdLst/>
                <a:ahLst/>
                <a:cxnLst>
                  <a:cxn ang="0">
                    <a:pos x="19" y="0"/>
                  </a:cxn>
                  <a:cxn ang="0">
                    <a:pos x="26" y="13"/>
                  </a:cxn>
                  <a:cxn ang="0">
                    <a:pos x="26" y="19"/>
                  </a:cxn>
                  <a:cxn ang="0">
                    <a:pos x="38" y="38"/>
                  </a:cxn>
                  <a:cxn ang="0">
                    <a:pos x="44" y="57"/>
                  </a:cxn>
                  <a:cxn ang="0">
                    <a:pos x="44" y="69"/>
                  </a:cxn>
                  <a:cxn ang="0">
                    <a:pos x="38" y="69"/>
                  </a:cxn>
                  <a:cxn ang="0">
                    <a:pos x="32" y="76"/>
                  </a:cxn>
                  <a:cxn ang="0">
                    <a:pos x="26" y="82"/>
                  </a:cxn>
                  <a:cxn ang="0">
                    <a:pos x="26" y="69"/>
                  </a:cxn>
                  <a:cxn ang="0">
                    <a:pos x="26" y="63"/>
                  </a:cxn>
                  <a:cxn ang="0">
                    <a:pos x="19" y="57"/>
                  </a:cxn>
                  <a:cxn ang="0">
                    <a:pos x="19" y="57"/>
                  </a:cxn>
                  <a:cxn ang="0">
                    <a:pos x="26" y="57"/>
                  </a:cxn>
                  <a:cxn ang="0">
                    <a:pos x="26" y="57"/>
                  </a:cxn>
                  <a:cxn ang="0">
                    <a:pos x="26" y="50"/>
                  </a:cxn>
                  <a:cxn ang="0">
                    <a:pos x="26" y="50"/>
                  </a:cxn>
                  <a:cxn ang="0">
                    <a:pos x="26" y="50"/>
                  </a:cxn>
                  <a:cxn ang="0">
                    <a:pos x="26" y="50"/>
                  </a:cxn>
                  <a:cxn ang="0">
                    <a:pos x="19" y="50"/>
                  </a:cxn>
                  <a:cxn ang="0">
                    <a:pos x="19" y="50"/>
                  </a:cxn>
                  <a:cxn ang="0">
                    <a:pos x="19" y="50"/>
                  </a:cxn>
                  <a:cxn ang="0">
                    <a:pos x="19" y="44"/>
                  </a:cxn>
                  <a:cxn ang="0">
                    <a:pos x="19" y="38"/>
                  </a:cxn>
                  <a:cxn ang="0">
                    <a:pos x="26" y="38"/>
                  </a:cxn>
                  <a:cxn ang="0">
                    <a:pos x="26" y="38"/>
                  </a:cxn>
                  <a:cxn ang="0">
                    <a:pos x="26" y="32"/>
                  </a:cxn>
                  <a:cxn ang="0">
                    <a:pos x="19" y="32"/>
                  </a:cxn>
                  <a:cxn ang="0">
                    <a:pos x="19" y="25"/>
                  </a:cxn>
                  <a:cxn ang="0">
                    <a:pos x="13" y="19"/>
                  </a:cxn>
                  <a:cxn ang="0">
                    <a:pos x="13" y="19"/>
                  </a:cxn>
                  <a:cxn ang="0">
                    <a:pos x="13" y="25"/>
                  </a:cxn>
                  <a:cxn ang="0">
                    <a:pos x="19" y="25"/>
                  </a:cxn>
                  <a:cxn ang="0">
                    <a:pos x="19" y="32"/>
                  </a:cxn>
                  <a:cxn ang="0">
                    <a:pos x="19" y="38"/>
                  </a:cxn>
                  <a:cxn ang="0">
                    <a:pos x="19" y="38"/>
                  </a:cxn>
                  <a:cxn ang="0">
                    <a:pos x="13" y="44"/>
                  </a:cxn>
                  <a:cxn ang="0">
                    <a:pos x="13" y="44"/>
                  </a:cxn>
                  <a:cxn ang="0">
                    <a:pos x="13" y="44"/>
                  </a:cxn>
                  <a:cxn ang="0">
                    <a:pos x="13" y="44"/>
                  </a:cxn>
                  <a:cxn ang="0">
                    <a:pos x="7" y="38"/>
                  </a:cxn>
                  <a:cxn ang="0">
                    <a:pos x="0" y="32"/>
                  </a:cxn>
                  <a:cxn ang="0">
                    <a:pos x="0" y="25"/>
                  </a:cxn>
                  <a:cxn ang="0">
                    <a:pos x="0" y="25"/>
                  </a:cxn>
                  <a:cxn ang="0">
                    <a:pos x="0" y="19"/>
                  </a:cxn>
                  <a:cxn ang="0">
                    <a:pos x="7" y="19"/>
                  </a:cxn>
                  <a:cxn ang="0">
                    <a:pos x="7" y="19"/>
                  </a:cxn>
                  <a:cxn ang="0">
                    <a:pos x="7" y="19"/>
                  </a:cxn>
                  <a:cxn ang="0">
                    <a:pos x="7" y="19"/>
                  </a:cxn>
                  <a:cxn ang="0">
                    <a:pos x="0" y="19"/>
                  </a:cxn>
                  <a:cxn ang="0">
                    <a:pos x="7" y="13"/>
                  </a:cxn>
                  <a:cxn ang="0">
                    <a:pos x="19" y="0"/>
                  </a:cxn>
                </a:cxnLst>
                <a:rect l="0" t="0" r="r" b="b"/>
                <a:pathLst>
                  <a:path w="44" h="82">
                    <a:moveTo>
                      <a:pt x="19" y="0"/>
                    </a:moveTo>
                    <a:lnTo>
                      <a:pt x="19" y="0"/>
                    </a:lnTo>
                    <a:lnTo>
                      <a:pt x="19" y="0"/>
                    </a:lnTo>
                    <a:lnTo>
                      <a:pt x="19" y="0"/>
                    </a:lnTo>
                    <a:lnTo>
                      <a:pt x="19" y="6"/>
                    </a:lnTo>
                    <a:lnTo>
                      <a:pt x="19" y="6"/>
                    </a:lnTo>
                    <a:lnTo>
                      <a:pt x="26" y="13"/>
                    </a:lnTo>
                    <a:lnTo>
                      <a:pt x="26" y="13"/>
                    </a:lnTo>
                    <a:lnTo>
                      <a:pt x="26" y="13"/>
                    </a:lnTo>
                    <a:lnTo>
                      <a:pt x="26" y="19"/>
                    </a:lnTo>
                    <a:lnTo>
                      <a:pt x="26" y="19"/>
                    </a:lnTo>
                    <a:lnTo>
                      <a:pt x="26" y="19"/>
                    </a:lnTo>
                    <a:lnTo>
                      <a:pt x="32" y="25"/>
                    </a:lnTo>
                    <a:lnTo>
                      <a:pt x="32" y="32"/>
                    </a:lnTo>
                    <a:lnTo>
                      <a:pt x="32" y="32"/>
                    </a:lnTo>
                    <a:lnTo>
                      <a:pt x="38" y="38"/>
                    </a:lnTo>
                    <a:lnTo>
                      <a:pt x="38" y="44"/>
                    </a:lnTo>
                    <a:lnTo>
                      <a:pt x="38" y="50"/>
                    </a:lnTo>
                    <a:lnTo>
                      <a:pt x="38" y="50"/>
                    </a:lnTo>
                    <a:lnTo>
                      <a:pt x="44" y="57"/>
                    </a:lnTo>
                    <a:lnTo>
                      <a:pt x="44" y="57"/>
                    </a:lnTo>
                    <a:lnTo>
                      <a:pt x="44" y="63"/>
                    </a:lnTo>
                    <a:lnTo>
                      <a:pt x="44" y="63"/>
                    </a:lnTo>
                    <a:lnTo>
                      <a:pt x="44" y="69"/>
                    </a:lnTo>
                    <a:lnTo>
                      <a:pt x="44" y="69"/>
                    </a:lnTo>
                    <a:lnTo>
                      <a:pt x="44" y="69"/>
                    </a:lnTo>
                    <a:lnTo>
                      <a:pt x="38" y="69"/>
                    </a:lnTo>
                    <a:lnTo>
                      <a:pt x="38" y="69"/>
                    </a:lnTo>
                    <a:lnTo>
                      <a:pt x="38" y="69"/>
                    </a:lnTo>
                    <a:lnTo>
                      <a:pt x="32" y="76"/>
                    </a:lnTo>
                    <a:lnTo>
                      <a:pt x="32" y="76"/>
                    </a:lnTo>
                    <a:lnTo>
                      <a:pt x="32" y="76"/>
                    </a:lnTo>
                    <a:lnTo>
                      <a:pt x="32" y="82"/>
                    </a:lnTo>
                    <a:lnTo>
                      <a:pt x="32" y="82"/>
                    </a:lnTo>
                    <a:lnTo>
                      <a:pt x="32" y="82"/>
                    </a:lnTo>
                    <a:lnTo>
                      <a:pt x="26" y="82"/>
                    </a:lnTo>
                    <a:lnTo>
                      <a:pt x="26" y="76"/>
                    </a:lnTo>
                    <a:lnTo>
                      <a:pt x="26" y="76"/>
                    </a:lnTo>
                    <a:lnTo>
                      <a:pt x="26" y="76"/>
                    </a:lnTo>
                    <a:lnTo>
                      <a:pt x="26" y="69"/>
                    </a:lnTo>
                    <a:lnTo>
                      <a:pt x="26" y="69"/>
                    </a:lnTo>
                    <a:lnTo>
                      <a:pt x="26" y="69"/>
                    </a:lnTo>
                    <a:lnTo>
                      <a:pt x="26" y="69"/>
                    </a:lnTo>
                    <a:lnTo>
                      <a:pt x="26" y="63"/>
                    </a:lnTo>
                    <a:lnTo>
                      <a:pt x="26" y="63"/>
                    </a:lnTo>
                    <a:lnTo>
                      <a:pt x="26" y="57"/>
                    </a:lnTo>
                    <a:lnTo>
                      <a:pt x="19" y="57"/>
                    </a:lnTo>
                    <a:lnTo>
                      <a:pt x="19" y="57"/>
                    </a:lnTo>
                    <a:lnTo>
                      <a:pt x="19" y="57"/>
                    </a:lnTo>
                    <a:lnTo>
                      <a:pt x="19" y="57"/>
                    </a:lnTo>
                    <a:lnTo>
                      <a:pt x="19" y="57"/>
                    </a:lnTo>
                    <a:lnTo>
                      <a:pt x="19" y="57"/>
                    </a:lnTo>
                    <a:lnTo>
                      <a:pt x="19" y="57"/>
                    </a:lnTo>
                    <a:lnTo>
                      <a:pt x="19" y="57"/>
                    </a:lnTo>
                    <a:lnTo>
                      <a:pt x="26" y="57"/>
                    </a:lnTo>
                    <a:lnTo>
                      <a:pt x="26" y="57"/>
                    </a:lnTo>
                    <a:lnTo>
                      <a:pt x="26" y="57"/>
                    </a:lnTo>
                    <a:lnTo>
                      <a:pt x="26" y="57"/>
                    </a:lnTo>
                    <a:lnTo>
                      <a:pt x="26" y="57"/>
                    </a:lnTo>
                    <a:lnTo>
                      <a:pt x="26" y="57"/>
                    </a:lnTo>
                    <a:lnTo>
                      <a:pt x="26" y="57"/>
                    </a:lnTo>
                    <a:lnTo>
                      <a:pt x="26" y="50"/>
                    </a:lnTo>
                    <a:lnTo>
                      <a:pt x="26" y="50"/>
                    </a:lnTo>
                    <a:lnTo>
                      <a:pt x="26" y="50"/>
                    </a:lnTo>
                    <a:lnTo>
                      <a:pt x="26" y="50"/>
                    </a:lnTo>
                    <a:lnTo>
                      <a:pt x="26" y="50"/>
                    </a:lnTo>
                    <a:lnTo>
                      <a:pt x="26" y="50"/>
                    </a:lnTo>
                    <a:lnTo>
                      <a:pt x="26" y="50"/>
                    </a:lnTo>
                    <a:lnTo>
                      <a:pt x="26" y="50"/>
                    </a:lnTo>
                    <a:lnTo>
                      <a:pt x="32" y="50"/>
                    </a:lnTo>
                    <a:lnTo>
                      <a:pt x="32" y="50"/>
                    </a:lnTo>
                    <a:lnTo>
                      <a:pt x="26" y="50"/>
                    </a:lnTo>
                    <a:lnTo>
                      <a:pt x="26" y="50"/>
                    </a:lnTo>
                    <a:lnTo>
                      <a:pt x="26" y="50"/>
                    </a:lnTo>
                    <a:lnTo>
                      <a:pt x="26" y="50"/>
                    </a:lnTo>
                    <a:lnTo>
                      <a:pt x="26" y="50"/>
                    </a:lnTo>
                    <a:lnTo>
                      <a:pt x="26" y="50"/>
                    </a:lnTo>
                    <a:lnTo>
                      <a:pt x="26" y="50"/>
                    </a:lnTo>
                    <a:lnTo>
                      <a:pt x="19" y="50"/>
                    </a:lnTo>
                    <a:lnTo>
                      <a:pt x="19" y="50"/>
                    </a:lnTo>
                    <a:lnTo>
                      <a:pt x="19" y="50"/>
                    </a:lnTo>
                    <a:lnTo>
                      <a:pt x="19" y="50"/>
                    </a:lnTo>
                    <a:lnTo>
                      <a:pt x="19" y="50"/>
                    </a:lnTo>
                    <a:lnTo>
                      <a:pt x="19" y="50"/>
                    </a:lnTo>
                    <a:lnTo>
                      <a:pt x="19" y="50"/>
                    </a:lnTo>
                    <a:lnTo>
                      <a:pt x="19" y="50"/>
                    </a:lnTo>
                    <a:lnTo>
                      <a:pt x="19" y="50"/>
                    </a:lnTo>
                    <a:lnTo>
                      <a:pt x="19" y="50"/>
                    </a:lnTo>
                    <a:lnTo>
                      <a:pt x="19" y="44"/>
                    </a:lnTo>
                    <a:lnTo>
                      <a:pt x="19" y="44"/>
                    </a:lnTo>
                    <a:lnTo>
                      <a:pt x="19" y="44"/>
                    </a:lnTo>
                    <a:lnTo>
                      <a:pt x="19" y="44"/>
                    </a:lnTo>
                    <a:lnTo>
                      <a:pt x="19" y="44"/>
                    </a:lnTo>
                    <a:lnTo>
                      <a:pt x="19" y="44"/>
                    </a:lnTo>
                    <a:lnTo>
                      <a:pt x="19" y="38"/>
                    </a:lnTo>
                    <a:lnTo>
                      <a:pt x="19" y="38"/>
                    </a:lnTo>
                    <a:lnTo>
                      <a:pt x="19" y="38"/>
                    </a:lnTo>
                    <a:lnTo>
                      <a:pt x="19" y="38"/>
                    </a:lnTo>
                    <a:lnTo>
                      <a:pt x="19" y="38"/>
                    </a:lnTo>
                    <a:lnTo>
                      <a:pt x="26" y="38"/>
                    </a:lnTo>
                    <a:lnTo>
                      <a:pt x="26" y="38"/>
                    </a:lnTo>
                    <a:lnTo>
                      <a:pt x="26" y="38"/>
                    </a:lnTo>
                    <a:lnTo>
                      <a:pt x="26" y="38"/>
                    </a:lnTo>
                    <a:lnTo>
                      <a:pt x="26" y="38"/>
                    </a:lnTo>
                    <a:lnTo>
                      <a:pt x="26" y="38"/>
                    </a:lnTo>
                    <a:lnTo>
                      <a:pt x="26" y="38"/>
                    </a:lnTo>
                    <a:lnTo>
                      <a:pt x="26" y="38"/>
                    </a:lnTo>
                    <a:lnTo>
                      <a:pt x="26" y="32"/>
                    </a:lnTo>
                    <a:lnTo>
                      <a:pt x="26" y="32"/>
                    </a:lnTo>
                    <a:lnTo>
                      <a:pt x="26" y="32"/>
                    </a:lnTo>
                    <a:lnTo>
                      <a:pt x="26" y="32"/>
                    </a:lnTo>
                    <a:lnTo>
                      <a:pt x="19" y="32"/>
                    </a:lnTo>
                    <a:lnTo>
                      <a:pt x="19" y="32"/>
                    </a:lnTo>
                    <a:lnTo>
                      <a:pt x="19" y="25"/>
                    </a:lnTo>
                    <a:lnTo>
                      <a:pt x="19" y="25"/>
                    </a:lnTo>
                    <a:lnTo>
                      <a:pt x="19" y="25"/>
                    </a:lnTo>
                    <a:lnTo>
                      <a:pt x="19" y="25"/>
                    </a:lnTo>
                    <a:lnTo>
                      <a:pt x="13" y="25"/>
                    </a:lnTo>
                    <a:lnTo>
                      <a:pt x="13" y="25"/>
                    </a:lnTo>
                    <a:lnTo>
                      <a:pt x="13" y="19"/>
                    </a:lnTo>
                    <a:lnTo>
                      <a:pt x="13" y="19"/>
                    </a:lnTo>
                    <a:lnTo>
                      <a:pt x="13" y="19"/>
                    </a:lnTo>
                    <a:lnTo>
                      <a:pt x="13" y="19"/>
                    </a:lnTo>
                    <a:lnTo>
                      <a:pt x="13" y="19"/>
                    </a:lnTo>
                    <a:lnTo>
                      <a:pt x="13" y="25"/>
                    </a:lnTo>
                    <a:lnTo>
                      <a:pt x="13" y="25"/>
                    </a:lnTo>
                    <a:lnTo>
                      <a:pt x="13" y="25"/>
                    </a:lnTo>
                    <a:lnTo>
                      <a:pt x="13" y="25"/>
                    </a:lnTo>
                    <a:lnTo>
                      <a:pt x="13" y="25"/>
                    </a:lnTo>
                    <a:lnTo>
                      <a:pt x="13" y="25"/>
                    </a:lnTo>
                    <a:lnTo>
                      <a:pt x="19" y="25"/>
                    </a:lnTo>
                    <a:lnTo>
                      <a:pt x="19" y="25"/>
                    </a:lnTo>
                    <a:lnTo>
                      <a:pt x="19" y="32"/>
                    </a:lnTo>
                    <a:lnTo>
                      <a:pt x="19" y="32"/>
                    </a:lnTo>
                    <a:lnTo>
                      <a:pt x="19" y="32"/>
                    </a:lnTo>
                    <a:lnTo>
                      <a:pt x="19" y="32"/>
                    </a:lnTo>
                    <a:lnTo>
                      <a:pt x="19" y="32"/>
                    </a:lnTo>
                    <a:lnTo>
                      <a:pt x="19" y="38"/>
                    </a:lnTo>
                    <a:lnTo>
                      <a:pt x="19" y="38"/>
                    </a:lnTo>
                    <a:lnTo>
                      <a:pt x="19" y="38"/>
                    </a:lnTo>
                    <a:lnTo>
                      <a:pt x="19" y="38"/>
                    </a:lnTo>
                    <a:lnTo>
                      <a:pt x="19" y="38"/>
                    </a:lnTo>
                    <a:lnTo>
                      <a:pt x="19" y="38"/>
                    </a:lnTo>
                    <a:lnTo>
                      <a:pt x="19" y="38"/>
                    </a:lnTo>
                    <a:lnTo>
                      <a:pt x="13" y="38"/>
                    </a:lnTo>
                    <a:lnTo>
                      <a:pt x="13" y="38"/>
                    </a:lnTo>
                    <a:lnTo>
                      <a:pt x="13" y="38"/>
                    </a:lnTo>
                    <a:lnTo>
                      <a:pt x="13" y="44"/>
                    </a:lnTo>
                    <a:lnTo>
                      <a:pt x="13" y="44"/>
                    </a:lnTo>
                    <a:lnTo>
                      <a:pt x="13" y="44"/>
                    </a:lnTo>
                    <a:lnTo>
                      <a:pt x="13" y="44"/>
                    </a:lnTo>
                    <a:lnTo>
                      <a:pt x="13" y="44"/>
                    </a:lnTo>
                    <a:lnTo>
                      <a:pt x="13" y="44"/>
                    </a:lnTo>
                    <a:lnTo>
                      <a:pt x="13" y="44"/>
                    </a:lnTo>
                    <a:lnTo>
                      <a:pt x="13" y="44"/>
                    </a:lnTo>
                    <a:lnTo>
                      <a:pt x="13" y="44"/>
                    </a:lnTo>
                    <a:lnTo>
                      <a:pt x="13" y="44"/>
                    </a:lnTo>
                    <a:lnTo>
                      <a:pt x="13" y="44"/>
                    </a:lnTo>
                    <a:lnTo>
                      <a:pt x="13" y="44"/>
                    </a:lnTo>
                    <a:lnTo>
                      <a:pt x="13" y="44"/>
                    </a:lnTo>
                    <a:lnTo>
                      <a:pt x="13" y="38"/>
                    </a:lnTo>
                    <a:lnTo>
                      <a:pt x="7" y="38"/>
                    </a:lnTo>
                    <a:lnTo>
                      <a:pt x="7" y="38"/>
                    </a:lnTo>
                    <a:lnTo>
                      <a:pt x="7" y="38"/>
                    </a:lnTo>
                    <a:lnTo>
                      <a:pt x="7" y="38"/>
                    </a:lnTo>
                    <a:lnTo>
                      <a:pt x="7" y="32"/>
                    </a:lnTo>
                    <a:lnTo>
                      <a:pt x="0" y="32"/>
                    </a:lnTo>
                    <a:lnTo>
                      <a:pt x="0" y="32"/>
                    </a:lnTo>
                    <a:lnTo>
                      <a:pt x="0" y="32"/>
                    </a:lnTo>
                    <a:lnTo>
                      <a:pt x="0" y="32"/>
                    </a:lnTo>
                    <a:lnTo>
                      <a:pt x="0" y="25"/>
                    </a:lnTo>
                    <a:lnTo>
                      <a:pt x="0" y="25"/>
                    </a:lnTo>
                    <a:lnTo>
                      <a:pt x="0" y="25"/>
                    </a:lnTo>
                    <a:lnTo>
                      <a:pt x="0" y="25"/>
                    </a:lnTo>
                    <a:lnTo>
                      <a:pt x="0" y="25"/>
                    </a:lnTo>
                    <a:lnTo>
                      <a:pt x="0" y="25"/>
                    </a:lnTo>
                    <a:lnTo>
                      <a:pt x="0" y="25"/>
                    </a:lnTo>
                    <a:lnTo>
                      <a:pt x="0" y="19"/>
                    </a:lnTo>
                    <a:lnTo>
                      <a:pt x="0" y="19"/>
                    </a:lnTo>
                    <a:lnTo>
                      <a:pt x="0" y="19"/>
                    </a:lnTo>
                    <a:lnTo>
                      <a:pt x="7" y="25"/>
                    </a:lnTo>
                    <a:lnTo>
                      <a:pt x="7" y="25"/>
                    </a:lnTo>
                    <a:lnTo>
                      <a:pt x="7" y="19"/>
                    </a:lnTo>
                    <a:lnTo>
                      <a:pt x="7" y="19"/>
                    </a:lnTo>
                    <a:lnTo>
                      <a:pt x="7" y="19"/>
                    </a:lnTo>
                    <a:lnTo>
                      <a:pt x="7" y="19"/>
                    </a:lnTo>
                    <a:lnTo>
                      <a:pt x="7" y="19"/>
                    </a:lnTo>
                    <a:lnTo>
                      <a:pt x="7" y="19"/>
                    </a:lnTo>
                    <a:lnTo>
                      <a:pt x="7" y="19"/>
                    </a:lnTo>
                    <a:lnTo>
                      <a:pt x="7" y="19"/>
                    </a:lnTo>
                    <a:lnTo>
                      <a:pt x="7" y="19"/>
                    </a:lnTo>
                    <a:lnTo>
                      <a:pt x="7" y="19"/>
                    </a:lnTo>
                    <a:lnTo>
                      <a:pt x="7" y="19"/>
                    </a:lnTo>
                    <a:lnTo>
                      <a:pt x="7" y="19"/>
                    </a:lnTo>
                    <a:lnTo>
                      <a:pt x="7" y="19"/>
                    </a:lnTo>
                    <a:lnTo>
                      <a:pt x="7" y="19"/>
                    </a:lnTo>
                    <a:lnTo>
                      <a:pt x="0" y="19"/>
                    </a:lnTo>
                    <a:lnTo>
                      <a:pt x="0" y="19"/>
                    </a:lnTo>
                    <a:lnTo>
                      <a:pt x="0" y="19"/>
                    </a:lnTo>
                    <a:lnTo>
                      <a:pt x="0" y="19"/>
                    </a:lnTo>
                    <a:lnTo>
                      <a:pt x="0" y="19"/>
                    </a:lnTo>
                    <a:lnTo>
                      <a:pt x="0" y="13"/>
                    </a:lnTo>
                    <a:lnTo>
                      <a:pt x="7" y="13"/>
                    </a:lnTo>
                    <a:lnTo>
                      <a:pt x="7" y="13"/>
                    </a:lnTo>
                    <a:lnTo>
                      <a:pt x="7" y="13"/>
                    </a:lnTo>
                    <a:lnTo>
                      <a:pt x="0" y="13"/>
                    </a:lnTo>
                    <a:lnTo>
                      <a:pt x="0" y="13"/>
                    </a:lnTo>
                    <a:lnTo>
                      <a:pt x="19"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457" name="Freeform 14873"/>
              <p:cNvSpPr>
                <a:spLocks/>
              </p:cNvSpPr>
              <p:nvPr/>
            </p:nvSpPr>
            <p:spPr bwMode="auto">
              <a:xfrm>
                <a:off x="1208" y="638"/>
                <a:ext cx="1" cy="7"/>
              </a:xfrm>
              <a:custGeom>
                <a:avLst/>
                <a:gdLst/>
                <a:ahLst/>
                <a:cxnLst>
                  <a:cxn ang="0">
                    <a:pos x="0" y="7"/>
                  </a:cxn>
                  <a:cxn ang="0">
                    <a:pos x="0" y="7"/>
                  </a:cxn>
                  <a:cxn ang="0">
                    <a:pos x="0" y="7"/>
                  </a:cxn>
                  <a:cxn ang="0">
                    <a:pos x="0" y="7"/>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7"/>
                  </a:cxn>
                  <a:cxn ang="0">
                    <a:pos x="0" y="7"/>
                  </a:cxn>
                  <a:cxn ang="0">
                    <a:pos x="0" y="7"/>
                  </a:cxn>
                </a:cxnLst>
                <a:rect l="0" t="0" r="r" b="b"/>
                <a:pathLst>
                  <a:path h="7">
                    <a:moveTo>
                      <a:pt x="0" y="7"/>
                    </a:moveTo>
                    <a:lnTo>
                      <a:pt x="0" y="7"/>
                    </a:lnTo>
                    <a:lnTo>
                      <a:pt x="0" y="7"/>
                    </a:lnTo>
                    <a:lnTo>
                      <a:pt x="0" y="7"/>
                    </a:lnTo>
                    <a:lnTo>
                      <a:pt x="0" y="0"/>
                    </a:lnTo>
                    <a:lnTo>
                      <a:pt x="0" y="0"/>
                    </a:lnTo>
                    <a:lnTo>
                      <a:pt x="0" y="0"/>
                    </a:lnTo>
                    <a:lnTo>
                      <a:pt x="0" y="0"/>
                    </a:lnTo>
                    <a:lnTo>
                      <a:pt x="0" y="0"/>
                    </a:lnTo>
                    <a:lnTo>
                      <a:pt x="0" y="0"/>
                    </a:lnTo>
                    <a:lnTo>
                      <a:pt x="0" y="0"/>
                    </a:lnTo>
                    <a:lnTo>
                      <a:pt x="0" y="0"/>
                    </a:lnTo>
                    <a:lnTo>
                      <a:pt x="0" y="0"/>
                    </a:lnTo>
                    <a:lnTo>
                      <a:pt x="0" y="0"/>
                    </a:lnTo>
                    <a:lnTo>
                      <a:pt x="0" y="7"/>
                    </a:lnTo>
                    <a:lnTo>
                      <a:pt x="0" y="7"/>
                    </a:lnTo>
                    <a:lnTo>
                      <a:pt x="0" y="7"/>
                    </a:lnTo>
                    <a:close/>
                  </a:path>
                </a:pathLst>
              </a:custGeom>
              <a:solidFill>
                <a:srgbClr val="E7E1CD"/>
              </a:solidFill>
              <a:ln w="0">
                <a:solidFill>
                  <a:srgbClr val="000000"/>
                </a:solidFill>
                <a:prstDash val="solid"/>
                <a:round/>
                <a:headEnd/>
                <a:tailEnd/>
              </a:ln>
            </p:spPr>
            <p:txBody>
              <a:bodyPr/>
              <a:lstStyle/>
              <a:p>
                <a:endParaRPr lang="en-US" dirty="0"/>
              </a:p>
            </p:txBody>
          </p:sp>
          <p:sp>
            <p:nvSpPr>
              <p:cNvPr id="82458" name="Freeform 14874"/>
              <p:cNvSpPr>
                <a:spLocks/>
              </p:cNvSpPr>
              <p:nvPr/>
            </p:nvSpPr>
            <p:spPr bwMode="auto">
              <a:xfrm>
                <a:off x="1208" y="638"/>
                <a:ext cx="1" cy="7"/>
              </a:xfrm>
              <a:custGeom>
                <a:avLst/>
                <a:gdLst/>
                <a:ahLst/>
                <a:cxnLst>
                  <a:cxn ang="0">
                    <a:pos x="0" y="7"/>
                  </a:cxn>
                  <a:cxn ang="0">
                    <a:pos x="0" y="7"/>
                  </a:cxn>
                  <a:cxn ang="0">
                    <a:pos x="0" y="7"/>
                  </a:cxn>
                  <a:cxn ang="0">
                    <a:pos x="0" y="7"/>
                  </a:cxn>
                  <a:cxn ang="0">
                    <a:pos x="0" y="0"/>
                  </a:cxn>
                  <a:cxn ang="0">
                    <a:pos x="0" y="7"/>
                  </a:cxn>
                  <a:cxn ang="0">
                    <a:pos x="0" y="7"/>
                  </a:cxn>
                  <a:cxn ang="0">
                    <a:pos x="0" y="7"/>
                  </a:cxn>
                  <a:cxn ang="0">
                    <a:pos x="0" y="7"/>
                  </a:cxn>
                </a:cxnLst>
                <a:rect l="0" t="0" r="r" b="b"/>
                <a:pathLst>
                  <a:path h="7">
                    <a:moveTo>
                      <a:pt x="0" y="7"/>
                    </a:moveTo>
                    <a:lnTo>
                      <a:pt x="0" y="7"/>
                    </a:lnTo>
                    <a:lnTo>
                      <a:pt x="0" y="7"/>
                    </a:lnTo>
                    <a:lnTo>
                      <a:pt x="0" y="7"/>
                    </a:lnTo>
                    <a:lnTo>
                      <a:pt x="0" y="0"/>
                    </a:lnTo>
                    <a:lnTo>
                      <a:pt x="0" y="7"/>
                    </a:lnTo>
                    <a:lnTo>
                      <a:pt x="0" y="7"/>
                    </a:lnTo>
                    <a:lnTo>
                      <a:pt x="0" y="7"/>
                    </a:lnTo>
                    <a:lnTo>
                      <a:pt x="0" y="7"/>
                    </a:lnTo>
                    <a:close/>
                  </a:path>
                </a:pathLst>
              </a:custGeom>
              <a:solidFill>
                <a:srgbClr val="E7E1CD"/>
              </a:solidFill>
              <a:ln w="0">
                <a:solidFill>
                  <a:srgbClr val="000000"/>
                </a:solidFill>
                <a:prstDash val="solid"/>
                <a:round/>
                <a:headEnd/>
                <a:tailEnd/>
              </a:ln>
            </p:spPr>
            <p:txBody>
              <a:bodyPr/>
              <a:lstStyle/>
              <a:p>
                <a:endParaRPr lang="en-US" dirty="0"/>
              </a:p>
            </p:txBody>
          </p:sp>
          <p:sp>
            <p:nvSpPr>
              <p:cNvPr id="82459" name="Freeform 14875"/>
              <p:cNvSpPr>
                <a:spLocks/>
              </p:cNvSpPr>
              <p:nvPr/>
            </p:nvSpPr>
            <p:spPr bwMode="auto">
              <a:xfrm>
                <a:off x="1176" y="645"/>
                <a:ext cx="25" cy="12"/>
              </a:xfrm>
              <a:custGeom>
                <a:avLst/>
                <a:gdLst/>
                <a:ahLst/>
                <a:cxnLst>
                  <a:cxn ang="0">
                    <a:pos x="25" y="12"/>
                  </a:cxn>
                  <a:cxn ang="0">
                    <a:pos x="25" y="12"/>
                  </a:cxn>
                  <a:cxn ang="0">
                    <a:pos x="25" y="12"/>
                  </a:cxn>
                  <a:cxn ang="0">
                    <a:pos x="25" y="12"/>
                  </a:cxn>
                  <a:cxn ang="0">
                    <a:pos x="25" y="12"/>
                  </a:cxn>
                  <a:cxn ang="0">
                    <a:pos x="19" y="12"/>
                  </a:cxn>
                  <a:cxn ang="0">
                    <a:pos x="19" y="12"/>
                  </a:cxn>
                  <a:cxn ang="0">
                    <a:pos x="19" y="12"/>
                  </a:cxn>
                  <a:cxn ang="0">
                    <a:pos x="19" y="12"/>
                  </a:cxn>
                  <a:cxn ang="0">
                    <a:pos x="19" y="6"/>
                  </a:cxn>
                  <a:cxn ang="0">
                    <a:pos x="19" y="6"/>
                  </a:cxn>
                  <a:cxn ang="0">
                    <a:pos x="19" y="6"/>
                  </a:cxn>
                  <a:cxn ang="0">
                    <a:pos x="13" y="6"/>
                  </a:cxn>
                  <a:cxn ang="0">
                    <a:pos x="13" y="6"/>
                  </a:cxn>
                  <a:cxn ang="0">
                    <a:pos x="13" y="6"/>
                  </a:cxn>
                  <a:cxn ang="0">
                    <a:pos x="13" y="6"/>
                  </a:cxn>
                  <a:cxn ang="0">
                    <a:pos x="13" y="6"/>
                  </a:cxn>
                  <a:cxn ang="0">
                    <a:pos x="13" y="6"/>
                  </a:cxn>
                  <a:cxn ang="0">
                    <a:pos x="13" y="6"/>
                  </a:cxn>
                  <a:cxn ang="0">
                    <a:pos x="13" y="6"/>
                  </a:cxn>
                  <a:cxn ang="0">
                    <a:pos x="13" y="6"/>
                  </a:cxn>
                  <a:cxn ang="0">
                    <a:pos x="13" y="6"/>
                  </a:cxn>
                  <a:cxn ang="0">
                    <a:pos x="13" y="6"/>
                  </a:cxn>
                  <a:cxn ang="0">
                    <a:pos x="6" y="6"/>
                  </a:cxn>
                  <a:cxn ang="0">
                    <a:pos x="6" y="6"/>
                  </a:cxn>
                  <a:cxn ang="0">
                    <a:pos x="6" y="6"/>
                  </a:cxn>
                  <a:cxn ang="0">
                    <a:pos x="6" y="6"/>
                  </a:cxn>
                  <a:cxn ang="0">
                    <a:pos x="6" y="6"/>
                  </a:cxn>
                  <a:cxn ang="0">
                    <a:pos x="0" y="6"/>
                  </a:cxn>
                  <a:cxn ang="0">
                    <a:pos x="6" y="6"/>
                  </a:cxn>
                  <a:cxn ang="0">
                    <a:pos x="6" y="0"/>
                  </a:cxn>
                  <a:cxn ang="0">
                    <a:pos x="6" y="0"/>
                  </a:cxn>
                  <a:cxn ang="0">
                    <a:pos x="6" y="0"/>
                  </a:cxn>
                  <a:cxn ang="0">
                    <a:pos x="6" y="0"/>
                  </a:cxn>
                  <a:cxn ang="0">
                    <a:pos x="6" y="0"/>
                  </a:cxn>
                  <a:cxn ang="0">
                    <a:pos x="13" y="0"/>
                  </a:cxn>
                  <a:cxn ang="0">
                    <a:pos x="13" y="0"/>
                  </a:cxn>
                  <a:cxn ang="0">
                    <a:pos x="13" y="0"/>
                  </a:cxn>
                  <a:cxn ang="0">
                    <a:pos x="19" y="0"/>
                  </a:cxn>
                  <a:cxn ang="0">
                    <a:pos x="19" y="0"/>
                  </a:cxn>
                  <a:cxn ang="0">
                    <a:pos x="19" y="6"/>
                  </a:cxn>
                  <a:cxn ang="0">
                    <a:pos x="19" y="6"/>
                  </a:cxn>
                  <a:cxn ang="0">
                    <a:pos x="19" y="6"/>
                  </a:cxn>
                  <a:cxn ang="0">
                    <a:pos x="25" y="6"/>
                  </a:cxn>
                  <a:cxn ang="0">
                    <a:pos x="25" y="12"/>
                  </a:cxn>
                  <a:cxn ang="0">
                    <a:pos x="25" y="12"/>
                  </a:cxn>
                  <a:cxn ang="0">
                    <a:pos x="25" y="12"/>
                  </a:cxn>
                </a:cxnLst>
                <a:rect l="0" t="0" r="r" b="b"/>
                <a:pathLst>
                  <a:path w="25" h="12">
                    <a:moveTo>
                      <a:pt x="25" y="12"/>
                    </a:moveTo>
                    <a:lnTo>
                      <a:pt x="25" y="12"/>
                    </a:lnTo>
                    <a:lnTo>
                      <a:pt x="25" y="12"/>
                    </a:lnTo>
                    <a:lnTo>
                      <a:pt x="25" y="12"/>
                    </a:lnTo>
                    <a:lnTo>
                      <a:pt x="25" y="12"/>
                    </a:lnTo>
                    <a:lnTo>
                      <a:pt x="19" y="12"/>
                    </a:lnTo>
                    <a:lnTo>
                      <a:pt x="19" y="12"/>
                    </a:lnTo>
                    <a:lnTo>
                      <a:pt x="19" y="12"/>
                    </a:lnTo>
                    <a:lnTo>
                      <a:pt x="19" y="12"/>
                    </a:lnTo>
                    <a:lnTo>
                      <a:pt x="19" y="6"/>
                    </a:lnTo>
                    <a:lnTo>
                      <a:pt x="19" y="6"/>
                    </a:lnTo>
                    <a:lnTo>
                      <a:pt x="19" y="6"/>
                    </a:lnTo>
                    <a:lnTo>
                      <a:pt x="13" y="6"/>
                    </a:lnTo>
                    <a:lnTo>
                      <a:pt x="13" y="6"/>
                    </a:lnTo>
                    <a:lnTo>
                      <a:pt x="13" y="6"/>
                    </a:lnTo>
                    <a:lnTo>
                      <a:pt x="13" y="6"/>
                    </a:lnTo>
                    <a:lnTo>
                      <a:pt x="13" y="6"/>
                    </a:lnTo>
                    <a:lnTo>
                      <a:pt x="13" y="6"/>
                    </a:lnTo>
                    <a:lnTo>
                      <a:pt x="13" y="6"/>
                    </a:lnTo>
                    <a:lnTo>
                      <a:pt x="13" y="6"/>
                    </a:lnTo>
                    <a:lnTo>
                      <a:pt x="13" y="6"/>
                    </a:lnTo>
                    <a:lnTo>
                      <a:pt x="13" y="6"/>
                    </a:lnTo>
                    <a:lnTo>
                      <a:pt x="13" y="6"/>
                    </a:lnTo>
                    <a:lnTo>
                      <a:pt x="6" y="6"/>
                    </a:lnTo>
                    <a:lnTo>
                      <a:pt x="6" y="6"/>
                    </a:lnTo>
                    <a:lnTo>
                      <a:pt x="6" y="6"/>
                    </a:lnTo>
                    <a:lnTo>
                      <a:pt x="6" y="6"/>
                    </a:lnTo>
                    <a:lnTo>
                      <a:pt x="6" y="6"/>
                    </a:lnTo>
                    <a:lnTo>
                      <a:pt x="0" y="6"/>
                    </a:lnTo>
                    <a:lnTo>
                      <a:pt x="6" y="6"/>
                    </a:lnTo>
                    <a:lnTo>
                      <a:pt x="6" y="0"/>
                    </a:lnTo>
                    <a:lnTo>
                      <a:pt x="6" y="0"/>
                    </a:lnTo>
                    <a:lnTo>
                      <a:pt x="6" y="0"/>
                    </a:lnTo>
                    <a:lnTo>
                      <a:pt x="6" y="0"/>
                    </a:lnTo>
                    <a:lnTo>
                      <a:pt x="6" y="0"/>
                    </a:lnTo>
                    <a:lnTo>
                      <a:pt x="13" y="0"/>
                    </a:lnTo>
                    <a:lnTo>
                      <a:pt x="13" y="0"/>
                    </a:lnTo>
                    <a:lnTo>
                      <a:pt x="13" y="0"/>
                    </a:lnTo>
                    <a:lnTo>
                      <a:pt x="19" y="0"/>
                    </a:lnTo>
                    <a:lnTo>
                      <a:pt x="19" y="0"/>
                    </a:lnTo>
                    <a:lnTo>
                      <a:pt x="19" y="6"/>
                    </a:lnTo>
                    <a:lnTo>
                      <a:pt x="19" y="6"/>
                    </a:lnTo>
                    <a:lnTo>
                      <a:pt x="19" y="6"/>
                    </a:lnTo>
                    <a:lnTo>
                      <a:pt x="25" y="6"/>
                    </a:lnTo>
                    <a:lnTo>
                      <a:pt x="25" y="12"/>
                    </a:lnTo>
                    <a:lnTo>
                      <a:pt x="25" y="12"/>
                    </a:lnTo>
                    <a:lnTo>
                      <a:pt x="25" y="12"/>
                    </a:lnTo>
                    <a:close/>
                  </a:path>
                </a:pathLst>
              </a:custGeom>
              <a:solidFill>
                <a:srgbClr val="E7E1CD"/>
              </a:solidFill>
              <a:ln w="0">
                <a:solidFill>
                  <a:srgbClr val="000000"/>
                </a:solidFill>
                <a:prstDash val="solid"/>
                <a:round/>
                <a:headEnd/>
                <a:tailEnd/>
              </a:ln>
            </p:spPr>
            <p:txBody>
              <a:bodyPr/>
              <a:lstStyle/>
              <a:p>
                <a:endParaRPr lang="en-US" dirty="0"/>
              </a:p>
            </p:txBody>
          </p:sp>
          <p:sp>
            <p:nvSpPr>
              <p:cNvPr id="82460" name="Freeform 14876"/>
              <p:cNvSpPr>
                <a:spLocks/>
              </p:cNvSpPr>
              <p:nvPr/>
            </p:nvSpPr>
            <p:spPr bwMode="auto">
              <a:xfrm>
                <a:off x="987" y="645"/>
                <a:ext cx="353" cy="195"/>
              </a:xfrm>
              <a:custGeom>
                <a:avLst/>
                <a:gdLst/>
                <a:ahLst/>
                <a:cxnLst>
                  <a:cxn ang="0">
                    <a:pos x="208" y="63"/>
                  </a:cxn>
                  <a:cxn ang="0">
                    <a:pos x="214" y="50"/>
                  </a:cxn>
                  <a:cxn ang="0">
                    <a:pos x="246" y="44"/>
                  </a:cxn>
                  <a:cxn ang="0">
                    <a:pos x="252" y="69"/>
                  </a:cxn>
                  <a:cxn ang="0">
                    <a:pos x="252" y="69"/>
                  </a:cxn>
                  <a:cxn ang="0">
                    <a:pos x="227" y="63"/>
                  </a:cxn>
                  <a:cxn ang="0">
                    <a:pos x="233" y="69"/>
                  </a:cxn>
                  <a:cxn ang="0">
                    <a:pos x="227" y="82"/>
                  </a:cxn>
                  <a:cxn ang="0">
                    <a:pos x="227" y="88"/>
                  </a:cxn>
                  <a:cxn ang="0">
                    <a:pos x="202" y="94"/>
                  </a:cxn>
                  <a:cxn ang="0">
                    <a:pos x="189" y="107"/>
                  </a:cxn>
                  <a:cxn ang="0">
                    <a:pos x="214" y="94"/>
                  </a:cxn>
                  <a:cxn ang="0">
                    <a:pos x="221" y="94"/>
                  </a:cxn>
                  <a:cxn ang="0">
                    <a:pos x="233" y="94"/>
                  </a:cxn>
                  <a:cxn ang="0">
                    <a:pos x="233" y="82"/>
                  </a:cxn>
                  <a:cxn ang="0">
                    <a:pos x="239" y="75"/>
                  </a:cxn>
                  <a:cxn ang="0">
                    <a:pos x="252" y="82"/>
                  </a:cxn>
                  <a:cxn ang="0">
                    <a:pos x="258" y="88"/>
                  </a:cxn>
                  <a:cxn ang="0">
                    <a:pos x="271" y="82"/>
                  </a:cxn>
                  <a:cxn ang="0">
                    <a:pos x="315" y="94"/>
                  </a:cxn>
                  <a:cxn ang="0">
                    <a:pos x="340" y="138"/>
                  </a:cxn>
                  <a:cxn ang="0">
                    <a:pos x="309" y="119"/>
                  </a:cxn>
                  <a:cxn ang="0">
                    <a:pos x="283" y="107"/>
                  </a:cxn>
                  <a:cxn ang="0">
                    <a:pos x="271" y="119"/>
                  </a:cxn>
                  <a:cxn ang="0">
                    <a:pos x="258" y="126"/>
                  </a:cxn>
                  <a:cxn ang="0">
                    <a:pos x="258" y="132"/>
                  </a:cxn>
                  <a:cxn ang="0">
                    <a:pos x="252" y="132"/>
                  </a:cxn>
                  <a:cxn ang="0">
                    <a:pos x="252" y="144"/>
                  </a:cxn>
                  <a:cxn ang="0">
                    <a:pos x="252" y="144"/>
                  </a:cxn>
                  <a:cxn ang="0">
                    <a:pos x="246" y="151"/>
                  </a:cxn>
                  <a:cxn ang="0">
                    <a:pos x="246" y="144"/>
                  </a:cxn>
                  <a:cxn ang="0">
                    <a:pos x="233" y="151"/>
                  </a:cxn>
                  <a:cxn ang="0">
                    <a:pos x="233" y="151"/>
                  </a:cxn>
                  <a:cxn ang="0">
                    <a:pos x="227" y="157"/>
                  </a:cxn>
                  <a:cxn ang="0">
                    <a:pos x="221" y="163"/>
                  </a:cxn>
                  <a:cxn ang="0">
                    <a:pos x="208" y="182"/>
                  </a:cxn>
                  <a:cxn ang="0">
                    <a:pos x="195" y="182"/>
                  </a:cxn>
                  <a:cxn ang="0">
                    <a:pos x="195" y="176"/>
                  </a:cxn>
                  <a:cxn ang="0">
                    <a:pos x="195" y="170"/>
                  </a:cxn>
                  <a:cxn ang="0">
                    <a:pos x="189" y="163"/>
                  </a:cxn>
                  <a:cxn ang="0">
                    <a:pos x="183" y="163"/>
                  </a:cxn>
                  <a:cxn ang="0">
                    <a:pos x="177" y="170"/>
                  </a:cxn>
                  <a:cxn ang="0">
                    <a:pos x="151" y="144"/>
                  </a:cxn>
                  <a:cxn ang="0">
                    <a:pos x="145" y="144"/>
                  </a:cxn>
                  <a:cxn ang="0">
                    <a:pos x="133" y="144"/>
                  </a:cxn>
                  <a:cxn ang="0">
                    <a:pos x="126" y="151"/>
                  </a:cxn>
                  <a:cxn ang="0">
                    <a:pos x="114" y="144"/>
                  </a:cxn>
                  <a:cxn ang="0">
                    <a:pos x="101" y="144"/>
                  </a:cxn>
                  <a:cxn ang="0">
                    <a:pos x="0" y="119"/>
                  </a:cxn>
                  <a:cxn ang="0">
                    <a:pos x="151" y="37"/>
                  </a:cxn>
                  <a:cxn ang="0">
                    <a:pos x="158" y="37"/>
                  </a:cxn>
                  <a:cxn ang="0">
                    <a:pos x="158" y="31"/>
                  </a:cxn>
                  <a:cxn ang="0">
                    <a:pos x="158" y="19"/>
                  </a:cxn>
                  <a:cxn ang="0">
                    <a:pos x="170" y="12"/>
                  </a:cxn>
                  <a:cxn ang="0">
                    <a:pos x="189" y="6"/>
                  </a:cxn>
                  <a:cxn ang="0">
                    <a:pos x="208" y="25"/>
                  </a:cxn>
                  <a:cxn ang="0">
                    <a:pos x="208" y="37"/>
                  </a:cxn>
                  <a:cxn ang="0">
                    <a:pos x="195" y="56"/>
                  </a:cxn>
                  <a:cxn ang="0">
                    <a:pos x="189" y="44"/>
                  </a:cxn>
                  <a:cxn ang="0">
                    <a:pos x="202" y="56"/>
                  </a:cxn>
                  <a:cxn ang="0">
                    <a:pos x="189" y="63"/>
                  </a:cxn>
                </a:cxnLst>
                <a:rect l="0" t="0" r="r" b="b"/>
                <a:pathLst>
                  <a:path w="353" h="195">
                    <a:moveTo>
                      <a:pt x="195" y="63"/>
                    </a:moveTo>
                    <a:lnTo>
                      <a:pt x="202" y="63"/>
                    </a:lnTo>
                    <a:lnTo>
                      <a:pt x="202" y="63"/>
                    </a:lnTo>
                    <a:lnTo>
                      <a:pt x="202" y="63"/>
                    </a:lnTo>
                    <a:lnTo>
                      <a:pt x="202" y="63"/>
                    </a:lnTo>
                    <a:lnTo>
                      <a:pt x="202" y="63"/>
                    </a:lnTo>
                    <a:lnTo>
                      <a:pt x="202" y="63"/>
                    </a:lnTo>
                    <a:lnTo>
                      <a:pt x="202" y="63"/>
                    </a:lnTo>
                    <a:lnTo>
                      <a:pt x="202" y="63"/>
                    </a:lnTo>
                    <a:lnTo>
                      <a:pt x="202" y="63"/>
                    </a:lnTo>
                    <a:lnTo>
                      <a:pt x="202" y="63"/>
                    </a:lnTo>
                    <a:lnTo>
                      <a:pt x="208" y="63"/>
                    </a:lnTo>
                    <a:lnTo>
                      <a:pt x="208" y="56"/>
                    </a:lnTo>
                    <a:lnTo>
                      <a:pt x="208" y="56"/>
                    </a:lnTo>
                    <a:lnTo>
                      <a:pt x="208" y="56"/>
                    </a:lnTo>
                    <a:lnTo>
                      <a:pt x="208" y="56"/>
                    </a:lnTo>
                    <a:lnTo>
                      <a:pt x="208" y="63"/>
                    </a:lnTo>
                    <a:lnTo>
                      <a:pt x="208" y="63"/>
                    </a:lnTo>
                    <a:lnTo>
                      <a:pt x="208" y="63"/>
                    </a:lnTo>
                    <a:lnTo>
                      <a:pt x="208" y="63"/>
                    </a:lnTo>
                    <a:lnTo>
                      <a:pt x="208" y="63"/>
                    </a:lnTo>
                    <a:lnTo>
                      <a:pt x="208" y="63"/>
                    </a:lnTo>
                    <a:lnTo>
                      <a:pt x="208" y="63"/>
                    </a:lnTo>
                    <a:lnTo>
                      <a:pt x="208" y="63"/>
                    </a:lnTo>
                    <a:lnTo>
                      <a:pt x="208" y="63"/>
                    </a:lnTo>
                    <a:lnTo>
                      <a:pt x="208" y="56"/>
                    </a:lnTo>
                    <a:lnTo>
                      <a:pt x="208" y="56"/>
                    </a:lnTo>
                    <a:lnTo>
                      <a:pt x="208" y="56"/>
                    </a:lnTo>
                    <a:lnTo>
                      <a:pt x="214" y="56"/>
                    </a:lnTo>
                    <a:lnTo>
                      <a:pt x="208" y="56"/>
                    </a:lnTo>
                    <a:lnTo>
                      <a:pt x="208" y="56"/>
                    </a:lnTo>
                    <a:lnTo>
                      <a:pt x="208" y="56"/>
                    </a:lnTo>
                    <a:lnTo>
                      <a:pt x="214" y="56"/>
                    </a:lnTo>
                    <a:lnTo>
                      <a:pt x="214" y="56"/>
                    </a:lnTo>
                    <a:lnTo>
                      <a:pt x="214" y="56"/>
                    </a:lnTo>
                    <a:lnTo>
                      <a:pt x="214" y="56"/>
                    </a:lnTo>
                    <a:lnTo>
                      <a:pt x="214" y="56"/>
                    </a:lnTo>
                    <a:lnTo>
                      <a:pt x="214" y="50"/>
                    </a:lnTo>
                    <a:lnTo>
                      <a:pt x="214" y="50"/>
                    </a:lnTo>
                    <a:lnTo>
                      <a:pt x="214" y="50"/>
                    </a:lnTo>
                    <a:lnTo>
                      <a:pt x="214" y="50"/>
                    </a:lnTo>
                    <a:lnTo>
                      <a:pt x="214" y="50"/>
                    </a:lnTo>
                    <a:lnTo>
                      <a:pt x="214" y="50"/>
                    </a:lnTo>
                    <a:lnTo>
                      <a:pt x="214" y="50"/>
                    </a:lnTo>
                    <a:lnTo>
                      <a:pt x="221" y="50"/>
                    </a:lnTo>
                    <a:lnTo>
                      <a:pt x="221" y="50"/>
                    </a:lnTo>
                    <a:lnTo>
                      <a:pt x="221" y="50"/>
                    </a:lnTo>
                    <a:lnTo>
                      <a:pt x="221" y="50"/>
                    </a:lnTo>
                    <a:lnTo>
                      <a:pt x="221" y="50"/>
                    </a:lnTo>
                    <a:lnTo>
                      <a:pt x="221" y="50"/>
                    </a:lnTo>
                    <a:lnTo>
                      <a:pt x="221" y="44"/>
                    </a:lnTo>
                    <a:lnTo>
                      <a:pt x="221" y="44"/>
                    </a:lnTo>
                    <a:lnTo>
                      <a:pt x="221" y="44"/>
                    </a:lnTo>
                    <a:lnTo>
                      <a:pt x="221" y="44"/>
                    </a:lnTo>
                    <a:lnTo>
                      <a:pt x="227" y="44"/>
                    </a:lnTo>
                    <a:lnTo>
                      <a:pt x="227" y="44"/>
                    </a:lnTo>
                    <a:lnTo>
                      <a:pt x="227" y="44"/>
                    </a:lnTo>
                    <a:lnTo>
                      <a:pt x="233" y="44"/>
                    </a:lnTo>
                    <a:lnTo>
                      <a:pt x="233" y="44"/>
                    </a:lnTo>
                    <a:lnTo>
                      <a:pt x="233" y="44"/>
                    </a:lnTo>
                    <a:lnTo>
                      <a:pt x="239" y="44"/>
                    </a:lnTo>
                    <a:lnTo>
                      <a:pt x="239" y="44"/>
                    </a:lnTo>
                    <a:lnTo>
                      <a:pt x="246" y="44"/>
                    </a:lnTo>
                    <a:lnTo>
                      <a:pt x="246" y="44"/>
                    </a:lnTo>
                    <a:lnTo>
                      <a:pt x="246" y="44"/>
                    </a:lnTo>
                    <a:lnTo>
                      <a:pt x="246" y="50"/>
                    </a:lnTo>
                    <a:lnTo>
                      <a:pt x="246" y="50"/>
                    </a:lnTo>
                    <a:lnTo>
                      <a:pt x="246" y="50"/>
                    </a:lnTo>
                    <a:lnTo>
                      <a:pt x="246" y="50"/>
                    </a:lnTo>
                    <a:lnTo>
                      <a:pt x="246" y="50"/>
                    </a:lnTo>
                    <a:lnTo>
                      <a:pt x="246" y="50"/>
                    </a:lnTo>
                    <a:lnTo>
                      <a:pt x="246" y="50"/>
                    </a:lnTo>
                    <a:lnTo>
                      <a:pt x="246" y="56"/>
                    </a:lnTo>
                    <a:lnTo>
                      <a:pt x="246" y="56"/>
                    </a:lnTo>
                    <a:lnTo>
                      <a:pt x="246" y="56"/>
                    </a:lnTo>
                    <a:lnTo>
                      <a:pt x="252" y="56"/>
                    </a:lnTo>
                    <a:lnTo>
                      <a:pt x="252" y="56"/>
                    </a:lnTo>
                    <a:lnTo>
                      <a:pt x="252" y="56"/>
                    </a:lnTo>
                    <a:lnTo>
                      <a:pt x="252" y="63"/>
                    </a:lnTo>
                    <a:lnTo>
                      <a:pt x="252" y="63"/>
                    </a:lnTo>
                    <a:lnTo>
                      <a:pt x="252" y="63"/>
                    </a:lnTo>
                    <a:lnTo>
                      <a:pt x="252" y="63"/>
                    </a:lnTo>
                    <a:lnTo>
                      <a:pt x="252" y="69"/>
                    </a:lnTo>
                    <a:lnTo>
                      <a:pt x="252" y="69"/>
                    </a:lnTo>
                    <a:lnTo>
                      <a:pt x="258" y="69"/>
                    </a:lnTo>
                    <a:lnTo>
                      <a:pt x="258" y="69"/>
                    </a:lnTo>
                    <a:lnTo>
                      <a:pt x="258" y="69"/>
                    </a:lnTo>
                    <a:lnTo>
                      <a:pt x="258" y="69"/>
                    </a:lnTo>
                    <a:lnTo>
                      <a:pt x="258" y="75"/>
                    </a:lnTo>
                    <a:lnTo>
                      <a:pt x="258" y="75"/>
                    </a:lnTo>
                    <a:lnTo>
                      <a:pt x="252" y="75"/>
                    </a:lnTo>
                    <a:lnTo>
                      <a:pt x="252" y="75"/>
                    </a:lnTo>
                    <a:lnTo>
                      <a:pt x="252" y="75"/>
                    </a:lnTo>
                    <a:lnTo>
                      <a:pt x="252" y="75"/>
                    </a:lnTo>
                    <a:lnTo>
                      <a:pt x="252" y="75"/>
                    </a:lnTo>
                    <a:lnTo>
                      <a:pt x="246" y="75"/>
                    </a:lnTo>
                    <a:lnTo>
                      <a:pt x="246" y="75"/>
                    </a:lnTo>
                    <a:lnTo>
                      <a:pt x="246" y="69"/>
                    </a:lnTo>
                    <a:lnTo>
                      <a:pt x="246" y="69"/>
                    </a:lnTo>
                    <a:lnTo>
                      <a:pt x="246" y="69"/>
                    </a:lnTo>
                    <a:lnTo>
                      <a:pt x="246" y="69"/>
                    </a:lnTo>
                    <a:lnTo>
                      <a:pt x="246" y="69"/>
                    </a:lnTo>
                    <a:lnTo>
                      <a:pt x="252" y="69"/>
                    </a:lnTo>
                    <a:lnTo>
                      <a:pt x="252" y="69"/>
                    </a:lnTo>
                    <a:lnTo>
                      <a:pt x="252" y="69"/>
                    </a:lnTo>
                    <a:lnTo>
                      <a:pt x="252" y="69"/>
                    </a:lnTo>
                    <a:lnTo>
                      <a:pt x="252" y="69"/>
                    </a:lnTo>
                    <a:lnTo>
                      <a:pt x="252" y="69"/>
                    </a:lnTo>
                    <a:lnTo>
                      <a:pt x="252" y="69"/>
                    </a:lnTo>
                    <a:lnTo>
                      <a:pt x="246" y="69"/>
                    </a:lnTo>
                    <a:lnTo>
                      <a:pt x="246" y="69"/>
                    </a:lnTo>
                    <a:lnTo>
                      <a:pt x="246" y="69"/>
                    </a:lnTo>
                    <a:lnTo>
                      <a:pt x="246" y="69"/>
                    </a:lnTo>
                    <a:lnTo>
                      <a:pt x="239" y="69"/>
                    </a:lnTo>
                    <a:lnTo>
                      <a:pt x="239" y="69"/>
                    </a:lnTo>
                    <a:lnTo>
                      <a:pt x="239" y="69"/>
                    </a:lnTo>
                    <a:lnTo>
                      <a:pt x="239" y="69"/>
                    </a:lnTo>
                    <a:lnTo>
                      <a:pt x="239" y="69"/>
                    </a:lnTo>
                    <a:lnTo>
                      <a:pt x="233" y="63"/>
                    </a:lnTo>
                    <a:lnTo>
                      <a:pt x="233" y="69"/>
                    </a:lnTo>
                    <a:lnTo>
                      <a:pt x="233" y="63"/>
                    </a:lnTo>
                    <a:lnTo>
                      <a:pt x="233" y="63"/>
                    </a:lnTo>
                    <a:lnTo>
                      <a:pt x="233" y="63"/>
                    </a:lnTo>
                    <a:lnTo>
                      <a:pt x="227" y="63"/>
                    </a:lnTo>
                    <a:lnTo>
                      <a:pt x="227" y="63"/>
                    </a:lnTo>
                    <a:lnTo>
                      <a:pt x="227" y="63"/>
                    </a:lnTo>
                    <a:lnTo>
                      <a:pt x="227" y="63"/>
                    </a:lnTo>
                    <a:lnTo>
                      <a:pt x="227" y="63"/>
                    </a:lnTo>
                    <a:lnTo>
                      <a:pt x="227" y="63"/>
                    </a:lnTo>
                    <a:lnTo>
                      <a:pt x="227" y="63"/>
                    </a:lnTo>
                    <a:lnTo>
                      <a:pt x="227" y="63"/>
                    </a:lnTo>
                    <a:lnTo>
                      <a:pt x="227" y="69"/>
                    </a:lnTo>
                    <a:lnTo>
                      <a:pt x="233" y="69"/>
                    </a:lnTo>
                    <a:lnTo>
                      <a:pt x="233" y="69"/>
                    </a:lnTo>
                    <a:lnTo>
                      <a:pt x="233" y="69"/>
                    </a:lnTo>
                    <a:lnTo>
                      <a:pt x="233" y="69"/>
                    </a:lnTo>
                    <a:lnTo>
                      <a:pt x="233" y="69"/>
                    </a:lnTo>
                    <a:lnTo>
                      <a:pt x="233" y="69"/>
                    </a:lnTo>
                    <a:lnTo>
                      <a:pt x="233" y="69"/>
                    </a:lnTo>
                    <a:lnTo>
                      <a:pt x="233" y="69"/>
                    </a:lnTo>
                    <a:lnTo>
                      <a:pt x="239" y="69"/>
                    </a:lnTo>
                    <a:lnTo>
                      <a:pt x="239" y="69"/>
                    </a:lnTo>
                    <a:lnTo>
                      <a:pt x="239" y="69"/>
                    </a:lnTo>
                    <a:lnTo>
                      <a:pt x="239" y="69"/>
                    </a:lnTo>
                    <a:lnTo>
                      <a:pt x="233" y="69"/>
                    </a:lnTo>
                    <a:lnTo>
                      <a:pt x="233" y="69"/>
                    </a:lnTo>
                    <a:lnTo>
                      <a:pt x="233" y="69"/>
                    </a:lnTo>
                    <a:lnTo>
                      <a:pt x="227" y="69"/>
                    </a:lnTo>
                    <a:lnTo>
                      <a:pt x="227" y="69"/>
                    </a:lnTo>
                    <a:lnTo>
                      <a:pt x="227" y="69"/>
                    </a:lnTo>
                    <a:lnTo>
                      <a:pt x="227" y="75"/>
                    </a:lnTo>
                    <a:lnTo>
                      <a:pt x="227" y="75"/>
                    </a:lnTo>
                    <a:lnTo>
                      <a:pt x="227" y="75"/>
                    </a:lnTo>
                    <a:lnTo>
                      <a:pt x="227" y="69"/>
                    </a:lnTo>
                    <a:lnTo>
                      <a:pt x="233" y="75"/>
                    </a:lnTo>
                    <a:lnTo>
                      <a:pt x="233" y="75"/>
                    </a:lnTo>
                    <a:lnTo>
                      <a:pt x="227" y="75"/>
                    </a:lnTo>
                    <a:lnTo>
                      <a:pt x="227" y="75"/>
                    </a:lnTo>
                    <a:lnTo>
                      <a:pt x="227" y="75"/>
                    </a:lnTo>
                    <a:lnTo>
                      <a:pt x="227" y="75"/>
                    </a:lnTo>
                    <a:lnTo>
                      <a:pt x="227" y="75"/>
                    </a:lnTo>
                    <a:lnTo>
                      <a:pt x="227" y="75"/>
                    </a:lnTo>
                    <a:lnTo>
                      <a:pt x="221" y="75"/>
                    </a:lnTo>
                    <a:lnTo>
                      <a:pt x="221" y="75"/>
                    </a:lnTo>
                    <a:lnTo>
                      <a:pt x="227" y="82"/>
                    </a:lnTo>
                    <a:lnTo>
                      <a:pt x="227" y="75"/>
                    </a:lnTo>
                    <a:lnTo>
                      <a:pt x="227" y="82"/>
                    </a:lnTo>
                    <a:lnTo>
                      <a:pt x="227" y="82"/>
                    </a:lnTo>
                    <a:lnTo>
                      <a:pt x="227" y="82"/>
                    </a:lnTo>
                    <a:lnTo>
                      <a:pt x="227" y="82"/>
                    </a:lnTo>
                    <a:lnTo>
                      <a:pt x="227" y="75"/>
                    </a:lnTo>
                    <a:lnTo>
                      <a:pt x="227" y="75"/>
                    </a:lnTo>
                    <a:lnTo>
                      <a:pt x="227" y="75"/>
                    </a:lnTo>
                    <a:lnTo>
                      <a:pt x="227" y="75"/>
                    </a:lnTo>
                    <a:lnTo>
                      <a:pt x="227" y="75"/>
                    </a:lnTo>
                    <a:lnTo>
                      <a:pt x="227" y="75"/>
                    </a:lnTo>
                    <a:lnTo>
                      <a:pt x="233" y="75"/>
                    </a:lnTo>
                    <a:lnTo>
                      <a:pt x="227" y="75"/>
                    </a:lnTo>
                    <a:lnTo>
                      <a:pt x="227" y="75"/>
                    </a:lnTo>
                    <a:lnTo>
                      <a:pt x="233" y="75"/>
                    </a:lnTo>
                    <a:lnTo>
                      <a:pt x="233" y="75"/>
                    </a:lnTo>
                    <a:lnTo>
                      <a:pt x="233" y="75"/>
                    </a:lnTo>
                    <a:lnTo>
                      <a:pt x="233" y="75"/>
                    </a:lnTo>
                    <a:lnTo>
                      <a:pt x="227" y="82"/>
                    </a:lnTo>
                    <a:lnTo>
                      <a:pt x="227" y="82"/>
                    </a:lnTo>
                    <a:lnTo>
                      <a:pt x="227" y="82"/>
                    </a:lnTo>
                    <a:lnTo>
                      <a:pt x="227" y="82"/>
                    </a:lnTo>
                    <a:lnTo>
                      <a:pt x="227" y="88"/>
                    </a:lnTo>
                    <a:lnTo>
                      <a:pt x="227" y="88"/>
                    </a:lnTo>
                    <a:lnTo>
                      <a:pt x="227" y="88"/>
                    </a:lnTo>
                    <a:lnTo>
                      <a:pt x="227" y="88"/>
                    </a:lnTo>
                    <a:lnTo>
                      <a:pt x="221" y="88"/>
                    </a:lnTo>
                    <a:lnTo>
                      <a:pt x="221" y="88"/>
                    </a:lnTo>
                    <a:lnTo>
                      <a:pt x="221" y="88"/>
                    </a:lnTo>
                    <a:lnTo>
                      <a:pt x="221" y="88"/>
                    </a:lnTo>
                    <a:lnTo>
                      <a:pt x="214" y="88"/>
                    </a:lnTo>
                    <a:lnTo>
                      <a:pt x="214" y="88"/>
                    </a:lnTo>
                    <a:lnTo>
                      <a:pt x="214" y="94"/>
                    </a:lnTo>
                    <a:lnTo>
                      <a:pt x="214" y="94"/>
                    </a:lnTo>
                    <a:lnTo>
                      <a:pt x="214" y="94"/>
                    </a:lnTo>
                    <a:lnTo>
                      <a:pt x="208" y="94"/>
                    </a:lnTo>
                    <a:lnTo>
                      <a:pt x="208" y="94"/>
                    </a:lnTo>
                    <a:lnTo>
                      <a:pt x="208" y="94"/>
                    </a:lnTo>
                    <a:lnTo>
                      <a:pt x="208" y="100"/>
                    </a:lnTo>
                    <a:lnTo>
                      <a:pt x="208" y="100"/>
                    </a:lnTo>
                    <a:lnTo>
                      <a:pt x="208" y="94"/>
                    </a:lnTo>
                    <a:lnTo>
                      <a:pt x="202" y="94"/>
                    </a:lnTo>
                    <a:lnTo>
                      <a:pt x="202" y="94"/>
                    </a:lnTo>
                    <a:lnTo>
                      <a:pt x="202" y="94"/>
                    </a:lnTo>
                    <a:lnTo>
                      <a:pt x="202" y="94"/>
                    </a:lnTo>
                    <a:lnTo>
                      <a:pt x="202" y="94"/>
                    </a:lnTo>
                    <a:lnTo>
                      <a:pt x="202" y="94"/>
                    </a:lnTo>
                    <a:lnTo>
                      <a:pt x="202" y="94"/>
                    </a:lnTo>
                    <a:lnTo>
                      <a:pt x="202" y="94"/>
                    </a:lnTo>
                    <a:lnTo>
                      <a:pt x="195" y="100"/>
                    </a:lnTo>
                    <a:lnTo>
                      <a:pt x="195" y="100"/>
                    </a:lnTo>
                    <a:lnTo>
                      <a:pt x="195" y="100"/>
                    </a:lnTo>
                    <a:lnTo>
                      <a:pt x="195" y="100"/>
                    </a:lnTo>
                    <a:lnTo>
                      <a:pt x="195" y="107"/>
                    </a:lnTo>
                    <a:lnTo>
                      <a:pt x="189" y="107"/>
                    </a:lnTo>
                    <a:lnTo>
                      <a:pt x="189" y="107"/>
                    </a:lnTo>
                    <a:lnTo>
                      <a:pt x="189" y="107"/>
                    </a:lnTo>
                    <a:lnTo>
                      <a:pt x="189" y="107"/>
                    </a:lnTo>
                    <a:lnTo>
                      <a:pt x="189" y="107"/>
                    </a:lnTo>
                    <a:lnTo>
                      <a:pt x="189" y="107"/>
                    </a:lnTo>
                    <a:lnTo>
                      <a:pt x="189" y="107"/>
                    </a:lnTo>
                    <a:lnTo>
                      <a:pt x="189" y="107"/>
                    </a:lnTo>
                    <a:lnTo>
                      <a:pt x="189" y="107"/>
                    </a:lnTo>
                    <a:lnTo>
                      <a:pt x="189" y="107"/>
                    </a:lnTo>
                    <a:lnTo>
                      <a:pt x="189" y="107"/>
                    </a:lnTo>
                    <a:lnTo>
                      <a:pt x="189" y="107"/>
                    </a:lnTo>
                    <a:lnTo>
                      <a:pt x="195" y="107"/>
                    </a:lnTo>
                    <a:lnTo>
                      <a:pt x="195" y="100"/>
                    </a:lnTo>
                    <a:lnTo>
                      <a:pt x="195" y="100"/>
                    </a:lnTo>
                    <a:lnTo>
                      <a:pt x="195" y="100"/>
                    </a:lnTo>
                    <a:lnTo>
                      <a:pt x="202" y="100"/>
                    </a:lnTo>
                    <a:lnTo>
                      <a:pt x="202" y="100"/>
                    </a:lnTo>
                    <a:lnTo>
                      <a:pt x="202" y="94"/>
                    </a:lnTo>
                    <a:lnTo>
                      <a:pt x="202" y="94"/>
                    </a:lnTo>
                    <a:lnTo>
                      <a:pt x="202" y="94"/>
                    </a:lnTo>
                    <a:lnTo>
                      <a:pt x="202" y="94"/>
                    </a:lnTo>
                    <a:lnTo>
                      <a:pt x="202" y="94"/>
                    </a:lnTo>
                    <a:lnTo>
                      <a:pt x="208" y="94"/>
                    </a:lnTo>
                    <a:lnTo>
                      <a:pt x="208" y="100"/>
                    </a:lnTo>
                    <a:lnTo>
                      <a:pt x="208" y="100"/>
                    </a:lnTo>
                    <a:lnTo>
                      <a:pt x="208" y="100"/>
                    </a:lnTo>
                    <a:lnTo>
                      <a:pt x="208" y="100"/>
                    </a:lnTo>
                    <a:lnTo>
                      <a:pt x="208" y="100"/>
                    </a:lnTo>
                    <a:lnTo>
                      <a:pt x="208" y="100"/>
                    </a:lnTo>
                    <a:lnTo>
                      <a:pt x="208" y="100"/>
                    </a:lnTo>
                    <a:lnTo>
                      <a:pt x="208" y="100"/>
                    </a:lnTo>
                    <a:lnTo>
                      <a:pt x="214" y="94"/>
                    </a:lnTo>
                    <a:lnTo>
                      <a:pt x="214" y="94"/>
                    </a:lnTo>
                    <a:lnTo>
                      <a:pt x="214" y="94"/>
                    </a:lnTo>
                    <a:lnTo>
                      <a:pt x="214" y="94"/>
                    </a:lnTo>
                    <a:lnTo>
                      <a:pt x="214" y="94"/>
                    </a:lnTo>
                    <a:lnTo>
                      <a:pt x="214" y="94"/>
                    </a:lnTo>
                    <a:lnTo>
                      <a:pt x="214" y="94"/>
                    </a:lnTo>
                    <a:lnTo>
                      <a:pt x="221" y="94"/>
                    </a:lnTo>
                    <a:lnTo>
                      <a:pt x="221" y="94"/>
                    </a:lnTo>
                    <a:lnTo>
                      <a:pt x="221" y="94"/>
                    </a:lnTo>
                    <a:lnTo>
                      <a:pt x="221" y="94"/>
                    </a:lnTo>
                    <a:lnTo>
                      <a:pt x="221" y="94"/>
                    </a:lnTo>
                    <a:lnTo>
                      <a:pt x="221" y="94"/>
                    </a:lnTo>
                    <a:lnTo>
                      <a:pt x="221" y="94"/>
                    </a:lnTo>
                    <a:lnTo>
                      <a:pt x="221" y="100"/>
                    </a:lnTo>
                    <a:lnTo>
                      <a:pt x="221" y="100"/>
                    </a:lnTo>
                    <a:lnTo>
                      <a:pt x="221" y="94"/>
                    </a:lnTo>
                    <a:lnTo>
                      <a:pt x="221" y="94"/>
                    </a:lnTo>
                    <a:lnTo>
                      <a:pt x="221" y="94"/>
                    </a:lnTo>
                    <a:lnTo>
                      <a:pt x="221" y="94"/>
                    </a:lnTo>
                    <a:lnTo>
                      <a:pt x="221" y="94"/>
                    </a:lnTo>
                    <a:lnTo>
                      <a:pt x="221" y="94"/>
                    </a:lnTo>
                    <a:lnTo>
                      <a:pt x="227" y="94"/>
                    </a:lnTo>
                    <a:lnTo>
                      <a:pt x="227" y="94"/>
                    </a:lnTo>
                    <a:lnTo>
                      <a:pt x="221" y="94"/>
                    </a:lnTo>
                    <a:lnTo>
                      <a:pt x="221" y="88"/>
                    </a:lnTo>
                    <a:lnTo>
                      <a:pt x="221" y="88"/>
                    </a:lnTo>
                    <a:lnTo>
                      <a:pt x="227" y="88"/>
                    </a:lnTo>
                    <a:lnTo>
                      <a:pt x="227" y="88"/>
                    </a:lnTo>
                    <a:lnTo>
                      <a:pt x="227" y="88"/>
                    </a:lnTo>
                    <a:lnTo>
                      <a:pt x="227" y="88"/>
                    </a:lnTo>
                    <a:lnTo>
                      <a:pt x="227" y="88"/>
                    </a:lnTo>
                    <a:lnTo>
                      <a:pt x="227" y="88"/>
                    </a:lnTo>
                    <a:lnTo>
                      <a:pt x="227" y="88"/>
                    </a:lnTo>
                    <a:lnTo>
                      <a:pt x="227" y="88"/>
                    </a:lnTo>
                    <a:lnTo>
                      <a:pt x="227" y="88"/>
                    </a:lnTo>
                    <a:lnTo>
                      <a:pt x="227" y="94"/>
                    </a:lnTo>
                    <a:lnTo>
                      <a:pt x="227" y="94"/>
                    </a:lnTo>
                    <a:lnTo>
                      <a:pt x="227" y="94"/>
                    </a:lnTo>
                    <a:lnTo>
                      <a:pt x="233" y="94"/>
                    </a:lnTo>
                    <a:lnTo>
                      <a:pt x="233" y="94"/>
                    </a:lnTo>
                    <a:lnTo>
                      <a:pt x="233" y="94"/>
                    </a:lnTo>
                    <a:lnTo>
                      <a:pt x="233" y="94"/>
                    </a:lnTo>
                    <a:lnTo>
                      <a:pt x="233" y="94"/>
                    </a:lnTo>
                    <a:lnTo>
                      <a:pt x="233" y="94"/>
                    </a:lnTo>
                    <a:lnTo>
                      <a:pt x="233" y="94"/>
                    </a:lnTo>
                    <a:lnTo>
                      <a:pt x="233" y="94"/>
                    </a:lnTo>
                    <a:lnTo>
                      <a:pt x="233" y="94"/>
                    </a:lnTo>
                    <a:lnTo>
                      <a:pt x="233" y="94"/>
                    </a:lnTo>
                    <a:lnTo>
                      <a:pt x="233" y="94"/>
                    </a:lnTo>
                    <a:lnTo>
                      <a:pt x="233" y="88"/>
                    </a:lnTo>
                    <a:lnTo>
                      <a:pt x="233" y="88"/>
                    </a:lnTo>
                    <a:lnTo>
                      <a:pt x="233" y="88"/>
                    </a:lnTo>
                    <a:lnTo>
                      <a:pt x="233" y="94"/>
                    </a:lnTo>
                    <a:lnTo>
                      <a:pt x="233" y="88"/>
                    </a:lnTo>
                    <a:lnTo>
                      <a:pt x="233" y="88"/>
                    </a:lnTo>
                    <a:lnTo>
                      <a:pt x="233" y="88"/>
                    </a:lnTo>
                    <a:lnTo>
                      <a:pt x="233" y="88"/>
                    </a:lnTo>
                    <a:lnTo>
                      <a:pt x="233" y="88"/>
                    </a:lnTo>
                    <a:lnTo>
                      <a:pt x="233" y="88"/>
                    </a:lnTo>
                    <a:lnTo>
                      <a:pt x="233" y="88"/>
                    </a:lnTo>
                    <a:lnTo>
                      <a:pt x="233" y="82"/>
                    </a:lnTo>
                    <a:lnTo>
                      <a:pt x="233" y="82"/>
                    </a:lnTo>
                    <a:lnTo>
                      <a:pt x="233" y="82"/>
                    </a:lnTo>
                    <a:lnTo>
                      <a:pt x="233" y="75"/>
                    </a:lnTo>
                    <a:lnTo>
                      <a:pt x="233" y="75"/>
                    </a:lnTo>
                    <a:lnTo>
                      <a:pt x="233" y="75"/>
                    </a:lnTo>
                    <a:lnTo>
                      <a:pt x="233" y="75"/>
                    </a:lnTo>
                    <a:lnTo>
                      <a:pt x="233" y="75"/>
                    </a:lnTo>
                    <a:lnTo>
                      <a:pt x="233" y="75"/>
                    </a:lnTo>
                    <a:lnTo>
                      <a:pt x="239" y="75"/>
                    </a:lnTo>
                    <a:lnTo>
                      <a:pt x="239" y="75"/>
                    </a:lnTo>
                    <a:lnTo>
                      <a:pt x="239" y="75"/>
                    </a:lnTo>
                    <a:lnTo>
                      <a:pt x="239" y="75"/>
                    </a:lnTo>
                    <a:lnTo>
                      <a:pt x="239" y="75"/>
                    </a:lnTo>
                    <a:lnTo>
                      <a:pt x="239" y="75"/>
                    </a:lnTo>
                    <a:lnTo>
                      <a:pt x="239" y="75"/>
                    </a:lnTo>
                    <a:lnTo>
                      <a:pt x="239" y="75"/>
                    </a:lnTo>
                    <a:lnTo>
                      <a:pt x="239" y="75"/>
                    </a:lnTo>
                    <a:lnTo>
                      <a:pt x="239" y="75"/>
                    </a:lnTo>
                    <a:lnTo>
                      <a:pt x="239" y="75"/>
                    </a:lnTo>
                    <a:lnTo>
                      <a:pt x="239" y="75"/>
                    </a:lnTo>
                    <a:lnTo>
                      <a:pt x="239" y="75"/>
                    </a:lnTo>
                    <a:lnTo>
                      <a:pt x="239" y="75"/>
                    </a:lnTo>
                    <a:lnTo>
                      <a:pt x="239" y="75"/>
                    </a:lnTo>
                    <a:lnTo>
                      <a:pt x="239" y="75"/>
                    </a:lnTo>
                    <a:lnTo>
                      <a:pt x="246" y="75"/>
                    </a:lnTo>
                    <a:lnTo>
                      <a:pt x="246" y="75"/>
                    </a:lnTo>
                    <a:lnTo>
                      <a:pt x="246" y="75"/>
                    </a:lnTo>
                    <a:lnTo>
                      <a:pt x="246" y="75"/>
                    </a:lnTo>
                    <a:lnTo>
                      <a:pt x="246" y="75"/>
                    </a:lnTo>
                    <a:lnTo>
                      <a:pt x="246" y="82"/>
                    </a:lnTo>
                    <a:lnTo>
                      <a:pt x="246" y="82"/>
                    </a:lnTo>
                    <a:lnTo>
                      <a:pt x="246" y="82"/>
                    </a:lnTo>
                    <a:lnTo>
                      <a:pt x="246" y="82"/>
                    </a:lnTo>
                    <a:lnTo>
                      <a:pt x="246" y="82"/>
                    </a:lnTo>
                    <a:lnTo>
                      <a:pt x="246" y="88"/>
                    </a:lnTo>
                    <a:lnTo>
                      <a:pt x="246" y="88"/>
                    </a:lnTo>
                    <a:lnTo>
                      <a:pt x="246" y="88"/>
                    </a:lnTo>
                    <a:lnTo>
                      <a:pt x="246" y="88"/>
                    </a:lnTo>
                    <a:lnTo>
                      <a:pt x="246" y="88"/>
                    </a:lnTo>
                    <a:lnTo>
                      <a:pt x="246" y="82"/>
                    </a:lnTo>
                    <a:lnTo>
                      <a:pt x="246" y="82"/>
                    </a:lnTo>
                    <a:lnTo>
                      <a:pt x="252" y="82"/>
                    </a:lnTo>
                    <a:lnTo>
                      <a:pt x="252" y="82"/>
                    </a:lnTo>
                    <a:lnTo>
                      <a:pt x="252" y="82"/>
                    </a:lnTo>
                    <a:lnTo>
                      <a:pt x="252" y="82"/>
                    </a:lnTo>
                    <a:lnTo>
                      <a:pt x="252" y="82"/>
                    </a:lnTo>
                    <a:lnTo>
                      <a:pt x="252" y="82"/>
                    </a:lnTo>
                    <a:lnTo>
                      <a:pt x="252" y="82"/>
                    </a:lnTo>
                    <a:lnTo>
                      <a:pt x="258" y="88"/>
                    </a:lnTo>
                    <a:lnTo>
                      <a:pt x="258" y="88"/>
                    </a:lnTo>
                    <a:lnTo>
                      <a:pt x="258" y="88"/>
                    </a:lnTo>
                    <a:lnTo>
                      <a:pt x="258" y="88"/>
                    </a:lnTo>
                    <a:lnTo>
                      <a:pt x="258" y="88"/>
                    </a:lnTo>
                    <a:lnTo>
                      <a:pt x="258" y="94"/>
                    </a:lnTo>
                    <a:lnTo>
                      <a:pt x="258" y="94"/>
                    </a:lnTo>
                    <a:lnTo>
                      <a:pt x="258" y="94"/>
                    </a:lnTo>
                    <a:lnTo>
                      <a:pt x="258" y="94"/>
                    </a:lnTo>
                    <a:lnTo>
                      <a:pt x="258" y="94"/>
                    </a:lnTo>
                    <a:lnTo>
                      <a:pt x="258" y="94"/>
                    </a:lnTo>
                    <a:lnTo>
                      <a:pt x="258" y="94"/>
                    </a:lnTo>
                    <a:lnTo>
                      <a:pt x="258" y="94"/>
                    </a:lnTo>
                    <a:lnTo>
                      <a:pt x="258" y="88"/>
                    </a:lnTo>
                    <a:lnTo>
                      <a:pt x="258" y="88"/>
                    </a:lnTo>
                    <a:lnTo>
                      <a:pt x="258" y="88"/>
                    </a:lnTo>
                    <a:lnTo>
                      <a:pt x="258" y="88"/>
                    </a:lnTo>
                    <a:lnTo>
                      <a:pt x="258" y="88"/>
                    </a:lnTo>
                    <a:lnTo>
                      <a:pt x="258" y="88"/>
                    </a:lnTo>
                    <a:lnTo>
                      <a:pt x="258" y="88"/>
                    </a:lnTo>
                    <a:lnTo>
                      <a:pt x="252" y="82"/>
                    </a:lnTo>
                    <a:lnTo>
                      <a:pt x="252" y="82"/>
                    </a:lnTo>
                    <a:lnTo>
                      <a:pt x="252" y="82"/>
                    </a:lnTo>
                    <a:lnTo>
                      <a:pt x="252" y="82"/>
                    </a:lnTo>
                    <a:lnTo>
                      <a:pt x="252" y="82"/>
                    </a:lnTo>
                    <a:lnTo>
                      <a:pt x="252" y="82"/>
                    </a:lnTo>
                    <a:lnTo>
                      <a:pt x="252" y="82"/>
                    </a:lnTo>
                    <a:lnTo>
                      <a:pt x="252" y="82"/>
                    </a:lnTo>
                    <a:lnTo>
                      <a:pt x="252" y="82"/>
                    </a:lnTo>
                    <a:lnTo>
                      <a:pt x="252" y="82"/>
                    </a:lnTo>
                    <a:lnTo>
                      <a:pt x="258" y="75"/>
                    </a:lnTo>
                    <a:lnTo>
                      <a:pt x="258" y="75"/>
                    </a:lnTo>
                    <a:lnTo>
                      <a:pt x="258" y="75"/>
                    </a:lnTo>
                    <a:lnTo>
                      <a:pt x="258" y="75"/>
                    </a:lnTo>
                    <a:lnTo>
                      <a:pt x="258" y="82"/>
                    </a:lnTo>
                    <a:lnTo>
                      <a:pt x="265" y="82"/>
                    </a:lnTo>
                    <a:lnTo>
                      <a:pt x="265" y="82"/>
                    </a:lnTo>
                    <a:lnTo>
                      <a:pt x="271" y="82"/>
                    </a:lnTo>
                    <a:lnTo>
                      <a:pt x="271" y="82"/>
                    </a:lnTo>
                    <a:lnTo>
                      <a:pt x="277" y="82"/>
                    </a:lnTo>
                    <a:lnTo>
                      <a:pt x="277" y="82"/>
                    </a:lnTo>
                    <a:lnTo>
                      <a:pt x="277" y="82"/>
                    </a:lnTo>
                    <a:lnTo>
                      <a:pt x="283" y="82"/>
                    </a:lnTo>
                    <a:lnTo>
                      <a:pt x="283" y="82"/>
                    </a:lnTo>
                    <a:lnTo>
                      <a:pt x="283" y="82"/>
                    </a:lnTo>
                    <a:lnTo>
                      <a:pt x="283" y="88"/>
                    </a:lnTo>
                    <a:lnTo>
                      <a:pt x="290" y="88"/>
                    </a:lnTo>
                    <a:lnTo>
                      <a:pt x="290" y="88"/>
                    </a:lnTo>
                    <a:lnTo>
                      <a:pt x="290" y="88"/>
                    </a:lnTo>
                    <a:lnTo>
                      <a:pt x="296" y="88"/>
                    </a:lnTo>
                    <a:lnTo>
                      <a:pt x="296" y="94"/>
                    </a:lnTo>
                    <a:lnTo>
                      <a:pt x="296" y="94"/>
                    </a:lnTo>
                    <a:lnTo>
                      <a:pt x="302" y="94"/>
                    </a:lnTo>
                    <a:lnTo>
                      <a:pt x="309" y="94"/>
                    </a:lnTo>
                    <a:lnTo>
                      <a:pt x="309" y="94"/>
                    </a:lnTo>
                    <a:lnTo>
                      <a:pt x="315" y="94"/>
                    </a:lnTo>
                    <a:lnTo>
                      <a:pt x="315" y="94"/>
                    </a:lnTo>
                    <a:lnTo>
                      <a:pt x="315" y="94"/>
                    </a:lnTo>
                    <a:lnTo>
                      <a:pt x="315" y="94"/>
                    </a:lnTo>
                    <a:lnTo>
                      <a:pt x="321" y="100"/>
                    </a:lnTo>
                    <a:lnTo>
                      <a:pt x="321" y="100"/>
                    </a:lnTo>
                    <a:lnTo>
                      <a:pt x="327" y="100"/>
                    </a:lnTo>
                    <a:lnTo>
                      <a:pt x="334" y="113"/>
                    </a:lnTo>
                    <a:lnTo>
                      <a:pt x="334" y="113"/>
                    </a:lnTo>
                    <a:lnTo>
                      <a:pt x="340" y="113"/>
                    </a:lnTo>
                    <a:lnTo>
                      <a:pt x="340" y="119"/>
                    </a:lnTo>
                    <a:lnTo>
                      <a:pt x="340" y="119"/>
                    </a:lnTo>
                    <a:lnTo>
                      <a:pt x="346" y="126"/>
                    </a:lnTo>
                    <a:lnTo>
                      <a:pt x="346" y="126"/>
                    </a:lnTo>
                    <a:lnTo>
                      <a:pt x="346" y="126"/>
                    </a:lnTo>
                    <a:lnTo>
                      <a:pt x="346" y="126"/>
                    </a:lnTo>
                    <a:lnTo>
                      <a:pt x="346" y="126"/>
                    </a:lnTo>
                    <a:lnTo>
                      <a:pt x="346" y="126"/>
                    </a:lnTo>
                    <a:lnTo>
                      <a:pt x="346" y="126"/>
                    </a:lnTo>
                    <a:lnTo>
                      <a:pt x="346" y="126"/>
                    </a:lnTo>
                    <a:lnTo>
                      <a:pt x="353" y="126"/>
                    </a:lnTo>
                    <a:lnTo>
                      <a:pt x="346" y="138"/>
                    </a:lnTo>
                    <a:lnTo>
                      <a:pt x="340" y="138"/>
                    </a:lnTo>
                    <a:lnTo>
                      <a:pt x="340" y="138"/>
                    </a:lnTo>
                    <a:lnTo>
                      <a:pt x="340" y="138"/>
                    </a:lnTo>
                    <a:lnTo>
                      <a:pt x="340" y="132"/>
                    </a:lnTo>
                    <a:lnTo>
                      <a:pt x="340" y="132"/>
                    </a:lnTo>
                    <a:lnTo>
                      <a:pt x="340" y="132"/>
                    </a:lnTo>
                    <a:lnTo>
                      <a:pt x="340" y="132"/>
                    </a:lnTo>
                    <a:lnTo>
                      <a:pt x="334" y="132"/>
                    </a:lnTo>
                    <a:lnTo>
                      <a:pt x="334" y="126"/>
                    </a:lnTo>
                    <a:lnTo>
                      <a:pt x="334" y="126"/>
                    </a:lnTo>
                    <a:lnTo>
                      <a:pt x="334" y="126"/>
                    </a:lnTo>
                    <a:lnTo>
                      <a:pt x="334" y="126"/>
                    </a:lnTo>
                    <a:lnTo>
                      <a:pt x="334" y="126"/>
                    </a:lnTo>
                    <a:lnTo>
                      <a:pt x="327" y="126"/>
                    </a:lnTo>
                    <a:lnTo>
                      <a:pt x="327" y="126"/>
                    </a:lnTo>
                    <a:lnTo>
                      <a:pt x="327" y="126"/>
                    </a:lnTo>
                    <a:lnTo>
                      <a:pt x="321" y="119"/>
                    </a:lnTo>
                    <a:lnTo>
                      <a:pt x="321" y="119"/>
                    </a:lnTo>
                    <a:lnTo>
                      <a:pt x="321" y="119"/>
                    </a:lnTo>
                    <a:lnTo>
                      <a:pt x="321" y="119"/>
                    </a:lnTo>
                    <a:lnTo>
                      <a:pt x="315" y="119"/>
                    </a:lnTo>
                    <a:lnTo>
                      <a:pt x="315" y="119"/>
                    </a:lnTo>
                    <a:lnTo>
                      <a:pt x="309" y="119"/>
                    </a:lnTo>
                    <a:lnTo>
                      <a:pt x="309" y="119"/>
                    </a:lnTo>
                    <a:lnTo>
                      <a:pt x="309" y="113"/>
                    </a:lnTo>
                    <a:lnTo>
                      <a:pt x="309" y="113"/>
                    </a:lnTo>
                    <a:lnTo>
                      <a:pt x="302" y="113"/>
                    </a:lnTo>
                    <a:lnTo>
                      <a:pt x="302" y="113"/>
                    </a:lnTo>
                    <a:lnTo>
                      <a:pt x="302" y="113"/>
                    </a:lnTo>
                    <a:lnTo>
                      <a:pt x="302" y="113"/>
                    </a:lnTo>
                    <a:lnTo>
                      <a:pt x="302" y="107"/>
                    </a:lnTo>
                    <a:lnTo>
                      <a:pt x="296" y="107"/>
                    </a:lnTo>
                    <a:lnTo>
                      <a:pt x="296" y="107"/>
                    </a:lnTo>
                    <a:lnTo>
                      <a:pt x="296" y="107"/>
                    </a:lnTo>
                    <a:lnTo>
                      <a:pt x="290" y="107"/>
                    </a:lnTo>
                    <a:lnTo>
                      <a:pt x="290" y="107"/>
                    </a:lnTo>
                    <a:lnTo>
                      <a:pt x="290" y="107"/>
                    </a:lnTo>
                    <a:lnTo>
                      <a:pt x="290" y="113"/>
                    </a:lnTo>
                    <a:lnTo>
                      <a:pt x="290" y="113"/>
                    </a:lnTo>
                    <a:lnTo>
                      <a:pt x="290" y="113"/>
                    </a:lnTo>
                    <a:lnTo>
                      <a:pt x="283" y="113"/>
                    </a:lnTo>
                    <a:lnTo>
                      <a:pt x="283" y="113"/>
                    </a:lnTo>
                    <a:lnTo>
                      <a:pt x="283" y="107"/>
                    </a:lnTo>
                    <a:lnTo>
                      <a:pt x="283" y="107"/>
                    </a:lnTo>
                    <a:lnTo>
                      <a:pt x="283" y="107"/>
                    </a:lnTo>
                    <a:lnTo>
                      <a:pt x="283" y="107"/>
                    </a:lnTo>
                    <a:lnTo>
                      <a:pt x="283" y="107"/>
                    </a:lnTo>
                    <a:lnTo>
                      <a:pt x="283" y="113"/>
                    </a:lnTo>
                    <a:lnTo>
                      <a:pt x="283" y="113"/>
                    </a:lnTo>
                    <a:lnTo>
                      <a:pt x="283" y="113"/>
                    </a:lnTo>
                    <a:lnTo>
                      <a:pt x="283" y="113"/>
                    </a:lnTo>
                    <a:lnTo>
                      <a:pt x="283" y="113"/>
                    </a:lnTo>
                    <a:lnTo>
                      <a:pt x="283" y="113"/>
                    </a:lnTo>
                    <a:lnTo>
                      <a:pt x="283" y="113"/>
                    </a:lnTo>
                    <a:lnTo>
                      <a:pt x="277" y="113"/>
                    </a:lnTo>
                    <a:lnTo>
                      <a:pt x="277" y="113"/>
                    </a:lnTo>
                    <a:lnTo>
                      <a:pt x="277" y="113"/>
                    </a:lnTo>
                    <a:lnTo>
                      <a:pt x="277" y="113"/>
                    </a:lnTo>
                    <a:lnTo>
                      <a:pt x="271" y="113"/>
                    </a:lnTo>
                    <a:lnTo>
                      <a:pt x="271" y="113"/>
                    </a:lnTo>
                    <a:lnTo>
                      <a:pt x="271" y="113"/>
                    </a:lnTo>
                    <a:lnTo>
                      <a:pt x="271" y="113"/>
                    </a:lnTo>
                    <a:lnTo>
                      <a:pt x="271" y="113"/>
                    </a:lnTo>
                    <a:lnTo>
                      <a:pt x="271" y="113"/>
                    </a:lnTo>
                    <a:lnTo>
                      <a:pt x="271" y="113"/>
                    </a:lnTo>
                    <a:lnTo>
                      <a:pt x="271" y="119"/>
                    </a:lnTo>
                    <a:lnTo>
                      <a:pt x="265" y="119"/>
                    </a:lnTo>
                    <a:lnTo>
                      <a:pt x="265" y="119"/>
                    </a:lnTo>
                    <a:lnTo>
                      <a:pt x="265" y="119"/>
                    </a:lnTo>
                    <a:lnTo>
                      <a:pt x="265" y="119"/>
                    </a:lnTo>
                    <a:lnTo>
                      <a:pt x="265" y="119"/>
                    </a:lnTo>
                    <a:lnTo>
                      <a:pt x="265" y="119"/>
                    </a:lnTo>
                    <a:lnTo>
                      <a:pt x="265" y="119"/>
                    </a:lnTo>
                    <a:lnTo>
                      <a:pt x="265" y="119"/>
                    </a:lnTo>
                    <a:lnTo>
                      <a:pt x="265" y="119"/>
                    </a:lnTo>
                    <a:lnTo>
                      <a:pt x="265" y="126"/>
                    </a:lnTo>
                    <a:lnTo>
                      <a:pt x="265" y="126"/>
                    </a:lnTo>
                    <a:lnTo>
                      <a:pt x="265" y="126"/>
                    </a:lnTo>
                    <a:lnTo>
                      <a:pt x="258" y="126"/>
                    </a:lnTo>
                    <a:lnTo>
                      <a:pt x="258" y="126"/>
                    </a:lnTo>
                    <a:lnTo>
                      <a:pt x="258" y="126"/>
                    </a:lnTo>
                    <a:lnTo>
                      <a:pt x="258" y="126"/>
                    </a:lnTo>
                    <a:lnTo>
                      <a:pt x="258" y="126"/>
                    </a:lnTo>
                    <a:lnTo>
                      <a:pt x="258" y="126"/>
                    </a:lnTo>
                    <a:lnTo>
                      <a:pt x="258" y="126"/>
                    </a:lnTo>
                    <a:lnTo>
                      <a:pt x="258" y="126"/>
                    </a:lnTo>
                    <a:lnTo>
                      <a:pt x="258" y="126"/>
                    </a:lnTo>
                    <a:lnTo>
                      <a:pt x="258" y="126"/>
                    </a:lnTo>
                    <a:lnTo>
                      <a:pt x="258" y="126"/>
                    </a:lnTo>
                    <a:lnTo>
                      <a:pt x="258" y="126"/>
                    </a:lnTo>
                    <a:lnTo>
                      <a:pt x="258" y="126"/>
                    </a:lnTo>
                    <a:lnTo>
                      <a:pt x="258" y="126"/>
                    </a:lnTo>
                    <a:lnTo>
                      <a:pt x="258" y="126"/>
                    </a:lnTo>
                    <a:lnTo>
                      <a:pt x="258" y="126"/>
                    </a:lnTo>
                    <a:lnTo>
                      <a:pt x="258" y="126"/>
                    </a:lnTo>
                    <a:lnTo>
                      <a:pt x="258" y="132"/>
                    </a:lnTo>
                    <a:lnTo>
                      <a:pt x="258" y="132"/>
                    </a:lnTo>
                    <a:lnTo>
                      <a:pt x="252" y="132"/>
                    </a:lnTo>
                    <a:lnTo>
                      <a:pt x="252" y="132"/>
                    </a:lnTo>
                    <a:lnTo>
                      <a:pt x="252" y="132"/>
                    </a:lnTo>
                    <a:lnTo>
                      <a:pt x="252" y="132"/>
                    </a:lnTo>
                    <a:lnTo>
                      <a:pt x="252" y="132"/>
                    </a:lnTo>
                    <a:lnTo>
                      <a:pt x="252" y="132"/>
                    </a:lnTo>
                    <a:lnTo>
                      <a:pt x="252" y="132"/>
                    </a:lnTo>
                    <a:lnTo>
                      <a:pt x="252" y="132"/>
                    </a:lnTo>
                    <a:lnTo>
                      <a:pt x="252" y="132"/>
                    </a:lnTo>
                    <a:lnTo>
                      <a:pt x="258" y="132"/>
                    </a:lnTo>
                    <a:lnTo>
                      <a:pt x="258" y="132"/>
                    </a:lnTo>
                    <a:lnTo>
                      <a:pt x="258" y="132"/>
                    </a:lnTo>
                    <a:lnTo>
                      <a:pt x="258" y="132"/>
                    </a:lnTo>
                    <a:lnTo>
                      <a:pt x="258" y="138"/>
                    </a:lnTo>
                    <a:lnTo>
                      <a:pt x="258" y="138"/>
                    </a:lnTo>
                    <a:lnTo>
                      <a:pt x="258" y="138"/>
                    </a:lnTo>
                    <a:lnTo>
                      <a:pt x="252" y="138"/>
                    </a:lnTo>
                    <a:lnTo>
                      <a:pt x="252" y="138"/>
                    </a:lnTo>
                    <a:lnTo>
                      <a:pt x="252" y="138"/>
                    </a:lnTo>
                    <a:lnTo>
                      <a:pt x="252" y="138"/>
                    </a:lnTo>
                    <a:lnTo>
                      <a:pt x="252" y="138"/>
                    </a:lnTo>
                    <a:lnTo>
                      <a:pt x="252" y="138"/>
                    </a:lnTo>
                    <a:lnTo>
                      <a:pt x="252" y="138"/>
                    </a:lnTo>
                    <a:lnTo>
                      <a:pt x="252" y="138"/>
                    </a:lnTo>
                    <a:lnTo>
                      <a:pt x="252" y="138"/>
                    </a:lnTo>
                    <a:lnTo>
                      <a:pt x="252" y="138"/>
                    </a:lnTo>
                    <a:lnTo>
                      <a:pt x="252" y="138"/>
                    </a:lnTo>
                    <a:lnTo>
                      <a:pt x="252" y="138"/>
                    </a:lnTo>
                    <a:lnTo>
                      <a:pt x="252" y="138"/>
                    </a:lnTo>
                    <a:lnTo>
                      <a:pt x="252" y="132"/>
                    </a:lnTo>
                    <a:lnTo>
                      <a:pt x="252" y="132"/>
                    </a:lnTo>
                    <a:lnTo>
                      <a:pt x="252" y="132"/>
                    </a:lnTo>
                    <a:lnTo>
                      <a:pt x="252" y="132"/>
                    </a:lnTo>
                    <a:lnTo>
                      <a:pt x="252" y="132"/>
                    </a:lnTo>
                    <a:lnTo>
                      <a:pt x="252" y="138"/>
                    </a:lnTo>
                    <a:lnTo>
                      <a:pt x="252" y="138"/>
                    </a:lnTo>
                    <a:lnTo>
                      <a:pt x="252" y="138"/>
                    </a:lnTo>
                    <a:lnTo>
                      <a:pt x="252" y="138"/>
                    </a:lnTo>
                    <a:lnTo>
                      <a:pt x="252" y="138"/>
                    </a:lnTo>
                    <a:lnTo>
                      <a:pt x="252" y="138"/>
                    </a:lnTo>
                    <a:lnTo>
                      <a:pt x="252" y="138"/>
                    </a:lnTo>
                    <a:lnTo>
                      <a:pt x="252" y="138"/>
                    </a:lnTo>
                    <a:lnTo>
                      <a:pt x="252" y="138"/>
                    </a:lnTo>
                    <a:lnTo>
                      <a:pt x="252" y="138"/>
                    </a:lnTo>
                    <a:lnTo>
                      <a:pt x="252" y="138"/>
                    </a:lnTo>
                    <a:lnTo>
                      <a:pt x="252" y="138"/>
                    </a:lnTo>
                    <a:lnTo>
                      <a:pt x="252" y="138"/>
                    </a:lnTo>
                    <a:lnTo>
                      <a:pt x="252" y="138"/>
                    </a:lnTo>
                    <a:lnTo>
                      <a:pt x="252" y="138"/>
                    </a:lnTo>
                    <a:lnTo>
                      <a:pt x="252" y="138"/>
                    </a:lnTo>
                    <a:lnTo>
                      <a:pt x="252" y="138"/>
                    </a:lnTo>
                    <a:lnTo>
                      <a:pt x="252" y="144"/>
                    </a:lnTo>
                    <a:lnTo>
                      <a:pt x="252" y="144"/>
                    </a:lnTo>
                    <a:lnTo>
                      <a:pt x="252" y="144"/>
                    </a:lnTo>
                    <a:lnTo>
                      <a:pt x="252" y="144"/>
                    </a:lnTo>
                    <a:lnTo>
                      <a:pt x="252" y="144"/>
                    </a:lnTo>
                    <a:lnTo>
                      <a:pt x="252" y="144"/>
                    </a:lnTo>
                    <a:lnTo>
                      <a:pt x="252" y="144"/>
                    </a:lnTo>
                    <a:lnTo>
                      <a:pt x="252" y="144"/>
                    </a:lnTo>
                    <a:lnTo>
                      <a:pt x="252" y="144"/>
                    </a:lnTo>
                    <a:lnTo>
                      <a:pt x="252" y="144"/>
                    </a:lnTo>
                    <a:lnTo>
                      <a:pt x="252" y="144"/>
                    </a:lnTo>
                    <a:lnTo>
                      <a:pt x="246" y="138"/>
                    </a:lnTo>
                    <a:lnTo>
                      <a:pt x="246" y="144"/>
                    </a:lnTo>
                    <a:lnTo>
                      <a:pt x="246" y="144"/>
                    </a:lnTo>
                    <a:lnTo>
                      <a:pt x="246" y="144"/>
                    </a:lnTo>
                    <a:lnTo>
                      <a:pt x="246" y="144"/>
                    </a:lnTo>
                    <a:lnTo>
                      <a:pt x="246" y="144"/>
                    </a:lnTo>
                    <a:lnTo>
                      <a:pt x="246" y="144"/>
                    </a:lnTo>
                    <a:lnTo>
                      <a:pt x="246" y="144"/>
                    </a:lnTo>
                    <a:lnTo>
                      <a:pt x="246" y="144"/>
                    </a:lnTo>
                    <a:lnTo>
                      <a:pt x="246" y="144"/>
                    </a:lnTo>
                    <a:lnTo>
                      <a:pt x="252" y="144"/>
                    </a:lnTo>
                    <a:lnTo>
                      <a:pt x="252" y="144"/>
                    </a:lnTo>
                    <a:lnTo>
                      <a:pt x="252" y="144"/>
                    </a:lnTo>
                    <a:lnTo>
                      <a:pt x="246" y="144"/>
                    </a:lnTo>
                    <a:lnTo>
                      <a:pt x="246" y="144"/>
                    </a:lnTo>
                    <a:lnTo>
                      <a:pt x="246" y="144"/>
                    </a:lnTo>
                    <a:lnTo>
                      <a:pt x="246" y="144"/>
                    </a:lnTo>
                    <a:lnTo>
                      <a:pt x="246" y="144"/>
                    </a:lnTo>
                    <a:lnTo>
                      <a:pt x="246" y="144"/>
                    </a:lnTo>
                    <a:lnTo>
                      <a:pt x="246" y="144"/>
                    </a:lnTo>
                    <a:lnTo>
                      <a:pt x="246" y="144"/>
                    </a:lnTo>
                    <a:lnTo>
                      <a:pt x="246" y="144"/>
                    </a:lnTo>
                    <a:lnTo>
                      <a:pt x="252" y="144"/>
                    </a:lnTo>
                    <a:lnTo>
                      <a:pt x="252" y="151"/>
                    </a:lnTo>
                    <a:lnTo>
                      <a:pt x="252" y="151"/>
                    </a:lnTo>
                    <a:lnTo>
                      <a:pt x="252" y="151"/>
                    </a:lnTo>
                    <a:lnTo>
                      <a:pt x="252" y="151"/>
                    </a:lnTo>
                    <a:lnTo>
                      <a:pt x="246" y="151"/>
                    </a:lnTo>
                    <a:lnTo>
                      <a:pt x="246" y="151"/>
                    </a:lnTo>
                    <a:lnTo>
                      <a:pt x="246" y="151"/>
                    </a:lnTo>
                    <a:lnTo>
                      <a:pt x="246" y="151"/>
                    </a:lnTo>
                    <a:lnTo>
                      <a:pt x="246" y="151"/>
                    </a:lnTo>
                    <a:lnTo>
                      <a:pt x="246" y="151"/>
                    </a:lnTo>
                    <a:lnTo>
                      <a:pt x="246" y="151"/>
                    </a:lnTo>
                    <a:lnTo>
                      <a:pt x="246" y="151"/>
                    </a:lnTo>
                    <a:lnTo>
                      <a:pt x="246" y="151"/>
                    </a:lnTo>
                    <a:lnTo>
                      <a:pt x="246" y="151"/>
                    </a:lnTo>
                    <a:lnTo>
                      <a:pt x="246" y="151"/>
                    </a:lnTo>
                    <a:lnTo>
                      <a:pt x="246" y="151"/>
                    </a:lnTo>
                    <a:lnTo>
                      <a:pt x="246" y="151"/>
                    </a:lnTo>
                    <a:lnTo>
                      <a:pt x="246" y="151"/>
                    </a:lnTo>
                    <a:lnTo>
                      <a:pt x="246" y="151"/>
                    </a:lnTo>
                    <a:lnTo>
                      <a:pt x="246" y="151"/>
                    </a:lnTo>
                    <a:lnTo>
                      <a:pt x="246" y="151"/>
                    </a:lnTo>
                    <a:lnTo>
                      <a:pt x="246" y="151"/>
                    </a:lnTo>
                    <a:lnTo>
                      <a:pt x="246" y="151"/>
                    </a:lnTo>
                    <a:lnTo>
                      <a:pt x="246" y="151"/>
                    </a:lnTo>
                    <a:lnTo>
                      <a:pt x="246" y="151"/>
                    </a:lnTo>
                    <a:lnTo>
                      <a:pt x="246" y="151"/>
                    </a:lnTo>
                    <a:lnTo>
                      <a:pt x="246" y="151"/>
                    </a:lnTo>
                    <a:lnTo>
                      <a:pt x="246" y="144"/>
                    </a:lnTo>
                    <a:lnTo>
                      <a:pt x="246" y="144"/>
                    </a:lnTo>
                    <a:lnTo>
                      <a:pt x="246" y="144"/>
                    </a:lnTo>
                    <a:lnTo>
                      <a:pt x="246" y="144"/>
                    </a:lnTo>
                    <a:lnTo>
                      <a:pt x="239" y="144"/>
                    </a:lnTo>
                    <a:lnTo>
                      <a:pt x="239" y="151"/>
                    </a:lnTo>
                    <a:lnTo>
                      <a:pt x="239" y="151"/>
                    </a:lnTo>
                    <a:lnTo>
                      <a:pt x="239" y="151"/>
                    </a:lnTo>
                    <a:lnTo>
                      <a:pt x="239" y="151"/>
                    </a:lnTo>
                    <a:lnTo>
                      <a:pt x="239" y="151"/>
                    </a:lnTo>
                    <a:lnTo>
                      <a:pt x="239" y="144"/>
                    </a:lnTo>
                    <a:lnTo>
                      <a:pt x="239" y="144"/>
                    </a:lnTo>
                    <a:lnTo>
                      <a:pt x="239" y="144"/>
                    </a:lnTo>
                    <a:lnTo>
                      <a:pt x="239" y="144"/>
                    </a:lnTo>
                    <a:lnTo>
                      <a:pt x="239" y="144"/>
                    </a:lnTo>
                    <a:lnTo>
                      <a:pt x="239" y="144"/>
                    </a:lnTo>
                    <a:lnTo>
                      <a:pt x="239" y="144"/>
                    </a:lnTo>
                    <a:lnTo>
                      <a:pt x="239" y="144"/>
                    </a:lnTo>
                    <a:lnTo>
                      <a:pt x="239" y="144"/>
                    </a:lnTo>
                    <a:lnTo>
                      <a:pt x="239" y="151"/>
                    </a:lnTo>
                    <a:lnTo>
                      <a:pt x="239" y="151"/>
                    </a:lnTo>
                    <a:lnTo>
                      <a:pt x="239" y="151"/>
                    </a:lnTo>
                    <a:lnTo>
                      <a:pt x="233" y="151"/>
                    </a:lnTo>
                    <a:lnTo>
                      <a:pt x="233" y="151"/>
                    </a:lnTo>
                    <a:lnTo>
                      <a:pt x="233" y="151"/>
                    </a:lnTo>
                    <a:lnTo>
                      <a:pt x="239" y="151"/>
                    </a:lnTo>
                    <a:lnTo>
                      <a:pt x="239" y="151"/>
                    </a:lnTo>
                    <a:lnTo>
                      <a:pt x="239" y="151"/>
                    </a:lnTo>
                    <a:lnTo>
                      <a:pt x="233" y="151"/>
                    </a:lnTo>
                    <a:lnTo>
                      <a:pt x="233" y="151"/>
                    </a:lnTo>
                    <a:lnTo>
                      <a:pt x="233" y="151"/>
                    </a:lnTo>
                    <a:lnTo>
                      <a:pt x="233" y="151"/>
                    </a:lnTo>
                    <a:lnTo>
                      <a:pt x="233" y="151"/>
                    </a:lnTo>
                    <a:lnTo>
                      <a:pt x="233" y="151"/>
                    </a:lnTo>
                    <a:lnTo>
                      <a:pt x="233" y="151"/>
                    </a:lnTo>
                    <a:lnTo>
                      <a:pt x="233" y="151"/>
                    </a:lnTo>
                    <a:lnTo>
                      <a:pt x="233" y="151"/>
                    </a:lnTo>
                    <a:lnTo>
                      <a:pt x="233" y="151"/>
                    </a:lnTo>
                    <a:lnTo>
                      <a:pt x="233" y="151"/>
                    </a:lnTo>
                    <a:lnTo>
                      <a:pt x="233" y="151"/>
                    </a:lnTo>
                    <a:lnTo>
                      <a:pt x="233" y="151"/>
                    </a:lnTo>
                    <a:lnTo>
                      <a:pt x="233" y="151"/>
                    </a:lnTo>
                    <a:lnTo>
                      <a:pt x="233" y="151"/>
                    </a:lnTo>
                    <a:lnTo>
                      <a:pt x="233" y="151"/>
                    </a:lnTo>
                    <a:lnTo>
                      <a:pt x="233" y="151"/>
                    </a:lnTo>
                    <a:lnTo>
                      <a:pt x="233" y="151"/>
                    </a:lnTo>
                    <a:lnTo>
                      <a:pt x="233" y="151"/>
                    </a:lnTo>
                    <a:lnTo>
                      <a:pt x="233" y="151"/>
                    </a:lnTo>
                    <a:lnTo>
                      <a:pt x="233" y="151"/>
                    </a:lnTo>
                    <a:lnTo>
                      <a:pt x="233" y="151"/>
                    </a:lnTo>
                    <a:lnTo>
                      <a:pt x="233" y="151"/>
                    </a:lnTo>
                    <a:lnTo>
                      <a:pt x="233" y="151"/>
                    </a:lnTo>
                    <a:lnTo>
                      <a:pt x="227" y="151"/>
                    </a:lnTo>
                    <a:lnTo>
                      <a:pt x="227" y="151"/>
                    </a:lnTo>
                    <a:lnTo>
                      <a:pt x="227" y="151"/>
                    </a:lnTo>
                    <a:lnTo>
                      <a:pt x="227" y="151"/>
                    </a:lnTo>
                    <a:lnTo>
                      <a:pt x="227" y="157"/>
                    </a:lnTo>
                    <a:lnTo>
                      <a:pt x="227" y="157"/>
                    </a:lnTo>
                    <a:lnTo>
                      <a:pt x="227" y="157"/>
                    </a:lnTo>
                    <a:lnTo>
                      <a:pt x="227" y="157"/>
                    </a:lnTo>
                    <a:lnTo>
                      <a:pt x="227" y="157"/>
                    </a:lnTo>
                    <a:lnTo>
                      <a:pt x="227" y="157"/>
                    </a:lnTo>
                    <a:lnTo>
                      <a:pt x="227" y="157"/>
                    </a:lnTo>
                    <a:lnTo>
                      <a:pt x="227" y="157"/>
                    </a:lnTo>
                    <a:lnTo>
                      <a:pt x="227" y="157"/>
                    </a:lnTo>
                    <a:lnTo>
                      <a:pt x="227" y="157"/>
                    </a:lnTo>
                    <a:lnTo>
                      <a:pt x="227" y="157"/>
                    </a:lnTo>
                    <a:lnTo>
                      <a:pt x="227" y="157"/>
                    </a:lnTo>
                    <a:lnTo>
                      <a:pt x="227" y="157"/>
                    </a:lnTo>
                    <a:lnTo>
                      <a:pt x="227" y="157"/>
                    </a:lnTo>
                    <a:lnTo>
                      <a:pt x="227" y="157"/>
                    </a:lnTo>
                    <a:lnTo>
                      <a:pt x="227" y="157"/>
                    </a:lnTo>
                    <a:lnTo>
                      <a:pt x="227" y="163"/>
                    </a:lnTo>
                    <a:lnTo>
                      <a:pt x="227" y="163"/>
                    </a:lnTo>
                    <a:lnTo>
                      <a:pt x="227" y="163"/>
                    </a:lnTo>
                    <a:lnTo>
                      <a:pt x="227" y="163"/>
                    </a:lnTo>
                    <a:lnTo>
                      <a:pt x="227" y="163"/>
                    </a:lnTo>
                    <a:lnTo>
                      <a:pt x="227" y="163"/>
                    </a:lnTo>
                    <a:lnTo>
                      <a:pt x="227" y="163"/>
                    </a:lnTo>
                    <a:lnTo>
                      <a:pt x="221" y="163"/>
                    </a:lnTo>
                    <a:lnTo>
                      <a:pt x="221" y="163"/>
                    </a:lnTo>
                    <a:lnTo>
                      <a:pt x="221" y="163"/>
                    </a:lnTo>
                    <a:lnTo>
                      <a:pt x="221" y="163"/>
                    </a:lnTo>
                    <a:lnTo>
                      <a:pt x="221" y="163"/>
                    </a:lnTo>
                    <a:lnTo>
                      <a:pt x="221" y="163"/>
                    </a:lnTo>
                    <a:lnTo>
                      <a:pt x="221" y="163"/>
                    </a:lnTo>
                    <a:lnTo>
                      <a:pt x="221" y="163"/>
                    </a:lnTo>
                    <a:lnTo>
                      <a:pt x="221" y="163"/>
                    </a:lnTo>
                    <a:lnTo>
                      <a:pt x="221" y="163"/>
                    </a:lnTo>
                    <a:lnTo>
                      <a:pt x="221" y="163"/>
                    </a:lnTo>
                    <a:lnTo>
                      <a:pt x="221" y="163"/>
                    </a:lnTo>
                    <a:lnTo>
                      <a:pt x="221" y="163"/>
                    </a:lnTo>
                    <a:lnTo>
                      <a:pt x="221" y="170"/>
                    </a:lnTo>
                    <a:lnTo>
                      <a:pt x="221" y="170"/>
                    </a:lnTo>
                    <a:lnTo>
                      <a:pt x="221" y="170"/>
                    </a:lnTo>
                    <a:lnTo>
                      <a:pt x="221" y="170"/>
                    </a:lnTo>
                    <a:lnTo>
                      <a:pt x="214" y="176"/>
                    </a:lnTo>
                    <a:lnTo>
                      <a:pt x="208" y="176"/>
                    </a:lnTo>
                    <a:lnTo>
                      <a:pt x="208" y="176"/>
                    </a:lnTo>
                    <a:lnTo>
                      <a:pt x="208" y="176"/>
                    </a:lnTo>
                    <a:lnTo>
                      <a:pt x="208" y="182"/>
                    </a:lnTo>
                    <a:lnTo>
                      <a:pt x="208" y="182"/>
                    </a:lnTo>
                    <a:lnTo>
                      <a:pt x="208" y="182"/>
                    </a:lnTo>
                    <a:lnTo>
                      <a:pt x="208" y="182"/>
                    </a:lnTo>
                    <a:lnTo>
                      <a:pt x="208" y="182"/>
                    </a:lnTo>
                    <a:lnTo>
                      <a:pt x="208" y="182"/>
                    </a:lnTo>
                    <a:lnTo>
                      <a:pt x="208" y="182"/>
                    </a:lnTo>
                    <a:lnTo>
                      <a:pt x="208" y="182"/>
                    </a:lnTo>
                    <a:lnTo>
                      <a:pt x="208" y="182"/>
                    </a:lnTo>
                    <a:lnTo>
                      <a:pt x="208" y="182"/>
                    </a:lnTo>
                    <a:lnTo>
                      <a:pt x="208" y="182"/>
                    </a:lnTo>
                    <a:lnTo>
                      <a:pt x="208" y="182"/>
                    </a:lnTo>
                    <a:lnTo>
                      <a:pt x="208" y="188"/>
                    </a:lnTo>
                    <a:lnTo>
                      <a:pt x="208" y="188"/>
                    </a:lnTo>
                    <a:lnTo>
                      <a:pt x="208" y="188"/>
                    </a:lnTo>
                    <a:lnTo>
                      <a:pt x="208" y="188"/>
                    </a:lnTo>
                    <a:lnTo>
                      <a:pt x="208" y="188"/>
                    </a:lnTo>
                    <a:lnTo>
                      <a:pt x="208" y="188"/>
                    </a:lnTo>
                    <a:lnTo>
                      <a:pt x="208" y="188"/>
                    </a:lnTo>
                    <a:lnTo>
                      <a:pt x="208" y="188"/>
                    </a:lnTo>
                    <a:lnTo>
                      <a:pt x="208" y="188"/>
                    </a:lnTo>
                    <a:lnTo>
                      <a:pt x="208" y="188"/>
                    </a:lnTo>
                    <a:lnTo>
                      <a:pt x="208" y="188"/>
                    </a:lnTo>
                    <a:lnTo>
                      <a:pt x="208" y="195"/>
                    </a:lnTo>
                    <a:lnTo>
                      <a:pt x="195" y="182"/>
                    </a:lnTo>
                    <a:lnTo>
                      <a:pt x="195" y="182"/>
                    </a:lnTo>
                    <a:lnTo>
                      <a:pt x="195" y="182"/>
                    </a:lnTo>
                    <a:lnTo>
                      <a:pt x="195" y="182"/>
                    </a:lnTo>
                    <a:lnTo>
                      <a:pt x="195" y="182"/>
                    </a:lnTo>
                    <a:lnTo>
                      <a:pt x="195" y="182"/>
                    </a:lnTo>
                    <a:lnTo>
                      <a:pt x="189" y="182"/>
                    </a:lnTo>
                    <a:lnTo>
                      <a:pt x="189" y="182"/>
                    </a:lnTo>
                    <a:lnTo>
                      <a:pt x="195" y="182"/>
                    </a:lnTo>
                    <a:lnTo>
                      <a:pt x="195" y="182"/>
                    </a:lnTo>
                    <a:lnTo>
                      <a:pt x="195" y="182"/>
                    </a:lnTo>
                    <a:lnTo>
                      <a:pt x="195" y="182"/>
                    </a:lnTo>
                    <a:lnTo>
                      <a:pt x="195" y="182"/>
                    </a:lnTo>
                    <a:lnTo>
                      <a:pt x="195" y="182"/>
                    </a:lnTo>
                    <a:lnTo>
                      <a:pt x="195" y="182"/>
                    </a:lnTo>
                    <a:lnTo>
                      <a:pt x="195" y="182"/>
                    </a:lnTo>
                    <a:lnTo>
                      <a:pt x="195" y="182"/>
                    </a:lnTo>
                    <a:lnTo>
                      <a:pt x="195" y="182"/>
                    </a:lnTo>
                    <a:lnTo>
                      <a:pt x="195" y="176"/>
                    </a:lnTo>
                    <a:lnTo>
                      <a:pt x="195" y="176"/>
                    </a:lnTo>
                    <a:lnTo>
                      <a:pt x="195" y="176"/>
                    </a:lnTo>
                    <a:lnTo>
                      <a:pt x="195" y="176"/>
                    </a:lnTo>
                    <a:lnTo>
                      <a:pt x="195" y="176"/>
                    </a:lnTo>
                    <a:lnTo>
                      <a:pt x="195" y="176"/>
                    </a:lnTo>
                    <a:lnTo>
                      <a:pt x="195" y="176"/>
                    </a:lnTo>
                    <a:lnTo>
                      <a:pt x="195" y="176"/>
                    </a:lnTo>
                    <a:lnTo>
                      <a:pt x="195" y="176"/>
                    </a:lnTo>
                    <a:lnTo>
                      <a:pt x="195" y="176"/>
                    </a:lnTo>
                    <a:lnTo>
                      <a:pt x="195" y="176"/>
                    </a:lnTo>
                    <a:lnTo>
                      <a:pt x="195" y="176"/>
                    </a:lnTo>
                    <a:lnTo>
                      <a:pt x="195" y="176"/>
                    </a:lnTo>
                    <a:lnTo>
                      <a:pt x="195" y="176"/>
                    </a:lnTo>
                    <a:lnTo>
                      <a:pt x="195" y="176"/>
                    </a:lnTo>
                    <a:lnTo>
                      <a:pt x="195" y="176"/>
                    </a:lnTo>
                    <a:lnTo>
                      <a:pt x="195" y="176"/>
                    </a:lnTo>
                    <a:lnTo>
                      <a:pt x="195" y="176"/>
                    </a:lnTo>
                    <a:lnTo>
                      <a:pt x="195" y="176"/>
                    </a:lnTo>
                    <a:lnTo>
                      <a:pt x="195" y="176"/>
                    </a:lnTo>
                    <a:lnTo>
                      <a:pt x="195" y="170"/>
                    </a:lnTo>
                    <a:lnTo>
                      <a:pt x="195" y="170"/>
                    </a:lnTo>
                    <a:lnTo>
                      <a:pt x="195" y="170"/>
                    </a:lnTo>
                    <a:lnTo>
                      <a:pt x="195" y="170"/>
                    </a:lnTo>
                    <a:lnTo>
                      <a:pt x="195" y="170"/>
                    </a:lnTo>
                    <a:lnTo>
                      <a:pt x="195" y="170"/>
                    </a:lnTo>
                    <a:lnTo>
                      <a:pt x="195" y="170"/>
                    </a:lnTo>
                    <a:lnTo>
                      <a:pt x="195" y="170"/>
                    </a:lnTo>
                    <a:lnTo>
                      <a:pt x="195" y="170"/>
                    </a:lnTo>
                    <a:lnTo>
                      <a:pt x="195" y="170"/>
                    </a:lnTo>
                    <a:lnTo>
                      <a:pt x="195" y="170"/>
                    </a:lnTo>
                    <a:lnTo>
                      <a:pt x="195" y="170"/>
                    </a:lnTo>
                    <a:lnTo>
                      <a:pt x="195" y="170"/>
                    </a:lnTo>
                    <a:lnTo>
                      <a:pt x="195" y="170"/>
                    </a:lnTo>
                    <a:lnTo>
                      <a:pt x="195" y="170"/>
                    </a:lnTo>
                    <a:lnTo>
                      <a:pt x="195" y="170"/>
                    </a:lnTo>
                    <a:lnTo>
                      <a:pt x="195" y="163"/>
                    </a:lnTo>
                    <a:lnTo>
                      <a:pt x="195" y="163"/>
                    </a:lnTo>
                    <a:lnTo>
                      <a:pt x="195" y="163"/>
                    </a:lnTo>
                    <a:lnTo>
                      <a:pt x="195" y="163"/>
                    </a:lnTo>
                    <a:lnTo>
                      <a:pt x="195" y="163"/>
                    </a:lnTo>
                    <a:lnTo>
                      <a:pt x="195" y="163"/>
                    </a:lnTo>
                    <a:lnTo>
                      <a:pt x="195" y="163"/>
                    </a:lnTo>
                    <a:lnTo>
                      <a:pt x="195" y="163"/>
                    </a:lnTo>
                    <a:lnTo>
                      <a:pt x="189" y="163"/>
                    </a:lnTo>
                    <a:lnTo>
                      <a:pt x="189" y="163"/>
                    </a:lnTo>
                    <a:lnTo>
                      <a:pt x="189" y="163"/>
                    </a:lnTo>
                    <a:lnTo>
                      <a:pt x="189" y="163"/>
                    </a:lnTo>
                    <a:lnTo>
                      <a:pt x="189" y="163"/>
                    </a:lnTo>
                    <a:lnTo>
                      <a:pt x="189" y="163"/>
                    </a:lnTo>
                    <a:lnTo>
                      <a:pt x="189" y="163"/>
                    </a:lnTo>
                    <a:lnTo>
                      <a:pt x="189" y="163"/>
                    </a:lnTo>
                    <a:lnTo>
                      <a:pt x="189" y="163"/>
                    </a:lnTo>
                    <a:lnTo>
                      <a:pt x="189" y="163"/>
                    </a:lnTo>
                    <a:lnTo>
                      <a:pt x="189" y="163"/>
                    </a:lnTo>
                    <a:lnTo>
                      <a:pt x="189" y="163"/>
                    </a:lnTo>
                    <a:lnTo>
                      <a:pt x="189" y="163"/>
                    </a:lnTo>
                    <a:lnTo>
                      <a:pt x="189" y="163"/>
                    </a:lnTo>
                    <a:lnTo>
                      <a:pt x="189" y="163"/>
                    </a:lnTo>
                    <a:lnTo>
                      <a:pt x="189" y="163"/>
                    </a:lnTo>
                    <a:lnTo>
                      <a:pt x="189" y="163"/>
                    </a:lnTo>
                    <a:lnTo>
                      <a:pt x="189" y="163"/>
                    </a:lnTo>
                    <a:lnTo>
                      <a:pt x="183" y="163"/>
                    </a:lnTo>
                    <a:lnTo>
                      <a:pt x="183" y="163"/>
                    </a:lnTo>
                    <a:lnTo>
                      <a:pt x="183" y="163"/>
                    </a:lnTo>
                    <a:lnTo>
                      <a:pt x="183" y="163"/>
                    </a:lnTo>
                    <a:lnTo>
                      <a:pt x="183" y="163"/>
                    </a:lnTo>
                    <a:lnTo>
                      <a:pt x="183" y="163"/>
                    </a:lnTo>
                    <a:lnTo>
                      <a:pt x="183" y="163"/>
                    </a:lnTo>
                    <a:lnTo>
                      <a:pt x="183" y="163"/>
                    </a:lnTo>
                    <a:lnTo>
                      <a:pt x="183" y="163"/>
                    </a:lnTo>
                    <a:lnTo>
                      <a:pt x="183" y="163"/>
                    </a:lnTo>
                    <a:lnTo>
                      <a:pt x="183" y="163"/>
                    </a:lnTo>
                    <a:lnTo>
                      <a:pt x="183" y="170"/>
                    </a:lnTo>
                    <a:lnTo>
                      <a:pt x="183" y="170"/>
                    </a:lnTo>
                    <a:lnTo>
                      <a:pt x="183" y="170"/>
                    </a:lnTo>
                    <a:lnTo>
                      <a:pt x="183" y="170"/>
                    </a:lnTo>
                    <a:lnTo>
                      <a:pt x="183" y="170"/>
                    </a:lnTo>
                    <a:lnTo>
                      <a:pt x="177" y="170"/>
                    </a:lnTo>
                    <a:lnTo>
                      <a:pt x="177" y="170"/>
                    </a:lnTo>
                    <a:lnTo>
                      <a:pt x="177" y="170"/>
                    </a:lnTo>
                    <a:lnTo>
                      <a:pt x="177" y="170"/>
                    </a:lnTo>
                    <a:lnTo>
                      <a:pt x="177" y="163"/>
                    </a:lnTo>
                    <a:lnTo>
                      <a:pt x="177" y="170"/>
                    </a:lnTo>
                    <a:lnTo>
                      <a:pt x="177" y="170"/>
                    </a:lnTo>
                    <a:lnTo>
                      <a:pt x="177" y="170"/>
                    </a:lnTo>
                    <a:lnTo>
                      <a:pt x="177" y="170"/>
                    </a:lnTo>
                    <a:lnTo>
                      <a:pt x="177" y="170"/>
                    </a:lnTo>
                    <a:lnTo>
                      <a:pt x="177" y="170"/>
                    </a:lnTo>
                    <a:lnTo>
                      <a:pt x="177" y="170"/>
                    </a:lnTo>
                    <a:lnTo>
                      <a:pt x="177" y="170"/>
                    </a:lnTo>
                    <a:lnTo>
                      <a:pt x="177" y="170"/>
                    </a:lnTo>
                    <a:lnTo>
                      <a:pt x="177" y="170"/>
                    </a:lnTo>
                    <a:lnTo>
                      <a:pt x="170" y="170"/>
                    </a:lnTo>
                    <a:lnTo>
                      <a:pt x="170" y="170"/>
                    </a:lnTo>
                    <a:lnTo>
                      <a:pt x="170" y="170"/>
                    </a:lnTo>
                    <a:lnTo>
                      <a:pt x="170" y="176"/>
                    </a:lnTo>
                    <a:lnTo>
                      <a:pt x="170" y="176"/>
                    </a:lnTo>
                    <a:lnTo>
                      <a:pt x="170" y="176"/>
                    </a:lnTo>
                    <a:lnTo>
                      <a:pt x="164" y="176"/>
                    </a:lnTo>
                    <a:lnTo>
                      <a:pt x="164" y="176"/>
                    </a:lnTo>
                    <a:lnTo>
                      <a:pt x="164" y="176"/>
                    </a:lnTo>
                    <a:lnTo>
                      <a:pt x="164" y="176"/>
                    </a:lnTo>
                    <a:lnTo>
                      <a:pt x="164" y="176"/>
                    </a:lnTo>
                    <a:lnTo>
                      <a:pt x="164" y="176"/>
                    </a:lnTo>
                    <a:lnTo>
                      <a:pt x="164" y="176"/>
                    </a:lnTo>
                    <a:lnTo>
                      <a:pt x="164" y="176"/>
                    </a:lnTo>
                    <a:lnTo>
                      <a:pt x="164" y="176"/>
                    </a:lnTo>
                    <a:lnTo>
                      <a:pt x="164" y="176"/>
                    </a:lnTo>
                    <a:lnTo>
                      <a:pt x="158" y="176"/>
                    </a:lnTo>
                    <a:lnTo>
                      <a:pt x="158" y="176"/>
                    </a:lnTo>
                    <a:lnTo>
                      <a:pt x="158" y="176"/>
                    </a:lnTo>
                    <a:lnTo>
                      <a:pt x="151" y="170"/>
                    </a:lnTo>
                    <a:lnTo>
                      <a:pt x="151" y="144"/>
                    </a:lnTo>
                    <a:lnTo>
                      <a:pt x="151" y="144"/>
                    </a:lnTo>
                    <a:lnTo>
                      <a:pt x="151" y="144"/>
                    </a:lnTo>
                    <a:lnTo>
                      <a:pt x="151" y="144"/>
                    </a:lnTo>
                    <a:lnTo>
                      <a:pt x="151" y="144"/>
                    </a:lnTo>
                    <a:lnTo>
                      <a:pt x="151" y="144"/>
                    </a:lnTo>
                    <a:lnTo>
                      <a:pt x="151" y="144"/>
                    </a:lnTo>
                    <a:lnTo>
                      <a:pt x="151" y="144"/>
                    </a:lnTo>
                    <a:lnTo>
                      <a:pt x="151" y="144"/>
                    </a:lnTo>
                    <a:lnTo>
                      <a:pt x="151" y="144"/>
                    </a:lnTo>
                    <a:lnTo>
                      <a:pt x="151" y="144"/>
                    </a:lnTo>
                    <a:lnTo>
                      <a:pt x="151" y="144"/>
                    </a:lnTo>
                    <a:lnTo>
                      <a:pt x="151" y="144"/>
                    </a:lnTo>
                    <a:lnTo>
                      <a:pt x="145" y="144"/>
                    </a:lnTo>
                    <a:lnTo>
                      <a:pt x="145" y="144"/>
                    </a:lnTo>
                    <a:lnTo>
                      <a:pt x="145" y="144"/>
                    </a:lnTo>
                    <a:lnTo>
                      <a:pt x="145" y="144"/>
                    </a:lnTo>
                    <a:lnTo>
                      <a:pt x="145" y="144"/>
                    </a:lnTo>
                    <a:lnTo>
                      <a:pt x="145" y="144"/>
                    </a:lnTo>
                    <a:lnTo>
                      <a:pt x="145" y="144"/>
                    </a:lnTo>
                    <a:lnTo>
                      <a:pt x="145" y="144"/>
                    </a:lnTo>
                    <a:lnTo>
                      <a:pt x="145" y="144"/>
                    </a:lnTo>
                    <a:lnTo>
                      <a:pt x="139" y="144"/>
                    </a:lnTo>
                    <a:lnTo>
                      <a:pt x="139" y="144"/>
                    </a:lnTo>
                    <a:lnTo>
                      <a:pt x="139" y="144"/>
                    </a:lnTo>
                    <a:lnTo>
                      <a:pt x="139" y="144"/>
                    </a:lnTo>
                    <a:lnTo>
                      <a:pt x="139" y="144"/>
                    </a:lnTo>
                    <a:lnTo>
                      <a:pt x="139" y="144"/>
                    </a:lnTo>
                    <a:lnTo>
                      <a:pt x="139" y="144"/>
                    </a:lnTo>
                    <a:lnTo>
                      <a:pt x="139" y="144"/>
                    </a:lnTo>
                    <a:lnTo>
                      <a:pt x="139" y="144"/>
                    </a:lnTo>
                    <a:lnTo>
                      <a:pt x="139" y="144"/>
                    </a:lnTo>
                    <a:lnTo>
                      <a:pt x="139" y="144"/>
                    </a:lnTo>
                    <a:lnTo>
                      <a:pt x="139" y="144"/>
                    </a:lnTo>
                    <a:lnTo>
                      <a:pt x="139" y="144"/>
                    </a:lnTo>
                    <a:lnTo>
                      <a:pt x="139" y="144"/>
                    </a:lnTo>
                    <a:lnTo>
                      <a:pt x="139" y="144"/>
                    </a:lnTo>
                    <a:lnTo>
                      <a:pt x="139" y="144"/>
                    </a:lnTo>
                    <a:lnTo>
                      <a:pt x="133" y="144"/>
                    </a:lnTo>
                    <a:lnTo>
                      <a:pt x="133" y="144"/>
                    </a:lnTo>
                    <a:lnTo>
                      <a:pt x="133" y="144"/>
                    </a:lnTo>
                    <a:lnTo>
                      <a:pt x="133" y="144"/>
                    </a:lnTo>
                    <a:lnTo>
                      <a:pt x="133" y="144"/>
                    </a:lnTo>
                    <a:lnTo>
                      <a:pt x="133" y="144"/>
                    </a:lnTo>
                    <a:lnTo>
                      <a:pt x="133" y="144"/>
                    </a:lnTo>
                    <a:lnTo>
                      <a:pt x="133" y="151"/>
                    </a:lnTo>
                    <a:lnTo>
                      <a:pt x="133" y="151"/>
                    </a:lnTo>
                    <a:lnTo>
                      <a:pt x="133" y="151"/>
                    </a:lnTo>
                    <a:lnTo>
                      <a:pt x="133" y="151"/>
                    </a:lnTo>
                    <a:lnTo>
                      <a:pt x="133" y="151"/>
                    </a:lnTo>
                    <a:lnTo>
                      <a:pt x="126" y="151"/>
                    </a:lnTo>
                    <a:lnTo>
                      <a:pt x="133" y="151"/>
                    </a:lnTo>
                    <a:lnTo>
                      <a:pt x="133" y="151"/>
                    </a:lnTo>
                    <a:lnTo>
                      <a:pt x="133" y="151"/>
                    </a:lnTo>
                    <a:lnTo>
                      <a:pt x="133" y="151"/>
                    </a:lnTo>
                    <a:lnTo>
                      <a:pt x="133" y="151"/>
                    </a:lnTo>
                    <a:lnTo>
                      <a:pt x="133" y="151"/>
                    </a:lnTo>
                    <a:lnTo>
                      <a:pt x="126" y="151"/>
                    </a:lnTo>
                    <a:lnTo>
                      <a:pt x="126" y="151"/>
                    </a:lnTo>
                    <a:lnTo>
                      <a:pt x="126" y="151"/>
                    </a:lnTo>
                    <a:lnTo>
                      <a:pt x="126" y="151"/>
                    </a:lnTo>
                    <a:lnTo>
                      <a:pt x="126" y="151"/>
                    </a:lnTo>
                    <a:lnTo>
                      <a:pt x="126" y="151"/>
                    </a:lnTo>
                    <a:lnTo>
                      <a:pt x="126" y="151"/>
                    </a:lnTo>
                    <a:lnTo>
                      <a:pt x="126" y="157"/>
                    </a:lnTo>
                    <a:lnTo>
                      <a:pt x="126" y="157"/>
                    </a:lnTo>
                    <a:lnTo>
                      <a:pt x="126" y="157"/>
                    </a:lnTo>
                    <a:lnTo>
                      <a:pt x="126" y="151"/>
                    </a:lnTo>
                    <a:lnTo>
                      <a:pt x="120" y="151"/>
                    </a:lnTo>
                    <a:lnTo>
                      <a:pt x="120" y="151"/>
                    </a:lnTo>
                    <a:lnTo>
                      <a:pt x="120" y="151"/>
                    </a:lnTo>
                    <a:lnTo>
                      <a:pt x="120" y="151"/>
                    </a:lnTo>
                    <a:lnTo>
                      <a:pt x="120" y="151"/>
                    </a:lnTo>
                    <a:lnTo>
                      <a:pt x="120" y="151"/>
                    </a:lnTo>
                    <a:lnTo>
                      <a:pt x="114" y="151"/>
                    </a:lnTo>
                    <a:lnTo>
                      <a:pt x="114" y="151"/>
                    </a:lnTo>
                    <a:lnTo>
                      <a:pt x="114" y="151"/>
                    </a:lnTo>
                    <a:lnTo>
                      <a:pt x="114" y="151"/>
                    </a:lnTo>
                    <a:lnTo>
                      <a:pt x="114" y="144"/>
                    </a:lnTo>
                    <a:lnTo>
                      <a:pt x="120" y="144"/>
                    </a:lnTo>
                    <a:lnTo>
                      <a:pt x="120" y="144"/>
                    </a:lnTo>
                    <a:lnTo>
                      <a:pt x="120" y="144"/>
                    </a:lnTo>
                    <a:lnTo>
                      <a:pt x="120" y="144"/>
                    </a:lnTo>
                    <a:lnTo>
                      <a:pt x="114" y="144"/>
                    </a:lnTo>
                    <a:lnTo>
                      <a:pt x="114" y="144"/>
                    </a:lnTo>
                    <a:lnTo>
                      <a:pt x="114" y="144"/>
                    </a:lnTo>
                    <a:lnTo>
                      <a:pt x="114" y="144"/>
                    </a:lnTo>
                    <a:lnTo>
                      <a:pt x="114" y="144"/>
                    </a:lnTo>
                    <a:lnTo>
                      <a:pt x="114" y="144"/>
                    </a:lnTo>
                    <a:lnTo>
                      <a:pt x="114" y="144"/>
                    </a:lnTo>
                    <a:lnTo>
                      <a:pt x="114" y="144"/>
                    </a:lnTo>
                    <a:lnTo>
                      <a:pt x="114" y="144"/>
                    </a:lnTo>
                    <a:lnTo>
                      <a:pt x="114" y="144"/>
                    </a:lnTo>
                    <a:lnTo>
                      <a:pt x="114" y="144"/>
                    </a:lnTo>
                    <a:lnTo>
                      <a:pt x="107" y="144"/>
                    </a:lnTo>
                    <a:lnTo>
                      <a:pt x="107" y="144"/>
                    </a:lnTo>
                    <a:lnTo>
                      <a:pt x="107" y="144"/>
                    </a:lnTo>
                    <a:lnTo>
                      <a:pt x="107" y="144"/>
                    </a:lnTo>
                    <a:lnTo>
                      <a:pt x="107" y="144"/>
                    </a:lnTo>
                    <a:lnTo>
                      <a:pt x="107" y="144"/>
                    </a:lnTo>
                    <a:lnTo>
                      <a:pt x="101" y="144"/>
                    </a:lnTo>
                    <a:lnTo>
                      <a:pt x="101" y="144"/>
                    </a:lnTo>
                    <a:lnTo>
                      <a:pt x="101" y="144"/>
                    </a:lnTo>
                    <a:lnTo>
                      <a:pt x="101" y="144"/>
                    </a:lnTo>
                    <a:lnTo>
                      <a:pt x="101" y="144"/>
                    </a:lnTo>
                    <a:lnTo>
                      <a:pt x="101" y="144"/>
                    </a:lnTo>
                    <a:lnTo>
                      <a:pt x="101" y="144"/>
                    </a:lnTo>
                    <a:lnTo>
                      <a:pt x="101" y="144"/>
                    </a:lnTo>
                    <a:lnTo>
                      <a:pt x="101" y="144"/>
                    </a:lnTo>
                    <a:lnTo>
                      <a:pt x="95" y="144"/>
                    </a:lnTo>
                    <a:lnTo>
                      <a:pt x="95" y="144"/>
                    </a:lnTo>
                    <a:lnTo>
                      <a:pt x="95" y="144"/>
                    </a:lnTo>
                    <a:lnTo>
                      <a:pt x="95" y="144"/>
                    </a:lnTo>
                    <a:lnTo>
                      <a:pt x="95" y="144"/>
                    </a:lnTo>
                    <a:lnTo>
                      <a:pt x="95" y="144"/>
                    </a:lnTo>
                    <a:lnTo>
                      <a:pt x="95" y="144"/>
                    </a:lnTo>
                    <a:lnTo>
                      <a:pt x="95" y="144"/>
                    </a:lnTo>
                    <a:lnTo>
                      <a:pt x="95" y="144"/>
                    </a:lnTo>
                    <a:lnTo>
                      <a:pt x="95" y="144"/>
                    </a:lnTo>
                    <a:lnTo>
                      <a:pt x="95" y="144"/>
                    </a:lnTo>
                    <a:lnTo>
                      <a:pt x="88" y="144"/>
                    </a:lnTo>
                    <a:lnTo>
                      <a:pt x="88" y="144"/>
                    </a:lnTo>
                    <a:lnTo>
                      <a:pt x="88" y="138"/>
                    </a:lnTo>
                    <a:lnTo>
                      <a:pt x="70" y="138"/>
                    </a:lnTo>
                    <a:lnTo>
                      <a:pt x="63" y="126"/>
                    </a:lnTo>
                    <a:lnTo>
                      <a:pt x="44" y="138"/>
                    </a:lnTo>
                    <a:lnTo>
                      <a:pt x="0" y="119"/>
                    </a:lnTo>
                    <a:lnTo>
                      <a:pt x="0" y="113"/>
                    </a:lnTo>
                    <a:lnTo>
                      <a:pt x="26" y="100"/>
                    </a:lnTo>
                    <a:lnTo>
                      <a:pt x="126" y="50"/>
                    </a:lnTo>
                    <a:lnTo>
                      <a:pt x="133" y="37"/>
                    </a:lnTo>
                    <a:lnTo>
                      <a:pt x="133" y="37"/>
                    </a:lnTo>
                    <a:lnTo>
                      <a:pt x="145" y="44"/>
                    </a:lnTo>
                    <a:lnTo>
                      <a:pt x="145" y="44"/>
                    </a:lnTo>
                    <a:lnTo>
                      <a:pt x="145" y="44"/>
                    </a:lnTo>
                    <a:lnTo>
                      <a:pt x="145" y="44"/>
                    </a:lnTo>
                    <a:lnTo>
                      <a:pt x="145" y="44"/>
                    </a:lnTo>
                    <a:lnTo>
                      <a:pt x="145" y="44"/>
                    </a:lnTo>
                    <a:lnTo>
                      <a:pt x="145" y="44"/>
                    </a:lnTo>
                    <a:lnTo>
                      <a:pt x="145" y="44"/>
                    </a:lnTo>
                    <a:lnTo>
                      <a:pt x="145" y="44"/>
                    </a:lnTo>
                    <a:lnTo>
                      <a:pt x="145" y="44"/>
                    </a:lnTo>
                    <a:lnTo>
                      <a:pt x="145" y="44"/>
                    </a:lnTo>
                    <a:lnTo>
                      <a:pt x="145" y="44"/>
                    </a:lnTo>
                    <a:lnTo>
                      <a:pt x="151" y="44"/>
                    </a:lnTo>
                    <a:lnTo>
                      <a:pt x="151" y="37"/>
                    </a:lnTo>
                    <a:lnTo>
                      <a:pt x="151" y="37"/>
                    </a:lnTo>
                    <a:lnTo>
                      <a:pt x="151" y="37"/>
                    </a:lnTo>
                    <a:lnTo>
                      <a:pt x="151" y="37"/>
                    </a:lnTo>
                    <a:lnTo>
                      <a:pt x="151" y="37"/>
                    </a:lnTo>
                    <a:lnTo>
                      <a:pt x="151" y="37"/>
                    </a:lnTo>
                    <a:lnTo>
                      <a:pt x="151" y="37"/>
                    </a:lnTo>
                    <a:lnTo>
                      <a:pt x="151" y="37"/>
                    </a:lnTo>
                    <a:lnTo>
                      <a:pt x="151" y="37"/>
                    </a:lnTo>
                    <a:lnTo>
                      <a:pt x="151" y="37"/>
                    </a:lnTo>
                    <a:lnTo>
                      <a:pt x="151" y="37"/>
                    </a:lnTo>
                    <a:lnTo>
                      <a:pt x="151" y="37"/>
                    </a:lnTo>
                    <a:lnTo>
                      <a:pt x="151" y="37"/>
                    </a:lnTo>
                    <a:lnTo>
                      <a:pt x="151" y="37"/>
                    </a:lnTo>
                    <a:lnTo>
                      <a:pt x="151" y="37"/>
                    </a:lnTo>
                    <a:lnTo>
                      <a:pt x="151" y="37"/>
                    </a:lnTo>
                    <a:lnTo>
                      <a:pt x="151" y="37"/>
                    </a:lnTo>
                    <a:lnTo>
                      <a:pt x="151" y="37"/>
                    </a:lnTo>
                    <a:lnTo>
                      <a:pt x="158" y="37"/>
                    </a:lnTo>
                    <a:lnTo>
                      <a:pt x="158" y="37"/>
                    </a:lnTo>
                    <a:lnTo>
                      <a:pt x="158" y="37"/>
                    </a:lnTo>
                    <a:lnTo>
                      <a:pt x="158" y="37"/>
                    </a:lnTo>
                    <a:lnTo>
                      <a:pt x="158" y="37"/>
                    </a:lnTo>
                    <a:lnTo>
                      <a:pt x="158" y="37"/>
                    </a:lnTo>
                    <a:lnTo>
                      <a:pt x="158" y="37"/>
                    </a:lnTo>
                    <a:lnTo>
                      <a:pt x="158" y="37"/>
                    </a:lnTo>
                    <a:lnTo>
                      <a:pt x="158" y="31"/>
                    </a:lnTo>
                    <a:lnTo>
                      <a:pt x="158" y="31"/>
                    </a:lnTo>
                    <a:lnTo>
                      <a:pt x="158" y="31"/>
                    </a:lnTo>
                    <a:lnTo>
                      <a:pt x="151" y="31"/>
                    </a:lnTo>
                    <a:lnTo>
                      <a:pt x="151" y="31"/>
                    </a:lnTo>
                    <a:lnTo>
                      <a:pt x="151" y="31"/>
                    </a:lnTo>
                    <a:lnTo>
                      <a:pt x="151" y="31"/>
                    </a:lnTo>
                    <a:lnTo>
                      <a:pt x="151" y="31"/>
                    </a:lnTo>
                    <a:lnTo>
                      <a:pt x="151" y="31"/>
                    </a:lnTo>
                    <a:lnTo>
                      <a:pt x="151" y="31"/>
                    </a:lnTo>
                    <a:lnTo>
                      <a:pt x="151" y="31"/>
                    </a:lnTo>
                    <a:lnTo>
                      <a:pt x="151" y="31"/>
                    </a:lnTo>
                    <a:lnTo>
                      <a:pt x="151" y="31"/>
                    </a:lnTo>
                    <a:lnTo>
                      <a:pt x="151" y="31"/>
                    </a:lnTo>
                    <a:lnTo>
                      <a:pt x="151" y="31"/>
                    </a:lnTo>
                    <a:lnTo>
                      <a:pt x="158" y="31"/>
                    </a:lnTo>
                    <a:lnTo>
                      <a:pt x="158" y="31"/>
                    </a:lnTo>
                    <a:lnTo>
                      <a:pt x="158" y="31"/>
                    </a:lnTo>
                    <a:lnTo>
                      <a:pt x="158" y="31"/>
                    </a:lnTo>
                    <a:lnTo>
                      <a:pt x="158" y="25"/>
                    </a:lnTo>
                    <a:lnTo>
                      <a:pt x="158" y="25"/>
                    </a:lnTo>
                    <a:lnTo>
                      <a:pt x="158" y="25"/>
                    </a:lnTo>
                    <a:lnTo>
                      <a:pt x="158" y="25"/>
                    </a:lnTo>
                    <a:lnTo>
                      <a:pt x="158" y="25"/>
                    </a:lnTo>
                    <a:lnTo>
                      <a:pt x="158" y="25"/>
                    </a:lnTo>
                    <a:lnTo>
                      <a:pt x="158" y="25"/>
                    </a:lnTo>
                    <a:lnTo>
                      <a:pt x="158" y="25"/>
                    </a:lnTo>
                    <a:lnTo>
                      <a:pt x="158" y="25"/>
                    </a:lnTo>
                    <a:lnTo>
                      <a:pt x="158" y="25"/>
                    </a:lnTo>
                    <a:lnTo>
                      <a:pt x="158" y="25"/>
                    </a:lnTo>
                    <a:lnTo>
                      <a:pt x="158" y="25"/>
                    </a:lnTo>
                    <a:lnTo>
                      <a:pt x="158" y="25"/>
                    </a:lnTo>
                    <a:lnTo>
                      <a:pt x="158" y="25"/>
                    </a:lnTo>
                    <a:lnTo>
                      <a:pt x="151" y="19"/>
                    </a:lnTo>
                    <a:lnTo>
                      <a:pt x="151" y="19"/>
                    </a:lnTo>
                    <a:lnTo>
                      <a:pt x="158" y="19"/>
                    </a:lnTo>
                    <a:lnTo>
                      <a:pt x="158" y="19"/>
                    </a:lnTo>
                    <a:lnTo>
                      <a:pt x="158" y="19"/>
                    </a:lnTo>
                    <a:lnTo>
                      <a:pt x="158" y="19"/>
                    </a:lnTo>
                    <a:lnTo>
                      <a:pt x="158" y="19"/>
                    </a:lnTo>
                    <a:lnTo>
                      <a:pt x="158" y="19"/>
                    </a:lnTo>
                    <a:lnTo>
                      <a:pt x="158" y="19"/>
                    </a:lnTo>
                    <a:lnTo>
                      <a:pt x="158" y="19"/>
                    </a:lnTo>
                    <a:lnTo>
                      <a:pt x="158" y="19"/>
                    </a:lnTo>
                    <a:lnTo>
                      <a:pt x="158" y="19"/>
                    </a:lnTo>
                    <a:lnTo>
                      <a:pt x="158" y="19"/>
                    </a:lnTo>
                    <a:lnTo>
                      <a:pt x="158" y="19"/>
                    </a:lnTo>
                    <a:lnTo>
                      <a:pt x="158" y="19"/>
                    </a:lnTo>
                    <a:lnTo>
                      <a:pt x="158" y="19"/>
                    </a:lnTo>
                    <a:lnTo>
                      <a:pt x="158" y="19"/>
                    </a:lnTo>
                    <a:lnTo>
                      <a:pt x="158" y="19"/>
                    </a:lnTo>
                    <a:lnTo>
                      <a:pt x="158" y="19"/>
                    </a:lnTo>
                    <a:lnTo>
                      <a:pt x="158" y="19"/>
                    </a:lnTo>
                    <a:lnTo>
                      <a:pt x="158" y="12"/>
                    </a:lnTo>
                    <a:lnTo>
                      <a:pt x="164" y="12"/>
                    </a:lnTo>
                    <a:lnTo>
                      <a:pt x="164" y="12"/>
                    </a:lnTo>
                    <a:lnTo>
                      <a:pt x="164" y="12"/>
                    </a:lnTo>
                    <a:lnTo>
                      <a:pt x="164" y="12"/>
                    </a:lnTo>
                    <a:lnTo>
                      <a:pt x="164" y="12"/>
                    </a:lnTo>
                    <a:lnTo>
                      <a:pt x="170" y="12"/>
                    </a:lnTo>
                    <a:lnTo>
                      <a:pt x="170" y="12"/>
                    </a:lnTo>
                    <a:lnTo>
                      <a:pt x="170" y="12"/>
                    </a:lnTo>
                    <a:lnTo>
                      <a:pt x="170" y="12"/>
                    </a:lnTo>
                    <a:lnTo>
                      <a:pt x="170" y="12"/>
                    </a:lnTo>
                    <a:lnTo>
                      <a:pt x="170" y="12"/>
                    </a:lnTo>
                    <a:lnTo>
                      <a:pt x="170" y="6"/>
                    </a:lnTo>
                    <a:lnTo>
                      <a:pt x="177" y="6"/>
                    </a:lnTo>
                    <a:lnTo>
                      <a:pt x="177" y="6"/>
                    </a:lnTo>
                    <a:lnTo>
                      <a:pt x="177" y="6"/>
                    </a:lnTo>
                    <a:lnTo>
                      <a:pt x="177" y="6"/>
                    </a:lnTo>
                    <a:lnTo>
                      <a:pt x="177" y="6"/>
                    </a:lnTo>
                    <a:lnTo>
                      <a:pt x="183" y="6"/>
                    </a:lnTo>
                    <a:lnTo>
                      <a:pt x="183" y="6"/>
                    </a:lnTo>
                    <a:lnTo>
                      <a:pt x="183" y="6"/>
                    </a:lnTo>
                    <a:lnTo>
                      <a:pt x="183" y="6"/>
                    </a:lnTo>
                    <a:lnTo>
                      <a:pt x="183" y="6"/>
                    </a:lnTo>
                    <a:lnTo>
                      <a:pt x="189" y="0"/>
                    </a:lnTo>
                    <a:lnTo>
                      <a:pt x="189" y="6"/>
                    </a:lnTo>
                    <a:lnTo>
                      <a:pt x="189" y="6"/>
                    </a:lnTo>
                    <a:lnTo>
                      <a:pt x="189" y="6"/>
                    </a:lnTo>
                    <a:lnTo>
                      <a:pt x="189" y="6"/>
                    </a:lnTo>
                    <a:lnTo>
                      <a:pt x="189" y="6"/>
                    </a:lnTo>
                    <a:lnTo>
                      <a:pt x="189" y="6"/>
                    </a:lnTo>
                    <a:lnTo>
                      <a:pt x="189" y="6"/>
                    </a:lnTo>
                    <a:lnTo>
                      <a:pt x="189" y="12"/>
                    </a:lnTo>
                    <a:lnTo>
                      <a:pt x="189" y="12"/>
                    </a:lnTo>
                    <a:lnTo>
                      <a:pt x="189" y="12"/>
                    </a:lnTo>
                    <a:lnTo>
                      <a:pt x="189" y="12"/>
                    </a:lnTo>
                    <a:lnTo>
                      <a:pt x="195" y="12"/>
                    </a:lnTo>
                    <a:lnTo>
                      <a:pt x="195" y="12"/>
                    </a:lnTo>
                    <a:lnTo>
                      <a:pt x="195" y="19"/>
                    </a:lnTo>
                    <a:lnTo>
                      <a:pt x="195" y="19"/>
                    </a:lnTo>
                    <a:lnTo>
                      <a:pt x="202" y="19"/>
                    </a:lnTo>
                    <a:lnTo>
                      <a:pt x="202" y="19"/>
                    </a:lnTo>
                    <a:lnTo>
                      <a:pt x="202" y="19"/>
                    </a:lnTo>
                    <a:lnTo>
                      <a:pt x="202" y="19"/>
                    </a:lnTo>
                    <a:lnTo>
                      <a:pt x="202" y="19"/>
                    </a:lnTo>
                    <a:lnTo>
                      <a:pt x="202" y="19"/>
                    </a:lnTo>
                    <a:lnTo>
                      <a:pt x="208" y="19"/>
                    </a:lnTo>
                    <a:lnTo>
                      <a:pt x="208" y="25"/>
                    </a:lnTo>
                    <a:lnTo>
                      <a:pt x="208" y="25"/>
                    </a:lnTo>
                    <a:lnTo>
                      <a:pt x="208" y="25"/>
                    </a:lnTo>
                    <a:lnTo>
                      <a:pt x="208" y="25"/>
                    </a:lnTo>
                    <a:lnTo>
                      <a:pt x="208" y="25"/>
                    </a:lnTo>
                    <a:lnTo>
                      <a:pt x="208" y="31"/>
                    </a:lnTo>
                    <a:lnTo>
                      <a:pt x="208" y="31"/>
                    </a:lnTo>
                    <a:lnTo>
                      <a:pt x="208" y="31"/>
                    </a:lnTo>
                    <a:lnTo>
                      <a:pt x="208" y="31"/>
                    </a:lnTo>
                    <a:lnTo>
                      <a:pt x="208" y="31"/>
                    </a:lnTo>
                    <a:lnTo>
                      <a:pt x="208" y="31"/>
                    </a:lnTo>
                    <a:lnTo>
                      <a:pt x="208" y="31"/>
                    </a:lnTo>
                    <a:lnTo>
                      <a:pt x="208" y="31"/>
                    </a:lnTo>
                    <a:lnTo>
                      <a:pt x="208" y="31"/>
                    </a:lnTo>
                    <a:lnTo>
                      <a:pt x="208" y="31"/>
                    </a:lnTo>
                    <a:lnTo>
                      <a:pt x="202" y="31"/>
                    </a:lnTo>
                    <a:lnTo>
                      <a:pt x="208" y="31"/>
                    </a:lnTo>
                    <a:lnTo>
                      <a:pt x="208" y="31"/>
                    </a:lnTo>
                    <a:lnTo>
                      <a:pt x="208" y="31"/>
                    </a:lnTo>
                    <a:lnTo>
                      <a:pt x="208" y="31"/>
                    </a:lnTo>
                    <a:lnTo>
                      <a:pt x="208" y="31"/>
                    </a:lnTo>
                    <a:lnTo>
                      <a:pt x="208" y="31"/>
                    </a:lnTo>
                    <a:lnTo>
                      <a:pt x="208" y="37"/>
                    </a:lnTo>
                    <a:lnTo>
                      <a:pt x="208" y="37"/>
                    </a:lnTo>
                    <a:lnTo>
                      <a:pt x="208" y="37"/>
                    </a:lnTo>
                    <a:lnTo>
                      <a:pt x="208" y="37"/>
                    </a:lnTo>
                    <a:lnTo>
                      <a:pt x="208" y="37"/>
                    </a:lnTo>
                    <a:lnTo>
                      <a:pt x="208" y="37"/>
                    </a:lnTo>
                    <a:lnTo>
                      <a:pt x="208" y="44"/>
                    </a:lnTo>
                    <a:lnTo>
                      <a:pt x="208" y="44"/>
                    </a:lnTo>
                    <a:lnTo>
                      <a:pt x="208" y="44"/>
                    </a:lnTo>
                    <a:lnTo>
                      <a:pt x="208" y="44"/>
                    </a:lnTo>
                    <a:lnTo>
                      <a:pt x="208" y="44"/>
                    </a:lnTo>
                    <a:lnTo>
                      <a:pt x="208" y="44"/>
                    </a:lnTo>
                    <a:lnTo>
                      <a:pt x="208" y="44"/>
                    </a:lnTo>
                    <a:lnTo>
                      <a:pt x="208" y="44"/>
                    </a:lnTo>
                    <a:lnTo>
                      <a:pt x="202" y="50"/>
                    </a:lnTo>
                    <a:lnTo>
                      <a:pt x="202" y="50"/>
                    </a:lnTo>
                    <a:lnTo>
                      <a:pt x="202" y="50"/>
                    </a:lnTo>
                    <a:lnTo>
                      <a:pt x="202" y="50"/>
                    </a:lnTo>
                    <a:lnTo>
                      <a:pt x="202" y="50"/>
                    </a:lnTo>
                    <a:lnTo>
                      <a:pt x="202" y="50"/>
                    </a:lnTo>
                    <a:lnTo>
                      <a:pt x="202" y="56"/>
                    </a:lnTo>
                    <a:lnTo>
                      <a:pt x="202" y="56"/>
                    </a:lnTo>
                    <a:lnTo>
                      <a:pt x="195" y="56"/>
                    </a:lnTo>
                    <a:lnTo>
                      <a:pt x="195" y="56"/>
                    </a:lnTo>
                    <a:lnTo>
                      <a:pt x="195" y="50"/>
                    </a:lnTo>
                    <a:lnTo>
                      <a:pt x="195" y="50"/>
                    </a:lnTo>
                    <a:lnTo>
                      <a:pt x="202" y="50"/>
                    </a:lnTo>
                    <a:lnTo>
                      <a:pt x="202" y="50"/>
                    </a:lnTo>
                    <a:lnTo>
                      <a:pt x="202" y="44"/>
                    </a:lnTo>
                    <a:lnTo>
                      <a:pt x="202" y="44"/>
                    </a:lnTo>
                    <a:lnTo>
                      <a:pt x="202" y="44"/>
                    </a:lnTo>
                    <a:lnTo>
                      <a:pt x="195" y="44"/>
                    </a:lnTo>
                    <a:lnTo>
                      <a:pt x="195" y="44"/>
                    </a:lnTo>
                    <a:lnTo>
                      <a:pt x="195" y="44"/>
                    </a:lnTo>
                    <a:lnTo>
                      <a:pt x="195" y="44"/>
                    </a:lnTo>
                    <a:lnTo>
                      <a:pt x="195" y="44"/>
                    </a:lnTo>
                    <a:lnTo>
                      <a:pt x="195" y="44"/>
                    </a:lnTo>
                    <a:lnTo>
                      <a:pt x="189" y="44"/>
                    </a:lnTo>
                    <a:lnTo>
                      <a:pt x="189" y="44"/>
                    </a:lnTo>
                    <a:lnTo>
                      <a:pt x="189" y="44"/>
                    </a:lnTo>
                    <a:lnTo>
                      <a:pt x="189" y="44"/>
                    </a:lnTo>
                    <a:lnTo>
                      <a:pt x="189" y="44"/>
                    </a:lnTo>
                    <a:lnTo>
                      <a:pt x="189" y="44"/>
                    </a:lnTo>
                    <a:lnTo>
                      <a:pt x="189" y="44"/>
                    </a:lnTo>
                    <a:lnTo>
                      <a:pt x="189" y="44"/>
                    </a:lnTo>
                    <a:lnTo>
                      <a:pt x="189" y="44"/>
                    </a:lnTo>
                    <a:lnTo>
                      <a:pt x="195" y="44"/>
                    </a:lnTo>
                    <a:lnTo>
                      <a:pt x="195" y="44"/>
                    </a:lnTo>
                    <a:lnTo>
                      <a:pt x="195" y="44"/>
                    </a:lnTo>
                    <a:lnTo>
                      <a:pt x="195" y="44"/>
                    </a:lnTo>
                    <a:lnTo>
                      <a:pt x="195" y="44"/>
                    </a:lnTo>
                    <a:lnTo>
                      <a:pt x="195" y="44"/>
                    </a:lnTo>
                    <a:lnTo>
                      <a:pt x="195" y="50"/>
                    </a:lnTo>
                    <a:lnTo>
                      <a:pt x="195" y="50"/>
                    </a:lnTo>
                    <a:lnTo>
                      <a:pt x="195" y="50"/>
                    </a:lnTo>
                    <a:lnTo>
                      <a:pt x="195" y="50"/>
                    </a:lnTo>
                    <a:lnTo>
                      <a:pt x="195" y="50"/>
                    </a:lnTo>
                    <a:lnTo>
                      <a:pt x="195" y="50"/>
                    </a:lnTo>
                    <a:lnTo>
                      <a:pt x="195" y="56"/>
                    </a:lnTo>
                    <a:lnTo>
                      <a:pt x="195" y="56"/>
                    </a:lnTo>
                    <a:lnTo>
                      <a:pt x="195" y="56"/>
                    </a:lnTo>
                    <a:lnTo>
                      <a:pt x="195" y="56"/>
                    </a:lnTo>
                    <a:lnTo>
                      <a:pt x="202" y="56"/>
                    </a:lnTo>
                    <a:lnTo>
                      <a:pt x="202" y="56"/>
                    </a:lnTo>
                    <a:lnTo>
                      <a:pt x="202" y="56"/>
                    </a:lnTo>
                    <a:lnTo>
                      <a:pt x="202" y="56"/>
                    </a:lnTo>
                    <a:lnTo>
                      <a:pt x="202" y="56"/>
                    </a:lnTo>
                    <a:lnTo>
                      <a:pt x="202" y="56"/>
                    </a:lnTo>
                    <a:lnTo>
                      <a:pt x="202" y="56"/>
                    </a:lnTo>
                    <a:lnTo>
                      <a:pt x="195" y="56"/>
                    </a:lnTo>
                    <a:lnTo>
                      <a:pt x="195" y="56"/>
                    </a:lnTo>
                    <a:lnTo>
                      <a:pt x="195" y="56"/>
                    </a:lnTo>
                    <a:lnTo>
                      <a:pt x="189" y="56"/>
                    </a:lnTo>
                    <a:lnTo>
                      <a:pt x="189" y="63"/>
                    </a:lnTo>
                    <a:lnTo>
                      <a:pt x="195" y="63"/>
                    </a:lnTo>
                    <a:lnTo>
                      <a:pt x="195" y="63"/>
                    </a:lnTo>
                    <a:lnTo>
                      <a:pt x="195" y="63"/>
                    </a:lnTo>
                    <a:lnTo>
                      <a:pt x="202" y="63"/>
                    </a:lnTo>
                    <a:lnTo>
                      <a:pt x="202" y="63"/>
                    </a:lnTo>
                    <a:lnTo>
                      <a:pt x="202" y="63"/>
                    </a:lnTo>
                    <a:lnTo>
                      <a:pt x="195" y="63"/>
                    </a:lnTo>
                    <a:lnTo>
                      <a:pt x="195" y="63"/>
                    </a:lnTo>
                    <a:lnTo>
                      <a:pt x="195" y="63"/>
                    </a:lnTo>
                    <a:lnTo>
                      <a:pt x="195" y="63"/>
                    </a:lnTo>
                    <a:lnTo>
                      <a:pt x="189" y="63"/>
                    </a:lnTo>
                    <a:lnTo>
                      <a:pt x="189" y="63"/>
                    </a:lnTo>
                    <a:lnTo>
                      <a:pt x="189" y="63"/>
                    </a:lnTo>
                    <a:lnTo>
                      <a:pt x="189" y="63"/>
                    </a:lnTo>
                    <a:lnTo>
                      <a:pt x="189" y="63"/>
                    </a:lnTo>
                    <a:lnTo>
                      <a:pt x="189" y="63"/>
                    </a:lnTo>
                    <a:lnTo>
                      <a:pt x="189" y="63"/>
                    </a:lnTo>
                    <a:lnTo>
                      <a:pt x="195" y="63"/>
                    </a:lnTo>
                    <a:lnTo>
                      <a:pt x="195" y="69"/>
                    </a:lnTo>
                    <a:lnTo>
                      <a:pt x="195" y="69"/>
                    </a:lnTo>
                    <a:lnTo>
                      <a:pt x="195" y="69"/>
                    </a:lnTo>
                    <a:lnTo>
                      <a:pt x="195" y="69"/>
                    </a:lnTo>
                    <a:lnTo>
                      <a:pt x="195" y="69"/>
                    </a:lnTo>
                    <a:lnTo>
                      <a:pt x="195" y="69"/>
                    </a:lnTo>
                    <a:lnTo>
                      <a:pt x="195" y="69"/>
                    </a:lnTo>
                    <a:lnTo>
                      <a:pt x="195" y="69"/>
                    </a:lnTo>
                    <a:lnTo>
                      <a:pt x="195" y="69"/>
                    </a:lnTo>
                    <a:lnTo>
                      <a:pt x="195" y="69"/>
                    </a:lnTo>
                    <a:lnTo>
                      <a:pt x="195" y="69"/>
                    </a:lnTo>
                    <a:lnTo>
                      <a:pt x="195" y="69"/>
                    </a:lnTo>
                    <a:lnTo>
                      <a:pt x="195" y="69"/>
                    </a:lnTo>
                    <a:lnTo>
                      <a:pt x="195" y="63"/>
                    </a:lnTo>
                    <a:close/>
                  </a:path>
                </a:pathLst>
              </a:custGeom>
              <a:solidFill>
                <a:srgbClr val="E7E1CD"/>
              </a:solidFill>
              <a:ln w="0">
                <a:solidFill>
                  <a:srgbClr val="000000"/>
                </a:solidFill>
                <a:prstDash val="solid"/>
                <a:round/>
                <a:headEnd/>
                <a:tailEnd/>
              </a:ln>
            </p:spPr>
            <p:txBody>
              <a:bodyPr/>
              <a:lstStyle/>
              <a:p>
                <a:endParaRPr lang="en-US" dirty="0"/>
              </a:p>
            </p:txBody>
          </p:sp>
          <p:sp>
            <p:nvSpPr>
              <p:cNvPr id="82461" name="Freeform 14877"/>
              <p:cNvSpPr>
                <a:spLocks/>
              </p:cNvSpPr>
              <p:nvPr/>
            </p:nvSpPr>
            <p:spPr bwMode="auto">
              <a:xfrm>
                <a:off x="1182" y="651"/>
                <a:ext cx="1" cy="1"/>
              </a:xfrm>
              <a:custGeom>
                <a:avLst/>
                <a:gdLst/>
                <a:ahLst/>
                <a:cxnLst>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462" name="Freeform 14878"/>
              <p:cNvSpPr>
                <a:spLocks/>
              </p:cNvSpPr>
              <p:nvPr/>
            </p:nvSpPr>
            <p:spPr bwMode="auto">
              <a:xfrm>
                <a:off x="1176" y="651"/>
                <a:ext cx="25" cy="13"/>
              </a:xfrm>
              <a:custGeom>
                <a:avLst/>
                <a:gdLst/>
                <a:ahLst/>
                <a:cxnLst>
                  <a:cxn ang="0">
                    <a:pos x="25" y="6"/>
                  </a:cxn>
                  <a:cxn ang="0">
                    <a:pos x="25" y="6"/>
                  </a:cxn>
                  <a:cxn ang="0">
                    <a:pos x="25" y="13"/>
                  </a:cxn>
                  <a:cxn ang="0">
                    <a:pos x="25" y="13"/>
                  </a:cxn>
                  <a:cxn ang="0">
                    <a:pos x="25" y="13"/>
                  </a:cxn>
                  <a:cxn ang="0">
                    <a:pos x="25" y="13"/>
                  </a:cxn>
                  <a:cxn ang="0">
                    <a:pos x="25" y="13"/>
                  </a:cxn>
                  <a:cxn ang="0">
                    <a:pos x="25" y="13"/>
                  </a:cxn>
                  <a:cxn ang="0">
                    <a:pos x="25" y="13"/>
                  </a:cxn>
                  <a:cxn ang="0">
                    <a:pos x="25" y="13"/>
                  </a:cxn>
                  <a:cxn ang="0">
                    <a:pos x="19" y="13"/>
                  </a:cxn>
                  <a:cxn ang="0">
                    <a:pos x="19" y="13"/>
                  </a:cxn>
                  <a:cxn ang="0">
                    <a:pos x="19" y="13"/>
                  </a:cxn>
                  <a:cxn ang="0">
                    <a:pos x="19" y="13"/>
                  </a:cxn>
                  <a:cxn ang="0">
                    <a:pos x="19" y="13"/>
                  </a:cxn>
                  <a:cxn ang="0">
                    <a:pos x="19" y="13"/>
                  </a:cxn>
                  <a:cxn ang="0">
                    <a:pos x="19" y="13"/>
                  </a:cxn>
                  <a:cxn ang="0">
                    <a:pos x="19" y="13"/>
                  </a:cxn>
                  <a:cxn ang="0">
                    <a:pos x="19" y="13"/>
                  </a:cxn>
                  <a:cxn ang="0">
                    <a:pos x="19" y="13"/>
                  </a:cxn>
                  <a:cxn ang="0">
                    <a:pos x="19" y="13"/>
                  </a:cxn>
                  <a:cxn ang="0">
                    <a:pos x="19" y="13"/>
                  </a:cxn>
                  <a:cxn ang="0">
                    <a:pos x="19" y="13"/>
                  </a:cxn>
                  <a:cxn ang="0">
                    <a:pos x="19" y="13"/>
                  </a:cxn>
                  <a:cxn ang="0">
                    <a:pos x="19" y="13"/>
                  </a:cxn>
                  <a:cxn ang="0">
                    <a:pos x="19" y="13"/>
                  </a:cxn>
                  <a:cxn ang="0">
                    <a:pos x="13" y="13"/>
                  </a:cxn>
                  <a:cxn ang="0">
                    <a:pos x="13" y="13"/>
                  </a:cxn>
                  <a:cxn ang="0">
                    <a:pos x="13" y="6"/>
                  </a:cxn>
                  <a:cxn ang="0">
                    <a:pos x="6" y="6"/>
                  </a:cxn>
                  <a:cxn ang="0">
                    <a:pos x="6" y="6"/>
                  </a:cxn>
                  <a:cxn ang="0">
                    <a:pos x="6" y="6"/>
                  </a:cxn>
                  <a:cxn ang="0">
                    <a:pos x="6" y="6"/>
                  </a:cxn>
                  <a:cxn ang="0">
                    <a:pos x="6" y="6"/>
                  </a:cxn>
                  <a:cxn ang="0">
                    <a:pos x="6" y="6"/>
                  </a:cxn>
                  <a:cxn ang="0">
                    <a:pos x="6" y="6"/>
                  </a:cxn>
                  <a:cxn ang="0">
                    <a:pos x="6" y="6"/>
                  </a:cxn>
                  <a:cxn ang="0">
                    <a:pos x="6" y="6"/>
                  </a:cxn>
                  <a:cxn ang="0">
                    <a:pos x="6" y="6"/>
                  </a:cxn>
                  <a:cxn ang="0">
                    <a:pos x="6" y="6"/>
                  </a:cxn>
                  <a:cxn ang="0">
                    <a:pos x="6" y="6"/>
                  </a:cxn>
                  <a:cxn ang="0">
                    <a:pos x="0" y="6"/>
                  </a:cxn>
                  <a:cxn ang="0">
                    <a:pos x="0" y="0"/>
                  </a:cxn>
                  <a:cxn ang="0">
                    <a:pos x="6" y="0"/>
                  </a:cxn>
                  <a:cxn ang="0">
                    <a:pos x="6" y="0"/>
                  </a:cxn>
                  <a:cxn ang="0">
                    <a:pos x="0" y="0"/>
                  </a:cxn>
                  <a:cxn ang="0">
                    <a:pos x="0" y="0"/>
                  </a:cxn>
                  <a:cxn ang="0">
                    <a:pos x="0" y="0"/>
                  </a:cxn>
                  <a:cxn ang="0">
                    <a:pos x="0" y="0"/>
                  </a:cxn>
                  <a:cxn ang="0">
                    <a:pos x="0" y="0"/>
                  </a:cxn>
                  <a:cxn ang="0">
                    <a:pos x="6" y="0"/>
                  </a:cxn>
                  <a:cxn ang="0">
                    <a:pos x="6" y="0"/>
                  </a:cxn>
                  <a:cxn ang="0">
                    <a:pos x="6" y="0"/>
                  </a:cxn>
                  <a:cxn ang="0">
                    <a:pos x="13" y="6"/>
                  </a:cxn>
                  <a:cxn ang="0">
                    <a:pos x="13" y="6"/>
                  </a:cxn>
                  <a:cxn ang="0">
                    <a:pos x="19" y="6"/>
                  </a:cxn>
                  <a:cxn ang="0">
                    <a:pos x="19" y="6"/>
                  </a:cxn>
                  <a:cxn ang="0">
                    <a:pos x="19" y="6"/>
                  </a:cxn>
                  <a:cxn ang="0">
                    <a:pos x="25" y="6"/>
                  </a:cxn>
                  <a:cxn ang="0">
                    <a:pos x="25" y="6"/>
                  </a:cxn>
                </a:cxnLst>
                <a:rect l="0" t="0" r="r" b="b"/>
                <a:pathLst>
                  <a:path w="25" h="13">
                    <a:moveTo>
                      <a:pt x="25" y="6"/>
                    </a:moveTo>
                    <a:lnTo>
                      <a:pt x="25" y="6"/>
                    </a:lnTo>
                    <a:lnTo>
                      <a:pt x="25" y="13"/>
                    </a:lnTo>
                    <a:lnTo>
                      <a:pt x="25" y="13"/>
                    </a:lnTo>
                    <a:lnTo>
                      <a:pt x="25" y="13"/>
                    </a:lnTo>
                    <a:lnTo>
                      <a:pt x="25" y="13"/>
                    </a:lnTo>
                    <a:lnTo>
                      <a:pt x="25" y="13"/>
                    </a:lnTo>
                    <a:lnTo>
                      <a:pt x="25" y="13"/>
                    </a:lnTo>
                    <a:lnTo>
                      <a:pt x="25" y="13"/>
                    </a:lnTo>
                    <a:lnTo>
                      <a:pt x="25" y="13"/>
                    </a:lnTo>
                    <a:lnTo>
                      <a:pt x="19" y="13"/>
                    </a:lnTo>
                    <a:lnTo>
                      <a:pt x="19" y="13"/>
                    </a:lnTo>
                    <a:lnTo>
                      <a:pt x="19" y="13"/>
                    </a:lnTo>
                    <a:lnTo>
                      <a:pt x="19" y="13"/>
                    </a:lnTo>
                    <a:lnTo>
                      <a:pt x="19" y="13"/>
                    </a:lnTo>
                    <a:lnTo>
                      <a:pt x="19" y="13"/>
                    </a:lnTo>
                    <a:lnTo>
                      <a:pt x="19" y="13"/>
                    </a:lnTo>
                    <a:lnTo>
                      <a:pt x="19" y="13"/>
                    </a:lnTo>
                    <a:lnTo>
                      <a:pt x="19" y="13"/>
                    </a:lnTo>
                    <a:lnTo>
                      <a:pt x="19" y="13"/>
                    </a:lnTo>
                    <a:lnTo>
                      <a:pt x="19" y="13"/>
                    </a:lnTo>
                    <a:lnTo>
                      <a:pt x="19" y="13"/>
                    </a:lnTo>
                    <a:lnTo>
                      <a:pt x="19" y="13"/>
                    </a:lnTo>
                    <a:lnTo>
                      <a:pt x="19" y="13"/>
                    </a:lnTo>
                    <a:lnTo>
                      <a:pt x="19" y="13"/>
                    </a:lnTo>
                    <a:lnTo>
                      <a:pt x="19" y="13"/>
                    </a:lnTo>
                    <a:lnTo>
                      <a:pt x="13" y="13"/>
                    </a:lnTo>
                    <a:lnTo>
                      <a:pt x="13" y="13"/>
                    </a:lnTo>
                    <a:lnTo>
                      <a:pt x="13" y="6"/>
                    </a:lnTo>
                    <a:lnTo>
                      <a:pt x="6" y="6"/>
                    </a:lnTo>
                    <a:lnTo>
                      <a:pt x="6" y="6"/>
                    </a:lnTo>
                    <a:lnTo>
                      <a:pt x="6" y="6"/>
                    </a:lnTo>
                    <a:lnTo>
                      <a:pt x="6" y="6"/>
                    </a:lnTo>
                    <a:lnTo>
                      <a:pt x="6" y="6"/>
                    </a:lnTo>
                    <a:lnTo>
                      <a:pt x="6" y="6"/>
                    </a:lnTo>
                    <a:lnTo>
                      <a:pt x="6" y="6"/>
                    </a:lnTo>
                    <a:lnTo>
                      <a:pt x="6" y="6"/>
                    </a:lnTo>
                    <a:lnTo>
                      <a:pt x="6" y="6"/>
                    </a:lnTo>
                    <a:lnTo>
                      <a:pt x="6" y="6"/>
                    </a:lnTo>
                    <a:lnTo>
                      <a:pt x="6" y="6"/>
                    </a:lnTo>
                    <a:lnTo>
                      <a:pt x="6" y="6"/>
                    </a:lnTo>
                    <a:lnTo>
                      <a:pt x="0" y="6"/>
                    </a:lnTo>
                    <a:lnTo>
                      <a:pt x="0" y="0"/>
                    </a:lnTo>
                    <a:lnTo>
                      <a:pt x="6" y="0"/>
                    </a:lnTo>
                    <a:lnTo>
                      <a:pt x="6" y="0"/>
                    </a:lnTo>
                    <a:lnTo>
                      <a:pt x="0" y="0"/>
                    </a:lnTo>
                    <a:lnTo>
                      <a:pt x="0" y="0"/>
                    </a:lnTo>
                    <a:lnTo>
                      <a:pt x="0" y="0"/>
                    </a:lnTo>
                    <a:lnTo>
                      <a:pt x="0" y="0"/>
                    </a:lnTo>
                    <a:lnTo>
                      <a:pt x="0" y="0"/>
                    </a:lnTo>
                    <a:lnTo>
                      <a:pt x="6" y="0"/>
                    </a:lnTo>
                    <a:lnTo>
                      <a:pt x="6" y="0"/>
                    </a:lnTo>
                    <a:lnTo>
                      <a:pt x="6" y="0"/>
                    </a:lnTo>
                    <a:lnTo>
                      <a:pt x="13" y="6"/>
                    </a:lnTo>
                    <a:lnTo>
                      <a:pt x="13" y="6"/>
                    </a:lnTo>
                    <a:lnTo>
                      <a:pt x="19" y="6"/>
                    </a:lnTo>
                    <a:lnTo>
                      <a:pt x="19" y="6"/>
                    </a:lnTo>
                    <a:lnTo>
                      <a:pt x="19" y="6"/>
                    </a:lnTo>
                    <a:lnTo>
                      <a:pt x="25" y="6"/>
                    </a:lnTo>
                    <a:lnTo>
                      <a:pt x="25" y="6"/>
                    </a:lnTo>
                    <a:close/>
                  </a:path>
                </a:pathLst>
              </a:custGeom>
              <a:solidFill>
                <a:srgbClr val="E7E1CD"/>
              </a:solidFill>
              <a:ln w="0">
                <a:solidFill>
                  <a:srgbClr val="000000"/>
                </a:solidFill>
                <a:prstDash val="solid"/>
                <a:round/>
                <a:headEnd/>
                <a:tailEnd/>
              </a:ln>
            </p:spPr>
            <p:txBody>
              <a:bodyPr/>
              <a:lstStyle/>
              <a:p>
                <a:endParaRPr lang="en-US" dirty="0"/>
              </a:p>
            </p:txBody>
          </p:sp>
          <p:sp>
            <p:nvSpPr>
              <p:cNvPr id="82463" name="Freeform 14879"/>
              <p:cNvSpPr>
                <a:spLocks/>
              </p:cNvSpPr>
              <p:nvPr/>
            </p:nvSpPr>
            <p:spPr bwMode="auto">
              <a:xfrm>
                <a:off x="1182" y="651"/>
                <a:ext cx="7" cy="1"/>
              </a:xfrm>
              <a:custGeom>
                <a:avLst/>
                <a:gdLst/>
                <a:ahLst/>
                <a:cxnLst>
                  <a:cxn ang="0">
                    <a:pos x="7" y="0"/>
                  </a:cxn>
                  <a:cxn ang="0">
                    <a:pos x="0" y="0"/>
                  </a:cxn>
                  <a:cxn ang="0">
                    <a:pos x="0" y="0"/>
                  </a:cxn>
                  <a:cxn ang="0">
                    <a:pos x="0" y="0"/>
                  </a:cxn>
                  <a:cxn ang="0">
                    <a:pos x="7" y="0"/>
                  </a:cxn>
                  <a:cxn ang="0">
                    <a:pos x="7" y="0"/>
                  </a:cxn>
                  <a:cxn ang="0">
                    <a:pos x="7" y="0"/>
                  </a:cxn>
                </a:cxnLst>
                <a:rect l="0" t="0" r="r" b="b"/>
                <a:pathLst>
                  <a:path w="7">
                    <a:moveTo>
                      <a:pt x="7" y="0"/>
                    </a:moveTo>
                    <a:lnTo>
                      <a:pt x="0" y="0"/>
                    </a:lnTo>
                    <a:lnTo>
                      <a:pt x="0" y="0"/>
                    </a:lnTo>
                    <a:lnTo>
                      <a:pt x="0" y="0"/>
                    </a:lnTo>
                    <a:lnTo>
                      <a:pt x="7" y="0"/>
                    </a:lnTo>
                    <a:lnTo>
                      <a:pt x="7" y="0"/>
                    </a:lnTo>
                    <a:lnTo>
                      <a:pt x="7"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464" name="Freeform 14880"/>
              <p:cNvSpPr>
                <a:spLocks/>
              </p:cNvSpPr>
              <p:nvPr/>
            </p:nvSpPr>
            <p:spPr bwMode="auto">
              <a:xfrm>
                <a:off x="1195" y="670"/>
                <a:ext cx="6" cy="12"/>
              </a:xfrm>
              <a:custGeom>
                <a:avLst/>
                <a:gdLst/>
                <a:ahLst/>
                <a:cxnLst>
                  <a:cxn ang="0">
                    <a:pos x="6" y="0"/>
                  </a:cxn>
                  <a:cxn ang="0">
                    <a:pos x="6" y="0"/>
                  </a:cxn>
                  <a:cxn ang="0">
                    <a:pos x="6" y="0"/>
                  </a:cxn>
                  <a:cxn ang="0">
                    <a:pos x="6" y="0"/>
                  </a:cxn>
                  <a:cxn ang="0">
                    <a:pos x="6" y="0"/>
                  </a:cxn>
                  <a:cxn ang="0">
                    <a:pos x="6" y="0"/>
                  </a:cxn>
                  <a:cxn ang="0">
                    <a:pos x="6" y="0"/>
                  </a:cxn>
                  <a:cxn ang="0">
                    <a:pos x="6" y="6"/>
                  </a:cxn>
                  <a:cxn ang="0">
                    <a:pos x="6" y="6"/>
                  </a:cxn>
                  <a:cxn ang="0">
                    <a:pos x="6" y="6"/>
                  </a:cxn>
                  <a:cxn ang="0">
                    <a:pos x="6" y="6"/>
                  </a:cxn>
                  <a:cxn ang="0">
                    <a:pos x="6" y="6"/>
                  </a:cxn>
                  <a:cxn ang="0">
                    <a:pos x="6" y="6"/>
                  </a:cxn>
                  <a:cxn ang="0">
                    <a:pos x="6" y="6"/>
                  </a:cxn>
                  <a:cxn ang="0">
                    <a:pos x="6" y="12"/>
                  </a:cxn>
                  <a:cxn ang="0">
                    <a:pos x="6" y="12"/>
                  </a:cxn>
                  <a:cxn ang="0">
                    <a:pos x="0" y="12"/>
                  </a:cxn>
                  <a:cxn ang="0">
                    <a:pos x="0" y="6"/>
                  </a:cxn>
                  <a:cxn ang="0">
                    <a:pos x="0" y="6"/>
                  </a:cxn>
                  <a:cxn ang="0">
                    <a:pos x="0" y="6"/>
                  </a:cxn>
                  <a:cxn ang="0">
                    <a:pos x="0" y="6"/>
                  </a:cxn>
                  <a:cxn ang="0">
                    <a:pos x="0" y="6"/>
                  </a:cxn>
                  <a:cxn ang="0">
                    <a:pos x="0" y="6"/>
                  </a:cxn>
                  <a:cxn ang="0">
                    <a:pos x="0" y="6"/>
                  </a:cxn>
                  <a:cxn ang="0">
                    <a:pos x="0" y="6"/>
                  </a:cxn>
                  <a:cxn ang="0">
                    <a:pos x="0" y="6"/>
                  </a:cxn>
                  <a:cxn ang="0">
                    <a:pos x="0" y="6"/>
                  </a:cxn>
                  <a:cxn ang="0">
                    <a:pos x="0" y="6"/>
                  </a:cxn>
                  <a:cxn ang="0">
                    <a:pos x="0" y="12"/>
                  </a:cxn>
                  <a:cxn ang="0">
                    <a:pos x="0" y="12"/>
                  </a:cxn>
                  <a:cxn ang="0">
                    <a:pos x="0" y="6"/>
                  </a:cxn>
                  <a:cxn ang="0">
                    <a:pos x="0" y="6"/>
                  </a:cxn>
                  <a:cxn ang="0">
                    <a:pos x="0" y="6"/>
                  </a:cxn>
                  <a:cxn ang="0">
                    <a:pos x="0" y="6"/>
                  </a:cxn>
                  <a:cxn ang="0">
                    <a:pos x="0" y="0"/>
                  </a:cxn>
                  <a:cxn ang="0">
                    <a:pos x="0" y="0"/>
                  </a:cxn>
                  <a:cxn ang="0">
                    <a:pos x="0" y="0"/>
                  </a:cxn>
                  <a:cxn ang="0">
                    <a:pos x="0" y="0"/>
                  </a:cxn>
                  <a:cxn ang="0">
                    <a:pos x="0" y="0"/>
                  </a:cxn>
                  <a:cxn ang="0">
                    <a:pos x="0" y="0"/>
                  </a:cxn>
                  <a:cxn ang="0">
                    <a:pos x="0" y="0"/>
                  </a:cxn>
                  <a:cxn ang="0">
                    <a:pos x="0" y="0"/>
                  </a:cxn>
                  <a:cxn ang="0">
                    <a:pos x="0" y="0"/>
                  </a:cxn>
                  <a:cxn ang="0">
                    <a:pos x="6" y="0"/>
                  </a:cxn>
                  <a:cxn ang="0">
                    <a:pos x="6" y="0"/>
                  </a:cxn>
                  <a:cxn ang="0">
                    <a:pos x="6" y="0"/>
                  </a:cxn>
                  <a:cxn ang="0">
                    <a:pos x="6" y="0"/>
                  </a:cxn>
                </a:cxnLst>
                <a:rect l="0" t="0" r="r" b="b"/>
                <a:pathLst>
                  <a:path w="6" h="12">
                    <a:moveTo>
                      <a:pt x="6" y="0"/>
                    </a:moveTo>
                    <a:lnTo>
                      <a:pt x="6" y="0"/>
                    </a:lnTo>
                    <a:lnTo>
                      <a:pt x="6" y="0"/>
                    </a:lnTo>
                    <a:lnTo>
                      <a:pt x="6" y="0"/>
                    </a:lnTo>
                    <a:lnTo>
                      <a:pt x="6" y="0"/>
                    </a:lnTo>
                    <a:lnTo>
                      <a:pt x="6" y="0"/>
                    </a:lnTo>
                    <a:lnTo>
                      <a:pt x="6" y="0"/>
                    </a:lnTo>
                    <a:lnTo>
                      <a:pt x="6" y="6"/>
                    </a:lnTo>
                    <a:lnTo>
                      <a:pt x="6" y="6"/>
                    </a:lnTo>
                    <a:lnTo>
                      <a:pt x="6" y="6"/>
                    </a:lnTo>
                    <a:lnTo>
                      <a:pt x="6" y="6"/>
                    </a:lnTo>
                    <a:lnTo>
                      <a:pt x="6" y="6"/>
                    </a:lnTo>
                    <a:lnTo>
                      <a:pt x="6" y="6"/>
                    </a:lnTo>
                    <a:lnTo>
                      <a:pt x="6" y="6"/>
                    </a:lnTo>
                    <a:lnTo>
                      <a:pt x="6" y="12"/>
                    </a:lnTo>
                    <a:lnTo>
                      <a:pt x="6" y="12"/>
                    </a:lnTo>
                    <a:lnTo>
                      <a:pt x="0" y="12"/>
                    </a:lnTo>
                    <a:lnTo>
                      <a:pt x="0" y="6"/>
                    </a:lnTo>
                    <a:lnTo>
                      <a:pt x="0" y="6"/>
                    </a:lnTo>
                    <a:lnTo>
                      <a:pt x="0" y="6"/>
                    </a:lnTo>
                    <a:lnTo>
                      <a:pt x="0" y="6"/>
                    </a:lnTo>
                    <a:lnTo>
                      <a:pt x="0" y="6"/>
                    </a:lnTo>
                    <a:lnTo>
                      <a:pt x="0" y="6"/>
                    </a:lnTo>
                    <a:lnTo>
                      <a:pt x="0" y="6"/>
                    </a:lnTo>
                    <a:lnTo>
                      <a:pt x="0" y="6"/>
                    </a:lnTo>
                    <a:lnTo>
                      <a:pt x="0" y="6"/>
                    </a:lnTo>
                    <a:lnTo>
                      <a:pt x="0" y="6"/>
                    </a:lnTo>
                    <a:lnTo>
                      <a:pt x="0" y="6"/>
                    </a:lnTo>
                    <a:lnTo>
                      <a:pt x="0" y="12"/>
                    </a:lnTo>
                    <a:lnTo>
                      <a:pt x="0" y="12"/>
                    </a:lnTo>
                    <a:lnTo>
                      <a:pt x="0" y="6"/>
                    </a:lnTo>
                    <a:lnTo>
                      <a:pt x="0" y="6"/>
                    </a:lnTo>
                    <a:lnTo>
                      <a:pt x="0" y="6"/>
                    </a:lnTo>
                    <a:lnTo>
                      <a:pt x="0" y="6"/>
                    </a:lnTo>
                    <a:lnTo>
                      <a:pt x="0" y="0"/>
                    </a:lnTo>
                    <a:lnTo>
                      <a:pt x="0" y="0"/>
                    </a:lnTo>
                    <a:lnTo>
                      <a:pt x="0" y="0"/>
                    </a:lnTo>
                    <a:lnTo>
                      <a:pt x="0" y="0"/>
                    </a:lnTo>
                    <a:lnTo>
                      <a:pt x="0" y="0"/>
                    </a:lnTo>
                    <a:lnTo>
                      <a:pt x="0" y="0"/>
                    </a:lnTo>
                    <a:lnTo>
                      <a:pt x="0" y="0"/>
                    </a:lnTo>
                    <a:lnTo>
                      <a:pt x="0" y="0"/>
                    </a:lnTo>
                    <a:lnTo>
                      <a:pt x="0" y="0"/>
                    </a:lnTo>
                    <a:lnTo>
                      <a:pt x="6" y="0"/>
                    </a:lnTo>
                    <a:lnTo>
                      <a:pt x="6" y="0"/>
                    </a:lnTo>
                    <a:lnTo>
                      <a:pt x="6" y="0"/>
                    </a:lnTo>
                    <a:lnTo>
                      <a:pt x="6"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465" name="Freeform 14881"/>
              <p:cNvSpPr>
                <a:spLocks/>
              </p:cNvSpPr>
              <p:nvPr/>
            </p:nvSpPr>
            <p:spPr bwMode="auto">
              <a:xfrm>
                <a:off x="1195" y="676"/>
                <a:ext cx="13" cy="13"/>
              </a:xfrm>
              <a:custGeom>
                <a:avLst/>
                <a:gdLst/>
                <a:ahLst/>
                <a:cxnLst>
                  <a:cxn ang="0">
                    <a:pos x="6" y="0"/>
                  </a:cxn>
                  <a:cxn ang="0">
                    <a:pos x="13" y="0"/>
                  </a:cxn>
                  <a:cxn ang="0">
                    <a:pos x="13" y="0"/>
                  </a:cxn>
                  <a:cxn ang="0">
                    <a:pos x="13" y="0"/>
                  </a:cxn>
                  <a:cxn ang="0">
                    <a:pos x="13" y="6"/>
                  </a:cxn>
                  <a:cxn ang="0">
                    <a:pos x="13" y="6"/>
                  </a:cxn>
                  <a:cxn ang="0">
                    <a:pos x="13" y="6"/>
                  </a:cxn>
                  <a:cxn ang="0">
                    <a:pos x="13" y="6"/>
                  </a:cxn>
                  <a:cxn ang="0">
                    <a:pos x="13" y="6"/>
                  </a:cxn>
                  <a:cxn ang="0">
                    <a:pos x="6" y="6"/>
                  </a:cxn>
                  <a:cxn ang="0">
                    <a:pos x="6" y="6"/>
                  </a:cxn>
                  <a:cxn ang="0">
                    <a:pos x="6" y="6"/>
                  </a:cxn>
                  <a:cxn ang="0">
                    <a:pos x="6" y="6"/>
                  </a:cxn>
                  <a:cxn ang="0">
                    <a:pos x="6" y="6"/>
                  </a:cxn>
                  <a:cxn ang="0">
                    <a:pos x="6" y="6"/>
                  </a:cxn>
                  <a:cxn ang="0">
                    <a:pos x="6" y="13"/>
                  </a:cxn>
                  <a:cxn ang="0">
                    <a:pos x="6" y="13"/>
                  </a:cxn>
                  <a:cxn ang="0">
                    <a:pos x="6" y="13"/>
                  </a:cxn>
                  <a:cxn ang="0">
                    <a:pos x="6" y="13"/>
                  </a:cxn>
                  <a:cxn ang="0">
                    <a:pos x="6" y="13"/>
                  </a:cxn>
                  <a:cxn ang="0">
                    <a:pos x="6" y="13"/>
                  </a:cxn>
                  <a:cxn ang="0">
                    <a:pos x="6" y="13"/>
                  </a:cxn>
                  <a:cxn ang="0">
                    <a:pos x="0" y="13"/>
                  </a:cxn>
                  <a:cxn ang="0">
                    <a:pos x="0" y="13"/>
                  </a:cxn>
                  <a:cxn ang="0">
                    <a:pos x="0" y="13"/>
                  </a:cxn>
                  <a:cxn ang="0">
                    <a:pos x="0" y="13"/>
                  </a:cxn>
                  <a:cxn ang="0">
                    <a:pos x="0" y="13"/>
                  </a:cxn>
                  <a:cxn ang="0">
                    <a:pos x="0" y="13"/>
                  </a:cxn>
                  <a:cxn ang="0">
                    <a:pos x="0" y="13"/>
                  </a:cxn>
                  <a:cxn ang="0">
                    <a:pos x="0" y="13"/>
                  </a:cxn>
                  <a:cxn ang="0">
                    <a:pos x="0" y="6"/>
                  </a:cxn>
                  <a:cxn ang="0">
                    <a:pos x="0" y="6"/>
                  </a:cxn>
                  <a:cxn ang="0">
                    <a:pos x="0" y="6"/>
                  </a:cxn>
                  <a:cxn ang="0">
                    <a:pos x="0" y="6"/>
                  </a:cxn>
                  <a:cxn ang="0">
                    <a:pos x="0" y="6"/>
                  </a:cxn>
                  <a:cxn ang="0">
                    <a:pos x="0" y="6"/>
                  </a:cxn>
                  <a:cxn ang="0">
                    <a:pos x="0" y="6"/>
                  </a:cxn>
                  <a:cxn ang="0">
                    <a:pos x="0" y="6"/>
                  </a:cxn>
                  <a:cxn ang="0">
                    <a:pos x="0" y="6"/>
                  </a:cxn>
                  <a:cxn ang="0">
                    <a:pos x="0" y="6"/>
                  </a:cxn>
                  <a:cxn ang="0">
                    <a:pos x="0" y="6"/>
                  </a:cxn>
                  <a:cxn ang="0">
                    <a:pos x="0" y="6"/>
                  </a:cxn>
                  <a:cxn ang="0">
                    <a:pos x="0" y="6"/>
                  </a:cxn>
                  <a:cxn ang="0">
                    <a:pos x="0" y="6"/>
                  </a:cxn>
                  <a:cxn ang="0">
                    <a:pos x="6" y="6"/>
                  </a:cxn>
                  <a:cxn ang="0">
                    <a:pos x="6" y="6"/>
                  </a:cxn>
                  <a:cxn ang="0">
                    <a:pos x="6" y="6"/>
                  </a:cxn>
                  <a:cxn ang="0">
                    <a:pos x="6" y="6"/>
                  </a:cxn>
                  <a:cxn ang="0">
                    <a:pos x="6" y="6"/>
                  </a:cxn>
                  <a:cxn ang="0">
                    <a:pos x="6" y="6"/>
                  </a:cxn>
                  <a:cxn ang="0">
                    <a:pos x="6" y="6"/>
                  </a:cxn>
                  <a:cxn ang="0">
                    <a:pos x="6" y="0"/>
                  </a:cxn>
                  <a:cxn ang="0">
                    <a:pos x="6" y="0"/>
                  </a:cxn>
                  <a:cxn ang="0">
                    <a:pos x="6" y="0"/>
                  </a:cxn>
                  <a:cxn ang="0">
                    <a:pos x="6" y="0"/>
                  </a:cxn>
                </a:cxnLst>
                <a:rect l="0" t="0" r="r" b="b"/>
                <a:pathLst>
                  <a:path w="13" h="13">
                    <a:moveTo>
                      <a:pt x="6" y="0"/>
                    </a:moveTo>
                    <a:lnTo>
                      <a:pt x="13" y="0"/>
                    </a:lnTo>
                    <a:lnTo>
                      <a:pt x="13" y="0"/>
                    </a:lnTo>
                    <a:lnTo>
                      <a:pt x="13" y="0"/>
                    </a:lnTo>
                    <a:lnTo>
                      <a:pt x="13" y="6"/>
                    </a:lnTo>
                    <a:lnTo>
                      <a:pt x="13" y="6"/>
                    </a:lnTo>
                    <a:lnTo>
                      <a:pt x="13" y="6"/>
                    </a:lnTo>
                    <a:lnTo>
                      <a:pt x="13" y="6"/>
                    </a:lnTo>
                    <a:lnTo>
                      <a:pt x="13" y="6"/>
                    </a:lnTo>
                    <a:lnTo>
                      <a:pt x="6" y="6"/>
                    </a:lnTo>
                    <a:lnTo>
                      <a:pt x="6" y="6"/>
                    </a:lnTo>
                    <a:lnTo>
                      <a:pt x="6" y="6"/>
                    </a:lnTo>
                    <a:lnTo>
                      <a:pt x="6" y="6"/>
                    </a:lnTo>
                    <a:lnTo>
                      <a:pt x="6" y="6"/>
                    </a:lnTo>
                    <a:lnTo>
                      <a:pt x="6" y="6"/>
                    </a:lnTo>
                    <a:lnTo>
                      <a:pt x="6" y="13"/>
                    </a:lnTo>
                    <a:lnTo>
                      <a:pt x="6" y="13"/>
                    </a:lnTo>
                    <a:lnTo>
                      <a:pt x="6" y="13"/>
                    </a:lnTo>
                    <a:lnTo>
                      <a:pt x="6" y="13"/>
                    </a:lnTo>
                    <a:lnTo>
                      <a:pt x="6" y="13"/>
                    </a:lnTo>
                    <a:lnTo>
                      <a:pt x="6" y="13"/>
                    </a:lnTo>
                    <a:lnTo>
                      <a:pt x="6" y="13"/>
                    </a:lnTo>
                    <a:lnTo>
                      <a:pt x="0" y="13"/>
                    </a:lnTo>
                    <a:lnTo>
                      <a:pt x="0" y="13"/>
                    </a:lnTo>
                    <a:lnTo>
                      <a:pt x="0" y="13"/>
                    </a:lnTo>
                    <a:lnTo>
                      <a:pt x="0" y="13"/>
                    </a:lnTo>
                    <a:lnTo>
                      <a:pt x="0" y="13"/>
                    </a:lnTo>
                    <a:lnTo>
                      <a:pt x="0" y="13"/>
                    </a:lnTo>
                    <a:lnTo>
                      <a:pt x="0" y="13"/>
                    </a:lnTo>
                    <a:lnTo>
                      <a:pt x="0" y="13"/>
                    </a:lnTo>
                    <a:lnTo>
                      <a:pt x="0" y="6"/>
                    </a:lnTo>
                    <a:lnTo>
                      <a:pt x="0" y="6"/>
                    </a:lnTo>
                    <a:lnTo>
                      <a:pt x="0" y="6"/>
                    </a:lnTo>
                    <a:lnTo>
                      <a:pt x="0" y="6"/>
                    </a:lnTo>
                    <a:lnTo>
                      <a:pt x="0" y="6"/>
                    </a:lnTo>
                    <a:lnTo>
                      <a:pt x="0" y="6"/>
                    </a:lnTo>
                    <a:lnTo>
                      <a:pt x="0" y="6"/>
                    </a:lnTo>
                    <a:lnTo>
                      <a:pt x="0" y="6"/>
                    </a:lnTo>
                    <a:lnTo>
                      <a:pt x="0" y="6"/>
                    </a:lnTo>
                    <a:lnTo>
                      <a:pt x="0" y="6"/>
                    </a:lnTo>
                    <a:lnTo>
                      <a:pt x="0" y="6"/>
                    </a:lnTo>
                    <a:lnTo>
                      <a:pt x="0" y="6"/>
                    </a:lnTo>
                    <a:lnTo>
                      <a:pt x="0" y="6"/>
                    </a:lnTo>
                    <a:lnTo>
                      <a:pt x="0" y="6"/>
                    </a:lnTo>
                    <a:lnTo>
                      <a:pt x="6" y="6"/>
                    </a:lnTo>
                    <a:lnTo>
                      <a:pt x="6" y="6"/>
                    </a:lnTo>
                    <a:lnTo>
                      <a:pt x="6" y="6"/>
                    </a:lnTo>
                    <a:lnTo>
                      <a:pt x="6" y="6"/>
                    </a:lnTo>
                    <a:lnTo>
                      <a:pt x="6" y="6"/>
                    </a:lnTo>
                    <a:lnTo>
                      <a:pt x="6" y="6"/>
                    </a:lnTo>
                    <a:lnTo>
                      <a:pt x="6" y="6"/>
                    </a:lnTo>
                    <a:lnTo>
                      <a:pt x="6" y="0"/>
                    </a:lnTo>
                    <a:lnTo>
                      <a:pt x="6" y="0"/>
                    </a:lnTo>
                    <a:lnTo>
                      <a:pt x="6" y="0"/>
                    </a:lnTo>
                    <a:lnTo>
                      <a:pt x="6"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466" name="Freeform 14882"/>
              <p:cNvSpPr>
                <a:spLocks/>
              </p:cNvSpPr>
              <p:nvPr/>
            </p:nvSpPr>
            <p:spPr bwMode="auto">
              <a:xfrm>
                <a:off x="1195" y="695"/>
                <a:ext cx="6" cy="6"/>
              </a:xfrm>
              <a:custGeom>
                <a:avLst/>
                <a:gdLst/>
                <a:ahLst/>
                <a:cxnLst>
                  <a:cxn ang="0">
                    <a:pos x="0" y="6"/>
                  </a:cxn>
                  <a:cxn ang="0">
                    <a:pos x="0" y="6"/>
                  </a:cxn>
                  <a:cxn ang="0">
                    <a:pos x="0" y="6"/>
                  </a:cxn>
                  <a:cxn ang="0">
                    <a:pos x="0" y="0"/>
                  </a:cxn>
                  <a:cxn ang="0">
                    <a:pos x="0" y="0"/>
                  </a:cxn>
                  <a:cxn ang="0">
                    <a:pos x="0" y="0"/>
                  </a:cxn>
                  <a:cxn ang="0">
                    <a:pos x="0" y="0"/>
                  </a:cxn>
                  <a:cxn ang="0">
                    <a:pos x="0" y="0"/>
                  </a:cxn>
                  <a:cxn ang="0">
                    <a:pos x="0" y="0"/>
                  </a:cxn>
                  <a:cxn ang="0">
                    <a:pos x="6" y="0"/>
                  </a:cxn>
                  <a:cxn ang="0">
                    <a:pos x="6" y="0"/>
                  </a:cxn>
                  <a:cxn ang="0">
                    <a:pos x="6" y="0"/>
                  </a:cxn>
                  <a:cxn ang="0">
                    <a:pos x="0" y="0"/>
                  </a:cxn>
                  <a:cxn ang="0">
                    <a:pos x="0" y="6"/>
                  </a:cxn>
                  <a:cxn ang="0">
                    <a:pos x="0" y="6"/>
                  </a:cxn>
                  <a:cxn ang="0">
                    <a:pos x="0" y="6"/>
                  </a:cxn>
                </a:cxnLst>
                <a:rect l="0" t="0" r="r" b="b"/>
                <a:pathLst>
                  <a:path w="6" h="6">
                    <a:moveTo>
                      <a:pt x="0" y="6"/>
                    </a:moveTo>
                    <a:lnTo>
                      <a:pt x="0" y="6"/>
                    </a:lnTo>
                    <a:lnTo>
                      <a:pt x="0" y="6"/>
                    </a:lnTo>
                    <a:lnTo>
                      <a:pt x="0" y="0"/>
                    </a:lnTo>
                    <a:lnTo>
                      <a:pt x="0" y="0"/>
                    </a:lnTo>
                    <a:lnTo>
                      <a:pt x="0" y="0"/>
                    </a:lnTo>
                    <a:lnTo>
                      <a:pt x="0" y="0"/>
                    </a:lnTo>
                    <a:lnTo>
                      <a:pt x="0" y="0"/>
                    </a:lnTo>
                    <a:lnTo>
                      <a:pt x="0" y="0"/>
                    </a:lnTo>
                    <a:lnTo>
                      <a:pt x="6" y="0"/>
                    </a:lnTo>
                    <a:lnTo>
                      <a:pt x="6" y="0"/>
                    </a:lnTo>
                    <a:lnTo>
                      <a:pt x="6" y="0"/>
                    </a:lnTo>
                    <a:lnTo>
                      <a:pt x="0" y="0"/>
                    </a:lnTo>
                    <a:lnTo>
                      <a:pt x="0" y="6"/>
                    </a:lnTo>
                    <a:lnTo>
                      <a:pt x="0" y="6"/>
                    </a:lnTo>
                    <a:lnTo>
                      <a:pt x="0" y="6"/>
                    </a:lnTo>
                    <a:close/>
                  </a:path>
                </a:pathLst>
              </a:custGeom>
              <a:solidFill>
                <a:srgbClr val="E7E1CD"/>
              </a:solidFill>
              <a:ln w="0">
                <a:solidFill>
                  <a:srgbClr val="000000"/>
                </a:solidFill>
                <a:prstDash val="solid"/>
                <a:round/>
                <a:headEnd/>
                <a:tailEnd/>
              </a:ln>
            </p:spPr>
            <p:txBody>
              <a:bodyPr/>
              <a:lstStyle/>
              <a:p>
                <a:endParaRPr lang="en-US" dirty="0"/>
              </a:p>
            </p:txBody>
          </p:sp>
          <p:sp>
            <p:nvSpPr>
              <p:cNvPr id="82467" name="Freeform 14883"/>
              <p:cNvSpPr>
                <a:spLocks/>
              </p:cNvSpPr>
              <p:nvPr/>
            </p:nvSpPr>
            <p:spPr bwMode="auto">
              <a:xfrm>
                <a:off x="1453" y="720"/>
                <a:ext cx="75" cy="126"/>
              </a:xfrm>
              <a:custGeom>
                <a:avLst/>
                <a:gdLst/>
                <a:ahLst/>
                <a:cxnLst>
                  <a:cxn ang="0">
                    <a:pos x="6" y="7"/>
                  </a:cxn>
                  <a:cxn ang="0">
                    <a:pos x="12" y="7"/>
                  </a:cxn>
                  <a:cxn ang="0">
                    <a:pos x="19" y="0"/>
                  </a:cxn>
                  <a:cxn ang="0">
                    <a:pos x="25" y="0"/>
                  </a:cxn>
                  <a:cxn ang="0">
                    <a:pos x="25" y="7"/>
                  </a:cxn>
                  <a:cxn ang="0">
                    <a:pos x="31" y="13"/>
                  </a:cxn>
                  <a:cxn ang="0">
                    <a:pos x="31" y="7"/>
                  </a:cxn>
                  <a:cxn ang="0">
                    <a:pos x="38" y="13"/>
                  </a:cxn>
                  <a:cxn ang="0">
                    <a:pos x="31" y="19"/>
                  </a:cxn>
                  <a:cxn ang="0">
                    <a:pos x="31" y="25"/>
                  </a:cxn>
                  <a:cxn ang="0">
                    <a:pos x="31" y="32"/>
                  </a:cxn>
                  <a:cxn ang="0">
                    <a:pos x="31" y="32"/>
                  </a:cxn>
                  <a:cxn ang="0">
                    <a:pos x="31" y="32"/>
                  </a:cxn>
                  <a:cxn ang="0">
                    <a:pos x="31" y="32"/>
                  </a:cxn>
                  <a:cxn ang="0">
                    <a:pos x="31" y="38"/>
                  </a:cxn>
                  <a:cxn ang="0">
                    <a:pos x="31" y="44"/>
                  </a:cxn>
                  <a:cxn ang="0">
                    <a:pos x="31" y="51"/>
                  </a:cxn>
                  <a:cxn ang="0">
                    <a:pos x="31" y="51"/>
                  </a:cxn>
                  <a:cxn ang="0">
                    <a:pos x="31" y="51"/>
                  </a:cxn>
                  <a:cxn ang="0">
                    <a:pos x="31" y="57"/>
                  </a:cxn>
                  <a:cxn ang="0">
                    <a:pos x="31" y="57"/>
                  </a:cxn>
                  <a:cxn ang="0">
                    <a:pos x="31" y="63"/>
                  </a:cxn>
                  <a:cxn ang="0">
                    <a:pos x="38" y="63"/>
                  </a:cxn>
                  <a:cxn ang="0">
                    <a:pos x="38" y="63"/>
                  </a:cxn>
                  <a:cxn ang="0">
                    <a:pos x="44" y="63"/>
                  </a:cxn>
                  <a:cxn ang="0">
                    <a:pos x="44" y="63"/>
                  </a:cxn>
                  <a:cxn ang="0">
                    <a:pos x="44" y="63"/>
                  </a:cxn>
                  <a:cxn ang="0">
                    <a:pos x="44" y="63"/>
                  </a:cxn>
                  <a:cxn ang="0">
                    <a:pos x="44" y="69"/>
                  </a:cxn>
                  <a:cxn ang="0">
                    <a:pos x="50" y="63"/>
                  </a:cxn>
                  <a:cxn ang="0">
                    <a:pos x="50" y="63"/>
                  </a:cxn>
                  <a:cxn ang="0">
                    <a:pos x="56" y="63"/>
                  </a:cxn>
                  <a:cxn ang="0">
                    <a:pos x="63" y="63"/>
                  </a:cxn>
                  <a:cxn ang="0">
                    <a:pos x="63" y="63"/>
                  </a:cxn>
                  <a:cxn ang="0">
                    <a:pos x="69" y="63"/>
                  </a:cxn>
                  <a:cxn ang="0">
                    <a:pos x="69" y="63"/>
                  </a:cxn>
                  <a:cxn ang="0">
                    <a:pos x="69" y="63"/>
                  </a:cxn>
                  <a:cxn ang="0">
                    <a:pos x="69" y="69"/>
                  </a:cxn>
                  <a:cxn ang="0">
                    <a:pos x="69" y="69"/>
                  </a:cxn>
                  <a:cxn ang="0">
                    <a:pos x="69" y="76"/>
                  </a:cxn>
                  <a:cxn ang="0">
                    <a:pos x="69" y="82"/>
                  </a:cxn>
                  <a:cxn ang="0">
                    <a:pos x="69" y="82"/>
                  </a:cxn>
                  <a:cxn ang="0">
                    <a:pos x="75" y="82"/>
                  </a:cxn>
                  <a:cxn ang="0">
                    <a:pos x="75" y="82"/>
                  </a:cxn>
                  <a:cxn ang="0">
                    <a:pos x="75" y="88"/>
                  </a:cxn>
                  <a:cxn ang="0">
                    <a:pos x="69" y="101"/>
                  </a:cxn>
                  <a:cxn ang="0">
                    <a:pos x="75" y="101"/>
                  </a:cxn>
                  <a:cxn ang="0">
                    <a:pos x="75" y="101"/>
                  </a:cxn>
                  <a:cxn ang="0">
                    <a:pos x="75" y="107"/>
                  </a:cxn>
                  <a:cxn ang="0">
                    <a:pos x="75" y="107"/>
                  </a:cxn>
                  <a:cxn ang="0">
                    <a:pos x="69" y="113"/>
                  </a:cxn>
                  <a:cxn ang="0">
                    <a:pos x="63" y="113"/>
                  </a:cxn>
                  <a:cxn ang="0">
                    <a:pos x="56" y="113"/>
                  </a:cxn>
                  <a:cxn ang="0">
                    <a:pos x="50" y="120"/>
                  </a:cxn>
                  <a:cxn ang="0">
                    <a:pos x="44" y="120"/>
                  </a:cxn>
                  <a:cxn ang="0">
                    <a:pos x="38" y="120"/>
                  </a:cxn>
                  <a:cxn ang="0">
                    <a:pos x="0" y="113"/>
                  </a:cxn>
                </a:cxnLst>
                <a:rect l="0" t="0" r="r" b="b"/>
                <a:pathLst>
                  <a:path w="75" h="126">
                    <a:moveTo>
                      <a:pt x="6" y="13"/>
                    </a:moveTo>
                    <a:lnTo>
                      <a:pt x="6" y="13"/>
                    </a:lnTo>
                    <a:lnTo>
                      <a:pt x="6" y="13"/>
                    </a:lnTo>
                    <a:lnTo>
                      <a:pt x="6" y="13"/>
                    </a:lnTo>
                    <a:lnTo>
                      <a:pt x="6" y="7"/>
                    </a:lnTo>
                    <a:lnTo>
                      <a:pt x="6" y="7"/>
                    </a:lnTo>
                    <a:lnTo>
                      <a:pt x="6" y="7"/>
                    </a:lnTo>
                    <a:lnTo>
                      <a:pt x="12" y="7"/>
                    </a:lnTo>
                    <a:lnTo>
                      <a:pt x="12" y="7"/>
                    </a:lnTo>
                    <a:lnTo>
                      <a:pt x="12" y="7"/>
                    </a:lnTo>
                    <a:lnTo>
                      <a:pt x="12" y="0"/>
                    </a:lnTo>
                    <a:lnTo>
                      <a:pt x="12" y="0"/>
                    </a:lnTo>
                    <a:lnTo>
                      <a:pt x="12" y="0"/>
                    </a:lnTo>
                    <a:lnTo>
                      <a:pt x="19" y="0"/>
                    </a:lnTo>
                    <a:lnTo>
                      <a:pt x="19" y="0"/>
                    </a:lnTo>
                    <a:lnTo>
                      <a:pt x="19" y="0"/>
                    </a:lnTo>
                    <a:lnTo>
                      <a:pt x="19" y="0"/>
                    </a:lnTo>
                    <a:lnTo>
                      <a:pt x="25" y="0"/>
                    </a:lnTo>
                    <a:lnTo>
                      <a:pt x="25" y="0"/>
                    </a:lnTo>
                    <a:lnTo>
                      <a:pt x="25" y="0"/>
                    </a:lnTo>
                    <a:lnTo>
                      <a:pt x="25" y="7"/>
                    </a:lnTo>
                    <a:lnTo>
                      <a:pt x="25" y="7"/>
                    </a:lnTo>
                    <a:lnTo>
                      <a:pt x="25" y="7"/>
                    </a:lnTo>
                    <a:lnTo>
                      <a:pt x="25" y="7"/>
                    </a:lnTo>
                    <a:lnTo>
                      <a:pt x="25" y="7"/>
                    </a:lnTo>
                    <a:lnTo>
                      <a:pt x="25" y="7"/>
                    </a:lnTo>
                    <a:lnTo>
                      <a:pt x="25" y="7"/>
                    </a:lnTo>
                    <a:lnTo>
                      <a:pt x="25" y="7"/>
                    </a:lnTo>
                    <a:lnTo>
                      <a:pt x="31" y="13"/>
                    </a:lnTo>
                    <a:lnTo>
                      <a:pt x="31" y="13"/>
                    </a:lnTo>
                    <a:lnTo>
                      <a:pt x="31" y="7"/>
                    </a:lnTo>
                    <a:lnTo>
                      <a:pt x="31" y="7"/>
                    </a:lnTo>
                    <a:lnTo>
                      <a:pt x="31" y="7"/>
                    </a:lnTo>
                    <a:lnTo>
                      <a:pt x="31" y="7"/>
                    </a:lnTo>
                    <a:lnTo>
                      <a:pt x="31" y="7"/>
                    </a:lnTo>
                    <a:lnTo>
                      <a:pt x="38" y="7"/>
                    </a:lnTo>
                    <a:lnTo>
                      <a:pt x="38" y="13"/>
                    </a:lnTo>
                    <a:lnTo>
                      <a:pt x="38" y="13"/>
                    </a:lnTo>
                    <a:lnTo>
                      <a:pt x="38" y="13"/>
                    </a:lnTo>
                    <a:lnTo>
                      <a:pt x="38" y="13"/>
                    </a:lnTo>
                    <a:lnTo>
                      <a:pt x="38" y="19"/>
                    </a:lnTo>
                    <a:lnTo>
                      <a:pt x="31" y="19"/>
                    </a:lnTo>
                    <a:lnTo>
                      <a:pt x="31" y="19"/>
                    </a:lnTo>
                    <a:lnTo>
                      <a:pt x="31" y="19"/>
                    </a:lnTo>
                    <a:lnTo>
                      <a:pt x="31" y="19"/>
                    </a:lnTo>
                    <a:lnTo>
                      <a:pt x="31" y="25"/>
                    </a:lnTo>
                    <a:lnTo>
                      <a:pt x="31" y="25"/>
                    </a:lnTo>
                    <a:lnTo>
                      <a:pt x="31" y="25"/>
                    </a:lnTo>
                    <a:lnTo>
                      <a:pt x="31" y="25"/>
                    </a:lnTo>
                    <a:lnTo>
                      <a:pt x="31" y="25"/>
                    </a:lnTo>
                    <a:lnTo>
                      <a:pt x="31" y="25"/>
                    </a:lnTo>
                    <a:lnTo>
                      <a:pt x="31" y="32"/>
                    </a:lnTo>
                    <a:lnTo>
                      <a:pt x="31" y="32"/>
                    </a:lnTo>
                    <a:lnTo>
                      <a:pt x="31" y="32"/>
                    </a:lnTo>
                    <a:lnTo>
                      <a:pt x="31" y="32"/>
                    </a:lnTo>
                    <a:lnTo>
                      <a:pt x="31" y="32"/>
                    </a:lnTo>
                    <a:lnTo>
                      <a:pt x="31" y="32"/>
                    </a:lnTo>
                    <a:lnTo>
                      <a:pt x="31" y="32"/>
                    </a:lnTo>
                    <a:lnTo>
                      <a:pt x="31" y="32"/>
                    </a:lnTo>
                    <a:lnTo>
                      <a:pt x="31" y="32"/>
                    </a:lnTo>
                    <a:lnTo>
                      <a:pt x="31" y="32"/>
                    </a:lnTo>
                    <a:lnTo>
                      <a:pt x="31" y="32"/>
                    </a:lnTo>
                    <a:lnTo>
                      <a:pt x="31" y="32"/>
                    </a:lnTo>
                    <a:lnTo>
                      <a:pt x="31" y="32"/>
                    </a:lnTo>
                    <a:lnTo>
                      <a:pt x="31" y="32"/>
                    </a:lnTo>
                    <a:lnTo>
                      <a:pt x="31" y="32"/>
                    </a:lnTo>
                    <a:lnTo>
                      <a:pt x="31" y="32"/>
                    </a:lnTo>
                    <a:lnTo>
                      <a:pt x="31" y="32"/>
                    </a:lnTo>
                    <a:lnTo>
                      <a:pt x="31" y="32"/>
                    </a:lnTo>
                    <a:lnTo>
                      <a:pt x="31" y="32"/>
                    </a:lnTo>
                    <a:lnTo>
                      <a:pt x="31" y="38"/>
                    </a:lnTo>
                    <a:lnTo>
                      <a:pt x="31" y="38"/>
                    </a:lnTo>
                    <a:lnTo>
                      <a:pt x="31" y="38"/>
                    </a:lnTo>
                    <a:lnTo>
                      <a:pt x="31" y="38"/>
                    </a:lnTo>
                    <a:lnTo>
                      <a:pt x="31" y="38"/>
                    </a:lnTo>
                    <a:lnTo>
                      <a:pt x="31" y="38"/>
                    </a:lnTo>
                    <a:lnTo>
                      <a:pt x="31" y="44"/>
                    </a:lnTo>
                    <a:lnTo>
                      <a:pt x="31" y="44"/>
                    </a:lnTo>
                    <a:lnTo>
                      <a:pt x="31" y="44"/>
                    </a:lnTo>
                    <a:lnTo>
                      <a:pt x="31" y="44"/>
                    </a:lnTo>
                    <a:lnTo>
                      <a:pt x="31" y="44"/>
                    </a:lnTo>
                    <a:lnTo>
                      <a:pt x="31" y="44"/>
                    </a:lnTo>
                    <a:lnTo>
                      <a:pt x="31" y="44"/>
                    </a:lnTo>
                    <a:lnTo>
                      <a:pt x="31" y="44"/>
                    </a:lnTo>
                    <a:lnTo>
                      <a:pt x="31" y="51"/>
                    </a:lnTo>
                    <a:lnTo>
                      <a:pt x="31" y="51"/>
                    </a:lnTo>
                    <a:lnTo>
                      <a:pt x="31" y="51"/>
                    </a:lnTo>
                    <a:lnTo>
                      <a:pt x="31" y="51"/>
                    </a:lnTo>
                    <a:lnTo>
                      <a:pt x="31" y="51"/>
                    </a:lnTo>
                    <a:lnTo>
                      <a:pt x="31" y="51"/>
                    </a:lnTo>
                    <a:lnTo>
                      <a:pt x="31" y="51"/>
                    </a:lnTo>
                    <a:lnTo>
                      <a:pt x="31" y="51"/>
                    </a:lnTo>
                    <a:lnTo>
                      <a:pt x="31" y="51"/>
                    </a:lnTo>
                    <a:lnTo>
                      <a:pt x="31" y="51"/>
                    </a:lnTo>
                    <a:lnTo>
                      <a:pt x="31" y="51"/>
                    </a:lnTo>
                    <a:lnTo>
                      <a:pt x="31" y="51"/>
                    </a:lnTo>
                    <a:lnTo>
                      <a:pt x="31" y="57"/>
                    </a:lnTo>
                    <a:lnTo>
                      <a:pt x="31" y="57"/>
                    </a:lnTo>
                    <a:lnTo>
                      <a:pt x="31" y="57"/>
                    </a:lnTo>
                    <a:lnTo>
                      <a:pt x="31" y="57"/>
                    </a:lnTo>
                    <a:lnTo>
                      <a:pt x="31" y="57"/>
                    </a:lnTo>
                    <a:lnTo>
                      <a:pt x="31" y="57"/>
                    </a:lnTo>
                    <a:lnTo>
                      <a:pt x="31" y="57"/>
                    </a:lnTo>
                    <a:lnTo>
                      <a:pt x="31" y="57"/>
                    </a:lnTo>
                    <a:lnTo>
                      <a:pt x="31" y="57"/>
                    </a:lnTo>
                    <a:lnTo>
                      <a:pt x="31" y="57"/>
                    </a:lnTo>
                    <a:lnTo>
                      <a:pt x="31" y="57"/>
                    </a:lnTo>
                    <a:lnTo>
                      <a:pt x="31" y="57"/>
                    </a:lnTo>
                    <a:lnTo>
                      <a:pt x="31" y="63"/>
                    </a:lnTo>
                    <a:lnTo>
                      <a:pt x="31" y="63"/>
                    </a:lnTo>
                    <a:lnTo>
                      <a:pt x="31" y="63"/>
                    </a:lnTo>
                    <a:lnTo>
                      <a:pt x="31" y="63"/>
                    </a:lnTo>
                    <a:lnTo>
                      <a:pt x="31" y="63"/>
                    </a:lnTo>
                    <a:lnTo>
                      <a:pt x="31" y="63"/>
                    </a:lnTo>
                    <a:lnTo>
                      <a:pt x="38" y="63"/>
                    </a:lnTo>
                    <a:lnTo>
                      <a:pt x="38" y="63"/>
                    </a:lnTo>
                    <a:lnTo>
                      <a:pt x="38" y="63"/>
                    </a:lnTo>
                    <a:lnTo>
                      <a:pt x="38" y="63"/>
                    </a:lnTo>
                    <a:lnTo>
                      <a:pt x="38" y="63"/>
                    </a:lnTo>
                    <a:lnTo>
                      <a:pt x="38" y="63"/>
                    </a:lnTo>
                    <a:lnTo>
                      <a:pt x="38" y="63"/>
                    </a:lnTo>
                    <a:lnTo>
                      <a:pt x="44" y="63"/>
                    </a:lnTo>
                    <a:lnTo>
                      <a:pt x="44" y="63"/>
                    </a:lnTo>
                    <a:lnTo>
                      <a:pt x="44" y="63"/>
                    </a:lnTo>
                    <a:lnTo>
                      <a:pt x="44" y="63"/>
                    </a:lnTo>
                    <a:lnTo>
                      <a:pt x="44" y="63"/>
                    </a:lnTo>
                    <a:lnTo>
                      <a:pt x="44" y="63"/>
                    </a:lnTo>
                    <a:lnTo>
                      <a:pt x="44" y="63"/>
                    </a:lnTo>
                    <a:lnTo>
                      <a:pt x="44" y="63"/>
                    </a:lnTo>
                    <a:lnTo>
                      <a:pt x="44" y="63"/>
                    </a:lnTo>
                    <a:lnTo>
                      <a:pt x="44" y="63"/>
                    </a:lnTo>
                    <a:lnTo>
                      <a:pt x="44" y="63"/>
                    </a:lnTo>
                    <a:lnTo>
                      <a:pt x="44" y="63"/>
                    </a:lnTo>
                    <a:lnTo>
                      <a:pt x="44" y="63"/>
                    </a:lnTo>
                    <a:lnTo>
                      <a:pt x="44" y="63"/>
                    </a:lnTo>
                    <a:lnTo>
                      <a:pt x="38" y="63"/>
                    </a:lnTo>
                    <a:lnTo>
                      <a:pt x="44" y="69"/>
                    </a:lnTo>
                    <a:lnTo>
                      <a:pt x="44" y="63"/>
                    </a:lnTo>
                    <a:lnTo>
                      <a:pt x="44" y="63"/>
                    </a:lnTo>
                    <a:lnTo>
                      <a:pt x="44" y="63"/>
                    </a:lnTo>
                    <a:lnTo>
                      <a:pt x="44" y="69"/>
                    </a:lnTo>
                    <a:lnTo>
                      <a:pt x="44" y="69"/>
                    </a:lnTo>
                    <a:lnTo>
                      <a:pt x="44" y="69"/>
                    </a:lnTo>
                    <a:lnTo>
                      <a:pt x="44" y="69"/>
                    </a:lnTo>
                    <a:lnTo>
                      <a:pt x="44" y="69"/>
                    </a:lnTo>
                    <a:lnTo>
                      <a:pt x="44" y="63"/>
                    </a:lnTo>
                    <a:lnTo>
                      <a:pt x="44" y="63"/>
                    </a:lnTo>
                    <a:lnTo>
                      <a:pt x="44" y="63"/>
                    </a:lnTo>
                    <a:lnTo>
                      <a:pt x="44" y="63"/>
                    </a:lnTo>
                    <a:lnTo>
                      <a:pt x="50" y="63"/>
                    </a:lnTo>
                    <a:lnTo>
                      <a:pt x="50" y="63"/>
                    </a:lnTo>
                    <a:lnTo>
                      <a:pt x="50" y="63"/>
                    </a:lnTo>
                    <a:lnTo>
                      <a:pt x="50" y="63"/>
                    </a:lnTo>
                    <a:lnTo>
                      <a:pt x="50" y="63"/>
                    </a:lnTo>
                    <a:lnTo>
                      <a:pt x="50" y="63"/>
                    </a:lnTo>
                    <a:lnTo>
                      <a:pt x="50" y="63"/>
                    </a:lnTo>
                    <a:lnTo>
                      <a:pt x="50" y="63"/>
                    </a:lnTo>
                    <a:lnTo>
                      <a:pt x="56" y="69"/>
                    </a:lnTo>
                    <a:lnTo>
                      <a:pt x="56" y="69"/>
                    </a:lnTo>
                    <a:lnTo>
                      <a:pt x="56" y="63"/>
                    </a:lnTo>
                    <a:lnTo>
                      <a:pt x="56" y="63"/>
                    </a:lnTo>
                    <a:lnTo>
                      <a:pt x="56" y="63"/>
                    </a:lnTo>
                    <a:lnTo>
                      <a:pt x="56" y="63"/>
                    </a:lnTo>
                    <a:lnTo>
                      <a:pt x="63" y="63"/>
                    </a:lnTo>
                    <a:lnTo>
                      <a:pt x="63" y="63"/>
                    </a:lnTo>
                    <a:lnTo>
                      <a:pt x="63" y="63"/>
                    </a:lnTo>
                    <a:lnTo>
                      <a:pt x="63" y="63"/>
                    </a:lnTo>
                    <a:lnTo>
                      <a:pt x="63" y="63"/>
                    </a:lnTo>
                    <a:lnTo>
                      <a:pt x="63" y="63"/>
                    </a:lnTo>
                    <a:lnTo>
                      <a:pt x="63" y="63"/>
                    </a:lnTo>
                    <a:lnTo>
                      <a:pt x="63" y="63"/>
                    </a:lnTo>
                    <a:lnTo>
                      <a:pt x="63" y="63"/>
                    </a:lnTo>
                    <a:lnTo>
                      <a:pt x="63" y="63"/>
                    </a:lnTo>
                    <a:lnTo>
                      <a:pt x="63" y="63"/>
                    </a:lnTo>
                    <a:lnTo>
                      <a:pt x="69" y="63"/>
                    </a:lnTo>
                    <a:lnTo>
                      <a:pt x="69" y="63"/>
                    </a:lnTo>
                    <a:lnTo>
                      <a:pt x="69" y="63"/>
                    </a:lnTo>
                    <a:lnTo>
                      <a:pt x="69" y="63"/>
                    </a:lnTo>
                    <a:lnTo>
                      <a:pt x="69" y="63"/>
                    </a:lnTo>
                    <a:lnTo>
                      <a:pt x="69" y="63"/>
                    </a:lnTo>
                    <a:lnTo>
                      <a:pt x="69" y="63"/>
                    </a:lnTo>
                    <a:lnTo>
                      <a:pt x="69" y="63"/>
                    </a:lnTo>
                    <a:lnTo>
                      <a:pt x="69" y="63"/>
                    </a:lnTo>
                    <a:lnTo>
                      <a:pt x="69" y="63"/>
                    </a:lnTo>
                    <a:lnTo>
                      <a:pt x="69" y="63"/>
                    </a:lnTo>
                    <a:lnTo>
                      <a:pt x="69" y="63"/>
                    </a:lnTo>
                    <a:lnTo>
                      <a:pt x="69" y="69"/>
                    </a:lnTo>
                    <a:lnTo>
                      <a:pt x="69" y="69"/>
                    </a:lnTo>
                    <a:lnTo>
                      <a:pt x="69" y="69"/>
                    </a:lnTo>
                    <a:lnTo>
                      <a:pt x="69" y="69"/>
                    </a:lnTo>
                    <a:lnTo>
                      <a:pt x="69" y="69"/>
                    </a:lnTo>
                    <a:lnTo>
                      <a:pt x="69" y="69"/>
                    </a:lnTo>
                    <a:lnTo>
                      <a:pt x="69" y="69"/>
                    </a:lnTo>
                    <a:lnTo>
                      <a:pt x="69" y="69"/>
                    </a:lnTo>
                    <a:lnTo>
                      <a:pt x="69" y="69"/>
                    </a:lnTo>
                    <a:lnTo>
                      <a:pt x="69" y="69"/>
                    </a:lnTo>
                    <a:lnTo>
                      <a:pt x="69" y="69"/>
                    </a:lnTo>
                    <a:lnTo>
                      <a:pt x="69" y="76"/>
                    </a:lnTo>
                    <a:lnTo>
                      <a:pt x="69" y="76"/>
                    </a:lnTo>
                    <a:lnTo>
                      <a:pt x="69" y="76"/>
                    </a:lnTo>
                    <a:lnTo>
                      <a:pt x="69" y="76"/>
                    </a:lnTo>
                    <a:lnTo>
                      <a:pt x="69" y="76"/>
                    </a:lnTo>
                    <a:lnTo>
                      <a:pt x="69" y="76"/>
                    </a:lnTo>
                    <a:lnTo>
                      <a:pt x="69" y="76"/>
                    </a:lnTo>
                    <a:lnTo>
                      <a:pt x="69" y="82"/>
                    </a:lnTo>
                    <a:lnTo>
                      <a:pt x="69" y="82"/>
                    </a:lnTo>
                    <a:lnTo>
                      <a:pt x="69" y="82"/>
                    </a:lnTo>
                    <a:lnTo>
                      <a:pt x="69" y="82"/>
                    </a:lnTo>
                    <a:lnTo>
                      <a:pt x="69" y="82"/>
                    </a:lnTo>
                    <a:lnTo>
                      <a:pt x="69" y="82"/>
                    </a:lnTo>
                    <a:lnTo>
                      <a:pt x="69" y="82"/>
                    </a:lnTo>
                    <a:lnTo>
                      <a:pt x="69" y="82"/>
                    </a:lnTo>
                    <a:lnTo>
                      <a:pt x="75" y="82"/>
                    </a:lnTo>
                    <a:lnTo>
                      <a:pt x="75" y="82"/>
                    </a:lnTo>
                    <a:lnTo>
                      <a:pt x="75" y="82"/>
                    </a:lnTo>
                    <a:lnTo>
                      <a:pt x="75" y="82"/>
                    </a:lnTo>
                    <a:lnTo>
                      <a:pt x="75" y="82"/>
                    </a:lnTo>
                    <a:lnTo>
                      <a:pt x="75" y="82"/>
                    </a:lnTo>
                    <a:lnTo>
                      <a:pt x="75" y="82"/>
                    </a:lnTo>
                    <a:lnTo>
                      <a:pt x="75" y="82"/>
                    </a:lnTo>
                    <a:lnTo>
                      <a:pt x="75" y="88"/>
                    </a:lnTo>
                    <a:lnTo>
                      <a:pt x="75" y="88"/>
                    </a:lnTo>
                    <a:lnTo>
                      <a:pt x="75" y="88"/>
                    </a:lnTo>
                    <a:lnTo>
                      <a:pt x="75" y="88"/>
                    </a:lnTo>
                    <a:lnTo>
                      <a:pt x="75" y="88"/>
                    </a:lnTo>
                    <a:lnTo>
                      <a:pt x="75" y="88"/>
                    </a:lnTo>
                    <a:lnTo>
                      <a:pt x="75" y="95"/>
                    </a:lnTo>
                    <a:lnTo>
                      <a:pt x="69" y="95"/>
                    </a:lnTo>
                    <a:lnTo>
                      <a:pt x="69" y="95"/>
                    </a:lnTo>
                    <a:lnTo>
                      <a:pt x="69" y="101"/>
                    </a:lnTo>
                    <a:lnTo>
                      <a:pt x="69" y="101"/>
                    </a:lnTo>
                    <a:lnTo>
                      <a:pt x="69" y="101"/>
                    </a:lnTo>
                    <a:lnTo>
                      <a:pt x="75" y="101"/>
                    </a:lnTo>
                    <a:lnTo>
                      <a:pt x="75" y="101"/>
                    </a:lnTo>
                    <a:lnTo>
                      <a:pt x="75" y="101"/>
                    </a:lnTo>
                    <a:lnTo>
                      <a:pt x="75" y="101"/>
                    </a:lnTo>
                    <a:lnTo>
                      <a:pt x="75" y="101"/>
                    </a:lnTo>
                    <a:lnTo>
                      <a:pt x="75" y="101"/>
                    </a:lnTo>
                    <a:lnTo>
                      <a:pt x="75" y="101"/>
                    </a:lnTo>
                    <a:lnTo>
                      <a:pt x="75" y="101"/>
                    </a:lnTo>
                    <a:lnTo>
                      <a:pt x="75" y="101"/>
                    </a:lnTo>
                    <a:lnTo>
                      <a:pt x="75" y="101"/>
                    </a:lnTo>
                    <a:lnTo>
                      <a:pt x="75" y="101"/>
                    </a:lnTo>
                    <a:lnTo>
                      <a:pt x="75" y="107"/>
                    </a:lnTo>
                    <a:lnTo>
                      <a:pt x="75" y="107"/>
                    </a:lnTo>
                    <a:lnTo>
                      <a:pt x="75" y="107"/>
                    </a:lnTo>
                    <a:lnTo>
                      <a:pt x="75" y="107"/>
                    </a:lnTo>
                    <a:lnTo>
                      <a:pt x="75" y="107"/>
                    </a:lnTo>
                    <a:lnTo>
                      <a:pt x="75" y="107"/>
                    </a:lnTo>
                    <a:lnTo>
                      <a:pt x="75" y="107"/>
                    </a:lnTo>
                    <a:lnTo>
                      <a:pt x="75" y="113"/>
                    </a:lnTo>
                    <a:lnTo>
                      <a:pt x="75" y="113"/>
                    </a:lnTo>
                    <a:lnTo>
                      <a:pt x="69" y="113"/>
                    </a:lnTo>
                    <a:lnTo>
                      <a:pt x="69" y="113"/>
                    </a:lnTo>
                    <a:lnTo>
                      <a:pt x="69" y="113"/>
                    </a:lnTo>
                    <a:lnTo>
                      <a:pt x="69" y="113"/>
                    </a:lnTo>
                    <a:lnTo>
                      <a:pt x="69" y="113"/>
                    </a:lnTo>
                    <a:lnTo>
                      <a:pt x="69" y="113"/>
                    </a:lnTo>
                    <a:lnTo>
                      <a:pt x="63" y="113"/>
                    </a:lnTo>
                    <a:lnTo>
                      <a:pt x="63" y="113"/>
                    </a:lnTo>
                    <a:lnTo>
                      <a:pt x="63" y="113"/>
                    </a:lnTo>
                    <a:lnTo>
                      <a:pt x="56" y="113"/>
                    </a:lnTo>
                    <a:lnTo>
                      <a:pt x="56" y="113"/>
                    </a:lnTo>
                    <a:lnTo>
                      <a:pt x="56" y="113"/>
                    </a:lnTo>
                    <a:lnTo>
                      <a:pt x="56" y="113"/>
                    </a:lnTo>
                    <a:lnTo>
                      <a:pt x="50" y="113"/>
                    </a:lnTo>
                    <a:lnTo>
                      <a:pt x="50" y="120"/>
                    </a:lnTo>
                    <a:lnTo>
                      <a:pt x="50" y="120"/>
                    </a:lnTo>
                    <a:lnTo>
                      <a:pt x="50" y="120"/>
                    </a:lnTo>
                    <a:lnTo>
                      <a:pt x="50" y="120"/>
                    </a:lnTo>
                    <a:lnTo>
                      <a:pt x="50" y="120"/>
                    </a:lnTo>
                    <a:lnTo>
                      <a:pt x="44" y="120"/>
                    </a:lnTo>
                    <a:lnTo>
                      <a:pt x="44" y="120"/>
                    </a:lnTo>
                    <a:lnTo>
                      <a:pt x="44" y="120"/>
                    </a:lnTo>
                    <a:lnTo>
                      <a:pt x="44" y="120"/>
                    </a:lnTo>
                    <a:lnTo>
                      <a:pt x="44" y="120"/>
                    </a:lnTo>
                    <a:lnTo>
                      <a:pt x="44" y="120"/>
                    </a:lnTo>
                    <a:lnTo>
                      <a:pt x="44" y="120"/>
                    </a:lnTo>
                    <a:lnTo>
                      <a:pt x="44" y="120"/>
                    </a:lnTo>
                    <a:lnTo>
                      <a:pt x="38" y="120"/>
                    </a:lnTo>
                    <a:lnTo>
                      <a:pt x="38" y="126"/>
                    </a:lnTo>
                    <a:lnTo>
                      <a:pt x="38" y="126"/>
                    </a:lnTo>
                    <a:lnTo>
                      <a:pt x="38" y="126"/>
                    </a:lnTo>
                    <a:lnTo>
                      <a:pt x="31" y="126"/>
                    </a:lnTo>
                    <a:lnTo>
                      <a:pt x="0" y="113"/>
                    </a:lnTo>
                    <a:lnTo>
                      <a:pt x="0" y="57"/>
                    </a:lnTo>
                    <a:lnTo>
                      <a:pt x="6" y="13"/>
                    </a:lnTo>
                    <a:close/>
                  </a:path>
                </a:pathLst>
              </a:custGeom>
              <a:solidFill>
                <a:srgbClr val="E7E1CD"/>
              </a:solidFill>
              <a:ln w="0">
                <a:solidFill>
                  <a:srgbClr val="000000"/>
                </a:solidFill>
                <a:prstDash val="solid"/>
                <a:round/>
                <a:headEnd/>
                <a:tailEnd/>
              </a:ln>
            </p:spPr>
            <p:txBody>
              <a:bodyPr/>
              <a:lstStyle/>
              <a:p>
                <a:endParaRPr lang="en-US" dirty="0"/>
              </a:p>
            </p:txBody>
          </p:sp>
          <p:sp>
            <p:nvSpPr>
              <p:cNvPr id="82468" name="Freeform 14884"/>
              <p:cNvSpPr>
                <a:spLocks/>
              </p:cNvSpPr>
              <p:nvPr/>
            </p:nvSpPr>
            <p:spPr bwMode="auto">
              <a:xfrm>
                <a:off x="1390" y="727"/>
                <a:ext cx="101" cy="213"/>
              </a:xfrm>
              <a:custGeom>
                <a:avLst/>
                <a:gdLst/>
                <a:ahLst/>
                <a:cxnLst>
                  <a:cxn ang="0">
                    <a:pos x="101" y="125"/>
                  </a:cxn>
                  <a:cxn ang="0">
                    <a:pos x="88" y="132"/>
                  </a:cxn>
                  <a:cxn ang="0">
                    <a:pos x="82" y="144"/>
                  </a:cxn>
                  <a:cxn ang="0">
                    <a:pos x="75" y="150"/>
                  </a:cxn>
                  <a:cxn ang="0">
                    <a:pos x="82" y="163"/>
                  </a:cxn>
                  <a:cxn ang="0">
                    <a:pos x="69" y="182"/>
                  </a:cxn>
                  <a:cxn ang="0">
                    <a:pos x="57" y="188"/>
                  </a:cxn>
                  <a:cxn ang="0">
                    <a:pos x="57" y="201"/>
                  </a:cxn>
                  <a:cxn ang="0">
                    <a:pos x="38" y="213"/>
                  </a:cxn>
                  <a:cxn ang="0">
                    <a:pos x="38" y="213"/>
                  </a:cxn>
                  <a:cxn ang="0">
                    <a:pos x="38" y="207"/>
                  </a:cxn>
                  <a:cxn ang="0">
                    <a:pos x="38" y="195"/>
                  </a:cxn>
                  <a:cxn ang="0">
                    <a:pos x="50" y="182"/>
                  </a:cxn>
                  <a:cxn ang="0">
                    <a:pos x="44" y="169"/>
                  </a:cxn>
                  <a:cxn ang="0">
                    <a:pos x="44" y="169"/>
                  </a:cxn>
                  <a:cxn ang="0">
                    <a:pos x="44" y="157"/>
                  </a:cxn>
                  <a:cxn ang="0">
                    <a:pos x="44" y="163"/>
                  </a:cxn>
                  <a:cxn ang="0">
                    <a:pos x="50" y="157"/>
                  </a:cxn>
                  <a:cxn ang="0">
                    <a:pos x="50" y="157"/>
                  </a:cxn>
                  <a:cxn ang="0">
                    <a:pos x="57" y="150"/>
                  </a:cxn>
                  <a:cxn ang="0">
                    <a:pos x="50" y="150"/>
                  </a:cxn>
                  <a:cxn ang="0">
                    <a:pos x="57" y="144"/>
                  </a:cxn>
                  <a:cxn ang="0">
                    <a:pos x="50" y="150"/>
                  </a:cxn>
                  <a:cxn ang="0">
                    <a:pos x="44" y="150"/>
                  </a:cxn>
                  <a:cxn ang="0">
                    <a:pos x="38" y="150"/>
                  </a:cxn>
                  <a:cxn ang="0">
                    <a:pos x="38" y="157"/>
                  </a:cxn>
                  <a:cxn ang="0">
                    <a:pos x="31" y="157"/>
                  </a:cxn>
                  <a:cxn ang="0">
                    <a:pos x="13" y="150"/>
                  </a:cxn>
                  <a:cxn ang="0">
                    <a:pos x="13" y="138"/>
                  </a:cxn>
                  <a:cxn ang="0">
                    <a:pos x="13" y="132"/>
                  </a:cxn>
                  <a:cxn ang="0">
                    <a:pos x="6" y="138"/>
                  </a:cxn>
                  <a:cxn ang="0">
                    <a:pos x="0" y="132"/>
                  </a:cxn>
                  <a:cxn ang="0">
                    <a:pos x="0" y="125"/>
                  </a:cxn>
                  <a:cxn ang="0">
                    <a:pos x="0" y="119"/>
                  </a:cxn>
                  <a:cxn ang="0">
                    <a:pos x="0" y="113"/>
                  </a:cxn>
                  <a:cxn ang="0">
                    <a:pos x="6" y="106"/>
                  </a:cxn>
                  <a:cxn ang="0">
                    <a:pos x="13" y="100"/>
                  </a:cxn>
                  <a:cxn ang="0">
                    <a:pos x="13" y="88"/>
                  </a:cxn>
                  <a:cxn ang="0">
                    <a:pos x="13" y="100"/>
                  </a:cxn>
                  <a:cxn ang="0">
                    <a:pos x="13" y="113"/>
                  </a:cxn>
                  <a:cxn ang="0">
                    <a:pos x="19" y="119"/>
                  </a:cxn>
                  <a:cxn ang="0">
                    <a:pos x="19" y="113"/>
                  </a:cxn>
                  <a:cxn ang="0">
                    <a:pos x="19" y="100"/>
                  </a:cxn>
                  <a:cxn ang="0">
                    <a:pos x="19" y="94"/>
                  </a:cxn>
                  <a:cxn ang="0">
                    <a:pos x="19" y="81"/>
                  </a:cxn>
                  <a:cxn ang="0">
                    <a:pos x="19" y="75"/>
                  </a:cxn>
                  <a:cxn ang="0">
                    <a:pos x="25" y="56"/>
                  </a:cxn>
                  <a:cxn ang="0">
                    <a:pos x="19" y="62"/>
                  </a:cxn>
                  <a:cxn ang="0">
                    <a:pos x="13" y="69"/>
                  </a:cxn>
                  <a:cxn ang="0">
                    <a:pos x="6" y="62"/>
                  </a:cxn>
                  <a:cxn ang="0">
                    <a:pos x="13" y="56"/>
                  </a:cxn>
                  <a:cxn ang="0">
                    <a:pos x="19" y="44"/>
                  </a:cxn>
                  <a:cxn ang="0">
                    <a:pos x="19" y="37"/>
                  </a:cxn>
                  <a:cxn ang="0">
                    <a:pos x="25" y="37"/>
                  </a:cxn>
                  <a:cxn ang="0">
                    <a:pos x="31" y="37"/>
                  </a:cxn>
                  <a:cxn ang="0">
                    <a:pos x="31" y="25"/>
                  </a:cxn>
                  <a:cxn ang="0">
                    <a:pos x="38" y="18"/>
                  </a:cxn>
                  <a:cxn ang="0">
                    <a:pos x="44" y="12"/>
                  </a:cxn>
                  <a:cxn ang="0">
                    <a:pos x="50" y="12"/>
                  </a:cxn>
                  <a:cxn ang="0">
                    <a:pos x="57" y="6"/>
                  </a:cxn>
                  <a:cxn ang="0">
                    <a:pos x="63" y="0"/>
                  </a:cxn>
                  <a:cxn ang="0">
                    <a:pos x="69" y="6"/>
                  </a:cxn>
                </a:cxnLst>
                <a:rect l="0" t="0" r="r" b="b"/>
                <a:pathLst>
                  <a:path w="101" h="213">
                    <a:moveTo>
                      <a:pt x="69" y="6"/>
                    </a:moveTo>
                    <a:lnTo>
                      <a:pt x="63" y="50"/>
                    </a:lnTo>
                    <a:lnTo>
                      <a:pt x="63" y="106"/>
                    </a:lnTo>
                    <a:lnTo>
                      <a:pt x="94" y="119"/>
                    </a:lnTo>
                    <a:lnTo>
                      <a:pt x="101" y="119"/>
                    </a:lnTo>
                    <a:lnTo>
                      <a:pt x="101" y="125"/>
                    </a:lnTo>
                    <a:lnTo>
                      <a:pt x="101" y="125"/>
                    </a:lnTo>
                    <a:lnTo>
                      <a:pt x="101" y="125"/>
                    </a:lnTo>
                    <a:lnTo>
                      <a:pt x="101" y="125"/>
                    </a:lnTo>
                    <a:lnTo>
                      <a:pt x="101" y="125"/>
                    </a:lnTo>
                    <a:lnTo>
                      <a:pt x="101" y="125"/>
                    </a:lnTo>
                    <a:lnTo>
                      <a:pt x="101" y="125"/>
                    </a:lnTo>
                    <a:lnTo>
                      <a:pt x="101" y="125"/>
                    </a:lnTo>
                    <a:lnTo>
                      <a:pt x="101" y="132"/>
                    </a:lnTo>
                    <a:lnTo>
                      <a:pt x="94" y="132"/>
                    </a:lnTo>
                    <a:lnTo>
                      <a:pt x="94" y="132"/>
                    </a:lnTo>
                    <a:lnTo>
                      <a:pt x="94" y="132"/>
                    </a:lnTo>
                    <a:lnTo>
                      <a:pt x="94" y="132"/>
                    </a:lnTo>
                    <a:lnTo>
                      <a:pt x="94" y="132"/>
                    </a:lnTo>
                    <a:lnTo>
                      <a:pt x="94" y="132"/>
                    </a:lnTo>
                    <a:lnTo>
                      <a:pt x="94" y="132"/>
                    </a:lnTo>
                    <a:lnTo>
                      <a:pt x="94" y="132"/>
                    </a:lnTo>
                    <a:lnTo>
                      <a:pt x="94" y="132"/>
                    </a:lnTo>
                    <a:lnTo>
                      <a:pt x="88" y="132"/>
                    </a:lnTo>
                    <a:lnTo>
                      <a:pt x="88" y="132"/>
                    </a:lnTo>
                    <a:lnTo>
                      <a:pt x="88" y="132"/>
                    </a:lnTo>
                    <a:lnTo>
                      <a:pt x="88" y="132"/>
                    </a:lnTo>
                    <a:lnTo>
                      <a:pt x="88" y="132"/>
                    </a:lnTo>
                    <a:lnTo>
                      <a:pt x="88" y="132"/>
                    </a:lnTo>
                    <a:lnTo>
                      <a:pt x="82" y="138"/>
                    </a:lnTo>
                    <a:lnTo>
                      <a:pt x="75" y="138"/>
                    </a:lnTo>
                    <a:lnTo>
                      <a:pt x="75" y="138"/>
                    </a:lnTo>
                    <a:lnTo>
                      <a:pt x="82" y="144"/>
                    </a:lnTo>
                    <a:lnTo>
                      <a:pt x="82" y="144"/>
                    </a:lnTo>
                    <a:lnTo>
                      <a:pt x="82" y="144"/>
                    </a:lnTo>
                    <a:lnTo>
                      <a:pt x="82" y="144"/>
                    </a:lnTo>
                    <a:lnTo>
                      <a:pt x="82" y="144"/>
                    </a:lnTo>
                    <a:lnTo>
                      <a:pt x="82" y="144"/>
                    </a:lnTo>
                    <a:lnTo>
                      <a:pt x="82" y="144"/>
                    </a:lnTo>
                    <a:lnTo>
                      <a:pt x="82" y="144"/>
                    </a:lnTo>
                    <a:lnTo>
                      <a:pt x="82" y="144"/>
                    </a:lnTo>
                    <a:lnTo>
                      <a:pt x="82" y="144"/>
                    </a:lnTo>
                    <a:lnTo>
                      <a:pt x="82" y="144"/>
                    </a:lnTo>
                    <a:lnTo>
                      <a:pt x="82" y="144"/>
                    </a:lnTo>
                    <a:lnTo>
                      <a:pt x="82" y="144"/>
                    </a:lnTo>
                    <a:lnTo>
                      <a:pt x="82" y="144"/>
                    </a:lnTo>
                    <a:lnTo>
                      <a:pt x="75" y="144"/>
                    </a:lnTo>
                    <a:lnTo>
                      <a:pt x="75" y="150"/>
                    </a:lnTo>
                    <a:lnTo>
                      <a:pt x="75" y="150"/>
                    </a:lnTo>
                    <a:lnTo>
                      <a:pt x="75" y="150"/>
                    </a:lnTo>
                    <a:lnTo>
                      <a:pt x="75" y="150"/>
                    </a:lnTo>
                    <a:lnTo>
                      <a:pt x="82" y="150"/>
                    </a:lnTo>
                    <a:lnTo>
                      <a:pt x="82" y="150"/>
                    </a:lnTo>
                    <a:lnTo>
                      <a:pt x="82" y="157"/>
                    </a:lnTo>
                    <a:lnTo>
                      <a:pt x="82" y="157"/>
                    </a:lnTo>
                    <a:lnTo>
                      <a:pt x="82" y="157"/>
                    </a:lnTo>
                    <a:lnTo>
                      <a:pt x="82" y="157"/>
                    </a:lnTo>
                    <a:lnTo>
                      <a:pt x="82" y="163"/>
                    </a:lnTo>
                    <a:lnTo>
                      <a:pt x="82" y="163"/>
                    </a:lnTo>
                    <a:lnTo>
                      <a:pt x="82" y="163"/>
                    </a:lnTo>
                    <a:lnTo>
                      <a:pt x="82" y="163"/>
                    </a:lnTo>
                    <a:lnTo>
                      <a:pt x="82" y="169"/>
                    </a:lnTo>
                    <a:lnTo>
                      <a:pt x="75" y="169"/>
                    </a:lnTo>
                    <a:lnTo>
                      <a:pt x="75" y="169"/>
                    </a:lnTo>
                    <a:lnTo>
                      <a:pt x="75" y="176"/>
                    </a:lnTo>
                    <a:lnTo>
                      <a:pt x="75" y="176"/>
                    </a:lnTo>
                    <a:lnTo>
                      <a:pt x="75" y="176"/>
                    </a:lnTo>
                    <a:lnTo>
                      <a:pt x="69" y="182"/>
                    </a:lnTo>
                    <a:lnTo>
                      <a:pt x="69" y="182"/>
                    </a:lnTo>
                    <a:lnTo>
                      <a:pt x="69" y="182"/>
                    </a:lnTo>
                    <a:lnTo>
                      <a:pt x="69" y="182"/>
                    </a:lnTo>
                    <a:lnTo>
                      <a:pt x="69" y="182"/>
                    </a:lnTo>
                    <a:lnTo>
                      <a:pt x="69" y="182"/>
                    </a:lnTo>
                    <a:lnTo>
                      <a:pt x="69" y="188"/>
                    </a:lnTo>
                    <a:lnTo>
                      <a:pt x="69" y="188"/>
                    </a:lnTo>
                    <a:lnTo>
                      <a:pt x="63" y="188"/>
                    </a:lnTo>
                    <a:lnTo>
                      <a:pt x="63" y="188"/>
                    </a:lnTo>
                    <a:lnTo>
                      <a:pt x="63" y="188"/>
                    </a:lnTo>
                    <a:lnTo>
                      <a:pt x="63" y="188"/>
                    </a:lnTo>
                    <a:lnTo>
                      <a:pt x="63" y="188"/>
                    </a:lnTo>
                    <a:lnTo>
                      <a:pt x="63" y="188"/>
                    </a:lnTo>
                    <a:lnTo>
                      <a:pt x="63" y="188"/>
                    </a:lnTo>
                    <a:lnTo>
                      <a:pt x="57" y="188"/>
                    </a:lnTo>
                    <a:lnTo>
                      <a:pt x="57" y="188"/>
                    </a:lnTo>
                    <a:lnTo>
                      <a:pt x="57" y="188"/>
                    </a:lnTo>
                    <a:lnTo>
                      <a:pt x="57" y="188"/>
                    </a:lnTo>
                    <a:lnTo>
                      <a:pt x="57" y="188"/>
                    </a:lnTo>
                    <a:lnTo>
                      <a:pt x="50" y="188"/>
                    </a:lnTo>
                    <a:lnTo>
                      <a:pt x="50" y="188"/>
                    </a:lnTo>
                    <a:lnTo>
                      <a:pt x="50" y="195"/>
                    </a:lnTo>
                    <a:lnTo>
                      <a:pt x="50" y="195"/>
                    </a:lnTo>
                    <a:lnTo>
                      <a:pt x="50" y="195"/>
                    </a:lnTo>
                    <a:lnTo>
                      <a:pt x="57" y="195"/>
                    </a:lnTo>
                    <a:lnTo>
                      <a:pt x="57" y="201"/>
                    </a:lnTo>
                    <a:lnTo>
                      <a:pt x="57" y="201"/>
                    </a:lnTo>
                    <a:lnTo>
                      <a:pt x="57" y="201"/>
                    </a:lnTo>
                    <a:lnTo>
                      <a:pt x="57" y="201"/>
                    </a:lnTo>
                    <a:lnTo>
                      <a:pt x="57" y="201"/>
                    </a:lnTo>
                    <a:lnTo>
                      <a:pt x="57" y="207"/>
                    </a:lnTo>
                    <a:lnTo>
                      <a:pt x="50" y="207"/>
                    </a:lnTo>
                    <a:lnTo>
                      <a:pt x="50" y="207"/>
                    </a:lnTo>
                    <a:lnTo>
                      <a:pt x="50" y="207"/>
                    </a:lnTo>
                    <a:lnTo>
                      <a:pt x="50" y="207"/>
                    </a:lnTo>
                    <a:lnTo>
                      <a:pt x="50" y="213"/>
                    </a:lnTo>
                    <a:lnTo>
                      <a:pt x="44" y="213"/>
                    </a:lnTo>
                    <a:lnTo>
                      <a:pt x="44" y="213"/>
                    </a:lnTo>
                    <a:lnTo>
                      <a:pt x="38" y="213"/>
                    </a:lnTo>
                    <a:lnTo>
                      <a:pt x="38" y="213"/>
                    </a:lnTo>
                    <a:lnTo>
                      <a:pt x="38" y="213"/>
                    </a:lnTo>
                    <a:lnTo>
                      <a:pt x="38" y="213"/>
                    </a:lnTo>
                    <a:lnTo>
                      <a:pt x="38" y="213"/>
                    </a:lnTo>
                    <a:lnTo>
                      <a:pt x="25" y="207"/>
                    </a:lnTo>
                    <a:lnTo>
                      <a:pt x="25" y="207"/>
                    </a:lnTo>
                    <a:lnTo>
                      <a:pt x="25" y="207"/>
                    </a:lnTo>
                    <a:lnTo>
                      <a:pt x="31" y="213"/>
                    </a:lnTo>
                    <a:lnTo>
                      <a:pt x="38" y="213"/>
                    </a:lnTo>
                    <a:lnTo>
                      <a:pt x="38" y="213"/>
                    </a:lnTo>
                    <a:lnTo>
                      <a:pt x="38" y="213"/>
                    </a:lnTo>
                    <a:lnTo>
                      <a:pt x="38" y="213"/>
                    </a:lnTo>
                    <a:lnTo>
                      <a:pt x="38" y="213"/>
                    </a:lnTo>
                    <a:lnTo>
                      <a:pt x="38" y="213"/>
                    </a:lnTo>
                    <a:lnTo>
                      <a:pt x="38" y="207"/>
                    </a:lnTo>
                    <a:lnTo>
                      <a:pt x="38" y="207"/>
                    </a:lnTo>
                    <a:lnTo>
                      <a:pt x="31" y="207"/>
                    </a:lnTo>
                    <a:lnTo>
                      <a:pt x="31" y="207"/>
                    </a:lnTo>
                    <a:lnTo>
                      <a:pt x="31" y="207"/>
                    </a:lnTo>
                    <a:lnTo>
                      <a:pt x="31" y="207"/>
                    </a:lnTo>
                    <a:lnTo>
                      <a:pt x="31" y="207"/>
                    </a:lnTo>
                    <a:lnTo>
                      <a:pt x="31" y="207"/>
                    </a:lnTo>
                    <a:lnTo>
                      <a:pt x="31" y="207"/>
                    </a:lnTo>
                    <a:lnTo>
                      <a:pt x="38" y="207"/>
                    </a:lnTo>
                    <a:lnTo>
                      <a:pt x="38" y="207"/>
                    </a:lnTo>
                    <a:lnTo>
                      <a:pt x="38" y="207"/>
                    </a:lnTo>
                    <a:lnTo>
                      <a:pt x="38" y="207"/>
                    </a:lnTo>
                    <a:lnTo>
                      <a:pt x="38" y="201"/>
                    </a:lnTo>
                    <a:lnTo>
                      <a:pt x="38" y="201"/>
                    </a:lnTo>
                    <a:lnTo>
                      <a:pt x="38" y="201"/>
                    </a:lnTo>
                    <a:lnTo>
                      <a:pt x="38" y="201"/>
                    </a:lnTo>
                    <a:lnTo>
                      <a:pt x="38" y="201"/>
                    </a:lnTo>
                    <a:lnTo>
                      <a:pt x="38" y="201"/>
                    </a:lnTo>
                    <a:lnTo>
                      <a:pt x="38" y="201"/>
                    </a:lnTo>
                    <a:lnTo>
                      <a:pt x="38" y="195"/>
                    </a:lnTo>
                    <a:lnTo>
                      <a:pt x="38" y="195"/>
                    </a:lnTo>
                    <a:lnTo>
                      <a:pt x="38" y="195"/>
                    </a:lnTo>
                    <a:lnTo>
                      <a:pt x="38" y="195"/>
                    </a:lnTo>
                    <a:lnTo>
                      <a:pt x="44" y="195"/>
                    </a:lnTo>
                    <a:lnTo>
                      <a:pt x="44" y="188"/>
                    </a:lnTo>
                    <a:lnTo>
                      <a:pt x="44" y="188"/>
                    </a:lnTo>
                    <a:lnTo>
                      <a:pt x="44" y="188"/>
                    </a:lnTo>
                    <a:lnTo>
                      <a:pt x="44" y="188"/>
                    </a:lnTo>
                    <a:lnTo>
                      <a:pt x="50" y="188"/>
                    </a:lnTo>
                    <a:lnTo>
                      <a:pt x="50" y="188"/>
                    </a:lnTo>
                    <a:lnTo>
                      <a:pt x="50" y="182"/>
                    </a:lnTo>
                    <a:lnTo>
                      <a:pt x="50" y="182"/>
                    </a:lnTo>
                    <a:lnTo>
                      <a:pt x="50" y="182"/>
                    </a:lnTo>
                    <a:lnTo>
                      <a:pt x="50" y="182"/>
                    </a:lnTo>
                    <a:lnTo>
                      <a:pt x="44" y="176"/>
                    </a:lnTo>
                    <a:lnTo>
                      <a:pt x="44" y="176"/>
                    </a:lnTo>
                    <a:lnTo>
                      <a:pt x="44" y="176"/>
                    </a:lnTo>
                    <a:lnTo>
                      <a:pt x="44" y="176"/>
                    </a:lnTo>
                    <a:lnTo>
                      <a:pt x="44" y="176"/>
                    </a:lnTo>
                    <a:lnTo>
                      <a:pt x="44" y="176"/>
                    </a:lnTo>
                    <a:lnTo>
                      <a:pt x="44" y="176"/>
                    </a:lnTo>
                    <a:lnTo>
                      <a:pt x="44" y="176"/>
                    </a:lnTo>
                    <a:lnTo>
                      <a:pt x="44" y="169"/>
                    </a:lnTo>
                    <a:lnTo>
                      <a:pt x="44" y="169"/>
                    </a:lnTo>
                    <a:lnTo>
                      <a:pt x="44" y="169"/>
                    </a:lnTo>
                    <a:lnTo>
                      <a:pt x="44" y="169"/>
                    </a:lnTo>
                    <a:lnTo>
                      <a:pt x="50" y="169"/>
                    </a:lnTo>
                    <a:lnTo>
                      <a:pt x="50" y="169"/>
                    </a:lnTo>
                    <a:lnTo>
                      <a:pt x="44" y="169"/>
                    </a:lnTo>
                    <a:lnTo>
                      <a:pt x="44" y="169"/>
                    </a:lnTo>
                    <a:lnTo>
                      <a:pt x="44" y="169"/>
                    </a:lnTo>
                    <a:lnTo>
                      <a:pt x="44" y="169"/>
                    </a:lnTo>
                    <a:lnTo>
                      <a:pt x="44" y="169"/>
                    </a:lnTo>
                    <a:lnTo>
                      <a:pt x="44" y="169"/>
                    </a:lnTo>
                    <a:lnTo>
                      <a:pt x="44" y="169"/>
                    </a:lnTo>
                    <a:lnTo>
                      <a:pt x="44" y="169"/>
                    </a:lnTo>
                    <a:lnTo>
                      <a:pt x="44" y="169"/>
                    </a:lnTo>
                    <a:lnTo>
                      <a:pt x="44" y="169"/>
                    </a:lnTo>
                    <a:lnTo>
                      <a:pt x="44" y="163"/>
                    </a:lnTo>
                    <a:lnTo>
                      <a:pt x="44" y="163"/>
                    </a:lnTo>
                    <a:lnTo>
                      <a:pt x="44" y="163"/>
                    </a:lnTo>
                    <a:lnTo>
                      <a:pt x="44" y="163"/>
                    </a:lnTo>
                    <a:lnTo>
                      <a:pt x="44" y="163"/>
                    </a:lnTo>
                    <a:lnTo>
                      <a:pt x="38" y="163"/>
                    </a:lnTo>
                    <a:lnTo>
                      <a:pt x="38" y="163"/>
                    </a:lnTo>
                    <a:lnTo>
                      <a:pt x="38" y="163"/>
                    </a:lnTo>
                    <a:lnTo>
                      <a:pt x="44" y="163"/>
                    </a:lnTo>
                    <a:lnTo>
                      <a:pt x="44" y="157"/>
                    </a:lnTo>
                    <a:lnTo>
                      <a:pt x="44" y="157"/>
                    </a:lnTo>
                    <a:lnTo>
                      <a:pt x="44" y="157"/>
                    </a:lnTo>
                    <a:lnTo>
                      <a:pt x="44" y="157"/>
                    </a:lnTo>
                    <a:lnTo>
                      <a:pt x="50" y="157"/>
                    </a:lnTo>
                    <a:lnTo>
                      <a:pt x="50" y="157"/>
                    </a:lnTo>
                    <a:lnTo>
                      <a:pt x="50" y="157"/>
                    </a:lnTo>
                    <a:lnTo>
                      <a:pt x="50" y="157"/>
                    </a:lnTo>
                    <a:lnTo>
                      <a:pt x="50" y="157"/>
                    </a:lnTo>
                    <a:lnTo>
                      <a:pt x="50" y="163"/>
                    </a:lnTo>
                    <a:lnTo>
                      <a:pt x="50" y="163"/>
                    </a:lnTo>
                    <a:lnTo>
                      <a:pt x="44" y="163"/>
                    </a:lnTo>
                    <a:lnTo>
                      <a:pt x="44" y="163"/>
                    </a:lnTo>
                    <a:lnTo>
                      <a:pt x="44" y="163"/>
                    </a:lnTo>
                    <a:lnTo>
                      <a:pt x="44" y="163"/>
                    </a:lnTo>
                    <a:lnTo>
                      <a:pt x="44" y="163"/>
                    </a:lnTo>
                    <a:lnTo>
                      <a:pt x="44" y="163"/>
                    </a:lnTo>
                    <a:lnTo>
                      <a:pt x="50" y="169"/>
                    </a:lnTo>
                    <a:lnTo>
                      <a:pt x="50" y="169"/>
                    </a:lnTo>
                    <a:lnTo>
                      <a:pt x="50" y="163"/>
                    </a:lnTo>
                    <a:lnTo>
                      <a:pt x="50" y="163"/>
                    </a:lnTo>
                    <a:lnTo>
                      <a:pt x="50" y="163"/>
                    </a:lnTo>
                    <a:lnTo>
                      <a:pt x="50" y="163"/>
                    </a:lnTo>
                    <a:lnTo>
                      <a:pt x="50" y="163"/>
                    </a:lnTo>
                    <a:lnTo>
                      <a:pt x="50" y="163"/>
                    </a:lnTo>
                    <a:lnTo>
                      <a:pt x="50" y="157"/>
                    </a:lnTo>
                    <a:lnTo>
                      <a:pt x="50" y="157"/>
                    </a:lnTo>
                    <a:lnTo>
                      <a:pt x="50" y="157"/>
                    </a:lnTo>
                    <a:lnTo>
                      <a:pt x="50" y="157"/>
                    </a:lnTo>
                    <a:lnTo>
                      <a:pt x="50" y="157"/>
                    </a:lnTo>
                    <a:lnTo>
                      <a:pt x="50" y="157"/>
                    </a:lnTo>
                    <a:lnTo>
                      <a:pt x="50" y="157"/>
                    </a:lnTo>
                    <a:lnTo>
                      <a:pt x="50" y="157"/>
                    </a:lnTo>
                    <a:lnTo>
                      <a:pt x="50" y="157"/>
                    </a:lnTo>
                    <a:lnTo>
                      <a:pt x="50" y="157"/>
                    </a:lnTo>
                    <a:lnTo>
                      <a:pt x="50" y="157"/>
                    </a:lnTo>
                    <a:lnTo>
                      <a:pt x="50" y="157"/>
                    </a:lnTo>
                    <a:lnTo>
                      <a:pt x="50" y="157"/>
                    </a:lnTo>
                    <a:lnTo>
                      <a:pt x="50" y="157"/>
                    </a:lnTo>
                    <a:lnTo>
                      <a:pt x="50" y="157"/>
                    </a:lnTo>
                    <a:lnTo>
                      <a:pt x="50" y="157"/>
                    </a:lnTo>
                    <a:lnTo>
                      <a:pt x="50" y="150"/>
                    </a:lnTo>
                    <a:lnTo>
                      <a:pt x="57" y="150"/>
                    </a:lnTo>
                    <a:lnTo>
                      <a:pt x="57" y="150"/>
                    </a:lnTo>
                    <a:lnTo>
                      <a:pt x="57" y="150"/>
                    </a:lnTo>
                    <a:lnTo>
                      <a:pt x="57" y="150"/>
                    </a:lnTo>
                    <a:lnTo>
                      <a:pt x="57" y="150"/>
                    </a:lnTo>
                    <a:lnTo>
                      <a:pt x="57" y="150"/>
                    </a:lnTo>
                    <a:lnTo>
                      <a:pt x="57" y="150"/>
                    </a:lnTo>
                    <a:lnTo>
                      <a:pt x="57" y="150"/>
                    </a:lnTo>
                    <a:lnTo>
                      <a:pt x="57" y="150"/>
                    </a:lnTo>
                    <a:lnTo>
                      <a:pt x="57" y="150"/>
                    </a:lnTo>
                    <a:lnTo>
                      <a:pt x="57" y="150"/>
                    </a:lnTo>
                    <a:lnTo>
                      <a:pt x="57" y="144"/>
                    </a:lnTo>
                    <a:lnTo>
                      <a:pt x="57" y="144"/>
                    </a:lnTo>
                    <a:lnTo>
                      <a:pt x="57" y="144"/>
                    </a:lnTo>
                    <a:lnTo>
                      <a:pt x="57" y="144"/>
                    </a:lnTo>
                    <a:lnTo>
                      <a:pt x="57" y="144"/>
                    </a:lnTo>
                    <a:lnTo>
                      <a:pt x="57" y="144"/>
                    </a:lnTo>
                    <a:lnTo>
                      <a:pt x="57" y="144"/>
                    </a:lnTo>
                    <a:lnTo>
                      <a:pt x="57" y="144"/>
                    </a:lnTo>
                    <a:lnTo>
                      <a:pt x="50" y="144"/>
                    </a:lnTo>
                    <a:lnTo>
                      <a:pt x="50" y="150"/>
                    </a:lnTo>
                    <a:lnTo>
                      <a:pt x="50" y="150"/>
                    </a:lnTo>
                    <a:lnTo>
                      <a:pt x="50" y="150"/>
                    </a:lnTo>
                    <a:lnTo>
                      <a:pt x="50" y="150"/>
                    </a:lnTo>
                    <a:lnTo>
                      <a:pt x="50" y="150"/>
                    </a:lnTo>
                    <a:lnTo>
                      <a:pt x="50" y="150"/>
                    </a:lnTo>
                    <a:lnTo>
                      <a:pt x="50" y="144"/>
                    </a:lnTo>
                    <a:lnTo>
                      <a:pt x="57" y="144"/>
                    </a:lnTo>
                    <a:lnTo>
                      <a:pt x="57" y="144"/>
                    </a:lnTo>
                    <a:lnTo>
                      <a:pt x="57" y="144"/>
                    </a:lnTo>
                    <a:lnTo>
                      <a:pt x="57" y="144"/>
                    </a:lnTo>
                    <a:lnTo>
                      <a:pt x="57" y="144"/>
                    </a:lnTo>
                    <a:lnTo>
                      <a:pt x="57" y="144"/>
                    </a:lnTo>
                    <a:lnTo>
                      <a:pt x="57" y="144"/>
                    </a:lnTo>
                    <a:lnTo>
                      <a:pt x="57" y="144"/>
                    </a:lnTo>
                    <a:lnTo>
                      <a:pt x="50" y="144"/>
                    </a:lnTo>
                    <a:lnTo>
                      <a:pt x="50" y="144"/>
                    </a:lnTo>
                    <a:lnTo>
                      <a:pt x="50" y="144"/>
                    </a:lnTo>
                    <a:lnTo>
                      <a:pt x="50" y="144"/>
                    </a:lnTo>
                    <a:lnTo>
                      <a:pt x="50" y="144"/>
                    </a:lnTo>
                    <a:lnTo>
                      <a:pt x="50" y="144"/>
                    </a:lnTo>
                    <a:lnTo>
                      <a:pt x="50" y="144"/>
                    </a:lnTo>
                    <a:lnTo>
                      <a:pt x="50" y="144"/>
                    </a:lnTo>
                    <a:lnTo>
                      <a:pt x="50" y="144"/>
                    </a:lnTo>
                    <a:lnTo>
                      <a:pt x="50" y="150"/>
                    </a:lnTo>
                    <a:lnTo>
                      <a:pt x="44" y="150"/>
                    </a:lnTo>
                    <a:lnTo>
                      <a:pt x="44" y="150"/>
                    </a:lnTo>
                    <a:lnTo>
                      <a:pt x="44" y="150"/>
                    </a:lnTo>
                    <a:lnTo>
                      <a:pt x="44" y="150"/>
                    </a:lnTo>
                    <a:lnTo>
                      <a:pt x="44" y="150"/>
                    </a:lnTo>
                    <a:lnTo>
                      <a:pt x="44" y="150"/>
                    </a:lnTo>
                    <a:lnTo>
                      <a:pt x="44" y="150"/>
                    </a:lnTo>
                    <a:lnTo>
                      <a:pt x="44" y="150"/>
                    </a:lnTo>
                    <a:lnTo>
                      <a:pt x="44" y="150"/>
                    </a:lnTo>
                    <a:lnTo>
                      <a:pt x="44" y="150"/>
                    </a:lnTo>
                    <a:lnTo>
                      <a:pt x="44" y="150"/>
                    </a:lnTo>
                    <a:lnTo>
                      <a:pt x="44" y="150"/>
                    </a:lnTo>
                    <a:lnTo>
                      <a:pt x="44" y="150"/>
                    </a:lnTo>
                    <a:lnTo>
                      <a:pt x="44" y="150"/>
                    </a:lnTo>
                    <a:lnTo>
                      <a:pt x="44" y="157"/>
                    </a:lnTo>
                    <a:lnTo>
                      <a:pt x="44" y="157"/>
                    </a:lnTo>
                    <a:lnTo>
                      <a:pt x="44" y="157"/>
                    </a:lnTo>
                    <a:lnTo>
                      <a:pt x="38" y="157"/>
                    </a:lnTo>
                    <a:lnTo>
                      <a:pt x="38" y="157"/>
                    </a:lnTo>
                    <a:lnTo>
                      <a:pt x="38" y="157"/>
                    </a:lnTo>
                    <a:lnTo>
                      <a:pt x="38" y="157"/>
                    </a:lnTo>
                    <a:lnTo>
                      <a:pt x="38" y="157"/>
                    </a:lnTo>
                    <a:lnTo>
                      <a:pt x="38" y="157"/>
                    </a:lnTo>
                    <a:lnTo>
                      <a:pt x="38" y="150"/>
                    </a:lnTo>
                    <a:lnTo>
                      <a:pt x="38" y="150"/>
                    </a:lnTo>
                    <a:lnTo>
                      <a:pt x="38" y="150"/>
                    </a:lnTo>
                    <a:lnTo>
                      <a:pt x="38" y="150"/>
                    </a:lnTo>
                    <a:lnTo>
                      <a:pt x="38" y="150"/>
                    </a:lnTo>
                    <a:lnTo>
                      <a:pt x="38" y="150"/>
                    </a:lnTo>
                    <a:lnTo>
                      <a:pt x="38" y="150"/>
                    </a:lnTo>
                    <a:lnTo>
                      <a:pt x="38" y="150"/>
                    </a:lnTo>
                    <a:lnTo>
                      <a:pt x="38" y="150"/>
                    </a:lnTo>
                    <a:lnTo>
                      <a:pt x="31" y="150"/>
                    </a:lnTo>
                    <a:lnTo>
                      <a:pt x="31" y="150"/>
                    </a:lnTo>
                    <a:lnTo>
                      <a:pt x="31" y="157"/>
                    </a:lnTo>
                    <a:lnTo>
                      <a:pt x="38" y="157"/>
                    </a:lnTo>
                    <a:lnTo>
                      <a:pt x="38" y="157"/>
                    </a:lnTo>
                    <a:lnTo>
                      <a:pt x="38" y="157"/>
                    </a:lnTo>
                    <a:lnTo>
                      <a:pt x="38" y="157"/>
                    </a:lnTo>
                    <a:lnTo>
                      <a:pt x="38" y="157"/>
                    </a:lnTo>
                    <a:lnTo>
                      <a:pt x="38" y="157"/>
                    </a:lnTo>
                    <a:lnTo>
                      <a:pt x="38" y="157"/>
                    </a:lnTo>
                    <a:lnTo>
                      <a:pt x="38" y="157"/>
                    </a:lnTo>
                    <a:lnTo>
                      <a:pt x="38" y="157"/>
                    </a:lnTo>
                    <a:lnTo>
                      <a:pt x="31" y="157"/>
                    </a:lnTo>
                    <a:lnTo>
                      <a:pt x="31" y="157"/>
                    </a:lnTo>
                    <a:lnTo>
                      <a:pt x="31" y="157"/>
                    </a:lnTo>
                    <a:lnTo>
                      <a:pt x="31" y="157"/>
                    </a:lnTo>
                    <a:lnTo>
                      <a:pt x="31" y="157"/>
                    </a:lnTo>
                    <a:lnTo>
                      <a:pt x="31" y="157"/>
                    </a:lnTo>
                    <a:lnTo>
                      <a:pt x="31" y="157"/>
                    </a:lnTo>
                    <a:lnTo>
                      <a:pt x="31" y="157"/>
                    </a:lnTo>
                    <a:lnTo>
                      <a:pt x="31" y="157"/>
                    </a:lnTo>
                    <a:lnTo>
                      <a:pt x="25" y="157"/>
                    </a:lnTo>
                    <a:lnTo>
                      <a:pt x="25" y="157"/>
                    </a:lnTo>
                    <a:lnTo>
                      <a:pt x="25" y="157"/>
                    </a:lnTo>
                    <a:lnTo>
                      <a:pt x="19" y="150"/>
                    </a:lnTo>
                    <a:lnTo>
                      <a:pt x="13" y="150"/>
                    </a:lnTo>
                    <a:lnTo>
                      <a:pt x="13" y="150"/>
                    </a:lnTo>
                    <a:lnTo>
                      <a:pt x="13" y="150"/>
                    </a:lnTo>
                    <a:lnTo>
                      <a:pt x="13" y="150"/>
                    </a:lnTo>
                    <a:lnTo>
                      <a:pt x="13" y="144"/>
                    </a:lnTo>
                    <a:lnTo>
                      <a:pt x="13" y="144"/>
                    </a:lnTo>
                    <a:lnTo>
                      <a:pt x="13" y="144"/>
                    </a:lnTo>
                    <a:lnTo>
                      <a:pt x="13" y="144"/>
                    </a:lnTo>
                    <a:lnTo>
                      <a:pt x="13" y="138"/>
                    </a:lnTo>
                    <a:lnTo>
                      <a:pt x="13" y="138"/>
                    </a:lnTo>
                    <a:lnTo>
                      <a:pt x="13" y="138"/>
                    </a:lnTo>
                    <a:lnTo>
                      <a:pt x="13" y="138"/>
                    </a:lnTo>
                    <a:lnTo>
                      <a:pt x="13" y="138"/>
                    </a:lnTo>
                    <a:lnTo>
                      <a:pt x="13" y="138"/>
                    </a:lnTo>
                    <a:lnTo>
                      <a:pt x="13" y="138"/>
                    </a:lnTo>
                    <a:lnTo>
                      <a:pt x="13" y="138"/>
                    </a:lnTo>
                    <a:lnTo>
                      <a:pt x="13" y="138"/>
                    </a:lnTo>
                    <a:lnTo>
                      <a:pt x="13" y="138"/>
                    </a:lnTo>
                    <a:lnTo>
                      <a:pt x="13" y="138"/>
                    </a:lnTo>
                    <a:lnTo>
                      <a:pt x="13" y="138"/>
                    </a:lnTo>
                    <a:lnTo>
                      <a:pt x="13" y="138"/>
                    </a:lnTo>
                    <a:lnTo>
                      <a:pt x="13" y="138"/>
                    </a:lnTo>
                    <a:lnTo>
                      <a:pt x="13" y="138"/>
                    </a:lnTo>
                    <a:lnTo>
                      <a:pt x="13" y="132"/>
                    </a:lnTo>
                    <a:lnTo>
                      <a:pt x="13" y="132"/>
                    </a:lnTo>
                    <a:lnTo>
                      <a:pt x="13" y="132"/>
                    </a:lnTo>
                    <a:lnTo>
                      <a:pt x="13" y="132"/>
                    </a:lnTo>
                    <a:lnTo>
                      <a:pt x="13" y="132"/>
                    </a:lnTo>
                    <a:lnTo>
                      <a:pt x="13" y="132"/>
                    </a:lnTo>
                    <a:lnTo>
                      <a:pt x="13" y="132"/>
                    </a:lnTo>
                    <a:lnTo>
                      <a:pt x="6" y="132"/>
                    </a:lnTo>
                    <a:lnTo>
                      <a:pt x="6" y="138"/>
                    </a:lnTo>
                    <a:lnTo>
                      <a:pt x="6" y="138"/>
                    </a:lnTo>
                    <a:lnTo>
                      <a:pt x="6" y="138"/>
                    </a:lnTo>
                    <a:lnTo>
                      <a:pt x="6" y="138"/>
                    </a:lnTo>
                    <a:lnTo>
                      <a:pt x="6" y="138"/>
                    </a:lnTo>
                    <a:lnTo>
                      <a:pt x="6" y="138"/>
                    </a:lnTo>
                    <a:lnTo>
                      <a:pt x="6" y="138"/>
                    </a:lnTo>
                    <a:lnTo>
                      <a:pt x="6" y="138"/>
                    </a:lnTo>
                    <a:lnTo>
                      <a:pt x="6" y="138"/>
                    </a:lnTo>
                    <a:lnTo>
                      <a:pt x="6" y="138"/>
                    </a:lnTo>
                    <a:lnTo>
                      <a:pt x="6" y="138"/>
                    </a:lnTo>
                    <a:lnTo>
                      <a:pt x="6" y="138"/>
                    </a:lnTo>
                    <a:lnTo>
                      <a:pt x="6" y="132"/>
                    </a:lnTo>
                    <a:lnTo>
                      <a:pt x="6" y="132"/>
                    </a:lnTo>
                    <a:lnTo>
                      <a:pt x="0" y="132"/>
                    </a:lnTo>
                    <a:lnTo>
                      <a:pt x="0" y="132"/>
                    </a:lnTo>
                    <a:lnTo>
                      <a:pt x="0" y="132"/>
                    </a:lnTo>
                    <a:lnTo>
                      <a:pt x="0" y="132"/>
                    </a:lnTo>
                    <a:lnTo>
                      <a:pt x="0" y="132"/>
                    </a:lnTo>
                    <a:lnTo>
                      <a:pt x="0" y="132"/>
                    </a:lnTo>
                    <a:lnTo>
                      <a:pt x="0" y="132"/>
                    </a:lnTo>
                    <a:lnTo>
                      <a:pt x="0" y="132"/>
                    </a:lnTo>
                    <a:lnTo>
                      <a:pt x="0" y="125"/>
                    </a:lnTo>
                    <a:lnTo>
                      <a:pt x="0" y="125"/>
                    </a:lnTo>
                    <a:lnTo>
                      <a:pt x="0" y="125"/>
                    </a:lnTo>
                    <a:lnTo>
                      <a:pt x="0" y="125"/>
                    </a:lnTo>
                    <a:lnTo>
                      <a:pt x="0" y="125"/>
                    </a:lnTo>
                    <a:lnTo>
                      <a:pt x="0" y="125"/>
                    </a:lnTo>
                    <a:lnTo>
                      <a:pt x="0" y="125"/>
                    </a:lnTo>
                    <a:lnTo>
                      <a:pt x="0" y="125"/>
                    </a:lnTo>
                    <a:lnTo>
                      <a:pt x="0" y="125"/>
                    </a:lnTo>
                    <a:lnTo>
                      <a:pt x="0" y="125"/>
                    </a:lnTo>
                    <a:lnTo>
                      <a:pt x="0" y="125"/>
                    </a:lnTo>
                    <a:lnTo>
                      <a:pt x="0" y="125"/>
                    </a:lnTo>
                    <a:lnTo>
                      <a:pt x="0" y="125"/>
                    </a:lnTo>
                    <a:lnTo>
                      <a:pt x="0" y="125"/>
                    </a:lnTo>
                    <a:lnTo>
                      <a:pt x="0" y="125"/>
                    </a:lnTo>
                    <a:lnTo>
                      <a:pt x="0" y="125"/>
                    </a:lnTo>
                    <a:lnTo>
                      <a:pt x="0" y="119"/>
                    </a:lnTo>
                    <a:lnTo>
                      <a:pt x="0" y="119"/>
                    </a:lnTo>
                    <a:lnTo>
                      <a:pt x="0" y="119"/>
                    </a:lnTo>
                    <a:lnTo>
                      <a:pt x="0" y="119"/>
                    </a:lnTo>
                    <a:lnTo>
                      <a:pt x="0" y="119"/>
                    </a:lnTo>
                    <a:lnTo>
                      <a:pt x="0" y="119"/>
                    </a:lnTo>
                    <a:lnTo>
                      <a:pt x="0" y="119"/>
                    </a:lnTo>
                    <a:lnTo>
                      <a:pt x="0" y="119"/>
                    </a:lnTo>
                    <a:lnTo>
                      <a:pt x="0" y="119"/>
                    </a:lnTo>
                    <a:lnTo>
                      <a:pt x="0" y="119"/>
                    </a:lnTo>
                    <a:lnTo>
                      <a:pt x="0" y="119"/>
                    </a:lnTo>
                    <a:lnTo>
                      <a:pt x="0" y="119"/>
                    </a:lnTo>
                    <a:lnTo>
                      <a:pt x="0" y="119"/>
                    </a:lnTo>
                    <a:lnTo>
                      <a:pt x="0" y="113"/>
                    </a:lnTo>
                    <a:lnTo>
                      <a:pt x="0" y="113"/>
                    </a:lnTo>
                    <a:lnTo>
                      <a:pt x="0" y="113"/>
                    </a:lnTo>
                    <a:lnTo>
                      <a:pt x="0" y="113"/>
                    </a:lnTo>
                    <a:lnTo>
                      <a:pt x="0" y="113"/>
                    </a:lnTo>
                    <a:lnTo>
                      <a:pt x="0" y="113"/>
                    </a:lnTo>
                    <a:lnTo>
                      <a:pt x="0" y="113"/>
                    </a:lnTo>
                    <a:lnTo>
                      <a:pt x="6" y="113"/>
                    </a:lnTo>
                    <a:lnTo>
                      <a:pt x="6" y="113"/>
                    </a:lnTo>
                    <a:lnTo>
                      <a:pt x="6" y="113"/>
                    </a:lnTo>
                    <a:lnTo>
                      <a:pt x="6" y="113"/>
                    </a:lnTo>
                    <a:lnTo>
                      <a:pt x="6" y="113"/>
                    </a:lnTo>
                    <a:lnTo>
                      <a:pt x="6" y="106"/>
                    </a:lnTo>
                    <a:lnTo>
                      <a:pt x="6" y="106"/>
                    </a:lnTo>
                    <a:lnTo>
                      <a:pt x="6" y="106"/>
                    </a:lnTo>
                    <a:lnTo>
                      <a:pt x="6" y="106"/>
                    </a:lnTo>
                    <a:lnTo>
                      <a:pt x="6" y="106"/>
                    </a:lnTo>
                    <a:lnTo>
                      <a:pt x="6" y="106"/>
                    </a:lnTo>
                    <a:lnTo>
                      <a:pt x="6" y="106"/>
                    </a:lnTo>
                    <a:lnTo>
                      <a:pt x="6" y="100"/>
                    </a:lnTo>
                    <a:lnTo>
                      <a:pt x="6" y="100"/>
                    </a:lnTo>
                    <a:lnTo>
                      <a:pt x="6" y="100"/>
                    </a:lnTo>
                    <a:lnTo>
                      <a:pt x="6" y="100"/>
                    </a:lnTo>
                    <a:lnTo>
                      <a:pt x="6" y="100"/>
                    </a:lnTo>
                    <a:lnTo>
                      <a:pt x="6" y="100"/>
                    </a:lnTo>
                    <a:lnTo>
                      <a:pt x="6" y="100"/>
                    </a:lnTo>
                    <a:lnTo>
                      <a:pt x="13" y="100"/>
                    </a:lnTo>
                    <a:lnTo>
                      <a:pt x="13" y="100"/>
                    </a:lnTo>
                    <a:lnTo>
                      <a:pt x="13" y="100"/>
                    </a:lnTo>
                    <a:lnTo>
                      <a:pt x="13" y="100"/>
                    </a:lnTo>
                    <a:lnTo>
                      <a:pt x="13" y="94"/>
                    </a:lnTo>
                    <a:lnTo>
                      <a:pt x="13" y="94"/>
                    </a:lnTo>
                    <a:lnTo>
                      <a:pt x="13" y="94"/>
                    </a:lnTo>
                    <a:lnTo>
                      <a:pt x="13" y="94"/>
                    </a:lnTo>
                    <a:lnTo>
                      <a:pt x="13" y="94"/>
                    </a:lnTo>
                    <a:lnTo>
                      <a:pt x="13" y="88"/>
                    </a:lnTo>
                    <a:lnTo>
                      <a:pt x="13" y="88"/>
                    </a:lnTo>
                    <a:lnTo>
                      <a:pt x="13" y="88"/>
                    </a:lnTo>
                    <a:lnTo>
                      <a:pt x="13" y="88"/>
                    </a:lnTo>
                    <a:lnTo>
                      <a:pt x="13" y="88"/>
                    </a:lnTo>
                    <a:lnTo>
                      <a:pt x="13" y="88"/>
                    </a:lnTo>
                    <a:lnTo>
                      <a:pt x="13" y="88"/>
                    </a:lnTo>
                    <a:lnTo>
                      <a:pt x="13" y="88"/>
                    </a:lnTo>
                    <a:lnTo>
                      <a:pt x="13" y="94"/>
                    </a:lnTo>
                    <a:lnTo>
                      <a:pt x="13" y="94"/>
                    </a:lnTo>
                    <a:lnTo>
                      <a:pt x="13" y="94"/>
                    </a:lnTo>
                    <a:lnTo>
                      <a:pt x="13" y="94"/>
                    </a:lnTo>
                    <a:lnTo>
                      <a:pt x="13" y="94"/>
                    </a:lnTo>
                    <a:lnTo>
                      <a:pt x="13" y="100"/>
                    </a:lnTo>
                    <a:lnTo>
                      <a:pt x="13" y="100"/>
                    </a:lnTo>
                    <a:lnTo>
                      <a:pt x="13" y="100"/>
                    </a:lnTo>
                    <a:lnTo>
                      <a:pt x="13" y="100"/>
                    </a:lnTo>
                    <a:lnTo>
                      <a:pt x="13" y="100"/>
                    </a:lnTo>
                    <a:lnTo>
                      <a:pt x="13" y="100"/>
                    </a:lnTo>
                    <a:lnTo>
                      <a:pt x="13" y="100"/>
                    </a:lnTo>
                    <a:lnTo>
                      <a:pt x="13" y="100"/>
                    </a:lnTo>
                    <a:lnTo>
                      <a:pt x="13" y="100"/>
                    </a:lnTo>
                    <a:lnTo>
                      <a:pt x="19" y="100"/>
                    </a:lnTo>
                    <a:lnTo>
                      <a:pt x="19" y="100"/>
                    </a:lnTo>
                    <a:lnTo>
                      <a:pt x="19" y="100"/>
                    </a:lnTo>
                    <a:lnTo>
                      <a:pt x="13" y="106"/>
                    </a:lnTo>
                    <a:lnTo>
                      <a:pt x="13" y="106"/>
                    </a:lnTo>
                    <a:lnTo>
                      <a:pt x="19" y="106"/>
                    </a:lnTo>
                    <a:lnTo>
                      <a:pt x="13" y="106"/>
                    </a:lnTo>
                    <a:lnTo>
                      <a:pt x="13" y="113"/>
                    </a:lnTo>
                    <a:lnTo>
                      <a:pt x="13" y="113"/>
                    </a:lnTo>
                    <a:lnTo>
                      <a:pt x="13" y="113"/>
                    </a:lnTo>
                    <a:lnTo>
                      <a:pt x="13" y="113"/>
                    </a:lnTo>
                    <a:lnTo>
                      <a:pt x="13" y="113"/>
                    </a:lnTo>
                    <a:lnTo>
                      <a:pt x="13" y="113"/>
                    </a:lnTo>
                    <a:lnTo>
                      <a:pt x="19" y="113"/>
                    </a:lnTo>
                    <a:lnTo>
                      <a:pt x="19" y="119"/>
                    </a:lnTo>
                    <a:lnTo>
                      <a:pt x="19" y="119"/>
                    </a:lnTo>
                    <a:lnTo>
                      <a:pt x="19" y="119"/>
                    </a:lnTo>
                    <a:lnTo>
                      <a:pt x="19" y="119"/>
                    </a:lnTo>
                    <a:lnTo>
                      <a:pt x="19" y="119"/>
                    </a:lnTo>
                    <a:lnTo>
                      <a:pt x="19" y="119"/>
                    </a:lnTo>
                    <a:lnTo>
                      <a:pt x="19" y="119"/>
                    </a:lnTo>
                    <a:lnTo>
                      <a:pt x="19" y="119"/>
                    </a:lnTo>
                    <a:lnTo>
                      <a:pt x="19" y="119"/>
                    </a:lnTo>
                    <a:lnTo>
                      <a:pt x="19" y="119"/>
                    </a:lnTo>
                    <a:lnTo>
                      <a:pt x="19" y="119"/>
                    </a:lnTo>
                    <a:lnTo>
                      <a:pt x="19" y="119"/>
                    </a:lnTo>
                    <a:lnTo>
                      <a:pt x="19" y="119"/>
                    </a:lnTo>
                    <a:lnTo>
                      <a:pt x="19" y="119"/>
                    </a:lnTo>
                    <a:lnTo>
                      <a:pt x="19" y="113"/>
                    </a:lnTo>
                    <a:lnTo>
                      <a:pt x="19" y="113"/>
                    </a:lnTo>
                    <a:lnTo>
                      <a:pt x="19" y="113"/>
                    </a:lnTo>
                    <a:lnTo>
                      <a:pt x="19" y="113"/>
                    </a:lnTo>
                    <a:lnTo>
                      <a:pt x="19" y="113"/>
                    </a:lnTo>
                    <a:lnTo>
                      <a:pt x="19" y="119"/>
                    </a:lnTo>
                    <a:lnTo>
                      <a:pt x="19" y="119"/>
                    </a:lnTo>
                    <a:lnTo>
                      <a:pt x="19" y="113"/>
                    </a:lnTo>
                    <a:lnTo>
                      <a:pt x="19" y="113"/>
                    </a:lnTo>
                    <a:lnTo>
                      <a:pt x="19" y="113"/>
                    </a:lnTo>
                    <a:lnTo>
                      <a:pt x="19" y="106"/>
                    </a:lnTo>
                    <a:lnTo>
                      <a:pt x="19" y="106"/>
                    </a:lnTo>
                    <a:lnTo>
                      <a:pt x="19" y="106"/>
                    </a:lnTo>
                    <a:lnTo>
                      <a:pt x="19" y="106"/>
                    </a:lnTo>
                    <a:lnTo>
                      <a:pt x="19" y="100"/>
                    </a:lnTo>
                    <a:lnTo>
                      <a:pt x="19" y="100"/>
                    </a:lnTo>
                    <a:lnTo>
                      <a:pt x="19" y="100"/>
                    </a:lnTo>
                    <a:lnTo>
                      <a:pt x="19" y="100"/>
                    </a:lnTo>
                    <a:lnTo>
                      <a:pt x="19" y="94"/>
                    </a:lnTo>
                    <a:lnTo>
                      <a:pt x="19" y="94"/>
                    </a:lnTo>
                    <a:lnTo>
                      <a:pt x="19" y="94"/>
                    </a:lnTo>
                    <a:lnTo>
                      <a:pt x="19" y="94"/>
                    </a:lnTo>
                    <a:lnTo>
                      <a:pt x="25" y="94"/>
                    </a:lnTo>
                    <a:lnTo>
                      <a:pt x="19" y="94"/>
                    </a:lnTo>
                    <a:lnTo>
                      <a:pt x="19" y="94"/>
                    </a:lnTo>
                    <a:lnTo>
                      <a:pt x="19" y="94"/>
                    </a:lnTo>
                    <a:lnTo>
                      <a:pt x="19" y="94"/>
                    </a:lnTo>
                    <a:lnTo>
                      <a:pt x="19" y="94"/>
                    </a:lnTo>
                    <a:lnTo>
                      <a:pt x="19" y="94"/>
                    </a:lnTo>
                    <a:lnTo>
                      <a:pt x="19" y="94"/>
                    </a:lnTo>
                    <a:lnTo>
                      <a:pt x="19" y="94"/>
                    </a:lnTo>
                    <a:lnTo>
                      <a:pt x="19" y="94"/>
                    </a:lnTo>
                    <a:lnTo>
                      <a:pt x="19" y="94"/>
                    </a:lnTo>
                    <a:lnTo>
                      <a:pt x="19" y="94"/>
                    </a:lnTo>
                    <a:lnTo>
                      <a:pt x="19" y="88"/>
                    </a:lnTo>
                    <a:lnTo>
                      <a:pt x="19" y="88"/>
                    </a:lnTo>
                    <a:lnTo>
                      <a:pt x="19" y="88"/>
                    </a:lnTo>
                    <a:lnTo>
                      <a:pt x="19" y="88"/>
                    </a:lnTo>
                    <a:lnTo>
                      <a:pt x="19" y="81"/>
                    </a:lnTo>
                    <a:lnTo>
                      <a:pt x="19" y="81"/>
                    </a:lnTo>
                    <a:lnTo>
                      <a:pt x="19" y="81"/>
                    </a:lnTo>
                    <a:lnTo>
                      <a:pt x="19" y="81"/>
                    </a:lnTo>
                    <a:lnTo>
                      <a:pt x="19" y="81"/>
                    </a:lnTo>
                    <a:lnTo>
                      <a:pt x="19" y="75"/>
                    </a:lnTo>
                    <a:lnTo>
                      <a:pt x="19" y="75"/>
                    </a:lnTo>
                    <a:lnTo>
                      <a:pt x="19" y="75"/>
                    </a:lnTo>
                    <a:lnTo>
                      <a:pt x="19" y="75"/>
                    </a:lnTo>
                    <a:lnTo>
                      <a:pt x="19" y="75"/>
                    </a:lnTo>
                    <a:lnTo>
                      <a:pt x="19" y="75"/>
                    </a:lnTo>
                    <a:lnTo>
                      <a:pt x="19" y="75"/>
                    </a:lnTo>
                    <a:lnTo>
                      <a:pt x="19" y="75"/>
                    </a:lnTo>
                    <a:lnTo>
                      <a:pt x="19" y="75"/>
                    </a:lnTo>
                    <a:lnTo>
                      <a:pt x="19" y="75"/>
                    </a:lnTo>
                    <a:lnTo>
                      <a:pt x="19" y="75"/>
                    </a:lnTo>
                    <a:lnTo>
                      <a:pt x="19" y="69"/>
                    </a:lnTo>
                    <a:lnTo>
                      <a:pt x="19" y="69"/>
                    </a:lnTo>
                    <a:lnTo>
                      <a:pt x="19" y="69"/>
                    </a:lnTo>
                    <a:lnTo>
                      <a:pt x="19" y="69"/>
                    </a:lnTo>
                    <a:lnTo>
                      <a:pt x="19" y="69"/>
                    </a:lnTo>
                    <a:lnTo>
                      <a:pt x="19" y="69"/>
                    </a:lnTo>
                    <a:lnTo>
                      <a:pt x="19" y="62"/>
                    </a:lnTo>
                    <a:lnTo>
                      <a:pt x="19" y="62"/>
                    </a:lnTo>
                    <a:lnTo>
                      <a:pt x="19" y="62"/>
                    </a:lnTo>
                    <a:lnTo>
                      <a:pt x="25" y="56"/>
                    </a:lnTo>
                    <a:lnTo>
                      <a:pt x="25" y="56"/>
                    </a:lnTo>
                    <a:lnTo>
                      <a:pt x="25" y="56"/>
                    </a:lnTo>
                    <a:lnTo>
                      <a:pt x="25" y="56"/>
                    </a:lnTo>
                    <a:lnTo>
                      <a:pt x="19" y="56"/>
                    </a:lnTo>
                    <a:lnTo>
                      <a:pt x="19" y="56"/>
                    </a:lnTo>
                    <a:lnTo>
                      <a:pt x="19" y="56"/>
                    </a:lnTo>
                    <a:lnTo>
                      <a:pt x="19" y="56"/>
                    </a:lnTo>
                    <a:lnTo>
                      <a:pt x="19" y="62"/>
                    </a:lnTo>
                    <a:lnTo>
                      <a:pt x="19" y="62"/>
                    </a:lnTo>
                    <a:lnTo>
                      <a:pt x="19" y="62"/>
                    </a:lnTo>
                    <a:lnTo>
                      <a:pt x="19" y="62"/>
                    </a:lnTo>
                    <a:lnTo>
                      <a:pt x="19" y="62"/>
                    </a:lnTo>
                    <a:lnTo>
                      <a:pt x="19" y="62"/>
                    </a:lnTo>
                    <a:lnTo>
                      <a:pt x="19" y="69"/>
                    </a:lnTo>
                    <a:lnTo>
                      <a:pt x="19" y="69"/>
                    </a:lnTo>
                    <a:lnTo>
                      <a:pt x="19" y="69"/>
                    </a:lnTo>
                    <a:lnTo>
                      <a:pt x="19" y="69"/>
                    </a:lnTo>
                    <a:lnTo>
                      <a:pt x="19" y="75"/>
                    </a:lnTo>
                    <a:lnTo>
                      <a:pt x="19" y="75"/>
                    </a:lnTo>
                    <a:lnTo>
                      <a:pt x="13" y="75"/>
                    </a:lnTo>
                    <a:lnTo>
                      <a:pt x="13" y="75"/>
                    </a:lnTo>
                    <a:lnTo>
                      <a:pt x="13" y="75"/>
                    </a:lnTo>
                    <a:lnTo>
                      <a:pt x="13" y="75"/>
                    </a:lnTo>
                    <a:lnTo>
                      <a:pt x="13" y="69"/>
                    </a:lnTo>
                    <a:lnTo>
                      <a:pt x="13" y="69"/>
                    </a:lnTo>
                    <a:lnTo>
                      <a:pt x="13" y="75"/>
                    </a:lnTo>
                    <a:lnTo>
                      <a:pt x="13" y="75"/>
                    </a:lnTo>
                    <a:lnTo>
                      <a:pt x="6" y="69"/>
                    </a:lnTo>
                    <a:lnTo>
                      <a:pt x="6" y="69"/>
                    </a:lnTo>
                    <a:lnTo>
                      <a:pt x="6" y="69"/>
                    </a:lnTo>
                    <a:lnTo>
                      <a:pt x="6" y="69"/>
                    </a:lnTo>
                    <a:lnTo>
                      <a:pt x="6" y="69"/>
                    </a:lnTo>
                    <a:lnTo>
                      <a:pt x="13" y="69"/>
                    </a:lnTo>
                    <a:lnTo>
                      <a:pt x="13" y="62"/>
                    </a:lnTo>
                    <a:lnTo>
                      <a:pt x="13" y="62"/>
                    </a:lnTo>
                    <a:lnTo>
                      <a:pt x="6" y="62"/>
                    </a:lnTo>
                    <a:lnTo>
                      <a:pt x="6" y="62"/>
                    </a:lnTo>
                    <a:lnTo>
                      <a:pt x="6" y="62"/>
                    </a:lnTo>
                    <a:lnTo>
                      <a:pt x="6" y="62"/>
                    </a:lnTo>
                    <a:lnTo>
                      <a:pt x="6" y="62"/>
                    </a:lnTo>
                    <a:lnTo>
                      <a:pt x="13" y="62"/>
                    </a:lnTo>
                    <a:lnTo>
                      <a:pt x="13" y="62"/>
                    </a:lnTo>
                    <a:lnTo>
                      <a:pt x="13" y="56"/>
                    </a:lnTo>
                    <a:lnTo>
                      <a:pt x="13" y="56"/>
                    </a:lnTo>
                    <a:lnTo>
                      <a:pt x="13" y="56"/>
                    </a:lnTo>
                    <a:lnTo>
                      <a:pt x="13" y="56"/>
                    </a:lnTo>
                    <a:lnTo>
                      <a:pt x="13" y="56"/>
                    </a:lnTo>
                    <a:lnTo>
                      <a:pt x="13" y="56"/>
                    </a:lnTo>
                    <a:lnTo>
                      <a:pt x="6" y="56"/>
                    </a:lnTo>
                    <a:lnTo>
                      <a:pt x="6" y="56"/>
                    </a:lnTo>
                    <a:lnTo>
                      <a:pt x="6" y="56"/>
                    </a:lnTo>
                    <a:lnTo>
                      <a:pt x="13" y="50"/>
                    </a:lnTo>
                    <a:lnTo>
                      <a:pt x="13" y="50"/>
                    </a:lnTo>
                    <a:lnTo>
                      <a:pt x="13" y="50"/>
                    </a:lnTo>
                    <a:lnTo>
                      <a:pt x="13" y="50"/>
                    </a:lnTo>
                    <a:lnTo>
                      <a:pt x="13" y="50"/>
                    </a:lnTo>
                    <a:lnTo>
                      <a:pt x="13" y="50"/>
                    </a:lnTo>
                    <a:lnTo>
                      <a:pt x="19" y="44"/>
                    </a:lnTo>
                    <a:lnTo>
                      <a:pt x="19" y="44"/>
                    </a:lnTo>
                    <a:lnTo>
                      <a:pt x="19" y="44"/>
                    </a:lnTo>
                    <a:lnTo>
                      <a:pt x="19" y="44"/>
                    </a:lnTo>
                    <a:lnTo>
                      <a:pt x="19" y="44"/>
                    </a:lnTo>
                    <a:lnTo>
                      <a:pt x="25" y="44"/>
                    </a:lnTo>
                    <a:lnTo>
                      <a:pt x="25" y="44"/>
                    </a:lnTo>
                    <a:lnTo>
                      <a:pt x="19" y="44"/>
                    </a:lnTo>
                    <a:lnTo>
                      <a:pt x="19" y="37"/>
                    </a:lnTo>
                    <a:lnTo>
                      <a:pt x="19" y="37"/>
                    </a:lnTo>
                    <a:lnTo>
                      <a:pt x="19" y="37"/>
                    </a:lnTo>
                    <a:lnTo>
                      <a:pt x="19" y="37"/>
                    </a:lnTo>
                    <a:lnTo>
                      <a:pt x="19" y="37"/>
                    </a:lnTo>
                    <a:lnTo>
                      <a:pt x="19" y="37"/>
                    </a:lnTo>
                    <a:lnTo>
                      <a:pt x="19" y="37"/>
                    </a:lnTo>
                    <a:lnTo>
                      <a:pt x="25" y="37"/>
                    </a:lnTo>
                    <a:lnTo>
                      <a:pt x="25" y="37"/>
                    </a:lnTo>
                    <a:lnTo>
                      <a:pt x="25" y="37"/>
                    </a:lnTo>
                    <a:lnTo>
                      <a:pt x="25" y="44"/>
                    </a:lnTo>
                    <a:lnTo>
                      <a:pt x="25" y="44"/>
                    </a:lnTo>
                    <a:lnTo>
                      <a:pt x="25" y="44"/>
                    </a:lnTo>
                    <a:lnTo>
                      <a:pt x="25" y="44"/>
                    </a:lnTo>
                    <a:lnTo>
                      <a:pt x="25" y="44"/>
                    </a:lnTo>
                    <a:lnTo>
                      <a:pt x="25" y="44"/>
                    </a:lnTo>
                    <a:lnTo>
                      <a:pt x="25" y="44"/>
                    </a:lnTo>
                    <a:lnTo>
                      <a:pt x="25" y="37"/>
                    </a:lnTo>
                    <a:lnTo>
                      <a:pt x="25" y="37"/>
                    </a:lnTo>
                    <a:lnTo>
                      <a:pt x="25" y="37"/>
                    </a:lnTo>
                    <a:lnTo>
                      <a:pt x="25" y="37"/>
                    </a:lnTo>
                    <a:lnTo>
                      <a:pt x="25" y="37"/>
                    </a:lnTo>
                    <a:lnTo>
                      <a:pt x="25" y="37"/>
                    </a:lnTo>
                    <a:lnTo>
                      <a:pt x="25" y="37"/>
                    </a:lnTo>
                    <a:lnTo>
                      <a:pt x="25" y="37"/>
                    </a:lnTo>
                    <a:lnTo>
                      <a:pt x="31" y="37"/>
                    </a:lnTo>
                    <a:lnTo>
                      <a:pt x="31" y="37"/>
                    </a:lnTo>
                    <a:lnTo>
                      <a:pt x="31" y="37"/>
                    </a:lnTo>
                    <a:lnTo>
                      <a:pt x="31" y="37"/>
                    </a:lnTo>
                    <a:lnTo>
                      <a:pt x="31" y="37"/>
                    </a:lnTo>
                    <a:lnTo>
                      <a:pt x="31" y="37"/>
                    </a:lnTo>
                    <a:lnTo>
                      <a:pt x="31" y="37"/>
                    </a:lnTo>
                    <a:lnTo>
                      <a:pt x="31" y="31"/>
                    </a:lnTo>
                    <a:lnTo>
                      <a:pt x="31" y="31"/>
                    </a:lnTo>
                    <a:lnTo>
                      <a:pt x="31" y="31"/>
                    </a:lnTo>
                    <a:lnTo>
                      <a:pt x="31" y="31"/>
                    </a:lnTo>
                    <a:lnTo>
                      <a:pt x="31" y="31"/>
                    </a:lnTo>
                    <a:lnTo>
                      <a:pt x="31" y="31"/>
                    </a:lnTo>
                    <a:lnTo>
                      <a:pt x="38" y="31"/>
                    </a:lnTo>
                    <a:lnTo>
                      <a:pt x="38" y="31"/>
                    </a:lnTo>
                    <a:lnTo>
                      <a:pt x="31" y="31"/>
                    </a:lnTo>
                    <a:lnTo>
                      <a:pt x="31" y="31"/>
                    </a:lnTo>
                    <a:lnTo>
                      <a:pt x="31" y="25"/>
                    </a:lnTo>
                    <a:lnTo>
                      <a:pt x="31" y="25"/>
                    </a:lnTo>
                    <a:lnTo>
                      <a:pt x="38" y="25"/>
                    </a:lnTo>
                    <a:lnTo>
                      <a:pt x="38" y="25"/>
                    </a:lnTo>
                    <a:lnTo>
                      <a:pt x="38" y="25"/>
                    </a:lnTo>
                    <a:lnTo>
                      <a:pt x="38" y="18"/>
                    </a:lnTo>
                    <a:lnTo>
                      <a:pt x="38" y="18"/>
                    </a:lnTo>
                    <a:lnTo>
                      <a:pt x="38" y="18"/>
                    </a:lnTo>
                    <a:lnTo>
                      <a:pt x="38" y="18"/>
                    </a:lnTo>
                    <a:lnTo>
                      <a:pt x="38" y="18"/>
                    </a:lnTo>
                    <a:lnTo>
                      <a:pt x="38" y="18"/>
                    </a:lnTo>
                    <a:lnTo>
                      <a:pt x="38" y="18"/>
                    </a:lnTo>
                    <a:lnTo>
                      <a:pt x="38" y="18"/>
                    </a:lnTo>
                    <a:lnTo>
                      <a:pt x="44" y="18"/>
                    </a:lnTo>
                    <a:lnTo>
                      <a:pt x="44" y="18"/>
                    </a:lnTo>
                    <a:lnTo>
                      <a:pt x="44" y="18"/>
                    </a:lnTo>
                    <a:lnTo>
                      <a:pt x="44" y="18"/>
                    </a:lnTo>
                    <a:lnTo>
                      <a:pt x="38" y="18"/>
                    </a:lnTo>
                    <a:lnTo>
                      <a:pt x="44" y="18"/>
                    </a:lnTo>
                    <a:lnTo>
                      <a:pt x="38" y="18"/>
                    </a:lnTo>
                    <a:lnTo>
                      <a:pt x="38" y="18"/>
                    </a:lnTo>
                    <a:lnTo>
                      <a:pt x="38" y="18"/>
                    </a:lnTo>
                    <a:lnTo>
                      <a:pt x="44" y="18"/>
                    </a:lnTo>
                    <a:lnTo>
                      <a:pt x="44" y="12"/>
                    </a:lnTo>
                    <a:lnTo>
                      <a:pt x="44" y="12"/>
                    </a:lnTo>
                    <a:lnTo>
                      <a:pt x="44" y="12"/>
                    </a:lnTo>
                    <a:lnTo>
                      <a:pt x="44" y="12"/>
                    </a:lnTo>
                    <a:lnTo>
                      <a:pt x="44" y="12"/>
                    </a:lnTo>
                    <a:lnTo>
                      <a:pt x="44" y="12"/>
                    </a:lnTo>
                    <a:lnTo>
                      <a:pt x="44" y="12"/>
                    </a:lnTo>
                    <a:lnTo>
                      <a:pt x="44" y="12"/>
                    </a:lnTo>
                    <a:lnTo>
                      <a:pt x="44" y="12"/>
                    </a:lnTo>
                    <a:lnTo>
                      <a:pt x="50" y="12"/>
                    </a:lnTo>
                    <a:lnTo>
                      <a:pt x="50" y="12"/>
                    </a:lnTo>
                    <a:lnTo>
                      <a:pt x="50" y="12"/>
                    </a:lnTo>
                    <a:lnTo>
                      <a:pt x="50" y="12"/>
                    </a:lnTo>
                    <a:lnTo>
                      <a:pt x="50" y="12"/>
                    </a:lnTo>
                    <a:lnTo>
                      <a:pt x="50" y="12"/>
                    </a:lnTo>
                    <a:lnTo>
                      <a:pt x="50" y="12"/>
                    </a:lnTo>
                    <a:lnTo>
                      <a:pt x="50" y="12"/>
                    </a:lnTo>
                    <a:lnTo>
                      <a:pt x="50" y="12"/>
                    </a:lnTo>
                    <a:lnTo>
                      <a:pt x="50" y="12"/>
                    </a:lnTo>
                    <a:lnTo>
                      <a:pt x="50" y="12"/>
                    </a:lnTo>
                    <a:lnTo>
                      <a:pt x="50" y="12"/>
                    </a:lnTo>
                    <a:lnTo>
                      <a:pt x="57" y="6"/>
                    </a:lnTo>
                    <a:lnTo>
                      <a:pt x="57" y="6"/>
                    </a:lnTo>
                    <a:lnTo>
                      <a:pt x="57" y="6"/>
                    </a:lnTo>
                    <a:lnTo>
                      <a:pt x="57" y="6"/>
                    </a:lnTo>
                    <a:lnTo>
                      <a:pt x="57" y="6"/>
                    </a:lnTo>
                    <a:lnTo>
                      <a:pt x="57" y="6"/>
                    </a:lnTo>
                    <a:lnTo>
                      <a:pt x="57" y="6"/>
                    </a:lnTo>
                    <a:lnTo>
                      <a:pt x="57" y="6"/>
                    </a:lnTo>
                    <a:lnTo>
                      <a:pt x="57" y="6"/>
                    </a:lnTo>
                    <a:lnTo>
                      <a:pt x="57" y="6"/>
                    </a:lnTo>
                    <a:lnTo>
                      <a:pt x="57" y="0"/>
                    </a:lnTo>
                    <a:lnTo>
                      <a:pt x="57" y="0"/>
                    </a:lnTo>
                    <a:lnTo>
                      <a:pt x="57" y="0"/>
                    </a:lnTo>
                    <a:lnTo>
                      <a:pt x="63" y="0"/>
                    </a:lnTo>
                    <a:lnTo>
                      <a:pt x="63" y="0"/>
                    </a:lnTo>
                    <a:lnTo>
                      <a:pt x="63" y="0"/>
                    </a:lnTo>
                    <a:lnTo>
                      <a:pt x="63" y="0"/>
                    </a:lnTo>
                    <a:lnTo>
                      <a:pt x="63" y="0"/>
                    </a:lnTo>
                    <a:lnTo>
                      <a:pt x="63" y="0"/>
                    </a:lnTo>
                    <a:lnTo>
                      <a:pt x="63" y="6"/>
                    </a:lnTo>
                    <a:lnTo>
                      <a:pt x="63" y="6"/>
                    </a:lnTo>
                    <a:lnTo>
                      <a:pt x="63" y="6"/>
                    </a:lnTo>
                    <a:lnTo>
                      <a:pt x="63" y="6"/>
                    </a:lnTo>
                    <a:lnTo>
                      <a:pt x="63" y="6"/>
                    </a:lnTo>
                    <a:lnTo>
                      <a:pt x="63" y="6"/>
                    </a:lnTo>
                    <a:lnTo>
                      <a:pt x="63" y="6"/>
                    </a:lnTo>
                    <a:lnTo>
                      <a:pt x="63" y="6"/>
                    </a:lnTo>
                    <a:lnTo>
                      <a:pt x="69" y="6"/>
                    </a:lnTo>
                    <a:lnTo>
                      <a:pt x="69" y="6"/>
                    </a:lnTo>
                    <a:lnTo>
                      <a:pt x="69" y="6"/>
                    </a:lnTo>
                    <a:close/>
                  </a:path>
                </a:pathLst>
              </a:custGeom>
              <a:solidFill>
                <a:srgbClr val="E7E1CD"/>
              </a:solidFill>
              <a:ln w="0">
                <a:solidFill>
                  <a:srgbClr val="000000"/>
                </a:solidFill>
                <a:prstDash val="solid"/>
                <a:round/>
                <a:headEnd/>
                <a:tailEnd/>
              </a:ln>
            </p:spPr>
            <p:txBody>
              <a:bodyPr/>
              <a:lstStyle/>
              <a:p>
                <a:endParaRPr lang="en-US" dirty="0"/>
              </a:p>
            </p:txBody>
          </p:sp>
          <p:sp>
            <p:nvSpPr>
              <p:cNvPr id="82469" name="Freeform 14885"/>
              <p:cNvSpPr>
                <a:spLocks/>
              </p:cNvSpPr>
              <p:nvPr/>
            </p:nvSpPr>
            <p:spPr bwMode="auto">
              <a:xfrm>
                <a:off x="1201" y="758"/>
                <a:ext cx="113" cy="157"/>
              </a:xfrm>
              <a:custGeom>
                <a:avLst/>
                <a:gdLst/>
                <a:ahLst/>
                <a:cxnLst>
                  <a:cxn ang="0">
                    <a:pos x="57" y="0"/>
                  </a:cxn>
                  <a:cxn ang="0">
                    <a:pos x="63" y="6"/>
                  </a:cxn>
                  <a:cxn ang="0">
                    <a:pos x="69" y="6"/>
                  </a:cxn>
                  <a:cxn ang="0">
                    <a:pos x="76" y="6"/>
                  </a:cxn>
                  <a:cxn ang="0">
                    <a:pos x="76" y="6"/>
                  </a:cxn>
                  <a:cxn ang="0">
                    <a:pos x="82" y="0"/>
                  </a:cxn>
                  <a:cxn ang="0">
                    <a:pos x="88" y="6"/>
                  </a:cxn>
                  <a:cxn ang="0">
                    <a:pos x="101" y="19"/>
                  </a:cxn>
                  <a:cxn ang="0">
                    <a:pos x="88" y="25"/>
                  </a:cxn>
                  <a:cxn ang="0">
                    <a:pos x="76" y="19"/>
                  </a:cxn>
                  <a:cxn ang="0">
                    <a:pos x="76" y="13"/>
                  </a:cxn>
                  <a:cxn ang="0">
                    <a:pos x="76" y="19"/>
                  </a:cxn>
                  <a:cxn ang="0">
                    <a:pos x="69" y="19"/>
                  </a:cxn>
                  <a:cxn ang="0">
                    <a:pos x="63" y="25"/>
                  </a:cxn>
                  <a:cxn ang="0">
                    <a:pos x="63" y="31"/>
                  </a:cxn>
                  <a:cxn ang="0">
                    <a:pos x="63" y="31"/>
                  </a:cxn>
                  <a:cxn ang="0">
                    <a:pos x="69" y="31"/>
                  </a:cxn>
                  <a:cxn ang="0">
                    <a:pos x="76" y="25"/>
                  </a:cxn>
                  <a:cxn ang="0">
                    <a:pos x="82" y="38"/>
                  </a:cxn>
                  <a:cxn ang="0">
                    <a:pos x="76" y="50"/>
                  </a:cxn>
                  <a:cxn ang="0">
                    <a:pos x="69" y="44"/>
                  </a:cxn>
                  <a:cxn ang="0">
                    <a:pos x="76" y="50"/>
                  </a:cxn>
                  <a:cxn ang="0">
                    <a:pos x="82" y="50"/>
                  </a:cxn>
                  <a:cxn ang="0">
                    <a:pos x="82" y="63"/>
                  </a:cxn>
                  <a:cxn ang="0">
                    <a:pos x="76" y="63"/>
                  </a:cxn>
                  <a:cxn ang="0">
                    <a:pos x="69" y="75"/>
                  </a:cxn>
                  <a:cxn ang="0">
                    <a:pos x="63" y="82"/>
                  </a:cxn>
                  <a:cxn ang="0">
                    <a:pos x="63" y="82"/>
                  </a:cxn>
                  <a:cxn ang="0">
                    <a:pos x="69" y="75"/>
                  </a:cxn>
                  <a:cxn ang="0">
                    <a:pos x="76" y="69"/>
                  </a:cxn>
                  <a:cxn ang="0">
                    <a:pos x="82" y="75"/>
                  </a:cxn>
                  <a:cxn ang="0">
                    <a:pos x="82" y="69"/>
                  </a:cxn>
                  <a:cxn ang="0">
                    <a:pos x="82" y="57"/>
                  </a:cxn>
                  <a:cxn ang="0">
                    <a:pos x="95" y="50"/>
                  </a:cxn>
                  <a:cxn ang="0">
                    <a:pos x="101" y="50"/>
                  </a:cxn>
                  <a:cxn ang="0">
                    <a:pos x="107" y="50"/>
                  </a:cxn>
                  <a:cxn ang="0">
                    <a:pos x="113" y="50"/>
                  </a:cxn>
                  <a:cxn ang="0">
                    <a:pos x="113" y="63"/>
                  </a:cxn>
                  <a:cxn ang="0">
                    <a:pos x="7" y="107"/>
                  </a:cxn>
                  <a:cxn ang="0">
                    <a:pos x="7" y="57"/>
                  </a:cxn>
                  <a:cxn ang="0">
                    <a:pos x="7" y="50"/>
                  </a:cxn>
                  <a:cxn ang="0">
                    <a:pos x="13" y="44"/>
                  </a:cxn>
                  <a:cxn ang="0">
                    <a:pos x="13" y="44"/>
                  </a:cxn>
                  <a:cxn ang="0">
                    <a:pos x="19" y="38"/>
                  </a:cxn>
                  <a:cxn ang="0">
                    <a:pos x="19" y="38"/>
                  </a:cxn>
                  <a:cxn ang="0">
                    <a:pos x="25" y="38"/>
                  </a:cxn>
                  <a:cxn ang="0">
                    <a:pos x="25" y="31"/>
                  </a:cxn>
                  <a:cxn ang="0">
                    <a:pos x="25" y="31"/>
                  </a:cxn>
                  <a:cxn ang="0">
                    <a:pos x="32" y="38"/>
                  </a:cxn>
                  <a:cxn ang="0">
                    <a:pos x="32" y="38"/>
                  </a:cxn>
                  <a:cxn ang="0">
                    <a:pos x="32" y="31"/>
                  </a:cxn>
                  <a:cxn ang="0">
                    <a:pos x="38" y="31"/>
                  </a:cxn>
                  <a:cxn ang="0">
                    <a:pos x="38" y="31"/>
                  </a:cxn>
                  <a:cxn ang="0">
                    <a:pos x="38" y="25"/>
                  </a:cxn>
                  <a:cxn ang="0">
                    <a:pos x="38" y="25"/>
                  </a:cxn>
                  <a:cxn ang="0">
                    <a:pos x="38" y="25"/>
                  </a:cxn>
                  <a:cxn ang="0">
                    <a:pos x="38" y="25"/>
                  </a:cxn>
                  <a:cxn ang="0">
                    <a:pos x="38" y="19"/>
                  </a:cxn>
                  <a:cxn ang="0">
                    <a:pos x="44" y="13"/>
                  </a:cxn>
                  <a:cxn ang="0">
                    <a:pos x="44" y="13"/>
                  </a:cxn>
                </a:cxnLst>
                <a:rect l="0" t="0" r="r" b="b"/>
                <a:pathLst>
                  <a:path w="113" h="157">
                    <a:moveTo>
                      <a:pt x="51" y="13"/>
                    </a:moveTo>
                    <a:lnTo>
                      <a:pt x="51" y="13"/>
                    </a:lnTo>
                    <a:lnTo>
                      <a:pt x="51" y="13"/>
                    </a:lnTo>
                    <a:lnTo>
                      <a:pt x="51" y="6"/>
                    </a:lnTo>
                    <a:lnTo>
                      <a:pt x="51" y="6"/>
                    </a:lnTo>
                    <a:lnTo>
                      <a:pt x="51" y="6"/>
                    </a:lnTo>
                    <a:lnTo>
                      <a:pt x="57" y="6"/>
                    </a:lnTo>
                    <a:lnTo>
                      <a:pt x="57" y="6"/>
                    </a:lnTo>
                    <a:lnTo>
                      <a:pt x="57" y="0"/>
                    </a:lnTo>
                    <a:lnTo>
                      <a:pt x="57" y="0"/>
                    </a:lnTo>
                    <a:lnTo>
                      <a:pt x="57" y="0"/>
                    </a:lnTo>
                    <a:lnTo>
                      <a:pt x="63" y="6"/>
                    </a:lnTo>
                    <a:lnTo>
                      <a:pt x="63" y="6"/>
                    </a:lnTo>
                    <a:lnTo>
                      <a:pt x="63" y="6"/>
                    </a:lnTo>
                    <a:lnTo>
                      <a:pt x="63" y="6"/>
                    </a:lnTo>
                    <a:lnTo>
                      <a:pt x="63" y="6"/>
                    </a:lnTo>
                    <a:lnTo>
                      <a:pt x="63" y="6"/>
                    </a:lnTo>
                    <a:lnTo>
                      <a:pt x="57" y="6"/>
                    </a:lnTo>
                    <a:lnTo>
                      <a:pt x="57" y="6"/>
                    </a:lnTo>
                    <a:lnTo>
                      <a:pt x="57" y="6"/>
                    </a:lnTo>
                    <a:lnTo>
                      <a:pt x="57" y="6"/>
                    </a:lnTo>
                    <a:lnTo>
                      <a:pt x="63" y="6"/>
                    </a:lnTo>
                    <a:lnTo>
                      <a:pt x="63" y="6"/>
                    </a:lnTo>
                    <a:lnTo>
                      <a:pt x="63" y="6"/>
                    </a:lnTo>
                    <a:lnTo>
                      <a:pt x="63" y="13"/>
                    </a:lnTo>
                    <a:lnTo>
                      <a:pt x="63" y="13"/>
                    </a:lnTo>
                    <a:lnTo>
                      <a:pt x="63" y="6"/>
                    </a:lnTo>
                    <a:lnTo>
                      <a:pt x="63" y="6"/>
                    </a:lnTo>
                    <a:lnTo>
                      <a:pt x="63" y="6"/>
                    </a:lnTo>
                    <a:lnTo>
                      <a:pt x="63" y="6"/>
                    </a:lnTo>
                    <a:lnTo>
                      <a:pt x="63" y="6"/>
                    </a:lnTo>
                    <a:lnTo>
                      <a:pt x="69" y="6"/>
                    </a:lnTo>
                    <a:lnTo>
                      <a:pt x="69" y="6"/>
                    </a:lnTo>
                    <a:lnTo>
                      <a:pt x="69" y="6"/>
                    </a:lnTo>
                    <a:lnTo>
                      <a:pt x="69" y="6"/>
                    </a:lnTo>
                    <a:lnTo>
                      <a:pt x="69" y="6"/>
                    </a:lnTo>
                    <a:lnTo>
                      <a:pt x="76" y="6"/>
                    </a:lnTo>
                    <a:lnTo>
                      <a:pt x="76" y="6"/>
                    </a:lnTo>
                    <a:lnTo>
                      <a:pt x="76" y="13"/>
                    </a:lnTo>
                    <a:lnTo>
                      <a:pt x="76" y="13"/>
                    </a:lnTo>
                    <a:lnTo>
                      <a:pt x="76" y="13"/>
                    </a:lnTo>
                    <a:lnTo>
                      <a:pt x="76" y="6"/>
                    </a:lnTo>
                    <a:lnTo>
                      <a:pt x="76" y="6"/>
                    </a:lnTo>
                    <a:lnTo>
                      <a:pt x="76" y="6"/>
                    </a:lnTo>
                    <a:lnTo>
                      <a:pt x="76" y="6"/>
                    </a:lnTo>
                    <a:lnTo>
                      <a:pt x="76" y="6"/>
                    </a:lnTo>
                    <a:lnTo>
                      <a:pt x="76" y="6"/>
                    </a:lnTo>
                    <a:lnTo>
                      <a:pt x="76" y="6"/>
                    </a:lnTo>
                    <a:lnTo>
                      <a:pt x="76" y="6"/>
                    </a:lnTo>
                    <a:lnTo>
                      <a:pt x="76" y="6"/>
                    </a:lnTo>
                    <a:lnTo>
                      <a:pt x="76" y="6"/>
                    </a:lnTo>
                    <a:lnTo>
                      <a:pt x="76" y="6"/>
                    </a:lnTo>
                    <a:lnTo>
                      <a:pt x="76" y="6"/>
                    </a:lnTo>
                    <a:lnTo>
                      <a:pt x="76" y="6"/>
                    </a:lnTo>
                    <a:lnTo>
                      <a:pt x="76" y="6"/>
                    </a:lnTo>
                    <a:lnTo>
                      <a:pt x="76" y="6"/>
                    </a:lnTo>
                    <a:lnTo>
                      <a:pt x="76" y="6"/>
                    </a:lnTo>
                    <a:lnTo>
                      <a:pt x="76" y="6"/>
                    </a:lnTo>
                    <a:lnTo>
                      <a:pt x="76" y="0"/>
                    </a:lnTo>
                    <a:lnTo>
                      <a:pt x="76" y="0"/>
                    </a:lnTo>
                    <a:lnTo>
                      <a:pt x="76" y="0"/>
                    </a:lnTo>
                    <a:lnTo>
                      <a:pt x="76" y="0"/>
                    </a:lnTo>
                    <a:lnTo>
                      <a:pt x="82" y="0"/>
                    </a:lnTo>
                    <a:lnTo>
                      <a:pt x="82" y="0"/>
                    </a:lnTo>
                    <a:lnTo>
                      <a:pt x="82" y="0"/>
                    </a:lnTo>
                    <a:lnTo>
                      <a:pt x="82" y="0"/>
                    </a:lnTo>
                    <a:lnTo>
                      <a:pt x="82" y="0"/>
                    </a:lnTo>
                    <a:lnTo>
                      <a:pt x="82" y="0"/>
                    </a:lnTo>
                    <a:lnTo>
                      <a:pt x="82" y="0"/>
                    </a:lnTo>
                    <a:lnTo>
                      <a:pt x="82" y="0"/>
                    </a:lnTo>
                    <a:lnTo>
                      <a:pt x="82" y="0"/>
                    </a:lnTo>
                    <a:lnTo>
                      <a:pt x="88" y="0"/>
                    </a:lnTo>
                    <a:lnTo>
                      <a:pt x="88" y="0"/>
                    </a:lnTo>
                    <a:lnTo>
                      <a:pt x="88" y="0"/>
                    </a:lnTo>
                    <a:lnTo>
                      <a:pt x="88" y="6"/>
                    </a:lnTo>
                    <a:lnTo>
                      <a:pt x="88" y="6"/>
                    </a:lnTo>
                    <a:lnTo>
                      <a:pt x="88" y="6"/>
                    </a:lnTo>
                    <a:lnTo>
                      <a:pt x="95" y="6"/>
                    </a:lnTo>
                    <a:lnTo>
                      <a:pt x="95" y="6"/>
                    </a:lnTo>
                    <a:lnTo>
                      <a:pt x="101" y="13"/>
                    </a:lnTo>
                    <a:lnTo>
                      <a:pt x="101" y="13"/>
                    </a:lnTo>
                    <a:lnTo>
                      <a:pt x="101" y="13"/>
                    </a:lnTo>
                    <a:lnTo>
                      <a:pt x="101" y="13"/>
                    </a:lnTo>
                    <a:lnTo>
                      <a:pt x="101" y="13"/>
                    </a:lnTo>
                    <a:lnTo>
                      <a:pt x="101" y="19"/>
                    </a:lnTo>
                    <a:lnTo>
                      <a:pt x="101" y="19"/>
                    </a:lnTo>
                    <a:lnTo>
                      <a:pt x="101" y="19"/>
                    </a:lnTo>
                    <a:lnTo>
                      <a:pt x="101" y="19"/>
                    </a:lnTo>
                    <a:lnTo>
                      <a:pt x="101" y="19"/>
                    </a:lnTo>
                    <a:lnTo>
                      <a:pt x="95" y="19"/>
                    </a:lnTo>
                    <a:lnTo>
                      <a:pt x="95" y="19"/>
                    </a:lnTo>
                    <a:lnTo>
                      <a:pt x="95" y="19"/>
                    </a:lnTo>
                    <a:lnTo>
                      <a:pt x="95" y="19"/>
                    </a:lnTo>
                    <a:lnTo>
                      <a:pt x="95" y="25"/>
                    </a:lnTo>
                    <a:lnTo>
                      <a:pt x="95" y="25"/>
                    </a:lnTo>
                    <a:lnTo>
                      <a:pt x="95" y="25"/>
                    </a:lnTo>
                    <a:lnTo>
                      <a:pt x="88" y="25"/>
                    </a:lnTo>
                    <a:lnTo>
                      <a:pt x="88" y="25"/>
                    </a:lnTo>
                    <a:lnTo>
                      <a:pt x="88" y="25"/>
                    </a:lnTo>
                    <a:lnTo>
                      <a:pt x="82" y="25"/>
                    </a:lnTo>
                    <a:lnTo>
                      <a:pt x="82" y="25"/>
                    </a:lnTo>
                    <a:lnTo>
                      <a:pt x="82" y="25"/>
                    </a:lnTo>
                    <a:lnTo>
                      <a:pt x="82" y="25"/>
                    </a:lnTo>
                    <a:lnTo>
                      <a:pt x="82" y="25"/>
                    </a:lnTo>
                    <a:lnTo>
                      <a:pt x="82" y="25"/>
                    </a:lnTo>
                    <a:lnTo>
                      <a:pt x="76" y="19"/>
                    </a:lnTo>
                    <a:lnTo>
                      <a:pt x="76" y="19"/>
                    </a:lnTo>
                    <a:lnTo>
                      <a:pt x="76" y="19"/>
                    </a:lnTo>
                    <a:lnTo>
                      <a:pt x="76" y="19"/>
                    </a:lnTo>
                    <a:lnTo>
                      <a:pt x="76" y="19"/>
                    </a:lnTo>
                    <a:lnTo>
                      <a:pt x="76" y="19"/>
                    </a:lnTo>
                    <a:lnTo>
                      <a:pt x="76" y="19"/>
                    </a:lnTo>
                    <a:lnTo>
                      <a:pt x="76" y="13"/>
                    </a:lnTo>
                    <a:lnTo>
                      <a:pt x="76" y="13"/>
                    </a:lnTo>
                    <a:lnTo>
                      <a:pt x="76" y="13"/>
                    </a:lnTo>
                    <a:lnTo>
                      <a:pt x="76" y="13"/>
                    </a:lnTo>
                    <a:lnTo>
                      <a:pt x="76" y="13"/>
                    </a:lnTo>
                    <a:lnTo>
                      <a:pt x="76" y="13"/>
                    </a:lnTo>
                    <a:lnTo>
                      <a:pt x="76" y="13"/>
                    </a:lnTo>
                    <a:lnTo>
                      <a:pt x="76" y="13"/>
                    </a:lnTo>
                    <a:lnTo>
                      <a:pt x="76" y="13"/>
                    </a:lnTo>
                    <a:lnTo>
                      <a:pt x="76" y="19"/>
                    </a:lnTo>
                    <a:lnTo>
                      <a:pt x="76" y="19"/>
                    </a:lnTo>
                    <a:lnTo>
                      <a:pt x="76" y="19"/>
                    </a:lnTo>
                    <a:lnTo>
                      <a:pt x="69" y="19"/>
                    </a:lnTo>
                    <a:lnTo>
                      <a:pt x="69" y="13"/>
                    </a:lnTo>
                    <a:lnTo>
                      <a:pt x="69" y="13"/>
                    </a:lnTo>
                    <a:lnTo>
                      <a:pt x="69" y="19"/>
                    </a:lnTo>
                    <a:lnTo>
                      <a:pt x="69" y="19"/>
                    </a:lnTo>
                    <a:lnTo>
                      <a:pt x="69" y="19"/>
                    </a:lnTo>
                    <a:lnTo>
                      <a:pt x="69" y="19"/>
                    </a:lnTo>
                    <a:lnTo>
                      <a:pt x="76" y="19"/>
                    </a:lnTo>
                    <a:lnTo>
                      <a:pt x="76" y="19"/>
                    </a:lnTo>
                    <a:lnTo>
                      <a:pt x="76" y="19"/>
                    </a:lnTo>
                    <a:lnTo>
                      <a:pt x="76" y="19"/>
                    </a:lnTo>
                    <a:lnTo>
                      <a:pt x="76" y="25"/>
                    </a:lnTo>
                    <a:lnTo>
                      <a:pt x="76" y="25"/>
                    </a:lnTo>
                    <a:lnTo>
                      <a:pt x="69" y="19"/>
                    </a:lnTo>
                    <a:lnTo>
                      <a:pt x="69" y="19"/>
                    </a:lnTo>
                    <a:lnTo>
                      <a:pt x="69" y="19"/>
                    </a:lnTo>
                    <a:lnTo>
                      <a:pt x="69" y="19"/>
                    </a:lnTo>
                    <a:lnTo>
                      <a:pt x="69" y="19"/>
                    </a:lnTo>
                    <a:lnTo>
                      <a:pt x="69" y="19"/>
                    </a:lnTo>
                    <a:lnTo>
                      <a:pt x="69" y="25"/>
                    </a:lnTo>
                    <a:lnTo>
                      <a:pt x="69" y="25"/>
                    </a:lnTo>
                    <a:lnTo>
                      <a:pt x="69" y="25"/>
                    </a:lnTo>
                    <a:lnTo>
                      <a:pt x="69" y="25"/>
                    </a:lnTo>
                    <a:lnTo>
                      <a:pt x="69" y="25"/>
                    </a:lnTo>
                    <a:lnTo>
                      <a:pt x="63" y="25"/>
                    </a:lnTo>
                    <a:lnTo>
                      <a:pt x="63" y="25"/>
                    </a:lnTo>
                    <a:lnTo>
                      <a:pt x="63" y="25"/>
                    </a:lnTo>
                    <a:lnTo>
                      <a:pt x="63" y="25"/>
                    </a:lnTo>
                    <a:lnTo>
                      <a:pt x="63" y="25"/>
                    </a:lnTo>
                    <a:lnTo>
                      <a:pt x="63" y="25"/>
                    </a:lnTo>
                    <a:lnTo>
                      <a:pt x="63" y="25"/>
                    </a:lnTo>
                    <a:lnTo>
                      <a:pt x="63" y="25"/>
                    </a:lnTo>
                    <a:lnTo>
                      <a:pt x="63" y="25"/>
                    </a:lnTo>
                    <a:lnTo>
                      <a:pt x="63" y="25"/>
                    </a:lnTo>
                    <a:lnTo>
                      <a:pt x="63" y="25"/>
                    </a:lnTo>
                    <a:lnTo>
                      <a:pt x="63" y="25"/>
                    </a:lnTo>
                    <a:lnTo>
                      <a:pt x="63" y="25"/>
                    </a:lnTo>
                    <a:lnTo>
                      <a:pt x="63" y="25"/>
                    </a:lnTo>
                    <a:lnTo>
                      <a:pt x="63" y="25"/>
                    </a:lnTo>
                    <a:lnTo>
                      <a:pt x="63" y="25"/>
                    </a:lnTo>
                    <a:lnTo>
                      <a:pt x="63" y="31"/>
                    </a:lnTo>
                    <a:lnTo>
                      <a:pt x="63" y="31"/>
                    </a:lnTo>
                    <a:lnTo>
                      <a:pt x="63" y="31"/>
                    </a:lnTo>
                    <a:lnTo>
                      <a:pt x="63" y="31"/>
                    </a:lnTo>
                    <a:lnTo>
                      <a:pt x="63" y="31"/>
                    </a:lnTo>
                    <a:lnTo>
                      <a:pt x="63" y="31"/>
                    </a:lnTo>
                    <a:lnTo>
                      <a:pt x="63" y="38"/>
                    </a:lnTo>
                    <a:lnTo>
                      <a:pt x="63" y="38"/>
                    </a:lnTo>
                    <a:lnTo>
                      <a:pt x="63" y="38"/>
                    </a:lnTo>
                    <a:lnTo>
                      <a:pt x="63" y="38"/>
                    </a:lnTo>
                    <a:lnTo>
                      <a:pt x="63" y="31"/>
                    </a:lnTo>
                    <a:lnTo>
                      <a:pt x="63" y="31"/>
                    </a:lnTo>
                    <a:lnTo>
                      <a:pt x="63" y="31"/>
                    </a:lnTo>
                    <a:lnTo>
                      <a:pt x="63" y="31"/>
                    </a:lnTo>
                    <a:lnTo>
                      <a:pt x="63" y="31"/>
                    </a:lnTo>
                    <a:lnTo>
                      <a:pt x="63" y="25"/>
                    </a:lnTo>
                    <a:lnTo>
                      <a:pt x="63" y="25"/>
                    </a:lnTo>
                    <a:lnTo>
                      <a:pt x="63" y="25"/>
                    </a:lnTo>
                    <a:lnTo>
                      <a:pt x="63" y="31"/>
                    </a:lnTo>
                    <a:lnTo>
                      <a:pt x="69" y="31"/>
                    </a:lnTo>
                    <a:lnTo>
                      <a:pt x="69" y="31"/>
                    </a:lnTo>
                    <a:lnTo>
                      <a:pt x="69" y="31"/>
                    </a:lnTo>
                    <a:lnTo>
                      <a:pt x="69" y="31"/>
                    </a:lnTo>
                    <a:lnTo>
                      <a:pt x="69" y="31"/>
                    </a:lnTo>
                    <a:lnTo>
                      <a:pt x="69" y="31"/>
                    </a:lnTo>
                    <a:lnTo>
                      <a:pt x="69" y="31"/>
                    </a:lnTo>
                    <a:lnTo>
                      <a:pt x="69" y="31"/>
                    </a:lnTo>
                    <a:lnTo>
                      <a:pt x="69" y="25"/>
                    </a:lnTo>
                    <a:lnTo>
                      <a:pt x="69" y="25"/>
                    </a:lnTo>
                    <a:lnTo>
                      <a:pt x="69" y="25"/>
                    </a:lnTo>
                    <a:lnTo>
                      <a:pt x="69" y="25"/>
                    </a:lnTo>
                    <a:lnTo>
                      <a:pt x="69" y="25"/>
                    </a:lnTo>
                    <a:lnTo>
                      <a:pt x="69" y="25"/>
                    </a:lnTo>
                    <a:lnTo>
                      <a:pt x="76" y="25"/>
                    </a:lnTo>
                    <a:lnTo>
                      <a:pt x="76" y="31"/>
                    </a:lnTo>
                    <a:lnTo>
                      <a:pt x="76" y="31"/>
                    </a:lnTo>
                    <a:lnTo>
                      <a:pt x="76" y="31"/>
                    </a:lnTo>
                    <a:lnTo>
                      <a:pt x="76" y="31"/>
                    </a:lnTo>
                    <a:lnTo>
                      <a:pt x="76" y="31"/>
                    </a:lnTo>
                    <a:lnTo>
                      <a:pt x="76" y="31"/>
                    </a:lnTo>
                    <a:lnTo>
                      <a:pt x="76" y="31"/>
                    </a:lnTo>
                    <a:lnTo>
                      <a:pt x="82" y="38"/>
                    </a:lnTo>
                    <a:lnTo>
                      <a:pt x="82" y="38"/>
                    </a:lnTo>
                    <a:lnTo>
                      <a:pt x="82" y="38"/>
                    </a:lnTo>
                    <a:lnTo>
                      <a:pt x="82" y="38"/>
                    </a:lnTo>
                    <a:lnTo>
                      <a:pt x="82" y="38"/>
                    </a:lnTo>
                    <a:lnTo>
                      <a:pt x="82" y="38"/>
                    </a:lnTo>
                    <a:lnTo>
                      <a:pt x="82" y="38"/>
                    </a:lnTo>
                    <a:lnTo>
                      <a:pt x="82" y="44"/>
                    </a:lnTo>
                    <a:lnTo>
                      <a:pt x="82" y="44"/>
                    </a:lnTo>
                    <a:lnTo>
                      <a:pt x="82" y="44"/>
                    </a:lnTo>
                    <a:lnTo>
                      <a:pt x="82" y="44"/>
                    </a:lnTo>
                    <a:lnTo>
                      <a:pt x="82" y="44"/>
                    </a:lnTo>
                    <a:lnTo>
                      <a:pt x="82" y="50"/>
                    </a:lnTo>
                    <a:lnTo>
                      <a:pt x="76" y="50"/>
                    </a:lnTo>
                    <a:lnTo>
                      <a:pt x="76" y="50"/>
                    </a:lnTo>
                    <a:lnTo>
                      <a:pt x="76" y="50"/>
                    </a:lnTo>
                    <a:lnTo>
                      <a:pt x="76" y="44"/>
                    </a:lnTo>
                    <a:lnTo>
                      <a:pt x="76" y="44"/>
                    </a:lnTo>
                    <a:lnTo>
                      <a:pt x="76" y="44"/>
                    </a:lnTo>
                    <a:lnTo>
                      <a:pt x="76" y="44"/>
                    </a:lnTo>
                    <a:lnTo>
                      <a:pt x="76" y="38"/>
                    </a:lnTo>
                    <a:lnTo>
                      <a:pt x="76" y="38"/>
                    </a:lnTo>
                    <a:lnTo>
                      <a:pt x="69" y="38"/>
                    </a:lnTo>
                    <a:lnTo>
                      <a:pt x="69" y="38"/>
                    </a:lnTo>
                    <a:lnTo>
                      <a:pt x="69" y="44"/>
                    </a:lnTo>
                    <a:lnTo>
                      <a:pt x="69" y="44"/>
                    </a:lnTo>
                    <a:lnTo>
                      <a:pt x="69" y="44"/>
                    </a:lnTo>
                    <a:lnTo>
                      <a:pt x="69" y="44"/>
                    </a:lnTo>
                    <a:lnTo>
                      <a:pt x="69" y="44"/>
                    </a:lnTo>
                    <a:lnTo>
                      <a:pt x="76" y="44"/>
                    </a:lnTo>
                    <a:lnTo>
                      <a:pt x="76" y="44"/>
                    </a:lnTo>
                    <a:lnTo>
                      <a:pt x="76" y="50"/>
                    </a:lnTo>
                    <a:lnTo>
                      <a:pt x="76" y="50"/>
                    </a:lnTo>
                    <a:lnTo>
                      <a:pt x="76" y="50"/>
                    </a:lnTo>
                    <a:lnTo>
                      <a:pt x="76" y="50"/>
                    </a:lnTo>
                    <a:lnTo>
                      <a:pt x="76" y="50"/>
                    </a:lnTo>
                    <a:lnTo>
                      <a:pt x="76" y="50"/>
                    </a:lnTo>
                    <a:lnTo>
                      <a:pt x="76" y="50"/>
                    </a:lnTo>
                    <a:lnTo>
                      <a:pt x="76" y="50"/>
                    </a:lnTo>
                    <a:lnTo>
                      <a:pt x="76" y="50"/>
                    </a:lnTo>
                    <a:lnTo>
                      <a:pt x="76" y="50"/>
                    </a:lnTo>
                    <a:lnTo>
                      <a:pt x="76" y="50"/>
                    </a:lnTo>
                    <a:lnTo>
                      <a:pt x="82" y="50"/>
                    </a:lnTo>
                    <a:lnTo>
                      <a:pt x="82" y="50"/>
                    </a:lnTo>
                    <a:lnTo>
                      <a:pt x="82" y="50"/>
                    </a:lnTo>
                    <a:lnTo>
                      <a:pt x="82" y="50"/>
                    </a:lnTo>
                    <a:lnTo>
                      <a:pt x="82" y="50"/>
                    </a:lnTo>
                    <a:lnTo>
                      <a:pt x="82" y="50"/>
                    </a:lnTo>
                    <a:lnTo>
                      <a:pt x="82" y="50"/>
                    </a:lnTo>
                    <a:lnTo>
                      <a:pt x="82" y="50"/>
                    </a:lnTo>
                    <a:lnTo>
                      <a:pt x="82" y="57"/>
                    </a:lnTo>
                    <a:lnTo>
                      <a:pt x="82" y="57"/>
                    </a:lnTo>
                    <a:lnTo>
                      <a:pt x="82" y="57"/>
                    </a:lnTo>
                    <a:lnTo>
                      <a:pt x="82" y="57"/>
                    </a:lnTo>
                    <a:lnTo>
                      <a:pt x="82" y="57"/>
                    </a:lnTo>
                    <a:lnTo>
                      <a:pt x="82" y="63"/>
                    </a:lnTo>
                    <a:lnTo>
                      <a:pt x="82" y="63"/>
                    </a:lnTo>
                    <a:lnTo>
                      <a:pt x="82" y="63"/>
                    </a:lnTo>
                    <a:lnTo>
                      <a:pt x="82" y="63"/>
                    </a:lnTo>
                    <a:lnTo>
                      <a:pt x="82" y="63"/>
                    </a:lnTo>
                    <a:lnTo>
                      <a:pt x="82" y="63"/>
                    </a:lnTo>
                    <a:lnTo>
                      <a:pt x="76" y="63"/>
                    </a:lnTo>
                    <a:lnTo>
                      <a:pt x="76" y="63"/>
                    </a:lnTo>
                    <a:lnTo>
                      <a:pt x="76" y="63"/>
                    </a:lnTo>
                    <a:lnTo>
                      <a:pt x="76" y="63"/>
                    </a:lnTo>
                    <a:lnTo>
                      <a:pt x="76" y="63"/>
                    </a:lnTo>
                    <a:lnTo>
                      <a:pt x="76" y="63"/>
                    </a:lnTo>
                    <a:lnTo>
                      <a:pt x="76" y="63"/>
                    </a:lnTo>
                    <a:lnTo>
                      <a:pt x="76" y="63"/>
                    </a:lnTo>
                    <a:lnTo>
                      <a:pt x="76" y="63"/>
                    </a:lnTo>
                    <a:lnTo>
                      <a:pt x="76" y="63"/>
                    </a:lnTo>
                    <a:lnTo>
                      <a:pt x="76" y="63"/>
                    </a:lnTo>
                    <a:lnTo>
                      <a:pt x="76" y="63"/>
                    </a:lnTo>
                    <a:lnTo>
                      <a:pt x="76" y="69"/>
                    </a:lnTo>
                    <a:lnTo>
                      <a:pt x="76" y="69"/>
                    </a:lnTo>
                    <a:lnTo>
                      <a:pt x="76" y="69"/>
                    </a:lnTo>
                    <a:lnTo>
                      <a:pt x="76" y="69"/>
                    </a:lnTo>
                    <a:lnTo>
                      <a:pt x="69" y="69"/>
                    </a:lnTo>
                    <a:lnTo>
                      <a:pt x="69" y="69"/>
                    </a:lnTo>
                    <a:lnTo>
                      <a:pt x="69" y="75"/>
                    </a:lnTo>
                    <a:lnTo>
                      <a:pt x="69" y="75"/>
                    </a:lnTo>
                    <a:lnTo>
                      <a:pt x="69" y="75"/>
                    </a:lnTo>
                    <a:lnTo>
                      <a:pt x="69" y="75"/>
                    </a:lnTo>
                    <a:lnTo>
                      <a:pt x="69" y="82"/>
                    </a:lnTo>
                    <a:lnTo>
                      <a:pt x="69" y="82"/>
                    </a:lnTo>
                    <a:lnTo>
                      <a:pt x="69" y="82"/>
                    </a:lnTo>
                    <a:lnTo>
                      <a:pt x="69" y="82"/>
                    </a:lnTo>
                    <a:lnTo>
                      <a:pt x="63" y="82"/>
                    </a:lnTo>
                    <a:lnTo>
                      <a:pt x="63" y="82"/>
                    </a:lnTo>
                    <a:lnTo>
                      <a:pt x="63" y="82"/>
                    </a:lnTo>
                    <a:lnTo>
                      <a:pt x="63" y="82"/>
                    </a:lnTo>
                    <a:lnTo>
                      <a:pt x="63" y="82"/>
                    </a:lnTo>
                    <a:lnTo>
                      <a:pt x="63" y="82"/>
                    </a:lnTo>
                    <a:lnTo>
                      <a:pt x="63" y="82"/>
                    </a:lnTo>
                    <a:lnTo>
                      <a:pt x="63" y="82"/>
                    </a:lnTo>
                    <a:lnTo>
                      <a:pt x="63" y="82"/>
                    </a:lnTo>
                    <a:lnTo>
                      <a:pt x="57" y="82"/>
                    </a:lnTo>
                    <a:lnTo>
                      <a:pt x="57" y="82"/>
                    </a:lnTo>
                    <a:lnTo>
                      <a:pt x="57" y="82"/>
                    </a:lnTo>
                    <a:lnTo>
                      <a:pt x="57" y="82"/>
                    </a:lnTo>
                    <a:lnTo>
                      <a:pt x="57" y="82"/>
                    </a:lnTo>
                    <a:lnTo>
                      <a:pt x="63" y="82"/>
                    </a:lnTo>
                    <a:lnTo>
                      <a:pt x="63" y="82"/>
                    </a:lnTo>
                    <a:lnTo>
                      <a:pt x="69" y="82"/>
                    </a:lnTo>
                    <a:lnTo>
                      <a:pt x="69" y="82"/>
                    </a:lnTo>
                    <a:lnTo>
                      <a:pt x="69" y="82"/>
                    </a:lnTo>
                    <a:lnTo>
                      <a:pt x="69" y="82"/>
                    </a:lnTo>
                    <a:lnTo>
                      <a:pt x="69" y="82"/>
                    </a:lnTo>
                    <a:lnTo>
                      <a:pt x="69" y="82"/>
                    </a:lnTo>
                    <a:lnTo>
                      <a:pt x="69" y="82"/>
                    </a:lnTo>
                    <a:lnTo>
                      <a:pt x="69" y="82"/>
                    </a:lnTo>
                    <a:lnTo>
                      <a:pt x="69" y="82"/>
                    </a:lnTo>
                    <a:lnTo>
                      <a:pt x="69" y="75"/>
                    </a:lnTo>
                    <a:lnTo>
                      <a:pt x="69" y="75"/>
                    </a:lnTo>
                    <a:lnTo>
                      <a:pt x="69" y="75"/>
                    </a:lnTo>
                    <a:lnTo>
                      <a:pt x="69" y="75"/>
                    </a:lnTo>
                    <a:lnTo>
                      <a:pt x="69" y="75"/>
                    </a:lnTo>
                    <a:lnTo>
                      <a:pt x="69" y="69"/>
                    </a:lnTo>
                    <a:lnTo>
                      <a:pt x="69" y="69"/>
                    </a:lnTo>
                    <a:lnTo>
                      <a:pt x="76" y="69"/>
                    </a:lnTo>
                    <a:lnTo>
                      <a:pt x="76" y="69"/>
                    </a:lnTo>
                    <a:lnTo>
                      <a:pt x="76" y="69"/>
                    </a:lnTo>
                    <a:lnTo>
                      <a:pt x="76" y="69"/>
                    </a:lnTo>
                    <a:lnTo>
                      <a:pt x="76" y="69"/>
                    </a:lnTo>
                    <a:lnTo>
                      <a:pt x="76" y="69"/>
                    </a:lnTo>
                    <a:lnTo>
                      <a:pt x="82" y="69"/>
                    </a:lnTo>
                    <a:lnTo>
                      <a:pt x="82" y="69"/>
                    </a:lnTo>
                    <a:lnTo>
                      <a:pt x="82" y="69"/>
                    </a:lnTo>
                    <a:lnTo>
                      <a:pt x="82" y="69"/>
                    </a:lnTo>
                    <a:lnTo>
                      <a:pt x="82" y="69"/>
                    </a:lnTo>
                    <a:lnTo>
                      <a:pt x="82" y="69"/>
                    </a:lnTo>
                    <a:lnTo>
                      <a:pt x="82" y="69"/>
                    </a:lnTo>
                    <a:lnTo>
                      <a:pt x="82" y="69"/>
                    </a:lnTo>
                    <a:lnTo>
                      <a:pt x="82" y="69"/>
                    </a:lnTo>
                    <a:lnTo>
                      <a:pt x="82" y="69"/>
                    </a:lnTo>
                    <a:lnTo>
                      <a:pt x="82" y="75"/>
                    </a:lnTo>
                    <a:lnTo>
                      <a:pt x="82" y="75"/>
                    </a:lnTo>
                    <a:lnTo>
                      <a:pt x="82" y="75"/>
                    </a:lnTo>
                    <a:lnTo>
                      <a:pt x="82" y="75"/>
                    </a:lnTo>
                    <a:lnTo>
                      <a:pt x="82" y="75"/>
                    </a:lnTo>
                    <a:lnTo>
                      <a:pt x="82" y="75"/>
                    </a:lnTo>
                    <a:lnTo>
                      <a:pt x="82" y="75"/>
                    </a:lnTo>
                    <a:lnTo>
                      <a:pt x="82" y="69"/>
                    </a:lnTo>
                    <a:lnTo>
                      <a:pt x="82" y="69"/>
                    </a:lnTo>
                    <a:lnTo>
                      <a:pt x="82" y="69"/>
                    </a:lnTo>
                    <a:lnTo>
                      <a:pt x="82" y="69"/>
                    </a:lnTo>
                    <a:lnTo>
                      <a:pt x="82" y="69"/>
                    </a:lnTo>
                    <a:lnTo>
                      <a:pt x="82" y="69"/>
                    </a:lnTo>
                    <a:lnTo>
                      <a:pt x="82" y="63"/>
                    </a:lnTo>
                    <a:lnTo>
                      <a:pt x="82" y="63"/>
                    </a:lnTo>
                    <a:lnTo>
                      <a:pt x="88" y="63"/>
                    </a:lnTo>
                    <a:lnTo>
                      <a:pt x="88" y="63"/>
                    </a:lnTo>
                    <a:lnTo>
                      <a:pt x="88" y="63"/>
                    </a:lnTo>
                    <a:lnTo>
                      <a:pt x="88" y="63"/>
                    </a:lnTo>
                    <a:lnTo>
                      <a:pt x="82" y="63"/>
                    </a:lnTo>
                    <a:lnTo>
                      <a:pt x="82" y="57"/>
                    </a:lnTo>
                    <a:lnTo>
                      <a:pt x="82" y="57"/>
                    </a:lnTo>
                    <a:lnTo>
                      <a:pt x="82" y="57"/>
                    </a:lnTo>
                    <a:lnTo>
                      <a:pt x="82" y="57"/>
                    </a:lnTo>
                    <a:lnTo>
                      <a:pt x="82" y="57"/>
                    </a:lnTo>
                    <a:lnTo>
                      <a:pt x="88" y="57"/>
                    </a:lnTo>
                    <a:lnTo>
                      <a:pt x="88" y="57"/>
                    </a:lnTo>
                    <a:lnTo>
                      <a:pt x="88" y="57"/>
                    </a:lnTo>
                    <a:lnTo>
                      <a:pt x="88" y="50"/>
                    </a:lnTo>
                    <a:lnTo>
                      <a:pt x="88" y="50"/>
                    </a:lnTo>
                    <a:lnTo>
                      <a:pt x="88" y="50"/>
                    </a:lnTo>
                    <a:lnTo>
                      <a:pt x="88" y="50"/>
                    </a:lnTo>
                    <a:lnTo>
                      <a:pt x="88" y="50"/>
                    </a:lnTo>
                    <a:lnTo>
                      <a:pt x="95" y="50"/>
                    </a:lnTo>
                    <a:lnTo>
                      <a:pt x="95" y="50"/>
                    </a:lnTo>
                    <a:lnTo>
                      <a:pt x="95" y="50"/>
                    </a:lnTo>
                    <a:lnTo>
                      <a:pt x="95" y="50"/>
                    </a:lnTo>
                    <a:lnTo>
                      <a:pt x="95" y="50"/>
                    </a:lnTo>
                    <a:lnTo>
                      <a:pt x="95" y="50"/>
                    </a:lnTo>
                    <a:lnTo>
                      <a:pt x="95" y="50"/>
                    </a:lnTo>
                    <a:lnTo>
                      <a:pt x="101" y="50"/>
                    </a:lnTo>
                    <a:lnTo>
                      <a:pt x="101" y="50"/>
                    </a:lnTo>
                    <a:lnTo>
                      <a:pt x="101" y="50"/>
                    </a:lnTo>
                    <a:lnTo>
                      <a:pt x="101" y="50"/>
                    </a:lnTo>
                    <a:lnTo>
                      <a:pt x="101" y="50"/>
                    </a:lnTo>
                    <a:lnTo>
                      <a:pt x="107" y="50"/>
                    </a:lnTo>
                    <a:lnTo>
                      <a:pt x="101" y="44"/>
                    </a:lnTo>
                    <a:lnTo>
                      <a:pt x="101" y="44"/>
                    </a:lnTo>
                    <a:lnTo>
                      <a:pt x="107" y="44"/>
                    </a:lnTo>
                    <a:lnTo>
                      <a:pt x="107" y="44"/>
                    </a:lnTo>
                    <a:lnTo>
                      <a:pt x="107" y="44"/>
                    </a:lnTo>
                    <a:lnTo>
                      <a:pt x="107" y="44"/>
                    </a:lnTo>
                    <a:lnTo>
                      <a:pt x="107" y="44"/>
                    </a:lnTo>
                    <a:lnTo>
                      <a:pt x="107" y="44"/>
                    </a:lnTo>
                    <a:lnTo>
                      <a:pt x="107" y="44"/>
                    </a:lnTo>
                    <a:lnTo>
                      <a:pt x="107" y="50"/>
                    </a:lnTo>
                    <a:lnTo>
                      <a:pt x="107" y="50"/>
                    </a:lnTo>
                    <a:lnTo>
                      <a:pt x="107" y="50"/>
                    </a:lnTo>
                    <a:lnTo>
                      <a:pt x="107" y="50"/>
                    </a:lnTo>
                    <a:lnTo>
                      <a:pt x="107" y="50"/>
                    </a:lnTo>
                    <a:lnTo>
                      <a:pt x="107" y="50"/>
                    </a:lnTo>
                    <a:lnTo>
                      <a:pt x="107" y="50"/>
                    </a:lnTo>
                    <a:lnTo>
                      <a:pt x="113" y="50"/>
                    </a:lnTo>
                    <a:lnTo>
                      <a:pt x="113" y="50"/>
                    </a:lnTo>
                    <a:lnTo>
                      <a:pt x="113" y="57"/>
                    </a:lnTo>
                    <a:lnTo>
                      <a:pt x="113" y="57"/>
                    </a:lnTo>
                    <a:lnTo>
                      <a:pt x="113" y="50"/>
                    </a:lnTo>
                    <a:lnTo>
                      <a:pt x="113" y="57"/>
                    </a:lnTo>
                    <a:lnTo>
                      <a:pt x="113" y="57"/>
                    </a:lnTo>
                    <a:lnTo>
                      <a:pt x="113" y="57"/>
                    </a:lnTo>
                    <a:lnTo>
                      <a:pt x="113" y="57"/>
                    </a:lnTo>
                    <a:lnTo>
                      <a:pt x="113" y="57"/>
                    </a:lnTo>
                    <a:lnTo>
                      <a:pt x="113" y="57"/>
                    </a:lnTo>
                    <a:lnTo>
                      <a:pt x="113" y="57"/>
                    </a:lnTo>
                    <a:lnTo>
                      <a:pt x="113" y="63"/>
                    </a:lnTo>
                    <a:lnTo>
                      <a:pt x="113" y="63"/>
                    </a:lnTo>
                    <a:lnTo>
                      <a:pt x="113" y="63"/>
                    </a:lnTo>
                    <a:lnTo>
                      <a:pt x="113" y="63"/>
                    </a:lnTo>
                    <a:lnTo>
                      <a:pt x="101" y="88"/>
                    </a:lnTo>
                    <a:lnTo>
                      <a:pt x="95" y="94"/>
                    </a:lnTo>
                    <a:lnTo>
                      <a:pt x="88" y="107"/>
                    </a:lnTo>
                    <a:lnTo>
                      <a:pt x="101" y="132"/>
                    </a:lnTo>
                    <a:lnTo>
                      <a:pt x="107" y="145"/>
                    </a:lnTo>
                    <a:lnTo>
                      <a:pt x="101" y="145"/>
                    </a:lnTo>
                    <a:lnTo>
                      <a:pt x="63" y="151"/>
                    </a:lnTo>
                    <a:lnTo>
                      <a:pt x="25" y="157"/>
                    </a:lnTo>
                    <a:lnTo>
                      <a:pt x="25" y="145"/>
                    </a:lnTo>
                    <a:lnTo>
                      <a:pt x="13" y="132"/>
                    </a:lnTo>
                    <a:lnTo>
                      <a:pt x="7" y="107"/>
                    </a:lnTo>
                    <a:lnTo>
                      <a:pt x="0" y="101"/>
                    </a:lnTo>
                    <a:lnTo>
                      <a:pt x="0" y="94"/>
                    </a:lnTo>
                    <a:lnTo>
                      <a:pt x="7" y="94"/>
                    </a:lnTo>
                    <a:lnTo>
                      <a:pt x="13" y="94"/>
                    </a:lnTo>
                    <a:lnTo>
                      <a:pt x="7" y="75"/>
                    </a:lnTo>
                    <a:lnTo>
                      <a:pt x="7" y="69"/>
                    </a:lnTo>
                    <a:lnTo>
                      <a:pt x="0" y="63"/>
                    </a:lnTo>
                    <a:lnTo>
                      <a:pt x="7" y="57"/>
                    </a:lnTo>
                    <a:lnTo>
                      <a:pt x="7" y="57"/>
                    </a:lnTo>
                    <a:lnTo>
                      <a:pt x="7" y="57"/>
                    </a:lnTo>
                    <a:lnTo>
                      <a:pt x="7" y="57"/>
                    </a:lnTo>
                    <a:lnTo>
                      <a:pt x="7" y="50"/>
                    </a:lnTo>
                    <a:lnTo>
                      <a:pt x="7" y="50"/>
                    </a:lnTo>
                    <a:lnTo>
                      <a:pt x="7" y="50"/>
                    </a:lnTo>
                    <a:lnTo>
                      <a:pt x="7" y="50"/>
                    </a:lnTo>
                    <a:lnTo>
                      <a:pt x="7" y="50"/>
                    </a:lnTo>
                    <a:lnTo>
                      <a:pt x="7" y="50"/>
                    </a:lnTo>
                    <a:lnTo>
                      <a:pt x="7" y="50"/>
                    </a:lnTo>
                    <a:lnTo>
                      <a:pt x="7" y="50"/>
                    </a:lnTo>
                    <a:lnTo>
                      <a:pt x="7" y="50"/>
                    </a:lnTo>
                    <a:lnTo>
                      <a:pt x="7" y="50"/>
                    </a:lnTo>
                    <a:lnTo>
                      <a:pt x="7" y="50"/>
                    </a:lnTo>
                    <a:lnTo>
                      <a:pt x="7" y="50"/>
                    </a:lnTo>
                    <a:lnTo>
                      <a:pt x="7" y="50"/>
                    </a:lnTo>
                    <a:lnTo>
                      <a:pt x="13" y="50"/>
                    </a:lnTo>
                    <a:lnTo>
                      <a:pt x="13" y="50"/>
                    </a:lnTo>
                    <a:lnTo>
                      <a:pt x="13" y="50"/>
                    </a:lnTo>
                    <a:lnTo>
                      <a:pt x="13" y="50"/>
                    </a:lnTo>
                    <a:lnTo>
                      <a:pt x="13" y="50"/>
                    </a:lnTo>
                    <a:lnTo>
                      <a:pt x="13" y="50"/>
                    </a:lnTo>
                    <a:lnTo>
                      <a:pt x="13" y="50"/>
                    </a:lnTo>
                    <a:lnTo>
                      <a:pt x="13" y="44"/>
                    </a:lnTo>
                    <a:lnTo>
                      <a:pt x="13" y="44"/>
                    </a:lnTo>
                    <a:lnTo>
                      <a:pt x="13" y="44"/>
                    </a:lnTo>
                    <a:lnTo>
                      <a:pt x="13" y="44"/>
                    </a:lnTo>
                    <a:lnTo>
                      <a:pt x="13" y="44"/>
                    </a:lnTo>
                    <a:lnTo>
                      <a:pt x="13" y="44"/>
                    </a:lnTo>
                    <a:lnTo>
                      <a:pt x="13" y="44"/>
                    </a:lnTo>
                    <a:lnTo>
                      <a:pt x="13" y="44"/>
                    </a:lnTo>
                    <a:lnTo>
                      <a:pt x="13" y="44"/>
                    </a:lnTo>
                    <a:lnTo>
                      <a:pt x="13" y="44"/>
                    </a:lnTo>
                    <a:lnTo>
                      <a:pt x="13" y="44"/>
                    </a:lnTo>
                    <a:lnTo>
                      <a:pt x="13" y="44"/>
                    </a:lnTo>
                    <a:lnTo>
                      <a:pt x="13" y="44"/>
                    </a:lnTo>
                    <a:lnTo>
                      <a:pt x="13" y="44"/>
                    </a:lnTo>
                    <a:lnTo>
                      <a:pt x="13" y="44"/>
                    </a:lnTo>
                    <a:lnTo>
                      <a:pt x="13" y="44"/>
                    </a:lnTo>
                    <a:lnTo>
                      <a:pt x="13" y="38"/>
                    </a:lnTo>
                    <a:lnTo>
                      <a:pt x="13" y="38"/>
                    </a:lnTo>
                    <a:lnTo>
                      <a:pt x="13" y="38"/>
                    </a:lnTo>
                    <a:lnTo>
                      <a:pt x="13" y="38"/>
                    </a:lnTo>
                    <a:lnTo>
                      <a:pt x="19" y="38"/>
                    </a:lnTo>
                    <a:lnTo>
                      <a:pt x="19" y="38"/>
                    </a:lnTo>
                    <a:lnTo>
                      <a:pt x="19" y="38"/>
                    </a:lnTo>
                    <a:lnTo>
                      <a:pt x="19" y="38"/>
                    </a:lnTo>
                    <a:lnTo>
                      <a:pt x="19" y="38"/>
                    </a:lnTo>
                    <a:lnTo>
                      <a:pt x="19" y="38"/>
                    </a:lnTo>
                    <a:lnTo>
                      <a:pt x="19" y="38"/>
                    </a:lnTo>
                    <a:lnTo>
                      <a:pt x="19" y="38"/>
                    </a:lnTo>
                    <a:lnTo>
                      <a:pt x="19" y="38"/>
                    </a:lnTo>
                    <a:lnTo>
                      <a:pt x="19" y="38"/>
                    </a:lnTo>
                    <a:lnTo>
                      <a:pt x="19" y="38"/>
                    </a:lnTo>
                    <a:lnTo>
                      <a:pt x="19" y="38"/>
                    </a:lnTo>
                    <a:lnTo>
                      <a:pt x="19" y="38"/>
                    </a:lnTo>
                    <a:lnTo>
                      <a:pt x="19" y="38"/>
                    </a:lnTo>
                    <a:lnTo>
                      <a:pt x="19" y="38"/>
                    </a:lnTo>
                    <a:lnTo>
                      <a:pt x="19" y="38"/>
                    </a:lnTo>
                    <a:lnTo>
                      <a:pt x="19" y="38"/>
                    </a:lnTo>
                    <a:lnTo>
                      <a:pt x="19" y="38"/>
                    </a:lnTo>
                    <a:lnTo>
                      <a:pt x="19" y="38"/>
                    </a:lnTo>
                    <a:lnTo>
                      <a:pt x="19" y="38"/>
                    </a:lnTo>
                    <a:lnTo>
                      <a:pt x="19" y="38"/>
                    </a:lnTo>
                    <a:lnTo>
                      <a:pt x="19" y="38"/>
                    </a:lnTo>
                    <a:lnTo>
                      <a:pt x="19" y="38"/>
                    </a:lnTo>
                    <a:lnTo>
                      <a:pt x="19" y="38"/>
                    </a:lnTo>
                    <a:lnTo>
                      <a:pt x="25" y="38"/>
                    </a:lnTo>
                    <a:lnTo>
                      <a:pt x="25" y="38"/>
                    </a:lnTo>
                    <a:lnTo>
                      <a:pt x="25" y="38"/>
                    </a:lnTo>
                    <a:lnTo>
                      <a:pt x="19" y="38"/>
                    </a:lnTo>
                    <a:lnTo>
                      <a:pt x="19" y="38"/>
                    </a:lnTo>
                    <a:lnTo>
                      <a:pt x="19" y="38"/>
                    </a:lnTo>
                    <a:lnTo>
                      <a:pt x="25" y="38"/>
                    </a:lnTo>
                    <a:lnTo>
                      <a:pt x="25" y="38"/>
                    </a:lnTo>
                    <a:lnTo>
                      <a:pt x="25" y="38"/>
                    </a:lnTo>
                    <a:lnTo>
                      <a:pt x="25" y="31"/>
                    </a:lnTo>
                    <a:lnTo>
                      <a:pt x="25" y="31"/>
                    </a:lnTo>
                    <a:lnTo>
                      <a:pt x="25" y="31"/>
                    </a:lnTo>
                    <a:lnTo>
                      <a:pt x="25" y="31"/>
                    </a:lnTo>
                    <a:lnTo>
                      <a:pt x="25" y="31"/>
                    </a:lnTo>
                    <a:lnTo>
                      <a:pt x="25" y="31"/>
                    </a:lnTo>
                    <a:lnTo>
                      <a:pt x="25" y="31"/>
                    </a:lnTo>
                    <a:lnTo>
                      <a:pt x="25" y="31"/>
                    </a:lnTo>
                    <a:lnTo>
                      <a:pt x="25" y="31"/>
                    </a:lnTo>
                    <a:lnTo>
                      <a:pt x="25" y="38"/>
                    </a:lnTo>
                    <a:lnTo>
                      <a:pt x="25" y="38"/>
                    </a:lnTo>
                    <a:lnTo>
                      <a:pt x="25" y="38"/>
                    </a:lnTo>
                    <a:lnTo>
                      <a:pt x="25" y="38"/>
                    </a:lnTo>
                    <a:lnTo>
                      <a:pt x="25" y="38"/>
                    </a:lnTo>
                    <a:lnTo>
                      <a:pt x="25" y="31"/>
                    </a:lnTo>
                    <a:lnTo>
                      <a:pt x="32" y="31"/>
                    </a:lnTo>
                    <a:lnTo>
                      <a:pt x="32" y="31"/>
                    </a:lnTo>
                    <a:lnTo>
                      <a:pt x="32" y="31"/>
                    </a:lnTo>
                    <a:lnTo>
                      <a:pt x="32" y="31"/>
                    </a:lnTo>
                    <a:lnTo>
                      <a:pt x="32" y="38"/>
                    </a:lnTo>
                    <a:lnTo>
                      <a:pt x="32" y="38"/>
                    </a:lnTo>
                    <a:lnTo>
                      <a:pt x="32" y="38"/>
                    </a:lnTo>
                    <a:lnTo>
                      <a:pt x="32" y="38"/>
                    </a:lnTo>
                    <a:lnTo>
                      <a:pt x="32" y="38"/>
                    </a:lnTo>
                    <a:lnTo>
                      <a:pt x="32" y="38"/>
                    </a:lnTo>
                    <a:lnTo>
                      <a:pt x="32" y="38"/>
                    </a:lnTo>
                    <a:lnTo>
                      <a:pt x="32" y="38"/>
                    </a:lnTo>
                    <a:lnTo>
                      <a:pt x="32" y="38"/>
                    </a:lnTo>
                    <a:lnTo>
                      <a:pt x="32" y="38"/>
                    </a:lnTo>
                    <a:lnTo>
                      <a:pt x="32" y="38"/>
                    </a:lnTo>
                    <a:lnTo>
                      <a:pt x="32" y="38"/>
                    </a:lnTo>
                    <a:lnTo>
                      <a:pt x="32" y="38"/>
                    </a:lnTo>
                    <a:lnTo>
                      <a:pt x="32" y="38"/>
                    </a:lnTo>
                    <a:lnTo>
                      <a:pt x="32" y="38"/>
                    </a:lnTo>
                    <a:lnTo>
                      <a:pt x="32" y="38"/>
                    </a:lnTo>
                    <a:lnTo>
                      <a:pt x="32" y="38"/>
                    </a:lnTo>
                    <a:lnTo>
                      <a:pt x="32" y="38"/>
                    </a:lnTo>
                    <a:lnTo>
                      <a:pt x="32" y="38"/>
                    </a:lnTo>
                    <a:lnTo>
                      <a:pt x="32" y="38"/>
                    </a:lnTo>
                    <a:lnTo>
                      <a:pt x="32" y="38"/>
                    </a:lnTo>
                    <a:lnTo>
                      <a:pt x="32" y="38"/>
                    </a:lnTo>
                    <a:lnTo>
                      <a:pt x="32" y="38"/>
                    </a:lnTo>
                    <a:lnTo>
                      <a:pt x="38" y="38"/>
                    </a:lnTo>
                    <a:lnTo>
                      <a:pt x="38" y="38"/>
                    </a:lnTo>
                    <a:lnTo>
                      <a:pt x="38" y="38"/>
                    </a:lnTo>
                    <a:lnTo>
                      <a:pt x="38" y="38"/>
                    </a:lnTo>
                    <a:lnTo>
                      <a:pt x="38" y="31"/>
                    </a:lnTo>
                    <a:lnTo>
                      <a:pt x="32" y="31"/>
                    </a:lnTo>
                    <a:lnTo>
                      <a:pt x="32" y="31"/>
                    </a:lnTo>
                    <a:lnTo>
                      <a:pt x="32" y="31"/>
                    </a:lnTo>
                    <a:lnTo>
                      <a:pt x="32" y="31"/>
                    </a:lnTo>
                    <a:lnTo>
                      <a:pt x="32" y="31"/>
                    </a:lnTo>
                    <a:lnTo>
                      <a:pt x="32" y="31"/>
                    </a:lnTo>
                    <a:lnTo>
                      <a:pt x="32" y="31"/>
                    </a:lnTo>
                    <a:lnTo>
                      <a:pt x="32" y="31"/>
                    </a:lnTo>
                    <a:lnTo>
                      <a:pt x="32" y="31"/>
                    </a:lnTo>
                    <a:lnTo>
                      <a:pt x="38" y="31"/>
                    </a:lnTo>
                    <a:lnTo>
                      <a:pt x="38" y="31"/>
                    </a:lnTo>
                    <a:lnTo>
                      <a:pt x="38" y="31"/>
                    </a:lnTo>
                    <a:lnTo>
                      <a:pt x="32" y="31"/>
                    </a:lnTo>
                    <a:lnTo>
                      <a:pt x="32" y="31"/>
                    </a:lnTo>
                    <a:lnTo>
                      <a:pt x="32" y="31"/>
                    </a:lnTo>
                    <a:lnTo>
                      <a:pt x="32" y="31"/>
                    </a:lnTo>
                    <a:lnTo>
                      <a:pt x="32" y="31"/>
                    </a:lnTo>
                    <a:lnTo>
                      <a:pt x="32" y="31"/>
                    </a:lnTo>
                    <a:lnTo>
                      <a:pt x="32" y="31"/>
                    </a:lnTo>
                    <a:lnTo>
                      <a:pt x="32" y="31"/>
                    </a:lnTo>
                    <a:lnTo>
                      <a:pt x="32" y="31"/>
                    </a:lnTo>
                    <a:lnTo>
                      <a:pt x="32" y="25"/>
                    </a:lnTo>
                    <a:lnTo>
                      <a:pt x="38" y="31"/>
                    </a:lnTo>
                    <a:lnTo>
                      <a:pt x="38" y="31"/>
                    </a:lnTo>
                    <a:lnTo>
                      <a:pt x="38" y="31"/>
                    </a:lnTo>
                    <a:lnTo>
                      <a:pt x="38" y="31"/>
                    </a:lnTo>
                    <a:lnTo>
                      <a:pt x="38" y="31"/>
                    </a:lnTo>
                    <a:lnTo>
                      <a:pt x="38" y="31"/>
                    </a:lnTo>
                    <a:lnTo>
                      <a:pt x="38" y="31"/>
                    </a:lnTo>
                    <a:lnTo>
                      <a:pt x="38" y="31"/>
                    </a:lnTo>
                    <a:lnTo>
                      <a:pt x="38" y="31"/>
                    </a:lnTo>
                    <a:lnTo>
                      <a:pt x="38" y="31"/>
                    </a:lnTo>
                    <a:lnTo>
                      <a:pt x="38" y="31"/>
                    </a:lnTo>
                    <a:lnTo>
                      <a:pt x="38" y="25"/>
                    </a:lnTo>
                    <a:lnTo>
                      <a:pt x="38" y="25"/>
                    </a:lnTo>
                    <a:lnTo>
                      <a:pt x="38" y="25"/>
                    </a:lnTo>
                    <a:lnTo>
                      <a:pt x="38" y="25"/>
                    </a:lnTo>
                    <a:lnTo>
                      <a:pt x="38" y="25"/>
                    </a:lnTo>
                    <a:lnTo>
                      <a:pt x="38" y="25"/>
                    </a:lnTo>
                    <a:lnTo>
                      <a:pt x="38" y="25"/>
                    </a:lnTo>
                    <a:lnTo>
                      <a:pt x="38" y="25"/>
                    </a:lnTo>
                    <a:lnTo>
                      <a:pt x="38" y="25"/>
                    </a:lnTo>
                    <a:lnTo>
                      <a:pt x="38" y="25"/>
                    </a:lnTo>
                    <a:lnTo>
                      <a:pt x="38" y="25"/>
                    </a:lnTo>
                    <a:lnTo>
                      <a:pt x="38" y="25"/>
                    </a:lnTo>
                    <a:lnTo>
                      <a:pt x="38" y="25"/>
                    </a:lnTo>
                    <a:lnTo>
                      <a:pt x="38" y="25"/>
                    </a:lnTo>
                    <a:lnTo>
                      <a:pt x="38" y="25"/>
                    </a:lnTo>
                    <a:lnTo>
                      <a:pt x="38" y="25"/>
                    </a:lnTo>
                    <a:lnTo>
                      <a:pt x="38" y="25"/>
                    </a:lnTo>
                    <a:lnTo>
                      <a:pt x="38" y="19"/>
                    </a:lnTo>
                    <a:lnTo>
                      <a:pt x="38" y="19"/>
                    </a:lnTo>
                    <a:lnTo>
                      <a:pt x="38" y="19"/>
                    </a:lnTo>
                    <a:lnTo>
                      <a:pt x="38" y="19"/>
                    </a:lnTo>
                    <a:lnTo>
                      <a:pt x="38" y="19"/>
                    </a:lnTo>
                    <a:lnTo>
                      <a:pt x="38" y="25"/>
                    </a:lnTo>
                    <a:lnTo>
                      <a:pt x="38" y="25"/>
                    </a:lnTo>
                    <a:lnTo>
                      <a:pt x="38" y="25"/>
                    </a:lnTo>
                    <a:lnTo>
                      <a:pt x="38" y="25"/>
                    </a:lnTo>
                    <a:lnTo>
                      <a:pt x="38" y="25"/>
                    </a:lnTo>
                    <a:lnTo>
                      <a:pt x="38" y="25"/>
                    </a:lnTo>
                    <a:lnTo>
                      <a:pt x="38" y="25"/>
                    </a:lnTo>
                    <a:lnTo>
                      <a:pt x="38" y="25"/>
                    </a:lnTo>
                    <a:lnTo>
                      <a:pt x="38" y="25"/>
                    </a:lnTo>
                    <a:lnTo>
                      <a:pt x="38" y="25"/>
                    </a:lnTo>
                    <a:lnTo>
                      <a:pt x="38" y="25"/>
                    </a:lnTo>
                    <a:lnTo>
                      <a:pt x="38" y="25"/>
                    </a:lnTo>
                    <a:lnTo>
                      <a:pt x="38" y="25"/>
                    </a:lnTo>
                    <a:lnTo>
                      <a:pt x="44" y="25"/>
                    </a:lnTo>
                    <a:lnTo>
                      <a:pt x="44" y="25"/>
                    </a:lnTo>
                    <a:lnTo>
                      <a:pt x="44" y="25"/>
                    </a:lnTo>
                    <a:lnTo>
                      <a:pt x="44" y="19"/>
                    </a:lnTo>
                    <a:lnTo>
                      <a:pt x="44" y="19"/>
                    </a:lnTo>
                    <a:lnTo>
                      <a:pt x="44" y="19"/>
                    </a:lnTo>
                    <a:lnTo>
                      <a:pt x="44" y="19"/>
                    </a:lnTo>
                    <a:lnTo>
                      <a:pt x="38" y="19"/>
                    </a:lnTo>
                    <a:lnTo>
                      <a:pt x="38" y="19"/>
                    </a:lnTo>
                    <a:lnTo>
                      <a:pt x="38" y="19"/>
                    </a:lnTo>
                    <a:lnTo>
                      <a:pt x="38" y="19"/>
                    </a:lnTo>
                    <a:lnTo>
                      <a:pt x="38" y="19"/>
                    </a:lnTo>
                    <a:lnTo>
                      <a:pt x="38" y="19"/>
                    </a:lnTo>
                    <a:lnTo>
                      <a:pt x="38" y="19"/>
                    </a:lnTo>
                    <a:lnTo>
                      <a:pt x="38" y="19"/>
                    </a:lnTo>
                    <a:lnTo>
                      <a:pt x="38" y="19"/>
                    </a:lnTo>
                    <a:lnTo>
                      <a:pt x="44" y="19"/>
                    </a:lnTo>
                    <a:lnTo>
                      <a:pt x="44" y="19"/>
                    </a:lnTo>
                    <a:lnTo>
                      <a:pt x="44" y="13"/>
                    </a:lnTo>
                    <a:lnTo>
                      <a:pt x="44" y="13"/>
                    </a:lnTo>
                    <a:lnTo>
                      <a:pt x="44" y="13"/>
                    </a:lnTo>
                    <a:lnTo>
                      <a:pt x="44" y="13"/>
                    </a:lnTo>
                    <a:lnTo>
                      <a:pt x="44" y="13"/>
                    </a:lnTo>
                    <a:lnTo>
                      <a:pt x="44" y="13"/>
                    </a:lnTo>
                    <a:lnTo>
                      <a:pt x="44" y="13"/>
                    </a:lnTo>
                    <a:lnTo>
                      <a:pt x="44" y="13"/>
                    </a:lnTo>
                    <a:lnTo>
                      <a:pt x="44" y="13"/>
                    </a:lnTo>
                    <a:lnTo>
                      <a:pt x="44" y="13"/>
                    </a:lnTo>
                    <a:lnTo>
                      <a:pt x="44" y="13"/>
                    </a:lnTo>
                    <a:lnTo>
                      <a:pt x="44" y="13"/>
                    </a:lnTo>
                    <a:lnTo>
                      <a:pt x="44" y="13"/>
                    </a:lnTo>
                    <a:lnTo>
                      <a:pt x="44" y="13"/>
                    </a:lnTo>
                    <a:lnTo>
                      <a:pt x="44" y="13"/>
                    </a:lnTo>
                    <a:lnTo>
                      <a:pt x="44" y="13"/>
                    </a:lnTo>
                    <a:lnTo>
                      <a:pt x="44" y="13"/>
                    </a:lnTo>
                    <a:lnTo>
                      <a:pt x="51" y="13"/>
                    </a:lnTo>
                    <a:close/>
                  </a:path>
                </a:pathLst>
              </a:custGeom>
              <a:solidFill>
                <a:srgbClr val="E7E1CD"/>
              </a:solidFill>
              <a:ln w="0">
                <a:solidFill>
                  <a:srgbClr val="000000"/>
                </a:solidFill>
                <a:prstDash val="solid"/>
                <a:round/>
                <a:headEnd/>
                <a:tailEnd/>
              </a:ln>
            </p:spPr>
            <p:txBody>
              <a:bodyPr/>
              <a:lstStyle/>
              <a:p>
                <a:endParaRPr lang="en-US" dirty="0"/>
              </a:p>
            </p:txBody>
          </p:sp>
          <p:sp>
            <p:nvSpPr>
              <p:cNvPr id="82470" name="Freeform 14886"/>
              <p:cNvSpPr>
                <a:spLocks/>
              </p:cNvSpPr>
              <p:nvPr/>
            </p:nvSpPr>
            <p:spPr bwMode="auto">
              <a:xfrm>
                <a:off x="1264" y="758"/>
                <a:ext cx="6" cy="6"/>
              </a:xfrm>
              <a:custGeom>
                <a:avLst/>
                <a:gdLst/>
                <a:ahLst/>
                <a:cxnLst>
                  <a:cxn ang="0">
                    <a:pos x="6" y="6"/>
                  </a:cxn>
                  <a:cxn ang="0">
                    <a:pos x="6" y="6"/>
                  </a:cxn>
                  <a:cxn ang="0">
                    <a:pos x="6" y="6"/>
                  </a:cxn>
                  <a:cxn ang="0">
                    <a:pos x="6" y="6"/>
                  </a:cxn>
                  <a:cxn ang="0">
                    <a:pos x="6" y="6"/>
                  </a:cxn>
                  <a:cxn ang="0">
                    <a:pos x="6" y="6"/>
                  </a:cxn>
                  <a:cxn ang="0">
                    <a:pos x="0" y="0"/>
                  </a:cxn>
                  <a:cxn ang="0">
                    <a:pos x="6" y="0"/>
                  </a:cxn>
                  <a:cxn ang="0">
                    <a:pos x="6" y="0"/>
                  </a:cxn>
                  <a:cxn ang="0">
                    <a:pos x="6" y="0"/>
                  </a:cxn>
                  <a:cxn ang="0">
                    <a:pos x="6" y="6"/>
                  </a:cxn>
                  <a:cxn ang="0">
                    <a:pos x="6" y="6"/>
                  </a:cxn>
                  <a:cxn ang="0">
                    <a:pos x="6" y="6"/>
                  </a:cxn>
                  <a:cxn ang="0">
                    <a:pos x="6" y="6"/>
                  </a:cxn>
                  <a:cxn ang="0">
                    <a:pos x="6" y="6"/>
                  </a:cxn>
                  <a:cxn ang="0">
                    <a:pos x="6" y="6"/>
                  </a:cxn>
                </a:cxnLst>
                <a:rect l="0" t="0" r="r" b="b"/>
                <a:pathLst>
                  <a:path w="6" h="6">
                    <a:moveTo>
                      <a:pt x="6" y="6"/>
                    </a:moveTo>
                    <a:lnTo>
                      <a:pt x="6" y="6"/>
                    </a:lnTo>
                    <a:lnTo>
                      <a:pt x="6" y="6"/>
                    </a:lnTo>
                    <a:lnTo>
                      <a:pt x="6" y="6"/>
                    </a:lnTo>
                    <a:lnTo>
                      <a:pt x="6" y="6"/>
                    </a:lnTo>
                    <a:lnTo>
                      <a:pt x="6" y="6"/>
                    </a:lnTo>
                    <a:lnTo>
                      <a:pt x="0" y="0"/>
                    </a:lnTo>
                    <a:lnTo>
                      <a:pt x="6" y="0"/>
                    </a:lnTo>
                    <a:lnTo>
                      <a:pt x="6" y="0"/>
                    </a:lnTo>
                    <a:lnTo>
                      <a:pt x="6" y="0"/>
                    </a:lnTo>
                    <a:lnTo>
                      <a:pt x="6" y="6"/>
                    </a:lnTo>
                    <a:lnTo>
                      <a:pt x="6" y="6"/>
                    </a:lnTo>
                    <a:lnTo>
                      <a:pt x="6" y="6"/>
                    </a:lnTo>
                    <a:lnTo>
                      <a:pt x="6" y="6"/>
                    </a:lnTo>
                    <a:lnTo>
                      <a:pt x="6" y="6"/>
                    </a:lnTo>
                    <a:lnTo>
                      <a:pt x="6" y="6"/>
                    </a:lnTo>
                    <a:close/>
                  </a:path>
                </a:pathLst>
              </a:custGeom>
              <a:solidFill>
                <a:srgbClr val="E7E1CD"/>
              </a:solidFill>
              <a:ln w="0">
                <a:solidFill>
                  <a:srgbClr val="000000"/>
                </a:solidFill>
                <a:prstDash val="solid"/>
                <a:round/>
                <a:headEnd/>
                <a:tailEnd/>
              </a:ln>
            </p:spPr>
            <p:txBody>
              <a:bodyPr/>
              <a:lstStyle/>
              <a:p>
                <a:endParaRPr lang="en-US" dirty="0"/>
              </a:p>
            </p:txBody>
          </p:sp>
          <p:sp>
            <p:nvSpPr>
              <p:cNvPr id="82471" name="Freeform 14887"/>
              <p:cNvSpPr>
                <a:spLocks/>
              </p:cNvSpPr>
              <p:nvPr/>
            </p:nvSpPr>
            <p:spPr bwMode="auto">
              <a:xfrm>
                <a:off x="1302" y="771"/>
                <a:ext cx="1" cy="1"/>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lnTo>
                      <a:pt x="0"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472" name="Freeform 14888"/>
              <p:cNvSpPr>
                <a:spLocks/>
              </p:cNvSpPr>
              <p:nvPr/>
            </p:nvSpPr>
            <p:spPr bwMode="auto">
              <a:xfrm>
                <a:off x="1333" y="771"/>
                <a:ext cx="7" cy="12"/>
              </a:xfrm>
              <a:custGeom>
                <a:avLst/>
                <a:gdLst/>
                <a:ahLst/>
                <a:cxnLst>
                  <a:cxn ang="0">
                    <a:pos x="7" y="0"/>
                  </a:cxn>
                  <a:cxn ang="0">
                    <a:pos x="7" y="0"/>
                  </a:cxn>
                  <a:cxn ang="0">
                    <a:pos x="7" y="6"/>
                  </a:cxn>
                  <a:cxn ang="0">
                    <a:pos x="7" y="6"/>
                  </a:cxn>
                  <a:cxn ang="0">
                    <a:pos x="7" y="6"/>
                  </a:cxn>
                  <a:cxn ang="0">
                    <a:pos x="7" y="6"/>
                  </a:cxn>
                  <a:cxn ang="0">
                    <a:pos x="7" y="6"/>
                  </a:cxn>
                  <a:cxn ang="0">
                    <a:pos x="7" y="6"/>
                  </a:cxn>
                  <a:cxn ang="0">
                    <a:pos x="7" y="12"/>
                  </a:cxn>
                  <a:cxn ang="0">
                    <a:pos x="7" y="12"/>
                  </a:cxn>
                  <a:cxn ang="0">
                    <a:pos x="0" y="12"/>
                  </a:cxn>
                  <a:cxn ang="0">
                    <a:pos x="7" y="0"/>
                  </a:cxn>
                </a:cxnLst>
                <a:rect l="0" t="0" r="r" b="b"/>
                <a:pathLst>
                  <a:path w="7" h="12">
                    <a:moveTo>
                      <a:pt x="7" y="0"/>
                    </a:moveTo>
                    <a:lnTo>
                      <a:pt x="7" y="0"/>
                    </a:lnTo>
                    <a:lnTo>
                      <a:pt x="7" y="6"/>
                    </a:lnTo>
                    <a:lnTo>
                      <a:pt x="7" y="6"/>
                    </a:lnTo>
                    <a:lnTo>
                      <a:pt x="7" y="6"/>
                    </a:lnTo>
                    <a:lnTo>
                      <a:pt x="7" y="6"/>
                    </a:lnTo>
                    <a:lnTo>
                      <a:pt x="7" y="6"/>
                    </a:lnTo>
                    <a:lnTo>
                      <a:pt x="7" y="6"/>
                    </a:lnTo>
                    <a:lnTo>
                      <a:pt x="7" y="12"/>
                    </a:lnTo>
                    <a:lnTo>
                      <a:pt x="7" y="12"/>
                    </a:lnTo>
                    <a:lnTo>
                      <a:pt x="0" y="12"/>
                    </a:lnTo>
                    <a:lnTo>
                      <a:pt x="7"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473" name="Freeform 14889"/>
              <p:cNvSpPr>
                <a:spLocks/>
              </p:cNvSpPr>
              <p:nvPr/>
            </p:nvSpPr>
            <p:spPr bwMode="auto">
              <a:xfrm>
                <a:off x="1528" y="777"/>
                <a:ext cx="7" cy="6"/>
              </a:xfrm>
              <a:custGeom>
                <a:avLst/>
                <a:gdLst/>
                <a:ahLst/>
                <a:cxnLst>
                  <a:cxn ang="0">
                    <a:pos x="0" y="6"/>
                  </a:cxn>
                  <a:cxn ang="0">
                    <a:pos x="0" y="6"/>
                  </a:cxn>
                  <a:cxn ang="0">
                    <a:pos x="0" y="6"/>
                  </a:cxn>
                  <a:cxn ang="0">
                    <a:pos x="0" y="6"/>
                  </a:cxn>
                  <a:cxn ang="0">
                    <a:pos x="0" y="6"/>
                  </a:cxn>
                  <a:cxn ang="0">
                    <a:pos x="0" y="6"/>
                  </a:cxn>
                  <a:cxn ang="0">
                    <a:pos x="0" y="6"/>
                  </a:cxn>
                  <a:cxn ang="0">
                    <a:pos x="0" y="6"/>
                  </a:cxn>
                  <a:cxn ang="0">
                    <a:pos x="0" y="6"/>
                  </a:cxn>
                  <a:cxn ang="0">
                    <a:pos x="0" y="6"/>
                  </a:cxn>
                  <a:cxn ang="0">
                    <a:pos x="0" y="6"/>
                  </a:cxn>
                  <a:cxn ang="0">
                    <a:pos x="0" y="6"/>
                  </a:cxn>
                  <a:cxn ang="0">
                    <a:pos x="0" y="6"/>
                  </a:cxn>
                  <a:cxn ang="0">
                    <a:pos x="0" y="6"/>
                  </a:cxn>
                  <a:cxn ang="0">
                    <a:pos x="0" y="6"/>
                  </a:cxn>
                  <a:cxn ang="0">
                    <a:pos x="0" y="6"/>
                  </a:cxn>
                  <a:cxn ang="0">
                    <a:pos x="0" y="6"/>
                  </a:cxn>
                  <a:cxn ang="0">
                    <a:pos x="0" y="6"/>
                  </a:cxn>
                  <a:cxn ang="0">
                    <a:pos x="0" y="0"/>
                  </a:cxn>
                  <a:cxn ang="0">
                    <a:pos x="0" y="0"/>
                  </a:cxn>
                  <a:cxn ang="0">
                    <a:pos x="7" y="0"/>
                  </a:cxn>
                  <a:cxn ang="0">
                    <a:pos x="7" y="0"/>
                  </a:cxn>
                  <a:cxn ang="0">
                    <a:pos x="7" y="0"/>
                  </a:cxn>
                  <a:cxn ang="0">
                    <a:pos x="7" y="0"/>
                  </a:cxn>
                  <a:cxn ang="0">
                    <a:pos x="7" y="0"/>
                  </a:cxn>
                  <a:cxn ang="0">
                    <a:pos x="7" y="0"/>
                  </a:cxn>
                  <a:cxn ang="0">
                    <a:pos x="7" y="6"/>
                  </a:cxn>
                  <a:cxn ang="0">
                    <a:pos x="7" y="6"/>
                  </a:cxn>
                  <a:cxn ang="0">
                    <a:pos x="7" y="6"/>
                  </a:cxn>
                  <a:cxn ang="0">
                    <a:pos x="7" y="6"/>
                  </a:cxn>
                  <a:cxn ang="0">
                    <a:pos x="0" y="6"/>
                  </a:cxn>
                </a:cxnLst>
                <a:rect l="0" t="0" r="r" b="b"/>
                <a:pathLst>
                  <a:path w="7" h="6">
                    <a:moveTo>
                      <a:pt x="0" y="6"/>
                    </a:moveTo>
                    <a:lnTo>
                      <a:pt x="0" y="6"/>
                    </a:lnTo>
                    <a:lnTo>
                      <a:pt x="0" y="6"/>
                    </a:lnTo>
                    <a:lnTo>
                      <a:pt x="0" y="6"/>
                    </a:lnTo>
                    <a:lnTo>
                      <a:pt x="0" y="6"/>
                    </a:lnTo>
                    <a:lnTo>
                      <a:pt x="0" y="6"/>
                    </a:lnTo>
                    <a:lnTo>
                      <a:pt x="0" y="6"/>
                    </a:lnTo>
                    <a:lnTo>
                      <a:pt x="0" y="6"/>
                    </a:lnTo>
                    <a:lnTo>
                      <a:pt x="0" y="6"/>
                    </a:lnTo>
                    <a:lnTo>
                      <a:pt x="0" y="6"/>
                    </a:lnTo>
                    <a:lnTo>
                      <a:pt x="0" y="6"/>
                    </a:lnTo>
                    <a:lnTo>
                      <a:pt x="0" y="6"/>
                    </a:lnTo>
                    <a:lnTo>
                      <a:pt x="0" y="6"/>
                    </a:lnTo>
                    <a:lnTo>
                      <a:pt x="0" y="6"/>
                    </a:lnTo>
                    <a:lnTo>
                      <a:pt x="0" y="6"/>
                    </a:lnTo>
                    <a:lnTo>
                      <a:pt x="0" y="6"/>
                    </a:lnTo>
                    <a:lnTo>
                      <a:pt x="0" y="6"/>
                    </a:lnTo>
                    <a:lnTo>
                      <a:pt x="0" y="6"/>
                    </a:lnTo>
                    <a:lnTo>
                      <a:pt x="0" y="0"/>
                    </a:lnTo>
                    <a:lnTo>
                      <a:pt x="0" y="0"/>
                    </a:lnTo>
                    <a:lnTo>
                      <a:pt x="7" y="0"/>
                    </a:lnTo>
                    <a:lnTo>
                      <a:pt x="7" y="0"/>
                    </a:lnTo>
                    <a:lnTo>
                      <a:pt x="7" y="0"/>
                    </a:lnTo>
                    <a:lnTo>
                      <a:pt x="7" y="0"/>
                    </a:lnTo>
                    <a:lnTo>
                      <a:pt x="7" y="0"/>
                    </a:lnTo>
                    <a:lnTo>
                      <a:pt x="7" y="0"/>
                    </a:lnTo>
                    <a:lnTo>
                      <a:pt x="7" y="6"/>
                    </a:lnTo>
                    <a:lnTo>
                      <a:pt x="7" y="6"/>
                    </a:lnTo>
                    <a:lnTo>
                      <a:pt x="7" y="6"/>
                    </a:lnTo>
                    <a:lnTo>
                      <a:pt x="7" y="6"/>
                    </a:lnTo>
                    <a:lnTo>
                      <a:pt x="0" y="6"/>
                    </a:lnTo>
                    <a:close/>
                  </a:path>
                </a:pathLst>
              </a:custGeom>
              <a:solidFill>
                <a:srgbClr val="E7E1CD"/>
              </a:solidFill>
              <a:ln w="0">
                <a:solidFill>
                  <a:srgbClr val="000000"/>
                </a:solidFill>
                <a:prstDash val="solid"/>
                <a:round/>
                <a:headEnd/>
                <a:tailEnd/>
              </a:ln>
            </p:spPr>
            <p:txBody>
              <a:bodyPr/>
              <a:lstStyle/>
              <a:p>
                <a:endParaRPr lang="en-US" dirty="0"/>
              </a:p>
            </p:txBody>
          </p:sp>
          <p:sp>
            <p:nvSpPr>
              <p:cNvPr id="82474" name="Freeform 14890"/>
              <p:cNvSpPr>
                <a:spLocks/>
              </p:cNvSpPr>
              <p:nvPr/>
            </p:nvSpPr>
            <p:spPr bwMode="auto">
              <a:xfrm>
                <a:off x="1289" y="777"/>
                <a:ext cx="120" cy="182"/>
              </a:xfrm>
              <a:custGeom>
                <a:avLst/>
                <a:gdLst/>
                <a:ahLst/>
                <a:cxnLst>
                  <a:cxn ang="0">
                    <a:pos x="107" y="31"/>
                  </a:cxn>
                  <a:cxn ang="0">
                    <a:pos x="101" y="31"/>
                  </a:cxn>
                  <a:cxn ang="0">
                    <a:pos x="101" y="38"/>
                  </a:cxn>
                  <a:cxn ang="0">
                    <a:pos x="95" y="38"/>
                  </a:cxn>
                  <a:cxn ang="0">
                    <a:pos x="95" y="44"/>
                  </a:cxn>
                  <a:cxn ang="0">
                    <a:pos x="88" y="44"/>
                  </a:cxn>
                  <a:cxn ang="0">
                    <a:pos x="82" y="50"/>
                  </a:cxn>
                  <a:cxn ang="0">
                    <a:pos x="82" y="56"/>
                  </a:cxn>
                  <a:cxn ang="0">
                    <a:pos x="88" y="63"/>
                  </a:cxn>
                  <a:cxn ang="0">
                    <a:pos x="82" y="63"/>
                  </a:cxn>
                  <a:cxn ang="0">
                    <a:pos x="76" y="63"/>
                  </a:cxn>
                  <a:cxn ang="0">
                    <a:pos x="82" y="69"/>
                  </a:cxn>
                  <a:cxn ang="0">
                    <a:pos x="88" y="63"/>
                  </a:cxn>
                  <a:cxn ang="0">
                    <a:pos x="95" y="63"/>
                  </a:cxn>
                  <a:cxn ang="0">
                    <a:pos x="95" y="63"/>
                  </a:cxn>
                  <a:cxn ang="0">
                    <a:pos x="101" y="75"/>
                  </a:cxn>
                  <a:cxn ang="0">
                    <a:pos x="95" y="82"/>
                  </a:cxn>
                  <a:cxn ang="0">
                    <a:pos x="88" y="82"/>
                  </a:cxn>
                  <a:cxn ang="0">
                    <a:pos x="82" y="75"/>
                  </a:cxn>
                  <a:cxn ang="0">
                    <a:pos x="76" y="88"/>
                  </a:cxn>
                  <a:cxn ang="0">
                    <a:pos x="76" y="88"/>
                  </a:cxn>
                  <a:cxn ang="0">
                    <a:pos x="76" y="100"/>
                  </a:cxn>
                  <a:cxn ang="0">
                    <a:pos x="82" y="88"/>
                  </a:cxn>
                  <a:cxn ang="0">
                    <a:pos x="88" y="82"/>
                  </a:cxn>
                  <a:cxn ang="0">
                    <a:pos x="95" y="82"/>
                  </a:cxn>
                  <a:cxn ang="0">
                    <a:pos x="101" y="88"/>
                  </a:cxn>
                  <a:cxn ang="0">
                    <a:pos x="107" y="94"/>
                  </a:cxn>
                  <a:cxn ang="0">
                    <a:pos x="107" y="94"/>
                  </a:cxn>
                  <a:cxn ang="0">
                    <a:pos x="114" y="94"/>
                  </a:cxn>
                  <a:cxn ang="0">
                    <a:pos x="107" y="100"/>
                  </a:cxn>
                  <a:cxn ang="0">
                    <a:pos x="114" y="100"/>
                  </a:cxn>
                  <a:cxn ang="0">
                    <a:pos x="120" y="113"/>
                  </a:cxn>
                  <a:cxn ang="0">
                    <a:pos x="114" y="119"/>
                  </a:cxn>
                  <a:cxn ang="0">
                    <a:pos x="107" y="138"/>
                  </a:cxn>
                  <a:cxn ang="0">
                    <a:pos x="114" y="138"/>
                  </a:cxn>
                  <a:cxn ang="0">
                    <a:pos x="107" y="145"/>
                  </a:cxn>
                  <a:cxn ang="0">
                    <a:pos x="95" y="151"/>
                  </a:cxn>
                  <a:cxn ang="0">
                    <a:pos x="82" y="170"/>
                  </a:cxn>
                  <a:cxn ang="0">
                    <a:pos x="70" y="176"/>
                  </a:cxn>
                  <a:cxn ang="0">
                    <a:pos x="63" y="176"/>
                  </a:cxn>
                  <a:cxn ang="0">
                    <a:pos x="25" y="44"/>
                  </a:cxn>
                  <a:cxn ang="0">
                    <a:pos x="32" y="50"/>
                  </a:cxn>
                  <a:cxn ang="0">
                    <a:pos x="32" y="44"/>
                  </a:cxn>
                  <a:cxn ang="0">
                    <a:pos x="32" y="44"/>
                  </a:cxn>
                  <a:cxn ang="0">
                    <a:pos x="32" y="38"/>
                  </a:cxn>
                  <a:cxn ang="0">
                    <a:pos x="38" y="31"/>
                  </a:cxn>
                  <a:cxn ang="0">
                    <a:pos x="38" y="31"/>
                  </a:cxn>
                  <a:cxn ang="0">
                    <a:pos x="44" y="31"/>
                  </a:cxn>
                  <a:cxn ang="0">
                    <a:pos x="51" y="25"/>
                  </a:cxn>
                  <a:cxn ang="0">
                    <a:pos x="57" y="31"/>
                  </a:cxn>
                  <a:cxn ang="0">
                    <a:pos x="57" y="25"/>
                  </a:cxn>
                  <a:cxn ang="0">
                    <a:pos x="57" y="19"/>
                  </a:cxn>
                  <a:cxn ang="0">
                    <a:pos x="57" y="12"/>
                  </a:cxn>
                  <a:cxn ang="0">
                    <a:pos x="63" y="19"/>
                  </a:cxn>
                  <a:cxn ang="0">
                    <a:pos x="63" y="19"/>
                  </a:cxn>
                  <a:cxn ang="0">
                    <a:pos x="57" y="12"/>
                  </a:cxn>
                  <a:cxn ang="0">
                    <a:pos x="57" y="6"/>
                  </a:cxn>
                  <a:cxn ang="0">
                    <a:pos x="70" y="6"/>
                  </a:cxn>
                  <a:cxn ang="0">
                    <a:pos x="95" y="19"/>
                  </a:cxn>
                  <a:cxn ang="0">
                    <a:pos x="101" y="25"/>
                  </a:cxn>
                </a:cxnLst>
                <a:rect l="0" t="0" r="r" b="b"/>
                <a:pathLst>
                  <a:path w="120" h="182">
                    <a:moveTo>
                      <a:pt x="107" y="25"/>
                    </a:moveTo>
                    <a:lnTo>
                      <a:pt x="114" y="31"/>
                    </a:lnTo>
                    <a:lnTo>
                      <a:pt x="114" y="31"/>
                    </a:lnTo>
                    <a:lnTo>
                      <a:pt x="114" y="31"/>
                    </a:lnTo>
                    <a:lnTo>
                      <a:pt x="114" y="31"/>
                    </a:lnTo>
                    <a:lnTo>
                      <a:pt x="114" y="31"/>
                    </a:lnTo>
                    <a:lnTo>
                      <a:pt x="114" y="31"/>
                    </a:lnTo>
                    <a:lnTo>
                      <a:pt x="114" y="31"/>
                    </a:lnTo>
                    <a:lnTo>
                      <a:pt x="107" y="31"/>
                    </a:lnTo>
                    <a:lnTo>
                      <a:pt x="107" y="31"/>
                    </a:lnTo>
                    <a:lnTo>
                      <a:pt x="107" y="31"/>
                    </a:lnTo>
                    <a:lnTo>
                      <a:pt x="107" y="31"/>
                    </a:lnTo>
                    <a:lnTo>
                      <a:pt x="107" y="31"/>
                    </a:lnTo>
                    <a:lnTo>
                      <a:pt x="107" y="31"/>
                    </a:lnTo>
                    <a:lnTo>
                      <a:pt x="107" y="38"/>
                    </a:lnTo>
                    <a:lnTo>
                      <a:pt x="107" y="38"/>
                    </a:lnTo>
                    <a:lnTo>
                      <a:pt x="101" y="38"/>
                    </a:lnTo>
                    <a:lnTo>
                      <a:pt x="101" y="38"/>
                    </a:lnTo>
                    <a:lnTo>
                      <a:pt x="101" y="38"/>
                    </a:lnTo>
                    <a:lnTo>
                      <a:pt x="101" y="31"/>
                    </a:lnTo>
                    <a:lnTo>
                      <a:pt x="101" y="31"/>
                    </a:lnTo>
                    <a:lnTo>
                      <a:pt x="101" y="31"/>
                    </a:lnTo>
                    <a:lnTo>
                      <a:pt x="101" y="31"/>
                    </a:lnTo>
                    <a:lnTo>
                      <a:pt x="101" y="31"/>
                    </a:lnTo>
                    <a:lnTo>
                      <a:pt x="101" y="31"/>
                    </a:lnTo>
                    <a:lnTo>
                      <a:pt x="101" y="31"/>
                    </a:lnTo>
                    <a:lnTo>
                      <a:pt x="101" y="31"/>
                    </a:lnTo>
                    <a:lnTo>
                      <a:pt x="101" y="31"/>
                    </a:lnTo>
                    <a:lnTo>
                      <a:pt x="101" y="31"/>
                    </a:lnTo>
                    <a:lnTo>
                      <a:pt x="101" y="31"/>
                    </a:lnTo>
                    <a:lnTo>
                      <a:pt x="101" y="31"/>
                    </a:lnTo>
                    <a:lnTo>
                      <a:pt x="101" y="38"/>
                    </a:lnTo>
                    <a:lnTo>
                      <a:pt x="101" y="38"/>
                    </a:lnTo>
                    <a:lnTo>
                      <a:pt x="101" y="38"/>
                    </a:lnTo>
                    <a:lnTo>
                      <a:pt x="101" y="38"/>
                    </a:lnTo>
                    <a:lnTo>
                      <a:pt x="101" y="38"/>
                    </a:lnTo>
                    <a:lnTo>
                      <a:pt x="101" y="38"/>
                    </a:lnTo>
                    <a:lnTo>
                      <a:pt x="101" y="38"/>
                    </a:lnTo>
                    <a:lnTo>
                      <a:pt x="101" y="38"/>
                    </a:lnTo>
                    <a:lnTo>
                      <a:pt x="101" y="38"/>
                    </a:lnTo>
                    <a:lnTo>
                      <a:pt x="101" y="38"/>
                    </a:lnTo>
                    <a:lnTo>
                      <a:pt x="101" y="38"/>
                    </a:lnTo>
                    <a:lnTo>
                      <a:pt x="95" y="38"/>
                    </a:lnTo>
                    <a:lnTo>
                      <a:pt x="95" y="38"/>
                    </a:lnTo>
                    <a:lnTo>
                      <a:pt x="95" y="38"/>
                    </a:lnTo>
                    <a:lnTo>
                      <a:pt x="95" y="38"/>
                    </a:lnTo>
                    <a:lnTo>
                      <a:pt x="95" y="38"/>
                    </a:lnTo>
                    <a:lnTo>
                      <a:pt x="95" y="38"/>
                    </a:lnTo>
                    <a:lnTo>
                      <a:pt x="95" y="38"/>
                    </a:lnTo>
                    <a:lnTo>
                      <a:pt x="95" y="38"/>
                    </a:lnTo>
                    <a:lnTo>
                      <a:pt x="95" y="38"/>
                    </a:lnTo>
                    <a:lnTo>
                      <a:pt x="95" y="38"/>
                    </a:lnTo>
                    <a:lnTo>
                      <a:pt x="95" y="38"/>
                    </a:lnTo>
                    <a:lnTo>
                      <a:pt x="95" y="38"/>
                    </a:lnTo>
                    <a:lnTo>
                      <a:pt x="95" y="38"/>
                    </a:lnTo>
                    <a:lnTo>
                      <a:pt x="95" y="38"/>
                    </a:lnTo>
                    <a:lnTo>
                      <a:pt x="95" y="44"/>
                    </a:lnTo>
                    <a:lnTo>
                      <a:pt x="95" y="44"/>
                    </a:lnTo>
                    <a:lnTo>
                      <a:pt x="95" y="44"/>
                    </a:lnTo>
                    <a:lnTo>
                      <a:pt x="95" y="44"/>
                    </a:lnTo>
                    <a:lnTo>
                      <a:pt x="95" y="44"/>
                    </a:lnTo>
                    <a:lnTo>
                      <a:pt x="95" y="44"/>
                    </a:lnTo>
                    <a:lnTo>
                      <a:pt x="95" y="44"/>
                    </a:lnTo>
                    <a:lnTo>
                      <a:pt x="95" y="44"/>
                    </a:lnTo>
                    <a:lnTo>
                      <a:pt x="95" y="44"/>
                    </a:lnTo>
                    <a:lnTo>
                      <a:pt x="88" y="44"/>
                    </a:lnTo>
                    <a:lnTo>
                      <a:pt x="88" y="44"/>
                    </a:lnTo>
                    <a:lnTo>
                      <a:pt x="88" y="44"/>
                    </a:lnTo>
                    <a:lnTo>
                      <a:pt x="88" y="44"/>
                    </a:lnTo>
                    <a:lnTo>
                      <a:pt x="88" y="44"/>
                    </a:lnTo>
                    <a:lnTo>
                      <a:pt x="88" y="44"/>
                    </a:lnTo>
                    <a:lnTo>
                      <a:pt x="88" y="44"/>
                    </a:lnTo>
                    <a:lnTo>
                      <a:pt x="88" y="44"/>
                    </a:lnTo>
                    <a:lnTo>
                      <a:pt x="88" y="50"/>
                    </a:lnTo>
                    <a:lnTo>
                      <a:pt x="88" y="50"/>
                    </a:lnTo>
                    <a:lnTo>
                      <a:pt x="88" y="50"/>
                    </a:lnTo>
                    <a:lnTo>
                      <a:pt x="88" y="50"/>
                    </a:lnTo>
                    <a:lnTo>
                      <a:pt x="88" y="50"/>
                    </a:lnTo>
                    <a:lnTo>
                      <a:pt x="88" y="50"/>
                    </a:lnTo>
                    <a:lnTo>
                      <a:pt x="88" y="50"/>
                    </a:lnTo>
                    <a:lnTo>
                      <a:pt x="88" y="50"/>
                    </a:lnTo>
                    <a:lnTo>
                      <a:pt x="82" y="50"/>
                    </a:lnTo>
                    <a:lnTo>
                      <a:pt x="82" y="50"/>
                    </a:lnTo>
                    <a:lnTo>
                      <a:pt x="82" y="50"/>
                    </a:lnTo>
                    <a:lnTo>
                      <a:pt x="82" y="50"/>
                    </a:lnTo>
                    <a:lnTo>
                      <a:pt x="82" y="50"/>
                    </a:lnTo>
                    <a:lnTo>
                      <a:pt x="82" y="50"/>
                    </a:lnTo>
                    <a:lnTo>
                      <a:pt x="82" y="50"/>
                    </a:lnTo>
                    <a:lnTo>
                      <a:pt x="82" y="50"/>
                    </a:lnTo>
                    <a:lnTo>
                      <a:pt x="82" y="50"/>
                    </a:lnTo>
                    <a:lnTo>
                      <a:pt x="82" y="50"/>
                    </a:lnTo>
                    <a:lnTo>
                      <a:pt x="82" y="56"/>
                    </a:lnTo>
                    <a:lnTo>
                      <a:pt x="82" y="56"/>
                    </a:lnTo>
                    <a:lnTo>
                      <a:pt x="82" y="56"/>
                    </a:lnTo>
                    <a:lnTo>
                      <a:pt x="82" y="56"/>
                    </a:lnTo>
                    <a:lnTo>
                      <a:pt x="82" y="56"/>
                    </a:lnTo>
                    <a:lnTo>
                      <a:pt x="82" y="56"/>
                    </a:lnTo>
                    <a:lnTo>
                      <a:pt x="82" y="56"/>
                    </a:lnTo>
                    <a:lnTo>
                      <a:pt x="82" y="56"/>
                    </a:lnTo>
                    <a:lnTo>
                      <a:pt x="82" y="56"/>
                    </a:lnTo>
                    <a:lnTo>
                      <a:pt x="82" y="56"/>
                    </a:lnTo>
                    <a:lnTo>
                      <a:pt x="82" y="56"/>
                    </a:lnTo>
                    <a:lnTo>
                      <a:pt x="88" y="56"/>
                    </a:lnTo>
                    <a:lnTo>
                      <a:pt x="88" y="56"/>
                    </a:lnTo>
                    <a:lnTo>
                      <a:pt x="82" y="56"/>
                    </a:lnTo>
                    <a:lnTo>
                      <a:pt x="82" y="63"/>
                    </a:lnTo>
                    <a:lnTo>
                      <a:pt x="88" y="63"/>
                    </a:lnTo>
                    <a:lnTo>
                      <a:pt x="88" y="63"/>
                    </a:lnTo>
                    <a:lnTo>
                      <a:pt x="88" y="63"/>
                    </a:lnTo>
                    <a:lnTo>
                      <a:pt x="88" y="63"/>
                    </a:lnTo>
                    <a:lnTo>
                      <a:pt x="88" y="63"/>
                    </a:lnTo>
                    <a:lnTo>
                      <a:pt x="82" y="63"/>
                    </a:lnTo>
                    <a:lnTo>
                      <a:pt x="82" y="63"/>
                    </a:lnTo>
                    <a:lnTo>
                      <a:pt x="88" y="63"/>
                    </a:lnTo>
                    <a:lnTo>
                      <a:pt x="88" y="63"/>
                    </a:lnTo>
                    <a:lnTo>
                      <a:pt x="82" y="63"/>
                    </a:lnTo>
                    <a:lnTo>
                      <a:pt x="82" y="63"/>
                    </a:lnTo>
                    <a:lnTo>
                      <a:pt x="82" y="63"/>
                    </a:lnTo>
                    <a:lnTo>
                      <a:pt x="82" y="63"/>
                    </a:lnTo>
                    <a:lnTo>
                      <a:pt x="82" y="63"/>
                    </a:lnTo>
                    <a:lnTo>
                      <a:pt x="82" y="63"/>
                    </a:lnTo>
                    <a:lnTo>
                      <a:pt x="82" y="63"/>
                    </a:lnTo>
                    <a:lnTo>
                      <a:pt x="82" y="63"/>
                    </a:lnTo>
                    <a:lnTo>
                      <a:pt x="82" y="63"/>
                    </a:lnTo>
                    <a:lnTo>
                      <a:pt x="76" y="63"/>
                    </a:lnTo>
                    <a:lnTo>
                      <a:pt x="76" y="63"/>
                    </a:lnTo>
                    <a:lnTo>
                      <a:pt x="76" y="63"/>
                    </a:lnTo>
                    <a:lnTo>
                      <a:pt x="82" y="63"/>
                    </a:lnTo>
                    <a:lnTo>
                      <a:pt x="82" y="63"/>
                    </a:lnTo>
                    <a:lnTo>
                      <a:pt x="82" y="63"/>
                    </a:lnTo>
                    <a:lnTo>
                      <a:pt x="76" y="63"/>
                    </a:lnTo>
                    <a:lnTo>
                      <a:pt x="76" y="63"/>
                    </a:lnTo>
                    <a:lnTo>
                      <a:pt x="82" y="63"/>
                    </a:lnTo>
                    <a:lnTo>
                      <a:pt x="82" y="63"/>
                    </a:lnTo>
                    <a:lnTo>
                      <a:pt x="82" y="63"/>
                    </a:lnTo>
                    <a:lnTo>
                      <a:pt x="82" y="63"/>
                    </a:lnTo>
                    <a:lnTo>
                      <a:pt x="82" y="69"/>
                    </a:lnTo>
                    <a:lnTo>
                      <a:pt x="82" y="69"/>
                    </a:lnTo>
                    <a:lnTo>
                      <a:pt x="82" y="63"/>
                    </a:lnTo>
                    <a:lnTo>
                      <a:pt x="82" y="69"/>
                    </a:lnTo>
                    <a:lnTo>
                      <a:pt x="82" y="69"/>
                    </a:lnTo>
                    <a:lnTo>
                      <a:pt x="82" y="69"/>
                    </a:lnTo>
                    <a:lnTo>
                      <a:pt x="82" y="69"/>
                    </a:lnTo>
                    <a:lnTo>
                      <a:pt x="82" y="69"/>
                    </a:lnTo>
                    <a:lnTo>
                      <a:pt x="82" y="69"/>
                    </a:lnTo>
                    <a:lnTo>
                      <a:pt x="82" y="69"/>
                    </a:lnTo>
                    <a:lnTo>
                      <a:pt x="82" y="69"/>
                    </a:lnTo>
                    <a:lnTo>
                      <a:pt x="82" y="69"/>
                    </a:lnTo>
                    <a:lnTo>
                      <a:pt x="82" y="69"/>
                    </a:lnTo>
                    <a:lnTo>
                      <a:pt x="82" y="69"/>
                    </a:lnTo>
                    <a:lnTo>
                      <a:pt x="88" y="63"/>
                    </a:lnTo>
                    <a:lnTo>
                      <a:pt x="88" y="63"/>
                    </a:lnTo>
                    <a:lnTo>
                      <a:pt x="88" y="63"/>
                    </a:lnTo>
                    <a:lnTo>
                      <a:pt x="88" y="63"/>
                    </a:lnTo>
                    <a:lnTo>
                      <a:pt x="88" y="63"/>
                    </a:lnTo>
                    <a:lnTo>
                      <a:pt x="88" y="63"/>
                    </a:lnTo>
                    <a:lnTo>
                      <a:pt x="88" y="63"/>
                    </a:lnTo>
                    <a:lnTo>
                      <a:pt x="88" y="63"/>
                    </a:lnTo>
                    <a:lnTo>
                      <a:pt x="88" y="63"/>
                    </a:lnTo>
                    <a:lnTo>
                      <a:pt x="88" y="63"/>
                    </a:lnTo>
                    <a:lnTo>
                      <a:pt x="88" y="63"/>
                    </a:lnTo>
                    <a:lnTo>
                      <a:pt x="88" y="63"/>
                    </a:lnTo>
                    <a:lnTo>
                      <a:pt x="88" y="63"/>
                    </a:lnTo>
                    <a:lnTo>
                      <a:pt x="95" y="63"/>
                    </a:lnTo>
                    <a:lnTo>
                      <a:pt x="95" y="63"/>
                    </a:lnTo>
                    <a:lnTo>
                      <a:pt x="95" y="63"/>
                    </a:lnTo>
                    <a:lnTo>
                      <a:pt x="95" y="63"/>
                    </a:lnTo>
                    <a:lnTo>
                      <a:pt x="95" y="63"/>
                    </a:lnTo>
                    <a:lnTo>
                      <a:pt x="95" y="63"/>
                    </a:lnTo>
                    <a:lnTo>
                      <a:pt x="95" y="63"/>
                    </a:lnTo>
                    <a:lnTo>
                      <a:pt x="95" y="63"/>
                    </a:lnTo>
                    <a:lnTo>
                      <a:pt x="95" y="63"/>
                    </a:lnTo>
                    <a:lnTo>
                      <a:pt x="95" y="63"/>
                    </a:lnTo>
                    <a:lnTo>
                      <a:pt x="95" y="63"/>
                    </a:lnTo>
                    <a:lnTo>
                      <a:pt x="95" y="63"/>
                    </a:lnTo>
                    <a:lnTo>
                      <a:pt x="95" y="63"/>
                    </a:lnTo>
                    <a:lnTo>
                      <a:pt x="95" y="63"/>
                    </a:lnTo>
                    <a:lnTo>
                      <a:pt x="95" y="63"/>
                    </a:lnTo>
                    <a:lnTo>
                      <a:pt x="95" y="63"/>
                    </a:lnTo>
                    <a:lnTo>
                      <a:pt x="95" y="63"/>
                    </a:lnTo>
                    <a:lnTo>
                      <a:pt x="95" y="69"/>
                    </a:lnTo>
                    <a:lnTo>
                      <a:pt x="95" y="69"/>
                    </a:lnTo>
                    <a:lnTo>
                      <a:pt x="95" y="69"/>
                    </a:lnTo>
                    <a:lnTo>
                      <a:pt x="95" y="69"/>
                    </a:lnTo>
                    <a:lnTo>
                      <a:pt x="95" y="69"/>
                    </a:lnTo>
                    <a:lnTo>
                      <a:pt x="95" y="69"/>
                    </a:lnTo>
                    <a:lnTo>
                      <a:pt x="95" y="69"/>
                    </a:lnTo>
                    <a:lnTo>
                      <a:pt x="95" y="69"/>
                    </a:lnTo>
                    <a:lnTo>
                      <a:pt x="95" y="69"/>
                    </a:lnTo>
                    <a:lnTo>
                      <a:pt x="101" y="69"/>
                    </a:lnTo>
                    <a:lnTo>
                      <a:pt x="101" y="75"/>
                    </a:lnTo>
                    <a:lnTo>
                      <a:pt x="101" y="75"/>
                    </a:lnTo>
                    <a:lnTo>
                      <a:pt x="101" y="75"/>
                    </a:lnTo>
                    <a:lnTo>
                      <a:pt x="101" y="75"/>
                    </a:lnTo>
                    <a:lnTo>
                      <a:pt x="95" y="82"/>
                    </a:lnTo>
                    <a:lnTo>
                      <a:pt x="95" y="82"/>
                    </a:lnTo>
                    <a:lnTo>
                      <a:pt x="95" y="82"/>
                    </a:lnTo>
                    <a:lnTo>
                      <a:pt x="95" y="82"/>
                    </a:lnTo>
                    <a:lnTo>
                      <a:pt x="95" y="82"/>
                    </a:lnTo>
                    <a:lnTo>
                      <a:pt x="95" y="82"/>
                    </a:lnTo>
                    <a:lnTo>
                      <a:pt x="95" y="82"/>
                    </a:lnTo>
                    <a:lnTo>
                      <a:pt x="95" y="82"/>
                    </a:lnTo>
                    <a:lnTo>
                      <a:pt x="95" y="82"/>
                    </a:lnTo>
                    <a:lnTo>
                      <a:pt x="95" y="82"/>
                    </a:lnTo>
                    <a:lnTo>
                      <a:pt x="88" y="82"/>
                    </a:lnTo>
                    <a:lnTo>
                      <a:pt x="88" y="82"/>
                    </a:lnTo>
                    <a:lnTo>
                      <a:pt x="95" y="82"/>
                    </a:lnTo>
                    <a:lnTo>
                      <a:pt x="95" y="75"/>
                    </a:lnTo>
                    <a:lnTo>
                      <a:pt x="95" y="75"/>
                    </a:lnTo>
                    <a:lnTo>
                      <a:pt x="88" y="75"/>
                    </a:lnTo>
                    <a:lnTo>
                      <a:pt x="88" y="75"/>
                    </a:lnTo>
                    <a:lnTo>
                      <a:pt x="88" y="75"/>
                    </a:lnTo>
                    <a:lnTo>
                      <a:pt x="88" y="75"/>
                    </a:lnTo>
                    <a:lnTo>
                      <a:pt x="88" y="75"/>
                    </a:lnTo>
                    <a:lnTo>
                      <a:pt x="88" y="82"/>
                    </a:lnTo>
                    <a:lnTo>
                      <a:pt x="88" y="82"/>
                    </a:lnTo>
                    <a:lnTo>
                      <a:pt x="88" y="75"/>
                    </a:lnTo>
                    <a:lnTo>
                      <a:pt x="82" y="75"/>
                    </a:lnTo>
                    <a:lnTo>
                      <a:pt x="82" y="75"/>
                    </a:lnTo>
                    <a:lnTo>
                      <a:pt x="82" y="75"/>
                    </a:lnTo>
                    <a:lnTo>
                      <a:pt x="82" y="75"/>
                    </a:lnTo>
                    <a:lnTo>
                      <a:pt x="76" y="75"/>
                    </a:lnTo>
                    <a:lnTo>
                      <a:pt x="76" y="75"/>
                    </a:lnTo>
                    <a:lnTo>
                      <a:pt x="76" y="75"/>
                    </a:lnTo>
                    <a:lnTo>
                      <a:pt x="76" y="75"/>
                    </a:lnTo>
                    <a:lnTo>
                      <a:pt x="82" y="75"/>
                    </a:lnTo>
                    <a:lnTo>
                      <a:pt x="82" y="75"/>
                    </a:lnTo>
                    <a:lnTo>
                      <a:pt x="82" y="75"/>
                    </a:lnTo>
                    <a:lnTo>
                      <a:pt x="82" y="82"/>
                    </a:lnTo>
                    <a:lnTo>
                      <a:pt x="82" y="82"/>
                    </a:lnTo>
                    <a:lnTo>
                      <a:pt x="82" y="82"/>
                    </a:lnTo>
                    <a:lnTo>
                      <a:pt x="82" y="82"/>
                    </a:lnTo>
                    <a:lnTo>
                      <a:pt x="82" y="82"/>
                    </a:lnTo>
                    <a:lnTo>
                      <a:pt x="82" y="82"/>
                    </a:lnTo>
                    <a:lnTo>
                      <a:pt x="82" y="82"/>
                    </a:lnTo>
                    <a:lnTo>
                      <a:pt x="82" y="82"/>
                    </a:lnTo>
                    <a:lnTo>
                      <a:pt x="82" y="82"/>
                    </a:lnTo>
                    <a:lnTo>
                      <a:pt x="82" y="82"/>
                    </a:lnTo>
                    <a:lnTo>
                      <a:pt x="76" y="82"/>
                    </a:lnTo>
                    <a:lnTo>
                      <a:pt x="76" y="88"/>
                    </a:lnTo>
                    <a:lnTo>
                      <a:pt x="82" y="88"/>
                    </a:lnTo>
                    <a:lnTo>
                      <a:pt x="82" y="88"/>
                    </a:lnTo>
                    <a:lnTo>
                      <a:pt x="82" y="88"/>
                    </a:lnTo>
                    <a:lnTo>
                      <a:pt x="76" y="88"/>
                    </a:lnTo>
                    <a:lnTo>
                      <a:pt x="76" y="88"/>
                    </a:lnTo>
                    <a:lnTo>
                      <a:pt x="76" y="88"/>
                    </a:lnTo>
                    <a:lnTo>
                      <a:pt x="76" y="88"/>
                    </a:lnTo>
                    <a:lnTo>
                      <a:pt x="70" y="88"/>
                    </a:lnTo>
                    <a:lnTo>
                      <a:pt x="70" y="88"/>
                    </a:lnTo>
                    <a:lnTo>
                      <a:pt x="70" y="88"/>
                    </a:lnTo>
                    <a:lnTo>
                      <a:pt x="70" y="88"/>
                    </a:lnTo>
                    <a:lnTo>
                      <a:pt x="76" y="88"/>
                    </a:lnTo>
                    <a:lnTo>
                      <a:pt x="76" y="88"/>
                    </a:lnTo>
                    <a:lnTo>
                      <a:pt x="76" y="94"/>
                    </a:lnTo>
                    <a:lnTo>
                      <a:pt x="76" y="94"/>
                    </a:lnTo>
                    <a:lnTo>
                      <a:pt x="76" y="94"/>
                    </a:lnTo>
                    <a:lnTo>
                      <a:pt x="76" y="94"/>
                    </a:lnTo>
                    <a:lnTo>
                      <a:pt x="76" y="94"/>
                    </a:lnTo>
                    <a:lnTo>
                      <a:pt x="76" y="94"/>
                    </a:lnTo>
                    <a:lnTo>
                      <a:pt x="76" y="94"/>
                    </a:lnTo>
                    <a:lnTo>
                      <a:pt x="76" y="100"/>
                    </a:lnTo>
                    <a:lnTo>
                      <a:pt x="76" y="100"/>
                    </a:lnTo>
                    <a:lnTo>
                      <a:pt x="76" y="100"/>
                    </a:lnTo>
                    <a:lnTo>
                      <a:pt x="76" y="100"/>
                    </a:lnTo>
                    <a:lnTo>
                      <a:pt x="76" y="100"/>
                    </a:lnTo>
                    <a:lnTo>
                      <a:pt x="76" y="100"/>
                    </a:lnTo>
                    <a:lnTo>
                      <a:pt x="76" y="100"/>
                    </a:lnTo>
                    <a:lnTo>
                      <a:pt x="76" y="100"/>
                    </a:lnTo>
                    <a:lnTo>
                      <a:pt x="76" y="100"/>
                    </a:lnTo>
                    <a:lnTo>
                      <a:pt x="76" y="100"/>
                    </a:lnTo>
                    <a:lnTo>
                      <a:pt x="76" y="94"/>
                    </a:lnTo>
                    <a:lnTo>
                      <a:pt x="76" y="94"/>
                    </a:lnTo>
                    <a:lnTo>
                      <a:pt x="76" y="94"/>
                    </a:lnTo>
                    <a:lnTo>
                      <a:pt x="82" y="88"/>
                    </a:lnTo>
                    <a:lnTo>
                      <a:pt x="82" y="88"/>
                    </a:lnTo>
                    <a:lnTo>
                      <a:pt x="82" y="88"/>
                    </a:lnTo>
                    <a:lnTo>
                      <a:pt x="82" y="82"/>
                    </a:lnTo>
                    <a:lnTo>
                      <a:pt x="82" y="82"/>
                    </a:lnTo>
                    <a:lnTo>
                      <a:pt x="82" y="82"/>
                    </a:lnTo>
                    <a:lnTo>
                      <a:pt x="88" y="82"/>
                    </a:lnTo>
                    <a:lnTo>
                      <a:pt x="88" y="82"/>
                    </a:lnTo>
                    <a:lnTo>
                      <a:pt x="88" y="82"/>
                    </a:lnTo>
                    <a:lnTo>
                      <a:pt x="88" y="82"/>
                    </a:lnTo>
                    <a:lnTo>
                      <a:pt x="88" y="82"/>
                    </a:lnTo>
                    <a:lnTo>
                      <a:pt x="88" y="82"/>
                    </a:lnTo>
                    <a:lnTo>
                      <a:pt x="88" y="82"/>
                    </a:lnTo>
                    <a:lnTo>
                      <a:pt x="88" y="82"/>
                    </a:lnTo>
                    <a:lnTo>
                      <a:pt x="88" y="82"/>
                    </a:lnTo>
                    <a:lnTo>
                      <a:pt x="88" y="82"/>
                    </a:lnTo>
                    <a:lnTo>
                      <a:pt x="88" y="82"/>
                    </a:lnTo>
                    <a:lnTo>
                      <a:pt x="88" y="82"/>
                    </a:lnTo>
                    <a:lnTo>
                      <a:pt x="88" y="88"/>
                    </a:lnTo>
                    <a:lnTo>
                      <a:pt x="88" y="88"/>
                    </a:lnTo>
                    <a:lnTo>
                      <a:pt x="88" y="88"/>
                    </a:lnTo>
                    <a:lnTo>
                      <a:pt x="88" y="88"/>
                    </a:lnTo>
                    <a:lnTo>
                      <a:pt x="88" y="88"/>
                    </a:lnTo>
                    <a:lnTo>
                      <a:pt x="95" y="88"/>
                    </a:lnTo>
                    <a:lnTo>
                      <a:pt x="88" y="88"/>
                    </a:lnTo>
                    <a:lnTo>
                      <a:pt x="95" y="88"/>
                    </a:lnTo>
                    <a:lnTo>
                      <a:pt x="95" y="82"/>
                    </a:lnTo>
                    <a:lnTo>
                      <a:pt x="95" y="82"/>
                    </a:lnTo>
                    <a:lnTo>
                      <a:pt x="95" y="82"/>
                    </a:lnTo>
                    <a:lnTo>
                      <a:pt x="95" y="88"/>
                    </a:lnTo>
                    <a:lnTo>
                      <a:pt x="95" y="82"/>
                    </a:lnTo>
                    <a:lnTo>
                      <a:pt x="95" y="82"/>
                    </a:lnTo>
                    <a:lnTo>
                      <a:pt x="95" y="88"/>
                    </a:lnTo>
                    <a:lnTo>
                      <a:pt x="95" y="88"/>
                    </a:lnTo>
                    <a:lnTo>
                      <a:pt x="95" y="88"/>
                    </a:lnTo>
                    <a:lnTo>
                      <a:pt x="95" y="88"/>
                    </a:lnTo>
                    <a:lnTo>
                      <a:pt x="95" y="88"/>
                    </a:lnTo>
                    <a:lnTo>
                      <a:pt x="95" y="88"/>
                    </a:lnTo>
                    <a:lnTo>
                      <a:pt x="101" y="88"/>
                    </a:lnTo>
                    <a:lnTo>
                      <a:pt x="101" y="88"/>
                    </a:lnTo>
                    <a:lnTo>
                      <a:pt x="101" y="88"/>
                    </a:lnTo>
                    <a:lnTo>
                      <a:pt x="107" y="88"/>
                    </a:lnTo>
                    <a:lnTo>
                      <a:pt x="107" y="88"/>
                    </a:lnTo>
                    <a:lnTo>
                      <a:pt x="107" y="88"/>
                    </a:lnTo>
                    <a:lnTo>
                      <a:pt x="107" y="94"/>
                    </a:lnTo>
                    <a:lnTo>
                      <a:pt x="107" y="94"/>
                    </a:lnTo>
                    <a:lnTo>
                      <a:pt x="107" y="94"/>
                    </a:lnTo>
                    <a:lnTo>
                      <a:pt x="107" y="94"/>
                    </a:lnTo>
                    <a:lnTo>
                      <a:pt x="107" y="94"/>
                    </a:lnTo>
                    <a:lnTo>
                      <a:pt x="107" y="94"/>
                    </a:lnTo>
                    <a:lnTo>
                      <a:pt x="107" y="94"/>
                    </a:lnTo>
                    <a:lnTo>
                      <a:pt x="107" y="94"/>
                    </a:lnTo>
                    <a:lnTo>
                      <a:pt x="107" y="94"/>
                    </a:lnTo>
                    <a:lnTo>
                      <a:pt x="107" y="94"/>
                    </a:lnTo>
                    <a:lnTo>
                      <a:pt x="107" y="94"/>
                    </a:lnTo>
                    <a:lnTo>
                      <a:pt x="107" y="94"/>
                    </a:lnTo>
                    <a:lnTo>
                      <a:pt x="107" y="94"/>
                    </a:lnTo>
                    <a:lnTo>
                      <a:pt x="107" y="94"/>
                    </a:lnTo>
                    <a:lnTo>
                      <a:pt x="107" y="94"/>
                    </a:lnTo>
                    <a:lnTo>
                      <a:pt x="107" y="94"/>
                    </a:lnTo>
                    <a:lnTo>
                      <a:pt x="107" y="94"/>
                    </a:lnTo>
                    <a:lnTo>
                      <a:pt x="107" y="94"/>
                    </a:lnTo>
                    <a:lnTo>
                      <a:pt x="107" y="94"/>
                    </a:lnTo>
                    <a:lnTo>
                      <a:pt x="107" y="94"/>
                    </a:lnTo>
                    <a:lnTo>
                      <a:pt x="114" y="94"/>
                    </a:lnTo>
                    <a:lnTo>
                      <a:pt x="114" y="94"/>
                    </a:lnTo>
                    <a:lnTo>
                      <a:pt x="114" y="94"/>
                    </a:lnTo>
                    <a:lnTo>
                      <a:pt x="114" y="94"/>
                    </a:lnTo>
                    <a:lnTo>
                      <a:pt x="114" y="94"/>
                    </a:lnTo>
                    <a:lnTo>
                      <a:pt x="114" y="94"/>
                    </a:lnTo>
                    <a:lnTo>
                      <a:pt x="114" y="94"/>
                    </a:lnTo>
                    <a:lnTo>
                      <a:pt x="114" y="94"/>
                    </a:lnTo>
                    <a:lnTo>
                      <a:pt x="114" y="94"/>
                    </a:lnTo>
                    <a:lnTo>
                      <a:pt x="114" y="94"/>
                    </a:lnTo>
                    <a:lnTo>
                      <a:pt x="114" y="94"/>
                    </a:lnTo>
                    <a:lnTo>
                      <a:pt x="114" y="94"/>
                    </a:lnTo>
                    <a:lnTo>
                      <a:pt x="114" y="94"/>
                    </a:lnTo>
                    <a:lnTo>
                      <a:pt x="114" y="94"/>
                    </a:lnTo>
                    <a:lnTo>
                      <a:pt x="114" y="94"/>
                    </a:lnTo>
                    <a:lnTo>
                      <a:pt x="114" y="94"/>
                    </a:lnTo>
                    <a:lnTo>
                      <a:pt x="107" y="94"/>
                    </a:lnTo>
                    <a:lnTo>
                      <a:pt x="107" y="94"/>
                    </a:lnTo>
                    <a:lnTo>
                      <a:pt x="107" y="100"/>
                    </a:lnTo>
                    <a:lnTo>
                      <a:pt x="114" y="100"/>
                    </a:lnTo>
                    <a:lnTo>
                      <a:pt x="114" y="100"/>
                    </a:lnTo>
                    <a:lnTo>
                      <a:pt x="114" y="100"/>
                    </a:lnTo>
                    <a:lnTo>
                      <a:pt x="107" y="100"/>
                    </a:lnTo>
                    <a:lnTo>
                      <a:pt x="107" y="100"/>
                    </a:lnTo>
                    <a:lnTo>
                      <a:pt x="114" y="100"/>
                    </a:lnTo>
                    <a:lnTo>
                      <a:pt x="114" y="100"/>
                    </a:lnTo>
                    <a:lnTo>
                      <a:pt x="114" y="100"/>
                    </a:lnTo>
                    <a:lnTo>
                      <a:pt x="114" y="100"/>
                    </a:lnTo>
                    <a:lnTo>
                      <a:pt x="114" y="100"/>
                    </a:lnTo>
                    <a:lnTo>
                      <a:pt x="114" y="100"/>
                    </a:lnTo>
                    <a:lnTo>
                      <a:pt x="114" y="100"/>
                    </a:lnTo>
                    <a:lnTo>
                      <a:pt x="114" y="100"/>
                    </a:lnTo>
                    <a:lnTo>
                      <a:pt x="114" y="100"/>
                    </a:lnTo>
                    <a:lnTo>
                      <a:pt x="114" y="100"/>
                    </a:lnTo>
                    <a:lnTo>
                      <a:pt x="114" y="100"/>
                    </a:lnTo>
                    <a:lnTo>
                      <a:pt x="114" y="100"/>
                    </a:lnTo>
                    <a:lnTo>
                      <a:pt x="114" y="100"/>
                    </a:lnTo>
                    <a:lnTo>
                      <a:pt x="120" y="100"/>
                    </a:lnTo>
                    <a:lnTo>
                      <a:pt x="120" y="107"/>
                    </a:lnTo>
                    <a:lnTo>
                      <a:pt x="120" y="107"/>
                    </a:lnTo>
                    <a:lnTo>
                      <a:pt x="120" y="107"/>
                    </a:lnTo>
                    <a:lnTo>
                      <a:pt x="120" y="107"/>
                    </a:lnTo>
                    <a:lnTo>
                      <a:pt x="120" y="107"/>
                    </a:lnTo>
                    <a:lnTo>
                      <a:pt x="120" y="113"/>
                    </a:lnTo>
                    <a:lnTo>
                      <a:pt x="120" y="113"/>
                    </a:lnTo>
                    <a:lnTo>
                      <a:pt x="120" y="113"/>
                    </a:lnTo>
                    <a:lnTo>
                      <a:pt x="120" y="113"/>
                    </a:lnTo>
                    <a:lnTo>
                      <a:pt x="120" y="113"/>
                    </a:lnTo>
                    <a:lnTo>
                      <a:pt x="120" y="113"/>
                    </a:lnTo>
                    <a:lnTo>
                      <a:pt x="120" y="113"/>
                    </a:lnTo>
                    <a:lnTo>
                      <a:pt x="120" y="113"/>
                    </a:lnTo>
                    <a:lnTo>
                      <a:pt x="120" y="113"/>
                    </a:lnTo>
                    <a:lnTo>
                      <a:pt x="120" y="119"/>
                    </a:lnTo>
                    <a:lnTo>
                      <a:pt x="120" y="119"/>
                    </a:lnTo>
                    <a:lnTo>
                      <a:pt x="120" y="119"/>
                    </a:lnTo>
                    <a:lnTo>
                      <a:pt x="120" y="119"/>
                    </a:lnTo>
                    <a:lnTo>
                      <a:pt x="120" y="119"/>
                    </a:lnTo>
                    <a:lnTo>
                      <a:pt x="120" y="119"/>
                    </a:lnTo>
                    <a:lnTo>
                      <a:pt x="114" y="119"/>
                    </a:lnTo>
                    <a:lnTo>
                      <a:pt x="114" y="119"/>
                    </a:lnTo>
                    <a:lnTo>
                      <a:pt x="114" y="119"/>
                    </a:lnTo>
                    <a:lnTo>
                      <a:pt x="114" y="119"/>
                    </a:lnTo>
                    <a:lnTo>
                      <a:pt x="114" y="119"/>
                    </a:lnTo>
                    <a:lnTo>
                      <a:pt x="114" y="126"/>
                    </a:lnTo>
                    <a:lnTo>
                      <a:pt x="107" y="126"/>
                    </a:lnTo>
                    <a:lnTo>
                      <a:pt x="107" y="126"/>
                    </a:lnTo>
                    <a:lnTo>
                      <a:pt x="107" y="126"/>
                    </a:lnTo>
                    <a:lnTo>
                      <a:pt x="107" y="132"/>
                    </a:lnTo>
                    <a:lnTo>
                      <a:pt x="107" y="132"/>
                    </a:lnTo>
                    <a:lnTo>
                      <a:pt x="107" y="132"/>
                    </a:lnTo>
                    <a:lnTo>
                      <a:pt x="107" y="138"/>
                    </a:lnTo>
                    <a:lnTo>
                      <a:pt x="107" y="138"/>
                    </a:lnTo>
                    <a:lnTo>
                      <a:pt x="107" y="138"/>
                    </a:lnTo>
                    <a:lnTo>
                      <a:pt x="107" y="138"/>
                    </a:lnTo>
                    <a:lnTo>
                      <a:pt x="107" y="138"/>
                    </a:lnTo>
                    <a:lnTo>
                      <a:pt x="107" y="138"/>
                    </a:lnTo>
                    <a:lnTo>
                      <a:pt x="107" y="132"/>
                    </a:lnTo>
                    <a:lnTo>
                      <a:pt x="107" y="132"/>
                    </a:lnTo>
                    <a:lnTo>
                      <a:pt x="107" y="132"/>
                    </a:lnTo>
                    <a:lnTo>
                      <a:pt x="107" y="132"/>
                    </a:lnTo>
                    <a:lnTo>
                      <a:pt x="107" y="132"/>
                    </a:lnTo>
                    <a:lnTo>
                      <a:pt x="114" y="132"/>
                    </a:lnTo>
                    <a:lnTo>
                      <a:pt x="114" y="138"/>
                    </a:lnTo>
                    <a:lnTo>
                      <a:pt x="114" y="138"/>
                    </a:lnTo>
                    <a:lnTo>
                      <a:pt x="114" y="138"/>
                    </a:lnTo>
                    <a:lnTo>
                      <a:pt x="107" y="138"/>
                    </a:lnTo>
                    <a:lnTo>
                      <a:pt x="107" y="145"/>
                    </a:lnTo>
                    <a:lnTo>
                      <a:pt x="107" y="145"/>
                    </a:lnTo>
                    <a:lnTo>
                      <a:pt x="107" y="145"/>
                    </a:lnTo>
                    <a:lnTo>
                      <a:pt x="107" y="145"/>
                    </a:lnTo>
                    <a:lnTo>
                      <a:pt x="107" y="145"/>
                    </a:lnTo>
                    <a:lnTo>
                      <a:pt x="107" y="145"/>
                    </a:lnTo>
                    <a:lnTo>
                      <a:pt x="107" y="145"/>
                    </a:lnTo>
                    <a:lnTo>
                      <a:pt x="107" y="145"/>
                    </a:lnTo>
                    <a:lnTo>
                      <a:pt x="107" y="145"/>
                    </a:lnTo>
                    <a:lnTo>
                      <a:pt x="107" y="151"/>
                    </a:lnTo>
                    <a:lnTo>
                      <a:pt x="107" y="151"/>
                    </a:lnTo>
                    <a:lnTo>
                      <a:pt x="107" y="151"/>
                    </a:lnTo>
                    <a:lnTo>
                      <a:pt x="101" y="151"/>
                    </a:lnTo>
                    <a:lnTo>
                      <a:pt x="101" y="151"/>
                    </a:lnTo>
                    <a:lnTo>
                      <a:pt x="101" y="151"/>
                    </a:lnTo>
                    <a:lnTo>
                      <a:pt x="101" y="151"/>
                    </a:lnTo>
                    <a:lnTo>
                      <a:pt x="101" y="151"/>
                    </a:lnTo>
                    <a:lnTo>
                      <a:pt x="101" y="151"/>
                    </a:lnTo>
                    <a:lnTo>
                      <a:pt x="101" y="151"/>
                    </a:lnTo>
                    <a:lnTo>
                      <a:pt x="95" y="151"/>
                    </a:lnTo>
                    <a:lnTo>
                      <a:pt x="95" y="151"/>
                    </a:lnTo>
                    <a:lnTo>
                      <a:pt x="95" y="157"/>
                    </a:lnTo>
                    <a:lnTo>
                      <a:pt x="95" y="163"/>
                    </a:lnTo>
                    <a:lnTo>
                      <a:pt x="88" y="163"/>
                    </a:lnTo>
                    <a:lnTo>
                      <a:pt x="88" y="163"/>
                    </a:lnTo>
                    <a:lnTo>
                      <a:pt x="88" y="170"/>
                    </a:lnTo>
                    <a:lnTo>
                      <a:pt x="88" y="170"/>
                    </a:lnTo>
                    <a:lnTo>
                      <a:pt x="88" y="170"/>
                    </a:lnTo>
                    <a:lnTo>
                      <a:pt x="88" y="170"/>
                    </a:lnTo>
                    <a:lnTo>
                      <a:pt x="88" y="170"/>
                    </a:lnTo>
                    <a:lnTo>
                      <a:pt x="82" y="170"/>
                    </a:lnTo>
                    <a:lnTo>
                      <a:pt x="82" y="170"/>
                    </a:lnTo>
                    <a:lnTo>
                      <a:pt x="82" y="170"/>
                    </a:lnTo>
                    <a:lnTo>
                      <a:pt x="82" y="170"/>
                    </a:lnTo>
                    <a:lnTo>
                      <a:pt x="82" y="170"/>
                    </a:lnTo>
                    <a:lnTo>
                      <a:pt x="82" y="170"/>
                    </a:lnTo>
                    <a:lnTo>
                      <a:pt x="82" y="170"/>
                    </a:lnTo>
                    <a:lnTo>
                      <a:pt x="76" y="176"/>
                    </a:lnTo>
                    <a:lnTo>
                      <a:pt x="76" y="176"/>
                    </a:lnTo>
                    <a:lnTo>
                      <a:pt x="76" y="176"/>
                    </a:lnTo>
                    <a:lnTo>
                      <a:pt x="76" y="176"/>
                    </a:lnTo>
                    <a:lnTo>
                      <a:pt x="76" y="176"/>
                    </a:lnTo>
                    <a:lnTo>
                      <a:pt x="76" y="176"/>
                    </a:lnTo>
                    <a:lnTo>
                      <a:pt x="70" y="176"/>
                    </a:lnTo>
                    <a:lnTo>
                      <a:pt x="70" y="176"/>
                    </a:lnTo>
                    <a:lnTo>
                      <a:pt x="70" y="176"/>
                    </a:lnTo>
                    <a:lnTo>
                      <a:pt x="70" y="176"/>
                    </a:lnTo>
                    <a:lnTo>
                      <a:pt x="70" y="176"/>
                    </a:lnTo>
                    <a:lnTo>
                      <a:pt x="70" y="176"/>
                    </a:lnTo>
                    <a:lnTo>
                      <a:pt x="70" y="182"/>
                    </a:lnTo>
                    <a:lnTo>
                      <a:pt x="70" y="182"/>
                    </a:lnTo>
                    <a:lnTo>
                      <a:pt x="70" y="182"/>
                    </a:lnTo>
                    <a:lnTo>
                      <a:pt x="70" y="182"/>
                    </a:lnTo>
                    <a:lnTo>
                      <a:pt x="63" y="182"/>
                    </a:lnTo>
                    <a:lnTo>
                      <a:pt x="63" y="176"/>
                    </a:lnTo>
                    <a:lnTo>
                      <a:pt x="63" y="176"/>
                    </a:lnTo>
                    <a:lnTo>
                      <a:pt x="63" y="176"/>
                    </a:lnTo>
                    <a:lnTo>
                      <a:pt x="63" y="170"/>
                    </a:lnTo>
                    <a:lnTo>
                      <a:pt x="57" y="163"/>
                    </a:lnTo>
                    <a:lnTo>
                      <a:pt x="57" y="157"/>
                    </a:lnTo>
                    <a:lnTo>
                      <a:pt x="38" y="151"/>
                    </a:lnTo>
                    <a:lnTo>
                      <a:pt x="25" y="145"/>
                    </a:lnTo>
                    <a:lnTo>
                      <a:pt x="19" y="126"/>
                    </a:lnTo>
                    <a:lnTo>
                      <a:pt x="13" y="113"/>
                    </a:lnTo>
                    <a:lnTo>
                      <a:pt x="0" y="88"/>
                    </a:lnTo>
                    <a:lnTo>
                      <a:pt x="7" y="75"/>
                    </a:lnTo>
                    <a:lnTo>
                      <a:pt x="13" y="69"/>
                    </a:lnTo>
                    <a:lnTo>
                      <a:pt x="25" y="44"/>
                    </a:lnTo>
                    <a:lnTo>
                      <a:pt x="25" y="44"/>
                    </a:lnTo>
                    <a:lnTo>
                      <a:pt x="25" y="44"/>
                    </a:lnTo>
                    <a:lnTo>
                      <a:pt x="32" y="44"/>
                    </a:lnTo>
                    <a:lnTo>
                      <a:pt x="32" y="44"/>
                    </a:lnTo>
                    <a:lnTo>
                      <a:pt x="32" y="44"/>
                    </a:lnTo>
                    <a:lnTo>
                      <a:pt x="32" y="44"/>
                    </a:lnTo>
                    <a:lnTo>
                      <a:pt x="32" y="44"/>
                    </a:lnTo>
                    <a:lnTo>
                      <a:pt x="32" y="44"/>
                    </a:lnTo>
                    <a:lnTo>
                      <a:pt x="32" y="50"/>
                    </a:lnTo>
                    <a:lnTo>
                      <a:pt x="32" y="50"/>
                    </a:lnTo>
                    <a:lnTo>
                      <a:pt x="32" y="50"/>
                    </a:lnTo>
                    <a:lnTo>
                      <a:pt x="32" y="50"/>
                    </a:lnTo>
                    <a:lnTo>
                      <a:pt x="32" y="50"/>
                    </a:lnTo>
                    <a:lnTo>
                      <a:pt x="32" y="50"/>
                    </a:lnTo>
                    <a:lnTo>
                      <a:pt x="32" y="50"/>
                    </a:lnTo>
                    <a:lnTo>
                      <a:pt x="32" y="50"/>
                    </a:lnTo>
                    <a:lnTo>
                      <a:pt x="32" y="50"/>
                    </a:lnTo>
                    <a:lnTo>
                      <a:pt x="32" y="50"/>
                    </a:lnTo>
                    <a:lnTo>
                      <a:pt x="32" y="50"/>
                    </a:lnTo>
                    <a:lnTo>
                      <a:pt x="32" y="50"/>
                    </a:lnTo>
                    <a:lnTo>
                      <a:pt x="32" y="50"/>
                    </a:lnTo>
                    <a:lnTo>
                      <a:pt x="32" y="50"/>
                    </a:lnTo>
                    <a:lnTo>
                      <a:pt x="32" y="44"/>
                    </a:lnTo>
                    <a:lnTo>
                      <a:pt x="32" y="44"/>
                    </a:lnTo>
                    <a:lnTo>
                      <a:pt x="32" y="44"/>
                    </a:lnTo>
                    <a:lnTo>
                      <a:pt x="32" y="44"/>
                    </a:lnTo>
                    <a:lnTo>
                      <a:pt x="32" y="44"/>
                    </a:lnTo>
                    <a:lnTo>
                      <a:pt x="32" y="44"/>
                    </a:lnTo>
                    <a:lnTo>
                      <a:pt x="32" y="44"/>
                    </a:lnTo>
                    <a:lnTo>
                      <a:pt x="32" y="44"/>
                    </a:lnTo>
                    <a:lnTo>
                      <a:pt x="32" y="44"/>
                    </a:lnTo>
                    <a:lnTo>
                      <a:pt x="32" y="44"/>
                    </a:lnTo>
                    <a:lnTo>
                      <a:pt x="32" y="44"/>
                    </a:lnTo>
                    <a:lnTo>
                      <a:pt x="32" y="44"/>
                    </a:lnTo>
                    <a:lnTo>
                      <a:pt x="32" y="44"/>
                    </a:lnTo>
                    <a:lnTo>
                      <a:pt x="32" y="44"/>
                    </a:lnTo>
                    <a:lnTo>
                      <a:pt x="32" y="44"/>
                    </a:lnTo>
                    <a:lnTo>
                      <a:pt x="32" y="44"/>
                    </a:lnTo>
                    <a:lnTo>
                      <a:pt x="32" y="38"/>
                    </a:lnTo>
                    <a:lnTo>
                      <a:pt x="32" y="38"/>
                    </a:lnTo>
                    <a:lnTo>
                      <a:pt x="32" y="38"/>
                    </a:lnTo>
                    <a:lnTo>
                      <a:pt x="38" y="38"/>
                    </a:lnTo>
                    <a:lnTo>
                      <a:pt x="38" y="38"/>
                    </a:lnTo>
                    <a:lnTo>
                      <a:pt x="38" y="38"/>
                    </a:lnTo>
                    <a:lnTo>
                      <a:pt x="38" y="38"/>
                    </a:lnTo>
                    <a:lnTo>
                      <a:pt x="38" y="38"/>
                    </a:lnTo>
                    <a:lnTo>
                      <a:pt x="38" y="38"/>
                    </a:lnTo>
                    <a:lnTo>
                      <a:pt x="32" y="38"/>
                    </a:lnTo>
                    <a:lnTo>
                      <a:pt x="32" y="38"/>
                    </a:lnTo>
                    <a:lnTo>
                      <a:pt x="32" y="38"/>
                    </a:lnTo>
                    <a:lnTo>
                      <a:pt x="32" y="38"/>
                    </a:lnTo>
                    <a:lnTo>
                      <a:pt x="32" y="38"/>
                    </a:lnTo>
                    <a:lnTo>
                      <a:pt x="32" y="38"/>
                    </a:lnTo>
                    <a:lnTo>
                      <a:pt x="32" y="38"/>
                    </a:lnTo>
                    <a:lnTo>
                      <a:pt x="32" y="38"/>
                    </a:lnTo>
                    <a:lnTo>
                      <a:pt x="32" y="38"/>
                    </a:lnTo>
                    <a:lnTo>
                      <a:pt x="32" y="38"/>
                    </a:lnTo>
                    <a:lnTo>
                      <a:pt x="32" y="31"/>
                    </a:lnTo>
                    <a:lnTo>
                      <a:pt x="32" y="31"/>
                    </a:lnTo>
                    <a:lnTo>
                      <a:pt x="32" y="31"/>
                    </a:lnTo>
                    <a:lnTo>
                      <a:pt x="38" y="31"/>
                    </a:lnTo>
                    <a:lnTo>
                      <a:pt x="38" y="31"/>
                    </a:lnTo>
                    <a:lnTo>
                      <a:pt x="38" y="31"/>
                    </a:lnTo>
                    <a:lnTo>
                      <a:pt x="38" y="31"/>
                    </a:lnTo>
                    <a:lnTo>
                      <a:pt x="38" y="31"/>
                    </a:lnTo>
                    <a:lnTo>
                      <a:pt x="38" y="31"/>
                    </a:lnTo>
                    <a:lnTo>
                      <a:pt x="38" y="31"/>
                    </a:lnTo>
                    <a:lnTo>
                      <a:pt x="32" y="31"/>
                    </a:lnTo>
                    <a:lnTo>
                      <a:pt x="32" y="31"/>
                    </a:lnTo>
                    <a:lnTo>
                      <a:pt x="38" y="31"/>
                    </a:lnTo>
                    <a:lnTo>
                      <a:pt x="38" y="31"/>
                    </a:lnTo>
                    <a:lnTo>
                      <a:pt x="38" y="31"/>
                    </a:lnTo>
                    <a:lnTo>
                      <a:pt x="38" y="31"/>
                    </a:lnTo>
                    <a:lnTo>
                      <a:pt x="38" y="31"/>
                    </a:lnTo>
                    <a:lnTo>
                      <a:pt x="38" y="31"/>
                    </a:lnTo>
                    <a:lnTo>
                      <a:pt x="38" y="31"/>
                    </a:lnTo>
                    <a:lnTo>
                      <a:pt x="38" y="31"/>
                    </a:lnTo>
                    <a:lnTo>
                      <a:pt x="38" y="31"/>
                    </a:lnTo>
                    <a:lnTo>
                      <a:pt x="44" y="31"/>
                    </a:lnTo>
                    <a:lnTo>
                      <a:pt x="44" y="31"/>
                    </a:lnTo>
                    <a:lnTo>
                      <a:pt x="44" y="31"/>
                    </a:lnTo>
                    <a:lnTo>
                      <a:pt x="44" y="31"/>
                    </a:lnTo>
                    <a:lnTo>
                      <a:pt x="44" y="31"/>
                    </a:lnTo>
                    <a:lnTo>
                      <a:pt x="44" y="31"/>
                    </a:lnTo>
                    <a:lnTo>
                      <a:pt x="44" y="31"/>
                    </a:lnTo>
                    <a:lnTo>
                      <a:pt x="44" y="31"/>
                    </a:lnTo>
                    <a:lnTo>
                      <a:pt x="44" y="31"/>
                    </a:lnTo>
                    <a:lnTo>
                      <a:pt x="44" y="31"/>
                    </a:lnTo>
                    <a:lnTo>
                      <a:pt x="44" y="31"/>
                    </a:lnTo>
                    <a:lnTo>
                      <a:pt x="44" y="31"/>
                    </a:lnTo>
                    <a:lnTo>
                      <a:pt x="51" y="31"/>
                    </a:lnTo>
                    <a:lnTo>
                      <a:pt x="51" y="31"/>
                    </a:lnTo>
                    <a:lnTo>
                      <a:pt x="51" y="31"/>
                    </a:lnTo>
                    <a:lnTo>
                      <a:pt x="51" y="31"/>
                    </a:lnTo>
                    <a:lnTo>
                      <a:pt x="51" y="25"/>
                    </a:lnTo>
                    <a:lnTo>
                      <a:pt x="51" y="25"/>
                    </a:lnTo>
                    <a:lnTo>
                      <a:pt x="51" y="25"/>
                    </a:lnTo>
                    <a:lnTo>
                      <a:pt x="51" y="25"/>
                    </a:lnTo>
                    <a:lnTo>
                      <a:pt x="51" y="25"/>
                    </a:lnTo>
                    <a:lnTo>
                      <a:pt x="51" y="31"/>
                    </a:lnTo>
                    <a:lnTo>
                      <a:pt x="57" y="31"/>
                    </a:lnTo>
                    <a:lnTo>
                      <a:pt x="57" y="31"/>
                    </a:lnTo>
                    <a:lnTo>
                      <a:pt x="57" y="31"/>
                    </a:lnTo>
                    <a:lnTo>
                      <a:pt x="57" y="31"/>
                    </a:lnTo>
                    <a:lnTo>
                      <a:pt x="57" y="31"/>
                    </a:lnTo>
                    <a:lnTo>
                      <a:pt x="57" y="31"/>
                    </a:lnTo>
                    <a:lnTo>
                      <a:pt x="57" y="31"/>
                    </a:lnTo>
                    <a:lnTo>
                      <a:pt x="57" y="31"/>
                    </a:lnTo>
                    <a:lnTo>
                      <a:pt x="57" y="31"/>
                    </a:lnTo>
                    <a:lnTo>
                      <a:pt x="57" y="31"/>
                    </a:lnTo>
                    <a:lnTo>
                      <a:pt x="57" y="31"/>
                    </a:lnTo>
                    <a:lnTo>
                      <a:pt x="57" y="31"/>
                    </a:lnTo>
                    <a:lnTo>
                      <a:pt x="57" y="31"/>
                    </a:lnTo>
                    <a:lnTo>
                      <a:pt x="57" y="31"/>
                    </a:lnTo>
                    <a:lnTo>
                      <a:pt x="57" y="31"/>
                    </a:lnTo>
                    <a:lnTo>
                      <a:pt x="57" y="31"/>
                    </a:lnTo>
                    <a:lnTo>
                      <a:pt x="57" y="31"/>
                    </a:lnTo>
                    <a:lnTo>
                      <a:pt x="57" y="31"/>
                    </a:lnTo>
                    <a:lnTo>
                      <a:pt x="57" y="31"/>
                    </a:lnTo>
                    <a:lnTo>
                      <a:pt x="57" y="25"/>
                    </a:lnTo>
                    <a:lnTo>
                      <a:pt x="57" y="25"/>
                    </a:lnTo>
                    <a:lnTo>
                      <a:pt x="57" y="25"/>
                    </a:lnTo>
                    <a:lnTo>
                      <a:pt x="57" y="25"/>
                    </a:lnTo>
                    <a:lnTo>
                      <a:pt x="57" y="25"/>
                    </a:lnTo>
                    <a:lnTo>
                      <a:pt x="57" y="25"/>
                    </a:lnTo>
                    <a:lnTo>
                      <a:pt x="57" y="25"/>
                    </a:lnTo>
                    <a:lnTo>
                      <a:pt x="57" y="19"/>
                    </a:lnTo>
                    <a:lnTo>
                      <a:pt x="57" y="19"/>
                    </a:lnTo>
                    <a:lnTo>
                      <a:pt x="57" y="19"/>
                    </a:lnTo>
                    <a:lnTo>
                      <a:pt x="57" y="19"/>
                    </a:lnTo>
                    <a:lnTo>
                      <a:pt x="57" y="19"/>
                    </a:lnTo>
                    <a:lnTo>
                      <a:pt x="57" y="19"/>
                    </a:lnTo>
                    <a:lnTo>
                      <a:pt x="57" y="19"/>
                    </a:lnTo>
                    <a:lnTo>
                      <a:pt x="57" y="19"/>
                    </a:lnTo>
                    <a:lnTo>
                      <a:pt x="57" y="19"/>
                    </a:lnTo>
                    <a:lnTo>
                      <a:pt x="57" y="19"/>
                    </a:lnTo>
                    <a:lnTo>
                      <a:pt x="57" y="19"/>
                    </a:lnTo>
                    <a:lnTo>
                      <a:pt x="57" y="19"/>
                    </a:lnTo>
                    <a:lnTo>
                      <a:pt x="57" y="19"/>
                    </a:lnTo>
                    <a:lnTo>
                      <a:pt x="57" y="19"/>
                    </a:lnTo>
                    <a:lnTo>
                      <a:pt x="57" y="19"/>
                    </a:lnTo>
                    <a:lnTo>
                      <a:pt x="57" y="19"/>
                    </a:lnTo>
                    <a:lnTo>
                      <a:pt x="57" y="19"/>
                    </a:lnTo>
                    <a:lnTo>
                      <a:pt x="57" y="12"/>
                    </a:lnTo>
                    <a:lnTo>
                      <a:pt x="57" y="12"/>
                    </a:lnTo>
                    <a:lnTo>
                      <a:pt x="63" y="19"/>
                    </a:lnTo>
                    <a:lnTo>
                      <a:pt x="63" y="19"/>
                    </a:lnTo>
                    <a:lnTo>
                      <a:pt x="63" y="19"/>
                    </a:lnTo>
                    <a:lnTo>
                      <a:pt x="63" y="19"/>
                    </a:lnTo>
                    <a:lnTo>
                      <a:pt x="63" y="25"/>
                    </a:lnTo>
                    <a:lnTo>
                      <a:pt x="63" y="25"/>
                    </a:lnTo>
                    <a:lnTo>
                      <a:pt x="63" y="25"/>
                    </a:lnTo>
                    <a:lnTo>
                      <a:pt x="63" y="19"/>
                    </a:lnTo>
                    <a:lnTo>
                      <a:pt x="63" y="19"/>
                    </a:lnTo>
                    <a:lnTo>
                      <a:pt x="63" y="19"/>
                    </a:lnTo>
                    <a:lnTo>
                      <a:pt x="63" y="19"/>
                    </a:lnTo>
                    <a:lnTo>
                      <a:pt x="63" y="19"/>
                    </a:lnTo>
                    <a:lnTo>
                      <a:pt x="63" y="19"/>
                    </a:lnTo>
                    <a:lnTo>
                      <a:pt x="63" y="19"/>
                    </a:lnTo>
                    <a:lnTo>
                      <a:pt x="63" y="19"/>
                    </a:lnTo>
                    <a:lnTo>
                      <a:pt x="63" y="19"/>
                    </a:lnTo>
                    <a:lnTo>
                      <a:pt x="63" y="19"/>
                    </a:lnTo>
                    <a:lnTo>
                      <a:pt x="70" y="19"/>
                    </a:lnTo>
                    <a:lnTo>
                      <a:pt x="70" y="19"/>
                    </a:lnTo>
                    <a:lnTo>
                      <a:pt x="63" y="19"/>
                    </a:lnTo>
                    <a:lnTo>
                      <a:pt x="63" y="19"/>
                    </a:lnTo>
                    <a:lnTo>
                      <a:pt x="63" y="19"/>
                    </a:lnTo>
                    <a:lnTo>
                      <a:pt x="63" y="19"/>
                    </a:lnTo>
                    <a:lnTo>
                      <a:pt x="63" y="19"/>
                    </a:lnTo>
                    <a:lnTo>
                      <a:pt x="63" y="19"/>
                    </a:lnTo>
                    <a:lnTo>
                      <a:pt x="63" y="19"/>
                    </a:lnTo>
                    <a:lnTo>
                      <a:pt x="63" y="19"/>
                    </a:lnTo>
                    <a:lnTo>
                      <a:pt x="63" y="12"/>
                    </a:lnTo>
                    <a:lnTo>
                      <a:pt x="63" y="12"/>
                    </a:lnTo>
                    <a:lnTo>
                      <a:pt x="63" y="12"/>
                    </a:lnTo>
                    <a:lnTo>
                      <a:pt x="63" y="12"/>
                    </a:lnTo>
                    <a:lnTo>
                      <a:pt x="63" y="12"/>
                    </a:lnTo>
                    <a:lnTo>
                      <a:pt x="57" y="12"/>
                    </a:lnTo>
                    <a:lnTo>
                      <a:pt x="57" y="12"/>
                    </a:lnTo>
                    <a:lnTo>
                      <a:pt x="57" y="12"/>
                    </a:lnTo>
                    <a:lnTo>
                      <a:pt x="57" y="12"/>
                    </a:lnTo>
                    <a:lnTo>
                      <a:pt x="57" y="19"/>
                    </a:lnTo>
                    <a:lnTo>
                      <a:pt x="57" y="19"/>
                    </a:lnTo>
                    <a:lnTo>
                      <a:pt x="57" y="19"/>
                    </a:lnTo>
                    <a:lnTo>
                      <a:pt x="57" y="19"/>
                    </a:lnTo>
                    <a:lnTo>
                      <a:pt x="57" y="19"/>
                    </a:lnTo>
                    <a:lnTo>
                      <a:pt x="57" y="19"/>
                    </a:lnTo>
                    <a:lnTo>
                      <a:pt x="57" y="19"/>
                    </a:lnTo>
                    <a:lnTo>
                      <a:pt x="51" y="19"/>
                    </a:lnTo>
                    <a:lnTo>
                      <a:pt x="51" y="12"/>
                    </a:lnTo>
                    <a:lnTo>
                      <a:pt x="51" y="12"/>
                    </a:lnTo>
                    <a:lnTo>
                      <a:pt x="51" y="6"/>
                    </a:lnTo>
                    <a:lnTo>
                      <a:pt x="57" y="6"/>
                    </a:lnTo>
                    <a:lnTo>
                      <a:pt x="57" y="6"/>
                    </a:lnTo>
                    <a:lnTo>
                      <a:pt x="57" y="6"/>
                    </a:lnTo>
                    <a:lnTo>
                      <a:pt x="57" y="0"/>
                    </a:lnTo>
                    <a:lnTo>
                      <a:pt x="57" y="0"/>
                    </a:lnTo>
                    <a:lnTo>
                      <a:pt x="57" y="0"/>
                    </a:lnTo>
                    <a:lnTo>
                      <a:pt x="57" y="0"/>
                    </a:lnTo>
                    <a:lnTo>
                      <a:pt x="57" y="0"/>
                    </a:lnTo>
                    <a:lnTo>
                      <a:pt x="57" y="0"/>
                    </a:lnTo>
                    <a:lnTo>
                      <a:pt x="63" y="6"/>
                    </a:lnTo>
                    <a:lnTo>
                      <a:pt x="63" y="6"/>
                    </a:lnTo>
                    <a:lnTo>
                      <a:pt x="70" y="6"/>
                    </a:lnTo>
                    <a:lnTo>
                      <a:pt x="70" y="6"/>
                    </a:lnTo>
                    <a:lnTo>
                      <a:pt x="70" y="6"/>
                    </a:lnTo>
                    <a:lnTo>
                      <a:pt x="76" y="12"/>
                    </a:lnTo>
                    <a:lnTo>
                      <a:pt x="82" y="12"/>
                    </a:lnTo>
                    <a:lnTo>
                      <a:pt x="88" y="12"/>
                    </a:lnTo>
                    <a:lnTo>
                      <a:pt x="95" y="19"/>
                    </a:lnTo>
                    <a:lnTo>
                      <a:pt x="95" y="19"/>
                    </a:lnTo>
                    <a:lnTo>
                      <a:pt x="95" y="19"/>
                    </a:lnTo>
                    <a:lnTo>
                      <a:pt x="95" y="19"/>
                    </a:lnTo>
                    <a:lnTo>
                      <a:pt x="95" y="12"/>
                    </a:lnTo>
                    <a:lnTo>
                      <a:pt x="95" y="12"/>
                    </a:lnTo>
                    <a:lnTo>
                      <a:pt x="95" y="19"/>
                    </a:lnTo>
                    <a:lnTo>
                      <a:pt x="95" y="19"/>
                    </a:lnTo>
                    <a:lnTo>
                      <a:pt x="95" y="19"/>
                    </a:lnTo>
                    <a:lnTo>
                      <a:pt x="101" y="19"/>
                    </a:lnTo>
                    <a:lnTo>
                      <a:pt x="101" y="19"/>
                    </a:lnTo>
                    <a:lnTo>
                      <a:pt x="101" y="19"/>
                    </a:lnTo>
                    <a:lnTo>
                      <a:pt x="101" y="19"/>
                    </a:lnTo>
                    <a:lnTo>
                      <a:pt x="101" y="19"/>
                    </a:lnTo>
                    <a:lnTo>
                      <a:pt x="101" y="19"/>
                    </a:lnTo>
                    <a:lnTo>
                      <a:pt x="101" y="19"/>
                    </a:lnTo>
                    <a:lnTo>
                      <a:pt x="101" y="19"/>
                    </a:lnTo>
                    <a:lnTo>
                      <a:pt x="101" y="25"/>
                    </a:lnTo>
                    <a:lnTo>
                      <a:pt x="101" y="25"/>
                    </a:lnTo>
                    <a:lnTo>
                      <a:pt x="101" y="25"/>
                    </a:lnTo>
                    <a:lnTo>
                      <a:pt x="101" y="25"/>
                    </a:lnTo>
                    <a:lnTo>
                      <a:pt x="107" y="25"/>
                    </a:lnTo>
                    <a:lnTo>
                      <a:pt x="107" y="25"/>
                    </a:lnTo>
                    <a:lnTo>
                      <a:pt x="107" y="25"/>
                    </a:lnTo>
                    <a:lnTo>
                      <a:pt x="107" y="25"/>
                    </a:lnTo>
                    <a:lnTo>
                      <a:pt x="107" y="25"/>
                    </a:lnTo>
                    <a:close/>
                  </a:path>
                </a:pathLst>
              </a:custGeom>
              <a:solidFill>
                <a:srgbClr val="E7E1CD"/>
              </a:solidFill>
              <a:ln w="0">
                <a:solidFill>
                  <a:srgbClr val="000000"/>
                </a:solidFill>
                <a:prstDash val="solid"/>
                <a:round/>
                <a:headEnd/>
                <a:tailEnd/>
              </a:ln>
            </p:spPr>
            <p:txBody>
              <a:bodyPr/>
              <a:lstStyle/>
              <a:p>
                <a:endParaRPr lang="en-US" dirty="0"/>
              </a:p>
            </p:txBody>
          </p:sp>
          <p:sp>
            <p:nvSpPr>
              <p:cNvPr id="82475" name="Freeform 14891"/>
              <p:cNvSpPr>
                <a:spLocks/>
              </p:cNvSpPr>
              <p:nvPr/>
            </p:nvSpPr>
            <p:spPr bwMode="auto">
              <a:xfrm>
                <a:off x="1277" y="783"/>
                <a:ext cx="25" cy="6"/>
              </a:xfrm>
              <a:custGeom>
                <a:avLst/>
                <a:gdLst/>
                <a:ahLst/>
                <a:cxnLst>
                  <a:cxn ang="0">
                    <a:pos x="25" y="0"/>
                  </a:cxn>
                  <a:cxn ang="0">
                    <a:pos x="25" y="0"/>
                  </a:cxn>
                  <a:cxn ang="0">
                    <a:pos x="25" y="0"/>
                  </a:cxn>
                  <a:cxn ang="0">
                    <a:pos x="25" y="0"/>
                  </a:cxn>
                  <a:cxn ang="0">
                    <a:pos x="25" y="0"/>
                  </a:cxn>
                  <a:cxn ang="0">
                    <a:pos x="25" y="0"/>
                  </a:cxn>
                  <a:cxn ang="0">
                    <a:pos x="25" y="6"/>
                  </a:cxn>
                  <a:cxn ang="0">
                    <a:pos x="25" y="6"/>
                  </a:cxn>
                  <a:cxn ang="0">
                    <a:pos x="19" y="6"/>
                  </a:cxn>
                  <a:cxn ang="0">
                    <a:pos x="19" y="6"/>
                  </a:cxn>
                  <a:cxn ang="0">
                    <a:pos x="19" y="6"/>
                  </a:cxn>
                  <a:cxn ang="0">
                    <a:pos x="12" y="6"/>
                  </a:cxn>
                  <a:cxn ang="0">
                    <a:pos x="12" y="6"/>
                  </a:cxn>
                  <a:cxn ang="0">
                    <a:pos x="12" y="6"/>
                  </a:cxn>
                  <a:cxn ang="0">
                    <a:pos x="12" y="6"/>
                  </a:cxn>
                  <a:cxn ang="0">
                    <a:pos x="12" y="6"/>
                  </a:cxn>
                  <a:cxn ang="0">
                    <a:pos x="12" y="6"/>
                  </a:cxn>
                  <a:cxn ang="0">
                    <a:pos x="12" y="6"/>
                  </a:cxn>
                  <a:cxn ang="0">
                    <a:pos x="12" y="6"/>
                  </a:cxn>
                  <a:cxn ang="0">
                    <a:pos x="6" y="6"/>
                  </a:cxn>
                  <a:cxn ang="0">
                    <a:pos x="6" y="6"/>
                  </a:cxn>
                  <a:cxn ang="0">
                    <a:pos x="6" y="6"/>
                  </a:cxn>
                  <a:cxn ang="0">
                    <a:pos x="6" y="6"/>
                  </a:cxn>
                  <a:cxn ang="0">
                    <a:pos x="6" y="6"/>
                  </a:cxn>
                  <a:cxn ang="0">
                    <a:pos x="0" y="0"/>
                  </a:cxn>
                  <a:cxn ang="0">
                    <a:pos x="0" y="0"/>
                  </a:cxn>
                  <a:cxn ang="0">
                    <a:pos x="0" y="0"/>
                  </a:cxn>
                  <a:cxn ang="0">
                    <a:pos x="0" y="0"/>
                  </a:cxn>
                  <a:cxn ang="0">
                    <a:pos x="0" y="0"/>
                  </a:cxn>
                  <a:cxn ang="0">
                    <a:pos x="0" y="0"/>
                  </a:cxn>
                  <a:cxn ang="0">
                    <a:pos x="6" y="0"/>
                  </a:cxn>
                  <a:cxn ang="0">
                    <a:pos x="6" y="0"/>
                  </a:cxn>
                  <a:cxn ang="0">
                    <a:pos x="6" y="0"/>
                  </a:cxn>
                  <a:cxn ang="0">
                    <a:pos x="12" y="0"/>
                  </a:cxn>
                  <a:cxn ang="0">
                    <a:pos x="12" y="6"/>
                  </a:cxn>
                  <a:cxn ang="0">
                    <a:pos x="12" y="6"/>
                  </a:cxn>
                  <a:cxn ang="0">
                    <a:pos x="19" y="6"/>
                  </a:cxn>
                  <a:cxn ang="0">
                    <a:pos x="19" y="6"/>
                  </a:cxn>
                  <a:cxn ang="0">
                    <a:pos x="19" y="6"/>
                  </a:cxn>
                  <a:cxn ang="0">
                    <a:pos x="19" y="6"/>
                  </a:cxn>
                  <a:cxn ang="0">
                    <a:pos x="19" y="0"/>
                  </a:cxn>
                  <a:cxn ang="0">
                    <a:pos x="19" y="0"/>
                  </a:cxn>
                  <a:cxn ang="0">
                    <a:pos x="19" y="0"/>
                  </a:cxn>
                  <a:cxn ang="0">
                    <a:pos x="19" y="0"/>
                  </a:cxn>
                  <a:cxn ang="0">
                    <a:pos x="19" y="0"/>
                  </a:cxn>
                  <a:cxn ang="0">
                    <a:pos x="25" y="0"/>
                  </a:cxn>
                  <a:cxn ang="0">
                    <a:pos x="25" y="0"/>
                  </a:cxn>
                  <a:cxn ang="0">
                    <a:pos x="25" y="0"/>
                  </a:cxn>
                  <a:cxn ang="0">
                    <a:pos x="25" y="0"/>
                  </a:cxn>
                  <a:cxn ang="0">
                    <a:pos x="25" y="0"/>
                  </a:cxn>
                  <a:cxn ang="0">
                    <a:pos x="25" y="0"/>
                  </a:cxn>
                </a:cxnLst>
                <a:rect l="0" t="0" r="r" b="b"/>
                <a:pathLst>
                  <a:path w="25" h="6">
                    <a:moveTo>
                      <a:pt x="25" y="0"/>
                    </a:moveTo>
                    <a:lnTo>
                      <a:pt x="25" y="0"/>
                    </a:lnTo>
                    <a:lnTo>
                      <a:pt x="25" y="0"/>
                    </a:lnTo>
                    <a:lnTo>
                      <a:pt x="25" y="0"/>
                    </a:lnTo>
                    <a:lnTo>
                      <a:pt x="25" y="0"/>
                    </a:lnTo>
                    <a:lnTo>
                      <a:pt x="25" y="0"/>
                    </a:lnTo>
                    <a:lnTo>
                      <a:pt x="25" y="6"/>
                    </a:lnTo>
                    <a:lnTo>
                      <a:pt x="25" y="6"/>
                    </a:lnTo>
                    <a:lnTo>
                      <a:pt x="19" y="6"/>
                    </a:lnTo>
                    <a:lnTo>
                      <a:pt x="19" y="6"/>
                    </a:lnTo>
                    <a:lnTo>
                      <a:pt x="19" y="6"/>
                    </a:lnTo>
                    <a:lnTo>
                      <a:pt x="12" y="6"/>
                    </a:lnTo>
                    <a:lnTo>
                      <a:pt x="12" y="6"/>
                    </a:lnTo>
                    <a:lnTo>
                      <a:pt x="12" y="6"/>
                    </a:lnTo>
                    <a:lnTo>
                      <a:pt x="12" y="6"/>
                    </a:lnTo>
                    <a:lnTo>
                      <a:pt x="12" y="6"/>
                    </a:lnTo>
                    <a:lnTo>
                      <a:pt x="12" y="6"/>
                    </a:lnTo>
                    <a:lnTo>
                      <a:pt x="12" y="6"/>
                    </a:lnTo>
                    <a:lnTo>
                      <a:pt x="12" y="6"/>
                    </a:lnTo>
                    <a:lnTo>
                      <a:pt x="6" y="6"/>
                    </a:lnTo>
                    <a:lnTo>
                      <a:pt x="6" y="6"/>
                    </a:lnTo>
                    <a:lnTo>
                      <a:pt x="6" y="6"/>
                    </a:lnTo>
                    <a:lnTo>
                      <a:pt x="6" y="6"/>
                    </a:lnTo>
                    <a:lnTo>
                      <a:pt x="6" y="6"/>
                    </a:lnTo>
                    <a:lnTo>
                      <a:pt x="0" y="0"/>
                    </a:lnTo>
                    <a:lnTo>
                      <a:pt x="0" y="0"/>
                    </a:lnTo>
                    <a:lnTo>
                      <a:pt x="0" y="0"/>
                    </a:lnTo>
                    <a:lnTo>
                      <a:pt x="0" y="0"/>
                    </a:lnTo>
                    <a:lnTo>
                      <a:pt x="0" y="0"/>
                    </a:lnTo>
                    <a:lnTo>
                      <a:pt x="0" y="0"/>
                    </a:lnTo>
                    <a:lnTo>
                      <a:pt x="6" y="0"/>
                    </a:lnTo>
                    <a:lnTo>
                      <a:pt x="6" y="0"/>
                    </a:lnTo>
                    <a:lnTo>
                      <a:pt x="6" y="0"/>
                    </a:lnTo>
                    <a:lnTo>
                      <a:pt x="12" y="0"/>
                    </a:lnTo>
                    <a:lnTo>
                      <a:pt x="12" y="6"/>
                    </a:lnTo>
                    <a:lnTo>
                      <a:pt x="12" y="6"/>
                    </a:lnTo>
                    <a:lnTo>
                      <a:pt x="19" y="6"/>
                    </a:lnTo>
                    <a:lnTo>
                      <a:pt x="19" y="6"/>
                    </a:lnTo>
                    <a:lnTo>
                      <a:pt x="19" y="6"/>
                    </a:lnTo>
                    <a:lnTo>
                      <a:pt x="19" y="6"/>
                    </a:lnTo>
                    <a:lnTo>
                      <a:pt x="19" y="0"/>
                    </a:lnTo>
                    <a:lnTo>
                      <a:pt x="19" y="0"/>
                    </a:lnTo>
                    <a:lnTo>
                      <a:pt x="19" y="0"/>
                    </a:lnTo>
                    <a:lnTo>
                      <a:pt x="19" y="0"/>
                    </a:lnTo>
                    <a:lnTo>
                      <a:pt x="19" y="0"/>
                    </a:lnTo>
                    <a:lnTo>
                      <a:pt x="25" y="0"/>
                    </a:lnTo>
                    <a:lnTo>
                      <a:pt x="25" y="0"/>
                    </a:lnTo>
                    <a:lnTo>
                      <a:pt x="25" y="0"/>
                    </a:lnTo>
                    <a:lnTo>
                      <a:pt x="25" y="0"/>
                    </a:lnTo>
                    <a:lnTo>
                      <a:pt x="25" y="0"/>
                    </a:lnTo>
                    <a:lnTo>
                      <a:pt x="25"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476" name="Freeform 14892"/>
              <p:cNvSpPr>
                <a:spLocks/>
              </p:cNvSpPr>
              <p:nvPr/>
            </p:nvSpPr>
            <p:spPr bwMode="auto">
              <a:xfrm>
                <a:off x="1296" y="783"/>
                <a:ext cx="18" cy="19"/>
              </a:xfrm>
              <a:custGeom>
                <a:avLst/>
                <a:gdLst/>
                <a:ahLst/>
                <a:cxnLst>
                  <a:cxn ang="0">
                    <a:pos x="18" y="6"/>
                  </a:cxn>
                  <a:cxn ang="0">
                    <a:pos x="12" y="6"/>
                  </a:cxn>
                  <a:cxn ang="0">
                    <a:pos x="12" y="6"/>
                  </a:cxn>
                  <a:cxn ang="0">
                    <a:pos x="12" y="6"/>
                  </a:cxn>
                  <a:cxn ang="0">
                    <a:pos x="12" y="6"/>
                  </a:cxn>
                  <a:cxn ang="0">
                    <a:pos x="12" y="6"/>
                  </a:cxn>
                  <a:cxn ang="0">
                    <a:pos x="12" y="6"/>
                  </a:cxn>
                  <a:cxn ang="0">
                    <a:pos x="18" y="13"/>
                  </a:cxn>
                  <a:cxn ang="0">
                    <a:pos x="18" y="13"/>
                  </a:cxn>
                  <a:cxn ang="0">
                    <a:pos x="12" y="13"/>
                  </a:cxn>
                  <a:cxn ang="0">
                    <a:pos x="12" y="19"/>
                  </a:cxn>
                  <a:cxn ang="0">
                    <a:pos x="12" y="19"/>
                  </a:cxn>
                  <a:cxn ang="0">
                    <a:pos x="6" y="19"/>
                  </a:cxn>
                  <a:cxn ang="0">
                    <a:pos x="6" y="19"/>
                  </a:cxn>
                  <a:cxn ang="0">
                    <a:pos x="6" y="13"/>
                  </a:cxn>
                  <a:cxn ang="0">
                    <a:pos x="6" y="13"/>
                  </a:cxn>
                  <a:cxn ang="0">
                    <a:pos x="6" y="13"/>
                  </a:cxn>
                  <a:cxn ang="0">
                    <a:pos x="6" y="13"/>
                  </a:cxn>
                  <a:cxn ang="0">
                    <a:pos x="0" y="13"/>
                  </a:cxn>
                  <a:cxn ang="0">
                    <a:pos x="0" y="13"/>
                  </a:cxn>
                  <a:cxn ang="0">
                    <a:pos x="0" y="6"/>
                  </a:cxn>
                  <a:cxn ang="0">
                    <a:pos x="6" y="6"/>
                  </a:cxn>
                  <a:cxn ang="0">
                    <a:pos x="6" y="6"/>
                  </a:cxn>
                  <a:cxn ang="0">
                    <a:pos x="6" y="6"/>
                  </a:cxn>
                  <a:cxn ang="0">
                    <a:pos x="6" y="6"/>
                  </a:cxn>
                  <a:cxn ang="0">
                    <a:pos x="6" y="6"/>
                  </a:cxn>
                  <a:cxn ang="0">
                    <a:pos x="6" y="6"/>
                  </a:cxn>
                  <a:cxn ang="0">
                    <a:pos x="12" y="6"/>
                  </a:cxn>
                  <a:cxn ang="0">
                    <a:pos x="12" y="0"/>
                  </a:cxn>
                  <a:cxn ang="0">
                    <a:pos x="6" y="0"/>
                  </a:cxn>
                  <a:cxn ang="0">
                    <a:pos x="12" y="0"/>
                  </a:cxn>
                  <a:cxn ang="0">
                    <a:pos x="12" y="0"/>
                  </a:cxn>
                  <a:cxn ang="0">
                    <a:pos x="12" y="0"/>
                  </a:cxn>
                  <a:cxn ang="0">
                    <a:pos x="12" y="0"/>
                  </a:cxn>
                  <a:cxn ang="0">
                    <a:pos x="18" y="0"/>
                  </a:cxn>
                </a:cxnLst>
                <a:rect l="0" t="0" r="r" b="b"/>
                <a:pathLst>
                  <a:path w="18" h="19">
                    <a:moveTo>
                      <a:pt x="18" y="0"/>
                    </a:moveTo>
                    <a:lnTo>
                      <a:pt x="18" y="6"/>
                    </a:lnTo>
                    <a:lnTo>
                      <a:pt x="12" y="6"/>
                    </a:lnTo>
                    <a:lnTo>
                      <a:pt x="12" y="6"/>
                    </a:lnTo>
                    <a:lnTo>
                      <a:pt x="12" y="6"/>
                    </a:lnTo>
                    <a:lnTo>
                      <a:pt x="12" y="6"/>
                    </a:lnTo>
                    <a:lnTo>
                      <a:pt x="12" y="6"/>
                    </a:lnTo>
                    <a:lnTo>
                      <a:pt x="12" y="6"/>
                    </a:lnTo>
                    <a:lnTo>
                      <a:pt x="12" y="6"/>
                    </a:lnTo>
                    <a:lnTo>
                      <a:pt x="12" y="6"/>
                    </a:lnTo>
                    <a:lnTo>
                      <a:pt x="12" y="6"/>
                    </a:lnTo>
                    <a:lnTo>
                      <a:pt x="12" y="6"/>
                    </a:lnTo>
                    <a:lnTo>
                      <a:pt x="12" y="6"/>
                    </a:lnTo>
                    <a:lnTo>
                      <a:pt x="12" y="6"/>
                    </a:lnTo>
                    <a:lnTo>
                      <a:pt x="18" y="13"/>
                    </a:lnTo>
                    <a:lnTo>
                      <a:pt x="18" y="13"/>
                    </a:lnTo>
                    <a:lnTo>
                      <a:pt x="18" y="13"/>
                    </a:lnTo>
                    <a:lnTo>
                      <a:pt x="18" y="13"/>
                    </a:lnTo>
                    <a:lnTo>
                      <a:pt x="12" y="13"/>
                    </a:lnTo>
                    <a:lnTo>
                      <a:pt x="12" y="13"/>
                    </a:lnTo>
                    <a:lnTo>
                      <a:pt x="12" y="13"/>
                    </a:lnTo>
                    <a:lnTo>
                      <a:pt x="12" y="19"/>
                    </a:lnTo>
                    <a:lnTo>
                      <a:pt x="12" y="19"/>
                    </a:lnTo>
                    <a:lnTo>
                      <a:pt x="12" y="19"/>
                    </a:lnTo>
                    <a:lnTo>
                      <a:pt x="6" y="19"/>
                    </a:lnTo>
                    <a:lnTo>
                      <a:pt x="6" y="19"/>
                    </a:lnTo>
                    <a:lnTo>
                      <a:pt x="6" y="19"/>
                    </a:lnTo>
                    <a:lnTo>
                      <a:pt x="6" y="19"/>
                    </a:lnTo>
                    <a:lnTo>
                      <a:pt x="6" y="19"/>
                    </a:lnTo>
                    <a:lnTo>
                      <a:pt x="6" y="13"/>
                    </a:lnTo>
                    <a:lnTo>
                      <a:pt x="6" y="13"/>
                    </a:lnTo>
                    <a:lnTo>
                      <a:pt x="6" y="13"/>
                    </a:lnTo>
                    <a:lnTo>
                      <a:pt x="6" y="13"/>
                    </a:lnTo>
                    <a:lnTo>
                      <a:pt x="6" y="13"/>
                    </a:lnTo>
                    <a:lnTo>
                      <a:pt x="6" y="13"/>
                    </a:lnTo>
                    <a:lnTo>
                      <a:pt x="6" y="13"/>
                    </a:lnTo>
                    <a:lnTo>
                      <a:pt x="0" y="13"/>
                    </a:lnTo>
                    <a:lnTo>
                      <a:pt x="0" y="13"/>
                    </a:lnTo>
                    <a:lnTo>
                      <a:pt x="0" y="13"/>
                    </a:lnTo>
                    <a:lnTo>
                      <a:pt x="0" y="13"/>
                    </a:lnTo>
                    <a:lnTo>
                      <a:pt x="0" y="6"/>
                    </a:lnTo>
                    <a:lnTo>
                      <a:pt x="0" y="6"/>
                    </a:lnTo>
                    <a:lnTo>
                      <a:pt x="0" y="6"/>
                    </a:lnTo>
                    <a:lnTo>
                      <a:pt x="6" y="6"/>
                    </a:lnTo>
                    <a:lnTo>
                      <a:pt x="6" y="6"/>
                    </a:lnTo>
                    <a:lnTo>
                      <a:pt x="6" y="6"/>
                    </a:lnTo>
                    <a:lnTo>
                      <a:pt x="6" y="6"/>
                    </a:lnTo>
                    <a:lnTo>
                      <a:pt x="6" y="6"/>
                    </a:lnTo>
                    <a:lnTo>
                      <a:pt x="6" y="6"/>
                    </a:lnTo>
                    <a:lnTo>
                      <a:pt x="6" y="6"/>
                    </a:lnTo>
                    <a:lnTo>
                      <a:pt x="6" y="6"/>
                    </a:lnTo>
                    <a:lnTo>
                      <a:pt x="6" y="6"/>
                    </a:lnTo>
                    <a:lnTo>
                      <a:pt x="6" y="6"/>
                    </a:lnTo>
                    <a:lnTo>
                      <a:pt x="6" y="6"/>
                    </a:lnTo>
                    <a:lnTo>
                      <a:pt x="6" y="6"/>
                    </a:lnTo>
                    <a:lnTo>
                      <a:pt x="12" y="6"/>
                    </a:lnTo>
                    <a:lnTo>
                      <a:pt x="12" y="6"/>
                    </a:lnTo>
                    <a:lnTo>
                      <a:pt x="12" y="0"/>
                    </a:lnTo>
                    <a:lnTo>
                      <a:pt x="12" y="0"/>
                    </a:lnTo>
                    <a:lnTo>
                      <a:pt x="6" y="0"/>
                    </a:lnTo>
                    <a:lnTo>
                      <a:pt x="12" y="0"/>
                    </a:lnTo>
                    <a:lnTo>
                      <a:pt x="12" y="0"/>
                    </a:lnTo>
                    <a:lnTo>
                      <a:pt x="12" y="0"/>
                    </a:lnTo>
                    <a:lnTo>
                      <a:pt x="12" y="0"/>
                    </a:lnTo>
                    <a:lnTo>
                      <a:pt x="12" y="0"/>
                    </a:lnTo>
                    <a:lnTo>
                      <a:pt x="12" y="0"/>
                    </a:lnTo>
                    <a:lnTo>
                      <a:pt x="12" y="0"/>
                    </a:lnTo>
                    <a:lnTo>
                      <a:pt x="12" y="0"/>
                    </a:lnTo>
                    <a:lnTo>
                      <a:pt x="12" y="0"/>
                    </a:lnTo>
                    <a:lnTo>
                      <a:pt x="18"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477" name="Freeform 14893"/>
              <p:cNvSpPr>
                <a:spLocks/>
              </p:cNvSpPr>
              <p:nvPr/>
            </p:nvSpPr>
            <p:spPr bwMode="auto">
              <a:xfrm>
                <a:off x="1283" y="802"/>
                <a:ext cx="6" cy="1"/>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6" y="0"/>
                  </a:cxn>
                  <a:cxn ang="0">
                    <a:pos x="6" y="0"/>
                  </a:cxn>
                  <a:cxn ang="0">
                    <a:pos x="6" y="0"/>
                  </a:cxn>
                  <a:cxn ang="0">
                    <a:pos x="0" y="0"/>
                  </a:cxn>
                  <a:cxn ang="0">
                    <a:pos x="0" y="0"/>
                  </a:cxn>
                  <a:cxn ang="0">
                    <a:pos x="0" y="0"/>
                  </a:cxn>
                </a:cxnLst>
                <a:rect l="0" t="0" r="r" b="b"/>
                <a:pathLst>
                  <a:path w="6">
                    <a:moveTo>
                      <a:pt x="0" y="0"/>
                    </a:moveTo>
                    <a:lnTo>
                      <a:pt x="0" y="0"/>
                    </a:lnTo>
                    <a:lnTo>
                      <a:pt x="0" y="0"/>
                    </a:lnTo>
                    <a:lnTo>
                      <a:pt x="0" y="0"/>
                    </a:lnTo>
                    <a:lnTo>
                      <a:pt x="0" y="0"/>
                    </a:lnTo>
                    <a:lnTo>
                      <a:pt x="0" y="0"/>
                    </a:lnTo>
                    <a:lnTo>
                      <a:pt x="0" y="0"/>
                    </a:lnTo>
                    <a:lnTo>
                      <a:pt x="0" y="0"/>
                    </a:lnTo>
                    <a:lnTo>
                      <a:pt x="0" y="0"/>
                    </a:lnTo>
                    <a:lnTo>
                      <a:pt x="6" y="0"/>
                    </a:lnTo>
                    <a:lnTo>
                      <a:pt x="6" y="0"/>
                    </a:lnTo>
                    <a:lnTo>
                      <a:pt x="6" y="0"/>
                    </a:lnTo>
                    <a:lnTo>
                      <a:pt x="0" y="0"/>
                    </a:lnTo>
                    <a:lnTo>
                      <a:pt x="0" y="0"/>
                    </a:lnTo>
                    <a:lnTo>
                      <a:pt x="0"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478" name="Freeform 14894"/>
              <p:cNvSpPr>
                <a:spLocks/>
              </p:cNvSpPr>
              <p:nvPr/>
            </p:nvSpPr>
            <p:spPr bwMode="auto">
              <a:xfrm>
                <a:off x="1277" y="802"/>
                <a:ext cx="1" cy="1"/>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479" name="Freeform 14895"/>
              <p:cNvSpPr>
                <a:spLocks/>
              </p:cNvSpPr>
              <p:nvPr/>
            </p:nvSpPr>
            <p:spPr bwMode="auto">
              <a:xfrm>
                <a:off x="1283" y="802"/>
                <a:ext cx="13" cy="6"/>
              </a:xfrm>
              <a:custGeom>
                <a:avLst/>
                <a:gdLst/>
                <a:ahLst/>
                <a:cxnLst>
                  <a:cxn ang="0">
                    <a:pos x="6" y="6"/>
                  </a:cxn>
                  <a:cxn ang="0">
                    <a:pos x="0" y="6"/>
                  </a:cxn>
                  <a:cxn ang="0">
                    <a:pos x="0" y="6"/>
                  </a:cxn>
                  <a:cxn ang="0">
                    <a:pos x="6" y="6"/>
                  </a:cxn>
                  <a:cxn ang="0">
                    <a:pos x="6" y="6"/>
                  </a:cxn>
                  <a:cxn ang="0">
                    <a:pos x="6" y="6"/>
                  </a:cxn>
                  <a:cxn ang="0">
                    <a:pos x="6" y="0"/>
                  </a:cxn>
                  <a:cxn ang="0">
                    <a:pos x="6" y="0"/>
                  </a:cxn>
                  <a:cxn ang="0">
                    <a:pos x="13" y="0"/>
                  </a:cxn>
                  <a:cxn ang="0">
                    <a:pos x="13" y="0"/>
                  </a:cxn>
                  <a:cxn ang="0">
                    <a:pos x="13" y="0"/>
                  </a:cxn>
                  <a:cxn ang="0">
                    <a:pos x="13" y="0"/>
                  </a:cxn>
                  <a:cxn ang="0">
                    <a:pos x="13" y="0"/>
                  </a:cxn>
                  <a:cxn ang="0">
                    <a:pos x="13" y="0"/>
                  </a:cxn>
                  <a:cxn ang="0">
                    <a:pos x="13" y="6"/>
                  </a:cxn>
                  <a:cxn ang="0">
                    <a:pos x="6" y="6"/>
                  </a:cxn>
                  <a:cxn ang="0">
                    <a:pos x="6" y="6"/>
                  </a:cxn>
                  <a:cxn ang="0">
                    <a:pos x="6" y="6"/>
                  </a:cxn>
                  <a:cxn ang="0">
                    <a:pos x="6" y="6"/>
                  </a:cxn>
                  <a:cxn ang="0">
                    <a:pos x="6" y="6"/>
                  </a:cxn>
                  <a:cxn ang="0">
                    <a:pos x="6" y="6"/>
                  </a:cxn>
                  <a:cxn ang="0">
                    <a:pos x="6" y="6"/>
                  </a:cxn>
                </a:cxnLst>
                <a:rect l="0" t="0" r="r" b="b"/>
                <a:pathLst>
                  <a:path w="13" h="6">
                    <a:moveTo>
                      <a:pt x="6" y="6"/>
                    </a:moveTo>
                    <a:lnTo>
                      <a:pt x="0" y="6"/>
                    </a:lnTo>
                    <a:lnTo>
                      <a:pt x="0" y="6"/>
                    </a:lnTo>
                    <a:lnTo>
                      <a:pt x="6" y="6"/>
                    </a:lnTo>
                    <a:lnTo>
                      <a:pt x="6" y="6"/>
                    </a:lnTo>
                    <a:lnTo>
                      <a:pt x="6" y="6"/>
                    </a:lnTo>
                    <a:lnTo>
                      <a:pt x="6" y="0"/>
                    </a:lnTo>
                    <a:lnTo>
                      <a:pt x="6" y="0"/>
                    </a:lnTo>
                    <a:lnTo>
                      <a:pt x="13" y="0"/>
                    </a:lnTo>
                    <a:lnTo>
                      <a:pt x="13" y="0"/>
                    </a:lnTo>
                    <a:lnTo>
                      <a:pt x="13" y="0"/>
                    </a:lnTo>
                    <a:lnTo>
                      <a:pt x="13" y="0"/>
                    </a:lnTo>
                    <a:lnTo>
                      <a:pt x="13" y="0"/>
                    </a:lnTo>
                    <a:lnTo>
                      <a:pt x="13" y="0"/>
                    </a:lnTo>
                    <a:lnTo>
                      <a:pt x="13" y="6"/>
                    </a:lnTo>
                    <a:lnTo>
                      <a:pt x="6" y="6"/>
                    </a:lnTo>
                    <a:lnTo>
                      <a:pt x="6" y="6"/>
                    </a:lnTo>
                    <a:lnTo>
                      <a:pt x="6" y="6"/>
                    </a:lnTo>
                    <a:lnTo>
                      <a:pt x="6" y="6"/>
                    </a:lnTo>
                    <a:lnTo>
                      <a:pt x="6" y="6"/>
                    </a:lnTo>
                    <a:lnTo>
                      <a:pt x="6" y="6"/>
                    </a:lnTo>
                    <a:lnTo>
                      <a:pt x="6" y="6"/>
                    </a:lnTo>
                    <a:close/>
                  </a:path>
                </a:pathLst>
              </a:custGeom>
              <a:solidFill>
                <a:srgbClr val="E7E1CD"/>
              </a:solidFill>
              <a:ln w="0">
                <a:solidFill>
                  <a:srgbClr val="000000"/>
                </a:solidFill>
                <a:prstDash val="solid"/>
                <a:round/>
                <a:headEnd/>
                <a:tailEnd/>
              </a:ln>
            </p:spPr>
            <p:txBody>
              <a:bodyPr/>
              <a:lstStyle/>
              <a:p>
                <a:endParaRPr lang="en-US" dirty="0"/>
              </a:p>
            </p:txBody>
          </p:sp>
          <p:sp>
            <p:nvSpPr>
              <p:cNvPr id="82480" name="Freeform 14896"/>
              <p:cNvSpPr>
                <a:spLocks/>
              </p:cNvSpPr>
              <p:nvPr/>
            </p:nvSpPr>
            <p:spPr bwMode="auto">
              <a:xfrm>
                <a:off x="1314" y="802"/>
                <a:ext cx="7" cy="13"/>
              </a:xfrm>
              <a:custGeom>
                <a:avLst/>
                <a:gdLst/>
                <a:ahLst/>
                <a:cxnLst>
                  <a:cxn ang="0">
                    <a:pos x="7" y="6"/>
                  </a:cxn>
                  <a:cxn ang="0">
                    <a:pos x="7" y="6"/>
                  </a:cxn>
                  <a:cxn ang="0">
                    <a:pos x="7" y="6"/>
                  </a:cxn>
                  <a:cxn ang="0">
                    <a:pos x="7" y="6"/>
                  </a:cxn>
                  <a:cxn ang="0">
                    <a:pos x="7" y="6"/>
                  </a:cxn>
                  <a:cxn ang="0">
                    <a:pos x="7" y="6"/>
                  </a:cxn>
                  <a:cxn ang="0">
                    <a:pos x="7" y="6"/>
                  </a:cxn>
                  <a:cxn ang="0">
                    <a:pos x="7" y="6"/>
                  </a:cxn>
                  <a:cxn ang="0">
                    <a:pos x="7" y="6"/>
                  </a:cxn>
                  <a:cxn ang="0">
                    <a:pos x="7" y="6"/>
                  </a:cxn>
                  <a:cxn ang="0">
                    <a:pos x="7" y="13"/>
                  </a:cxn>
                  <a:cxn ang="0">
                    <a:pos x="0" y="13"/>
                  </a:cxn>
                  <a:cxn ang="0">
                    <a:pos x="0" y="13"/>
                  </a:cxn>
                  <a:cxn ang="0">
                    <a:pos x="0" y="6"/>
                  </a:cxn>
                  <a:cxn ang="0">
                    <a:pos x="0" y="6"/>
                  </a:cxn>
                  <a:cxn ang="0">
                    <a:pos x="0" y="6"/>
                  </a:cxn>
                  <a:cxn ang="0">
                    <a:pos x="0" y="6"/>
                  </a:cxn>
                  <a:cxn ang="0">
                    <a:pos x="0" y="6"/>
                  </a:cxn>
                  <a:cxn ang="0">
                    <a:pos x="0" y="6"/>
                  </a:cxn>
                  <a:cxn ang="0">
                    <a:pos x="0" y="6"/>
                  </a:cxn>
                  <a:cxn ang="0">
                    <a:pos x="0" y="6"/>
                  </a:cxn>
                  <a:cxn ang="0">
                    <a:pos x="0" y="6"/>
                  </a:cxn>
                  <a:cxn ang="0">
                    <a:pos x="0" y="6"/>
                  </a:cxn>
                  <a:cxn ang="0">
                    <a:pos x="0" y="6"/>
                  </a:cxn>
                  <a:cxn ang="0">
                    <a:pos x="0" y="6"/>
                  </a:cxn>
                  <a:cxn ang="0">
                    <a:pos x="0" y="6"/>
                  </a:cxn>
                  <a:cxn ang="0">
                    <a:pos x="0" y="6"/>
                  </a:cxn>
                  <a:cxn ang="0">
                    <a:pos x="0" y="6"/>
                  </a:cxn>
                  <a:cxn ang="0">
                    <a:pos x="0" y="0"/>
                  </a:cxn>
                  <a:cxn ang="0">
                    <a:pos x="0" y="0"/>
                  </a:cxn>
                  <a:cxn ang="0">
                    <a:pos x="0" y="0"/>
                  </a:cxn>
                  <a:cxn ang="0">
                    <a:pos x="0" y="0"/>
                  </a:cxn>
                  <a:cxn ang="0">
                    <a:pos x="0" y="0"/>
                  </a:cxn>
                  <a:cxn ang="0">
                    <a:pos x="0" y="0"/>
                  </a:cxn>
                  <a:cxn ang="0">
                    <a:pos x="7" y="0"/>
                  </a:cxn>
                  <a:cxn ang="0">
                    <a:pos x="7" y="0"/>
                  </a:cxn>
                  <a:cxn ang="0">
                    <a:pos x="7" y="6"/>
                  </a:cxn>
                </a:cxnLst>
                <a:rect l="0" t="0" r="r" b="b"/>
                <a:pathLst>
                  <a:path w="7" h="13">
                    <a:moveTo>
                      <a:pt x="7" y="6"/>
                    </a:moveTo>
                    <a:lnTo>
                      <a:pt x="7" y="6"/>
                    </a:lnTo>
                    <a:lnTo>
                      <a:pt x="7" y="6"/>
                    </a:lnTo>
                    <a:lnTo>
                      <a:pt x="7" y="6"/>
                    </a:lnTo>
                    <a:lnTo>
                      <a:pt x="7" y="6"/>
                    </a:lnTo>
                    <a:lnTo>
                      <a:pt x="7" y="6"/>
                    </a:lnTo>
                    <a:lnTo>
                      <a:pt x="7" y="6"/>
                    </a:lnTo>
                    <a:lnTo>
                      <a:pt x="7" y="6"/>
                    </a:lnTo>
                    <a:lnTo>
                      <a:pt x="7" y="6"/>
                    </a:lnTo>
                    <a:lnTo>
                      <a:pt x="7" y="6"/>
                    </a:lnTo>
                    <a:lnTo>
                      <a:pt x="7" y="13"/>
                    </a:lnTo>
                    <a:lnTo>
                      <a:pt x="0" y="13"/>
                    </a:lnTo>
                    <a:lnTo>
                      <a:pt x="0" y="13"/>
                    </a:lnTo>
                    <a:lnTo>
                      <a:pt x="0" y="6"/>
                    </a:lnTo>
                    <a:lnTo>
                      <a:pt x="0" y="6"/>
                    </a:lnTo>
                    <a:lnTo>
                      <a:pt x="0" y="6"/>
                    </a:lnTo>
                    <a:lnTo>
                      <a:pt x="0" y="6"/>
                    </a:lnTo>
                    <a:lnTo>
                      <a:pt x="0" y="6"/>
                    </a:lnTo>
                    <a:lnTo>
                      <a:pt x="0" y="6"/>
                    </a:lnTo>
                    <a:lnTo>
                      <a:pt x="0" y="6"/>
                    </a:lnTo>
                    <a:lnTo>
                      <a:pt x="0" y="6"/>
                    </a:lnTo>
                    <a:lnTo>
                      <a:pt x="0" y="6"/>
                    </a:lnTo>
                    <a:lnTo>
                      <a:pt x="0" y="6"/>
                    </a:lnTo>
                    <a:lnTo>
                      <a:pt x="0" y="6"/>
                    </a:lnTo>
                    <a:lnTo>
                      <a:pt x="0" y="6"/>
                    </a:lnTo>
                    <a:lnTo>
                      <a:pt x="0" y="6"/>
                    </a:lnTo>
                    <a:lnTo>
                      <a:pt x="0" y="6"/>
                    </a:lnTo>
                    <a:lnTo>
                      <a:pt x="0" y="6"/>
                    </a:lnTo>
                    <a:lnTo>
                      <a:pt x="0" y="0"/>
                    </a:lnTo>
                    <a:lnTo>
                      <a:pt x="0" y="0"/>
                    </a:lnTo>
                    <a:lnTo>
                      <a:pt x="0" y="0"/>
                    </a:lnTo>
                    <a:lnTo>
                      <a:pt x="0" y="0"/>
                    </a:lnTo>
                    <a:lnTo>
                      <a:pt x="0" y="0"/>
                    </a:lnTo>
                    <a:lnTo>
                      <a:pt x="0" y="0"/>
                    </a:lnTo>
                    <a:lnTo>
                      <a:pt x="7" y="0"/>
                    </a:lnTo>
                    <a:lnTo>
                      <a:pt x="7" y="0"/>
                    </a:lnTo>
                    <a:lnTo>
                      <a:pt x="7" y="6"/>
                    </a:lnTo>
                    <a:close/>
                  </a:path>
                </a:pathLst>
              </a:custGeom>
              <a:solidFill>
                <a:srgbClr val="E7E1CD"/>
              </a:solidFill>
              <a:ln w="0">
                <a:solidFill>
                  <a:srgbClr val="000000"/>
                </a:solidFill>
                <a:prstDash val="solid"/>
                <a:round/>
                <a:headEnd/>
                <a:tailEnd/>
              </a:ln>
            </p:spPr>
            <p:txBody>
              <a:bodyPr/>
              <a:lstStyle/>
              <a:p>
                <a:endParaRPr lang="en-US" dirty="0"/>
              </a:p>
            </p:txBody>
          </p:sp>
          <p:sp>
            <p:nvSpPr>
              <p:cNvPr id="82481" name="Freeform 14897"/>
              <p:cNvSpPr>
                <a:spLocks/>
              </p:cNvSpPr>
              <p:nvPr/>
            </p:nvSpPr>
            <p:spPr bwMode="auto">
              <a:xfrm>
                <a:off x="1403" y="802"/>
                <a:ext cx="6" cy="13"/>
              </a:xfrm>
              <a:custGeom>
                <a:avLst/>
                <a:gdLst/>
                <a:ahLst/>
                <a:cxnLst>
                  <a:cxn ang="0">
                    <a:pos x="0" y="13"/>
                  </a:cxn>
                  <a:cxn ang="0">
                    <a:pos x="0" y="13"/>
                  </a:cxn>
                  <a:cxn ang="0">
                    <a:pos x="0" y="13"/>
                  </a:cxn>
                  <a:cxn ang="0">
                    <a:pos x="0" y="13"/>
                  </a:cxn>
                  <a:cxn ang="0">
                    <a:pos x="0" y="13"/>
                  </a:cxn>
                  <a:cxn ang="0">
                    <a:pos x="0" y="13"/>
                  </a:cxn>
                  <a:cxn ang="0">
                    <a:pos x="0" y="13"/>
                  </a:cxn>
                  <a:cxn ang="0">
                    <a:pos x="0" y="13"/>
                  </a:cxn>
                  <a:cxn ang="0">
                    <a:pos x="0" y="6"/>
                  </a:cxn>
                  <a:cxn ang="0">
                    <a:pos x="0" y="6"/>
                  </a:cxn>
                  <a:cxn ang="0">
                    <a:pos x="0" y="6"/>
                  </a:cxn>
                  <a:cxn ang="0">
                    <a:pos x="6" y="6"/>
                  </a:cxn>
                  <a:cxn ang="0">
                    <a:pos x="6" y="6"/>
                  </a:cxn>
                  <a:cxn ang="0">
                    <a:pos x="6" y="6"/>
                  </a:cxn>
                  <a:cxn ang="0">
                    <a:pos x="6" y="6"/>
                  </a:cxn>
                  <a:cxn ang="0">
                    <a:pos x="6" y="0"/>
                  </a:cxn>
                  <a:cxn ang="0">
                    <a:pos x="6" y="0"/>
                  </a:cxn>
                  <a:cxn ang="0">
                    <a:pos x="6" y="0"/>
                  </a:cxn>
                  <a:cxn ang="0">
                    <a:pos x="6" y="0"/>
                  </a:cxn>
                  <a:cxn ang="0">
                    <a:pos x="6" y="6"/>
                  </a:cxn>
                  <a:cxn ang="0">
                    <a:pos x="6" y="6"/>
                  </a:cxn>
                  <a:cxn ang="0">
                    <a:pos x="6" y="6"/>
                  </a:cxn>
                  <a:cxn ang="0">
                    <a:pos x="6" y="6"/>
                  </a:cxn>
                  <a:cxn ang="0">
                    <a:pos x="6" y="6"/>
                  </a:cxn>
                  <a:cxn ang="0">
                    <a:pos x="6" y="6"/>
                  </a:cxn>
                  <a:cxn ang="0">
                    <a:pos x="6" y="6"/>
                  </a:cxn>
                  <a:cxn ang="0">
                    <a:pos x="6" y="6"/>
                  </a:cxn>
                  <a:cxn ang="0">
                    <a:pos x="6" y="6"/>
                  </a:cxn>
                  <a:cxn ang="0">
                    <a:pos x="6" y="13"/>
                  </a:cxn>
                  <a:cxn ang="0">
                    <a:pos x="6" y="13"/>
                  </a:cxn>
                  <a:cxn ang="0">
                    <a:pos x="0" y="13"/>
                  </a:cxn>
                </a:cxnLst>
                <a:rect l="0" t="0" r="r" b="b"/>
                <a:pathLst>
                  <a:path w="6" h="13">
                    <a:moveTo>
                      <a:pt x="0" y="13"/>
                    </a:moveTo>
                    <a:lnTo>
                      <a:pt x="0" y="13"/>
                    </a:lnTo>
                    <a:lnTo>
                      <a:pt x="0" y="13"/>
                    </a:lnTo>
                    <a:lnTo>
                      <a:pt x="0" y="13"/>
                    </a:lnTo>
                    <a:lnTo>
                      <a:pt x="0" y="13"/>
                    </a:lnTo>
                    <a:lnTo>
                      <a:pt x="0" y="13"/>
                    </a:lnTo>
                    <a:lnTo>
                      <a:pt x="0" y="13"/>
                    </a:lnTo>
                    <a:lnTo>
                      <a:pt x="0" y="13"/>
                    </a:lnTo>
                    <a:lnTo>
                      <a:pt x="0" y="6"/>
                    </a:lnTo>
                    <a:lnTo>
                      <a:pt x="0" y="6"/>
                    </a:lnTo>
                    <a:lnTo>
                      <a:pt x="0" y="6"/>
                    </a:lnTo>
                    <a:lnTo>
                      <a:pt x="6" y="6"/>
                    </a:lnTo>
                    <a:lnTo>
                      <a:pt x="6" y="6"/>
                    </a:lnTo>
                    <a:lnTo>
                      <a:pt x="6" y="6"/>
                    </a:lnTo>
                    <a:lnTo>
                      <a:pt x="6" y="6"/>
                    </a:lnTo>
                    <a:lnTo>
                      <a:pt x="6" y="0"/>
                    </a:lnTo>
                    <a:lnTo>
                      <a:pt x="6" y="0"/>
                    </a:lnTo>
                    <a:lnTo>
                      <a:pt x="6" y="0"/>
                    </a:lnTo>
                    <a:lnTo>
                      <a:pt x="6" y="0"/>
                    </a:lnTo>
                    <a:lnTo>
                      <a:pt x="6" y="6"/>
                    </a:lnTo>
                    <a:lnTo>
                      <a:pt x="6" y="6"/>
                    </a:lnTo>
                    <a:lnTo>
                      <a:pt x="6" y="6"/>
                    </a:lnTo>
                    <a:lnTo>
                      <a:pt x="6" y="6"/>
                    </a:lnTo>
                    <a:lnTo>
                      <a:pt x="6" y="6"/>
                    </a:lnTo>
                    <a:lnTo>
                      <a:pt x="6" y="6"/>
                    </a:lnTo>
                    <a:lnTo>
                      <a:pt x="6" y="6"/>
                    </a:lnTo>
                    <a:lnTo>
                      <a:pt x="6" y="6"/>
                    </a:lnTo>
                    <a:lnTo>
                      <a:pt x="6" y="6"/>
                    </a:lnTo>
                    <a:lnTo>
                      <a:pt x="6" y="13"/>
                    </a:lnTo>
                    <a:lnTo>
                      <a:pt x="6" y="13"/>
                    </a:lnTo>
                    <a:lnTo>
                      <a:pt x="0" y="13"/>
                    </a:lnTo>
                    <a:close/>
                  </a:path>
                </a:pathLst>
              </a:custGeom>
              <a:solidFill>
                <a:srgbClr val="E7E1CD"/>
              </a:solidFill>
              <a:ln w="0">
                <a:solidFill>
                  <a:srgbClr val="000000"/>
                </a:solidFill>
                <a:prstDash val="solid"/>
                <a:round/>
                <a:headEnd/>
                <a:tailEnd/>
              </a:ln>
            </p:spPr>
            <p:txBody>
              <a:bodyPr/>
              <a:lstStyle/>
              <a:p>
                <a:endParaRPr lang="en-US" dirty="0"/>
              </a:p>
            </p:txBody>
          </p:sp>
          <p:sp>
            <p:nvSpPr>
              <p:cNvPr id="82482" name="Freeform 14898"/>
              <p:cNvSpPr>
                <a:spLocks/>
              </p:cNvSpPr>
              <p:nvPr/>
            </p:nvSpPr>
            <p:spPr bwMode="auto">
              <a:xfrm>
                <a:off x="1396" y="815"/>
                <a:ext cx="7" cy="6"/>
              </a:xfrm>
              <a:custGeom>
                <a:avLst/>
                <a:gdLst/>
                <a:ahLst/>
                <a:cxnLst>
                  <a:cxn ang="0">
                    <a:pos x="0" y="0"/>
                  </a:cxn>
                  <a:cxn ang="0">
                    <a:pos x="7" y="0"/>
                  </a:cxn>
                  <a:cxn ang="0">
                    <a:pos x="0" y="0"/>
                  </a:cxn>
                  <a:cxn ang="0">
                    <a:pos x="0" y="0"/>
                  </a:cxn>
                  <a:cxn ang="0">
                    <a:pos x="0" y="6"/>
                  </a:cxn>
                  <a:cxn ang="0">
                    <a:pos x="0" y="6"/>
                  </a:cxn>
                  <a:cxn ang="0">
                    <a:pos x="0" y="6"/>
                  </a:cxn>
                  <a:cxn ang="0">
                    <a:pos x="0" y="6"/>
                  </a:cxn>
                  <a:cxn ang="0">
                    <a:pos x="0" y="6"/>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w="7" h="6">
                    <a:moveTo>
                      <a:pt x="0" y="0"/>
                    </a:moveTo>
                    <a:lnTo>
                      <a:pt x="7" y="0"/>
                    </a:lnTo>
                    <a:lnTo>
                      <a:pt x="0" y="0"/>
                    </a:lnTo>
                    <a:lnTo>
                      <a:pt x="0" y="0"/>
                    </a:lnTo>
                    <a:lnTo>
                      <a:pt x="0" y="6"/>
                    </a:lnTo>
                    <a:lnTo>
                      <a:pt x="0" y="6"/>
                    </a:lnTo>
                    <a:lnTo>
                      <a:pt x="0" y="6"/>
                    </a:lnTo>
                    <a:lnTo>
                      <a:pt x="0" y="6"/>
                    </a:lnTo>
                    <a:lnTo>
                      <a:pt x="0" y="6"/>
                    </a:lnTo>
                    <a:lnTo>
                      <a:pt x="0" y="0"/>
                    </a:lnTo>
                    <a:lnTo>
                      <a:pt x="0" y="0"/>
                    </a:lnTo>
                    <a:lnTo>
                      <a:pt x="0" y="0"/>
                    </a:lnTo>
                    <a:lnTo>
                      <a:pt x="0" y="0"/>
                    </a:lnTo>
                    <a:lnTo>
                      <a:pt x="0" y="0"/>
                    </a:lnTo>
                    <a:lnTo>
                      <a:pt x="0" y="0"/>
                    </a:lnTo>
                    <a:lnTo>
                      <a:pt x="0" y="0"/>
                    </a:lnTo>
                    <a:lnTo>
                      <a:pt x="0" y="0"/>
                    </a:lnTo>
                    <a:lnTo>
                      <a:pt x="0" y="0"/>
                    </a:lnTo>
                    <a:lnTo>
                      <a:pt x="0" y="0"/>
                    </a:lnTo>
                    <a:lnTo>
                      <a:pt x="0"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483" name="Freeform 14899"/>
              <p:cNvSpPr>
                <a:spLocks/>
              </p:cNvSpPr>
              <p:nvPr/>
            </p:nvSpPr>
            <p:spPr bwMode="auto">
              <a:xfrm>
                <a:off x="1384" y="815"/>
                <a:ext cx="12" cy="6"/>
              </a:xfrm>
              <a:custGeom>
                <a:avLst/>
                <a:gdLst/>
                <a:ahLst/>
                <a:cxnLst>
                  <a:cxn ang="0">
                    <a:pos x="0" y="6"/>
                  </a:cxn>
                  <a:cxn ang="0">
                    <a:pos x="0" y="6"/>
                  </a:cxn>
                  <a:cxn ang="0">
                    <a:pos x="0" y="6"/>
                  </a:cxn>
                  <a:cxn ang="0">
                    <a:pos x="0" y="0"/>
                  </a:cxn>
                  <a:cxn ang="0">
                    <a:pos x="0" y="0"/>
                  </a:cxn>
                  <a:cxn ang="0">
                    <a:pos x="0" y="0"/>
                  </a:cxn>
                  <a:cxn ang="0">
                    <a:pos x="0" y="0"/>
                  </a:cxn>
                  <a:cxn ang="0">
                    <a:pos x="0" y="0"/>
                  </a:cxn>
                  <a:cxn ang="0">
                    <a:pos x="0" y="0"/>
                  </a:cxn>
                  <a:cxn ang="0">
                    <a:pos x="0" y="0"/>
                  </a:cxn>
                  <a:cxn ang="0">
                    <a:pos x="6" y="0"/>
                  </a:cxn>
                  <a:cxn ang="0">
                    <a:pos x="6" y="0"/>
                  </a:cxn>
                  <a:cxn ang="0">
                    <a:pos x="6" y="0"/>
                  </a:cxn>
                  <a:cxn ang="0">
                    <a:pos x="6" y="0"/>
                  </a:cxn>
                  <a:cxn ang="0">
                    <a:pos x="6" y="0"/>
                  </a:cxn>
                  <a:cxn ang="0">
                    <a:pos x="6" y="0"/>
                  </a:cxn>
                  <a:cxn ang="0">
                    <a:pos x="6" y="0"/>
                  </a:cxn>
                  <a:cxn ang="0">
                    <a:pos x="6" y="0"/>
                  </a:cxn>
                  <a:cxn ang="0">
                    <a:pos x="6" y="0"/>
                  </a:cxn>
                  <a:cxn ang="0">
                    <a:pos x="6" y="0"/>
                  </a:cxn>
                  <a:cxn ang="0">
                    <a:pos x="6" y="0"/>
                  </a:cxn>
                  <a:cxn ang="0">
                    <a:pos x="6" y="0"/>
                  </a:cxn>
                  <a:cxn ang="0">
                    <a:pos x="6" y="0"/>
                  </a:cxn>
                  <a:cxn ang="0">
                    <a:pos x="6" y="0"/>
                  </a:cxn>
                  <a:cxn ang="0">
                    <a:pos x="6" y="0"/>
                  </a:cxn>
                  <a:cxn ang="0">
                    <a:pos x="6" y="0"/>
                  </a:cxn>
                  <a:cxn ang="0">
                    <a:pos x="6" y="0"/>
                  </a:cxn>
                  <a:cxn ang="0">
                    <a:pos x="6" y="0"/>
                  </a:cxn>
                  <a:cxn ang="0">
                    <a:pos x="6" y="6"/>
                  </a:cxn>
                  <a:cxn ang="0">
                    <a:pos x="12" y="6"/>
                  </a:cxn>
                  <a:cxn ang="0">
                    <a:pos x="12" y="6"/>
                  </a:cxn>
                  <a:cxn ang="0">
                    <a:pos x="6" y="6"/>
                  </a:cxn>
                  <a:cxn ang="0">
                    <a:pos x="6" y="6"/>
                  </a:cxn>
                  <a:cxn ang="0">
                    <a:pos x="6" y="6"/>
                  </a:cxn>
                  <a:cxn ang="0">
                    <a:pos x="0" y="6"/>
                  </a:cxn>
                  <a:cxn ang="0">
                    <a:pos x="0" y="6"/>
                  </a:cxn>
                </a:cxnLst>
                <a:rect l="0" t="0" r="r" b="b"/>
                <a:pathLst>
                  <a:path w="12" h="6">
                    <a:moveTo>
                      <a:pt x="0" y="6"/>
                    </a:moveTo>
                    <a:lnTo>
                      <a:pt x="0" y="6"/>
                    </a:lnTo>
                    <a:lnTo>
                      <a:pt x="0" y="6"/>
                    </a:lnTo>
                    <a:lnTo>
                      <a:pt x="0" y="0"/>
                    </a:lnTo>
                    <a:lnTo>
                      <a:pt x="0" y="0"/>
                    </a:lnTo>
                    <a:lnTo>
                      <a:pt x="0" y="0"/>
                    </a:lnTo>
                    <a:lnTo>
                      <a:pt x="0" y="0"/>
                    </a:lnTo>
                    <a:lnTo>
                      <a:pt x="0" y="0"/>
                    </a:lnTo>
                    <a:lnTo>
                      <a:pt x="0" y="0"/>
                    </a:lnTo>
                    <a:lnTo>
                      <a:pt x="0" y="0"/>
                    </a:lnTo>
                    <a:lnTo>
                      <a:pt x="6" y="0"/>
                    </a:lnTo>
                    <a:lnTo>
                      <a:pt x="6" y="0"/>
                    </a:lnTo>
                    <a:lnTo>
                      <a:pt x="6" y="0"/>
                    </a:lnTo>
                    <a:lnTo>
                      <a:pt x="6" y="0"/>
                    </a:lnTo>
                    <a:lnTo>
                      <a:pt x="6" y="0"/>
                    </a:lnTo>
                    <a:lnTo>
                      <a:pt x="6" y="0"/>
                    </a:lnTo>
                    <a:lnTo>
                      <a:pt x="6" y="0"/>
                    </a:lnTo>
                    <a:lnTo>
                      <a:pt x="6" y="0"/>
                    </a:lnTo>
                    <a:lnTo>
                      <a:pt x="6" y="0"/>
                    </a:lnTo>
                    <a:lnTo>
                      <a:pt x="6" y="0"/>
                    </a:lnTo>
                    <a:lnTo>
                      <a:pt x="6" y="0"/>
                    </a:lnTo>
                    <a:lnTo>
                      <a:pt x="6" y="0"/>
                    </a:lnTo>
                    <a:lnTo>
                      <a:pt x="6" y="0"/>
                    </a:lnTo>
                    <a:lnTo>
                      <a:pt x="6" y="0"/>
                    </a:lnTo>
                    <a:lnTo>
                      <a:pt x="6" y="0"/>
                    </a:lnTo>
                    <a:lnTo>
                      <a:pt x="6" y="0"/>
                    </a:lnTo>
                    <a:lnTo>
                      <a:pt x="6" y="0"/>
                    </a:lnTo>
                    <a:lnTo>
                      <a:pt x="6" y="0"/>
                    </a:lnTo>
                    <a:lnTo>
                      <a:pt x="6" y="6"/>
                    </a:lnTo>
                    <a:lnTo>
                      <a:pt x="12" y="6"/>
                    </a:lnTo>
                    <a:lnTo>
                      <a:pt x="12" y="6"/>
                    </a:lnTo>
                    <a:lnTo>
                      <a:pt x="6" y="6"/>
                    </a:lnTo>
                    <a:lnTo>
                      <a:pt x="6" y="6"/>
                    </a:lnTo>
                    <a:lnTo>
                      <a:pt x="6" y="6"/>
                    </a:lnTo>
                    <a:lnTo>
                      <a:pt x="0" y="6"/>
                    </a:lnTo>
                    <a:lnTo>
                      <a:pt x="0" y="6"/>
                    </a:lnTo>
                    <a:close/>
                  </a:path>
                </a:pathLst>
              </a:custGeom>
              <a:solidFill>
                <a:srgbClr val="E7E1CD"/>
              </a:solidFill>
              <a:ln w="0">
                <a:solidFill>
                  <a:srgbClr val="000000"/>
                </a:solidFill>
                <a:prstDash val="solid"/>
                <a:round/>
                <a:headEnd/>
                <a:tailEnd/>
              </a:ln>
            </p:spPr>
            <p:txBody>
              <a:bodyPr/>
              <a:lstStyle/>
              <a:p>
                <a:endParaRPr lang="en-US" dirty="0"/>
              </a:p>
            </p:txBody>
          </p:sp>
          <p:sp>
            <p:nvSpPr>
              <p:cNvPr id="82484" name="Freeform 14900"/>
              <p:cNvSpPr>
                <a:spLocks/>
              </p:cNvSpPr>
              <p:nvPr/>
            </p:nvSpPr>
            <p:spPr bwMode="auto">
              <a:xfrm>
                <a:off x="1314" y="815"/>
                <a:ext cx="7" cy="6"/>
              </a:xfrm>
              <a:custGeom>
                <a:avLst/>
                <a:gdLst/>
                <a:ahLst/>
                <a:cxnLst>
                  <a:cxn ang="0">
                    <a:pos x="0" y="0"/>
                  </a:cxn>
                  <a:cxn ang="0">
                    <a:pos x="7" y="0"/>
                  </a:cxn>
                  <a:cxn ang="0">
                    <a:pos x="7" y="0"/>
                  </a:cxn>
                  <a:cxn ang="0">
                    <a:pos x="7" y="0"/>
                  </a:cxn>
                  <a:cxn ang="0">
                    <a:pos x="7" y="0"/>
                  </a:cxn>
                  <a:cxn ang="0">
                    <a:pos x="7" y="0"/>
                  </a:cxn>
                  <a:cxn ang="0">
                    <a:pos x="0" y="6"/>
                  </a:cxn>
                  <a:cxn ang="0">
                    <a:pos x="0" y="0"/>
                  </a:cxn>
                  <a:cxn ang="0">
                    <a:pos x="0" y="0"/>
                  </a:cxn>
                </a:cxnLst>
                <a:rect l="0" t="0" r="r" b="b"/>
                <a:pathLst>
                  <a:path w="7" h="6">
                    <a:moveTo>
                      <a:pt x="0" y="0"/>
                    </a:moveTo>
                    <a:lnTo>
                      <a:pt x="7" y="0"/>
                    </a:lnTo>
                    <a:lnTo>
                      <a:pt x="7" y="0"/>
                    </a:lnTo>
                    <a:lnTo>
                      <a:pt x="7" y="0"/>
                    </a:lnTo>
                    <a:lnTo>
                      <a:pt x="7" y="0"/>
                    </a:lnTo>
                    <a:lnTo>
                      <a:pt x="7" y="0"/>
                    </a:lnTo>
                    <a:lnTo>
                      <a:pt x="0" y="6"/>
                    </a:lnTo>
                    <a:lnTo>
                      <a:pt x="0" y="0"/>
                    </a:lnTo>
                    <a:lnTo>
                      <a:pt x="0"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485" name="Freeform 14901"/>
              <p:cNvSpPr>
                <a:spLocks/>
              </p:cNvSpPr>
              <p:nvPr/>
            </p:nvSpPr>
            <p:spPr bwMode="auto">
              <a:xfrm>
                <a:off x="1377" y="821"/>
                <a:ext cx="19" cy="19"/>
              </a:xfrm>
              <a:custGeom>
                <a:avLst/>
                <a:gdLst/>
                <a:ahLst/>
                <a:cxnLst>
                  <a:cxn ang="0">
                    <a:pos x="7" y="6"/>
                  </a:cxn>
                  <a:cxn ang="0">
                    <a:pos x="7" y="6"/>
                  </a:cxn>
                  <a:cxn ang="0">
                    <a:pos x="7" y="6"/>
                  </a:cxn>
                  <a:cxn ang="0">
                    <a:pos x="7" y="0"/>
                  </a:cxn>
                  <a:cxn ang="0">
                    <a:pos x="7" y="0"/>
                  </a:cxn>
                  <a:cxn ang="0">
                    <a:pos x="13" y="0"/>
                  </a:cxn>
                  <a:cxn ang="0">
                    <a:pos x="13" y="0"/>
                  </a:cxn>
                  <a:cxn ang="0">
                    <a:pos x="13" y="0"/>
                  </a:cxn>
                  <a:cxn ang="0">
                    <a:pos x="13" y="0"/>
                  </a:cxn>
                  <a:cxn ang="0">
                    <a:pos x="13" y="0"/>
                  </a:cxn>
                  <a:cxn ang="0">
                    <a:pos x="19" y="0"/>
                  </a:cxn>
                  <a:cxn ang="0">
                    <a:pos x="13" y="6"/>
                  </a:cxn>
                  <a:cxn ang="0">
                    <a:pos x="13" y="6"/>
                  </a:cxn>
                  <a:cxn ang="0">
                    <a:pos x="13" y="6"/>
                  </a:cxn>
                  <a:cxn ang="0">
                    <a:pos x="13" y="6"/>
                  </a:cxn>
                  <a:cxn ang="0">
                    <a:pos x="13" y="6"/>
                  </a:cxn>
                  <a:cxn ang="0">
                    <a:pos x="13" y="6"/>
                  </a:cxn>
                  <a:cxn ang="0">
                    <a:pos x="13" y="6"/>
                  </a:cxn>
                  <a:cxn ang="0">
                    <a:pos x="13" y="6"/>
                  </a:cxn>
                  <a:cxn ang="0">
                    <a:pos x="13" y="6"/>
                  </a:cxn>
                  <a:cxn ang="0">
                    <a:pos x="13" y="6"/>
                  </a:cxn>
                  <a:cxn ang="0">
                    <a:pos x="13" y="12"/>
                  </a:cxn>
                  <a:cxn ang="0">
                    <a:pos x="13" y="6"/>
                  </a:cxn>
                  <a:cxn ang="0">
                    <a:pos x="13" y="12"/>
                  </a:cxn>
                  <a:cxn ang="0">
                    <a:pos x="13" y="12"/>
                  </a:cxn>
                  <a:cxn ang="0">
                    <a:pos x="13" y="12"/>
                  </a:cxn>
                  <a:cxn ang="0">
                    <a:pos x="13" y="19"/>
                  </a:cxn>
                  <a:cxn ang="0">
                    <a:pos x="7" y="12"/>
                  </a:cxn>
                  <a:cxn ang="0">
                    <a:pos x="7" y="19"/>
                  </a:cxn>
                  <a:cxn ang="0">
                    <a:pos x="7" y="19"/>
                  </a:cxn>
                  <a:cxn ang="0">
                    <a:pos x="7" y="19"/>
                  </a:cxn>
                  <a:cxn ang="0">
                    <a:pos x="7" y="19"/>
                  </a:cxn>
                  <a:cxn ang="0">
                    <a:pos x="7" y="19"/>
                  </a:cxn>
                  <a:cxn ang="0">
                    <a:pos x="0" y="19"/>
                  </a:cxn>
                  <a:cxn ang="0">
                    <a:pos x="0" y="19"/>
                  </a:cxn>
                  <a:cxn ang="0">
                    <a:pos x="0" y="19"/>
                  </a:cxn>
                  <a:cxn ang="0">
                    <a:pos x="0" y="19"/>
                  </a:cxn>
                  <a:cxn ang="0">
                    <a:pos x="0" y="12"/>
                  </a:cxn>
                  <a:cxn ang="0">
                    <a:pos x="0" y="12"/>
                  </a:cxn>
                  <a:cxn ang="0">
                    <a:pos x="0" y="12"/>
                  </a:cxn>
                  <a:cxn ang="0">
                    <a:pos x="0" y="12"/>
                  </a:cxn>
                  <a:cxn ang="0">
                    <a:pos x="0" y="6"/>
                  </a:cxn>
                  <a:cxn ang="0">
                    <a:pos x="0" y="6"/>
                  </a:cxn>
                  <a:cxn ang="0">
                    <a:pos x="0" y="6"/>
                  </a:cxn>
                  <a:cxn ang="0">
                    <a:pos x="0" y="6"/>
                  </a:cxn>
                  <a:cxn ang="0">
                    <a:pos x="7" y="6"/>
                  </a:cxn>
                  <a:cxn ang="0">
                    <a:pos x="7" y="6"/>
                  </a:cxn>
                  <a:cxn ang="0">
                    <a:pos x="7" y="6"/>
                  </a:cxn>
                  <a:cxn ang="0">
                    <a:pos x="7" y="6"/>
                  </a:cxn>
                </a:cxnLst>
                <a:rect l="0" t="0" r="r" b="b"/>
                <a:pathLst>
                  <a:path w="19" h="19">
                    <a:moveTo>
                      <a:pt x="7" y="6"/>
                    </a:moveTo>
                    <a:lnTo>
                      <a:pt x="7" y="6"/>
                    </a:lnTo>
                    <a:lnTo>
                      <a:pt x="7" y="6"/>
                    </a:lnTo>
                    <a:lnTo>
                      <a:pt x="7" y="6"/>
                    </a:lnTo>
                    <a:lnTo>
                      <a:pt x="7" y="6"/>
                    </a:lnTo>
                    <a:lnTo>
                      <a:pt x="7" y="6"/>
                    </a:lnTo>
                    <a:lnTo>
                      <a:pt x="7" y="0"/>
                    </a:lnTo>
                    <a:lnTo>
                      <a:pt x="7" y="0"/>
                    </a:lnTo>
                    <a:lnTo>
                      <a:pt x="7" y="0"/>
                    </a:lnTo>
                    <a:lnTo>
                      <a:pt x="7" y="0"/>
                    </a:lnTo>
                    <a:lnTo>
                      <a:pt x="7" y="0"/>
                    </a:lnTo>
                    <a:lnTo>
                      <a:pt x="13" y="0"/>
                    </a:lnTo>
                    <a:lnTo>
                      <a:pt x="13" y="0"/>
                    </a:lnTo>
                    <a:lnTo>
                      <a:pt x="13" y="0"/>
                    </a:lnTo>
                    <a:lnTo>
                      <a:pt x="13" y="0"/>
                    </a:lnTo>
                    <a:lnTo>
                      <a:pt x="13" y="0"/>
                    </a:lnTo>
                    <a:lnTo>
                      <a:pt x="13" y="0"/>
                    </a:lnTo>
                    <a:lnTo>
                      <a:pt x="13" y="0"/>
                    </a:lnTo>
                    <a:lnTo>
                      <a:pt x="13" y="0"/>
                    </a:lnTo>
                    <a:lnTo>
                      <a:pt x="13" y="0"/>
                    </a:lnTo>
                    <a:lnTo>
                      <a:pt x="19" y="0"/>
                    </a:lnTo>
                    <a:lnTo>
                      <a:pt x="19" y="0"/>
                    </a:lnTo>
                    <a:lnTo>
                      <a:pt x="19" y="6"/>
                    </a:lnTo>
                    <a:lnTo>
                      <a:pt x="13" y="6"/>
                    </a:lnTo>
                    <a:lnTo>
                      <a:pt x="13" y="6"/>
                    </a:lnTo>
                    <a:lnTo>
                      <a:pt x="13" y="6"/>
                    </a:lnTo>
                    <a:lnTo>
                      <a:pt x="13" y="6"/>
                    </a:lnTo>
                    <a:lnTo>
                      <a:pt x="13" y="6"/>
                    </a:lnTo>
                    <a:lnTo>
                      <a:pt x="13" y="6"/>
                    </a:lnTo>
                    <a:lnTo>
                      <a:pt x="13" y="6"/>
                    </a:lnTo>
                    <a:lnTo>
                      <a:pt x="13" y="6"/>
                    </a:lnTo>
                    <a:lnTo>
                      <a:pt x="13" y="6"/>
                    </a:lnTo>
                    <a:lnTo>
                      <a:pt x="13" y="6"/>
                    </a:lnTo>
                    <a:lnTo>
                      <a:pt x="13" y="6"/>
                    </a:lnTo>
                    <a:lnTo>
                      <a:pt x="13" y="6"/>
                    </a:lnTo>
                    <a:lnTo>
                      <a:pt x="13" y="6"/>
                    </a:lnTo>
                    <a:lnTo>
                      <a:pt x="13" y="6"/>
                    </a:lnTo>
                    <a:lnTo>
                      <a:pt x="13" y="6"/>
                    </a:lnTo>
                    <a:lnTo>
                      <a:pt x="13" y="6"/>
                    </a:lnTo>
                    <a:lnTo>
                      <a:pt x="13" y="6"/>
                    </a:lnTo>
                    <a:lnTo>
                      <a:pt x="13" y="6"/>
                    </a:lnTo>
                    <a:lnTo>
                      <a:pt x="13" y="6"/>
                    </a:lnTo>
                    <a:lnTo>
                      <a:pt x="13" y="6"/>
                    </a:lnTo>
                    <a:lnTo>
                      <a:pt x="13" y="12"/>
                    </a:lnTo>
                    <a:lnTo>
                      <a:pt x="13" y="12"/>
                    </a:lnTo>
                    <a:lnTo>
                      <a:pt x="13" y="6"/>
                    </a:lnTo>
                    <a:lnTo>
                      <a:pt x="13" y="6"/>
                    </a:lnTo>
                    <a:lnTo>
                      <a:pt x="13" y="12"/>
                    </a:lnTo>
                    <a:lnTo>
                      <a:pt x="13" y="12"/>
                    </a:lnTo>
                    <a:lnTo>
                      <a:pt x="13" y="12"/>
                    </a:lnTo>
                    <a:lnTo>
                      <a:pt x="13" y="12"/>
                    </a:lnTo>
                    <a:lnTo>
                      <a:pt x="13" y="12"/>
                    </a:lnTo>
                    <a:lnTo>
                      <a:pt x="13" y="12"/>
                    </a:lnTo>
                    <a:lnTo>
                      <a:pt x="13" y="19"/>
                    </a:lnTo>
                    <a:lnTo>
                      <a:pt x="13" y="19"/>
                    </a:lnTo>
                    <a:lnTo>
                      <a:pt x="7" y="12"/>
                    </a:lnTo>
                    <a:lnTo>
                      <a:pt x="7" y="19"/>
                    </a:lnTo>
                    <a:lnTo>
                      <a:pt x="7" y="19"/>
                    </a:lnTo>
                    <a:lnTo>
                      <a:pt x="7" y="19"/>
                    </a:lnTo>
                    <a:lnTo>
                      <a:pt x="7" y="19"/>
                    </a:lnTo>
                    <a:lnTo>
                      <a:pt x="7" y="19"/>
                    </a:lnTo>
                    <a:lnTo>
                      <a:pt x="7" y="19"/>
                    </a:lnTo>
                    <a:lnTo>
                      <a:pt x="7" y="12"/>
                    </a:lnTo>
                    <a:lnTo>
                      <a:pt x="7" y="19"/>
                    </a:lnTo>
                    <a:lnTo>
                      <a:pt x="7" y="19"/>
                    </a:lnTo>
                    <a:lnTo>
                      <a:pt x="7" y="19"/>
                    </a:lnTo>
                    <a:lnTo>
                      <a:pt x="7" y="19"/>
                    </a:lnTo>
                    <a:lnTo>
                      <a:pt x="0" y="19"/>
                    </a:lnTo>
                    <a:lnTo>
                      <a:pt x="0" y="19"/>
                    </a:lnTo>
                    <a:lnTo>
                      <a:pt x="0" y="19"/>
                    </a:lnTo>
                    <a:lnTo>
                      <a:pt x="0" y="19"/>
                    </a:lnTo>
                    <a:lnTo>
                      <a:pt x="0" y="19"/>
                    </a:lnTo>
                    <a:lnTo>
                      <a:pt x="0" y="19"/>
                    </a:lnTo>
                    <a:lnTo>
                      <a:pt x="0" y="19"/>
                    </a:lnTo>
                    <a:lnTo>
                      <a:pt x="0" y="12"/>
                    </a:lnTo>
                    <a:lnTo>
                      <a:pt x="0" y="12"/>
                    </a:lnTo>
                    <a:lnTo>
                      <a:pt x="0" y="12"/>
                    </a:lnTo>
                    <a:lnTo>
                      <a:pt x="0" y="12"/>
                    </a:lnTo>
                    <a:lnTo>
                      <a:pt x="0" y="12"/>
                    </a:lnTo>
                    <a:lnTo>
                      <a:pt x="0" y="12"/>
                    </a:lnTo>
                    <a:lnTo>
                      <a:pt x="0" y="12"/>
                    </a:lnTo>
                    <a:lnTo>
                      <a:pt x="0" y="12"/>
                    </a:lnTo>
                    <a:lnTo>
                      <a:pt x="0" y="12"/>
                    </a:lnTo>
                    <a:lnTo>
                      <a:pt x="0" y="6"/>
                    </a:lnTo>
                    <a:lnTo>
                      <a:pt x="0" y="6"/>
                    </a:lnTo>
                    <a:lnTo>
                      <a:pt x="0" y="6"/>
                    </a:lnTo>
                    <a:lnTo>
                      <a:pt x="0" y="6"/>
                    </a:lnTo>
                    <a:lnTo>
                      <a:pt x="0" y="6"/>
                    </a:lnTo>
                    <a:lnTo>
                      <a:pt x="0" y="6"/>
                    </a:lnTo>
                    <a:lnTo>
                      <a:pt x="0" y="6"/>
                    </a:lnTo>
                    <a:lnTo>
                      <a:pt x="0" y="6"/>
                    </a:lnTo>
                    <a:lnTo>
                      <a:pt x="7" y="6"/>
                    </a:lnTo>
                    <a:lnTo>
                      <a:pt x="7" y="6"/>
                    </a:lnTo>
                    <a:lnTo>
                      <a:pt x="7" y="6"/>
                    </a:lnTo>
                    <a:lnTo>
                      <a:pt x="7" y="6"/>
                    </a:lnTo>
                    <a:lnTo>
                      <a:pt x="7" y="6"/>
                    </a:lnTo>
                    <a:lnTo>
                      <a:pt x="7" y="6"/>
                    </a:lnTo>
                    <a:lnTo>
                      <a:pt x="7" y="6"/>
                    </a:lnTo>
                    <a:lnTo>
                      <a:pt x="7" y="6"/>
                    </a:lnTo>
                    <a:close/>
                  </a:path>
                </a:pathLst>
              </a:custGeom>
              <a:solidFill>
                <a:srgbClr val="E7E1CD"/>
              </a:solidFill>
              <a:ln w="0">
                <a:solidFill>
                  <a:srgbClr val="000000"/>
                </a:solidFill>
                <a:prstDash val="solid"/>
                <a:round/>
                <a:headEnd/>
                <a:tailEnd/>
              </a:ln>
            </p:spPr>
            <p:txBody>
              <a:bodyPr/>
              <a:lstStyle/>
              <a:p>
                <a:endParaRPr lang="en-US" dirty="0"/>
              </a:p>
            </p:txBody>
          </p:sp>
          <p:sp>
            <p:nvSpPr>
              <p:cNvPr id="82486" name="Freeform 14902"/>
              <p:cNvSpPr>
                <a:spLocks/>
              </p:cNvSpPr>
              <p:nvPr/>
            </p:nvSpPr>
            <p:spPr bwMode="auto">
              <a:xfrm>
                <a:off x="1547" y="821"/>
                <a:ext cx="6" cy="12"/>
              </a:xfrm>
              <a:custGeom>
                <a:avLst/>
                <a:gdLst/>
                <a:ahLst/>
                <a:cxnLst>
                  <a:cxn ang="0">
                    <a:pos x="0" y="12"/>
                  </a:cxn>
                  <a:cxn ang="0">
                    <a:pos x="0" y="12"/>
                  </a:cxn>
                  <a:cxn ang="0">
                    <a:pos x="0" y="12"/>
                  </a:cxn>
                  <a:cxn ang="0">
                    <a:pos x="0" y="12"/>
                  </a:cxn>
                  <a:cxn ang="0">
                    <a:pos x="0" y="6"/>
                  </a:cxn>
                  <a:cxn ang="0">
                    <a:pos x="0" y="6"/>
                  </a:cxn>
                  <a:cxn ang="0">
                    <a:pos x="0" y="6"/>
                  </a:cxn>
                  <a:cxn ang="0">
                    <a:pos x="0" y="6"/>
                  </a:cxn>
                  <a:cxn ang="0">
                    <a:pos x="6" y="6"/>
                  </a:cxn>
                  <a:cxn ang="0">
                    <a:pos x="6" y="0"/>
                  </a:cxn>
                  <a:cxn ang="0">
                    <a:pos x="6" y="0"/>
                  </a:cxn>
                  <a:cxn ang="0">
                    <a:pos x="6" y="0"/>
                  </a:cxn>
                  <a:cxn ang="0">
                    <a:pos x="6" y="0"/>
                  </a:cxn>
                  <a:cxn ang="0">
                    <a:pos x="6" y="0"/>
                  </a:cxn>
                  <a:cxn ang="0">
                    <a:pos x="6" y="0"/>
                  </a:cxn>
                  <a:cxn ang="0">
                    <a:pos x="6" y="0"/>
                  </a:cxn>
                  <a:cxn ang="0">
                    <a:pos x="6" y="0"/>
                  </a:cxn>
                  <a:cxn ang="0">
                    <a:pos x="6" y="0"/>
                  </a:cxn>
                  <a:cxn ang="0">
                    <a:pos x="6" y="0"/>
                  </a:cxn>
                  <a:cxn ang="0">
                    <a:pos x="6" y="6"/>
                  </a:cxn>
                  <a:cxn ang="0">
                    <a:pos x="6" y="6"/>
                  </a:cxn>
                  <a:cxn ang="0">
                    <a:pos x="6" y="6"/>
                  </a:cxn>
                  <a:cxn ang="0">
                    <a:pos x="6" y="6"/>
                  </a:cxn>
                  <a:cxn ang="0">
                    <a:pos x="6" y="6"/>
                  </a:cxn>
                  <a:cxn ang="0">
                    <a:pos x="6" y="6"/>
                  </a:cxn>
                  <a:cxn ang="0">
                    <a:pos x="6" y="6"/>
                  </a:cxn>
                  <a:cxn ang="0">
                    <a:pos x="6" y="6"/>
                  </a:cxn>
                  <a:cxn ang="0">
                    <a:pos x="6" y="12"/>
                  </a:cxn>
                  <a:cxn ang="0">
                    <a:pos x="6" y="12"/>
                  </a:cxn>
                  <a:cxn ang="0">
                    <a:pos x="6" y="12"/>
                  </a:cxn>
                  <a:cxn ang="0">
                    <a:pos x="6" y="12"/>
                  </a:cxn>
                  <a:cxn ang="0">
                    <a:pos x="0" y="12"/>
                  </a:cxn>
                  <a:cxn ang="0">
                    <a:pos x="0" y="12"/>
                  </a:cxn>
                  <a:cxn ang="0">
                    <a:pos x="0" y="12"/>
                  </a:cxn>
                  <a:cxn ang="0">
                    <a:pos x="0" y="12"/>
                  </a:cxn>
                  <a:cxn ang="0">
                    <a:pos x="0" y="12"/>
                  </a:cxn>
                </a:cxnLst>
                <a:rect l="0" t="0" r="r" b="b"/>
                <a:pathLst>
                  <a:path w="6" h="12">
                    <a:moveTo>
                      <a:pt x="0" y="12"/>
                    </a:moveTo>
                    <a:lnTo>
                      <a:pt x="0" y="12"/>
                    </a:lnTo>
                    <a:lnTo>
                      <a:pt x="0" y="12"/>
                    </a:lnTo>
                    <a:lnTo>
                      <a:pt x="0" y="12"/>
                    </a:lnTo>
                    <a:lnTo>
                      <a:pt x="0" y="6"/>
                    </a:lnTo>
                    <a:lnTo>
                      <a:pt x="0" y="6"/>
                    </a:lnTo>
                    <a:lnTo>
                      <a:pt x="0" y="6"/>
                    </a:lnTo>
                    <a:lnTo>
                      <a:pt x="0" y="6"/>
                    </a:lnTo>
                    <a:lnTo>
                      <a:pt x="6" y="6"/>
                    </a:lnTo>
                    <a:lnTo>
                      <a:pt x="6" y="0"/>
                    </a:lnTo>
                    <a:lnTo>
                      <a:pt x="6" y="0"/>
                    </a:lnTo>
                    <a:lnTo>
                      <a:pt x="6" y="0"/>
                    </a:lnTo>
                    <a:lnTo>
                      <a:pt x="6" y="0"/>
                    </a:lnTo>
                    <a:lnTo>
                      <a:pt x="6" y="0"/>
                    </a:lnTo>
                    <a:lnTo>
                      <a:pt x="6" y="0"/>
                    </a:lnTo>
                    <a:lnTo>
                      <a:pt x="6" y="0"/>
                    </a:lnTo>
                    <a:lnTo>
                      <a:pt x="6" y="0"/>
                    </a:lnTo>
                    <a:lnTo>
                      <a:pt x="6" y="0"/>
                    </a:lnTo>
                    <a:lnTo>
                      <a:pt x="6" y="0"/>
                    </a:lnTo>
                    <a:lnTo>
                      <a:pt x="6" y="6"/>
                    </a:lnTo>
                    <a:lnTo>
                      <a:pt x="6" y="6"/>
                    </a:lnTo>
                    <a:lnTo>
                      <a:pt x="6" y="6"/>
                    </a:lnTo>
                    <a:lnTo>
                      <a:pt x="6" y="6"/>
                    </a:lnTo>
                    <a:lnTo>
                      <a:pt x="6" y="6"/>
                    </a:lnTo>
                    <a:lnTo>
                      <a:pt x="6" y="6"/>
                    </a:lnTo>
                    <a:lnTo>
                      <a:pt x="6" y="6"/>
                    </a:lnTo>
                    <a:lnTo>
                      <a:pt x="6" y="6"/>
                    </a:lnTo>
                    <a:lnTo>
                      <a:pt x="6" y="12"/>
                    </a:lnTo>
                    <a:lnTo>
                      <a:pt x="6" y="12"/>
                    </a:lnTo>
                    <a:lnTo>
                      <a:pt x="6" y="12"/>
                    </a:lnTo>
                    <a:lnTo>
                      <a:pt x="6" y="12"/>
                    </a:lnTo>
                    <a:lnTo>
                      <a:pt x="0" y="12"/>
                    </a:lnTo>
                    <a:lnTo>
                      <a:pt x="0" y="12"/>
                    </a:lnTo>
                    <a:lnTo>
                      <a:pt x="0" y="12"/>
                    </a:lnTo>
                    <a:lnTo>
                      <a:pt x="0" y="12"/>
                    </a:lnTo>
                    <a:lnTo>
                      <a:pt x="0" y="12"/>
                    </a:lnTo>
                    <a:close/>
                  </a:path>
                </a:pathLst>
              </a:custGeom>
              <a:solidFill>
                <a:srgbClr val="E7E1CD"/>
              </a:solidFill>
              <a:ln w="0">
                <a:solidFill>
                  <a:srgbClr val="000000"/>
                </a:solidFill>
                <a:prstDash val="solid"/>
                <a:round/>
                <a:headEnd/>
                <a:tailEnd/>
              </a:ln>
            </p:spPr>
            <p:txBody>
              <a:bodyPr/>
              <a:lstStyle/>
              <a:p>
                <a:endParaRPr lang="en-US" dirty="0"/>
              </a:p>
            </p:txBody>
          </p:sp>
          <p:sp>
            <p:nvSpPr>
              <p:cNvPr id="82487" name="Freeform 14903"/>
              <p:cNvSpPr>
                <a:spLocks/>
              </p:cNvSpPr>
              <p:nvPr/>
            </p:nvSpPr>
            <p:spPr bwMode="auto">
              <a:xfrm>
                <a:off x="1377" y="821"/>
                <a:ext cx="1" cy="6"/>
              </a:xfrm>
              <a:custGeom>
                <a:avLst/>
                <a:gdLst/>
                <a:ahLst/>
                <a:cxnLst>
                  <a:cxn ang="0">
                    <a:pos x="0" y="6"/>
                  </a:cxn>
                  <a:cxn ang="0">
                    <a:pos x="0" y="6"/>
                  </a:cxn>
                  <a:cxn ang="0">
                    <a:pos x="0" y="0"/>
                  </a:cxn>
                  <a:cxn ang="0">
                    <a:pos x="0" y="0"/>
                  </a:cxn>
                  <a:cxn ang="0">
                    <a:pos x="0" y="0"/>
                  </a:cxn>
                  <a:cxn ang="0">
                    <a:pos x="0" y="0"/>
                  </a:cxn>
                  <a:cxn ang="0">
                    <a:pos x="0" y="0"/>
                  </a:cxn>
                  <a:cxn ang="0">
                    <a:pos x="0" y="6"/>
                  </a:cxn>
                  <a:cxn ang="0">
                    <a:pos x="0" y="6"/>
                  </a:cxn>
                </a:cxnLst>
                <a:rect l="0" t="0" r="r" b="b"/>
                <a:pathLst>
                  <a:path h="6">
                    <a:moveTo>
                      <a:pt x="0" y="6"/>
                    </a:moveTo>
                    <a:lnTo>
                      <a:pt x="0" y="6"/>
                    </a:lnTo>
                    <a:lnTo>
                      <a:pt x="0" y="0"/>
                    </a:lnTo>
                    <a:lnTo>
                      <a:pt x="0" y="0"/>
                    </a:lnTo>
                    <a:lnTo>
                      <a:pt x="0" y="0"/>
                    </a:lnTo>
                    <a:lnTo>
                      <a:pt x="0" y="0"/>
                    </a:lnTo>
                    <a:lnTo>
                      <a:pt x="0" y="0"/>
                    </a:lnTo>
                    <a:lnTo>
                      <a:pt x="0" y="6"/>
                    </a:lnTo>
                    <a:lnTo>
                      <a:pt x="0" y="6"/>
                    </a:lnTo>
                    <a:close/>
                  </a:path>
                </a:pathLst>
              </a:custGeom>
              <a:solidFill>
                <a:srgbClr val="E7E1CD"/>
              </a:solidFill>
              <a:ln w="0">
                <a:solidFill>
                  <a:srgbClr val="000000"/>
                </a:solidFill>
                <a:prstDash val="solid"/>
                <a:round/>
                <a:headEnd/>
                <a:tailEnd/>
              </a:ln>
            </p:spPr>
            <p:txBody>
              <a:bodyPr/>
              <a:lstStyle/>
              <a:p>
                <a:endParaRPr lang="en-US" dirty="0"/>
              </a:p>
            </p:txBody>
          </p:sp>
          <p:sp>
            <p:nvSpPr>
              <p:cNvPr id="82488" name="Freeform 14904"/>
              <p:cNvSpPr>
                <a:spLocks/>
              </p:cNvSpPr>
              <p:nvPr/>
            </p:nvSpPr>
            <p:spPr bwMode="auto">
              <a:xfrm>
                <a:off x="1371" y="827"/>
                <a:ext cx="6" cy="1"/>
              </a:xfrm>
              <a:custGeom>
                <a:avLst/>
                <a:gdLst/>
                <a:ahLst/>
                <a:cxnLst>
                  <a:cxn ang="0">
                    <a:pos x="0" y="0"/>
                  </a:cxn>
                  <a:cxn ang="0">
                    <a:pos x="0" y="0"/>
                  </a:cxn>
                  <a:cxn ang="0">
                    <a:pos x="6" y="0"/>
                  </a:cxn>
                  <a:cxn ang="0">
                    <a:pos x="6" y="0"/>
                  </a:cxn>
                  <a:cxn ang="0">
                    <a:pos x="6" y="0"/>
                  </a:cxn>
                  <a:cxn ang="0">
                    <a:pos x="6" y="0"/>
                  </a:cxn>
                  <a:cxn ang="0">
                    <a:pos x="6" y="0"/>
                  </a:cxn>
                  <a:cxn ang="0">
                    <a:pos x="6" y="0"/>
                  </a:cxn>
                  <a:cxn ang="0">
                    <a:pos x="0" y="0"/>
                  </a:cxn>
                </a:cxnLst>
                <a:rect l="0" t="0" r="r" b="b"/>
                <a:pathLst>
                  <a:path w="6">
                    <a:moveTo>
                      <a:pt x="0" y="0"/>
                    </a:moveTo>
                    <a:lnTo>
                      <a:pt x="0" y="0"/>
                    </a:lnTo>
                    <a:lnTo>
                      <a:pt x="6" y="0"/>
                    </a:lnTo>
                    <a:lnTo>
                      <a:pt x="6" y="0"/>
                    </a:lnTo>
                    <a:lnTo>
                      <a:pt x="6" y="0"/>
                    </a:lnTo>
                    <a:lnTo>
                      <a:pt x="6" y="0"/>
                    </a:lnTo>
                    <a:lnTo>
                      <a:pt x="6" y="0"/>
                    </a:lnTo>
                    <a:lnTo>
                      <a:pt x="6" y="0"/>
                    </a:lnTo>
                    <a:lnTo>
                      <a:pt x="0"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489" name="Freeform 14905"/>
              <p:cNvSpPr>
                <a:spLocks/>
              </p:cNvSpPr>
              <p:nvPr/>
            </p:nvSpPr>
            <p:spPr bwMode="auto">
              <a:xfrm>
                <a:off x="1371" y="827"/>
                <a:ext cx="6" cy="6"/>
              </a:xfrm>
              <a:custGeom>
                <a:avLst/>
                <a:gdLst/>
                <a:ahLst/>
                <a:cxnLst>
                  <a:cxn ang="0">
                    <a:pos x="6" y="6"/>
                  </a:cxn>
                  <a:cxn ang="0">
                    <a:pos x="0" y="6"/>
                  </a:cxn>
                  <a:cxn ang="0">
                    <a:pos x="0" y="0"/>
                  </a:cxn>
                  <a:cxn ang="0">
                    <a:pos x="0" y="0"/>
                  </a:cxn>
                  <a:cxn ang="0">
                    <a:pos x="6" y="0"/>
                  </a:cxn>
                  <a:cxn ang="0">
                    <a:pos x="6" y="6"/>
                  </a:cxn>
                </a:cxnLst>
                <a:rect l="0" t="0" r="r" b="b"/>
                <a:pathLst>
                  <a:path w="6" h="6">
                    <a:moveTo>
                      <a:pt x="6" y="6"/>
                    </a:moveTo>
                    <a:lnTo>
                      <a:pt x="0" y="6"/>
                    </a:lnTo>
                    <a:lnTo>
                      <a:pt x="0" y="0"/>
                    </a:lnTo>
                    <a:lnTo>
                      <a:pt x="0" y="0"/>
                    </a:lnTo>
                    <a:lnTo>
                      <a:pt x="6" y="0"/>
                    </a:lnTo>
                    <a:lnTo>
                      <a:pt x="6" y="6"/>
                    </a:lnTo>
                    <a:close/>
                  </a:path>
                </a:pathLst>
              </a:custGeom>
              <a:solidFill>
                <a:srgbClr val="E7E1CD"/>
              </a:solidFill>
              <a:ln w="0">
                <a:solidFill>
                  <a:srgbClr val="000000"/>
                </a:solidFill>
                <a:prstDash val="solid"/>
                <a:round/>
                <a:headEnd/>
                <a:tailEnd/>
              </a:ln>
            </p:spPr>
            <p:txBody>
              <a:bodyPr/>
              <a:lstStyle/>
              <a:p>
                <a:endParaRPr lang="en-US" dirty="0"/>
              </a:p>
            </p:txBody>
          </p:sp>
          <p:sp>
            <p:nvSpPr>
              <p:cNvPr id="82490" name="Freeform 14906"/>
              <p:cNvSpPr>
                <a:spLocks/>
              </p:cNvSpPr>
              <p:nvPr/>
            </p:nvSpPr>
            <p:spPr bwMode="auto">
              <a:xfrm>
                <a:off x="1377" y="833"/>
                <a:ext cx="1" cy="1"/>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491" name="Freeform 14907"/>
              <p:cNvSpPr>
                <a:spLocks/>
              </p:cNvSpPr>
              <p:nvPr/>
            </p:nvSpPr>
            <p:spPr bwMode="auto">
              <a:xfrm>
                <a:off x="1528" y="840"/>
                <a:ext cx="7" cy="12"/>
              </a:xfrm>
              <a:custGeom>
                <a:avLst/>
                <a:gdLst/>
                <a:ahLst/>
                <a:cxnLst>
                  <a:cxn ang="0">
                    <a:pos x="7" y="12"/>
                  </a:cxn>
                  <a:cxn ang="0">
                    <a:pos x="7" y="12"/>
                  </a:cxn>
                  <a:cxn ang="0">
                    <a:pos x="7" y="12"/>
                  </a:cxn>
                  <a:cxn ang="0">
                    <a:pos x="7" y="6"/>
                  </a:cxn>
                  <a:cxn ang="0">
                    <a:pos x="7" y="6"/>
                  </a:cxn>
                  <a:cxn ang="0">
                    <a:pos x="7" y="6"/>
                  </a:cxn>
                  <a:cxn ang="0">
                    <a:pos x="0" y="6"/>
                  </a:cxn>
                  <a:cxn ang="0">
                    <a:pos x="0" y="6"/>
                  </a:cxn>
                  <a:cxn ang="0">
                    <a:pos x="0" y="6"/>
                  </a:cxn>
                  <a:cxn ang="0">
                    <a:pos x="0" y="6"/>
                  </a:cxn>
                  <a:cxn ang="0">
                    <a:pos x="0" y="6"/>
                  </a:cxn>
                  <a:cxn ang="0">
                    <a:pos x="0" y="6"/>
                  </a:cxn>
                  <a:cxn ang="0">
                    <a:pos x="7" y="6"/>
                  </a:cxn>
                  <a:cxn ang="0">
                    <a:pos x="7" y="6"/>
                  </a:cxn>
                  <a:cxn ang="0">
                    <a:pos x="7" y="0"/>
                  </a:cxn>
                  <a:cxn ang="0">
                    <a:pos x="7" y="0"/>
                  </a:cxn>
                  <a:cxn ang="0">
                    <a:pos x="7" y="0"/>
                  </a:cxn>
                  <a:cxn ang="0">
                    <a:pos x="7" y="0"/>
                  </a:cxn>
                  <a:cxn ang="0">
                    <a:pos x="7" y="0"/>
                  </a:cxn>
                  <a:cxn ang="0">
                    <a:pos x="7" y="0"/>
                  </a:cxn>
                  <a:cxn ang="0">
                    <a:pos x="7" y="6"/>
                  </a:cxn>
                  <a:cxn ang="0">
                    <a:pos x="7" y="6"/>
                  </a:cxn>
                  <a:cxn ang="0">
                    <a:pos x="7" y="6"/>
                  </a:cxn>
                  <a:cxn ang="0">
                    <a:pos x="7" y="6"/>
                  </a:cxn>
                  <a:cxn ang="0">
                    <a:pos x="7" y="12"/>
                  </a:cxn>
                  <a:cxn ang="0">
                    <a:pos x="7" y="12"/>
                  </a:cxn>
                </a:cxnLst>
                <a:rect l="0" t="0" r="r" b="b"/>
                <a:pathLst>
                  <a:path w="7" h="12">
                    <a:moveTo>
                      <a:pt x="7" y="12"/>
                    </a:moveTo>
                    <a:lnTo>
                      <a:pt x="7" y="12"/>
                    </a:lnTo>
                    <a:lnTo>
                      <a:pt x="7" y="12"/>
                    </a:lnTo>
                    <a:lnTo>
                      <a:pt x="7" y="6"/>
                    </a:lnTo>
                    <a:lnTo>
                      <a:pt x="7" y="6"/>
                    </a:lnTo>
                    <a:lnTo>
                      <a:pt x="7" y="6"/>
                    </a:lnTo>
                    <a:lnTo>
                      <a:pt x="0" y="6"/>
                    </a:lnTo>
                    <a:lnTo>
                      <a:pt x="0" y="6"/>
                    </a:lnTo>
                    <a:lnTo>
                      <a:pt x="0" y="6"/>
                    </a:lnTo>
                    <a:lnTo>
                      <a:pt x="0" y="6"/>
                    </a:lnTo>
                    <a:lnTo>
                      <a:pt x="0" y="6"/>
                    </a:lnTo>
                    <a:lnTo>
                      <a:pt x="0" y="6"/>
                    </a:lnTo>
                    <a:lnTo>
                      <a:pt x="7" y="6"/>
                    </a:lnTo>
                    <a:lnTo>
                      <a:pt x="7" y="6"/>
                    </a:lnTo>
                    <a:lnTo>
                      <a:pt x="7" y="0"/>
                    </a:lnTo>
                    <a:lnTo>
                      <a:pt x="7" y="0"/>
                    </a:lnTo>
                    <a:lnTo>
                      <a:pt x="7" y="0"/>
                    </a:lnTo>
                    <a:lnTo>
                      <a:pt x="7" y="0"/>
                    </a:lnTo>
                    <a:lnTo>
                      <a:pt x="7" y="0"/>
                    </a:lnTo>
                    <a:lnTo>
                      <a:pt x="7" y="0"/>
                    </a:lnTo>
                    <a:lnTo>
                      <a:pt x="7" y="6"/>
                    </a:lnTo>
                    <a:lnTo>
                      <a:pt x="7" y="6"/>
                    </a:lnTo>
                    <a:lnTo>
                      <a:pt x="7" y="6"/>
                    </a:lnTo>
                    <a:lnTo>
                      <a:pt x="7" y="6"/>
                    </a:lnTo>
                    <a:lnTo>
                      <a:pt x="7" y="12"/>
                    </a:lnTo>
                    <a:lnTo>
                      <a:pt x="7" y="12"/>
                    </a:lnTo>
                    <a:close/>
                  </a:path>
                </a:pathLst>
              </a:custGeom>
              <a:solidFill>
                <a:srgbClr val="E7E1CD"/>
              </a:solidFill>
              <a:ln w="0">
                <a:solidFill>
                  <a:srgbClr val="000000"/>
                </a:solidFill>
                <a:prstDash val="solid"/>
                <a:round/>
                <a:headEnd/>
                <a:tailEnd/>
              </a:ln>
            </p:spPr>
            <p:txBody>
              <a:bodyPr/>
              <a:lstStyle/>
              <a:p>
                <a:endParaRPr lang="en-US" dirty="0"/>
              </a:p>
            </p:txBody>
          </p:sp>
          <p:sp>
            <p:nvSpPr>
              <p:cNvPr id="82492" name="Freeform 14908"/>
              <p:cNvSpPr>
                <a:spLocks/>
              </p:cNvSpPr>
              <p:nvPr/>
            </p:nvSpPr>
            <p:spPr bwMode="auto">
              <a:xfrm>
                <a:off x="1484" y="859"/>
                <a:ext cx="1" cy="6"/>
              </a:xfrm>
              <a:custGeom>
                <a:avLst/>
                <a:gdLst/>
                <a:ahLst/>
                <a:cxnLst>
                  <a:cxn ang="0">
                    <a:pos x="0" y="6"/>
                  </a:cxn>
                  <a:cxn ang="0">
                    <a:pos x="0" y="6"/>
                  </a:cxn>
                  <a:cxn ang="0">
                    <a:pos x="0" y="6"/>
                  </a:cxn>
                  <a:cxn ang="0">
                    <a:pos x="0" y="6"/>
                  </a:cxn>
                  <a:cxn ang="0">
                    <a:pos x="0" y="0"/>
                  </a:cxn>
                  <a:cxn ang="0">
                    <a:pos x="0" y="0"/>
                  </a:cxn>
                  <a:cxn ang="0">
                    <a:pos x="0" y="0"/>
                  </a:cxn>
                  <a:cxn ang="0">
                    <a:pos x="0" y="0"/>
                  </a:cxn>
                  <a:cxn ang="0">
                    <a:pos x="0" y="0"/>
                  </a:cxn>
                  <a:cxn ang="0">
                    <a:pos x="0" y="0"/>
                  </a:cxn>
                  <a:cxn ang="0">
                    <a:pos x="0" y="6"/>
                  </a:cxn>
                  <a:cxn ang="0">
                    <a:pos x="0" y="6"/>
                  </a:cxn>
                  <a:cxn ang="0">
                    <a:pos x="0" y="6"/>
                  </a:cxn>
                  <a:cxn ang="0">
                    <a:pos x="0" y="6"/>
                  </a:cxn>
                </a:cxnLst>
                <a:rect l="0" t="0" r="r" b="b"/>
                <a:pathLst>
                  <a:path h="6">
                    <a:moveTo>
                      <a:pt x="0" y="6"/>
                    </a:moveTo>
                    <a:lnTo>
                      <a:pt x="0" y="6"/>
                    </a:lnTo>
                    <a:lnTo>
                      <a:pt x="0" y="6"/>
                    </a:lnTo>
                    <a:lnTo>
                      <a:pt x="0" y="6"/>
                    </a:lnTo>
                    <a:lnTo>
                      <a:pt x="0" y="0"/>
                    </a:lnTo>
                    <a:lnTo>
                      <a:pt x="0" y="0"/>
                    </a:lnTo>
                    <a:lnTo>
                      <a:pt x="0" y="0"/>
                    </a:lnTo>
                    <a:lnTo>
                      <a:pt x="0" y="0"/>
                    </a:lnTo>
                    <a:lnTo>
                      <a:pt x="0" y="0"/>
                    </a:lnTo>
                    <a:lnTo>
                      <a:pt x="0" y="0"/>
                    </a:lnTo>
                    <a:lnTo>
                      <a:pt x="0" y="6"/>
                    </a:lnTo>
                    <a:lnTo>
                      <a:pt x="0" y="6"/>
                    </a:lnTo>
                    <a:lnTo>
                      <a:pt x="0" y="6"/>
                    </a:lnTo>
                    <a:lnTo>
                      <a:pt x="0" y="6"/>
                    </a:lnTo>
                    <a:close/>
                  </a:path>
                </a:pathLst>
              </a:custGeom>
              <a:solidFill>
                <a:srgbClr val="E7E1CD"/>
              </a:solidFill>
              <a:ln w="0">
                <a:solidFill>
                  <a:srgbClr val="000000"/>
                </a:solidFill>
                <a:prstDash val="solid"/>
                <a:round/>
                <a:headEnd/>
                <a:tailEnd/>
              </a:ln>
            </p:spPr>
            <p:txBody>
              <a:bodyPr/>
              <a:lstStyle/>
              <a:p>
                <a:endParaRPr lang="en-US" dirty="0"/>
              </a:p>
            </p:txBody>
          </p:sp>
          <p:sp>
            <p:nvSpPr>
              <p:cNvPr id="82493" name="Freeform 14909"/>
              <p:cNvSpPr>
                <a:spLocks/>
              </p:cNvSpPr>
              <p:nvPr/>
            </p:nvSpPr>
            <p:spPr bwMode="auto">
              <a:xfrm>
                <a:off x="937" y="877"/>
                <a:ext cx="132" cy="139"/>
              </a:xfrm>
              <a:custGeom>
                <a:avLst/>
                <a:gdLst/>
                <a:ahLst/>
                <a:cxnLst>
                  <a:cxn ang="0">
                    <a:pos x="132" y="82"/>
                  </a:cxn>
                  <a:cxn ang="0">
                    <a:pos x="132" y="126"/>
                  </a:cxn>
                  <a:cxn ang="0">
                    <a:pos x="126" y="126"/>
                  </a:cxn>
                  <a:cxn ang="0">
                    <a:pos x="126" y="120"/>
                  </a:cxn>
                  <a:cxn ang="0">
                    <a:pos x="126" y="120"/>
                  </a:cxn>
                  <a:cxn ang="0">
                    <a:pos x="126" y="114"/>
                  </a:cxn>
                  <a:cxn ang="0">
                    <a:pos x="120" y="114"/>
                  </a:cxn>
                  <a:cxn ang="0">
                    <a:pos x="126" y="107"/>
                  </a:cxn>
                  <a:cxn ang="0">
                    <a:pos x="126" y="101"/>
                  </a:cxn>
                  <a:cxn ang="0">
                    <a:pos x="120" y="107"/>
                  </a:cxn>
                  <a:cxn ang="0">
                    <a:pos x="120" y="107"/>
                  </a:cxn>
                  <a:cxn ang="0">
                    <a:pos x="120" y="107"/>
                  </a:cxn>
                  <a:cxn ang="0">
                    <a:pos x="113" y="107"/>
                  </a:cxn>
                  <a:cxn ang="0">
                    <a:pos x="113" y="107"/>
                  </a:cxn>
                  <a:cxn ang="0">
                    <a:pos x="113" y="107"/>
                  </a:cxn>
                  <a:cxn ang="0">
                    <a:pos x="113" y="114"/>
                  </a:cxn>
                  <a:cxn ang="0">
                    <a:pos x="120" y="120"/>
                  </a:cxn>
                  <a:cxn ang="0">
                    <a:pos x="120" y="126"/>
                  </a:cxn>
                  <a:cxn ang="0">
                    <a:pos x="113" y="120"/>
                  </a:cxn>
                  <a:cxn ang="0">
                    <a:pos x="113" y="120"/>
                  </a:cxn>
                  <a:cxn ang="0">
                    <a:pos x="120" y="126"/>
                  </a:cxn>
                  <a:cxn ang="0">
                    <a:pos x="126" y="126"/>
                  </a:cxn>
                  <a:cxn ang="0">
                    <a:pos x="120" y="133"/>
                  </a:cxn>
                  <a:cxn ang="0">
                    <a:pos x="113" y="133"/>
                  </a:cxn>
                  <a:cxn ang="0">
                    <a:pos x="107" y="133"/>
                  </a:cxn>
                  <a:cxn ang="0">
                    <a:pos x="107" y="133"/>
                  </a:cxn>
                  <a:cxn ang="0">
                    <a:pos x="107" y="133"/>
                  </a:cxn>
                  <a:cxn ang="0">
                    <a:pos x="94" y="133"/>
                  </a:cxn>
                  <a:cxn ang="0">
                    <a:pos x="94" y="133"/>
                  </a:cxn>
                  <a:cxn ang="0">
                    <a:pos x="88" y="133"/>
                  </a:cxn>
                  <a:cxn ang="0">
                    <a:pos x="88" y="133"/>
                  </a:cxn>
                  <a:cxn ang="0">
                    <a:pos x="0" y="101"/>
                  </a:cxn>
                  <a:cxn ang="0">
                    <a:pos x="0" y="95"/>
                  </a:cxn>
                  <a:cxn ang="0">
                    <a:pos x="0" y="95"/>
                  </a:cxn>
                  <a:cxn ang="0">
                    <a:pos x="6" y="95"/>
                  </a:cxn>
                  <a:cxn ang="0">
                    <a:pos x="6" y="95"/>
                  </a:cxn>
                  <a:cxn ang="0">
                    <a:pos x="6" y="89"/>
                  </a:cxn>
                  <a:cxn ang="0">
                    <a:pos x="6" y="89"/>
                  </a:cxn>
                  <a:cxn ang="0">
                    <a:pos x="6" y="89"/>
                  </a:cxn>
                  <a:cxn ang="0">
                    <a:pos x="6" y="89"/>
                  </a:cxn>
                  <a:cxn ang="0">
                    <a:pos x="6" y="89"/>
                  </a:cxn>
                  <a:cxn ang="0">
                    <a:pos x="6" y="82"/>
                  </a:cxn>
                  <a:cxn ang="0">
                    <a:pos x="13" y="82"/>
                  </a:cxn>
                  <a:cxn ang="0">
                    <a:pos x="13" y="82"/>
                  </a:cxn>
                  <a:cxn ang="0">
                    <a:pos x="13" y="82"/>
                  </a:cxn>
                  <a:cxn ang="0">
                    <a:pos x="13" y="76"/>
                  </a:cxn>
                  <a:cxn ang="0">
                    <a:pos x="13" y="76"/>
                  </a:cxn>
                  <a:cxn ang="0">
                    <a:pos x="13" y="70"/>
                  </a:cxn>
                  <a:cxn ang="0">
                    <a:pos x="13" y="70"/>
                  </a:cxn>
                  <a:cxn ang="0">
                    <a:pos x="13" y="70"/>
                  </a:cxn>
                  <a:cxn ang="0">
                    <a:pos x="19" y="63"/>
                  </a:cxn>
                  <a:cxn ang="0">
                    <a:pos x="19" y="63"/>
                  </a:cxn>
                  <a:cxn ang="0">
                    <a:pos x="13" y="63"/>
                  </a:cxn>
                  <a:cxn ang="0">
                    <a:pos x="13" y="63"/>
                  </a:cxn>
                  <a:cxn ang="0">
                    <a:pos x="13" y="57"/>
                  </a:cxn>
                  <a:cxn ang="0">
                    <a:pos x="13" y="57"/>
                  </a:cxn>
                  <a:cxn ang="0">
                    <a:pos x="19" y="57"/>
                  </a:cxn>
                  <a:cxn ang="0">
                    <a:pos x="25" y="51"/>
                  </a:cxn>
                  <a:cxn ang="0">
                    <a:pos x="82" y="7"/>
                  </a:cxn>
                </a:cxnLst>
                <a:rect l="0" t="0" r="r" b="b"/>
                <a:pathLst>
                  <a:path w="132" h="139">
                    <a:moveTo>
                      <a:pt x="101" y="7"/>
                    </a:moveTo>
                    <a:lnTo>
                      <a:pt x="107" y="13"/>
                    </a:lnTo>
                    <a:lnTo>
                      <a:pt x="101" y="32"/>
                    </a:lnTo>
                    <a:lnTo>
                      <a:pt x="107" y="45"/>
                    </a:lnTo>
                    <a:lnTo>
                      <a:pt x="113" y="45"/>
                    </a:lnTo>
                    <a:lnTo>
                      <a:pt x="132" y="82"/>
                    </a:lnTo>
                    <a:lnTo>
                      <a:pt x="132" y="114"/>
                    </a:lnTo>
                    <a:lnTo>
                      <a:pt x="132" y="126"/>
                    </a:lnTo>
                    <a:lnTo>
                      <a:pt x="132" y="126"/>
                    </a:lnTo>
                    <a:lnTo>
                      <a:pt x="132" y="126"/>
                    </a:lnTo>
                    <a:lnTo>
                      <a:pt x="132" y="126"/>
                    </a:lnTo>
                    <a:lnTo>
                      <a:pt x="132" y="126"/>
                    </a:lnTo>
                    <a:lnTo>
                      <a:pt x="132" y="133"/>
                    </a:lnTo>
                    <a:lnTo>
                      <a:pt x="126" y="133"/>
                    </a:lnTo>
                    <a:lnTo>
                      <a:pt x="126" y="133"/>
                    </a:lnTo>
                    <a:lnTo>
                      <a:pt x="126" y="133"/>
                    </a:lnTo>
                    <a:lnTo>
                      <a:pt x="126" y="126"/>
                    </a:lnTo>
                    <a:lnTo>
                      <a:pt x="126" y="126"/>
                    </a:lnTo>
                    <a:lnTo>
                      <a:pt x="126" y="126"/>
                    </a:lnTo>
                    <a:lnTo>
                      <a:pt x="126" y="126"/>
                    </a:lnTo>
                    <a:lnTo>
                      <a:pt x="126" y="126"/>
                    </a:lnTo>
                    <a:lnTo>
                      <a:pt x="126" y="120"/>
                    </a:lnTo>
                    <a:lnTo>
                      <a:pt x="126" y="120"/>
                    </a:lnTo>
                    <a:lnTo>
                      <a:pt x="126" y="120"/>
                    </a:lnTo>
                    <a:lnTo>
                      <a:pt x="126" y="120"/>
                    </a:lnTo>
                    <a:lnTo>
                      <a:pt x="126" y="120"/>
                    </a:lnTo>
                    <a:lnTo>
                      <a:pt x="126" y="120"/>
                    </a:lnTo>
                    <a:lnTo>
                      <a:pt x="126" y="120"/>
                    </a:lnTo>
                    <a:lnTo>
                      <a:pt x="126" y="120"/>
                    </a:lnTo>
                    <a:lnTo>
                      <a:pt x="126" y="120"/>
                    </a:lnTo>
                    <a:lnTo>
                      <a:pt x="126" y="114"/>
                    </a:lnTo>
                    <a:lnTo>
                      <a:pt x="126" y="114"/>
                    </a:lnTo>
                    <a:lnTo>
                      <a:pt x="126" y="114"/>
                    </a:lnTo>
                    <a:lnTo>
                      <a:pt x="126" y="114"/>
                    </a:lnTo>
                    <a:lnTo>
                      <a:pt x="126" y="114"/>
                    </a:lnTo>
                    <a:lnTo>
                      <a:pt x="126" y="114"/>
                    </a:lnTo>
                    <a:lnTo>
                      <a:pt x="126" y="114"/>
                    </a:lnTo>
                    <a:lnTo>
                      <a:pt x="126" y="114"/>
                    </a:lnTo>
                    <a:lnTo>
                      <a:pt x="126" y="114"/>
                    </a:lnTo>
                    <a:lnTo>
                      <a:pt x="126" y="114"/>
                    </a:lnTo>
                    <a:lnTo>
                      <a:pt x="126" y="114"/>
                    </a:lnTo>
                    <a:lnTo>
                      <a:pt x="120" y="114"/>
                    </a:lnTo>
                    <a:lnTo>
                      <a:pt x="120" y="114"/>
                    </a:lnTo>
                    <a:lnTo>
                      <a:pt x="120" y="114"/>
                    </a:lnTo>
                    <a:lnTo>
                      <a:pt x="120" y="107"/>
                    </a:lnTo>
                    <a:lnTo>
                      <a:pt x="120" y="107"/>
                    </a:lnTo>
                    <a:lnTo>
                      <a:pt x="126" y="107"/>
                    </a:lnTo>
                    <a:lnTo>
                      <a:pt x="126" y="107"/>
                    </a:lnTo>
                    <a:lnTo>
                      <a:pt x="126" y="107"/>
                    </a:lnTo>
                    <a:lnTo>
                      <a:pt x="126" y="107"/>
                    </a:lnTo>
                    <a:lnTo>
                      <a:pt x="120" y="107"/>
                    </a:lnTo>
                    <a:lnTo>
                      <a:pt x="120" y="107"/>
                    </a:lnTo>
                    <a:lnTo>
                      <a:pt x="126" y="107"/>
                    </a:lnTo>
                    <a:lnTo>
                      <a:pt x="126" y="101"/>
                    </a:lnTo>
                    <a:lnTo>
                      <a:pt x="126" y="101"/>
                    </a:lnTo>
                    <a:lnTo>
                      <a:pt x="126" y="101"/>
                    </a:lnTo>
                    <a:lnTo>
                      <a:pt x="120" y="101"/>
                    </a:lnTo>
                    <a:lnTo>
                      <a:pt x="120" y="101"/>
                    </a:lnTo>
                    <a:lnTo>
                      <a:pt x="120" y="107"/>
                    </a:lnTo>
                    <a:lnTo>
                      <a:pt x="120" y="107"/>
                    </a:lnTo>
                    <a:lnTo>
                      <a:pt x="120" y="107"/>
                    </a:lnTo>
                    <a:lnTo>
                      <a:pt x="120" y="107"/>
                    </a:lnTo>
                    <a:lnTo>
                      <a:pt x="120" y="107"/>
                    </a:lnTo>
                    <a:lnTo>
                      <a:pt x="120" y="114"/>
                    </a:lnTo>
                    <a:lnTo>
                      <a:pt x="120" y="114"/>
                    </a:lnTo>
                    <a:lnTo>
                      <a:pt x="120" y="107"/>
                    </a:lnTo>
                    <a:lnTo>
                      <a:pt x="120" y="107"/>
                    </a:lnTo>
                    <a:lnTo>
                      <a:pt x="120" y="107"/>
                    </a:lnTo>
                    <a:lnTo>
                      <a:pt x="120" y="107"/>
                    </a:lnTo>
                    <a:lnTo>
                      <a:pt x="120" y="107"/>
                    </a:lnTo>
                    <a:lnTo>
                      <a:pt x="120" y="107"/>
                    </a:lnTo>
                    <a:lnTo>
                      <a:pt x="120" y="107"/>
                    </a:lnTo>
                    <a:lnTo>
                      <a:pt x="120" y="107"/>
                    </a:lnTo>
                    <a:lnTo>
                      <a:pt x="120" y="107"/>
                    </a:lnTo>
                    <a:lnTo>
                      <a:pt x="113" y="107"/>
                    </a:lnTo>
                    <a:lnTo>
                      <a:pt x="113" y="107"/>
                    </a:lnTo>
                    <a:lnTo>
                      <a:pt x="113" y="107"/>
                    </a:lnTo>
                    <a:lnTo>
                      <a:pt x="113" y="107"/>
                    </a:lnTo>
                    <a:lnTo>
                      <a:pt x="113" y="107"/>
                    </a:lnTo>
                    <a:lnTo>
                      <a:pt x="113" y="107"/>
                    </a:lnTo>
                    <a:lnTo>
                      <a:pt x="113" y="107"/>
                    </a:lnTo>
                    <a:lnTo>
                      <a:pt x="113" y="107"/>
                    </a:lnTo>
                    <a:lnTo>
                      <a:pt x="113" y="107"/>
                    </a:lnTo>
                    <a:lnTo>
                      <a:pt x="113" y="107"/>
                    </a:lnTo>
                    <a:lnTo>
                      <a:pt x="113" y="107"/>
                    </a:lnTo>
                    <a:lnTo>
                      <a:pt x="113" y="107"/>
                    </a:lnTo>
                    <a:lnTo>
                      <a:pt x="113" y="107"/>
                    </a:lnTo>
                    <a:lnTo>
                      <a:pt x="113" y="107"/>
                    </a:lnTo>
                    <a:lnTo>
                      <a:pt x="113" y="107"/>
                    </a:lnTo>
                    <a:lnTo>
                      <a:pt x="113" y="107"/>
                    </a:lnTo>
                    <a:lnTo>
                      <a:pt x="107" y="107"/>
                    </a:lnTo>
                    <a:lnTo>
                      <a:pt x="107" y="107"/>
                    </a:lnTo>
                    <a:lnTo>
                      <a:pt x="113" y="107"/>
                    </a:lnTo>
                    <a:lnTo>
                      <a:pt x="113" y="107"/>
                    </a:lnTo>
                    <a:lnTo>
                      <a:pt x="113" y="114"/>
                    </a:lnTo>
                    <a:lnTo>
                      <a:pt x="113" y="114"/>
                    </a:lnTo>
                    <a:lnTo>
                      <a:pt x="120" y="114"/>
                    </a:lnTo>
                    <a:lnTo>
                      <a:pt x="120" y="114"/>
                    </a:lnTo>
                    <a:lnTo>
                      <a:pt x="120" y="114"/>
                    </a:lnTo>
                    <a:lnTo>
                      <a:pt x="120" y="114"/>
                    </a:lnTo>
                    <a:lnTo>
                      <a:pt x="120" y="120"/>
                    </a:lnTo>
                    <a:lnTo>
                      <a:pt x="120" y="120"/>
                    </a:lnTo>
                    <a:lnTo>
                      <a:pt x="120" y="120"/>
                    </a:lnTo>
                    <a:lnTo>
                      <a:pt x="120" y="120"/>
                    </a:lnTo>
                    <a:lnTo>
                      <a:pt x="120" y="120"/>
                    </a:lnTo>
                    <a:lnTo>
                      <a:pt x="120" y="120"/>
                    </a:lnTo>
                    <a:lnTo>
                      <a:pt x="120" y="120"/>
                    </a:lnTo>
                    <a:lnTo>
                      <a:pt x="120" y="126"/>
                    </a:lnTo>
                    <a:lnTo>
                      <a:pt x="120" y="126"/>
                    </a:lnTo>
                    <a:lnTo>
                      <a:pt x="120" y="126"/>
                    </a:lnTo>
                    <a:lnTo>
                      <a:pt x="120" y="126"/>
                    </a:lnTo>
                    <a:lnTo>
                      <a:pt x="120" y="126"/>
                    </a:lnTo>
                    <a:lnTo>
                      <a:pt x="120" y="120"/>
                    </a:lnTo>
                    <a:lnTo>
                      <a:pt x="113" y="120"/>
                    </a:lnTo>
                    <a:lnTo>
                      <a:pt x="113" y="120"/>
                    </a:lnTo>
                    <a:lnTo>
                      <a:pt x="113" y="120"/>
                    </a:lnTo>
                    <a:lnTo>
                      <a:pt x="113" y="120"/>
                    </a:lnTo>
                    <a:lnTo>
                      <a:pt x="113" y="120"/>
                    </a:lnTo>
                    <a:lnTo>
                      <a:pt x="113" y="120"/>
                    </a:lnTo>
                    <a:lnTo>
                      <a:pt x="113" y="120"/>
                    </a:lnTo>
                    <a:lnTo>
                      <a:pt x="120" y="126"/>
                    </a:lnTo>
                    <a:lnTo>
                      <a:pt x="120" y="126"/>
                    </a:lnTo>
                    <a:lnTo>
                      <a:pt x="120" y="126"/>
                    </a:lnTo>
                    <a:lnTo>
                      <a:pt x="120" y="126"/>
                    </a:lnTo>
                    <a:lnTo>
                      <a:pt x="120" y="126"/>
                    </a:lnTo>
                    <a:lnTo>
                      <a:pt x="120" y="126"/>
                    </a:lnTo>
                    <a:lnTo>
                      <a:pt x="120" y="126"/>
                    </a:lnTo>
                    <a:lnTo>
                      <a:pt x="120" y="126"/>
                    </a:lnTo>
                    <a:lnTo>
                      <a:pt x="120" y="126"/>
                    </a:lnTo>
                    <a:lnTo>
                      <a:pt x="120" y="126"/>
                    </a:lnTo>
                    <a:lnTo>
                      <a:pt x="120" y="126"/>
                    </a:lnTo>
                    <a:lnTo>
                      <a:pt x="126" y="126"/>
                    </a:lnTo>
                    <a:lnTo>
                      <a:pt x="126" y="126"/>
                    </a:lnTo>
                    <a:lnTo>
                      <a:pt x="126" y="126"/>
                    </a:lnTo>
                    <a:lnTo>
                      <a:pt x="126" y="126"/>
                    </a:lnTo>
                    <a:lnTo>
                      <a:pt x="126" y="133"/>
                    </a:lnTo>
                    <a:lnTo>
                      <a:pt x="126" y="133"/>
                    </a:lnTo>
                    <a:lnTo>
                      <a:pt x="120" y="133"/>
                    </a:lnTo>
                    <a:lnTo>
                      <a:pt x="120" y="133"/>
                    </a:lnTo>
                    <a:lnTo>
                      <a:pt x="120" y="133"/>
                    </a:lnTo>
                    <a:lnTo>
                      <a:pt x="120" y="133"/>
                    </a:lnTo>
                    <a:lnTo>
                      <a:pt x="113" y="133"/>
                    </a:lnTo>
                    <a:lnTo>
                      <a:pt x="113" y="133"/>
                    </a:lnTo>
                    <a:lnTo>
                      <a:pt x="113" y="133"/>
                    </a:lnTo>
                    <a:lnTo>
                      <a:pt x="113" y="133"/>
                    </a:lnTo>
                    <a:lnTo>
                      <a:pt x="113" y="133"/>
                    </a:lnTo>
                    <a:lnTo>
                      <a:pt x="113" y="139"/>
                    </a:lnTo>
                    <a:lnTo>
                      <a:pt x="113" y="139"/>
                    </a:lnTo>
                    <a:lnTo>
                      <a:pt x="107" y="133"/>
                    </a:lnTo>
                    <a:lnTo>
                      <a:pt x="107" y="133"/>
                    </a:lnTo>
                    <a:lnTo>
                      <a:pt x="107" y="133"/>
                    </a:lnTo>
                    <a:lnTo>
                      <a:pt x="107" y="133"/>
                    </a:lnTo>
                    <a:lnTo>
                      <a:pt x="107" y="133"/>
                    </a:lnTo>
                    <a:lnTo>
                      <a:pt x="107" y="133"/>
                    </a:lnTo>
                    <a:lnTo>
                      <a:pt x="107" y="133"/>
                    </a:lnTo>
                    <a:lnTo>
                      <a:pt x="107" y="133"/>
                    </a:lnTo>
                    <a:lnTo>
                      <a:pt x="107" y="133"/>
                    </a:lnTo>
                    <a:lnTo>
                      <a:pt x="107" y="133"/>
                    </a:lnTo>
                    <a:lnTo>
                      <a:pt x="107" y="133"/>
                    </a:lnTo>
                    <a:lnTo>
                      <a:pt x="107" y="133"/>
                    </a:lnTo>
                    <a:lnTo>
                      <a:pt x="107" y="133"/>
                    </a:lnTo>
                    <a:lnTo>
                      <a:pt x="107" y="133"/>
                    </a:lnTo>
                    <a:lnTo>
                      <a:pt x="101" y="133"/>
                    </a:lnTo>
                    <a:lnTo>
                      <a:pt x="101" y="133"/>
                    </a:lnTo>
                    <a:lnTo>
                      <a:pt x="101" y="133"/>
                    </a:lnTo>
                    <a:lnTo>
                      <a:pt x="101" y="133"/>
                    </a:lnTo>
                    <a:lnTo>
                      <a:pt x="94" y="133"/>
                    </a:lnTo>
                    <a:lnTo>
                      <a:pt x="94" y="133"/>
                    </a:lnTo>
                    <a:lnTo>
                      <a:pt x="94" y="133"/>
                    </a:lnTo>
                    <a:lnTo>
                      <a:pt x="94" y="133"/>
                    </a:lnTo>
                    <a:lnTo>
                      <a:pt x="94" y="133"/>
                    </a:lnTo>
                    <a:lnTo>
                      <a:pt x="94" y="133"/>
                    </a:lnTo>
                    <a:lnTo>
                      <a:pt x="94" y="133"/>
                    </a:lnTo>
                    <a:lnTo>
                      <a:pt x="94" y="133"/>
                    </a:lnTo>
                    <a:lnTo>
                      <a:pt x="88" y="133"/>
                    </a:lnTo>
                    <a:lnTo>
                      <a:pt x="88" y="133"/>
                    </a:lnTo>
                    <a:lnTo>
                      <a:pt x="88" y="133"/>
                    </a:lnTo>
                    <a:lnTo>
                      <a:pt x="88" y="133"/>
                    </a:lnTo>
                    <a:lnTo>
                      <a:pt x="88" y="133"/>
                    </a:lnTo>
                    <a:lnTo>
                      <a:pt x="88" y="133"/>
                    </a:lnTo>
                    <a:lnTo>
                      <a:pt x="88" y="133"/>
                    </a:lnTo>
                    <a:lnTo>
                      <a:pt x="88" y="133"/>
                    </a:lnTo>
                    <a:lnTo>
                      <a:pt x="88" y="133"/>
                    </a:lnTo>
                    <a:lnTo>
                      <a:pt x="88" y="133"/>
                    </a:lnTo>
                    <a:lnTo>
                      <a:pt x="88" y="133"/>
                    </a:lnTo>
                    <a:lnTo>
                      <a:pt x="88" y="133"/>
                    </a:lnTo>
                    <a:lnTo>
                      <a:pt x="32" y="114"/>
                    </a:lnTo>
                    <a:lnTo>
                      <a:pt x="6" y="101"/>
                    </a:lnTo>
                    <a:lnTo>
                      <a:pt x="0" y="101"/>
                    </a:lnTo>
                    <a:lnTo>
                      <a:pt x="0" y="101"/>
                    </a:lnTo>
                    <a:lnTo>
                      <a:pt x="0" y="101"/>
                    </a:lnTo>
                    <a:lnTo>
                      <a:pt x="0" y="101"/>
                    </a:lnTo>
                    <a:lnTo>
                      <a:pt x="0" y="101"/>
                    </a:lnTo>
                    <a:lnTo>
                      <a:pt x="0" y="101"/>
                    </a:lnTo>
                    <a:lnTo>
                      <a:pt x="0" y="95"/>
                    </a:lnTo>
                    <a:lnTo>
                      <a:pt x="0" y="95"/>
                    </a:lnTo>
                    <a:lnTo>
                      <a:pt x="0" y="95"/>
                    </a:lnTo>
                    <a:lnTo>
                      <a:pt x="0" y="95"/>
                    </a:lnTo>
                    <a:lnTo>
                      <a:pt x="0" y="95"/>
                    </a:lnTo>
                    <a:lnTo>
                      <a:pt x="0" y="95"/>
                    </a:lnTo>
                    <a:lnTo>
                      <a:pt x="0" y="95"/>
                    </a:lnTo>
                    <a:lnTo>
                      <a:pt x="0" y="95"/>
                    </a:lnTo>
                    <a:lnTo>
                      <a:pt x="0" y="95"/>
                    </a:lnTo>
                    <a:lnTo>
                      <a:pt x="0" y="95"/>
                    </a:lnTo>
                    <a:lnTo>
                      <a:pt x="0" y="95"/>
                    </a:lnTo>
                    <a:lnTo>
                      <a:pt x="0" y="95"/>
                    </a:lnTo>
                    <a:lnTo>
                      <a:pt x="6" y="95"/>
                    </a:lnTo>
                    <a:lnTo>
                      <a:pt x="6" y="95"/>
                    </a:lnTo>
                    <a:lnTo>
                      <a:pt x="6" y="95"/>
                    </a:lnTo>
                    <a:lnTo>
                      <a:pt x="6" y="95"/>
                    </a:lnTo>
                    <a:lnTo>
                      <a:pt x="6" y="95"/>
                    </a:lnTo>
                    <a:lnTo>
                      <a:pt x="6" y="95"/>
                    </a:lnTo>
                    <a:lnTo>
                      <a:pt x="6" y="95"/>
                    </a:lnTo>
                    <a:lnTo>
                      <a:pt x="6" y="95"/>
                    </a:lnTo>
                    <a:lnTo>
                      <a:pt x="6" y="95"/>
                    </a:lnTo>
                    <a:lnTo>
                      <a:pt x="6" y="95"/>
                    </a:lnTo>
                    <a:lnTo>
                      <a:pt x="6" y="95"/>
                    </a:lnTo>
                    <a:lnTo>
                      <a:pt x="6" y="89"/>
                    </a:lnTo>
                    <a:lnTo>
                      <a:pt x="6" y="89"/>
                    </a:lnTo>
                    <a:lnTo>
                      <a:pt x="6" y="89"/>
                    </a:lnTo>
                    <a:lnTo>
                      <a:pt x="6" y="89"/>
                    </a:lnTo>
                    <a:lnTo>
                      <a:pt x="6" y="89"/>
                    </a:lnTo>
                    <a:lnTo>
                      <a:pt x="6" y="89"/>
                    </a:lnTo>
                    <a:lnTo>
                      <a:pt x="6" y="89"/>
                    </a:lnTo>
                    <a:lnTo>
                      <a:pt x="6" y="89"/>
                    </a:lnTo>
                    <a:lnTo>
                      <a:pt x="6" y="89"/>
                    </a:lnTo>
                    <a:lnTo>
                      <a:pt x="6" y="89"/>
                    </a:lnTo>
                    <a:lnTo>
                      <a:pt x="6" y="89"/>
                    </a:lnTo>
                    <a:lnTo>
                      <a:pt x="6" y="89"/>
                    </a:lnTo>
                    <a:lnTo>
                      <a:pt x="6" y="89"/>
                    </a:lnTo>
                    <a:lnTo>
                      <a:pt x="6" y="89"/>
                    </a:lnTo>
                    <a:lnTo>
                      <a:pt x="6" y="89"/>
                    </a:lnTo>
                    <a:lnTo>
                      <a:pt x="6" y="89"/>
                    </a:lnTo>
                    <a:lnTo>
                      <a:pt x="6" y="89"/>
                    </a:lnTo>
                    <a:lnTo>
                      <a:pt x="6" y="89"/>
                    </a:lnTo>
                    <a:lnTo>
                      <a:pt x="6" y="89"/>
                    </a:lnTo>
                    <a:lnTo>
                      <a:pt x="6" y="89"/>
                    </a:lnTo>
                    <a:lnTo>
                      <a:pt x="6" y="89"/>
                    </a:lnTo>
                    <a:lnTo>
                      <a:pt x="6" y="89"/>
                    </a:lnTo>
                    <a:lnTo>
                      <a:pt x="6" y="89"/>
                    </a:lnTo>
                    <a:lnTo>
                      <a:pt x="6" y="82"/>
                    </a:lnTo>
                    <a:lnTo>
                      <a:pt x="6" y="82"/>
                    </a:lnTo>
                    <a:lnTo>
                      <a:pt x="6" y="82"/>
                    </a:lnTo>
                    <a:lnTo>
                      <a:pt x="6" y="89"/>
                    </a:lnTo>
                    <a:lnTo>
                      <a:pt x="6" y="89"/>
                    </a:lnTo>
                    <a:lnTo>
                      <a:pt x="6" y="89"/>
                    </a:lnTo>
                    <a:lnTo>
                      <a:pt x="6" y="82"/>
                    </a:lnTo>
                    <a:lnTo>
                      <a:pt x="6" y="82"/>
                    </a:lnTo>
                    <a:lnTo>
                      <a:pt x="13" y="82"/>
                    </a:lnTo>
                    <a:lnTo>
                      <a:pt x="13" y="82"/>
                    </a:lnTo>
                    <a:lnTo>
                      <a:pt x="6" y="82"/>
                    </a:lnTo>
                    <a:lnTo>
                      <a:pt x="6" y="82"/>
                    </a:lnTo>
                    <a:lnTo>
                      <a:pt x="6" y="82"/>
                    </a:lnTo>
                    <a:lnTo>
                      <a:pt x="6" y="82"/>
                    </a:lnTo>
                    <a:lnTo>
                      <a:pt x="6" y="82"/>
                    </a:lnTo>
                    <a:lnTo>
                      <a:pt x="13" y="82"/>
                    </a:lnTo>
                    <a:lnTo>
                      <a:pt x="13" y="82"/>
                    </a:lnTo>
                    <a:lnTo>
                      <a:pt x="13" y="82"/>
                    </a:lnTo>
                    <a:lnTo>
                      <a:pt x="13" y="82"/>
                    </a:lnTo>
                    <a:lnTo>
                      <a:pt x="13" y="82"/>
                    </a:lnTo>
                    <a:lnTo>
                      <a:pt x="13" y="82"/>
                    </a:lnTo>
                    <a:lnTo>
                      <a:pt x="13" y="82"/>
                    </a:lnTo>
                    <a:lnTo>
                      <a:pt x="13" y="82"/>
                    </a:lnTo>
                    <a:lnTo>
                      <a:pt x="13" y="82"/>
                    </a:lnTo>
                    <a:lnTo>
                      <a:pt x="13" y="82"/>
                    </a:lnTo>
                    <a:lnTo>
                      <a:pt x="13" y="82"/>
                    </a:lnTo>
                    <a:lnTo>
                      <a:pt x="13" y="82"/>
                    </a:lnTo>
                    <a:lnTo>
                      <a:pt x="13" y="82"/>
                    </a:lnTo>
                    <a:lnTo>
                      <a:pt x="13" y="82"/>
                    </a:lnTo>
                    <a:lnTo>
                      <a:pt x="13" y="82"/>
                    </a:lnTo>
                    <a:lnTo>
                      <a:pt x="13" y="82"/>
                    </a:lnTo>
                    <a:lnTo>
                      <a:pt x="13" y="82"/>
                    </a:lnTo>
                    <a:lnTo>
                      <a:pt x="13" y="76"/>
                    </a:lnTo>
                    <a:lnTo>
                      <a:pt x="13" y="76"/>
                    </a:lnTo>
                    <a:lnTo>
                      <a:pt x="13" y="76"/>
                    </a:lnTo>
                    <a:lnTo>
                      <a:pt x="13" y="76"/>
                    </a:lnTo>
                    <a:lnTo>
                      <a:pt x="13" y="76"/>
                    </a:lnTo>
                    <a:lnTo>
                      <a:pt x="13" y="76"/>
                    </a:lnTo>
                    <a:lnTo>
                      <a:pt x="13" y="76"/>
                    </a:lnTo>
                    <a:lnTo>
                      <a:pt x="13" y="76"/>
                    </a:lnTo>
                    <a:lnTo>
                      <a:pt x="13" y="76"/>
                    </a:lnTo>
                    <a:lnTo>
                      <a:pt x="13" y="76"/>
                    </a:lnTo>
                    <a:lnTo>
                      <a:pt x="13" y="76"/>
                    </a:lnTo>
                    <a:lnTo>
                      <a:pt x="13" y="76"/>
                    </a:lnTo>
                    <a:lnTo>
                      <a:pt x="13" y="76"/>
                    </a:lnTo>
                    <a:lnTo>
                      <a:pt x="13" y="76"/>
                    </a:lnTo>
                    <a:lnTo>
                      <a:pt x="13" y="76"/>
                    </a:lnTo>
                    <a:lnTo>
                      <a:pt x="13" y="70"/>
                    </a:lnTo>
                    <a:lnTo>
                      <a:pt x="13" y="70"/>
                    </a:lnTo>
                    <a:lnTo>
                      <a:pt x="13" y="70"/>
                    </a:lnTo>
                    <a:lnTo>
                      <a:pt x="13" y="70"/>
                    </a:lnTo>
                    <a:lnTo>
                      <a:pt x="13" y="70"/>
                    </a:lnTo>
                    <a:lnTo>
                      <a:pt x="13" y="70"/>
                    </a:lnTo>
                    <a:lnTo>
                      <a:pt x="13" y="70"/>
                    </a:lnTo>
                    <a:lnTo>
                      <a:pt x="13" y="70"/>
                    </a:lnTo>
                    <a:lnTo>
                      <a:pt x="13" y="70"/>
                    </a:lnTo>
                    <a:lnTo>
                      <a:pt x="13" y="70"/>
                    </a:lnTo>
                    <a:lnTo>
                      <a:pt x="13" y="70"/>
                    </a:lnTo>
                    <a:lnTo>
                      <a:pt x="13" y="70"/>
                    </a:lnTo>
                    <a:lnTo>
                      <a:pt x="13" y="70"/>
                    </a:lnTo>
                    <a:lnTo>
                      <a:pt x="13" y="70"/>
                    </a:lnTo>
                    <a:lnTo>
                      <a:pt x="13" y="70"/>
                    </a:lnTo>
                    <a:lnTo>
                      <a:pt x="19" y="70"/>
                    </a:lnTo>
                    <a:lnTo>
                      <a:pt x="19" y="70"/>
                    </a:lnTo>
                    <a:lnTo>
                      <a:pt x="19" y="70"/>
                    </a:lnTo>
                    <a:lnTo>
                      <a:pt x="19" y="63"/>
                    </a:lnTo>
                    <a:lnTo>
                      <a:pt x="19" y="63"/>
                    </a:lnTo>
                    <a:lnTo>
                      <a:pt x="19" y="63"/>
                    </a:lnTo>
                    <a:lnTo>
                      <a:pt x="19" y="63"/>
                    </a:lnTo>
                    <a:lnTo>
                      <a:pt x="19" y="63"/>
                    </a:lnTo>
                    <a:lnTo>
                      <a:pt x="19" y="63"/>
                    </a:lnTo>
                    <a:lnTo>
                      <a:pt x="19" y="63"/>
                    </a:lnTo>
                    <a:lnTo>
                      <a:pt x="19" y="63"/>
                    </a:lnTo>
                    <a:lnTo>
                      <a:pt x="13" y="63"/>
                    </a:lnTo>
                    <a:lnTo>
                      <a:pt x="13" y="63"/>
                    </a:lnTo>
                    <a:lnTo>
                      <a:pt x="13" y="63"/>
                    </a:lnTo>
                    <a:lnTo>
                      <a:pt x="13" y="63"/>
                    </a:lnTo>
                    <a:lnTo>
                      <a:pt x="13" y="63"/>
                    </a:lnTo>
                    <a:lnTo>
                      <a:pt x="13" y="63"/>
                    </a:lnTo>
                    <a:lnTo>
                      <a:pt x="13" y="63"/>
                    </a:lnTo>
                    <a:lnTo>
                      <a:pt x="13" y="63"/>
                    </a:lnTo>
                    <a:lnTo>
                      <a:pt x="13" y="63"/>
                    </a:lnTo>
                    <a:lnTo>
                      <a:pt x="13" y="63"/>
                    </a:lnTo>
                    <a:lnTo>
                      <a:pt x="13" y="63"/>
                    </a:lnTo>
                    <a:lnTo>
                      <a:pt x="13" y="63"/>
                    </a:lnTo>
                    <a:lnTo>
                      <a:pt x="13" y="63"/>
                    </a:lnTo>
                    <a:lnTo>
                      <a:pt x="13" y="63"/>
                    </a:lnTo>
                    <a:lnTo>
                      <a:pt x="19" y="57"/>
                    </a:lnTo>
                    <a:lnTo>
                      <a:pt x="13" y="57"/>
                    </a:lnTo>
                    <a:lnTo>
                      <a:pt x="13" y="57"/>
                    </a:lnTo>
                    <a:lnTo>
                      <a:pt x="19" y="57"/>
                    </a:lnTo>
                    <a:lnTo>
                      <a:pt x="13" y="57"/>
                    </a:lnTo>
                    <a:lnTo>
                      <a:pt x="13" y="57"/>
                    </a:lnTo>
                    <a:lnTo>
                      <a:pt x="13" y="57"/>
                    </a:lnTo>
                    <a:lnTo>
                      <a:pt x="13" y="57"/>
                    </a:lnTo>
                    <a:lnTo>
                      <a:pt x="13" y="57"/>
                    </a:lnTo>
                    <a:lnTo>
                      <a:pt x="13" y="57"/>
                    </a:lnTo>
                    <a:lnTo>
                      <a:pt x="13" y="57"/>
                    </a:lnTo>
                    <a:lnTo>
                      <a:pt x="13" y="57"/>
                    </a:lnTo>
                    <a:lnTo>
                      <a:pt x="13" y="57"/>
                    </a:lnTo>
                    <a:lnTo>
                      <a:pt x="13" y="57"/>
                    </a:lnTo>
                    <a:lnTo>
                      <a:pt x="19" y="57"/>
                    </a:lnTo>
                    <a:lnTo>
                      <a:pt x="19" y="57"/>
                    </a:lnTo>
                    <a:lnTo>
                      <a:pt x="19" y="57"/>
                    </a:lnTo>
                    <a:lnTo>
                      <a:pt x="19" y="57"/>
                    </a:lnTo>
                    <a:lnTo>
                      <a:pt x="25" y="51"/>
                    </a:lnTo>
                    <a:lnTo>
                      <a:pt x="25" y="51"/>
                    </a:lnTo>
                    <a:lnTo>
                      <a:pt x="25" y="51"/>
                    </a:lnTo>
                    <a:lnTo>
                      <a:pt x="25" y="45"/>
                    </a:lnTo>
                    <a:lnTo>
                      <a:pt x="38" y="38"/>
                    </a:lnTo>
                    <a:lnTo>
                      <a:pt x="50" y="32"/>
                    </a:lnTo>
                    <a:lnTo>
                      <a:pt x="57" y="32"/>
                    </a:lnTo>
                    <a:lnTo>
                      <a:pt x="69" y="19"/>
                    </a:lnTo>
                    <a:lnTo>
                      <a:pt x="82" y="7"/>
                    </a:lnTo>
                    <a:lnTo>
                      <a:pt x="101" y="0"/>
                    </a:lnTo>
                    <a:lnTo>
                      <a:pt x="101" y="7"/>
                    </a:lnTo>
                    <a:lnTo>
                      <a:pt x="101" y="7"/>
                    </a:lnTo>
                    <a:close/>
                  </a:path>
                </a:pathLst>
              </a:custGeom>
              <a:solidFill>
                <a:srgbClr val="E7E1CD"/>
              </a:solidFill>
              <a:ln w="0">
                <a:solidFill>
                  <a:srgbClr val="000000"/>
                </a:solidFill>
                <a:prstDash val="solid"/>
                <a:round/>
                <a:headEnd/>
                <a:tailEnd/>
              </a:ln>
            </p:spPr>
            <p:txBody>
              <a:bodyPr/>
              <a:lstStyle/>
              <a:p>
                <a:endParaRPr lang="en-US" dirty="0"/>
              </a:p>
            </p:txBody>
          </p:sp>
          <p:sp>
            <p:nvSpPr>
              <p:cNvPr id="82494" name="Freeform 14910"/>
              <p:cNvSpPr>
                <a:spLocks/>
              </p:cNvSpPr>
              <p:nvPr/>
            </p:nvSpPr>
            <p:spPr bwMode="auto">
              <a:xfrm>
                <a:off x="1421" y="896"/>
                <a:ext cx="7" cy="1"/>
              </a:xfrm>
              <a:custGeom>
                <a:avLst/>
                <a:gdLst/>
                <a:ahLst/>
                <a:cxnLst>
                  <a:cxn ang="0">
                    <a:pos x="0" y="0"/>
                  </a:cxn>
                  <a:cxn ang="0">
                    <a:pos x="0" y="0"/>
                  </a:cxn>
                  <a:cxn ang="0">
                    <a:pos x="0" y="0"/>
                  </a:cxn>
                  <a:cxn ang="0">
                    <a:pos x="0" y="0"/>
                  </a:cxn>
                  <a:cxn ang="0">
                    <a:pos x="0" y="0"/>
                  </a:cxn>
                  <a:cxn ang="0">
                    <a:pos x="0" y="0"/>
                  </a:cxn>
                  <a:cxn ang="0">
                    <a:pos x="7" y="0"/>
                  </a:cxn>
                  <a:cxn ang="0">
                    <a:pos x="7" y="0"/>
                  </a:cxn>
                  <a:cxn ang="0">
                    <a:pos x="7" y="0"/>
                  </a:cxn>
                  <a:cxn ang="0">
                    <a:pos x="7" y="0"/>
                  </a:cxn>
                  <a:cxn ang="0">
                    <a:pos x="7" y="0"/>
                  </a:cxn>
                  <a:cxn ang="0">
                    <a:pos x="0" y="0"/>
                  </a:cxn>
                  <a:cxn ang="0">
                    <a:pos x="0" y="0"/>
                  </a:cxn>
                </a:cxnLst>
                <a:rect l="0" t="0" r="r" b="b"/>
                <a:pathLst>
                  <a:path w="7">
                    <a:moveTo>
                      <a:pt x="0" y="0"/>
                    </a:moveTo>
                    <a:lnTo>
                      <a:pt x="0" y="0"/>
                    </a:lnTo>
                    <a:lnTo>
                      <a:pt x="0" y="0"/>
                    </a:lnTo>
                    <a:lnTo>
                      <a:pt x="0" y="0"/>
                    </a:lnTo>
                    <a:lnTo>
                      <a:pt x="0" y="0"/>
                    </a:lnTo>
                    <a:lnTo>
                      <a:pt x="0" y="0"/>
                    </a:lnTo>
                    <a:lnTo>
                      <a:pt x="7" y="0"/>
                    </a:lnTo>
                    <a:lnTo>
                      <a:pt x="7" y="0"/>
                    </a:lnTo>
                    <a:lnTo>
                      <a:pt x="7" y="0"/>
                    </a:lnTo>
                    <a:lnTo>
                      <a:pt x="7" y="0"/>
                    </a:lnTo>
                    <a:lnTo>
                      <a:pt x="7" y="0"/>
                    </a:lnTo>
                    <a:lnTo>
                      <a:pt x="0" y="0"/>
                    </a:lnTo>
                    <a:lnTo>
                      <a:pt x="0"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495" name="Freeform 14911"/>
              <p:cNvSpPr>
                <a:spLocks/>
              </p:cNvSpPr>
              <p:nvPr/>
            </p:nvSpPr>
            <p:spPr bwMode="auto">
              <a:xfrm>
                <a:off x="1208" y="903"/>
                <a:ext cx="144" cy="81"/>
              </a:xfrm>
              <a:custGeom>
                <a:avLst/>
                <a:gdLst/>
                <a:ahLst/>
                <a:cxnLst>
                  <a:cxn ang="0">
                    <a:pos x="138" y="37"/>
                  </a:cxn>
                  <a:cxn ang="0">
                    <a:pos x="138" y="44"/>
                  </a:cxn>
                  <a:cxn ang="0">
                    <a:pos x="132" y="50"/>
                  </a:cxn>
                  <a:cxn ang="0">
                    <a:pos x="132" y="50"/>
                  </a:cxn>
                  <a:cxn ang="0">
                    <a:pos x="132" y="56"/>
                  </a:cxn>
                  <a:cxn ang="0">
                    <a:pos x="125" y="56"/>
                  </a:cxn>
                  <a:cxn ang="0">
                    <a:pos x="119" y="50"/>
                  </a:cxn>
                  <a:cxn ang="0">
                    <a:pos x="125" y="44"/>
                  </a:cxn>
                  <a:cxn ang="0">
                    <a:pos x="119" y="44"/>
                  </a:cxn>
                  <a:cxn ang="0">
                    <a:pos x="119" y="44"/>
                  </a:cxn>
                  <a:cxn ang="0">
                    <a:pos x="119" y="50"/>
                  </a:cxn>
                  <a:cxn ang="0">
                    <a:pos x="113" y="50"/>
                  </a:cxn>
                  <a:cxn ang="0">
                    <a:pos x="113" y="44"/>
                  </a:cxn>
                  <a:cxn ang="0">
                    <a:pos x="113" y="50"/>
                  </a:cxn>
                  <a:cxn ang="0">
                    <a:pos x="106" y="50"/>
                  </a:cxn>
                  <a:cxn ang="0">
                    <a:pos x="100" y="50"/>
                  </a:cxn>
                  <a:cxn ang="0">
                    <a:pos x="100" y="50"/>
                  </a:cxn>
                  <a:cxn ang="0">
                    <a:pos x="94" y="56"/>
                  </a:cxn>
                  <a:cxn ang="0">
                    <a:pos x="88" y="56"/>
                  </a:cxn>
                  <a:cxn ang="0">
                    <a:pos x="88" y="56"/>
                  </a:cxn>
                  <a:cxn ang="0">
                    <a:pos x="75" y="69"/>
                  </a:cxn>
                  <a:cxn ang="0">
                    <a:pos x="75" y="69"/>
                  </a:cxn>
                  <a:cxn ang="0">
                    <a:pos x="75" y="75"/>
                  </a:cxn>
                  <a:cxn ang="0">
                    <a:pos x="75" y="75"/>
                  </a:cxn>
                  <a:cxn ang="0">
                    <a:pos x="69" y="75"/>
                  </a:cxn>
                  <a:cxn ang="0">
                    <a:pos x="62" y="69"/>
                  </a:cxn>
                  <a:cxn ang="0">
                    <a:pos x="62" y="75"/>
                  </a:cxn>
                  <a:cxn ang="0">
                    <a:pos x="62" y="81"/>
                  </a:cxn>
                  <a:cxn ang="0">
                    <a:pos x="56" y="81"/>
                  </a:cxn>
                  <a:cxn ang="0">
                    <a:pos x="56" y="75"/>
                  </a:cxn>
                  <a:cxn ang="0">
                    <a:pos x="56" y="75"/>
                  </a:cxn>
                  <a:cxn ang="0">
                    <a:pos x="56" y="69"/>
                  </a:cxn>
                  <a:cxn ang="0">
                    <a:pos x="56" y="69"/>
                  </a:cxn>
                  <a:cxn ang="0">
                    <a:pos x="56" y="63"/>
                  </a:cxn>
                  <a:cxn ang="0">
                    <a:pos x="62" y="63"/>
                  </a:cxn>
                  <a:cxn ang="0">
                    <a:pos x="62" y="56"/>
                  </a:cxn>
                  <a:cxn ang="0">
                    <a:pos x="69" y="56"/>
                  </a:cxn>
                  <a:cxn ang="0">
                    <a:pos x="62" y="56"/>
                  </a:cxn>
                  <a:cxn ang="0">
                    <a:pos x="62" y="56"/>
                  </a:cxn>
                  <a:cxn ang="0">
                    <a:pos x="62" y="56"/>
                  </a:cxn>
                  <a:cxn ang="0">
                    <a:pos x="56" y="56"/>
                  </a:cxn>
                  <a:cxn ang="0">
                    <a:pos x="56" y="63"/>
                  </a:cxn>
                  <a:cxn ang="0">
                    <a:pos x="56" y="63"/>
                  </a:cxn>
                  <a:cxn ang="0">
                    <a:pos x="50" y="63"/>
                  </a:cxn>
                  <a:cxn ang="0">
                    <a:pos x="50" y="63"/>
                  </a:cxn>
                  <a:cxn ang="0">
                    <a:pos x="50" y="69"/>
                  </a:cxn>
                  <a:cxn ang="0">
                    <a:pos x="44" y="69"/>
                  </a:cxn>
                  <a:cxn ang="0">
                    <a:pos x="44" y="69"/>
                  </a:cxn>
                  <a:cxn ang="0">
                    <a:pos x="37" y="75"/>
                  </a:cxn>
                  <a:cxn ang="0">
                    <a:pos x="31" y="75"/>
                  </a:cxn>
                  <a:cxn ang="0">
                    <a:pos x="31" y="69"/>
                  </a:cxn>
                  <a:cxn ang="0">
                    <a:pos x="31" y="69"/>
                  </a:cxn>
                  <a:cxn ang="0">
                    <a:pos x="31" y="63"/>
                  </a:cxn>
                  <a:cxn ang="0">
                    <a:pos x="31" y="63"/>
                  </a:cxn>
                  <a:cxn ang="0">
                    <a:pos x="6" y="31"/>
                  </a:cxn>
                  <a:cxn ang="0">
                    <a:pos x="100" y="0"/>
                  </a:cxn>
                </a:cxnLst>
                <a:rect l="0" t="0" r="r" b="b"/>
                <a:pathLst>
                  <a:path w="144" h="81">
                    <a:moveTo>
                      <a:pt x="100" y="0"/>
                    </a:moveTo>
                    <a:lnTo>
                      <a:pt x="106" y="19"/>
                    </a:lnTo>
                    <a:lnTo>
                      <a:pt x="119" y="25"/>
                    </a:lnTo>
                    <a:lnTo>
                      <a:pt x="138" y="31"/>
                    </a:lnTo>
                    <a:lnTo>
                      <a:pt x="138" y="37"/>
                    </a:lnTo>
                    <a:lnTo>
                      <a:pt x="144" y="44"/>
                    </a:lnTo>
                    <a:lnTo>
                      <a:pt x="144" y="50"/>
                    </a:lnTo>
                    <a:lnTo>
                      <a:pt x="144" y="50"/>
                    </a:lnTo>
                    <a:lnTo>
                      <a:pt x="144" y="44"/>
                    </a:lnTo>
                    <a:lnTo>
                      <a:pt x="138" y="44"/>
                    </a:lnTo>
                    <a:lnTo>
                      <a:pt x="138" y="44"/>
                    </a:lnTo>
                    <a:lnTo>
                      <a:pt x="138" y="44"/>
                    </a:lnTo>
                    <a:lnTo>
                      <a:pt x="138" y="44"/>
                    </a:lnTo>
                    <a:lnTo>
                      <a:pt x="132" y="44"/>
                    </a:lnTo>
                    <a:lnTo>
                      <a:pt x="132" y="50"/>
                    </a:lnTo>
                    <a:lnTo>
                      <a:pt x="132" y="50"/>
                    </a:lnTo>
                    <a:lnTo>
                      <a:pt x="132" y="50"/>
                    </a:lnTo>
                    <a:lnTo>
                      <a:pt x="132" y="50"/>
                    </a:lnTo>
                    <a:lnTo>
                      <a:pt x="132" y="50"/>
                    </a:lnTo>
                    <a:lnTo>
                      <a:pt x="132" y="50"/>
                    </a:lnTo>
                    <a:lnTo>
                      <a:pt x="132" y="56"/>
                    </a:lnTo>
                    <a:lnTo>
                      <a:pt x="132" y="56"/>
                    </a:lnTo>
                    <a:lnTo>
                      <a:pt x="132" y="56"/>
                    </a:lnTo>
                    <a:lnTo>
                      <a:pt x="132" y="56"/>
                    </a:lnTo>
                    <a:lnTo>
                      <a:pt x="132" y="56"/>
                    </a:lnTo>
                    <a:lnTo>
                      <a:pt x="125" y="56"/>
                    </a:lnTo>
                    <a:lnTo>
                      <a:pt x="125" y="56"/>
                    </a:lnTo>
                    <a:lnTo>
                      <a:pt x="125" y="56"/>
                    </a:lnTo>
                    <a:lnTo>
                      <a:pt x="125" y="56"/>
                    </a:lnTo>
                    <a:lnTo>
                      <a:pt x="125" y="56"/>
                    </a:lnTo>
                    <a:lnTo>
                      <a:pt x="125" y="56"/>
                    </a:lnTo>
                    <a:lnTo>
                      <a:pt x="125" y="56"/>
                    </a:lnTo>
                    <a:lnTo>
                      <a:pt x="125" y="50"/>
                    </a:lnTo>
                    <a:lnTo>
                      <a:pt x="125" y="50"/>
                    </a:lnTo>
                    <a:lnTo>
                      <a:pt x="119" y="50"/>
                    </a:lnTo>
                    <a:lnTo>
                      <a:pt x="119" y="50"/>
                    </a:lnTo>
                    <a:lnTo>
                      <a:pt x="125" y="50"/>
                    </a:lnTo>
                    <a:lnTo>
                      <a:pt x="125" y="44"/>
                    </a:lnTo>
                    <a:lnTo>
                      <a:pt x="125" y="44"/>
                    </a:lnTo>
                    <a:lnTo>
                      <a:pt x="125" y="44"/>
                    </a:lnTo>
                    <a:lnTo>
                      <a:pt x="125" y="44"/>
                    </a:lnTo>
                    <a:lnTo>
                      <a:pt x="125" y="44"/>
                    </a:lnTo>
                    <a:lnTo>
                      <a:pt x="125" y="44"/>
                    </a:lnTo>
                    <a:lnTo>
                      <a:pt x="119" y="44"/>
                    </a:lnTo>
                    <a:lnTo>
                      <a:pt x="119" y="44"/>
                    </a:lnTo>
                    <a:lnTo>
                      <a:pt x="119" y="44"/>
                    </a:lnTo>
                    <a:lnTo>
                      <a:pt x="119" y="44"/>
                    </a:lnTo>
                    <a:lnTo>
                      <a:pt x="119" y="44"/>
                    </a:lnTo>
                    <a:lnTo>
                      <a:pt x="119" y="44"/>
                    </a:lnTo>
                    <a:lnTo>
                      <a:pt x="119" y="44"/>
                    </a:lnTo>
                    <a:lnTo>
                      <a:pt x="119" y="44"/>
                    </a:lnTo>
                    <a:lnTo>
                      <a:pt x="119" y="44"/>
                    </a:lnTo>
                    <a:lnTo>
                      <a:pt x="119" y="44"/>
                    </a:lnTo>
                    <a:lnTo>
                      <a:pt x="119" y="50"/>
                    </a:lnTo>
                    <a:lnTo>
                      <a:pt x="119" y="50"/>
                    </a:lnTo>
                    <a:lnTo>
                      <a:pt x="119" y="50"/>
                    </a:lnTo>
                    <a:lnTo>
                      <a:pt x="119" y="50"/>
                    </a:lnTo>
                    <a:lnTo>
                      <a:pt x="113" y="50"/>
                    </a:lnTo>
                    <a:lnTo>
                      <a:pt x="113" y="50"/>
                    </a:lnTo>
                    <a:lnTo>
                      <a:pt x="113" y="50"/>
                    </a:lnTo>
                    <a:lnTo>
                      <a:pt x="113" y="50"/>
                    </a:lnTo>
                    <a:lnTo>
                      <a:pt x="113" y="50"/>
                    </a:lnTo>
                    <a:lnTo>
                      <a:pt x="113" y="44"/>
                    </a:lnTo>
                    <a:lnTo>
                      <a:pt x="113" y="44"/>
                    </a:lnTo>
                    <a:lnTo>
                      <a:pt x="113" y="44"/>
                    </a:lnTo>
                    <a:lnTo>
                      <a:pt x="113" y="44"/>
                    </a:lnTo>
                    <a:lnTo>
                      <a:pt x="113" y="44"/>
                    </a:lnTo>
                    <a:lnTo>
                      <a:pt x="113" y="44"/>
                    </a:lnTo>
                    <a:lnTo>
                      <a:pt x="113" y="44"/>
                    </a:lnTo>
                    <a:lnTo>
                      <a:pt x="113" y="50"/>
                    </a:lnTo>
                    <a:lnTo>
                      <a:pt x="113" y="50"/>
                    </a:lnTo>
                    <a:lnTo>
                      <a:pt x="106" y="50"/>
                    </a:lnTo>
                    <a:lnTo>
                      <a:pt x="106" y="50"/>
                    </a:lnTo>
                    <a:lnTo>
                      <a:pt x="106" y="50"/>
                    </a:lnTo>
                    <a:lnTo>
                      <a:pt x="106" y="50"/>
                    </a:lnTo>
                    <a:lnTo>
                      <a:pt x="106" y="50"/>
                    </a:lnTo>
                    <a:lnTo>
                      <a:pt x="106" y="50"/>
                    </a:lnTo>
                    <a:lnTo>
                      <a:pt x="106" y="50"/>
                    </a:lnTo>
                    <a:lnTo>
                      <a:pt x="106" y="50"/>
                    </a:lnTo>
                    <a:lnTo>
                      <a:pt x="100" y="50"/>
                    </a:lnTo>
                    <a:lnTo>
                      <a:pt x="100" y="50"/>
                    </a:lnTo>
                    <a:lnTo>
                      <a:pt x="100" y="50"/>
                    </a:lnTo>
                    <a:lnTo>
                      <a:pt x="100" y="50"/>
                    </a:lnTo>
                    <a:lnTo>
                      <a:pt x="100" y="50"/>
                    </a:lnTo>
                    <a:lnTo>
                      <a:pt x="100" y="50"/>
                    </a:lnTo>
                    <a:lnTo>
                      <a:pt x="94" y="50"/>
                    </a:lnTo>
                    <a:lnTo>
                      <a:pt x="94" y="50"/>
                    </a:lnTo>
                    <a:lnTo>
                      <a:pt x="94" y="50"/>
                    </a:lnTo>
                    <a:lnTo>
                      <a:pt x="94" y="56"/>
                    </a:lnTo>
                    <a:lnTo>
                      <a:pt x="94" y="56"/>
                    </a:lnTo>
                    <a:lnTo>
                      <a:pt x="88" y="56"/>
                    </a:lnTo>
                    <a:lnTo>
                      <a:pt x="88" y="56"/>
                    </a:lnTo>
                    <a:lnTo>
                      <a:pt x="88" y="56"/>
                    </a:lnTo>
                    <a:lnTo>
                      <a:pt x="88" y="56"/>
                    </a:lnTo>
                    <a:lnTo>
                      <a:pt x="88" y="56"/>
                    </a:lnTo>
                    <a:lnTo>
                      <a:pt x="88" y="56"/>
                    </a:lnTo>
                    <a:lnTo>
                      <a:pt x="88" y="56"/>
                    </a:lnTo>
                    <a:lnTo>
                      <a:pt x="88" y="56"/>
                    </a:lnTo>
                    <a:lnTo>
                      <a:pt x="88" y="56"/>
                    </a:lnTo>
                    <a:lnTo>
                      <a:pt x="88" y="56"/>
                    </a:lnTo>
                    <a:lnTo>
                      <a:pt x="81" y="56"/>
                    </a:lnTo>
                    <a:lnTo>
                      <a:pt x="81" y="56"/>
                    </a:lnTo>
                    <a:lnTo>
                      <a:pt x="75" y="63"/>
                    </a:lnTo>
                    <a:lnTo>
                      <a:pt x="75" y="63"/>
                    </a:lnTo>
                    <a:lnTo>
                      <a:pt x="75" y="69"/>
                    </a:lnTo>
                    <a:lnTo>
                      <a:pt x="75" y="69"/>
                    </a:lnTo>
                    <a:lnTo>
                      <a:pt x="75" y="69"/>
                    </a:lnTo>
                    <a:lnTo>
                      <a:pt x="75" y="69"/>
                    </a:lnTo>
                    <a:lnTo>
                      <a:pt x="75" y="69"/>
                    </a:lnTo>
                    <a:lnTo>
                      <a:pt x="75" y="69"/>
                    </a:lnTo>
                    <a:lnTo>
                      <a:pt x="75" y="69"/>
                    </a:lnTo>
                    <a:lnTo>
                      <a:pt x="69" y="69"/>
                    </a:lnTo>
                    <a:lnTo>
                      <a:pt x="69" y="69"/>
                    </a:lnTo>
                    <a:lnTo>
                      <a:pt x="75" y="69"/>
                    </a:lnTo>
                    <a:lnTo>
                      <a:pt x="75" y="75"/>
                    </a:lnTo>
                    <a:lnTo>
                      <a:pt x="75" y="75"/>
                    </a:lnTo>
                    <a:lnTo>
                      <a:pt x="75" y="75"/>
                    </a:lnTo>
                    <a:lnTo>
                      <a:pt x="75" y="75"/>
                    </a:lnTo>
                    <a:lnTo>
                      <a:pt x="75" y="75"/>
                    </a:lnTo>
                    <a:lnTo>
                      <a:pt x="75" y="75"/>
                    </a:lnTo>
                    <a:lnTo>
                      <a:pt x="69" y="75"/>
                    </a:lnTo>
                    <a:lnTo>
                      <a:pt x="69" y="75"/>
                    </a:lnTo>
                    <a:lnTo>
                      <a:pt x="69" y="75"/>
                    </a:lnTo>
                    <a:lnTo>
                      <a:pt x="69" y="75"/>
                    </a:lnTo>
                    <a:lnTo>
                      <a:pt x="69" y="75"/>
                    </a:lnTo>
                    <a:lnTo>
                      <a:pt x="69" y="75"/>
                    </a:lnTo>
                    <a:lnTo>
                      <a:pt x="69" y="75"/>
                    </a:lnTo>
                    <a:lnTo>
                      <a:pt x="62" y="69"/>
                    </a:lnTo>
                    <a:lnTo>
                      <a:pt x="62" y="69"/>
                    </a:lnTo>
                    <a:lnTo>
                      <a:pt x="62" y="69"/>
                    </a:lnTo>
                    <a:lnTo>
                      <a:pt x="62" y="75"/>
                    </a:lnTo>
                    <a:lnTo>
                      <a:pt x="62" y="75"/>
                    </a:lnTo>
                    <a:lnTo>
                      <a:pt x="62" y="75"/>
                    </a:lnTo>
                    <a:lnTo>
                      <a:pt x="62" y="75"/>
                    </a:lnTo>
                    <a:lnTo>
                      <a:pt x="62" y="75"/>
                    </a:lnTo>
                    <a:lnTo>
                      <a:pt x="62" y="75"/>
                    </a:lnTo>
                    <a:lnTo>
                      <a:pt x="62" y="75"/>
                    </a:lnTo>
                    <a:lnTo>
                      <a:pt x="62" y="81"/>
                    </a:lnTo>
                    <a:lnTo>
                      <a:pt x="62" y="81"/>
                    </a:lnTo>
                    <a:lnTo>
                      <a:pt x="62" y="81"/>
                    </a:lnTo>
                    <a:lnTo>
                      <a:pt x="62" y="81"/>
                    </a:lnTo>
                    <a:lnTo>
                      <a:pt x="56" y="81"/>
                    </a:lnTo>
                    <a:lnTo>
                      <a:pt x="56" y="81"/>
                    </a:lnTo>
                    <a:lnTo>
                      <a:pt x="56" y="81"/>
                    </a:lnTo>
                    <a:lnTo>
                      <a:pt x="56" y="81"/>
                    </a:lnTo>
                    <a:lnTo>
                      <a:pt x="56" y="81"/>
                    </a:lnTo>
                    <a:lnTo>
                      <a:pt x="56" y="81"/>
                    </a:lnTo>
                    <a:lnTo>
                      <a:pt x="56" y="81"/>
                    </a:lnTo>
                    <a:lnTo>
                      <a:pt x="56" y="75"/>
                    </a:lnTo>
                    <a:lnTo>
                      <a:pt x="56" y="75"/>
                    </a:lnTo>
                    <a:lnTo>
                      <a:pt x="56" y="75"/>
                    </a:lnTo>
                    <a:lnTo>
                      <a:pt x="56" y="75"/>
                    </a:lnTo>
                    <a:lnTo>
                      <a:pt x="56" y="75"/>
                    </a:lnTo>
                    <a:lnTo>
                      <a:pt x="56" y="75"/>
                    </a:lnTo>
                    <a:lnTo>
                      <a:pt x="56" y="75"/>
                    </a:lnTo>
                    <a:lnTo>
                      <a:pt x="56" y="69"/>
                    </a:lnTo>
                    <a:lnTo>
                      <a:pt x="56" y="69"/>
                    </a:lnTo>
                    <a:lnTo>
                      <a:pt x="56" y="69"/>
                    </a:lnTo>
                    <a:lnTo>
                      <a:pt x="56" y="69"/>
                    </a:lnTo>
                    <a:lnTo>
                      <a:pt x="56" y="69"/>
                    </a:lnTo>
                    <a:lnTo>
                      <a:pt x="56" y="69"/>
                    </a:lnTo>
                    <a:lnTo>
                      <a:pt x="56" y="69"/>
                    </a:lnTo>
                    <a:lnTo>
                      <a:pt x="56" y="69"/>
                    </a:lnTo>
                    <a:lnTo>
                      <a:pt x="56" y="69"/>
                    </a:lnTo>
                    <a:lnTo>
                      <a:pt x="56" y="69"/>
                    </a:lnTo>
                    <a:lnTo>
                      <a:pt x="56" y="63"/>
                    </a:lnTo>
                    <a:lnTo>
                      <a:pt x="62" y="63"/>
                    </a:lnTo>
                    <a:lnTo>
                      <a:pt x="62" y="63"/>
                    </a:lnTo>
                    <a:lnTo>
                      <a:pt x="62" y="63"/>
                    </a:lnTo>
                    <a:lnTo>
                      <a:pt x="56" y="63"/>
                    </a:lnTo>
                    <a:lnTo>
                      <a:pt x="62" y="63"/>
                    </a:lnTo>
                    <a:lnTo>
                      <a:pt x="62" y="63"/>
                    </a:lnTo>
                    <a:lnTo>
                      <a:pt x="62" y="63"/>
                    </a:lnTo>
                    <a:lnTo>
                      <a:pt x="62" y="63"/>
                    </a:lnTo>
                    <a:lnTo>
                      <a:pt x="62" y="63"/>
                    </a:lnTo>
                    <a:lnTo>
                      <a:pt x="62" y="63"/>
                    </a:lnTo>
                    <a:lnTo>
                      <a:pt x="62" y="63"/>
                    </a:lnTo>
                    <a:lnTo>
                      <a:pt x="62" y="63"/>
                    </a:lnTo>
                    <a:lnTo>
                      <a:pt x="62" y="56"/>
                    </a:lnTo>
                    <a:lnTo>
                      <a:pt x="62" y="56"/>
                    </a:lnTo>
                    <a:lnTo>
                      <a:pt x="62" y="56"/>
                    </a:lnTo>
                    <a:lnTo>
                      <a:pt x="62" y="56"/>
                    </a:lnTo>
                    <a:lnTo>
                      <a:pt x="62" y="56"/>
                    </a:lnTo>
                    <a:lnTo>
                      <a:pt x="69" y="56"/>
                    </a:lnTo>
                    <a:lnTo>
                      <a:pt x="69" y="56"/>
                    </a:lnTo>
                    <a:lnTo>
                      <a:pt x="69" y="56"/>
                    </a:lnTo>
                    <a:lnTo>
                      <a:pt x="69" y="56"/>
                    </a:lnTo>
                    <a:lnTo>
                      <a:pt x="69" y="56"/>
                    </a:lnTo>
                    <a:lnTo>
                      <a:pt x="69" y="56"/>
                    </a:lnTo>
                    <a:lnTo>
                      <a:pt x="62" y="56"/>
                    </a:lnTo>
                    <a:lnTo>
                      <a:pt x="62" y="56"/>
                    </a:lnTo>
                    <a:lnTo>
                      <a:pt x="62" y="56"/>
                    </a:lnTo>
                    <a:lnTo>
                      <a:pt x="62" y="56"/>
                    </a:lnTo>
                    <a:lnTo>
                      <a:pt x="62" y="56"/>
                    </a:lnTo>
                    <a:lnTo>
                      <a:pt x="62" y="56"/>
                    </a:lnTo>
                    <a:lnTo>
                      <a:pt x="62" y="56"/>
                    </a:lnTo>
                    <a:lnTo>
                      <a:pt x="62" y="56"/>
                    </a:lnTo>
                    <a:lnTo>
                      <a:pt x="62" y="56"/>
                    </a:lnTo>
                    <a:lnTo>
                      <a:pt x="62" y="56"/>
                    </a:lnTo>
                    <a:lnTo>
                      <a:pt x="62" y="56"/>
                    </a:lnTo>
                    <a:lnTo>
                      <a:pt x="62" y="56"/>
                    </a:lnTo>
                    <a:lnTo>
                      <a:pt x="56" y="56"/>
                    </a:lnTo>
                    <a:lnTo>
                      <a:pt x="56" y="56"/>
                    </a:lnTo>
                    <a:lnTo>
                      <a:pt x="56" y="56"/>
                    </a:lnTo>
                    <a:lnTo>
                      <a:pt x="56" y="56"/>
                    </a:lnTo>
                    <a:lnTo>
                      <a:pt x="56" y="56"/>
                    </a:lnTo>
                    <a:lnTo>
                      <a:pt x="56" y="56"/>
                    </a:lnTo>
                    <a:lnTo>
                      <a:pt x="56" y="56"/>
                    </a:lnTo>
                    <a:lnTo>
                      <a:pt x="56" y="56"/>
                    </a:lnTo>
                    <a:lnTo>
                      <a:pt x="56" y="63"/>
                    </a:lnTo>
                    <a:lnTo>
                      <a:pt x="56" y="63"/>
                    </a:lnTo>
                    <a:lnTo>
                      <a:pt x="56" y="63"/>
                    </a:lnTo>
                    <a:lnTo>
                      <a:pt x="56" y="63"/>
                    </a:lnTo>
                    <a:lnTo>
                      <a:pt x="56" y="63"/>
                    </a:lnTo>
                    <a:lnTo>
                      <a:pt x="56" y="63"/>
                    </a:lnTo>
                    <a:lnTo>
                      <a:pt x="50" y="63"/>
                    </a:lnTo>
                    <a:lnTo>
                      <a:pt x="50" y="63"/>
                    </a:lnTo>
                    <a:lnTo>
                      <a:pt x="50" y="63"/>
                    </a:lnTo>
                    <a:lnTo>
                      <a:pt x="50" y="63"/>
                    </a:lnTo>
                    <a:lnTo>
                      <a:pt x="50" y="63"/>
                    </a:lnTo>
                    <a:lnTo>
                      <a:pt x="50" y="63"/>
                    </a:lnTo>
                    <a:lnTo>
                      <a:pt x="50" y="63"/>
                    </a:lnTo>
                    <a:lnTo>
                      <a:pt x="50" y="63"/>
                    </a:lnTo>
                    <a:lnTo>
                      <a:pt x="50" y="63"/>
                    </a:lnTo>
                    <a:lnTo>
                      <a:pt x="50" y="63"/>
                    </a:lnTo>
                    <a:lnTo>
                      <a:pt x="50" y="63"/>
                    </a:lnTo>
                    <a:lnTo>
                      <a:pt x="50" y="63"/>
                    </a:lnTo>
                    <a:lnTo>
                      <a:pt x="50" y="63"/>
                    </a:lnTo>
                    <a:lnTo>
                      <a:pt x="50" y="69"/>
                    </a:lnTo>
                    <a:lnTo>
                      <a:pt x="50" y="69"/>
                    </a:lnTo>
                    <a:lnTo>
                      <a:pt x="50" y="69"/>
                    </a:lnTo>
                    <a:lnTo>
                      <a:pt x="50" y="69"/>
                    </a:lnTo>
                    <a:lnTo>
                      <a:pt x="50" y="69"/>
                    </a:lnTo>
                    <a:lnTo>
                      <a:pt x="44" y="69"/>
                    </a:lnTo>
                    <a:lnTo>
                      <a:pt x="44" y="69"/>
                    </a:lnTo>
                    <a:lnTo>
                      <a:pt x="44" y="69"/>
                    </a:lnTo>
                    <a:lnTo>
                      <a:pt x="44" y="69"/>
                    </a:lnTo>
                    <a:lnTo>
                      <a:pt x="44" y="69"/>
                    </a:lnTo>
                    <a:lnTo>
                      <a:pt x="44" y="69"/>
                    </a:lnTo>
                    <a:lnTo>
                      <a:pt x="44" y="69"/>
                    </a:lnTo>
                    <a:lnTo>
                      <a:pt x="37" y="69"/>
                    </a:lnTo>
                    <a:lnTo>
                      <a:pt x="37" y="69"/>
                    </a:lnTo>
                    <a:lnTo>
                      <a:pt x="37" y="75"/>
                    </a:lnTo>
                    <a:lnTo>
                      <a:pt x="37" y="75"/>
                    </a:lnTo>
                    <a:lnTo>
                      <a:pt x="37" y="75"/>
                    </a:lnTo>
                    <a:lnTo>
                      <a:pt x="31" y="75"/>
                    </a:lnTo>
                    <a:lnTo>
                      <a:pt x="31" y="75"/>
                    </a:lnTo>
                    <a:lnTo>
                      <a:pt x="31" y="75"/>
                    </a:lnTo>
                    <a:lnTo>
                      <a:pt x="31" y="75"/>
                    </a:lnTo>
                    <a:lnTo>
                      <a:pt x="31" y="75"/>
                    </a:lnTo>
                    <a:lnTo>
                      <a:pt x="31" y="75"/>
                    </a:lnTo>
                    <a:lnTo>
                      <a:pt x="31" y="75"/>
                    </a:lnTo>
                    <a:lnTo>
                      <a:pt x="31" y="75"/>
                    </a:lnTo>
                    <a:lnTo>
                      <a:pt x="31" y="69"/>
                    </a:lnTo>
                    <a:lnTo>
                      <a:pt x="31" y="69"/>
                    </a:lnTo>
                    <a:lnTo>
                      <a:pt x="31" y="69"/>
                    </a:lnTo>
                    <a:lnTo>
                      <a:pt x="31" y="69"/>
                    </a:lnTo>
                    <a:lnTo>
                      <a:pt x="31" y="69"/>
                    </a:lnTo>
                    <a:lnTo>
                      <a:pt x="31" y="69"/>
                    </a:lnTo>
                    <a:lnTo>
                      <a:pt x="31" y="69"/>
                    </a:lnTo>
                    <a:lnTo>
                      <a:pt x="31" y="69"/>
                    </a:lnTo>
                    <a:lnTo>
                      <a:pt x="31" y="69"/>
                    </a:lnTo>
                    <a:lnTo>
                      <a:pt x="31" y="69"/>
                    </a:lnTo>
                    <a:lnTo>
                      <a:pt x="31" y="63"/>
                    </a:lnTo>
                    <a:lnTo>
                      <a:pt x="31" y="63"/>
                    </a:lnTo>
                    <a:lnTo>
                      <a:pt x="31" y="63"/>
                    </a:lnTo>
                    <a:lnTo>
                      <a:pt x="31" y="63"/>
                    </a:lnTo>
                    <a:lnTo>
                      <a:pt x="31" y="63"/>
                    </a:lnTo>
                    <a:lnTo>
                      <a:pt x="31" y="63"/>
                    </a:lnTo>
                    <a:lnTo>
                      <a:pt x="31" y="63"/>
                    </a:lnTo>
                    <a:lnTo>
                      <a:pt x="31" y="63"/>
                    </a:lnTo>
                    <a:lnTo>
                      <a:pt x="31" y="63"/>
                    </a:lnTo>
                    <a:lnTo>
                      <a:pt x="31" y="63"/>
                    </a:lnTo>
                    <a:lnTo>
                      <a:pt x="12" y="37"/>
                    </a:lnTo>
                    <a:lnTo>
                      <a:pt x="6" y="31"/>
                    </a:lnTo>
                    <a:lnTo>
                      <a:pt x="0" y="12"/>
                    </a:lnTo>
                    <a:lnTo>
                      <a:pt x="18" y="12"/>
                    </a:lnTo>
                    <a:lnTo>
                      <a:pt x="56" y="6"/>
                    </a:lnTo>
                    <a:lnTo>
                      <a:pt x="94" y="0"/>
                    </a:lnTo>
                    <a:lnTo>
                      <a:pt x="100"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496" name="Freeform 14912"/>
              <p:cNvSpPr>
                <a:spLocks/>
              </p:cNvSpPr>
              <p:nvPr/>
            </p:nvSpPr>
            <p:spPr bwMode="auto">
              <a:xfrm>
                <a:off x="1050" y="922"/>
                <a:ext cx="189" cy="100"/>
              </a:xfrm>
              <a:custGeom>
                <a:avLst/>
                <a:gdLst/>
                <a:ahLst/>
                <a:cxnLst>
                  <a:cxn ang="0">
                    <a:pos x="139" y="12"/>
                  </a:cxn>
                  <a:cxn ang="0">
                    <a:pos x="170" y="18"/>
                  </a:cxn>
                  <a:cxn ang="0">
                    <a:pos x="189" y="44"/>
                  </a:cxn>
                  <a:cxn ang="0">
                    <a:pos x="189" y="44"/>
                  </a:cxn>
                  <a:cxn ang="0">
                    <a:pos x="189" y="50"/>
                  </a:cxn>
                  <a:cxn ang="0">
                    <a:pos x="183" y="56"/>
                  </a:cxn>
                  <a:cxn ang="0">
                    <a:pos x="176" y="56"/>
                  </a:cxn>
                  <a:cxn ang="0">
                    <a:pos x="170" y="56"/>
                  </a:cxn>
                  <a:cxn ang="0">
                    <a:pos x="164" y="62"/>
                  </a:cxn>
                  <a:cxn ang="0">
                    <a:pos x="151" y="75"/>
                  </a:cxn>
                  <a:cxn ang="0">
                    <a:pos x="145" y="75"/>
                  </a:cxn>
                  <a:cxn ang="0">
                    <a:pos x="139" y="75"/>
                  </a:cxn>
                  <a:cxn ang="0">
                    <a:pos x="132" y="75"/>
                  </a:cxn>
                  <a:cxn ang="0">
                    <a:pos x="132" y="81"/>
                  </a:cxn>
                  <a:cxn ang="0">
                    <a:pos x="126" y="81"/>
                  </a:cxn>
                  <a:cxn ang="0">
                    <a:pos x="120" y="81"/>
                  </a:cxn>
                  <a:cxn ang="0">
                    <a:pos x="114" y="81"/>
                  </a:cxn>
                  <a:cxn ang="0">
                    <a:pos x="114" y="88"/>
                  </a:cxn>
                  <a:cxn ang="0">
                    <a:pos x="114" y="81"/>
                  </a:cxn>
                  <a:cxn ang="0">
                    <a:pos x="107" y="81"/>
                  </a:cxn>
                  <a:cxn ang="0">
                    <a:pos x="107" y="81"/>
                  </a:cxn>
                  <a:cxn ang="0">
                    <a:pos x="101" y="88"/>
                  </a:cxn>
                  <a:cxn ang="0">
                    <a:pos x="95" y="88"/>
                  </a:cxn>
                  <a:cxn ang="0">
                    <a:pos x="95" y="88"/>
                  </a:cxn>
                  <a:cxn ang="0">
                    <a:pos x="88" y="94"/>
                  </a:cxn>
                  <a:cxn ang="0">
                    <a:pos x="88" y="88"/>
                  </a:cxn>
                  <a:cxn ang="0">
                    <a:pos x="88" y="88"/>
                  </a:cxn>
                  <a:cxn ang="0">
                    <a:pos x="82" y="81"/>
                  </a:cxn>
                  <a:cxn ang="0">
                    <a:pos x="70" y="94"/>
                  </a:cxn>
                  <a:cxn ang="0">
                    <a:pos x="63" y="100"/>
                  </a:cxn>
                  <a:cxn ang="0">
                    <a:pos x="57" y="100"/>
                  </a:cxn>
                  <a:cxn ang="0">
                    <a:pos x="57" y="100"/>
                  </a:cxn>
                  <a:cxn ang="0">
                    <a:pos x="51" y="100"/>
                  </a:cxn>
                  <a:cxn ang="0">
                    <a:pos x="44" y="100"/>
                  </a:cxn>
                  <a:cxn ang="0">
                    <a:pos x="51" y="94"/>
                  </a:cxn>
                  <a:cxn ang="0">
                    <a:pos x="51" y="94"/>
                  </a:cxn>
                  <a:cxn ang="0">
                    <a:pos x="51" y="88"/>
                  </a:cxn>
                  <a:cxn ang="0">
                    <a:pos x="51" y="81"/>
                  </a:cxn>
                  <a:cxn ang="0">
                    <a:pos x="57" y="75"/>
                  </a:cxn>
                  <a:cxn ang="0">
                    <a:pos x="51" y="69"/>
                  </a:cxn>
                  <a:cxn ang="0">
                    <a:pos x="51" y="69"/>
                  </a:cxn>
                  <a:cxn ang="0">
                    <a:pos x="51" y="75"/>
                  </a:cxn>
                  <a:cxn ang="0">
                    <a:pos x="51" y="75"/>
                  </a:cxn>
                  <a:cxn ang="0">
                    <a:pos x="51" y="81"/>
                  </a:cxn>
                  <a:cxn ang="0">
                    <a:pos x="51" y="88"/>
                  </a:cxn>
                  <a:cxn ang="0">
                    <a:pos x="51" y="88"/>
                  </a:cxn>
                  <a:cxn ang="0">
                    <a:pos x="44" y="88"/>
                  </a:cxn>
                  <a:cxn ang="0">
                    <a:pos x="44" y="94"/>
                  </a:cxn>
                  <a:cxn ang="0">
                    <a:pos x="44" y="94"/>
                  </a:cxn>
                  <a:cxn ang="0">
                    <a:pos x="38" y="94"/>
                  </a:cxn>
                  <a:cxn ang="0">
                    <a:pos x="38" y="88"/>
                  </a:cxn>
                  <a:cxn ang="0">
                    <a:pos x="38" y="88"/>
                  </a:cxn>
                  <a:cxn ang="0">
                    <a:pos x="32" y="88"/>
                  </a:cxn>
                  <a:cxn ang="0">
                    <a:pos x="32" y="88"/>
                  </a:cxn>
                  <a:cxn ang="0">
                    <a:pos x="25" y="88"/>
                  </a:cxn>
                  <a:cxn ang="0">
                    <a:pos x="19" y="88"/>
                  </a:cxn>
                  <a:cxn ang="0">
                    <a:pos x="19" y="88"/>
                  </a:cxn>
                  <a:cxn ang="0">
                    <a:pos x="19" y="69"/>
                  </a:cxn>
                </a:cxnLst>
                <a:rect l="0" t="0" r="r" b="b"/>
                <a:pathLst>
                  <a:path w="189" h="100">
                    <a:moveTo>
                      <a:pt x="0" y="0"/>
                    </a:moveTo>
                    <a:lnTo>
                      <a:pt x="32" y="0"/>
                    </a:lnTo>
                    <a:lnTo>
                      <a:pt x="70" y="0"/>
                    </a:lnTo>
                    <a:lnTo>
                      <a:pt x="126" y="0"/>
                    </a:lnTo>
                    <a:lnTo>
                      <a:pt x="139" y="12"/>
                    </a:lnTo>
                    <a:lnTo>
                      <a:pt x="151" y="25"/>
                    </a:lnTo>
                    <a:lnTo>
                      <a:pt x="151" y="25"/>
                    </a:lnTo>
                    <a:lnTo>
                      <a:pt x="158" y="18"/>
                    </a:lnTo>
                    <a:lnTo>
                      <a:pt x="164" y="12"/>
                    </a:lnTo>
                    <a:lnTo>
                      <a:pt x="170" y="18"/>
                    </a:lnTo>
                    <a:lnTo>
                      <a:pt x="189" y="44"/>
                    </a:lnTo>
                    <a:lnTo>
                      <a:pt x="189" y="44"/>
                    </a:lnTo>
                    <a:lnTo>
                      <a:pt x="189" y="44"/>
                    </a:lnTo>
                    <a:lnTo>
                      <a:pt x="189" y="44"/>
                    </a:lnTo>
                    <a:lnTo>
                      <a:pt x="189" y="44"/>
                    </a:lnTo>
                    <a:lnTo>
                      <a:pt x="189" y="44"/>
                    </a:lnTo>
                    <a:lnTo>
                      <a:pt x="189" y="44"/>
                    </a:lnTo>
                    <a:lnTo>
                      <a:pt x="189" y="44"/>
                    </a:lnTo>
                    <a:lnTo>
                      <a:pt x="189" y="44"/>
                    </a:lnTo>
                    <a:lnTo>
                      <a:pt x="189" y="44"/>
                    </a:lnTo>
                    <a:lnTo>
                      <a:pt x="189" y="50"/>
                    </a:lnTo>
                    <a:lnTo>
                      <a:pt x="189" y="50"/>
                    </a:lnTo>
                    <a:lnTo>
                      <a:pt x="189" y="50"/>
                    </a:lnTo>
                    <a:lnTo>
                      <a:pt x="189" y="50"/>
                    </a:lnTo>
                    <a:lnTo>
                      <a:pt x="189" y="50"/>
                    </a:lnTo>
                    <a:lnTo>
                      <a:pt x="189" y="50"/>
                    </a:lnTo>
                    <a:lnTo>
                      <a:pt x="189" y="50"/>
                    </a:lnTo>
                    <a:lnTo>
                      <a:pt x="189" y="50"/>
                    </a:lnTo>
                    <a:lnTo>
                      <a:pt x="183" y="50"/>
                    </a:lnTo>
                    <a:lnTo>
                      <a:pt x="183" y="56"/>
                    </a:lnTo>
                    <a:lnTo>
                      <a:pt x="176" y="56"/>
                    </a:lnTo>
                    <a:lnTo>
                      <a:pt x="176" y="56"/>
                    </a:lnTo>
                    <a:lnTo>
                      <a:pt x="176" y="56"/>
                    </a:lnTo>
                    <a:lnTo>
                      <a:pt x="176" y="56"/>
                    </a:lnTo>
                    <a:lnTo>
                      <a:pt x="176" y="56"/>
                    </a:lnTo>
                    <a:lnTo>
                      <a:pt x="176" y="56"/>
                    </a:lnTo>
                    <a:lnTo>
                      <a:pt x="176" y="56"/>
                    </a:lnTo>
                    <a:lnTo>
                      <a:pt x="176" y="56"/>
                    </a:lnTo>
                    <a:lnTo>
                      <a:pt x="176" y="56"/>
                    </a:lnTo>
                    <a:lnTo>
                      <a:pt x="170" y="56"/>
                    </a:lnTo>
                    <a:lnTo>
                      <a:pt x="170" y="56"/>
                    </a:lnTo>
                    <a:lnTo>
                      <a:pt x="170" y="56"/>
                    </a:lnTo>
                    <a:lnTo>
                      <a:pt x="170" y="62"/>
                    </a:lnTo>
                    <a:lnTo>
                      <a:pt x="170" y="62"/>
                    </a:lnTo>
                    <a:lnTo>
                      <a:pt x="164" y="62"/>
                    </a:lnTo>
                    <a:lnTo>
                      <a:pt x="164" y="62"/>
                    </a:lnTo>
                    <a:lnTo>
                      <a:pt x="164" y="69"/>
                    </a:lnTo>
                    <a:lnTo>
                      <a:pt x="158" y="69"/>
                    </a:lnTo>
                    <a:lnTo>
                      <a:pt x="158" y="69"/>
                    </a:lnTo>
                    <a:lnTo>
                      <a:pt x="151" y="75"/>
                    </a:lnTo>
                    <a:lnTo>
                      <a:pt x="151" y="75"/>
                    </a:lnTo>
                    <a:lnTo>
                      <a:pt x="145" y="75"/>
                    </a:lnTo>
                    <a:lnTo>
                      <a:pt x="145" y="75"/>
                    </a:lnTo>
                    <a:lnTo>
                      <a:pt x="145" y="75"/>
                    </a:lnTo>
                    <a:lnTo>
                      <a:pt x="145" y="75"/>
                    </a:lnTo>
                    <a:lnTo>
                      <a:pt x="145" y="75"/>
                    </a:lnTo>
                    <a:lnTo>
                      <a:pt x="139" y="75"/>
                    </a:lnTo>
                    <a:lnTo>
                      <a:pt x="139" y="75"/>
                    </a:lnTo>
                    <a:lnTo>
                      <a:pt x="139" y="75"/>
                    </a:lnTo>
                    <a:lnTo>
                      <a:pt x="139" y="75"/>
                    </a:lnTo>
                    <a:lnTo>
                      <a:pt x="139" y="75"/>
                    </a:lnTo>
                    <a:lnTo>
                      <a:pt x="139" y="75"/>
                    </a:lnTo>
                    <a:lnTo>
                      <a:pt x="132" y="75"/>
                    </a:lnTo>
                    <a:lnTo>
                      <a:pt x="132" y="75"/>
                    </a:lnTo>
                    <a:lnTo>
                      <a:pt x="132" y="75"/>
                    </a:lnTo>
                    <a:lnTo>
                      <a:pt x="132" y="75"/>
                    </a:lnTo>
                    <a:lnTo>
                      <a:pt x="132" y="81"/>
                    </a:lnTo>
                    <a:lnTo>
                      <a:pt x="132" y="81"/>
                    </a:lnTo>
                    <a:lnTo>
                      <a:pt x="132" y="81"/>
                    </a:lnTo>
                    <a:lnTo>
                      <a:pt x="132" y="81"/>
                    </a:lnTo>
                    <a:lnTo>
                      <a:pt x="132" y="81"/>
                    </a:lnTo>
                    <a:lnTo>
                      <a:pt x="126" y="75"/>
                    </a:lnTo>
                    <a:lnTo>
                      <a:pt x="126" y="75"/>
                    </a:lnTo>
                    <a:lnTo>
                      <a:pt x="126" y="75"/>
                    </a:lnTo>
                    <a:lnTo>
                      <a:pt x="126" y="81"/>
                    </a:lnTo>
                    <a:lnTo>
                      <a:pt x="126" y="81"/>
                    </a:lnTo>
                    <a:lnTo>
                      <a:pt x="126" y="81"/>
                    </a:lnTo>
                    <a:lnTo>
                      <a:pt x="120" y="81"/>
                    </a:lnTo>
                    <a:lnTo>
                      <a:pt x="120" y="81"/>
                    </a:lnTo>
                    <a:lnTo>
                      <a:pt x="120" y="81"/>
                    </a:lnTo>
                    <a:lnTo>
                      <a:pt x="120" y="81"/>
                    </a:lnTo>
                    <a:lnTo>
                      <a:pt x="120" y="81"/>
                    </a:lnTo>
                    <a:lnTo>
                      <a:pt x="120" y="81"/>
                    </a:lnTo>
                    <a:lnTo>
                      <a:pt x="114" y="81"/>
                    </a:lnTo>
                    <a:lnTo>
                      <a:pt x="114" y="81"/>
                    </a:lnTo>
                    <a:lnTo>
                      <a:pt x="114" y="81"/>
                    </a:lnTo>
                    <a:lnTo>
                      <a:pt x="114" y="81"/>
                    </a:lnTo>
                    <a:lnTo>
                      <a:pt x="114" y="81"/>
                    </a:lnTo>
                    <a:lnTo>
                      <a:pt x="114" y="81"/>
                    </a:lnTo>
                    <a:lnTo>
                      <a:pt x="114" y="88"/>
                    </a:lnTo>
                    <a:lnTo>
                      <a:pt x="114" y="81"/>
                    </a:lnTo>
                    <a:lnTo>
                      <a:pt x="114" y="81"/>
                    </a:lnTo>
                    <a:lnTo>
                      <a:pt x="114" y="81"/>
                    </a:lnTo>
                    <a:lnTo>
                      <a:pt x="114" y="81"/>
                    </a:lnTo>
                    <a:lnTo>
                      <a:pt x="114" y="81"/>
                    </a:lnTo>
                    <a:lnTo>
                      <a:pt x="107" y="81"/>
                    </a:lnTo>
                    <a:lnTo>
                      <a:pt x="107" y="81"/>
                    </a:lnTo>
                    <a:lnTo>
                      <a:pt x="107" y="81"/>
                    </a:lnTo>
                    <a:lnTo>
                      <a:pt x="107" y="81"/>
                    </a:lnTo>
                    <a:lnTo>
                      <a:pt x="107" y="81"/>
                    </a:lnTo>
                    <a:lnTo>
                      <a:pt x="107" y="81"/>
                    </a:lnTo>
                    <a:lnTo>
                      <a:pt x="107" y="81"/>
                    </a:lnTo>
                    <a:lnTo>
                      <a:pt x="107" y="81"/>
                    </a:lnTo>
                    <a:lnTo>
                      <a:pt x="107" y="81"/>
                    </a:lnTo>
                    <a:lnTo>
                      <a:pt x="107" y="81"/>
                    </a:lnTo>
                    <a:lnTo>
                      <a:pt x="101" y="81"/>
                    </a:lnTo>
                    <a:lnTo>
                      <a:pt x="101" y="81"/>
                    </a:lnTo>
                    <a:lnTo>
                      <a:pt x="101" y="81"/>
                    </a:lnTo>
                    <a:lnTo>
                      <a:pt x="101" y="81"/>
                    </a:lnTo>
                    <a:lnTo>
                      <a:pt x="101" y="88"/>
                    </a:lnTo>
                    <a:lnTo>
                      <a:pt x="101" y="88"/>
                    </a:lnTo>
                    <a:lnTo>
                      <a:pt x="101" y="88"/>
                    </a:lnTo>
                    <a:lnTo>
                      <a:pt x="101" y="88"/>
                    </a:lnTo>
                    <a:lnTo>
                      <a:pt x="95" y="88"/>
                    </a:lnTo>
                    <a:lnTo>
                      <a:pt x="95" y="88"/>
                    </a:lnTo>
                    <a:lnTo>
                      <a:pt x="95" y="88"/>
                    </a:lnTo>
                    <a:lnTo>
                      <a:pt x="95" y="88"/>
                    </a:lnTo>
                    <a:lnTo>
                      <a:pt x="95" y="88"/>
                    </a:lnTo>
                    <a:lnTo>
                      <a:pt x="95" y="88"/>
                    </a:lnTo>
                    <a:lnTo>
                      <a:pt x="95" y="88"/>
                    </a:lnTo>
                    <a:lnTo>
                      <a:pt x="95" y="88"/>
                    </a:lnTo>
                    <a:lnTo>
                      <a:pt x="95" y="88"/>
                    </a:lnTo>
                    <a:lnTo>
                      <a:pt x="95" y="94"/>
                    </a:lnTo>
                    <a:lnTo>
                      <a:pt x="88" y="94"/>
                    </a:lnTo>
                    <a:lnTo>
                      <a:pt x="88" y="94"/>
                    </a:lnTo>
                    <a:lnTo>
                      <a:pt x="88" y="88"/>
                    </a:lnTo>
                    <a:lnTo>
                      <a:pt x="88" y="88"/>
                    </a:lnTo>
                    <a:lnTo>
                      <a:pt x="88" y="88"/>
                    </a:lnTo>
                    <a:lnTo>
                      <a:pt x="88" y="88"/>
                    </a:lnTo>
                    <a:lnTo>
                      <a:pt x="88" y="88"/>
                    </a:lnTo>
                    <a:lnTo>
                      <a:pt x="88" y="88"/>
                    </a:lnTo>
                    <a:lnTo>
                      <a:pt x="88" y="88"/>
                    </a:lnTo>
                    <a:lnTo>
                      <a:pt x="88" y="88"/>
                    </a:lnTo>
                    <a:lnTo>
                      <a:pt x="88" y="88"/>
                    </a:lnTo>
                    <a:lnTo>
                      <a:pt x="88" y="88"/>
                    </a:lnTo>
                    <a:lnTo>
                      <a:pt x="82" y="88"/>
                    </a:lnTo>
                    <a:lnTo>
                      <a:pt x="82" y="88"/>
                    </a:lnTo>
                    <a:lnTo>
                      <a:pt x="82" y="88"/>
                    </a:lnTo>
                    <a:lnTo>
                      <a:pt x="82" y="81"/>
                    </a:lnTo>
                    <a:lnTo>
                      <a:pt x="82" y="81"/>
                    </a:lnTo>
                    <a:lnTo>
                      <a:pt x="82" y="81"/>
                    </a:lnTo>
                    <a:lnTo>
                      <a:pt x="82" y="81"/>
                    </a:lnTo>
                    <a:lnTo>
                      <a:pt x="76" y="88"/>
                    </a:lnTo>
                    <a:lnTo>
                      <a:pt x="70" y="94"/>
                    </a:lnTo>
                    <a:lnTo>
                      <a:pt x="70" y="94"/>
                    </a:lnTo>
                    <a:lnTo>
                      <a:pt x="70" y="100"/>
                    </a:lnTo>
                    <a:lnTo>
                      <a:pt x="63" y="100"/>
                    </a:lnTo>
                    <a:lnTo>
                      <a:pt x="63" y="100"/>
                    </a:lnTo>
                    <a:lnTo>
                      <a:pt x="63" y="100"/>
                    </a:lnTo>
                    <a:lnTo>
                      <a:pt x="63" y="100"/>
                    </a:lnTo>
                    <a:lnTo>
                      <a:pt x="63" y="100"/>
                    </a:lnTo>
                    <a:lnTo>
                      <a:pt x="63" y="100"/>
                    </a:lnTo>
                    <a:lnTo>
                      <a:pt x="63" y="100"/>
                    </a:lnTo>
                    <a:lnTo>
                      <a:pt x="57" y="100"/>
                    </a:lnTo>
                    <a:lnTo>
                      <a:pt x="57" y="100"/>
                    </a:lnTo>
                    <a:lnTo>
                      <a:pt x="57" y="100"/>
                    </a:lnTo>
                    <a:lnTo>
                      <a:pt x="57" y="100"/>
                    </a:lnTo>
                    <a:lnTo>
                      <a:pt x="57" y="100"/>
                    </a:lnTo>
                    <a:lnTo>
                      <a:pt x="57" y="100"/>
                    </a:lnTo>
                    <a:lnTo>
                      <a:pt x="57" y="100"/>
                    </a:lnTo>
                    <a:lnTo>
                      <a:pt x="51" y="100"/>
                    </a:lnTo>
                    <a:lnTo>
                      <a:pt x="51" y="100"/>
                    </a:lnTo>
                    <a:lnTo>
                      <a:pt x="51" y="100"/>
                    </a:lnTo>
                    <a:lnTo>
                      <a:pt x="51" y="100"/>
                    </a:lnTo>
                    <a:lnTo>
                      <a:pt x="51" y="100"/>
                    </a:lnTo>
                    <a:lnTo>
                      <a:pt x="51" y="100"/>
                    </a:lnTo>
                    <a:lnTo>
                      <a:pt x="51" y="100"/>
                    </a:lnTo>
                    <a:lnTo>
                      <a:pt x="51" y="100"/>
                    </a:lnTo>
                    <a:lnTo>
                      <a:pt x="51" y="100"/>
                    </a:lnTo>
                    <a:lnTo>
                      <a:pt x="44" y="100"/>
                    </a:lnTo>
                    <a:lnTo>
                      <a:pt x="44" y="94"/>
                    </a:lnTo>
                    <a:lnTo>
                      <a:pt x="51" y="94"/>
                    </a:lnTo>
                    <a:lnTo>
                      <a:pt x="51" y="94"/>
                    </a:lnTo>
                    <a:lnTo>
                      <a:pt x="51" y="94"/>
                    </a:lnTo>
                    <a:lnTo>
                      <a:pt x="51" y="94"/>
                    </a:lnTo>
                    <a:lnTo>
                      <a:pt x="51" y="94"/>
                    </a:lnTo>
                    <a:lnTo>
                      <a:pt x="51" y="94"/>
                    </a:lnTo>
                    <a:lnTo>
                      <a:pt x="51" y="94"/>
                    </a:lnTo>
                    <a:lnTo>
                      <a:pt x="51" y="94"/>
                    </a:lnTo>
                    <a:lnTo>
                      <a:pt x="51" y="94"/>
                    </a:lnTo>
                    <a:lnTo>
                      <a:pt x="51" y="88"/>
                    </a:lnTo>
                    <a:lnTo>
                      <a:pt x="51" y="88"/>
                    </a:lnTo>
                    <a:lnTo>
                      <a:pt x="51" y="88"/>
                    </a:lnTo>
                    <a:lnTo>
                      <a:pt x="51" y="88"/>
                    </a:lnTo>
                    <a:lnTo>
                      <a:pt x="51" y="88"/>
                    </a:lnTo>
                    <a:lnTo>
                      <a:pt x="57" y="88"/>
                    </a:lnTo>
                    <a:lnTo>
                      <a:pt x="57" y="81"/>
                    </a:lnTo>
                    <a:lnTo>
                      <a:pt x="51" y="81"/>
                    </a:lnTo>
                    <a:lnTo>
                      <a:pt x="51" y="81"/>
                    </a:lnTo>
                    <a:lnTo>
                      <a:pt x="51" y="81"/>
                    </a:lnTo>
                    <a:lnTo>
                      <a:pt x="57" y="75"/>
                    </a:lnTo>
                    <a:lnTo>
                      <a:pt x="57" y="75"/>
                    </a:lnTo>
                    <a:lnTo>
                      <a:pt x="57" y="75"/>
                    </a:lnTo>
                    <a:lnTo>
                      <a:pt x="57" y="75"/>
                    </a:lnTo>
                    <a:lnTo>
                      <a:pt x="57" y="75"/>
                    </a:lnTo>
                    <a:lnTo>
                      <a:pt x="57" y="75"/>
                    </a:lnTo>
                    <a:lnTo>
                      <a:pt x="57" y="75"/>
                    </a:lnTo>
                    <a:lnTo>
                      <a:pt x="51" y="69"/>
                    </a:lnTo>
                    <a:lnTo>
                      <a:pt x="51" y="69"/>
                    </a:lnTo>
                    <a:lnTo>
                      <a:pt x="51" y="69"/>
                    </a:lnTo>
                    <a:lnTo>
                      <a:pt x="51" y="69"/>
                    </a:lnTo>
                    <a:lnTo>
                      <a:pt x="51" y="69"/>
                    </a:lnTo>
                    <a:lnTo>
                      <a:pt x="51" y="69"/>
                    </a:lnTo>
                    <a:lnTo>
                      <a:pt x="51" y="69"/>
                    </a:lnTo>
                    <a:lnTo>
                      <a:pt x="51" y="69"/>
                    </a:lnTo>
                    <a:lnTo>
                      <a:pt x="44" y="69"/>
                    </a:lnTo>
                    <a:lnTo>
                      <a:pt x="44" y="69"/>
                    </a:lnTo>
                    <a:lnTo>
                      <a:pt x="44" y="69"/>
                    </a:lnTo>
                    <a:lnTo>
                      <a:pt x="44" y="69"/>
                    </a:lnTo>
                    <a:lnTo>
                      <a:pt x="51" y="75"/>
                    </a:lnTo>
                    <a:lnTo>
                      <a:pt x="51" y="75"/>
                    </a:lnTo>
                    <a:lnTo>
                      <a:pt x="51" y="75"/>
                    </a:lnTo>
                    <a:lnTo>
                      <a:pt x="51" y="75"/>
                    </a:lnTo>
                    <a:lnTo>
                      <a:pt x="51" y="75"/>
                    </a:lnTo>
                    <a:lnTo>
                      <a:pt x="51" y="75"/>
                    </a:lnTo>
                    <a:lnTo>
                      <a:pt x="51" y="81"/>
                    </a:lnTo>
                    <a:lnTo>
                      <a:pt x="51" y="81"/>
                    </a:lnTo>
                    <a:lnTo>
                      <a:pt x="51" y="81"/>
                    </a:lnTo>
                    <a:lnTo>
                      <a:pt x="51" y="81"/>
                    </a:lnTo>
                    <a:lnTo>
                      <a:pt x="51" y="81"/>
                    </a:lnTo>
                    <a:lnTo>
                      <a:pt x="51" y="81"/>
                    </a:lnTo>
                    <a:lnTo>
                      <a:pt x="51" y="81"/>
                    </a:lnTo>
                    <a:lnTo>
                      <a:pt x="51" y="81"/>
                    </a:lnTo>
                    <a:lnTo>
                      <a:pt x="51" y="88"/>
                    </a:lnTo>
                    <a:lnTo>
                      <a:pt x="51" y="88"/>
                    </a:lnTo>
                    <a:lnTo>
                      <a:pt x="51" y="88"/>
                    </a:lnTo>
                    <a:lnTo>
                      <a:pt x="51" y="88"/>
                    </a:lnTo>
                    <a:lnTo>
                      <a:pt x="51" y="88"/>
                    </a:lnTo>
                    <a:lnTo>
                      <a:pt x="51" y="88"/>
                    </a:lnTo>
                    <a:lnTo>
                      <a:pt x="51" y="88"/>
                    </a:lnTo>
                    <a:lnTo>
                      <a:pt x="51" y="88"/>
                    </a:lnTo>
                    <a:lnTo>
                      <a:pt x="44" y="88"/>
                    </a:lnTo>
                    <a:lnTo>
                      <a:pt x="44" y="88"/>
                    </a:lnTo>
                    <a:lnTo>
                      <a:pt x="44" y="88"/>
                    </a:lnTo>
                    <a:lnTo>
                      <a:pt x="44" y="88"/>
                    </a:lnTo>
                    <a:lnTo>
                      <a:pt x="44" y="88"/>
                    </a:lnTo>
                    <a:lnTo>
                      <a:pt x="44" y="94"/>
                    </a:lnTo>
                    <a:lnTo>
                      <a:pt x="44" y="94"/>
                    </a:lnTo>
                    <a:lnTo>
                      <a:pt x="44" y="94"/>
                    </a:lnTo>
                    <a:lnTo>
                      <a:pt x="44" y="94"/>
                    </a:lnTo>
                    <a:lnTo>
                      <a:pt x="44" y="94"/>
                    </a:lnTo>
                    <a:lnTo>
                      <a:pt x="44" y="94"/>
                    </a:lnTo>
                    <a:lnTo>
                      <a:pt x="44" y="94"/>
                    </a:lnTo>
                    <a:lnTo>
                      <a:pt x="44" y="94"/>
                    </a:lnTo>
                    <a:lnTo>
                      <a:pt x="44" y="94"/>
                    </a:lnTo>
                    <a:lnTo>
                      <a:pt x="44" y="94"/>
                    </a:lnTo>
                    <a:lnTo>
                      <a:pt x="38" y="94"/>
                    </a:lnTo>
                    <a:lnTo>
                      <a:pt x="38" y="94"/>
                    </a:lnTo>
                    <a:lnTo>
                      <a:pt x="38" y="94"/>
                    </a:lnTo>
                    <a:lnTo>
                      <a:pt x="38" y="94"/>
                    </a:lnTo>
                    <a:lnTo>
                      <a:pt x="38" y="94"/>
                    </a:lnTo>
                    <a:lnTo>
                      <a:pt x="38" y="94"/>
                    </a:lnTo>
                    <a:lnTo>
                      <a:pt x="38" y="88"/>
                    </a:lnTo>
                    <a:lnTo>
                      <a:pt x="38" y="88"/>
                    </a:lnTo>
                    <a:lnTo>
                      <a:pt x="38" y="88"/>
                    </a:lnTo>
                    <a:lnTo>
                      <a:pt x="38" y="88"/>
                    </a:lnTo>
                    <a:lnTo>
                      <a:pt x="38" y="88"/>
                    </a:lnTo>
                    <a:lnTo>
                      <a:pt x="38" y="88"/>
                    </a:lnTo>
                    <a:lnTo>
                      <a:pt x="38" y="88"/>
                    </a:lnTo>
                    <a:lnTo>
                      <a:pt x="38" y="88"/>
                    </a:lnTo>
                    <a:lnTo>
                      <a:pt x="32" y="88"/>
                    </a:lnTo>
                    <a:lnTo>
                      <a:pt x="32" y="88"/>
                    </a:lnTo>
                    <a:lnTo>
                      <a:pt x="32" y="88"/>
                    </a:lnTo>
                    <a:lnTo>
                      <a:pt x="32" y="88"/>
                    </a:lnTo>
                    <a:lnTo>
                      <a:pt x="32" y="88"/>
                    </a:lnTo>
                    <a:lnTo>
                      <a:pt x="32" y="88"/>
                    </a:lnTo>
                    <a:lnTo>
                      <a:pt x="32" y="88"/>
                    </a:lnTo>
                    <a:lnTo>
                      <a:pt x="32" y="88"/>
                    </a:lnTo>
                    <a:lnTo>
                      <a:pt x="32" y="88"/>
                    </a:lnTo>
                    <a:lnTo>
                      <a:pt x="32" y="88"/>
                    </a:lnTo>
                    <a:lnTo>
                      <a:pt x="32" y="88"/>
                    </a:lnTo>
                    <a:lnTo>
                      <a:pt x="32" y="88"/>
                    </a:lnTo>
                    <a:lnTo>
                      <a:pt x="32" y="88"/>
                    </a:lnTo>
                    <a:lnTo>
                      <a:pt x="25" y="88"/>
                    </a:lnTo>
                    <a:lnTo>
                      <a:pt x="25" y="88"/>
                    </a:lnTo>
                    <a:lnTo>
                      <a:pt x="25" y="88"/>
                    </a:lnTo>
                    <a:lnTo>
                      <a:pt x="25" y="88"/>
                    </a:lnTo>
                    <a:lnTo>
                      <a:pt x="25" y="88"/>
                    </a:lnTo>
                    <a:lnTo>
                      <a:pt x="25" y="88"/>
                    </a:lnTo>
                    <a:lnTo>
                      <a:pt x="19" y="88"/>
                    </a:lnTo>
                    <a:lnTo>
                      <a:pt x="19" y="88"/>
                    </a:lnTo>
                    <a:lnTo>
                      <a:pt x="19" y="88"/>
                    </a:lnTo>
                    <a:lnTo>
                      <a:pt x="19" y="88"/>
                    </a:lnTo>
                    <a:lnTo>
                      <a:pt x="19" y="88"/>
                    </a:lnTo>
                    <a:lnTo>
                      <a:pt x="19" y="88"/>
                    </a:lnTo>
                    <a:lnTo>
                      <a:pt x="19" y="81"/>
                    </a:lnTo>
                    <a:lnTo>
                      <a:pt x="19" y="81"/>
                    </a:lnTo>
                    <a:lnTo>
                      <a:pt x="19" y="81"/>
                    </a:lnTo>
                    <a:lnTo>
                      <a:pt x="19" y="81"/>
                    </a:lnTo>
                    <a:lnTo>
                      <a:pt x="19" y="69"/>
                    </a:lnTo>
                    <a:lnTo>
                      <a:pt x="19" y="37"/>
                    </a:lnTo>
                    <a:lnTo>
                      <a:pt x="0"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497" name="Freeform 14913"/>
              <p:cNvSpPr>
                <a:spLocks/>
              </p:cNvSpPr>
              <p:nvPr/>
            </p:nvSpPr>
            <p:spPr bwMode="auto">
              <a:xfrm>
                <a:off x="1384" y="940"/>
                <a:ext cx="1" cy="1"/>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lnTo>
                      <a:pt x="0" y="0"/>
                    </a:lnTo>
                    <a:lnTo>
                      <a:pt x="0"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498" name="Freeform 14914"/>
              <p:cNvSpPr>
                <a:spLocks/>
              </p:cNvSpPr>
              <p:nvPr/>
            </p:nvSpPr>
            <p:spPr bwMode="auto">
              <a:xfrm>
                <a:off x="1308" y="959"/>
                <a:ext cx="1" cy="1"/>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499" name="Freeform 14915"/>
              <p:cNvSpPr>
                <a:spLocks/>
              </p:cNvSpPr>
              <p:nvPr/>
            </p:nvSpPr>
            <p:spPr bwMode="auto">
              <a:xfrm>
                <a:off x="1340" y="959"/>
                <a:ext cx="6" cy="13"/>
              </a:xfrm>
              <a:custGeom>
                <a:avLst/>
                <a:gdLst/>
                <a:ahLst/>
                <a:cxnLst>
                  <a:cxn ang="0">
                    <a:pos x="6" y="13"/>
                  </a:cxn>
                  <a:cxn ang="0">
                    <a:pos x="0" y="13"/>
                  </a:cxn>
                  <a:cxn ang="0">
                    <a:pos x="0" y="13"/>
                  </a:cxn>
                  <a:cxn ang="0">
                    <a:pos x="0" y="7"/>
                  </a:cxn>
                  <a:cxn ang="0">
                    <a:pos x="0" y="7"/>
                  </a:cxn>
                  <a:cxn ang="0">
                    <a:pos x="0" y="7"/>
                  </a:cxn>
                  <a:cxn ang="0">
                    <a:pos x="0" y="7"/>
                  </a:cxn>
                  <a:cxn ang="0">
                    <a:pos x="0" y="7"/>
                  </a:cxn>
                  <a:cxn ang="0">
                    <a:pos x="0" y="7"/>
                  </a:cxn>
                  <a:cxn ang="0">
                    <a:pos x="0" y="7"/>
                  </a:cxn>
                  <a:cxn ang="0">
                    <a:pos x="0" y="7"/>
                  </a:cxn>
                  <a:cxn ang="0">
                    <a:pos x="0" y="7"/>
                  </a:cxn>
                  <a:cxn ang="0">
                    <a:pos x="6" y="7"/>
                  </a:cxn>
                  <a:cxn ang="0">
                    <a:pos x="6" y="0"/>
                  </a:cxn>
                  <a:cxn ang="0">
                    <a:pos x="6" y="7"/>
                  </a:cxn>
                  <a:cxn ang="0">
                    <a:pos x="6" y="7"/>
                  </a:cxn>
                  <a:cxn ang="0">
                    <a:pos x="6" y="7"/>
                  </a:cxn>
                  <a:cxn ang="0">
                    <a:pos x="6" y="7"/>
                  </a:cxn>
                  <a:cxn ang="0">
                    <a:pos x="6" y="7"/>
                  </a:cxn>
                  <a:cxn ang="0">
                    <a:pos x="6" y="7"/>
                  </a:cxn>
                  <a:cxn ang="0">
                    <a:pos x="6" y="7"/>
                  </a:cxn>
                  <a:cxn ang="0">
                    <a:pos x="6" y="7"/>
                  </a:cxn>
                  <a:cxn ang="0">
                    <a:pos x="0" y="7"/>
                  </a:cxn>
                  <a:cxn ang="0">
                    <a:pos x="6" y="7"/>
                  </a:cxn>
                  <a:cxn ang="0">
                    <a:pos x="6" y="13"/>
                  </a:cxn>
                </a:cxnLst>
                <a:rect l="0" t="0" r="r" b="b"/>
                <a:pathLst>
                  <a:path w="6" h="13">
                    <a:moveTo>
                      <a:pt x="6" y="13"/>
                    </a:moveTo>
                    <a:lnTo>
                      <a:pt x="0" y="13"/>
                    </a:lnTo>
                    <a:lnTo>
                      <a:pt x="0" y="13"/>
                    </a:lnTo>
                    <a:lnTo>
                      <a:pt x="0" y="7"/>
                    </a:lnTo>
                    <a:lnTo>
                      <a:pt x="0" y="7"/>
                    </a:lnTo>
                    <a:lnTo>
                      <a:pt x="0" y="7"/>
                    </a:lnTo>
                    <a:lnTo>
                      <a:pt x="0" y="7"/>
                    </a:lnTo>
                    <a:lnTo>
                      <a:pt x="0" y="7"/>
                    </a:lnTo>
                    <a:lnTo>
                      <a:pt x="0" y="7"/>
                    </a:lnTo>
                    <a:lnTo>
                      <a:pt x="0" y="7"/>
                    </a:lnTo>
                    <a:lnTo>
                      <a:pt x="0" y="7"/>
                    </a:lnTo>
                    <a:lnTo>
                      <a:pt x="0" y="7"/>
                    </a:lnTo>
                    <a:lnTo>
                      <a:pt x="6" y="7"/>
                    </a:lnTo>
                    <a:lnTo>
                      <a:pt x="6" y="0"/>
                    </a:lnTo>
                    <a:lnTo>
                      <a:pt x="6" y="7"/>
                    </a:lnTo>
                    <a:lnTo>
                      <a:pt x="6" y="7"/>
                    </a:lnTo>
                    <a:lnTo>
                      <a:pt x="6" y="7"/>
                    </a:lnTo>
                    <a:lnTo>
                      <a:pt x="6" y="7"/>
                    </a:lnTo>
                    <a:lnTo>
                      <a:pt x="6" y="7"/>
                    </a:lnTo>
                    <a:lnTo>
                      <a:pt x="6" y="7"/>
                    </a:lnTo>
                    <a:lnTo>
                      <a:pt x="6" y="7"/>
                    </a:lnTo>
                    <a:lnTo>
                      <a:pt x="6" y="7"/>
                    </a:lnTo>
                    <a:lnTo>
                      <a:pt x="0" y="7"/>
                    </a:lnTo>
                    <a:lnTo>
                      <a:pt x="6" y="7"/>
                    </a:lnTo>
                    <a:lnTo>
                      <a:pt x="6" y="13"/>
                    </a:lnTo>
                    <a:close/>
                  </a:path>
                </a:pathLst>
              </a:custGeom>
              <a:solidFill>
                <a:srgbClr val="E7E1CD"/>
              </a:solidFill>
              <a:ln w="0">
                <a:solidFill>
                  <a:srgbClr val="000000"/>
                </a:solidFill>
                <a:prstDash val="solid"/>
                <a:round/>
                <a:headEnd/>
                <a:tailEnd/>
              </a:ln>
            </p:spPr>
            <p:txBody>
              <a:bodyPr/>
              <a:lstStyle/>
              <a:p>
                <a:endParaRPr lang="en-US" dirty="0"/>
              </a:p>
            </p:txBody>
          </p:sp>
          <p:sp>
            <p:nvSpPr>
              <p:cNvPr id="82500" name="Freeform 14916"/>
              <p:cNvSpPr>
                <a:spLocks/>
              </p:cNvSpPr>
              <p:nvPr/>
            </p:nvSpPr>
            <p:spPr bwMode="auto">
              <a:xfrm>
                <a:off x="887" y="966"/>
                <a:ext cx="182" cy="144"/>
              </a:xfrm>
              <a:custGeom>
                <a:avLst/>
                <a:gdLst/>
                <a:ahLst/>
                <a:cxnLst>
                  <a:cxn ang="0">
                    <a:pos x="56" y="12"/>
                  </a:cxn>
                  <a:cxn ang="0">
                    <a:pos x="138" y="44"/>
                  </a:cxn>
                  <a:cxn ang="0">
                    <a:pos x="138" y="44"/>
                  </a:cxn>
                  <a:cxn ang="0">
                    <a:pos x="138" y="44"/>
                  </a:cxn>
                  <a:cxn ang="0">
                    <a:pos x="138" y="44"/>
                  </a:cxn>
                  <a:cxn ang="0">
                    <a:pos x="144" y="44"/>
                  </a:cxn>
                  <a:cxn ang="0">
                    <a:pos x="144" y="44"/>
                  </a:cxn>
                  <a:cxn ang="0">
                    <a:pos x="144" y="44"/>
                  </a:cxn>
                  <a:cxn ang="0">
                    <a:pos x="151" y="44"/>
                  </a:cxn>
                  <a:cxn ang="0">
                    <a:pos x="157" y="50"/>
                  </a:cxn>
                  <a:cxn ang="0">
                    <a:pos x="157" y="50"/>
                  </a:cxn>
                  <a:cxn ang="0">
                    <a:pos x="163" y="50"/>
                  </a:cxn>
                  <a:cxn ang="0">
                    <a:pos x="163" y="56"/>
                  </a:cxn>
                  <a:cxn ang="0">
                    <a:pos x="163" y="50"/>
                  </a:cxn>
                  <a:cxn ang="0">
                    <a:pos x="163" y="50"/>
                  </a:cxn>
                  <a:cxn ang="0">
                    <a:pos x="176" y="69"/>
                  </a:cxn>
                  <a:cxn ang="0">
                    <a:pos x="182" y="75"/>
                  </a:cxn>
                  <a:cxn ang="0">
                    <a:pos x="176" y="81"/>
                  </a:cxn>
                  <a:cxn ang="0">
                    <a:pos x="176" y="81"/>
                  </a:cxn>
                  <a:cxn ang="0">
                    <a:pos x="170" y="88"/>
                  </a:cxn>
                  <a:cxn ang="0">
                    <a:pos x="176" y="88"/>
                  </a:cxn>
                  <a:cxn ang="0">
                    <a:pos x="170" y="88"/>
                  </a:cxn>
                  <a:cxn ang="0">
                    <a:pos x="126" y="144"/>
                  </a:cxn>
                  <a:cxn ang="0">
                    <a:pos x="75" y="113"/>
                  </a:cxn>
                  <a:cxn ang="0">
                    <a:pos x="6" y="37"/>
                  </a:cxn>
                  <a:cxn ang="0">
                    <a:pos x="12" y="0"/>
                  </a:cxn>
                  <a:cxn ang="0">
                    <a:pos x="12" y="0"/>
                  </a:cxn>
                  <a:cxn ang="0">
                    <a:pos x="12" y="0"/>
                  </a:cxn>
                  <a:cxn ang="0">
                    <a:pos x="19" y="0"/>
                  </a:cxn>
                  <a:cxn ang="0">
                    <a:pos x="19" y="0"/>
                  </a:cxn>
                  <a:cxn ang="0">
                    <a:pos x="19" y="0"/>
                  </a:cxn>
                  <a:cxn ang="0">
                    <a:pos x="19" y="0"/>
                  </a:cxn>
                  <a:cxn ang="0">
                    <a:pos x="19" y="0"/>
                  </a:cxn>
                  <a:cxn ang="0">
                    <a:pos x="25" y="0"/>
                  </a:cxn>
                  <a:cxn ang="0">
                    <a:pos x="25" y="0"/>
                  </a:cxn>
                  <a:cxn ang="0">
                    <a:pos x="25" y="0"/>
                  </a:cxn>
                  <a:cxn ang="0">
                    <a:pos x="31" y="0"/>
                  </a:cxn>
                  <a:cxn ang="0">
                    <a:pos x="31" y="6"/>
                  </a:cxn>
                  <a:cxn ang="0">
                    <a:pos x="31" y="6"/>
                  </a:cxn>
                  <a:cxn ang="0">
                    <a:pos x="31" y="6"/>
                  </a:cxn>
                  <a:cxn ang="0">
                    <a:pos x="38" y="6"/>
                  </a:cxn>
                  <a:cxn ang="0">
                    <a:pos x="38" y="6"/>
                  </a:cxn>
                  <a:cxn ang="0">
                    <a:pos x="38" y="6"/>
                  </a:cxn>
                  <a:cxn ang="0">
                    <a:pos x="38" y="12"/>
                  </a:cxn>
                  <a:cxn ang="0">
                    <a:pos x="44" y="12"/>
                  </a:cxn>
                  <a:cxn ang="0">
                    <a:pos x="44" y="6"/>
                  </a:cxn>
                  <a:cxn ang="0">
                    <a:pos x="44" y="6"/>
                  </a:cxn>
                  <a:cxn ang="0">
                    <a:pos x="50" y="6"/>
                  </a:cxn>
                  <a:cxn ang="0">
                    <a:pos x="50" y="12"/>
                  </a:cxn>
                </a:cxnLst>
                <a:rect l="0" t="0" r="r" b="b"/>
                <a:pathLst>
                  <a:path w="182" h="144">
                    <a:moveTo>
                      <a:pt x="50" y="12"/>
                    </a:moveTo>
                    <a:lnTo>
                      <a:pt x="50" y="12"/>
                    </a:lnTo>
                    <a:lnTo>
                      <a:pt x="56" y="12"/>
                    </a:lnTo>
                    <a:lnTo>
                      <a:pt x="82" y="25"/>
                    </a:lnTo>
                    <a:lnTo>
                      <a:pt x="138" y="44"/>
                    </a:lnTo>
                    <a:lnTo>
                      <a:pt x="138" y="44"/>
                    </a:lnTo>
                    <a:lnTo>
                      <a:pt x="138" y="44"/>
                    </a:lnTo>
                    <a:lnTo>
                      <a:pt x="138" y="44"/>
                    </a:lnTo>
                    <a:lnTo>
                      <a:pt x="138" y="44"/>
                    </a:lnTo>
                    <a:lnTo>
                      <a:pt x="138" y="44"/>
                    </a:lnTo>
                    <a:lnTo>
                      <a:pt x="138" y="44"/>
                    </a:lnTo>
                    <a:lnTo>
                      <a:pt x="138" y="44"/>
                    </a:lnTo>
                    <a:lnTo>
                      <a:pt x="138" y="44"/>
                    </a:lnTo>
                    <a:lnTo>
                      <a:pt x="138" y="44"/>
                    </a:lnTo>
                    <a:lnTo>
                      <a:pt x="138" y="44"/>
                    </a:lnTo>
                    <a:lnTo>
                      <a:pt x="138" y="44"/>
                    </a:lnTo>
                    <a:lnTo>
                      <a:pt x="144" y="44"/>
                    </a:lnTo>
                    <a:lnTo>
                      <a:pt x="144" y="44"/>
                    </a:lnTo>
                    <a:lnTo>
                      <a:pt x="144" y="44"/>
                    </a:lnTo>
                    <a:lnTo>
                      <a:pt x="144" y="44"/>
                    </a:lnTo>
                    <a:lnTo>
                      <a:pt x="144" y="44"/>
                    </a:lnTo>
                    <a:lnTo>
                      <a:pt x="144" y="44"/>
                    </a:lnTo>
                    <a:lnTo>
                      <a:pt x="144" y="44"/>
                    </a:lnTo>
                    <a:lnTo>
                      <a:pt x="144" y="44"/>
                    </a:lnTo>
                    <a:lnTo>
                      <a:pt x="144" y="44"/>
                    </a:lnTo>
                    <a:lnTo>
                      <a:pt x="151" y="44"/>
                    </a:lnTo>
                    <a:lnTo>
                      <a:pt x="151" y="44"/>
                    </a:lnTo>
                    <a:lnTo>
                      <a:pt x="151" y="44"/>
                    </a:lnTo>
                    <a:lnTo>
                      <a:pt x="151" y="44"/>
                    </a:lnTo>
                    <a:lnTo>
                      <a:pt x="157" y="50"/>
                    </a:lnTo>
                    <a:lnTo>
                      <a:pt x="157" y="50"/>
                    </a:lnTo>
                    <a:lnTo>
                      <a:pt x="157" y="50"/>
                    </a:lnTo>
                    <a:lnTo>
                      <a:pt x="157" y="50"/>
                    </a:lnTo>
                    <a:lnTo>
                      <a:pt x="157" y="50"/>
                    </a:lnTo>
                    <a:lnTo>
                      <a:pt x="163" y="50"/>
                    </a:lnTo>
                    <a:lnTo>
                      <a:pt x="163" y="50"/>
                    </a:lnTo>
                    <a:lnTo>
                      <a:pt x="163" y="50"/>
                    </a:lnTo>
                    <a:lnTo>
                      <a:pt x="163" y="56"/>
                    </a:lnTo>
                    <a:lnTo>
                      <a:pt x="163" y="56"/>
                    </a:lnTo>
                    <a:lnTo>
                      <a:pt x="163" y="50"/>
                    </a:lnTo>
                    <a:lnTo>
                      <a:pt x="163" y="50"/>
                    </a:lnTo>
                    <a:lnTo>
                      <a:pt x="163" y="50"/>
                    </a:lnTo>
                    <a:lnTo>
                      <a:pt x="163" y="50"/>
                    </a:lnTo>
                    <a:lnTo>
                      <a:pt x="163" y="50"/>
                    </a:lnTo>
                    <a:lnTo>
                      <a:pt x="163" y="50"/>
                    </a:lnTo>
                    <a:lnTo>
                      <a:pt x="163" y="50"/>
                    </a:lnTo>
                    <a:lnTo>
                      <a:pt x="176" y="56"/>
                    </a:lnTo>
                    <a:lnTo>
                      <a:pt x="176" y="69"/>
                    </a:lnTo>
                    <a:lnTo>
                      <a:pt x="182" y="69"/>
                    </a:lnTo>
                    <a:lnTo>
                      <a:pt x="182" y="75"/>
                    </a:lnTo>
                    <a:lnTo>
                      <a:pt x="182" y="75"/>
                    </a:lnTo>
                    <a:lnTo>
                      <a:pt x="182" y="81"/>
                    </a:lnTo>
                    <a:lnTo>
                      <a:pt x="176" y="81"/>
                    </a:lnTo>
                    <a:lnTo>
                      <a:pt x="176" y="81"/>
                    </a:lnTo>
                    <a:lnTo>
                      <a:pt x="176" y="81"/>
                    </a:lnTo>
                    <a:lnTo>
                      <a:pt x="176" y="81"/>
                    </a:lnTo>
                    <a:lnTo>
                      <a:pt x="176" y="81"/>
                    </a:lnTo>
                    <a:lnTo>
                      <a:pt x="170" y="88"/>
                    </a:lnTo>
                    <a:lnTo>
                      <a:pt x="170" y="88"/>
                    </a:lnTo>
                    <a:lnTo>
                      <a:pt x="170" y="88"/>
                    </a:lnTo>
                    <a:lnTo>
                      <a:pt x="170" y="88"/>
                    </a:lnTo>
                    <a:lnTo>
                      <a:pt x="170" y="88"/>
                    </a:lnTo>
                    <a:lnTo>
                      <a:pt x="176" y="88"/>
                    </a:lnTo>
                    <a:lnTo>
                      <a:pt x="176" y="88"/>
                    </a:lnTo>
                    <a:lnTo>
                      <a:pt x="170" y="88"/>
                    </a:lnTo>
                    <a:lnTo>
                      <a:pt x="170" y="88"/>
                    </a:lnTo>
                    <a:lnTo>
                      <a:pt x="170" y="94"/>
                    </a:lnTo>
                    <a:lnTo>
                      <a:pt x="138" y="138"/>
                    </a:lnTo>
                    <a:lnTo>
                      <a:pt x="126" y="144"/>
                    </a:lnTo>
                    <a:lnTo>
                      <a:pt x="113" y="144"/>
                    </a:lnTo>
                    <a:lnTo>
                      <a:pt x="107" y="138"/>
                    </a:lnTo>
                    <a:lnTo>
                      <a:pt x="75" y="113"/>
                    </a:lnTo>
                    <a:lnTo>
                      <a:pt x="56" y="100"/>
                    </a:lnTo>
                    <a:lnTo>
                      <a:pt x="44" y="94"/>
                    </a:lnTo>
                    <a:lnTo>
                      <a:pt x="6" y="37"/>
                    </a:lnTo>
                    <a:lnTo>
                      <a:pt x="0" y="6"/>
                    </a:lnTo>
                    <a:lnTo>
                      <a:pt x="12" y="6"/>
                    </a:lnTo>
                    <a:lnTo>
                      <a:pt x="12" y="0"/>
                    </a:lnTo>
                    <a:lnTo>
                      <a:pt x="12" y="0"/>
                    </a:lnTo>
                    <a:lnTo>
                      <a:pt x="12" y="0"/>
                    </a:lnTo>
                    <a:lnTo>
                      <a:pt x="12" y="0"/>
                    </a:lnTo>
                    <a:lnTo>
                      <a:pt x="12" y="0"/>
                    </a:lnTo>
                    <a:lnTo>
                      <a:pt x="12" y="0"/>
                    </a:lnTo>
                    <a:lnTo>
                      <a:pt x="12" y="0"/>
                    </a:lnTo>
                    <a:lnTo>
                      <a:pt x="12" y="0"/>
                    </a:lnTo>
                    <a:lnTo>
                      <a:pt x="19" y="0"/>
                    </a:lnTo>
                    <a:lnTo>
                      <a:pt x="19" y="0"/>
                    </a:lnTo>
                    <a:lnTo>
                      <a:pt x="19" y="0"/>
                    </a:lnTo>
                    <a:lnTo>
                      <a:pt x="19" y="0"/>
                    </a:lnTo>
                    <a:lnTo>
                      <a:pt x="19" y="0"/>
                    </a:lnTo>
                    <a:lnTo>
                      <a:pt x="19" y="0"/>
                    </a:lnTo>
                    <a:lnTo>
                      <a:pt x="19" y="0"/>
                    </a:lnTo>
                    <a:lnTo>
                      <a:pt x="19" y="0"/>
                    </a:lnTo>
                    <a:lnTo>
                      <a:pt x="19" y="0"/>
                    </a:lnTo>
                    <a:lnTo>
                      <a:pt x="19" y="0"/>
                    </a:lnTo>
                    <a:lnTo>
                      <a:pt x="19" y="0"/>
                    </a:lnTo>
                    <a:lnTo>
                      <a:pt x="19" y="0"/>
                    </a:lnTo>
                    <a:lnTo>
                      <a:pt x="19" y="0"/>
                    </a:lnTo>
                    <a:lnTo>
                      <a:pt x="19" y="0"/>
                    </a:lnTo>
                    <a:lnTo>
                      <a:pt x="25" y="0"/>
                    </a:lnTo>
                    <a:lnTo>
                      <a:pt x="25" y="0"/>
                    </a:lnTo>
                    <a:lnTo>
                      <a:pt x="25" y="0"/>
                    </a:lnTo>
                    <a:lnTo>
                      <a:pt x="25" y="0"/>
                    </a:lnTo>
                    <a:lnTo>
                      <a:pt x="25" y="0"/>
                    </a:lnTo>
                    <a:lnTo>
                      <a:pt x="25" y="0"/>
                    </a:lnTo>
                    <a:lnTo>
                      <a:pt x="25" y="0"/>
                    </a:lnTo>
                    <a:lnTo>
                      <a:pt x="25" y="0"/>
                    </a:lnTo>
                    <a:lnTo>
                      <a:pt x="25" y="0"/>
                    </a:lnTo>
                    <a:lnTo>
                      <a:pt x="25" y="0"/>
                    </a:lnTo>
                    <a:lnTo>
                      <a:pt x="25" y="0"/>
                    </a:lnTo>
                    <a:lnTo>
                      <a:pt x="31" y="0"/>
                    </a:lnTo>
                    <a:lnTo>
                      <a:pt x="31" y="0"/>
                    </a:lnTo>
                    <a:lnTo>
                      <a:pt x="31" y="6"/>
                    </a:lnTo>
                    <a:lnTo>
                      <a:pt x="31" y="6"/>
                    </a:lnTo>
                    <a:lnTo>
                      <a:pt x="31" y="6"/>
                    </a:lnTo>
                    <a:lnTo>
                      <a:pt x="31" y="6"/>
                    </a:lnTo>
                    <a:lnTo>
                      <a:pt x="31" y="6"/>
                    </a:lnTo>
                    <a:lnTo>
                      <a:pt x="31" y="6"/>
                    </a:lnTo>
                    <a:lnTo>
                      <a:pt x="31" y="6"/>
                    </a:lnTo>
                    <a:lnTo>
                      <a:pt x="31" y="6"/>
                    </a:lnTo>
                    <a:lnTo>
                      <a:pt x="31" y="6"/>
                    </a:lnTo>
                    <a:lnTo>
                      <a:pt x="31" y="6"/>
                    </a:lnTo>
                    <a:lnTo>
                      <a:pt x="38" y="6"/>
                    </a:lnTo>
                    <a:lnTo>
                      <a:pt x="38" y="6"/>
                    </a:lnTo>
                    <a:lnTo>
                      <a:pt x="38" y="6"/>
                    </a:lnTo>
                    <a:lnTo>
                      <a:pt x="38" y="6"/>
                    </a:lnTo>
                    <a:lnTo>
                      <a:pt x="38" y="6"/>
                    </a:lnTo>
                    <a:lnTo>
                      <a:pt x="38" y="6"/>
                    </a:lnTo>
                    <a:lnTo>
                      <a:pt x="38" y="6"/>
                    </a:lnTo>
                    <a:lnTo>
                      <a:pt x="38" y="6"/>
                    </a:lnTo>
                    <a:lnTo>
                      <a:pt x="38" y="12"/>
                    </a:lnTo>
                    <a:lnTo>
                      <a:pt x="38" y="12"/>
                    </a:lnTo>
                    <a:lnTo>
                      <a:pt x="38" y="12"/>
                    </a:lnTo>
                    <a:lnTo>
                      <a:pt x="44" y="12"/>
                    </a:lnTo>
                    <a:lnTo>
                      <a:pt x="44" y="12"/>
                    </a:lnTo>
                    <a:lnTo>
                      <a:pt x="44" y="12"/>
                    </a:lnTo>
                    <a:lnTo>
                      <a:pt x="44" y="12"/>
                    </a:lnTo>
                    <a:lnTo>
                      <a:pt x="44" y="6"/>
                    </a:lnTo>
                    <a:lnTo>
                      <a:pt x="44" y="6"/>
                    </a:lnTo>
                    <a:lnTo>
                      <a:pt x="44" y="6"/>
                    </a:lnTo>
                    <a:lnTo>
                      <a:pt x="44" y="6"/>
                    </a:lnTo>
                    <a:lnTo>
                      <a:pt x="44" y="6"/>
                    </a:lnTo>
                    <a:lnTo>
                      <a:pt x="50" y="6"/>
                    </a:lnTo>
                    <a:lnTo>
                      <a:pt x="50" y="6"/>
                    </a:lnTo>
                    <a:lnTo>
                      <a:pt x="50" y="12"/>
                    </a:lnTo>
                    <a:lnTo>
                      <a:pt x="50" y="12"/>
                    </a:lnTo>
                    <a:lnTo>
                      <a:pt x="50" y="12"/>
                    </a:lnTo>
                    <a:lnTo>
                      <a:pt x="50" y="12"/>
                    </a:lnTo>
                    <a:lnTo>
                      <a:pt x="50" y="12"/>
                    </a:lnTo>
                    <a:close/>
                  </a:path>
                </a:pathLst>
              </a:custGeom>
              <a:solidFill>
                <a:srgbClr val="E7E1CD"/>
              </a:solidFill>
              <a:ln w="0">
                <a:solidFill>
                  <a:srgbClr val="000000"/>
                </a:solidFill>
                <a:prstDash val="solid"/>
                <a:round/>
                <a:headEnd/>
                <a:tailEnd/>
              </a:ln>
            </p:spPr>
            <p:txBody>
              <a:bodyPr/>
              <a:lstStyle/>
              <a:p>
                <a:endParaRPr lang="en-US" dirty="0"/>
              </a:p>
            </p:txBody>
          </p:sp>
          <p:sp>
            <p:nvSpPr>
              <p:cNvPr id="82501" name="Freeform 14917"/>
              <p:cNvSpPr>
                <a:spLocks/>
              </p:cNvSpPr>
              <p:nvPr/>
            </p:nvSpPr>
            <p:spPr bwMode="auto">
              <a:xfrm>
                <a:off x="1321" y="972"/>
                <a:ext cx="1" cy="1"/>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502" name="Freeform 14918"/>
              <p:cNvSpPr>
                <a:spLocks/>
              </p:cNvSpPr>
              <p:nvPr/>
            </p:nvSpPr>
            <p:spPr bwMode="auto">
              <a:xfrm>
                <a:off x="1258" y="984"/>
                <a:ext cx="1" cy="1"/>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503" name="Freeform 14919"/>
              <p:cNvSpPr>
                <a:spLocks/>
              </p:cNvSpPr>
              <p:nvPr/>
            </p:nvSpPr>
            <p:spPr bwMode="auto">
              <a:xfrm>
                <a:off x="1252" y="991"/>
                <a:ext cx="6" cy="6"/>
              </a:xfrm>
              <a:custGeom>
                <a:avLst/>
                <a:gdLst/>
                <a:ahLst/>
                <a:cxnLst>
                  <a:cxn ang="0">
                    <a:pos x="6" y="6"/>
                  </a:cxn>
                  <a:cxn ang="0">
                    <a:pos x="0" y="6"/>
                  </a:cxn>
                  <a:cxn ang="0">
                    <a:pos x="0" y="6"/>
                  </a:cxn>
                  <a:cxn ang="0">
                    <a:pos x="0" y="6"/>
                  </a:cxn>
                  <a:cxn ang="0">
                    <a:pos x="0" y="6"/>
                  </a:cxn>
                  <a:cxn ang="0">
                    <a:pos x="0" y="6"/>
                  </a:cxn>
                  <a:cxn ang="0">
                    <a:pos x="0" y="6"/>
                  </a:cxn>
                  <a:cxn ang="0">
                    <a:pos x="0" y="0"/>
                  </a:cxn>
                  <a:cxn ang="0">
                    <a:pos x="6" y="0"/>
                  </a:cxn>
                  <a:cxn ang="0">
                    <a:pos x="6" y="0"/>
                  </a:cxn>
                  <a:cxn ang="0">
                    <a:pos x="6" y="0"/>
                  </a:cxn>
                  <a:cxn ang="0">
                    <a:pos x="6" y="0"/>
                  </a:cxn>
                  <a:cxn ang="0">
                    <a:pos x="6" y="6"/>
                  </a:cxn>
                  <a:cxn ang="0">
                    <a:pos x="6" y="6"/>
                  </a:cxn>
                  <a:cxn ang="0">
                    <a:pos x="6" y="6"/>
                  </a:cxn>
                  <a:cxn ang="0">
                    <a:pos x="6" y="6"/>
                  </a:cxn>
                </a:cxnLst>
                <a:rect l="0" t="0" r="r" b="b"/>
                <a:pathLst>
                  <a:path w="6" h="6">
                    <a:moveTo>
                      <a:pt x="6" y="6"/>
                    </a:moveTo>
                    <a:lnTo>
                      <a:pt x="0" y="6"/>
                    </a:lnTo>
                    <a:lnTo>
                      <a:pt x="0" y="6"/>
                    </a:lnTo>
                    <a:lnTo>
                      <a:pt x="0" y="6"/>
                    </a:lnTo>
                    <a:lnTo>
                      <a:pt x="0" y="6"/>
                    </a:lnTo>
                    <a:lnTo>
                      <a:pt x="0" y="6"/>
                    </a:lnTo>
                    <a:lnTo>
                      <a:pt x="0" y="6"/>
                    </a:lnTo>
                    <a:lnTo>
                      <a:pt x="0" y="0"/>
                    </a:lnTo>
                    <a:lnTo>
                      <a:pt x="6" y="0"/>
                    </a:lnTo>
                    <a:lnTo>
                      <a:pt x="6" y="0"/>
                    </a:lnTo>
                    <a:lnTo>
                      <a:pt x="6" y="0"/>
                    </a:lnTo>
                    <a:lnTo>
                      <a:pt x="6" y="0"/>
                    </a:lnTo>
                    <a:lnTo>
                      <a:pt x="6" y="6"/>
                    </a:lnTo>
                    <a:lnTo>
                      <a:pt x="6" y="6"/>
                    </a:lnTo>
                    <a:lnTo>
                      <a:pt x="6" y="6"/>
                    </a:lnTo>
                    <a:lnTo>
                      <a:pt x="6" y="6"/>
                    </a:lnTo>
                    <a:close/>
                  </a:path>
                </a:pathLst>
              </a:custGeom>
              <a:solidFill>
                <a:srgbClr val="E7E1CD"/>
              </a:solidFill>
              <a:ln w="0">
                <a:solidFill>
                  <a:srgbClr val="000000"/>
                </a:solidFill>
                <a:prstDash val="solid"/>
                <a:round/>
                <a:headEnd/>
                <a:tailEnd/>
              </a:ln>
            </p:spPr>
            <p:txBody>
              <a:bodyPr/>
              <a:lstStyle/>
              <a:p>
                <a:endParaRPr lang="en-US" dirty="0"/>
              </a:p>
            </p:txBody>
          </p:sp>
          <p:sp>
            <p:nvSpPr>
              <p:cNvPr id="82504" name="Freeform 14920"/>
              <p:cNvSpPr>
                <a:spLocks/>
              </p:cNvSpPr>
              <p:nvPr/>
            </p:nvSpPr>
            <p:spPr bwMode="auto">
              <a:xfrm>
                <a:off x="1226" y="997"/>
                <a:ext cx="13" cy="13"/>
              </a:xfrm>
              <a:custGeom>
                <a:avLst/>
                <a:gdLst/>
                <a:ahLst/>
                <a:cxnLst>
                  <a:cxn ang="0">
                    <a:pos x="7" y="13"/>
                  </a:cxn>
                  <a:cxn ang="0">
                    <a:pos x="7" y="13"/>
                  </a:cxn>
                  <a:cxn ang="0">
                    <a:pos x="7" y="13"/>
                  </a:cxn>
                  <a:cxn ang="0">
                    <a:pos x="7" y="13"/>
                  </a:cxn>
                  <a:cxn ang="0">
                    <a:pos x="7" y="13"/>
                  </a:cxn>
                  <a:cxn ang="0">
                    <a:pos x="7" y="13"/>
                  </a:cxn>
                  <a:cxn ang="0">
                    <a:pos x="0" y="13"/>
                  </a:cxn>
                  <a:cxn ang="0">
                    <a:pos x="0" y="13"/>
                  </a:cxn>
                  <a:cxn ang="0">
                    <a:pos x="0" y="13"/>
                  </a:cxn>
                  <a:cxn ang="0">
                    <a:pos x="0" y="6"/>
                  </a:cxn>
                  <a:cxn ang="0">
                    <a:pos x="0" y="6"/>
                  </a:cxn>
                  <a:cxn ang="0">
                    <a:pos x="0" y="6"/>
                  </a:cxn>
                  <a:cxn ang="0">
                    <a:pos x="0" y="6"/>
                  </a:cxn>
                  <a:cxn ang="0">
                    <a:pos x="0" y="6"/>
                  </a:cxn>
                  <a:cxn ang="0">
                    <a:pos x="0" y="0"/>
                  </a:cxn>
                  <a:cxn ang="0">
                    <a:pos x="0" y="0"/>
                  </a:cxn>
                  <a:cxn ang="0">
                    <a:pos x="0" y="0"/>
                  </a:cxn>
                  <a:cxn ang="0">
                    <a:pos x="0" y="0"/>
                  </a:cxn>
                  <a:cxn ang="0">
                    <a:pos x="0" y="0"/>
                  </a:cxn>
                  <a:cxn ang="0">
                    <a:pos x="0" y="0"/>
                  </a:cxn>
                  <a:cxn ang="0">
                    <a:pos x="0" y="0"/>
                  </a:cxn>
                  <a:cxn ang="0">
                    <a:pos x="7" y="0"/>
                  </a:cxn>
                  <a:cxn ang="0">
                    <a:pos x="7" y="0"/>
                  </a:cxn>
                  <a:cxn ang="0">
                    <a:pos x="7" y="0"/>
                  </a:cxn>
                  <a:cxn ang="0">
                    <a:pos x="7" y="6"/>
                  </a:cxn>
                  <a:cxn ang="0">
                    <a:pos x="7" y="6"/>
                  </a:cxn>
                  <a:cxn ang="0">
                    <a:pos x="7" y="6"/>
                  </a:cxn>
                  <a:cxn ang="0">
                    <a:pos x="7" y="6"/>
                  </a:cxn>
                  <a:cxn ang="0">
                    <a:pos x="7" y="6"/>
                  </a:cxn>
                  <a:cxn ang="0">
                    <a:pos x="7" y="6"/>
                  </a:cxn>
                  <a:cxn ang="0">
                    <a:pos x="7" y="0"/>
                  </a:cxn>
                  <a:cxn ang="0">
                    <a:pos x="7" y="0"/>
                  </a:cxn>
                  <a:cxn ang="0">
                    <a:pos x="13" y="0"/>
                  </a:cxn>
                  <a:cxn ang="0">
                    <a:pos x="13" y="0"/>
                  </a:cxn>
                  <a:cxn ang="0">
                    <a:pos x="13" y="6"/>
                  </a:cxn>
                  <a:cxn ang="0">
                    <a:pos x="13" y="6"/>
                  </a:cxn>
                  <a:cxn ang="0">
                    <a:pos x="13" y="6"/>
                  </a:cxn>
                  <a:cxn ang="0">
                    <a:pos x="7" y="6"/>
                  </a:cxn>
                  <a:cxn ang="0">
                    <a:pos x="7" y="6"/>
                  </a:cxn>
                  <a:cxn ang="0">
                    <a:pos x="7" y="6"/>
                  </a:cxn>
                  <a:cxn ang="0">
                    <a:pos x="13" y="6"/>
                  </a:cxn>
                  <a:cxn ang="0">
                    <a:pos x="13" y="6"/>
                  </a:cxn>
                  <a:cxn ang="0">
                    <a:pos x="13" y="6"/>
                  </a:cxn>
                  <a:cxn ang="0">
                    <a:pos x="13" y="6"/>
                  </a:cxn>
                  <a:cxn ang="0">
                    <a:pos x="13" y="6"/>
                  </a:cxn>
                  <a:cxn ang="0">
                    <a:pos x="13" y="6"/>
                  </a:cxn>
                  <a:cxn ang="0">
                    <a:pos x="13" y="13"/>
                  </a:cxn>
                  <a:cxn ang="0">
                    <a:pos x="13" y="13"/>
                  </a:cxn>
                  <a:cxn ang="0">
                    <a:pos x="13" y="13"/>
                  </a:cxn>
                  <a:cxn ang="0">
                    <a:pos x="13" y="13"/>
                  </a:cxn>
                  <a:cxn ang="0">
                    <a:pos x="7" y="13"/>
                  </a:cxn>
                  <a:cxn ang="0">
                    <a:pos x="7" y="13"/>
                  </a:cxn>
                  <a:cxn ang="0">
                    <a:pos x="7" y="13"/>
                  </a:cxn>
                </a:cxnLst>
                <a:rect l="0" t="0" r="r" b="b"/>
                <a:pathLst>
                  <a:path w="13" h="13">
                    <a:moveTo>
                      <a:pt x="7" y="13"/>
                    </a:moveTo>
                    <a:lnTo>
                      <a:pt x="7" y="13"/>
                    </a:lnTo>
                    <a:lnTo>
                      <a:pt x="7" y="13"/>
                    </a:lnTo>
                    <a:lnTo>
                      <a:pt x="7" y="13"/>
                    </a:lnTo>
                    <a:lnTo>
                      <a:pt x="7" y="13"/>
                    </a:lnTo>
                    <a:lnTo>
                      <a:pt x="7" y="13"/>
                    </a:lnTo>
                    <a:lnTo>
                      <a:pt x="0" y="13"/>
                    </a:lnTo>
                    <a:lnTo>
                      <a:pt x="0" y="13"/>
                    </a:lnTo>
                    <a:lnTo>
                      <a:pt x="0" y="13"/>
                    </a:lnTo>
                    <a:lnTo>
                      <a:pt x="0" y="6"/>
                    </a:lnTo>
                    <a:lnTo>
                      <a:pt x="0" y="6"/>
                    </a:lnTo>
                    <a:lnTo>
                      <a:pt x="0" y="6"/>
                    </a:lnTo>
                    <a:lnTo>
                      <a:pt x="0" y="6"/>
                    </a:lnTo>
                    <a:lnTo>
                      <a:pt x="0" y="6"/>
                    </a:lnTo>
                    <a:lnTo>
                      <a:pt x="0" y="0"/>
                    </a:lnTo>
                    <a:lnTo>
                      <a:pt x="0" y="0"/>
                    </a:lnTo>
                    <a:lnTo>
                      <a:pt x="0" y="0"/>
                    </a:lnTo>
                    <a:lnTo>
                      <a:pt x="0" y="0"/>
                    </a:lnTo>
                    <a:lnTo>
                      <a:pt x="0" y="0"/>
                    </a:lnTo>
                    <a:lnTo>
                      <a:pt x="0" y="0"/>
                    </a:lnTo>
                    <a:lnTo>
                      <a:pt x="0" y="0"/>
                    </a:lnTo>
                    <a:lnTo>
                      <a:pt x="7" y="0"/>
                    </a:lnTo>
                    <a:lnTo>
                      <a:pt x="7" y="0"/>
                    </a:lnTo>
                    <a:lnTo>
                      <a:pt x="7" y="0"/>
                    </a:lnTo>
                    <a:lnTo>
                      <a:pt x="7" y="6"/>
                    </a:lnTo>
                    <a:lnTo>
                      <a:pt x="7" y="6"/>
                    </a:lnTo>
                    <a:lnTo>
                      <a:pt x="7" y="6"/>
                    </a:lnTo>
                    <a:lnTo>
                      <a:pt x="7" y="6"/>
                    </a:lnTo>
                    <a:lnTo>
                      <a:pt x="7" y="6"/>
                    </a:lnTo>
                    <a:lnTo>
                      <a:pt x="7" y="6"/>
                    </a:lnTo>
                    <a:lnTo>
                      <a:pt x="7" y="0"/>
                    </a:lnTo>
                    <a:lnTo>
                      <a:pt x="7" y="0"/>
                    </a:lnTo>
                    <a:lnTo>
                      <a:pt x="13" y="0"/>
                    </a:lnTo>
                    <a:lnTo>
                      <a:pt x="13" y="0"/>
                    </a:lnTo>
                    <a:lnTo>
                      <a:pt x="13" y="6"/>
                    </a:lnTo>
                    <a:lnTo>
                      <a:pt x="13" y="6"/>
                    </a:lnTo>
                    <a:lnTo>
                      <a:pt x="13" y="6"/>
                    </a:lnTo>
                    <a:lnTo>
                      <a:pt x="7" y="6"/>
                    </a:lnTo>
                    <a:lnTo>
                      <a:pt x="7" y="6"/>
                    </a:lnTo>
                    <a:lnTo>
                      <a:pt x="7" y="6"/>
                    </a:lnTo>
                    <a:lnTo>
                      <a:pt x="13" y="6"/>
                    </a:lnTo>
                    <a:lnTo>
                      <a:pt x="13" y="6"/>
                    </a:lnTo>
                    <a:lnTo>
                      <a:pt x="13" y="6"/>
                    </a:lnTo>
                    <a:lnTo>
                      <a:pt x="13" y="6"/>
                    </a:lnTo>
                    <a:lnTo>
                      <a:pt x="13" y="6"/>
                    </a:lnTo>
                    <a:lnTo>
                      <a:pt x="13" y="6"/>
                    </a:lnTo>
                    <a:lnTo>
                      <a:pt x="13" y="13"/>
                    </a:lnTo>
                    <a:lnTo>
                      <a:pt x="13" y="13"/>
                    </a:lnTo>
                    <a:lnTo>
                      <a:pt x="13" y="13"/>
                    </a:lnTo>
                    <a:lnTo>
                      <a:pt x="13" y="13"/>
                    </a:lnTo>
                    <a:lnTo>
                      <a:pt x="7" y="13"/>
                    </a:lnTo>
                    <a:lnTo>
                      <a:pt x="7" y="13"/>
                    </a:lnTo>
                    <a:lnTo>
                      <a:pt x="7" y="13"/>
                    </a:lnTo>
                    <a:close/>
                  </a:path>
                </a:pathLst>
              </a:custGeom>
              <a:solidFill>
                <a:srgbClr val="E7E1CD"/>
              </a:solidFill>
              <a:ln w="0">
                <a:solidFill>
                  <a:srgbClr val="000000"/>
                </a:solidFill>
                <a:prstDash val="solid"/>
                <a:round/>
                <a:headEnd/>
                <a:tailEnd/>
              </a:ln>
            </p:spPr>
            <p:txBody>
              <a:bodyPr/>
              <a:lstStyle/>
              <a:p>
                <a:endParaRPr lang="en-US" dirty="0"/>
              </a:p>
            </p:txBody>
          </p:sp>
          <p:sp>
            <p:nvSpPr>
              <p:cNvPr id="82505" name="Freeform 14921"/>
              <p:cNvSpPr>
                <a:spLocks/>
              </p:cNvSpPr>
              <p:nvPr/>
            </p:nvSpPr>
            <p:spPr bwMode="auto">
              <a:xfrm>
                <a:off x="1233" y="1010"/>
                <a:ext cx="1" cy="6"/>
              </a:xfrm>
              <a:custGeom>
                <a:avLst/>
                <a:gdLst/>
                <a:ahLst/>
                <a:cxnLst>
                  <a:cxn ang="0">
                    <a:pos x="0" y="6"/>
                  </a:cxn>
                  <a:cxn ang="0">
                    <a:pos x="0" y="6"/>
                  </a:cxn>
                  <a:cxn ang="0">
                    <a:pos x="0" y="6"/>
                  </a:cxn>
                  <a:cxn ang="0">
                    <a:pos x="0" y="0"/>
                  </a:cxn>
                  <a:cxn ang="0">
                    <a:pos x="0" y="0"/>
                  </a:cxn>
                  <a:cxn ang="0">
                    <a:pos x="0" y="0"/>
                  </a:cxn>
                  <a:cxn ang="0">
                    <a:pos x="0" y="0"/>
                  </a:cxn>
                  <a:cxn ang="0">
                    <a:pos x="0" y="0"/>
                  </a:cxn>
                  <a:cxn ang="0">
                    <a:pos x="0" y="0"/>
                  </a:cxn>
                  <a:cxn ang="0">
                    <a:pos x="0" y="0"/>
                  </a:cxn>
                  <a:cxn ang="0">
                    <a:pos x="0" y="0"/>
                  </a:cxn>
                  <a:cxn ang="0">
                    <a:pos x="0" y="6"/>
                  </a:cxn>
                  <a:cxn ang="0">
                    <a:pos x="0" y="6"/>
                  </a:cxn>
                </a:cxnLst>
                <a:rect l="0" t="0" r="r" b="b"/>
                <a:pathLst>
                  <a:path h="6">
                    <a:moveTo>
                      <a:pt x="0" y="6"/>
                    </a:moveTo>
                    <a:lnTo>
                      <a:pt x="0" y="6"/>
                    </a:lnTo>
                    <a:lnTo>
                      <a:pt x="0" y="6"/>
                    </a:lnTo>
                    <a:lnTo>
                      <a:pt x="0" y="0"/>
                    </a:lnTo>
                    <a:lnTo>
                      <a:pt x="0" y="0"/>
                    </a:lnTo>
                    <a:lnTo>
                      <a:pt x="0" y="0"/>
                    </a:lnTo>
                    <a:lnTo>
                      <a:pt x="0" y="0"/>
                    </a:lnTo>
                    <a:lnTo>
                      <a:pt x="0" y="0"/>
                    </a:lnTo>
                    <a:lnTo>
                      <a:pt x="0" y="0"/>
                    </a:lnTo>
                    <a:lnTo>
                      <a:pt x="0" y="0"/>
                    </a:lnTo>
                    <a:lnTo>
                      <a:pt x="0" y="0"/>
                    </a:lnTo>
                    <a:lnTo>
                      <a:pt x="0" y="6"/>
                    </a:lnTo>
                    <a:lnTo>
                      <a:pt x="0" y="6"/>
                    </a:lnTo>
                    <a:close/>
                  </a:path>
                </a:pathLst>
              </a:custGeom>
              <a:solidFill>
                <a:srgbClr val="E7E1CD"/>
              </a:solidFill>
              <a:ln w="0">
                <a:solidFill>
                  <a:srgbClr val="000000"/>
                </a:solidFill>
                <a:prstDash val="solid"/>
                <a:round/>
                <a:headEnd/>
                <a:tailEnd/>
              </a:ln>
            </p:spPr>
            <p:txBody>
              <a:bodyPr/>
              <a:lstStyle/>
              <a:p>
                <a:endParaRPr lang="en-US" dirty="0"/>
              </a:p>
            </p:txBody>
          </p:sp>
          <p:sp>
            <p:nvSpPr>
              <p:cNvPr id="82506" name="Freeform 14922"/>
              <p:cNvSpPr>
                <a:spLocks/>
              </p:cNvSpPr>
              <p:nvPr/>
            </p:nvSpPr>
            <p:spPr bwMode="auto">
              <a:xfrm>
                <a:off x="1013" y="1010"/>
                <a:ext cx="125" cy="119"/>
              </a:xfrm>
              <a:custGeom>
                <a:avLst/>
                <a:gdLst/>
                <a:ahLst/>
                <a:cxnLst>
                  <a:cxn ang="0">
                    <a:pos x="56" y="12"/>
                  </a:cxn>
                  <a:cxn ang="0">
                    <a:pos x="56" y="12"/>
                  </a:cxn>
                  <a:cxn ang="0">
                    <a:pos x="62" y="12"/>
                  </a:cxn>
                  <a:cxn ang="0">
                    <a:pos x="62" y="12"/>
                  </a:cxn>
                  <a:cxn ang="0">
                    <a:pos x="56" y="6"/>
                  </a:cxn>
                  <a:cxn ang="0">
                    <a:pos x="62" y="0"/>
                  </a:cxn>
                  <a:cxn ang="0">
                    <a:pos x="69" y="6"/>
                  </a:cxn>
                  <a:cxn ang="0">
                    <a:pos x="75" y="12"/>
                  </a:cxn>
                  <a:cxn ang="0">
                    <a:pos x="75" y="18"/>
                  </a:cxn>
                  <a:cxn ang="0">
                    <a:pos x="81" y="18"/>
                  </a:cxn>
                  <a:cxn ang="0">
                    <a:pos x="81" y="25"/>
                  </a:cxn>
                  <a:cxn ang="0">
                    <a:pos x="81" y="25"/>
                  </a:cxn>
                  <a:cxn ang="0">
                    <a:pos x="75" y="31"/>
                  </a:cxn>
                  <a:cxn ang="0">
                    <a:pos x="75" y="37"/>
                  </a:cxn>
                  <a:cxn ang="0">
                    <a:pos x="81" y="37"/>
                  </a:cxn>
                  <a:cxn ang="0">
                    <a:pos x="88" y="25"/>
                  </a:cxn>
                  <a:cxn ang="0">
                    <a:pos x="88" y="18"/>
                  </a:cxn>
                  <a:cxn ang="0">
                    <a:pos x="94" y="18"/>
                  </a:cxn>
                  <a:cxn ang="0">
                    <a:pos x="100" y="25"/>
                  </a:cxn>
                  <a:cxn ang="0">
                    <a:pos x="94" y="31"/>
                  </a:cxn>
                  <a:cxn ang="0">
                    <a:pos x="88" y="31"/>
                  </a:cxn>
                  <a:cxn ang="0">
                    <a:pos x="100" y="37"/>
                  </a:cxn>
                  <a:cxn ang="0">
                    <a:pos x="100" y="31"/>
                  </a:cxn>
                  <a:cxn ang="0">
                    <a:pos x="107" y="25"/>
                  </a:cxn>
                  <a:cxn ang="0">
                    <a:pos x="113" y="18"/>
                  </a:cxn>
                  <a:cxn ang="0">
                    <a:pos x="119" y="18"/>
                  </a:cxn>
                  <a:cxn ang="0">
                    <a:pos x="125" y="25"/>
                  </a:cxn>
                  <a:cxn ang="0">
                    <a:pos x="119" y="25"/>
                  </a:cxn>
                  <a:cxn ang="0">
                    <a:pos x="113" y="31"/>
                  </a:cxn>
                  <a:cxn ang="0">
                    <a:pos x="119" y="37"/>
                  </a:cxn>
                  <a:cxn ang="0">
                    <a:pos x="119" y="37"/>
                  </a:cxn>
                  <a:cxn ang="0">
                    <a:pos x="113" y="37"/>
                  </a:cxn>
                  <a:cxn ang="0">
                    <a:pos x="113" y="31"/>
                  </a:cxn>
                  <a:cxn ang="0">
                    <a:pos x="113" y="31"/>
                  </a:cxn>
                  <a:cxn ang="0">
                    <a:pos x="107" y="37"/>
                  </a:cxn>
                  <a:cxn ang="0">
                    <a:pos x="107" y="44"/>
                  </a:cxn>
                  <a:cxn ang="0">
                    <a:pos x="107" y="44"/>
                  </a:cxn>
                  <a:cxn ang="0">
                    <a:pos x="100" y="44"/>
                  </a:cxn>
                  <a:cxn ang="0">
                    <a:pos x="94" y="50"/>
                  </a:cxn>
                  <a:cxn ang="0">
                    <a:pos x="94" y="56"/>
                  </a:cxn>
                  <a:cxn ang="0">
                    <a:pos x="88" y="50"/>
                  </a:cxn>
                  <a:cxn ang="0">
                    <a:pos x="88" y="50"/>
                  </a:cxn>
                  <a:cxn ang="0">
                    <a:pos x="88" y="56"/>
                  </a:cxn>
                  <a:cxn ang="0">
                    <a:pos x="94" y="62"/>
                  </a:cxn>
                  <a:cxn ang="0">
                    <a:pos x="88" y="62"/>
                  </a:cxn>
                  <a:cxn ang="0">
                    <a:pos x="88" y="69"/>
                  </a:cxn>
                  <a:cxn ang="0">
                    <a:pos x="94" y="75"/>
                  </a:cxn>
                  <a:cxn ang="0">
                    <a:pos x="100" y="81"/>
                  </a:cxn>
                  <a:cxn ang="0">
                    <a:pos x="94" y="81"/>
                  </a:cxn>
                  <a:cxn ang="0">
                    <a:pos x="94" y="88"/>
                  </a:cxn>
                  <a:cxn ang="0">
                    <a:pos x="88" y="94"/>
                  </a:cxn>
                  <a:cxn ang="0">
                    <a:pos x="94" y="100"/>
                  </a:cxn>
                  <a:cxn ang="0">
                    <a:pos x="88" y="100"/>
                  </a:cxn>
                  <a:cxn ang="0">
                    <a:pos x="88" y="100"/>
                  </a:cxn>
                  <a:cxn ang="0">
                    <a:pos x="88" y="107"/>
                  </a:cxn>
                  <a:cxn ang="0">
                    <a:pos x="75" y="119"/>
                  </a:cxn>
                  <a:cxn ang="0">
                    <a:pos x="62" y="119"/>
                  </a:cxn>
                  <a:cxn ang="0">
                    <a:pos x="44" y="50"/>
                  </a:cxn>
                  <a:cxn ang="0">
                    <a:pos x="44" y="44"/>
                  </a:cxn>
                  <a:cxn ang="0">
                    <a:pos x="50" y="37"/>
                  </a:cxn>
                  <a:cxn ang="0">
                    <a:pos x="56" y="12"/>
                  </a:cxn>
                </a:cxnLst>
                <a:rect l="0" t="0" r="r" b="b"/>
                <a:pathLst>
                  <a:path w="125" h="119">
                    <a:moveTo>
                      <a:pt x="56" y="12"/>
                    </a:moveTo>
                    <a:lnTo>
                      <a:pt x="56" y="12"/>
                    </a:lnTo>
                    <a:lnTo>
                      <a:pt x="56" y="12"/>
                    </a:lnTo>
                    <a:lnTo>
                      <a:pt x="56" y="12"/>
                    </a:lnTo>
                    <a:lnTo>
                      <a:pt x="56" y="12"/>
                    </a:lnTo>
                    <a:lnTo>
                      <a:pt x="56" y="12"/>
                    </a:lnTo>
                    <a:lnTo>
                      <a:pt x="56" y="12"/>
                    </a:lnTo>
                    <a:lnTo>
                      <a:pt x="56" y="12"/>
                    </a:lnTo>
                    <a:lnTo>
                      <a:pt x="56" y="12"/>
                    </a:lnTo>
                    <a:lnTo>
                      <a:pt x="56" y="18"/>
                    </a:lnTo>
                    <a:lnTo>
                      <a:pt x="56" y="18"/>
                    </a:lnTo>
                    <a:lnTo>
                      <a:pt x="56" y="12"/>
                    </a:lnTo>
                    <a:lnTo>
                      <a:pt x="56" y="12"/>
                    </a:lnTo>
                    <a:lnTo>
                      <a:pt x="56" y="12"/>
                    </a:lnTo>
                    <a:lnTo>
                      <a:pt x="62" y="12"/>
                    </a:lnTo>
                    <a:lnTo>
                      <a:pt x="62" y="12"/>
                    </a:lnTo>
                    <a:lnTo>
                      <a:pt x="62" y="12"/>
                    </a:lnTo>
                    <a:lnTo>
                      <a:pt x="62" y="12"/>
                    </a:lnTo>
                    <a:lnTo>
                      <a:pt x="62" y="12"/>
                    </a:lnTo>
                    <a:lnTo>
                      <a:pt x="62" y="12"/>
                    </a:lnTo>
                    <a:lnTo>
                      <a:pt x="62" y="12"/>
                    </a:lnTo>
                    <a:lnTo>
                      <a:pt x="62" y="12"/>
                    </a:lnTo>
                    <a:lnTo>
                      <a:pt x="62" y="12"/>
                    </a:lnTo>
                    <a:lnTo>
                      <a:pt x="62" y="12"/>
                    </a:lnTo>
                    <a:lnTo>
                      <a:pt x="62" y="12"/>
                    </a:lnTo>
                    <a:lnTo>
                      <a:pt x="62" y="12"/>
                    </a:lnTo>
                    <a:lnTo>
                      <a:pt x="62" y="12"/>
                    </a:lnTo>
                    <a:lnTo>
                      <a:pt x="62" y="12"/>
                    </a:lnTo>
                    <a:lnTo>
                      <a:pt x="62" y="12"/>
                    </a:lnTo>
                    <a:lnTo>
                      <a:pt x="62" y="12"/>
                    </a:lnTo>
                    <a:lnTo>
                      <a:pt x="62" y="12"/>
                    </a:lnTo>
                    <a:lnTo>
                      <a:pt x="62" y="6"/>
                    </a:lnTo>
                    <a:lnTo>
                      <a:pt x="62" y="6"/>
                    </a:lnTo>
                    <a:lnTo>
                      <a:pt x="56" y="6"/>
                    </a:lnTo>
                    <a:lnTo>
                      <a:pt x="56" y="6"/>
                    </a:lnTo>
                    <a:lnTo>
                      <a:pt x="56" y="6"/>
                    </a:lnTo>
                    <a:lnTo>
                      <a:pt x="56" y="6"/>
                    </a:lnTo>
                    <a:lnTo>
                      <a:pt x="62" y="0"/>
                    </a:lnTo>
                    <a:lnTo>
                      <a:pt x="62" y="0"/>
                    </a:lnTo>
                    <a:lnTo>
                      <a:pt x="62" y="0"/>
                    </a:lnTo>
                    <a:lnTo>
                      <a:pt x="62" y="0"/>
                    </a:lnTo>
                    <a:lnTo>
                      <a:pt x="62" y="0"/>
                    </a:lnTo>
                    <a:lnTo>
                      <a:pt x="62" y="6"/>
                    </a:lnTo>
                    <a:lnTo>
                      <a:pt x="69" y="6"/>
                    </a:lnTo>
                    <a:lnTo>
                      <a:pt x="69" y="6"/>
                    </a:lnTo>
                    <a:lnTo>
                      <a:pt x="69" y="6"/>
                    </a:lnTo>
                    <a:lnTo>
                      <a:pt x="69" y="6"/>
                    </a:lnTo>
                    <a:lnTo>
                      <a:pt x="69" y="6"/>
                    </a:lnTo>
                    <a:lnTo>
                      <a:pt x="69" y="6"/>
                    </a:lnTo>
                    <a:lnTo>
                      <a:pt x="69" y="6"/>
                    </a:lnTo>
                    <a:lnTo>
                      <a:pt x="69" y="6"/>
                    </a:lnTo>
                    <a:lnTo>
                      <a:pt x="69" y="6"/>
                    </a:lnTo>
                    <a:lnTo>
                      <a:pt x="75" y="12"/>
                    </a:lnTo>
                    <a:lnTo>
                      <a:pt x="75" y="12"/>
                    </a:lnTo>
                    <a:lnTo>
                      <a:pt x="75" y="12"/>
                    </a:lnTo>
                    <a:lnTo>
                      <a:pt x="75" y="12"/>
                    </a:lnTo>
                    <a:lnTo>
                      <a:pt x="75" y="12"/>
                    </a:lnTo>
                    <a:lnTo>
                      <a:pt x="75" y="12"/>
                    </a:lnTo>
                    <a:lnTo>
                      <a:pt x="75" y="12"/>
                    </a:lnTo>
                    <a:lnTo>
                      <a:pt x="75" y="12"/>
                    </a:lnTo>
                    <a:lnTo>
                      <a:pt x="75" y="12"/>
                    </a:lnTo>
                    <a:lnTo>
                      <a:pt x="75" y="12"/>
                    </a:lnTo>
                    <a:lnTo>
                      <a:pt x="75" y="18"/>
                    </a:lnTo>
                    <a:lnTo>
                      <a:pt x="75" y="18"/>
                    </a:lnTo>
                    <a:lnTo>
                      <a:pt x="75" y="18"/>
                    </a:lnTo>
                    <a:lnTo>
                      <a:pt x="75" y="18"/>
                    </a:lnTo>
                    <a:lnTo>
                      <a:pt x="75" y="18"/>
                    </a:lnTo>
                    <a:lnTo>
                      <a:pt x="75" y="18"/>
                    </a:lnTo>
                    <a:lnTo>
                      <a:pt x="75" y="18"/>
                    </a:lnTo>
                    <a:lnTo>
                      <a:pt x="81" y="18"/>
                    </a:lnTo>
                    <a:lnTo>
                      <a:pt x="81" y="18"/>
                    </a:lnTo>
                    <a:lnTo>
                      <a:pt x="81" y="18"/>
                    </a:lnTo>
                    <a:lnTo>
                      <a:pt x="81" y="18"/>
                    </a:lnTo>
                    <a:lnTo>
                      <a:pt x="81" y="18"/>
                    </a:lnTo>
                    <a:lnTo>
                      <a:pt x="81" y="18"/>
                    </a:lnTo>
                    <a:lnTo>
                      <a:pt x="81" y="18"/>
                    </a:lnTo>
                    <a:lnTo>
                      <a:pt x="81" y="25"/>
                    </a:lnTo>
                    <a:lnTo>
                      <a:pt x="75" y="25"/>
                    </a:lnTo>
                    <a:lnTo>
                      <a:pt x="81" y="25"/>
                    </a:lnTo>
                    <a:lnTo>
                      <a:pt x="81" y="25"/>
                    </a:lnTo>
                    <a:lnTo>
                      <a:pt x="81" y="25"/>
                    </a:lnTo>
                    <a:lnTo>
                      <a:pt x="81" y="25"/>
                    </a:lnTo>
                    <a:lnTo>
                      <a:pt x="81" y="25"/>
                    </a:lnTo>
                    <a:lnTo>
                      <a:pt x="81" y="25"/>
                    </a:lnTo>
                    <a:lnTo>
                      <a:pt x="81" y="25"/>
                    </a:lnTo>
                    <a:lnTo>
                      <a:pt x="81" y="25"/>
                    </a:lnTo>
                    <a:lnTo>
                      <a:pt x="81" y="31"/>
                    </a:lnTo>
                    <a:lnTo>
                      <a:pt x="75" y="31"/>
                    </a:lnTo>
                    <a:lnTo>
                      <a:pt x="75" y="31"/>
                    </a:lnTo>
                    <a:lnTo>
                      <a:pt x="75" y="31"/>
                    </a:lnTo>
                    <a:lnTo>
                      <a:pt x="75" y="31"/>
                    </a:lnTo>
                    <a:lnTo>
                      <a:pt x="75" y="31"/>
                    </a:lnTo>
                    <a:lnTo>
                      <a:pt x="75" y="31"/>
                    </a:lnTo>
                    <a:lnTo>
                      <a:pt x="75" y="37"/>
                    </a:lnTo>
                    <a:lnTo>
                      <a:pt x="75" y="37"/>
                    </a:lnTo>
                    <a:lnTo>
                      <a:pt x="75" y="37"/>
                    </a:lnTo>
                    <a:lnTo>
                      <a:pt x="75" y="37"/>
                    </a:lnTo>
                    <a:lnTo>
                      <a:pt x="75" y="37"/>
                    </a:lnTo>
                    <a:lnTo>
                      <a:pt x="75" y="44"/>
                    </a:lnTo>
                    <a:lnTo>
                      <a:pt x="75" y="44"/>
                    </a:lnTo>
                    <a:lnTo>
                      <a:pt x="75" y="44"/>
                    </a:lnTo>
                    <a:lnTo>
                      <a:pt x="75" y="44"/>
                    </a:lnTo>
                    <a:lnTo>
                      <a:pt x="75" y="37"/>
                    </a:lnTo>
                    <a:lnTo>
                      <a:pt x="75" y="37"/>
                    </a:lnTo>
                    <a:lnTo>
                      <a:pt x="81" y="37"/>
                    </a:lnTo>
                    <a:lnTo>
                      <a:pt x="81" y="31"/>
                    </a:lnTo>
                    <a:lnTo>
                      <a:pt x="88" y="25"/>
                    </a:lnTo>
                    <a:lnTo>
                      <a:pt x="88" y="25"/>
                    </a:lnTo>
                    <a:lnTo>
                      <a:pt x="81" y="25"/>
                    </a:lnTo>
                    <a:lnTo>
                      <a:pt x="81" y="25"/>
                    </a:lnTo>
                    <a:lnTo>
                      <a:pt x="81" y="25"/>
                    </a:lnTo>
                    <a:lnTo>
                      <a:pt x="88" y="25"/>
                    </a:lnTo>
                    <a:lnTo>
                      <a:pt x="88" y="25"/>
                    </a:lnTo>
                    <a:lnTo>
                      <a:pt x="88" y="18"/>
                    </a:lnTo>
                    <a:lnTo>
                      <a:pt x="88" y="18"/>
                    </a:lnTo>
                    <a:lnTo>
                      <a:pt x="88" y="18"/>
                    </a:lnTo>
                    <a:lnTo>
                      <a:pt x="88" y="18"/>
                    </a:lnTo>
                    <a:lnTo>
                      <a:pt x="88" y="18"/>
                    </a:lnTo>
                    <a:lnTo>
                      <a:pt x="88" y="18"/>
                    </a:lnTo>
                    <a:lnTo>
                      <a:pt x="88" y="18"/>
                    </a:lnTo>
                    <a:lnTo>
                      <a:pt x="88" y="18"/>
                    </a:lnTo>
                    <a:lnTo>
                      <a:pt x="88" y="18"/>
                    </a:lnTo>
                    <a:lnTo>
                      <a:pt x="88" y="18"/>
                    </a:lnTo>
                    <a:lnTo>
                      <a:pt x="94" y="18"/>
                    </a:lnTo>
                    <a:lnTo>
                      <a:pt x="94" y="18"/>
                    </a:lnTo>
                    <a:lnTo>
                      <a:pt x="94" y="18"/>
                    </a:lnTo>
                    <a:lnTo>
                      <a:pt x="94" y="18"/>
                    </a:lnTo>
                    <a:lnTo>
                      <a:pt x="94" y="18"/>
                    </a:lnTo>
                    <a:lnTo>
                      <a:pt x="94" y="25"/>
                    </a:lnTo>
                    <a:lnTo>
                      <a:pt x="94" y="25"/>
                    </a:lnTo>
                    <a:lnTo>
                      <a:pt x="94" y="25"/>
                    </a:lnTo>
                    <a:lnTo>
                      <a:pt x="100" y="25"/>
                    </a:lnTo>
                    <a:lnTo>
                      <a:pt x="100" y="25"/>
                    </a:lnTo>
                    <a:lnTo>
                      <a:pt x="100" y="25"/>
                    </a:lnTo>
                    <a:lnTo>
                      <a:pt x="100" y="25"/>
                    </a:lnTo>
                    <a:lnTo>
                      <a:pt x="94" y="25"/>
                    </a:lnTo>
                    <a:lnTo>
                      <a:pt x="94" y="25"/>
                    </a:lnTo>
                    <a:lnTo>
                      <a:pt x="94" y="31"/>
                    </a:lnTo>
                    <a:lnTo>
                      <a:pt x="94" y="31"/>
                    </a:lnTo>
                    <a:lnTo>
                      <a:pt x="94" y="31"/>
                    </a:lnTo>
                    <a:lnTo>
                      <a:pt x="94" y="31"/>
                    </a:lnTo>
                    <a:lnTo>
                      <a:pt x="94" y="31"/>
                    </a:lnTo>
                    <a:lnTo>
                      <a:pt x="94" y="31"/>
                    </a:lnTo>
                    <a:lnTo>
                      <a:pt x="94" y="31"/>
                    </a:lnTo>
                    <a:lnTo>
                      <a:pt x="94" y="31"/>
                    </a:lnTo>
                    <a:lnTo>
                      <a:pt x="94" y="31"/>
                    </a:lnTo>
                    <a:lnTo>
                      <a:pt x="88" y="31"/>
                    </a:lnTo>
                    <a:lnTo>
                      <a:pt x="88" y="37"/>
                    </a:lnTo>
                    <a:lnTo>
                      <a:pt x="88" y="37"/>
                    </a:lnTo>
                    <a:lnTo>
                      <a:pt x="88" y="37"/>
                    </a:lnTo>
                    <a:lnTo>
                      <a:pt x="94" y="37"/>
                    </a:lnTo>
                    <a:lnTo>
                      <a:pt x="94" y="37"/>
                    </a:lnTo>
                    <a:lnTo>
                      <a:pt x="94" y="37"/>
                    </a:lnTo>
                    <a:lnTo>
                      <a:pt x="100" y="37"/>
                    </a:lnTo>
                    <a:lnTo>
                      <a:pt x="100" y="31"/>
                    </a:lnTo>
                    <a:lnTo>
                      <a:pt x="100" y="31"/>
                    </a:lnTo>
                    <a:lnTo>
                      <a:pt x="100" y="31"/>
                    </a:lnTo>
                    <a:lnTo>
                      <a:pt x="100" y="31"/>
                    </a:lnTo>
                    <a:lnTo>
                      <a:pt x="100" y="31"/>
                    </a:lnTo>
                    <a:lnTo>
                      <a:pt x="100" y="31"/>
                    </a:lnTo>
                    <a:lnTo>
                      <a:pt x="100" y="31"/>
                    </a:lnTo>
                    <a:lnTo>
                      <a:pt x="107" y="31"/>
                    </a:lnTo>
                    <a:lnTo>
                      <a:pt x="107" y="31"/>
                    </a:lnTo>
                    <a:lnTo>
                      <a:pt x="107" y="31"/>
                    </a:lnTo>
                    <a:lnTo>
                      <a:pt x="100" y="31"/>
                    </a:lnTo>
                    <a:lnTo>
                      <a:pt x="107" y="31"/>
                    </a:lnTo>
                    <a:lnTo>
                      <a:pt x="107" y="25"/>
                    </a:lnTo>
                    <a:lnTo>
                      <a:pt x="107" y="25"/>
                    </a:lnTo>
                    <a:lnTo>
                      <a:pt x="107" y="25"/>
                    </a:lnTo>
                    <a:lnTo>
                      <a:pt x="107" y="25"/>
                    </a:lnTo>
                    <a:lnTo>
                      <a:pt x="107" y="25"/>
                    </a:lnTo>
                    <a:lnTo>
                      <a:pt x="113" y="25"/>
                    </a:lnTo>
                    <a:lnTo>
                      <a:pt x="113" y="25"/>
                    </a:lnTo>
                    <a:lnTo>
                      <a:pt x="113" y="25"/>
                    </a:lnTo>
                    <a:lnTo>
                      <a:pt x="113" y="18"/>
                    </a:lnTo>
                    <a:lnTo>
                      <a:pt x="113" y="18"/>
                    </a:lnTo>
                    <a:lnTo>
                      <a:pt x="113" y="18"/>
                    </a:lnTo>
                    <a:lnTo>
                      <a:pt x="113" y="18"/>
                    </a:lnTo>
                    <a:lnTo>
                      <a:pt x="119" y="18"/>
                    </a:lnTo>
                    <a:lnTo>
                      <a:pt x="119" y="18"/>
                    </a:lnTo>
                    <a:lnTo>
                      <a:pt x="119" y="18"/>
                    </a:lnTo>
                    <a:lnTo>
                      <a:pt x="119" y="18"/>
                    </a:lnTo>
                    <a:lnTo>
                      <a:pt x="119" y="18"/>
                    </a:lnTo>
                    <a:lnTo>
                      <a:pt x="119" y="18"/>
                    </a:lnTo>
                    <a:lnTo>
                      <a:pt x="119" y="18"/>
                    </a:lnTo>
                    <a:lnTo>
                      <a:pt x="119" y="18"/>
                    </a:lnTo>
                    <a:lnTo>
                      <a:pt x="119" y="25"/>
                    </a:lnTo>
                    <a:lnTo>
                      <a:pt x="119" y="25"/>
                    </a:lnTo>
                    <a:lnTo>
                      <a:pt x="125" y="25"/>
                    </a:lnTo>
                    <a:lnTo>
                      <a:pt x="125" y="25"/>
                    </a:lnTo>
                    <a:lnTo>
                      <a:pt x="125" y="25"/>
                    </a:lnTo>
                    <a:lnTo>
                      <a:pt x="119" y="25"/>
                    </a:lnTo>
                    <a:lnTo>
                      <a:pt x="119" y="25"/>
                    </a:lnTo>
                    <a:lnTo>
                      <a:pt x="119" y="25"/>
                    </a:lnTo>
                    <a:lnTo>
                      <a:pt x="119" y="25"/>
                    </a:lnTo>
                    <a:lnTo>
                      <a:pt x="119" y="25"/>
                    </a:lnTo>
                    <a:lnTo>
                      <a:pt x="113" y="25"/>
                    </a:lnTo>
                    <a:lnTo>
                      <a:pt x="113" y="25"/>
                    </a:lnTo>
                    <a:lnTo>
                      <a:pt x="113" y="25"/>
                    </a:lnTo>
                    <a:lnTo>
                      <a:pt x="113" y="31"/>
                    </a:lnTo>
                    <a:lnTo>
                      <a:pt x="113" y="31"/>
                    </a:lnTo>
                    <a:lnTo>
                      <a:pt x="113" y="31"/>
                    </a:lnTo>
                    <a:lnTo>
                      <a:pt x="113" y="31"/>
                    </a:lnTo>
                    <a:lnTo>
                      <a:pt x="119" y="31"/>
                    </a:lnTo>
                    <a:lnTo>
                      <a:pt x="119" y="31"/>
                    </a:lnTo>
                    <a:lnTo>
                      <a:pt x="119" y="31"/>
                    </a:lnTo>
                    <a:lnTo>
                      <a:pt x="119" y="31"/>
                    </a:lnTo>
                    <a:lnTo>
                      <a:pt x="119" y="31"/>
                    </a:lnTo>
                    <a:lnTo>
                      <a:pt x="119" y="31"/>
                    </a:lnTo>
                    <a:lnTo>
                      <a:pt x="119" y="37"/>
                    </a:lnTo>
                    <a:lnTo>
                      <a:pt x="119" y="37"/>
                    </a:lnTo>
                    <a:lnTo>
                      <a:pt x="119" y="37"/>
                    </a:lnTo>
                    <a:lnTo>
                      <a:pt x="119" y="37"/>
                    </a:lnTo>
                    <a:lnTo>
                      <a:pt x="119" y="37"/>
                    </a:lnTo>
                    <a:lnTo>
                      <a:pt x="119" y="37"/>
                    </a:lnTo>
                    <a:lnTo>
                      <a:pt x="119" y="37"/>
                    </a:lnTo>
                    <a:lnTo>
                      <a:pt x="119" y="37"/>
                    </a:lnTo>
                    <a:lnTo>
                      <a:pt x="119" y="37"/>
                    </a:lnTo>
                    <a:lnTo>
                      <a:pt x="119" y="37"/>
                    </a:lnTo>
                    <a:lnTo>
                      <a:pt x="119" y="37"/>
                    </a:lnTo>
                    <a:lnTo>
                      <a:pt x="119" y="37"/>
                    </a:lnTo>
                    <a:lnTo>
                      <a:pt x="113" y="37"/>
                    </a:lnTo>
                    <a:lnTo>
                      <a:pt x="113" y="37"/>
                    </a:lnTo>
                    <a:lnTo>
                      <a:pt x="113" y="37"/>
                    </a:lnTo>
                    <a:lnTo>
                      <a:pt x="113" y="37"/>
                    </a:lnTo>
                    <a:lnTo>
                      <a:pt x="113" y="37"/>
                    </a:lnTo>
                    <a:lnTo>
                      <a:pt x="113" y="37"/>
                    </a:lnTo>
                    <a:lnTo>
                      <a:pt x="113" y="37"/>
                    </a:lnTo>
                    <a:lnTo>
                      <a:pt x="113" y="31"/>
                    </a:lnTo>
                    <a:lnTo>
                      <a:pt x="113" y="31"/>
                    </a:lnTo>
                    <a:lnTo>
                      <a:pt x="113" y="31"/>
                    </a:lnTo>
                    <a:lnTo>
                      <a:pt x="113" y="31"/>
                    </a:lnTo>
                    <a:lnTo>
                      <a:pt x="113" y="31"/>
                    </a:lnTo>
                    <a:lnTo>
                      <a:pt x="113" y="31"/>
                    </a:lnTo>
                    <a:lnTo>
                      <a:pt x="113" y="31"/>
                    </a:lnTo>
                    <a:lnTo>
                      <a:pt x="113" y="31"/>
                    </a:lnTo>
                    <a:lnTo>
                      <a:pt x="113" y="31"/>
                    </a:lnTo>
                    <a:lnTo>
                      <a:pt x="113" y="31"/>
                    </a:lnTo>
                    <a:lnTo>
                      <a:pt x="113" y="31"/>
                    </a:lnTo>
                    <a:lnTo>
                      <a:pt x="113" y="31"/>
                    </a:lnTo>
                    <a:lnTo>
                      <a:pt x="107" y="37"/>
                    </a:lnTo>
                    <a:lnTo>
                      <a:pt x="107" y="37"/>
                    </a:lnTo>
                    <a:lnTo>
                      <a:pt x="107" y="37"/>
                    </a:lnTo>
                    <a:lnTo>
                      <a:pt x="107" y="37"/>
                    </a:lnTo>
                    <a:lnTo>
                      <a:pt x="107" y="37"/>
                    </a:lnTo>
                    <a:lnTo>
                      <a:pt x="107" y="37"/>
                    </a:lnTo>
                    <a:lnTo>
                      <a:pt x="107" y="37"/>
                    </a:lnTo>
                    <a:lnTo>
                      <a:pt x="107" y="37"/>
                    </a:lnTo>
                    <a:lnTo>
                      <a:pt x="107" y="37"/>
                    </a:lnTo>
                    <a:lnTo>
                      <a:pt x="107" y="44"/>
                    </a:lnTo>
                    <a:lnTo>
                      <a:pt x="107" y="44"/>
                    </a:lnTo>
                    <a:lnTo>
                      <a:pt x="107" y="44"/>
                    </a:lnTo>
                    <a:lnTo>
                      <a:pt x="107" y="44"/>
                    </a:lnTo>
                    <a:lnTo>
                      <a:pt x="107" y="44"/>
                    </a:lnTo>
                    <a:lnTo>
                      <a:pt x="107" y="44"/>
                    </a:lnTo>
                    <a:lnTo>
                      <a:pt x="107" y="44"/>
                    </a:lnTo>
                    <a:lnTo>
                      <a:pt x="107" y="44"/>
                    </a:lnTo>
                    <a:lnTo>
                      <a:pt x="107" y="44"/>
                    </a:lnTo>
                    <a:lnTo>
                      <a:pt x="107" y="44"/>
                    </a:lnTo>
                    <a:lnTo>
                      <a:pt x="107" y="44"/>
                    </a:lnTo>
                    <a:lnTo>
                      <a:pt x="107" y="44"/>
                    </a:lnTo>
                    <a:lnTo>
                      <a:pt x="107" y="44"/>
                    </a:lnTo>
                    <a:lnTo>
                      <a:pt x="107" y="50"/>
                    </a:lnTo>
                    <a:lnTo>
                      <a:pt x="100" y="50"/>
                    </a:lnTo>
                    <a:lnTo>
                      <a:pt x="100" y="50"/>
                    </a:lnTo>
                    <a:lnTo>
                      <a:pt x="100" y="44"/>
                    </a:lnTo>
                    <a:lnTo>
                      <a:pt x="100" y="44"/>
                    </a:lnTo>
                    <a:lnTo>
                      <a:pt x="100" y="50"/>
                    </a:lnTo>
                    <a:lnTo>
                      <a:pt x="100" y="50"/>
                    </a:lnTo>
                    <a:lnTo>
                      <a:pt x="94" y="50"/>
                    </a:lnTo>
                    <a:lnTo>
                      <a:pt x="94" y="50"/>
                    </a:lnTo>
                    <a:lnTo>
                      <a:pt x="94" y="50"/>
                    </a:lnTo>
                    <a:lnTo>
                      <a:pt x="94" y="50"/>
                    </a:lnTo>
                    <a:lnTo>
                      <a:pt x="94" y="50"/>
                    </a:lnTo>
                    <a:lnTo>
                      <a:pt x="94" y="56"/>
                    </a:lnTo>
                    <a:lnTo>
                      <a:pt x="94" y="56"/>
                    </a:lnTo>
                    <a:lnTo>
                      <a:pt x="94" y="56"/>
                    </a:lnTo>
                    <a:lnTo>
                      <a:pt x="94" y="56"/>
                    </a:lnTo>
                    <a:lnTo>
                      <a:pt x="94" y="56"/>
                    </a:lnTo>
                    <a:lnTo>
                      <a:pt x="94" y="56"/>
                    </a:lnTo>
                    <a:lnTo>
                      <a:pt x="94" y="56"/>
                    </a:lnTo>
                    <a:lnTo>
                      <a:pt x="94" y="56"/>
                    </a:lnTo>
                    <a:lnTo>
                      <a:pt x="94" y="56"/>
                    </a:lnTo>
                    <a:lnTo>
                      <a:pt x="94" y="56"/>
                    </a:lnTo>
                    <a:lnTo>
                      <a:pt x="94" y="50"/>
                    </a:lnTo>
                    <a:lnTo>
                      <a:pt x="94" y="50"/>
                    </a:lnTo>
                    <a:lnTo>
                      <a:pt x="88" y="50"/>
                    </a:lnTo>
                    <a:lnTo>
                      <a:pt x="94" y="50"/>
                    </a:lnTo>
                    <a:lnTo>
                      <a:pt x="94" y="50"/>
                    </a:lnTo>
                    <a:lnTo>
                      <a:pt x="94" y="50"/>
                    </a:lnTo>
                    <a:lnTo>
                      <a:pt x="88" y="50"/>
                    </a:lnTo>
                    <a:lnTo>
                      <a:pt x="88" y="50"/>
                    </a:lnTo>
                    <a:lnTo>
                      <a:pt x="88" y="50"/>
                    </a:lnTo>
                    <a:lnTo>
                      <a:pt x="88" y="50"/>
                    </a:lnTo>
                    <a:lnTo>
                      <a:pt x="88" y="50"/>
                    </a:lnTo>
                    <a:lnTo>
                      <a:pt x="88" y="50"/>
                    </a:lnTo>
                    <a:lnTo>
                      <a:pt x="88" y="50"/>
                    </a:lnTo>
                    <a:lnTo>
                      <a:pt x="81" y="56"/>
                    </a:lnTo>
                    <a:lnTo>
                      <a:pt x="81" y="56"/>
                    </a:lnTo>
                    <a:lnTo>
                      <a:pt x="88" y="56"/>
                    </a:lnTo>
                    <a:lnTo>
                      <a:pt x="88" y="56"/>
                    </a:lnTo>
                    <a:lnTo>
                      <a:pt x="94" y="56"/>
                    </a:lnTo>
                    <a:lnTo>
                      <a:pt x="94" y="56"/>
                    </a:lnTo>
                    <a:lnTo>
                      <a:pt x="94" y="56"/>
                    </a:lnTo>
                    <a:lnTo>
                      <a:pt x="94" y="56"/>
                    </a:lnTo>
                    <a:lnTo>
                      <a:pt x="94" y="62"/>
                    </a:lnTo>
                    <a:lnTo>
                      <a:pt x="94" y="62"/>
                    </a:lnTo>
                    <a:lnTo>
                      <a:pt x="94" y="62"/>
                    </a:lnTo>
                    <a:lnTo>
                      <a:pt x="94" y="62"/>
                    </a:lnTo>
                    <a:lnTo>
                      <a:pt x="94" y="62"/>
                    </a:lnTo>
                    <a:lnTo>
                      <a:pt x="94" y="62"/>
                    </a:lnTo>
                    <a:lnTo>
                      <a:pt x="94" y="62"/>
                    </a:lnTo>
                    <a:lnTo>
                      <a:pt x="88" y="62"/>
                    </a:lnTo>
                    <a:lnTo>
                      <a:pt x="88" y="62"/>
                    </a:lnTo>
                    <a:lnTo>
                      <a:pt x="88" y="62"/>
                    </a:lnTo>
                    <a:lnTo>
                      <a:pt x="88" y="69"/>
                    </a:lnTo>
                    <a:lnTo>
                      <a:pt x="94" y="69"/>
                    </a:lnTo>
                    <a:lnTo>
                      <a:pt x="94" y="69"/>
                    </a:lnTo>
                    <a:lnTo>
                      <a:pt x="94" y="69"/>
                    </a:lnTo>
                    <a:lnTo>
                      <a:pt x="94" y="69"/>
                    </a:lnTo>
                    <a:lnTo>
                      <a:pt x="88" y="69"/>
                    </a:lnTo>
                    <a:lnTo>
                      <a:pt x="88" y="69"/>
                    </a:lnTo>
                    <a:lnTo>
                      <a:pt x="88" y="69"/>
                    </a:lnTo>
                    <a:lnTo>
                      <a:pt x="88" y="69"/>
                    </a:lnTo>
                    <a:lnTo>
                      <a:pt x="88" y="69"/>
                    </a:lnTo>
                    <a:lnTo>
                      <a:pt x="94" y="75"/>
                    </a:lnTo>
                    <a:lnTo>
                      <a:pt x="94" y="75"/>
                    </a:lnTo>
                    <a:lnTo>
                      <a:pt x="94" y="75"/>
                    </a:lnTo>
                    <a:lnTo>
                      <a:pt x="94" y="75"/>
                    </a:lnTo>
                    <a:lnTo>
                      <a:pt x="94" y="75"/>
                    </a:lnTo>
                    <a:lnTo>
                      <a:pt x="94" y="75"/>
                    </a:lnTo>
                    <a:lnTo>
                      <a:pt x="94" y="75"/>
                    </a:lnTo>
                    <a:lnTo>
                      <a:pt x="94" y="75"/>
                    </a:lnTo>
                    <a:lnTo>
                      <a:pt x="94" y="75"/>
                    </a:lnTo>
                    <a:lnTo>
                      <a:pt x="100" y="81"/>
                    </a:lnTo>
                    <a:lnTo>
                      <a:pt x="100" y="81"/>
                    </a:lnTo>
                    <a:lnTo>
                      <a:pt x="100" y="81"/>
                    </a:lnTo>
                    <a:lnTo>
                      <a:pt x="100" y="81"/>
                    </a:lnTo>
                    <a:lnTo>
                      <a:pt x="100" y="81"/>
                    </a:lnTo>
                    <a:lnTo>
                      <a:pt x="100" y="81"/>
                    </a:lnTo>
                    <a:lnTo>
                      <a:pt x="100" y="81"/>
                    </a:lnTo>
                    <a:lnTo>
                      <a:pt x="94" y="81"/>
                    </a:lnTo>
                    <a:lnTo>
                      <a:pt x="94" y="81"/>
                    </a:lnTo>
                    <a:lnTo>
                      <a:pt x="94" y="81"/>
                    </a:lnTo>
                    <a:lnTo>
                      <a:pt x="94" y="81"/>
                    </a:lnTo>
                    <a:lnTo>
                      <a:pt x="94" y="81"/>
                    </a:lnTo>
                    <a:lnTo>
                      <a:pt x="94" y="81"/>
                    </a:lnTo>
                    <a:lnTo>
                      <a:pt x="94" y="88"/>
                    </a:lnTo>
                    <a:lnTo>
                      <a:pt x="94" y="88"/>
                    </a:lnTo>
                    <a:lnTo>
                      <a:pt x="94" y="88"/>
                    </a:lnTo>
                    <a:lnTo>
                      <a:pt x="88" y="88"/>
                    </a:lnTo>
                    <a:lnTo>
                      <a:pt x="88" y="88"/>
                    </a:lnTo>
                    <a:lnTo>
                      <a:pt x="88" y="88"/>
                    </a:lnTo>
                    <a:lnTo>
                      <a:pt x="88" y="94"/>
                    </a:lnTo>
                    <a:lnTo>
                      <a:pt x="88" y="94"/>
                    </a:lnTo>
                    <a:lnTo>
                      <a:pt x="88" y="94"/>
                    </a:lnTo>
                    <a:lnTo>
                      <a:pt x="88" y="94"/>
                    </a:lnTo>
                    <a:lnTo>
                      <a:pt x="88" y="94"/>
                    </a:lnTo>
                    <a:lnTo>
                      <a:pt x="88" y="94"/>
                    </a:lnTo>
                    <a:lnTo>
                      <a:pt x="94" y="94"/>
                    </a:lnTo>
                    <a:lnTo>
                      <a:pt x="94" y="94"/>
                    </a:lnTo>
                    <a:lnTo>
                      <a:pt x="94" y="94"/>
                    </a:lnTo>
                    <a:lnTo>
                      <a:pt x="94" y="100"/>
                    </a:lnTo>
                    <a:lnTo>
                      <a:pt x="94" y="100"/>
                    </a:lnTo>
                    <a:lnTo>
                      <a:pt x="94" y="100"/>
                    </a:lnTo>
                    <a:lnTo>
                      <a:pt x="94" y="100"/>
                    </a:lnTo>
                    <a:lnTo>
                      <a:pt x="94" y="100"/>
                    </a:lnTo>
                    <a:lnTo>
                      <a:pt x="94" y="100"/>
                    </a:lnTo>
                    <a:lnTo>
                      <a:pt x="94" y="100"/>
                    </a:lnTo>
                    <a:lnTo>
                      <a:pt x="88" y="100"/>
                    </a:lnTo>
                    <a:lnTo>
                      <a:pt x="88" y="100"/>
                    </a:lnTo>
                    <a:lnTo>
                      <a:pt x="88" y="100"/>
                    </a:lnTo>
                    <a:lnTo>
                      <a:pt x="88" y="100"/>
                    </a:lnTo>
                    <a:lnTo>
                      <a:pt x="88" y="100"/>
                    </a:lnTo>
                    <a:lnTo>
                      <a:pt x="88" y="100"/>
                    </a:lnTo>
                    <a:lnTo>
                      <a:pt x="88" y="100"/>
                    </a:lnTo>
                    <a:lnTo>
                      <a:pt x="88" y="100"/>
                    </a:lnTo>
                    <a:lnTo>
                      <a:pt x="88" y="100"/>
                    </a:lnTo>
                    <a:lnTo>
                      <a:pt x="88" y="100"/>
                    </a:lnTo>
                    <a:lnTo>
                      <a:pt x="88" y="100"/>
                    </a:lnTo>
                    <a:lnTo>
                      <a:pt x="88" y="100"/>
                    </a:lnTo>
                    <a:lnTo>
                      <a:pt x="88" y="107"/>
                    </a:lnTo>
                    <a:lnTo>
                      <a:pt x="88" y="107"/>
                    </a:lnTo>
                    <a:lnTo>
                      <a:pt x="88" y="107"/>
                    </a:lnTo>
                    <a:lnTo>
                      <a:pt x="88" y="107"/>
                    </a:lnTo>
                    <a:lnTo>
                      <a:pt x="88" y="107"/>
                    </a:lnTo>
                    <a:lnTo>
                      <a:pt x="88" y="113"/>
                    </a:lnTo>
                    <a:lnTo>
                      <a:pt x="88" y="113"/>
                    </a:lnTo>
                    <a:lnTo>
                      <a:pt x="81" y="119"/>
                    </a:lnTo>
                    <a:lnTo>
                      <a:pt x="75" y="119"/>
                    </a:lnTo>
                    <a:lnTo>
                      <a:pt x="75" y="119"/>
                    </a:lnTo>
                    <a:lnTo>
                      <a:pt x="75" y="119"/>
                    </a:lnTo>
                    <a:lnTo>
                      <a:pt x="69" y="119"/>
                    </a:lnTo>
                    <a:lnTo>
                      <a:pt x="69" y="119"/>
                    </a:lnTo>
                    <a:lnTo>
                      <a:pt x="69" y="119"/>
                    </a:lnTo>
                    <a:lnTo>
                      <a:pt x="69" y="119"/>
                    </a:lnTo>
                    <a:lnTo>
                      <a:pt x="69" y="119"/>
                    </a:lnTo>
                    <a:lnTo>
                      <a:pt x="69" y="119"/>
                    </a:lnTo>
                    <a:lnTo>
                      <a:pt x="62" y="119"/>
                    </a:lnTo>
                    <a:lnTo>
                      <a:pt x="62" y="119"/>
                    </a:lnTo>
                    <a:lnTo>
                      <a:pt x="62" y="119"/>
                    </a:lnTo>
                    <a:lnTo>
                      <a:pt x="62" y="119"/>
                    </a:lnTo>
                    <a:lnTo>
                      <a:pt x="25" y="107"/>
                    </a:lnTo>
                    <a:lnTo>
                      <a:pt x="0" y="100"/>
                    </a:lnTo>
                    <a:lnTo>
                      <a:pt x="12" y="94"/>
                    </a:lnTo>
                    <a:lnTo>
                      <a:pt x="44" y="50"/>
                    </a:lnTo>
                    <a:lnTo>
                      <a:pt x="44" y="44"/>
                    </a:lnTo>
                    <a:lnTo>
                      <a:pt x="44" y="44"/>
                    </a:lnTo>
                    <a:lnTo>
                      <a:pt x="50" y="44"/>
                    </a:lnTo>
                    <a:lnTo>
                      <a:pt x="50" y="44"/>
                    </a:lnTo>
                    <a:lnTo>
                      <a:pt x="44" y="44"/>
                    </a:lnTo>
                    <a:lnTo>
                      <a:pt x="44" y="44"/>
                    </a:lnTo>
                    <a:lnTo>
                      <a:pt x="44" y="44"/>
                    </a:lnTo>
                    <a:lnTo>
                      <a:pt x="44" y="44"/>
                    </a:lnTo>
                    <a:lnTo>
                      <a:pt x="44" y="44"/>
                    </a:lnTo>
                    <a:lnTo>
                      <a:pt x="50" y="37"/>
                    </a:lnTo>
                    <a:lnTo>
                      <a:pt x="50" y="37"/>
                    </a:lnTo>
                    <a:lnTo>
                      <a:pt x="50" y="37"/>
                    </a:lnTo>
                    <a:lnTo>
                      <a:pt x="50" y="37"/>
                    </a:lnTo>
                    <a:lnTo>
                      <a:pt x="50" y="37"/>
                    </a:lnTo>
                    <a:lnTo>
                      <a:pt x="56" y="37"/>
                    </a:lnTo>
                    <a:lnTo>
                      <a:pt x="56" y="31"/>
                    </a:lnTo>
                    <a:lnTo>
                      <a:pt x="56" y="31"/>
                    </a:lnTo>
                    <a:lnTo>
                      <a:pt x="56" y="25"/>
                    </a:lnTo>
                    <a:lnTo>
                      <a:pt x="50" y="25"/>
                    </a:lnTo>
                    <a:lnTo>
                      <a:pt x="50" y="12"/>
                    </a:lnTo>
                    <a:lnTo>
                      <a:pt x="56" y="12"/>
                    </a:lnTo>
                    <a:close/>
                  </a:path>
                </a:pathLst>
              </a:custGeom>
              <a:solidFill>
                <a:srgbClr val="E7E1CD"/>
              </a:solidFill>
              <a:ln w="0">
                <a:solidFill>
                  <a:srgbClr val="000000"/>
                </a:solidFill>
                <a:prstDash val="solid"/>
                <a:round/>
                <a:headEnd/>
                <a:tailEnd/>
              </a:ln>
            </p:spPr>
            <p:txBody>
              <a:bodyPr/>
              <a:lstStyle/>
              <a:p>
                <a:endParaRPr lang="en-US" dirty="0"/>
              </a:p>
            </p:txBody>
          </p:sp>
          <p:sp>
            <p:nvSpPr>
              <p:cNvPr id="82507" name="Freeform 14923"/>
              <p:cNvSpPr>
                <a:spLocks/>
              </p:cNvSpPr>
              <p:nvPr/>
            </p:nvSpPr>
            <p:spPr bwMode="auto">
              <a:xfrm>
                <a:off x="1245" y="1028"/>
                <a:ext cx="13" cy="13"/>
              </a:xfrm>
              <a:custGeom>
                <a:avLst/>
                <a:gdLst/>
                <a:ahLst/>
                <a:cxnLst>
                  <a:cxn ang="0">
                    <a:pos x="0" y="13"/>
                  </a:cxn>
                  <a:cxn ang="0">
                    <a:pos x="0" y="13"/>
                  </a:cxn>
                  <a:cxn ang="0">
                    <a:pos x="0" y="7"/>
                  </a:cxn>
                  <a:cxn ang="0">
                    <a:pos x="0" y="7"/>
                  </a:cxn>
                  <a:cxn ang="0">
                    <a:pos x="0" y="7"/>
                  </a:cxn>
                  <a:cxn ang="0">
                    <a:pos x="0" y="7"/>
                  </a:cxn>
                  <a:cxn ang="0">
                    <a:pos x="0" y="0"/>
                  </a:cxn>
                  <a:cxn ang="0">
                    <a:pos x="0" y="0"/>
                  </a:cxn>
                  <a:cxn ang="0">
                    <a:pos x="0" y="0"/>
                  </a:cxn>
                  <a:cxn ang="0">
                    <a:pos x="0" y="0"/>
                  </a:cxn>
                  <a:cxn ang="0">
                    <a:pos x="0" y="0"/>
                  </a:cxn>
                  <a:cxn ang="0">
                    <a:pos x="0" y="0"/>
                  </a:cxn>
                  <a:cxn ang="0">
                    <a:pos x="7" y="0"/>
                  </a:cxn>
                  <a:cxn ang="0">
                    <a:pos x="7" y="0"/>
                  </a:cxn>
                  <a:cxn ang="0">
                    <a:pos x="7" y="0"/>
                  </a:cxn>
                  <a:cxn ang="0">
                    <a:pos x="7" y="0"/>
                  </a:cxn>
                  <a:cxn ang="0">
                    <a:pos x="13" y="0"/>
                  </a:cxn>
                  <a:cxn ang="0">
                    <a:pos x="13" y="0"/>
                  </a:cxn>
                  <a:cxn ang="0">
                    <a:pos x="13" y="7"/>
                  </a:cxn>
                  <a:cxn ang="0">
                    <a:pos x="13" y="7"/>
                  </a:cxn>
                  <a:cxn ang="0">
                    <a:pos x="7" y="7"/>
                  </a:cxn>
                  <a:cxn ang="0">
                    <a:pos x="7" y="7"/>
                  </a:cxn>
                  <a:cxn ang="0">
                    <a:pos x="7" y="7"/>
                  </a:cxn>
                  <a:cxn ang="0">
                    <a:pos x="7" y="13"/>
                  </a:cxn>
                  <a:cxn ang="0">
                    <a:pos x="7" y="13"/>
                  </a:cxn>
                  <a:cxn ang="0">
                    <a:pos x="7" y="13"/>
                  </a:cxn>
                  <a:cxn ang="0">
                    <a:pos x="0" y="13"/>
                  </a:cxn>
                  <a:cxn ang="0">
                    <a:pos x="0" y="13"/>
                  </a:cxn>
                  <a:cxn ang="0">
                    <a:pos x="0" y="13"/>
                  </a:cxn>
                </a:cxnLst>
                <a:rect l="0" t="0" r="r" b="b"/>
                <a:pathLst>
                  <a:path w="13" h="13">
                    <a:moveTo>
                      <a:pt x="0" y="13"/>
                    </a:moveTo>
                    <a:lnTo>
                      <a:pt x="0" y="13"/>
                    </a:lnTo>
                    <a:lnTo>
                      <a:pt x="0" y="7"/>
                    </a:lnTo>
                    <a:lnTo>
                      <a:pt x="0" y="7"/>
                    </a:lnTo>
                    <a:lnTo>
                      <a:pt x="0" y="7"/>
                    </a:lnTo>
                    <a:lnTo>
                      <a:pt x="0" y="7"/>
                    </a:lnTo>
                    <a:lnTo>
                      <a:pt x="0" y="0"/>
                    </a:lnTo>
                    <a:lnTo>
                      <a:pt x="0" y="0"/>
                    </a:lnTo>
                    <a:lnTo>
                      <a:pt x="0" y="0"/>
                    </a:lnTo>
                    <a:lnTo>
                      <a:pt x="0" y="0"/>
                    </a:lnTo>
                    <a:lnTo>
                      <a:pt x="0" y="0"/>
                    </a:lnTo>
                    <a:lnTo>
                      <a:pt x="0" y="0"/>
                    </a:lnTo>
                    <a:lnTo>
                      <a:pt x="7" y="0"/>
                    </a:lnTo>
                    <a:lnTo>
                      <a:pt x="7" y="0"/>
                    </a:lnTo>
                    <a:lnTo>
                      <a:pt x="7" y="0"/>
                    </a:lnTo>
                    <a:lnTo>
                      <a:pt x="7" y="0"/>
                    </a:lnTo>
                    <a:lnTo>
                      <a:pt x="13" y="0"/>
                    </a:lnTo>
                    <a:lnTo>
                      <a:pt x="13" y="0"/>
                    </a:lnTo>
                    <a:lnTo>
                      <a:pt x="13" y="7"/>
                    </a:lnTo>
                    <a:lnTo>
                      <a:pt x="13" y="7"/>
                    </a:lnTo>
                    <a:lnTo>
                      <a:pt x="7" y="7"/>
                    </a:lnTo>
                    <a:lnTo>
                      <a:pt x="7" y="7"/>
                    </a:lnTo>
                    <a:lnTo>
                      <a:pt x="7" y="7"/>
                    </a:lnTo>
                    <a:lnTo>
                      <a:pt x="7" y="13"/>
                    </a:lnTo>
                    <a:lnTo>
                      <a:pt x="7" y="13"/>
                    </a:lnTo>
                    <a:lnTo>
                      <a:pt x="7" y="13"/>
                    </a:lnTo>
                    <a:lnTo>
                      <a:pt x="0" y="13"/>
                    </a:lnTo>
                    <a:lnTo>
                      <a:pt x="0" y="13"/>
                    </a:lnTo>
                    <a:lnTo>
                      <a:pt x="0" y="13"/>
                    </a:lnTo>
                    <a:close/>
                  </a:path>
                </a:pathLst>
              </a:custGeom>
              <a:solidFill>
                <a:srgbClr val="E7E1CD"/>
              </a:solidFill>
              <a:ln w="0">
                <a:solidFill>
                  <a:srgbClr val="000000"/>
                </a:solidFill>
                <a:prstDash val="solid"/>
                <a:round/>
                <a:headEnd/>
                <a:tailEnd/>
              </a:ln>
            </p:spPr>
            <p:txBody>
              <a:bodyPr/>
              <a:lstStyle/>
              <a:p>
                <a:endParaRPr lang="en-US" dirty="0"/>
              </a:p>
            </p:txBody>
          </p:sp>
          <p:sp>
            <p:nvSpPr>
              <p:cNvPr id="82508" name="Freeform 14924"/>
              <p:cNvSpPr>
                <a:spLocks/>
              </p:cNvSpPr>
              <p:nvPr/>
            </p:nvSpPr>
            <p:spPr bwMode="auto">
              <a:xfrm>
                <a:off x="1239" y="1047"/>
                <a:ext cx="1" cy="1"/>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lnTo>
                      <a:pt x="0"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509" name="Freeform 14925"/>
              <p:cNvSpPr>
                <a:spLocks/>
              </p:cNvSpPr>
              <p:nvPr/>
            </p:nvSpPr>
            <p:spPr bwMode="auto">
              <a:xfrm>
                <a:off x="1208" y="1047"/>
                <a:ext cx="6" cy="7"/>
              </a:xfrm>
              <a:custGeom>
                <a:avLst/>
                <a:gdLst/>
                <a:ahLst/>
                <a:cxnLst>
                  <a:cxn ang="0">
                    <a:pos x="0" y="7"/>
                  </a:cxn>
                  <a:cxn ang="0">
                    <a:pos x="0" y="7"/>
                  </a:cxn>
                  <a:cxn ang="0">
                    <a:pos x="0" y="0"/>
                  </a:cxn>
                  <a:cxn ang="0">
                    <a:pos x="6" y="0"/>
                  </a:cxn>
                  <a:cxn ang="0">
                    <a:pos x="6" y="0"/>
                  </a:cxn>
                  <a:cxn ang="0">
                    <a:pos x="6" y="0"/>
                  </a:cxn>
                  <a:cxn ang="0">
                    <a:pos x="6" y="0"/>
                  </a:cxn>
                  <a:cxn ang="0">
                    <a:pos x="6" y="7"/>
                  </a:cxn>
                  <a:cxn ang="0">
                    <a:pos x="0" y="7"/>
                  </a:cxn>
                </a:cxnLst>
                <a:rect l="0" t="0" r="r" b="b"/>
                <a:pathLst>
                  <a:path w="6" h="7">
                    <a:moveTo>
                      <a:pt x="0" y="7"/>
                    </a:moveTo>
                    <a:lnTo>
                      <a:pt x="0" y="7"/>
                    </a:lnTo>
                    <a:lnTo>
                      <a:pt x="0" y="0"/>
                    </a:lnTo>
                    <a:lnTo>
                      <a:pt x="6" y="0"/>
                    </a:lnTo>
                    <a:lnTo>
                      <a:pt x="6" y="0"/>
                    </a:lnTo>
                    <a:lnTo>
                      <a:pt x="6" y="0"/>
                    </a:lnTo>
                    <a:lnTo>
                      <a:pt x="6" y="0"/>
                    </a:lnTo>
                    <a:lnTo>
                      <a:pt x="6" y="7"/>
                    </a:lnTo>
                    <a:lnTo>
                      <a:pt x="0" y="7"/>
                    </a:lnTo>
                    <a:close/>
                  </a:path>
                </a:pathLst>
              </a:custGeom>
              <a:solidFill>
                <a:srgbClr val="E7E1CD"/>
              </a:solidFill>
              <a:ln w="0">
                <a:solidFill>
                  <a:srgbClr val="000000"/>
                </a:solidFill>
                <a:prstDash val="solid"/>
                <a:round/>
                <a:headEnd/>
                <a:tailEnd/>
              </a:ln>
            </p:spPr>
            <p:txBody>
              <a:bodyPr/>
              <a:lstStyle/>
              <a:p>
                <a:endParaRPr lang="en-US" dirty="0"/>
              </a:p>
            </p:txBody>
          </p:sp>
          <p:sp>
            <p:nvSpPr>
              <p:cNvPr id="82510" name="Freeform 14926"/>
              <p:cNvSpPr>
                <a:spLocks/>
              </p:cNvSpPr>
              <p:nvPr/>
            </p:nvSpPr>
            <p:spPr bwMode="auto">
              <a:xfrm>
                <a:off x="1239" y="1054"/>
                <a:ext cx="6" cy="1"/>
              </a:xfrm>
              <a:custGeom>
                <a:avLst/>
                <a:gdLst/>
                <a:ahLst/>
                <a:cxnLst>
                  <a:cxn ang="0">
                    <a:pos x="0" y="0"/>
                  </a:cxn>
                  <a:cxn ang="0">
                    <a:pos x="0" y="0"/>
                  </a:cxn>
                  <a:cxn ang="0">
                    <a:pos x="0" y="0"/>
                  </a:cxn>
                  <a:cxn ang="0">
                    <a:pos x="6" y="0"/>
                  </a:cxn>
                  <a:cxn ang="0">
                    <a:pos x="6" y="0"/>
                  </a:cxn>
                  <a:cxn ang="0">
                    <a:pos x="6" y="0"/>
                  </a:cxn>
                  <a:cxn ang="0">
                    <a:pos x="0" y="0"/>
                  </a:cxn>
                </a:cxnLst>
                <a:rect l="0" t="0" r="r" b="b"/>
                <a:pathLst>
                  <a:path w="6">
                    <a:moveTo>
                      <a:pt x="0" y="0"/>
                    </a:moveTo>
                    <a:lnTo>
                      <a:pt x="0" y="0"/>
                    </a:lnTo>
                    <a:lnTo>
                      <a:pt x="0" y="0"/>
                    </a:lnTo>
                    <a:lnTo>
                      <a:pt x="6" y="0"/>
                    </a:lnTo>
                    <a:lnTo>
                      <a:pt x="6" y="0"/>
                    </a:lnTo>
                    <a:lnTo>
                      <a:pt x="6" y="0"/>
                    </a:lnTo>
                    <a:lnTo>
                      <a:pt x="0"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511" name="Freeform 14927"/>
              <p:cNvSpPr>
                <a:spLocks/>
              </p:cNvSpPr>
              <p:nvPr/>
            </p:nvSpPr>
            <p:spPr bwMode="auto">
              <a:xfrm>
                <a:off x="1088" y="1060"/>
                <a:ext cx="94" cy="82"/>
              </a:xfrm>
              <a:custGeom>
                <a:avLst/>
                <a:gdLst/>
                <a:ahLst/>
                <a:cxnLst>
                  <a:cxn ang="0">
                    <a:pos x="25" y="38"/>
                  </a:cxn>
                  <a:cxn ang="0">
                    <a:pos x="32" y="38"/>
                  </a:cxn>
                  <a:cxn ang="0">
                    <a:pos x="38" y="38"/>
                  </a:cxn>
                  <a:cxn ang="0">
                    <a:pos x="32" y="31"/>
                  </a:cxn>
                  <a:cxn ang="0">
                    <a:pos x="38" y="25"/>
                  </a:cxn>
                  <a:cxn ang="0">
                    <a:pos x="44" y="19"/>
                  </a:cxn>
                  <a:cxn ang="0">
                    <a:pos x="50" y="12"/>
                  </a:cxn>
                  <a:cxn ang="0">
                    <a:pos x="44" y="6"/>
                  </a:cxn>
                  <a:cxn ang="0">
                    <a:pos x="50" y="0"/>
                  </a:cxn>
                  <a:cxn ang="0">
                    <a:pos x="57" y="0"/>
                  </a:cxn>
                  <a:cxn ang="0">
                    <a:pos x="63" y="0"/>
                  </a:cxn>
                  <a:cxn ang="0">
                    <a:pos x="69" y="0"/>
                  </a:cxn>
                  <a:cxn ang="0">
                    <a:pos x="69" y="0"/>
                  </a:cxn>
                  <a:cxn ang="0">
                    <a:pos x="76" y="6"/>
                  </a:cxn>
                  <a:cxn ang="0">
                    <a:pos x="82" y="6"/>
                  </a:cxn>
                  <a:cxn ang="0">
                    <a:pos x="82" y="6"/>
                  </a:cxn>
                  <a:cxn ang="0">
                    <a:pos x="76" y="12"/>
                  </a:cxn>
                  <a:cxn ang="0">
                    <a:pos x="76" y="12"/>
                  </a:cxn>
                  <a:cxn ang="0">
                    <a:pos x="82" y="19"/>
                  </a:cxn>
                  <a:cxn ang="0">
                    <a:pos x="76" y="19"/>
                  </a:cxn>
                  <a:cxn ang="0">
                    <a:pos x="82" y="19"/>
                  </a:cxn>
                  <a:cxn ang="0">
                    <a:pos x="76" y="25"/>
                  </a:cxn>
                  <a:cxn ang="0">
                    <a:pos x="76" y="31"/>
                  </a:cxn>
                  <a:cxn ang="0">
                    <a:pos x="69" y="38"/>
                  </a:cxn>
                  <a:cxn ang="0">
                    <a:pos x="69" y="44"/>
                  </a:cxn>
                  <a:cxn ang="0">
                    <a:pos x="69" y="44"/>
                  </a:cxn>
                  <a:cxn ang="0">
                    <a:pos x="63" y="50"/>
                  </a:cxn>
                  <a:cxn ang="0">
                    <a:pos x="63" y="57"/>
                  </a:cxn>
                  <a:cxn ang="0">
                    <a:pos x="76" y="57"/>
                  </a:cxn>
                  <a:cxn ang="0">
                    <a:pos x="76" y="44"/>
                  </a:cxn>
                  <a:cxn ang="0">
                    <a:pos x="88" y="38"/>
                  </a:cxn>
                  <a:cxn ang="0">
                    <a:pos x="88" y="31"/>
                  </a:cxn>
                  <a:cxn ang="0">
                    <a:pos x="94" y="31"/>
                  </a:cxn>
                  <a:cxn ang="0">
                    <a:pos x="94" y="31"/>
                  </a:cxn>
                  <a:cxn ang="0">
                    <a:pos x="94" y="38"/>
                  </a:cxn>
                  <a:cxn ang="0">
                    <a:pos x="94" y="44"/>
                  </a:cxn>
                  <a:cxn ang="0">
                    <a:pos x="94" y="57"/>
                  </a:cxn>
                  <a:cxn ang="0">
                    <a:pos x="88" y="57"/>
                  </a:cxn>
                  <a:cxn ang="0">
                    <a:pos x="82" y="63"/>
                  </a:cxn>
                  <a:cxn ang="0">
                    <a:pos x="76" y="57"/>
                  </a:cxn>
                  <a:cxn ang="0">
                    <a:pos x="69" y="57"/>
                  </a:cxn>
                  <a:cxn ang="0">
                    <a:pos x="57" y="63"/>
                  </a:cxn>
                  <a:cxn ang="0">
                    <a:pos x="50" y="69"/>
                  </a:cxn>
                  <a:cxn ang="0">
                    <a:pos x="50" y="69"/>
                  </a:cxn>
                  <a:cxn ang="0">
                    <a:pos x="44" y="75"/>
                  </a:cxn>
                  <a:cxn ang="0">
                    <a:pos x="38" y="75"/>
                  </a:cxn>
                  <a:cxn ang="0">
                    <a:pos x="32" y="75"/>
                  </a:cxn>
                  <a:cxn ang="0">
                    <a:pos x="32" y="82"/>
                  </a:cxn>
                  <a:cxn ang="0">
                    <a:pos x="6" y="69"/>
                  </a:cxn>
                  <a:cxn ang="0">
                    <a:pos x="13" y="57"/>
                  </a:cxn>
                  <a:cxn ang="0">
                    <a:pos x="13" y="50"/>
                  </a:cxn>
                  <a:cxn ang="0">
                    <a:pos x="13" y="50"/>
                  </a:cxn>
                  <a:cxn ang="0">
                    <a:pos x="19" y="50"/>
                  </a:cxn>
                </a:cxnLst>
                <a:rect l="0" t="0" r="r" b="b"/>
                <a:pathLst>
                  <a:path w="94" h="82">
                    <a:moveTo>
                      <a:pt x="19" y="44"/>
                    </a:moveTo>
                    <a:lnTo>
                      <a:pt x="19" y="44"/>
                    </a:lnTo>
                    <a:lnTo>
                      <a:pt x="25" y="44"/>
                    </a:lnTo>
                    <a:lnTo>
                      <a:pt x="25" y="44"/>
                    </a:lnTo>
                    <a:lnTo>
                      <a:pt x="25" y="38"/>
                    </a:lnTo>
                    <a:lnTo>
                      <a:pt x="25" y="38"/>
                    </a:lnTo>
                    <a:lnTo>
                      <a:pt x="25" y="38"/>
                    </a:lnTo>
                    <a:lnTo>
                      <a:pt x="32" y="38"/>
                    </a:lnTo>
                    <a:lnTo>
                      <a:pt x="32" y="38"/>
                    </a:lnTo>
                    <a:lnTo>
                      <a:pt x="32" y="38"/>
                    </a:lnTo>
                    <a:lnTo>
                      <a:pt x="32" y="38"/>
                    </a:lnTo>
                    <a:lnTo>
                      <a:pt x="32" y="38"/>
                    </a:lnTo>
                    <a:lnTo>
                      <a:pt x="32" y="38"/>
                    </a:lnTo>
                    <a:lnTo>
                      <a:pt x="32" y="38"/>
                    </a:lnTo>
                    <a:lnTo>
                      <a:pt x="32" y="38"/>
                    </a:lnTo>
                    <a:lnTo>
                      <a:pt x="32" y="38"/>
                    </a:lnTo>
                    <a:lnTo>
                      <a:pt x="32" y="38"/>
                    </a:lnTo>
                    <a:lnTo>
                      <a:pt x="38" y="38"/>
                    </a:lnTo>
                    <a:lnTo>
                      <a:pt x="32" y="38"/>
                    </a:lnTo>
                    <a:lnTo>
                      <a:pt x="32" y="38"/>
                    </a:lnTo>
                    <a:lnTo>
                      <a:pt x="32" y="38"/>
                    </a:lnTo>
                    <a:lnTo>
                      <a:pt x="32" y="31"/>
                    </a:lnTo>
                    <a:lnTo>
                      <a:pt x="32" y="31"/>
                    </a:lnTo>
                    <a:lnTo>
                      <a:pt x="32" y="31"/>
                    </a:lnTo>
                    <a:lnTo>
                      <a:pt x="32" y="31"/>
                    </a:lnTo>
                    <a:lnTo>
                      <a:pt x="32" y="31"/>
                    </a:lnTo>
                    <a:lnTo>
                      <a:pt x="38" y="31"/>
                    </a:lnTo>
                    <a:lnTo>
                      <a:pt x="38" y="31"/>
                    </a:lnTo>
                    <a:lnTo>
                      <a:pt x="38" y="31"/>
                    </a:lnTo>
                    <a:lnTo>
                      <a:pt x="38" y="25"/>
                    </a:lnTo>
                    <a:lnTo>
                      <a:pt x="38" y="25"/>
                    </a:lnTo>
                    <a:lnTo>
                      <a:pt x="38" y="25"/>
                    </a:lnTo>
                    <a:lnTo>
                      <a:pt x="38" y="25"/>
                    </a:lnTo>
                    <a:lnTo>
                      <a:pt x="38" y="19"/>
                    </a:lnTo>
                    <a:lnTo>
                      <a:pt x="44" y="19"/>
                    </a:lnTo>
                    <a:lnTo>
                      <a:pt x="44" y="19"/>
                    </a:lnTo>
                    <a:lnTo>
                      <a:pt x="44" y="19"/>
                    </a:lnTo>
                    <a:lnTo>
                      <a:pt x="44" y="12"/>
                    </a:lnTo>
                    <a:lnTo>
                      <a:pt x="44" y="12"/>
                    </a:lnTo>
                    <a:lnTo>
                      <a:pt x="44" y="12"/>
                    </a:lnTo>
                    <a:lnTo>
                      <a:pt x="44" y="12"/>
                    </a:lnTo>
                    <a:lnTo>
                      <a:pt x="50" y="12"/>
                    </a:lnTo>
                    <a:lnTo>
                      <a:pt x="44" y="12"/>
                    </a:lnTo>
                    <a:lnTo>
                      <a:pt x="50" y="12"/>
                    </a:lnTo>
                    <a:lnTo>
                      <a:pt x="50" y="6"/>
                    </a:lnTo>
                    <a:lnTo>
                      <a:pt x="44" y="6"/>
                    </a:lnTo>
                    <a:lnTo>
                      <a:pt x="44" y="6"/>
                    </a:lnTo>
                    <a:lnTo>
                      <a:pt x="44" y="6"/>
                    </a:lnTo>
                    <a:lnTo>
                      <a:pt x="50" y="6"/>
                    </a:lnTo>
                    <a:lnTo>
                      <a:pt x="50" y="6"/>
                    </a:lnTo>
                    <a:lnTo>
                      <a:pt x="50" y="6"/>
                    </a:lnTo>
                    <a:lnTo>
                      <a:pt x="50" y="6"/>
                    </a:lnTo>
                    <a:lnTo>
                      <a:pt x="50" y="6"/>
                    </a:lnTo>
                    <a:lnTo>
                      <a:pt x="50" y="0"/>
                    </a:lnTo>
                    <a:lnTo>
                      <a:pt x="50" y="0"/>
                    </a:lnTo>
                    <a:lnTo>
                      <a:pt x="50" y="0"/>
                    </a:lnTo>
                    <a:lnTo>
                      <a:pt x="50" y="0"/>
                    </a:lnTo>
                    <a:lnTo>
                      <a:pt x="50" y="0"/>
                    </a:lnTo>
                    <a:lnTo>
                      <a:pt x="57" y="0"/>
                    </a:lnTo>
                    <a:lnTo>
                      <a:pt x="57" y="0"/>
                    </a:lnTo>
                    <a:lnTo>
                      <a:pt x="57" y="0"/>
                    </a:lnTo>
                    <a:lnTo>
                      <a:pt x="57" y="0"/>
                    </a:lnTo>
                    <a:lnTo>
                      <a:pt x="57" y="0"/>
                    </a:lnTo>
                    <a:lnTo>
                      <a:pt x="57" y="0"/>
                    </a:lnTo>
                    <a:lnTo>
                      <a:pt x="57" y="0"/>
                    </a:lnTo>
                    <a:lnTo>
                      <a:pt x="63" y="0"/>
                    </a:lnTo>
                    <a:lnTo>
                      <a:pt x="63" y="0"/>
                    </a:lnTo>
                    <a:lnTo>
                      <a:pt x="63" y="0"/>
                    </a:lnTo>
                    <a:lnTo>
                      <a:pt x="63" y="0"/>
                    </a:lnTo>
                    <a:lnTo>
                      <a:pt x="63" y="0"/>
                    </a:lnTo>
                    <a:lnTo>
                      <a:pt x="63" y="0"/>
                    </a:lnTo>
                    <a:lnTo>
                      <a:pt x="69" y="0"/>
                    </a:lnTo>
                    <a:lnTo>
                      <a:pt x="69" y="0"/>
                    </a:lnTo>
                    <a:lnTo>
                      <a:pt x="63" y="0"/>
                    </a:lnTo>
                    <a:lnTo>
                      <a:pt x="63" y="0"/>
                    </a:lnTo>
                    <a:lnTo>
                      <a:pt x="69" y="0"/>
                    </a:lnTo>
                    <a:lnTo>
                      <a:pt x="69" y="0"/>
                    </a:lnTo>
                    <a:lnTo>
                      <a:pt x="69" y="0"/>
                    </a:lnTo>
                    <a:lnTo>
                      <a:pt x="69" y="0"/>
                    </a:lnTo>
                    <a:lnTo>
                      <a:pt x="76" y="0"/>
                    </a:lnTo>
                    <a:lnTo>
                      <a:pt x="76" y="0"/>
                    </a:lnTo>
                    <a:lnTo>
                      <a:pt x="76" y="6"/>
                    </a:lnTo>
                    <a:lnTo>
                      <a:pt x="76" y="6"/>
                    </a:lnTo>
                    <a:lnTo>
                      <a:pt x="76" y="6"/>
                    </a:lnTo>
                    <a:lnTo>
                      <a:pt x="76" y="6"/>
                    </a:lnTo>
                    <a:lnTo>
                      <a:pt x="76" y="6"/>
                    </a:lnTo>
                    <a:lnTo>
                      <a:pt x="82" y="6"/>
                    </a:lnTo>
                    <a:lnTo>
                      <a:pt x="82" y="0"/>
                    </a:lnTo>
                    <a:lnTo>
                      <a:pt x="82" y="0"/>
                    </a:lnTo>
                    <a:lnTo>
                      <a:pt x="82" y="6"/>
                    </a:lnTo>
                    <a:lnTo>
                      <a:pt x="82" y="6"/>
                    </a:lnTo>
                    <a:lnTo>
                      <a:pt x="82" y="6"/>
                    </a:lnTo>
                    <a:lnTo>
                      <a:pt x="82" y="6"/>
                    </a:lnTo>
                    <a:lnTo>
                      <a:pt x="82" y="6"/>
                    </a:lnTo>
                    <a:lnTo>
                      <a:pt x="82" y="6"/>
                    </a:lnTo>
                    <a:lnTo>
                      <a:pt x="82" y="6"/>
                    </a:lnTo>
                    <a:lnTo>
                      <a:pt x="82" y="6"/>
                    </a:lnTo>
                    <a:lnTo>
                      <a:pt x="82" y="6"/>
                    </a:lnTo>
                    <a:lnTo>
                      <a:pt x="82" y="6"/>
                    </a:lnTo>
                    <a:lnTo>
                      <a:pt x="76" y="6"/>
                    </a:lnTo>
                    <a:lnTo>
                      <a:pt x="76" y="6"/>
                    </a:lnTo>
                    <a:lnTo>
                      <a:pt x="76" y="12"/>
                    </a:lnTo>
                    <a:lnTo>
                      <a:pt x="76" y="12"/>
                    </a:lnTo>
                    <a:lnTo>
                      <a:pt x="76" y="12"/>
                    </a:lnTo>
                    <a:lnTo>
                      <a:pt x="76" y="12"/>
                    </a:lnTo>
                    <a:lnTo>
                      <a:pt x="76" y="12"/>
                    </a:lnTo>
                    <a:lnTo>
                      <a:pt x="76" y="12"/>
                    </a:lnTo>
                    <a:lnTo>
                      <a:pt x="76" y="12"/>
                    </a:lnTo>
                    <a:lnTo>
                      <a:pt x="76" y="12"/>
                    </a:lnTo>
                    <a:lnTo>
                      <a:pt x="76" y="12"/>
                    </a:lnTo>
                    <a:lnTo>
                      <a:pt x="76" y="12"/>
                    </a:lnTo>
                    <a:lnTo>
                      <a:pt x="76" y="19"/>
                    </a:lnTo>
                    <a:lnTo>
                      <a:pt x="82" y="19"/>
                    </a:lnTo>
                    <a:lnTo>
                      <a:pt x="82" y="19"/>
                    </a:lnTo>
                    <a:lnTo>
                      <a:pt x="76" y="19"/>
                    </a:lnTo>
                    <a:lnTo>
                      <a:pt x="76" y="19"/>
                    </a:lnTo>
                    <a:lnTo>
                      <a:pt x="76" y="19"/>
                    </a:lnTo>
                    <a:lnTo>
                      <a:pt x="76" y="19"/>
                    </a:lnTo>
                    <a:lnTo>
                      <a:pt x="76" y="19"/>
                    </a:lnTo>
                    <a:lnTo>
                      <a:pt x="76" y="19"/>
                    </a:lnTo>
                    <a:lnTo>
                      <a:pt x="76" y="25"/>
                    </a:lnTo>
                    <a:lnTo>
                      <a:pt x="82" y="25"/>
                    </a:lnTo>
                    <a:lnTo>
                      <a:pt x="82" y="25"/>
                    </a:lnTo>
                    <a:lnTo>
                      <a:pt x="82" y="19"/>
                    </a:lnTo>
                    <a:lnTo>
                      <a:pt x="82" y="19"/>
                    </a:lnTo>
                    <a:lnTo>
                      <a:pt x="82" y="19"/>
                    </a:lnTo>
                    <a:lnTo>
                      <a:pt x="82" y="25"/>
                    </a:lnTo>
                    <a:lnTo>
                      <a:pt x="82" y="25"/>
                    </a:lnTo>
                    <a:lnTo>
                      <a:pt x="82" y="25"/>
                    </a:lnTo>
                    <a:lnTo>
                      <a:pt x="82" y="25"/>
                    </a:lnTo>
                    <a:lnTo>
                      <a:pt x="82" y="25"/>
                    </a:lnTo>
                    <a:lnTo>
                      <a:pt x="76" y="25"/>
                    </a:lnTo>
                    <a:lnTo>
                      <a:pt x="76" y="25"/>
                    </a:lnTo>
                    <a:lnTo>
                      <a:pt x="76" y="31"/>
                    </a:lnTo>
                    <a:lnTo>
                      <a:pt x="76" y="31"/>
                    </a:lnTo>
                    <a:lnTo>
                      <a:pt x="76" y="31"/>
                    </a:lnTo>
                    <a:lnTo>
                      <a:pt x="76" y="31"/>
                    </a:lnTo>
                    <a:lnTo>
                      <a:pt x="76" y="31"/>
                    </a:lnTo>
                    <a:lnTo>
                      <a:pt x="76" y="31"/>
                    </a:lnTo>
                    <a:lnTo>
                      <a:pt x="76" y="31"/>
                    </a:lnTo>
                    <a:lnTo>
                      <a:pt x="76" y="31"/>
                    </a:lnTo>
                    <a:lnTo>
                      <a:pt x="76" y="31"/>
                    </a:lnTo>
                    <a:lnTo>
                      <a:pt x="69" y="38"/>
                    </a:lnTo>
                    <a:lnTo>
                      <a:pt x="69" y="38"/>
                    </a:lnTo>
                    <a:lnTo>
                      <a:pt x="69" y="38"/>
                    </a:lnTo>
                    <a:lnTo>
                      <a:pt x="69" y="38"/>
                    </a:lnTo>
                    <a:lnTo>
                      <a:pt x="69" y="38"/>
                    </a:lnTo>
                    <a:lnTo>
                      <a:pt x="69" y="44"/>
                    </a:lnTo>
                    <a:lnTo>
                      <a:pt x="69" y="44"/>
                    </a:lnTo>
                    <a:lnTo>
                      <a:pt x="69" y="44"/>
                    </a:lnTo>
                    <a:lnTo>
                      <a:pt x="69" y="44"/>
                    </a:lnTo>
                    <a:lnTo>
                      <a:pt x="69" y="44"/>
                    </a:lnTo>
                    <a:lnTo>
                      <a:pt x="69" y="44"/>
                    </a:lnTo>
                    <a:lnTo>
                      <a:pt x="69" y="44"/>
                    </a:lnTo>
                    <a:lnTo>
                      <a:pt x="69" y="44"/>
                    </a:lnTo>
                    <a:lnTo>
                      <a:pt x="69" y="44"/>
                    </a:lnTo>
                    <a:lnTo>
                      <a:pt x="69" y="44"/>
                    </a:lnTo>
                    <a:lnTo>
                      <a:pt x="69" y="44"/>
                    </a:lnTo>
                    <a:lnTo>
                      <a:pt x="63" y="50"/>
                    </a:lnTo>
                    <a:lnTo>
                      <a:pt x="63" y="50"/>
                    </a:lnTo>
                    <a:lnTo>
                      <a:pt x="63" y="50"/>
                    </a:lnTo>
                    <a:lnTo>
                      <a:pt x="63" y="50"/>
                    </a:lnTo>
                    <a:lnTo>
                      <a:pt x="63" y="50"/>
                    </a:lnTo>
                    <a:lnTo>
                      <a:pt x="63" y="50"/>
                    </a:lnTo>
                    <a:lnTo>
                      <a:pt x="63" y="57"/>
                    </a:lnTo>
                    <a:lnTo>
                      <a:pt x="63" y="57"/>
                    </a:lnTo>
                    <a:lnTo>
                      <a:pt x="63" y="57"/>
                    </a:lnTo>
                    <a:lnTo>
                      <a:pt x="63" y="57"/>
                    </a:lnTo>
                    <a:lnTo>
                      <a:pt x="69" y="57"/>
                    </a:lnTo>
                    <a:lnTo>
                      <a:pt x="69" y="57"/>
                    </a:lnTo>
                    <a:lnTo>
                      <a:pt x="76" y="57"/>
                    </a:lnTo>
                    <a:lnTo>
                      <a:pt x="76" y="57"/>
                    </a:lnTo>
                    <a:lnTo>
                      <a:pt x="76" y="57"/>
                    </a:lnTo>
                    <a:lnTo>
                      <a:pt x="76" y="57"/>
                    </a:lnTo>
                    <a:lnTo>
                      <a:pt x="76" y="57"/>
                    </a:lnTo>
                    <a:lnTo>
                      <a:pt x="76" y="50"/>
                    </a:lnTo>
                    <a:lnTo>
                      <a:pt x="76" y="50"/>
                    </a:lnTo>
                    <a:lnTo>
                      <a:pt x="76" y="50"/>
                    </a:lnTo>
                    <a:lnTo>
                      <a:pt x="76" y="44"/>
                    </a:lnTo>
                    <a:lnTo>
                      <a:pt x="76" y="44"/>
                    </a:lnTo>
                    <a:lnTo>
                      <a:pt x="82" y="44"/>
                    </a:lnTo>
                    <a:lnTo>
                      <a:pt x="82" y="44"/>
                    </a:lnTo>
                    <a:lnTo>
                      <a:pt x="82" y="44"/>
                    </a:lnTo>
                    <a:lnTo>
                      <a:pt x="82" y="44"/>
                    </a:lnTo>
                    <a:lnTo>
                      <a:pt x="88" y="44"/>
                    </a:lnTo>
                    <a:lnTo>
                      <a:pt x="88" y="38"/>
                    </a:lnTo>
                    <a:lnTo>
                      <a:pt x="88" y="38"/>
                    </a:lnTo>
                    <a:lnTo>
                      <a:pt x="88" y="38"/>
                    </a:lnTo>
                    <a:lnTo>
                      <a:pt x="88" y="38"/>
                    </a:lnTo>
                    <a:lnTo>
                      <a:pt x="88" y="31"/>
                    </a:lnTo>
                    <a:lnTo>
                      <a:pt x="88" y="31"/>
                    </a:lnTo>
                    <a:lnTo>
                      <a:pt x="88" y="31"/>
                    </a:lnTo>
                    <a:lnTo>
                      <a:pt x="88" y="31"/>
                    </a:lnTo>
                    <a:lnTo>
                      <a:pt x="94" y="31"/>
                    </a:lnTo>
                    <a:lnTo>
                      <a:pt x="94" y="31"/>
                    </a:lnTo>
                    <a:lnTo>
                      <a:pt x="94" y="31"/>
                    </a:lnTo>
                    <a:lnTo>
                      <a:pt x="94" y="25"/>
                    </a:lnTo>
                    <a:lnTo>
                      <a:pt x="94" y="31"/>
                    </a:lnTo>
                    <a:lnTo>
                      <a:pt x="94" y="31"/>
                    </a:lnTo>
                    <a:lnTo>
                      <a:pt x="94" y="31"/>
                    </a:lnTo>
                    <a:lnTo>
                      <a:pt x="94" y="31"/>
                    </a:lnTo>
                    <a:lnTo>
                      <a:pt x="94" y="31"/>
                    </a:lnTo>
                    <a:lnTo>
                      <a:pt x="94" y="31"/>
                    </a:lnTo>
                    <a:lnTo>
                      <a:pt x="94" y="31"/>
                    </a:lnTo>
                    <a:lnTo>
                      <a:pt x="94" y="31"/>
                    </a:lnTo>
                    <a:lnTo>
                      <a:pt x="94" y="38"/>
                    </a:lnTo>
                    <a:lnTo>
                      <a:pt x="94" y="38"/>
                    </a:lnTo>
                    <a:lnTo>
                      <a:pt x="94" y="38"/>
                    </a:lnTo>
                    <a:lnTo>
                      <a:pt x="94" y="38"/>
                    </a:lnTo>
                    <a:lnTo>
                      <a:pt x="94" y="38"/>
                    </a:lnTo>
                    <a:lnTo>
                      <a:pt x="94" y="38"/>
                    </a:lnTo>
                    <a:lnTo>
                      <a:pt x="94" y="38"/>
                    </a:lnTo>
                    <a:lnTo>
                      <a:pt x="94" y="44"/>
                    </a:lnTo>
                    <a:lnTo>
                      <a:pt x="94" y="44"/>
                    </a:lnTo>
                    <a:lnTo>
                      <a:pt x="94" y="44"/>
                    </a:lnTo>
                    <a:lnTo>
                      <a:pt x="94" y="44"/>
                    </a:lnTo>
                    <a:lnTo>
                      <a:pt x="94" y="44"/>
                    </a:lnTo>
                    <a:lnTo>
                      <a:pt x="94" y="44"/>
                    </a:lnTo>
                    <a:lnTo>
                      <a:pt x="94" y="50"/>
                    </a:lnTo>
                    <a:lnTo>
                      <a:pt x="94" y="50"/>
                    </a:lnTo>
                    <a:lnTo>
                      <a:pt x="94" y="50"/>
                    </a:lnTo>
                    <a:lnTo>
                      <a:pt x="94" y="57"/>
                    </a:lnTo>
                    <a:lnTo>
                      <a:pt x="94" y="57"/>
                    </a:lnTo>
                    <a:lnTo>
                      <a:pt x="88" y="57"/>
                    </a:lnTo>
                    <a:lnTo>
                      <a:pt x="88" y="57"/>
                    </a:lnTo>
                    <a:lnTo>
                      <a:pt x="88" y="57"/>
                    </a:lnTo>
                    <a:lnTo>
                      <a:pt x="88" y="57"/>
                    </a:lnTo>
                    <a:lnTo>
                      <a:pt x="88" y="57"/>
                    </a:lnTo>
                    <a:lnTo>
                      <a:pt x="88" y="63"/>
                    </a:lnTo>
                    <a:lnTo>
                      <a:pt x="88" y="63"/>
                    </a:lnTo>
                    <a:lnTo>
                      <a:pt x="88" y="63"/>
                    </a:lnTo>
                    <a:lnTo>
                      <a:pt x="82" y="63"/>
                    </a:lnTo>
                    <a:lnTo>
                      <a:pt x="82" y="63"/>
                    </a:lnTo>
                    <a:lnTo>
                      <a:pt x="82" y="63"/>
                    </a:lnTo>
                    <a:lnTo>
                      <a:pt x="82" y="63"/>
                    </a:lnTo>
                    <a:lnTo>
                      <a:pt x="82" y="63"/>
                    </a:lnTo>
                    <a:lnTo>
                      <a:pt x="82" y="63"/>
                    </a:lnTo>
                    <a:lnTo>
                      <a:pt x="82" y="63"/>
                    </a:lnTo>
                    <a:lnTo>
                      <a:pt x="76" y="57"/>
                    </a:lnTo>
                    <a:lnTo>
                      <a:pt x="76" y="57"/>
                    </a:lnTo>
                    <a:lnTo>
                      <a:pt x="76" y="57"/>
                    </a:lnTo>
                    <a:lnTo>
                      <a:pt x="76" y="57"/>
                    </a:lnTo>
                    <a:lnTo>
                      <a:pt x="76" y="57"/>
                    </a:lnTo>
                    <a:lnTo>
                      <a:pt x="76" y="57"/>
                    </a:lnTo>
                    <a:lnTo>
                      <a:pt x="69" y="57"/>
                    </a:lnTo>
                    <a:lnTo>
                      <a:pt x="69" y="57"/>
                    </a:lnTo>
                    <a:lnTo>
                      <a:pt x="63" y="57"/>
                    </a:lnTo>
                    <a:lnTo>
                      <a:pt x="63" y="57"/>
                    </a:lnTo>
                    <a:lnTo>
                      <a:pt x="57" y="57"/>
                    </a:lnTo>
                    <a:lnTo>
                      <a:pt x="57" y="57"/>
                    </a:lnTo>
                    <a:lnTo>
                      <a:pt x="57" y="63"/>
                    </a:lnTo>
                    <a:lnTo>
                      <a:pt x="57" y="63"/>
                    </a:lnTo>
                    <a:lnTo>
                      <a:pt x="50" y="63"/>
                    </a:lnTo>
                    <a:lnTo>
                      <a:pt x="50" y="63"/>
                    </a:lnTo>
                    <a:lnTo>
                      <a:pt x="50" y="63"/>
                    </a:lnTo>
                    <a:lnTo>
                      <a:pt x="50" y="63"/>
                    </a:lnTo>
                    <a:lnTo>
                      <a:pt x="50" y="63"/>
                    </a:lnTo>
                    <a:lnTo>
                      <a:pt x="50" y="69"/>
                    </a:lnTo>
                    <a:lnTo>
                      <a:pt x="50" y="69"/>
                    </a:lnTo>
                    <a:lnTo>
                      <a:pt x="50" y="69"/>
                    </a:lnTo>
                    <a:lnTo>
                      <a:pt x="50" y="69"/>
                    </a:lnTo>
                    <a:lnTo>
                      <a:pt x="50" y="69"/>
                    </a:lnTo>
                    <a:lnTo>
                      <a:pt x="50" y="69"/>
                    </a:lnTo>
                    <a:lnTo>
                      <a:pt x="50" y="69"/>
                    </a:lnTo>
                    <a:lnTo>
                      <a:pt x="44" y="69"/>
                    </a:lnTo>
                    <a:lnTo>
                      <a:pt x="44" y="75"/>
                    </a:lnTo>
                    <a:lnTo>
                      <a:pt x="44" y="75"/>
                    </a:lnTo>
                    <a:lnTo>
                      <a:pt x="44" y="75"/>
                    </a:lnTo>
                    <a:lnTo>
                      <a:pt x="44" y="75"/>
                    </a:lnTo>
                    <a:lnTo>
                      <a:pt x="44" y="75"/>
                    </a:lnTo>
                    <a:lnTo>
                      <a:pt x="44" y="75"/>
                    </a:lnTo>
                    <a:lnTo>
                      <a:pt x="38" y="75"/>
                    </a:lnTo>
                    <a:lnTo>
                      <a:pt x="38" y="75"/>
                    </a:lnTo>
                    <a:lnTo>
                      <a:pt x="38" y="75"/>
                    </a:lnTo>
                    <a:lnTo>
                      <a:pt x="38" y="75"/>
                    </a:lnTo>
                    <a:lnTo>
                      <a:pt x="38" y="75"/>
                    </a:lnTo>
                    <a:lnTo>
                      <a:pt x="38" y="75"/>
                    </a:lnTo>
                    <a:lnTo>
                      <a:pt x="38" y="75"/>
                    </a:lnTo>
                    <a:lnTo>
                      <a:pt x="38" y="75"/>
                    </a:lnTo>
                    <a:lnTo>
                      <a:pt x="38" y="75"/>
                    </a:lnTo>
                    <a:lnTo>
                      <a:pt x="32" y="75"/>
                    </a:lnTo>
                    <a:lnTo>
                      <a:pt x="32" y="75"/>
                    </a:lnTo>
                    <a:lnTo>
                      <a:pt x="32" y="75"/>
                    </a:lnTo>
                    <a:lnTo>
                      <a:pt x="32" y="82"/>
                    </a:lnTo>
                    <a:lnTo>
                      <a:pt x="32" y="82"/>
                    </a:lnTo>
                    <a:lnTo>
                      <a:pt x="32" y="82"/>
                    </a:lnTo>
                    <a:lnTo>
                      <a:pt x="32" y="82"/>
                    </a:lnTo>
                    <a:lnTo>
                      <a:pt x="32" y="82"/>
                    </a:lnTo>
                    <a:lnTo>
                      <a:pt x="32" y="82"/>
                    </a:lnTo>
                    <a:lnTo>
                      <a:pt x="32" y="82"/>
                    </a:lnTo>
                    <a:lnTo>
                      <a:pt x="25" y="82"/>
                    </a:lnTo>
                    <a:lnTo>
                      <a:pt x="25" y="82"/>
                    </a:lnTo>
                    <a:lnTo>
                      <a:pt x="0" y="69"/>
                    </a:lnTo>
                    <a:lnTo>
                      <a:pt x="6" y="69"/>
                    </a:lnTo>
                    <a:lnTo>
                      <a:pt x="13" y="63"/>
                    </a:lnTo>
                    <a:lnTo>
                      <a:pt x="13" y="63"/>
                    </a:lnTo>
                    <a:lnTo>
                      <a:pt x="13" y="57"/>
                    </a:lnTo>
                    <a:lnTo>
                      <a:pt x="13" y="57"/>
                    </a:lnTo>
                    <a:lnTo>
                      <a:pt x="13" y="57"/>
                    </a:lnTo>
                    <a:lnTo>
                      <a:pt x="13" y="57"/>
                    </a:lnTo>
                    <a:lnTo>
                      <a:pt x="13" y="57"/>
                    </a:lnTo>
                    <a:lnTo>
                      <a:pt x="13" y="50"/>
                    </a:lnTo>
                    <a:lnTo>
                      <a:pt x="13" y="50"/>
                    </a:lnTo>
                    <a:lnTo>
                      <a:pt x="13" y="50"/>
                    </a:lnTo>
                    <a:lnTo>
                      <a:pt x="13" y="50"/>
                    </a:lnTo>
                    <a:lnTo>
                      <a:pt x="13" y="50"/>
                    </a:lnTo>
                    <a:lnTo>
                      <a:pt x="13" y="50"/>
                    </a:lnTo>
                    <a:lnTo>
                      <a:pt x="13" y="50"/>
                    </a:lnTo>
                    <a:lnTo>
                      <a:pt x="13" y="50"/>
                    </a:lnTo>
                    <a:lnTo>
                      <a:pt x="13" y="50"/>
                    </a:lnTo>
                    <a:lnTo>
                      <a:pt x="13" y="50"/>
                    </a:lnTo>
                    <a:lnTo>
                      <a:pt x="13" y="50"/>
                    </a:lnTo>
                    <a:lnTo>
                      <a:pt x="13" y="50"/>
                    </a:lnTo>
                    <a:lnTo>
                      <a:pt x="19" y="50"/>
                    </a:lnTo>
                    <a:lnTo>
                      <a:pt x="19" y="50"/>
                    </a:lnTo>
                    <a:lnTo>
                      <a:pt x="19" y="50"/>
                    </a:lnTo>
                    <a:lnTo>
                      <a:pt x="19" y="50"/>
                    </a:lnTo>
                    <a:lnTo>
                      <a:pt x="19" y="50"/>
                    </a:lnTo>
                    <a:lnTo>
                      <a:pt x="19" y="50"/>
                    </a:lnTo>
                    <a:lnTo>
                      <a:pt x="19" y="50"/>
                    </a:lnTo>
                    <a:lnTo>
                      <a:pt x="19" y="44"/>
                    </a:lnTo>
                    <a:lnTo>
                      <a:pt x="19" y="44"/>
                    </a:lnTo>
                    <a:close/>
                  </a:path>
                </a:pathLst>
              </a:custGeom>
              <a:solidFill>
                <a:srgbClr val="E7E1CD"/>
              </a:solidFill>
              <a:ln w="0">
                <a:solidFill>
                  <a:srgbClr val="000000"/>
                </a:solidFill>
                <a:prstDash val="solid"/>
                <a:round/>
                <a:headEnd/>
                <a:tailEnd/>
              </a:ln>
            </p:spPr>
            <p:txBody>
              <a:bodyPr/>
              <a:lstStyle/>
              <a:p>
                <a:endParaRPr lang="en-US" dirty="0"/>
              </a:p>
            </p:txBody>
          </p:sp>
          <p:sp>
            <p:nvSpPr>
              <p:cNvPr id="82512" name="Freeform 14928"/>
              <p:cNvSpPr>
                <a:spLocks/>
              </p:cNvSpPr>
              <p:nvPr/>
            </p:nvSpPr>
            <p:spPr bwMode="auto">
              <a:xfrm>
                <a:off x="1201" y="1072"/>
                <a:ext cx="13" cy="7"/>
              </a:xfrm>
              <a:custGeom>
                <a:avLst/>
                <a:gdLst/>
                <a:ahLst/>
                <a:cxnLst>
                  <a:cxn ang="0">
                    <a:pos x="13" y="7"/>
                  </a:cxn>
                  <a:cxn ang="0">
                    <a:pos x="13" y="7"/>
                  </a:cxn>
                  <a:cxn ang="0">
                    <a:pos x="7" y="7"/>
                  </a:cxn>
                  <a:cxn ang="0">
                    <a:pos x="7" y="7"/>
                  </a:cxn>
                  <a:cxn ang="0">
                    <a:pos x="7" y="7"/>
                  </a:cxn>
                  <a:cxn ang="0">
                    <a:pos x="7" y="7"/>
                  </a:cxn>
                  <a:cxn ang="0">
                    <a:pos x="7" y="7"/>
                  </a:cxn>
                  <a:cxn ang="0">
                    <a:pos x="7" y="0"/>
                  </a:cxn>
                  <a:cxn ang="0">
                    <a:pos x="0" y="0"/>
                  </a:cxn>
                  <a:cxn ang="0">
                    <a:pos x="0" y="0"/>
                  </a:cxn>
                  <a:cxn ang="0">
                    <a:pos x="0" y="0"/>
                  </a:cxn>
                  <a:cxn ang="0">
                    <a:pos x="7" y="0"/>
                  </a:cxn>
                  <a:cxn ang="0">
                    <a:pos x="7" y="0"/>
                  </a:cxn>
                  <a:cxn ang="0">
                    <a:pos x="7" y="0"/>
                  </a:cxn>
                  <a:cxn ang="0">
                    <a:pos x="7" y="0"/>
                  </a:cxn>
                  <a:cxn ang="0">
                    <a:pos x="7" y="0"/>
                  </a:cxn>
                  <a:cxn ang="0">
                    <a:pos x="7" y="0"/>
                  </a:cxn>
                  <a:cxn ang="0">
                    <a:pos x="7" y="0"/>
                  </a:cxn>
                  <a:cxn ang="0">
                    <a:pos x="7" y="0"/>
                  </a:cxn>
                  <a:cxn ang="0">
                    <a:pos x="7" y="0"/>
                  </a:cxn>
                  <a:cxn ang="0">
                    <a:pos x="13" y="0"/>
                  </a:cxn>
                  <a:cxn ang="0">
                    <a:pos x="13" y="0"/>
                  </a:cxn>
                  <a:cxn ang="0">
                    <a:pos x="13" y="7"/>
                  </a:cxn>
                  <a:cxn ang="0">
                    <a:pos x="13" y="7"/>
                  </a:cxn>
                  <a:cxn ang="0">
                    <a:pos x="13" y="7"/>
                  </a:cxn>
                  <a:cxn ang="0">
                    <a:pos x="13" y="7"/>
                  </a:cxn>
                  <a:cxn ang="0">
                    <a:pos x="13" y="7"/>
                  </a:cxn>
                  <a:cxn ang="0">
                    <a:pos x="13" y="7"/>
                  </a:cxn>
                  <a:cxn ang="0">
                    <a:pos x="13" y="7"/>
                  </a:cxn>
                  <a:cxn ang="0">
                    <a:pos x="13" y="7"/>
                  </a:cxn>
                </a:cxnLst>
                <a:rect l="0" t="0" r="r" b="b"/>
                <a:pathLst>
                  <a:path w="13" h="7">
                    <a:moveTo>
                      <a:pt x="13" y="7"/>
                    </a:moveTo>
                    <a:lnTo>
                      <a:pt x="13" y="7"/>
                    </a:lnTo>
                    <a:lnTo>
                      <a:pt x="7" y="7"/>
                    </a:lnTo>
                    <a:lnTo>
                      <a:pt x="7" y="7"/>
                    </a:lnTo>
                    <a:lnTo>
                      <a:pt x="7" y="7"/>
                    </a:lnTo>
                    <a:lnTo>
                      <a:pt x="7" y="7"/>
                    </a:lnTo>
                    <a:lnTo>
                      <a:pt x="7" y="7"/>
                    </a:lnTo>
                    <a:lnTo>
                      <a:pt x="7" y="0"/>
                    </a:lnTo>
                    <a:lnTo>
                      <a:pt x="0" y="0"/>
                    </a:lnTo>
                    <a:lnTo>
                      <a:pt x="0" y="0"/>
                    </a:lnTo>
                    <a:lnTo>
                      <a:pt x="0" y="0"/>
                    </a:lnTo>
                    <a:lnTo>
                      <a:pt x="7" y="0"/>
                    </a:lnTo>
                    <a:lnTo>
                      <a:pt x="7" y="0"/>
                    </a:lnTo>
                    <a:lnTo>
                      <a:pt x="7" y="0"/>
                    </a:lnTo>
                    <a:lnTo>
                      <a:pt x="7" y="0"/>
                    </a:lnTo>
                    <a:lnTo>
                      <a:pt x="7" y="0"/>
                    </a:lnTo>
                    <a:lnTo>
                      <a:pt x="7" y="0"/>
                    </a:lnTo>
                    <a:lnTo>
                      <a:pt x="7" y="0"/>
                    </a:lnTo>
                    <a:lnTo>
                      <a:pt x="7" y="0"/>
                    </a:lnTo>
                    <a:lnTo>
                      <a:pt x="7" y="0"/>
                    </a:lnTo>
                    <a:lnTo>
                      <a:pt x="13" y="0"/>
                    </a:lnTo>
                    <a:lnTo>
                      <a:pt x="13" y="0"/>
                    </a:lnTo>
                    <a:lnTo>
                      <a:pt x="13" y="7"/>
                    </a:lnTo>
                    <a:lnTo>
                      <a:pt x="13" y="7"/>
                    </a:lnTo>
                    <a:lnTo>
                      <a:pt x="13" y="7"/>
                    </a:lnTo>
                    <a:lnTo>
                      <a:pt x="13" y="7"/>
                    </a:lnTo>
                    <a:lnTo>
                      <a:pt x="13" y="7"/>
                    </a:lnTo>
                    <a:lnTo>
                      <a:pt x="13" y="7"/>
                    </a:lnTo>
                    <a:lnTo>
                      <a:pt x="13" y="7"/>
                    </a:lnTo>
                    <a:lnTo>
                      <a:pt x="13" y="7"/>
                    </a:lnTo>
                    <a:close/>
                  </a:path>
                </a:pathLst>
              </a:custGeom>
              <a:solidFill>
                <a:srgbClr val="E7E1CD"/>
              </a:solidFill>
              <a:ln w="0">
                <a:solidFill>
                  <a:srgbClr val="000000"/>
                </a:solidFill>
                <a:prstDash val="solid"/>
                <a:round/>
                <a:headEnd/>
                <a:tailEnd/>
              </a:ln>
            </p:spPr>
            <p:txBody>
              <a:bodyPr/>
              <a:lstStyle/>
              <a:p>
                <a:endParaRPr lang="en-US" dirty="0"/>
              </a:p>
            </p:txBody>
          </p:sp>
          <p:sp>
            <p:nvSpPr>
              <p:cNvPr id="82513" name="Freeform 14929"/>
              <p:cNvSpPr>
                <a:spLocks/>
              </p:cNvSpPr>
              <p:nvPr/>
            </p:nvSpPr>
            <p:spPr bwMode="auto">
              <a:xfrm>
                <a:off x="925" y="1079"/>
                <a:ext cx="132" cy="132"/>
              </a:xfrm>
              <a:custGeom>
                <a:avLst/>
                <a:gdLst/>
                <a:ahLst/>
                <a:cxnLst>
                  <a:cxn ang="0">
                    <a:pos x="75" y="31"/>
                  </a:cxn>
                  <a:cxn ang="0">
                    <a:pos x="132" y="88"/>
                  </a:cxn>
                  <a:cxn ang="0">
                    <a:pos x="119" y="94"/>
                  </a:cxn>
                  <a:cxn ang="0">
                    <a:pos x="119" y="100"/>
                  </a:cxn>
                  <a:cxn ang="0">
                    <a:pos x="119" y="100"/>
                  </a:cxn>
                  <a:cxn ang="0">
                    <a:pos x="113" y="100"/>
                  </a:cxn>
                  <a:cxn ang="0">
                    <a:pos x="113" y="100"/>
                  </a:cxn>
                  <a:cxn ang="0">
                    <a:pos x="106" y="107"/>
                  </a:cxn>
                  <a:cxn ang="0">
                    <a:pos x="106" y="107"/>
                  </a:cxn>
                  <a:cxn ang="0">
                    <a:pos x="106" y="107"/>
                  </a:cxn>
                  <a:cxn ang="0">
                    <a:pos x="100" y="100"/>
                  </a:cxn>
                  <a:cxn ang="0">
                    <a:pos x="100" y="107"/>
                  </a:cxn>
                  <a:cxn ang="0">
                    <a:pos x="100" y="107"/>
                  </a:cxn>
                  <a:cxn ang="0">
                    <a:pos x="94" y="100"/>
                  </a:cxn>
                  <a:cxn ang="0">
                    <a:pos x="94" y="107"/>
                  </a:cxn>
                  <a:cxn ang="0">
                    <a:pos x="94" y="107"/>
                  </a:cxn>
                  <a:cxn ang="0">
                    <a:pos x="94" y="107"/>
                  </a:cxn>
                  <a:cxn ang="0">
                    <a:pos x="88" y="113"/>
                  </a:cxn>
                  <a:cxn ang="0">
                    <a:pos x="88" y="113"/>
                  </a:cxn>
                  <a:cxn ang="0">
                    <a:pos x="88" y="113"/>
                  </a:cxn>
                  <a:cxn ang="0">
                    <a:pos x="88" y="113"/>
                  </a:cxn>
                  <a:cxn ang="0">
                    <a:pos x="69" y="132"/>
                  </a:cxn>
                  <a:cxn ang="0">
                    <a:pos x="62" y="132"/>
                  </a:cxn>
                  <a:cxn ang="0">
                    <a:pos x="62" y="132"/>
                  </a:cxn>
                  <a:cxn ang="0">
                    <a:pos x="62" y="132"/>
                  </a:cxn>
                  <a:cxn ang="0">
                    <a:pos x="62" y="132"/>
                  </a:cxn>
                  <a:cxn ang="0">
                    <a:pos x="62" y="126"/>
                  </a:cxn>
                  <a:cxn ang="0">
                    <a:pos x="62" y="126"/>
                  </a:cxn>
                  <a:cxn ang="0">
                    <a:pos x="62" y="126"/>
                  </a:cxn>
                  <a:cxn ang="0">
                    <a:pos x="56" y="126"/>
                  </a:cxn>
                  <a:cxn ang="0">
                    <a:pos x="56" y="126"/>
                  </a:cxn>
                  <a:cxn ang="0">
                    <a:pos x="50" y="119"/>
                  </a:cxn>
                  <a:cxn ang="0">
                    <a:pos x="44" y="119"/>
                  </a:cxn>
                  <a:cxn ang="0">
                    <a:pos x="44" y="113"/>
                  </a:cxn>
                  <a:cxn ang="0">
                    <a:pos x="44" y="113"/>
                  </a:cxn>
                  <a:cxn ang="0">
                    <a:pos x="50" y="107"/>
                  </a:cxn>
                  <a:cxn ang="0">
                    <a:pos x="50" y="107"/>
                  </a:cxn>
                  <a:cxn ang="0">
                    <a:pos x="50" y="107"/>
                  </a:cxn>
                  <a:cxn ang="0">
                    <a:pos x="50" y="107"/>
                  </a:cxn>
                  <a:cxn ang="0">
                    <a:pos x="50" y="107"/>
                  </a:cxn>
                  <a:cxn ang="0">
                    <a:pos x="50" y="107"/>
                  </a:cxn>
                  <a:cxn ang="0">
                    <a:pos x="44" y="107"/>
                  </a:cxn>
                  <a:cxn ang="0">
                    <a:pos x="44" y="107"/>
                  </a:cxn>
                  <a:cxn ang="0">
                    <a:pos x="44" y="107"/>
                  </a:cxn>
                  <a:cxn ang="0">
                    <a:pos x="44" y="100"/>
                  </a:cxn>
                  <a:cxn ang="0">
                    <a:pos x="37" y="100"/>
                  </a:cxn>
                  <a:cxn ang="0">
                    <a:pos x="37" y="100"/>
                  </a:cxn>
                  <a:cxn ang="0">
                    <a:pos x="31" y="100"/>
                  </a:cxn>
                  <a:cxn ang="0">
                    <a:pos x="37" y="100"/>
                  </a:cxn>
                  <a:cxn ang="0">
                    <a:pos x="31" y="100"/>
                  </a:cxn>
                  <a:cxn ang="0">
                    <a:pos x="31" y="100"/>
                  </a:cxn>
                  <a:cxn ang="0">
                    <a:pos x="12" y="31"/>
                  </a:cxn>
                  <a:cxn ang="0">
                    <a:pos x="12" y="6"/>
                  </a:cxn>
                  <a:cxn ang="0">
                    <a:pos x="25" y="12"/>
                  </a:cxn>
                  <a:cxn ang="0">
                    <a:pos x="25" y="0"/>
                  </a:cxn>
                  <a:cxn ang="0">
                    <a:pos x="25" y="0"/>
                  </a:cxn>
                  <a:cxn ang="0">
                    <a:pos x="25" y="0"/>
                  </a:cxn>
                  <a:cxn ang="0">
                    <a:pos x="31" y="0"/>
                  </a:cxn>
                  <a:cxn ang="0">
                    <a:pos x="31" y="0"/>
                  </a:cxn>
                  <a:cxn ang="0">
                    <a:pos x="31" y="0"/>
                  </a:cxn>
                </a:cxnLst>
                <a:rect l="0" t="0" r="r" b="b"/>
                <a:pathLst>
                  <a:path w="132" h="132">
                    <a:moveTo>
                      <a:pt x="37" y="0"/>
                    </a:moveTo>
                    <a:lnTo>
                      <a:pt x="69" y="25"/>
                    </a:lnTo>
                    <a:lnTo>
                      <a:pt x="75" y="31"/>
                    </a:lnTo>
                    <a:lnTo>
                      <a:pt x="88" y="31"/>
                    </a:lnTo>
                    <a:lnTo>
                      <a:pt x="113" y="38"/>
                    </a:lnTo>
                    <a:lnTo>
                      <a:pt x="132" y="88"/>
                    </a:lnTo>
                    <a:lnTo>
                      <a:pt x="132" y="88"/>
                    </a:lnTo>
                    <a:lnTo>
                      <a:pt x="125" y="94"/>
                    </a:lnTo>
                    <a:lnTo>
                      <a:pt x="119" y="94"/>
                    </a:lnTo>
                    <a:lnTo>
                      <a:pt x="119" y="94"/>
                    </a:lnTo>
                    <a:lnTo>
                      <a:pt x="119" y="100"/>
                    </a:lnTo>
                    <a:lnTo>
                      <a:pt x="119" y="100"/>
                    </a:lnTo>
                    <a:lnTo>
                      <a:pt x="119" y="100"/>
                    </a:lnTo>
                    <a:lnTo>
                      <a:pt x="119" y="100"/>
                    </a:lnTo>
                    <a:lnTo>
                      <a:pt x="119" y="100"/>
                    </a:lnTo>
                    <a:lnTo>
                      <a:pt x="119" y="100"/>
                    </a:lnTo>
                    <a:lnTo>
                      <a:pt x="113" y="100"/>
                    </a:lnTo>
                    <a:lnTo>
                      <a:pt x="113" y="100"/>
                    </a:lnTo>
                    <a:lnTo>
                      <a:pt x="113" y="100"/>
                    </a:lnTo>
                    <a:lnTo>
                      <a:pt x="113" y="100"/>
                    </a:lnTo>
                    <a:lnTo>
                      <a:pt x="113" y="100"/>
                    </a:lnTo>
                    <a:lnTo>
                      <a:pt x="113" y="100"/>
                    </a:lnTo>
                    <a:lnTo>
                      <a:pt x="113" y="107"/>
                    </a:lnTo>
                    <a:lnTo>
                      <a:pt x="106" y="107"/>
                    </a:lnTo>
                    <a:lnTo>
                      <a:pt x="106" y="107"/>
                    </a:lnTo>
                    <a:lnTo>
                      <a:pt x="106" y="107"/>
                    </a:lnTo>
                    <a:lnTo>
                      <a:pt x="106" y="107"/>
                    </a:lnTo>
                    <a:lnTo>
                      <a:pt x="106" y="107"/>
                    </a:lnTo>
                    <a:lnTo>
                      <a:pt x="106" y="107"/>
                    </a:lnTo>
                    <a:lnTo>
                      <a:pt x="106" y="107"/>
                    </a:lnTo>
                    <a:lnTo>
                      <a:pt x="100" y="107"/>
                    </a:lnTo>
                    <a:lnTo>
                      <a:pt x="100" y="107"/>
                    </a:lnTo>
                    <a:lnTo>
                      <a:pt x="100" y="100"/>
                    </a:lnTo>
                    <a:lnTo>
                      <a:pt x="100" y="100"/>
                    </a:lnTo>
                    <a:lnTo>
                      <a:pt x="100" y="100"/>
                    </a:lnTo>
                    <a:lnTo>
                      <a:pt x="100" y="107"/>
                    </a:lnTo>
                    <a:lnTo>
                      <a:pt x="100" y="107"/>
                    </a:lnTo>
                    <a:lnTo>
                      <a:pt x="100" y="107"/>
                    </a:lnTo>
                    <a:lnTo>
                      <a:pt x="100" y="107"/>
                    </a:lnTo>
                    <a:lnTo>
                      <a:pt x="94" y="100"/>
                    </a:lnTo>
                    <a:lnTo>
                      <a:pt x="94" y="100"/>
                    </a:lnTo>
                    <a:lnTo>
                      <a:pt x="94" y="100"/>
                    </a:lnTo>
                    <a:lnTo>
                      <a:pt x="94" y="100"/>
                    </a:lnTo>
                    <a:lnTo>
                      <a:pt x="94" y="100"/>
                    </a:lnTo>
                    <a:lnTo>
                      <a:pt x="94" y="107"/>
                    </a:lnTo>
                    <a:lnTo>
                      <a:pt x="94" y="107"/>
                    </a:lnTo>
                    <a:lnTo>
                      <a:pt x="94" y="107"/>
                    </a:lnTo>
                    <a:lnTo>
                      <a:pt x="94" y="107"/>
                    </a:lnTo>
                    <a:lnTo>
                      <a:pt x="94" y="107"/>
                    </a:lnTo>
                    <a:lnTo>
                      <a:pt x="94" y="107"/>
                    </a:lnTo>
                    <a:lnTo>
                      <a:pt x="94" y="107"/>
                    </a:lnTo>
                    <a:lnTo>
                      <a:pt x="94" y="107"/>
                    </a:lnTo>
                    <a:lnTo>
                      <a:pt x="88" y="113"/>
                    </a:lnTo>
                    <a:lnTo>
                      <a:pt x="88" y="113"/>
                    </a:lnTo>
                    <a:lnTo>
                      <a:pt x="88" y="113"/>
                    </a:lnTo>
                    <a:lnTo>
                      <a:pt x="88" y="113"/>
                    </a:lnTo>
                    <a:lnTo>
                      <a:pt x="88" y="113"/>
                    </a:lnTo>
                    <a:lnTo>
                      <a:pt x="88" y="113"/>
                    </a:lnTo>
                    <a:lnTo>
                      <a:pt x="88" y="113"/>
                    </a:lnTo>
                    <a:lnTo>
                      <a:pt x="88" y="113"/>
                    </a:lnTo>
                    <a:lnTo>
                      <a:pt x="88" y="113"/>
                    </a:lnTo>
                    <a:lnTo>
                      <a:pt x="88" y="113"/>
                    </a:lnTo>
                    <a:lnTo>
                      <a:pt x="88" y="113"/>
                    </a:lnTo>
                    <a:lnTo>
                      <a:pt x="88" y="113"/>
                    </a:lnTo>
                    <a:lnTo>
                      <a:pt x="88" y="113"/>
                    </a:lnTo>
                    <a:lnTo>
                      <a:pt x="69" y="132"/>
                    </a:lnTo>
                    <a:lnTo>
                      <a:pt x="69" y="132"/>
                    </a:lnTo>
                    <a:lnTo>
                      <a:pt x="69" y="132"/>
                    </a:lnTo>
                    <a:lnTo>
                      <a:pt x="62" y="132"/>
                    </a:lnTo>
                    <a:lnTo>
                      <a:pt x="62" y="132"/>
                    </a:lnTo>
                    <a:lnTo>
                      <a:pt x="62" y="132"/>
                    </a:lnTo>
                    <a:lnTo>
                      <a:pt x="62" y="132"/>
                    </a:lnTo>
                    <a:lnTo>
                      <a:pt x="62" y="132"/>
                    </a:lnTo>
                    <a:lnTo>
                      <a:pt x="62" y="132"/>
                    </a:lnTo>
                    <a:lnTo>
                      <a:pt x="62" y="132"/>
                    </a:lnTo>
                    <a:lnTo>
                      <a:pt x="62" y="126"/>
                    </a:lnTo>
                    <a:lnTo>
                      <a:pt x="62" y="126"/>
                    </a:lnTo>
                    <a:lnTo>
                      <a:pt x="62" y="132"/>
                    </a:lnTo>
                    <a:lnTo>
                      <a:pt x="62" y="132"/>
                    </a:lnTo>
                    <a:lnTo>
                      <a:pt x="62" y="126"/>
                    </a:lnTo>
                    <a:lnTo>
                      <a:pt x="62" y="126"/>
                    </a:lnTo>
                    <a:lnTo>
                      <a:pt x="62" y="126"/>
                    </a:lnTo>
                    <a:lnTo>
                      <a:pt x="62" y="126"/>
                    </a:lnTo>
                    <a:lnTo>
                      <a:pt x="62" y="126"/>
                    </a:lnTo>
                    <a:lnTo>
                      <a:pt x="62" y="126"/>
                    </a:lnTo>
                    <a:lnTo>
                      <a:pt x="62" y="126"/>
                    </a:lnTo>
                    <a:lnTo>
                      <a:pt x="62" y="126"/>
                    </a:lnTo>
                    <a:lnTo>
                      <a:pt x="62" y="126"/>
                    </a:lnTo>
                    <a:lnTo>
                      <a:pt x="62" y="126"/>
                    </a:lnTo>
                    <a:lnTo>
                      <a:pt x="56" y="126"/>
                    </a:lnTo>
                    <a:lnTo>
                      <a:pt x="56" y="126"/>
                    </a:lnTo>
                    <a:lnTo>
                      <a:pt x="56" y="126"/>
                    </a:lnTo>
                    <a:lnTo>
                      <a:pt x="56" y="126"/>
                    </a:lnTo>
                    <a:lnTo>
                      <a:pt x="56" y="126"/>
                    </a:lnTo>
                    <a:lnTo>
                      <a:pt x="50" y="119"/>
                    </a:lnTo>
                    <a:lnTo>
                      <a:pt x="50" y="119"/>
                    </a:lnTo>
                    <a:lnTo>
                      <a:pt x="50" y="119"/>
                    </a:lnTo>
                    <a:lnTo>
                      <a:pt x="44" y="119"/>
                    </a:lnTo>
                    <a:lnTo>
                      <a:pt x="44" y="119"/>
                    </a:lnTo>
                    <a:lnTo>
                      <a:pt x="44" y="113"/>
                    </a:lnTo>
                    <a:lnTo>
                      <a:pt x="44" y="113"/>
                    </a:lnTo>
                    <a:lnTo>
                      <a:pt x="44" y="113"/>
                    </a:lnTo>
                    <a:lnTo>
                      <a:pt x="44" y="113"/>
                    </a:lnTo>
                    <a:lnTo>
                      <a:pt x="44" y="113"/>
                    </a:lnTo>
                    <a:lnTo>
                      <a:pt x="44" y="113"/>
                    </a:lnTo>
                    <a:lnTo>
                      <a:pt x="44" y="113"/>
                    </a:lnTo>
                    <a:lnTo>
                      <a:pt x="50" y="113"/>
                    </a:lnTo>
                    <a:lnTo>
                      <a:pt x="50" y="107"/>
                    </a:lnTo>
                    <a:lnTo>
                      <a:pt x="50" y="107"/>
                    </a:lnTo>
                    <a:lnTo>
                      <a:pt x="50" y="107"/>
                    </a:lnTo>
                    <a:lnTo>
                      <a:pt x="50" y="107"/>
                    </a:lnTo>
                    <a:lnTo>
                      <a:pt x="50" y="107"/>
                    </a:lnTo>
                    <a:lnTo>
                      <a:pt x="50" y="107"/>
                    </a:lnTo>
                    <a:lnTo>
                      <a:pt x="50" y="107"/>
                    </a:lnTo>
                    <a:lnTo>
                      <a:pt x="50" y="107"/>
                    </a:lnTo>
                    <a:lnTo>
                      <a:pt x="50" y="107"/>
                    </a:lnTo>
                    <a:lnTo>
                      <a:pt x="50" y="107"/>
                    </a:lnTo>
                    <a:lnTo>
                      <a:pt x="50" y="107"/>
                    </a:lnTo>
                    <a:lnTo>
                      <a:pt x="50" y="107"/>
                    </a:lnTo>
                    <a:lnTo>
                      <a:pt x="50" y="107"/>
                    </a:lnTo>
                    <a:lnTo>
                      <a:pt x="50" y="107"/>
                    </a:lnTo>
                    <a:lnTo>
                      <a:pt x="50" y="107"/>
                    </a:lnTo>
                    <a:lnTo>
                      <a:pt x="50" y="107"/>
                    </a:lnTo>
                    <a:lnTo>
                      <a:pt x="50" y="107"/>
                    </a:lnTo>
                    <a:lnTo>
                      <a:pt x="44" y="107"/>
                    </a:lnTo>
                    <a:lnTo>
                      <a:pt x="44" y="107"/>
                    </a:lnTo>
                    <a:lnTo>
                      <a:pt x="44" y="107"/>
                    </a:lnTo>
                    <a:lnTo>
                      <a:pt x="44" y="107"/>
                    </a:lnTo>
                    <a:lnTo>
                      <a:pt x="44" y="107"/>
                    </a:lnTo>
                    <a:lnTo>
                      <a:pt x="44" y="107"/>
                    </a:lnTo>
                    <a:lnTo>
                      <a:pt x="44" y="107"/>
                    </a:lnTo>
                    <a:lnTo>
                      <a:pt x="44" y="107"/>
                    </a:lnTo>
                    <a:lnTo>
                      <a:pt x="44" y="107"/>
                    </a:lnTo>
                    <a:lnTo>
                      <a:pt x="44" y="107"/>
                    </a:lnTo>
                    <a:lnTo>
                      <a:pt x="44" y="100"/>
                    </a:lnTo>
                    <a:lnTo>
                      <a:pt x="44" y="100"/>
                    </a:lnTo>
                    <a:lnTo>
                      <a:pt x="37" y="100"/>
                    </a:lnTo>
                    <a:lnTo>
                      <a:pt x="37" y="100"/>
                    </a:lnTo>
                    <a:lnTo>
                      <a:pt x="37" y="100"/>
                    </a:lnTo>
                    <a:lnTo>
                      <a:pt x="37" y="100"/>
                    </a:lnTo>
                    <a:lnTo>
                      <a:pt x="37" y="100"/>
                    </a:lnTo>
                    <a:lnTo>
                      <a:pt x="37" y="100"/>
                    </a:lnTo>
                    <a:lnTo>
                      <a:pt x="31" y="100"/>
                    </a:lnTo>
                    <a:lnTo>
                      <a:pt x="31" y="100"/>
                    </a:lnTo>
                    <a:lnTo>
                      <a:pt x="37" y="100"/>
                    </a:lnTo>
                    <a:lnTo>
                      <a:pt x="37" y="100"/>
                    </a:lnTo>
                    <a:lnTo>
                      <a:pt x="37" y="100"/>
                    </a:lnTo>
                    <a:lnTo>
                      <a:pt x="37" y="100"/>
                    </a:lnTo>
                    <a:lnTo>
                      <a:pt x="31" y="100"/>
                    </a:lnTo>
                    <a:lnTo>
                      <a:pt x="31" y="100"/>
                    </a:lnTo>
                    <a:lnTo>
                      <a:pt x="31" y="100"/>
                    </a:lnTo>
                    <a:lnTo>
                      <a:pt x="31" y="100"/>
                    </a:lnTo>
                    <a:lnTo>
                      <a:pt x="31" y="100"/>
                    </a:lnTo>
                    <a:lnTo>
                      <a:pt x="31" y="100"/>
                    </a:lnTo>
                    <a:lnTo>
                      <a:pt x="18" y="50"/>
                    </a:lnTo>
                    <a:lnTo>
                      <a:pt x="12" y="31"/>
                    </a:lnTo>
                    <a:lnTo>
                      <a:pt x="0" y="25"/>
                    </a:lnTo>
                    <a:lnTo>
                      <a:pt x="0" y="19"/>
                    </a:lnTo>
                    <a:lnTo>
                      <a:pt x="12" y="6"/>
                    </a:lnTo>
                    <a:lnTo>
                      <a:pt x="18" y="6"/>
                    </a:lnTo>
                    <a:lnTo>
                      <a:pt x="18" y="6"/>
                    </a:lnTo>
                    <a:lnTo>
                      <a:pt x="25" y="12"/>
                    </a:lnTo>
                    <a:lnTo>
                      <a:pt x="31" y="6"/>
                    </a:lnTo>
                    <a:lnTo>
                      <a:pt x="31" y="0"/>
                    </a:lnTo>
                    <a:lnTo>
                      <a:pt x="25" y="0"/>
                    </a:lnTo>
                    <a:lnTo>
                      <a:pt x="25" y="0"/>
                    </a:lnTo>
                    <a:lnTo>
                      <a:pt x="25" y="0"/>
                    </a:lnTo>
                    <a:lnTo>
                      <a:pt x="25" y="0"/>
                    </a:lnTo>
                    <a:lnTo>
                      <a:pt x="25" y="0"/>
                    </a:lnTo>
                    <a:lnTo>
                      <a:pt x="25" y="0"/>
                    </a:lnTo>
                    <a:lnTo>
                      <a:pt x="25" y="0"/>
                    </a:lnTo>
                    <a:lnTo>
                      <a:pt x="31" y="0"/>
                    </a:lnTo>
                    <a:lnTo>
                      <a:pt x="31" y="0"/>
                    </a:lnTo>
                    <a:lnTo>
                      <a:pt x="31" y="0"/>
                    </a:lnTo>
                    <a:lnTo>
                      <a:pt x="31" y="0"/>
                    </a:lnTo>
                    <a:lnTo>
                      <a:pt x="31" y="0"/>
                    </a:lnTo>
                    <a:lnTo>
                      <a:pt x="31" y="0"/>
                    </a:lnTo>
                    <a:lnTo>
                      <a:pt x="31" y="0"/>
                    </a:lnTo>
                    <a:lnTo>
                      <a:pt x="31" y="0"/>
                    </a:lnTo>
                    <a:lnTo>
                      <a:pt x="31" y="0"/>
                    </a:lnTo>
                    <a:lnTo>
                      <a:pt x="31" y="0"/>
                    </a:lnTo>
                    <a:lnTo>
                      <a:pt x="37"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514" name="Freeform 14930"/>
              <p:cNvSpPr>
                <a:spLocks/>
              </p:cNvSpPr>
              <p:nvPr/>
            </p:nvSpPr>
            <p:spPr bwMode="auto">
              <a:xfrm>
                <a:off x="1214" y="1079"/>
                <a:ext cx="1" cy="6"/>
              </a:xfrm>
              <a:custGeom>
                <a:avLst/>
                <a:gdLst/>
                <a:ahLst/>
                <a:cxnLst>
                  <a:cxn ang="0">
                    <a:pos x="0" y="6"/>
                  </a:cxn>
                  <a:cxn ang="0">
                    <a:pos x="0" y="0"/>
                  </a:cxn>
                  <a:cxn ang="0">
                    <a:pos x="0" y="0"/>
                  </a:cxn>
                  <a:cxn ang="0">
                    <a:pos x="0" y="0"/>
                  </a:cxn>
                  <a:cxn ang="0">
                    <a:pos x="0" y="0"/>
                  </a:cxn>
                  <a:cxn ang="0">
                    <a:pos x="0" y="0"/>
                  </a:cxn>
                  <a:cxn ang="0">
                    <a:pos x="0" y="6"/>
                  </a:cxn>
                  <a:cxn ang="0">
                    <a:pos x="0" y="6"/>
                  </a:cxn>
                  <a:cxn ang="0">
                    <a:pos x="0" y="6"/>
                  </a:cxn>
                </a:cxnLst>
                <a:rect l="0" t="0" r="r" b="b"/>
                <a:pathLst>
                  <a:path h="6">
                    <a:moveTo>
                      <a:pt x="0" y="6"/>
                    </a:moveTo>
                    <a:lnTo>
                      <a:pt x="0" y="0"/>
                    </a:lnTo>
                    <a:lnTo>
                      <a:pt x="0" y="0"/>
                    </a:lnTo>
                    <a:lnTo>
                      <a:pt x="0" y="0"/>
                    </a:lnTo>
                    <a:lnTo>
                      <a:pt x="0" y="0"/>
                    </a:lnTo>
                    <a:lnTo>
                      <a:pt x="0" y="0"/>
                    </a:lnTo>
                    <a:lnTo>
                      <a:pt x="0" y="6"/>
                    </a:lnTo>
                    <a:lnTo>
                      <a:pt x="0" y="6"/>
                    </a:lnTo>
                    <a:lnTo>
                      <a:pt x="0" y="6"/>
                    </a:lnTo>
                    <a:close/>
                  </a:path>
                </a:pathLst>
              </a:custGeom>
              <a:solidFill>
                <a:srgbClr val="E7E1CD"/>
              </a:solidFill>
              <a:ln w="0">
                <a:solidFill>
                  <a:srgbClr val="000000"/>
                </a:solidFill>
                <a:prstDash val="solid"/>
                <a:round/>
                <a:headEnd/>
                <a:tailEnd/>
              </a:ln>
            </p:spPr>
            <p:txBody>
              <a:bodyPr/>
              <a:lstStyle/>
              <a:p>
                <a:endParaRPr lang="en-US" dirty="0"/>
              </a:p>
            </p:txBody>
          </p:sp>
          <p:sp>
            <p:nvSpPr>
              <p:cNvPr id="82515" name="Freeform 14931"/>
              <p:cNvSpPr>
                <a:spLocks/>
              </p:cNvSpPr>
              <p:nvPr/>
            </p:nvSpPr>
            <p:spPr bwMode="auto">
              <a:xfrm>
                <a:off x="862" y="1091"/>
                <a:ext cx="119" cy="145"/>
              </a:xfrm>
              <a:custGeom>
                <a:avLst/>
                <a:gdLst/>
                <a:ahLst/>
                <a:cxnLst>
                  <a:cxn ang="0">
                    <a:pos x="94" y="88"/>
                  </a:cxn>
                  <a:cxn ang="0">
                    <a:pos x="88" y="88"/>
                  </a:cxn>
                  <a:cxn ang="0">
                    <a:pos x="81" y="88"/>
                  </a:cxn>
                  <a:cxn ang="0">
                    <a:pos x="81" y="88"/>
                  </a:cxn>
                  <a:cxn ang="0">
                    <a:pos x="88" y="95"/>
                  </a:cxn>
                  <a:cxn ang="0">
                    <a:pos x="94" y="88"/>
                  </a:cxn>
                  <a:cxn ang="0">
                    <a:pos x="100" y="88"/>
                  </a:cxn>
                  <a:cxn ang="0">
                    <a:pos x="94" y="95"/>
                  </a:cxn>
                  <a:cxn ang="0">
                    <a:pos x="100" y="101"/>
                  </a:cxn>
                  <a:cxn ang="0">
                    <a:pos x="100" y="95"/>
                  </a:cxn>
                  <a:cxn ang="0">
                    <a:pos x="107" y="95"/>
                  </a:cxn>
                  <a:cxn ang="0">
                    <a:pos x="100" y="101"/>
                  </a:cxn>
                  <a:cxn ang="0">
                    <a:pos x="107" y="107"/>
                  </a:cxn>
                  <a:cxn ang="0">
                    <a:pos x="107" y="107"/>
                  </a:cxn>
                  <a:cxn ang="0">
                    <a:pos x="113" y="114"/>
                  </a:cxn>
                  <a:cxn ang="0">
                    <a:pos x="113" y="114"/>
                  </a:cxn>
                  <a:cxn ang="0">
                    <a:pos x="107" y="114"/>
                  </a:cxn>
                  <a:cxn ang="0">
                    <a:pos x="107" y="120"/>
                  </a:cxn>
                  <a:cxn ang="0">
                    <a:pos x="107" y="120"/>
                  </a:cxn>
                  <a:cxn ang="0">
                    <a:pos x="107" y="120"/>
                  </a:cxn>
                  <a:cxn ang="0">
                    <a:pos x="107" y="120"/>
                  </a:cxn>
                  <a:cxn ang="0">
                    <a:pos x="107" y="126"/>
                  </a:cxn>
                  <a:cxn ang="0">
                    <a:pos x="107" y="126"/>
                  </a:cxn>
                  <a:cxn ang="0">
                    <a:pos x="113" y="126"/>
                  </a:cxn>
                  <a:cxn ang="0">
                    <a:pos x="113" y="126"/>
                  </a:cxn>
                  <a:cxn ang="0">
                    <a:pos x="107" y="120"/>
                  </a:cxn>
                  <a:cxn ang="0">
                    <a:pos x="113" y="120"/>
                  </a:cxn>
                  <a:cxn ang="0">
                    <a:pos x="113" y="120"/>
                  </a:cxn>
                  <a:cxn ang="0">
                    <a:pos x="119" y="120"/>
                  </a:cxn>
                  <a:cxn ang="0">
                    <a:pos x="119" y="120"/>
                  </a:cxn>
                  <a:cxn ang="0">
                    <a:pos x="113" y="126"/>
                  </a:cxn>
                  <a:cxn ang="0">
                    <a:pos x="113" y="132"/>
                  </a:cxn>
                  <a:cxn ang="0">
                    <a:pos x="107" y="139"/>
                  </a:cxn>
                  <a:cxn ang="0">
                    <a:pos x="107" y="145"/>
                  </a:cxn>
                  <a:cxn ang="0">
                    <a:pos x="94" y="139"/>
                  </a:cxn>
                  <a:cxn ang="0">
                    <a:pos x="88" y="132"/>
                  </a:cxn>
                  <a:cxn ang="0">
                    <a:pos x="88" y="139"/>
                  </a:cxn>
                  <a:cxn ang="0">
                    <a:pos x="88" y="139"/>
                  </a:cxn>
                  <a:cxn ang="0">
                    <a:pos x="88" y="145"/>
                  </a:cxn>
                  <a:cxn ang="0">
                    <a:pos x="81" y="145"/>
                  </a:cxn>
                  <a:cxn ang="0">
                    <a:pos x="75" y="145"/>
                  </a:cxn>
                  <a:cxn ang="0">
                    <a:pos x="75" y="145"/>
                  </a:cxn>
                  <a:cxn ang="0">
                    <a:pos x="75" y="145"/>
                  </a:cxn>
                  <a:cxn ang="0">
                    <a:pos x="69" y="145"/>
                  </a:cxn>
                  <a:cxn ang="0">
                    <a:pos x="69" y="139"/>
                  </a:cxn>
                  <a:cxn ang="0">
                    <a:pos x="69" y="139"/>
                  </a:cxn>
                  <a:cxn ang="0">
                    <a:pos x="63" y="145"/>
                  </a:cxn>
                  <a:cxn ang="0">
                    <a:pos x="63" y="139"/>
                  </a:cxn>
                  <a:cxn ang="0">
                    <a:pos x="63" y="132"/>
                  </a:cxn>
                  <a:cxn ang="0">
                    <a:pos x="63" y="132"/>
                  </a:cxn>
                  <a:cxn ang="0">
                    <a:pos x="63" y="132"/>
                  </a:cxn>
                  <a:cxn ang="0">
                    <a:pos x="63" y="126"/>
                  </a:cxn>
                  <a:cxn ang="0">
                    <a:pos x="63" y="126"/>
                  </a:cxn>
                  <a:cxn ang="0">
                    <a:pos x="6" y="38"/>
                  </a:cxn>
                  <a:cxn ang="0">
                    <a:pos x="19" y="19"/>
                  </a:cxn>
                  <a:cxn ang="0">
                    <a:pos x="19" y="13"/>
                  </a:cxn>
                  <a:cxn ang="0">
                    <a:pos x="12" y="7"/>
                  </a:cxn>
                  <a:cxn ang="0">
                    <a:pos x="19" y="7"/>
                  </a:cxn>
                  <a:cxn ang="0">
                    <a:pos x="19" y="7"/>
                  </a:cxn>
                  <a:cxn ang="0">
                    <a:pos x="25" y="7"/>
                  </a:cxn>
                  <a:cxn ang="0">
                    <a:pos x="25" y="7"/>
                  </a:cxn>
                  <a:cxn ang="0">
                    <a:pos x="25" y="0"/>
                  </a:cxn>
                </a:cxnLst>
                <a:rect l="0" t="0" r="r" b="b"/>
                <a:pathLst>
                  <a:path w="119" h="145">
                    <a:moveTo>
                      <a:pt x="63" y="7"/>
                    </a:moveTo>
                    <a:lnTo>
                      <a:pt x="63" y="13"/>
                    </a:lnTo>
                    <a:lnTo>
                      <a:pt x="75" y="19"/>
                    </a:lnTo>
                    <a:lnTo>
                      <a:pt x="81" y="38"/>
                    </a:lnTo>
                    <a:lnTo>
                      <a:pt x="94" y="88"/>
                    </a:lnTo>
                    <a:lnTo>
                      <a:pt x="94" y="88"/>
                    </a:lnTo>
                    <a:lnTo>
                      <a:pt x="94" y="88"/>
                    </a:lnTo>
                    <a:lnTo>
                      <a:pt x="94" y="88"/>
                    </a:lnTo>
                    <a:lnTo>
                      <a:pt x="88" y="88"/>
                    </a:lnTo>
                    <a:lnTo>
                      <a:pt x="88" y="88"/>
                    </a:lnTo>
                    <a:lnTo>
                      <a:pt x="88" y="88"/>
                    </a:lnTo>
                    <a:lnTo>
                      <a:pt x="88" y="88"/>
                    </a:lnTo>
                    <a:lnTo>
                      <a:pt x="88" y="88"/>
                    </a:lnTo>
                    <a:lnTo>
                      <a:pt x="88" y="88"/>
                    </a:lnTo>
                    <a:lnTo>
                      <a:pt x="88" y="88"/>
                    </a:lnTo>
                    <a:lnTo>
                      <a:pt x="88" y="88"/>
                    </a:lnTo>
                    <a:lnTo>
                      <a:pt x="81" y="88"/>
                    </a:lnTo>
                    <a:lnTo>
                      <a:pt x="81" y="88"/>
                    </a:lnTo>
                    <a:lnTo>
                      <a:pt x="81" y="88"/>
                    </a:lnTo>
                    <a:lnTo>
                      <a:pt x="81" y="88"/>
                    </a:lnTo>
                    <a:lnTo>
                      <a:pt x="81" y="88"/>
                    </a:lnTo>
                    <a:lnTo>
                      <a:pt x="81" y="88"/>
                    </a:lnTo>
                    <a:lnTo>
                      <a:pt x="81" y="88"/>
                    </a:lnTo>
                    <a:lnTo>
                      <a:pt x="81" y="88"/>
                    </a:lnTo>
                    <a:lnTo>
                      <a:pt x="81" y="88"/>
                    </a:lnTo>
                    <a:lnTo>
                      <a:pt x="88" y="88"/>
                    </a:lnTo>
                    <a:lnTo>
                      <a:pt x="88" y="88"/>
                    </a:lnTo>
                    <a:lnTo>
                      <a:pt x="88" y="95"/>
                    </a:lnTo>
                    <a:lnTo>
                      <a:pt x="88" y="95"/>
                    </a:lnTo>
                    <a:lnTo>
                      <a:pt x="88" y="95"/>
                    </a:lnTo>
                    <a:lnTo>
                      <a:pt x="88" y="95"/>
                    </a:lnTo>
                    <a:lnTo>
                      <a:pt x="88" y="88"/>
                    </a:lnTo>
                    <a:lnTo>
                      <a:pt x="88" y="88"/>
                    </a:lnTo>
                    <a:lnTo>
                      <a:pt x="88" y="88"/>
                    </a:lnTo>
                    <a:lnTo>
                      <a:pt x="94" y="88"/>
                    </a:lnTo>
                    <a:lnTo>
                      <a:pt x="94" y="88"/>
                    </a:lnTo>
                    <a:lnTo>
                      <a:pt x="94" y="88"/>
                    </a:lnTo>
                    <a:lnTo>
                      <a:pt x="94" y="95"/>
                    </a:lnTo>
                    <a:lnTo>
                      <a:pt x="94" y="95"/>
                    </a:lnTo>
                    <a:lnTo>
                      <a:pt x="94" y="95"/>
                    </a:lnTo>
                    <a:lnTo>
                      <a:pt x="94" y="88"/>
                    </a:lnTo>
                    <a:lnTo>
                      <a:pt x="100" y="88"/>
                    </a:lnTo>
                    <a:lnTo>
                      <a:pt x="100" y="88"/>
                    </a:lnTo>
                    <a:lnTo>
                      <a:pt x="100" y="88"/>
                    </a:lnTo>
                    <a:lnTo>
                      <a:pt x="100" y="88"/>
                    </a:lnTo>
                    <a:lnTo>
                      <a:pt x="100" y="88"/>
                    </a:lnTo>
                    <a:lnTo>
                      <a:pt x="100" y="95"/>
                    </a:lnTo>
                    <a:lnTo>
                      <a:pt x="94" y="95"/>
                    </a:lnTo>
                    <a:lnTo>
                      <a:pt x="94" y="95"/>
                    </a:lnTo>
                    <a:lnTo>
                      <a:pt x="94" y="101"/>
                    </a:lnTo>
                    <a:lnTo>
                      <a:pt x="94" y="101"/>
                    </a:lnTo>
                    <a:lnTo>
                      <a:pt x="94" y="101"/>
                    </a:lnTo>
                    <a:lnTo>
                      <a:pt x="94" y="101"/>
                    </a:lnTo>
                    <a:lnTo>
                      <a:pt x="100" y="101"/>
                    </a:lnTo>
                    <a:lnTo>
                      <a:pt x="100" y="101"/>
                    </a:lnTo>
                    <a:lnTo>
                      <a:pt x="100" y="101"/>
                    </a:lnTo>
                    <a:lnTo>
                      <a:pt x="100" y="101"/>
                    </a:lnTo>
                    <a:lnTo>
                      <a:pt x="100" y="101"/>
                    </a:lnTo>
                    <a:lnTo>
                      <a:pt x="100" y="95"/>
                    </a:lnTo>
                    <a:lnTo>
                      <a:pt x="100" y="95"/>
                    </a:lnTo>
                    <a:lnTo>
                      <a:pt x="100" y="95"/>
                    </a:lnTo>
                    <a:lnTo>
                      <a:pt x="100" y="95"/>
                    </a:lnTo>
                    <a:lnTo>
                      <a:pt x="100" y="95"/>
                    </a:lnTo>
                    <a:lnTo>
                      <a:pt x="100" y="95"/>
                    </a:lnTo>
                    <a:lnTo>
                      <a:pt x="100" y="95"/>
                    </a:lnTo>
                    <a:lnTo>
                      <a:pt x="107" y="95"/>
                    </a:lnTo>
                    <a:lnTo>
                      <a:pt x="107" y="95"/>
                    </a:lnTo>
                    <a:lnTo>
                      <a:pt x="107" y="95"/>
                    </a:lnTo>
                    <a:lnTo>
                      <a:pt x="107" y="95"/>
                    </a:lnTo>
                    <a:lnTo>
                      <a:pt x="107" y="95"/>
                    </a:lnTo>
                    <a:lnTo>
                      <a:pt x="107" y="95"/>
                    </a:lnTo>
                    <a:lnTo>
                      <a:pt x="100" y="101"/>
                    </a:lnTo>
                    <a:lnTo>
                      <a:pt x="100" y="101"/>
                    </a:lnTo>
                    <a:lnTo>
                      <a:pt x="100" y="101"/>
                    </a:lnTo>
                    <a:lnTo>
                      <a:pt x="100" y="101"/>
                    </a:lnTo>
                    <a:lnTo>
                      <a:pt x="100" y="107"/>
                    </a:lnTo>
                    <a:lnTo>
                      <a:pt x="107" y="107"/>
                    </a:lnTo>
                    <a:lnTo>
                      <a:pt x="107" y="107"/>
                    </a:lnTo>
                    <a:lnTo>
                      <a:pt x="107" y="107"/>
                    </a:lnTo>
                    <a:lnTo>
                      <a:pt x="107" y="107"/>
                    </a:lnTo>
                    <a:lnTo>
                      <a:pt x="107" y="107"/>
                    </a:lnTo>
                    <a:lnTo>
                      <a:pt x="107" y="107"/>
                    </a:lnTo>
                    <a:lnTo>
                      <a:pt x="107" y="107"/>
                    </a:lnTo>
                    <a:lnTo>
                      <a:pt x="107" y="107"/>
                    </a:lnTo>
                    <a:lnTo>
                      <a:pt x="113" y="107"/>
                    </a:lnTo>
                    <a:lnTo>
                      <a:pt x="113" y="114"/>
                    </a:lnTo>
                    <a:lnTo>
                      <a:pt x="113" y="114"/>
                    </a:lnTo>
                    <a:lnTo>
                      <a:pt x="113" y="114"/>
                    </a:lnTo>
                    <a:lnTo>
                      <a:pt x="113" y="114"/>
                    </a:lnTo>
                    <a:lnTo>
                      <a:pt x="113" y="114"/>
                    </a:lnTo>
                    <a:lnTo>
                      <a:pt x="113" y="114"/>
                    </a:lnTo>
                    <a:lnTo>
                      <a:pt x="113" y="114"/>
                    </a:lnTo>
                    <a:lnTo>
                      <a:pt x="113" y="114"/>
                    </a:lnTo>
                    <a:lnTo>
                      <a:pt x="113" y="114"/>
                    </a:lnTo>
                    <a:lnTo>
                      <a:pt x="113" y="114"/>
                    </a:lnTo>
                    <a:lnTo>
                      <a:pt x="113" y="114"/>
                    </a:lnTo>
                    <a:lnTo>
                      <a:pt x="113" y="114"/>
                    </a:lnTo>
                    <a:lnTo>
                      <a:pt x="113" y="114"/>
                    </a:lnTo>
                    <a:lnTo>
                      <a:pt x="113" y="114"/>
                    </a:lnTo>
                    <a:lnTo>
                      <a:pt x="113" y="114"/>
                    </a:lnTo>
                    <a:lnTo>
                      <a:pt x="107" y="114"/>
                    </a:lnTo>
                    <a:lnTo>
                      <a:pt x="107" y="114"/>
                    </a:lnTo>
                    <a:lnTo>
                      <a:pt x="107" y="114"/>
                    </a:lnTo>
                    <a:lnTo>
                      <a:pt x="107" y="114"/>
                    </a:lnTo>
                    <a:lnTo>
                      <a:pt x="107" y="114"/>
                    </a:lnTo>
                    <a:lnTo>
                      <a:pt x="113" y="120"/>
                    </a:lnTo>
                    <a:lnTo>
                      <a:pt x="113" y="120"/>
                    </a:lnTo>
                    <a:lnTo>
                      <a:pt x="107" y="120"/>
                    </a:lnTo>
                    <a:lnTo>
                      <a:pt x="107" y="120"/>
                    </a:lnTo>
                    <a:lnTo>
                      <a:pt x="107" y="120"/>
                    </a:lnTo>
                    <a:lnTo>
                      <a:pt x="107" y="120"/>
                    </a:lnTo>
                    <a:lnTo>
                      <a:pt x="107" y="120"/>
                    </a:lnTo>
                    <a:lnTo>
                      <a:pt x="107" y="120"/>
                    </a:lnTo>
                    <a:lnTo>
                      <a:pt x="107" y="120"/>
                    </a:lnTo>
                    <a:lnTo>
                      <a:pt x="107" y="120"/>
                    </a:lnTo>
                    <a:lnTo>
                      <a:pt x="113" y="126"/>
                    </a:lnTo>
                    <a:lnTo>
                      <a:pt x="107" y="126"/>
                    </a:lnTo>
                    <a:lnTo>
                      <a:pt x="107" y="120"/>
                    </a:lnTo>
                    <a:lnTo>
                      <a:pt x="107" y="120"/>
                    </a:lnTo>
                    <a:lnTo>
                      <a:pt x="107" y="120"/>
                    </a:lnTo>
                    <a:lnTo>
                      <a:pt x="107" y="120"/>
                    </a:lnTo>
                    <a:lnTo>
                      <a:pt x="107" y="120"/>
                    </a:lnTo>
                    <a:lnTo>
                      <a:pt x="107" y="120"/>
                    </a:lnTo>
                    <a:lnTo>
                      <a:pt x="107" y="120"/>
                    </a:lnTo>
                    <a:lnTo>
                      <a:pt x="107" y="120"/>
                    </a:lnTo>
                    <a:lnTo>
                      <a:pt x="107" y="120"/>
                    </a:lnTo>
                    <a:lnTo>
                      <a:pt x="107" y="120"/>
                    </a:lnTo>
                    <a:lnTo>
                      <a:pt x="107" y="120"/>
                    </a:lnTo>
                    <a:lnTo>
                      <a:pt x="107" y="126"/>
                    </a:lnTo>
                    <a:lnTo>
                      <a:pt x="107" y="126"/>
                    </a:lnTo>
                    <a:lnTo>
                      <a:pt x="107" y="126"/>
                    </a:lnTo>
                    <a:lnTo>
                      <a:pt x="107" y="126"/>
                    </a:lnTo>
                    <a:lnTo>
                      <a:pt x="107" y="126"/>
                    </a:lnTo>
                    <a:lnTo>
                      <a:pt x="107" y="120"/>
                    </a:lnTo>
                    <a:lnTo>
                      <a:pt x="107" y="120"/>
                    </a:lnTo>
                    <a:lnTo>
                      <a:pt x="107" y="126"/>
                    </a:lnTo>
                    <a:lnTo>
                      <a:pt x="107" y="126"/>
                    </a:lnTo>
                    <a:lnTo>
                      <a:pt x="107" y="126"/>
                    </a:lnTo>
                    <a:lnTo>
                      <a:pt x="107" y="126"/>
                    </a:lnTo>
                    <a:lnTo>
                      <a:pt x="113" y="126"/>
                    </a:lnTo>
                    <a:lnTo>
                      <a:pt x="113" y="126"/>
                    </a:lnTo>
                    <a:lnTo>
                      <a:pt x="113" y="126"/>
                    </a:lnTo>
                    <a:lnTo>
                      <a:pt x="113" y="126"/>
                    </a:lnTo>
                    <a:lnTo>
                      <a:pt x="113" y="126"/>
                    </a:lnTo>
                    <a:lnTo>
                      <a:pt x="113" y="126"/>
                    </a:lnTo>
                    <a:lnTo>
                      <a:pt x="113" y="120"/>
                    </a:lnTo>
                    <a:lnTo>
                      <a:pt x="113" y="126"/>
                    </a:lnTo>
                    <a:lnTo>
                      <a:pt x="113" y="126"/>
                    </a:lnTo>
                    <a:lnTo>
                      <a:pt x="113" y="126"/>
                    </a:lnTo>
                    <a:lnTo>
                      <a:pt x="113" y="126"/>
                    </a:lnTo>
                    <a:lnTo>
                      <a:pt x="113" y="126"/>
                    </a:lnTo>
                    <a:lnTo>
                      <a:pt x="113" y="120"/>
                    </a:lnTo>
                    <a:lnTo>
                      <a:pt x="113" y="120"/>
                    </a:lnTo>
                    <a:lnTo>
                      <a:pt x="107" y="120"/>
                    </a:lnTo>
                    <a:lnTo>
                      <a:pt x="107" y="120"/>
                    </a:lnTo>
                    <a:lnTo>
                      <a:pt x="107" y="120"/>
                    </a:lnTo>
                    <a:lnTo>
                      <a:pt x="113" y="120"/>
                    </a:lnTo>
                    <a:lnTo>
                      <a:pt x="113" y="120"/>
                    </a:lnTo>
                    <a:lnTo>
                      <a:pt x="113" y="120"/>
                    </a:lnTo>
                    <a:lnTo>
                      <a:pt x="113" y="120"/>
                    </a:lnTo>
                    <a:lnTo>
                      <a:pt x="113" y="120"/>
                    </a:lnTo>
                    <a:lnTo>
                      <a:pt x="113" y="120"/>
                    </a:lnTo>
                    <a:lnTo>
                      <a:pt x="113" y="120"/>
                    </a:lnTo>
                    <a:lnTo>
                      <a:pt x="113" y="120"/>
                    </a:lnTo>
                    <a:lnTo>
                      <a:pt x="113" y="120"/>
                    </a:lnTo>
                    <a:lnTo>
                      <a:pt x="113" y="120"/>
                    </a:lnTo>
                    <a:lnTo>
                      <a:pt x="113" y="120"/>
                    </a:lnTo>
                    <a:lnTo>
                      <a:pt x="113" y="120"/>
                    </a:lnTo>
                    <a:lnTo>
                      <a:pt x="113" y="120"/>
                    </a:lnTo>
                    <a:lnTo>
                      <a:pt x="113" y="120"/>
                    </a:lnTo>
                    <a:lnTo>
                      <a:pt x="113" y="120"/>
                    </a:lnTo>
                    <a:lnTo>
                      <a:pt x="113" y="120"/>
                    </a:lnTo>
                    <a:lnTo>
                      <a:pt x="113" y="120"/>
                    </a:lnTo>
                    <a:lnTo>
                      <a:pt x="119" y="120"/>
                    </a:lnTo>
                    <a:lnTo>
                      <a:pt x="119" y="114"/>
                    </a:lnTo>
                    <a:lnTo>
                      <a:pt x="119" y="114"/>
                    </a:lnTo>
                    <a:lnTo>
                      <a:pt x="119" y="114"/>
                    </a:lnTo>
                    <a:lnTo>
                      <a:pt x="119" y="114"/>
                    </a:lnTo>
                    <a:lnTo>
                      <a:pt x="119" y="120"/>
                    </a:lnTo>
                    <a:lnTo>
                      <a:pt x="119" y="120"/>
                    </a:lnTo>
                    <a:lnTo>
                      <a:pt x="119" y="120"/>
                    </a:lnTo>
                    <a:lnTo>
                      <a:pt x="119" y="120"/>
                    </a:lnTo>
                    <a:lnTo>
                      <a:pt x="119" y="120"/>
                    </a:lnTo>
                    <a:lnTo>
                      <a:pt x="119" y="120"/>
                    </a:lnTo>
                    <a:lnTo>
                      <a:pt x="119" y="120"/>
                    </a:lnTo>
                    <a:lnTo>
                      <a:pt x="113" y="126"/>
                    </a:lnTo>
                    <a:lnTo>
                      <a:pt x="113" y="126"/>
                    </a:lnTo>
                    <a:lnTo>
                      <a:pt x="113" y="126"/>
                    </a:lnTo>
                    <a:lnTo>
                      <a:pt x="113" y="126"/>
                    </a:lnTo>
                    <a:lnTo>
                      <a:pt x="113" y="126"/>
                    </a:lnTo>
                    <a:lnTo>
                      <a:pt x="113" y="132"/>
                    </a:lnTo>
                    <a:lnTo>
                      <a:pt x="113" y="132"/>
                    </a:lnTo>
                    <a:lnTo>
                      <a:pt x="113" y="132"/>
                    </a:lnTo>
                    <a:lnTo>
                      <a:pt x="113" y="139"/>
                    </a:lnTo>
                    <a:lnTo>
                      <a:pt x="113" y="139"/>
                    </a:lnTo>
                    <a:lnTo>
                      <a:pt x="107" y="139"/>
                    </a:lnTo>
                    <a:lnTo>
                      <a:pt x="107" y="139"/>
                    </a:lnTo>
                    <a:lnTo>
                      <a:pt x="107" y="139"/>
                    </a:lnTo>
                    <a:lnTo>
                      <a:pt x="107" y="139"/>
                    </a:lnTo>
                    <a:lnTo>
                      <a:pt x="107" y="139"/>
                    </a:lnTo>
                    <a:lnTo>
                      <a:pt x="107" y="139"/>
                    </a:lnTo>
                    <a:lnTo>
                      <a:pt x="107" y="139"/>
                    </a:lnTo>
                    <a:lnTo>
                      <a:pt x="107" y="139"/>
                    </a:lnTo>
                    <a:lnTo>
                      <a:pt x="107" y="145"/>
                    </a:lnTo>
                    <a:lnTo>
                      <a:pt x="100" y="145"/>
                    </a:lnTo>
                    <a:lnTo>
                      <a:pt x="100" y="145"/>
                    </a:lnTo>
                    <a:lnTo>
                      <a:pt x="100" y="145"/>
                    </a:lnTo>
                    <a:lnTo>
                      <a:pt x="100" y="139"/>
                    </a:lnTo>
                    <a:lnTo>
                      <a:pt x="94" y="139"/>
                    </a:lnTo>
                    <a:lnTo>
                      <a:pt x="94" y="139"/>
                    </a:lnTo>
                    <a:lnTo>
                      <a:pt x="94" y="139"/>
                    </a:lnTo>
                    <a:lnTo>
                      <a:pt x="94" y="139"/>
                    </a:lnTo>
                    <a:lnTo>
                      <a:pt x="88" y="132"/>
                    </a:lnTo>
                    <a:lnTo>
                      <a:pt x="88" y="132"/>
                    </a:lnTo>
                    <a:lnTo>
                      <a:pt x="88" y="132"/>
                    </a:lnTo>
                    <a:lnTo>
                      <a:pt x="88" y="132"/>
                    </a:lnTo>
                    <a:lnTo>
                      <a:pt x="88" y="132"/>
                    </a:lnTo>
                    <a:lnTo>
                      <a:pt x="88" y="132"/>
                    </a:lnTo>
                    <a:lnTo>
                      <a:pt x="88" y="132"/>
                    </a:lnTo>
                    <a:lnTo>
                      <a:pt x="88" y="132"/>
                    </a:lnTo>
                    <a:lnTo>
                      <a:pt x="88" y="132"/>
                    </a:lnTo>
                    <a:lnTo>
                      <a:pt x="88" y="139"/>
                    </a:lnTo>
                    <a:lnTo>
                      <a:pt x="88" y="139"/>
                    </a:lnTo>
                    <a:lnTo>
                      <a:pt x="88" y="139"/>
                    </a:lnTo>
                    <a:lnTo>
                      <a:pt x="88" y="139"/>
                    </a:lnTo>
                    <a:lnTo>
                      <a:pt x="88" y="132"/>
                    </a:lnTo>
                    <a:lnTo>
                      <a:pt x="88" y="139"/>
                    </a:lnTo>
                    <a:lnTo>
                      <a:pt x="88" y="139"/>
                    </a:lnTo>
                    <a:lnTo>
                      <a:pt x="88" y="139"/>
                    </a:lnTo>
                    <a:lnTo>
                      <a:pt x="88" y="139"/>
                    </a:lnTo>
                    <a:lnTo>
                      <a:pt x="88" y="139"/>
                    </a:lnTo>
                    <a:lnTo>
                      <a:pt x="88" y="139"/>
                    </a:lnTo>
                    <a:lnTo>
                      <a:pt x="88" y="145"/>
                    </a:lnTo>
                    <a:lnTo>
                      <a:pt x="88" y="145"/>
                    </a:lnTo>
                    <a:lnTo>
                      <a:pt x="81" y="145"/>
                    </a:lnTo>
                    <a:lnTo>
                      <a:pt x="81" y="145"/>
                    </a:lnTo>
                    <a:lnTo>
                      <a:pt x="81" y="145"/>
                    </a:lnTo>
                    <a:lnTo>
                      <a:pt x="81" y="145"/>
                    </a:lnTo>
                    <a:lnTo>
                      <a:pt x="81" y="145"/>
                    </a:lnTo>
                    <a:lnTo>
                      <a:pt x="81" y="145"/>
                    </a:lnTo>
                    <a:lnTo>
                      <a:pt x="75" y="145"/>
                    </a:lnTo>
                    <a:lnTo>
                      <a:pt x="75" y="145"/>
                    </a:lnTo>
                    <a:lnTo>
                      <a:pt x="75" y="145"/>
                    </a:lnTo>
                    <a:lnTo>
                      <a:pt x="75" y="145"/>
                    </a:lnTo>
                    <a:lnTo>
                      <a:pt x="75" y="145"/>
                    </a:lnTo>
                    <a:lnTo>
                      <a:pt x="75" y="145"/>
                    </a:lnTo>
                    <a:lnTo>
                      <a:pt x="75" y="145"/>
                    </a:lnTo>
                    <a:lnTo>
                      <a:pt x="69" y="145"/>
                    </a:lnTo>
                    <a:lnTo>
                      <a:pt x="69" y="145"/>
                    </a:lnTo>
                    <a:lnTo>
                      <a:pt x="75" y="145"/>
                    </a:lnTo>
                    <a:lnTo>
                      <a:pt x="75" y="145"/>
                    </a:lnTo>
                    <a:lnTo>
                      <a:pt x="75" y="145"/>
                    </a:lnTo>
                    <a:lnTo>
                      <a:pt x="75" y="145"/>
                    </a:lnTo>
                    <a:lnTo>
                      <a:pt x="75" y="145"/>
                    </a:lnTo>
                    <a:lnTo>
                      <a:pt x="75" y="145"/>
                    </a:lnTo>
                    <a:lnTo>
                      <a:pt x="75" y="145"/>
                    </a:lnTo>
                    <a:lnTo>
                      <a:pt x="75" y="145"/>
                    </a:lnTo>
                    <a:lnTo>
                      <a:pt x="75" y="145"/>
                    </a:lnTo>
                    <a:lnTo>
                      <a:pt x="75" y="145"/>
                    </a:lnTo>
                    <a:lnTo>
                      <a:pt x="75" y="145"/>
                    </a:lnTo>
                    <a:lnTo>
                      <a:pt x="75" y="145"/>
                    </a:lnTo>
                    <a:lnTo>
                      <a:pt x="75" y="145"/>
                    </a:lnTo>
                    <a:lnTo>
                      <a:pt x="69" y="145"/>
                    </a:lnTo>
                    <a:lnTo>
                      <a:pt x="69" y="145"/>
                    </a:lnTo>
                    <a:lnTo>
                      <a:pt x="69" y="139"/>
                    </a:lnTo>
                    <a:lnTo>
                      <a:pt x="69" y="139"/>
                    </a:lnTo>
                    <a:lnTo>
                      <a:pt x="69" y="139"/>
                    </a:lnTo>
                    <a:lnTo>
                      <a:pt x="69" y="139"/>
                    </a:lnTo>
                    <a:lnTo>
                      <a:pt x="69" y="139"/>
                    </a:lnTo>
                    <a:lnTo>
                      <a:pt x="69" y="139"/>
                    </a:lnTo>
                    <a:lnTo>
                      <a:pt x="69" y="139"/>
                    </a:lnTo>
                    <a:lnTo>
                      <a:pt x="69" y="139"/>
                    </a:lnTo>
                    <a:lnTo>
                      <a:pt x="69" y="139"/>
                    </a:lnTo>
                    <a:lnTo>
                      <a:pt x="69" y="139"/>
                    </a:lnTo>
                    <a:lnTo>
                      <a:pt x="69" y="139"/>
                    </a:lnTo>
                    <a:lnTo>
                      <a:pt x="69" y="139"/>
                    </a:lnTo>
                    <a:lnTo>
                      <a:pt x="69" y="139"/>
                    </a:lnTo>
                    <a:lnTo>
                      <a:pt x="69" y="139"/>
                    </a:lnTo>
                    <a:lnTo>
                      <a:pt x="69" y="139"/>
                    </a:lnTo>
                    <a:lnTo>
                      <a:pt x="69" y="139"/>
                    </a:lnTo>
                    <a:lnTo>
                      <a:pt x="69" y="139"/>
                    </a:lnTo>
                    <a:lnTo>
                      <a:pt x="63" y="145"/>
                    </a:lnTo>
                    <a:lnTo>
                      <a:pt x="63" y="139"/>
                    </a:lnTo>
                    <a:lnTo>
                      <a:pt x="63" y="139"/>
                    </a:lnTo>
                    <a:lnTo>
                      <a:pt x="63" y="139"/>
                    </a:lnTo>
                    <a:lnTo>
                      <a:pt x="63" y="139"/>
                    </a:lnTo>
                    <a:lnTo>
                      <a:pt x="63" y="139"/>
                    </a:lnTo>
                    <a:lnTo>
                      <a:pt x="63" y="139"/>
                    </a:lnTo>
                    <a:lnTo>
                      <a:pt x="63" y="139"/>
                    </a:lnTo>
                    <a:lnTo>
                      <a:pt x="63" y="139"/>
                    </a:lnTo>
                    <a:lnTo>
                      <a:pt x="63" y="139"/>
                    </a:lnTo>
                    <a:lnTo>
                      <a:pt x="63" y="139"/>
                    </a:lnTo>
                    <a:lnTo>
                      <a:pt x="63" y="132"/>
                    </a:lnTo>
                    <a:lnTo>
                      <a:pt x="63" y="132"/>
                    </a:lnTo>
                    <a:lnTo>
                      <a:pt x="63" y="132"/>
                    </a:lnTo>
                    <a:lnTo>
                      <a:pt x="63" y="132"/>
                    </a:lnTo>
                    <a:lnTo>
                      <a:pt x="63" y="132"/>
                    </a:lnTo>
                    <a:lnTo>
                      <a:pt x="63" y="132"/>
                    </a:lnTo>
                    <a:lnTo>
                      <a:pt x="63" y="132"/>
                    </a:lnTo>
                    <a:lnTo>
                      <a:pt x="63" y="132"/>
                    </a:lnTo>
                    <a:lnTo>
                      <a:pt x="63" y="132"/>
                    </a:lnTo>
                    <a:lnTo>
                      <a:pt x="63" y="132"/>
                    </a:lnTo>
                    <a:lnTo>
                      <a:pt x="63" y="132"/>
                    </a:lnTo>
                    <a:lnTo>
                      <a:pt x="63" y="132"/>
                    </a:lnTo>
                    <a:lnTo>
                      <a:pt x="63" y="132"/>
                    </a:lnTo>
                    <a:lnTo>
                      <a:pt x="63" y="132"/>
                    </a:lnTo>
                    <a:lnTo>
                      <a:pt x="63" y="132"/>
                    </a:lnTo>
                    <a:lnTo>
                      <a:pt x="63" y="132"/>
                    </a:lnTo>
                    <a:lnTo>
                      <a:pt x="63" y="132"/>
                    </a:lnTo>
                    <a:lnTo>
                      <a:pt x="63" y="126"/>
                    </a:lnTo>
                    <a:lnTo>
                      <a:pt x="63" y="126"/>
                    </a:lnTo>
                    <a:lnTo>
                      <a:pt x="63" y="126"/>
                    </a:lnTo>
                    <a:lnTo>
                      <a:pt x="63" y="126"/>
                    </a:lnTo>
                    <a:lnTo>
                      <a:pt x="63" y="126"/>
                    </a:lnTo>
                    <a:lnTo>
                      <a:pt x="63" y="126"/>
                    </a:lnTo>
                    <a:lnTo>
                      <a:pt x="63" y="126"/>
                    </a:lnTo>
                    <a:lnTo>
                      <a:pt x="63" y="126"/>
                    </a:lnTo>
                    <a:lnTo>
                      <a:pt x="63" y="126"/>
                    </a:lnTo>
                    <a:lnTo>
                      <a:pt x="50" y="107"/>
                    </a:lnTo>
                    <a:lnTo>
                      <a:pt x="44" y="120"/>
                    </a:lnTo>
                    <a:lnTo>
                      <a:pt x="0" y="57"/>
                    </a:lnTo>
                    <a:lnTo>
                      <a:pt x="0" y="57"/>
                    </a:lnTo>
                    <a:lnTo>
                      <a:pt x="0" y="38"/>
                    </a:lnTo>
                    <a:lnTo>
                      <a:pt x="6" y="38"/>
                    </a:lnTo>
                    <a:lnTo>
                      <a:pt x="12" y="32"/>
                    </a:lnTo>
                    <a:lnTo>
                      <a:pt x="19" y="19"/>
                    </a:lnTo>
                    <a:lnTo>
                      <a:pt x="19" y="19"/>
                    </a:lnTo>
                    <a:lnTo>
                      <a:pt x="19" y="19"/>
                    </a:lnTo>
                    <a:lnTo>
                      <a:pt x="19" y="19"/>
                    </a:lnTo>
                    <a:lnTo>
                      <a:pt x="19" y="19"/>
                    </a:lnTo>
                    <a:lnTo>
                      <a:pt x="19" y="19"/>
                    </a:lnTo>
                    <a:lnTo>
                      <a:pt x="19" y="19"/>
                    </a:lnTo>
                    <a:lnTo>
                      <a:pt x="19" y="13"/>
                    </a:lnTo>
                    <a:lnTo>
                      <a:pt x="19" y="13"/>
                    </a:lnTo>
                    <a:lnTo>
                      <a:pt x="19" y="13"/>
                    </a:lnTo>
                    <a:lnTo>
                      <a:pt x="19" y="13"/>
                    </a:lnTo>
                    <a:lnTo>
                      <a:pt x="19" y="13"/>
                    </a:lnTo>
                    <a:lnTo>
                      <a:pt x="19" y="13"/>
                    </a:lnTo>
                    <a:lnTo>
                      <a:pt x="19" y="13"/>
                    </a:lnTo>
                    <a:lnTo>
                      <a:pt x="12" y="13"/>
                    </a:lnTo>
                    <a:lnTo>
                      <a:pt x="12" y="7"/>
                    </a:lnTo>
                    <a:lnTo>
                      <a:pt x="12" y="7"/>
                    </a:lnTo>
                    <a:lnTo>
                      <a:pt x="19" y="7"/>
                    </a:lnTo>
                    <a:lnTo>
                      <a:pt x="19" y="7"/>
                    </a:lnTo>
                    <a:lnTo>
                      <a:pt x="19" y="7"/>
                    </a:lnTo>
                    <a:lnTo>
                      <a:pt x="19" y="7"/>
                    </a:lnTo>
                    <a:lnTo>
                      <a:pt x="19" y="7"/>
                    </a:lnTo>
                    <a:lnTo>
                      <a:pt x="19" y="7"/>
                    </a:lnTo>
                    <a:lnTo>
                      <a:pt x="19" y="7"/>
                    </a:lnTo>
                    <a:lnTo>
                      <a:pt x="19" y="7"/>
                    </a:lnTo>
                    <a:lnTo>
                      <a:pt x="19" y="7"/>
                    </a:lnTo>
                    <a:lnTo>
                      <a:pt x="19" y="7"/>
                    </a:lnTo>
                    <a:lnTo>
                      <a:pt x="19" y="7"/>
                    </a:lnTo>
                    <a:lnTo>
                      <a:pt x="19" y="7"/>
                    </a:lnTo>
                    <a:lnTo>
                      <a:pt x="19" y="7"/>
                    </a:lnTo>
                    <a:lnTo>
                      <a:pt x="19" y="7"/>
                    </a:lnTo>
                    <a:lnTo>
                      <a:pt x="19" y="7"/>
                    </a:lnTo>
                    <a:lnTo>
                      <a:pt x="19" y="7"/>
                    </a:lnTo>
                    <a:lnTo>
                      <a:pt x="25" y="7"/>
                    </a:lnTo>
                    <a:lnTo>
                      <a:pt x="25" y="7"/>
                    </a:lnTo>
                    <a:lnTo>
                      <a:pt x="25" y="7"/>
                    </a:lnTo>
                    <a:lnTo>
                      <a:pt x="25" y="7"/>
                    </a:lnTo>
                    <a:lnTo>
                      <a:pt x="25" y="7"/>
                    </a:lnTo>
                    <a:lnTo>
                      <a:pt x="25" y="7"/>
                    </a:lnTo>
                    <a:lnTo>
                      <a:pt x="25" y="7"/>
                    </a:lnTo>
                    <a:lnTo>
                      <a:pt x="25" y="7"/>
                    </a:lnTo>
                    <a:lnTo>
                      <a:pt x="25" y="7"/>
                    </a:lnTo>
                    <a:lnTo>
                      <a:pt x="25" y="7"/>
                    </a:lnTo>
                    <a:lnTo>
                      <a:pt x="25" y="7"/>
                    </a:lnTo>
                    <a:lnTo>
                      <a:pt x="25" y="0"/>
                    </a:lnTo>
                    <a:lnTo>
                      <a:pt x="25" y="0"/>
                    </a:lnTo>
                    <a:lnTo>
                      <a:pt x="25" y="0"/>
                    </a:lnTo>
                    <a:lnTo>
                      <a:pt x="25" y="0"/>
                    </a:lnTo>
                    <a:lnTo>
                      <a:pt x="25" y="0"/>
                    </a:lnTo>
                    <a:lnTo>
                      <a:pt x="25" y="0"/>
                    </a:lnTo>
                    <a:lnTo>
                      <a:pt x="63" y="7"/>
                    </a:lnTo>
                    <a:close/>
                  </a:path>
                </a:pathLst>
              </a:custGeom>
              <a:solidFill>
                <a:srgbClr val="E7E1CD"/>
              </a:solidFill>
              <a:ln w="0">
                <a:solidFill>
                  <a:srgbClr val="000000"/>
                </a:solidFill>
                <a:prstDash val="solid"/>
                <a:round/>
                <a:headEnd/>
                <a:tailEnd/>
              </a:ln>
            </p:spPr>
            <p:txBody>
              <a:bodyPr/>
              <a:lstStyle/>
              <a:p>
                <a:endParaRPr lang="en-US" dirty="0"/>
              </a:p>
            </p:txBody>
          </p:sp>
          <p:sp>
            <p:nvSpPr>
              <p:cNvPr id="82516" name="Freeform 14932"/>
              <p:cNvSpPr>
                <a:spLocks/>
              </p:cNvSpPr>
              <p:nvPr/>
            </p:nvSpPr>
            <p:spPr bwMode="auto">
              <a:xfrm>
                <a:off x="1189" y="1091"/>
                <a:ext cx="6" cy="7"/>
              </a:xfrm>
              <a:custGeom>
                <a:avLst/>
                <a:gdLst/>
                <a:ahLst/>
                <a:cxnLst>
                  <a:cxn ang="0">
                    <a:pos x="6" y="7"/>
                  </a:cxn>
                  <a:cxn ang="0">
                    <a:pos x="0" y="7"/>
                  </a:cxn>
                  <a:cxn ang="0">
                    <a:pos x="0" y="0"/>
                  </a:cxn>
                  <a:cxn ang="0">
                    <a:pos x="6" y="0"/>
                  </a:cxn>
                  <a:cxn ang="0">
                    <a:pos x="6" y="0"/>
                  </a:cxn>
                  <a:cxn ang="0">
                    <a:pos x="6" y="0"/>
                  </a:cxn>
                  <a:cxn ang="0">
                    <a:pos x="6" y="7"/>
                  </a:cxn>
                  <a:cxn ang="0">
                    <a:pos x="6" y="7"/>
                  </a:cxn>
                  <a:cxn ang="0">
                    <a:pos x="6" y="7"/>
                  </a:cxn>
                </a:cxnLst>
                <a:rect l="0" t="0" r="r" b="b"/>
                <a:pathLst>
                  <a:path w="6" h="7">
                    <a:moveTo>
                      <a:pt x="6" y="7"/>
                    </a:moveTo>
                    <a:lnTo>
                      <a:pt x="0" y="7"/>
                    </a:lnTo>
                    <a:lnTo>
                      <a:pt x="0" y="0"/>
                    </a:lnTo>
                    <a:lnTo>
                      <a:pt x="6" y="0"/>
                    </a:lnTo>
                    <a:lnTo>
                      <a:pt x="6" y="0"/>
                    </a:lnTo>
                    <a:lnTo>
                      <a:pt x="6" y="0"/>
                    </a:lnTo>
                    <a:lnTo>
                      <a:pt x="6" y="7"/>
                    </a:lnTo>
                    <a:lnTo>
                      <a:pt x="6" y="7"/>
                    </a:lnTo>
                    <a:lnTo>
                      <a:pt x="6" y="7"/>
                    </a:lnTo>
                    <a:close/>
                  </a:path>
                </a:pathLst>
              </a:custGeom>
              <a:solidFill>
                <a:srgbClr val="E7E1CD"/>
              </a:solidFill>
              <a:ln w="0">
                <a:solidFill>
                  <a:srgbClr val="000000"/>
                </a:solidFill>
                <a:prstDash val="solid"/>
                <a:round/>
                <a:headEnd/>
                <a:tailEnd/>
              </a:ln>
            </p:spPr>
            <p:txBody>
              <a:bodyPr/>
              <a:lstStyle/>
              <a:p>
                <a:endParaRPr lang="en-US" dirty="0"/>
              </a:p>
            </p:txBody>
          </p:sp>
          <p:sp>
            <p:nvSpPr>
              <p:cNvPr id="82517" name="Freeform 14933"/>
              <p:cNvSpPr>
                <a:spLocks/>
              </p:cNvSpPr>
              <p:nvPr/>
            </p:nvSpPr>
            <p:spPr bwMode="auto">
              <a:xfrm>
                <a:off x="1038" y="1117"/>
                <a:ext cx="75" cy="62"/>
              </a:xfrm>
              <a:custGeom>
                <a:avLst/>
                <a:gdLst/>
                <a:ahLst/>
                <a:cxnLst>
                  <a:cxn ang="0">
                    <a:pos x="75" y="25"/>
                  </a:cxn>
                  <a:cxn ang="0">
                    <a:pos x="75" y="31"/>
                  </a:cxn>
                  <a:cxn ang="0">
                    <a:pos x="69" y="37"/>
                  </a:cxn>
                  <a:cxn ang="0">
                    <a:pos x="63" y="44"/>
                  </a:cxn>
                  <a:cxn ang="0">
                    <a:pos x="63" y="50"/>
                  </a:cxn>
                  <a:cxn ang="0">
                    <a:pos x="69" y="50"/>
                  </a:cxn>
                  <a:cxn ang="0">
                    <a:pos x="69" y="50"/>
                  </a:cxn>
                  <a:cxn ang="0">
                    <a:pos x="69" y="50"/>
                  </a:cxn>
                  <a:cxn ang="0">
                    <a:pos x="69" y="50"/>
                  </a:cxn>
                  <a:cxn ang="0">
                    <a:pos x="69" y="50"/>
                  </a:cxn>
                  <a:cxn ang="0">
                    <a:pos x="69" y="50"/>
                  </a:cxn>
                  <a:cxn ang="0">
                    <a:pos x="63" y="56"/>
                  </a:cxn>
                  <a:cxn ang="0">
                    <a:pos x="63" y="56"/>
                  </a:cxn>
                  <a:cxn ang="0">
                    <a:pos x="63" y="56"/>
                  </a:cxn>
                  <a:cxn ang="0">
                    <a:pos x="63" y="56"/>
                  </a:cxn>
                  <a:cxn ang="0">
                    <a:pos x="63" y="56"/>
                  </a:cxn>
                  <a:cxn ang="0">
                    <a:pos x="56" y="56"/>
                  </a:cxn>
                  <a:cxn ang="0">
                    <a:pos x="56" y="56"/>
                  </a:cxn>
                  <a:cxn ang="0">
                    <a:pos x="56" y="56"/>
                  </a:cxn>
                  <a:cxn ang="0">
                    <a:pos x="56" y="62"/>
                  </a:cxn>
                  <a:cxn ang="0">
                    <a:pos x="56" y="62"/>
                  </a:cxn>
                  <a:cxn ang="0">
                    <a:pos x="56" y="62"/>
                  </a:cxn>
                  <a:cxn ang="0">
                    <a:pos x="50" y="62"/>
                  </a:cxn>
                  <a:cxn ang="0">
                    <a:pos x="50" y="56"/>
                  </a:cxn>
                  <a:cxn ang="0">
                    <a:pos x="50" y="56"/>
                  </a:cxn>
                  <a:cxn ang="0">
                    <a:pos x="50" y="56"/>
                  </a:cxn>
                  <a:cxn ang="0">
                    <a:pos x="44" y="56"/>
                  </a:cxn>
                  <a:cxn ang="0">
                    <a:pos x="44" y="56"/>
                  </a:cxn>
                  <a:cxn ang="0">
                    <a:pos x="37" y="56"/>
                  </a:cxn>
                  <a:cxn ang="0">
                    <a:pos x="37" y="56"/>
                  </a:cxn>
                  <a:cxn ang="0">
                    <a:pos x="37" y="56"/>
                  </a:cxn>
                  <a:cxn ang="0">
                    <a:pos x="37" y="56"/>
                  </a:cxn>
                  <a:cxn ang="0">
                    <a:pos x="37" y="50"/>
                  </a:cxn>
                  <a:cxn ang="0">
                    <a:pos x="37" y="50"/>
                  </a:cxn>
                  <a:cxn ang="0">
                    <a:pos x="37" y="50"/>
                  </a:cxn>
                  <a:cxn ang="0">
                    <a:pos x="31" y="50"/>
                  </a:cxn>
                  <a:cxn ang="0">
                    <a:pos x="31" y="50"/>
                  </a:cxn>
                  <a:cxn ang="0">
                    <a:pos x="25" y="50"/>
                  </a:cxn>
                  <a:cxn ang="0">
                    <a:pos x="25" y="44"/>
                  </a:cxn>
                  <a:cxn ang="0">
                    <a:pos x="19" y="44"/>
                  </a:cxn>
                  <a:cxn ang="0">
                    <a:pos x="19" y="50"/>
                  </a:cxn>
                  <a:cxn ang="0">
                    <a:pos x="37" y="12"/>
                  </a:cxn>
                  <a:cxn ang="0">
                    <a:pos x="37" y="12"/>
                  </a:cxn>
                  <a:cxn ang="0">
                    <a:pos x="44" y="12"/>
                  </a:cxn>
                  <a:cxn ang="0">
                    <a:pos x="44" y="12"/>
                  </a:cxn>
                  <a:cxn ang="0">
                    <a:pos x="44" y="12"/>
                  </a:cxn>
                  <a:cxn ang="0">
                    <a:pos x="50" y="12"/>
                  </a:cxn>
                  <a:cxn ang="0">
                    <a:pos x="50" y="12"/>
                  </a:cxn>
                </a:cxnLst>
                <a:rect l="0" t="0" r="r" b="b"/>
                <a:pathLst>
                  <a:path w="75" h="62">
                    <a:moveTo>
                      <a:pt x="50" y="12"/>
                    </a:moveTo>
                    <a:lnTo>
                      <a:pt x="75" y="25"/>
                    </a:lnTo>
                    <a:lnTo>
                      <a:pt x="75" y="25"/>
                    </a:lnTo>
                    <a:lnTo>
                      <a:pt x="75" y="31"/>
                    </a:lnTo>
                    <a:lnTo>
                      <a:pt x="75" y="31"/>
                    </a:lnTo>
                    <a:lnTo>
                      <a:pt x="69" y="37"/>
                    </a:lnTo>
                    <a:lnTo>
                      <a:pt x="69" y="37"/>
                    </a:lnTo>
                    <a:lnTo>
                      <a:pt x="63" y="44"/>
                    </a:lnTo>
                    <a:lnTo>
                      <a:pt x="63" y="44"/>
                    </a:lnTo>
                    <a:lnTo>
                      <a:pt x="63" y="50"/>
                    </a:lnTo>
                    <a:lnTo>
                      <a:pt x="63" y="50"/>
                    </a:lnTo>
                    <a:lnTo>
                      <a:pt x="69" y="50"/>
                    </a:lnTo>
                    <a:lnTo>
                      <a:pt x="69" y="50"/>
                    </a:lnTo>
                    <a:lnTo>
                      <a:pt x="69" y="50"/>
                    </a:lnTo>
                    <a:lnTo>
                      <a:pt x="69" y="50"/>
                    </a:lnTo>
                    <a:lnTo>
                      <a:pt x="69" y="50"/>
                    </a:lnTo>
                    <a:lnTo>
                      <a:pt x="69" y="50"/>
                    </a:lnTo>
                    <a:lnTo>
                      <a:pt x="69" y="50"/>
                    </a:lnTo>
                    <a:lnTo>
                      <a:pt x="69" y="50"/>
                    </a:lnTo>
                    <a:lnTo>
                      <a:pt x="69" y="50"/>
                    </a:lnTo>
                    <a:lnTo>
                      <a:pt x="69" y="50"/>
                    </a:lnTo>
                    <a:lnTo>
                      <a:pt x="69" y="50"/>
                    </a:lnTo>
                    <a:lnTo>
                      <a:pt x="63" y="50"/>
                    </a:lnTo>
                    <a:lnTo>
                      <a:pt x="63" y="56"/>
                    </a:lnTo>
                    <a:lnTo>
                      <a:pt x="63" y="56"/>
                    </a:lnTo>
                    <a:lnTo>
                      <a:pt x="63" y="56"/>
                    </a:lnTo>
                    <a:lnTo>
                      <a:pt x="63" y="56"/>
                    </a:lnTo>
                    <a:lnTo>
                      <a:pt x="63" y="56"/>
                    </a:lnTo>
                    <a:lnTo>
                      <a:pt x="63" y="56"/>
                    </a:lnTo>
                    <a:lnTo>
                      <a:pt x="63" y="56"/>
                    </a:lnTo>
                    <a:lnTo>
                      <a:pt x="63" y="56"/>
                    </a:lnTo>
                    <a:lnTo>
                      <a:pt x="63" y="56"/>
                    </a:lnTo>
                    <a:lnTo>
                      <a:pt x="56" y="56"/>
                    </a:lnTo>
                    <a:lnTo>
                      <a:pt x="56" y="56"/>
                    </a:lnTo>
                    <a:lnTo>
                      <a:pt x="56" y="56"/>
                    </a:lnTo>
                    <a:lnTo>
                      <a:pt x="56" y="56"/>
                    </a:lnTo>
                    <a:lnTo>
                      <a:pt x="56" y="56"/>
                    </a:lnTo>
                    <a:lnTo>
                      <a:pt x="56" y="56"/>
                    </a:lnTo>
                    <a:lnTo>
                      <a:pt x="56" y="62"/>
                    </a:lnTo>
                    <a:lnTo>
                      <a:pt x="56" y="62"/>
                    </a:lnTo>
                    <a:lnTo>
                      <a:pt x="56" y="62"/>
                    </a:lnTo>
                    <a:lnTo>
                      <a:pt x="56" y="62"/>
                    </a:lnTo>
                    <a:lnTo>
                      <a:pt x="56" y="62"/>
                    </a:lnTo>
                    <a:lnTo>
                      <a:pt x="56" y="62"/>
                    </a:lnTo>
                    <a:lnTo>
                      <a:pt x="56" y="62"/>
                    </a:lnTo>
                    <a:lnTo>
                      <a:pt x="50" y="62"/>
                    </a:lnTo>
                    <a:lnTo>
                      <a:pt x="50" y="56"/>
                    </a:lnTo>
                    <a:lnTo>
                      <a:pt x="50" y="56"/>
                    </a:lnTo>
                    <a:lnTo>
                      <a:pt x="50" y="56"/>
                    </a:lnTo>
                    <a:lnTo>
                      <a:pt x="50" y="56"/>
                    </a:lnTo>
                    <a:lnTo>
                      <a:pt x="50" y="56"/>
                    </a:lnTo>
                    <a:lnTo>
                      <a:pt x="50" y="56"/>
                    </a:lnTo>
                    <a:lnTo>
                      <a:pt x="50" y="56"/>
                    </a:lnTo>
                    <a:lnTo>
                      <a:pt x="44" y="56"/>
                    </a:lnTo>
                    <a:lnTo>
                      <a:pt x="44" y="56"/>
                    </a:lnTo>
                    <a:lnTo>
                      <a:pt x="44" y="56"/>
                    </a:lnTo>
                    <a:lnTo>
                      <a:pt x="44" y="56"/>
                    </a:lnTo>
                    <a:lnTo>
                      <a:pt x="37" y="56"/>
                    </a:lnTo>
                    <a:lnTo>
                      <a:pt x="37" y="56"/>
                    </a:lnTo>
                    <a:lnTo>
                      <a:pt x="37" y="56"/>
                    </a:lnTo>
                    <a:lnTo>
                      <a:pt x="37" y="56"/>
                    </a:lnTo>
                    <a:lnTo>
                      <a:pt x="37" y="56"/>
                    </a:lnTo>
                    <a:lnTo>
                      <a:pt x="37" y="56"/>
                    </a:lnTo>
                    <a:lnTo>
                      <a:pt x="37" y="56"/>
                    </a:lnTo>
                    <a:lnTo>
                      <a:pt x="37" y="56"/>
                    </a:lnTo>
                    <a:lnTo>
                      <a:pt x="37" y="50"/>
                    </a:lnTo>
                    <a:lnTo>
                      <a:pt x="37" y="50"/>
                    </a:lnTo>
                    <a:lnTo>
                      <a:pt x="37" y="50"/>
                    </a:lnTo>
                    <a:lnTo>
                      <a:pt x="37" y="50"/>
                    </a:lnTo>
                    <a:lnTo>
                      <a:pt x="37" y="50"/>
                    </a:lnTo>
                    <a:lnTo>
                      <a:pt x="31" y="50"/>
                    </a:lnTo>
                    <a:lnTo>
                      <a:pt x="31" y="50"/>
                    </a:lnTo>
                    <a:lnTo>
                      <a:pt x="31" y="50"/>
                    </a:lnTo>
                    <a:lnTo>
                      <a:pt x="31" y="50"/>
                    </a:lnTo>
                    <a:lnTo>
                      <a:pt x="25" y="50"/>
                    </a:lnTo>
                    <a:lnTo>
                      <a:pt x="25" y="50"/>
                    </a:lnTo>
                    <a:lnTo>
                      <a:pt x="25" y="50"/>
                    </a:lnTo>
                    <a:lnTo>
                      <a:pt x="25" y="44"/>
                    </a:lnTo>
                    <a:lnTo>
                      <a:pt x="25" y="44"/>
                    </a:lnTo>
                    <a:lnTo>
                      <a:pt x="19" y="44"/>
                    </a:lnTo>
                    <a:lnTo>
                      <a:pt x="19" y="50"/>
                    </a:lnTo>
                    <a:lnTo>
                      <a:pt x="19" y="50"/>
                    </a:lnTo>
                    <a:lnTo>
                      <a:pt x="0" y="0"/>
                    </a:lnTo>
                    <a:lnTo>
                      <a:pt x="37" y="12"/>
                    </a:lnTo>
                    <a:lnTo>
                      <a:pt x="37" y="12"/>
                    </a:lnTo>
                    <a:lnTo>
                      <a:pt x="37" y="12"/>
                    </a:lnTo>
                    <a:lnTo>
                      <a:pt x="37" y="12"/>
                    </a:lnTo>
                    <a:lnTo>
                      <a:pt x="44" y="12"/>
                    </a:lnTo>
                    <a:lnTo>
                      <a:pt x="44" y="12"/>
                    </a:lnTo>
                    <a:lnTo>
                      <a:pt x="44" y="12"/>
                    </a:lnTo>
                    <a:lnTo>
                      <a:pt x="44" y="12"/>
                    </a:lnTo>
                    <a:lnTo>
                      <a:pt x="44" y="12"/>
                    </a:lnTo>
                    <a:lnTo>
                      <a:pt x="44" y="12"/>
                    </a:lnTo>
                    <a:lnTo>
                      <a:pt x="50" y="12"/>
                    </a:lnTo>
                    <a:lnTo>
                      <a:pt x="50" y="12"/>
                    </a:lnTo>
                    <a:lnTo>
                      <a:pt x="50" y="12"/>
                    </a:lnTo>
                    <a:close/>
                  </a:path>
                </a:pathLst>
              </a:custGeom>
              <a:solidFill>
                <a:srgbClr val="E7E1CD"/>
              </a:solidFill>
              <a:ln w="0">
                <a:solidFill>
                  <a:srgbClr val="000000"/>
                </a:solidFill>
                <a:prstDash val="solid"/>
                <a:round/>
                <a:headEnd/>
                <a:tailEnd/>
              </a:ln>
            </p:spPr>
            <p:txBody>
              <a:bodyPr/>
              <a:lstStyle/>
              <a:p>
                <a:endParaRPr lang="en-US" dirty="0"/>
              </a:p>
            </p:txBody>
          </p:sp>
          <p:sp>
            <p:nvSpPr>
              <p:cNvPr id="82518" name="Freeform 14934"/>
              <p:cNvSpPr>
                <a:spLocks/>
              </p:cNvSpPr>
              <p:nvPr/>
            </p:nvSpPr>
            <p:spPr bwMode="auto">
              <a:xfrm>
                <a:off x="1025" y="1186"/>
                <a:ext cx="57" cy="81"/>
              </a:xfrm>
              <a:custGeom>
                <a:avLst/>
                <a:gdLst/>
                <a:ahLst/>
                <a:cxnLst>
                  <a:cxn ang="0">
                    <a:pos x="6" y="12"/>
                  </a:cxn>
                  <a:cxn ang="0">
                    <a:pos x="6" y="31"/>
                  </a:cxn>
                  <a:cxn ang="0">
                    <a:pos x="6" y="37"/>
                  </a:cxn>
                  <a:cxn ang="0">
                    <a:pos x="13" y="37"/>
                  </a:cxn>
                  <a:cxn ang="0">
                    <a:pos x="19" y="37"/>
                  </a:cxn>
                  <a:cxn ang="0">
                    <a:pos x="19" y="37"/>
                  </a:cxn>
                  <a:cxn ang="0">
                    <a:pos x="13" y="44"/>
                  </a:cxn>
                  <a:cxn ang="0">
                    <a:pos x="13" y="50"/>
                  </a:cxn>
                  <a:cxn ang="0">
                    <a:pos x="19" y="56"/>
                  </a:cxn>
                  <a:cxn ang="0">
                    <a:pos x="25" y="50"/>
                  </a:cxn>
                  <a:cxn ang="0">
                    <a:pos x="32" y="50"/>
                  </a:cxn>
                  <a:cxn ang="0">
                    <a:pos x="32" y="56"/>
                  </a:cxn>
                  <a:cxn ang="0">
                    <a:pos x="38" y="56"/>
                  </a:cxn>
                  <a:cxn ang="0">
                    <a:pos x="44" y="56"/>
                  </a:cxn>
                  <a:cxn ang="0">
                    <a:pos x="44" y="56"/>
                  </a:cxn>
                  <a:cxn ang="0">
                    <a:pos x="50" y="63"/>
                  </a:cxn>
                  <a:cxn ang="0">
                    <a:pos x="50" y="63"/>
                  </a:cxn>
                  <a:cxn ang="0">
                    <a:pos x="50" y="63"/>
                  </a:cxn>
                  <a:cxn ang="0">
                    <a:pos x="50" y="69"/>
                  </a:cxn>
                  <a:cxn ang="0">
                    <a:pos x="50" y="69"/>
                  </a:cxn>
                  <a:cxn ang="0">
                    <a:pos x="50" y="69"/>
                  </a:cxn>
                  <a:cxn ang="0">
                    <a:pos x="50" y="75"/>
                  </a:cxn>
                  <a:cxn ang="0">
                    <a:pos x="57" y="69"/>
                  </a:cxn>
                  <a:cxn ang="0">
                    <a:pos x="57" y="69"/>
                  </a:cxn>
                  <a:cxn ang="0">
                    <a:pos x="57" y="69"/>
                  </a:cxn>
                  <a:cxn ang="0">
                    <a:pos x="57" y="75"/>
                  </a:cxn>
                  <a:cxn ang="0">
                    <a:pos x="50" y="75"/>
                  </a:cxn>
                  <a:cxn ang="0">
                    <a:pos x="50" y="75"/>
                  </a:cxn>
                  <a:cxn ang="0">
                    <a:pos x="50" y="81"/>
                  </a:cxn>
                  <a:cxn ang="0">
                    <a:pos x="44" y="75"/>
                  </a:cxn>
                  <a:cxn ang="0">
                    <a:pos x="44" y="75"/>
                  </a:cxn>
                  <a:cxn ang="0">
                    <a:pos x="44" y="75"/>
                  </a:cxn>
                  <a:cxn ang="0">
                    <a:pos x="38" y="75"/>
                  </a:cxn>
                  <a:cxn ang="0">
                    <a:pos x="38" y="69"/>
                  </a:cxn>
                  <a:cxn ang="0">
                    <a:pos x="38" y="69"/>
                  </a:cxn>
                  <a:cxn ang="0">
                    <a:pos x="38" y="69"/>
                  </a:cxn>
                  <a:cxn ang="0">
                    <a:pos x="32" y="63"/>
                  </a:cxn>
                  <a:cxn ang="0">
                    <a:pos x="32" y="63"/>
                  </a:cxn>
                  <a:cxn ang="0">
                    <a:pos x="25" y="69"/>
                  </a:cxn>
                  <a:cxn ang="0">
                    <a:pos x="19" y="69"/>
                  </a:cxn>
                  <a:cxn ang="0">
                    <a:pos x="19" y="75"/>
                  </a:cxn>
                  <a:cxn ang="0">
                    <a:pos x="19" y="75"/>
                  </a:cxn>
                  <a:cxn ang="0">
                    <a:pos x="13" y="75"/>
                  </a:cxn>
                  <a:cxn ang="0">
                    <a:pos x="13" y="75"/>
                  </a:cxn>
                  <a:cxn ang="0">
                    <a:pos x="13" y="75"/>
                  </a:cxn>
                  <a:cxn ang="0">
                    <a:pos x="6" y="75"/>
                  </a:cxn>
                  <a:cxn ang="0">
                    <a:pos x="6" y="75"/>
                  </a:cxn>
                  <a:cxn ang="0">
                    <a:pos x="6" y="69"/>
                  </a:cxn>
                  <a:cxn ang="0">
                    <a:pos x="6" y="63"/>
                  </a:cxn>
                  <a:cxn ang="0">
                    <a:pos x="6" y="63"/>
                  </a:cxn>
                  <a:cxn ang="0">
                    <a:pos x="6" y="56"/>
                  </a:cxn>
                  <a:cxn ang="0">
                    <a:pos x="6" y="56"/>
                  </a:cxn>
                  <a:cxn ang="0">
                    <a:pos x="13" y="50"/>
                  </a:cxn>
                  <a:cxn ang="0">
                    <a:pos x="13" y="50"/>
                  </a:cxn>
                  <a:cxn ang="0">
                    <a:pos x="6" y="37"/>
                  </a:cxn>
                  <a:cxn ang="0">
                    <a:pos x="0" y="31"/>
                  </a:cxn>
                  <a:cxn ang="0">
                    <a:pos x="0" y="25"/>
                  </a:cxn>
                  <a:cxn ang="0">
                    <a:pos x="6" y="6"/>
                  </a:cxn>
                  <a:cxn ang="0">
                    <a:pos x="6" y="0"/>
                  </a:cxn>
                </a:cxnLst>
                <a:rect l="0" t="0" r="r" b="b"/>
                <a:pathLst>
                  <a:path w="57" h="81">
                    <a:moveTo>
                      <a:pt x="6" y="0"/>
                    </a:moveTo>
                    <a:lnTo>
                      <a:pt x="6" y="6"/>
                    </a:lnTo>
                    <a:lnTo>
                      <a:pt x="6" y="6"/>
                    </a:lnTo>
                    <a:lnTo>
                      <a:pt x="6" y="12"/>
                    </a:lnTo>
                    <a:lnTo>
                      <a:pt x="6" y="12"/>
                    </a:lnTo>
                    <a:lnTo>
                      <a:pt x="6" y="19"/>
                    </a:lnTo>
                    <a:lnTo>
                      <a:pt x="6" y="25"/>
                    </a:lnTo>
                    <a:lnTo>
                      <a:pt x="6" y="31"/>
                    </a:lnTo>
                    <a:lnTo>
                      <a:pt x="6" y="31"/>
                    </a:lnTo>
                    <a:lnTo>
                      <a:pt x="6" y="31"/>
                    </a:lnTo>
                    <a:lnTo>
                      <a:pt x="6" y="31"/>
                    </a:lnTo>
                    <a:lnTo>
                      <a:pt x="6" y="37"/>
                    </a:lnTo>
                    <a:lnTo>
                      <a:pt x="6" y="37"/>
                    </a:lnTo>
                    <a:lnTo>
                      <a:pt x="6" y="37"/>
                    </a:lnTo>
                    <a:lnTo>
                      <a:pt x="13" y="37"/>
                    </a:lnTo>
                    <a:lnTo>
                      <a:pt x="13" y="37"/>
                    </a:lnTo>
                    <a:lnTo>
                      <a:pt x="13" y="37"/>
                    </a:lnTo>
                    <a:lnTo>
                      <a:pt x="19" y="37"/>
                    </a:lnTo>
                    <a:lnTo>
                      <a:pt x="19" y="37"/>
                    </a:lnTo>
                    <a:lnTo>
                      <a:pt x="19" y="37"/>
                    </a:lnTo>
                    <a:lnTo>
                      <a:pt x="19" y="37"/>
                    </a:lnTo>
                    <a:lnTo>
                      <a:pt x="19" y="37"/>
                    </a:lnTo>
                    <a:lnTo>
                      <a:pt x="19" y="37"/>
                    </a:lnTo>
                    <a:lnTo>
                      <a:pt x="19" y="37"/>
                    </a:lnTo>
                    <a:lnTo>
                      <a:pt x="13" y="44"/>
                    </a:lnTo>
                    <a:lnTo>
                      <a:pt x="13" y="44"/>
                    </a:lnTo>
                    <a:lnTo>
                      <a:pt x="13" y="44"/>
                    </a:lnTo>
                    <a:lnTo>
                      <a:pt x="13" y="44"/>
                    </a:lnTo>
                    <a:lnTo>
                      <a:pt x="13" y="44"/>
                    </a:lnTo>
                    <a:lnTo>
                      <a:pt x="13" y="44"/>
                    </a:lnTo>
                    <a:lnTo>
                      <a:pt x="13" y="50"/>
                    </a:lnTo>
                    <a:lnTo>
                      <a:pt x="13" y="50"/>
                    </a:lnTo>
                    <a:lnTo>
                      <a:pt x="13" y="50"/>
                    </a:lnTo>
                    <a:lnTo>
                      <a:pt x="19" y="56"/>
                    </a:lnTo>
                    <a:lnTo>
                      <a:pt x="19" y="56"/>
                    </a:lnTo>
                    <a:lnTo>
                      <a:pt x="19" y="56"/>
                    </a:lnTo>
                    <a:lnTo>
                      <a:pt x="19" y="56"/>
                    </a:lnTo>
                    <a:lnTo>
                      <a:pt x="19" y="50"/>
                    </a:lnTo>
                    <a:lnTo>
                      <a:pt x="25" y="50"/>
                    </a:lnTo>
                    <a:lnTo>
                      <a:pt x="25" y="50"/>
                    </a:lnTo>
                    <a:lnTo>
                      <a:pt x="25" y="50"/>
                    </a:lnTo>
                    <a:lnTo>
                      <a:pt x="25" y="50"/>
                    </a:lnTo>
                    <a:lnTo>
                      <a:pt x="25" y="50"/>
                    </a:lnTo>
                    <a:lnTo>
                      <a:pt x="32" y="50"/>
                    </a:lnTo>
                    <a:lnTo>
                      <a:pt x="32" y="50"/>
                    </a:lnTo>
                    <a:lnTo>
                      <a:pt x="32" y="50"/>
                    </a:lnTo>
                    <a:lnTo>
                      <a:pt x="32" y="56"/>
                    </a:lnTo>
                    <a:lnTo>
                      <a:pt x="32" y="56"/>
                    </a:lnTo>
                    <a:lnTo>
                      <a:pt x="38" y="56"/>
                    </a:lnTo>
                    <a:lnTo>
                      <a:pt x="38" y="56"/>
                    </a:lnTo>
                    <a:lnTo>
                      <a:pt x="38" y="56"/>
                    </a:lnTo>
                    <a:lnTo>
                      <a:pt x="38" y="56"/>
                    </a:lnTo>
                    <a:lnTo>
                      <a:pt x="38" y="56"/>
                    </a:lnTo>
                    <a:lnTo>
                      <a:pt x="38" y="56"/>
                    </a:lnTo>
                    <a:lnTo>
                      <a:pt x="44" y="56"/>
                    </a:lnTo>
                    <a:lnTo>
                      <a:pt x="44" y="56"/>
                    </a:lnTo>
                    <a:lnTo>
                      <a:pt x="44" y="56"/>
                    </a:lnTo>
                    <a:lnTo>
                      <a:pt x="44" y="56"/>
                    </a:lnTo>
                    <a:lnTo>
                      <a:pt x="44" y="56"/>
                    </a:lnTo>
                    <a:lnTo>
                      <a:pt x="44" y="56"/>
                    </a:lnTo>
                    <a:lnTo>
                      <a:pt x="44" y="56"/>
                    </a:lnTo>
                    <a:lnTo>
                      <a:pt x="50" y="63"/>
                    </a:lnTo>
                    <a:lnTo>
                      <a:pt x="50" y="63"/>
                    </a:lnTo>
                    <a:lnTo>
                      <a:pt x="50" y="63"/>
                    </a:lnTo>
                    <a:lnTo>
                      <a:pt x="50" y="63"/>
                    </a:lnTo>
                    <a:lnTo>
                      <a:pt x="50" y="63"/>
                    </a:lnTo>
                    <a:lnTo>
                      <a:pt x="50" y="63"/>
                    </a:lnTo>
                    <a:lnTo>
                      <a:pt x="50" y="63"/>
                    </a:lnTo>
                    <a:lnTo>
                      <a:pt x="50" y="63"/>
                    </a:lnTo>
                    <a:lnTo>
                      <a:pt x="50" y="63"/>
                    </a:lnTo>
                    <a:lnTo>
                      <a:pt x="50" y="63"/>
                    </a:lnTo>
                    <a:lnTo>
                      <a:pt x="50" y="63"/>
                    </a:lnTo>
                    <a:lnTo>
                      <a:pt x="50" y="63"/>
                    </a:lnTo>
                    <a:lnTo>
                      <a:pt x="50" y="63"/>
                    </a:lnTo>
                    <a:lnTo>
                      <a:pt x="50" y="63"/>
                    </a:lnTo>
                    <a:lnTo>
                      <a:pt x="50" y="69"/>
                    </a:lnTo>
                    <a:lnTo>
                      <a:pt x="50" y="69"/>
                    </a:lnTo>
                    <a:lnTo>
                      <a:pt x="50" y="69"/>
                    </a:lnTo>
                    <a:lnTo>
                      <a:pt x="50" y="69"/>
                    </a:lnTo>
                    <a:lnTo>
                      <a:pt x="50" y="69"/>
                    </a:lnTo>
                    <a:lnTo>
                      <a:pt x="50" y="69"/>
                    </a:lnTo>
                    <a:lnTo>
                      <a:pt x="50" y="69"/>
                    </a:lnTo>
                    <a:lnTo>
                      <a:pt x="50" y="69"/>
                    </a:lnTo>
                    <a:lnTo>
                      <a:pt x="50" y="69"/>
                    </a:lnTo>
                    <a:lnTo>
                      <a:pt x="50" y="69"/>
                    </a:lnTo>
                    <a:lnTo>
                      <a:pt x="50" y="69"/>
                    </a:lnTo>
                    <a:lnTo>
                      <a:pt x="50" y="75"/>
                    </a:lnTo>
                    <a:lnTo>
                      <a:pt x="50" y="75"/>
                    </a:lnTo>
                    <a:lnTo>
                      <a:pt x="50" y="75"/>
                    </a:lnTo>
                    <a:lnTo>
                      <a:pt x="50" y="69"/>
                    </a:lnTo>
                    <a:lnTo>
                      <a:pt x="50" y="69"/>
                    </a:lnTo>
                    <a:lnTo>
                      <a:pt x="57" y="69"/>
                    </a:lnTo>
                    <a:lnTo>
                      <a:pt x="57" y="69"/>
                    </a:lnTo>
                    <a:lnTo>
                      <a:pt x="57" y="69"/>
                    </a:lnTo>
                    <a:lnTo>
                      <a:pt x="57" y="69"/>
                    </a:lnTo>
                    <a:lnTo>
                      <a:pt x="57" y="69"/>
                    </a:lnTo>
                    <a:lnTo>
                      <a:pt x="57" y="69"/>
                    </a:lnTo>
                    <a:lnTo>
                      <a:pt x="57" y="75"/>
                    </a:lnTo>
                    <a:lnTo>
                      <a:pt x="57" y="69"/>
                    </a:lnTo>
                    <a:lnTo>
                      <a:pt x="57" y="69"/>
                    </a:lnTo>
                    <a:lnTo>
                      <a:pt x="57" y="75"/>
                    </a:lnTo>
                    <a:lnTo>
                      <a:pt x="57" y="75"/>
                    </a:lnTo>
                    <a:lnTo>
                      <a:pt x="57" y="75"/>
                    </a:lnTo>
                    <a:lnTo>
                      <a:pt x="57" y="75"/>
                    </a:lnTo>
                    <a:lnTo>
                      <a:pt x="57" y="75"/>
                    </a:lnTo>
                    <a:lnTo>
                      <a:pt x="57" y="75"/>
                    </a:lnTo>
                    <a:lnTo>
                      <a:pt x="57" y="75"/>
                    </a:lnTo>
                    <a:lnTo>
                      <a:pt x="50" y="75"/>
                    </a:lnTo>
                    <a:lnTo>
                      <a:pt x="50" y="75"/>
                    </a:lnTo>
                    <a:lnTo>
                      <a:pt x="50" y="75"/>
                    </a:lnTo>
                    <a:lnTo>
                      <a:pt x="50" y="75"/>
                    </a:lnTo>
                    <a:lnTo>
                      <a:pt x="50" y="75"/>
                    </a:lnTo>
                    <a:lnTo>
                      <a:pt x="50" y="75"/>
                    </a:lnTo>
                    <a:lnTo>
                      <a:pt x="50" y="75"/>
                    </a:lnTo>
                    <a:lnTo>
                      <a:pt x="50" y="81"/>
                    </a:lnTo>
                    <a:lnTo>
                      <a:pt x="50" y="81"/>
                    </a:lnTo>
                    <a:lnTo>
                      <a:pt x="44" y="81"/>
                    </a:lnTo>
                    <a:lnTo>
                      <a:pt x="44" y="81"/>
                    </a:lnTo>
                    <a:lnTo>
                      <a:pt x="44" y="81"/>
                    </a:lnTo>
                    <a:lnTo>
                      <a:pt x="44" y="75"/>
                    </a:lnTo>
                    <a:lnTo>
                      <a:pt x="44" y="75"/>
                    </a:lnTo>
                    <a:lnTo>
                      <a:pt x="44" y="75"/>
                    </a:lnTo>
                    <a:lnTo>
                      <a:pt x="44" y="75"/>
                    </a:lnTo>
                    <a:lnTo>
                      <a:pt x="44" y="75"/>
                    </a:lnTo>
                    <a:lnTo>
                      <a:pt x="44" y="75"/>
                    </a:lnTo>
                    <a:lnTo>
                      <a:pt x="44" y="75"/>
                    </a:lnTo>
                    <a:lnTo>
                      <a:pt x="44" y="75"/>
                    </a:lnTo>
                    <a:lnTo>
                      <a:pt x="44" y="75"/>
                    </a:lnTo>
                    <a:lnTo>
                      <a:pt x="44" y="75"/>
                    </a:lnTo>
                    <a:lnTo>
                      <a:pt x="38" y="75"/>
                    </a:lnTo>
                    <a:lnTo>
                      <a:pt x="38" y="75"/>
                    </a:lnTo>
                    <a:lnTo>
                      <a:pt x="38" y="75"/>
                    </a:lnTo>
                    <a:lnTo>
                      <a:pt x="38" y="75"/>
                    </a:lnTo>
                    <a:lnTo>
                      <a:pt x="38" y="75"/>
                    </a:lnTo>
                    <a:lnTo>
                      <a:pt x="38" y="69"/>
                    </a:lnTo>
                    <a:lnTo>
                      <a:pt x="38" y="69"/>
                    </a:lnTo>
                    <a:lnTo>
                      <a:pt x="38" y="69"/>
                    </a:lnTo>
                    <a:lnTo>
                      <a:pt x="38" y="69"/>
                    </a:lnTo>
                    <a:lnTo>
                      <a:pt x="38" y="69"/>
                    </a:lnTo>
                    <a:lnTo>
                      <a:pt x="38" y="69"/>
                    </a:lnTo>
                    <a:lnTo>
                      <a:pt x="32" y="69"/>
                    </a:lnTo>
                    <a:lnTo>
                      <a:pt x="32" y="69"/>
                    </a:lnTo>
                    <a:lnTo>
                      <a:pt x="38" y="69"/>
                    </a:lnTo>
                    <a:lnTo>
                      <a:pt x="38" y="69"/>
                    </a:lnTo>
                    <a:lnTo>
                      <a:pt x="38" y="69"/>
                    </a:lnTo>
                    <a:lnTo>
                      <a:pt x="32" y="69"/>
                    </a:lnTo>
                    <a:lnTo>
                      <a:pt x="32" y="69"/>
                    </a:lnTo>
                    <a:lnTo>
                      <a:pt x="32" y="63"/>
                    </a:lnTo>
                    <a:lnTo>
                      <a:pt x="32" y="63"/>
                    </a:lnTo>
                    <a:lnTo>
                      <a:pt x="32" y="63"/>
                    </a:lnTo>
                    <a:lnTo>
                      <a:pt x="32" y="63"/>
                    </a:lnTo>
                    <a:lnTo>
                      <a:pt x="32" y="63"/>
                    </a:lnTo>
                    <a:lnTo>
                      <a:pt x="25" y="63"/>
                    </a:lnTo>
                    <a:lnTo>
                      <a:pt x="25" y="63"/>
                    </a:lnTo>
                    <a:lnTo>
                      <a:pt x="25" y="63"/>
                    </a:lnTo>
                    <a:lnTo>
                      <a:pt x="25" y="69"/>
                    </a:lnTo>
                    <a:lnTo>
                      <a:pt x="25" y="69"/>
                    </a:lnTo>
                    <a:lnTo>
                      <a:pt x="25" y="69"/>
                    </a:lnTo>
                    <a:lnTo>
                      <a:pt x="19" y="69"/>
                    </a:lnTo>
                    <a:lnTo>
                      <a:pt x="19" y="69"/>
                    </a:lnTo>
                    <a:lnTo>
                      <a:pt x="19" y="69"/>
                    </a:lnTo>
                    <a:lnTo>
                      <a:pt x="19" y="69"/>
                    </a:lnTo>
                    <a:lnTo>
                      <a:pt x="19" y="75"/>
                    </a:lnTo>
                    <a:lnTo>
                      <a:pt x="19" y="75"/>
                    </a:lnTo>
                    <a:lnTo>
                      <a:pt x="19" y="75"/>
                    </a:lnTo>
                    <a:lnTo>
                      <a:pt x="19" y="75"/>
                    </a:lnTo>
                    <a:lnTo>
                      <a:pt x="19" y="75"/>
                    </a:lnTo>
                    <a:lnTo>
                      <a:pt x="19" y="75"/>
                    </a:lnTo>
                    <a:lnTo>
                      <a:pt x="19" y="75"/>
                    </a:lnTo>
                    <a:lnTo>
                      <a:pt x="19" y="75"/>
                    </a:lnTo>
                    <a:lnTo>
                      <a:pt x="19" y="75"/>
                    </a:lnTo>
                    <a:lnTo>
                      <a:pt x="13" y="75"/>
                    </a:lnTo>
                    <a:lnTo>
                      <a:pt x="13" y="75"/>
                    </a:lnTo>
                    <a:lnTo>
                      <a:pt x="13" y="75"/>
                    </a:lnTo>
                    <a:lnTo>
                      <a:pt x="13" y="75"/>
                    </a:lnTo>
                    <a:lnTo>
                      <a:pt x="13" y="75"/>
                    </a:lnTo>
                    <a:lnTo>
                      <a:pt x="13" y="75"/>
                    </a:lnTo>
                    <a:lnTo>
                      <a:pt x="13" y="75"/>
                    </a:lnTo>
                    <a:lnTo>
                      <a:pt x="13" y="75"/>
                    </a:lnTo>
                    <a:lnTo>
                      <a:pt x="13" y="75"/>
                    </a:lnTo>
                    <a:lnTo>
                      <a:pt x="6" y="81"/>
                    </a:lnTo>
                    <a:lnTo>
                      <a:pt x="6" y="81"/>
                    </a:lnTo>
                    <a:lnTo>
                      <a:pt x="6" y="75"/>
                    </a:lnTo>
                    <a:lnTo>
                      <a:pt x="6" y="75"/>
                    </a:lnTo>
                    <a:lnTo>
                      <a:pt x="6" y="75"/>
                    </a:lnTo>
                    <a:lnTo>
                      <a:pt x="6" y="75"/>
                    </a:lnTo>
                    <a:lnTo>
                      <a:pt x="6" y="75"/>
                    </a:lnTo>
                    <a:lnTo>
                      <a:pt x="6" y="75"/>
                    </a:lnTo>
                    <a:lnTo>
                      <a:pt x="6" y="69"/>
                    </a:lnTo>
                    <a:lnTo>
                      <a:pt x="6" y="69"/>
                    </a:lnTo>
                    <a:lnTo>
                      <a:pt x="6" y="69"/>
                    </a:lnTo>
                    <a:lnTo>
                      <a:pt x="6" y="69"/>
                    </a:lnTo>
                    <a:lnTo>
                      <a:pt x="6" y="69"/>
                    </a:lnTo>
                    <a:lnTo>
                      <a:pt x="6" y="69"/>
                    </a:lnTo>
                    <a:lnTo>
                      <a:pt x="6" y="63"/>
                    </a:lnTo>
                    <a:lnTo>
                      <a:pt x="6" y="63"/>
                    </a:lnTo>
                    <a:lnTo>
                      <a:pt x="6" y="63"/>
                    </a:lnTo>
                    <a:lnTo>
                      <a:pt x="6" y="63"/>
                    </a:lnTo>
                    <a:lnTo>
                      <a:pt x="6" y="63"/>
                    </a:lnTo>
                    <a:lnTo>
                      <a:pt x="6" y="63"/>
                    </a:lnTo>
                    <a:lnTo>
                      <a:pt x="6" y="63"/>
                    </a:lnTo>
                    <a:lnTo>
                      <a:pt x="6" y="56"/>
                    </a:lnTo>
                    <a:lnTo>
                      <a:pt x="6" y="56"/>
                    </a:lnTo>
                    <a:lnTo>
                      <a:pt x="6" y="56"/>
                    </a:lnTo>
                    <a:lnTo>
                      <a:pt x="13" y="56"/>
                    </a:lnTo>
                    <a:lnTo>
                      <a:pt x="13" y="56"/>
                    </a:lnTo>
                    <a:lnTo>
                      <a:pt x="6" y="56"/>
                    </a:lnTo>
                    <a:lnTo>
                      <a:pt x="6" y="56"/>
                    </a:lnTo>
                    <a:lnTo>
                      <a:pt x="13" y="50"/>
                    </a:lnTo>
                    <a:lnTo>
                      <a:pt x="13" y="50"/>
                    </a:lnTo>
                    <a:lnTo>
                      <a:pt x="13" y="50"/>
                    </a:lnTo>
                    <a:lnTo>
                      <a:pt x="13" y="50"/>
                    </a:lnTo>
                    <a:lnTo>
                      <a:pt x="13" y="50"/>
                    </a:lnTo>
                    <a:lnTo>
                      <a:pt x="13" y="50"/>
                    </a:lnTo>
                    <a:lnTo>
                      <a:pt x="13" y="50"/>
                    </a:lnTo>
                    <a:lnTo>
                      <a:pt x="13" y="50"/>
                    </a:lnTo>
                    <a:lnTo>
                      <a:pt x="6" y="44"/>
                    </a:lnTo>
                    <a:lnTo>
                      <a:pt x="6" y="44"/>
                    </a:lnTo>
                    <a:lnTo>
                      <a:pt x="6" y="44"/>
                    </a:lnTo>
                    <a:lnTo>
                      <a:pt x="6" y="37"/>
                    </a:lnTo>
                    <a:lnTo>
                      <a:pt x="6" y="37"/>
                    </a:lnTo>
                    <a:lnTo>
                      <a:pt x="0" y="31"/>
                    </a:lnTo>
                    <a:lnTo>
                      <a:pt x="0" y="31"/>
                    </a:lnTo>
                    <a:lnTo>
                      <a:pt x="0" y="31"/>
                    </a:lnTo>
                    <a:lnTo>
                      <a:pt x="0" y="31"/>
                    </a:lnTo>
                    <a:lnTo>
                      <a:pt x="0" y="25"/>
                    </a:lnTo>
                    <a:lnTo>
                      <a:pt x="0" y="25"/>
                    </a:lnTo>
                    <a:lnTo>
                      <a:pt x="0" y="25"/>
                    </a:lnTo>
                    <a:lnTo>
                      <a:pt x="6" y="19"/>
                    </a:lnTo>
                    <a:lnTo>
                      <a:pt x="6" y="12"/>
                    </a:lnTo>
                    <a:lnTo>
                      <a:pt x="6" y="6"/>
                    </a:lnTo>
                    <a:lnTo>
                      <a:pt x="6" y="6"/>
                    </a:lnTo>
                    <a:lnTo>
                      <a:pt x="6" y="6"/>
                    </a:lnTo>
                    <a:lnTo>
                      <a:pt x="6" y="0"/>
                    </a:lnTo>
                    <a:lnTo>
                      <a:pt x="6" y="0"/>
                    </a:lnTo>
                    <a:lnTo>
                      <a:pt x="6"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519" name="Freeform 14935"/>
              <p:cNvSpPr>
                <a:spLocks/>
              </p:cNvSpPr>
              <p:nvPr/>
            </p:nvSpPr>
            <p:spPr bwMode="auto">
              <a:xfrm>
                <a:off x="893" y="1198"/>
                <a:ext cx="107" cy="120"/>
              </a:xfrm>
              <a:custGeom>
                <a:avLst/>
                <a:gdLst/>
                <a:ahLst/>
                <a:cxnLst>
                  <a:cxn ang="0">
                    <a:pos x="44" y="38"/>
                  </a:cxn>
                  <a:cxn ang="0">
                    <a:pos x="44" y="44"/>
                  </a:cxn>
                  <a:cxn ang="0">
                    <a:pos x="50" y="44"/>
                  </a:cxn>
                  <a:cxn ang="0">
                    <a:pos x="57" y="51"/>
                  </a:cxn>
                  <a:cxn ang="0">
                    <a:pos x="57" y="51"/>
                  </a:cxn>
                  <a:cxn ang="0">
                    <a:pos x="57" y="51"/>
                  </a:cxn>
                  <a:cxn ang="0">
                    <a:pos x="57" y="44"/>
                  </a:cxn>
                  <a:cxn ang="0">
                    <a:pos x="50" y="44"/>
                  </a:cxn>
                  <a:cxn ang="0">
                    <a:pos x="50" y="38"/>
                  </a:cxn>
                  <a:cxn ang="0">
                    <a:pos x="50" y="38"/>
                  </a:cxn>
                  <a:cxn ang="0">
                    <a:pos x="57" y="32"/>
                  </a:cxn>
                  <a:cxn ang="0">
                    <a:pos x="63" y="38"/>
                  </a:cxn>
                  <a:cxn ang="0">
                    <a:pos x="63" y="38"/>
                  </a:cxn>
                  <a:cxn ang="0">
                    <a:pos x="69" y="38"/>
                  </a:cxn>
                  <a:cxn ang="0">
                    <a:pos x="69" y="38"/>
                  </a:cxn>
                  <a:cxn ang="0">
                    <a:pos x="69" y="44"/>
                  </a:cxn>
                  <a:cxn ang="0">
                    <a:pos x="76" y="44"/>
                  </a:cxn>
                  <a:cxn ang="0">
                    <a:pos x="82" y="38"/>
                  </a:cxn>
                  <a:cxn ang="0">
                    <a:pos x="88" y="25"/>
                  </a:cxn>
                  <a:cxn ang="0">
                    <a:pos x="94" y="19"/>
                  </a:cxn>
                  <a:cxn ang="0">
                    <a:pos x="94" y="19"/>
                  </a:cxn>
                  <a:cxn ang="0">
                    <a:pos x="107" y="19"/>
                  </a:cxn>
                  <a:cxn ang="0">
                    <a:pos x="88" y="32"/>
                  </a:cxn>
                  <a:cxn ang="0">
                    <a:pos x="69" y="57"/>
                  </a:cxn>
                  <a:cxn ang="0">
                    <a:pos x="63" y="82"/>
                  </a:cxn>
                  <a:cxn ang="0">
                    <a:pos x="63" y="95"/>
                  </a:cxn>
                  <a:cxn ang="0">
                    <a:pos x="69" y="95"/>
                  </a:cxn>
                  <a:cxn ang="0">
                    <a:pos x="76" y="114"/>
                  </a:cxn>
                  <a:cxn ang="0">
                    <a:pos x="76" y="120"/>
                  </a:cxn>
                  <a:cxn ang="0">
                    <a:pos x="76" y="120"/>
                  </a:cxn>
                  <a:cxn ang="0">
                    <a:pos x="69" y="120"/>
                  </a:cxn>
                  <a:cxn ang="0">
                    <a:pos x="69" y="114"/>
                  </a:cxn>
                  <a:cxn ang="0">
                    <a:pos x="57" y="114"/>
                  </a:cxn>
                  <a:cxn ang="0">
                    <a:pos x="50" y="107"/>
                  </a:cxn>
                  <a:cxn ang="0">
                    <a:pos x="38" y="114"/>
                  </a:cxn>
                  <a:cxn ang="0">
                    <a:pos x="38" y="95"/>
                  </a:cxn>
                  <a:cxn ang="0">
                    <a:pos x="32" y="95"/>
                  </a:cxn>
                  <a:cxn ang="0">
                    <a:pos x="25" y="95"/>
                  </a:cxn>
                  <a:cxn ang="0">
                    <a:pos x="25" y="95"/>
                  </a:cxn>
                  <a:cxn ang="0">
                    <a:pos x="19" y="95"/>
                  </a:cxn>
                  <a:cxn ang="0">
                    <a:pos x="19" y="88"/>
                  </a:cxn>
                  <a:cxn ang="0">
                    <a:pos x="19" y="88"/>
                  </a:cxn>
                  <a:cxn ang="0">
                    <a:pos x="13" y="88"/>
                  </a:cxn>
                  <a:cxn ang="0">
                    <a:pos x="6" y="88"/>
                  </a:cxn>
                  <a:cxn ang="0">
                    <a:pos x="6" y="82"/>
                  </a:cxn>
                  <a:cxn ang="0">
                    <a:pos x="19" y="0"/>
                  </a:cxn>
                  <a:cxn ang="0">
                    <a:pos x="32" y="19"/>
                  </a:cxn>
                  <a:cxn ang="0">
                    <a:pos x="32" y="25"/>
                  </a:cxn>
                  <a:cxn ang="0">
                    <a:pos x="32" y="25"/>
                  </a:cxn>
                  <a:cxn ang="0">
                    <a:pos x="32" y="32"/>
                  </a:cxn>
                  <a:cxn ang="0">
                    <a:pos x="32" y="32"/>
                  </a:cxn>
                  <a:cxn ang="0">
                    <a:pos x="38" y="32"/>
                  </a:cxn>
                  <a:cxn ang="0">
                    <a:pos x="38" y="32"/>
                  </a:cxn>
                  <a:cxn ang="0">
                    <a:pos x="38" y="38"/>
                  </a:cxn>
                  <a:cxn ang="0">
                    <a:pos x="44" y="38"/>
                  </a:cxn>
                  <a:cxn ang="0">
                    <a:pos x="38" y="38"/>
                  </a:cxn>
                </a:cxnLst>
                <a:rect l="0" t="0" r="r" b="b"/>
                <a:pathLst>
                  <a:path w="107" h="120">
                    <a:moveTo>
                      <a:pt x="44" y="38"/>
                    </a:moveTo>
                    <a:lnTo>
                      <a:pt x="44" y="38"/>
                    </a:lnTo>
                    <a:lnTo>
                      <a:pt x="44" y="38"/>
                    </a:lnTo>
                    <a:lnTo>
                      <a:pt x="44" y="38"/>
                    </a:lnTo>
                    <a:lnTo>
                      <a:pt x="44" y="38"/>
                    </a:lnTo>
                    <a:lnTo>
                      <a:pt x="44" y="38"/>
                    </a:lnTo>
                    <a:lnTo>
                      <a:pt x="44" y="38"/>
                    </a:lnTo>
                    <a:lnTo>
                      <a:pt x="44" y="38"/>
                    </a:lnTo>
                    <a:lnTo>
                      <a:pt x="44" y="38"/>
                    </a:lnTo>
                    <a:lnTo>
                      <a:pt x="44" y="38"/>
                    </a:lnTo>
                    <a:lnTo>
                      <a:pt x="44" y="38"/>
                    </a:lnTo>
                    <a:lnTo>
                      <a:pt x="44" y="38"/>
                    </a:lnTo>
                    <a:lnTo>
                      <a:pt x="44" y="38"/>
                    </a:lnTo>
                    <a:lnTo>
                      <a:pt x="44" y="44"/>
                    </a:lnTo>
                    <a:lnTo>
                      <a:pt x="44" y="44"/>
                    </a:lnTo>
                    <a:lnTo>
                      <a:pt x="50" y="44"/>
                    </a:lnTo>
                    <a:lnTo>
                      <a:pt x="50" y="44"/>
                    </a:lnTo>
                    <a:lnTo>
                      <a:pt x="50" y="44"/>
                    </a:lnTo>
                    <a:lnTo>
                      <a:pt x="50" y="44"/>
                    </a:lnTo>
                    <a:lnTo>
                      <a:pt x="50" y="44"/>
                    </a:lnTo>
                    <a:lnTo>
                      <a:pt x="50" y="44"/>
                    </a:lnTo>
                    <a:lnTo>
                      <a:pt x="50" y="44"/>
                    </a:lnTo>
                    <a:lnTo>
                      <a:pt x="57" y="44"/>
                    </a:lnTo>
                    <a:lnTo>
                      <a:pt x="57" y="44"/>
                    </a:lnTo>
                    <a:lnTo>
                      <a:pt x="57" y="44"/>
                    </a:lnTo>
                    <a:lnTo>
                      <a:pt x="57" y="44"/>
                    </a:lnTo>
                    <a:lnTo>
                      <a:pt x="57" y="44"/>
                    </a:lnTo>
                    <a:lnTo>
                      <a:pt x="57" y="51"/>
                    </a:lnTo>
                    <a:lnTo>
                      <a:pt x="57" y="51"/>
                    </a:lnTo>
                    <a:lnTo>
                      <a:pt x="57" y="51"/>
                    </a:lnTo>
                    <a:lnTo>
                      <a:pt x="57" y="51"/>
                    </a:lnTo>
                    <a:lnTo>
                      <a:pt x="57" y="51"/>
                    </a:lnTo>
                    <a:lnTo>
                      <a:pt x="57" y="51"/>
                    </a:lnTo>
                    <a:lnTo>
                      <a:pt x="57" y="51"/>
                    </a:lnTo>
                    <a:lnTo>
                      <a:pt x="57" y="51"/>
                    </a:lnTo>
                    <a:lnTo>
                      <a:pt x="63" y="51"/>
                    </a:lnTo>
                    <a:lnTo>
                      <a:pt x="63" y="51"/>
                    </a:lnTo>
                    <a:lnTo>
                      <a:pt x="57" y="51"/>
                    </a:lnTo>
                    <a:lnTo>
                      <a:pt x="57" y="51"/>
                    </a:lnTo>
                    <a:lnTo>
                      <a:pt x="57" y="51"/>
                    </a:lnTo>
                    <a:lnTo>
                      <a:pt x="57" y="51"/>
                    </a:lnTo>
                    <a:lnTo>
                      <a:pt x="57" y="51"/>
                    </a:lnTo>
                    <a:lnTo>
                      <a:pt x="63" y="51"/>
                    </a:lnTo>
                    <a:lnTo>
                      <a:pt x="63" y="51"/>
                    </a:lnTo>
                    <a:lnTo>
                      <a:pt x="63" y="51"/>
                    </a:lnTo>
                    <a:lnTo>
                      <a:pt x="63" y="51"/>
                    </a:lnTo>
                    <a:lnTo>
                      <a:pt x="57" y="51"/>
                    </a:lnTo>
                    <a:lnTo>
                      <a:pt x="57" y="44"/>
                    </a:lnTo>
                    <a:lnTo>
                      <a:pt x="57" y="44"/>
                    </a:lnTo>
                    <a:lnTo>
                      <a:pt x="57" y="44"/>
                    </a:lnTo>
                    <a:lnTo>
                      <a:pt x="57" y="44"/>
                    </a:lnTo>
                    <a:lnTo>
                      <a:pt x="57" y="44"/>
                    </a:lnTo>
                    <a:lnTo>
                      <a:pt x="57" y="44"/>
                    </a:lnTo>
                    <a:lnTo>
                      <a:pt x="50" y="44"/>
                    </a:lnTo>
                    <a:lnTo>
                      <a:pt x="50" y="44"/>
                    </a:lnTo>
                    <a:lnTo>
                      <a:pt x="50" y="44"/>
                    </a:lnTo>
                    <a:lnTo>
                      <a:pt x="50" y="44"/>
                    </a:lnTo>
                    <a:lnTo>
                      <a:pt x="50" y="44"/>
                    </a:lnTo>
                    <a:lnTo>
                      <a:pt x="50" y="44"/>
                    </a:lnTo>
                    <a:lnTo>
                      <a:pt x="50" y="44"/>
                    </a:lnTo>
                    <a:lnTo>
                      <a:pt x="50" y="44"/>
                    </a:lnTo>
                    <a:lnTo>
                      <a:pt x="50" y="44"/>
                    </a:lnTo>
                    <a:lnTo>
                      <a:pt x="50" y="38"/>
                    </a:lnTo>
                    <a:lnTo>
                      <a:pt x="50" y="38"/>
                    </a:lnTo>
                    <a:lnTo>
                      <a:pt x="50" y="38"/>
                    </a:lnTo>
                    <a:lnTo>
                      <a:pt x="50" y="38"/>
                    </a:lnTo>
                    <a:lnTo>
                      <a:pt x="50" y="38"/>
                    </a:lnTo>
                    <a:lnTo>
                      <a:pt x="50" y="38"/>
                    </a:lnTo>
                    <a:lnTo>
                      <a:pt x="50" y="38"/>
                    </a:lnTo>
                    <a:lnTo>
                      <a:pt x="50" y="38"/>
                    </a:lnTo>
                    <a:lnTo>
                      <a:pt x="57" y="38"/>
                    </a:lnTo>
                    <a:lnTo>
                      <a:pt x="57" y="38"/>
                    </a:lnTo>
                    <a:lnTo>
                      <a:pt x="57" y="38"/>
                    </a:lnTo>
                    <a:lnTo>
                      <a:pt x="57" y="38"/>
                    </a:lnTo>
                    <a:lnTo>
                      <a:pt x="57" y="38"/>
                    </a:lnTo>
                    <a:lnTo>
                      <a:pt x="57" y="32"/>
                    </a:lnTo>
                    <a:lnTo>
                      <a:pt x="57" y="32"/>
                    </a:lnTo>
                    <a:lnTo>
                      <a:pt x="63" y="32"/>
                    </a:lnTo>
                    <a:lnTo>
                      <a:pt x="63" y="32"/>
                    </a:lnTo>
                    <a:lnTo>
                      <a:pt x="63" y="32"/>
                    </a:lnTo>
                    <a:lnTo>
                      <a:pt x="63" y="32"/>
                    </a:lnTo>
                    <a:lnTo>
                      <a:pt x="63" y="32"/>
                    </a:lnTo>
                    <a:lnTo>
                      <a:pt x="63" y="38"/>
                    </a:lnTo>
                    <a:lnTo>
                      <a:pt x="63" y="38"/>
                    </a:lnTo>
                    <a:lnTo>
                      <a:pt x="63" y="38"/>
                    </a:lnTo>
                    <a:lnTo>
                      <a:pt x="63" y="38"/>
                    </a:lnTo>
                    <a:lnTo>
                      <a:pt x="63" y="38"/>
                    </a:lnTo>
                    <a:lnTo>
                      <a:pt x="63" y="38"/>
                    </a:lnTo>
                    <a:lnTo>
                      <a:pt x="63" y="38"/>
                    </a:lnTo>
                    <a:lnTo>
                      <a:pt x="63" y="38"/>
                    </a:lnTo>
                    <a:lnTo>
                      <a:pt x="63" y="38"/>
                    </a:lnTo>
                    <a:lnTo>
                      <a:pt x="63" y="38"/>
                    </a:lnTo>
                    <a:lnTo>
                      <a:pt x="69" y="38"/>
                    </a:lnTo>
                    <a:lnTo>
                      <a:pt x="69" y="38"/>
                    </a:lnTo>
                    <a:lnTo>
                      <a:pt x="69" y="38"/>
                    </a:lnTo>
                    <a:lnTo>
                      <a:pt x="69" y="38"/>
                    </a:lnTo>
                    <a:lnTo>
                      <a:pt x="69" y="38"/>
                    </a:lnTo>
                    <a:lnTo>
                      <a:pt x="69" y="38"/>
                    </a:lnTo>
                    <a:lnTo>
                      <a:pt x="69" y="38"/>
                    </a:lnTo>
                    <a:lnTo>
                      <a:pt x="69" y="38"/>
                    </a:lnTo>
                    <a:lnTo>
                      <a:pt x="69" y="38"/>
                    </a:lnTo>
                    <a:lnTo>
                      <a:pt x="69" y="38"/>
                    </a:lnTo>
                    <a:lnTo>
                      <a:pt x="69" y="38"/>
                    </a:lnTo>
                    <a:lnTo>
                      <a:pt x="69" y="38"/>
                    </a:lnTo>
                    <a:lnTo>
                      <a:pt x="69" y="38"/>
                    </a:lnTo>
                    <a:lnTo>
                      <a:pt x="69" y="38"/>
                    </a:lnTo>
                    <a:lnTo>
                      <a:pt x="69" y="38"/>
                    </a:lnTo>
                    <a:lnTo>
                      <a:pt x="76" y="44"/>
                    </a:lnTo>
                    <a:lnTo>
                      <a:pt x="76" y="44"/>
                    </a:lnTo>
                    <a:lnTo>
                      <a:pt x="76" y="44"/>
                    </a:lnTo>
                    <a:lnTo>
                      <a:pt x="69" y="44"/>
                    </a:lnTo>
                    <a:lnTo>
                      <a:pt x="69" y="44"/>
                    </a:lnTo>
                    <a:lnTo>
                      <a:pt x="69" y="44"/>
                    </a:lnTo>
                    <a:lnTo>
                      <a:pt x="69" y="44"/>
                    </a:lnTo>
                    <a:lnTo>
                      <a:pt x="69" y="44"/>
                    </a:lnTo>
                    <a:lnTo>
                      <a:pt x="69" y="44"/>
                    </a:lnTo>
                    <a:lnTo>
                      <a:pt x="76" y="44"/>
                    </a:lnTo>
                    <a:lnTo>
                      <a:pt x="76" y="44"/>
                    </a:lnTo>
                    <a:lnTo>
                      <a:pt x="76" y="44"/>
                    </a:lnTo>
                    <a:lnTo>
                      <a:pt x="76" y="44"/>
                    </a:lnTo>
                    <a:lnTo>
                      <a:pt x="76" y="44"/>
                    </a:lnTo>
                    <a:lnTo>
                      <a:pt x="76" y="44"/>
                    </a:lnTo>
                    <a:lnTo>
                      <a:pt x="76" y="44"/>
                    </a:lnTo>
                    <a:lnTo>
                      <a:pt x="76" y="38"/>
                    </a:lnTo>
                    <a:lnTo>
                      <a:pt x="76" y="38"/>
                    </a:lnTo>
                    <a:lnTo>
                      <a:pt x="82" y="38"/>
                    </a:lnTo>
                    <a:lnTo>
                      <a:pt x="82" y="38"/>
                    </a:lnTo>
                    <a:lnTo>
                      <a:pt x="82" y="32"/>
                    </a:lnTo>
                    <a:lnTo>
                      <a:pt x="82" y="32"/>
                    </a:lnTo>
                    <a:lnTo>
                      <a:pt x="82" y="32"/>
                    </a:lnTo>
                    <a:lnTo>
                      <a:pt x="88" y="25"/>
                    </a:lnTo>
                    <a:lnTo>
                      <a:pt x="88" y="25"/>
                    </a:lnTo>
                    <a:lnTo>
                      <a:pt x="88" y="25"/>
                    </a:lnTo>
                    <a:lnTo>
                      <a:pt x="88" y="25"/>
                    </a:lnTo>
                    <a:lnTo>
                      <a:pt x="88" y="19"/>
                    </a:lnTo>
                    <a:lnTo>
                      <a:pt x="88" y="19"/>
                    </a:lnTo>
                    <a:lnTo>
                      <a:pt x="88" y="19"/>
                    </a:lnTo>
                    <a:lnTo>
                      <a:pt x="88" y="19"/>
                    </a:lnTo>
                    <a:lnTo>
                      <a:pt x="88" y="19"/>
                    </a:lnTo>
                    <a:lnTo>
                      <a:pt x="94" y="19"/>
                    </a:lnTo>
                    <a:lnTo>
                      <a:pt x="94" y="19"/>
                    </a:lnTo>
                    <a:lnTo>
                      <a:pt x="94" y="19"/>
                    </a:lnTo>
                    <a:lnTo>
                      <a:pt x="94" y="19"/>
                    </a:lnTo>
                    <a:lnTo>
                      <a:pt x="94" y="19"/>
                    </a:lnTo>
                    <a:lnTo>
                      <a:pt x="94" y="19"/>
                    </a:lnTo>
                    <a:lnTo>
                      <a:pt x="94" y="19"/>
                    </a:lnTo>
                    <a:lnTo>
                      <a:pt x="94" y="19"/>
                    </a:lnTo>
                    <a:lnTo>
                      <a:pt x="101" y="19"/>
                    </a:lnTo>
                    <a:lnTo>
                      <a:pt x="101" y="19"/>
                    </a:lnTo>
                    <a:lnTo>
                      <a:pt x="107" y="19"/>
                    </a:lnTo>
                    <a:lnTo>
                      <a:pt x="107" y="19"/>
                    </a:lnTo>
                    <a:lnTo>
                      <a:pt x="107" y="19"/>
                    </a:lnTo>
                    <a:lnTo>
                      <a:pt x="107" y="19"/>
                    </a:lnTo>
                    <a:lnTo>
                      <a:pt x="107" y="19"/>
                    </a:lnTo>
                    <a:lnTo>
                      <a:pt x="101" y="19"/>
                    </a:lnTo>
                    <a:lnTo>
                      <a:pt x="101" y="19"/>
                    </a:lnTo>
                    <a:lnTo>
                      <a:pt x="101" y="25"/>
                    </a:lnTo>
                    <a:lnTo>
                      <a:pt x="94" y="25"/>
                    </a:lnTo>
                    <a:lnTo>
                      <a:pt x="94" y="32"/>
                    </a:lnTo>
                    <a:lnTo>
                      <a:pt x="94" y="32"/>
                    </a:lnTo>
                    <a:lnTo>
                      <a:pt x="88" y="32"/>
                    </a:lnTo>
                    <a:lnTo>
                      <a:pt x="88" y="32"/>
                    </a:lnTo>
                    <a:lnTo>
                      <a:pt x="88" y="32"/>
                    </a:lnTo>
                    <a:lnTo>
                      <a:pt x="82" y="38"/>
                    </a:lnTo>
                    <a:lnTo>
                      <a:pt x="76" y="44"/>
                    </a:lnTo>
                    <a:lnTo>
                      <a:pt x="76" y="44"/>
                    </a:lnTo>
                    <a:lnTo>
                      <a:pt x="76" y="51"/>
                    </a:lnTo>
                    <a:lnTo>
                      <a:pt x="69" y="57"/>
                    </a:lnTo>
                    <a:lnTo>
                      <a:pt x="69" y="57"/>
                    </a:lnTo>
                    <a:lnTo>
                      <a:pt x="69" y="57"/>
                    </a:lnTo>
                    <a:lnTo>
                      <a:pt x="69" y="63"/>
                    </a:lnTo>
                    <a:lnTo>
                      <a:pt x="63" y="63"/>
                    </a:lnTo>
                    <a:lnTo>
                      <a:pt x="63" y="69"/>
                    </a:lnTo>
                    <a:lnTo>
                      <a:pt x="63" y="76"/>
                    </a:lnTo>
                    <a:lnTo>
                      <a:pt x="63" y="82"/>
                    </a:lnTo>
                    <a:lnTo>
                      <a:pt x="63" y="88"/>
                    </a:lnTo>
                    <a:lnTo>
                      <a:pt x="63" y="88"/>
                    </a:lnTo>
                    <a:lnTo>
                      <a:pt x="63" y="88"/>
                    </a:lnTo>
                    <a:lnTo>
                      <a:pt x="63" y="88"/>
                    </a:lnTo>
                    <a:lnTo>
                      <a:pt x="63" y="95"/>
                    </a:lnTo>
                    <a:lnTo>
                      <a:pt x="63" y="95"/>
                    </a:lnTo>
                    <a:lnTo>
                      <a:pt x="63" y="95"/>
                    </a:lnTo>
                    <a:lnTo>
                      <a:pt x="63" y="95"/>
                    </a:lnTo>
                    <a:lnTo>
                      <a:pt x="69" y="95"/>
                    </a:lnTo>
                    <a:lnTo>
                      <a:pt x="69" y="95"/>
                    </a:lnTo>
                    <a:lnTo>
                      <a:pt x="69" y="95"/>
                    </a:lnTo>
                    <a:lnTo>
                      <a:pt x="69" y="95"/>
                    </a:lnTo>
                    <a:lnTo>
                      <a:pt x="69" y="95"/>
                    </a:lnTo>
                    <a:lnTo>
                      <a:pt x="69" y="95"/>
                    </a:lnTo>
                    <a:lnTo>
                      <a:pt x="69" y="95"/>
                    </a:lnTo>
                    <a:lnTo>
                      <a:pt x="69" y="107"/>
                    </a:lnTo>
                    <a:lnTo>
                      <a:pt x="69" y="107"/>
                    </a:lnTo>
                    <a:lnTo>
                      <a:pt x="76" y="107"/>
                    </a:lnTo>
                    <a:lnTo>
                      <a:pt x="76" y="107"/>
                    </a:lnTo>
                    <a:lnTo>
                      <a:pt x="76" y="114"/>
                    </a:lnTo>
                    <a:lnTo>
                      <a:pt x="76" y="114"/>
                    </a:lnTo>
                    <a:lnTo>
                      <a:pt x="76" y="114"/>
                    </a:lnTo>
                    <a:lnTo>
                      <a:pt x="76" y="114"/>
                    </a:lnTo>
                    <a:lnTo>
                      <a:pt x="76" y="114"/>
                    </a:lnTo>
                    <a:lnTo>
                      <a:pt x="76" y="114"/>
                    </a:lnTo>
                    <a:lnTo>
                      <a:pt x="76" y="114"/>
                    </a:lnTo>
                    <a:lnTo>
                      <a:pt x="76" y="114"/>
                    </a:lnTo>
                    <a:lnTo>
                      <a:pt x="76" y="120"/>
                    </a:lnTo>
                    <a:lnTo>
                      <a:pt x="76" y="120"/>
                    </a:lnTo>
                    <a:lnTo>
                      <a:pt x="76" y="120"/>
                    </a:lnTo>
                    <a:lnTo>
                      <a:pt x="76" y="120"/>
                    </a:lnTo>
                    <a:lnTo>
                      <a:pt x="76" y="120"/>
                    </a:lnTo>
                    <a:lnTo>
                      <a:pt x="76" y="120"/>
                    </a:lnTo>
                    <a:lnTo>
                      <a:pt x="76" y="120"/>
                    </a:lnTo>
                    <a:lnTo>
                      <a:pt x="76" y="120"/>
                    </a:lnTo>
                    <a:lnTo>
                      <a:pt x="76" y="120"/>
                    </a:lnTo>
                    <a:lnTo>
                      <a:pt x="76" y="120"/>
                    </a:lnTo>
                    <a:lnTo>
                      <a:pt x="76" y="120"/>
                    </a:lnTo>
                    <a:lnTo>
                      <a:pt x="69" y="120"/>
                    </a:lnTo>
                    <a:lnTo>
                      <a:pt x="69" y="120"/>
                    </a:lnTo>
                    <a:lnTo>
                      <a:pt x="69" y="120"/>
                    </a:lnTo>
                    <a:lnTo>
                      <a:pt x="69" y="120"/>
                    </a:lnTo>
                    <a:lnTo>
                      <a:pt x="69" y="120"/>
                    </a:lnTo>
                    <a:lnTo>
                      <a:pt x="69" y="120"/>
                    </a:lnTo>
                    <a:lnTo>
                      <a:pt x="69" y="120"/>
                    </a:lnTo>
                    <a:lnTo>
                      <a:pt x="69" y="120"/>
                    </a:lnTo>
                    <a:lnTo>
                      <a:pt x="69" y="120"/>
                    </a:lnTo>
                    <a:lnTo>
                      <a:pt x="69" y="114"/>
                    </a:lnTo>
                    <a:lnTo>
                      <a:pt x="69" y="114"/>
                    </a:lnTo>
                    <a:lnTo>
                      <a:pt x="63" y="114"/>
                    </a:lnTo>
                    <a:lnTo>
                      <a:pt x="63" y="114"/>
                    </a:lnTo>
                    <a:lnTo>
                      <a:pt x="63" y="114"/>
                    </a:lnTo>
                    <a:lnTo>
                      <a:pt x="63" y="114"/>
                    </a:lnTo>
                    <a:lnTo>
                      <a:pt x="57" y="114"/>
                    </a:lnTo>
                    <a:lnTo>
                      <a:pt x="57" y="114"/>
                    </a:lnTo>
                    <a:lnTo>
                      <a:pt x="57" y="114"/>
                    </a:lnTo>
                    <a:lnTo>
                      <a:pt x="57" y="114"/>
                    </a:lnTo>
                    <a:lnTo>
                      <a:pt x="57" y="114"/>
                    </a:lnTo>
                    <a:lnTo>
                      <a:pt x="57" y="114"/>
                    </a:lnTo>
                    <a:lnTo>
                      <a:pt x="57" y="114"/>
                    </a:lnTo>
                    <a:lnTo>
                      <a:pt x="57" y="107"/>
                    </a:lnTo>
                    <a:lnTo>
                      <a:pt x="50" y="107"/>
                    </a:lnTo>
                    <a:lnTo>
                      <a:pt x="50" y="107"/>
                    </a:lnTo>
                    <a:lnTo>
                      <a:pt x="50" y="107"/>
                    </a:lnTo>
                    <a:lnTo>
                      <a:pt x="50" y="107"/>
                    </a:lnTo>
                    <a:lnTo>
                      <a:pt x="50" y="107"/>
                    </a:lnTo>
                    <a:lnTo>
                      <a:pt x="44" y="107"/>
                    </a:lnTo>
                    <a:lnTo>
                      <a:pt x="38" y="114"/>
                    </a:lnTo>
                    <a:lnTo>
                      <a:pt x="38" y="114"/>
                    </a:lnTo>
                    <a:lnTo>
                      <a:pt x="38" y="114"/>
                    </a:lnTo>
                    <a:lnTo>
                      <a:pt x="38" y="107"/>
                    </a:lnTo>
                    <a:lnTo>
                      <a:pt x="32" y="107"/>
                    </a:lnTo>
                    <a:lnTo>
                      <a:pt x="32" y="107"/>
                    </a:lnTo>
                    <a:lnTo>
                      <a:pt x="38" y="95"/>
                    </a:lnTo>
                    <a:lnTo>
                      <a:pt x="38" y="95"/>
                    </a:lnTo>
                    <a:lnTo>
                      <a:pt x="38" y="95"/>
                    </a:lnTo>
                    <a:lnTo>
                      <a:pt x="38" y="95"/>
                    </a:lnTo>
                    <a:lnTo>
                      <a:pt x="38" y="95"/>
                    </a:lnTo>
                    <a:lnTo>
                      <a:pt x="38" y="95"/>
                    </a:lnTo>
                    <a:lnTo>
                      <a:pt x="32" y="95"/>
                    </a:lnTo>
                    <a:lnTo>
                      <a:pt x="32" y="95"/>
                    </a:lnTo>
                    <a:lnTo>
                      <a:pt x="32" y="95"/>
                    </a:lnTo>
                    <a:lnTo>
                      <a:pt x="32" y="95"/>
                    </a:lnTo>
                    <a:lnTo>
                      <a:pt x="32" y="95"/>
                    </a:lnTo>
                    <a:lnTo>
                      <a:pt x="32" y="95"/>
                    </a:lnTo>
                    <a:lnTo>
                      <a:pt x="32" y="95"/>
                    </a:lnTo>
                    <a:lnTo>
                      <a:pt x="32" y="95"/>
                    </a:lnTo>
                    <a:lnTo>
                      <a:pt x="25" y="95"/>
                    </a:lnTo>
                    <a:lnTo>
                      <a:pt x="25" y="95"/>
                    </a:lnTo>
                    <a:lnTo>
                      <a:pt x="25" y="95"/>
                    </a:lnTo>
                    <a:lnTo>
                      <a:pt x="25" y="95"/>
                    </a:lnTo>
                    <a:lnTo>
                      <a:pt x="25" y="95"/>
                    </a:lnTo>
                    <a:lnTo>
                      <a:pt x="25" y="95"/>
                    </a:lnTo>
                    <a:lnTo>
                      <a:pt x="25" y="95"/>
                    </a:lnTo>
                    <a:lnTo>
                      <a:pt x="25" y="95"/>
                    </a:lnTo>
                    <a:lnTo>
                      <a:pt x="25" y="95"/>
                    </a:lnTo>
                    <a:lnTo>
                      <a:pt x="25" y="95"/>
                    </a:lnTo>
                    <a:lnTo>
                      <a:pt x="25" y="95"/>
                    </a:lnTo>
                    <a:lnTo>
                      <a:pt x="25" y="95"/>
                    </a:lnTo>
                    <a:lnTo>
                      <a:pt x="25" y="95"/>
                    </a:lnTo>
                    <a:lnTo>
                      <a:pt x="19" y="95"/>
                    </a:lnTo>
                    <a:lnTo>
                      <a:pt x="19" y="95"/>
                    </a:lnTo>
                    <a:lnTo>
                      <a:pt x="19" y="95"/>
                    </a:lnTo>
                    <a:lnTo>
                      <a:pt x="19" y="95"/>
                    </a:lnTo>
                    <a:lnTo>
                      <a:pt x="19" y="95"/>
                    </a:lnTo>
                    <a:lnTo>
                      <a:pt x="19" y="95"/>
                    </a:lnTo>
                    <a:lnTo>
                      <a:pt x="19" y="95"/>
                    </a:lnTo>
                    <a:lnTo>
                      <a:pt x="19" y="95"/>
                    </a:lnTo>
                    <a:lnTo>
                      <a:pt x="19" y="88"/>
                    </a:lnTo>
                    <a:lnTo>
                      <a:pt x="19" y="88"/>
                    </a:lnTo>
                    <a:lnTo>
                      <a:pt x="19" y="88"/>
                    </a:lnTo>
                    <a:lnTo>
                      <a:pt x="19" y="88"/>
                    </a:lnTo>
                    <a:lnTo>
                      <a:pt x="19" y="88"/>
                    </a:lnTo>
                    <a:lnTo>
                      <a:pt x="19" y="88"/>
                    </a:lnTo>
                    <a:lnTo>
                      <a:pt x="19" y="88"/>
                    </a:lnTo>
                    <a:lnTo>
                      <a:pt x="19" y="88"/>
                    </a:lnTo>
                    <a:lnTo>
                      <a:pt x="19" y="88"/>
                    </a:lnTo>
                    <a:lnTo>
                      <a:pt x="19" y="88"/>
                    </a:lnTo>
                    <a:lnTo>
                      <a:pt x="19" y="88"/>
                    </a:lnTo>
                    <a:lnTo>
                      <a:pt x="19" y="88"/>
                    </a:lnTo>
                    <a:lnTo>
                      <a:pt x="13" y="88"/>
                    </a:lnTo>
                    <a:lnTo>
                      <a:pt x="13" y="88"/>
                    </a:lnTo>
                    <a:lnTo>
                      <a:pt x="13" y="88"/>
                    </a:lnTo>
                    <a:lnTo>
                      <a:pt x="13" y="88"/>
                    </a:lnTo>
                    <a:lnTo>
                      <a:pt x="13" y="88"/>
                    </a:lnTo>
                    <a:lnTo>
                      <a:pt x="13" y="88"/>
                    </a:lnTo>
                    <a:lnTo>
                      <a:pt x="13" y="88"/>
                    </a:lnTo>
                    <a:lnTo>
                      <a:pt x="13" y="88"/>
                    </a:lnTo>
                    <a:lnTo>
                      <a:pt x="13" y="88"/>
                    </a:lnTo>
                    <a:lnTo>
                      <a:pt x="13" y="88"/>
                    </a:lnTo>
                    <a:lnTo>
                      <a:pt x="13" y="88"/>
                    </a:lnTo>
                    <a:lnTo>
                      <a:pt x="6" y="88"/>
                    </a:lnTo>
                    <a:lnTo>
                      <a:pt x="6" y="88"/>
                    </a:lnTo>
                    <a:lnTo>
                      <a:pt x="6" y="88"/>
                    </a:lnTo>
                    <a:lnTo>
                      <a:pt x="6" y="88"/>
                    </a:lnTo>
                    <a:lnTo>
                      <a:pt x="6" y="88"/>
                    </a:lnTo>
                    <a:lnTo>
                      <a:pt x="6" y="82"/>
                    </a:lnTo>
                    <a:lnTo>
                      <a:pt x="6" y="82"/>
                    </a:lnTo>
                    <a:lnTo>
                      <a:pt x="6" y="82"/>
                    </a:lnTo>
                    <a:lnTo>
                      <a:pt x="6" y="82"/>
                    </a:lnTo>
                    <a:lnTo>
                      <a:pt x="0" y="69"/>
                    </a:lnTo>
                    <a:lnTo>
                      <a:pt x="0" y="69"/>
                    </a:lnTo>
                    <a:lnTo>
                      <a:pt x="6" y="51"/>
                    </a:lnTo>
                    <a:lnTo>
                      <a:pt x="13" y="32"/>
                    </a:lnTo>
                    <a:lnTo>
                      <a:pt x="19" y="25"/>
                    </a:lnTo>
                    <a:lnTo>
                      <a:pt x="13" y="13"/>
                    </a:lnTo>
                    <a:lnTo>
                      <a:pt x="19" y="0"/>
                    </a:lnTo>
                    <a:lnTo>
                      <a:pt x="32" y="19"/>
                    </a:lnTo>
                    <a:lnTo>
                      <a:pt x="32" y="19"/>
                    </a:lnTo>
                    <a:lnTo>
                      <a:pt x="32" y="19"/>
                    </a:lnTo>
                    <a:lnTo>
                      <a:pt x="32" y="19"/>
                    </a:lnTo>
                    <a:lnTo>
                      <a:pt x="32" y="19"/>
                    </a:lnTo>
                    <a:lnTo>
                      <a:pt x="32" y="19"/>
                    </a:lnTo>
                    <a:lnTo>
                      <a:pt x="32" y="19"/>
                    </a:lnTo>
                    <a:lnTo>
                      <a:pt x="32" y="19"/>
                    </a:lnTo>
                    <a:lnTo>
                      <a:pt x="32" y="19"/>
                    </a:lnTo>
                    <a:lnTo>
                      <a:pt x="32" y="25"/>
                    </a:lnTo>
                    <a:lnTo>
                      <a:pt x="32" y="25"/>
                    </a:lnTo>
                    <a:lnTo>
                      <a:pt x="32" y="25"/>
                    </a:lnTo>
                    <a:lnTo>
                      <a:pt x="32" y="25"/>
                    </a:lnTo>
                    <a:lnTo>
                      <a:pt x="32" y="25"/>
                    </a:lnTo>
                    <a:lnTo>
                      <a:pt x="32" y="25"/>
                    </a:lnTo>
                    <a:lnTo>
                      <a:pt x="32" y="25"/>
                    </a:lnTo>
                    <a:lnTo>
                      <a:pt x="32" y="25"/>
                    </a:lnTo>
                    <a:lnTo>
                      <a:pt x="32" y="25"/>
                    </a:lnTo>
                    <a:lnTo>
                      <a:pt x="32" y="25"/>
                    </a:lnTo>
                    <a:lnTo>
                      <a:pt x="32" y="25"/>
                    </a:lnTo>
                    <a:lnTo>
                      <a:pt x="32" y="25"/>
                    </a:lnTo>
                    <a:lnTo>
                      <a:pt x="32" y="25"/>
                    </a:lnTo>
                    <a:lnTo>
                      <a:pt x="32" y="25"/>
                    </a:lnTo>
                    <a:lnTo>
                      <a:pt x="32" y="25"/>
                    </a:lnTo>
                    <a:lnTo>
                      <a:pt x="32" y="25"/>
                    </a:lnTo>
                    <a:lnTo>
                      <a:pt x="32" y="25"/>
                    </a:lnTo>
                    <a:lnTo>
                      <a:pt x="32" y="32"/>
                    </a:lnTo>
                    <a:lnTo>
                      <a:pt x="32" y="32"/>
                    </a:lnTo>
                    <a:lnTo>
                      <a:pt x="32" y="32"/>
                    </a:lnTo>
                    <a:lnTo>
                      <a:pt x="32" y="32"/>
                    </a:lnTo>
                    <a:lnTo>
                      <a:pt x="32" y="32"/>
                    </a:lnTo>
                    <a:lnTo>
                      <a:pt x="32" y="32"/>
                    </a:lnTo>
                    <a:lnTo>
                      <a:pt x="32" y="32"/>
                    </a:lnTo>
                    <a:lnTo>
                      <a:pt x="32" y="32"/>
                    </a:lnTo>
                    <a:lnTo>
                      <a:pt x="32" y="32"/>
                    </a:lnTo>
                    <a:lnTo>
                      <a:pt x="32" y="32"/>
                    </a:lnTo>
                    <a:lnTo>
                      <a:pt x="32" y="38"/>
                    </a:lnTo>
                    <a:lnTo>
                      <a:pt x="38" y="32"/>
                    </a:lnTo>
                    <a:lnTo>
                      <a:pt x="38" y="32"/>
                    </a:lnTo>
                    <a:lnTo>
                      <a:pt x="38" y="32"/>
                    </a:lnTo>
                    <a:lnTo>
                      <a:pt x="38" y="32"/>
                    </a:lnTo>
                    <a:lnTo>
                      <a:pt x="38" y="32"/>
                    </a:lnTo>
                    <a:lnTo>
                      <a:pt x="38" y="32"/>
                    </a:lnTo>
                    <a:lnTo>
                      <a:pt x="38" y="32"/>
                    </a:lnTo>
                    <a:lnTo>
                      <a:pt x="38" y="32"/>
                    </a:lnTo>
                    <a:lnTo>
                      <a:pt x="38" y="32"/>
                    </a:lnTo>
                    <a:lnTo>
                      <a:pt x="38" y="32"/>
                    </a:lnTo>
                    <a:lnTo>
                      <a:pt x="38" y="32"/>
                    </a:lnTo>
                    <a:lnTo>
                      <a:pt x="38" y="32"/>
                    </a:lnTo>
                    <a:lnTo>
                      <a:pt x="38" y="32"/>
                    </a:lnTo>
                    <a:lnTo>
                      <a:pt x="38" y="32"/>
                    </a:lnTo>
                    <a:lnTo>
                      <a:pt x="38" y="32"/>
                    </a:lnTo>
                    <a:lnTo>
                      <a:pt x="38" y="32"/>
                    </a:lnTo>
                    <a:lnTo>
                      <a:pt x="38" y="32"/>
                    </a:lnTo>
                    <a:lnTo>
                      <a:pt x="38" y="38"/>
                    </a:lnTo>
                    <a:lnTo>
                      <a:pt x="38" y="38"/>
                    </a:lnTo>
                    <a:lnTo>
                      <a:pt x="44" y="38"/>
                    </a:lnTo>
                    <a:lnTo>
                      <a:pt x="44" y="38"/>
                    </a:lnTo>
                    <a:lnTo>
                      <a:pt x="44" y="38"/>
                    </a:lnTo>
                    <a:lnTo>
                      <a:pt x="44" y="38"/>
                    </a:lnTo>
                    <a:lnTo>
                      <a:pt x="44" y="38"/>
                    </a:lnTo>
                    <a:lnTo>
                      <a:pt x="44" y="38"/>
                    </a:lnTo>
                    <a:lnTo>
                      <a:pt x="44" y="38"/>
                    </a:lnTo>
                    <a:lnTo>
                      <a:pt x="44" y="38"/>
                    </a:lnTo>
                    <a:lnTo>
                      <a:pt x="44" y="38"/>
                    </a:lnTo>
                    <a:lnTo>
                      <a:pt x="44" y="38"/>
                    </a:lnTo>
                    <a:lnTo>
                      <a:pt x="44" y="38"/>
                    </a:lnTo>
                    <a:lnTo>
                      <a:pt x="44" y="38"/>
                    </a:lnTo>
                    <a:lnTo>
                      <a:pt x="44" y="38"/>
                    </a:lnTo>
                    <a:lnTo>
                      <a:pt x="38" y="38"/>
                    </a:lnTo>
                    <a:lnTo>
                      <a:pt x="38" y="38"/>
                    </a:lnTo>
                    <a:lnTo>
                      <a:pt x="44" y="38"/>
                    </a:lnTo>
                    <a:lnTo>
                      <a:pt x="44" y="38"/>
                    </a:lnTo>
                    <a:close/>
                  </a:path>
                </a:pathLst>
              </a:custGeom>
              <a:solidFill>
                <a:srgbClr val="E7E1CD"/>
              </a:solidFill>
              <a:ln w="0">
                <a:solidFill>
                  <a:srgbClr val="000000"/>
                </a:solidFill>
                <a:prstDash val="solid"/>
                <a:round/>
                <a:headEnd/>
                <a:tailEnd/>
              </a:ln>
            </p:spPr>
            <p:txBody>
              <a:bodyPr/>
              <a:lstStyle/>
              <a:p>
                <a:endParaRPr lang="en-US" dirty="0"/>
              </a:p>
            </p:txBody>
          </p:sp>
          <p:sp>
            <p:nvSpPr>
              <p:cNvPr id="82520" name="Freeform 14936"/>
              <p:cNvSpPr>
                <a:spLocks/>
              </p:cNvSpPr>
              <p:nvPr/>
            </p:nvSpPr>
            <p:spPr bwMode="auto">
              <a:xfrm>
                <a:off x="837" y="1249"/>
                <a:ext cx="62" cy="75"/>
              </a:xfrm>
              <a:custGeom>
                <a:avLst/>
                <a:gdLst/>
                <a:ahLst/>
                <a:cxnLst>
                  <a:cxn ang="0">
                    <a:pos x="56" y="18"/>
                  </a:cxn>
                  <a:cxn ang="0">
                    <a:pos x="44" y="44"/>
                  </a:cxn>
                  <a:cxn ang="0">
                    <a:pos x="31" y="56"/>
                  </a:cxn>
                  <a:cxn ang="0">
                    <a:pos x="31" y="56"/>
                  </a:cxn>
                  <a:cxn ang="0">
                    <a:pos x="31" y="56"/>
                  </a:cxn>
                  <a:cxn ang="0">
                    <a:pos x="25" y="56"/>
                  </a:cxn>
                  <a:cxn ang="0">
                    <a:pos x="31" y="56"/>
                  </a:cxn>
                  <a:cxn ang="0">
                    <a:pos x="31" y="56"/>
                  </a:cxn>
                  <a:cxn ang="0">
                    <a:pos x="31" y="63"/>
                  </a:cxn>
                  <a:cxn ang="0">
                    <a:pos x="31" y="63"/>
                  </a:cxn>
                  <a:cxn ang="0">
                    <a:pos x="31" y="63"/>
                  </a:cxn>
                  <a:cxn ang="0">
                    <a:pos x="25" y="69"/>
                  </a:cxn>
                  <a:cxn ang="0">
                    <a:pos x="25" y="75"/>
                  </a:cxn>
                  <a:cxn ang="0">
                    <a:pos x="18" y="69"/>
                  </a:cxn>
                  <a:cxn ang="0">
                    <a:pos x="6" y="69"/>
                  </a:cxn>
                  <a:cxn ang="0">
                    <a:pos x="0" y="69"/>
                  </a:cxn>
                  <a:cxn ang="0">
                    <a:pos x="6" y="63"/>
                  </a:cxn>
                  <a:cxn ang="0">
                    <a:pos x="6" y="63"/>
                  </a:cxn>
                  <a:cxn ang="0">
                    <a:pos x="6" y="56"/>
                  </a:cxn>
                  <a:cxn ang="0">
                    <a:pos x="6" y="63"/>
                  </a:cxn>
                  <a:cxn ang="0">
                    <a:pos x="0" y="63"/>
                  </a:cxn>
                  <a:cxn ang="0">
                    <a:pos x="0" y="63"/>
                  </a:cxn>
                  <a:cxn ang="0">
                    <a:pos x="0" y="56"/>
                  </a:cxn>
                  <a:cxn ang="0">
                    <a:pos x="0" y="56"/>
                  </a:cxn>
                  <a:cxn ang="0">
                    <a:pos x="0" y="56"/>
                  </a:cxn>
                  <a:cxn ang="0">
                    <a:pos x="0" y="56"/>
                  </a:cxn>
                  <a:cxn ang="0">
                    <a:pos x="0" y="50"/>
                  </a:cxn>
                  <a:cxn ang="0">
                    <a:pos x="0" y="50"/>
                  </a:cxn>
                  <a:cxn ang="0">
                    <a:pos x="0" y="44"/>
                  </a:cxn>
                  <a:cxn ang="0">
                    <a:pos x="0" y="44"/>
                  </a:cxn>
                  <a:cxn ang="0">
                    <a:pos x="0" y="44"/>
                  </a:cxn>
                  <a:cxn ang="0">
                    <a:pos x="0" y="37"/>
                  </a:cxn>
                  <a:cxn ang="0">
                    <a:pos x="0" y="37"/>
                  </a:cxn>
                  <a:cxn ang="0">
                    <a:pos x="0" y="37"/>
                  </a:cxn>
                  <a:cxn ang="0">
                    <a:pos x="0" y="31"/>
                  </a:cxn>
                  <a:cxn ang="0">
                    <a:pos x="0" y="31"/>
                  </a:cxn>
                  <a:cxn ang="0">
                    <a:pos x="0" y="31"/>
                  </a:cxn>
                  <a:cxn ang="0">
                    <a:pos x="0" y="25"/>
                  </a:cxn>
                  <a:cxn ang="0">
                    <a:pos x="0" y="25"/>
                  </a:cxn>
                  <a:cxn ang="0">
                    <a:pos x="0" y="25"/>
                  </a:cxn>
                  <a:cxn ang="0">
                    <a:pos x="12" y="18"/>
                  </a:cxn>
                  <a:cxn ang="0">
                    <a:pos x="18" y="18"/>
                  </a:cxn>
                  <a:cxn ang="0">
                    <a:pos x="18" y="18"/>
                  </a:cxn>
                  <a:cxn ang="0">
                    <a:pos x="25" y="12"/>
                  </a:cxn>
                  <a:cxn ang="0">
                    <a:pos x="62" y="0"/>
                  </a:cxn>
                </a:cxnLst>
                <a:rect l="0" t="0" r="r" b="b"/>
                <a:pathLst>
                  <a:path w="62" h="75">
                    <a:moveTo>
                      <a:pt x="62" y="0"/>
                    </a:moveTo>
                    <a:lnTo>
                      <a:pt x="56" y="18"/>
                    </a:lnTo>
                    <a:lnTo>
                      <a:pt x="56" y="18"/>
                    </a:lnTo>
                    <a:lnTo>
                      <a:pt x="56" y="25"/>
                    </a:lnTo>
                    <a:lnTo>
                      <a:pt x="50" y="31"/>
                    </a:lnTo>
                    <a:lnTo>
                      <a:pt x="44" y="44"/>
                    </a:lnTo>
                    <a:lnTo>
                      <a:pt x="37" y="56"/>
                    </a:lnTo>
                    <a:lnTo>
                      <a:pt x="31" y="56"/>
                    </a:lnTo>
                    <a:lnTo>
                      <a:pt x="31" y="56"/>
                    </a:lnTo>
                    <a:lnTo>
                      <a:pt x="31" y="56"/>
                    </a:lnTo>
                    <a:lnTo>
                      <a:pt x="31" y="56"/>
                    </a:lnTo>
                    <a:lnTo>
                      <a:pt x="31" y="56"/>
                    </a:lnTo>
                    <a:lnTo>
                      <a:pt x="31" y="56"/>
                    </a:lnTo>
                    <a:lnTo>
                      <a:pt x="31" y="56"/>
                    </a:lnTo>
                    <a:lnTo>
                      <a:pt x="31" y="56"/>
                    </a:lnTo>
                    <a:lnTo>
                      <a:pt x="31" y="56"/>
                    </a:lnTo>
                    <a:lnTo>
                      <a:pt x="31" y="56"/>
                    </a:lnTo>
                    <a:lnTo>
                      <a:pt x="25" y="56"/>
                    </a:lnTo>
                    <a:lnTo>
                      <a:pt x="25" y="56"/>
                    </a:lnTo>
                    <a:lnTo>
                      <a:pt x="31" y="56"/>
                    </a:lnTo>
                    <a:lnTo>
                      <a:pt x="31" y="56"/>
                    </a:lnTo>
                    <a:lnTo>
                      <a:pt x="31" y="56"/>
                    </a:lnTo>
                    <a:lnTo>
                      <a:pt x="31" y="56"/>
                    </a:lnTo>
                    <a:lnTo>
                      <a:pt x="31" y="56"/>
                    </a:lnTo>
                    <a:lnTo>
                      <a:pt x="31" y="63"/>
                    </a:lnTo>
                    <a:lnTo>
                      <a:pt x="31" y="63"/>
                    </a:lnTo>
                    <a:lnTo>
                      <a:pt x="31" y="63"/>
                    </a:lnTo>
                    <a:lnTo>
                      <a:pt x="31" y="63"/>
                    </a:lnTo>
                    <a:lnTo>
                      <a:pt x="31" y="63"/>
                    </a:lnTo>
                    <a:lnTo>
                      <a:pt x="31" y="63"/>
                    </a:lnTo>
                    <a:lnTo>
                      <a:pt x="31" y="63"/>
                    </a:lnTo>
                    <a:lnTo>
                      <a:pt x="31" y="63"/>
                    </a:lnTo>
                    <a:lnTo>
                      <a:pt x="31" y="63"/>
                    </a:lnTo>
                    <a:lnTo>
                      <a:pt x="31" y="63"/>
                    </a:lnTo>
                    <a:lnTo>
                      <a:pt x="31" y="63"/>
                    </a:lnTo>
                    <a:lnTo>
                      <a:pt x="25" y="69"/>
                    </a:lnTo>
                    <a:lnTo>
                      <a:pt x="25" y="69"/>
                    </a:lnTo>
                    <a:lnTo>
                      <a:pt x="25" y="75"/>
                    </a:lnTo>
                    <a:lnTo>
                      <a:pt x="25" y="75"/>
                    </a:lnTo>
                    <a:lnTo>
                      <a:pt x="18" y="75"/>
                    </a:lnTo>
                    <a:lnTo>
                      <a:pt x="18" y="69"/>
                    </a:lnTo>
                    <a:lnTo>
                      <a:pt x="18" y="69"/>
                    </a:lnTo>
                    <a:lnTo>
                      <a:pt x="12" y="69"/>
                    </a:lnTo>
                    <a:lnTo>
                      <a:pt x="12" y="69"/>
                    </a:lnTo>
                    <a:lnTo>
                      <a:pt x="6" y="69"/>
                    </a:lnTo>
                    <a:lnTo>
                      <a:pt x="6" y="69"/>
                    </a:lnTo>
                    <a:lnTo>
                      <a:pt x="6" y="69"/>
                    </a:lnTo>
                    <a:lnTo>
                      <a:pt x="0" y="69"/>
                    </a:lnTo>
                    <a:lnTo>
                      <a:pt x="6" y="69"/>
                    </a:lnTo>
                    <a:lnTo>
                      <a:pt x="6" y="69"/>
                    </a:lnTo>
                    <a:lnTo>
                      <a:pt x="6" y="63"/>
                    </a:lnTo>
                    <a:lnTo>
                      <a:pt x="6" y="63"/>
                    </a:lnTo>
                    <a:lnTo>
                      <a:pt x="6" y="63"/>
                    </a:lnTo>
                    <a:lnTo>
                      <a:pt x="6" y="63"/>
                    </a:lnTo>
                    <a:lnTo>
                      <a:pt x="6" y="63"/>
                    </a:lnTo>
                    <a:lnTo>
                      <a:pt x="6" y="56"/>
                    </a:lnTo>
                    <a:lnTo>
                      <a:pt x="6" y="56"/>
                    </a:lnTo>
                    <a:lnTo>
                      <a:pt x="6" y="56"/>
                    </a:lnTo>
                    <a:lnTo>
                      <a:pt x="6" y="63"/>
                    </a:lnTo>
                    <a:lnTo>
                      <a:pt x="6" y="63"/>
                    </a:lnTo>
                    <a:lnTo>
                      <a:pt x="6" y="63"/>
                    </a:lnTo>
                    <a:lnTo>
                      <a:pt x="6" y="63"/>
                    </a:lnTo>
                    <a:lnTo>
                      <a:pt x="0" y="63"/>
                    </a:lnTo>
                    <a:lnTo>
                      <a:pt x="0" y="63"/>
                    </a:lnTo>
                    <a:lnTo>
                      <a:pt x="0" y="63"/>
                    </a:lnTo>
                    <a:lnTo>
                      <a:pt x="0" y="63"/>
                    </a:lnTo>
                    <a:lnTo>
                      <a:pt x="0" y="56"/>
                    </a:lnTo>
                    <a:lnTo>
                      <a:pt x="0" y="56"/>
                    </a:lnTo>
                    <a:lnTo>
                      <a:pt x="0" y="56"/>
                    </a:lnTo>
                    <a:lnTo>
                      <a:pt x="0" y="56"/>
                    </a:lnTo>
                    <a:lnTo>
                      <a:pt x="0" y="56"/>
                    </a:lnTo>
                    <a:lnTo>
                      <a:pt x="0" y="56"/>
                    </a:lnTo>
                    <a:lnTo>
                      <a:pt x="0" y="56"/>
                    </a:lnTo>
                    <a:lnTo>
                      <a:pt x="0" y="56"/>
                    </a:lnTo>
                    <a:lnTo>
                      <a:pt x="0" y="56"/>
                    </a:lnTo>
                    <a:lnTo>
                      <a:pt x="0" y="56"/>
                    </a:lnTo>
                    <a:lnTo>
                      <a:pt x="0" y="56"/>
                    </a:lnTo>
                    <a:lnTo>
                      <a:pt x="0" y="56"/>
                    </a:lnTo>
                    <a:lnTo>
                      <a:pt x="0" y="56"/>
                    </a:lnTo>
                    <a:lnTo>
                      <a:pt x="0" y="56"/>
                    </a:lnTo>
                    <a:lnTo>
                      <a:pt x="0" y="50"/>
                    </a:lnTo>
                    <a:lnTo>
                      <a:pt x="0" y="50"/>
                    </a:lnTo>
                    <a:lnTo>
                      <a:pt x="0" y="50"/>
                    </a:lnTo>
                    <a:lnTo>
                      <a:pt x="0" y="50"/>
                    </a:lnTo>
                    <a:lnTo>
                      <a:pt x="0" y="50"/>
                    </a:lnTo>
                    <a:lnTo>
                      <a:pt x="0" y="44"/>
                    </a:lnTo>
                    <a:lnTo>
                      <a:pt x="0" y="44"/>
                    </a:lnTo>
                    <a:lnTo>
                      <a:pt x="0" y="44"/>
                    </a:lnTo>
                    <a:lnTo>
                      <a:pt x="0" y="44"/>
                    </a:lnTo>
                    <a:lnTo>
                      <a:pt x="0" y="44"/>
                    </a:lnTo>
                    <a:lnTo>
                      <a:pt x="0" y="44"/>
                    </a:lnTo>
                    <a:lnTo>
                      <a:pt x="0" y="44"/>
                    </a:lnTo>
                    <a:lnTo>
                      <a:pt x="0" y="44"/>
                    </a:lnTo>
                    <a:lnTo>
                      <a:pt x="0" y="44"/>
                    </a:lnTo>
                    <a:lnTo>
                      <a:pt x="0" y="44"/>
                    </a:lnTo>
                    <a:lnTo>
                      <a:pt x="0" y="37"/>
                    </a:lnTo>
                    <a:lnTo>
                      <a:pt x="0" y="37"/>
                    </a:lnTo>
                    <a:lnTo>
                      <a:pt x="0" y="37"/>
                    </a:lnTo>
                    <a:lnTo>
                      <a:pt x="0" y="37"/>
                    </a:lnTo>
                    <a:lnTo>
                      <a:pt x="0" y="37"/>
                    </a:lnTo>
                    <a:lnTo>
                      <a:pt x="0" y="37"/>
                    </a:lnTo>
                    <a:lnTo>
                      <a:pt x="0" y="37"/>
                    </a:lnTo>
                    <a:lnTo>
                      <a:pt x="0" y="31"/>
                    </a:lnTo>
                    <a:lnTo>
                      <a:pt x="0" y="31"/>
                    </a:lnTo>
                    <a:lnTo>
                      <a:pt x="0" y="31"/>
                    </a:lnTo>
                    <a:lnTo>
                      <a:pt x="0" y="31"/>
                    </a:lnTo>
                    <a:lnTo>
                      <a:pt x="0" y="31"/>
                    </a:lnTo>
                    <a:lnTo>
                      <a:pt x="0" y="31"/>
                    </a:lnTo>
                    <a:lnTo>
                      <a:pt x="0" y="31"/>
                    </a:lnTo>
                    <a:lnTo>
                      <a:pt x="0" y="31"/>
                    </a:lnTo>
                    <a:lnTo>
                      <a:pt x="0" y="31"/>
                    </a:lnTo>
                    <a:lnTo>
                      <a:pt x="0" y="25"/>
                    </a:lnTo>
                    <a:lnTo>
                      <a:pt x="0" y="25"/>
                    </a:lnTo>
                    <a:lnTo>
                      <a:pt x="0" y="25"/>
                    </a:lnTo>
                    <a:lnTo>
                      <a:pt x="0" y="25"/>
                    </a:lnTo>
                    <a:lnTo>
                      <a:pt x="0" y="25"/>
                    </a:lnTo>
                    <a:lnTo>
                      <a:pt x="0" y="25"/>
                    </a:lnTo>
                    <a:lnTo>
                      <a:pt x="0" y="25"/>
                    </a:lnTo>
                    <a:lnTo>
                      <a:pt x="0" y="25"/>
                    </a:lnTo>
                    <a:lnTo>
                      <a:pt x="0" y="25"/>
                    </a:lnTo>
                    <a:lnTo>
                      <a:pt x="0" y="25"/>
                    </a:lnTo>
                    <a:lnTo>
                      <a:pt x="0" y="18"/>
                    </a:lnTo>
                    <a:lnTo>
                      <a:pt x="12" y="18"/>
                    </a:lnTo>
                    <a:lnTo>
                      <a:pt x="12" y="18"/>
                    </a:lnTo>
                    <a:lnTo>
                      <a:pt x="12" y="18"/>
                    </a:lnTo>
                    <a:lnTo>
                      <a:pt x="18" y="18"/>
                    </a:lnTo>
                    <a:lnTo>
                      <a:pt x="18" y="18"/>
                    </a:lnTo>
                    <a:lnTo>
                      <a:pt x="18" y="18"/>
                    </a:lnTo>
                    <a:lnTo>
                      <a:pt x="18" y="18"/>
                    </a:lnTo>
                    <a:lnTo>
                      <a:pt x="18" y="18"/>
                    </a:lnTo>
                    <a:lnTo>
                      <a:pt x="18" y="18"/>
                    </a:lnTo>
                    <a:lnTo>
                      <a:pt x="25" y="12"/>
                    </a:lnTo>
                    <a:lnTo>
                      <a:pt x="25" y="12"/>
                    </a:lnTo>
                    <a:lnTo>
                      <a:pt x="31" y="6"/>
                    </a:lnTo>
                    <a:lnTo>
                      <a:pt x="62"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521" name="Freeform 14937"/>
              <p:cNvSpPr>
                <a:spLocks/>
              </p:cNvSpPr>
              <p:nvPr/>
            </p:nvSpPr>
            <p:spPr bwMode="auto">
              <a:xfrm>
                <a:off x="1069" y="1267"/>
                <a:ext cx="6" cy="1"/>
              </a:xfrm>
              <a:custGeom>
                <a:avLst/>
                <a:gdLst/>
                <a:ahLst/>
                <a:cxnLst>
                  <a:cxn ang="0">
                    <a:pos x="6" y="0"/>
                  </a:cxn>
                  <a:cxn ang="0">
                    <a:pos x="0" y="0"/>
                  </a:cxn>
                  <a:cxn ang="0">
                    <a:pos x="0" y="0"/>
                  </a:cxn>
                  <a:cxn ang="0">
                    <a:pos x="0" y="0"/>
                  </a:cxn>
                  <a:cxn ang="0">
                    <a:pos x="6" y="0"/>
                  </a:cxn>
                  <a:cxn ang="0">
                    <a:pos x="6" y="0"/>
                  </a:cxn>
                  <a:cxn ang="0">
                    <a:pos x="6" y="0"/>
                  </a:cxn>
                  <a:cxn ang="0">
                    <a:pos x="6" y="0"/>
                  </a:cxn>
                </a:cxnLst>
                <a:rect l="0" t="0" r="r" b="b"/>
                <a:pathLst>
                  <a:path w="6">
                    <a:moveTo>
                      <a:pt x="6" y="0"/>
                    </a:moveTo>
                    <a:lnTo>
                      <a:pt x="0" y="0"/>
                    </a:lnTo>
                    <a:lnTo>
                      <a:pt x="0" y="0"/>
                    </a:lnTo>
                    <a:lnTo>
                      <a:pt x="0" y="0"/>
                    </a:lnTo>
                    <a:lnTo>
                      <a:pt x="6" y="0"/>
                    </a:lnTo>
                    <a:lnTo>
                      <a:pt x="6" y="0"/>
                    </a:lnTo>
                    <a:lnTo>
                      <a:pt x="6" y="0"/>
                    </a:lnTo>
                    <a:lnTo>
                      <a:pt x="6"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522" name="Freeform 14938"/>
              <p:cNvSpPr>
                <a:spLocks/>
              </p:cNvSpPr>
              <p:nvPr/>
            </p:nvSpPr>
            <p:spPr bwMode="auto">
              <a:xfrm>
                <a:off x="862" y="1267"/>
                <a:ext cx="63" cy="63"/>
              </a:xfrm>
              <a:custGeom>
                <a:avLst/>
                <a:gdLst/>
                <a:ahLst/>
                <a:cxnLst>
                  <a:cxn ang="0">
                    <a:pos x="63" y="26"/>
                  </a:cxn>
                  <a:cxn ang="0">
                    <a:pos x="63" y="26"/>
                  </a:cxn>
                  <a:cxn ang="0">
                    <a:pos x="63" y="26"/>
                  </a:cxn>
                  <a:cxn ang="0">
                    <a:pos x="63" y="32"/>
                  </a:cxn>
                  <a:cxn ang="0">
                    <a:pos x="63" y="32"/>
                  </a:cxn>
                  <a:cxn ang="0">
                    <a:pos x="56" y="32"/>
                  </a:cxn>
                  <a:cxn ang="0">
                    <a:pos x="56" y="38"/>
                  </a:cxn>
                  <a:cxn ang="0">
                    <a:pos x="56" y="38"/>
                  </a:cxn>
                  <a:cxn ang="0">
                    <a:pos x="50" y="38"/>
                  </a:cxn>
                  <a:cxn ang="0">
                    <a:pos x="50" y="45"/>
                  </a:cxn>
                  <a:cxn ang="0">
                    <a:pos x="56" y="45"/>
                  </a:cxn>
                  <a:cxn ang="0">
                    <a:pos x="50" y="51"/>
                  </a:cxn>
                  <a:cxn ang="0">
                    <a:pos x="50" y="51"/>
                  </a:cxn>
                  <a:cxn ang="0">
                    <a:pos x="50" y="51"/>
                  </a:cxn>
                  <a:cxn ang="0">
                    <a:pos x="44" y="57"/>
                  </a:cxn>
                  <a:cxn ang="0">
                    <a:pos x="44" y="57"/>
                  </a:cxn>
                  <a:cxn ang="0">
                    <a:pos x="37" y="63"/>
                  </a:cxn>
                  <a:cxn ang="0">
                    <a:pos x="37" y="57"/>
                  </a:cxn>
                  <a:cxn ang="0">
                    <a:pos x="31" y="57"/>
                  </a:cxn>
                  <a:cxn ang="0">
                    <a:pos x="25" y="57"/>
                  </a:cxn>
                  <a:cxn ang="0">
                    <a:pos x="25" y="57"/>
                  </a:cxn>
                  <a:cxn ang="0">
                    <a:pos x="25" y="57"/>
                  </a:cxn>
                  <a:cxn ang="0">
                    <a:pos x="19" y="57"/>
                  </a:cxn>
                  <a:cxn ang="0">
                    <a:pos x="19" y="57"/>
                  </a:cxn>
                  <a:cxn ang="0">
                    <a:pos x="19" y="57"/>
                  </a:cxn>
                  <a:cxn ang="0">
                    <a:pos x="12" y="57"/>
                  </a:cxn>
                  <a:cxn ang="0">
                    <a:pos x="12" y="57"/>
                  </a:cxn>
                  <a:cxn ang="0">
                    <a:pos x="6" y="57"/>
                  </a:cxn>
                  <a:cxn ang="0">
                    <a:pos x="6" y="57"/>
                  </a:cxn>
                  <a:cxn ang="0">
                    <a:pos x="0" y="51"/>
                  </a:cxn>
                  <a:cxn ang="0">
                    <a:pos x="6" y="51"/>
                  </a:cxn>
                  <a:cxn ang="0">
                    <a:pos x="6" y="45"/>
                  </a:cxn>
                  <a:cxn ang="0">
                    <a:pos x="6" y="45"/>
                  </a:cxn>
                  <a:cxn ang="0">
                    <a:pos x="6" y="45"/>
                  </a:cxn>
                  <a:cxn ang="0">
                    <a:pos x="6" y="45"/>
                  </a:cxn>
                  <a:cxn ang="0">
                    <a:pos x="6" y="45"/>
                  </a:cxn>
                  <a:cxn ang="0">
                    <a:pos x="6" y="38"/>
                  </a:cxn>
                  <a:cxn ang="0">
                    <a:pos x="6" y="38"/>
                  </a:cxn>
                  <a:cxn ang="0">
                    <a:pos x="6" y="38"/>
                  </a:cxn>
                  <a:cxn ang="0">
                    <a:pos x="6" y="38"/>
                  </a:cxn>
                  <a:cxn ang="0">
                    <a:pos x="6" y="38"/>
                  </a:cxn>
                  <a:cxn ang="0">
                    <a:pos x="6" y="38"/>
                  </a:cxn>
                  <a:cxn ang="0">
                    <a:pos x="25" y="13"/>
                  </a:cxn>
                  <a:cxn ang="0">
                    <a:pos x="37" y="13"/>
                  </a:cxn>
                  <a:cxn ang="0">
                    <a:pos x="37" y="13"/>
                  </a:cxn>
                  <a:cxn ang="0">
                    <a:pos x="37" y="19"/>
                  </a:cxn>
                  <a:cxn ang="0">
                    <a:pos x="44" y="19"/>
                  </a:cxn>
                  <a:cxn ang="0">
                    <a:pos x="44" y="19"/>
                  </a:cxn>
                  <a:cxn ang="0">
                    <a:pos x="44" y="19"/>
                  </a:cxn>
                  <a:cxn ang="0">
                    <a:pos x="44" y="19"/>
                  </a:cxn>
                  <a:cxn ang="0">
                    <a:pos x="50" y="19"/>
                  </a:cxn>
                  <a:cxn ang="0">
                    <a:pos x="50" y="19"/>
                  </a:cxn>
                  <a:cxn ang="0">
                    <a:pos x="50" y="19"/>
                  </a:cxn>
                  <a:cxn ang="0">
                    <a:pos x="50" y="19"/>
                  </a:cxn>
                  <a:cxn ang="0">
                    <a:pos x="50" y="26"/>
                  </a:cxn>
                  <a:cxn ang="0">
                    <a:pos x="50" y="26"/>
                  </a:cxn>
                  <a:cxn ang="0">
                    <a:pos x="50" y="26"/>
                  </a:cxn>
                  <a:cxn ang="0">
                    <a:pos x="56" y="26"/>
                  </a:cxn>
                  <a:cxn ang="0">
                    <a:pos x="56" y="26"/>
                  </a:cxn>
                  <a:cxn ang="0">
                    <a:pos x="56" y="26"/>
                  </a:cxn>
                  <a:cxn ang="0">
                    <a:pos x="56" y="26"/>
                  </a:cxn>
                  <a:cxn ang="0">
                    <a:pos x="63" y="26"/>
                  </a:cxn>
                </a:cxnLst>
                <a:rect l="0" t="0" r="r" b="b"/>
                <a:pathLst>
                  <a:path w="63" h="63">
                    <a:moveTo>
                      <a:pt x="63" y="26"/>
                    </a:moveTo>
                    <a:lnTo>
                      <a:pt x="63" y="26"/>
                    </a:lnTo>
                    <a:lnTo>
                      <a:pt x="63" y="26"/>
                    </a:lnTo>
                    <a:lnTo>
                      <a:pt x="63" y="26"/>
                    </a:lnTo>
                    <a:lnTo>
                      <a:pt x="63" y="26"/>
                    </a:lnTo>
                    <a:lnTo>
                      <a:pt x="63" y="26"/>
                    </a:lnTo>
                    <a:lnTo>
                      <a:pt x="63" y="26"/>
                    </a:lnTo>
                    <a:lnTo>
                      <a:pt x="63" y="26"/>
                    </a:lnTo>
                    <a:lnTo>
                      <a:pt x="63" y="26"/>
                    </a:lnTo>
                    <a:lnTo>
                      <a:pt x="63" y="26"/>
                    </a:lnTo>
                    <a:lnTo>
                      <a:pt x="63" y="32"/>
                    </a:lnTo>
                    <a:lnTo>
                      <a:pt x="63" y="32"/>
                    </a:lnTo>
                    <a:lnTo>
                      <a:pt x="63" y="32"/>
                    </a:lnTo>
                    <a:lnTo>
                      <a:pt x="63" y="32"/>
                    </a:lnTo>
                    <a:lnTo>
                      <a:pt x="63" y="32"/>
                    </a:lnTo>
                    <a:lnTo>
                      <a:pt x="56" y="32"/>
                    </a:lnTo>
                    <a:lnTo>
                      <a:pt x="56" y="32"/>
                    </a:lnTo>
                    <a:lnTo>
                      <a:pt x="56" y="32"/>
                    </a:lnTo>
                    <a:lnTo>
                      <a:pt x="56" y="32"/>
                    </a:lnTo>
                    <a:lnTo>
                      <a:pt x="56" y="38"/>
                    </a:lnTo>
                    <a:lnTo>
                      <a:pt x="56" y="38"/>
                    </a:lnTo>
                    <a:lnTo>
                      <a:pt x="56" y="38"/>
                    </a:lnTo>
                    <a:lnTo>
                      <a:pt x="56" y="38"/>
                    </a:lnTo>
                    <a:lnTo>
                      <a:pt x="56" y="38"/>
                    </a:lnTo>
                    <a:lnTo>
                      <a:pt x="56" y="38"/>
                    </a:lnTo>
                    <a:lnTo>
                      <a:pt x="56" y="38"/>
                    </a:lnTo>
                    <a:lnTo>
                      <a:pt x="50" y="38"/>
                    </a:lnTo>
                    <a:lnTo>
                      <a:pt x="50" y="38"/>
                    </a:lnTo>
                    <a:lnTo>
                      <a:pt x="50" y="45"/>
                    </a:lnTo>
                    <a:lnTo>
                      <a:pt x="50" y="45"/>
                    </a:lnTo>
                    <a:lnTo>
                      <a:pt x="56" y="45"/>
                    </a:lnTo>
                    <a:lnTo>
                      <a:pt x="56" y="45"/>
                    </a:lnTo>
                    <a:lnTo>
                      <a:pt x="56" y="45"/>
                    </a:lnTo>
                    <a:lnTo>
                      <a:pt x="56" y="45"/>
                    </a:lnTo>
                    <a:lnTo>
                      <a:pt x="56" y="45"/>
                    </a:lnTo>
                    <a:lnTo>
                      <a:pt x="50" y="51"/>
                    </a:lnTo>
                    <a:lnTo>
                      <a:pt x="50" y="51"/>
                    </a:lnTo>
                    <a:lnTo>
                      <a:pt x="50" y="51"/>
                    </a:lnTo>
                    <a:lnTo>
                      <a:pt x="50" y="51"/>
                    </a:lnTo>
                    <a:lnTo>
                      <a:pt x="50" y="51"/>
                    </a:lnTo>
                    <a:lnTo>
                      <a:pt x="50" y="51"/>
                    </a:lnTo>
                    <a:lnTo>
                      <a:pt x="50" y="51"/>
                    </a:lnTo>
                    <a:lnTo>
                      <a:pt x="50" y="51"/>
                    </a:lnTo>
                    <a:lnTo>
                      <a:pt x="50" y="57"/>
                    </a:lnTo>
                    <a:lnTo>
                      <a:pt x="44" y="57"/>
                    </a:lnTo>
                    <a:lnTo>
                      <a:pt x="44" y="57"/>
                    </a:lnTo>
                    <a:lnTo>
                      <a:pt x="44" y="57"/>
                    </a:lnTo>
                    <a:lnTo>
                      <a:pt x="44" y="57"/>
                    </a:lnTo>
                    <a:lnTo>
                      <a:pt x="44" y="57"/>
                    </a:lnTo>
                    <a:lnTo>
                      <a:pt x="44" y="63"/>
                    </a:lnTo>
                    <a:lnTo>
                      <a:pt x="37" y="63"/>
                    </a:lnTo>
                    <a:lnTo>
                      <a:pt x="37" y="63"/>
                    </a:lnTo>
                    <a:lnTo>
                      <a:pt x="37" y="57"/>
                    </a:lnTo>
                    <a:lnTo>
                      <a:pt x="37" y="57"/>
                    </a:lnTo>
                    <a:lnTo>
                      <a:pt x="37" y="57"/>
                    </a:lnTo>
                    <a:lnTo>
                      <a:pt x="31" y="57"/>
                    </a:lnTo>
                    <a:lnTo>
                      <a:pt x="31" y="57"/>
                    </a:lnTo>
                    <a:lnTo>
                      <a:pt x="31" y="57"/>
                    </a:lnTo>
                    <a:lnTo>
                      <a:pt x="31" y="57"/>
                    </a:lnTo>
                    <a:lnTo>
                      <a:pt x="25" y="57"/>
                    </a:lnTo>
                    <a:lnTo>
                      <a:pt x="25" y="57"/>
                    </a:lnTo>
                    <a:lnTo>
                      <a:pt x="25" y="57"/>
                    </a:lnTo>
                    <a:lnTo>
                      <a:pt x="25" y="57"/>
                    </a:lnTo>
                    <a:lnTo>
                      <a:pt x="25" y="57"/>
                    </a:lnTo>
                    <a:lnTo>
                      <a:pt x="25" y="57"/>
                    </a:lnTo>
                    <a:lnTo>
                      <a:pt x="25" y="57"/>
                    </a:lnTo>
                    <a:lnTo>
                      <a:pt x="25" y="57"/>
                    </a:lnTo>
                    <a:lnTo>
                      <a:pt x="25" y="57"/>
                    </a:lnTo>
                    <a:lnTo>
                      <a:pt x="19" y="57"/>
                    </a:lnTo>
                    <a:lnTo>
                      <a:pt x="19" y="57"/>
                    </a:lnTo>
                    <a:lnTo>
                      <a:pt x="19" y="57"/>
                    </a:lnTo>
                    <a:lnTo>
                      <a:pt x="19" y="57"/>
                    </a:lnTo>
                    <a:lnTo>
                      <a:pt x="19" y="57"/>
                    </a:lnTo>
                    <a:lnTo>
                      <a:pt x="19" y="57"/>
                    </a:lnTo>
                    <a:lnTo>
                      <a:pt x="19" y="57"/>
                    </a:lnTo>
                    <a:lnTo>
                      <a:pt x="12" y="57"/>
                    </a:lnTo>
                    <a:lnTo>
                      <a:pt x="12" y="57"/>
                    </a:lnTo>
                    <a:lnTo>
                      <a:pt x="12" y="57"/>
                    </a:lnTo>
                    <a:lnTo>
                      <a:pt x="12" y="57"/>
                    </a:lnTo>
                    <a:lnTo>
                      <a:pt x="12" y="57"/>
                    </a:lnTo>
                    <a:lnTo>
                      <a:pt x="12" y="57"/>
                    </a:lnTo>
                    <a:lnTo>
                      <a:pt x="6" y="57"/>
                    </a:lnTo>
                    <a:lnTo>
                      <a:pt x="6" y="57"/>
                    </a:lnTo>
                    <a:lnTo>
                      <a:pt x="6" y="57"/>
                    </a:lnTo>
                    <a:lnTo>
                      <a:pt x="6" y="57"/>
                    </a:lnTo>
                    <a:lnTo>
                      <a:pt x="6" y="57"/>
                    </a:lnTo>
                    <a:lnTo>
                      <a:pt x="6" y="57"/>
                    </a:lnTo>
                    <a:lnTo>
                      <a:pt x="6" y="57"/>
                    </a:lnTo>
                    <a:lnTo>
                      <a:pt x="0" y="51"/>
                    </a:lnTo>
                    <a:lnTo>
                      <a:pt x="0" y="51"/>
                    </a:lnTo>
                    <a:lnTo>
                      <a:pt x="6" y="51"/>
                    </a:lnTo>
                    <a:lnTo>
                      <a:pt x="6" y="51"/>
                    </a:lnTo>
                    <a:lnTo>
                      <a:pt x="6" y="51"/>
                    </a:lnTo>
                    <a:lnTo>
                      <a:pt x="6" y="51"/>
                    </a:lnTo>
                    <a:lnTo>
                      <a:pt x="6" y="51"/>
                    </a:lnTo>
                    <a:lnTo>
                      <a:pt x="6" y="45"/>
                    </a:lnTo>
                    <a:lnTo>
                      <a:pt x="6" y="45"/>
                    </a:lnTo>
                    <a:lnTo>
                      <a:pt x="6" y="45"/>
                    </a:lnTo>
                    <a:lnTo>
                      <a:pt x="6" y="45"/>
                    </a:lnTo>
                    <a:lnTo>
                      <a:pt x="6" y="45"/>
                    </a:lnTo>
                    <a:lnTo>
                      <a:pt x="6" y="45"/>
                    </a:lnTo>
                    <a:lnTo>
                      <a:pt x="6" y="45"/>
                    </a:lnTo>
                    <a:lnTo>
                      <a:pt x="6" y="45"/>
                    </a:lnTo>
                    <a:lnTo>
                      <a:pt x="6" y="45"/>
                    </a:lnTo>
                    <a:lnTo>
                      <a:pt x="6" y="45"/>
                    </a:lnTo>
                    <a:lnTo>
                      <a:pt x="6" y="45"/>
                    </a:lnTo>
                    <a:lnTo>
                      <a:pt x="6" y="45"/>
                    </a:lnTo>
                    <a:lnTo>
                      <a:pt x="6" y="45"/>
                    </a:lnTo>
                    <a:lnTo>
                      <a:pt x="6" y="45"/>
                    </a:lnTo>
                    <a:lnTo>
                      <a:pt x="6" y="38"/>
                    </a:lnTo>
                    <a:lnTo>
                      <a:pt x="6" y="38"/>
                    </a:lnTo>
                    <a:lnTo>
                      <a:pt x="6" y="38"/>
                    </a:lnTo>
                    <a:lnTo>
                      <a:pt x="6" y="38"/>
                    </a:lnTo>
                    <a:lnTo>
                      <a:pt x="6" y="38"/>
                    </a:lnTo>
                    <a:lnTo>
                      <a:pt x="0" y="38"/>
                    </a:lnTo>
                    <a:lnTo>
                      <a:pt x="0" y="38"/>
                    </a:lnTo>
                    <a:lnTo>
                      <a:pt x="6" y="38"/>
                    </a:lnTo>
                    <a:lnTo>
                      <a:pt x="6" y="38"/>
                    </a:lnTo>
                    <a:lnTo>
                      <a:pt x="6" y="38"/>
                    </a:lnTo>
                    <a:lnTo>
                      <a:pt x="6" y="38"/>
                    </a:lnTo>
                    <a:lnTo>
                      <a:pt x="6" y="38"/>
                    </a:lnTo>
                    <a:lnTo>
                      <a:pt x="6" y="38"/>
                    </a:lnTo>
                    <a:lnTo>
                      <a:pt x="6" y="38"/>
                    </a:lnTo>
                    <a:lnTo>
                      <a:pt x="6" y="38"/>
                    </a:lnTo>
                    <a:lnTo>
                      <a:pt x="6" y="38"/>
                    </a:lnTo>
                    <a:lnTo>
                      <a:pt x="6" y="38"/>
                    </a:lnTo>
                    <a:lnTo>
                      <a:pt x="12" y="38"/>
                    </a:lnTo>
                    <a:lnTo>
                      <a:pt x="19" y="26"/>
                    </a:lnTo>
                    <a:lnTo>
                      <a:pt x="25" y="13"/>
                    </a:lnTo>
                    <a:lnTo>
                      <a:pt x="31" y="7"/>
                    </a:lnTo>
                    <a:lnTo>
                      <a:pt x="31" y="0"/>
                    </a:lnTo>
                    <a:lnTo>
                      <a:pt x="37" y="13"/>
                    </a:lnTo>
                    <a:lnTo>
                      <a:pt x="37" y="13"/>
                    </a:lnTo>
                    <a:lnTo>
                      <a:pt x="37" y="13"/>
                    </a:lnTo>
                    <a:lnTo>
                      <a:pt x="37" y="13"/>
                    </a:lnTo>
                    <a:lnTo>
                      <a:pt x="37" y="19"/>
                    </a:lnTo>
                    <a:lnTo>
                      <a:pt x="37" y="19"/>
                    </a:lnTo>
                    <a:lnTo>
                      <a:pt x="37" y="19"/>
                    </a:lnTo>
                    <a:lnTo>
                      <a:pt x="37" y="19"/>
                    </a:lnTo>
                    <a:lnTo>
                      <a:pt x="37" y="19"/>
                    </a:lnTo>
                    <a:lnTo>
                      <a:pt x="44" y="19"/>
                    </a:lnTo>
                    <a:lnTo>
                      <a:pt x="44" y="19"/>
                    </a:lnTo>
                    <a:lnTo>
                      <a:pt x="44" y="19"/>
                    </a:lnTo>
                    <a:lnTo>
                      <a:pt x="44" y="19"/>
                    </a:lnTo>
                    <a:lnTo>
                      <a:pt x="44" y="19"/>
                    </a:lnTo>
                    <a:lnTo>
                      <a:pt x="44" y="19"/>
                    </a:lnTo>
                    <a:lnTo>
                      <a:pt x="44" y="19"/>
                    </a:lnTo>
                    <a:lnTo>
                      <a:pt x="44" y="19"/>
                    </a:lnTo>
                    <a:lnTo>
                      <a:pt x="44" y="19"/>
                    </a:lnTo>
                    <a:lnTo>
                      <a:pt x="44" y="19"/>
                    </a:lnTo>
                    <a:lnTo>
                      <a:pt x="44" y="19"/>
                    </a:lnTo>
                    <a:lnTo>
                      <a:pt x="50" y="19"/>
                    </a:lnTo>
                    <a:lnTo>
                      <a:pt x="50" y="19"/>
                    </a:lnTo>
                    <a:lnTo>
                      <a:pt x="50" y="19"/>
                    </a:lnTo>
                    <a:lnTo>
                      <a:pt x="50" y="19"/>
                    </a:lnTo>
                    <a:lnTo>
                      <a:pt x="50" y="19"/>
                    </a:lnTo>
                    <a:lnTo>
                      <a:pt x="50" y="19"/>
                    </a:lnTo>
                    <a:lnTo>
                      <a:pt x="50" y="19"/>
                    </a:lnTo>
                    <a:lnTo>
                      <a:pt x="50" y="19"/>
                    </a:lnTo>
                    <a:lnTo>
                      <a:pt x="50" y="19"/>
                    </a:lnTo>
                    <a:lnTo>
                      <a:pt x="50" y="19"/>
                    </a:lnTo>
                    <a:lnTo>
                      <a:pt x="50" y="19"/>
                    </a:lnTo>
                    <a:lnTo>
                      <a:pt x="50" y="19"/>
                    </a:lnTo>
                    <a:lnTo>
                      <a:pt x="50" y="26"/>
                    </a:lnTo>
                    <a:lnTo>
                      <a:pt x="50" y="26"/>
                    </a:lnTo>
                    <a:lnTo>
                      <a:pt x="50" y="26"/>
                    </a:lnTo>
                    <a:lnTo>
                      <a:pt x="50" y="26"/>
                    </a:lnTo>
                    <a:lnTo>
                      <a:pt x="50" y="26"/>
                    </a:lnTo>
                    <a:lnTo>
                      <a:pt x="50" y="26"/>
                    </a:lnTo>
                    <a:lnTo>
                      <a:pt x="50" y="26"/>
                    </a:lnTo>
                    <a:lnTo>
                      <a:pt x="50" y="26"/>
                    </a:lnTo>
                    <a:lnTo>
                      <a:pt x="56" y="26"/>
                    </a:lnTo>
                    <a:lnTo>
                      <a:pt x="56" y="26"/>
                    </a:lnTo>
                    <a:lnTo>
                      <a:pt x="56" y="26"/>
                    </a:lnTo>
                    <a:lnTo>
                      <a:pt x="56" y="26"/>
                    </a:lnTo>
                    <a:lnTo>
                      <a:pt x="56" y="26"/>
                    </a:lnTo>
                    <a:lnTo>
                      <a:pt x="56" y="26"/>
                    </a:lnTo>
                    <a:lnTo>
                      <a:pt x="56" y="26"/>
                    </a:lnTo>
                    <a:lnTo>
                      <a:pt x="56" y="26"/>
                    </a:lnTo>
                    <a:lnTo>
                      <a:pt x="56" y="26"/>
                    </a:lnTo>
                    <a:lnTo>
                      <a:pt x="56" y="26"/>
                    </a:lnTo>
                    <a:lnTo>
                      <a:pt x="56" y="26"/>
                    </a:lnTo>
                    <a:lnTo>
                      <a:pt x="56" y="26"/>
                    </a:lnTo>
                    <a:lnTo>
                      <a:pt x="56" y="26"/>
                    </a:lnTo>
                    <a:lnTo>
                      <a:pt x="63" y="26"/>
                    </a:lnTo>
                    <a:lnTo>
                      <a:pt x="63" y="26"/>
                    </a:lnTo>
                    <a:close/>
                  </a:path>
                </a:pathLst>
              </a:custGeom>
              <a:solidFill>
                <a:srgbClr val="E7E1CD"/>
              </a:solidFill>
              <a:ln w="0">
                <a:solidFill>
                  <a:srgbClr val="000000"/>
                </a:solidFill>
                <a:prstDash val="solid"/>
                <a:round/>
                <a:headEnd/>
                <a:tailEnd/>
              </a:ln>
            </p:spPr>
            <p:txBody>
              <a:bodyPr/>
              <a:lstStyle/>
              <a:p>
                <a:endParaRPr lang="en-US" dirty="0"/>
              </a:p>
            </p:txBody>
          </p:sp>
          <p:sp>
            <p:nvSpPr>
              <p:cNvPr id="82523" name="Freeform 14939"/>
              <p:cNvSpPr>
                <a:spLocks/>
              </p:cNvSpPr>
              <p:nvPr/>
            </p:nvSpPr>
            <p:spPr bwMode="auto">
              <a:xfrm>
                <a:off x="874" y="1305"/>
                <a:ext cx="88" cy="95"/>
              </a:xfrm>
              <a:custGeom>
                <a:avLst/>
                <a:gdLst/>
                <a:ahLst/>
                <a:cxnLst>
                  <a:cxn ang="0">
                    <a:pos x="57" y="7"/>
                  </a:cxn>
                  <a:cxn ang="0">
                    <a:pos x="69" y="0"/>
                  </a:cxn>
                  <a:cxn ang="0">
                    <a:pos x="76" y="7"/>
                  </a:cxn>
                  <a:cxn ang="0">
                    <a:pos x="88" y="7"/>
                  </a:cxn>
                  <a:cxn ang="0">
                    <a:pos x="82" y="13"/>
                  </a:cxn>
                  <a:cxn ang="0">
                    <a:pos x="88" y="19"/>
                  </a:cxn>
                  <a:cxn ang="0">
                    <a:pos x="82" y="19"/>
                  </a:cxn>
                  <a:cxn ang="0">
                    <a:pos x="76" y="19"/>
                  </a:cxn>
                  <a:cxn ang="0">
                    <a:pos x="76" y="25"/>
                  </a:cxn>
                  <a:cxn ang="0">
                    <a:pos x="69" y="25"/>
                  </a:cxn>
                  <a:cxn ang="0">
                    <a:pos x="57" y="25"/>
                  </a:cxn>
                  <a:cxn ang="0">
                    <a:pos x="51" y="25"/>
                  </a:cxn>
                  <a:cxn ang="0">
                    <a:pos x="51" y="32"/>
                  </a:cxn>
                  <a:cxn ang="0">
                    <a:pos x="51" y="32"/>
                  </a:cxn>
                  <a:cxn ang="0">
                    <a:pos x="44" y="32"/>
                  </a:cxn>
                  <a:cxn ang="0">
                    <a:pos x="44" y="38"/>
                  </a:cxn>
                  <a:cxn ang="0">
                    <a:pos x="51" y="44"/>
                  </a:cxn>
                  <a:cxn ang="0">
                    <a:pos x="51" y="44"/>
                  </a:cxn>
                  <a:cxn ang="0">
                    <a:pos x="57" y="38"/>
                  </a:cxn>
                  <a:cxn ang="0">
                    <a:pos x="57" y="32"/>
                  </a:cxn>
                  <a:cxn ang="0">
                    <a:pos x="57" y="38"/>
                  </a:cxn>
                  <a:cxn ang="0">
                    <a:pos x="63" y="63"/>
                  </a:cxn>
                  <a:cxn ang="0">
                    <a:pos x="69" y="69"/>
                  </a:cxn>
                  <a:cxn ang="0">
                    <a:pos x="82" y="69"/>
                  </a:cxn>
                  <a:cxn ang="0">
                    <a:pos x="88" y="76"/>
                  </a:cxn>
                  <a:cxn ang="0">
                    <a:pos x="76" y="82"/>
                  </a:cxn>
                  <a:cxn ang="0">
                    <a:pos x="76" y="82"/>
                  </a:cxn>
                  <a:cxn ang="0">
                    <a:pos x="63" y="82"/>
                  </a:cxn>
                  <a:cxn ang="0">
                    <a:pos x="63" y="82"/>
                  </a:cxn>
                  <a:cxn ang="0">
                    <a:pos x="63" y="88"/>
                  </a:cxn>
                  <a:cxn ang="0">
                    <a:pos x="51" y="95"/>
                  </a:cxn>
                  <a:cxn ang="0">
                    <a:pos x="32" y="63"/>
                  </a:cxn>
                  <a:cxn ang="0">
                    <a:pos x="25" y="63"/>
                  </a:cxn>
                  <a:cxn ang="0">
                    <a:pos x="25" y="63"/>
                  </a:cxn>
                  <a:cxn ang="0">
                    <a:pos x="25" y="63"/>
                  </a:cxn>
                  <a:cxn ang="0">
                    <a:pos x="19" y="63"/>
                  </a:cxn>
                  <a:cxn ang="0">
                    <a:pos x="19" y="63"/>
                  </a:cxn>
                  <a:cxn ang="0">
                    <a:pos x="13" y="63"/>
                  </a:cxn>
                  <a:cxn ang="0">
                    <a:pos x="13" y="63"/>
                  </a:cxn>
                  <a:cxn ang="0">
                    <a:pos x="13" y="63"/>
                  </a:cxn>
                  <a:cxn ang="0">
                    <a:pos x="7" y="63"/>
                  </a:cxn>
                  <a:cxn ang="0">
                    <a:pos x="7" y="57"/>
                  </a:cxn>
                  <a:cxn ang="0">
                    <a:pos x="7" y="57"/>
                  </a:cxn>
                  <a:cxn ang="0">
                    <a:pos x="7" y="51"/>
                  </a:cxn>
                  <a:cxn ang="0">
                    <a:pos x="0" y="51"/>
                  </a:cxn>
                  <a:cxn ang="0">
                    <a:pos x="7" y="44"/>
                  </a:cxn>
                  <a:cxn ang="0">
                    <a:pos x="7" y="44"/>
                  </a:cxn>
                  <a:cxn ang="0">
                    <a:pos x="7" y="38"/>
                  </a:cxn>
                  <a:cxn ang="0">
                    <a:pos x="7" y="38"/>
                  </a:cxn>
                  <a:cxn ang="0">
                    <a:pos x="7" y="32"/>
                  </a:cxn>
                  <a:cxn ang="0">
                    <a:pos x="13" y="25"/>
                  </a:cxn>
                  <a:cxn ang="0">
                    <a:pos x="13" y="25"/>
                  </a:cxn>
                  <a:cxn ang="0">
                    <a:pos x="19" y="25"/>
                  </a:cxn>
                  <a:cxn ang="0">
                    <a:pos x="25" y="25"/>
                  </a:cxn>
                  <a:cxn ang="0">
                    <a:pos x="32" y="25"/>
                  </a:cxn>
                  <a:cxn ang="0">
                    <a:pos x="38" y="19"/>
                  </a:cxn>
                  <a:cxn ang="0">
                    <a:pos x="44" y="7"/>
                  </a:cxn>
                  <a:cxn ang="0">
                    <a:pos x="51" y="0"/>
                  </a:cxn>
                </a:cxnLst>
                <a:rect l="0" t="0" r="r" b="b"/>
                <a:pathLst>
                  <a:path w="88" h="95">
                    <a:moveTo>
                      <a:pt x="51" y="0"/>
                    </a:moveTo>
                    <a:lnTo>
                      <a:pt x="51" y="0"/>
                    </a:lnTo>
                    <a:lnTo>
                      <a:pt x="57" y="0"/>
                    </a:lnTo>
                    <a:lnTo>
                      <a:pt x="57" y="7"/>
                    </a:lnTo>
                    <a:lnTo>
                      <a:pt x="57" y="7"/>
                    </a:lnTo>
                    <a:lnTo>
                      <a:pt x="57" y="7"/>
                    </a:lnTo>
                    <a:lnTo>
                      <a:pt x="63" y="0"/>
                    </a:lnTo>
                    <a:lnTo>
                      <a:pt x="69" y="0"/>
                    </a:lnTo>
                    <a:lnTo>
                      <a:pt x="69" y="0"/>
                    </a:lnTo>
                    <a:lnTo>
                      <a:pt x="69" y="0"/>
                    </a:lnTo>
                    <a:lnTo>
                      <a:pt x="69" y="0"/>
                    </a:lnTo>
                    <a:lnTo>
                      <a:pt x="69" y="0"/>
                    </a:lnTo>
                    <a:lnTo>
                      <a:pt x="76" y="0"/>
                    </a:lnTo>
                    <a:lnTo>
                      <a:pt x="76" y="7"/>
                    </a:lnTo>
                    <a:lnTo>
                      <a:pt x="76" y="7"/>
                    </a:lnTo>
                    <a:lnTo>
                      <a:pt x="76" y="7"/>
                    </a:lnTo>
                    <a:lnTo>
                      <a:pt x="76" y="7"/>
                    </a:lnTo>
                    <a:lnTo>
                      <a:pt x="76" y="7"/>
                    </a:lnTo>
                    <a:lnTo>
                      <a:pt x="76" y="7"/>
                    </a:lnTo>
                    <a:lnTo>
                      <a:pt x="76" y="7"/>
                    </a:lnTo>
                    <a:lnTo>
                      <a:pt x="76" y="7"/>
                    </a:lnTo>
                    <a:lnTo>
                      <a:pt x="82" y="7"/>
                    </a:lnTo>
                    <a:lnTo>
                      <a:pt x="82" y="7"/>
                    </a:lnTo>
                    <a:lnTo>
                      <a:pt x="88" y="7"/>
                    </a:lnTo>
                    <a:lnTo>
                      <a:pt x="88" y="7"/>
                    </a:lnTo>
                    <a:lnTo>
                      <a:pt x="88" y="7"/>
                    </a:lnTo>
                    <a:lnTo>
                      <a:pt x="88" y="7"/>
                    </a:lnTo>
                    <a:lnTo>
                      <a:pt x="88" y="13"/>
                    </a:lnTo>
                    <a:lnTo>
                      <a:pt x="88" y="13"/>
                    </a:lnTo>
                    <a:lnTo>
                      <a:pt x="82" y="13"/>
                    </a:lnTo>
                    <a:lnTo>
                      <a:pt x="88" y="13"/>
                    </a:lnTo>
                    <a:lnTo>
                      <a:pt x="88" y="13"/>
                    </a:lnTo>
                    <a:lnTo>
                      <a:pt x="88" y="19"/>
                    </a:lnTo>
                    <a:lnTo>
                      <a:pt x="88" y="19"/>
                    </a:lnTo>
                    <a:lnTo>
                      <a:pt x="88" y="19"/>
                    </a:lnTo>
                    <a:lnTo>
                      <a:pt x="88" y="19"/>
                    </a:lnTo>
                    <a:lnTo>
                      <a:pt x="88" y="19"/>
                    </a:lnTo>
                    <a:lnTo>
                      <a:pt x="88" y="19"/>
                    </a:lnTo>
                    <a:lnTo>
                      <a:pt x="88" y="19"/>
                    </a:lnTo>
                    <a:lnTo>
                      <a:pt x="82" y="19"/>
                    </a:lnTo>
                    <a:lnTo>
                      <a:pt x="82" y="19"/>
                    </a:lnTo>
                    <a:lnTo>
                      <a:pt x="82" y="19"/>
                    </a:lnTo>
                    <a:lnTo>
                      <a:pt x="76" y="19"/>
                    </a:lnTo>
                    <a:lnTo>
                      <a:pt x="76" y="19"/>
                    </a:lnTo>
                    <a:lnTo>
                      <a:pt x="76" y="19"/>
                    </a:lnTo>
                    <a:lnTo>
                      <a:pt x="76" y="19"/>
                    </a:lnTo>
                    <a:lnTo>
                      <a:pt x="76" y="19"/>
                    </a:lnTo>
                    <a:lnTo>
                      <a:pt x="76" y="19"/>
                    </a:lnTo>
                    <a:lnTo>
                      <a:pt x="76" y="25"/>
                    </a:lnTo>
                    <a:lnTo>
                      <a:pt x="76" y="25"/>
                    </a:lnTo>
                    <a:lnTo>
                      <a:pt x="76" y="25"/>
                    </a:lnTo>
                    <a:lnTo>
                      <a:pt x="76" y="25"/>
                    </a:lnTo>
                    <a:lnTo>
                      <a:pt x="76" y="25"/>
                    </a:lnTo>
                    <a:lnTo>
                      <a:pt x="76" y="25"/>
                    </a:lnTo>
                    <a:lnTo>
                      <a:pt x="76" y="25"/>
                    </a:lnTo>
                    <a:lnTo>
                      <a:pt x="76" y="25"/>
                    </a:lnTo>
                    <a:lnTo>
                      <a:pt x="76" y="25"/>
                    </a:lnTo>
                    <a:lnTo>
                      <a:pt x="76" y="25"/>
                    </a:lnTo>
                    <a:lnTo>
                      <a:pt x="69" y="32"/>
                    </a:lnTo>
                    <a:lnTo>
                      <a:pt x="69" y="25"/>
                    </a:lnTo>
                    <a:lnTo>
                      <a:pt x="69" y="25"/>
                    </a:lnTo>
                    <a:lnTo>
                      <a:pt x="63" y="25"/>
                    </a:lnTo>
                    <a:lnTo>
                      <a:pt x="63" y="25"/>
                    </a:lnTo>
                    <a:lnTo>
                      <a:pt x="63" y="25"/>
                    </a:lnTo>
                    <a:lnTo>
                      <a:pt x="57" y="25"/>
                    </a:lnTo>
                    <a:lnTo>
                      <a:pt x="57" y="25"/>
                    </a:lnTo>
                    <a:lnTo>
                      <a:pt x="57" y="25"/>
                    </a:lnTo>
                    <a:lnTo>
                      <a:pt x="57" y="25"/>
                    </a:lnTo>
                    <a:lnTo>
                      <a:pt x="57" y="25"/>
                    </a:lnTo>
                    <a:lnTo>
                      <a:pt x="51" y="25"/>
                    </a:lnTo>
                    <a:lnTo>
                      <a:pt x="51" y="25"/>
                    </a:lnTo>
                    <a:lnTo>
                      <a:pt x="51" y="25"/>
                    </a:lnTo>
                    <a:lnTo>
                      <a:pt x="51" y="25"/>
                    </a:lnTo>
                    <a:lnTo>
                      <a:pt x="51" y="32"/>
                    </a:lnTo>
                    <a:lnTo>
                      <a:pt x="51" y="32"/>
                    </a:lnTo>
                    <a:lnTo>
                      <a:pt x="51" y="32"/>
                    </a:lnTo>
                    <a:lnTo>
                      <a:pt x="51" y="32"/>
                    </a:lnTo>
                    <a:lnTo>
                      <a:pt x="51" y="32"/>
                    </a:lnTo>
                    <a:lnTo>
                      <a:pt x="51" y="32"/>
                    </a:lnTo>
                    <a:lnTo>
                      <a:pt x="51" y="32"/>
                    </a:lnTo>
                    <a:lnTo>
                      <a:pt x="51" y="32"/>
                    </a:lnTo>
                    <a:lnTo>
                      <a:pt x="51" y="32"/>
                    </a:lnTo>
                    <a:lnTo>
                      <a:pt x="51" y="32"/>
                    </a:lnTo>
                    <a:lnTo>
                      <a:pt x="51" y="32"/>
                    </a:lnTo>
                    <a:lnTo>
                      <a:pt x="44" y="32"/>
                    </a:lnTo>
                    <a:lnTo>
                      <a:pt x="44" y="32"/>
                    </a:lnTo>
                    <a:lnTo>
                      <a:pt x="44" y="32"/>
                    </a:lnTo>
                    <a:lnTo>
                      <a:pt x="44" y="32"/>
                    </a:lnTo>
                    <a:lnTo>
                      <a:pt x="44" y="32"/>
                    </a:lnTo>
                    <a:lnTo>
                      <a:pt x="44" y="32"/>
                    </a:lnTo>
                    <a:lnTo>
                      <a:pt x="44" y="32"/>
                    </a:lnTo>
                    <a:lnTo>
                      <a:pt x="44" y="32"/>
                    </a:lnTo>
                    <a:lnTo>
                      <a:pt x="44" y="32"/>
                    </a:lnTo>
                    <a:lnTo>
                      <a:pt x="38" y="38"/>
                    </a:lnTo>
                    <a:lnTo>
                      <a:pt x="38" y="38"/>
                    </a:lnTo>
                    <a:lnTo>
                      <a:pt x="44" y="38"/>
                    </a:lnTo>
                    <a:lnTo>
                      <a:pt x="44" y="38"/>
                    </a:lnTo>
                    <a:lnTo>
                      <a:pt x="44" y="38"/>
                    </a:lnTo>
                    <a:lnTo>
                      <a:pt x="44" y="44"/>
                    </a:lnTo>
                    <a:lnTo>
                      <a:pt x="44" y="44"/>
                    </a:lnTo>
                    <a:lnTo>
                      <a:pt x="44" y="44"/>
                    </a:lnTo>
                    <a:lnTo>
                      <a:pt x="51" y="44"/>
                    </a:lnTo>
                    <a:lnTo>
                      <a:pt x="51" y="44"/>
                    </a:lnTo>
                    <a:lnTo>
                      <a:pt x="51" y="51"/>
                    </a:lnTo>
                    <a:lnTo>
                      <a:pt x="51" y="51"/>
                    </a:lnTo>
                    <a:lnTo>
                      <a:pt x="51" y="44"/>
                    </a:lnTo>
                    <a:lnTo>
                      <a:pt x="51" y="44"/>
                    </a:lnTo>
                    <a:lnTo>
                      <a:pt x="51" y="44"/>
                    </a:lnTo>
                    <a:lnTo>
                      <a:pt x="51" y="44"/>
                    </a:lnTo>
                    <a:lnTo>
                      <a:pt x="51" y="44"/>
                    </a:lnTo>
                    <a:lnTo>
                      <a:pt x="51" y="44"/>
                    </a:lnTo>
                    <a:lnTo>
                      <a:pt x="51" y="44"/>
                    </a:lnTo>
                    <a:lnTo>
                      <a:pt x="57" y="44"/>
                    </a:lnTo>
                    <a:lnTo>
                      <a:pt x="57" y="38"/>
                    </a:lnTo>
                    <a:lnTo>
                      <a:pt x="57" y="38"/>
                    </a:lnTo>
                    <a:lnTo>
                      <a:pt x="57" y="38"/>
                    </a:lnTo>
                    <a:lnTo>
                      <a:pt x="57" y="38"/>
                    </a:lnTo>
                    <a:lnTo>
                      <a:pt x="57" y="32"/>
                    </a:lnTo>
                    <a:lnTo>
                      <a:pt x="57" y="32"/>
                    </a:lnTo>
                    <a:lnTo>
                      <a:pt x="57" y="32"/>
                    </a:lnTo>
                    <a:lnTo>
                      <a:pt x="63" y="32"/>
                    </a:lnTo>
                    <a:lnTo>
                      <a:pt x="63" y="32"/>
                    </a:lnTo>
                    <a:lnTo>
                      <a:pt x="63" y="32"/>
                    </a:lnTo>
                    <a:lnTo>
                      <a:pt x="63" y="32"/>
                    </a:lnTo>
                    <a:lnTo>
                      <a:pt x="69" y="38"/>
                    </a:lnTo>
                    <a:lnTo>
                      <a:pt x="57" y="38"/>
                    </a:lnTo>
                    <a:lnTo>
                      <a:pt x="57" y="44"/>
                    </a:lnTo>
                    <a:lnTo>
                      <a:pt x="51" y="63"/>
                    </a:lnTo>
                    <a:lnTo>
                      <a:pt x="63" y="63"/>
                    </a:lnTo>
                    <a:lnTo>
                      <a:pt x="63" y="63"/>
                    </a:lnTo>
                    <a:lnTo>
                      <a:pt x="63" y="63"/>
                    </a:lnTo>
                    <a:lnTo>
                      <a:pt x="63" y="63"/>
                    </a:lnTo>
                    <a:lnTo>
                      <a:pt x="69" y="63"/>
                    </a:lnTo>
                    <a:lnTo>
                      <a:pt x="69" y="69"/>
                    </a:lnTo>
                    <a:lnTo>
                      <a:pt x="69" y="69"/>
                    </a:lnTo>
                    <a:lnTo>
                      <a:pt x="69" y="69"/>
                    </a:lnTo>
                    <a:lnTo>
                      <a:pt x="69" y="69"/>
                    </a:lnTo>
                    <a:lnTo>
                      <a:pt x="69" y="69"/>
                    </a:lnTo>
                    <a:lnTo>
                      <a:pt x="69" y="69"/>
                    </a:lnTo>
                    <a:lnTo>
                      <a:pt x="76" y="69"/>
                    </a:lnTo>
                    <a:lnTo>
                      <a:pt x="76" y="69"/>
                    </a:lnTo>
                    <a:lnTo>
                      <a:pt x="76" y="69"/>
                    </a:lnTo>
                    <a:lnTo>
                      <a:pt x="82" y="69"/>
                    </a:lnTo>
                    <a:lnTo>
                      <a:pt x="82" y="69"/>
                    </a:lnTo>
                    <a:lnTo>
                      <a:pt x="82" y="69"/>
                    </a:lnTo>
                    <a:lnTo>
                      <a:pt x="88" y="69"/>
                    </a:lnTo>
                    <a:lnTo>
                      <a:pt x="88" y="69"/>
                    </a:lnTo>
                    <a:lnTo>
                      <a:pt x="88" y="76"/>
                    </a:lnTo>
                    <a:lnTo>
                      <a:pt x="88" y="76"/>
                    </a:lnTo>
                    <a:lnTo>
                      <a:pt x="88" y="76"/>
                    </a:lnTo>
                    <a:lnTo>
                      <a:pt x="88" y="76"/>
                    </a:lnTo>
                    <a:lnTo>
                      <a:pt x="82" y="82"/>
                    </a:lnTo>
                    <a:lnTo>
                      <a:pt x="82" y="82"/>
                    </a:lnTo>
                    <a:lnTo>
                      <a:pt x="76" y="82"/>
                    </a:lnTo>
                    <a:lnTo>
                      <a:pt x="76" y="82"/>
                    </a:lnTo>
                    <a:lnTo>
                      <a:pt x="76" y="82"/>
                    </a:lnTo>
                    <a:lnTo>
                      <a:pt x="76" y="82"/>
                    </a:lnTo>
                    <a:lnTo>
                      <a:pt x="69" y="82"/>
                    </a:lnTo>
                    <a:lnTo>
                      <a:pt x="69" y="82"/>
                    </a:lnTo>
                    <a:lnTo>
                      <a:pt x="69" y="82"/>
                    </a:lnTo>
                    <a:lnTo>
                      <a:pt x="76" y="82"/>
                    </a:lnTo>
                    <a:lnTo>
                      <a:pt x="76" y="82"/>
                    </a:lnTo>
                    <a:lnTo>
                      <a:pt x="76" y="82"/>
                    </a:lnTo>
                    <a:lnTo>
                      <a:pt x="69" y="76"/>
                    </a:lnTo>
                    <a:lnTo>
                      <a:pt x="69" y="76"/>
                    </a:lnTo>
                    <a:lnTo>
                      <a:pt x="63" y="76"/>
                    </a:lnTo>
                    <a:lnTo>
                      <a:pt x="63" y="76"/>
                    </a:lnTo>
                    <a:lnTo>
                      <a:pt x="63" y="82"/>
                    </a:lnTo>
                    <a:lnTo>
                      <a:pt x="57" y="82"/>
                    </a:lnTo>
                    <a:lnTo>
                      <a:pt x="57" y="82"/>
                    </a:lnTo>
                    <a:lnTo>
                      <a:pt x="57" y="82"/>
                    </a:lnTo>
                    <a:lnTo>
                      <a:pt x="57" y="82"/>
                    </a:lnTo>
                    <a:lnTo>
                      <a:pt x="63" y="82"/>
                    </a:lnTo>
                    <a:lnTo>
                      <a:pt x="63" y="82"/>
                    </a:lnTo>
                    <a:lnTo>
                      <a:pt x="63" y="82"/>
                    </a:lnTo>
                    <a:lnTo>
                      <a:pt x="63" y="82"/>
                    </a:lnTo>
                    <a:lnTo>
                      <a:pt x="63" y="82"/>
                    </a:lnTo>
                    <a:lnTo>
                      <a:pt x="63" y="82"/>
                    </a:lnTo>
                    <a:lnTo>
                      <a:pt x="63" y="82"/>
                    </a:lnTo>
                    <a:lnTo>
                      <a:pt x="63" y="88"/>
                    </a:lnTo>
                    <a:lnTo>
                      <a:pt x="63" y="88"/>
                    </a:lnTo>
                    <a:lnTo>
                      <a:pt x="63" y="95"/>
                    </a:lnTo>
                    <a:lnTo>
                      <a:pt x="63" y="95"/>
                    </a:lnTo>
                    <a:lnTo>
                      <a:pt x="57" y="95"/>
                    </a:lnTo>
                    <a:lnTo>
                      <a:pt x="57" y="95"/>
                    </a:lnTo>
                    <a:lnTo>
                      <a:pt x="51" y="95"/>
                    </a:lnTo>
                    <a:lnTo>
                      <a:pt x="51" y="95"/>
                    </a:lnTo>
                    <a:lnTo>
                      <a:pt x="44" y="88"/>
                    </a:lnTo>
                    <a:lnTo>
                      <a:pt x="32" y="76"/>
                    </a:lnTo>
                    <a:lnTo>
                      <a:pt x="25" y="76"/>
                    </a:lnTo>
                    <a:lnTo>
                      <a:pt x="25" y="76"/>
                    </a:lnTo>
                    <a:lnTo>
                      <a:pt x="32" y="63"/>
                    </a:lnTo>
                    <a:lnTo>
                      <a:pt x="32" y="63"/>
                    </a:lnTo>
                    <a:lnTo>
                      <a:pt x="32" y="63"/>
                    </a:lnTo>
                    <a:lnTo>
                      <a:pt x="32" y="63"/>
                    </a:lnTo>
                    <a:lnTo>
                      <a:pt x="25" y="63"/>
                    </a:lnTo>
                    <a:lnTo>
                      <a:pt x="25" y="63"/>
                    </a:lnTo>
                    <a:lnTo>
                      <a:pt x="25" y="63"/>
                    </a:lnTo>
                    <a:lnTo>
                      <a:pt x="25" y="63"/>
                    </a:lnTo>
                    <a:lnTo>
                      <a:pt x="25" y="63"/>
                    </a:lnTo>
                    <a:lnTo>
                      <a:pt x="25" y="63"/>
                    </a:lnTo>
                    <a:lnTo>
                      <a:pt x="25" y="63"/>
                    </a:lnTo>
                    <a:lnTo>
                      <a:pt x="25" y="63"/>
                    </a:lnTo>
                    <a:lnTo>
                      <a:pt x="25" y="63"/>
                    </a:lnTo>
                    <a:lnTo>
                      <a:pt x="25" y="63"/>
                    </a:lnTo>
                    <a:lnTo>
                      <a:pt x="25" y="63"/>
                    </a:lnTo>
                    <a:lnTo>
                      <a:pt x="25" y="63"/>
                    </a:lnTo>
                    <a:lnTo>
                      <a:pt x="25" y="63"/>
                    </a:lnTo>
                    <a:lnTo>
                      <a:pt x="25" y="63"/>
                    </a:lnTo>
                    <a:lnTo>
                      <a:pt x="25" y="63"/>
                    </a:lnTo>
                    <a:lnTo>
                      <a:pt x="25" y="63"/>
                    </a:lnTo>
                    <a:lnTo>
                      <a:pt x="25" y="63"/>
                    </a:lnTo>
                    <a:lnTo>
                      <a:pt x="19" y="63"/>
                    </a:lnTo>
                    <a:lnTo>
                      <a:pt x="19" y="63"/>
                    </a:lnTo>
                    <a:lnTo>
                      <a:pt x="19" y="63"/>
                    </a:lnTo>
                    <a:lnTo>
                      <a:pt x="19" y="63"/>
                    </a:lnTo>
                    <a:lnTo>
                      <a:pt x="19" y="63"/>
                    </a:lnTo>
                    <a:lnTo>
                      <a:pt x="19" y="63"/>
                    </a:lnTo>
                    <a:lnTo>
                      <a:pt x="19" y="63"/>
                    </a:lnTo>
                    <a:lnTo>
                      <a:pt x="19" y="63"/>
                    </a:lnTo>
                    <a:lnTo>
                      <a:pt x="19" y="63"/>
                    </a:lnTo>
                    <a:lnTo>
                      <a:pt x="19" y="63"/>
                    </a:lnTo>
                    <a:lnTo>
                      <a:pt x="19" y="63"/>
                    </a:lnTo>
                    <a:lnTo>
                      <a:pt x="19" y="63"/>
                    </a:lnTo>
                    <a:lnTo>
                      <a:pt x="19" y="63"/>
                    </a:lnTo>
                    <a:lnTo>
                      <a:pt x="19" y="63"/>
                    </a:lnTo>
                    <a:lnTo>
                      <a:pt x="13" y="63"/>
                    </a:lnTo>
                    <a:lnTo>
                      <a:pt x="13" y="63"/>
                    </a:lnTo>
                    <a:lnTo>
                      <a:pt x="13" y="63"/>
                    </a:lnTo>
                    <a:lnTo>
                      <a:pt x="13" y="63"/>
                    </a:lnTo>
                    <a:lnTo>
                      <a:pt x="13" y="63"/>
                    </a:lnTo>
                    <a:lnTo>
                      <a:pt x="13" y="63"/>
                    </a:lnTo>
                    <a:lnTo>
                      <a:pt x="13" y="63"/>
                    </a:lnTo>
                    <a:lnTo>
                      <a:pt x="13" y="63"/>
                    </a:lnTo>
                    <a:lnTo>
                      <a:pt x="13" y="63"/>
                    </a:lnTo>
                    <a:lnTo>
                      <a:pt x="13" y="63"/>
                    </a:lnTo>
                    <a:lnTo>
                      <a:pt x="13" y="63"/>
                    </a:lnTo>
                    <a:lnTo>
                      <a:pt x="13" y="63"/>
                    </a:lnTo>
                    <a:lnTo>
                      <a:pt x="13" y="63"/>
                    </a:lnTo>
                    <a:lnTo>
                      <a:pt x="13" y="63"/>
                    </a:lnTo>
                    <a:lnTo>
                      <a:pt x="13" y="63"/>
                    </a:lnTo>
                    <a:lnTo>
                      <a:pt x="13" y="63"/>
                    </a:lnTo>
                    <a:lnTo>
                      <a:pt x="7" y="63"/>
                    </a:lnTo>
                    <a:lnTo>
                      <a:pt x="7" y="63"/>
                    </a:lnTo>
                    <a:lnTo>
                      <a:pt x="7" y="63"/>
                    </a:lnTo>
                    <a:lnTo>
                      <a:pt x="7" y="63"/>
                    </a:lnTo>
                    <a:lnTo>
                      <a:pt x="7" y="63"/>
                    </a:lnTo>
                    <a:lnTo>
                      <a:pt x="7" y="63"/>
                    </a:lnTo>
                    <a:lnTo>
                      <a:pt x="7" y="57"/>
                    </a:lnTo>
                    <a:lnTo>
                      <a:pt x="7" y="57"/>
                    </a:lnTo>
                    <a:lnTo>
                      <a:pt x="7" y="57"/>
                    </a:lnTo>
                    <a:lnTo>
                      <a:pt x="7" y="57"/>
                    </a:lnTo>
                    <a:lnTo>
                      <a:pt x="7" y="57"/>
                    </a:lnTo>
                    <a:lnTo>
                      <a:pt x="7" y="57"/>
                    </a:lnTo>
                    <a:lnTo>
                      <a:pt x="7" y="57"/>
                    </a:lnTo>
                    <a:lnTo>
                      <a:pt x="7" y="57"/>
                    </a:lnTo>
                    <a:lnTo>
                      <a:pt x="7" y="57"/>
                    </a:lnTo>
                    <a:lnTo>
                      <a:pt x="7" y="57"/>
                    </a:lnTo>
                    <a:lnTo>
                      <a:pt x="7" y="57"/>
                    </a:lnTo>
                    <a:lnTo>
                      <a:pt x="7" y="57"/>
                    </a:lnTo>
                    <a:lnTo>
                      <a:pt x="7" y="57"/>
                    </a:lnTo>
                    <a:lnTo>
                      <a:pt x="7" y="51"/>
                    </a:lnTo>
                    <a:lnTo>
                      <a:pt x="7" y="51"/>
                    </a:lnTo>
                    <a:lnTo>
                      <a:pt x="7" y="51"/>
                    </a:lnTo>
                    <a:lnTo>
                      <a:pt x="7" y="51"/>
                    </a:lnTo>
                    <a:lnTo>
                      <a:pt x="7" y="51"/>
                    </a:lnTo>
                    <a:lnTo>
                      <a:pt x="0" y="51"/>
                    </a:lnTo>
                    <a:lnTo>
                      <a:pt x="0" y="51"/>
                    </a:lnTo>
                    <a:lnTo>
                      <a:pt x="0" y="51"/>
                    </a:lnTo>
                    <a:lnTo>
                      <a:pt x="0" y="51"/>
                    </a:lnTo>
                    <a:lnTo>
                      <a:pt x="0" y="51"/>
                    </a:lnTo>
                    <a:lnTo>
                      <a:pt x="7" y="51"/>
                    </a:lnTo>
                    <a:lnTo>
                      <a:pt x="7" y="44"/>
                    </a:lnTo>
                    <a:lnTo>
                      <a:pt x="7" y="44"/>
                    </a:lnTo>
                    <a:lnTo>
                      <a:pt x="7" y="44"/>
                    </a:lnTo>
                    <a:lnTo>
                      <a:pt x="7" y="44"/>
                    </a:lnTo>
                    <a:lnTo>
                      <a:pt x="7" y="44"/>
                    </a:lnTo>
                    <a:lnTo>
                      <a:pt x="7" y="44"/>
                    </a:lnTo>
                    <a:lnTo>
                      <a:pt x="7" y="44"/>
                    </a:lnTo>
                    <a:lnTo>
                      <a:pt x="7" y="44"/>
                    </a:lnTo>
                    <a:lnTo>
                      <a:pt x="7" y="44"/>
                    </a:lnTo>
                    <a:lnTo>
                      <a:pt x="7" y="44"/>
                    </a:lnTo>
                    <a:lnTo>
                      <a:pt x="7" y="44"/>
                    </a:lnTo>
                    <a:lnTo>
                      <a:pt x="7" y="44"/>
                    </a:lnTo>
                    <a:lnTo>
                      <a:pt x="7" y="44"/>
                    </a:lnTo>
                    <a:lnTo>
                      <a:pt x="7" y="38"/>
                    </a:lnTo>
                    <a:lnTo>
                      <a:pt x="7" y="38"/>
                    </a:lnTo>
                    <a:lnTo>
                      <a:pt x="7" y="38"/>
                    </a:lnTo>
                    <a:lnTo>
                      <a:pt x="7" y="38"/>
                    </a:lnTo>
                    <a:lnTo>
                      <a:pt x="7" y="38"/>
                    </a:lnTo>
                    <a:lnTo>
                      <a:pt x="7" y="38"/>
                    </a:lnTo>
                    <a:lnTo>
                      <a:pt x="7" y="38"/>
                    </a:lnTo>
                    <a:lnTo>
                      <a:pt x="7" y="38"/>
                    </a:lnTo>
                    <a:lnTo>
                      <a:pt x="7" y="38"/>
                    </a:lnTo>
                    <a:lnTo>
                      <a:pt x="7" y="38"/>
                    </a:lnTo>
                    <a:lnTo>
                      <a:pt x="7" y="38"/>
                    </a:lnTo>
                    <a:lnTo>
                      <a:pt x="7" y="32"/>
                    </a:lnTo>
                    <a:lnTo>
                      <a:pt x="7" y="32"/>
                    </a:lnTo>
                    <a:lnTo>
                      <a:pt x="7" y="32"/>
                    </a:lnTo>
                    <a:lnTo>
                      <a:pt x="7" y="32"/>
                    </a:lnTo>
                    <a:lnTo>
                      <a:pt x="7" y="25"/>
                    </a:lnTo>
                    <a:lnTo>
                      <a:pt x="7" y="25"/>
                    </a:lnTo>
                    <a:lnTo>
                      <a:pt x="7" y="25"/>
                    </a:lnTo>
                    <a:lnTo>
                      <a:pt x="7" y="25"/>
                    </a:lnTo>
                    <a:lnTo>
                      <a:pt x="7" y="25"/>
                    </a:lnTo>
                    <a:lnTo>
                      <a:pt x="13" y="25"/>
                    </a:lnTo>
                    <a:lnTo>
                      <a:pt x="13" y="25"/>
                    </a:lnTo>
                    <a:lnTo>
                      <a:pt x="13" y="25"/>
                    </a:lnTo>
                    <a:lnTo>
                      <a:pt x="13" y="25"/>
                    </a:lnTo>
                    <a:lnTo>
                      <a:pt x="13" y="19"/>
                    </a:lnTo>
                    <a:lnTo>
                      <a:pt x="13" y="25"/>
                    </a:lnTo>
                    <a:lnTo>
                      <a:pt x="13" y="25"/>
                    </a:lnTo>
                    <a:lnTo>
                      <a:pt x="13" y="25"/>
                    </a:lnTo>
                    <a:lnTo>
                      <a:pt x="19" y="25"/>
                    </a:lnTo>
                    <a:lnTo>
                      <a:pt x="19" y="25"/>
                    </a:lnTo>
                    <a:lnTo>
                      <a:pt x="19" y="25"/>
                    </a:lnTo>
                    <a:lnTo>
                      <a:pt x="19" y="25"/>
                    </a:lnTo>
                    <a:lnTo>
                      <a:pt x="19" y="25"/>
                    </a:lnTo>
                    <a:lnTo>
                      <a:pt x="19" y="25"/>
                    </a:lnTo>
                    <a:lnTo>
                      <a:pt x="25" y="25"/>
                    </a:lnTo>
                    <a:lnTo>
                      <a:pt x="25" y="25"/>
                    </a:lnTo>
                    <a:lnTo>
                      <a:pt x="25" y="25"/>
                    </a:lnTo>
                    <a:lnTo>
                      <a:pt x="25" y="25"/>
                    </a:lnTo>
                    <a:lnTo>
                      <a:pt x="25" y="25"/>
                    </a:lnTo>
                    <a:lnTo>
                      <a:pt x="25" y="25"/>
                    </a:lnTo>
                    <a:lnTo>
                      <a:pt x="25" y="25"/>
                    </a:lnTo>
                    <a:lnTo>
                      <a:pt x="25" y="25"/>
                    </a:lnTo>
                    <a:lnTo>
                      <a:pt x="25" y="25"/>
                    </a:lnTo>
                    <a:lnTo>
                      <a:pt x="25" y="25"/>
                    </a:lnTo>
                    <a:lnTo>
                      <a:pt x="32" y="25"/>
                    </a:lnTo>
                    <a:lnTo>
                      <a:pt x="32" y="25"/>
                    </a:lnTo>
                    <a:lnTo>
                      <a:pt x="32" y="25"/>
                    </a:lnTo>
                    <a:lnTo>
                      <a:pt x="32" y="25"/>
                    </a:lnTo>
                    <a:lnTo>
                      <a:pt x="32" y="19"/>
                    </a:lnTo>
                    <a:lnTo>
                      <a:pt x="38" y="19"/>
                    </a:lnTo>
                    <a:lnTo>
                      <a:pt x="38" y="19"/>
                    </a:lnTo>
                    <a:lnTo>
                      <a:pt x="38" y="19"/>
                    </a:lnTo>
                    <a:lnTo>
                      <a:pt x="38" y="19"/>
                    </a:lnTo>
                    <a:lnTo>
                      <a:pt x="38" y="19"/>
                    </a:lnTo>
                    <a:lnTo>
                      <a:pt x="44" y="7"/>
                    </a:lnTo>
                    <a:lnTo>
                      <a:pt x="44" y="7"/>
                    </a:lnTo>
                    <a:lnTo>
                      <a:pt x="44" y="7"/>
                    </a:lnTo>
                    <a:lnTo>
                      <a:pt x="44" y="7"/>
                    </a:lnTo>
                    <a:lnTo>
                      <a:pt x="44" y="7"/>
                    </a:lnTo>
                    <a:lnTo>
                      <a:pt x="44" y="7"/>
                    </a:lnTo>
                    <a:lnTo>
                      <a:pt x="51" y="0"/>
                    </a:lnTo>
                    <a:lnTo>
                      <a:pt x="51" y="0"/>
                    </a:lnTo>
                    <a:lnTo>
                      <a:pt x="51" y="0"/>
                    </a:lnTo>
                    <a:lnTo>
                      <a:pt x="51"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524" name="Freeform 14940"/>
              <p:cNvSpPr>
                <a:spLocks/>
              </p:cNvSpPr>
              <p:nvPr/>
            </p:nvSpPr>
            <p:spPr bwMode="auto">
              <a:xfrm>
                <a:off x="943" y="1312"/>
                <a:ext cx="44" cy="75"/>
              </a:xfrm>
              <a:custGeom>
                <a:avLst/>
                <a:gdLst/>
                <a:ahLst/>
                <a:cxnLst>
                  <a:cxn ang="0">
                    <a:pos x="26" y="6"/>
                  </a:cxn>
                  <a:cxn ang="0">
                    <a:pos x="32" y="6"/>
                  </a:cxn>
                  <a:cxn ang="0">
                    <a:pos x="38" y="6"/>
                  </a:cxn>
                  <a:cxn ang="0">
                    <a:pos x="44" y="6"/>
                  </a:cxn>
                  <a:cxn ang="0">
                    <a:pos x="44" y="6"/>
                  </a:cxn>
                  <a:cxn ang="0">
                    <a:pos x="44" y="12"/>
                  </a:cxn>
                  <a:cxn ang="0">
                    <a:pos x="38" y="18"/>
                  </a:cxn>
                  <a:cxn ang="0">
                    <a:pos x="38" y="31"/>
                  </a:cxn>
                  <a:cxn ang="0">
                    <a:pos x="44" y="31"/>
                  </a:cxn>
                  <a:cxn ang="0">
                    <a:pos x="44" y="37"/>
                  </a:cxn>
                  <a:cxn ang="0">
                    <a:pos x="44" y="44"/>
                  </a:cxn>
                  <a:cxn ang="0">
                    <a:pos x="44" y="50"/>
                  </a:cxn>
                  <a:cxn ang="0">
                    <a:pos x="44" y="50"/>
                  </a:cxn>
                  <a:cxn ang="0">
                    <a:pos x="44" y="62"/>
                  </a:cxn>
                  <a:cxn ang="0">
                    <a:pos x="44" y="69"/>
                  </a:cxn>
                  <a:cxn ang="0">
                    <a:pos x="44" y="69"/>
                  </a:cxn>
                  <a:cxn ang="0">
                    <a:pos x="38" y="69"/>
                  </a:cxn>
                  <a:cxn ang="0">
                    <a:pos x="32" y="62"/>
                  </a:cxn>
                  <a:cxn ang="0">
                    <a:pos x="38" y="56"/>
                  </a:cxn>
                  <a:cxn ang="0">
                    <a:pos x="38" y="56"/>
                  </a:cxn>
                  <a:cxn ang="0">
                    <a:pos x="38" y="62"/>
                  </a:cxn>
                  <a:cxn ang="0">
                    <a:pos x="38" y="56"/>
                  </a:cxn>
                  <a:cxn ang="0">
                    <a:pos x="44" y="50"/>
                  </a:cxn>
                  <a:cxn ang="0">
                    <a:pos x="44" y="50"/>
                  </a:cxn>
                  <a:cxn ang="0">
                    <a:pos x="38" y="50"/>
                  </a:cxn>
                  <a:cxn ang="0">
                    <a:pos x="38" y="50"/>
                  </a:cxn>
                  <a:cxn ang="0">
                    <a:pos x="38" y="44"/>
                  </a:cxn>
                  <a:cxn ang="0">
                    <a:pos x="38" y="44"/>
                  </a:cxn>
                  <a:cxn ang="0">
                    <a:pos x="38" y="44"/>
                  </a:cxn>
                  <a:cxn ang="0">
                    <a:pos x="38" y="37"/>
                  </a:cxn>
                  <a:cxn ang="0">
                    <a:pos x="38" y="44"/>
                  </a:cxn>
                  <a:cxn ang="0">
                    <a:pos x="32" y="44"/>
                  </a:cxn>
                  <a:cxn ang="0">
                    <a:pos x="32" y="44"/>
                  </a:cxn>
                  <a:cxn ang="0">
                    <a:pos x="26" y="44"/>
                  </a:cxn>
                  <a:cxn ang="0">
                    <a:pos x="19" y="44"/>
                  </a:cxn>
                  <a:cxn ang="0">
                    <a:pos x="19" y="50"/>
                  </a:cxn>
                  <a:cxn ang="0">
                    <a:pos x="19" y="50"/>
                  </a:cxn>
                  <a:cxn ang="0">
                    <a:pos x="13" y="50"/>
                  </a:cxn>
                  <a:cxn ang="0">
                    <a:pos x="13" y="44"/>
                  </a:cxn>
                  <a:cxn ang="0">
                    <a:pos x="7" y="44"/>
                  </a:cxn>
                  <a:cxn ang="0">
                    <a:pos x="0" y="37"/>
                  </a:cxn>
                  <a:cxn ang="0">
                    <a:pos x="7" y="37"/>
                  </a:cxn>
                  <a:cxn ang="0">
                    <a:pos x="7" y="31"/>
                  </a:cxn>
                  <a:cxn ang="0">
                    <a:pos x="13" y="31"/>
                  </a:cxn>
                  <a:cxn ang="0">
                    <a:pos x="7" y="25"/>
                  </a:cxn>
                  <a:cxn ang="0">
                    <a:pos x="7" y="25"/>
                  </a:cxn>
                  <a:cxn ang="0">
                    <a:pos x="7" y="18"/>
                  </a:cxn>
                  <a:cxn ang="0">
                    <a:pos x="7" y="18"/>
                  </a:cxn>
                  <a:cxn ang="0">
                    <a:pos x="7" y="18"/>
                  </a:cxn>
                  <a:cxn ang="0">
                    <a:pos x="13" y="18"/>
                  </a:cxn>
                  <a:cxn ang="0">
                    <a:pos x="13" y="12"/>
                  </a:cxn>
                  <a:cxn ang="0">
                    <a:pos x="19" y="12"/>
                  </a:cxn>
                  <a:cxn ang="0">
                    <a:pos x="19" y="12"/>
                  </a:cxn>
                  <a:cxn ang="0">
                    <a:pos x="19" y="6"/>
                  </a:cxn>
                  <a:cxn ang="0">
                    <a:pos x="19" y="6"/>
                  </a:cxn>
                  <a:cxn ang="0">
                    <a:pos x="26" y="6"/>
                  </a:cxn>
                  <a:cxn ang="0">
                    <a:pos x="26" y="6"/>
                  </a:cxn>
                  <a:cxn ang="0">
                    <a:pos x="26" y="6"/>
                  </a:cxn>
                  <a:cxn ang="0">
                    <a:pos x="26" y="0"/>
                  </a:cxn>
                </a:cxnLst>
                <a:rect l="0" t="0" r="r" b="b"/>
                <a:pathLst>
                  <a:path w="44" h="75">
                    <a:moveTo>
                      <a:pt x="26" y="0"/>
                    </a:moveTo>
                    <a:lnTo>
                      <a:pt x="26" y="0"/>
                    </a:lnTo>
                    <a:lnTo>
                      <a:pt x="26" y="6"/>
                    </a:lnTo>
                    <a:lnTo>
                      <a:pt x="26" y="6"/>
                    </a:lnTo>
                    <a:lnTo>
                      <a:pt x="32" y="6"/>
                    </a:lnTo>
                    <a:lnTo>
                      <a:pt x="32" y="6"/>
                    </a:lnTo>
                    <a:lnTo>
                      <a:pt x="32" y="6"/>
                    </a:lnTo>
                    <a:lnTo>
                      <a:pt x="38" y="6"/>
                    </a:lnTo>
                    <a:lnTo>
                      <a:pt x="38" y="6"/>
                    </a:lnTo>
                    <a:lnTo>
                      <a:pt x="38" y="6"/>
                    </a:lnTo>
                    <a:lnTo>
                      <a:pt x="44" y="6"/>
                    </a:lnTo>
                    <a:lnTo>
                      <a:pt x="44" y="6"/>
                    </a:lnTo>
                    <a:lnTo>
                      <a:pt x="44" y="6"/>
                    </a:lnTo>
                    <a:lnTo>
                      <a:pt x="44" y="6"/>
                    </a:lnTo>
                    <a:lnTo>
                      <a:pt x="44" y="6"/>
                    </a:lnTo>
                    <a:lnTo>
                      <a:pt x="44" y="12"/>
                    </a:lnTo>
                    <a:lnTo>
                      <a:pt x="44" y="12"/>
                    </a:lnTo>
                    <a:lnTo>
                      <a:pt x="44" y="12"/>
                    </a:lnTo>
                    <a:lnTo>
                      <a:pt x="44" y="12"/>
                    </a:lnTo>
                    <a:lnTo>
                      <a:pt x="44" y="12"/>
                    </a:lnTo>
                    <a:lnTo>
                      <a:pt x="38" y="18"/>
                    </a:lnTo>
                    <a:lnTo>
                      <a:pt x="38" y="25"/>
                    </a:lnTo>
                    <a:lnTo>
                      <a:pt x="38" y="25"/>
                    </a:lnTo>
                    <a:lnTo>
                      <a:pt x="38" y="31"/>
                    </a:lnTo>
                    <a:lnTo>
                      <a:pt x="38" y="31"/>
                    </a:lnTo>
                    <a:lnTo>
                      <a:pt x="38" y="31"/>
                    </a:lnTo>
                    <a:lnTo>
                      <a:pt x="44" y="31"/>
                    </a:lnTo>
                    <a:lnTo>
                      <a:pt x="44" y="31"/>
                    </a:lnTo>
                    <a:lnTo>
                      <a:pt x="44" y="31"/>
                    </a:lnTo>
                    <a:lnTo>
                      <a:pt x="44" y="37"/>
                    </a:lnTo>
                    <a:lnTo>
                      <a:pt x="44" y="37"/>
                    </a:lnTo>
                    <a:lnTo>
                      <a:pt x="44" y="37"/>
                    </a:lnTo>
                    <a:lnTo>
                      <a:pt x="44" y="44"/>
                    </a:lnTo>
                    <a:lnTo>
                      <a:pt x="44" y="44"/>
                    </a:lnTo>
                    <a:lnTo>
                      <a:pt x="44" y="44"/>
                    </a:lnTo>
                    <a:lnTo>
                      <a:pt x="44" y="50"/>
                    </a:lnTo>
                    <a:lnTo>
                      <a:pt x="44" y="50"/>
                    </a:lnTo>
                    <a:lnTo>
                      <a:pt x="44" y="50"/>
                    </a:lnTo>
                    <a:lnTo>
                      <a:pt x="44" y="50"/>
                    </a:lnTo>
                    <a:lnTo>
                      <a:pt x="44" y="56"/>
                    </a:lnTo>
                    <a:lnTo>
                      <a:pt x="44" y="56"/>
                    </a:lnTo>
                    <a:lnTo>
                      <a:pt x="44" y="62"/>
                    </a:lnTo>
                    <a:lnTo>
                      <a:pt x="44" y="69"/>
                    </a:lnTo>
                    <a:lnTo>
                      <a:pt x="44" y="69"/>
                    </a:lnTo>
                    <a:lnTo>
                      <a:pt x="44" y="69"/>
                    </a:lnTo>
                    <a:lnTo>
                      <a:pt x="44" y="69"/>
                    </a:lnTo>
                    <a:lnTo>
                      <a:pt x="44" y="75"/>
                    </a:lnTo>
                    <a:lnTo>
                      <a:pt x="44" y="69"/>
                    </a:lnTo>
                    <a:lnTo>
                      <a:pt x="38" y="69"/>
                    </a:lnTo>
                    <a:lnTo>
                      <a:pt x="38" y="69"/>
                    </a:lnTo>
                    <a:lnTo>
                      <a:pt x="38" y="69"/>
                    </a:lnTo>
                    <a:lnTo>
                      <a:pt x="38" y="62"/>
                    </a:lnTo>
                    <a:lnTo>
                      <a:pt x="32" y="62"/>
                    </a:lnTo>
                    <a:lnTo>
                      <a:pt x="32" y="62"/>
                    </a:lnTo>
                    <a:lnTo>
                      <a:pt x="32" y="62"/>
                    </a:lnTo>
                    <a:lnTo>
                      <a:pt x="38" y="56"/>
                    </a:lnTo>
                    <a:lnTo>
                      <a:pt x="38" y="56"/>
                    </a:lnTo>
                    <a:lnTo>
                      <a:pt x="38" y="56"/>
                    </a:lnTo>
                    <a:lnTo>
                      <a:pt x="38" y="56"/>
                    </a:lnTo>
                    <a:lnTo>
                      <a:pt x="38" y="56"/>
                    </a:lnTo>
                    <a:lnTo>
                      <a:pt x="38" y="56"/>
                    </a:lnTo>
                    <a:lnTo>
                      <a:pt x="38" y="62"/>
                    </a:lnTo>
                    <a:lnTo>
                      <a:pt x="38" y="62"/>
                    </a:lnTo>
                    <a:lnTo>
                      <a:pt x="38" y="62"/>
                    </a:lnTo>
                    <a:lnTo>
                      <a:pt x="38" y="62"/>
                    </a:lnTo>
                    <a:lnTo>
                      <a:pt x="38" y="56"/>
                    </a:lnTo>
                    <a:lnTo>
                      <a:pt x="44" y="56"/>
                    </a:lnTo>
                    <a:lnTo>
                      <a:pt x="44" y="56"/>
                    </a:lnTo>
                    <a:lnTo>
                      <a:pt x="44" y="50"/>
                    </a:lnTo>
                    <a:lnTo>
                      <a:pt x="44" y="50"/>
                    </a:lnTo>
                    <a:lnTo>
                      <a:pt x="44" y="50"/>
                    </a:lnTo>
                    <a:lnTo>
                      <a:pt x="44" y="50"/>
                    </a:lnTo>
                    <a:lnTo>
                      <a:pt x="44" y="50"/>
                    </a:lnTo>
                    <a:lnTo>
                      <a:pt x="38" y="50"/>
                    </a:lnTo>
                    <a:lnTo>
                      <a:pt x="38" y="50"/>
                    </a:lnTo>
                    <a:lnTo>
                      <a:pt x="38" y="50"/>
                    </a:lnTo>
                    <a:lnTo>
                      <a:pt x="38" y="50"/>
                    </a:lnTo>
                    <a:lnTo>
                      <a:pt x="38" y="50"/>
                    </a:lnTo>
                    <a:lnTo>
                      <a:pt x="38" y="50"/>
                    </a:lnTo>
                    <a:lnTo>
                      <a:pt x="38" y="50"/>
                    </a:lnTo>
                    <a:lnTo>
                      <a:pt x="38" y="44"/>
                    </a:lnTo>
                    <a:lnTo>
                      <a:pt x="38" y="44"/>
                    </a:lnTo>
                    <a:lnTo>
                      <a:pt x="38" y="44"/>
                    </a:lnTo>
                    <a:lnTo>
                      <a:pt x="38" y="44"/>
                    </a:lnTo>
                    <a:lnTo>
                      <a:pt x="38" y="44"/>
                    </a:lnTo>
                    <a:lnTo>
                      <a:pt x="38" y="44"/>
                    </a:lnTo>
                    <a:lnTo>
                      <a:pt x="38" y="44"/>
                    </a:lnTo>
                    <a:lnTo>
                      <a:pt x="38" y="44"/>
                    </a:lnTo>
                    <a:lnTo>
                      <a:pt x="38" y="37"/>
                    </a:lnTo>
                    <a:lnTo>
                      <a:pt x="38" y="37"/>
                    </a:lnTo>
                    <a:lnTo>
                      <a:pt x="38" y="37"/>
                    </a:lnTo>
                    <a:lnTo>
                      <a:pt x="38" y="44"/>
                    </a:lnTo>
                    <a:lnTo>
                      <a:pt x="38" y="44"/>
                    </a:lnTo>
                    <a:lnTo>
                      <a:pt x="38" y="44"/>
                    </a:lnTo>
                    <a:lnTo>
                      <a:pt x="38" y="44"/>
                    </a:lnTo>
                    <a:lnTo>
                      <a:pt x="32" y="44"/>
                    </a:lnTo>
                    <a:lnTo>
                      <a:pt x="32" y="44"/>
                    </a:lnTo>
                    <a:lnTo>
                      <a:pt x="32" y="44"/>
                    </a:lnTo>
                    <a:lnTo>
                      <a:pt x="32" y="44"/>
                    </a:lnTo>
                    <a:lnTo>
                      <a:pt x="26" y="44"/>
                    </a:lnTo>
                    <a:lnTo>
                      <a:pt x="26" y="44"/>
                    </a:lnTo>
                    <a:lnTo>
                      <a:pt x="26" y="44"/>
                    </a:lnTo>
                    <a:lnTo>
                      <a:pt x="26" y="44"/>
                    </a:lnTo>
                    <a:lnTo>
                      <a:pt x="19" y="44"/>
                    </a:lnTo>
                    <a:lnTo>
                      <a:pt x="19" y="44"/>
                    </a:lnTo>
                    <a:lnTo>
                      <a:pt x="19" y="50"/>
                    </a:lnTo>
                    <a:lnTo>
                      <a:pt x="19" y="50"/>
                    </a:lnTo>
                    <a:lnTo>
                      <a:pt x="19" y="50"/>
                    </a:lnTo>
                    <a:lnTo>
                      <a:pt x="19" y="50"/>
                    </a:lnTo>
                    <a:lnTo>
                      <a:pt x="19" y="50"/>
                    </a:lnTo>
                    <a:lnTo>
                      <a:pt x="19" y="50"/>
                    </a:lnTo>
                    <a:lnTo>
                      <a:pt x="19" y="50"/>
                    </a:lnTo>
                    <a:lnTo>
                      <a:pt x="19" y="50"/>
                    </a:lnTo>
                    <a:lnTo>
                      <a:pt x="13" y="50"/>
                    </a:lnTo>
                    <a:lnTo>
                      <a:pt x="13" y="50"/>
                    </a:lnTo>
                    <a:lnTo>
                      <a:pt x="13" y="44"/>
                    </a:lnTo>
                    <a:lnTo>
                      <a:pt x="13" y="44"/>
                    </a:lnTo>
                    <a:lnTo>
                      <a:pt x="13" y="44"/>
                    </a:lnTo>
                    <a:lnTo>
                      <a:pt x="7" y="44"/>
                    </a:lnTo>
                    <a:lnTo>
                      <a:pt x="7" y="44"/>
                    </a:lnTo>
                    <a:lnTo>
                      <a:pt x="7" y="44"/>
                    </a:lnTo>
                    <a:lnTo>
                      <a:pt x="7" y="44"/>
                    </a:lnTo>
                    <a:lnTo>
                      <a:pt x="0" y="37"/>
                    </a:lnTo>
                    <a:lnTo>
                      <a:pt x="7" y="37"/>
                    </a:lnTo>
                    <a:lnTo>
                      <a:pt x="7" y="37"/>
                    </a:lnTo>
                    <a:lnTo>
                      <a:pt x="7" y="37"/>
                    </a:lnTo>
                    <a:lnTo>
                      <a:pt x="7" y="31"/>
                    </a:lnTo>
                    <a:lnTo>
                      <a:pt x="7" y="31"/>
                    </a:lnTo>
                    <a:lnTo>
                      <a:pt x="7" y="31"/>
                    </a:lnTo>
                    <a:lnTo>
                      <a:pt x="7" y="31"/>
                    </a:lnTo>
                    <a:lnTo>
                      <a:pt x="7" y="31"/>
                    </a:lnTo>
                    <a:lnTo>
                      <a:pt x="13" y="31"/>
                    </a:lnTo>
                    <a:lnTo>
                      <a:pt x="7" y="31"/>
                    </a:lnTo>
                    <a:lnTo>
                      <a:pt x="7" y="25"/>
                    </a:lnTo>
                    <a:lnTo>
                      <a:pt x="7" y="25"/>
                    </a:lnTo>
                    <a:lnTo>
                      <a:pt x="7" y="25"/>
                    </a:lnTo>
                    <a:lnTo>
                      <a:pt x="7" y="25"/>
                    </a:lnTo>
                    <a:lnTo>
                      <a:pt x="7" y="25"/>
                    </a:lnTo>
                    <a:lnTo>
                      <a:pt x="7" y="18"/>
                    </a:lnTo>
                    <a:lnTo>
                      <a:pt x="7" y="18"/>
                    </a:lnTo>
                    <a:lnTo>
                      <a:pt x="7" y="18"/>
                    </a:lnTo>
                    <a:lnTo>
                      <a:pt x="7" y="18"/>
                    </a:lnTo>
                    <a:lnTo>
                      <a:pt x="7" y="18"/>
                    </a:lnTo>
                    <a:lnTo>
                      <a:pt x="7" y="18"/>
                    </a:lnTo>
                    <a:lnTo>
                      <a:pt x="7" y="18"/>
                    </a:lnTo>
                    <a:lnTo>
                      <a:pt x="7" y="18"/>
                    </a:lnTo>
                    <a:lnTo>
                      <a:pt x="7" y="18"/>
                    </a:lnTo>
                    <a:lnTo>
                      <a:pt x="7" y="18"/>
                    </a:lnTo>
                    <a:lnTo>
                      <a:pt x="7" y="18"/>
                    </a:lnTo>
                    <a:lnTo>
                      <a:pt x="13" y="18"/>
                    </a:lnTo>
                    <a:lnTo>
                      <a:pt x="13" y="18"/>
                    </a:lnTo>
                    <a:lnTo>
                      <a:pt x="13" y="18"/>
                    </a:lnTo>
                    <a:lnTo>
                      <a:pt x="13" y="12"/>
                    </a:lnTo>
                    <a:lnTo>
                      <a:pt x="13" y="12"/>
                    </a:lnTo>
                    <a:lnTo>
                      <a:pt x="13" y="12"/>
                    </a:lnTo>
                    <a:lnTo>
                      <a:pt x="19" y="12"/>
                    </a:lnTo>
                    <a:lnTo>
                      <a:pt x="19" y="12"/>
                    </a:lnTo>
                    <a:lnTo>
                      <a:pt x="19" y="12"/>
                    </a:lnTo>
                    <a:lnTo>
                      <a:pt x="19" y="12"/>
                    </a:lnTo>
                    <a:lnTo>
                      <a:pt x="19" y="12"/>
                    </a:lnTo>
                    <a:lnTo>
                      <a:pt x="19" y="6"/>
                    </a:lnTo>
                    <a:lnTo>
                      <a:pt x="19" y="6"/>
                    </a:lnTo>
                    <a:lnTo>
                      <a:pt x="19" y="6"/>
                    </a:lnTo>
                    <a:lnTo>
                      <a:pt x="19" y="6"/>
                    </a:lnTo>
                    <a:lnTo>
                      <a:pt x="19" y="6"/>
                    </a:lnTo>
                    <a:lnTo>
                      <a:pt x="26" y="6"/>
                    </a:lnTo>
                    <a:lnTo>
                      <a:pt x="26" y="6"/>
                    </a:lnTo>
                    <a:lnTo>
                      <a:pt x="26" y="6"/>
                    </a:lnTo>
                    <a:lnTo>
                      <a:pt x="26" y="6"/>
                    </a:lnTo>
                    <a:lnTo>
                      <a:pt x="26" y="6"/>
                    </a:lnTo>
                    <a:lnTo>
                      <a:pt x="26" y="6"/>
                    </a:lnTo>
                    <a:lnTo>
                      <a:pt x="26" y="6"/>
                    </a:lnTo>
                    <a:lnTo>
                      <a:pt x="26" y="6"/>
                    </a:lnTo>
                    <a:lnTo>
                      <a:pt x="26" y="6"/>
                    </a:lnTo>
                    <a:lnTo>
                      <a:pt x="26" y="6"/>
                    </a:lnTo>
                    <a:lnTo>
                      <a:pt x="26" y="6"/>
                    </a:lnTo>
                    <a:lnTo>
                      <a:pt x="26" y="0"/>
                    </a:lnTo>
                    <a:lnTo>
                      <a:pt x="26"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525" name="Freeform 14941"/>
              <p:cNvSpPr>
                <a:spLocks/>
              </p:cNvSpPr>
              <p:nvPr/>
            </p:nvSpPr>
            <p:spPr bwMode="auto">
              <a:xfrm>
                <a:off x="667" y="1318"/>
                <a:ext cx="264" cy="321"/>
              </a:xfrm>
              <a:custGeom>
                <a:avLst/>
                <a:gdLst/>
                <a:ahLst/>
                <a:cxnLst>
                  <a:cxn ang="0">
                    <a:pos x="201" y="31"/>
                  </a:cxn>
                  <a:cxn ang="0">
                    <a:pos x="195" y="38"/>
                  </a:cxn>
                  <a:cxn ang="0">
                    <a:pos x="188" y="44"/>
                  </a:cxn>
                  <a:cxn ang="0">
                    <a:pos x="201" y="44"/>
                  </a:cxn>
                  <a:cxn ang="0">
                    <a:pos x="201" y="50"/>
                  </a:cxn>
                  <a:cxn ang="0">
                    <a:pos x="207" y="56"/>
                  </a:cxn>
                  <a:cxn ang="0">
                    <a:pos x="188" y="88"/>
                  </a:cxn>
                  <a:cxn ang="0">
                    <a:pos x="207" y="69"/>
                  </a:cxn>
                  <a:cxn ang="0">
                    <a:pos x="214" y="75"/>
                  </a:cxn>
                  <a:cxn ang="0">
                    <a:pos x="220" y="82"/>
                  </a:cxn>
                  <a:cxn ang="0">
                    <a:pos x="245" y="88"/>
                  </a:cxn>
                  <a:cxn ang="0">
                    <a:pos x="226" y="94"/>
                  </a:cxn>
                  <a:cxn ang="0">
                    <a:pos x="258" y="100"/>
                  </a:cxn>
                  <a:cxn ang="0">
                    <a:pos x="258" y="100"/>
                  </a:cxn>
                  <a:cxn ang="0">
                    <a:pos x="251" y="113"/>
                  </a:cxn>
                  <a:cxn ang="0">
                    <a:pos x="226" y="119"/>
                  </a:cxn>
                  <a:cxn ang="0">
                    <a:pos x="214" y="132"/>
                  </a:cxn>
                  <a:cxn ang="0">
                    <a:pos x="226" y="151"/>
                  </a:cxn>
                  <a:cxn ang="0">
                    <a:pos x="214" y="157"/>
                  </a:cxn>
                  <a:cxn ang="0">
                    <a:pos x="207" y="163"/>
                  </a:cxn>
                  <a:cxn ang="0">
                    <a:pos x="207" y="170"/>
                  </a:cxn>
                  <a:cxn ang="0">
                    <a:pos x="207" y="176"/>
                  </a:cxn>
                  <a:cxn ang="0">
                    <a:pos x="214" y="195"/>
                  </a:cxn>
                  <a:cxn ang="0">
                    <a:pos x="220" y="195"/>
                  </a:cxn>
                  <a:cxn ang="0">
                    <a:pos x="214" y="207"/>
                  </a:cxn>
                  <a:cxn ang="0">
                    <a:pos x="195" y="220"/>
                  </a:cxn>
                  <a:cxn ang="0">
                    <a:pos x="188" y="239"/>
                  </a:cxn>
                  <a:cxn ang="0">
                    <a:pos x="176" y="233"/>
                  </a:cxn>
                  <a:cxn ang="0">
                    <a:pos x="163" y="233"/>
                  </a:cxn>
                  <a:cxn ang="0">
                    <a:pos x="144" y="239"/>
                  </a:cxn>
                  <a:cxn ang="0">
                    <a:pos x="138" y="245"/>
                  </a:cxn>
                  <a:cxn ang="0">
                    <a:pos x="125" y="258"/>
                  </a:cxn>
                  <a:cxn ang="0">
                    <a:pos x="113" y="251"/>
                  </a:cxn>
                  <a:cxn ang="0">
                    <a:pos x="100" y="302"/>
                  </a:cxn>
                  <a:cxn ang="0">
                    <a:pos x="94" y="308"/>
                  </a:cxn>
                  <a:cxn ang="0">
                    <a:pos x="88" y="314"/>
                  </a:cxn>
                  <a:cxn ang="0">
                    <a:pos x="25" y="239"/>
                  </a:cxn>
                  <a:cxn ang="0">
                    <a:pos x="25" y="233"/>
                  </a:cxn>
                  <a:cxn ang="0">
                    <a:pos x="19" y="220"/>
                  </a:cxn>
                  <a:cxn ang="0">
                    <a:pos x="0" y="214"/>
                  </a:cxn>
                  <a:cxn ang="0">
                    <a:pos x="94" y="132"/>
                  </a:cxn>
                  <a:cxn ang="0">
                    <a:pos x="113" y="113"/>
                  </a:cxn>
                  <a:cxn ang="0">
                    <a:pos x="113" y="100"/>
                  </a:cxn>
                  <a:cxn ang="0">
                    <a:pos x="119" y="94"/>
                  </a:cxn>
                  <a:cxn ang="0">
                    <a:pos x="88" y="82"/>
                  </a:cxn>
                  <a:cxn ang="0">
                    <a:pos x="56" y="107"/>
                  </a:cxn>
                  <a:cxn ang="0">
                    <a:pos x="31" y="100"/>
                  </a:cxn>
                  <a:cxn ang="0">
                    <a:pos x="37" y="63"/>
                  </a:cxn>
                  <a:cxn ang="0">
                    <a:pos x="50" y="56"/>
                  </a:cxn>
                  <a:cxn ang="0">
                    <a:pos x="63" y="56"/>
                  </a:cxn>
                  <a:cxn ang="0">
                    <a:pos x="69" y="50"/>
                  </a:cxn>
                  <a:cxn ang="0">
                    <a:pos x="81" y="44"/>
                  </a:cxn>
                  <a:cxn ang="0">
                    <a:pos x="81" y="38"/>
                  </a:cxn>
                  <a:cxn ang="0">
                    <a:pos x="88" y="31"/>
                  </a:cxn>
                  <a:cxn ang="0">
                    <a:pos x="107" y="44"/>
                  </a:cxn>
                  <a:cxn ang="0">
                    <a:pos x="107" y="69"/>
                  </a:cxn>
                  <a:cxn ang="0">
                    <a:pos x="163" y="63"/>
                  </a:cxn>
                  <a:cxn ang="0">
                    <a:pos x="157" y="12"/>
                  </a:cxn>
                  <a:cxn ang="0">
                    <a:pos x="176" y="6"/>
                  </a:cxn>
                  <a:cxn ang="0">
                    <a:pos x="188" y="12"/>
                  </a:cxn>
                  <a:cxn ang="0">
                    <a:pos x="201" y="12"/>
                  </a:cxn>
                  <a:cxn ang="0">
                    <a:pos x="195" y="19"/>
                  </a:cxn>
                </a:cxnLst>
                <a:rect l="0" t="0" r="r" b="b"/>
                <a:pathLst>
                  <a:path w="264" h="321">
                    <a:moveTo>
                      <a:pt x="195" y="19"/>
                    </a:moveTo>
                    <a:lnTo>
                      <a:pt x="201" y="19"/>
                    </a:lnTo>
                    <a:lnTo>
                      <a:pt x="201" y="19"/>
                    </a:lnTo>
                    <a:lnTo>
                      <a:pt x="207" y="19"/>
                    </a:lnTo>
                    <a:lnTo>
                      <a:pt x="207" y="25"/>
                    </a:lnTo>
                    <a:lnTo>
                      <a:pt x="207" y="25"/>
                    </a:lnTo>
                    <a:lnTo>
                      <a:pt x="207" y="25"/>
                    </a:lnTo>
                    <a:lnTo>
                      <a:pt x="201" y="25"/>
                    </a:lnTo>
                    <a:lnTo>
                      <a:pt x="201" y="25"/>
                    </a:lnTo>
                    <a:lnTo>
                      <a:pt x="201" y="25"/>
                    </a:lnTo>
                    <a:lnTo>
                      <a:pt x="201" y="25"/>
                    </a:lnTo>
                    <a:lnTo>
                      <a:pt x="201" y="25"/>
                    </a:lnTo>
                    <a:lnTo>
                      <a:pt x="201" y="25"/>
                    </a:lnTo>
                    <a:lnTo>
                      <a:pt x="201" y="25"/>
                    </a:lnTo>
                    <a:lnTo>
                      <a:pt x="201" y="25"/>
                    </a:lnTo>
                    <a:lnTo>
                      <a:pt x="201" y="31"/>
                    </a:lnTo>
                    <a:lnTo>
                      <a:pt x="201" y="31"/>
                    </a:lnTo>
                    <a:lnTo>
                      <a:pt x="201" y="31"/>
                    </a:lnTo>
                    <a:lnTo>
                      <a:pt x="201" y="31"/>
                    </a:lnTo>
                    <a:lnTo>
                      <a:pt x="201" y="31"/>
                    </a:lnTo>
                    <a:lnTo>
                      <a:pt x="195" y="31"/>
                    </a:lnTo>
                    <a:lnTo>
                      <a:pt x="195" y="31"/>
                    </a:lnTo>
                    <a:lnTo>
                      <a:pt x="195" y="31"/>
                    </a:lnTo>
                    <a:lnTo>
                      <a:pt x="195" y="31"/>
                    </a:lnTo>
                    <a:lnTo>
                      <a:pt x="195" y="31"/>
                    </a:lnTo>
                    <a:lnTo>
                      <a:pt x="195" y="31"/>
                    </a:lnTo>
                    <a:lnTo>
                      <a:pt x="195" y="31"/>
                    </a:lnTo>
                    <a:lnTo>
                      <a:pt x="195" y="31"/>
                    </a:lnTo>
                    <a:lnTo>
                      <a:pt x="195" y="31"/>
                    </a:lnTo>
                    <a:lnTo>
                      <a:pt x="195" y="38"/>
                    </a:lnTo>
                    <a:lnTo>
                      <a:pt x="195" y="38"/>
                    </a:lnTo>
                    <a:lnTo>
                      <a:pt x="195" y="38"/>
                    </a:lnTo>
                    <a:lnTo>
                      <a:pt x="195" y="31"/>
                    </a:lnTo>
                    <a:lnTo>
                      <a:pt x="195" y="31"/>
                    </a:lnTo>
                    <a:lnTo>
                      <a:pt x="195" y="38"/>
                    </a:lnTo>
                    <a:lnTo>
                      <a:pt x="195" y="38"/>
                    </a:lnTo>
                    <a:lnTo>
                      <a:pt x="195" y="38"/>
                    </a:lnTo>
                    <a:lnTo>
                      <a:pt x="195" y="38"/>
                    </a:lnTo>
                    <a:lnTo>
                      <a:pt x="188" y="38"/>
                    </a:lnTo>
                    <a:lnTo>
                      <a:pt x="188" y="38"/>
                    </a:lnTo>
                    <a:lnTo>
                      <a:pt x="188" y="38"/>
                    </a:lnTo>
                    <a:lnTo>
                      <a:pt x="188" y="38"/>
                    </a:lnTo>
                    <a:lnTo>
                      <a:pt x="188" y="38"/>
                    </a:lnTo>
                    <a:lnTo>
                      <a:pt x="188" y="38"/>
                    </a:lnTo>
                    <a:lnTo>
                      <a:pt x="188" y="38"/>
                    </a:lnTo>
                    <a:lnTo>
                      <a:pt x="188" y="38"/>
                    </a:lnTo>
                    <a:lnTo>
                      <a:pt x="188" y="38"/>
                    </a:lnTo>
                    <a:lnTo>
                      <a:pt x="188" y="38"/>
                    </a:lnTo>
                    <a:lnTo>
                      <a:pt x="188" y="38"/>
                    </a:lnTo>
                    <a:lnTo>
                      <a:pt x="188" y="38"/>
                    </a:lnTo>
                    <a:lnTo>
                      <a:pt x="188" y="38"/>
                    </a:lnTo>
                    <a:lnTo>
                      <a:pt x="188" y="44"/>
                    </a:lnTo>
                    <a:lnTo>
                      <a:pt x="188" y="44"/>
                    </a:lnTo>
                    <a:lnTo>
                      <a:pt x="188" y="44"/>
                    </a:lnTo>
                    <a:lnTo>
                      <a:pt x="188" y="44"/>
                    </a:lnTo>
                    <a:lnTo>
                      <a:pt x="188" y="44"/>
                    </a:lnTo>
                    <a:lnTo>
                      <a:pt x="188" y="44"/>
                    </a:lnTo>
                    <a:lnTo>
                      <a:pt x="188" y="44"/>
                    </a:lnTo>
                    <a:lnTo>
                      <a:pt x="195" y="44"/>
                    </a:lnTo>
                    <a:lnTo>
                      <a:pt x="195" y="44"/>
                    </a:lnTo>
                    <a:lnTo>
                      <a:pt x="195" y="38"/>
                    </a:lnTo>
                    <a:lnTo>
                      <a:pt x="195" y="44"/>
                    </a:lnTo>
                    <a:lnTo>
                      <a:pt x="201" y="44"/>
                    </a:lnTo>
                    <a:lnTo>
                      <a:pt x="201" y="38"/>
                    </a:lnTo>
                    <a:lnTo>
                      <a:pt x="201" y="38"/>
                    </a:lnTo>
                    <a:lnTo>
                      <a:pt x="201" y="44"/>
                    </a:lnTo>
                    <a:lnTo>
                      <a:pt x="201" y="44"/>
                    </a:lnTo>
                    <a:lnTo>
                      <a:pt x="201" y="44"/>
                    </a:lnTo>
                    <a:lnTo>
                      <a:pt x="201" y="44"/>
                    </a:lnTo>
                    <a:lnTo>
                      <a:pt x="201" y="44"/>
                    </a:lnTo>
                    <a:lnTo>
                      <a:pt x="201" y="44"/>
                    </a:lnTo>
                    <a:lnTo>
                      <a:pt x="201" y="44"/>
                    </a:lnTo>
                    <a:lnTo>
                      <a:pt x="201" y="44"/>
                    </a:lnTo>
                    <a:lnTo>
                      <a:pt x="201" y="44"/>
                    </a:lnTo>
                    <a:lnTo>
                      <a:pt x="201" y="44"/>
                    </a:lnTo>
                    <a:lnTo>
                      <a:pt x="201" y="44"/>
                    </a:lnTo>
                    <a:lnTo>
                      <a:pt x="201" y="44"/>
                    </a:lnTo>
                    <a:lnTo>
                      <a:pt x="201" y="44"/>
                    </a:lnTo>
                    <a:lnTo>
                      <a:pt x="201" y="44"/>
                    </a:lnTo>
                    <a:lnTo>
                      <a:pt x="201" y="44"/>
                    </a:lnTo>
                    <a:lnTo>
                      <a:pt x="201" y="50"/>
                    </a:lnTo>
                    <a:lnTo>
                      <a:pt x="201" y="50"/>
                    </a:lnTo>
                    <a:lnTo>
                      <a:pt x="201" y="50"/>
                    </a:lnTo>
                    <a:lnTo>
                      <a:pt x="201" y="50"/>
                    </a:lnTo>
                    <a:lnTo>
                      <a:pt x="201" y="50"/>
                    </a:lnTo>
                    <a:lnTo>
                      <a:pt x="201" y="50"/>
                    </a:lnTo>
                    <a:lnTo>
                      <a:pt x="201" y="50"/>
                    </a:lnTo>
                    <a:lnTo>
                      <a:pt x="201" y="50"/>
                    </a:lnTo>
                    <a:lnTo>
                      <a:pt x="201" y="50"/>
                    </a:lnTo>
                    <a:lnTo>
                      <a:pt x="201" y="50"/>
                    </a:lnTo>
                    <a:lnTo>
                      <a:pt x="201" y="50"/>
                    </a:lnTo>
                    <a:lnTo>
                      <a:pt x="201" y="50"/>
                    </a:lnTo>
                    <a:lnTo>
                      <a:pt x="201" y="50"/>
                    </a:lnTo>
                    <a:lnTo>
                      <a:pt x="201" y="56"/>
                    </a:lnTo>
                    <a:lnTo>
                      <a:pt x="201" y="56"/>
                    </a:lnTo>
                    <a:lnTo>
                      <a:pt x="201" y="56"/>
                    </a:lnTo>
                    <a:lnTo>
                      <a:pt x="201" y="56"/>
                    </a:lnTo>
                    <a:lnTo>
                      <a:pt x="201" y="56"/>
                    </a:lnTo>
                    <a:lnTo>
                      <a:pt x="201" y="56"/>
                    </a:lnTo>
                    <a:lnTo>
                      <a:pt x="201" y="56"/>
                    </a:lnTo>
                    <a:lnTo>
                      <a:pt x="201" y="56"/>
                    </a:lnTo>
                    <a:lnTo>
                      <a:pt x="201" y="56"/>
                    </a:lnTo>
                    <a:lnTo>
                      <a:pt x="201" y="56"/>
                    </a:lnTo>
                    <a:lnTo>
                      <a:pt x="207" y="56"/>
                    </a:lnTo>
                    <a:lnTo>
                      <a:pt x="207" y="56"/>
                    </a:lnTo>
                    <a:lnTo>
                      <a:pt x="201" y="56"/>
                    </a:lnTo>
                    <a:lnTo>
                      <a:pt x="201" y="56"/>
                    </a:lnTo>
                    <a:lnTo>
                      <a:pt x="207" y="56"/>
                    </a:lnTo>
                    <a:lnTo>
                      <a:pt x="207" y="63"/>
                    </a:lnTo>
                    <a:lnTo>
                      <a:pt x="201" y="63"/>
                    </a:lnTo>
                    <a:lnTo>
                      <a:pt x="201" y="63"/>
                    </a:lnTo>
                    <a:lnTo>
                      <a:pt x="201" y="63"/>
                    </a:lnTo>
                    <a:lnTo>
                      <a:pt x="201" y="63"/>
                    </a:lnTo>
                    <a:lnTo>
                      <a:pt x="201" y="63"/>
                    </a:lnTo>
                    <a:lnTo>
                      <a:pt x="201" y="63"/>
                    </a:lnTo>
                    <a:lnTo>
                      <a:pt x="201" y="69"/>
                    </a:lnTo>
                    <a:lnTo>
                      <a:pt x="201" y="75"/>
                    </a:lnTo>
                    <a:lnTo>
                      <a:pt x="201" y="75"/>
                    </a:lnTo>
                    <a:lnTo>
                      <a:pt x="201" y="75"/>
                    </a:lnTo>
                    <a:lnTo>
                      <a:pt x="201" y="75"/>
                    </a:lnTo>
                    <a:lnTo>
                      <a:pt x="195" y="82"/>
                    </a:lnTo>
                    <a:lnTo>
                      <a:pt x="195" y="82"/>
                    </a:lnTo>
                    <a:lnTo>
                      <a:pt x="195" y="82"/>
                    </a:lnTo>
                    <a:lnTo>
                      <a:pt x="195" y="88"/>
                    </a:lnTo>
                    <a:lnTo>
                      <a:pt x="195" y="88"/>
                    </a:lnTo>
                    <a:lnTo>
                      <a:pt x="188" y="88"/>
                    </a:lnTo>
                    <a:lnTo>
                      <a:pt x="188" y="88"/>
                    </a:lnTo>
                    <a:lnTo>
                      <a:pt x="188" y="88"/>
                    </a:lnTo>
                    <a:lnTo>
                      <a:pt x="188" y="88"/>
                    </a:lnTo>
                    <a:lnTo>
                      <a:pt x="188" y="88"/>
                    </a:lnTo>
                    <a:lnTo>
                      <a:pt x="188" y="94"/>
                    </a:lnTo>
                    <a:lnTo>
                      <a:pt x="188" y="94"/>
                    </a:lnTo>
                    <a:lnTo>
                      <a:pt x="188" y="94"/>
                    </a:lnTo>
                    <a:lnTo>
                      <a:pt x="188" y="94"/>
                    </a:lnTo>
                    <a:lnTo>
                      <a:pt x="188" y="88"/>
                    </a:lnTo>
                    <a:lnTo>
                      <a:pt x="188" y="88"/>
                    </a:lnTo>
                    <a:lnTo>
                      <a:pt x="188" y="88"/>
                    </a:lnTo>
                    <a:lnTo>
                      <a:pt x="188" y="88"/>
                    </a:lnTo>
                    <a:lnTo>
                      <a:pt x="195" y="88"/>
                    </a:lnTo>
                    <a:lnTo>
                      <a:pt x="195" y="88"/>
                    </a:lnTo>
                    <a:lnTo>
                      <a:pt x="201" y="75"/>
                    </a:lnTo>
                    <a:lnTo>
                      <a:pt x="201" y="69"/>
                    </a:lnTo>
                    <a:lnTo>
                      <a:pt x="207" y="69"/>
                    </a:lnTo>
                    <a:lnTo>
                      <a:pt x="207" y="69"/>
                    </a:lnTo>
                    <a:lnTo>
                      <a:pt x="207" y="69"/>
                    </a:lnTo>
                    <a:lnTo>
                      <a:pt x="207" y="69"/>
                    </a:lnTo>
                    <a:lnTo>
                      <a:pt x="207" y="69"/>
                    </a:lnTo>
                    <a:lnTo>
                      <a:pt x="214" y="69"/>
                    </a:lnTo>
                    <a:lnTo>
                      <a:pt x="214" y="69"/>
                    </a:lnTo>
                    <a:lnTo>
                      <a:pt x="214" y="69"/>
                    </a:lnTo>
                    <a:lnTo>
                      <a:pt x="214" y="69"/>
                    </a:lnTo>
                    <a:lnTo>
                      <a:pt x="214" y="69"/>
                    </a:lnTo>
                    <a:lnTo>
                      <a:pt x="214" y="69"/>
                    </a:lnTo>
                    <a:lnTo>
                      <a:pt x="214" y="69"/>
                    </a:lnTo>
                    <a:lnTo>
                      <a:pt x="214" y="69"/>
                    </a:lnTo>
                    <a:lnTo>
                      <a:pt x="214" y="69"/>
                    </a:lnTo>
                    <a:lnTo>
                      <a:pt x="214" y="69"/>
                    </a:lnTo>
                    <a:lnTo>
                      <a:pt x="214" y="69"/>
                    </a:lnTo>
                    <a:lnTo>
                      <a:pt x="214" y="69"/>
                    </a:lnTo>
                    <a:lnTo>
                      <a:pt x="214" y="75"/>
                    </a:lnTo>
                    <a:lnTo>
                      <a:pt x="214" y="75"/>
                    </a:lnTo>
                    <a:lnTo>
                      <a:pt x="214" y="75"/>
                    </a:lnTo>
                    <a:lnTo>
                      <a:pt x="214" y="75"/>
                    </a:lnTo>
                    <a:lnTo>
                      <a:pt x="220" y="69"/>
                    </a:lnTo>
                    <a:lnTo>
                      <a:pt x="220" y="75"/>
                    </a:lnTo>
                    <a:lnTo>
                      <a:pt x="220" y="75"/>
                    </a:lnTo>
                    <a:lnTo>
                      <a:pt x="220" y="75"/>
                    </a:lnTo>
                    <a:lnTo>
                      <a:pt x="214" y="75"/>
                    </a:lnTo>
                    <a:lnTo>
                      <a:pt x="214" y="75"/>
                    </a:lnTo>
                    <a:lnTo>
                      <a:pt x="214" y="75"/>
                    </a:lnTo>
                    <a:lnTo>
                      <a:pt x="220" y="82"/>
                    </a:lnTo>
                    <a:lnTo>
                      <a:pt x="220" y="75"/>
                    </a:lnTo>
                    <a:lnTo>
                      <a:pt x="220" y="75"/>
                    </a:lnTo>
                    <a:lnTo>
                      <a:pt x="220" y="75"/>
                    </a:lnTo>
                    <a:lnTo>
                      <a:pt x="220" y="75"/>
                    </a:lnTo>
                    <a:lnTo>
                      <a:pt x="220" y="82"/>
                    </a:lnTo>
                    <a:lnTo>
                      <a:pt x="220" y="82"/>
                    </a:lnTo>
                    <a:lnTo>
                      <a:pt x="220" y="82"/>
                    </a:lnTo>
                    <a:lnTo>
                      <a:pt x="220" y="82"/>
                    </a:lnTo>
                    <a:lnTo>
                      <a:pt x="220" y="82"/>
                    </a:lnTo>
                    <a:lnTo>
                      <a:pt x="220" y="82"/>
                    </a:lnTo>
                    <a:lnTo>
                      <a:pt x="226" y="82"/>
                    </a:lnTo>
                    <a:lnTo>
                      <a:pt x="232" y="82"/>
                    </a:lnTo>
                    <a:lnTo>
                      <a:pt x="232" y="82"/>
                    </a:lnTo>
                    <a:lnTo>
                      <a:pt x="232" y="82"/>
                    </a:lnTo>
                    <a:lnTo>
                      <a:pt x="239" y="82"/>
                    </a:lnTo>
                    <a:lnTo>
                      <a:pt x="239" y="82"/>
                    </a:lnTo>
                    <a:lnTo>
                      <a:pt x="239" y="82"/>
                    </a:lnTo>
                    <a:lnTo>
                      <a:pt x="239" y="88"/>
                    </a:lnTo>
                    <a:lnTo>
                      <a:pt x="232" y="88"/>
                    </a:lnTo>
                    <a:lnTo>
                      <a:pt x="239" y="88"/>
                    </a:lnTo>
                    <a:lnTo>
                      <a:pt x="239" y="88"/>
                    </a:lnTo>
                    <a:lnTo>
                      <a:pt x="239" y="88"/>
                    </a:lnTo>
                    <a:lnTo>
                      <a:pt x="239" y="88"/>
                    </a:lnTo>
                    <a:lnTo>
                      <a:pt x="245" y="88"/>
                    </a:lnTo>
                    <a:lnTo>
                      <a:pt x="245" y="88"/>
                    </a:lnTo>
                    <a:lnTo>
                      <a:pt x="245" y="88"/>
                    </a:lnTo>
                    <a:lnTo>
                      <a:pt x="245" y="88"/>
                    </a:lnTo>
                    <a:lnTo>
                      <a:pt x="220" y="88"/>
                    </a:lnTo>
                    <a:lnTo>
                      <a:pt x="220" y="88"/>
                    </a:lnTo>
                    <a:lnTo>
                      <a:pt x="220" y="88"/>
                    </a:lnTo>
                    <a:lnTo>
                      <a:pt x="220" y="94"/>
                    </a:lnTo>
                    <a:lnTo>
                      <a:pt x="214" y="100"/>
                    </a:lnTo>
                    <a:lnTo>
                      <a:pt x="214" y="100"/>
                    </a:lnTo>
                    <a:lnTo>
                      <a:pt x="214" y="100"/>
                    </a:lnTo>
                    <a:lnTo>
                      <a:pt x="214" y="100"/>
                    </a:lnTo>
                    <a:lnTo>
                      <a:pt x="214" y="100"/>
                    </a:lnTo>
                    <a:lnTo>
                      <a:pt x="220" y="100"/>
                    </a:lnTo>
                    <a:lnTo>
                      <a:pt x="220" y="100"/>
                    </a:lnTo>
                    <a:lnTo>
                      <a:pt x="220" y="94"/>
                    </a:lnTo>
                    <a:lnTo>
                      <a:pt x="220" y="94"/>
                    </a:lnTo>
                    <a:lnTo>
                      <a:pt x="220" y="94"/>
                    </a:lnTo>
                    <a:lnTo>
                      <a:pt x="226" y="94"/>
                    </a:lnTo>
                    <a:lnTo>
                      <a:pt x="226" y="94"/>
                    </a:lnTo>
                    <a:lnTo>
                      <a:pt x="226" y="94"/>
                    </a:lnTo>
                    <a:lnTo>
                      <a:pt x="226" y="94"/>
                    </a:lnTo>
                    <a:lnTo>
                      <a:pt x="226" y="94"/>
                    </a:lnTo>
                    <a:lnTo>
                      <a:pt x="226" y="94"/>
                    </a:lnTo>
                    <a:lnTo>
                      <a:pt x="226" y="94"/>
                    </a:lnTo>
                    <a:lnTo>
                      <a:pt x="232" y="94"/>
                    </a:lnTo>
                    <a:lnTo>
                      <a:pt x="232" y="94"/>
                    </a:lnTo>
                    <a:lnTo>
                      <a:pt x="232" y="94"/>
                    </a:lnTo>
                    <a:lnTo>
                      <a:pt x="232" y="94"/>
                    </a:lnTo>
                    <a:lnTo>
                      <a:pt x="232" y="94"/>
                    </a:lnTo>
                    <a:lnTo>
                      <a:pt x="232" y="94"/>
                    </a:lnTo>
                    <a:lnTo>
                      <a:pt x="239" y="94"/>
                    </a:lnTo>
                    <a:lnTo>
                      <a:pt x="239" y="94"/>
                    </a:lnTo>
                    <a:lnTo>
                      <a:pt x="239" y="94"/>
                    </a:lnTo>
                    <a:lnTo>
                      <a:pt x="239" y="94"/>
                    </a:lnTo>
                    <a:lnTo>
                      <a:pt x="239" y="94"/>
                    </a:lnTo>
                    <a:lnTo>
                      <a:pt x="258" y="94"/>
                    </a:lnTo>
                    <a:lnTo>
                      <a:pt x="258" y="94"/>
                    </a:lnTo>
                    <a:lnTo>
                      <a:pt x="258" y="100"/>
                    </a:lnTo>
                    <a:lnTo>
                      <a:pt x="258" y="100"/>
                    </a:lnTo>
                    <a:lnTo>
                      <a:pt x="264" y="100"/>
                    </a:lnTo>
                    <a:lnTo>
                      <a:pt x="264" y="100"/>
                    </a:lnTo>
                    <a:lnTo>
                      <a:pt x="264" y="100"/>
                    </a:lnTo>
                    <a:lnTo>
                      <a:pt x="264" y="107"/>
                    </a:lnTo>
                    <a:lnTo>
                      <a:pt x="258" y="107"/>
                    </a:lnTo>
                    <a:lnTo>
                      <a:pt x="258" y="107"/>
                    </a:lnTo>
                    <a:lnTo>
                      <a:pt x="258" y="107"/>
                    </a:lnTo>
                    <a:lnTo>
                      <a:pt x="258" y="107"/>
                    </a:lnTo>
                    <a:lnTo>
                      <a:pt x="258" y="107"/>
                    </a:lnTo>
                    <a:lnTo>
                      <a:pt x="258" y="107"/>
                    </a:lnTo>
                    <a:lnTo>
                      <a:pt x="258" y="107"/>
                    </a:lnTo>
                    <a:lnTo>
                      <a:pt x="258" y="107"/>
                    </a:lnTo>
                    <a:lnTo>
                      <a:pt x="258" y="107"/>
                    </a:lnTo>
                    <a:lnTo>
                      <a:pt x="258" y="107"/>
                    </a:lnTo>
                    <a:lnTo>
                      <a:pt x="258" y="107"/>
                    </a:lnTo>
                    <a:lnTo>
                      <a:pt x="258" y="107"/>
                    </a:lnTo>
                    <a:lnTo>
                      <a:pt x="258" y="100"/>
                    </a:lnTo>
                    <a:lnTo>
                      <a:pt x="258" y="100"/>
                    </a:lnTo>
                    <a:lnTo>
                      <a:pt x="258" y="100"/>
                    </a:lnTo>
                    <a:lnTo>
                      <a:pt x="258" y="100"/>
                    </a:lnTo>
                    <a:lnTo>
                      <a:pt x="251" y="100"/>
                    </a:lnTo>
                    <a:lnTo>
                      <a:pt x="251" y="100"/>
                    </a:lnTo>
                    <a:lnTo>
                      <a:pt x="251" y="100"/>
                    </a:lnTo>
                    <a:lnTo>
                      <a:pt x="245" y="100"/>
                    </a:lnTo>
                    <a:lnTo>
                      <a:pt x="245" y="100"/>
                    </a:lnTo>
                    <a:lnTo>
                      <a:pt x="245" y="100"/>
                    </a:lnTo>
                    <a:lnTo>
                      <a:pt x="245" y="107"/>
                    </a:lnTo>
                    <a:lnTo>
                      <a:pt x="239" y="107"/>
                    </a:lnTo>
                    <a:lnTo>
                      <a:pt x="239" y="107"/>
                    </a:lnTo>
                    <a:lnTo>
                      <a:pt x="245" y="107"/>
                    </a:lnTo>
                    <a:lnTo>
                      <a:pt x="245" y="113"/>
                    </a:lnTo>
                    <a:lnTo>
                      <a:pt x="245" y="113"/>
                    </a:lnTo>
                    <a:lnTo>
                      <a:pt x="245" y="113"/>
                    </a:lnTo>
                    <a:lnTo>
                      <a:pt x="251" y="113"/>
                    </a:lnTo>
                    <a:lnTo>
                      <a:pt x="251" y="113"/>
                    </a:lnTo>
                    <a:lnTo>
                      <a:pt x="251" y="113"/>
                    </a:lnTo>
                    <a:lnTo>
                      <a:pt x="251" y="113"/>
                    </a:lnTo>
                    <a:lnTo>
                      <a:pt x="258" y="113"/>
                    </a:lnTo>
                    <a:lnTo>
                      <a:pt x="251" y="113"/>
                    </a:lnTo>
                    <a:lnTo>
                      <a:pt x="251" y="113"/>
                    </a:lnTo>
                    <a:lnTo>
                      <a:pt x="245" y="113"/>
                    </a:lnTo>
                    <a:lnTo>
                      <a:pt x="245" y="113"/>
                    </a:lnTo>
                    <a:lnTo>
                      <a:pt x="245" y="113"/>
                    </a:lnTo>
                    <a:lnTo>
                      <a:pt x="245" y="113"/>
                    </a:lnTo>
                    <a:lnTo>
                      <a:pt x="239" y="113"/>
                    </a:lnTo>
                    <a:lnTo>
                      <a:pt x="239" y="113"/>
                    </a:lnTo>
                    <a:lnTo>
                      <a:pt x="239" y="113"/>
                    </a:lnTo>
                    <a:lnTo>
                      <a:pt x="239" y="113"/>
                    </a:lnTo>
                    <a:lnTo>
                      <a:pt x="232" y="113"/>
                    </a:lnTo>
                    <a:lnTo>
                      <a:pt x="232" y="113"/>
                    </a:lnTo>
                    <a:lnTo>
                      <a:pt x="232" y="113"/>
                    </a:lnTo>
                    <a:lnTo>
                      <a:pt x="232" y="113"/>
                    </a:lnTo>
                    <a:lnTo>
                      <a:pt x="232" y="119"/>
                    </a:lnTo>
                    <a:lnTo>
                      <a:pt x="226" y="119"/>
                    </a:lnTo>
                    <a:lnTo>
                      <a:pt x="226" y="119"/>
                    </a:lnTo>
                    <a:lnTo>
                      <a:pt x="226" y="119"/>
                    </a:lnTo>
                    <a:lnTo>
                      <a:pt x="220" y="119"/>
                    </a:lnTo>
                    <a:lnTo>
                      <a:pt x="220" y="119"/>
                    </a:lnTo>
                    <a:lnTo>
                      <a:pt x="220" y="119"/>
                    </a:lnTo>
                    <a:lnTo>
                      <a:pt x="214" y="119"/>
                    </a:lnTo>
                    <a:lnTo>
                      <a:pt x="214" y="119"/>
                    </a:lnTo>
                    <a:lnTo>
                      <a:pt x="207" y="119"/>
                    </a:lnTo>
                    <a:lnTo>
                      <a:pt x="207" y="119"/>
                    </a:lnTo>
                    <a:lnTo>
                      <a:pt x="207" y="119"/>
                    </a:lnTo>
                    <a:lnTo>
                      <a:pt x="207" y="126"/>
                    </a:lnTo>
                    <a:lnTo>
                      <a:pt x="207" y="126"/>
                    </a:lnTo>
                    <a:lnTo>
                      <a:pt x="207" y="126"/>
                    </a:lnTo>
                    <a:lnTo>
                      <a:pt x="207" y="132"/>
                    </a:lnTo>
                    <a:lnTo>
                      <a:pt x="207" y="132"/>
                    </a:lnTo>
                    <a:lnTo>
                      <a:pt x="207" y="132"/>
                    </a:lnTo>
                    <a:lnTo>
                      <a:pt x="214" y="132"/>
                    </a:lnTo>
                    <a:lnTo>
                      <a:pt x="214" y="132"/>
                    </a:lnTo>
                    <a:lnTo>
                      <a:pt x="214" y="132"/>
                    </a:lnTo>
                    <a:lnTo>
                      <a:pt x="214" y="132"/>
                    </a:lnTo>
                    <a:lnTo>
                      <a:pt x="214" y="132"/>
                    </a:lnTo>
                    <a:lnTo>
                      <a:pt x="214" y="132"/>
                    </a:lnTo>
                    <a:lnTo>
                      <a:pt x="214" y="138"/>
                    </a:lnTo>
                    <a:lnTo>
                      <a:pt x="220" y="138"/>
                    </a:lnTo>
                    <a:lnTo>
                      <a:pt x="220" y="138"/>
                    </a:lnTo>
                    <a:lnTo>
                      <a:pt x="220" y="138"/>
                    </a:lnTo>
                    <a:lnTo>
                      <a:pt x="220" y="138"/>
                    </a:lnTo>
                    <a:lnTo>
                      <a:pt x="226" y="144"/>
                    </a:lnTo>
                    <a:lnTo>
                      <a:pt x="226" y="144"/>
                    </a:lnTo>
                    <a:lnTo>
                      <a:pt x="226" y="144"/>
                    </a:lnTo>
                    <a:lnTo>
                      <a:pt x="226" y="144"/>
                    </a:lnTo>
                    <a:lnTo>
                      <a:pt x="226" y="144"/>
                    </a:lnTo>
                    <a:lnTo>
                      <a:pt x="226" y="151"/>
                    </a:lnTo>
                    <a:lnTo>
                      <a:pt x="226" y="151"/>
                    </a:lnTo>
                    <a:lnTo>
                      <a:pt x="226" y="151"/>
                    </a:lnTo>
                    <a:lnTo>
                      <a:pt x="226" y="151"/>
                    </a:lnTo>
                    <a:lnTo>
                      <a:pt x="220" y="157"/>
                    </a:lnTo>
                    <a:lnTo>
                      <a:pt x="220" y="157"/>
                    </a:lnTo>
                    <a:lnTo>
                      <a:pt x="220" y="157"/>
                    </a:lnTo>
                    <a:lnTo>
                      <a:pt x="220" y="151"/>
                    </a:lnTo>
                    <a:lnTo>
                      <a:pt x="214" y="151"/>
                    </a:lnTo>
                    <a:lnTo>
                      <a:pt x="214" y="151"/>
                    </a:lnTo>
                    <a:lnTo>
                      <a:pt x="214" y="151"/>
                    </a:lnTo>
                    <a:lnTo>
                      <a:pt x="214" y="151"/>
                    </a:lnTo>
                    <a:lnTo>
                      <a:pt x="214" y="151"/>
                    </a:lnTo>
                    <a:lnTo>
                      <a:pt x="207" y="151"/>
                    </a:lnTo>
                    <a:lnTo>
                      <a:pt x="207" y="151"/>
                    </a:lnTo>
                    <a:lnTo>
                      <a:pt x="207" y="151"/>
                    </a:lnTo>
                    <a:lnTo>
                      <a:pt x="207" y="151"/>
                    </a:lnTo>
                    <a:lnTo>
                      <a:pt x="214" y="151"/>
                    </a:lnTo>
                    <a:lnTo>
                      <a:pt x="214" y="151"/>
                    </a:lnTo>
                    <a:lnTo>
                      <a:pt x="214" y="151"/>
                    </a:lnTo>
                    <a:lnTo>
                      <a:pt x="214" y="151"/>
                    </a:lnTo>
                    <a:lnTo>
                      <a:pt x="214" y="157"/>
                    </a:lnTo>
                    <a:lnTo>
                      <a:pt x="214" y="157"/>
                    </a:lnTo>
                    <a:lnTo>
                      <a:pt x="214" y="157"/>
                    </a:lnTo>
                    <a:lnTo>
                      <a:pt x="214" y="157"/>
                    </a:lnTo>
                    <a:lnTo>
                      <a:pt x="214" y="157"/>
                    </a:lnTo>
                    <a:lnTo>
                      <a:pt x="214" y="157"/>
                    </a:lnTo>
                    <a:lnTo>
                      <a:pt x="214" y="157"/>
                    </a:lnTo>
                    <a:lnTo>
                      <a:pt x="214" y="157"/>
                    </a:lnTo>
                    <a:lnTo>
                      <a:pt x="214" y="157"/>
                    </a:lnTo>
                    <a:lnTo>
                      <a:pt x="214" y="157"/>
                    </a:lnTo>
                    <a:lnTo>
                      <a:pt x="214" y="157"/>
                    </a:lnTo>
                    <a:lnTo>
                      <a:pt x="214" y="157"/>
                    </a:lnTo>
                    <a:lnTo>
                      <a:pt x="207" y="163"/>
                    </a:lnTo>
                    <a:lnTo>
                      <a:pt x="207" y="163"/>
                    </a:lnTo>
                    <a:lnTo>
                      <a:pt x="207" y="170"/>
                    </a:lnTo>
                    <a:lnTo>
                      <a:pt x="207" y="170"/>
                    </a:lnTo>
                    <a:lnTo>
                      <a:pt x="207" y="170"/>
                    </a:lnTo>
                    <a:lnTo>
                      <a:pt x="207" y="170"/>
                    </a:lnTo>
                    <a:lnTo>
                      <a:pt x="207" y="163"/>
                    </a:lnTo>
                    <a:lnTo>
                      <a:pt x="207" y="163"/>
                    </a:lnTo>
                    <a:lnTo>
                      <a:pt x="207" y="163"/>
                    </a:lnTo>
                    <a:lnTo>
                      <a:pt x="207" y="163"/>
                    </a:lnTo>
                    <a:lnTo>
                      <a:pt x="207" y="163"/>
                    </a:lnTo>
                    <a:lnTo>
                      <a:pt x="207" y="163"/>
                    </a:lnTo>
                    <a:lnTo>
                      <a:pt x="201" y="163"/>
                    </a:lnTo>
                    <a:lnTo>
                      <a:pt x="201" y="163"/>
                    </a:lnTo>
                    <a:lnTo>
                      <a:pt x="201" y="163"/>
                    </a:lnTo>
                    <a:lnTo>
                      <a:pt x="201" y="163"/>
                    </a:lnTo>
                    <a:lnTo>
                      <a:pt x="201" y="163"/>
                    </a:lnTo>
                    <a:lnTo>
                      <a:pt x="201" y="163"/>
                    </a:lnTo>
                    <a:lnTo>
                      <a:pt x="201" y="170"/>
                    </a:lnTo>
                    <a:lnTo>
                      <a:pt x="201" y="170"/>
                    </a:lnTo>
                    <a:lnTo>
                      <a:pt x="201" y="170"/>
                    </a:lnTo>
                    <a:lnTo>
                      <a:pt x="207" y="170"/>
                    </a:lnTo>
                    <a:lnTo>
                      <a:pt x="207" y="170"/>
                    </a:lnTo>
                    <a:lnTo>
                      <a:pt x="207" y="170"/>
                    </a:lnTo>
                    <a:lnTo>
                      <a:pt x="207" y="170"/>
                    </a:lnTo>
                    <a:lnTo>
                      <a:pt x="207" y="170"/>
                    </a:lnTo>
                    <a:lnTo>
                      <a:pt x="207" y="170"/>
                    </a:lnTo>
                    <a:lnTo>
                      <a:pt x="207" y="170"/>
                    </a:lnTo>
                    <a:lnTo>
                      <a:pt x="207" y="170"/>
                    </a:lnTo>
                    <a:lnTo>
                      <a:pt x="207" y="170"/>
                    </a:lnTo>
                    <a:lnTo>
                      <a:pt x="207" y="170"/>
                    </a:lnTo>
                    <a:lnTo>
                      <a:pt x="207" y="170"/>
                    </a:lnTo>
                    <a:lnTo>
                      <a:pt x="207" y="170"/>
                    </a:lnTo>
                    <a:lnTo>
                      <a:pt x="207" y="170"/>
                    </a:lnTo>
                    <a:lnTo>
                      <a:pt x="214" y="170"/>
                    </a:lnTo>
                    <a:lnTo>
                      <a:pt x="214" y="170"/>
                    </a:lnTo>
                    <a:lnTo>
                      <a:pt x="214" y="170"/>
                    </a:lnTo>
                    <a:lnTo>
                      <a:pt x="214" y="176"/>
                    </a:lnTo>
                    <a:lnTo>
                      <a:pt x="214" y="176"/>
                    </a:lnTo>
                    <a:lnTo>
                      <a:pt x="214" y="176"/>
                    </a:lnTo>
                    <a:lnTo>
                      <a:pt x="214" y="176"/>
                    </a:lnTo>
                    <a:lnTo>
                      <a:pt x="207" y="176"/>
                    </a:lnTo>
                    <a:lnTo>
                      <a:pt x="207" y="176"/>
                    </a:lnTo>
                    <a:lnTo>
                      <a:pt x="207" y="176"/>
                    </a:lnTo>
                    <a:lnTo>
                      <a:pt x="207" y="182"/>
                    </a:lnTo>
                    <a:lnTo>
                      <a:pt x="214" y="182"/>
                    </a:lnTo>
                    <a:lnTo>
                      <a:pt x="214" y="182"/>
                    </a:lnTo>
                    <a:lnTo>
                      <a:pt x="214" y="182"/>
                    </a:lnTo>
                    <a:lnTo>
                      <a:pt x="214" y="182"/>
                    </a:lnTo>
                    <a:lnTo>
                      <a:pt x="207" y="182"/>
                    </a:lnTo>
                    <a:lnTo>
                      <a:pt x="207" y="182"/>
                    </a:lnTo>
                    <a:lnTo>
                      <a:pt x="207" y="182"/>
                    </a:lnTo>
                    <a:lnTo>
                      <a:pt x="207" y="182"/>
                    </a:lnTo>
                    <a:lnTo>
                      <a:pt x="214" y="189"/>
                    </a:lnTo>
                    <a:lnTo>
                      <a:pt x="214" y="189"/>
                    </a:lnTo>
                    <a:lnTo>
                      <a:pt x="214" y="189"/>
                    </a:lnTo>
                    <a:lnTo>
                      <a:pt x="214" y="189"/>
                    </a:lnTo>
                    <a:lnTo>
                      <a:pt x="214" y="189"/>
                    </a:lnTo>
                    <a:lnTo>
                      <a:pt x="214" y="195"/>
                    </a:lnTo>
                    <a:lnTo>
                      <a:pt x="214" y="195"/>
                    </a:lnTo>
                    <a:lnTo>
                      <a:pt x="214" y="195"/>
                    </a:lnTo>
                    <a:lnTo>
                      <a:pt x="214" y="195"/>
                    </a:lnTo>
                    <a:lnTo>
                      <a:pt x="214" y="195"/>
                    </a:lnTo>
                    <a:lnTo>
                      <a:pt x="214" y="189"/>
                    </a:lnTo>
                    <a:lnTo>
                      <a:pt x="214" y="189"/>
                    </a:lnTo>
                    <a:lnTo>
                      <a:pt x="214" y="189"/>
                    </a:lnTo>
                    <a:lnTo>
                      <a:pt x="214" y="189"/>
                    </a:lnTo>
                    <a:lnTo>
                      <a:pt x="214" y="189"/>
                    </a:lnTo>
                    <a:lnTo>
                      <a:pt x="220" y="189"/>
                    </a:lnTo>
                    <a:lnTo>
                      <a:pt x="220" y="189"/>
                    </a:lnTo>
                    <a:lnTo>
                      <a:pt x="220" y="189"/>
                    </a:lnTo>
                    <a:lnTo>
                      <a:pt x="220" y="189"/>
                    </a:lnTo>
                    <a:lnTo>
                      <a:pt x="220" y="189"/>
                    </a:lnTo>
                    <a:lnTo>
                      <a:pt x="220" y="195"/>
                    </a:lnTo>
                    <a:lnTo>
                      <a:pt x="220" y="195"/>
                    </a:lnTo>
                    <a:lnTo>
                      <a:pt x="220" y="195"/>
                    </a:lnTo>
                    <a:lnTo>
                      <a:pt x="220" y="195"/>
                    </a:lnTo>
                    <a:lnTo>
                      <a:pt x="220" y="195"/>
                    </a:lnTo>
                    <a:lnTo>
                      <a:pt x="220" y="195"/>
                    </a:lnTo>
                    <a:lnTo>
                      <a:pt x="220" y="195"/>
                    </a:lnTo>
                    <a:lnTo>
                      <a:pt x="220" y="195"/>
                    </a:lnTo>
                    <a:lnTo>
                      <a:pt x="220" y="201"/>
                    </a:lnTo>
                    <a:lnTo>
                      <a:pt x="220" y="201"/>
                    </a:lnTo>
                    <a:lnTo>
                      <a:pt x="220" y="201"/>
                    </a:lnTo>
                    <a:lnTo>
                      <a:pt x="220" y="201"/>
                    </a:lnTo>
                    <a:lnTo>
                      <a:pt x="220" y="201"/>
                    </a:lnTo>
                    <a:lnTo>
                      <a:pt x="220" y="201"/>
                    </a:lnTo>
                    <a:lnTo>
                      <a:pt x="220" y="201"/>
                    </a:lnTo>
                    <a:lnTo>
                      <a:pt x="220" y="201"/>
                    </a:lnTo>
                    <a:lnTo>
                      <a:pt x="220" y="201"/>
                    </a:lnTo>
                    <a:lnTo>
                      <a:pt x="220" y="201"/>
                    </a:lnTo>
                    <a:lnTo>
                      <a:pt x="220" y="201"/>
                    </a:lnTo>
                    <a:lnTo>
                      <a:pt x="220" y="201"/>
                    </a:lnTo>
                    <a:lnTo>
                      <a:pt x="220" y="207"/>
                    </a:lnTo>
                    <a:lnTo>
                      <a:pt x="214" y="207"/>
                    </a:lnTo>
                    <a:lnTo>
                      <a:pt x="214" y="207"/>
                    </a:lnTo>
                    <a:lnTo>
                      <a:pt x="214" y="207"/>
                    </a:lnTo>
                    <a:lnTo>
                      <a:pt x="214" y="214"/>
                    </a:lnTo>
                    <a:lnTo>
                      <a:pt x="214" y="214"/>
                    </a:lnTo>
                    <a:lnTo>
                      <a:pt x="214" y="220"/>
                    </a:lnTo>
                    <a:lnTo>
                      <a:pt x="214" y="220"/>
                    </a:lnTo>
                    <a:lnTo>
                      <a:pt x="214" y="220"/>
                    </a:lnTo>
                    <a:lnTo>
                      <a:pt x="214" y="220"/>
                    </a:lnTo>
                    <a:lnTo>
                      <a:pt x="214" y="220"/>
                    </a:lnTo>
                    <a:lnTo>
                      <a:pt x="207" y="220"/>
                    </a:lnTo>
                    <a:lnTo>
                      <a:pt x="207" y="220"/>
                    </a:lnTo>
                    <a:lnTo>
                      <a:pt x="207" y="220"/>
                    </a:lnTo>
                    <a:lnTo>
                      <a:pt x="207" y="220"/>
                    </a:lnTo>
                    <a:lnTo>
                      <a:pt x="201" y="220"/>
                    </a:lnTo>
                    <a:lnTo>
                      <a:pt x="201" y="220"/>
                    </a:lnTo>
                    <a:lnTo>
                      <a:pt x="201" y="220"/>
                    </a:lnTo>
                    <a:lnTo>
                      <a:pt x="201" y="220"/>
                    </a:lnTo>
                    <a:lnTo>
                      <a:pt x="195" y="220"/>
                    </a:lnTo>
                    <a:lnTo>
                      <a:pt x="195" y="220"/>
                    </a:lnTo>
                    <a:lnTo>
                      <a:pt x="195" y="220"/>
                    </a:lnTo>
                    <a:lnTo>
                      <a:pt x="195" y="220"/>
                    </a:lnTo>
                    <a:lnTo>
                      <a:pt x="195" y="226"/>
                    </a:lnTo>
                    <a:lnTo>
                      <a:pt x="195" y="226"/>
                    </a:lnTo>
                    <a:lnTo>
                      <a:pt x="195" y="226"/>
                    </a:lnTo>
                    <a:lnTo>
                      <a:pt x="195" y="226"/>
                    </a:lnTo>
                    <a:lnTo>
                      <a:pt x="195" y="226"/>
                    </a:lnTo>
                    <a:lnTo>
                      <a:pt x="195" y="233"/>
                    </a:lnTo>
                    <a:lnTo>
                      <a:pt x="195" y="233"/>
                    </a:lnTo>
                    <a:lnTo>
                      <a:pt x="195" y="233"/>
                    </a:lnTo>
                    <a:lnTo>
                      <a:pt x="195" y="233"/>
                    </a:lnTo>
                    <a:lnTo>
                      <a:pt x="195" y="233"/>
                    </a:lnTo>
                    <a:lnTo>
                      <a:pt x="188" y="233"/>
                    </a:lnTo>
                    <a:lnTo>
                      <a:pt x="188" y="239"/>
                    </a:lnTo>
                    <a:lnTo>
                      <a:pt x="188" y="239"/>
                    </a:lnTo>
                    <a:lnTo>
                      <a:pt x="188" y="239"/>
                    </a:lnTo>
                    <a:lnTo>
                      <a:pt x="188" y="239"/>
                    </a:lnTo>
                    <a:lnTo>
                      <a:pt x="188" y="239"/>
                    </a:lnTo>
                    <a:lnTo>
                      <a:pt x="188" y="239"/>
                    </a:lnTo>
                    <a:lnTo>
                      <a:pt x="188" y="239"/>
                    </a:lnTo>
                    <a:lnTo>
                      <a:pt x="188" y="239"/>
                    </a:lnTo>
                    <a:lnTo>
                      <a:pt x="182" y="239"/>
                    </a:lnTo>
                    <a:lnTo>
                      <a:pt x="182" y="239"/>
                    </a:lnTo>
                    <a:lnTo>
                      <a:pt x="182" y="239"/>
                    </a:lnTo>
                    <a:lnTo>
                      <a:pt x="182" y="239"/>
                    </a:lnTo>
                    <a:lnTo>
                      <a:pt x="182" y="239"/>
                    </a:lnTo>
                    <a:lnTo>
                      <a:pt x="182" y="239"/>
                    </a:lnTo>
                    <a:lnTo>
                      <a:pt x="182" y="239"/>
                    </a:lnTo>
                    <a:lnTo>
                      <a:pt x="182" y="233"/>
                    </a:lnTo>
                    <a:lnTo>
                      <a:pt x="182" y="233"/>
                    </a:lnTo>
                    <a:lnTo>
                      <a:pt x="182" y="233"/>
                    </a:lnTo>
                    <a:lnTo>
                      <a:pt x="182" y="233"/>
                    </a:lnTo>
                    <a:lnTo>
                      <a:pt x="182" y="233"/>
                    </a:lnTo>
                    <a:lnTo>
                      <a:pt x="182" y="233"/>
                    </a:lnTo>
                    <a:lnTo>
                      <a:pt x="182" y="233"/>
                    </a:lnTo>
                    <a:lnTo>
                      <a:pt x="176" y="233"/>
                    </a:lnTo>
                    <a:lnTo>
                      <a:pt x="176" y="233"/>
                    </a:lnTo>
                    <a:lnTo>
                      <a:pt x="176" y="233"/>
                    </a:lnTo>
                    <a:lnTo>
                      <a:pt x="176" y="233"/>
                    </a:lnTo>
                    <a:lnTo>
                      <a:pt x="176" y="233"/>
                    </a:lnTo>
                    <a:lnTo>
                      <a:pt x="176" y="233"/>
                    </a:lnTo>
                    <a:lnTo>
                      <a:pt x="176" y="233"/>
                    </a:lnTo>
                    <a:lnTo>
                      <a:pt x="176" y="233"/>
                    </a:lnTo>
                    <a:lnTo>
                      <a:pt x="176" y="233"/>
                    </a:lnTo>
                    <a:lnTo>
                      <a:pt x="170" y="233"/>
                    </a:lnTo>
                    <a:lnTo>
                      <a:pt x="170" y="233"/>
                    </a:lnTo>
                    <a:lnTo>
                      <a:pt x="170" y="233"/>
                    </a:lnTo>
                    <a:lnTo>
                      <a:pt x="170" y="233"/>
                    </a:lnTo>
                    <a:lnTo>
                      <a:pt x="170" y="233"/>
                    </a:lnTo>
                    <a:lnTo>
                      <a:pt x="170" y="233"/>
                    </a:lnTo>
                    <a:lnTo>
                      <a:pt x="163" y="233"/>
                    </a:lnTo>
                    <a:lnTo>
                      <a:pt x="163" y="233"/>
                    </a:lnTo>
                    <a:lnTo>
                      <a:pt x="163" y="233"/>
                    </a:lnTo>
                    <a:lnTo>
                      <a:pt x="163" y="233"/>
                    </a:lnTo>
                    <a:lnTo>
                      <a:pt x="163" y="233"/>
                    </a:lnTo>
                    <a:lnTo>
                      <a:pt x="163" y="233"/>
                    </a:lnTo>
                    <a:lnTo>
                      <a:pt x="157" y="239"/>
                    </a:lnTo>
                    <a:lnTo>
                      <a:pt x="157" y="239"/>
                    </a:lnTo>
                    <a:lnTo>
                      <a:pt x="157" y="239"/>
                    </a:lnTo>
                    <a:lnTo>
                      <a:pt x="151" y="239"/>
                    </a:lnTo>
                    <a:lnTo>
                      <a:pt x="144" y="233"/>
                    </a:lnTo>
                    <a:lnTo>
                      <a:pt x="144" y="233"/>
                    </a:lnTo>
                    <a:lnTo>
                      <a:pt x="144" y="233"/>
                    </a:lnTo>
                    <a:lnTo>
                      <a:pt x="144" y="239"/>
                    </a:lnTo>
                    <a:lnTo>
                      <a:pt x="144" y="239"/>
                    </a:lnTo>
                    <a:lnTo>
                      <a:pt x="144" y="239"/>
                    </a:lnTo>
                    <a:lnTo>
                      <a:pt x="144" y="239"/>
                    </a:lnTo>
                    <a:lnTo>
                      <a:pt x="144" y="239"/>
                    </a:lnTo>
                    <a:lnTo>
                      <a:pt x="144" y="239"/>
                    </a:lnTo>
                    <a:lnTo>
                      <a:pt x="144" y="239"/>
                    </a:lnTo>
                    <a:lnTo>
                      <a:pt x="144" y="239"/>
                    </a:lnTo>
                    <a:lnTo>
                      <a:pt x="144" y="239"/>
                    </a:lnTo>
                    <a:lnTo>
                      <a:pt x="144" y="239"/>
                    </a:lnTo>
                    <a:lnTo>
                      <a:pt x="144" y="239"/>
                    </a:lnTo>
                    <a:lnTo>
                      <a:pt x="144" y="239"/>
                    </a:lnTo>
                    <a:lnTo>
                      <a:pt x="144" y="239"/>
                    </a:lnTo>
                    <a:lnTo>
                      <a:pt x="144" y="239"/>
                    </a:lnTo>
                    <a:lnTo>
                      <a:pt x="144" y="239"/>
                    </a:lnTo>
                    <a:lnTo>
                      <a:pt x="144" y="239"/>
                    </a:lnTo>
                    <a:lnTo>
                      <a:pt x="138" y="239"/>
                    </a:lnTo>
                    <a:lnTo>
                      <a:pt x="138" y="239"/>
                    </a:lnTo>
                    <a:lnTo>
                      <a:pt x="138" y="239"/>
                    </a:lnTo>
                    <a:lnTo>
                      <a:pt x="138" y="239"/>
                    </a:lnTo>
                    <a:lnTo>
                      <a:pt x="138" y="239"/>
                    </a:lnTo>
                    <a:lnTo>
                      <a:pt x="138" y="239"/>
                    </a:lnTo>
                    <a:lnTo>
                      <a:pt x="138" y="239"/>
                    </a:lnTo>
                    <a:lnTo>
                      <a:pt x="138" y="245"/>
                    </a:lnTo>
                    <a:lnTo>
                      <a:pt x="138" y="245"/>
                    </a:lnTo>
                    <a:lnTo>
                      <a:pt x="138" y="245"/>
                    </a:lnTo>
                    <a:lnTo>
                      <a:pt x="138" y="245"/>
                    </a:lnTo>
                    <a:lnTo>
                      <a:pt x="138" y="245"/>
                    </a:lnTo>
                    <a:lnTo>
                      <a:pt x="138" y="245"/>
                    </a:lnTo>
                    <a:lnTo>
                      <a:pt x="138" y="245"/>
                    </a:lnTo>
                    <a:lnTo>
                      <a:pt x="138" y="245"/>
                    </a:lnTo>
                    <a:lnTo>
                      <a:pt x="132" y="245"/>
                    </a:lnTo>
                    <a:lnTo>
                      <a:pt x="132" y="245"/>
                    </a:lnTo>
                    <a:lnTo>
                      <a:pt x="132" y="251"/>
                    </a:lnTo>
                    <a:lnTo>
                      <a:pt x="132" y="251"/>
                    </a:lnTo>
                    <a:lnTo>
                      <a:pt x="132" y="251"/>
                    </a:lnTo>
                    <a:lnTo>
                      <a:pt x="132" y="251"/>
                    </a:lnTo>
                    <a:lnTo>
                      <a:pt x="132" y="251"/>
                    </a:lnTo>
                    <a:lnTo>
                      <a:pt x="132" y="251"/>
                    </a:lnTo>
                    <a:lnTo>
                      <a:pt x="132" y="251"/>
                    </a:lnTo>
                    <a:lnTo>
                      <a:pt x="132" y="251"/>
                    </a:lnTo>
                    <a:lnTo>
                      <a:pt x="132" y="251"/>
                    </a:lnTo>
                    <a:lnTo>
                      <a:pt x="125" y="251"/>
                    </a:lnTo>
                    <a:lnTo>
                      <a:pt x="125" y="258"/>
                    </a:lnTo>
                    <a:lnTo>
                      <a:pt x="125" y="258"/>
                    </a:lnTo>
                    <a:lnTo>
                      <a:pt x="125" y="258"/>
                    </a:lnTo>
                    <a:lnTo>
                      <a:pt x="125" y="258"/>
                    </a:lnTo>
                    <a:lnTo>
                      <a:pt x="125" y="258"/>
                    </a:lnTo>
                    <a:lnTo>
                      <a:pt x="125" y="251"/>
                    </a:lnTo>
                    <a:lnTo>
                      <a:pt x="125" y="251"/>
                    </a:lnTo>
                    <a:lnTo>
                      <a:pt x="125" y="251"/>
                    </a:lnTo>
                    <a:lnTo>
                      <a:pt x="119" y="251"/>
                    </a:lnTo>
                    <a:lnTo>
                      <a:pt x="119" y="251"/>
                    </a:lnTo>
                    <a:lnTo>
                      <a:pt x="119" y="251"/>
                    </a:lnTo>
                    <a:lnTo>
                      <a:pt x="119" y="251"/>
                    </a:lnTo>
                    <a:lnTo>
                      <a:pt x="119" y="251"/>
                    </a:lnTo>
                    <a:lnTo>
                      <a:pt x="119" y="251"/>
                    </a:lnTo>
                    <a:lnTo>
                      <a:pt x="119" y="251"/>
                    </a:lnTo>
                    <a:lnTo>
                      <a:pt x="119" y="251"/>
                    </a:lnTo>
                    <a:lnTo>
                      <a:pt x="119" y="251"/>
                    </a:lnTo>
                    <a:lnTo>
                      <a:pt x="113" y="251"/>
                    </a:lnTo>
                    <a:lnTo>
                      <a:pt x="113" y="251"/>
                    </a:lnTo>
                    <a:lnTo>
                      <a:pt x="113" y="251"/>
                    </a:lnTo>
                    <a:lnTo>
                      <a:pt x="113" y="251"/>
                    </a:lnTo>
                    <a:lnTo>
                      <a:pt x="113" y="258"/>
                    </a:lnTo>
                    <a:lnTo>
                      <a:pt x="113" y="258"/>
                    </a:lnTo>
                    <a:lnTo>
                      <a:pt x="113" y="258"/>
                    </a:lnTo>
                    <a:lnTo>
                      <a:pt x="113" y="258"/>
                    </a:lnTo>
                    <a:lnTo>
                      <a:pt x="119" y="264"/>
                    </a:lnTo>
                    <a:lnTo>
                      <a:pt x="119" y="277"/>
                    </a:lnTo>
                    <a:lnTo>
                      <a:pt x="119" y="277"/>
                    </a:lnTo>
                    <a:lnTo>
                      <a:pt x="94" y="295"/>
                    </a:lnTo>
                    <a:lnTo>
                      <a:pt x="94" y="295"/>
                    </a:lnTo>
                    <a:lnTo>
                      <a:pt x="94" y="302"/>
                    </a:lnTo>
                    <a:lnTo>
                      <a:pt x="94" y="302"/>
                    </a:lnTo>
                    <a:lnTo>
                      <a:pt x="94" y="302"/>
                    </a:lnTo>
                    <a:lnTo>
                      <a:pt x="94" y="302"/>
                    </a:lnTo>
                    <a:lnTo>
                      <a:pt x="100" y="302"/>
                    </a:lnTo>
                    <a:lnTo>
                      <a:pt x="100" y="302"/>
                    </a:lnTo>
                    <a:lnTo>
                      <a:pt x="100" y="302"/>
                    </a:lnTo>
                    <a:lnTo>
                      <a:pt x="100" y="302"/>
                    </a:lnTo>
                    <a:lnTo>
                      <a:pt x="100" y="302"/>
                    </a:lnTo>
                    <a:lnTo>
                      <a:pt x="100" y="302"/>
                    </a:lnTo>
                    <a:lnTo>
                      <a:pt x="100" y="308"/>
                    </a:lnTo>
                    <a:lnTo>
                      <a:pt x="100" y="308"/>
                    </a:lnTo>
                    <a:lnTo>
                      <a:pt x="94" y="308"/>
                    </a:lnTo>
                    <a:lnTo>
                      <a:pt x="94" y="308"/>
                    </a:lnTo>
                    <a:lnTo>
                      <a:pt x="94" y="308"/>
                    </a:lnTo>
                    <a:lnTo>
                      <a:pt x="94" y="308"/>
                    </a:lnTo>
                    <a:lnTo>
                      <a:pt x="94" y="308"/>
                    </a:lnTo>
                    <a:lnTo>
                      <a:pt x="94" y="308"/>
                    </a:lnTo>
                    <a:lnTo>
                      <a:pt x="94" y="308"/>
                    </a:lnTo>
                    <a:lnTo>
                      <a:pt x="94" y="308"/>
                    </a:lnTo>
                    <a:lnTo>
                      <a:pt x="94" y="308"/>
                    </a:lnTo>
                    <a:lnTo>
                      <a:pt x="94" y="308"/>
                    </a:lnTo>
                    <a:lnTo>
                      <a:pt x="94" y="308"/>
                    </a:lnTo>
                    <a:lnTo>
                      <a:pt x="94" y="308"/>
                    </a:lnTo>
                    <a:lnTo>
                      <a:pt x="94" y="308"/>
                    </a:lnTo>
                    <a:lnTo>
                      <a:pt x="94" y="308"/>
                    </a:lnTo>
                    <a:lnTo>
                      <a:pt x="94" y="308"/>
                    </a:lnTo>
                    <a:lnTo>
                      <a:pt x="94" y="308"/>
                    </a:lnTo>
                    <a:lnTo>
                      <a:pt x="94" y="308"/>
                    </a:lnTo>
                    <a:lnTo>
                      <a:pt x="94" y="308"/>
                    </a:lnTo>
                    <a:lnTo>
                      <a:pt x="94" y="314"/>
                    </a:lnTo>
                    <a:lnTo>
                      <a:pt x="94" y="314"/>
                    </a:lnTo>
                    <a:lnTo>
                      <a:pt x="88" y="314"/>
                    </a:lnTo>
                    <a:lnTo>
                      <a:pt x="88" y="314"/>
                    </a:lnTo>
                    <a:lnTo>
                      <a:pt x="88" y="314"/>
                    </a:lnTo>
                    <a:lnTo>
                      <a:pt x="88" y="314"/>
                    </a:lnTo>
                    <a:lnTo>
                      <a:pt x="88" y="314"/>
                    </a:lnTo>
                    <a:lnTo>
                      <a:pt x="88" y="314"/>
                    </a:lnTo>
                    <a:lnTo>
                      <a:pt x="88" y="314"/>
                    </a:lnTo>
                    <a:lnTo>
                      <a:pt x="88" y="314"/>
                    </a:lnTo>
                    <a:lnTo>
                      <a:pt x="88" y="314"/>
                    </a:lnTo>
                    <a:lnTo>
                      <a:pt x="88" y="314"/>
                    </a:lnTo>
                    <a:lnTo>
                      <a:pt x="88" y="314"/>
                    </a:lnTo>
                    <a:lnTo>
                      <a:pt x="88" y="314"/>
                    </a:lnTo>
                    <a:lnTo>
                      <a:pt x="88" y="314"/>
                    </a:lnTo>
                    <a:lnTo>
                      <a:pt x="88" y="314"/>
                    </a:lnTo>
                    <a:lnTo>
                      <a:pt x="88" y="321"/>
                    </a:lnTo>
                    <a:lnTo>
                      <a:pt x="69" y="302"/>
                    </a:lnTo>
                    <a:lnTo>
                      <a:pt x="63" y="277"/>
                    </a:lnTo>
                    <a:lnTo>
                      <a:pt x="63" y="264"/>
                    </a:lnTo>
                    <a:lnTo>
                      <a:pt x="56" y="258"/>
                    </a:lnTo>
                    <a:lnTo>
                      <a:pt x="44" y="264"/>
                    </a:lnTo>
                    <a:lnTo>
                      <a:pt x="25" y="245"/>
                    </a:lnTo>
                    <a:lnTo>
                      <a:pt x="25" y="245"/>
                    </a:lnTo>
                    <a:lnTo>
                      <a:pt x="25" y="245"/>
                    </a:lnTo>
                    <a:lnTo>
                      <a:pt x="25" y="245"/>
                    </a:lnTo>
                    <a:lnTo>
                      <a:pt x="25" y="245"/>
                    </a:lnTo>
                    <a:lnTo>
                      <a:pt x="25" y="245"/>
                    </a:lnTo>
                    <a:lnTo>
                      <a:pt x="25" y="245"/>
                    </a:lnTo>
                    <a:lnTo>
                      <a:pt x="25" y="239"/>
                    </a:lnTo>
                    <a:lnTo>
                      <a:pt x="25" y="239"/>
                    </a:lnTo>
                    <a:lnTo>
                      <a:pt x="25" y="239"/>
                    </a:lnTo>
                    <a:lnTo>
                      <a:pt x="25" y="239"/>
                    </a:lnTo>
                    <a:lnTo>
                      <a:pt x="25" y="239"/>
                    </a:lnTo>
                    <a:lnTo>
                      <a:pt x="25" y="239"/>
                    </a:lnTo>
                    <a:lnTo>
                      <a:pt x="25" y="239"/>
                    </a:lnTo>
                    <a:lnTo>
                      <a:pt x="25" y="239"/>
                    </a:lnTo>
                    <a:lnTo>
                      <a:pt x="25" y="239"/>
                    </a:lnTo>
                    <a:lnTo>
                      <a:pt x="25" y="239"/>
                    </a:lnTo>
                    <a:lnTo>
                      <a:pt x="25" y="239"/>
                    </a:lnTo>
                    <a:lnTo>
                      <a:pt x="25" y="239"/>
                    </a:lnTo>
                    <a:lnTo>
                      <a:pt x="25" y="239"/>
                    </a:lnTo>
                    <a:lnTo>
                      <a:pt x="25" y="233"/>
                    </a:lnTo>
                    <a:lnTo>
                      <a:pt x="25" y="233"/>
                    </a:lnTo>
                    <a:lnTo>
                      <a:pt x="25" y="233"/>
                    </a:lnTo>
                    <a:lnTo>
                      <a:pt x="25" y="233"/>
                    </a:lnTo>
                    <a:lnTo>
                      <a:pt x="25" y="233"/>
                    </a:lnTo>
                    <a:lnTo>
                      <a:pt x="25" y="233"/>
                    </a:lnTo>
                    <a:lnTo>
                      <a:pt x="25" y="233"/>
                    </a:lnTo>
                    <a:lnTo>
                      <a:pt x="25" y="233"/>
                    </a:lnTo>
                    <a:lnTo>
                      <a:pt x="25" y="233"/>
                    </a:lnTo>
                    <a:lnTo>
                      <a:pt x="25" y="233"/>
                    </a:lnTo>
                    <a:lnTo>
                      <a:pt x="25" y="226"/>
                    </a:lnTo>
                    <a:lnTo>
                      <a:pt x="25" y="226"/>
                    </a:lnTo>
                    <a:lnTo>
                      <a:pt x="25" y="226"/>
                    </a:lnTo>
                    <a:lnTo>
                      <a:pt x="25" y="226"/>
                    </a:lnTo>
                    <a:lnTo>
                      <a:pt x="25" y="226"/>
                    </a:lnTo>
                    <a:lnTo>
                      <a:pt x="25" y="226"/>
                    </a:lnTo>
                    <a:lnTo>
                      <a:pt x="25" y="226"/>
                    </a:lnTo>
                    <a:lnTo>
                      <a:pt x="25" y="226"/>
                    </a:lnTo>
                    <a:lnTo>
                      <a:pt x="25" y="226"/>
                    </a:lnTo>
                    <a:lnTo>
                      <a:pt x="19" y="226"/>
                    </a:lnTo>
                    <a:lnTo>
                      <a:pt x="19" y="226"/>
                    </a:lnTo>
                    <a:lnTo>
                      <a:pt x="19" y="220"/>
                    </a:lnTo>
                    <a:lnTo>
                      <a:pt x="19" y="220"/>
                    </a:lnTo>
                    <a:lnTo>
                      <a:pt x="19" y="220"/>
                    </a:lnTo>
                    <a:lnTo>
                      <a:pt x="19" y="220"/>
                    </a:lnTo>
                    <a:lnTo>
                      <a:pt x="19" y="220"/>
                    </a:lnTo>
                    <a:lnTo>
                      <a:pt x="19" y="220"/>
                    </a:lnTo>
                    <a:lnTo>
                      <a:pt x="12" y="220"/>
                    </a:lnTo>
                    <a:lnTo>
                      <a:pt x="12" y="220"/>
                    </a:lnTo>
                    <a:lnTo>
                      <a:pt x="12" y="226"/>
                    </a:lnTo>
                    <a:lnTo>
                      <a:pt x="12" y="226"/>
                    </a:lnTo>
                    <a:lnTo>
                      <a:pt x="12" y="226"/>
                    </a:lnTo>
                    <a:lnTo>
                      <a:pt x="12" y="226"/>
                    </a:lnTo>
                    <a:lnTo>
                      <a:pt x="12" y="226"/>
                    </a:lnTo>
                    <a:lnTo>
                      <a:pt x="6" y="220"/>
                    </a:lnTo>
                    <a:lnTo>
                      <a:pt x="6" y="214"/>
                    </a:lnTo>
                    <a:lnTo>
                      <a:pt x="6" y="214"/>
                    </a:lnTo>
                    <a:lnTo>
                      <a:pt x="0" y="214"/>
                    </a:lnTo>
                    <a:lnTo>
                      <a:pt x="0" y="214"/>
                    </a:lnTo>
                    <a:lnTo>
                      <a:pt x="0" y="214"/>
                    </a:lnTo>
                    <a:lnTo>
                      <a:pt x="0" y="214"/>
                    </a:lnTo>
                    <a:lnTo>
                      <a:pt x="0" y="214"/>
                    </a:lnTo>
                    <a:lnTo>
                      <a:pt x="0" y="214"/>
                    </a:lnTo>
                    <a:lnTo>
                      <a:pt x="0" y="214"/>
                    </a:lnTo>
                    <a:lnTo>
                      <a:pt x="0" y="214"/>
                    </a:lnTo>
                    <a:lnTo>
                      <a:pt x="0" y="214"/>
                    </a:lnTo>
                    <a:lnTo>
                      <a:pt x="0" y="214"/>
                    </a:lnTo>
                    <a:lnTo>
                      <a:pt x="0" y="214"/>
                    </a:lnTo>
                    <a:lnTo>
                      <a:pt x="0" y="214"/>
                    </a:lnTo>
                    <a:lnTo>
                      <a:pt x="0" y="207"/>
                    </a:lnTo>
                    <a:lnTo>
                      <a:pt x="19" y="189"/>
                    </a:lnTo>
                    <a:lnTo>
                      <a:pt x="37" y="170"/>
                    </a:lnTo>
                    <a:lnTo>
                      <a:pt x="56" y="189"/>
                    </a:lnTo>
                    <a:lnTo>
                      <a:pt x="63" y="182"/>
                    </a:lnTo>
                    <a:lnTo>
                      <a:pt x="75" y="170"/>
                    </a:lnTo>
                    <a:lnTo>
                      <a:pt x="75" y="163"/>
                    </a:lnTo>
                    <a:lnTo>
                      <a:pt x="81" y="157"/>
                    </a:lnTo>
                    <a:lnTo>
                      <a:pt x="81" y="151"/>
                    </a:lnTo>
                    <a:lnTo>
                      <a:pt x="81" y="151"/>
                    </a:lnTo>
                    <a:lnTo>
                      <a:pt x="88" y="151"/>
                    </a:lnTo>
                    <a:lnTo>
                      <a:pt x="94" y="132"/>
                    </a:lnTo>
                    <a:lnTo>
                      <a:pt x="94" y="132"/>
                    </a:lnTo>
                    <a:lnTo>
                      <a:pt x="94" y="132"/>
                    </a:lnTo>
                    <a:lnTo>
                      <a:pt x="100" y="132"/>
                    </a:lnTo>
                    <a:lnTo>
                      <a:pt x="100" y="132"/>
                    </a:lnTo>
                    <a:lnTo>
                      <a:pt x="100" y="132"/>
                    </a:lnTo>
                    <a:lnTo>
                      <a:pt x="100" y="132"/>
                    </a:lnTo>
                    <a:lnTo>
                      <a:pt x="107" y="132"/>
                    </a:lnTo>
                    <a:lnTo>
                      <a:pt x="107" y="132"/>
                    </a:lnTo>
                    <a:lnTo>
                      <a:pt x="107" y="132"/>
                    </a:lnTo>
                    <a:lnTo>
                      <a:pt x="107" y="132"/>
                    </a:lnTo>
                    <a:lnTo>
                      <a:pt x="107" y="132"/>
                    </a:lnTo>
                    <a:lnTo>
                      <a:pt x="107" y="126"/>
                    </a:lnTo>
                    <a:lnTo>
                      <a:pt x="107" y="126"/>
                    </a:lnTo>
                    <a:lnTo>
                      <a:pt x="107" y="126"/>
                    </a:lnTo>
                    <a:lnTo>
                      <a:pt x="107" y="126"/>
                    </a:lnTo>
                    <a:lnTo>
                      <a:pt x="107" y="126"/>
                    </a:lnTo>
                    <a:lnTo>
                      <a:pt x="113" y="113"/>
                    </a:lnTo>
                    <a:lnTo>
                      <a:pt x="113" y="113"/>
                    </a:lnTo>
                    <a:lnTo>
                      <a:pt x="113" y="113"/>
                    </a:lnTo>
                    <a:lnTo>
                      <a:pt x="113" y="113"/>
                    </a:lnTo>
                    <a:lnTo>
                      <a:pt x="113" y="113"/>
                    </a:lnTo>
                    <a:lnTo>
                      <a:pt x="113" y="113"/>
                    </a:lnTo>
                    <a:lnTo>
                      <a:pt x="113" y="113"/>
                    </a:lnTo>
                    <a:lnTo>
                      <a:pt x="113" y="107"/>
                    </a:lnTo>
                    <a:lnTo>
                      <a:pt x="113" y="107"/>
                    </a:lnTo>
                    <a:lnTo>
                      <a:pt x="113" y="107"/>
                    </a:lnTo>
                    <a:lnTo>
                      <a:pt x="113" y="107"/>
                    </a:lnTo>
                    <a:lnTo>
                      <a:pt x="113" y="107"/>
                    </a:lnTo>
                    <a:lnTo>
                      <a:pt x="113" y="107"/>
                    </a:lnTo>
                    <a:lnTo>
                      <a:pt x="113" y="107"/>
                    </a:lnTo>
                    <a:lnTo>
                      <a:pt x="113" y="107"/>
                    </a:lnTo>
                    <a:lnTo>
                      <a:pt x="113" y="107"/>
                    </a:lnTo>
                    <a:lnTo>
                      <a:pt x="113" y="100"/>
                    </a:lnTo>
                    <a:lnTo>
                      <a:pt x="113" y="100"/>
                    </a:lnTo>
                    <a:lnTo>
                      <a:pt x="113" y="100"/>
                    </a:lnTo>
                    <a:lnTo>
                      <a:pt x="113" y="100"/>
                    </a:lnTo>
                    <a:lnTo>
                      <a:pt x="113" y="100"/>
                    </a:lnTo>
                    <a:lnTo>
                      <a:pt x="113" y="100"/>
                    </a:lnTo>
                    <a:lnTo>
                      <a:pt x="113" y="100"/>
                    </a:lnTo>
                    <a:lnTo>
                      <a:pt x="113" y="94"/>
                    </a:lnTo>
                    <a:lnTo>
                      <a:pt x="113" y="94"/>
                    </a:lnTo>
                    <a:lnTo>
                      <a:pt x="113" y="94"/>
                    </a:lnTo>
                    <a:lnTo>
                      <a:pt x="113" y="94"/>
                    </a:lnTo>
                    <a:lnTo>
                      <a:pt x="113" y="94"/>
                    </a:lnTo>
                    <a:lnTo>
                      <a:pt x="119" y="94"/>
                    </a:lnTo>
                    <a:lnTo>
                      <a:pt x="119" y="94"/>
                    </a:lnTo>
                    <a:lnTo>
                      <a:pt x="119" y="94"/>
                    </a:lnTo>
                    <a:lnTo>
                      <a:pt x="119" y="94"/>
                    </a:lnTo>
                    <a:lnTo>
                      <a:pt x="119" y="94"/>
                    </a:lnTo>
                    <a:lnTo>
                      <a:pt x="119" y="94"/>
                    </a:lnTo>
                    <a:lnTo>
                      <a:pt x="119" y="94"/>
                    </a:lnTo>
                    <a:lnTo>
                      <a:pt x="119" y="94"/>
                    </a:lnTo>
                    <a:lnTo>
                      <a:pt x="119" y="94"/>
                    </a:lnTo>
                    <a:lnTo>
                      <a:pt x="119" y="94"/>
                    </a:lnTo>
                    <a:lnTo>
                      <a:pt x="119" y="94"/>
                    </a:lnTo>
                    <a:lnTo>
                      <a:pt x="119" y="94"/>
                    </a:lnTo>
                    <a:lnTo>
                      <a:pt x="119" y="88"/>
                    </a:lnTo>
                    <a:lnTo>
                      <a:pt x="119" y="88"/>
                    </a:lnTo>
                    <a:lnTo>
                      <a:pt x="119" y="82"/>
                    </a:lnTo>
                    <a:lnTo>
                      <a:pt x="119" y="82"/>
                    </a:lnTo>
                    <a:lnTo>
                      <a:pt x="94" y="75"/>
                    </a:lnTo>
                    <a:lnTo>
                      <a:pt x="94" y="75"/>
                    </a:lnTo>
                    <a:lnTo>
                      <a:pt x="94" y="75"/>
                    </a:lnTo>
                    <a:lnTo>
                      <a:pt x="94" y="75"/>
                    </a:lnTo>
                    <a:lnTo>
                      <a:pt x="94" y="75"/>
                    </a:lnTo>
                    <a:lnTo>
                      <a:pt x="94" y="75"/>
                    </a:lnTo>
                    <a:lnTo>
                      <a:pt x="94" y="75"/>
                    </a:lnTo>
                    <a:lnTo>
                      <a:pt x="94" y="75"/>
                    </a:lnTo>
                    <a:lnTo>
                      <a:pt x="94" y="75"/>
                    </a:lnTo>
                    <a:lnTo>
                      <a:pt x="94" y="75"/>
                    </a:lnTo>
                    <a:lnTo>
                      <a:pt x="88" y="82"/>
                    </a:lnTo>
                    <a:lnTo>
                      <a:pt x="88" y="82"/>
                    </a:lnTo>
                    <a:lnTo>
                      <a:pt x="88" y="82"/>
                    </a:lnTo>
                    <a:lnTo>
                      <a:pt x="88" y="82"/>
                    </a:lnTo>
                    <a:lnTo>
                      <a:pt x="88" y="82"/>
                    </a:lnTo>
                    <a:lnTo>
                      <a:pt x="88" y="82"/>
                    </a:lnTo>
                    <a:lnTo>
                      <a:pt x="81" y="82"/>
                    </a:lnTo>
                    <a:lnTo>
                      <a:pt x="69" y="94"/>
                    </a:lnTo>
                    <a:lnTo>
                      <a:pt x="69" y="94"/>
                    </a:lnTo>
                    <a:lnTo>
                      <a:pt x="69" y="94"/>
                    </a:lnTo>
                    <a:lnTo>
                      <a:pt x="69" y="94"/>
                    </a:lnTo>
                    <a:lnTo>
                      <a:pt x="69" y="94"/>
                    </a:lnTo>
                    <a:lnTo>
                      <a:pt x="69" y="100"/>
                    </a:lnTo>
                    <a:lnTo>
                      <a:pt x="69" y="100"/>
                    </a:lnTo>
                    <a:lnTo>
                      <a:pt x="69" y="100"/>
                    </a:lnTo>
                    <a:lnTo>
                      <a:pt x="63" y="100"/>
                    </a:lnTo>
                    <a:lnTo>
                      <a:pt x="63" y="100"/>
                    </a:lnTo>
                    <a:lnTo>
                      <a:pt x="63" y="100"/>
                    </a:lnTo>
                    <a:lnTo>
                      <a:pt x="56" y="107"/>
                    </a:lnTo>
                    <a:lnTo>
                      <a:pt x="63" y="107"/>
                    </a:lnTo>
                    <a:lnTo>
                      <a:pt x="56" y="107"/>
                    </a:lnTo>
                    <a:lnTo>
                      <a:pt x="56" y="107"/>
                    </a:lnTo>
                    <a:lnTo>
                      <a:pt x="56" y="107"/>
                    </a:lnTo>
                    <a:lnTo>
                      <a:pt x="50" y="119"/>
                    </a:lnTo>
                    <a:lnTo>
                      <a:pt x="44" y="113"/>
                    </a:lnTo>
                    <a:lnTo>
                      <a:pt x="44" y="113"/>
                    </a:lnTo>
                    <a:lnTo>
                      <a:pt x="44" y="113"/>
                    </a:lnTo>
                    <a:lnTo>
                      <a:pt x="44" y="113"/>
                    </a:lnTo>
                    <a:lnTo>
                      <a:pt x="44" y="113"/>
                    </a:lnTo>
                    <a:lnTo>
                      <a:pt x="37" y="113"/>
                    </a:lnTo>
                    <a:lnTo>
                      <a:pt x="37" y="113"/>
                    </a:lnTo>
                    <a:lnTo>
                      <a:pt x="37" y="113"/>
                    </a:lnTo>
                    <a:lnTo>
                      <a:pt x="31" y="113"/>
                    </a:lnTo>
                    <a:lnTo>
                      <a:pt x="31" y="107"/>
                    </a:lnTo>
                    <a:lnTo>
                      <a:pt x="31" y="107"/>
                    </a:lnTo>
                    <a:lnTo>
                      <a:pt x="31" y="107"/>
                    </a:lnTo>
                    <a:lnTo>
                      <a:pt x="31" y="107"/>
                    </a:lnTo>
                    <a:lnTo>
                      <a:pt x="31" y="107"/>
                    </a:lnTo>
                    <a:lnTo>
                      <a:pt x="31" y="100"/>
                    </a:lnTo>
                    <a:lnTo>
                      <a:pt x="31" y="100"/>
                    </a:lnTo>
                    <a:lnTo>
                      <a:pt x="31" y="100"/>
                    </a:lnTo>
                    <a:lnTo>
                      <a:pt x="31" y="100"/>
                    </a:lnTo>
                    <a:lnTo>
                      <a:pt x="31" y="100"/>
                    </a:lnTo>
                    <a:lnTo>
                      <a:pt x="31" y="100"/>
                    </a:lnTo>
                    <a:lnTo>
                      <a:pt x="31" y="100"/>
                    </a:lnTo>
                    <a:lnTo>
                      <a:pt x="19" y="75"/>
                    </a:lnTo>
                    <a:lnTo>
                      <a:pt x="25" y="69"/>
                    </a:lnTo>
                    <a:lnTo>
                      <a:pt x="31" y="56"/>
                    </a:lnTo>
                    <a:lnTo>
                      <a:pt x="31" y="56"/>
                    </a:lnTo>
                    <a:lnTo>
                      <a:pt x="31" y="56"/>
                    </a:lnTo>
                    <a:lnTo>
                      <a:pt x="31" y="63"/>
                    </a:lnTo>
                    <a:lnTo>
                      <a:pt x="37" y="63"/>
                    </a:lnTo>
                    <a:lnTo>
                      <a:pt x="37" y="63"/>
                    </a:lnTo>
                    <a:lnTo>
                      <a:pt x="37" y="63"/>
                    </a:lnTo>
                    <a:lnTo>
                      <a:pt x="37" y="63"/>
                    </a:lnTo>
                    <a:lnTo>
                      <a:pt x="37" y="63"/>
                    </a:lnTo>
                    <a:lnTo>
                      <a:pt x="37" y="63"/>
                    </a:lnTo>
                    <a:lnTo>
                      <a:pt x="37" y="63"/>
                    </a:lnTo>
                    <a:lnTo>
                      <a:pt x="44" y="63"/>
                    </a:lnTo>
                    <a:lnTo>
                      <a:pt x="44" y="63"/>
                    </a:lnTo>
                    <a:lnTo>
                      <a:pt x="44" y="63"/>
                    </a:lnTo>
                    <a:lnTo>
                      <a:pt x="44" y="63"/>
                    </a:lnTo>
                    <a:lnTo>
                      <a:pt x="44" y="56"/>
                    </a:lnTo>
                    <a:lnTo>
                      <a:pt x="44" y="56"/>
                    </a:lnTo>
                    <a:lnTo>
                      <a:pt x="44" y="56"/>
                    </a:lnTo>
                    <a:lnTo>
                      <a:pt x="44" y="56"/>
                    </a:lnTo>
                    <a:lnTo>
                      <a:pt x="44" y="56"/>
                    </a:lnTo>
                    <a:lnTo>
                      <a:pt x="44" y="56"/>
                    </a:lnTo>
                    <a:lnTo>
                      <a:pt x="50" y="56"/>
                    </a:lnTo>
                    <a:lnTo>
                      <a:pt x="50" y="56"/>
                    </a:lnTo>
                    <a:lnTo>
                      <a:pt x="50" y="63"/>
                    </a:lnTo>
                    <a:lnTo>
                      <a:pt x="50" y="63"/>
                    </a:lnTo>
                    <a:lnTo>
                      <a:pt x="50" y="63"/>
                    </a:lnTo>
                    <a:lnTo>
                      <a:pt x="50" y="63"/>
                    </a:lnTo>
                    <a:lnTo>
                      <a:pt x="50" y="56"/>
                    </a:lnTo>
                    <a:lnTo>
                      <a:pt x="50" y="56"/>
                    </a:lnTo>
                    <a:lnTo>
                      <a:pt x="50" y="56"/>
                    </a:lnTo>
                    <a:lnTo>
                      <a:pt x="56" y="56"/>
                    </a:lnTo>
                    <a:lnTo>
                      <a:pt x="56" y="56"/>
                    </a:lnTo>
                    <a:lnTo>
                      <a:pt x="56" y="56"/>
                    </a:lnTo>
                    <a:lnTo>
                      <a:pt x="56" y="56"/>
                    </a:lnTo>
                    <a:lnTo>
                      <a:pt x="56" y="56"/>
                    </a:lnTo>
                    <a:lnTo>
                      <a:pt x="56" y="56"/>
                    </a:lnTo>
                    <a:lnTo>
                      <a:pt x="56" y="56"/>
                    </a:lnTo>
                    <a:lnTo>
                      <a:pt x="56" y="56"/>
                    </a:lnTo>
                    <a:lnTo>
                      <a:pt x="56" y="56"/>
                    </a:lnTo>
                    <a:lnTo>
                      <a:pt x="63" y="56"/>
                    </a:lnTo>
                    <a:lnTo>
                      <a:pt x="63" y="56"/>
                    </a:lnTo>
                    <a:lnTo>
                      <a:pt x="63" y="56"/>
                    </a:lnTo>
                    <a:lnTo>
                      <a:pt x="63" y="56"/>
                    </a:lnTo>
                    <a:lnTo>
                      <a:pt x="63" y="56"/>
                    </a:lnTo>
                    <a:lnTo>
                      <a:pt x="63" y="56"/>
                    </a:lnTo>
                    <a:lnTo>
                      <a:pt x="63" y="56"/>
                    </a:lnTo>
                    <a:lnTo>
                      <a:pt x="63" y="56"/>
                    </a:lnTo>
                    <a:lnTo>
                      <a:pt x="63" y="56"/>
                    </a:lnTo>
                    <a:lnTo>
                      <a:pt x="63" y="56"/>
                    </a:lnTo>
                    <a:lnTo>
                      <a:pt x="63" y="50"/>
                    </a:lnTo>
                    <a:lnTo>
                      <a:pt x="63" y="50"/>
                    </a:lnTo>
                    <a:lnTo>
                      <a:pt x="63" y="50"/>
                    </a:lnTo>
                    <a:lnTo>
                      <a:pt x="63" y="50"/>
                    </a:lnTo>
                    <a:lnTo>
                      <a:pt x="63" y="50"/>
                    </a:lnTo>
                    <a:lnTo>
                      <a:pt x="63" y="50"/>
                    </a:lnTo>
                    <a:lnTo>
                      <a:pt x="63" y="50"/>
                    </a:lnTo>
                    <a:lnTo>
                      <a:pt x="63" y="50"/>
                    </a:lnTo>
                    <a:lnTo>
                      <a:pt x="69" y="50"/>
                    </a:lnTo>
                    <a:lnTo>
                      <a:pt x="69" y="50"/>
                    </a:lnTo>
                    <a:lnTo>
                      <a:pt x="69" y="50"/>
                    </a:lnTo>
                    <a:lnTo>
                      <a:pt x="69" y="50"/>
                    </a:lnTo>
                    <a:lnTo>
                      <a:pt x="69" y="50"/>
                    </a:lnTo>
                    <a:lnTo>
                      <a:pt x="69" y="50"/>
                    </a:lnTo>
                    <a:lnTo>
                      <a:pt x="69" y="50"/>
                    </a:lnTo>
                    <a:lnTo>
                      <a:pt x="69" y="50"/>
                    </a:lnTo>
                    <a:lnTo>
                      <a:pt x="69" y="50"/>
                    </a:lnTo>
                    <a:lnTo>
                      <a:pt x="69" y="50"/>
                    </a:lnTo>
                    <a:lnTo>
                      <a:pt x="69" y="50"/>
                    </a:lnTo>
                    <a:lnTo>
                      <a:pt x="69" y="50"/>
                    </a:lnTo>
                    <a:lnTo>
                      <a:pt x="69" y="50"/>
                    </a:lnTo>
                    <a:lnTo>
                      <a:pt x="75" y="50"/>
                    </a:lnTo>
                    <a:lnTo>
                      <a:pt x="75" y="50"/>
                    </a:lnTo>
                    <a:lnTo>
                      <a:pt x="75" y="50"/>
                    </a:lnTo>
                    <a:lnTo>
                      <a:pt x="75" y="50"/>
                    </a:lnTo>
                    <a:lnTo>
                      <a:pt x="75" y="50"/>
                    </a:lnTo>
                    <a:lnTo>
                      <a:pt x="75" y="50"/>
                    </a:lnTo>
                    <a:lnTo>
                      <a:pt x="75" y="50"/>
                    </a:lnTo>
                    <a:lnTo>
                      <a:pt x="75" y="44"/>
                    </a:lnTo>
                    <a:lnTo>
                      <a:pt x="75" y="44"/>
                    </a:lnTo>
                    <a:lnTo>
                      <a:pt x="75" y="44"/>
                    </a:lnTo>
                    <a:lnTo>
                      <a:pt x="81" y="44"/>
                    </a:lnTo>
                    <a:lnTo>
                      <a:pt x="81" y="44"/>
                    </a:lnTo>
                    <a:lnTo>
                      <a:pt x="81" y="44"/>
                    </a:lnTo>
                    <a:lnTo>
                      <a:pt x="81" y="44"/>
                    </a:lnTo>
                    <a:lnTo>
                      <a:pt x="81" y="44"/>
                    </a:lnTo>
                    <a:lnTo>
                      <a:pt x="81" y="44"/>
                    </a:lnTo>
                    <a:lnTo>
                      <a:pt x="81" y="44"/>
                    </a:lnTo>
                    <a:lnTo>
                      <a:pt x="81" y="44"/>
                    </a:lnTo>
                    <a:lnTo>
                      <a:pt x="81" y="38"/>
                    </a:lnTo>
                    <a:lnTo>
                      <a:pt x="81" y="38"/>
                    </a:lnTo>
                    <a:lnTo>
                      <a:pt x="81" y="38"/>
                    </a:lnTo>
                    <a:lnTo>
                      <a:pt x="81" y="38"/>
                    </a:lnTo>
                    <a:lnTo>
                      <a:pt x="81" y="38"/>
                    </a:lnTo>
                    <a:lnTo>
                      <a:pt x="81" y="38"/>
                    </a:lnTo>
                    <a:lnTo>
                      <a:pt x="81" y="38"/>
                    </a:lnTo>
                    <a:lnTo>
                      <a:pt x="81" y="38"/>
                    </a:lnTo>
                    <a:lnTo>
                      <a:pt x="81" y="38"/>
                    </a:lnTo>
                    <a:lnTo>
                      <a:pt x="81" y="38"/>
                    </a:lnTo>
                    <a:lnTo>
                      <a:pt x="81" y="38"/>
                    </a:lnTo>
                    <a:lnTo>
                      <a:pt x="81" y="38"/>
                    </a:lnTo>
                    <a:lnTo>
                      <a:pt x="81" y="38"/>
                    </a:lnTo>
                    <a:lnTo>
                      <a:pt x="81" y="31"/>
                    </a:lnTo>
                    <a:lnTo>
                      <a:pt x="81" y="31"/>
                    </a:lnTo>
                    <a:lnTo>
                      <a:pt x="81" y="31"/>
                    </a:lnTo>
                    <a:lnTo>
                      <a:pt x="81" y="31"/>
                    </a:lnTo>
                    <a:lnTo>
                      <a:pt x="81" y="31"/>
                    </a:lnTo>
                    <a:lnTo>
                      <a:pt x="81" y="31"/>
                    </a:lnTo>
                    <a:lnTo>
                      <a:pt x="81" y="31"/>
                    </a:lnTo>
                    <a:lnTo>
                      <a:pt x="88" y="31"/>
                    </a:lnTo>
                    <a:lnTo>
                      <a:pt x="88" y="31"/>
                    </a:lnTo>
                    <a:lnTo>
                      <a:pt x="88" y="31"/>
                    </a:lnTo>
                    <a:lnTo>
                      <a:pt x="88" y="31"/>
                    </a:lnTo>
                    <a:lnTo>
                      <a:pt x="88" y="31"/>
                    </a:lnTo>
                    <a:lnTo>
                      <a:pt x="88" y="31"/>
                    </a:lnTo>
                    <a:lnTo>
                      <a:pt x="88" y="31"/>
                    </a:lnTo>
                    <a:lnTo>
                      <a:pt x="88" y="31"/>
                    </a:lnTo>
                    <a:lnTo>
                      <a:pt x="88" y="31"/>
                    </a:lnTo>
                    <a:lnTo>
                      <a:pt x="88" y="31"/>
                    </a:lnTo>
                    <a:lnTo>
                      <a:pt x="88" y="31"/>
                    </a:lnTo>
                    <a:lnTo>
                      <a:pt x="94" y="38"/>
                    </a:lnTo>
                    <a:lnTo>
                      <a:pt x="94" y="38"/>
                    </a:lnTo>
                    <a:lnTo>
                      <a:pt x="94" y="38"/>
                    </a:lnTo>
                    <a:lnTo>
                      <a:pt x="94" y="38"/>
                    </a:lnTo>
                    <a:lnTo>
                      <a:pt x="94" y="38"/>
                    </a:lnTo>
                    <a:lnTo>
                      <a:pt x="94" y="38"/>
                    </a:lnTo>
                    <a:lnTo>
                      <a:pt x="94" y="38"/>
                    </a:lnTo>
                    <a:lnTo>
                      <a:pt x="94" y="44"/>
                    </a:lnTo>
                    <a:lnTo>
                      <a:pt x="94" y="44"/>
                    </a:lnTo>
                    <a:lnTo>
                      <a:pt x="94" y="44"/>
                    </a:lnTo>
                    <a:lnTo>
                      <a:pt x="100" y="44"/>
                    </a:lnTo>
                    <a:lnTo>
                      <a:pt x="100" y="44"/>
                    </a:lnTo>
                    <a:lnTo>
                      <a:pt x="100" y="44"/>
                    </a:lnTo>
                    <a:lnTo>
                      <a:pt x="100" y="44"/>
                    </a:lnTo>
                    <a:lnTo>
                      <a:pt x="100" y="44"/>
                    </a:lnTo>
                    <a:lnTo>
                      <a:pt x="107" y="44"/>
                    </a:lnTo>
                    <a:lnTo>
                      <a:pt x="107" y="44"/>
                    </a:lnTo>
                    <a:lnTo>
                      <a:pt x="107" y="44"/>
                    </a:lnTo>
                    <a:lnTo>
                      <a:pt x="107" y="44"/>
                    </a:lnTo>
                    <a:lnTo>
                      <a:pt x="107" y="44"/>
                    </a:lnTo>
                    <a:lnTo>
                      <a:pt x="107" y="44"/>
                    </a:lnTo>
                    <a:lnTo>
                      <a:pt x="107" y="50"/>
                    </a:lnTo>
                    <a:lnTo>
                      <a:pt x="107" y="50"/>
                    </a:lnTo>
                    <a:lnTo>
                      <a:pt x="107" y="50"/>
                    </a:lnTo>
                    <a:lnTo>
                      <a:pt x="107" y="56"/>
                    </a:lnTo>
                    <a:lnTo>
                      <a:pt x="107" y="56"/>
                    </a:lnTo>
                    <a:lnTo>
                      <a:pt x="107" y="63"/>
                    </a:lnTo>
                    <a:lnTo>
                      <a:pt x="107" y="63"/>
                    </a:lnTo>
                    <a:lnTo>
                      <a:pt x="107" y="63"/>
                    </a:lnTo>
                    <a:lnTo>
                      <a:pt x="107" y="63"/>
                    </a:lnTo>
                    <a:lnTo>
                      <a:pt x="107" y="63"/>
                    </a:lnTo>
                    <a:lnTo>
                      <a:pt x="107" y="69"/>
                    </a:lnTo>
                    <a:lnTo>
                      <a:pt x="107" y="69"/>
                    </a:lnTo>
                    <a:lnTo>
                      <a:pt x="107" y="69"/>
                    </a:lnTo>
                    <a:lnTo>
                      <a:pt x="107" y="69"/>
                    </a:lnTo>
                    <a:lnTo>
                      <a:pt x="107" y="69"/>
                    </a:lnTo>
                    <a:lnTo>
                      <a:pt x="107" y="69"/>
                    </a:lnTo>
                    <a:lnTo>
                      <a:pt x="107" y="69"/>
                    </a:lnTo>
                    <a:lnTo>
                      <a:pt x="113" y="75"/>
                    </a:lnTo>
                    <a:lnTo>
                      <a:pt x="113" y="75"/>
                    </a:lnTo>
                    <a:lnTo>
                      <a:pt x="113" y="75"/>
                    </a:lnTo>
                    <a:lnTo>
                      <a:pt x="113" y="75"/>
                    </a:lnTo>
                    <a:lnTo>
                      <a:pt x="113" y="75"/>
                    </a:lnTo>
                    <a:lnTo>
                      <a:pt x="119" y="75"/>
                    </a:lnTo>
                    <a:lnTo>
                      <a:pt x="119" y="75"/>
                    </a:lnTo>
                    <a:lnTo>
                      <a:pt x="125" y="75"/>
                    </a:lnTo>
                    <a:lnTo>
                      <a:pt x="125" y="75"/>
                    </a:lnTo>
                    <a:lnTo>
                      <a:pt x="138" y="69"/>
                    </a:lnTo>
                    <a:lnTo>
                      <a:pt x="144" y="69"/>
                    </a:lnTo>
                    <a:lnTo>
                      <a:pt x="163" y="63"/>
                    </a:lnTo>
                    <a:lnTo>
                      <a:pt x="163" y="63"/>
                    </a:lnTo>
                    <a:lnTo>
                      <a:pt x="163" y="63"/>
                    </a:lnTo>
                    <a:lnTo>
                      <a:pt x="163" y="63"/>
                    </a:lnTo>
                    <a:lnTo>
                      <a:pt x="163" y="63"/>
                    </a:lnTo>
                    <a:lnTo>
                      <a:pt x="163" y="63"/>
                    </a:lnTo>
                    <a:lnTo>
                      <a:pt x="163" y="56"/>
                    </a:lnTo>
                    <a:lnTo>
                      <a:pt x="163" y="56"/>
                    </a:lnTo>
                    <a:lnTo>
                      <a:pt x="163" y="50"/>
                    </a:lnTo>
                    <a:lnTo>
                      <a:pt x="163" y="50"/>
                    </a:lnTo>
                    <a:lnTo>
                      <a:pt x="170" y="50"/>
                    </a:lnTo>
                    <a:lnTo>
                      <a:pt x="170" y="50"/>
                    </a:lnTo>
                    <a:lnTo>
                      <a:pt x="176" y="44"/>
                    </a:lnTo>
                    <a:lnTo>
                      <a:pt x="182" y="44"/>
                    </a:lnTo>
                    <a:lnTo>
                      <a:pt x="176" y="38"/>
                    </a:lnTo>
                    <a:lnTo>
                      <a:pt x="170" y="31"/>
                    </a:lnTo>
                    <a:lnTo>
                      <a:pt x="170" y="31"/>
                    </a:lnTo>
                    <a:lnTo>
                      <a:pt x="170" y="31"/>
                    </a:lnTo>
                    <a:lnTo>
                      <a:pt x="163" y="19"/>
                    </a:lnTo>
                    <a:lnTo>
                      <a:pt x="157" y="19"/>
                    </a:lnTo>
                    <a:lnTo>
                      <a:pt x="157" y="19"/>
                    </a:lnTo>
                    <a:lnTo>
                      <a:pt x="157" y="12"/>
                    </a:lnTo>
                    <a:lnTo>
                      <a:pt x="157" y="12"/>
                    </a:lnTo>
                    <a:lnTo>
                      <a:pt x="157" y="12"/>
                    </a:lnTo>
                    <a:lnTo>
                      <a:pt x="157" y="12"/>
                    </a:lnTo>
                    <a:lnTo>
                      <a:pt x="170" y="0"/>
                    </a:lnTo>
                    <a:lnTo>
                      <a:pt x="170" y="0"/>
                    </a:lnTo>
                    <a:lnTo>
                      <a:pt x="170" y="0"/>
                    </a:lnTo>
                    <a:lnTo>
                      <a:pt x="170" y="0"/>
                    </a:lnTo>
                    <a:lnTo>
                      <a:pt x="170" y="0"/>
                    </a:lnTo>
                    <a:lnTo>
                      <a:pt x="170" y="0"/>
                    </a:lnTo>
                    <a:lnTo>
                      <a:pt x="170" y="6"/>
                    </a:lnTo>
                    <a:lnTo>
                      <a:pt x="170" y="6"/>
                    </a:lnTo>
                    <a:lnTo>
                      <a:pt x="176" y="6"/>
                    </a:lnTo>
                    <a:lnTo>
                      <a:pt x="176" y="6"/>
                    </a:lnTo>
                    <a:lnTo>
                      <a:pt x="176" y="6"/>
                    </a:lnTo>
                    <a:lnTo>
                      <a:pt x="176" y="6"/>
                    </a:lnTo>
                    <a:lnTo>
                      <a:pt x="176" y="6"/>
                    </a:lnTo>
                    <a:lnTo>
                      <a:pt x="176" y="6"/>
                    </a:lnTo>
                    <a:lnTo>
                      <a:pt x="176" y="6"/>
                    </a:lnTo>
                    <a:lnTo>
                      <a:pt x="176" y="6"/>
                    </a:lnTo>
                    <a:lnTo>
                      <a:pt x="176" y="6"/>
                    </a:lnTo>
                    <a:lnTo>
                      <a:pt x="176" y="6"/>
                    </a:lnTo>
                    <a:lnTo>
                      <a:pt x="182" y="6"/>
                    </a:lnTo>
                    <a:lnTo>
                      <a:pt x="182" y="6"/>
                    </a:lnTo>
                    <a:lnTo>
                      <a:pt x="182" y="6"/>
                    </a:lnTo>
                    <a:lnTo>
                      <a:pt x="182" y="12"/>
                    </a:lnTo>
                    <a:lnTo>
                      <a:pt x="182" y="12"/>
                    </a:lnTo>
                    <a:lnTo>
                      <a:pt x="182" y="12"/>
                    </a:lnTo>
                    <a:lnTo>
                      <a:pt x="182" y="12"/>
                    </a:lnTo>
                    <a:lnTo>
                      <a:pt x="182" y="12"/>
                    </a:lnTo>
                    <a:lnTo>
                      <a:pt x="182" y="12"/>
                    </a:lnTo>
                    <a:lnTo>
                      <a:pt x="182" y="6"/>
                    </a:lnTo>
                    <a:lnTo>
                      <a:pt x="188" y="6"/>
                    </a:lnTo>
                    <a:lnTo>
                      <a:pt x="188" y="6"/>
                    </a:lnTo>
                    <a:lnTo>
                      <a:pt x="188" y="12"/>
                    </a:lnTo>
                    <a:lnTo>
                      <a:pt x="188" y="12"/>
                    </a:lnTo>
                    <a:lnTo>
                      <a:pt x="188" y="12"/>
                    </a:lnTo>
                    <a:lnTo>
                      <a:pt x="188" y="12"/>
                    </a:lnTo>
                    <a:lnTo>
                      <a:pt x="188" y="12"/>
                    </a:lnTo>
                    <a:lnTo>
                      <a:pt x="188" y="12"/>
                    </a:lnTo>
                    <a:lnTo>
                      <a:pt x="188" y="12"/>
                    </a:lnTo>
                    <a:lnTo>
                      <a:pt x="188" y="12"/>
                    </a:lnTo>
                    <a:lnTo>
                      <a:pt x="188" y="12"/>
                    </a:lnTo>
                    <a:lnTo>
                      <a:pt x="188" y="12"/>
                    </a:lnTo>
                    <a:lnTo>
                      <a:pt x="188" y="12"/>
                    </a:lnTo>
                    <a:lnTo>
                      <a:pt x="188" y="12"/>
                    </a:lnTo>
                    <a:lnTo>
                      <a:pt x="188" y="12"/>
                    </a:lnTo>
                    <a:lnTo>
                      <a:pt x="188" y="12"/>
                    </a:lnTo>
                    <a:lnTo>
                      <a:pt x="188" y="12"/>
                    </a:lnTo>
                    <a:lnTo>
                      <a:pt x="188" y="12"/>
                    </a:lnTo>
                    <a:lnTo>
                      <a:pt x="188" y="12"/>
                    </a:lnTo>
                    <a:lnTo>
                      <a:pt x="201" y="12"/>
                    </a:lnTo>
                    <a:lnTo>
                      <a:pt x="201" y="12"/>
                    </a:lnTo>
                    <a:lnTo>
                      <a:pt x="201" y="12"/>
                    </a:lnTo>
                    <a:lnTo>
                      <a:pt x="201" y="12"/>
                    </a:lnTo>
                    <a:lnTo>
                      <a:pt x="201" y="12"/>
                    </a:lnTo>
                    <a:lnTo>
                      <a:pt x="207" y="12"/>
                    </a:lnTo>
                    <a:lnTo>
                      <a:pt x="207" y="12"/>
                    </a:lnTo>
                    <a:lnTo>
                      <a:pt x="207" y="12"/>
                    </a:lnTo>
                    <a:lnTo>
                      <a:pt x="207" y="12"/>
                    </a:lnTo>
                    <a:lnTo>
                      <a:pt x="207" y="12"/>
                    </a:lnTo>
                    <a:lnTo>
                      <a:pt x="207" y="19"/>
                    </a:lnTo>
                    <a:lnTo>
                      <a:pt x="201" y="12"/>
                    </a:lnTo>
                    <a:lnTo>
                      <a:pt x="201" y="12"/>
                    </a:lnTo>
                    <a:lnTo>
                      <a:pt x="201" y="19"/>
                    </a:lnTo>
                    <a:lnTo>
                      <a:pt x="207" y="19"/>
                    </a:lnTo>
                    <a:lnTo>
                      <a:pt x="207" y="19"/>
                    </a:lnTo>
                    <a:lnTo>
                      <a:pt x="207" y="19"/>
                    </a:lnTo>
                    <a:lnTo>
                      <a:pt x="201" y="19"/>
                    </a:lnTo>
                    <a:lnTo>
                      <a:pt x="188" y="19"/>
                    </a:lnTo>
                    <a:lnTo>
                      <a:pt x="188" y="19"/>
                    </a:lnTo>
                    <a:lnTo>
                      <a:pt x="188" y="19"/>
                    </a:lnTo>
                    <a:lnTo>
                      <a:pt x="188" y="19"/>
                    </a:lnTo>
                    <a:lnTo>
                      <a:pt x="195" y="19"/>
                    </a:lnTo>
                    <a:lnTo>
                      <a:pt x="195" y="19"/>
                    </a:lnTo>
                    <a:close/>
                  </a:path>
                </a:pathLst>
              </a:custGeom>
              <a:solidFill>
                <a:srgbClr val="E7E1CD"/>
              </a:solidFill>
              <a:ln w="0">
                <a:solidFill>
                  <a:srgbClr val="000000"/>
                </a:solidFill>
                <a:prstDash val="solid"/>
                <a:round/>
                <a:headEnd/>
                <a:tailEnd/>
              </a:ln>
            </p:spPr>
            <p:txBody>
              <a:bodyPr/>
              <a:lstStyle/>
              <a:p>
                <a:endParaRPr lang="en-US" dirty="0"/>
              </a:p>
            </p:txBody>
          </p:sp>
          <p:sp>
            <p:nvSpPr>
              <p:cNvPr id="82526" name="Freeform 14942"/>
              <p:cNvSpPr>
                <a:spLocks/>
              </p:cNvSpPr>
              <p:nvPr/>
            </p:nvSpPr>
            <p:spPr bwMode="auto">
              <a:xfrm>
                <a:off x="925" y="1343"/>
                <a:ext cx="18" cy="25"/>
              </a:xfrm>
              <a:custGeom>
                <a:avLst/>
                <a:gdLst/>
                <a:ahLst/>
                <a:cxnLst>
                  <a:cxn ang="0">
                    <a:pos x="12" y="25"/>
                  </a:cxn>
                  <a:cxn ang="0">
                    <a:pos x="0" y="25"/>
                  </a:cxn>
                  <a:cxn ang="0">
                    <a:pos x="6" y="6"/>
                  </a:cxn>
                  <a:cxn ang="0">
                    <a:pos x="6" y="0"/>
                  </a:cxn>
                  <a:cxn ang="0">
                    <a:pos x="18" y="0"/>
                  </a:cxn>
                  <a:cxn ang="0">
                    <a:pos x="18" y="0"/>
                  </a:cxn>
                  <a:cxn ang="0">
                    <a:pos x="18" y="0"/>
                  </a:cxn>
                  <a:cxn ang="0">
                    <a:pos x="18" y="0"/>
                  </a:cxn>
                  <a:cxn ang="0">
                    <a:pos x="18" y="0"/>
                  </a:cxn>
                  <a:cxn ang="0">
                    <a:pos x="18" y="6"/>
                  </a:cxn>
                  <a:cxn ang="0">
                    <a:pos x="18" y="6"/>
                  </a:cxn>
                  <a:cxn ang="0">
                    <a:pos x="18" y="6"/>
                  </a:cxn>
                  <a:cxn ang="0">
                    <a:pos x="18" y="6"/>
                  </a:cxn>
                  <a:cxn ang="0">
                    <a:pos x="18" y="6"/>
                  </a:cxn>
                  <a:cxn ang="0">
                    <a:pos x="12" y="13"/>
                  </a:cxn>
                  <a:cxn ang="0">
                    <a:pos x="12" y="13"/>
                  </a:cxn>
                  <a:cxn ang="0">
                    <a:pos x="12" y="19"/>
                  </a:cxn>
                  <a:cxn ang="0">
                    <a:pos x="18" y="19"/>
                  </a:cxn>
                  <a:cxn ang="0">
                    <a:pos x="18" y="19"/>
                  </a:cxn>
                  <a:cxn ang="0">
                    <a:pos x="18" y="19"/>
                  </a:cxn>
                  <a:cxn ang="0">
                    <a:pos x="18" y="19"/>
                  </a:cxn>
                  <a:cxn ang="0">
                    <a:pos x="18" y="19"/>
                  </a:cxn>
                  <a:cxn ang="0">
                    <a:pos x="12" y="19"/>
                  </a:cxn>
                  <a:cxn ang="0">
                    <a:pos x="12" y="19"/>
                  </a:cxn>
                  <a:cxn ang="0">
                    <a:pos x="12" y="19"/>
                  </a:cxn>
                  <a:cxn ang="0">
                    <a:pos x="12" y="19"/>
                  </a:cxn>
                  <a:cxn ang="0">
                    <a:pos x="12" y="19"/>
                  </a:cxn>
                  <a:cxn ang="0">
                    <a:pos x="12" y="25"/>
                  </a:cxn>
                  <a:cxn ang="0">
                    <a:pos x="12" y="25"/>
                  </a:cxn>
                  <a:cxn ang="0">
                    <a:pos x="12" y="25"/>
                  </a:cxn>
                  <a:cxn ang="0">
                    <a:pos x="12" y="25"/>
                  </a:cxn>
                </a:cxnLst>
                <a:rect l="0" t="0" r="r" b="b"/>
                <a:pathLst>
                  <a:path w="18" h="25">
                    <a:moveTo>
                      <a:pt x="12" y="25"/>
                    </a:moveTo>
                    <a:lnTo>
                      <a:pt x="0" y="25"/>
                    </a:lnTo>
                    <a:lnTo>
                      <a:pt x="6" y="6"/>
                    </a:lnTo>
                    <a:lnTo>
                      <a:pt x="6" y="0"/>
                    </a:lnTo>
                    <a:lnTo>
                      <a:pt x="18" y="0"/>
                    </a:lnTo>
                    <a:lnTo>
                      <a:pt x="18" y="0"/>
                    </a:lnTo>
                    <a:lnTo>
                      <a:pt x="18" y="0"/>
                    </a:lnTo>
                    <a:lnTo>
                      <a:pt x="18" y="0"/>
                    </a:lnTo>
                    <a:lnTo>
                      <a:pt x="18" y="0"/>
                    </a:lnTo>
                    <a:lnTo>
                      <a:pt x="18" y="6"/>
                    </a:lnTo>
                    <a:lnTo>
                      <a:pt x="18" y="6"/>
                    </a:lnTo>
                    <a:lnTo>
                      <a:pt x="18" y="6"/>
                    </a:lnTo>
                    <a:lnTo>
                      <a:pt x="18" y="6"/>
                    </a:lnTo>
                    <a:lnTo>
                      <a:pt x="18" y="6"/>
                    </a:lnTo>
                    <a:lnTo>
                      <a:pt x="12" y="13"/>
                    </a:lnTo>
                    <a:lnTo>
                      <a:pt x="12" y="13"/>
                    </a:lnTo>
                    <a:lnTo>
                      <a:pt x="12" y="19"/>
                    </a:lnTo>
                    <a:lnTo>
                      <a:pt x="18" y="19"/>
                    </a:lnTo>
                    <a:lnTo>
                      <a:pt x="18" y="19"/>
                    </a:lnTo>
                    <a:lnTo>
                      <a:pt x="18" y="19"/>
                    </a:lnTo>
                    <a:lnTo>
                      <a:pt x="18" y="19"/>
                    </a:lnTo>
                    <a:lnTo>
                      <a:pt x="18" y="19"/>
                    </a:lnTo>
                    <a:lnTo>
                      <a:pt x="12" y="19"/>
                    </a:lnTo>
                    <a:lnTo>
                      <a:pt x="12" y="19"/>
                    </a:lnTo>
                    <a:lnTo>
                      <a:pt x="12" y="19"/>
                    </a:lnTo>
                    <a:lnTo>
                      <a:pt x="12" y="19"/>
                    </a:lnTo>
                    <a:lnTo>
                      <a:pt x="12" y="19"/>
                    </a:lnTo>
                    <a:lnTo>
                      <a:pt x="12" y="25"/>
                    </a:lnTo>
                    <a:lnTo>
                      <a:pt x="12" y="25"/>
                    </a:lnTo>
                    <a:lnTo>
                      <a:pt x="12" y="25"/>
                    </a:lnTo>
                    <a:lnTo>
                      <a:pt x="12" y="25"/>
                    </a:lnTo>
                    <a:close/>
                  </a:path>
                </a:pathLst>
              </a:custGeom>
              <a:solidFill>
                <a:srgbClr val="E7E1CD"/>
              </a:solidFill>
              <a:ln w="0">
                <a:solidFill>
                  <a:srgbClr val="000000"/>
                </a:solidFill>
                <a:prstDash val="solid"/>
                <a:round/>
                <a:headEnd/>
                <a:tailEnd/>
              </a:ln>
            </p:spPr>
            <p:txBody>
              <a:bodyPr/>
              <a:lstStyle/>
              <a:p>
                <a:endParaRPr lang="en-US" dirty="0"/>
              </a:p>
            </p:txBody>
          </p:sp>
          <p:sp>
            <p:nvSpPr>
              <p:cNvPr id="82527" name="Freeform 14943"/>
              <p:cNvSpPr>
                <a:spLocks/>
              </p:cNvSpPr>
              <p:nvPr/>
            </p:nvSpPr>
            <p:spPr bwMode="auto">
              <a:xfrm>
                <a:off x="969" y="1362"/>
                <a:ext cx="6" cy="6"/>
              </a:xfrm>
              <a:custGeom>
                <a:avLst/>
                <a:gdLst/>
                <a:ahLst/>
                <a:cxnLst>
                  <a:cxn ang="0">
                    <a:pos x="6" y="6"/>
                  </a:cxn>
                  <a:cxn ang="0">
                    <a:pos x="0" y="6"/>
                  </a:cxn>
                  <a:cxn ang="0">
                    <a:pos x="0" y="6"/>
                  </a:cxn>
                  <a:cxn ang="0">
                    <a:pos x="0" y="6"/>
                  </a:cxn>
                  <a:cxn ang="0">
                    <a:pos x="0" y="0"/>
                  </a:cxn>
                  <a:cxn ang="0">
                    <a:pos x="0" y="0"/>
                  </a:cxn>
                  <a:cxn ang="0">
                    <a:pos x="0" y="6"/>
                  </a:cxn>
                  <a:cxn ang="0">
                    <a:pos x="0" y="6"/>
                  </a:cxn>
                  <a:cxn ang="0">
                    <a:pos x="6" y="6"/>
                  </a:cxn>
                  <a:cxn ang="0">
                    <a:pos x="6" y="6"/>
                  </a:cxn>
                  <a:cxn ang="0">
                    <a:pos x="6" y="0"/>
                  </a:cxn>
                  <a:cxn ang="0">
                    <a:pos x="6" y="0"/>
                  </a:cxn>
                  <a:cxn ang="0">
                    <a:pos x="0" y="0"/>
                  </a:cxn>
                  <a:cxn ang="0">
                    <a:pos x="0" y="0"/>
                  </a:cxn>
                  <a:cxn ang="0">
                    <a:pos x="0" y="0"/>
                  </a:cxn>
                  <a:cxn ang="0">
                    <a:pos x="0" y="0"/>
                  </a:cxn>
                  <a:cxn ang="0">
                    <a:pos x="0" y="0"/>
                  </a:cxn>
                  <a:cxn ang="0">
                    <a:pos x="6" y="0"/>
                  </a:cxn>
                  <a:cxn ang="0">
                    <a:pos x="6" y="0"/>
                  </a:cxn>
                  <a:cxn ang="0">
                    <a:pos x="6" y="0"/>
                  </a:cxn>
                  <a:cxn ang="0">
                    <a:pos x="6" y="6"/>
                  </a:cxn>
                  <a:cxn ang="0">
                    <a:pos x="6" y="6"/>
                  </a:cxn>
                  <a:cxn ang="0">
                    <a:pos x="6" y="6"/>
                  </a:cxn>
                  <a:cxn ang="0">
                    <a:pos x="6" y="6"/>
                  </a:cxn>
                </a:cxnLst>
                <a:rect l="0" t="0" r="r" b="b"/>
                <a:pathLst>
                  <a:path w="6" h="6">
                    <a:moveTo>
                      <a:pt x="6" y="6"/>
                    </a:moveTo>
                    <a:lnTo>
                      <a:pt x="0" y="6"/>
                    </a:lnTo>
                    <a:lnTo>
                      <a:pt x="0" y="6"/>
                    </a:lnTo>
                    <a:lnTo>
                      <a:pt x="0" y="6"/>
                    </a:lnTo>
                    <a:lnTo>
                      <a:pt x="0" y="0"/>
                    </a:lnTo>
                    <a:lnTo>
                      <a:pt x="0" y="0"/>
                    </a:lnTo>
                    <a:lnTo>
                      <a:pt x="0" y="6"/>
                    </a:lnTo>
                    <a:lnTo>
                      <a:pt x="0" y="6"/>
                    </a:lnTo>
                    <a:lnTo>
                      <a:pt x="6" y="6"/>
                    </a:lnTo>
                    <a:lnTo>
                      <a:pt x="6" y="6"/>
                    </a:lnTo>
                    <a:lnTo>
                      <a:pt x="6" y="0"/>
                    </a:lnTo>
                    <a:lnTo>
                      <a:pt x="6" y="0"/>
                    </a:lnTo>
                    <a:lnTo>
                      <a:pt x="0" y="0"/>
                    </a:lnTo>
                    <a:lnTo>
                      <a:pt x="0" y="0"/>
                    </a:lnTo>
                    <a:lnTo>
                      <a:pt x="0" y="0"/>
                    </a:lnTo>
                    <a:lnTo>
                      <a:pt x="0" y="0"/>
                    </a:lnTo>
                    <a:lnTo>
                      <a:pt x="0" y="0"/>
                    </a:lnTo>
                    <a:lnTo>
                      <a:pt x="6" y="0"/>
                    </a:lnTo>
                    <a:lnTo>
                      <a:pt x="6" y="0"/>
                    </a:lnTo>
                    <a:lnTo>
                      <a:pt x="6" y="0"/>
                    </a:lnTo>
                    <a:lnTo>
                      <a:pt x="6" y="6"/>
                    </a:lnTo>
                    <a:lnTo>
                      <a:pt x="6" y="6"/>
                    </a:lnTo>
                    <a:lnTo>
                      <a:pt x="6" y="6"/>
                    </a:lnTo>
                    <a:lnTo>
                      <a:pt x="6" y="6"/>
                    </a:lnTo>
                    <a:close/>
                  </a:path>
                </a:pathLst>
              </a:custGeom>
              <a:solidFill>
                <a:srgbClr val="E7E1CD"/>
              </a:solidFill>
              <a:ln w="0">
                <a:solidFill>
                  <a:srgbClr val="000000"/>
                </a:solidFill>
                <a:prstDash val="solid"/>
                <a:round/>
                <a:headEnd/>
                <a:tailEnd/>
              </a:ln>
            </p:spPr>
            <p:txBody>
              <a:bodyPr/>
              <a:lstStyle/>
              <a:p>
                <a:endParaRPr lang="en-US" dirty="0"/>
              </a:p>
            </p:txBody>
          </p:sp>
          <p:sp>
            <p:nvSpPr>
              <p:cNvPr id="82528" name="Freeform 14944"/>
              <p:cNvSpPr>
                <a:spLocks/>
              </p:cNvSpPr>
              <p:nvPr/>
            </p:nvSpPr>
            <p:spPr bwMode="auto">
              <a:xfrm>
                <a:off x="1132" y="1362"/>
                <a:ext cx="1" cy="6"/>
              </a:xfrm>
              <a:custGeom>
                <a:avLst/>
                <a:gdLst/>
                <a:ahLst/>
                <a:cxnLst>
                  <a:cxn ang="0">
                    <a:pos x="0" y="6"/>
                  </a:cxn>
                  <a:cxn ang="0">
                    <a:pos x="0" y="6"/>
                  </a:cxn>
                  <a:cxn ang="0">
                    <a:pos x="0" y="0"/>
                  </a:cxn>
                  <a:cxn ang="0">
                    <a:pos x="0" y="0"/>
                  </a:cxn>
                  <a:cxn ang="0">
                    <a:pos x="0" y="0"/>
                  </a:cxn>
                  <a:cxn ang="0">
                    <a:pos x="0" y="0"/>
                  </a:cxn>
                  <a:cxn ang="0">
                    <a:pos x="0" y="0"/>
                  </a:cxn>
                  <a:cxn ang="0">
                    <a:pos x="0" y="6"/>
                  </a:cxn>
                  <a:cxn ang="0">
                    <a:pos x="0" y="6"/>
                  </a:cxn>
                </a:cxnLst>
                <a:rect l="0" t="0" r="r" b="b"/>
                <a:pathLst>
                  <a:path h="6">
                    <a:moveTo>
                      <a:pt x="0" y="6"/>
                    </a:moveTo>
                    <a:lnTo>
                      <a:pt x="0" y="6"/>
                    </a:lnTo>
                    <a:lnTo>
                      <a:pt x="0" y="0"/>
                    </a:lnTo>
                    <a:lnTo>
                      <a:pt x="0" y="0"/>
                    </a:lnTo>
                    <a:lnTo>
                      <a:pt x="0" y="0"/>
                    </a:lnTo>
                    <a:lnTo>
                      <a:pt x="0" y="0"/>
                    </a:lnTo>
                    <a:lnTo>
                      <a:pt x="0" y="0"/>
                    </a:lnTo>
                    <a:lnTo>
                      <a:pt x="0" y="6"/>
                    </a:lnTo>
                    <a:lnTo>
                      <a:pt x="0" y="6"/>
                    </a:lnTo>
                    <a:close/>
                  </a:path>
                </a:pathLst>
              </a:custGeom>
              <a:solidFill>
                <a:srgbClr val="E7E1CD"/>
              </a:solidFill>
              <a:ln w="0">
                <a:solidFill>
                  <a:srgbClr val="000000"/>
                </a:solidFill>
                <a:prstDash val="solid"/>
                <a:round/>
                <a:headEnd/>
                <a:tailEnd/>
              </a:ln>
            </p:spPr>
            <p:txBody>
              <a:bodyPr/>
              <a:lstStyle/>
              <a:p>
                <a:endParaRPr lang="en-US" dirty="0"/>
              </a:p>
            </p:txBody>
          </p:sp>
          <p:sp>
            <p:nvSpPr>
              <p:cNvPr id="82529" name="Freeform 14945"/>
              <p:cNvSpPr>
                <a:spLocks/>
              </p:cNvSpPr>
              <p:nvPr/>
            </p:nvSpPr>
            <p:spPr bwMode="auto">
              <a:xfrm>
                <a:off x="987" y="1381"/>
                <a:ext cx="26" cy="25"/>
              </a:xfrm>
              <a:custGeom>
                <a:avLst/>
                <a:gdLst/>
                <a:ahLst/>
                <a:cxnLst>
                  <a:cxn ang="0">
                    <a:pos x="0" y="0"/>
                  </a:cxn>
                  <a:cxn ang="0">
                    <a:pos x="7" y="0"/>
                  </a:cxn>
                  <a:cxn ang="0">
                    <a:pos x="7" y="0"/>
                  </a:cxn>
                  <a:cxn ang="0">
                    <a:pos x="7" y="0"/>
                  </a:cxn>
                  <a:cxn ang="0">
                    <a:pos x="7" y="6"/>
                  </a:cxn>
                  <a:cxn ang="0">
                    <a:pos x="13" y="6"/>
                  </a:cxn>
                  <a:cxn ang="0">
                    <a:pos x="13" y="0"/>
                  </a:cxn>
                  <a:cxn ang="0">
                    <a:pos x="13" y="0"/>
                  </a:cxn>
                  <a:cxn ang="0">
                    <a:pos x="13" y="0"/>
                  </a:cxn>
                  <a:cxn ang="0">
                    <a:pos x="13" y="6"/>
                  </a:cxn>
                  <a:cxn ang="0">
                    <a:pos x="13" y="6"/>
                  </a:cxn>
                  <a:cxn ang="0">
                    <a:pos x="19" y="6"/>
                  </a:cxn>
                  <a:cxn ang="0">
                    <a:pos x="19" y="6"/>
                  </a:cxn>
                  <a:cxn ang="0">
                    <a:pos x="19" y="12"/>
                  </a:cxn>
                  <a:cxn ang="0">
                    <a:pos x="19" y="12"/>
                  </a:cxn>
                  <a:cxn ang="0">
                    <a:pos x="26" y="12"/>
                  </a:cxn>
                  <a:cxn ang="0">
                    <a:pos x="26" y="12"/>
                  </a:cxn>
                  <a:cxn ang="0">
                    <a:pos x="19" y="19"/>
                  </a:cxn>
                  <a:cxn ang="0">
                    <a:pos x="19" y="19"/>
                  </a:cxn>
                  <a:cxn ang="0">
                    <a:pos x="19" y="19"/>
                  </a:cxn>
                  <a:cxn ang="0">
                    <a:pos x="26" y="19"/>
                  </a:cxn>
                  <a:cxn ang="0">
                    <a:pos x="26" y="25"/>
                  </a:cxn>
                  <a:cxn ang="0">
                    <a:pos x="26" y="25"/>
                  </a:cxn>
                  <a:cxn ang="0">
                    <a:pos x="26" y="25"/>
                  </a:cxn>
                  <a:cxn ang="0">
                    <a:pos x="26" y="25"/>
                  </a:cxn>
                  <a:cxn ang="0">
                    <a:pos x="26" y="25"/>
                  </a:cxn>
                  <a:cxn ang="0">
                    <a:pos x="19" y="25"/>
                  </a:cxn>
                  <a:cxn ang="0">
                    <a:pos x="19" y="25"/>
                  </a:cxn>
                  <a:cxn ang="0">
                    <a:pos x="19" y="25"/>
                  </a:cxn>
                  <a:cxn ang="0">
                    <a:pos x="19" y="25"/>
                  </a:cxn>
                  <a:cxn ang="0">
                    <a:pos x="19" y="25"/>
                  </a:cxn>
                  <a:cxn ang="0">
                    <a:pos x="19" y="25"/>
                  </a:cxn>
                  <a:cxn ang="0">
                    <a:pos x="19" y="19"/>
                  </a:cxn>
                  <a:cxn ang="0">
                    <a:pos x="13" y="19"/>
                  </a:cxn>
                  <a:cxn ang="0">
                    <a:pos x="13" y="19"/>
                  </a:cxn>
                  <a:cxn ang="0">
                    <a:pos x="13" y="19"/>
                  </a:cxn>
                  <a:cxn ang="0">
                    <a:pos x="13" y="12"/>
                  </a:cxn>
                  <a:cxn ang="0">
                    <a:pos x="7" y="12"/>
                  </a:cxn>
                  <a:cxn ang="0">
                    <a:pos x="7" y="12"/>
                  </a:cxn>
                  <a:cxn ang="0">
                    <a:pos x="7" y="12"/>
                  </a:cxn>
                  <a:cxn ang="0">
                    <a:pos x="7" y="12"/>
                  </a:cxn>
                  <a:cxn ang="0">
                    <a:pos x="7" y="12"/>
                  </a:cxn>
                  <a:cxn ang="0">
                    <a:pos x="7" y="12"/>
                  </a:cxn>
                  <a:cxn ang="0">
                    <a:pos x="7" y="12"/>
                  </a:cxn>
                  <a:cxn ang="0">
                    <a:pos x="7" y="12"/>
                  </a:cxn>
                  <a:cxn ang="0">
                    <a:pos x="7" y="6"/>
                  </a:cxn>
                  <a:cxn ang="0">
                    <a:pos x="7" y="6"/>
                  </a:cxn>
                  <a:cxn ang="0">
                    <a:pos x="0" y="6"/>
                  </a:cxn>
                  <a:cxn ang="0">
                    <a:pos x="0" y="6"/>
                  </a:cxn>
                  <a:cxn ang="0">
                    <a:pos x="0" y="6"/>
                  </a:cxn>
                  <a:cxn ang="0">
                    <a:pos x="0" y="6"/>
                  </a:cxn>
                  <a:cxn ang="0">
                    <a:pos x="0" y="6"/>
                  </a:cxn>
                  <a:cxn ang="0">
                    <a:pos x="0" y="6"/>
                  </a:cxn>
                  <a:cxn ang="0">
                    <a:pos x="0" y="6"/>
                  </a:cxn>
                  <a:cxn ang="0">
                    <a:pos x="0" y="6"/>
                  </a:cxn>
                  <a:cxn ang="0">
                    <a:pos x="0" y="6"/>
                  </a:cxn>
                  <a:cxn ang="0">
                    <a:pos x="0" y="0"/>
                  </a:cxn>
                </a:cxnLst>
                <a:rect l="0" t="0" r="r" b="b"/>
                <a:pathLst>
                  <a:path w="26" h="25">
                    <a:moveTo>
                      <a:pt x="0" y="0"/>
                    </a:moveTo>
                    <a:lnTo>
                      <a:pt x="7" y="0"/>
                    </a:lnTo>
                    <a:lnTo>
                      <a:pt x="7" y="0"/>
                    </a:lnTo>
                    <a:lnTo>
                      <a:pt x="7" y="0"/>
                    </a:lnTo>
                    <a:lnTo>
                      <a:pt x="7" y="6"/>
                    </a:lnTo>
                    <a:lnTo>
                      <a:pt x="13" y="6"/>
                    </a:lnTo>
                    <a:lnTo>
                      <a:pt x="13" y="0"/>
                    </a:lnTo>
                    <a:lnTo>
                      <a:pt x="13" y="0"/>
                    </a:lnTo>
                    <a:lnTo>
                      <a:pt x="13" y="0"/>
                    </a:lnTo>
                    <a:lnTo>
                      <a:pt x="13" y="6"/>
                    </a:lnTo>
                    <a:lnTo>
                      <a:pt x="13" y="6"/>
                    </a:lnTo>
                    <a:lnTo>
                      <a:pt x="19" y="6"/>
                    </a:lnTo>
                    <a:lnTo>
                      <a:pt x="19" y="6"/>
                    </a:lnTo>
                    <a:lnTo>
                      <a:pt x="19" y="12"/>
                    </a:lnTo>
                    <a:lnTo>
                      <a:pt x="19" y="12"/>
                    </a:lnTo>
                    <a:lnTo>
                      <a:pt x="26" y="12"/>
                    </a:lnTo>
                    <a:lnTo>
                      <a:pt x="26" y="12"/>
                    </a:lnTo>
                    <a:lnTo>
                      <a:pt x="19" y="19"/>
                    </a:lnTo>
                    <a:lnTo>
                      <a:pt x="19" y="19"/>
                    </a:lnTo>
                    <a:lnTo>
                      <a:pt x="19" y="19"/>
                    </a:lnTo>
                    <a:lnTo>
                      <a:pt x="26" y="19"/>
                    </a:lnTo>
                    <a:lnTo>
                      <a:pt x="26" y="25"/>
                    </a:lnTo>
                    <a:lnTo>
                      <a:pt x="26" y="25"/>
                    </a:lnTo>
                    <a:lnTo>
                      <a:pt x="26" y="25"/>
                    </a:lnTo>
                    <a:lnTo>
                      <a:pt x="26" y="25"/>
                    </a:lnTo>
                    <a:lnTo>
                      <a:pt x="26" y="25"/>
                    </a:lnTo>
                    <a:lnTo>
                      <a:pt x="19" y="25"/>
                    </a:lnTo>
                    <a:lnTo>
                      <a:pt x="19" y="25"/>
                    </a:lnTo>
                    <a:lnTo>
                      <a:pt x="19" y="25"/>
                    </a:lnTo>
                    <a:lnTo>
                      <a:pt x="19" y="25"/>
                    </a:lnTo>
                    <a:lnTo>
                      <a:pt x="19" y="25"/>
                    </a:lnTo>
                    <a:lnTo>
                      <a:pt x="19" y="25"/>
                    </a:lnTo>
                    <a:lnTo>
                      <a:pt x="19" y="19"/>
                    </a:lnTo>
                    <a:lnTo>
                      <a:pt x="13" y="19"/>
                    </a:lnTo>
                    <a:lnTo>
                      <a:pt x="13" y="19"/>
                    </a:lnTo>
                    <a:lnTo>
                      <a:pt x="13" y="19"/>
                    </a:lnTo>
                    <a:lnTo>
                      <a:pt x="13" y="12"/>
                    </a:lnTo>
                    <a:lnTo>
                      <a:pt x="7" y="12"/>
                    </a:lnTo>
                    <a:lnTo>
                      <a:pt x="7" y="12"/>
                    </a:lnTo>
                    <a:lnTo>
                      <a:pt x="7" y="12"/>
                    </a:lnTo>
                    <a:lnTo>
                      <a:pt x="7" y="12"/>
                    </a:lnTo>
                    <a:lnTo>
                      <a:pt x="7" y="12"/>
                    </a:lnTo>
                    <a:lnTo>
                      <a:pt x="7" y="12"/>
                    </a:lnTo>
                    <a:lnTo>
                      <a:pt x="7" y="12"/>
                    </a:lnTo>
                    <a:lnTo>
                      <a:pt x="7" y="12"/>
                    </a:lnTo>
                    <a:lnTo>
                      <a:pt x="7" y="6"/>
                    </a:lnTo>
                    <a:lnTo>
                      <a:pt x="7" y="6"/>
                    </a:lnTo>
                    <a:lnTo>
                      <a:pt x="0" y="6"/>
                    </a:lnTo>
                    <a:lnTo>
                      <a:pt x="0" y="6"/>
                    </a:lnTo>
                    <a:lnTo>
                      <a:pt x="0" y="6"/>
                    </a:lnTo>
                    <a:lnTo>
                      <a:pt x="0" y="6"/>
                    </a:lnTo>
                    <a:lnTo>
                      <a:pt x="0" y="6"/>
                    </a:lnTo>
                    <a:lnTo>
                      <a:pt x="0" y="6"/>
                    </a:lnTo>
                    <a:lnTo>
                      <a:pt x="0" y="6"/>
                    </a:lnTo>
                    <a:lnTo>
                      <a:pt x="0" y="6"/>
                    </a:lnTo>
                    <a:lnTo>
                      <a:pt x="0" y="6"/>
                    </a:lnTo>
                    <a:lnTo>
                      <a:pt x="0"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530" name="Freeform 14946"/>
              <p:cNvSpPr>
                <a:spLocks/>
              </p:cNvSpPr>
              <p:nvPr/>
            </p:nvSpPr>
            <p:spPr bwMode="auto">
              <a:xfrm>
                <a:off x="1101" y="1387"/>
                <a:ext cx="1" cy="1"/>
              </a:xfrm>
              <a:custGeom>
                <a:avLst/>
                <a:gdLst/>
                <a:ahLst/>
                <a:cxnLst>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531" name="Freeform 14947"/>
              <p:cNvSpPr>
                <a:spLocks/>
              </p:cNvSpPr>
              <p:nvPr/>
            </p:nvSpPr>
            <p:spPr bwMode="auto">
              <a:xfrm>
                <a:off x="1094" y="1400"/>
                <a:ext cx="1" cy="6"/>
              </a:xfrm>
              <a:custGeom>
                <a:avLst/>
                <a:gdLst/>
                <a:ahLst/>
                <a:cxnLst>
                  <a:cxn ang="0">
                    <a:pos x="0" y="6"/>
                  </a:cxn>
                  <a:cxn ang="0">
                    <a:pos x="0" y="0"/>
                  </a:cxn>
                  <a:cxn ang="0">
                    <a:pos x="0" y="0"/>
                  </a:cxn>
                  <a:cxn ang="0">
                    <a:pos x="0" y="0"/>
                  </a:cxn>
                  <a:cxn ang="0">
                    <a:pos x="0" y="6"/>
                  </a:cxn>
                  <a:cxn ang="0">
                    <a:pos x="0" y="6"/>
                  </a:cxn>
                </a:cxnLst>
                <a:rect l="0" t="0" r="r" b="b"/>
                <a:pathLst>
                  <a:path h="6">
                    <a:moveTo>
                      <a:pt x="0" y="6"/>
                    </a:moveTo>
                    <a:lnTo>
                      <a:pt x="0" y="0"/>
                    </a:lnTo>
                    <a:lnTo>
                      <a:pt x="0" y="0"/>
                    </a:lnTo>
                    <a:lnTo>
                      <a:pt x="0" y="0"/>
                    </a:lnTo>
                    <a:lnTo>
                      <a:pt x="0" y="6"/>
                    </a:lnTo>
                    <a:lnTo>
                      <a:pt x="0" y="6"/>
                    </a:lnTo>
                    <a:close/>
                  </a:path>
                </a:pathLst>
              </a:custGeom>
              <a:solidFill>
                <a:srgbClr val="E7E1CD"/>
              </a:solidFill>
              <a:ln w="0">
                <a:solidFill>
                  <a:srgbClr val="000000"/>
                </a:solidFill>
                <a:prstDash val="solid"/>
                <a:round/>
                <a:headEnd/>
                <a:tailEnd/>
              </a:ln>
            </p:spPr>
            <p:txBody>
              <a:bodyPr/>
              <a:lstStyle/>
              <a:p>
                <a:endParaRPr lang="en-US" dirty="0"/>
              </a:p>
            </p:txBody>
          </p:sp>
          <p:sp>
            <p:nvSpPr>
              <p:cNvPr id="82532" name="Freeform 14948"/>
              <p:cNvSpPr>
                <a:spLocks/>
              </p:cNvSpPr>
              <p:nvPr/>
            </p:nvSpPr>
            <p:spPr bwMode="auto">
              <a:xfrm>
                <a:off x="1088" y="1406"/>
                <a:ext cx="6" cy="12"/>
              </a:xfrm>
              <a:custGeom>
                <a:avLst/>
                <a:gdLst/>
                <a:ahLst/>
                <a:cxnLst>
                  <a:cxn ang="0">
                    <a:pos x="6" y="12"/>
                  </a:cxn>
                  <a:cxn ang="0">
                    <a:pos x="6" y="12"/>
                  </a:cxn>
                  <a:cxn ang="0">
                    <a:pos x="6" y="12"/>
                  </a:cxn>
                  <a:cxn ang="0">
                    <a:pos x="0" y="12"/>
                  </a:cxn>
                  <a:cxn ang="0">
                    <a:pos x="0" y="6"/>
                  </a:cxn>
                  <a:cxn ang="0">
                    <a:pos x="0" y="6"/>
                  </a:cxn>
                  <a:cxn ang="0">
                    <a:pos x="0" y="6"/>
                  </a:cxn>
                  <a:cxn ang="0">
                    <a:pos x="0" y="6"/>
                  </a:cxn>
                  <a:cxn ang="0">
                    <a:pos x="6" y="6"/>
                  </a:cxn>
                  <a:cxn ang="0">
                    <a:pos x="0" y="6"/>
                  </a:cxn>
                  <a:cxn ang="0">
                    <a:pos x="6" y="0"/>
                  </a:cxn>
                  <a:cxn ang="0">
                    <a:pos x="6" y="0"/>
                  </a:cxn>
                  <a:cxn ang="0">
                    <a:pos x="6" y="0"/>
                  </a:cxn>
                  <a:cxn ang="0">
                    <a:pos x="6" y="0"/>
                  </a:cxn>
                  <a:cxn ang="0">
                    <a:pos x="6" y="6"/>
                  </a:cxn>
                  <a:cxn ang="0">
                    <a:pos x="6" y="6"/>
                  </a:cxn>
                  <a:cxn ang="0">
                    <a:pos x="6" y="6"/>
                  </a:cxn>
                  <a:cxn ang="0">
                    <a:pos x="6" y="6"/>
                  </a:cxn>
                  <a:cxn ang="0">
                    <a:pos x="6" y="6"/>
                  </a:cxn>
                  <a:cxn ang="0">
                    <a:pos x="6" y="12"/>
                  </a:cxn>
                  <a:cxn ang="0">
                    <a:pos x="6" y="12"/>
                  </a:cxn>
                </a:cxnLst>
                <a:rect l="0" t="0" r="r" b="b"/>
                <a:pathLst>
                  <a:path w="6" h="12">
                    <a:moveTo>
                      <a:pt x="6" y="12"/>
                    </a:moveTo>
                    <a:lnTo>
                      <a:pt x="6" y="12"/>
                    </a:lnTo>
                    <a:lnTo>
                      <a:pt x="6" y="12"/>
                    </a:lnTo>
                    <a:lnTo>
                      <a:pt x="0" y="12"/>
                    </a:lnTo>
                    <a:lnTo>
                      <a:pt x="0" y="6"/>
                    </a:lnTo>
                    <a:lnTo>
                      <a:pt x="0" y="6"/>
                    </a:lnTo>
                    <a:lnTo>
                      <a:pt x="0" y="6"/>
                    </a:lnTo>
                    <a:lnTo>
                      <a:pt x="0" y="6"/>
                    </a:lnTo>
                    <a:lnTo>
                      <a:pt x="6" y="6"/>
                    </a:lnTo>
                    <a:lnTo>
                      <a:pt x="0" y="6"/>
                    </a:lnTo>
                    <a:lnTo>
                      <a:pt x="6" y="0"/>
                    </a:lnTo>
                    <a:lnTo>
                      <a:pt x="6" y="0"/>
                    </a:lnTo>
                    <a:lnTo>
                      <a:pt x="6" y="0"/>
                    </a:lnTo>
                    <a:lnTo>
                      <a:pt x="6" y="0"/>
                    </a:lnTo>
                    <a:lnTo>
                      <a:pt x="6" y="6"/>
                    </a:lnTo>
                    <a:lnTo>
                      <a:pt x="6" y="6"/>
                    </a:lnTo>
                    <a:lnTo>
                      <a:pt x="6" y="6"/>
                    </a:lnTo>
                    <a:lnTo>
                      <a:pt x="6" y="6"/>
                    </a:lnTo>
                    <a:lnTo>
                      <a:pt x="6" y="6"/>
                    </a:lnTo>
                    <a:lnTo>
                      <a:pt x="6" y="12"/>
                    </a:lnTo>
                    <a:lnTo>
                      <a:pt x="6" y="12"/>
                    </a:lnTo>
                    <a:close/>
                  </a:path>
                </a:pathLst>
              </a:custGeom>
              <a:solidFill>
                <a:srgbClr val="E7E1CD"/>
              </a:solidFill>
              <a:ln w="0">
                <a:solidFill>
                  <a:srgbClr val="000000"/>
                </a:solidFill>
                <a:prstDash val="solid"/>
                <a:round/>
                <a:headEnd/>
                <a:tailEnd/>
              </a:ln>
            </p:spPr>
            <p:txBody>
              <a:bodyPr/>
              <a:lstStyle/>
              <a:p>
                <a:endParaRPr lang="en-US" dirty="0"/>
              </a:p>
            </p:txBody>
          </p:sp>
          <p:sp>
            <p:nvSpPr>
              <p:cNvPr id="82533" name="Freeform 14949"/>
              <p:cNvSpPr>
                <a:spLocks/>
              </p:cNvSpPr>
              <p:nvPr/>
            </p:nvSpPr>
            <p:spPr bwMode="auto">
              <a:xfrm>
                <a:off x="1113" y="1406"/>
                <a:ext cx="13" cy="6"/>
              </a:xfrm>
              <a:custGeom>
                <a:avLst/>
                <a:gdLst/>
                <a:ahLst/>
                <a:cxnLst>
                  <a:cxn ang="0">
                    <a:pos x="0" y="6"/>
                  </a:cxn>
                  <a:cxn ang="0">
                    <a:pos x="0" y="6"/>
                  </a:cxn>
                  <a:cxn ang="0">
                    <a:pos x="0" y="6"/>
                  </a:cxn>
                  <a:cxn ang="0">
                    <a:pos x="0" y="6"/>
                  </a:cxn>
                  <a:cxn ang="0">
                    <a:pos x="0" y="6"/>
                  </a:cxn>
                  <a:cxn ang="0">
                    <a:pos x="0" y="6"/>
                  </a:cxn>
                  <a:cxn ang="0">
                    <a:pos x="7" y="6"/>
                  </a:cxn>
                  <a:cxn ang="0">
                    <a:pos x="7" y="6"/>
                  </a:cxn>
                  <a:cxn ang="0">
                    <a:pos x="7" y="0"/>
                  </a:cxn>
                  <a:cxn ang="0">
                    <a:pos x="7" y="0"/>
                  </a:cxn>
                  <a:cxn ang="0">
                    <a:pos x="7" y="0"/>
                  </a:cxn>
                  <a:cxn ang="0">
                    <a:pos x="7" y="0"/>
                  </a:cxn>
                  <a:cxn ang="0">
                    <a:pos x="7" y="0"/>
                  </a:cxn>
                  <a:cxn ang="0">
                    <a:pos x="13" y="0"/>
                  </a:cxn>
                  <a:cxn ang="0">
                    <a:pos x="13" y="0"/>
                  </a:cxn>
                  <a:cxn ang="0">
                    <a:pos x="13" y="0"/>
                  </a:cxn>
                  <a:cxn ang="0">
                    <a:pos x="13" y="6"/>
                  </a:cxn>
                  <a:cxn ang="0">
                    <a:pos x="7" y="6"/>
                  </a:cxn>
                  <a:cxn ang="0">
                    <a:pos x="7" y="6"/>
                  </a:cxn>
                  <a:cxn ang="0">
                    <a:pos x="7" y="6"/>
                  </a:cxn>
                  <a:cxn ang="0">
                    <a:pos x="7" y="6"/>
                  </a:cxn>
                  <a:cxn ang="0">
                    <a:pos x="0" y="6"/>
                  </a:cxn>
                </a:cxnLst>
                <a:rect l="0" t="0" r="r" b="b"/>
                <a:pathLst>
                  <a:path w="13" h="6">
                    <a:moveTo>
                      <a:pt x="0" y="6"/>
                    </a:moveTo>
                    <a:lnTo>
                      <a:pt x="0" y="6"/>
                    </a:lnTo>
                    <a:lnTo>
                      <a:pt x="0" y="6"/>
                    </a:lnTo>
                    <a:lnTo>
                      <a:pt x="0" y="6"/>
                    </a:lnTo>
                    <a:lnTo>
                      <a:pt x="0" y="6"/>
                    </a:lnTo>
                    <a:lnTo>
                      <a:pt x="0" y="6"/>
                    </a:lnTo>
                    <a:lnTo>
                      <a:pt x="7" y="6"/>
                    </a:lnTo>
                    <a:lnTo>
                      <a:pt x="7" y="6"/>
                    </a:lnTo>
                    <a:lnTo>
                      <a:pt x="7" y="0"/>
                    </a:lnTo>
                    <a:lnTo>
                      <a:pt x="7" y="0"/>
                    </a:lnTo>
                    <a:lnTo>
                      <a:pt x="7" y="0"/>
                    </a:lnTo>
                    <a:lnTo>
                      <a:pt x="7" y="0"/>
                    </a:lnTo>
                    <a:lnTo>
                      <a:pt x="7" y="0"/>
                    </a:lnTo>
                    <a:lnTo>
                      <a:pt x="13" y="0"/>
                    </a:lnTo>
                    <a:lnTo>
                      <a:pt x="13" y="0"/>
                    </a:lnTo>
                    <a:lnTo>
                      <a:pt x="13" y="0"/>
                    </a:lnTo>
                    <a:lnTo>
                      <a:pt x="13" y="6"/>
                    </a:lnTo>
                    <a:lnTo>
                      <a:pt x="7" y="6"/>
                    </a:lnTo>
                    <a:lnTo>
                      <a:pt x="7" y="6"/>
                    </a:lnTo>
                    <a:lnTo>
                      <a:pt x="7" y="6"/>
                    </a:lnTo>
                    <a:lnTo>
                      <a:pt x="7" y="6"/>
                    </a:lnTo>
                    <a:lnTo>
                      <a:pt x="0" y="6"/>
                    </a:lnTo>
                    <a:close/>
                  </a:path>
                </a:pathLst>
              </a:custGeom>
              <a:solidFill>
                <a:srgbClr val="E7E1CD"/>
              </a:solidFill>
              <a:ln w="0">
                <a:solidFill>
                  <a:srgbClr val="000000"/>
                </a:solidFill>
                <a:prstDash val="solid"/>
                <a:round/>
                <a:headEnd/>
                <a:tailEnd/>
              </a:ln>
            </p:spPr>
            <p:txBody>
              <a:bodyPr/>
              <a:lstStyle/>
              <a:p>
                <a:endParaRPr lang="en-US" dirty="0"/>
              </a:p>
            </p:txBody>
          </p:sp>
          <p:sp>
            <p:nvSpPr>
              <p:cNvPr id="82534" name="Freeform 14950"/>
              <p:cNvSpPr>
                <a:spLocks/>
              </p:cNvSpPr>
              <p:nvPr/>
            </p:nvSpPr>
            <p:spPr bwMode="auto">
              <a:xfrm>
                <a:off x="1101" y="1412"/>
                <a:ext cx="6" cy="6"/>
              </a:xfrm>
              <a:custGeom>
                <a:avLst/>
                <a:gdLst/>
                <a:ahLst/>
                <a:cxnLst>
                  <a:cxn ang="0">
                    <a:pos x="0" y="6"/>
                  </a:cxn>
                  <a:cxn ang="0">
                    <a:pos x="0" y="6"/>
                  </a:cxn>
                  <a:cxn ang="0">
                    <a:pos x="0" y="6"/>
                  </a:cxn>
                  <a:cxn ang="0">
                    <a:pos x="0" y="6"/>
                  </a:cxn>
                  <a:cxn ang="0">
                    <a:pos x="0" y="6"/>
                  </a:cxn>
                  <a:cxn ang="0">
                    <a:pos x="6" y="0"/>
                  </a:cxn>
                  <a:cxn ang="0">
                    <a:pos x="6" y="0"/>
                  </a:cxn>
                  <a:cxn ang="0">
                    <a:pos x="6" y="0"/>
                  </a:cxn>
                  <a:cxn ang="0">
                    <a:pos x="6" y="0"/>
                  </a:cxn>
                  <a:cxn ang="0">
                    <a:pos x="6" y="6"/>
                  </a:cxn>
                  <a:cxn ang="0">
                    <a:pos x="6" y="6"/>
                  </a:cxn>
                  <a:cxn ang="0">
                    <a:pos x="6" y="6"/>
                  </a:cxn>
                  <a:cxn ang="0">
                    <a:pos x="6" y="6"/>
                  </a:cxn>
                  <a:cxn ang="0">
                    <a:pos x="0" y="6"/>
                  </a:cxn>
                </a:cxnLst>
                <a:rect l="0" t="0" r="r" b="b"/>
                <a:pathLst>
                  <a:path w="6" h="6">
                    <a:moveTo>
                      <a:pt x="0" y="6"/>
                    </a:moveTo>
                    <a:lnTo>
                      <a:pt x="0" y="6"/>
                    </a:lnTo>
                    <a:lnTo>
                      <a:pt x="0" y="6"/>
                    </a:lnTo>
                    <a:lnTo>
                      <a:pt x="0" y="6"/>
                    </a:lnTo>
                    <a:lnTo>
                      <a:pt x="0" y="6"/>
                    </a:lnTo>
                    <a:lnTo>
                      <a:pt x="6" y="0"/>
                    </a:lnTo>
                    <a:lnTo>
                      <a:pt x="6" y="0"/>
                    </a:lnTo>
                    <a:lnTo>
                      <a:pt x="6" y="0"/>
                    </a:lnTo>
                    <a:lnTo>
                      <a:pt x="6" y="0"/>
                    </a:lnTo>
                    <a:lnTo>
                      <a:pt x="6" y="6"/>
                    </a:lnTo>
                    <a:lnTo>
                      <a:pt x="6" y="6"/>
                    </a:lnTo>
                    <a:lnTo>
                      <a:pt x="6" y="6"/>
                    </a:lnTo>
                    <a:lnTo>
                      <a:pt x="6" y="6"/>
                    </a:lnTo>
                    <a:lnTo>
                      <a:pt x="0" y="6"/>
                    </a:lnTo>
                    <a:close/>
                  </a:path>
                </a:pathLst>
              </a:custGeom>
              <a:solidFill>
                <a:srgbClr val="E7E1CD"/>
              </a:solidFill>
              <a:ln w="0">
                <a:solidFill>
                  <a:srgbClr val="000000"/>
                </a:solidFill>
                <a:prstDash val="solid"/>
                <a:round/>
                <a:headEnd/>
                <a:tailEnd/>
              </a:ln>
            </p:spPr>
            <p:txBody>
              <a:bodyPr/>
              <a:lstStyle/>
              <a:p>
                <a:endParaRPr lang="en-US" dirty="0"/>
              </a:p>
            </p:txBody>
          </p:sp>
          <p:sp>
            <p:nvSpPr>
              <p:cNvPr id="82535" name="Freeform 14951"/>
              <p:cNvSpPr>
                <a:spLocks/>
              </p:cNvSpPr>
              <p:nvPr/>
            </p:nvSpPr>
            <p:spPr bwMode="auto">
              <a:xfrm>
                <a:off x="1088" y="1425"/>
                <a:ext cx="6" cy="6"/>
              </a:xfrm>
              <a:custGeom>
                <a:avLst/>
                <a:gdLst/>
                <a:ahLst/>
                <a:cxnLst>
                  <a:cxn ang="0">
                    <a:pos x="6" y="6"/>
                  </a:cxn>
                  <a:cxn ang="0">
                    <a:pos x="6" y="6"/>
                  </a:cxn>
                  <a:cxn ang="0">
                    <a:pos x="0" y="6"/>
                  </a:cxn>
                  <a:cxn ang="0">
                    <a:pos x="0" y="6"/>
                  </a:cxn>
                  <a:cxn ang="0">
                    <a:pos x="0" y="6"/>
                  </a:cxn>
                  <a:cxn ang="0">
                    <a:pos x="0" y="6"/>
                  </a:cxn>
                  <a:cxn ang="0">
                    <a:pos x="0" y="6"/>
                  </a:cxn>
                  <a:cxn ang="0">
                    <a:pos x="0" y="6"/>
                  </a:cxn>
                  <a:cxn ang="0">
                    <a:pos x="0" y="6"/>
                  </a:cxn>
                  <a:cxn ang="0">
                    <a:pos x="6" y="6"/>
                  </a:cxn>
                  <a:cxn ang="0">
                    <a:pos x="6" y="6"/>
                  </a:cxn>
                  <a:cxn ang="0">
                    <a:pos x="6" y="0"/>
                  </a:cxn>
                  <a:cxn ang="0">
                    <a:pos x="6" y="0"/>
                  </a:cxn>
                  <a:cxn ang="0">
                    <a:pos x="6" y="0"/>
                  </a:cxn>
                  <a:cxn ang="0">
                    <a:pos x="6" y="0"/>
                  </a:cxn>
                  <a:cxn ang="0">
                    <a:pos x="6" y="0"/>
                  </a:cxn>
                  <a:cxn ang="0">
                    <a:pos x="6" y="0"/>
                  </a:cxn>
                  <a:cxn ang="0">
                    <a:pos x="6" y="0"/>
                  </a:cxn>
                  <a:cxn ang="0">
                    <a:pos x="6" y="0"/>
                  </a:cxn>
                  <a:cxn ang="0">
                    <a:pos x="6" y="6"/>
                  </a:cxn>
                  <a:cxn ang="0">
                    <a:pos x="6" y="6"/>
                  </a:cxn>
                  <a:cxn ang="0">
                    <a:pos x="6" y="6"/>
                  </a:cxn>
                  <a:cxn ang="0">
                    <a:pos x="6" y="6"/>
                  </a:cxn>
                  <a:cxn ang="0">
                    <a:pos x="6" y="6"/>
                  </a:cxn>
                </a:cxnLst>
                <a:rect l="0" t="0" r="r" b="b"/>
                <a:pathLst>
                  <a:path w="6" h="6">
                    <a:moveTo>
                      <a:pt x="6" y="6"/>
                    </a:moveTo>
                    <a:lnTo>
                      <a:pt x="6" y="6"/>
                    </a:lnTo>
                    <a:lnTo>
                      <a:pt x="0" y="6"/>
                    </a:lnTo>
                    <a:lnTo>
                      <a:pt x="0" y="6"/>
                    </a:lnTo>
                    <a:lnTo>
                      <a:pt x="0" y="6"/>
                    </a:lnTo>
                    <a:lnTo>
                      <a:pt x="0" y="6"/>
                    </a:lnTo>
                    <a:lnTo>
                      <a:pt x="0" y="6"/>
                    </a:lnTo>
                    <a:lnTo>
                      <a:pt x="0" y="6"/>
                    </a:lnTo>
                    <a:lnTo>
                      <a:pt x="0" y="6"/>
                    </a:lnTo>
                    <a:lnTo>
                      <a:pt x="6" y="6"/>
                    </a:lnTo>
                    <a:lnTo>
                      <a:pt x="6" y="6"/>
                    </a:lnTo>
                    <a:lnTo>
                      <a:pt x="6" y="0"/>
                    </a:lnTo>
                    <a:lnTo>
                      <a:pt x="6" y="0"/>
                    </a:lnTo>
                    <a:lnTo>
                      <a:pt x="6" y="0"/>
                    </a:lnTo>
                    <a:lnTo>
                      <a:pt x="6" y="0"/>
                    </a:lnTo>
                    <a:lnTo>
                      <a:pt x="6" y="0"/>
                    </a:lnTo>
                    <a:lnTo>
                      <a:pt x="6" y="0"/>
                    </a:lnTo>
                    <a:lnTo>
                      <a:pt x="6" y="0"/>
                    </a:lnTo>
                    <a:lnTo>
                      <a:pt x="6" y="0"/>
                    </a:lnTo>
                    <a:lnTo>
                      <a:pt x="6" y="6"/>
                    </a:lnTo>
                    <a:lnTo>
                      <a:pt x="6" y="6"/>
                    </a:lnTo>
                    <a:lnTo>
                      <a:pt x="6" y="6"/>
                    </a:lnTo>
                    <a:lnTo>
                      <a:pt x="6" y="6"/>
                    </a:lnTo>
                    <a:lnTo>
                      <a:pt x="6" y="6"/>
                    </a:lnTo>
                    <a:close/>
                  </a:path>
                </a:pathLst>
              </a:custGeom>
              <a:solidFill>
                <a:srgbClr val="E7E1CD"/>
              </a:solidFill>
              <a:ln w="0">
                <a:solidFill>
                  <a:srgbClr val="000000"/>
                </a:solidFill>
                <a:prstDash val="solid"/>
                <a:round/>
                <a:headEnd/>
                <a:tailEnd/>
              </a:ln>
            </p:spPr>
            <p:txBody>
              <a:bodyPr/>
              <a:lstStyle/>
              <a:p>
                <a:endParaRPr lang="en-US" dirty="0"/>
              </a:p>
            </p:txBody>
          </p:sp>
          <p:sp>
            <p:nvSpPr>
              <p:cNvPr id="82536" name="Freeform 14952"/>
              <p:cNvSpPr>
                <a:spLocks/>
              </p:cNvSpPr>
              <p:nvPr/>
            </p:nvSpPr>
            <p:spPr bwMode="auto">
              <a:xfrm>
                <a:off x="1044" y="1425"/>
                <a:ext cx="13" cy="19"/>
              </a:xfrm>
              <a:custGeom>
                <a:avLst/>
                <a:gdLst/>
                <a:ahLst/>
                <a:cxnLst>
                  <a:cxn ang="0">
                    <a:pos x="6" y="19"/>
                  </a:cxn>
                  <a:cxn ang="0">
                    <a:pos x="6" y="19"/>
                  </a:cxn>
                  <a:cxn ang="0">
                    <a:pos x="6" y="19"/>
                  </a:cxn>
                  <a:cxn ang="0">
                    <a:pos x="6" y="19"/>
                  </a:cxn>
                  <a:cxn ang="0">
                    <a:pos x="6" y="19"/>
                  </a:cxn>
                  <a:cxn ang="0">
                    <a:pos x="6" y="12"/>
                  </a:cxn>
                  <a:cxn ang="0">
                    <a:pos x="0" y="12"/>
                  </a:cxn>
                  <a:cxn ang="0">
                    <a:pos x="0" y="12"/>
                  </a:cxn>
                  <a:cxn ang="0">
                    <a:pos x="0" y="12"/>
                  </a:cxn>
                  <a:cxn ang="0">
                    <a:pos x="0" y="12"/>
                  </a:cxn>
                  <a:cxn ang="0">
                    <a:pos x="0" y="6"/>
                  </a:cxn>
                  <a:cxn ang="0">
                    <a:pos x="0" y="6"/>
                  </a:cxn>
                  <a:cxn ang="0">
                    <a:pos x="0" y="6"/>
                  </a:cxn>
                  <a:cxn ang="0">
                    <a:pos x="0" y="6"/>
                  </a:cxn>
                  <a:cxn ang="0">
                    <a:pos x="0" y="6"/>
                  </a:cxn>
                  <a:cxn ang="0">
                    <a:pos x="0" y="0"/>
                  </a:cxn>
                  <a:cxn ang="0">
                    <a:pos x="0" y="0"/>
                  </a:cxn>
                  <a:cxn ang="0">
                    <a:pos x="0" y="0"/>
                  </a:cxn>
                  <a:cxn ang="0">
                    <a:pos x="0" y="6"/>
                  </a:cxn>
                  <a:cxn ang="0">
                    <a:pos x="0" y="6"/>
                  </a:cxn>
                  <a:cxn ang="0">
                    <a:pos x="0" y="6"/>
                  </a:cxn>
                  <a:cxn ang="0">
                    <a:pos x="0" y="6"/>
                  </a:cxn>
                  <a:cxn ang="0">
                    <a:pos x="0" y="6"/>
                  </a:cxn>
                  <a:cxn ang="0">
                    <a:pos x="6" y="6"/>
                  </a:cxn>
                  <a:cxn ang="0">
                    <a:pos x="6" y="6"/>
                  </a:cxn>
                  <a:cxn ang="0">
                    <a:pos x="6" y="12"/>
                  </a:cxn>
                  <a:cxn ang="0">
                    <a:pos x="6" y="12"/>
                  </a:cxn>
                  <a:cxn ang="0">
                    <a:pos x="6" y="12"/>
                  </a:cxn>
                  <a:cxn ang="0">
                    <a:pos x="13" y="19"/>
                  </a:cxn>
                  <a:cxn ang="0">
                    <a:pos x="13" y="19"/>
                  </a:cxn>
                  <a:cxn ang="0">
                    <a:pos x="6" y="19"/>
                  </a:cxn>
                  <a:cxn ang="0">
                    <a:pos x="6" y="19"/>
                  </a:cxn>
                </a:cxnLst>
                <a:rect l="0" t="0" r="r" b="b"/>
                <a:pathLst>
                  <a:path w="13" h="19">
                    <a:moveTo>
                      <a:pt x="6" y="19"/>
                    </a:moveTo>
                    <a:lnTo>
                      <a:pt x="6" y="19"/>
                    </a:lnTo>
                    <a:lnTo>
                      <a:pt x="6" y="19"/>
                    </a:lnTo>
                    <a:lnTo>
                      <a:pt x="6" y="19"/>
                    </a:lnTo>
                    <a:lnTo>
                      <a:pt x="6" y="19"/>
                    </a:lnTo>
                    <a:lnTo>
                      <a:pt x="6" y="12"/>
                    </a:lnTo>
                    <a:lnTo>
                      <a:pt x="0" y="12"/>
                    </a:lnTo>
                    <a:lnTo>
                      <a:pt x="0" y="12"/>
                    </a:lnTo>
                    <a:lnTo>
                      <a:pt x="0" y="12"/>
                    </a:lnTo>
                    <a:lnTo>
                      <a:pt x="0" y="12"/>
                    </a:lnTo>
                    <a:lnTo>
                      <a:pt x="0" y="6"/>
                    </a:lnTo>
                    <a:lnTo>
                      <a:pt x="0" y="6"/>
                    </a:lnTo>
                    <a:lnTo>
                      <a:pt x="0" y="6"/>
                    </a:lnTo>
                    <a:lnTo>
                      <a:pt x="0" y="6"/>
                    </a:lnTo>
                    <a:lnTo>
                      <a:pt x="0" y="6"/>
                    </a:lnTo>
                    <a:lnTo>
                      <a:pt x="0" y="0"/>
                    </a:lnTo>
                    <a:lnTo>
                      <a:pt x="0" y="0"/>
                    </a:lnTo>
                    <a:lnTo>
                      <a:pt x="0" y="0"/>
                    </a:lnTo>
                    <a:lnTo>
                      <a:pt x="0" y="6"/>
                    </a:lnTo>
                    <a:lnTo>
                      <a:pt x="0" y="6"/>
                    </a:lnTo>
                    <a:lnTo>
                      <a:pt x="0" y="6"/>
                    </a:lnTo>
                    <a:lnTo>
                      <a:pt x="0" y="6"/>
                    </a:lnTo>
                    <a:lnTo>
                      <a:pt x="0" y="6"/>
                    </a:lnTo>
                    <a:lnTo>
                      <a:pt x="6" y="6"/>
                    </a:lnTo>
                    <a:lnTo>
                      <a:pt x="6" y="6"/>
                    </a:lnTo>
                    <a:lnTo>
                      <a:pt x="6" y="12"/>
                    </a:lnTo>
                    <a:lnTo>
                      <a:pt x="6" y="12"/>
                    </a:lnTo>
                    <a:lnTo>
                      <a:pt x="6" y="12"/>
                    </a:lnTo>
                    <a:lnTo>
                      <a:pt x="13" y="19"/>
                    </a:lnTo>
                    <a:lnTo>
                      <a:pt x="13" y="19"/>
                    </a:lnTo>
                    <a:lnTo>
                      <a:pt x="6" y="19"/>
                    </a:lnTo>
                    <a:lnTo>
                      <a:pt x="6" y="19"/>
                    </a:lnTo>
                    <a:close/>
                  </a:path>
                </a:pathLst>
              </a:custGeom>
              <a:solidFill>
                <a:srgbClr val="E7E1CD"/>
              </a:solidFill>
              <a:ln w="0">
                <a:solidFill>
                  <a:srgbClr val="000000"/>
                </a:solidFill>
                <a:prstDash val="solid"/>
                <a:round/>
                <a:headEnd/>
                <a:tailEnd/>
              </a:ln>
            </p:spPr>
            <p:txBody>
              <a:bodyPr/>
              <a:lstStyle/>
              <a:p>
                <a:endParaRPr lang="en-US" dirty="0"/>
              </a:p>
            </p:txBody>
          </p:sp>
          <p:sp>
            <p:nvSpPr>
              <p:cNvPr id="82537" name="Freeform 14953"/>
              <p:cNvSpPr>
                <a:spLocks/>
              </p:cNvSpPr>
              <p:nvPr/>
            </p:nvSpPr>
            <p:spPr bwMode="auto">
              <a:xfrm>
                <a:off x="1113" y="1431"/>
                <a:ext cx="1" cy="1"/>
              </a:xfrm>
              <a:custGeom>
                <a:avLst/>
                <a:gdLst/>
                <a:ahLst/>
                <a:cxnLst>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538" name="Freeform 14954"/>
              <p:cNvSpPr>
                <a:spLocks/>
              </p:cNvSpPr>
              <p:nvPr/>
            </p:nvSpPr>
            <p:spPr bwMode="auto">
              <a:xfrm>
                <a:off x="975" y="1431"/>
                <a:ext cx="31" cy="44"/>
              </a:xfrm>
              <a:custGeom>
                <a:avLst/>
                <a:gdLst/>
                <a:ahLst/>
                <a:cxnLst>
                  <a:cxn ang="0">
                    <a:pos x="25" y="13"/>
                  </a:cxn>
                  <a:cxn ang="0">
                    <a:pos x="25" y="13"/>
                  </a:cxn>
                  <a:cxn ang="0">
                    <a:pos x="25" y="13"/>
                  </a:cxn>
                  <a:cxn ang="0">
                    <a:pos x="25" y="13"/>
                  </a:cxn>
                  <a:cxn ang="0">
                    <a:pos x="25" y="19"/>
                  </a:cxn>
                  <a:cxn ang="0">
                    <a:pos x="19" y="25"/>
                  </a:cxn>
                  <a:cxn ang="0">
                    <a:pos x="19" y="25"/>
                  </a:cxn>
                  <a:cxn ang="0">
                    <a:pos x="19" y="31"/>
                  </a:cxn>
                  <a:cxn ang="0">
                    <a:pos x="19" y="31"/>
                  </a:cxn>
                  <a:cxn ang="0">
                    <a:pos x="19" y="38"/>
                  </a:cxn>
                  <a:cxn ang="0">
                    <a:pos x="12" y="38"/>
                  </a:cxn>
                  <a:cxn ang="0">
                    <a:pos x="12" y="38"/>
                  </a:cxn>
                  <a:cxn ang="0">
                    <a:pos x="12" y="38"/>
                  </a:cxn>
                  <a:cxn ang="0">
                    <a:pos x="12" y="38"/>
                  </a:cxn>
                  <a:cxn ang="0">
                    <a:pos x="12" y="38"/>
                  </a:cxn>
                  <a:cxn ang="0">
                    <a:pos x="6" y="44"/>
                  </a:cxn>
                  <a:cxn ang="0">
                    <a:pos x="6" y="44"/>
                  </a:cxn>
                  <a:cxn ang="0">
                    <a:pos x="0" y="44"/>
                  </a:cxn>
                  <a:cxn ang="0">
                    <a:pos x="0" y="44"/>
                  </a:cxn>
                  <a:cxn ang="0">
                    <a:pos x="0" y="44"/>
                  </a:cxn>
                  <a:cxn ang="0">
                    <a:pos x="6" y="38"/>
                  </a:cxn>
                  <a:cxn ang="0">
                    <a:pos x="6" y="38"/>
                  </a:cxn>
                  <a:cxn ang="0">
                    <a:pos x="6" y="38"/>
                  </a:cxn>
                  <a:cxn ang="0">
                    <a:pos x="6" y="31"/>
                  </a:cxn>
                  <a:cxn ang="0">
                    <a:pos x="6" y="31"/>
                  </a:cxn>
                  <a:cxn ang="0">
                    <a:pos x="6" y="31"/>
                  </a:cxn>
                  <a:cxn ang="0">
                    <a:pos x="12" y="31"/>
                  </a:cxn>
                  <a:cxn ang="0">
                    <a:pos x="12" y="31"/>
                  </a:cxn>
                  <a:cxn ang="0">
                    <a:pos x="12" y="25"/>
                  </a:cxn>
                  <a:cxn ang="0">
                    <a:pos x="12" y="19"/>
                  </a:cxn>
                  <a:cxn ang="0">
                    <a:pos x="12" y="19"/>
                  </a:cxn>
                  <a:cxn ang="0">
                    <a:pos x="12" y="19"/>
                  </a:cxn>
                  <a:cxn ang="0">
                    <a:pos x="12" y="19"/>
                  </a:cxn>
                  <a:cxn ang="0">
                    <a:pos x="12" y="19"/>
                  </a:cxn>
                  <a:cxn ang="0">
                    <a:pos x="12" y="19"/>
                  </a:cxn>
                  <a:cxn ang="0">
                    <a:pos x="12" y="19"/>
                  </a:cxn>
                  <a:cxn ang="0">
                    <a:pos x="12" y="19"/>
                  </a:cxn>
                  <a:cxn ang="0">
                    <a:pos x="19" y="13"/>
                  </a:cxn>
                  <a:cxn ang="0">
                    <a:pos x="19" y="13"/>
                  </a:cxn>
                  <a:cxn ang="0">
                    <a:pos x="19" y="13"/>
                  </a:cxn>
                  <a:cxn ang="0">
                    <a:pos x="25" y="6"/>
                  </a:cxn>
                  <a:cxn ang="0">
                    <a:pos x="25" y="6"/>
                  </a:cxn>
                  <a:cxn ang="0">
                    <a:pos x="25" y="6"/>
                  </a:cxn>
                  <a:cxn ang="0">
                    <a:pos x="25" y="6"/>
                  </a:cxn>
                  <a:cxn ang="0">
                    <a:pos x="25" y="0"/>
                  </a:cxn>
                  <a:cxn ang="0">
                    <a:pos x="31" y="0"/>
                  </a:cxn>
                  <a:cxn ang="0">
                    <a:pos x="31" y="0"/>
                  </a:cxn>
                  <a:cxn ang="0">
                    <a:pos x="31" y="0"/>
                  </a:cxn>
                  <a:cxn ang="0">
                    <a:pos x="31" y="0"/>
                  </a:cxn>
                  <a:cxn ang="0">
                    <a:pos x="31" y="0"/>
                  </a:cxn>
                  <a:cxn ang="0">
                    <a:pos x="31" y="0"/>
                  </a:cxn>
                  <a:cxn ang="0">
                    <a:pos x="31" y="6"/>
                  </a:cxn>
                  <a:cxn ang="0">
                    <a:pos x="31" y="6"/>
                  </a:cxn>
                  <a:cxn ang="0">
                    <a:pos x="31" y="6"/>
                  </a:cxn>
                  <a:cxn ang="0">
                    <a:pos x="31" y="6"/>
                  </a:cxn>
                  <a:cxn ang="0">
                    <a:pos x="31" y="6"/>
                  </a:cxn>
                  <a:cxn ang="0">
                    <a:pos x="31" y="6"/>
                  </a:cxn>
                  <a:cxn ang="0">
                    <a:pos x="31" y="6"/>
                  </a:cxn>
                  <a:cxn ang="0">
                    <a:pos x="25" y="13"/>
                  </a:cxn>
                  <a:cxn ang="0">
                    <a:pos x="25" y="13"/>
                  </a:cxn>
                </a:cxnLst>
                <a:rect l="0" t="0" r="r" b="b"/>
                <a:pathLst>
                  <a:path w="31" h="44">
                    <a:moveTo>
                      <a:pt x="25" y="13"/>
                    </a:moveTo>
                    <a:lnTo>
                      <a:pt x="25" y="13"/>
                    </a:lnTo>
                    <a:lnTo>
                      <a:pt x="25" y="13"/>
                    </a:lnTo>
                    <a:lnTo>
                      <a:pt x="25" y="13"/>
                    </a:lnTo>
                    <a:lnTo>
                      <a:pt x="25" y="19"/>
                    </a:lnTo>
                    <a:lnTo>
                      <a:pt x="19" y="25"/>
                    </a:lnTo>
                    <a:lnTo>
                      <a:pt x="19" y="25"/>
                    </a:lnTo>
                    <a:lnTo>
                      <a:pt x="19" y="31"/>
                    </a:lnTo>
                    <a:lnTo>
                      <a:pt x="19" y="31"/>
                    </a:lnTo>
                    <a:lnTo>
                      <a:pt x="19" y="38"/>
                    </a:lnTo>
                    <a:lnTo>
                      <a:pt x="12" y="38"/>
                    </a:lnTo>
                    <a:lnTo>
                      <a:pt x="12" y="38"/>
                    </a:lnTo>
                    <a:lnTo>
                      <a:pt x="12" y="38"/>
                    </a:lnTo>
                    <a:lnTo>
                      <a:pt x="12" y="38"/>
                    </a:lnTo>
                    <a:lnTo>
                      <a:pt x="12" y="38"/>
                    </a:lnTo>
                    <a:lnTo>
                      <a:pt x="6" y="44"/>
                    </a:lnTo>
                    <a:lnTo>
                      <a:pt x="6" y="44"/>
                    </a:lnTo>
                    <a:lnTo>
                      <a:pt x="0" y="44"/>
                    </a:lnTo>
                    <a:lnTo>
                      <a:pt x="0" y="44"/>
                    </a:lnTo>
                    <a:lnTo>
                      <a:pt x="0" y="44"/>
                    </a:lnTo>
                    <a:lnTo>
                      <a:pt x="6" y="38"/>
                    </a:lnTo>
                    <a:lnTo>
                      <a:pt x="6" y="38"/>
                    </a:lnTo>
                    <a:lnTo>
                      <a:pt x="6" y="38"/>
                    </a:lnTo>
                    <a:lnTo>
                      <a:pt x="6" y="31"/>
                    </a:lnTo>
                    <a:lnTo>
                      <a:pt x="6" y="31"/>
                    </a:lnTo>
                    <a:lnTo>
                      <a:pt x="6" y="31"/>
                    </a:lnTo>
                    <a:lnTo>
                      <a:pt x="12" y="31"/>
                    </a:lnTo>
                    <a:lnTo>
                      <a:pt x="12" y="31"/>
                    </a:lnTo>
                    <a:lnTo>
                      <a:pt x="12" y="25"/>
                    </a:lnTo>
                    <a:lnTo>
                      <a:pt x="12" y="19"/>
                    </a:lnTo>
                    <a:lnTo>
                      <a:pt x="12" y="19"/>
                    </a:lnTo>
                    <a:lnTo>
                      <a:pt x="12" y="19"/>
                    </a:lnTo>
                    <a:lnTo>
                      <a:pt x="12" y="19"/>
                    </a:lnTo>
                    <a:lnTo>
                      <a:pt x="12" y="19"/>
                    </a:lnTo>
                    <a:lnTo>
                      <a:pt x="12" y="19"/>
                    </a:lnTo>
                    <a:lnTo>
                      <a:pt x="12" y="19"/>
                    </a:lnTo>
                    <a:lnTo>
                      <a:pt x="12" y="19"/>
                    </a:lnTo>
                    <a:lnTo>
                      <a:pt x="19" y="13"/>
                    </a:lnTo>
                    <a:lnTo>
                      <a:pt x="19" y="13"/>
                    </a:lnTo>
                    <a:lnTo>
                      <a:pt x="19" y="13"/>
                    </a:lnTo>
                    <a:lnTo>
                      <a:pt x="25" y="6"/>
                    </a:lnTo>
                    <a:lnTo>
                      <a:pt x="25" y="6"/>
                    </a:lnTo>
                    <a:lnTo>
                      <a:pt x="25" y="6"/>
                    </a:lnTo>
                    <a:lnTo>
                      <a:pt x="25" y="6"/>
                    </a:lnTo>
                    <a:lnTo>
                      <a:pt x="25" y="0"/>
                    </a:lnTo>
                    <a:lnTo>
                      <a:pt x="31" y="0"/>
                    </a:lnTo>
                    <a:lnTo>
                      <a:pt x="31" y="0"/>
                    </a:lnTo>
                    <a:lnTo>
                      <a:pt x="31" y="0"/>
                    </a:lnTo>
                    <a:lnTo>
                      <a:pt x="31" y="0"/>
                    </a:lnTo>
                    <a:lnTo>
                      <a:pt x="31" y="0"/>
                    </a:lnTo>
                    <a:lnTo>
                      <a:pt x="31" y="0"/>
                    </a:lnTo>
                    <a:lnTo>
                      <a:pt x="31" y="6"/>
                    </a:lnTo>
                    <a:lnTo>
                      <a:pt x="31" y="6"/>
                    </a:lnTo>
                    <a:lnTo>
                      <a:pt x="31" y="6"/>
                    </a:lnTo>
                    <a:lnTo>
                      <a:pt x="31" y="6"/>
                    </a:lnTo>
                    <a:lnTo>
                      <a:pt x="31" y="6"/>
                    </a:lnTo>
                    <a:lnTo>
                      <a:pt x="31" y="6"/>
                    </a:lnTo>
                    <a:lnTo>
                      <a:pt x="31" y="6"/>
                    </a:lnTo>
                    <a:lnTo>
                      <a:pt x="25" y="13"/>
                    </a:lnTo>
                    <a:lnTo>
                      <a:pt x="25" y="13"/>
                    </a:lnTo>
                    <a:close/>
                  </a:path>
                </a:pathLst>
              </a:custGeom>
              <a:solidFill>
                <a:srgbClr val="E7E1CD"/>
              </a:solidFill>
              <a:ln w="0">
                <a:solidFill>
                  <a:srgbClr val="000000"/>
                </a:solidFill>
                <a:prstDash val="solid"/>
                <a:round/>
                <a:headEnd/>
                <a:tailEnd/>
              </a:ln>
            </p:spPr>
            <p:txBody>
              <a:bodyPr/>
              <a:lstStyle/>
              <a:p>
                <a:endParaRPr lang="en-US" dirty="0"/>
              </a:p>
            </p:txBody>
          </p:sp>
          <p:sp>
            <p:nvSpPr>
              <p:cNvPr id="82539" name="Freeform 14955"/>
              <p:cNvSpPr>
                <a:spLocks/>
              </p:cNvSpPr>
              <p:nvPr/>
            </p:nvSpPr>
            <p:spPr bwMode="auto">
              <a:xfrm>
                <a:off x="1101" y="1437"/>
                <a:ext cx="1" cy="1"/>
              </a:xfrm>
              <a:custGeom>
                <a:avLst/>
                <a:gdLst/>
                <a:ahLst/>
                <a:cxnLst>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540" name="Freeform 14956"/>
              <p:cNvSpPr>
                <a:spLocks/>
              </p:cNvSpPr>
              <p:nvPr/>
            </p:nvSpPr>
            <p:spPr bwMode="auto">
              <a:xfrm>
                <a:off x="956" y="1437"/>
                <a:ext cx="13" cy="19"/>
              </a:xfrm>
              <a:custGeom>
                <a:avLst/>
                <a:gdLst/>
                <a:ahLst/>
                <a:cxnLst>
                  <a:cxn ang="0">
                    <a:pos x="6" y="19"/>
                  </a:cxn>
                  <a:cxn ang="0">
                    <a:pos x="6" y="19"/>
                  </a:cxn>
                  <a:cxn ang="0">
                    <a:pos x="6" y="19"/>
                  </a:cxn>
                  <a:cxn ang="0">
                    <a:pos x="6" y="19"/>
                  </a:cxn>
                  <a:cxn ang="0">
                    <a:pos x="6" y="19"/>
                  </a:cxn>
                  <a:cxn ang="0">
                    <a:pos x="6" y="13"/>
                  </a:cxn>
                  <a:cxn ang="0">
                    <a:pos x="6" y="13"/>
                  </a:cxn>
                  <a:cxn ang="0">
                    <a:pos x="6" y="13"/>
                  </a:cxn>
                  <a:cxn ang="0">
                    <a:pos x="6" y="13"/>
                  </a:cxn>
                  <a:cxn ang="0">
                    <a:pos x="6" y="7"/>
                  </a:cxn>
                  <a:cxn ang="0">
                    <a:pos x="6" y="7"/>
                  </a:cxn>
                  <a:cxn ang="0">
                    <a:pos x="0" y="7"/>
                  </a:cxn>
                  <a:cxn ang="0">
                    <a:pos x="0" y="7"/>
                  </a:cxn>
                  <a:cxn ang="0">
                    <a:pos x="0" y="7"/>
                  </a:cxn>
                  <a:cxn ang="0">
                    <a:pos x="0" y="7"/>
                  </a:cxn>
                  <a:cxn ang="0">
                    <a:pos x="0" y="7"/>
                  </a:cxn>
                  <a:cxn ang="0">
                    <a:pos x="0" y="0"/>
                  </a:cxn>
                  <a:cxn ang="0">
                    <a:pos x="0" y="0"/>
                  </a:cxn>
                  <a:cxn ang="0">
                    <a:pos x="0" y="0"/>
                  </a:cxn>
                  <a:cxn ang="0">
                    <a:pos x="6" y="0"/>
                  </a:cxn>
                  <a:cxn ang="0">
                    <a:pos x="6" y="0"/>
                  </a:cxn>
                  <a:cxn ang="0">
                    <a:pos x="6" y="0"/>
                  </a:cxn>
                  <a:cxn ang="0">
                    <a:pos x="13" y="0"/>
                  </a:cxn>
                  <a:cxn ang="0">
                    <a:pos x="13" y="0"/>
                  </a:cxn>
                  <a:cxn ang="0">
                    <a:pos x="13" y="0"/>
                  </a:cxn>
                  <a:cxn ang="0">
                    <a:pos x="6" y="7"/>
                  </a:cxn>
                  <a:cxn ang="0">
                    <a:pos x="6" y="7"/>
                  </a:cxn>
                  <a:cxn ang="0">
                    <a:pos x="6" y="7"/>
                  </a:cxn>
                  <a:cxn ang="0">
                    <a:pos x="6" y="7"/>
                  </a:cxn>
                  <a:cxn ang="0">
                    <a:pos x="6" y="7"/>
                  </a:cxn>
                  <a:cxn ang="0">
                    <a:pos x="6" y="13"/>
                  </a:cxn>
                  <a:cxn ang="0">
                    <a:pos x="13" y="13"/>
                  </a:cxn>
                  <a:cxn ang="0">
                    <a:pos x="13" y="13"/>
                  </a:cxn>
                  <a:cxn ang="0">
                    <a:pos x="6" y="19"/>
                  </a:cxn>
                  <a:cxn ang="0">
                    <a:pos x="6" y="19"/>
                  </a:cxn>
                  <a:cxn ang="0">
                    <a:pos x="6" y="19"/>
                  </a:cxn>
                </a:cxnLst>
                <a:rect l="0" t="0" r="r" b="b"/>
                <a:pathLst>
                  <a:path w="13" h="19">
                    <a:moveTo>
                      <a:pt x="6" y="19"/>
                    </a:moveTo>
                    <a:lnTo>
                      <a:pt x="6" y="19"/>
                    </a:lnTo>
                    <a:lnTo>
                      <a:pt x="6" y="19"/>
                    </a:lnTo>
                    <a:lnTo>
                      <a:pt x="6" y="19"/>
                    </a:lnTo>
                    <a:lnTo>
                      <a:pt x="6" y="19"/>
                    </a:lnTo>
                    <a:lnTo>
                      <a:pt x="6" y="13"/>
                    </a:lnTo>
                    <a:lnTo>
                      <a:pt x="6" y="13"/>
                    </a:lnTo>
                    <a:lnTo>
                      <a:pt x="6" y="13"/>
                    </a:lnTo>
                    <a:lnTo>
                      <a:pt x="6" y="13"/>
                    </a:lnTo>
                    <a:lnTo>
                      <a:pt x="6" y="7"/>
                    </a:lnTo>
                    <a:lnTo>
                      <a:pt x="6" y="7"/>
                    </a:lnTo>
                    <a:lnTo>
                      <a:pt x="0" y="7"/>
                    </a:lnTo>
                    <a:lnTo>
                      <a:pt x="0" y="7"/>
                    </a:lnTo>
                    <a:lnTo>
                      <a:pt x="0" y="7"/>
                    </a:lnTo>
                    <a:lnTo>
                      <a:pt x="0" y="7"/>
                    </a:lnTo>
                    <a:lnTo>
                      <a:pt x="0" y="7"/>
                    </a:lnTo>
                    <a:lnTo>
                      <a:pt x="0" y="0"/>
                    </a:lnTo>
                    <a:lnTo>
                      <a:pt x="0" y="0"/>
                    </a:lnTo>
                    <a:lnTo>
                      <a:pt x="0" y="0"/>
                    </a:lnTo>
                    <a:lnTo>
                      <a:pt x="6" y="0"/>
                    </a:lnTo>
                    <a:lnTo>
                      <a:pt x="6" y="0"/>
                    </a:lnTo>
                    <a:lnTo>
                      <a:pt x="6" y="0"/>
                    </a:lnTo>
                    <a:lnTo>
                      <a:pt x="13" y="0"/>
                    </a:lnTo>
                    <a:lnTo>
                      <a:pt x="13" y="0"/>
                    </a:lnTo>
                    <a:lnTo>
                      <a:pt x="13" y="0"/>
                    </a:lnTo>
                    <a:lnTo>
                      <a:pt x="6" y="7"/>
                    </a:lnTo>
                    <a:lnTo>
                      <a:pt x="6" y="7"/>
                    </a:lnTo>
                    <a:lnTo>
                      <a:pt x="6" y="7"/>
                    </a:lnTo>
                    <a:lnTo>
                      <a:pt x="6" y="7"/>
                    </a:lnTo>
                    <a:lnTo>
                      <a:pt x="6" y="7"/>
                    </a:lnTo>
                    <a:lnTo>
                      <a:pt x="6" y="13"/>
                    </a:lnTo>
                    <a:lnTo>
                      <a:pt x="13" y="13"/>
                    </a:lnTo>
                    <a:lnTo>
                      <a:pt x="13" y="13"/>
                    </a:lnTo>
                    <a:lnTo>
                      <a:pt x="6" y="19"/>
                    </a:lnTo>
                    <a:lnTo>
                      <a:pt x="6" y="19"/>
                    </a:lnTo>
                    <a:lnTo>
                      <a:pt x="6" y="19"/>
                    </a:lnTo>
                    <a:close/>
                  </a:path>
                </a:pathLst>
              </a:custGeom>
              <a:solidFill>
                <a:srgbClr val="E7E1CD"/>
              </a:solidFill>
              <a:ln w="0">
                <a:solidFill>
                  <a:srgbClr val="000000"/>
                </a:solidFill>
                <a:prstDash val="solid"/>
                <a:round/>
                <a:headEnd/>
                <a:tailEnd/>
              </a:ln>
            </p:spPr>
            <p:txBody>
              <a:bodyPr/>
              <a:lstStyle/>
              <a:p>
                <a:endParaRPr lang="en-US" dirty="0"/>
              </a:p>
            </p:txBody>
          </p:sp>
          <p:sp>
            <p:nvSpPr>
              <p:cNvPr id="82541" name="Freeform 14957"/>
              <p:cNvSpPr>
                <a:spLocks/>
              </p:cNvSpPr>
              <p:nvPr/>
            </p:nvSpPr>
            <p:spPr bwMode="auto">
              <a:xfrm>
                <a:off x="1025" y="1437"/>
                <a:ext cx="13" cy="7"/>
              </a:xfrm>
              <a:custGeom>
                <a:avLst/>
                <a:gdLst/>
                <a:ahLst/>
                <a:cxnLst>
                  <a:cxn ang="0">
                    <a:pos x="6" y="7"/>
                  </a:cxn>
                  <a:cxn ang="0">
                    <a:pos x="6" y="7"/>
                  </a:cxn>
                  <a:cxn ang="0">
                    <a:pos x="0" y="7"/>
                  </a:cxn>
                  <a:cxn ang="0">
                    <a:pos x="0" y="7"/>
                  </a:cxn>
                  <a:cxn ang="0">
                    <a:pos x="0" y="7"/>
                  </a:cxn>
                  <a:cxn ang="0">
                    <a:pos x="0" y="0"/>
                  </a:cxn>
                  <a:cxn ang="0">
                    <a:pos x="0" y="0"/>
                  </a:cxn>
                  <a:cxn ang="0">
                    <a:pos x="0" y="0"/>
                  </a:cxn>
                  <a:cxn ang="0">
                    <a:pos x="6" y="0"/>
                  </a:cxn>
                  <a:cxn ang="0">
                    <a:pos x="6" y="7"/>
                  </a:cxn>
                  <a:cxn ang="0">
                    <a:pos x="13" y="7"/>
                  </a:cxn>
                  <a:cxn ang="0">
                    <a:pos x="13" y="7"/>
                  </a:cxn>
                  <a:cxn ang="0">
                    <a:pos x="13" y="7"/>
                  </a:cxn>
                  <a:cxn ang="0">
                    <a:pos x="6" y="7"/>
                  </a:cxn>
                  <a:cxn ang="0">
                    <a:pos x="6" y="7"/>
                  </a:cxn>
                  <a:cxn ang="0">
                    <a:pos x="6" y="7"/>
                  </a:cxn>
                  <a:cxn ang="0">
                    <a:pos x="6" y="7"/>
                  </a:cxn>
                  <a:cxn ang="0">
                    <a:pos x="6" y="7"/>
                  </a:cxn>
                </a:cxnLst>
                <a:rect l="0" t="0" r="r" b="b"/>
                <a:pathLst>
                  <a:path w="13" h="7">
                    <a:moveTo>
                      <a:pt x="6" y="7"/>
                    </a:moveTo>
                    <a:lnTo>
                      <a:pt x="6" y="7"/>
                    </a:lnTo>
                    <a:lnTo>
                      <a:pt x="0" y="7"/>
                    </a:lnTo>
                    <a:lnTo>
                      <a:pt x="0" y="7"/>
                    </a:lnTo>
                    <a:lnTo>
                      <a:pt x="0" y="7"/>
                    </a:lnTo>
                    <a:lnTo>
                      <a:pt x="0" y="0"/>
                    </a:lnTo>
                    <a:lnTo>
                      <a:pt x="0" y="0"/>
                    </a:lnTo>
                    <a:lnTo>
                      <a:pt x="0" y="0"/>
                    </a:lnTo>
                    <a:lnTo>
                      <a:pt x="6" y="0"/>
                    </a:lnTo>
                    <a:lnTo>
                      <a:pt x="6" y="7"/>
                    </a:lnTo>
                    <a:lnTo>
                      <a:pt x="13" y="7"/>
                    </a:lnTo>
                    <a:lnTo>
                      <a:pt x="13" y="7"/>
                    </a:lnTo>
                    <a:lnTo>
                      <a:pt x="13" y="7"/>
                    </a:lnTo>
                    <a:lnTo>
                      <a:pt x="6" y="7"/>
                    </a:lnTo>
                    <a:lnTo>
                      <a:pt x="6" y="7"/>
                    </a:lnTo>
                    <a:lnTo>
                      <a:pt x="6" y="7"/>
                    </a:lnTo>
                    <a:lnTo>
                      <a:pt x="6" y="7"/>
                    </a:lnTo>
                    <a:lnTo>
                      <a:pt x="6" y="7"/>
                    </a:lnTo>
                    <a:close/>
                  </a:path>
                </a:pathLst>
              </a:custGeom>
              <a:solidFill>
                <a:srgbClr val="E7E1CD"/>
              </a:solidFill>
              <a:ln w="0">
                <a:solidFill>
                  <a:srgbClr val="000000"/>
                </a:solidFill>
                <a:prstDash val="solid"/>
                <a:round/>
                <a:headEnd/>
                <a:tailEnd/>
              </a:ln>
            </p:spPr>
            <p:txBody>
              <a:bodyPr/>
              <a:lstStyle/>
              <a:p>
                <a:endParaRPr lang="en-US" dirty="0"/>
              </a:p>
            </p:txBody>
          </p:sp>
          <p:sp>
            <p:nvSpPr>
              <p:cNvPr id="82542" name="Freeform 14958"/>
              <p:cNvSpPr>
                <a:spLocks/>
              </p:cNvSpPr>
              <p:nvPr/>
            </p:nvSpPr>
            <p:spPr bwMode="auto">
              <a:xfrm>
                <a:off x="1044" y="1450"/>
                <a:ext cx="6" cy="6"/>
              </a:xfrm>
              <a:custGeom>
                <a:avLst/>
                <a:gdLst/>
                <a:ahLst/>
                <a:cxnLst>
                  <a:cxn ang="0">
                    <a:pos x="0" y="6"/>
                  </a:cxn>
                  <a:cxn ang="0">
                    <a:pos x="0" y="6"/>
                  </a:cxn>
                  <a:cxn ang="0">
                    <a:pos x="0" y="6"/>
                  </a:cxn>
                  <a:cxn ang="0">
                    <a:pos x="0" y="6"/>
                  </a:cxn>
                  <a:cxn ang="0">
                    <a:pos x="0" y="6"/>
                  </a:cxn>
                  <a:cxn ang="0">
                    <a:pos x="0" y="6"/>
                  </a:cxn>
                  <a:cxn ang="0">
                    <a:pos x="0" y="6"/>
                  </a:cxn>
                  <a:cxn ang="0">
                    <a:pos x="0" y="0"/>
                  </a:cxn>
                  <a:cxn ang="0">
                    <a:pos x="0" y="0"/>
                  </a:cxn>
                  <a:cxn ang="0">
                    <a:pos x="0" y="0"/>
                  </a:cxn>
                  <a:cxn ang="0">
                    <a:pos x="0" y="0"/>
                  </a:cxn>
                  <a:cxn ang="0">
                    <a:pos x="0" y="0"/>
                  </a:cxn>
                  <a:cxn ang="0">
                    <a:pos x="6" y="0"/>
                  </a:cxn>
                  <a:cxn ang="0">
                    <a:pos x="6" y="0"/>
                  </a:cxn>
                  <a:cxn ang="0">
                    <a:pos x="6" y="0"/>
                  </a:cxn>
                  <a:cxn ang="0">
                    <a:pos x="6" y="6"/>
                  </a:cxn>
                  <a:cxn ang="0">
                    <a:pos x="6" y="6"/>
                  </a:cxn>
                  <a:cxn ang="0">
                    <a:pos x="6" y="6"/>
                  </a:cxn>
                  <a:cxn ang="0">
                    <a:pos x="6" y="6"/>
                  </a:cxn>
                  <a:cxn ang="0">
                    <a:pos x="6" y="6"/>
                  </a:cxn>
                  <a:cxn ang="0">
                    <a:pos x="0" y="6"/>
                  </a:cxn>
                  <a:cxn ang="0">
                    <a:pos x="0" y="6"/>
                  </a:cxn>
                </a:cxnLst>
                <a:rect l="0" t="0" r="r" b="b"/>
                <a:pathLst>
                  <a:path w="6" h="6">
                    <a:moveTo>
                      <a:pt x="0" y="6"/>
                    </a:moveTo>
                    <a:lnTo>
                      <a:pt x="0" y="6"/>
                    </a:lnTo>
                    <a:lnTo>
                      <a:pt x="0" y="6"/>
                    </a:lnTo>
                    <a:lnTo>
                      <a:pt x="0" y="6"/>
                    </a:lnTo>
                    <a:lnTo>
                      <a:pt x="0" y="6"/>
                    </a:lnTo>
                    <a:lnTo>
                      <a:pt x="0" y="6"/>
                    </a:lnTo>
                    <a:lnTo>
                      <a:pt x="0" y="6"/>
                    </a:lnTo>
                    <a:lnTo>
                      <a:pt x="0" y="0"/>
                    </a:lnTo>
                    <a:lnTo>
                      <a:pt x="0" y="0"/>
                    </a:lnTo>
                    <a:lnTo>
                      <a:pt x="0" y="0"/>
                    </a:lnTo>
                    <a:lnTo>
                      <a:pt x="0" y="0"/>
                    </a:lnTo>
                    <a:lnTo>
                      <a:pt x="0" y="0"/>
                    </a:lnTo>
                    <a:lnTo>
                      <a:pt x="6" y="0"/>
                    </a:lnTo>
                    <a:lnTo>
                      <a:pt x="6" y="0"/>
                    </a:lnTo>
                    <a:lnTo>
                      <a:pt x="6" y="0"/>
                    </a:lnTo>
                    <a:lnTo>
                      <a:pt x="6" y="6"/>
                    </a:lnTo>
                    <a:lnTo>
                      <a:pt x="6" y="6"/>
                    </a:lnTo>
                    <a:lnTo>
                      <a:pt x="6" y="6"/>
                    </a:lnTo>
                    <a:lnTo>
                      <a:pt x="6" y="6"/>
                    </a:lnTo>
                    <a:lnTo>
                      <a:pt x="6" y="6"/>
                    </a:lnTo>
                    <a:lnTo>
                      <a:pt x="0" y="6"/>
                    </a:lnTo>
                    <a:lnTo>
                      <a:pt x="0" y="6"/>
                    </a:lnTo>
                    <a:close/>
                  </a:path>
                </a:pathLst>
              </a:custGeom>
              <a:solidFill>
                <a:srgbClr val="E7E1CD"/>
              </a:solidFill>
              <a:ln w="0">
                <a:solidFill>
                  <a:srgbClr val="000000"/>
                </a:solidFill>
                <a:prstDash val="solid"/>
                <a:round/>
                <a:headEnd/>
                <a:tailEnd/>
              </a:ln>
            </p:spPr>
            <p:txBody>
              <a:bodyPr/>
              <a:lstStyle/>
              <a:p>
                <a:endParaRPr lang="en-US" dirty="0"/>
              </a:p>
            </p:txBody>
          </p:sp>
          <p:sp>
            <p:nvSpPr>
              <p:cNvPr id="82543" name="Freeform 14959"/>
              <p:cNvSpPr>
                <a:spLocks/>
              </p:cNvSpPr>
              <p:nvPr/>
            </p:nvSpPr>
            <p:spPr bwMode="auto">
              <a:xfrm>
                <a:off x="918" y="1450"/>
                <a:ext cx="25" cy="25"/>
              </a:xfrm>
              <a:custGeom>
                <a:avLst/>
                <a:gdLst/>
                <a:ahLst/>
                <a:cxnLst>
                  <a:cxn ang="0">
                    <a:pos x="25" y="6"/>
                  </a:cxn>
                  <a:cxn ang="0">
                    <a:pos x="25" y="6"/>
                  </a:cxn>
                  <a:cxn ang="0">
                    <a:pos x="25" y="6"/>
                  </a:cxn>
                  <a:cxn ang="0">
                    <a:pos x="25" y="6"/>
                  </a:cxn>
                  <a:cxn ang="0">
                    <a:pos x="25" y="6"/>
                  </a:cxn>
                  <a:cxn ang="0">
                    <a:pos x="19" y="6"/>
                  </a:cxn>
                  <a:cxn ang="0">
                    <a:pos x="19" y="6"/>
                  </a:cxn>
                  <a:cxn ang="0">
                    <a:pos x="19" y="6"/>
                  </a:cxn>
                  <a:cxn ang="0">
                    <a:pos x="19" y="6"/>
                  </a:cxn>
                  <a:cxn ang="0">
                    <a:pos x="19" y="12"/>
                  </a:cxn>
                  <a:cxn ang="0">
                    <a:pos x="13" y="12"/>
                  </a:cxn>
                  <a:cxn ang="0">
                    <a:pos x="13" y="12"/>
                  </a:cxn>
                  <a:cxn ang="0">
                    <a:pos x="13" y="12"/>
                  </a:cxn>
                  <a:cxn ang="0">
                    <a:pos x="13" y="12"/>
                  </a:cxn>
                  <a:cxn ang="0">
                    <a:pos x="13" y="19"/>
                  </a:cxn>
                  <a:cxn ang="0">
                    <a:pos x="13" y="19"/>
                  </a:cxn>
                  <a:cxn ang="0">
                    <a:pos x="7" y="25"/>
                  </a:cxn>
                  <a:cxn ang="0">
                    <a:pos x="7" y="25"/>
                  </a:cxn>
                  <a:cxn ang="0">
                    <a:pos x="7" y="25"/>
                  </a:cxn>
                  <a:cxn ang="0">
                    <a:pos x="7" y="25"/>
                  </a:cxn>
                  <a:cxn ang="0">
                    <a:pos x="7" y="25"/>
                  </a:cxn>
                  <a:cxn ang="0">
                    <a:pos x="7" y="25"/>
                  </a:cxn>
                  <a:cxn ang="0">
                    <a:pos x="7" y="25"/>
                  </a:cxn>
                  <a:cxn ang="0">
                    <a:pos x="7" y="25"/>
                  </a:cxn>
                  <a:cxn ang="0">
                    <a:pos x="7" y="25"/>
                  </a:cxn>
                  <a:cxn ang="0">
                    <a:pos x="0" y="25"/>
                  </a:cxn>
                  <a:cxn ang="0">
                    <a:pos x="7" y="25"/>
                  </a:cxn>
                  <a:cxn ang="0">
                    <a:pos x="7" y="25"/>
                  </a:cxn>
                  <a:cxn ang="0">
                    <a:pos x="7" y="25"/>
                  </a:cxn>
                  <a:cxn ang="0">
                    <a:pos x="7" y="25"/>
                  </a:cxn>
                  <a:cxn ang="0">
                    <a:pos x="0" y="25"/>
                  </a:cxn>
                  <a:cxn ang="0">
                    <a:pos x="0" y="25"/>
                  </a:cxn>
                  <a:cxn ang="0">
                    <a:pos x="0" y="25"/>
                  </a:cxn>
                  <a:cxn ang="0">
                    <a:pos x="0" y="25"/>
                  </a:cxn>
                  <a:cxn ang="0">
                    <a:pos x="0" y="19"/>
                  </a:cxn>
                  <a:cxn ang="0">
                    <a:pos x="0" y="19"/>
                  </a:cxn>
                  <a:cxn ang="0">
                    <a:pos x="0" y="19"/>
                  </a:cxn>
                  <a:cxn ang="0">
                    <a:pos x="0" y="19"/>
                  </a:cxn>
                  <a:cxn ang="0">
                    <a:pos x="0" y="19"/>
                  </a:cxn>
                  <a:cxn ang="0">
                    <a:pos x="7" y="12"/>
                  </a:cxn>
                  <a:cxn ang="0">
                    <a:pos x="7" y="12"/>
                  </a:cxn>
                  <a:cxn ang="0">
                    <a:pos x="13" y="12"/>
                  </a:cxn>
                  <a:cxn ang="0">
                    <a:pos x="13" y="6"/>
                  </a:cxn>
                  <a:cxn ang="0">
                    <a:pos x="13" y="6"/>
                  </a:cxn>
                  <a:cxn ang="0">
                    <a:pos x="13" y="6"/>
                  </a:cxn>
                  <a:cxn ang="0">
                    <a:pos x="13" y="6"/>
                  </a:cxn>
                  <a:cxn ang="0">
                    <a:pos x="19" y="0"/>
                  </a:cxn>
                  <a:cxn ang="0">
                    <a:pos x="19" y="0"/>
                  </a:cxn>
                  <a:cxn ang="0">
                    <a:pos x="25" y="0"/>
                  </a:cxn>
                  <a:cxn ang="0">
                    <a:pos x="25" y="0"/>
                  </a:cxn>
                  <a:cxn ang="0">
                    <a:pos x="25" y="6"/>
                  </a:cxn>
                  <a:cxn ang="0">
                    <a:pos x="25" y="6"/>
                  </a:cxn>
                </a:cxnLst>
                <a:rect l="0" t="0" r="r" b="b"/>
                <a:pathLst>
                  <a:path w="25" h="25">
                    <a:moveTo>
                      <a:pt x="25" y="6"/>
                    </a:moveTo>
                    <a:lnTo>
                      <a:pt x="25" y="6"/>
                    </a:lnTo>
                    <a:lnTo>
                      <a:pt x="25" y="6"/>
                    </a:lnTo>
                    <a:lnTo>
                      <a:pt x="25" y="6"/>
                    </a:lnTo>
                    <a:lnTo>
                      <a:pt x="25" y="6"/>
                    </a:lnTo>
                    <a:lnTo>
                      <a:pt x="19" y="6"/>
                    </a:lnTo>
                    <a:lnTo>
                      <a:pt x="19" y="6"/>
                    </a:lnTo>
                    <a:lnTo>
                      <a:pt x="19" y="6"/>
                    </a:lnTo>
                    <a:lnTo>
                      <a:pt x="19" y="6"/>
                    </a:lnTo>
                    <a:lnTo>
                      <a:pt x="19" y="12"/>
                    </a:lnTo>
                    <a:lnTo>
                      <a:pt x="13" y="12"/>
                    </a:lnTo>
                    <a:lnTo>
                      <a:pt x="13" y="12"/>
                    </a:lnTo>
                    <a:lnTo>
                      <a:pt x="13" y="12"/>
                    </a:lnTo>
                    <a:lnTo>
                      <a:pt x="13" y="12"/>
                    </a:lnTo>
                    <a:lnTo>
                      <a:pt x="13" y="19"/>
                    </a:lnTo>
                    <a:lnTo>
                      <a:pt x="13" y="19"/>
                    </a:lnTo>
                    <a:lnTo>
                      <a:pt x="7" y="25"/>
                    </a:lnTo>
                    <a:lnTo>
                      <a:pt x="7" y="25"/>
                    </a:lnTo>
                    <a:lnTo>
                      <a:pt x="7" y="25"/>
                    </a:lnTo>
                    <a:lnTo>
                      <a:pt x="7" y="25"/>
                    </a:lnTo>
                    <a:lnTo>
                      <a:pt x="7" y="25"/>
                    </a:lnTo>
                    <a:lnTo>
                      <a:pt x="7" y="25"/>
                    </a:lnTo>
                    <a:lnTo>
                      <a:pt x="7" y="25"/>
                    </a:lnTo>
                    <a:lnTo>
                      <a:pt x="7" y="25"/>
                    </a:lnTo>
                    <a:lnTo>
                      <a:pt x="7" y="25"/>
                    </a:lnTo>
                    <a:lnTo>
                      <a:pt x="0" y="25"/>
                    </a:lnTo>
                    <a:lnTo>
                      <a:pt x="7" y="25"/>
                    </a:lnTo>
                    <a:lnTo>
                      <a:pt x="7" y="25"/>
                    </a:lnTo>
                    <a:lnTo>
                      <a:pt x="7" y="25"/>
                    </a:lnTo>
                    <a:lnTo>
                      <a:pt x="7" y="25"/>
                    </a:lnTo>
                    <a:lnTo>
                      <a:pt x="0" y="25"/>
                    </a:lnTo>
                    <a:lnTo>
                      <a:pt x="0" y="25"/>
                    </a:lnTo>
                    <a:lnTo>
                      <a:pt x="0" y="25"/>
                    </a:lnTo>
                    <a:lnTo>
                      <a:pt x="0" y="25"/>
                    </a:lnTo>
                    <a:lnTo>
                      <a:pt x="0" y="19"/>
                    </a:lnTo>
                    <a:lnTo>
                      <a:pt x="0" y="19"/>
                    </a:lnTo>
                    <a:lnTo>
                      <a:pt x="0" y="19"/>
                    </a:lnTo>
                    <a:lnTo>
                      <a:pt x="0" y="19"/>
                    </a:lnTo>
                    <a:lnTo>
                      <a:pt x="0" y="19"/>
                    </a:lnTo>
                    <a:lnTo>
                      <a:pt x="7" y="12"/>
                    </a:lnTo>
                    <a:lnTo>
                      <a:pt x="7" y="12"/>
                    </a:lnTo>
                    <a:lnTo>
                      <a:pt x="13" y="12"/>
                    </a:lnTo>
                    <a:lnTo>
                      <a:pt x="13" y="6"/>
                    </a:lnTo>
                    <a:lnTo>
                      <a:pt x="13" y="6"/>
                    </a:lnTo>
                    <a:lnTo>
                      <a:pt x="13" y="6"/>
                    </a:lnTo>
                    <a:lnTo>
                      <a:pt x="13" y="6"/>
                    </a:lnTo>
                    <a:lnTo>
                      <a:pt x="19" y="0"/>
                    </a:lnTo>
                    <a:lnTo>
                      <a:pt x="19" y="0"/>
                    </a:lnTo>
                    <a:lnTo>
                      <a:pt x="25" y="0"/>
                    </a:lnTo>
                    <a:lnTo>
                      <a:pt x="25" y="0"/>
                    </a:lnTo>
                    <a:lnTo>
                      <a:pt x="25" y="6"/>
                    </a:lnTo>
                    <a:lnTo>
                      <a:pt x="25" y="6"/>
                    </a:lnTo>
                    <a:close/>
                  </a:path>
                </a:pathLst>
              </a:custGeom>
              <a:solidFill>
                <a:srgbClr val="E7E1CD"/>
              </a:solidFill>
              <a:ln w="0">
                <a:solidFill>
                  <a:srgbClr val="000000"/>
                </a:solidFill>
                <a:prstDash val="solid"/>
                <a:round/>
                <a:headEnd/>
                <a:tailEnd/>
              </a:ln>
            </p:spPr>
            <p:txBody>
              <a:bodyPr/>
              <a:lstStyle/>
              <a:p>
                <a:endParaRPr lang="en-US" dirty="0"/>
              </a:p>
            </p:txBody>
          </p:sp>
          <p:sp>
            <p:nvSpPr>
              <p:cNvPr id="82544" name="Freeform 14960"/>
              <p:cNvSpPr>
                <a:spLocks/>
              </p:cNvSpPr>
              <p:nvPr/>
            </p:nvSpPr>
            <p:spPr bwMode="auto">
              <a:xfrm>
                <a:off x="1006" y="1469"/>
                <a:ext cx="13" cy="6"/>
              </a:xfrm>
              <a:custGeom>
                <a:avLst/>
                <a:gdLst/>
                <a:ahLst/>
                <a:cxnLst>
                  <a:cxn ang="0">
                    <a:pos x="0" y="6"/>
                  </a:cxn>
                  <a:cxn ang="0">
                    <a:pos x="0" y="6"/>
                  </a:cxn>
                  <a:cxn ang="0">
                    <a:pos x="0" y="6"/>
                  </a:cxn>
                  <a:cxn ang="0">
                    <a:pos x="0" y="6"/>
                  </a:cxn>
                  <a:cxn ang="0">
                    <a:pos x="0" y="0"/>
                  </a:cxn>
                  <a:cxn ang="0">
                    <a:pos x="0" y="6"/>
                  </a:cxn>
                  <a:cxn ang="0">
                    <a:pos x="0" y="6"/>
                  </a:cxn>
                  <a:cxn ang="0">
                    <a:pos x="0" y="6"/>
                  </a:cxn>
                  <a:cxn ang="0">
                    <a:pos x="0" y="0"/>
                  </a:cxn>
                  <a:cxn ang="0">
                    <a:pos x="0" y="0"/>
                  </a:cxn>
                  <a:cxn ang="0">
                    <a:pos x="0" y="0"/>
                  </a:cxn>
                  <a:cxn ang="0">
                    <a:pos x="7" y="0"/>
                  </a:cxn>
                  <a:cxn ang="0">
                    <a:pos x="7" y="0"/>
                  </a:cxn>
                  <a:cxn ang="0">
                    <a:pos x="7" y="0"/>
                  </a:cxn>
                  <a:cxn ang="0">
                    <a:pos x="13" y="0"/>
                  </a:cxn>
                  <a:cxn ang="0">
                    <a:pos x="13" y="0"/>
                  </a:cxn>
                  <a:cxn ang="0">
                    <a:pos x="7" y="0"/>
                  </a:cxn>
                  <a:cxn ang="0">
                    <a:pos x="7" y="0"/>
                  </a:cxn>
                  <a:cxn ang="0">
                    <a:pos x="7" y="0"/>
                  </a:cxn>
                  <a:cxn ang="0">
                    <a:pos x="7" y="0"/>
                  </a:cxn>
                  <a:cxn ang="0">
                    <a:pos x="7" y="0"/>
                  </a:cxn>
                  <a:cxn ang="0">
                    <a:pos x="7" y="0"/>
                  </a:cxn>
                  <a:cxn ang="0">
                    <a:pos x="7" y="0"/>
                  </a:cxn>
                  <a:cxn ang="0">
                    <a:pos x="7" y="0"/>
                  </a:cxn>
                  <a:cxn ang="0">
                    <a:pos x="7" y="0"/>
                  </a:cxn>
                  <a:cxn ang="0">
                    <a:pos x="0" y="0"/>
                  </a:cxn>
                  <a:cxn ang="0">
                    <a:pos x="0" y="6"/>
                  </a:cxn>
                  <a:cxn ang="0">
                    <a:pos x="0" y="6"/>
                  </a:cxn>
                  <a:cxn ang="0">
                    <a:pos x="0" y="6"/>
                  </a:cxn>
                  <a:cxn ang="0">
                    <a:pos x="0" y="6"/>
                  </a:cxn>
                </a:cxnLst>
                <a:rect l="0" t="0" r="r" b="b"/>
                <a:pathLst>
                  <a:path w="13" h="6">
                    <a:moveTo>
                      <a:pt x="0" y="6"/>
                    </a:moveTo>
                    <a:lnTo>
                      <a:pt x="0" y="6"/>
                    </a:lnTo>
                    <a:lnTo>
                      <a:pt x="0" y="6"/>
                    </a:lnTo>
                    <a:lnTo>
                      <a:pt x="0" y="6"/>
                    </a:lnTo>
                    <a:lnTo>
                      <a:pt x="0" y="0"/>
                    </a:lnTo>
                    <a:lnTo>
                      <a:pt x="0" y="6"/>
                    </a:lnTo>
                    <a:lnTo>
                      <a:pt x="0" y="6"/>
                    </a:lnTo>
                    <a:lnTo>
                      <a:pt x="0" y="6"/>
                    </a:lnTo>
                    <a:lnTo>
                      <a:pt x="0" y="0"/>
                    </a:lnTo>
                    <a:lnTo>
                      <a:pt x="0" y="0"/>
                    </a:lnTo>
                    <a:lnTo>
                      <a:pt x="0" y="0"/>
                    </a:lnTo>
                    <a:lnTo>
                      <a:pt x="7" y="0"/>
                    </a:lnTo>
                    <a:lnTo>
                      <a:pt x="7" y="0"/>
                    </a:lnTo>
                    <a:lnTo>
                      <a:pt x="7" y="0"/>
                    </a:lnTo>
                    <a:lnTo>
                      <a:pt x="13" y="0"/>
                    </a:lnTo>
                    <a:lnTo>
                      <a:pt x="13" y="0"/>
                    </a:lnTo>
                    <a:lnTo>
                      <a:pt x="7" y="0"/>
                    </a:lnTo>
                    <a:lnTo>
                      <a:pt x="7" y="0"/>
                    </a:lnTo>
                    <a:lnTo>
                      <a:pt x="7" y="0"/>
                    </a:lnTo>
                    <a:lnTo>
                      <a:pt x="7" y="0"/>
                    </a:lnTo>
                    <a:lnTo>
                      <a:pt x="7" y="0"/>
                    </a:lnTo>
                    <a:lnTo>
                      <a:pt x="7" y="0"/>
                    </a:lnTo>
                    <a:lnTo>
                      <a:pt x="7" y="0"/>
                    </a:lnTo>
                    <a:lnTo>
                      <a:pt x="7" y="0"/>
                    </a:lnTo>
                    <a:lnTo>
                      <a:pt x="7" y="0"/>
                    </a:lnTo>
                    <a:lnTo>
                      <a:pt x="0" y="0"/>
                    </a:lnTo>
                    <a:lnTo>
                      <a:pt x="0" y="6"/>
                    </a:lnTo>
                    <a:lnTo>
                      <a:pt x="0" y="6"/>
                    </a:lnTo>
                    <a:lnTo>
                      <a:pt x="0" y="6"/>
                    </a:lnTo>
                    <a:lnTo>
                      <a:pt x="0" y="6"/>
                    </a:lnTo>
                    <a:close/>
                  </a:path>
                </a:pathLst>
              </a:custGeom>
              <a:solidFill>
                <a:srgbClr val="E7E1CD"/>
              </a:solidFill>
              <a:ln w="0">
                <a:solidFill>
                  <a:srgbClr val="000000"/>
                </a:solidFill>
                <a:prstDash val="solid"/>
                <a:round/>
                <a:headEnd/>
                <a:tailEnd/>
              </a:ln>
            </p:spPr>
            <p:txBody>
              <a:bodyPr/>
              <a:lstStyle/>
              <a:p>
                <a:endParaRPr lang="en-US" dirty="0"/>
              </a:p>
            </p:txBody>
          </p:sp>
          <p:sp>
            <p:nvSpPr>
              <p:cNvPr id="82545" name="Freeform 14961"/>
              <p:cNvSpPr>
                <a:spLocks/>
              </p:cNvSpPr>
              <p:nvPr/>
            </p:nvSpPr>
            <p:spPr bwMode="auto">
              <a:xfrm>
                <a:off x="1057" y="1469"/>
                <a:ext cx="138" cy="100"/>
              </a:xfrm>
              <a:custGeom>
                <a:avLst/>
                <a:gdLst/>
                <a:ahLst/>
                <a:cxnLst>
                  <a:cxn ang="0">
                    <a:pos x="125" y="94"/>
                  </a:cxn>
                  <a:cxn ang="0">
                    <a:pos x="119" y="94"/>
                  </a:cxn>
                  <a:cxn ang="0">
                    <a:pos x="119" y="100"/>
                  </a:cxn>
                  <a:cxn ang="0">
                    <a:pos x="113" y="100"/>
                  </a:cxn>
                  <a:cxn ang="0">
                    <a:pos x="113" y="100"/>
                  </a:cxn>
                  <a:cxn ang="0">
                    <a:pos x="107" y="100"/>
                  </a:cxn>
                  <a:cxn ang="0">
                    <a:pos x="107" y="100"/>
                  </a:cxn>
                  <a:cxn ang="0">
                    <a:pos x="100" y="100"/>
                  </a:cxn>
                  <a:cxn ang="0">
                    <a:pos x="100" y="100"/>
                  </a:cxn>
                  <a:cxn ang="0">
                    <a:pos x="94" y="94"/>
                  </a:cxn>
                  <a:cxn ang="0">
                    <a:pos x="94" y="100"/>
                  </a:cxn>
                  <a:cxn ang="0">
                    <a:pos x="94" y="100"/>
                  </a:cxn>
                  <a:cxn ang="0">
                    <a:pos x="88" y="100"/>
                  </a:cxn>
                  <a:cxn ang="0">
                    <a:pos x="81" y="100"/>
                  </a:cxn>
                  <a:cxn ang="0">
                    <a:pos x="81" y="100"/>
                  </a:cxn>
                  <a:cxn ang="0">
                    <a:pos x="81" y="94"/>
                  </a:cxn>
                  <a:cxn ang="0">
                    <a:pos x="81" y="88"/>
                  </a:cxn>
                  <a:cxn ang="0">
                    <a:pos x="88" y="88"/>
                  </a:cxn>
                  <a:cxn ang="0">
                    <a:pos x="88" y="88"/>
                  </a:cxn>
                  <a:cxn ang="0">
                    <a:pos x="94" y="88"/>
                  </a:cxn>
                  <a:cxn ang="0">
                    <a:pos x="94" y="82"/>
                  </a:cxn>
                  <a:cxn ang="0">
                    <a:pos x="94" y="82"/>
                  </a:cxn>
                  <a:cxn ang="0">
                    <a:pos x="81" y="82"/>
                  </a:cxn>
                  <a:cxn ang="0">
                    <a:pos x="81" y="82"/>
                  </a:cxn>
                  <a:cxn ang="0">
                    <a:pos x="75" y="82"/>
                  </a:cxn>
                  <a:cxn ang="0">
                    <a:pos x="81" y="69"/>
                  </a:cxn>
                  <a:cxn ang="0">
                    <a:pos x="81" y="69"/>
                  </a:cxn>
                  <a:cxn ang="0">
                    <a:pos x="56" y="69"/>
                  </a:cxn>
                  <a:cxn ang="0">
                    <a:pos x="50" y="69"/>
                  </a:cxn>
                  <a:cxn ang="0">
                    <a:pos x="56" y="69"/>
                  </a:cxn>
                  <a:cxn ang="0">
                    <a:pos x="63" y="63"/>
                  </a:cxn>
                  <a:cxn ang="0">
                    <a:pos x="56" y="56"/>
                  </a:cxn>
                  <a:cxn ang="0">
                    <a:pos x="56" y="44"/>
                  </a:cxn>
                  <a:cxn ang="0">
                    <a:pos x="56" y="38"/>
                  </a:cxn>
                  <a:cxn ang="0">
                    <a:pos x="50" y="31"/>
                  </a:cxn>
                  <a:cxn ang="0">
                    <a:pos x="50" y="19"/>
                  </a:cxn>
                  <a:cxn ang="0">
                    <a:pos x="44" y="12"/>
                  </a:cxn>
                  <a:cxn ang="0">
                    <a:pos x="37" y="12"/>
                  </a:cxn>
                  <a:cxn ang="0">
                    <a:pos x="31" y="12"/>
                  </a:cxn>
                  <a:cxn ang="0">
                    <a:pos x="25" y="19"/>
                  </a:cxn>
                  <a:cxn ang="0">
                    <a:pos x="12" y="25"/>
                  </a:cxn>
                  <a:cxn ang="0">
                    <a:pos x="6" y="19"/>
                  </a:cxn>
                  <a:cxn ang="0">
                    <a:pos x="0" y="19"/>
                  </a:cxn>
                  <a:cxn ang="0">
                    <a:pos x="0" y="12"/>
                  </a:cxn>
                  <a:cxn ang="0">
                    <a:pos x="12" y="12"/>
                  </a:cxn>
                  <a:cxn ang="0">
                    <a:pos x="18" y="6"/>
                  </a:cxn>
                  <a:cxn ang="0">
                    <a:pos x="37" y="12"/>
                  </a:cxn>
                  <a:cxn ang="0">
                    <a:pos x="44" y="6"/>
                  </a:cxn>
                  <a:cxn ang="0">
                    <a:pos x="56" y="6"/>
                  </a:cxn>
                  <a:cxn ang="0">
                    <a:pos x="56" y="19"/>
                  </a:cxn>
                  <a:cxn ang="0">
                    <a:pos x="63" y="25"/>
                  </a:cxn>
                  <a:cxn ang="0">
                    <a:pos x="63" y="31"/>
                  </a:cxn>
                  <a:cxn ang="0">
                    <a:pos x="69" y="38"/>
                  </a:cxn>
                  <a:cxn ang="0">
                    <a:pos x="69" y="44"/>
                  </a:cxn>
                  <a:cxn ang="0">
                    <a:pos x="75" y="56"/>
                  </a:cxn>
                  <a:cxn ang="0">
                    <a:pos x="88" y="69"/>
                  </a:cxn>
                  <a:cxn ang="0">
                    <a:pos x="100" y="82"/>
                  </a:cxn>
                  <a:cxn ang="0">
                    <a:pos x="113" y="88"/>
                  </a:cxn>
                  <a:cxn ang="0">
                    <a:pos x="119" y="88"/>
                  </a:cxn>
                  <a:cxn ang="0">
                    <a:pos x="125" y="82"/>
                  </a:cxn>
                  <a:cxn ang="0">
                    <a:pos x="132" y="88"/>
                  </a:cxn>
                  <a:cxn ang="0">
                    <a:pos x="138" y="88"/>
                  </a:cxn>
                </a:cxnLst>
                <a:rect l="0" t="0" r="r" b="b"/>
                <a:pathLst>
                  <a:path w="138" h="100">
                    <a:moveTo>
                      <a:pt x="138" y="94"/>
                    </a:moveTo>
                    <a:lnTo>
                      <a:pt x="138" y="94"/>
                    </a:lnTo>
                    <a:lnTo>
                      <a:pt x="138" y="94"/>
                    </a:lnTo>
                    <a:lnTo>
                      <a:pt x="125" y="94"/>
                    </a:lnTo>
                    <a:lnTo>
                      <a:pt x="125" y="94"/>
                    </a:lnTo>
                    <a:lnTo>
                      <a:pt x="125" y="94"/>
                    </a:lnTo>
                    <a:lnTo>
                      <a:pt x="125" y="94"/>
                    </a:lnTo>
                    <a:lnTo>
                      <a:pt x="125" y="94"/>
                    </a:lnTo>
                    <a:lnTo>
                      <a:pt x="125" y="94"/>
                    </a:lnTo>
                    <a:lnTo>
                      <a:pt x="119" y="94"/>
                    </a:lnTo>
                    <a:lnTo>
                      <a:pt x="119" y="94"/>
                    </a:lnTo>
                    <a:lnTo>
                      <a:pt x="119" y="94"/>
                    </a:lnTo>
                    <a:lnTo>
                      <a:pt x="119" y="94"/>
                    </a:lnTo>
                    <a:lnTo>
                      <a:pt x="119" y="94"/>
                    </a:lnTo>
                    <a:lnTo>
                      <a:pt x="119" y="94"/>
                    </a:lnTo>
                    <a:lnTo>
                      <a:pt x="119" y="94"/>
                    </a:lnTo>
                    <a:lnTo>
                      <a:pt x="119" y="100"/>
                    </a:lnTo>
                    <a:lnTo>
                      <a:pt x="119" y="100"/>
                    </a:lnTo>
                    <a:lnTo>
                      <a:pt x="119" y="100"/>
                    </a:lnTo>
                    <a:lnTo>
                      <a:pt x="119" y="100"/>
                    </a:lnTo>
                    <a:lnTo>
                      <a:pt x="119" y="100"/>
                    </a:lnTo>
                    <a:lnTo>
                      <a:pt x="119" y="100"/>
                    </a:lnTo>
                    <a:lnTo>
                      <a:pt x="119" y="100"/>
                    </a:lnTo>
                    <a:lnTo>
                      <a:pt x="113" y="100"/>
                    </a:lnTo>
                    <a:lnTo>
                      <a:pt x="113" y="100"/>
                    </a:lnTo>
                    <a:lnTo>
                      <a:pt x="113" y="100"/>
                    </a:lnTo>
                    <a:lnTo>
                      <a:pt x="113" y="100"/>
                    </a:lnTo>
                    <a:lnTo>
                      <a:pt x="113" y="100"/>
                    </a:lnTo>
                    <a:lnTo>
                      <a:pt x="113" y="100"/>
                    </a:lnTo>
                    <a:lnTo>
                      <a:pt x="113" y="100"/>
                    </a:lnTo>
                    <a:lnTo>
                      <a:pt x="113" y="100"/>
                    </a:lnTo>
                    <a:lnTo>
                      <a:pt x="113" y="100"/>
                    </a:lnTo>
                    <a:lnTo>
                      <a:pt x="113" y="100"/>
                    </a:lnTo>
                    <a:lnTo>
                      <a:pt x="113" y="100"/>
                    </a:lnTo>
                    <a:lnTo>
                      <a:pt x="107" y="100"/>
                    </a:lnTo>
                    <a:lnTo>
                      <a:pt x="107" y="100"/>
                    </a:lnTo>
                    <a:lnTo>
                      <a:pt x="107" y="100"/>
                    </a:lnTo>
                    <a:lnTo>
                      <a:pt x="107" y="100"/>
                    </a:lnTo>
                    <a:lnTo>
                      <a:pt x="107" y="100"/>
                    </a:lnTo>
                    <a:lnTo>
                      <a:pt x="107" y="100"/>
                    </a:lnTo>
                    <a:lnTo>
                      <a:pt x="107" y="100"/>
                    </a:lnTo>
                    <a:lnTo>
                      <a:pt x="107" y="100"/>
                    </a:lnTo>
                    <a:lnTo>
                      <a:pt x="107" y="100"/>
                    </a:lnTo>
                    <a:lnTo>
                      <a:pt x="107" y="100"/>
                    </a:lnTo>
                    <a:lnTo>
                      <a:pt x="100" y="100"/>
                    </a:lnTo>
                    <a:lnTo>
                      <a:pt x="100" y="100"/>
                    </a:lnTo>
                    <a:lnTo>
                      <a:pt x="100" y="100"/>
                    </a:lnTo>
                    <a:lnTo>
                      <a:pt x="100" y="100"/>
                    </a:lnTo>
                    <a:lnTo>
                      <a:pt x="100" y="100"/>
                    </a:lnTo>
                    <a:lnTo>
                      <a:pt x="100" y="100"/>
                    </a:lnTo>
                    <a:lnTo>
                      <a:pt x="100" y="100"/>
                    </a:lnTo>
                    <a:lnTo>
                      <a:pt x="100" y="100"/>
                    </a:lnTo>
                    <a:lnTo>
                      <a:pt x="100" y="100"/>
                    </a:lnTo>
                    <a:lnTo>
                      <a:pt x="100" y="100"/>
                    </a:lnTo>
                    <a:lnTo>
                      <a:pt x="100" y="100"/>
                    </a:lnTo>
                    <a:lnTo>
                      <a:pt x="100" y="100"/>
                    </a:lnTo>
                    <a:lnTo>
                      <a:pt x="100" y="94"/>
                    </a:lnTo>
                    <a:lnTo>
                      <a:pt x="100" y="94"/>
                    </a:lnTo>
                    <a:lnTo>
                      <a:pt x="100" y="94"/>
                    </a:lnTo>
                    <a:lnTo>
                      <a:pt x="94" y="94"/>
                    </a:lnTo>
                    <a:lnTo>
                      <a:pt x="94" y="100"/>
                    </a:lnTo>
                    <a:lnTo>
                      <a:pt x="94" y="100"/>
                    </a:lnTo>
                    <a:lnTo>
                      <a:pt x="94" y="100"/>
                    </a:lnTo>
                    <a:lnTo>
                      <a:pt x="94" y="100"/>
                    </a:lnTo>
                    <a:lnTo>
                      <a:pt x="94" y="100"/>
                    </a:lnTo>
                    <a:lnTo>
                      <a:pt x="94" y="100"/>
                    </a:lnTo>
                    <a:lnTo>
                      <a:pt x="94" y="100"/>
                    </a:lnTo>
                    <a:lnTo>
                      <a:pt x="94" y="100"/>
                    </a:lnTo>
                    <a:lnTo>
                      <a:pt x="94" y="100"/>
                    </a:lnTo>
                    <a:lnTo>
                      <a:pt x="94" y="100"/>
                    </a:lnTo>
                    <a:lnTo>
                      <a:pt x="94" y="100"/>
                    </a:lnTo>
                    <a:lnTo>
                      <a:pt x="94" y="100"/>
                    </a:lnTo>
                    <a:lnTo>
                      <a:pt x="94" y="100"/>
                    </a:lnTo>
                    <a:lnTo>
                      <a:pt x="88" y="100"/>
                    </a:lnTo>
                    <a:lnTo>
                      <a:pt x="88" y="100"/>
                    </a:lnTo>
                    <a:lnTo>
                      <a:pt x="88" y="100"/>
                    </a:lnTo>
                    <a:lnTo>
                      <a:pt x="88" y="100"/>
                    </a:lnTo>
                    <a:lnTo>
                      <a:pt x="88" y="100"/>
                    </a:lnTo>
                    <a:lnTo>
                      <a:pt x="81" y="100"/>
                    </a:lnTo>
                    <a:lnTo>
                      <a:pt x="81" y="100"/>
                    </a:lnTo>
                    <a:lnTo>
                      <a:pt x="81" y="100"/>
                    </a:lnTo>
                    <a:lnTo>
                      <a:pt x="81" y="100"/>
                    </a:lnTo>
                    <a:lnTo>
                      <a:pt x="81" y="100"/>
                    </a:lnTo>
                    <a:lnTo>
                      <a:pt x="81" y="100"/>
                    </a:lnTo>
                    <a:lnTo>
                      <a:pt x="88" y="100"/>
                    </a:lnTo>
                    <a:lnTo>
                      <a:pt x="81" y="100"/>
                    </a:lnTo>
                    <a:lnTo>
                      <a:pt x="81" y="100"/>
                    </a:lnTo>
                    <a:lnTo>
                      <a:pt x="81" y="100"/>
                    </a:lnTo>
                    <a:lnTo>
                      <a:pt x="81" y="100"/>
                    </a:lnTo>
                    <a:lnTo>
                      <a:pt x="81" y="100"/>
                    </a:lnTo>
                    <a:lnTo>
                      <a:pt x="81" y="100"/>
                    </a:lnTo>
                    <a:lnTo>
                      <a:pt x="81" y="94"/>
                    </a:lnTo>
                    <a:lnTo>
                      <a:pt x="81" y="94"/>
                    </a:lnTo>
                    <a:lnTo>
                      <a:pt x="81" y="94"/>
                    </a:lnTo>
                    <a:lnTo>
                      <a:pt x="81" y="94"/>
                    </a:lnTo>
                    <a:lnTo>
                      <a:pt x="81" y="94"/>
                    </a:lnTo>
                    <a:lnTo>
                      <a:pt x="81" y="94"/>
                    </a:lnTo>
                    <a:lnTo>
                      <a:pt x="81" y="94"/>
                    </a:lnTo>
                    <a:lnTo>
                      <a:pt x="81" y="94"/>
                    </a:lnTo>
                    <a:lnTo>
                      <a:pt x="81" y="88"/>
                    </a:lnTo>
                    <a:lnTo>
                      <a:pt x="81" y="88"/>
                    </a:lnTo>
                    <a:lnTo>
                      <a:pt x="81" y="88"/>
                    </a:lnTo>
                    <a:lnTo>
                      <a:pt x="81" y="88"/>
                    </a:lnTo>
                    <a:lnTo>
                      <a:pt x="81" y="88"/>
                    </a:lnTo>
                    <a:lnTo>
                      <a:pt x="81" y="88"/>
                    </a:lnTo>
                    <a:lnTo>
                      <a:pt x="81" y="88"/>
                    </a:lnTo>
                    <a:lnTo>
                      <a:pt x="88" y="88"/>
                    </a:lnTo>
                    <a:lnTo>
                      <a:pt x="88" y="88"/>
                    </a:lnTo>
                    <a:lnTo>
                      <a:pt x="88" y="88"/>
                    </a:lnTo>
                    <a:lnTo>
                      <a:pt x="88" y="88"/>
                    </a:lnTo>
                    <a:lnTo>
                      <a:pt x="88" y="88"/>
                    </a:lnTo>
                    <a:lnTo>
                      <a:pt x="88" y="88"/>
                    </a:lnTo>
                    <a:lnTo>
                      <a:pt x="88" y="88"/>
                    </a:lnTo>
                    <a:lnTo>
                      <a:pt x="88" y="88"/>
                    </a:lnTo>
                    <a:lnTo>
                      <a:pt x="94" y="94"/>
                    </a:lnTo>
                    <a:lnTo>
                      <a:pt x="94" y="94"/>
                    </a:lnTo>
                    <a:lnTo>
                      <a:pt x="94" y="94"/>
                    </a:lnTo>
                    <a:lnTo>
                      <a:pt x="94" y="94"/>
                    </a:lnTo>
                    <a:lnTo>
                      <a:pt x="94" y="88"/>
                    </a:lnTo>
                    <a:lnTo>
                      <a:pt x="94" y="88"/>
                    </a:lnTo>
                    <a:lnTo>
                      <a:pt x="94" y="88"/>
                    </a:lnTo>
                    <a:lnTo>
                      <a:pt x="94" y="88"/>
                    </a:lnTo>
                    <a:lnTo>
                      <a:pt x="94" y="82"/>
                    </a:lnTo>
                    <a:lnTo>
                      <a:pt x="94" y="82"/>
                    </a:lnTo>
                    <a:lnTo>
                      <a:pt x="94" y="82"/>
                    </a:lnTo>
                    <a:lnTo>
                      <a:pt x="94" y="82"/>
                    </a:lnTo>
                    <a:lnTo>
                      <a:pt x="88" y="82"/>
                    </a:lnTo>
                    <a:lnTo>
                      <a:pt x="88" y="82"/>
                    </a:lnTo>
                    <a:lnTo>
                      <a:pt x="88" y="82"/>
                    </a:lnTo>
                    <a:lnTo>
                      <a:pt x="94" y="82"/>
                    </a:lnTo>
                    <a:lnTo>
                      <a:pt x="94" y="82"/>
                    </a:lnTo>
                    <a:lnTo>
                      <a:pt x="94" y="82"/>
                    </a:lnTo>
                    <a:lnTo>
                      <a:pt x="88" y="82"/>
                    </a:lnTo>
                    <a:lnTo>
                      <a:pt x="88" y="82"/>
                    </a:lnTo>
                    <a:lnTo>
                      <a:pt x="88" y="75"/>
                    </a:lnTo>
                    <a:lnTo>
                      <a:pt x="88" y="75"/>
                    </a:lnTo>
                    <a:lnTo>
                      <a:pt x="81" y="82"/>
                    </a:lnTo>
                    <a:lnTo>
                      <a:pt x="81" y="82"/>
                    </a:lnTo>
                    <a:lnTo>
                      <a:pt x="81" y="82"/>
                    </a:lnTo>
                    <a:lnTo>
                      <a:pt x="88" y="82"/>
                    </a:lnTo>
                    <a:lnTo>
                      <a:pt x="88" y="82"/>
                    </a:lnTo>
                    <a:lnTo>
                      <a:pt x="88" y="82"/>
                    </a:lnTo>
                    <a:lnTo>
                      <a:pt x="81" y="82"/>
                    </a:lnTo>
                    <a:lnTo>
                      <a:pt x="81" y="82"/>
                    </a:lnTo>
                    <a:lnTo>
                      <a:pt x="81" y="82"/>
                    </a:lnTo>
                    <a:lnTo>
                      <a:pt x="81" y="82"/>
                    </a:lnTo>
                    <a:lnTo>
                      <a:pt x="75" y="82"/>
                    </a:lnTo>
                    <a:lnTo>
                      <a:pt x="75" y="82"/>
                    </a:lnTo>
                    <a:lnTo>
                      <a:pt x="75" y="82"/>
                    </a:lnTo>
                    <a:lnTo>
                      <a:pt x="75" y="82"/>
                    </a:lnTo>
                    <a:lnTo>
                      <a:pt x="81" y="82"/>
                    </a:lnTo>
                    <a:lnTo>
                      <a:pt x="81" y="75"/>
                    </a:lnTo>
                    <a:lnTo>
                      <a:pt x="81" y="75"/>
                    </a:lnTo>
                    <a:lnTo>
                      <a:pt x="81" y="75"/>
                    </a:lnTo>
                    <a:lnTo>
                      <a:pt x="81" y="75"/>
                    </a:lnTo>
                    <a:lnTo>
                      <a:pt x="81" y="69"/>
                    </a:lnTo>
                    <a:lnTo>
                      <a:pt x="81" y="69"/>
                    </a:lnTo>
                    <a:lnTo>
                      <a:pt x="81" y="69"/>
                    </a:lnTo>
                    <a:lnTo>
                      <a:pt x="81" y="69"/>
                    </a:lnTo>
                    <a:lnTo>
                      <a:pt x="81" y="69"/>
                    </a:lnTo>
                    <a:lnTo>
                      <a:pt x="81" y="69"/>
                    </a:lnTo>
                    <a:lnTo>
                      <a:pt x="81" y="69"/>
                    </a:lnTo>
                    <a:lnTo>
                      <a:pt x="75" y="69"/>
                    </a:lnTo>
                    <a:lnTo>
                      <a:pt x="75" y="69"/>
                    </a:lnTo>
                    <a:lnTo>
                      <a:pt x="69" y="69"/>
                    </a:lnTo>
                    <a:lnTo>
                      <a:pt x="69" y="69"/>
                    </a:lnTo>
                    <a:lnTo>
                      <a:pt x="63" y="69"/>
                    </a:lnTo>
                    <a:lnTo>
                      <a:pt x="56" y="69"/>
                    </a:lnTo>
                    <a:lnTo>
                      <a:pt x="56" y="69"/>
                    </a:lnTo>
                    <a:lnTo>
                      <a:pt x="56" y="69"/>
                    </a:lnTo>
                    <a:lnTo>
                      <a:pt x="56" y="69"/>
                    </a:lnTo>
                    <a:lnTo>
                      <a:pt x="50" y="69"/>
                    </a:lnTo>
                    <a:lnTo>
                      <a:pt x="50" y="69"/>
                    </a:lnTo>
                    <a:lnTo>
                      <a:pt x="50" y="69"/>
                    </a:lnTo>
                    <a:lnTo>
                      <a:pt x="50" y="69"/>
                    </a:lnTo>
                    <a:lnTo>
                      <a:pt x="50" y="69"/>
                    </a:lnTo>
                    <a:lnTo>
                      <a:pt x="50" y="69"/>
                    </a:lnTo>
                    <a:lnTo>
                      <a:pt x="50" y="69"/>
                    </a:lnTo>
                    <a:lnTo>
                      <a:pt x="50" y="69"/>
                    </a:lnTo>
                    <a:lnTo>
                      <a:pt x="56" y="69"/>
                    </a:lnTo>
                    <a:lnTo>
                      <a:pt x="56" y="69"/>
                    </a:lnTo>
                    <a:lnTo>
                      <a:pt x="56" y="69"/>
                    </a:lnTo>
                    <a:lnTo>
                      <a:pt x="56" y="69"/>
                    </a:lnTo>
                    <a:lnTo>
                      <a:pt x="63" y="69"/>
                    </a:lnTo>
                    <a:lnTo>
                      <a:pt x="63" y="69"/>
                    </a:lnTo>
                    <a:lnTo>
                      <a:pt x="63" y="63"/>
                    </a:lnTo>
                    <a:lnTo>
                      <a:pt x="63" y="63"/>
                    </a:lnTo>
                    <a:lnTo>
                      <a:pt x="63" y="63"/>
                    </a:lnTo>
                    <a:lnTo>
                      <a:pt x="63" y="63"/>
                    </a:lnTo>
                    <a:lnTo>
                      <a:pt x="63" y="63"/>
                    </a:lnTo>
                    <a:lnTo>
                      <a:pt x="63" y="56"/>
                    </a:lnTo>
                    <a:lnTo>
                      <a:pt x="56" y="56"/>
                    </a:lnTo>
                    <a:lnTo>
                      <a:pt x="56" y="56"/>
                    </a:lnTo>
                    <a:lnTo>
                      <a:pt x="56" y="50"/>
                    </a:lnTo>
                    <a:lnTo>
                      <a:pt x="56" y="50"/>
                    </a:lnTo>
                    <a:lnTo>
                      <a:pt x="56" y="50"/>
                    </a:lnTo>
                    <a:lnTo>
                      <a:pt x="56" y="50"/>
                    </a:lnTo>
                    <a:lnTo>
                      <a:pt x="56" y="44"/>
                    </a:lnTo>
                    <a:lnTo>
                      <a:pt x="56" y="44"/>
                    </a:lnTo>
                    <a:lnTo>
                      <a:pt x="56" y="44"/>
                    </a:lnTo>
                    <a:lnTo>
                      <a:pt x="56" y="44"/>
                    </a:lnTo>
                    <a:lnTo>
                      <a:pt x="56" y="44"/>
                    </a:lnTo>
                    <a:lnTo>
                      <a:pt x="56" y="38"/>
                    </a:lnTo>
                    <a:lnTo>
                      <a:pt x="56" y="38"/>
                    </a:lnTo>
                    <a:lnTo>
                      <a:pt x="50" y="38"/>
                    </a:lnTo>
                    <a:lnTo>
                      <a:pt x="50" y="38"/>
                    </a:lnTo>
                    <a:lnTo>
                      <a:pt x="50" y="38"/>
                    </a:lnTo>
                    <a:lnTo>
                      <a:pt x="50" y="38"/>
                    </a:lnTo>
                    <a:lnTo>
                      <a:pt x="50" y="31"/>
                    </a:lnTo>
                    <a:lnTo>
                      <a:pt x="50" y="31"/>
                    </a:lnTo>
                    <a:lnTo>
                      <a:pt x="50" y="31"/>
                    </a:lnTo>
                    <a:lnTo>
                      <a:pt x="50" y="25"/>
                    </a:lnTo>
                    <a:lnTo>
                      <a:pt x="50" y="25"/>
                    </a:lnTo>
                    <a:lnTo>
                      <a:pt x="50" y="19"/>
                    </a:lnTo>
                    <a:lnTo>
                      <a:pt x="50" y="19"/>
                    </a:lnTo>
                    <a:lnTo>
                      <a:pt x="50" y="19"/>
                    </a:lnTo>
                    <a:lnTo>
                      <a:pt x="50" y="19"/>
                    </a:lnTo>
                    <a:lnTo>
                      <a:pt x="50" y="12"/>
                    </a:lnTo>
                    <a:lnTo>
                      <a:pt x="50" y="12"/>
                    </a:lnTo>
                    <a:lnTo>
                      <a:pt x="50" y="12"/>
                    </a:lnTo>
                    <a:lnTo>
                      <a:pt x="50" y="12"/>
                    </a:lnTo>
                    <a:lnTo>
                      <a:pt x="44" y="12"/>
                    </a:lnTo>
                    <a:lnTo>
                      <a:pt x="44" y="12"/>
                    </a:lnTo>
                    <a:lnTo>
                      <a:pt x="44" y="12"/>
                    </a:lnTo>
                    <a:lnTo>
                      <a:pt x="44" y="12"/>
                    </a:lnTo>
                    <a:lnTo>
                      <a:pt x="44" y="12"/>
                    </a:lnTo>
                    <a:lnTo>
                      <a:pt x="37" y="12"/>
                    </a:lnTo>
                    <a:lnTo>
                      <a:pt x="37" y="12"/>
                    </a:lnTo>
                    <a:lnTo>
                      <a:pt x="37" y="12"/>
                    </a:lnTo>
                    <a:lnTo>
                      <a:pt x="37" y="12"/>
                    </a:lnTo>
                    <a:lnTo>
                      <a:pt x="37" y="12"/>
                    </a:lnTo>
                    <a:lnTo>
                      <a:pt x="31" y="12"/>
                    </a:lnTo>
                    <a:lnTo>
                      <a:pt x="31" y="12"/>
                    </a:lnTo>
                    <a:lnTo>
                      <a:pt x="31" y="12"/>
                    </a:lnTo>
                    <a:lnTo>
                      <a:pt x="31" y="19"/>
                    </a:lnTo>
                    <a:lnTo>
                      <a:pt x="31" y="19"/>
                    </a:lnTo>
                    <a:lnTo>
                      <a:pt x="31" y="19"/>
                    </a:lnTo>
                    <a:lnTo>
                      <a:pt x="31" y="19"/>
                    </a:lnTo>
                    <a:lnTo>
                      <a:pt x="25" y="19"/>
                    </a:lnTo>
                    <a:lnTo>
                      <a:pt x="25" y="19"/>
                    </a:lnTo>
                    <a:lnTo>
                      <a:pt x="25" y="19"/>
                    </a:lnTo>
                    <a:lnTo>
                      <a:pt x="18" y="25"/>
                    </a:lnTo>
                    <a:lnTo>
                      <a:pt x="18" y="25"/>
                    </a:lnTo>
                    <a:lnTo>
                      <a:pt x="12" y="25"/>
                    </a:lnTo>
                    <a:lnTo>
                      <a:pt x="12" y="25"/>
                    </a:lnTo>
                    <a:lnTo>
                      <a:pt x="12" y="25"/>
                    </a:lnTo>
                    <a:lnTo>
                      <a:pt x="12" y="19"/>
                    </a:lnTo>
                    <a:lnTo>
                      <a:pt x="12" y="19"/>
                    </a:lnTo>
                    <a:lnTo>
                      <a:pt x="12" y="19"/>
                    </a:lnTo>
                    <a:lnTo>
                      <a:pt x="6" y="19"/>
                    </a:lnTo>
                    <a:lnTo>
                      <a:pt x="6" y="19"/>
                    </a:lnTo>
                    <a:lnTo>
                      <a:pt x="6" y="19"/>
                    </a:lnTo>
                    <a:lnTo>
                      <a:pt x="6" y="19"/>
                    </a:lnTo>
                    <a:lnTo>
                      <a:pt x="6" y="12"/>
                    </a:lnTo>
                    <a:lnTo>
                      <a:pt x="6" y="12"/>
                    </a:lnTo>
                    <a:lnTo>
                      <a:pt x="6" y="12"/>
                    </a:lnTo>
                    <a:lnTo>
                      <a:pt x="6" y="19"/>
                    </a:lnTo>
                    <a:lnTo>
                      <a:pt x="0" y="19"/>
                    </a:lnTo>
                    <a:lnTo>
                      <a:pt x="0" y="19"/>
                    </a:lnTo>
                    <a:lnTo>
                      <a:pt x="0" y="19"/>
                    </a:lnTo>
                    <a:lnTo>
                      <a:pt x="0" y="19"/>
                    </a:lnTo>
                    <a:lnTo>
                      <a:pt x="0" y="19"/>
                    </a:lnTo>
                    <a:lnTo>
                      <a:pt x="0" y="19"/>
                    </a:lnTo>
                    <a:lnTo>
                      <a:pt x="0" y="12"/>
                    </a:lnTo>
                    <a:lnTo>
                      <a:pt x="0" y="12"/>
                    </a:lnTo>
                    <a:lnTo>
                      <a:pt x="0" y="12"/>
                    </a:lnTo>
                    <a:lnTo>
                      <a:pt x="6" y="12"/>
                    </a:lnTo>
                    <a:lnTo>
                      <a:pt x="6" y="12"/>
                    </a:lnTo>
                    <a:lnTo>
                      <a:pt x="12" y="12"/>
                    </a:lnTo>
                    <a:lnTo>
                      <a:pt x="12" y="12"/>
                    </a:lnTo>
                    <a:lnTo>
                      <a:pt x="12" y="12"/>
                    </a:lnTo>
                    <a:lnTo>
                      <a:pt x="12" y="12"/>
                    </a:lnTo>
                    <a:lnTo>
                      <a:pt x="18" y="6"/>
                    </a:lnTo>
                    <a:lnTo>
                      <a:pt x="18" y="6"/>
                    </a:lnTo>
                    <a:lnTo>
                      <a:pt x="18" y="6"/>
                    </a:lnTo>
                    <a:lnTo>
                      <a:pt x="18" y="6"/>
                    </a:lnTo>
                    <a:lnTo>
                      <a:pt x="31" y="12"/>
                    </a:lnTo>
                    <a:lnTo>
                      <a:pt x="31" y="12"/>
                    </a:lnTo>
                    <a:lnTo>
                      <a:pt x="31" y="12"/>
                    </a:lnTo>
                    <a:lnTo>
                      <a:pt x="37" y="12"/>
                    </a:lnTo>
                    <a:lnTo>
                      <a:pt x="37" y="12"/>
                    </a:lnTo>
                    <a:lnTo>
                      <a:pt x="37" y="12"/>
                    </a:lnTo>
                    <a:lnTo>
                      <a:pt x="37" y="12"/>
                    </a:lnTo>
                    <a:lnTo>
                      <a:pt x="37" y="6"/>
                    </a:lnTo>
                    <a:lnTo>
                      <a:pt x="37" y="6"/>
                    </a:lnTo>
                    <a:lnTo>
                      <a:pt x="37" y="6"/>
                    </a:lnTo>
                    <a:lnTo>
                      <a:pt x="44" y="6"/>
                    </a:lnTo>
                    <a:lnTo>
                      <a:pt x="44" y="6"/>
                    </a:lnTo>
                    <a:lnTo>
                      <a:pt x="44" y="6"/>
                    </a:lnTo>
                    <a:lnTo>
                      <a:pt x="50" y="6"/>
                    </a:lnTo>
                    <a:lnTo>
                      <a:pt x="56" y="0"/>
                    </a:lnTo>
                    <a:lnTo>
                      <a:pt x="56" y="0"/>
                    </a:lnTo>
                    <a:lnTo>
                      <a:pt x="56" y="6"/>
                    </a:lnTo>
                    <a:lnTo>
                      <a:pt x="56" y="6"/>
                    </a:lnTo>
                    <a:lnTo>
                      <a:pt x="56" y="6"/>
                    </a:lnTo>
                    <a:lnTo>
                      <a:pt x="56" y="6"/>
                    </a:lnTo>
                    <a:lnTo>
                      <a:pt x="56" y="12"/>
                    </a:lnTo>
                    <a:lnTo>
                      <a:pt x="56" y="12"/>
                    </a:lnTo>
                    <a:lnTo>
                      <a:pt x="56" y="19"/>
                    </a:lnTo>
                    <a:lnTo>
                      <a:pt x="56" y="19"/>
                    </a:lnTo>
                    <a:lnTo>
                      <a:pt x="56" y="25"/>
                    </a:lnTo>
                    <a:lnTo>
                      <a:pt x="56" y="25"/>
                    </a:lnTo>
                    <a:lnTo>
                      <a:pt x="63" y="25"/>
                    </a:lnTo>
                    <a:lnTo>
                      <a:pt x="63" y="25"/>
                    </a:lnTo>
                    <a:lnTo>
                      <a:pt x="63" y="25"/>
                    </a:lnTo>
                    <a:lnTo>
                      <a:pt x="63" y="25"/>
                    </a:lnTo>
                    <a:lnTo>
                      <a:pt x="63" y="25"/>
                    </a:lnTo>
                    <a:lnTo>
                      <a:pt x="63" y="25"/>
                    </a:lnTo>
                    <a:lnTo>
                      <a:pt x="63" y="31"/>
                    </a:lnTo>
                    <a:lnTo>
                      <a:pt x="63" y="31"/>
                    </a:lnTo>
                    <a:lnTo>
                      <a:pt x="63" y="31"/>
                    </a:lnTo>
                    <a:lnTo>
                      <a:pt x="63" y="31"/>
                    </a:lnTo>
                    <a:lnTo>
                      <a:pt x="63" y="31"/>
                    </a:lnTo>
                    <a:lnTo>
                      <a:pt x="63" y="31"/>
                    </a:lnTo>
                    <a:lnTo>
                      <a:pt x="69" y="38"/>
                    </a:lnTo>
                    <a:lnTo>
                      <a:pt x="69" y="38"/>
                    </a:lnTo>
                    <a:lnTo>
                      <a:pt x="69" y="38"/>
                    </a:lnTo>
                    <a:lnTo>
                      <a:pt x="69" y="38"/>
                    </a:lnTo>
                    <a:lnTo>
                      <a:pt x="69" y="38"/>
                    </a:lnTo>
                    <a:lnTo>
                      <a:pt x="69" y="44"/>
                    </a:lnTo>
                    <a:lnTo>
                      <a:pt x="69" y="44"/>
                    </a:lnTo>
                    <a:lnTo>
                      <a:pt x="69" y="44"/>
                    </a:lnTo>
                    <a:lnTo>
                      <a:pt x="69" y="44"/>
                    </a:lnTo>
                    <a:lnTo>
                      <a:pt x="69" y="44"/>
                    </a:lnTo>
                    <a:lnTo>
                      <a:pt x="69" y="44"/>
                    </a:lnTo>
                    <a:lnTo>
                      <a:pt x="75" y="50"/>
                    </a:lnTo>
                    <a:lnTo>
                      <a:pt x="75" y="50"/>
                    </a:lnTo>
                    <a:lnTo>
                      <a:pt x="75" y="56"/>
                    </a:lnTo>
                    <a:lnTo>
                      <a:pt x="75" y="56"/>
                    </a:lnTo>
                    <a:lnTo>
                      <a:pt x="75" y="56"/>
                    </a:lnTo>
                    <a:lnTo>
                      <a:pt x="75" y="56"/>
                    </a:lnTo>
                    <a:lnTo>
                      <a:pt x="81" y="63"/>
                    </a:lnTo>
                    <a:lnTo>
                      <a:pt x="81" y="63"/>
                    </a:lnTo>
                    <a:lnTo>
                      <a:pt x="81" y="69"/>
                    </a:lnTo>
                    <a:lnTo>
                      <a:pt x="88" y="69"/>
                    </a:lnTo>
                    <a:lnTo>
                      <a:pt x="88" y="69"/>
                    </a:lnTo>
                    <a:lnTo>
                      <a:pt x="88" y="69"/>
                    </a:lnTo>
                    <a:lnTo>
                      <a:pt x="94" y="75"/>
                    </a:lnTo>
                    <a:lnTo>
                      <a:pt x="94" y="82"/>
                    </a:lnTo>
                    <a:lnTo>
                      <a:pt x="94" y="82"/>
                    </a:lnTo>
                    <a:lnTo>
                      <a:pt x="94" y="82"/>
                    </a:lnTo>
                    <a:lnTo>
                      <a:pt x="100" y="82"/>
                    </a:lnTo>
                    <a:lnTo>
                      <a:pt x="107" y="88"/>
                    </a:lnTo>
                    <a:lnTo>
                      <a:pt x="107" y="88"/>
                    </a:lnTo>
                    <a:lnTo>
                      <a:pt x="107" y="88"/>
                    </a:lnTo>
                    <a:lnTo>
                      <a:pt x="107" y="82"/>
                    </a:lnTo>
                    <a:lnTo>
                      <a:pt x="107" y="82"/>
                    </a:lnTo>
                    <a:lnTo>
                      <a:pt x="113" y="88"/>
                    </a:lnTo>
                    <a:lnTo>
                      <a:pt x="113" y="88"/>
                    </a:lnTo>
                    <a:lnTo>
                      <a:pt x="113" y="88"/>
                    </a:lnTo>
                    <a:lnTo>
                      <a:pt x="113" y="88"/>
                    </a:lnTo>
                    <a:lnTo>
                      <a:pt x="119" y="88"/>
                    </a:lnTo>
                    <a:lnTo>
                      <a:pt x="119" y="88"/>
                    </a:lnTo>
                    <a:lnTo>
                      <a:pt x="119" y="88"/>
                    </a:lnTo>
                    <a:lnTo>
                      <a:pt x="119" y="82"/>
                    </a:lnTo>
                    <a:lnTo>
                      <a:pt x="119" y="82"/>
                    </a:lnTo>
                    <a:lnTo>
                      <a:pt x="119" y="82"/>
                    </a:lnTo>
                    <a:lnTo>
                      <a:pt x="119" y="82"/>
                    </a:lnTo>
                    <a:lnTo>
                      <a:pt x="125" y="82"/>
                    </a:lnTo>
                    <a:lnTo>
                      <a:pt x="125" y="82"/>
                    </a:lnTo>
                    <a:lnTo>
                      <a:pt x="125" y="88"/>
                    </a:lnTo>
                    <a:lnTo>
                      <a:pt x="125" y="88"/>
                    </a:lnTo>
                    <a:lnTo>
                      <a:pt x="125" y="88"/>
                    </a:lnTo>
                    <a:lnTo>
                      <a:pt x="125" y="88"/>
                    </a:lnTo>
                    <a:lnTo>
                      <a:pt x="132" y="88"/>
                    </a:lnTo>
                    <a:lnTo>
                      <a:pt x="132" y="88"/>
                    </a:lnTo>
                    <a:lnTo>
                      <a:pt x="132" y="88"/>
                    </a:lnTo>
                    <a:lnTo>
                      <a:pt x="132" y="88"/>
                    </a:lnTo>
                    <a:lnTo>
                      <a:pt x="132" y="88"/>
                    </a:lnTo>
                    <a:lnTo>
                      <a:pt x="132" y="88"/>
                    </a:lnTo>
                    <a:lnTo>
                      <a:pt x="132" y="88"/>
                    </a:lnTo>
                    <a:lnTo>
                      <a:pt x="138" y="88"/>
                    </a:lnTo>
                    <a:lnTo>
                      <a:pt x="138" y="88"/>
                    </a:lnTo>
                    <a:lnTo>
                      <a:pt x="138" y="88"/>
                    </a:lnTo>
                    <a:lnTo>
                      <a:pt x="138" y="88"/>
                    </a:lnTo>
                    <a:lnTo>
                      <a:pt x="138" y="94"/>
                    </a:lnTo>
                    <a:close/>
                  </a:path>
                </a:pathLst>
              </a:custGeom>
              <a:solidFill>
                <a:srgbClr val="E7E1CD"/>
              </a:solidFill>
              <a:ln w="0">
                <a:solidFill>
                  <a:srgbClr val="000000"/>
                </a:solidFill>
                <a:prstDash val="solid"/>
                <a:round/>
                <a:headEnd/>
                <a:tailEnd/>
              </a:ln>
            </p:spPr>
            <p:txBody>
              <a:bodyPr/>
              <a:lstStyle/>
              <a:p>
                <a:endParaRPr lang="en-US" dirty="0"/>
              </a:p>
            </p:txBody>
          </p:sp>
          <p:sp>
            <p:nvSpPr>
              <p:cNvPr id="82546" name="Freeform 14962"/>
              <p:cNvSpPr>
                <a:spLocks noEditPoints="1"/>
              </p:cNvSpPr>
              <p:nvPr/>
            </p:nvSpPr>
            <p:spPr bwMode="auto">
              <a:xfrm>
                <a:off x="805" y="1475"/>
                <a:ext cx="214" cy="208"/>
              </a:xfrm>
              <a:custGeom>
                <a:avLst/>
                <a:gdLst/>
                <a:ahLst/>
                <a:cxnLst>
                  <a:cxn ang="0">
                    <a:pos x="157" y="88"/>
                  </a:cxn>
                  <a:cxn ang="0">
                    <a:pos x="170" y="88"/>
                  </a:cxn>
                  <a:cxn ang="0">
                    <a:pos x="189" y="76"/>
                  </a:cxn>
                  <a:cxn ang="0">
                    <a:pos x="201" y="63"/>
                  </a:cxn>
                  <a:cxn ang="0">
                    <a:pos x="208" y="63"/>
                  </a:cxn>
                  <a:cxn ang="0">
                    <a:pos x="208" y="82"/>
                  </a:cxn>
                  <a:cxn ang="0">
                    <a:pos x="208" y="94"/>
                  </a:cxn>
                  <a:cxn ang="0">
                    <a:pos x="189" y="94"/>
                  </a:cxn>
                  <a:cxn ang="0">
                    <a:pos x="189" y="101"/>
                  </a:cxn>
                  <a:cxn ang="0">
                    <a:pos x="195" y="107"/>
                  </a:cxn>
                  <a:cxn ang="0">
                    <a:pos x="195" y="113"/>
                  </a:cxn>
                  <a:cxn ang="0">
                    <a:pos x="182" y="113"/>
                  </a:cxn>
                  <a:cxn ang="0">
                    <a:pos x="189" y="107"/>
                  </a:cxn>
                  <a:cxn ang="0">
                    <a:pos x="164" y="101"/>
                  </a:cxn>
                  <a:cxn ang="0">
                    <a:pos x="164" y="107"/>
                  </a:cxn>
                  <a:cxn ang="0">
                    <a:pos x="157" y="107"/>
                  </a:cxn>
                  <a:cxn ang="0">
                    <a:pos x="151" y="107"/>
                  </a:cxn>
                  <a:cxn ang="0">
                    <a:pos x="157" y="107"/>
                  </a:cxn>
                  <a:cxn ang="0">
                    <a:pos x="170" y="107"/>
                  </a:cxn>
                  <a:cxn ang="0">
                    <a:pos x="176" y="120"/>
                  </a:cxn>
                  <a:cxn ang="0">
                    <a:pos x="189" y="120"/>
                  </a:cxn>
                  <a:cxn ang="0">
                    <a:pos x="176" y="132"/>
                  </a:cxn>
                  <a:cxn ang="0">
                    <a:pos x="182" y="138"/>
                  </a:cxn>
                  <a:cxn ang="0">
                    <a:pos x="176" y="138"/>
                  </a:cxn>
                  <a:cxn ang="0">
                    <a:pos x="170" y="145"/>
                  </a:cxn>
                  <a:cxn ang="0">
                    <a:pos x="120" y="157"/>
                  </a:cxn>
                  <a:cxn ang="0">
                    <a:pos x="69" y="201"/>
                  </a:cxn>
                  <a:cxn ang="0">
                    <a:pos x="63" y="201"/>
                  </a:cxn>
                  <a:cxn ang="0">
                    <a:pos x="57" y="201"/>
                  </a:cxn>
                  <a:cxn ang="0">
                    <a:pos x="50" y="201"/>
                  </a:cxn>
                  <a:cxn ang="0">
                    <a:pos x="44" y="201"/>
                  </a:cxn>
                  <a:cxn ang="0">
                    <a:pos x="38" y="208"/>
                  </a:cxn>
                  <a:cxn ang="0">
                    <a:pos x="32" y="208"/>
                  </a:cxn>
                  <a:cxn ang="0">
                    <a:pos x="25" y="208"/>
                  </a:cxn>
                  <a:cxn ang="0">
                    <a:pos x="19" y="208"/>
                  </a:cxn>
                  <a:cxn ang="0">
                    <a:pos x="76" y="82"/>
                  </a:cxn>
                  <a:cxn ang="0">
                    <a:pos x="82" y="63"/>
                  </a:cxn>
                  <a:cxn ang="0">
                    <a:pos x="88" y="63"/>
                  </a:cxn>
                  <a:cxn ang="0">
                    <a:pos x="82" y="57"/>
                  </a:cxn>
                  <a:cxn ang="0">
                    <a:pos x="88" y="44"/>
                  </a:cxn>
                  <a:cxn ang="0">
                    <a:pos x="94" y="38"/>
                  </a:cxn>
                  <a:cxn ang="0">
                    <a:pos x="88" y="25"/>
                  </a:cxn>
                  <a:cxn ang="0">
                    <a:pos x="94" y="19"/>
                  </a:cxn>
                  <a:cxn ang="0">
                    <a:pos x="94" y="13"/>
                  </a:cxn>
                  <a:cxn ang="0">
                    <a:pos x="107" y="19"/>
                  </a:cxn>
                  <a:cxn ang="0">
                    <a:pos x="107" y="32"/>
                  </a:cxn>
                  <a:cxn ang="0">
                    <a:pos x="120" y="13"/>
                  </a:cxn>
                  <a:cxn ang="0">
                    <a:pos x="126" y="13"/>
                  </a:cxn>
                  <a:cxn ang="0">
                    <a:pos x="138" y="13"/>
                  </a:cxn>
                  <a:cxn ang="0">
                    <a:pos x="157" y="6"/>
                  </a:cxn>
                  <a:cxn ang="0">
                    <a:pos x="126" y="13"/>
                  </a:cxn>
                  <a:cxn ang="0">
                    <a:pos x="132" y="25"/>
                  </a:cxn>
                  <a:cxn ang="0">
                    <a:pos x="120" y="38"/>
                  </a:cxn>
                  <a:cxn ang="0">
                    <a:pos x="113" y="32"/>
                  </a:cxn>
                  <a:cxn ang="0">
                    <a:pos x="113" y="38"/>
                  </a:cxn>
                  <a:cxn ang="0">
                    <a:pos x="107" y="38"/>
                  </a:cxn>
                  <a:cxn ang="0">
                    <a:pos x="120" y="57"/>
                  </a:cxn>
                  <a:cxn ang="0">
                    <a:pos x="145" y="82"/>
                  </a:cxn>
                  <a:cxn ang="0">
                    <a:pos x="138" y="82"/>
                  </a:cxn>
                  <a:cxn ang="0">
                    <a:pos x="138" y="82"/>
                  </a:cxn>
                  <a:cxn ang="0">
                    <a:pos x="132" y="88"/>
                  </a:cxn>
                  <a:cxn ang="0">
                    <a:pos x="132" y="94"/>
                  </a:cxn>
                  <a:cxn ang="0">
                    <a:pos x="138" y="88"/>
                  </a:cxn>
                </a:cxnLst>
                <a:rect l="0" t="0" r="r" b="b"/>
                <a:pathLst>
                  <a:path w="214" h="208">
                    <a:moveTo>
                      <a:pt x="145" y="88"/>
                    </a:moveTo>
                    <a:lnTo>
                      <a:pt x="145" y="88"/>
                    </a:lnTo>
                    <a:lnTo>
                      <a:pt x="145" y="88"/>
                    </a:lnTo>
                    <a:lnTo>
                      <a:pt x="145" y="88"/>
                    </a:lnTo>
                    <a:lnTo>
                      <a:pt x="145" y="88"/>
                    </a:lnTo>
                    <a:lnTo>
                      <a:pt x="151" y="82"/>
                    </a:lnTo>
                    <a:lnTo>
                      <a:pt x="151" y="88"/>
                    </a:lnTo>
                    <a:lnTo>
                      <a:pt x="151" y="88"/>
                    </a:lnTo>
                    <a:lnTo>
                      <a:pt x="151" y="88"/>
                    </a:lnTo>
                    <a:lnTo>
                      <a:pt x="151" y="88"/>
                    </a:lnTo>
                    <a:lnTo>
                      <a:pt x="151" y="88"/>
                    </a:lnTo>
                    <a:lnTo>
                      <a:pt x="157" y="88"/>
                    </a:lnTo>
                    <a:lnTo>
                      <a:pt x="157" y="88"/>
                    </a:lnTo>
                    <a:lnTo>
                      <a:pt x="157" y="88"/>
                    </a:lnTo>
                    <a:lnTo>
                      <a:pt x="157" y="88"/>
                    </a:lnTo>
                    <a:lnTo>
                      <a:pt x="157" y="88"/>
                    </a:lnTo>
                    <a:lnTo>
                      <a:pt x="157" y="88"/>
                    </a:lnTo>
                    <a:lnTo>
                      <a:pt x="164" y="88"/>
                    </a:lnTo>
                    <a:lnTo>
                      <a:pt x="164" y="88"/>
                    </a:lnTo>
                    <a:lnTo>
                      <a:pt x="164" y="88"/>
                    </a:lnTo>
                    <a:lnTo>
                      <a:pt x="164" y="88"/>
                    </a:lnTo>
                    <a:lnTo>
                      <a:pt x="170" y="88"/>
                    </a:lnTo>
                    <a:lnTo>
                      <a:pt x="170" y="88"/>
                    </a:lnTo>
                    <a:lnTo>
                      <a:pt x="170" y="88"/>
                    </a:lnTo>
                    <a:lnTo>
                      <a:pt x="170" y="88"/>
                    </a:lnTo>
                    <a:lnTo>
                      <a:pt x="170" y="88"/>
                    </a:lnTo>
                    <a:lnTo>
                      <a:pt x="176" y="88"/>
                    </a:lnTo>
                    <a:lnTo>
                      <a:pt x="176" y="88"/>
                    </a:lnTo>
                    <a:lnTo>
                      <a:pt x="176" y="88"/>
                    </a:lnTo>
                    <a:lnTo>
                      <a:pt x="176" y="88"/>
                    </a:lnTo>
                    <a:lnTo>
                      <a:pt x="182" y="88"/>
                    </a:lnTo>
                    <a:lnTo>
                      <a:pt x="182" y="82"/>
                    </a:lnTo>
                    <a:lnTo>
                      <a:pt x="182" y="82"/>
                    </a:lnTo>
                    <a:lnTo>
                      <a:pt x="189" y="82"/>
                    </a:lnTo>
                    <a:lnTo>
                      <a:pt x="189" y="82"/>
                    </a:lnTo>
                    <a:lnTo>
                      <a:pt x="189" y="76"/>
                    </a:lnTo>
                    <a:lnTo>
                      <a:pt x="189" y="76"/>
                    </a:lnTo>
                    <a:lnTo>
                      <a:pt x="195" y="76"/>
                    </a:lnTo>
                    <a:lnTo>
                      <a:pt x="201" y="76"/>
                    </a:lnTo>
                    <a:lnTo>
                      <a:pt x="201" y="76"/>
                    </a:lnTo>
                    <a:lnTo>
                      <a:pt x="201" y="76"/>
                    </a:lnTo>
                    <a:lnTo>
                      <a:pt x="208" y="69"/>
                    </a:lnTo>
                    <a:lnTo>
                      <a:pt x="208" y="69"/>
                    </a:lnTo>
                    <a:lnTo>
                      <a:pt x="208" y="69"/>
                    </a:lnTo>
                    <a:lnTo>
                      <a:pt x="208" y="69"/>
                    </a:lnTo>
                    <a:lnTo>
                      <a:pt x="208" y="69"/>
                    </a:lnTo>
                    <a:lnTo>
                      <a:pt x="208" y="69"/>
                    </a:lnTo>
                    <a:lnTo>
                      <a:pt x="201" y="63"/>
                    </a:lnTo>
                    <a:lnTo>
                      <a:pt x="201" y="63"/>
                    </a:lnTo>
                    <a:lnTo>
                      <a:pt x="201" y="57"/>
                    </a:lnTo>
                    <a:lnTo>
                      <a:pt x="201" y="57"/>
                    </a:lnTo>
                    <a:lnTo>
                      <a:pt x="201" y="57"/>
                    </a:lnTo>
                    <a:lnTo>
                      <a:pt x="201" y="57"/>
                    </a:lnTo>
                    <a:lnTo>
                      <a:pt x="208" y="57"/>
                    </a:lnTo>
                    <a:lnTo>
                      <a:pt x="208" y="57"/>
                    </a:lnTo>
                    <a:lnTo>
                      <a:pt x="208" y="57"/>
                    </a:lnTo>
                    <a:lnTo>
                      <a:pt x="208" y="63"/>
                    </a:lnTo>
                    <a:lnTo>
                      <a:pt x="208" y="63"/>
                    </a:lnTo>
                    <a:lnTo>
                      <a:pt x="208" y="63"/>
                    </a:lnTo>
                    <a:lnTo>
                      <a:pt x="208" y="63"/>
                    </a:lnTo>
                    <a:lnTo>
                      <a:pt x="208" y="63"/>
                    </a:lnTo>
                    <a:lnTo>
                      <a:pt x="214" y="69"/>
                    </a:lnTo>
                    <a:lnTo>
                      <a:pt x="214" y="69"/>
                    </a:lnTo>
                    <a:lnTo>
                      <a:pt x="214" y="69"/>
                    </a:lnTo>
                    <a:lnTo>
                      <a:pt x="214" y="69"/>
                    </a:lnTo>
                    <a:lnTo>
                      <a:pt x="214" y="69"/>
                    </a:lnTo>
                    <a:lnTo>
                      <a:pt x="214" y="69"/>
                    </a:lnTo>
                    <a:lnTo>
                      <a:pt x="208" y="76"/>
                    </a:lnTo>
                    <a:lnTo>
                      <a:pt x="208" y="76"/>
                    </a:lnTo>
                    <a:lnTo>
                      <a:pt x="208" y="76"/>
                    </a:lnTo>
                    <a:lnTo>
                      <a:pt x="208" y="82"/>
                    </a:lnTo>
                    <a:lnTo>
                      <a:pt x="208" y="82"/>
                    </a:lnTo>
                    <a:lnTo>
                      <a:pt x="208" y="88"/>
                    </a:lnTo>
                    <a:lnTo>
                      <a:pt x="208" y="88"/>
                    </a:lnTo>
                    <a:lnTo>
                      <a:pt x="208" y="88"/>
                    </a:lnTo>
                    <a:lnTo>
                      <a:pt x="208" y="88"/>
                    </a:lnTo>
                    <a:lnTo>
                      <a:pt x="208" y="94"/>
                    </a:lnTo>
                    <a:lnTo>
                      <a:pt x="208" y="94"/>
                    </a:lnTo>
                    <a:lnTo>
                      <a:pt x="208" y="94"/>
                    </a:lnTo>
                    <a:lnTo>
                      <a:pt x="208" y="94"/>
                    </a:lnTo>
                    <a:lnTo>
                      <a:pt x="208" y="94"/>
                    </a:lnTo>
                    <a:lnTo>
                      <a:pt x="208" y="94"/>
                    </a:lnTo>
                    <a:lnTo>
                      <a:pt x="208" y="94"/>
                    </a:lnTo>
                    <a:lnTo>
                      <a:pt x="208" y="94"/>
                    </a:lnTo>
                    <a:lnTo>
                      <a:pt x="201" y="94"/>
                    </a:lnTo>
                    <a:lnTo>
                      <a:pt x="201" y="94"/>
                    </a:lnTo>
                    <a:lnTo>
                      <a:pt x="201" y="94"/>
                    </a:lnTo>
                    <a:lnTo>
                      <a:pt x="201" y="94"/>
                    </a:lnTo>
                    <a:lnTo>
                      <a:pt x="195" y="94"/>
                    </a:lnTo>
                    <a:lnTo>
                      <a:pt x="195" y="94"/>
                    </a:lnTo>
                    <a:lnTo>
                      <a:pt x="195" y="94"/>
                    </a:lnTo>
                    <a:lnTo>
                      <a:pt x="195" y="94"/>
                    </a:lnTo>
                    <a:lnTo>
                      <a:pt x="195" y="94"/>
                    </a:lnTo>
                    <a:lnTo>
                      <a:pt x="189" y="94"/>
                    </a:lnTo>
                    <a:lnTo>
                      <a:pt x="189" y="94"/>
                    </a:lnTo>
                    <a:lnTo>
                      <a:pt x="189" y="94"/>
                    </a:lnTo>
                    <a:lnTo>
                      <a:pt x="182" y="94"/>
                    </a:lnTo>
                    <a:lnTo>
                      <a:pt x="182" y="94"/>
                    </a:lnTo>
                    <a:lnTo>
                      <a:pt x="182" y="94"/>
                    </a:lnTo>
                    <a:lnTo>
                      <a:pt x="182" y="94"/>
                    </a:lnTo>
                    <a:lnTo>
                      <a:pt x="182" y="94"/>
                    </a:lnTo>
                    <a:lnTo>
                      <a:pt x="189" y="94"/>
                    </a:lnTo>
                    <a:lnTo>
                      <a:pt x="189" y="101"/>
                    </a:lnTo>
                    <a:lnTo>
                      <a:pt x="189" y="94"/>
                    </a:lnTo>
                    <a:lnTo>
                      <a:pt x="189" y="94"/>
                    </a:lnTo>
                    <a:lnTo>
                      <a:pt x="189" y="94"/>
                    </a:lnTo>
                    <a:lnTo>
                      <a:pt x="189" y="101"/>
                    </a:lnTo>
                    <a:lnTo>
                      <a:pt x="189" y="101"/>
                    </a:lnTo>
                    <a:lnTo>
                      <a:pt x="189" y="101"/>
                    </a:lnTo>
                    <a:lnTo>
                      <a:pt x="189" y="101"/>
                    </a:lnTo>
                    <a:lnTo>
                      <a:pt x="189" y="101"/>
                    </a:lnTo>
                    <a:lnTo>
                      <a:pt x="189" y="101"/>
                    </a:lnTo>
                    <a:lnTo>
                      <a:pt x="189" y="101"/>
                    </a:lnTo>
                    <a:lnTo>
                      <a:pt x="189" y="101"/>
                    </a:lnTo>
                    <a:lnTo>
                      <a:pt x="189" y="101"/>
                    </a:lnTo>
                    <a:lnTo>
                      <a:pt x="195" y="101"/>
                    </a:lnTo>
                    <a:lnTo>
                      <a:pt x="195" y="101"/>
                    </a:lnTo>
                    <a:lnTo>
                      <a:pt x="195" y="107"/>
                    </a:lnTo>
                    <a:lnTo>
                      <a:pt x="195" y="107"/>
                    </a:lnTo>
                    <a:lnTo>
                      <a:pt x="195" y="107"/>
                    </a:lnTo>
                    <a:lnTo>
                      <a:pt x="195" y="101"/>
                    </a:lnTo>
                    <a:lnTo>
                      <a:pt x="201" y="101"/>
                    </a:lnTo>
                    <a:lnTo>
                      <a:pt x="201" y="101"/>
                    </a:lnTo>
                    <a:lnTo>
                      <a:pt x="201" y="107"/>
                    </a:lnTo>
                    <a:lnTo>
                      <a:pt x="201" y="107"/>
                    </a:lnTo>
                    <a:lnTo>
                      <a:pt x="201" y="107"/>
                    </a:lnTo>
                    <a:lnTo>
                      <a:pt x="201" y="107"/>
                    </a:lnTo>
                    <a:lnTo>
                      <a:pt x="201" y="107"/>
                    </a:lnTo>
                    <a:lnTo>
                      <a:pt x="195" y="107"/>
                    </a:lnTo>
                    <a:lnTo>
                      <a:pt x="195" y="113"/>
                    </a:lnTo>
                    <a:lnTo>
                      <a:pt x="195" y="113"/>
                    </a:lnTo>
                    <a:lnTo>
                      <a:pt x="195" y="113"/>
                    </a:lnTo>
                    <a:lnTo>
                      <a:pt x="195" y="120"/>
                    </a:lnTo>
                    <a:lnTo>
                      <a:pt x="195" y="120"/>
                    </a:lnTo>
                    <a:lnTo>
                      <a:pt x="195" y="120"/>
                    </a:lnTo>
                    <a:lnTo>
                      <a:pt x="195" y="120"/>
                    </a:lnTo>
                    <a:lnTo>
                      <a:pt x="195" y="120"/>
                    </a:lnTo>
                    <a:lnTo>
                      <a:pt x="189" y="120"/>
                    </a:lnTo>
                    <a:lnTo>
                      <a:pt x="189" y="120"/>
                    </a:lnTo>
                    <a:lnTo>
                      <a:pt x="189" y="120"/>
                    </a:lnTo>
                    <a:lnTo>
                      <a:pt x="189" y="113"/>
                    </a:lnTo>
                    <a:lnTo>
                      <a:pt x="189" y="113"/>
                    </a:lnTo>
                    <a:lnTo>
                      <a:pt x="182" y="113"/>
                    </a:lnTo>
                    <a:lnTo>
                      <a:pt x="182" y="113"/>
                    </a:lnTo>
                    <a:lnTo>
                      <a:pt x="182" y="113"/>
                    </a:lnTo>
                    <a:lnTo>
                      <a:pt x="182" y="113"/>
                    </a:lnTo>
                    <a:lnTo>
                      <a:pt x="182" y="113"/>
                    </a:lnTo>
                    <a:lnTo>
                      <a:pt x="182" y="113"/>
                    </a:lnTo>
                    <a:lnTo>
                      <a:pt x="182" y="113"/>
                    </a:lnTo>
                    <a:lnTo>
                      <a:pt x="189" y="113"/>
                    </a:lnTo>
                    <a:lnTo>
                      <a:pt x="189" y="113"/>
                    </a:lnTo>
                    <a:lnTo>
                      <a:pt x="189" y="113"/>
                    </a:lnTo>
                    <a:lnTo>
                      <a:pt x="182" y="107"/>
                    </a:lnTo>
                    <a:lnTo>
                      <a:pt x="182" y="107"/>
                    </a:lnTo>
                    <a:lnTo>
                      <a:pt x="189" y="107"/>
                    </a:lnTo>
                    <a:lnTo>
                      <a:pt x="189" y="107"/>
                    </a:lnTo>
                    <a:lnTo>
                      <a:pt x="182" y="107"/>
                    </a:lnTo>
                    <a:lnTo>
                      <a:pt x="182" y="107"/>
                    </a:lnTo>
                    <a:lnTo>
                      <a:pt x="176" y="101"/>
                    </a:lnTo>
                    <a:lnTo>
                      <a:pt x="176" y="101"/>
                    </a:lnTo>
                    <a:lnTo>
                      <a:pt x="176" y="101"/>
                    </a:lnTo>
                    <a:lnTo>
                      <a:pt x="176" y="101"/>
                    </a:lnTo>
                    <a:lnTo>
                      <a:pt x="176" y="101"/>
                    </a:lnTo>
                    <a:lnTo>
                      <a:pt x="170" y="101"/>
                    </a:lnTo>
                    <a:lnTo>
                      <a:pt x="170" y="101"/>
                    </a:lnTo>
                    <a:lnTo>
                      <a:pt x="170" y="101"/>
                    </a:lnTo>
                    <a:lnTo>
                      <a:pt x="170" y="101"/>
                    </a:lnTo>
                    <a:lnTo>
                      <a:pt x="164" y="101"/>
                    </a:lnTo>
                    <a:lnTo>
                      <a:pt x="164" y="101"/>
                    </a:lnTo>
                    <a:lnTo>
                      <a:pt x="164" y="101"/>
                    </a:lnTo>
                    <a:lnTo>
                      <a:pt x="164" y="101"/>
                    </a:lnTo>
                    <a:lnTo>
                      <a:pt x="164" y="101"/>
                    </a:lnTo>
                    <a:lnTo>
                      <a:pt x="164" y="101"/>
                    </a:lnTo>
                    <a:lnTo>
                      <a:pt x="164" y="101"/>
                    </a:lnTo>
                    <a:lnTo>
                      <a:pt x="164" y="101"/>
                    </a:lnTo>
                    <a:lnTo>
                      <a:pt x="164" y="101"/>
                    </a:lnTo>
                    <a:lnTo>
                      <a:pt x="164" y="101"/>
                    </a:lnTo>
                    <a:lnTo>
                      <a:pt x="164" y="101"/>
                    </a:lnTo>
                    <a:lnTo>
                      <a:pt x="164" y="101"/>
                    </a:lnTo>
                    <a:lnTo>
                      <a:pt x="164" y="107"/>
                    </a:lnTo>
                    <a:lnTo>
                      <a:pt x="164" y="107"/>
                    </a:lnTo>
                    <a:lnTo>
                      <a:pt x="164" y="107"/>
                    </a:lnTo>
                    <a:lnTo>
                      <a:pt x="157" y="107"/>
                    </a:lnTo>
                    <a:lnTo>
                      <a:pt x="157" y="107"/>
                    </a:lnTo>
                    <a:lnTo>
                      <a:pt x="157" y="107"/>
                    </a:lnTo>
                    <a:lnTo>
                      <a:pt x="157" y="107"/>
                    </a:lnTo>
                    <a:lnTo>
                      <a:pt x="157" y="107"/>
                    </a:lnTo>
                    <a:lnTo>
                      <a:pt x="157" y="107"/>
                    </a:lnTo>
                    <a:lnTo>
                      <a:pt x="157" y="107"/>
                    </a:lnTo>
                    <a:lnTo>
                      <a:pt x="157" y="107"/>
                    </a:lnTo>
                    <a:lnTo>
                      <a:pt x="157" y="107"/>
                    </a:lnTo>
                    <a:lnTo>
                      <a:pt x="157" y="107"/>
                    </a:lnTo>
                    <a:lnTo>
                      <a:pt x="157" y="107"/>
                    </a:lnTo>
                    <a:lnTo>
                      <a:pt x="151" y="107"/>
                    </a:lnTo>
                    <a:lnTo>
                      <a:pt x="151" y="107"/>
                    </a:lnTo>
                    <a:lnTo>
                      <a:pt x="151" y="107"/>
                    </a:lnTo>
                    <a:lnTo>
                      <a:pt x="151" y="107"/>
                    </a:lnTo>
                    <a:lnTo>
                      <a:pt x="151" y="107"/>
                    </a:lnTo>
                    <a:lnTo>
                      <a:pt x="151" y="107"/>
                    </a:lnTo>
                    <a:lnTo>
                      <a:pt x="151" y="107"/>
                    </a:lnTo>
                    <a:lnTo>
                      <a:pt x="151" y="107"/>
                    </a:lnTo>
                    <a:lnTo>
                      <a:pt x="145" y="107"/>
                    </a:lnTo>
                    <a:lnTo>
                      <a:pt x="151" y="107"/>
                    </a:lnTo>
                    <a:lnTo>
                      <a:pt x="151" y="107"/>
                    </a:lnTo>
                    <a:lnTo>
                      <a:pt x="151" y="107"/>
                    </a:lnTo>
                    <a:lnTo>
                      <a:pt x="151" y="107"/>
                    </a:lnTo>
                    <a:lnTo>
                      <a:pt x="151" y="107"/>
                    </a:lnTo>
                    <a:lnTo>
                      <a:pt x="151" y="107"/>
                    </a:lnTo>
                    <a:lnTo>
                      <a:pt x="151" y="107"/>
                    </a:lnTo>
                    <a:lnTo>
                      <a:pt x="151" y="113"/>
                    </a:lnTo>
                    <a:lnTo>
                      <a:pt x="151" y="113"/>
                    </a:lnTo>
                    <a:lnTo>
                      <a:pt x="151" y="113"/>
                    </a:lnTo>
                    <a:lnTo>
                      <a:pt x="151" y="107"/>
                    </a:lnTo>
                    <a:lnTo>
                      <a:pt x="157" y="107"/>
                    </a:lnTo>
                    <a:lnTo>
                      <a:pt x="157" y="107"/>
                    </a:lnTo>
                    <a:lnTo>
                      <a:pt x="157" y="107"/>
                    </a:lnTo>
                    <a:lnTo>
                      <a:pt x="157" y="107"/>
                    </a:lnTo>
                    <a:lnTo>
                      <a:pt x="157" y="113"/>
                    </a:lnTo>
                    <a:lnTo>
                      <a:pt x="157" y="113"/>
                    </a:lnTo>
                    <a:lnTo>
                      <a:pt x="164" y="113"/>
                    </a:lnTo>
                    <a:lnTo>
                      <a:pt x="164" y="113"/>
                    </a:lnTo>
                    <a:lnTo>
                      <a:pt x="164" y="113"/>
                    </a:lnTo>
                    <a:lnTo>
                      <a:pt x="164" y="113"/>
                    </a:lnTo>
                    <a:lnTo>
                      <a:pt x="164" y="113"/>
                    </a:lnTo>
                    <a:lnTo>
                      <a:pt x="164" y="113"/>
                    </a:lnTo>
                    <a:lnTo>
                      <a:pt x="164" y="113"/>
                    </a:lnTo>
                    <a:lnTo>
                      <a:pt x="170" y="113"/>
                    </a:lnTo>
                    <a:lnTo>
                      <a:pt x="170" y="107"/>
                    </a:lnTo>
                    <a:lnTo>
                      <a:pt x="170" y="107"/>
                    </a:lnTo>
                    <a:lnTo>
                      <a:pt x="170" y="113"/>
                    </a:lnTo>
                    <a:lnTo>
                      <a:pt x="170" y="113"/>
                    </a:lnTo>
                    <a:lnTo>
                      <a:pt x="170" y="113"/>
                    </a:lnTo>
                    <a:lnTo>
                      <a:pt x="170" y="113"/>
                    </a:lnTo>
                    <a:lnTo>
                      <a:pt x="176" y="113"/>
                    </a:lnTo>
                    <a:lnTo>
                      <a:pt x="176" y="113"/>
                    </a:lnTo>
                    <a:lnTo>
                      <a:pt x="176" y="113"/>
                    </a:lnTo>
                    <a:lnTo>
                      <a:pt x="176" y="120"/>
                    </a:lnTo>
                    <a:lnTo>
                      <a:pt x="176" y="120"/>
                    </a:lnTo>
                    <a:lnTo>
                      <a:pt x="176" y="120"/>
                    </a:lnTo>
                    <a:lnTo>
                      <a:pt x="176" y="120"/>
                    </a:lnTo>
                    <a:lnTo>
                      <a:pt x="176" y="120"/>
                    </a:lnTo>
                    <a:lnTo>
                      <a:pt x="176" y="120"/>
                    </a:lnTo>
                    <a:lnTo>
                      <a:pt x="176" y="120"/>
                    </a:lnTo>
                    <a:lnTo>
                      <a:pt x="182" y="120"/>
                    </a:lnTo>
                    <a:lnTo>
                      <a:pt x="182" y="120"/>
                    </a:lnTo>
                    <a:lnTo>
                      <a:pt x="182" y="120"/>
                    </a:lnTo>
                    <a:lnTo>
                      <a:pt x="182" y="120"/>
                    </a:lnTo>
                    <a:lnTo>
                      <a:pt x="182" y="120"/>
                    </a:lnTo>
                    <a:lnTo>
                      <a:pt x="182" y="120"/>
                    </a:lnTo>
                    <a:lnTo>
                      <a:pt x="182" y="120"/>
                    </a:lnTo>
                    <a:lnTo>
                      <a:pt x="189" y="120"/>
                    </a:lnTo>
                    <a:lnTo>
                      <a:pt x="189" y="120"/>
                    </a:lnTo>
                    <a:lnTo>
                      <a:pt x="189" y="120"/>
                    </a:lnTo>
                    <a:lnTo>
                      <a:pt x="189" y="120"/>
                    </a:lnTo>
                    <a:lnTo>
                      <a:pt x="189" y="126"/>
                    </a:lnTo>
                    <a:lnTo>
                      <a:pt x="189" y="126"/>
                    </a:lnTo>
                    <a:lnTo>
                      <a:pt x="182" y="126"/>
                    </a:lnTo>
                    <a:lnTo>
                      <a:pt x="182" y="126"/>
                    </a:lnTo>
                    <a:lnTo>
                      <a:pt x="182" y="126"/>
                    </a:lnTo>
                    <a:lnTo>
                      <a:pt x="182" y="126"/>
                    </a:lnTo>
                    <a:lnTo>
                      <a:pt x="182" y="126"/>
                    </a:lnTo>
                    <a:lnTo>
                      <a:pt x="182" y="126"/>
                    </a:lnTo>
                    <a:lnTo>
                      <a:pt x="176" y="132"/>
                    </a:lnTo>
                    <a:lnTo>
                      <a:pt x="176" y="132"/>
                    </a:lnTo>
                    <a:lnTo>
                      <a:pt x="182" y="132"/>
                    </a:lnTo>
                    <a:lnTo>
                      <a:pt x="182" y="132"/>
                    </a:lnTo>
                    <a:lnTo>
                      <a:pt x="182" y="132"/>
                    </a:lnTo>
                    <a:lnTo>
                      <a:pt x="182" y="132"/>
                    </a:lnTo>
                    <a:lnTo>
                      <a:pt x="182" y="132"/>
                    </a:lnTo>
                    <a:lnTo>
                      <a:pt x="176" y="132"/>
                    </a:lnTo>
                    <a:lnTo>
                      <a:pt x="176" y="132"/>
                    </a:lnTo>
                    <a:lnTo>
                      <a:pt x="176" y="138"/>
                    </a:lnTo>
                    <a:lnTo>
                      <a:pt x="176" y="138"/>
                    </a:lnTo>
                    <a:lnTo>
                      <a:pt x="176" y="138"/>
                    </a:lnTo>
                    <a:lnTo>
                      <a:pt x="182" y="138"/>
                    </a:lnTo>
                    <a:lnTo>
                      <a:pt x="182" y="138"/>
                    </a:lnTo>
                    <a:lnTo>
                      <a:pt x="182" y="138"/>
                    </a:lnTo>
                    <a:lnTo>
                      <a:pt x="182" y="138"/>
                    </a:lnTo>
                    <a:lnTo>
                      <a:pt x="176" y="138"/>
                    </a:lnTo>
                    <a:lnTo>
                      <a:pt x="176" y="138"/>
                    </a:lnTo>
                    <a:lnTo>
                      <a:pt x="176" y="138"/>
                    </a:lnTo>
                    <a:lnTo>
                      <a:pt x="176" y="138"/>
                    </a:lnTo>
                    <a:lnTo>
                      <a:pt x="176" y="138"/>
                    </a:lnTo>
                    <a:lnTo>
                      <a:pt x="176" y="138"/>
                    </a:lnTo>
                    <a:lnTo>
                      <a:pt x="176" y="138"/>
                    </a:lnTo>
                    <a:lnTo>
                      <a:pt x="176" y="138"/>
                    </a:lnTo>
                    <a:lnTo>
                      <a:pt x="176" y="138"/>
                    </a:lnTo>
                    <a:lnTo>
                      <a:pt x="176" y="138"/>
                    </a:lnTo>
                    <a:lnTo>
                      <a:pt x="170" y="138"/>
                    </a:lnTo>
                    <a:lnTo>
                      <a:pt x="170" y="138"/>
                    </a:lnTo>
                    <a:lnTo>
                      <a:pt x="170" y="138"/>
                    </a:lnTo>
                    <a:lnTo>
                      <a:pt x="170" y="138"/>
                    </a:lnTo>
                    <a:lnTo>
                      <a:pt x="170" y="138"/>
                    </a:lnTo>
                    <a:lnTo>
                      <a:pt x="170" y="138"/>
                    </a:lnTo>
                    <a:lnTo>
                      <a:pt x="170" y="138"/>
                    </a:lnTo>
                    <a:lnTo>
                      <a:pt x="170" y="138"/>
                    </a:lnTo>
                    <a:lnTo>
                      <a:pt x="170" y="138"/>
                    </a:lnTo>
                    <a:lnTo>
                      <a:pt x="170" y="138"/>
                    </a:lnTo>
                    <a:lnTo>
                      <a:pt x="170" y="138"/>
                    </a:lnTo>
                    <a:lnTo>
                      <a:pt x="170" y="145"/>
                    </a:lnTo>
                    <a:lnTo>
                      <a:pt x="170" y="145"/>
                    </a:lnTo>
                    <a:lnTo>
                      <a:pt x="170" y="145"/>
                    </a:lnTo>
                    <a:lnTo>
                      <a:pt x="170" y="145"/>
                    </a:lnTo>
                    <a:lnTo>
                      <a:pt x="170" y="145"/>
                    </a:lnTo>
                    <a:lnTo>
                      <a:pt x="170" y="145"/>
                    </a:lnTo>
                    <a:lnTo>
                      <a:pt x="170" y="145"/>
                    </a:lnTo>
                    <a:lnTo>
                      <a:pt x="170" y="145"/>
                    </a:lnTo>
                    <a:lnTo>
                      <a:pt x="164" y="145"/>
                    </a:lnTo>
                    <a:lnTo>
                      <a:pt x="164" y="145"/>
                    </a:lnTo>
                    <a:lnTo>
                      <a:pt x="138" y="151"/>
                    </a:lnTo>
                    <a:lnTo>
                      <a:pt x="138" y="151"/>
                    </a:lnTo>
                    <a:lnTo>
                      <a:pt x="120" y="157"/>
                    </a:lnTo>
                    <a:lnTo>
                      <a:pt x="88" y="157"/>
                    </a:lnTo>
                    <a:lnTo>
                      <a:pt x="76" y="182"/>
                    </a:lnTo>
                    <a:lnTo>
                      <a:pt x="76" y="201"/>
                    </a:lnTo>
                    <a:lnTo>
                      <a:pt x="76" y="201"/>
                    </a:lnTo>
                    <a:lnTo>
                      <a:pt x="76" y="201"/>
                    </a:lnTo>
                    <a:lnTo>
                      <a:pt x="69" y="201"/>
                    </a:lnTo>
                    <a:lnTo>
                      <a:pt x="69" y="201"/>
                    </a:lnTo>
                    <a:lnTo>
                      <a:pt x="69" y="201"/>
                    </a:lnTo>
                    <a:lnTo>
                      <a:pt x="69" y="201"/>
                    </a:lnTo>
                    <a:lnTo>
                      <a:pt x="69" y="201"/>
                    </a:lnTo>
                    <a:lnTo>
                      <a:pt x="69" y="201"/>
                    </a:lnTo>
                    <a:lnTo>
                      <a:pt x="69" y="201"/>
                    </a:lnTo>
                    <a:lnTo>
                      <a:pt x="69" y="201"/>
                    </a:lnTo>
                    <a:lnTo>
                      <a:pt x="69" y="201"/>
                    </a:lnTo>
                    <a:lnTo>
                      <a:pt x="69" y="201"/>
                    </a:lnTo>
                    <a:lnTo>
                      <a:pt x="69" y="201"/>
                    </a:lnTo>
                    <a:lnTo>
                      <a:pt x="69" y="201"/>
                    </a:lnTo>
                    <a:lnTo>
                      <a:pt x="69" y="201"/>
                    </a:lnTo>
                    <a:lnTo>
                      <a:pt x="69" y="201"/>
                    </a:lnTo>
                    <a:lnTo>
                      <a:pt x="63" y="201"/>
                    </a:lnTo>
                    <a:lnTo>
                      <a:pt x="63" y="201"/>
                    </a:lnTo>
                    <a:lnTo>
                      <a:pt x="63" y="201"/>
                    </a:lnTo>
                    <a:lnTo>
                      <a:pt x="63" y="201"/>
                    </a:lnTo>
                    <a:lnTo>
                      <a:pt x="63" y="201"/>
                    </a:lnTo>
                    <a:lnTo>
                      <a:pt x="63" y="201"/>
                    </a:lnTo>
                    <a:lnTo>
                      <a:pt x="63" y="201"/>
                    </a:lnTo>
                    <a:lnTo>
                      <a:pt x="63" y="201"/>
                    </a:lnTo>
                    <a:lnTo>
                      <a:pt x="63" y="201"/>
                    </a:lnTo>
                    <a:lnTo>
                      <a:pt x="63" y="201"/>
                    </a:lnTo>
                    <a:lnTo>
                      <a:pt x="63" y="201"/>
                    </a:lnTo>
                    <a:lnTo>
                      <a:pt x="63" y="201"/>
                    </a:lnTo>
                    <a:lnTo>
                      <a:pt x="63" y="201"/>
                    </a:lnTo>
                    <a:lnTo>
                      <a:pt x="57" y="201"/>
                    </a:lnTo>
                    <a:lnTo>
                      <a:pt x="57" y="201"/>
                    </a:lnTo>
                    <a:lnTo>
                      <a:pt x="57" y="201"/>
                    </a:lnTo>
                    <a:lnTo>
                      <a:pt x="57" y="201"/>
                    </a:lnTo>
                    <a:lnTo>
                      <a:pt x="57" y="201"/>
                    </a:lnTo>
                    <a:lnTo>
                      <a:pt x="57" y="201"/>
                    </a:lnTo>
                    <a:lnTo>
                      <a:pt x="57" y="201"/>
                    </a:lnTo>
                    <a:lnTo>
                      <a:pt x="57" y="201"/>
                    </a:lnTo>
                    <a:lnTo>
                      <a:pt x="57" y="201"/>
                    </a:lnTo>
                    <a:lnTo>
                      <a:pt x="57" y="201"/>
                    </a:lnTo>
                    <a:lnTo>
                      <a:pt x="57" y="201"/>
                    </a:lnTo>
                    <a:lnTo>
                      <a:pt x="50" y="201"/>
                    </a:lnTo>
                    <a:lnTo>
                      <a:pt x="50" y="201"/>
                    </a:lnTo>
                    <a:lnTo>
                      <a:pt x="50" y="201"/>
                    </a:lnTo>
                    <a:lnTo>
                      <a:pt x="50" y="201"/>
                    </a:lnTo>
                    <a:lnTo>
                      <a:pt x="50" y="201"/>
                    </a:lnTo>
                    <a:lnTo>
                      <a:pt x="50" y="201"/>
                    </a:lnTo>
                    <a:lnTo>
                      <a:pt x="50" y="201"/>
                    </a:lnTo>
                    <a:lnTo>
                      <a:pt x="50" y="201"/>
                    </a:lnTo>
                    <a:lnTo>
                      <a:pt x="50" y="201"/>
                    </a:lnTo>
                    <a:lnTo>
                      <a:pt x="50" y="201"/>
                    </a:lnTo>
                    <a:lnTo>
                      <a:pt x="50" y="201"/>
                    </a:lnTo>
                    <a:lnTo>
                      <a:pt x="50" y="201"/>
                    </a:lnTo>
                    <a:lnTo>
                      <a:pt x="44" y="201"/>
                    </a:lnTo>
                    <a:lnTo>
                      <a:pt x="44" y="201"/>
                    </a:lnTo>
                    <a:lnTo>
                      <a:pt x="44" y="201"/>
                    </a:lnTo>
                    <a:lnTo>
                      <a:pt x="44" y="201"/>
                    </a:lnTo>
                    <a:lnTo>
                      <a:pt x="44" y="201"/>
                    </a:lnTo>
                    <a:lnTo>
                      <a:pt x="44" y="201"/>
                    </a:lnTo>
                    <a:lnTo>
                      <a:pt x="44" y="208"/>
                    </a:lnTo>
                    <a:lnTo>
                      <a:pt x="44" y="208"/>
                    </a:lnTo>
                    <a:lnTo>
                      <a:pt x="38" y="208"/>
                    </a:lnTo>
                    <a:lnTo>
                      <a:pt x="38" y="208"/>
                    </a:lnTo>
                    <a:lnTo>
                      <a:pt x="38" y="208"/>
                    </a:lnTo>
                    <a:lnTo>
                      <a:pt x="38" y="208"/>
                    </a:lnTo>
                    <a:lnTo>
                      <a:pt x="38" y="208"/>
                    </a:lnTo>
                    <a:lnTo>
                      <a:pt x="38" y="208"/>
                    </a:lnTo>
                    <a:lnTo>
                      <a:pt x="38" y="208"/>
                    </a:lnTo>
                    <a:lnTo>
                      <a:pt x="38" y="208"/>
                    </a:lnTo>
                    <a:lnTo>
                      <a:pt x="38" y="208"/>
                    </a:lnTo>
                    <a:lnTo>
                      <a:pt x="38" y="208"/>
                    </a:lnTo>
                    <a:lnTo>
                      <a:pt x="32" y="208"/>
                    </a:lnTo>
                    <a:lnTo>
                      <a:pt x="32" y="208"/>
                    </a:lnTo>
                    <a:lnTo>
                      <a:pt x="32" y="208"/>
                    </a:lnTo>
                    <a:lnTo>
                      <a:pt x="32" y="208"/>
                    </a:lnTo>
                    <a:lnTo>
                      <a:pt x="32" y="208"/>
                    </a:lnTo>
                    <a:lnTo>
                      <a:pt x="32" y="208"/>
                    </a:lnTo>
                    <a:lnTo>
                      <a:pt x="32" y="208"/>
                    </a:lnTo>
                    <a:lnTo>
                      <a:pt x="32" y="208"/>
                    </a:lnTo>
                    <a:lnTo>
                      <a:pt x="32" y="208"/>
                    </a:lnTo>
                    <a:lnTo>
                      <a:pt x="32" y="208"/>
                    </a:lnTo>
                    <a:lnTo>
                      <a:pt x="32" y="208"/>
                    </a:lnTo>
                    <a:lnTo>
                      <a:pt x="32" y="208"/>
                    </a:lnTo>
                    <a:lnTo>
                      <a:pt x="32" y="208"/>
                    </a:lnTo>
                    <a:lnTo>
                      <a:pt x="32" y="208"/>
                    </a:lnTo>
                    <a:lnTo>
                      <a:pt x="32" y="208"/>
                    </a:lnTo>
                    <a:lnTo>
                      <a:pt x="32" y="208"/>
                    </a:lnTo>
                    <a:lnTo>
                      <a:pt x="25" y="208"/>
                    </a:lnTo>
                    <a:lnTo>
                      <a:pt x="25" y="208"/>
                    </a:lnTo>
                    <a:lnTo>
                      <a:pt x="25" y="208"/>
                    </a:lnTo>
                    <a:lnTo>
                      <a:pt x="25" y="208"/>
                    </a:lnTo>
                    <a:lnTo>
                      <a:pt x="25" y="208"/>
                    </a:lnTo>
                    <a:lnTo>
                      <a:pt x="25" y="208"/>
                    </a:lnTo>
                    <a:lnTo>
                      <a:pt x="25" y="208"/>
                    </a:lnTo>
                    <a:lnTo>
                      <a:pt x="25" y="208"/>
                    </a:lnTo>
                    <a:lnTo>
                      <a:pt x="25" y="208"/>
                    </a:lnTo>
                    <a:lnTo>
                      <a:pt x="25" y="208"/>
                    </a:lnTo>
                    <a:lnTo>
                      <a:pt x="25" y="208"/>
                    </a:lnTo>
                    <a:lnTo>
                      <a:pt x="25" y="208"/>
                    </a:lnTo>
                    <a:lnTo>
                      <a:pt x="25" y="208"/>
                    </a:lnTo>
                    <a:lnTo>
                      <a:pt x="25" y="208"/>
                    </a:lnTo>
                    <a:lnTo>
                      <a:pt x="25" y="208"/>
                    </a:lnTo>
                    <a:lnTo>
                      <a:pt x="25" y="208"/>
                    </a:lnTo>
                    <a:lnTo>
                      <a:pt x="19" y="208"/>
                    </a:lnTo>
                    <a:lnTo>
                      <a:pt x="19" y="208"/>
                    </a:lnTo>
                    <a:lnTo>
                      <a:pt x="19" y="208"/>
                    </a:lnTo>
                    <a:lnTo>
                      <a:pt x="19" y="208"/>
                    </a:lnTo>
                    <a:lnTo>
                      <a:pt x="19" y="208"/>
                    </a:lnTo>
                    <a:lnTo>
                      <a:pt x="19" y="208"/>
                    </a:lnTo>
                    <a:lnTo>
                      <a:pt x="19" y="208"/>
                    </a:lnTo>
                    <a:lnTo>
                      <a:pt x="19" y="208"/>
                    </a:lnTo>
                    <a:lnTo>
                      <a:pt x="0" y="189"/>
                    </a:lnTo>
                    <a:lnTo>
                      <a:pt x="63" y="157"/>
                    </a:lnTo>
                    <a:lnTo>
                      <a:pt x="50" y="132"/>
                    </a:lnTo>
                    <a:lnTo>
                      <a:pt x="69" y="120"/>
                    </a:lnTo>
                    <a:lnTo>
                      <a:pt x="94" y="101"/>
                    </a:lnTo>
                    <a:lnTo>
                      <a:pt x="94" y="101"/>
                    </a:lnTo>
                    <a:lnTo>
                      <a:pt x="76" y="82"/>
                    </a:lnTo>
                    <a:lnTo>
                      <a:pt x="76" y="82"/>
                    </a:lnTo>
                    <a:lnTo>
                      <a:pt x="76" y="82"/>
                    </a:lnTo>
                    <a:lnTo>
                      <a:pt x="76" y="82"/>
                    </a:lnTo>
                    <a:lnTo>
                      <a:pt x="76" y="82"/>
                    </a:lnTo>
                    <a:lnTo>
                      <a:pt x="76" y="82"/>
                    </a:lnTo>
                    <a:lnTo>
                      <a:pt x="76" y="82"/>
                    </a:lnTo>
                    <a:lnTo>
                      <a:pt x="76" y="82"/>
                    </a:lnTo>
                    <a:lnTo>
                      <a:pt x="76" y="63"/>
                    </a:lnTo>
                    <a:lnTo>
                      <a:pt x="76" y="63"/>
                    </a:lnTo>
                    <a:lnTo>
                      <a:pt x="76" y="63"/>
                    </a:lnTo>
                    <a:lnTo>
                      <a:pt x="82" y="63"/>
                    </a:lnTo>
                    <a:lnTo>
                      <a:pt x="82" y="63"/>
                    </a:lnTo>
                    <a:lnTo>
                      <a:pt x="82" y="57"/>
                    </a:lnTo>
                    <a:lnTo>
                      <a:pt x="82" y="57"/>
                    </a:lnTo>
                    <a:lnTo>
                      <a:pt x="82" y="63"/>
                    </a:lnTo>
                    <a:lnTo>
                      <a:pt x="82" y="63"/>
                    </a:lnTo>
                    <a:lnTo>
                      <a:pt x="82" y="63"/>
                    </a:lnTo>
                    <a:lnTo>
                      <a:pt x="82" y="63"/>
                    </a:lnTo>
                    <a:lnTo>
                      <a:pt x="82" y="63"/>
                    </a:lnTo>
                    <a:lnTo>
                      <a:pt x="82" y="63"/>
                    </a:lnTo>
                    <a:lnTo>
                      <a:pt x="82" y="63"/>
                    </a:lnTo>
                    <a:lnTo>
                      <a:pt x="82" y="63"/>
                    </a:lnTo>
                    <a:lnTo>
                      <a:pt x="82" y="63"/>
                    </a:lnTo>
                    <a:lnTo>
                      <a:pt x="88" y="63"/>
                    </a:lnTo>
                    <a:lnTo>
                      <a:pt x="82" y="63"/>
                    </a:lnTo>
                    <a:lnTo>
                      <a:pt x="82" y="63"/>
                    </a:lnTo>
                    <a:lnTo>
                      <a:pt x="82" y="63"/>
                    </a:lnTo>
                    <a:lnTo>
                      <a:pt x="82" y="63"/>
                    </a:lnTo>
                    <a:lnTo>
                      <a:pt x="82" y="63"/>
                    </a:lnTo>
                    <a:lnTo>
                      <a:pt x="82" y="57"/>
                    </a:lnTo>
                    <a:lnTo>
                      <a:pt x="82" y="57"/>
                    </a:lnTo>
                    <a:lnTo>
                      <a:pt x="82" y="57"/>
                    </a:lnTo>
                    <a:lnTo>
                      <a:pt x="82" y="57"/>
                    </a:lnTo>
                    <a:lnTo>
                      <a:pt x="82" y="57"/>
                    </a:lnTo>
                    <a:lnTo>
                      <a:pt x="82" y="57"/>
                    </a:lnTo>
                    <a:lnTo>
                      <a:pt x="82" y="57"/>
                    </a:lnTo>
                    <a:lnTo>
                      <a:pt x="82" y="57"/>
                    </a:lnTo>
                    <a:lnTo>
                      <a:pt x="82" y="57"/>
                    </a:lnTo>
                    <a:lnTo>
                      <a:pt x="82" y="57"/>
                    </a:lnTo>
                    <a:lnTo>
                      <a:pt x="82" y="50"/>
                    </a:lnTo>
                    <a:lnTo>
                      <a:pt x="82" y="50"/>
                    </a:lnTo>
                    <a:lnTo>
                      <a:pt x="88" y="50"/>
                    </a:lnTo>
                    <a:lnTo>
                      <a:pt x="88" y="50"/>
                    </a:lnTo>
                    <a:lnTo>
                      <a:pt x="88" y="44"/>
                    </a:lnTo>
                    <a:lnTo>
                      <a:pt x="88" y="44"/>
                    </a:lnTo>
                    <a:lnTo>
                      <a:pt x="88" y="44"/>
                    </a:lnTo>
                    <a:lnTo>
                      <a:pt x="88" y="44"/>
                    </a:lnTo>
                    <a:lnTo>
                      <a:pt x="88" y="44"/>
                    </a:lnTo>
                    <a:lnTo>
                      <a:pt x="88" y="44"/>
                    </a:lnTo>
                    <a:lnTo>
                      <a:pt x="88" y="44"/>
                    </a:lnTo>
                    <a:lnTo>
                      <a:pt x="88" y="44"/>
                    </a:lnTo>
                    <a:lnTo>
                      <a:pt x="94" y="44"/>
                    </a:lnTo>
                    <a:lnTo>
                      <a:pt x="88" y="44"/>
                    </a:lnTo>
                    <a:lnTo>
                      <a:pt x="88" y="44"/>
                    </a:lnTo>
                    <a:lnTo>
                      <a:pt x="94" y="44"/>
                    </a:lnTo>
                    <a:lnTo>
                      <a:pt x="94" y="38"/>
                    </a:lnTo>
                    <a:lnTo>
                      <a:pt x="94" y="38"/>
                    </a:lnTo>
                    <a:lnTo>
                      <a:pt x="94" y="38"/>
                    </a:lnTo>
                    <a:lnTo>
                      <a:pt x="94" y="38"/>
                    </a:lnTo>
                    <a:lnTo>
                      <a:pt x="94" y="38"/>
                    </a:lnTo>
                    <a:lnTo>
                      <a:pt x="88" y="38"/>
                    </a:lnTo>
                    <a:lnTo>
                      <a:pt x="88" y="38"/>
                    </a:lnTo>
                    <a:lnTo>
                      <a:pt x="88" y="38"/>
                    </a:lnTo>
                    <a:lnTo>
                      <a:pt x="88" y="38"/>
                    </a:lnTo>
                    <a:lnTo>
                      <a:pt x="88" y="38"/>
                    </a:lnTo>
                    <a:lnTo>
                      <a:pt x="88" y="38"/>
                    </a:lnTo>
                    <a:lnTo>
                      <a:pt x="88" y="32"/>
                    </a:lnTo>
                    <a:lnTo>
                      <a:pt x="88" y="32"/>
                    </a:lnTo>
                    <a:lnTo>
                      <a:pt x="88" y="25"/>
                    </a:lnTo>
                    <a:lnTo>
                      <a:pt x="88" y="25"/>
                    </a:lnTo>
                    <a:lnTo>
                      <a:pt x="88" y="25"/>
                    </a:lnTo>
                    <a:lnTo>
                      <a:pt x="88" y="25"/>
                    </a:lnTo>
                    <a:lnTo>
                      <a:pt x="82" y="25"/>
                    </a:lnTo>
                    <a:lnTo>
                      <a:pt x="82" y="19"/>
                    </a:lnTo>
                    <a:lnTo>
                      <a:pt x="82" y="19"/>
                    </a:lnTo>
                    <a:lnTo>
                      <a:pt x="82" y="19"/>
                    </a:lnTo>
                    <a:lnTo>
                      <a:pt x="82" y="19"/>
                    </a:lnTo>
                    <a:lnTo>
                      <a:pt x="82" y="19"/>
                    </a:lnTo>
                    <a:lnTo>
                      <a:pt x="88" y="19"/>
                    </a:lnTo>
                    <a:lnTo>
                      <a:pt x="88" y="19"/>
                    </a:lnTo>
                    <a:lnTo>
                      <a:pt x="94" y="19"/>
                    </a:lnTo>
                    <a:lnTo>
                      <a:pt x="94" y="19"/>
                    </a:lnTo>
                    <a:lnTo>
                      <a:pt x="94" y="19"/>
                    </a:lnTo>
                    <a:lnTo>
                      <a:pt x="94" y="19"/>
                    </a:lnTo>
                    <a:lnTo>
                      <a:pt x="94" y="19"/>
                    </a:lnTo>
                    <a:lnTo>
                      <a:pt x="94" y="19"/>
                    </a:lnTo>
                    <a:lnTo>
                      <a:pt x="94" y="19"/>
                    </a:lnTo>
                    <a:lnTo>
                      <a:pt x="94" y="19"/>
                    </a:lnTo>
                    <a:lnTo>
                      <a:pt x="101" y="19"/>
                    </a:lnTo>
                    <a:lnTo>
                      <a:pt x="101" y="19"/>
                    </a:lnTo>
                    <a:lnTo>
                      <a:pt x="101" y="19"/>
                    </a:lnTo>
                    <a:lnTo>
                      <a:pt x="101" y="19"/>
                    </a:lnTo>
                    <a:lnTo>
                      <a:pt x="101" y="19"/>
                    </a:lnTo>
                    <a:lnTo>
                      <a:pt x="101" y="13"/>
                    </a:lnTo>
                    <a:lnTo>
                      <a:pt x="94" y="13"/>
                    </a:lnTo>
                    <a:lnTo>
                      <a:pt x="94" y="13"/>
                    </a:lnTo>
                    <a:lnTo>
                      <a:pt x="94" y="13"/>
                    </a:lnTo>
                    <a:lnTo>
                      <a:pt x="101" y="13"/>
                    </a:lnTo>
                    <a:lnTo>
                      <a:pt x="101" y="13"/>
                    </a:lnTo>
                    <a:lnTo>
                      <a:pt x="101" y="19"/>
                    </a:lnTo>
                    <a:lnTo>
                      <a:pt x="101" y="19"/>
                    </a:lnTo>
                    <a:lnTo>
                      <a:pt x="101" y="19"/>
                    </a:lnTo>
                    <a:lnTo>
                      <a:pt x="101" y="19"/>
                    </a:lnTo>
                    <a:lnTo>
                      <a:pt x="101" y="19"/>
                    </a:lnTo>
                    <a:lnTo>
                      <a:pt x="107" y="19"/>
                    </a:lnTo>
                    <a:lnTo>
                      <a:pt x="107" y="19"/>
                    </a:lnTo>
                    <a:lnTo>
                      <a:pt x="107" y="19"/>
                    </a:lnTo>
                    <a:lnTo>
                      <a:pt x="107" y="19"/>
                    </a:lnTo>
                    <a:lnTo>
                      <a:pt x="107" y="19"/>
                    </a:lnTo>
                    <a:lnTo>
                      <a:pt x="107" y="19"/>
                    </a:lnTo>
                    <a:lnTo>
                      <a:pt x="107" y="19"/>
                    </a:lnTo>
                    <a:lnTo>
                      <a:pt x="101" y="19"/>
                    </a:lnTo>
                    <a:lnTo>
                      <a:pt x="101" y="19"/>
                    </a:lnTo>
                    <a:lnTo>
                      <a:pt x="101" y="25"/>
                    </a:lnTo>
                    <a:lnTo>
                      <a:pt x="107" y="25"/>
                    </a:lnTo>
                    <a:lnTo>
                      <a:pt x="107" y="25"/>
                    </a:lnTo>
                    <a:lnTo>
                      <a:pt x="107" y="25"/>
                    </a:lnTo>
                    <a:lnTo>
                      <a:pt x="107" y="25"/>
                    </a:lnTo>
                    <a:lnTo>
                      <a:pt x="107" y="32"/>
                    </a:lnTo>
                    <a:lnTo>
                      <a:pt x="107" y="32"/>
                    </a:lnTo>
                    <a:lnTo>
                      <a:pt x="107" y="32"/>
                    </a:lnTo>
                    <a:lnTo>
                      <a:pt x="107" y="32"/>
                    </a:lnTo>
                    <a:lnTo>
                      <a:pt x="107" y="32"/>
                    </a:lnTo>
                    <a:lnTo>
                      <a:pt x="107" y="32"/>
                    </a:lnTo>
                    <a:lnTo>
                      <a:pt x="107" y="25"/>
                    </a:lnTo>
                    <a:lnTo>
                      <a:pt x="107" y="25"/>
                    </a:lnTo>
                    <a:lnTo>
                      <a:pt x="113" y="25"/>
                    </a:lnTo>
                    <a:lnTo>
                      <a:pt x="113" y="25"/>
                    </a:lnTo>
                    <a:lnTo>
                      <a:pt x="113" y="19"/>
                    </a:lnTo>
                    <a:lnTo>
                      <a:pt x="113" y="19"/>
                    </a:lnTo>
                    <a:lnTo>
                      <a:pt x="120" y="19"/>
                    </a:lnTo>
                    <a:lnTo>
                      <a:pt x="120" y="13"/>
                    </a:lnTo>
                    <a:lnTo>
                      <a:pt x="120" y="13"/>
                    </a:lnTo>
                    <a:lnTo>
                      <a:pt x="120" y="13"/>
                    </a:lnTo>
                    <a:lnTo>
                      <a:pt x="120" y="13"/>
                    </a:lnTo>
                    <a:lnTo>
                      <a:pt x="120" y="13"/>
                    </a:lnTo>
                    <a:lnTo>
                      <a:pt x="113" y="13"/>
                    </a:lnTo>
                    <a:lnTo>
                      <a:pt x="113" y="13"/>
                    </a:lnTo>
                    <a:lnTo>
                      <a:pt x="113" y="13"/>
                    </a:lnTo>
                    <a:lnTo>
                      <a:pt x="120" y="13"/>
                    </a:lnTo>
                    <a:lnTo>
                      <a:pt x="120" y="13"/>
                    </a:lnTo>
                    <a:lnTo>
                      <a:pt x="120" y="13"/>
                    </a:lnTo>
                    <a:lnTo>
                      <a:pt x="120" y="13"/>
                    </a:lnTo>
                    <a:lnTo>
                      <a:pt x="126" y="13"/>
                    </a:lnTo>
                    <a:lnTo>
                      <a:pt x="126" y="6"/>
                    </a:lnTo>
                    <a:lnTo>
                      <a:pt x="126" y="6"/>
                    </a:lnTo>
                    <a:lnTo>
                      <a:pt x="126" y="6"/>
                    </a:lnTo>
                    <a:lnTo>
                      <a:pt x="126" y="13"/>
                    </a:lnTo>
                    <a:lnTo>
                      <a:pt x="126" y="13"/>
                    </a:lnTo>
                    <a:lnTo>
                      <a:pt x="126" y="13"/>
                    </a:lnTo>
                    <a:lnTo>
                      <a:pt x="126" y="13"/>
                    </a:lnTo>
                    <a:lnTo>
                      <a:pt x="126" y="13"/>
                    </a:lnTo>
                    <a:lnTo>
                      <a:pt x="126" y="13"/>
                    </a:lnTo>
                    <a:lnTo>
                      <a:pt x="126" y="13"/>
                    </a:lnTo>
                    <a:lnTo>
                      <a:pt x="126" y="13"/>
                    </a:lnTo>
                    <a:lnTo>
                      <a:pt x="138" y="13"/>
                    </a:lnTo>
                    <a:lnTo>
                      <a:pt x="145" y="13"/>
                    </a:lnTo>
                    <a:lnTo>
                      <a:pt x="145" y="13"/>
                    </a:lnTo>
                    <a:lnTo>
                      <a:pt x="151" y="6"/>
                    </a:lnTo>
                    <a:lnTo>
                      <a:pt x="151" y="6"/>
                    </a:lnTo>
                    <a:lnTo>
                      <a:pt x="151" y="0"/>
                    </a:lnTo>
                    <a:lnTo>
                      <a:pt x="151" y="0"/>
                    </a:lnTo>
                    <a:lnTo>
                      <a:pt x="151" y="6"/>
                    </a:lnTo>
                    <a:lnTo>
                      <a:pt x="157" y="6"/>
                    </a:lnTo>
                    <a:lnTo>
                      <a:pt x="157" y="6"/>
                    </a:lnTo>
                    <a:lnTo>
                      <a:pt x="157" y="6"/>
                    </a:lnTo>
                    <a:lnTo>
                      <a:pt x="157" y="6"/>
                    </a:lnTo>
                    <a:lnTo>
                      <a:pt x="157" y="6"/>
                    </a:lnTo>
                    <a:lnTo>
                      <a:pt x="157" y="6"/>
                    </a:lnTo>
                    <a:lnTo>
                      <a:pt x="151" y="13"/>
                    </a:lnTo>
                    <a:lnTo>
                      <a:pt x="151" y="13"/>
                    </a:lnTo>
                    <a:lnTo>
                      <a:pt x="151" y="13"/>
                    </a:lnTo>
                    <a:lnTo>
                      <a:pt x="145" y="13"/>
                    </a:lnTo>
                    <a:lnTo>
                      <a:pt x="145" y="13"/>
                    </a:lnTo>
                    <a:lnTo>
                      <a:pt x="145" y="13"/>
                    </a:lnTo>
                    <a:lnTo>
                      <a:pt x="145" y="13"/>
                    </a:lnTo>
                    <a:lnTo>
                      <a:pt x="145" y="13"/>
                    </a:lnTo>
                    <a:lnTo>
                      <a:pt x="138" y="13"/>
                    </a:lnTo>
                    <a:lnTo>
                      <a:pt x="138" y="13"/>
                    </a:lnTo>
                    <a:lnTo>
                      <a:pt x="126" y="13"/>
                    </a:lnTo>
                    <a:lnTo>
                      <a:pt x="126" y="13"/>
                    </a:lnTo>
                    <a:lnTo>
                      <a:pt x="126" y="19"/>
                    </a:lnTo>
                    <a:lnTo>
                      <a:pt x="132" y="19"/>
                    </a:lnTo>
                    <a:lnTo>
                      <a:pt x="132" y="19"/>
                    </a:lnTo>
                    <a:lnTo>
                      <a:pt x="132" y="19"/>
                    </a:lnTo>
                    <a:lnTo>
                      <a:pt x="132" y="19"/>
                    </a:lnTo>
                    <a:lnTo>
                      <a:pt x="132" y="19"/>
                    </a:lnTo>
                    <a:lnTo>
                      <a:pt x="132" y="25"/>
                    </a:lnTo>
                    <a:lnTo>
                      <a:pt x="132" y="25"/>
                    </a:lnTo>
                    <a:lnTo>
                      <a:pt x="132" y="25"/>
                    </a:lnTo>
                    <a:lnTo>
                      <a:pt x="132" y="25"/>
                    </a:lnTo>
                    <a:lnTo>
                      <a:pt x="132" y="25"/>
                    </a:lnTo>
                    <a:lnTo>
                      <a:pt x="132" y="32"/>
                    </a:lnTo>
                    <a:lnTo>
                      <a:pt x="132" y="32"/>
                    </a:lnTo>
                    <a:lnTo>
                      <a:pt x="126" y="32"/>
                    </a:lnTo>
                    <a:lnTo>
                      <a:pt x="126" y="32"/>
                    </a:lnTo>
                    <a:lnTo>
                      <a:pt x="126" y="32"/>
                    </a:lnTo>
                    <a:lnTo>
                      <a:pt x="126" y="32"/>
                    </a:lnTo>
                    <a:lnTo>
                      <a:pt x="126" y="32"/>
                    </a:lnTo>
                    <a:lnTo>
                      <a:pt x="126" y="32"/>
                    </a:lnTo>
                    <a:lnTo>
                      <a:pt x="126" y="38"/>
                    </a:lnTo>
                    <a:lnTo>
                      <a:pt x="120" y="38"/>
                    </a:lnTo>
                    <a:lnTo>
                      <a:pt x="120" y="38"/>
                    </a:lnTo>
                    <a:lnTo>
                      <a:pt x="120" y="38"/>
                    </a:lnTo>
                    <a:lnTo>
                      <a:pt x="120" y="38"/>
                    </a:lnTo>
                    <a:lnTo>
                      <a:pt x="113" y="38"/>
                    </a:lnTo>
                    <a:lnTo>
                      <a:pt x="113" y="38"/>
                    </a:lnTo>
                    <a:lnTo>
                      <a:pt x="113" y="38"/>
                    </a:lnTo>
                    <a:lnTo>
                      <a:pt x="113" y="38"/>
                    </a:lnTo>
                    <a:lnTo>
                      <a:pt x="113" y="38"/>
                    </a:lnTo>
                    <a:lnTo>
                      <a:pt x="113" y="38"/>
                    </a:lnTo>
                    <a:lnTo>
                      <a:pt x="113" y="38"/>
                    </a:lnTo>
                    <a:lnTo>
                      <a:pt x="113" y="32"/>
                    </a:lnTo>
                    <a:lnTo>
                      <a:pt x="113" y="32"/>
                    </a:lnTo>
                    <a:lnTo>
                      <a:pt x="113" y="32"/>
                    </a:lnTo>
                    <a:lnTo>
                      <a:pt x="113" y="32"/>
                    </a:lnTo>
                    <a:lnTo>
                      <a:pt x="113" y="32"/>
                    </a:lnTo>
                    <a:lnTo>
                      <a:pt x="113" y="32"/>
                    </a:lnTo>
                    <a:lnTo>
                      <a:pt x="113" y="32"/>
                    </a:lnTo>
                    <a:lnTo>
                      <a:pt x="113" y="32"/>
                    </a:lnTo>
                    <a:lnTo>
                      <a:pt x="113" y="32"/>
                    </a:lnTo>
                    <a:lnTo>
                      <a:pt x="113" y="32"/>
                    </a:lnTo>
                    <a:lnTo>
                      <a:pt x="113" y="32"/>
                    </a:lnTo>
                    <a:lnTo>
                      <a:pt x="113" y="32"/>
                    </a:lnTo>
                    <a:lnTo>
                      <a:pt x="113" y="32"/>
                    </a:lnTo>
                    <a:lnTo>
                      <a:pt x="113" y="38"/>
                    </a:lnTo>
                    <a:lnTo>
                      <a:pt x="113" y="38"/>
                    </a:lnTo>
                    <a:lnTo>
                      <a:pt x="113" y="38"/>
                    </a:lnTo>
                    <a:lnTo>
                      <a:pt x="113" y="38"/>
                    </a:lnTo>
                    <a:lnTo>
                      <a:pt x="113" y="38"/>
                    </a:lnTo>
                    <a:lnTo>
                      <a:pt x="113" y="38"/>
                    </a:lnTo>
                    <a:lnTo>
                      <a:pt x="113" y="38"/>
                    </a:lnTo>
                    <a:lnTo>
                      <a:pt x="113" y="38"/>
                    </a:lnTo>
                    <a:lnTo>
                      <a:pt x="113" y="38"/>
                    </a:lnTo>
                    <a:lnTo>
                      <a:pt x="113" y="38"/>
                    </a:lnTo>
                    <a:lnTo>
                      <a:pt x="113" y="38"/>
                    </a:lnTo>
                    <a:lnTo>
                      <a:pt x="107" y="38"/>
                    </a:lnTo>
                    <a:lnTo>
                      <a:pt x="107" y="38"/>
                    </a:lnTo>
                    <a:lnTo>
                      <a:pt x="107" y="38"/>
                    </a:lnTo>
                    <a:lnTo>
                      <a:pt x="107" y="38"/>
                    </a:lnTo>
                    <a:lnTo>
                      <a:pt x="107" y="38"/>
                    </a:lnTo>
                    <a:lnTo>
                      <a:pt x="107" y="44"/>
                    </a:lnTo>
                    <a:lnTo>
                      <a:pt x="107" y="44"/>
                    </a:lnTo>
                    <a:lnTo>
                      <a:pt x="107" y="44"/>
                    </a:lnTo>
                    <a:lnTo>
                      <a:pt x="107" y="44"/>
                    </a:lnTo>
                    <a:lnTo>
                      <a:pt x="107" y="50"/>
                    </a:lnTo>
                    <a:lnTo>
                      <a:pt x="107" y="50"/>
                    </a:lnTo>
                    <a:lnTo>
                      <a:pt x="107" y="50"/>
                    </a:lnTo>
                    <a:lnTo>
                      <a:pt x="113" y="50"/>
                    </a:lnTo>
                    <a:lnTo>
                      <a:pt x="113" y="57"/>
                    </a:lnTo>
                    <a:lnTo>
                      <a:pt x="113" y="57"/>
                    </a:lnTo>
                    <a:lnTo>
                      <a:pt x="120" y="57"/>
                    </a:lnTo>
                    <a:lnTo>
                      <a:pt x="120" y="63"/>
                    </a:lnTo>
                    <a:lnTo>
                      <a:pt x="120" y="63"/>
                    </a:lnTo>
                    <a:lnTo>
                      <a:pt x="132" y="63"/>
                    </a:lnTo>
                    <a:lnTo>
                      <a:pt x="138" y="69"/>
                    </a:lnTo>
                    <a:lnTo>
                      <a:pt x="138" y="69"/>
                    </a:lnTo>
                    <a:lnTo>
                      <a:pt x="138" y="76"/>
                    </a:lnTo>
                    <a:lnTo>
                      <a:pt x="145" y="76"/>
                    </a:lnTo>
                    <a:lnTo>
                      <a:pt x="145" y="76"/>
                    </a:lnTo>
                    <a:lnTo>
                      <a:pt x="145" y="82"/>
                    </a:lnTo>
                    <a:lnTo>
                      <a:pt x="145" y="82"/>
                    </a:lnTo>
                    <a:lnTo>
                      <a:pt x="145" y="82"/>
                    </a:lnTo>
                    <a:lnTo>
                      <a:pt x="145" y="82"/>
                    </a:lnTo>
                    <a:lnTo>
                      <a:pt x="145" y="82"/>
                    </a:lnTo>
                    <a:lnTo>
                      <a:pt x="145" y="82"/>
                    </a:lnTo>
                    <a:lnTo>
                      <a:pt x="145" y="88"/>
                    </a:lnTo>
                    <a:close/>
                    <a:moveTo>
                      <a:pt x="145" y="88"/>
                    </a:moveTo>
                    <a:lnTo>
                      <a:pt x="145" y="88"/>
                    </a:lnTo>
                    <a:lnTo>
                      <a:pt x="145" y="82"/>
                    </a:lnTo>
                    <a:lnTo>
                      <a:pt x="145" y="82"/>
                    </a:lnTo>
                    <a:lnTo>
                      <a:pt x="145" y="82"/>
                    </a:lnTo>
                    <a:lnTo>
                      <a:pt x="138" y="82"/>
                    </a:lnTo>
                    <a:lnTo>
                      <a:pt x="138" y="82"/>
                    </a:lnTo>
                    <a:lnTo>
                      <a:pt x="138" y="82"/>
                    </a:lnTo>
                    <a:lnTo>
                      <a:pt x="138" y="82"/>
                    </a:lnTo>
                    <a:lnTo>
                      <a:pt x="138" y="82"/>
                    </a:lnTo>
                    <a:lnTo>
                      <a:pt x="138" y="82"/>
                    </a:lnTo>
                    <a:lnTo>
                      <a:pt x="138" y="82"/>
                    </a:lnTo>
                    <a:lnTo>
                      <a:pt x="132" y="82"/>
                    </a:lnTo>
                    <a:lnTo>
                      <a:pt x="132" y="82"/>
                    </a:lnTo>
                    <a:lnTo>
                      <a:pt x="132" y="82"/>
                    </a:lnTo>
                    <a:lnTo>
                      <a:pt x="132" y="82"/>
                    </a:lnTo>
                    <a:lnTo>
                      <a:pt x="132" y="82"/>
                    </a:lnTo>
                    <a:lnTo>
                      <a:pt x="132" y="82"/>
                    </a:lnTo>
                    <a:lnTo>
                      <a:pt x="132" y="82"/>
                    </a:lnTo>
                    <a:lnTo>
                      <a:pt x="132" y="82"/>
                    </a:lnTo>
                    <a:lnTo>
                      <a:pt x="138" y="82"/>
                    </a:lnTo>
                    <a:lnTo>
                      <a:pt x="138" y="82"/>
                    </a:lnTo>
                    <a:lnTo>
                      <a:pt x="138" y="82"/>
                    </a:lnTo>
                    <a:lnTo>
                      <a:pt x="138" y="82"/>
                    </a:lnTo>
                    <a:lnTo>
                      <a:pt x="138" y="82"/>
                    </a:lnTo>
                    <a:lnTo>
                      <a:pt x="138" y="88"/>
                    </a:lnTo>
                    <a:lnTo>
                      <a:pt x="132" y="88"/>
                    </a:lnTo>
                    <a:lnTo>
                      <a:pt x="132" y="82"/>
                    </a:lnTo>
                    <a:lnTo>
                      <a:pt x="132" y="82"/>
                    </a:lnTo>
                    <a:lnTo>
                      <a:pt x="132" y="88"/>
                    </a:lnTo>
                    <a:lnTo>
                      <a:pt x="132" y="88"/>
                    </a:lnTo>
                    <a:lnTo>
                      <a:pt x="132" y="88"/>
                    </a:lnTo>
                    <a:lnTo>
                      <a:pt x="132" y="88"/>
                    </a:lnTo>
                    <a:lnTo>
                      <a:pt x="138" y="88"/>
                    </a:lnTo>
                    <a:lnTo>
                      <a:pt x="138" y="88"/>
                    </a:lnTo>
                    <a:lnTo>
                      <a:pt x="138" y="88"/>
                    </a:lnTo>
                    <a:lnTo>
                      <a:pt x="138" y="88"/>
                    </a:lnTo>
                    <a:lnTo>
                      <a:pt x="138" y="88"/>
                    </a:lnTo>
                    <a:lnTo>
                      <a:pt x="138" y="94"/>
                    </a:lnTo>
                    <a:lnTo>
                      <a:pt x="138" y="94"/>
                    </a:lnTo>
                    <a:lnTo>
                      <a:pt x="132" y="94"/>
                    </a:lnTo>
                    <a:lnTo>
                      <a:pt x="132" y="94"/>
                    </a:lnTo>
                    <a:lnTo>
                      <a:pt x="132" y="94"/>
                    </a:lnTo>
                    <a:lnTo>
                      <a:pt x="132" y="94"/>
                    </a:lnTo>
                    <a:lnTo>
                      <a:pt x="132" y="94"/>
                    </a:lnTo>
                    <a:lnTo>
                      <a:pt x="138" y="94"/>
                    </a:lnTo>
                    <a:lnTo>
                      <a:pt x="138" y="94"/>
                    </a:lnTo>
                    <a:lnTo>
                      <a:pt x="138" y="94"/>
                    </a:lnTo>
                    <a:lnTo>
                      <a:pt x="138" y="88"/>
                    </a:lnTo>
                    <a:lnTo>
                      <a:pt x="138" y="88"/>
                    </a:lnTo>
                    <a:lnTo>
                      <a:pt x="138" y="88"/>
                    </a:lnTo>
                    <a:lnTo>
                      <a:pt x="138" y="88"/>
                    </a:lnTo>
                    <a:lnTo>
                      <a:pt x="138" y="88"/>
                    </a:lnTo>
                    <a:lnTo>
                      <a:pt x="138" y="88"/>
                    </a:lnTo>
                    <a:lnTo>
                      <a:pt x="138" y="88"/>
                    </a:lnTo>
                    <a:lnTo>
                      <a:pt x="138" y="88"/>
                    </a:lnTo>
                    <a:lnTo>
                      <a:pt x="138" y="88"/>
                    </a:lnTo>
                    <a:lnTo>
                      <a:pt x="145" y="88"/>
                    </a:lnTo>
                    <a:lnTo>
                      <a:pt x="145" y="88"/>
                    </a:lnTo>
                    <a:close/>
                  </a:path>
                </a:pathLst>
              </a:custGeom>
              <a:solidFill>
                <a:srgbClr val="E7E1CD"/>
              </a:solidFill>
              <a:ln w="0">
                <a:solidFill>
                  <a:srgbClr val="000000"/>
                </a:solidFill>
                <a:prstDash val="solid"/>
                <a:round/>
                <a:headEnd/>
                <a:tailEnd/>
              </a:ln>
            </p:spPr>
            <p:txBody>
              <a:bodyPr/>
              <a:lstStyle/>
              <a:p>
                <a:endParaRPr lang="en-US" dirty="0"/>
              </a:p>
            </p:txBody>
          </p:sp>
          <p:sp>
            <p:nvSpPr>
              <p:cNvPr id="82547" name="Freeform 14963"/>
              <p:cNvSpPr>
                <a:spLocks/>
              </p:cNvSpPr>
              <p:nvPr/>
            </p:nvSpPr>
            <p:spPr bwMode="auto">
              <a:xfrm>
                <a:off x="1013" y="1488"/>
                <a:ext cx="37" cy="37"/>
              </a:xfrm>
              <a:custGeom>
                <a:avLst/>
                <a:gdLst/>
                <a:ahLst/>
                <a:cxnLst>
                  <a:cxn ang="0">
                    <a:pos x="6" y="25"/>
                  </a:cxn>
                  <a:cxn ang="0">
                    <a:pos x="0" y="25"/>
                  </a:cxn>
                  <a:cxn ang="0">
                    <a:pos x="6" y="25"/>
                  </a:cxn>
                  <a:cxn ang="0">
                    <a:pos x="6" y="25"/>
                  </a:cxn>
                  <a:cxn ang="0">
                    <a:pos x="12" y="25"/>
                  </a:cxn>
                  <a:cxn ang="0">
                    <a:pos x="12" y="25"/>
                  </a:cxn>
                  <a:cxn ang="0">
                    <a:pos x="18" y="19"/>
                  </a:cxn>
                  <a:cxn ang="0">
                    <a:pos x="25" y="12"/>
                  </a:cxn>
                  <a:cxn ang="0">
                    <a:pos x="25" y="6"/>
                  </a:cxn>
                  <a:cxn ang="0">
                    <a:pos x="25" y="6"/>
                  </a:cxn>
                  <a:cxn ang="0">
                    <a:pos x="25" y="6"/>
                  </a:cxn>
                  <a:cxn ang="0">
                    <a:pos x="25" y="0"/>
                  </a:cxn>
                  <a:cxn ang="0">
                    <a:pos x="25" y="0"/>
                  </a:cxn>
                  <a:cxn ang="0">
                    <a:pos x="31" y="0"/>
                  </a:cxn>
                  <a:cxn ang="0">
                    <a:pos x="37" y="0"/>
                  </a:cxn>
                  <a:cxn ang="0">
                    <a:pos x="37" y="0"/>
                  </a:cxn>
                  <a:cxn ang="0">
                    <a:pos x="37" y="6"/>
                  </a:cxn>
                  <a:cxn ang="0">
                    <a:pos x="37" y="6"/>
                  </a:cxn>
                  <a:cxn ang="0">
                    <a:pos x="31" y="12"/>
                  </a:cxn>
                  <a:cxn ang="0">
                    <a:pos x="31" y="12"/>
                  </a:cxn>
                  <a:cxn ang="0">
                    <a:pos x="25" y="12"/>
                  </a:cxn>
                  <a:cxn ang="0">
                    <a:pos x="25" y="19"/>
                  </a:cxn>
                  <a:cxn ang="0">
                    <a:pos x="25" y="19"/>
                  </a:cxn>
                  <a:cxn ang="0">
                    <a:pos x="25" y="25"/>
                  </a:cxn>
                  <a:cxn ang="0">
                    <a:pos x="18" y="25"/>
                  </a:cxn>
                  <a:cxn ang="0">
                    <a:pos x="18" y="31"/>
                  </a:cxn>
                  <a:cxn ang="0">
                    <a:pos x="18" y="31"/>
                  </a:cxn>
                  <a:cxn ang="0">
                    <a:pos x="18" y="31"/>
                  </a:cxn>
                  <a:cxn ang="0">
                    <a:pos x="18" y="37"/>
                  </a:cxn>
                  <a:cxn ang="0">
                    <a:pos x="18" y="31"/>
                  </a:cxn>
                  <a:cxn ang="0">
                    <a:pos x="18" y="25"/>
                  </a:cxn>
                  <a:cxn ang="0">
                    <a:pos x="18" y="25"/>
                  </a:cxn>
                  <a:cxn ang="0">
                    <a:pos x="12" y="25"/>
                  </a:cxn>
                  <a:cxn ang="0">
                    <a:pos x="18" y="25"/>
                  </a:cxn>
                  <a:cxn ang="0">
                    <a:pos x="12" y="25"/>
                  </a:cxn>
                  <a:cxn ang="0">
                    <a:pos x="12" y="25"/>
                  </a:cxn>
                  <a:cxn ang="0">
                    <a:pos x="12" y="25"/>
                  </a:cxn>
                  <a:cxn ang="0">
                    <a:pos x="12" y="25"/>
                  </a:cxn>
                  <a:cxn ang="0">
                    <a:pos x="6" y="31"/>
                  </a:cxn>
                  <a:cxn ang="0">
                    <a:pos x="6" y="31"/>
                  </a:cxn>
                  <a:cxn ang="0">
                    <a:pos x="6" y="31"/>
                  </a:cxn>
                </a:cxnLst>
                <a:rect l="0" t="0" r="r" b="b"/>
                <a:pathLst>
                  <a:path w="37" h="37">
                    <a:moveTo>
                      <a:pt x="6" y="31"/>
                    </a:moveTo>
                    <a:lnTo>
                      <a:pt x="6" y="25"/>
                    </a:lnTo>
                    <a:lnTo>
                      <a:pt x="0" y="25"/>
                    </a:lnTo>
                    <a:lnTo>
                      <a:pt x="0" y="25"/>
                    </a:lnTo>
                    <a:lnTo>
                      <a:pt x="6" y="25"/>
                    </a:lnTo>
                    <a:lnTo>
                      <a:pt x="6" y="25"/>
                    </a:lnTo>
                    <a:lnTo>
                      <a:pt x="6" y="25"/>
                    </a:lnTo>
                    <a:lnTo>
                      <a:pt x="6" y="25"/>
                    </a:lnTo>
                    <a:lnTo>
                      <a:pt x="12" y="25"/>
                    </a:lnTo>
                    <a:lnTo>
                      <a:pt x="12" y="25"/>
                    </a:lnTo>
                    <a:lnTo>
                      <a:pt x="12" y="25"/>
                    </a:lnTo>
                    <a:lnTo>
                      <a:pt x="12" y="25"/>
                    </a:lnTo>
                    <a:lnTo>
                      <a:pt x="18" y="19"/>
                    </a:lnTo>
                    <a:lnTo>
                      <a:pt x="18" y="19"/>
                    </a:lnTo>
                    <a:lnTo>
                      <a:pt x="25" y="12"/>
                    </a:lnTo>
                    <a:lnTo>
                      <a:pt x="25" y="12"/>
                    </a:lnTo>
                    <a:lnTo>
                      <a:pt x="25" y="12"/>
                    </a:lnTo>
                    <a:lnTo>
                      <a:pt x="25" y="6"/>
                    </a:lnTo>
                    <a:lnTo>
                      <a:pt x="25" y="6"/>
                    </a:lnTo>
                    <a:lnTo>
                      <a:pt x="25" y="6"/>
                    </a:lnTo>
                    <a:lnTo>
                      <a:pt x="25" y="6"/>
                    </a:lnTo>
                    <a:lnTo>
                      <a:pt x="25" y="6"/>
                    </a:lnTo>
                    <a:lnTo>
                      <a:pt x="25" y="0"/>
                    </a:lnTo>
                    <a:lnTo>
                      <a:pt x="25" y="0"/>
                    </a:lnTo>
                    <a:lnTo>
                      <a:pt x="25" y="0"/>
                    </a:lnTo>
                    <a:lnTo>
                      <a:pt x="25" y="0"/>
                    </a:lnTo>
                    <a:lnTo>
                      <a:pt x="31" y="0"/>
                    </a:lnTo>
                    <a:lnTo>
                      <a:pt x="31" y="0"/>
                    </a:lnTo>
                    <a:lnTo>
                      <a:pt x="31" y="0"/>
                    </a:lnTo>
                    <a:lnTo>
                      <a:pt x="37" y="0"/>
                    </a:lnTo>
                    <a:lnTo>
                      <a:pt x="37" y="0"/>
                    </a:lnTo>
                    <a:lnTo>
                      <a:pt x="37" y="0"/>
                    </a:lnTo>
                    <a:lnTo>
                      <a:pt x="37" y="6"/>
                    </a:lnTo>
                    <a:lnTo>
                      <a:pt x="37" y="6"/>
                    </a:lnTo>
                    <a:lnTo>
                      <a:pt x="37" y="6"/>
                    </a:lnTo>
                    <a:lnTo>
                      <a:pt x="37" y="6"/>
                    </a:lnTo>
                    <a:lnTo>
                      <a:pt x="31" y="6"/>
                    </a:lnTo>
                    <a:lnTo>
                      <a:pt x="31" y="12"/>
                    </a:lnTo>
                    <a:lnTo>
                      <a:pt x="31" y="12"/>
                    </a:lnTo>
                    <a:lnTo>
                      <a:pt x="31" y="12"/>
                    </a:lnTo>
                    <a:lnTo>
                      <a:pt x="25" y="12"/>
                    </a:lnTo>
                    <a:lnTo>
                      <a:pt x="25" y="12"/>
                    </a:lnTo>
                    <a:lnTo>
                      <a:pt x="25" y="12"/>
                    </a:lnTo>
                    <a:lnTo>
                      <a:pt x="25" y="19"/>
                    </a:lnTo>
                    <a:lnTo>
                      <a:pt x="25" y="19"/>
                    </a:lnTo>
                    <a:lnTo>
                      <a:pt x="25" y="19"/>
                    </a:lnTo>
                    <a:lnTo>
                      <a:pt x="25" y="19"/>
                    </a:lnTo>
                    <a:lnTo>
                      <a:pt x="25" y="25"/>
                    </a:lnTo>
                    <a:lnTo>
                      <a:pt x="18" y="25"/>
                    </a:lnTo>
                    <a:lnTo>
                      <a:pt x="18" y="25"/>
                    </a:lnTo>
                    <a:lnTo>
                      <a:pt x="18" y="25"/>
                    </a:lnTo>
                    <a:lnTo>
                      <a:pt x="18" y="31"/>
                    </a:lnTo>
                    <a:lnTo>
                      <a:pt x="18" y="31"/>
                    </a:lnTo>
                    <a:lnTo>
                      <a:pt x="18" y="31"/>
                    </a:lnTo>
                    <a:lnTo>
                      <a:pt x="18" y="31"/>
                    </a:lnTo>
                    <a:lnTo>
                      <a:pt x="18" y="31"/>
                    </a:lnTo>
                    <a:lnTo>
                      <a:pt x="18" y="37"/>
                    </a:lnTo>
                    <a:lnTo>
                      <a:pt x="18" y="37"/>
                    </a:lnTo>
                    <a:lnTo>
                      <a:pt x="18" y="31"/>
                    </a:lnTo>
                    <a:lnTo>
                      <a:pt x="18" y="31"/>
                    </a:lnTo>
                    <a:lnTo>
                      <a:pt x="18" y="31"/>
                    </a:lnTo>
                    <a:lnTo>
                      <a:pt x="18" y="25"/>
                    </a:lnTo>
                    <a:lnTo>
                      <a:pt x="18" y="25"/>
                    </a:lnTo>
                    <a:lnTo>
                      <a:pt x="18" y="25"/>
                    </a:lnTo>
                    <a:lnTo>
                      <a:pt x="12" y="25"/>
                    </a:lnTo>
                    <a:lnTo>
                      <a:pt x="12" y="25"/>
                    </a:lnTo>
                    <a:lnTo>
                      <a:pt x="18" y="25"/>
                    </a:lnTo>
                    <a:lnTo>
                      <a:pt x="18" y="25"/>
                    </a:lnTo>
                    <a:lnTo>
                      <a:pt x="12" y="25"/>
                    </a:lnTo>
                    <a:lnTo>
                      <a:pt x="12" y="25"/>
                    </a:lnTo>
                    <a:lnTo>
                      <a:pt x="12" y="25"/>
                    </a:lnTo>
                    <a:lnTo>
                      <a:pt x="12" y="25"/>
                    </a:lnTo>
                    <a:lnTo>
                      <a:pt x="12" y="25"/>
                    </a:lnTo>
                    <a:lnTo>
                      <a:pt x="12" y="25"/>
                    </a:lnTo>
                    <a:lnTo>
                      <a:pt x="12" y="25"/>
                    </a:lnTo>
                    <a:lnTo>
                      <a:pt x="12" y="25"/>
                    </a:lnTo>
                    <a:lnTo>
                      <a:pt x="6" y="25"/>
                    </a:lnTo>
                    <a:lnTo>
                      <a:pt x="6" y="31"/>
                    </a:lnTo>
                    <a:lnTo>
                      <a:pt x="6" y="31"/>
                    </a:lnTo>
                    <a:lnTo>
                      <a:pt x="6" y="31"/>
                    </a:lnTo>
                    <a:lnTo>
                      <a:pt x="6" y="31"/>
                    </a:lnTo>
                    <a:lnTo>
                      <a:pt x="6" y="31"/>
                    </a:lnTo>
                    <a:lnTo>
                      <a:pt x="6" y="31"/>
                    </a:lnTo>
                    <a:close/>
                  </a:path>
                </a:pathLst>
              </a:custGeom>
              <a:solidFill>
                <a:srgbClr val="E7E1CD"/>
              </a:solidFill>
              <a:ln w="0">
                <a:solidFill>
                  <a:srgbClr val="000000"/>
                </a:solidFill>
                <a:prstDash val="solid"/>
                <a:round/>
                <a:headEnd/>
                <a:tailEnd/>
              </a:ln>
            </p:spPr>
            <p:txBody>
              <a:bodyPr/>
              <a:lstStyle/>
              <a:p>
                <a:endParaRPr lang="en-US" dirty="0"/>
              </a:p>
            </p:txBody>
          </p:sp>
          <p:sp>
            <p:nvSpPr>
              <p:cNvPr id="82548" name="Freeform 14964"/>
              <p:cNvSpPr>
                <a:spLocks/>
              </p:cNvSpPr>
              <p:nvPr/>
            </p:nvSpPr>
            <p:spPr bwMode="auto">
              <a:xfrm>
                <a:off x="1082" y="1525"/>
                <a:ext cx="12" cy="7"/>
              </a:xfrm>
              <a:custGeom>
                <a:avLst/>
                <a:gdLst/>
                <a:ahLst/>
                <a:cxnLst>
                  <a:cxn ang="0">
                    <a:pos x="6" y="7"/>
                  </a:cxn>
                  <a:cxn ang="0">
                    <a:pos x="6" y="7"/>
                  </a:cxn>
                  <a:cxn ang="0">
                    <a:pos x="0" y="7"/>
                  </a:cxn>
                  <a:cxn ang="0">
                    <a:pos x="0" y="7"/>
                  </a:cxn>
                  <a:cxn ang="0">
                    <a:pos x="0" y="7"/>
                  </a:cxn>
                  <a:cxn ang="0">
                    <a:pos x="0" y="7"/>
                  </a:cxn>
                  <a:cxn ang="0">
                    <a:pos x="0" y="7"/>
                  </a:cxn>
                  <a:cxn ang="0">
                    <a:pos x="0" y="0"/>
                  </a:cxn>
                  <a:cxn ang="0">
                    <a:pos x="6" y="0"/>
                  </a:cxn>
                  <a:cxn ang="0">
                    <a:pos x="6" y="0"/>
                  </a:cxn>
                  <a:cxn ang="0">
                    <a:pos x="6" y="0"/>
                  </a:cxn>
                  <a:cxn ang="0">
                    <a:pos x="12" y="0"/>
                  </a:cxn>
                  <a:cxn ang="0">
                    <a:pos x="12" y="7"/>
                  </a:cxn>
                  <a:cxn ang="0">
                    <a:pos x="12" y="7"/>
                  </a:cxn>
                  <a:cxn ang="0">
                    <a:pos x="12" y="7"/>
                  </a:cxn>
                  <a:cxn ang="0">
                    <a:pos x="6" y="7"/>
                  </a:cxn>
                </a:cxnLst>
                <a:rect l="0" t="0" r="r" b="b"/>
                <a:pathLst>
                  <a:path w="12" h="7">
                    <a:moveTo>
                      <a:pt x="6" y="7"/>
                    </a:moveTo>
                    <a:lnTo>
                      <a:pt x="6" y="7"/>
                    </a:lnTo>
                    <a:lnTo>
                      <a:pt x="0" y="7"/>
                    </a:lnTo>
                    <a:lnTo>
                      <a:pt x="0" y="7"/>
                    </a:lnTo>
                    <a:lnTo>
                      <a:pt x="0" y="7"/>
                    </a:lnTo>
                    <a:lnTo>
                      <a:pt x="0" y="7"/>
                    </a:lnTo>
                    <a:lnTo>
                      <a:pt x="0" y="7"/>
                    </a:lnTo>
                    <a:lnTo>
                      <a:pt x="0" y="0"/>
                    </a:lnTo>
                    <a:lnTo>
                      <a:pt x="6" y="0"/>
                    </a:lnTo>
                    <a:lnTo>
                      <a:pt x="6" y="0"/>
                    </a:lnTo>
                    <a:lnTo>
                      <a:pt x="6" y="0"/>
                    </a:lnTo>
                    <a:lnTo>
                      <a:pt x="12" y="0"/>
                    </a:lnTo>
                    <a:lnTo>
                      <a:pt x="12" y="7"/>
                    </a:lnTo>
                    <a:lnTo>
                      <a:pt x="12" y="7"/>
                    </a:lnTo>
                    <a:lnTo>
                      <a:pt x="12" y="7"/>
                    </a:lnTo>
                    <a:lnTo>
                      <a:pt x="6" y="7"/>
                    </a:lnTo>
                    <a:close/>
                  </a:path>
                </a:pathLst>
              </a:custGeom>
              <a:solidFill>
                <a:srgbClr val="E7E1CD"/>
              </a:solidFill>
              <a:ln w="0">
                <a:solidFill>
                  <a:srgbClr val="000000"/>
                </a:solidFill>
                <a:prstDash val="solid"/>
                <a:round/>
                <a:headEnd/>
                <a:tailEnd/>
              </a:ln>
            </p:spPr>
            <p:txBody>
              <a:bodyPr/>
              <a:lstStyle/>
              <a:p>
                <a:endParaRPr lang="en-US" dirty="0"/>
              </a:p>
            </p:txBody>
          </p:sp>
          <p:sp>
            <p:nvSpPr>
              <p:cNvPr id="82549" name="Freeform 14965"/>
              <p:cNvSpPr>
                <a:spLocks/>
              </p:cNvSpPr>
              <p:nvPr/>
            </p:nvSpPr>
            <p:spPr bwMode="auto">
              <a:xfrm>
                <a:off x="1050" y="1532"/>
                <a:ext cx="7" cy="1"/>
              </a:xfrm>
              <a:custGeom>
                <a:avLst/>
                <a:gdLst/>
                <a:ahLst/>
                <a:cxnLst>
                  <a:cxn ang="0">
                    <a:pos x="7" y="0"/>
                  </a:cxn>
                  <a:cxn ang="0">
                    <a:pos x="0" y="0"/>
                  </a:cxn>
                  <a:cxn ang="0">
                    <a:pos x="0" y="0"/>
                  </a:cxn>
                  <a:cxn ang="0">
                    <a:pos x="0" y="0"/>
                  </a:cxn>
                  <a:cxn ang="0">
                    <a:pos x="0" y="0"/>
                  </a:cxn>
                  <a:cxn ang="0">
                    <a:pos x="0" y="0"/>
                  </a:cxn>
                  <a:cxn ang="0">
                    <a:pos x="0" y="0"/>
                  </a:cxn>
                  <a:cxn ang="0">
                    <a:pos x="7" y="0"/>
                  </a:cxn>
                  <a:cxn ang="0">
                    <a:pos x="7" y="0"/>
                  </a:cxn>
                </a:cxnLst>
                <a:rect l="0" t="0" r="r" b="b"/>
                <a:pathLst>
                  <a:path w="7">
                    <a:moveTo>
                      <a:pt x="7" y="0"/>
                    </a:moveTo>
                    <a:lnTo>
                      <a:pt x="0" y="0"/>
                    </a:lnTo>
                    <a:lnTo>
                      <a:pt x="0" y="0"/>
                    </a:lnTo>
                    <a:lnTo>
                      <a:pt x="0" y="0"/>
                    </a:lnTo>
                    <a:lnTo>
                      <a:pt x="0" y="0"/>
                    </a:lnTo>
                    <a:lnTo>
                      <a:pt x="0" y="0"/>
                    </a:lnTo>
                    <a:lnTo>
                      <a:pt x="0" y="0"/>
                    </a:lnTo>
                    <a:lnTo>
                      <a:pt x="7" y="0"/>
                    </a:lnTo>
                    <a:lnTo>
                      <a:pt x="7"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550" name="Freeform 14966"/>
              <p:cNvSpPr>
                <a:spLocks/>
              </p:cNvSpPr>
              <p:nvPr/>
            </p:nvSpPr>
            <p:spPr bwMode="auto">
              <a:xfrm>
                <a:off x="755" y="1538"/>
                <a:ext cx="144" cy="151"/>
              </a:xfrm>
              <a:custGeom>
                <a:avLst/>
                <a:gdLst/>
                <a:ahLst/>
                <a:cxnLst>
                  <a:cxn ang="0">
                    <a:pos x="94" y="19"/>
                  </a:cxn>
                  <a:cxn ang="0">
                    <a:pos x="94" y="19"/>
                  </a:cxn>
                  <a:cxn ang="0">
                    <a:pos x="107" y="19"/>
                  </a:cxn>
                  <a:cxn ang="0">
                    <a:pos x="107" y="19"/>
                  </a:cxn>
                  <a:cxn ang="0">
                    <a:pos x="107" y="19"/>
                  </a:cxn>
                  <a:cxn ang="0">
                    <a:pos x="113" y="13"/>
                  </a:cxn>
                  <a:cxn ang="0">
                    <a:pos x="113" y="13"/>
                  </a:cxn>
                  <a:cxn ang="0">
                    <a:pos x="113" y="19"/>
                  </a:cxn>
                  <a:cxn ang="0">
                    <a:pos x="119" y="19"/>
                  </a:cxn>
                  <a:cxn ang="0">
                    <a:pos x="119" y="19"/>
                  </a:cxn>
                  <a:cxn ang="0">
                    <a:pos x="113" y="19"/>
                  </a:cxn>
                  <a:cxn ang="0">
                    <a:pos x="113" y="19"/>
                  </a:cxn>
                  <a:cxn ang="0">
                    <a:pos x="113" y="13"/>
                  </a:cxn>
                  <a:cxn ang="0">
                    <a:pos x="113" y="6"/>
                  </a:cxn>
                  <a:cxn ang="0">
                    <a:pos x="107" y="0"/>
                  </a:cxn>
                  <a:cxn ang="0">
                    <a:pos x="119" y="0"/>
                  </a:cxn>
                  <a:cxn ang="0">
                    <a:pos x="126" y="6"/>
                  </a:cxn>
                  <a:cxn ang="0">
                    <a:pos x="126" y="19"/>
                  </a:cxn>
                  <a:cxn ang="0">
                    <a:pos x="126" y="19"/>
                  </a:cxn>
                  <a:cxn ang="0">
                    <a:pos x="100" y="69"/>
                  </a:cxn>
                  <a:cxn ang="0">
                    <a:pos x="69" y="145"/>
                  </a:cxn>
                  <a:cxn ang="0">
                    <a:pos x="63" y="145"/>
                  </a:cxn>
                  <a:cxn ang="0">
                    <a:pos x="63" y="145"/>
                  </a:cxn>
                  <a:cxn ang="0">
                    <a:pos x="63" y="145"/>
                  </a:cxn>
                  <a:cxn ang="0">
                    <a:pos x="63" y="145"/>
                  </a:cxn>
                  <a:cxn ang="0">
                    <a:pos x="56" y="145"/>
                  </a:cxn>
                  <a:cxn ang="0">
                    <a:pos x="50" y="145"/>
                  </a:cxn>
                  <a:cxn ang="0">
                    <a:pos x="50" y="151"/>
                  </a:cxn>
                  <a:cxn ang="0">
                    <a:pos x="44" y="151"/>
                  </a:cxn>
                  <a:cxn ang="0">
                    <a:pos x="44" y="151"/>
                  </a:cxn>
                  <a:cxn ang="0">
                    <a:pos x="37" y="151"/>
                  </a:cxn>
                  <a:cxn ang="0">
                    <a:pos x="0" y="94"/>
                  </a:cxn>
                  <a:cxn ang="0">
                    <a:pos x="0" y="94"/>
                  </a:cxn>
                  <a:cxn ang="0">
                    <a:pos x="0" y="94"/>
                  </a:cxn>
                  <a:cxn ang="0">
                    <a:pos x="6" y="88"/>
                  </a:cxn>
                  <a:cxn ang="0">
                    <a:pos x="6" y="88"/>
                  </a:cxn>
                  <a:cxn ang="0">
                    <a:pos x="6" y="88"/>
                  </a:cxn>
                  <a:cxn ang="0">
                    <a:pos x="6" y="88"/>
                  </a:cxn>
                  <a:cxn ang="0">
                    <a:pos x="12" y="82"/>
                  </a:cxn>
                  <a:cxn ang="0">
                    <a:pos x="6" y="82"/>
                  </a:cxn>
                  <a:cxn ang="0">
                    <a:pos x="6" y="75"/>
                  </a:cxn>
                  <a:cxn ang="0">
                    <a:pos x="25" y="38"/>
                  </a:cxn>
                  <a:cxn ang="0">
                    <a:pos x="25" y="31"/>
                  </a:cxn>
                  <a:cxn ang="0">
                    <a:pos x="31" y="31"/>
                  </a:cxn>
                  <a:cxn ang="0">
                    <a:pos x="31" y="31"/>
                  </a:cxn>
                  <a:cxn ang="0">
                    <a:pos x="37" y="38"/>
                  </a:cxn>
                  <a:cxn ang="0">
                    <a:pos x="44" y="31"/>
                  </a:cxn>
                  <a:cxn ang="0">
                    <a:pos x="44" y="31"/>
                  </a:cxn>
                  <a:cxn ang="0">
                    <a:pos x="44" y="25"/>
                  </a:cxn>
                  <a:cxn ang="0">
                    <a:pos x="50" y="25"/>
                  </a:cxn>
                  <a:cxn ang="0">
                    <a:pos x="50" y="19"/>
                  </a:cxn>
                  <a:cxn ang="0">
                    <a:pos x="50" y="19"/>
                  </a:cxn>
                  <a:cxn ang="0">
                    <a:pos x="56" y="19"/>
                  </a:cxn>
                  <a:cxn ang="0">
                    <a:pos x="56" y="19"/>
                  </a:cxn>
                  <a:cxn ang="0">
                    <a:pos x="56" y="19"/>
                  </a:cxn>
                  <a:cxn ang="0">
                    <a:pos x="63" y="19"/>
                  </a:cxn>
                  <a:cxn ang="0">
                    <a:pos x="75" y="13"/>
                  </a:cxn>
                  <a:cxn ang="0">
                    <a:pos x="82" y="13"/>
                  </a:cxn>
                  <a:cxn ang="0">
                    <a:pos x="82" y="13"/>
                  </a:cxn>
                  <a:cxn ang="0">
                    <a:pos x="88" y="13"/>
                  </a:cxn>
                  <a:cxn ang="0">
                    <a:pos x="94" y="13"/>
                  </a:cxn>
                </a:cxnLst>
                <a:rect l="0" t="0" r="r" b="b"/>
                <a:pathLst>
                  <a:path w="144" h="151">
                    <a:moveTo>
                      <a:pt x="94" y="13"/>
                    </a:moveTo>
                    <a:lnTo>
                      <a:pt x="94" y="13"/>
                    </a:lnTo>
                    <a:lnTo>
                      <a:pt x="94" y="13"/>
                    </a:lnTo>
                    <a:lnTo>
                      <a:pt x="94" y="13"/>
                    </a:lnTo>
                    <a:lnTo>
                      <a:pt x="94" y="19"/>
                    </a:lnTo>
                    <a:lnTo>
                      <a:pt x="94" y="19"/>
                    </a:lnTo>
                    <a:lnTo>
                      <a:pt x="94" y="19"/>
                    </a:lnTo>
                    <a:lnTo>
                      <a:pt x="94" y="19"/>
                    </a:lnTo>
                    <a:lnTo>
                      <a:pt x="94" y="19"/>
                    </a:lnTo>
                    <a:lnTo>
                      <a:pt x="94" y="19"/>
                    </a:lnTo>
                    <a:lnTo>
                      <a:pt x="100" y="19"/>
                    </a:lnTo>
                    <a:lnTo>
                      <a:pt x="100" y="19"/>
                    </a:lnTo>
                    <a:lnTo>
                      <a:pt x="100" y="19"/>
                    </a:lnTo>
                    <a:lnTo>
                      <a:pt x="100" y="19"/>
                    </a:lnTo>
                    <a:lnTo>
                      <a:pt x="107" y="19"/>
                    </a:lnTo>
                    <a:lnTo>
                      <a:pt x="107" y="19"/>
                    </a:lnTo>
                    <a:lnTo>
                      <a:pt x="107" y="19"/>
                    </a:lnTo>
                    <a:lnTo>
                      <a:pt x="107" y="19"/>
                    </a:lnTo>
                    <a:lnTo>
                      <a:pt x="107" y="19"/>
                    </a:lnTo>
                    <a:lnTo>
                      <a:pt x="107" y="19"/>
                    </a:lnTo>
                    <a:lnTo>
                      <a:pt x="107" y="19"/>
                    </a:lnTo>
                    <a:lnTo>
                      <a:pt x="107" y="19"/>
                    </a:lnTo>
                    <a:lnTo>
                      <a:pt x="107" y="19"/>
                    </a:lnTo>
                    <a:lnTo>
                      <a:pt x="107" y="19"/>
                    </a:lnTo>
                    <a:lnTo>
                      <a:pt x="107" y="19"/>
                    </a:lnTo>
                    <a:lnTo>
                      <a:pt x="107" y="19"/>
                    </a:lnTo>
                    <a:lnTo>
                      <a:pt x="107" y="13"/>
                    </a:lnTo>
                    <a:lnTo>
                      <a:pt x="107" y="13"/>
                    </a:lnTo>
                    <a:lnTo>
                      <a:pt x="107" y="13"/>
                    </a:lnTo>
                    <a:lnTo>
                      <a:pt x="113" y="13"/>
                    </a:lnTo>
                    <a:lnTo>
                      <a:pt x="113" y="13"/>
                    </a:lnTo>
                    <a:lnTo>
                      <a:pt x="113" y="13"/>
                    </a:lnTo>
                    <a:lnTo>
                      <a:pt x="113" y="13"/>
                    </a:lnTo>
                    <a:lnTo>
                      <a:pt x="113" y="13"/>
                    </a:lnTo>
                    <a:lnTo>
                      <a:pt x="113" y="13"/>
                    </a:lnTo>
                    <a:lnTo>
                      <a:pt x="113" y="13"/>
                    </a:lnTo>
                    <a:lnTo>
                      <a:pt x="113" y="13"/>
                    </a:lnTo>
                    <a:lnTo>
                      <a:pt x="113" y="19"/>
                    </a:lnTo>
                    <a:lnTo>
                      <a:pt x="113" y="19"/>
                    </a:lnTo>
                    <a:lnTo>
                      <a:pt x="113" y="19"/>
                    </a:lnTo>
                    <a:lnTo>
                      <a:pt x="113" y="19"/>
                    </a:lnTo>
                    <a:lnTo>
                      <a:pt x="113" y="19"/>
                    </a:lnTo>
                    <a:lnTo>
                      <a:pt x="113" y="19"/>
                    </a:lnTo>
                    <a:lnTo>
                      <a:pt x="113" y="19"/>
                    </a:lnTo>
                    <a:lnTo>
                      <a:pt x="119" y="19"/>
                    </a:lnTo>
                    <a:lnTo>
                      <a:pt x="113" y="19"/>
                    </a:lnTo>
                    <a:lnTo>
                      <a:pt x="113" y="19"/>
                    </a:lnTo>
                    <a:lnTo>
                      <a:pt x="119" y="19"/>
                    </a:lnTo>
                    <a:lnTo>
                      <a:pt x="119" y="19"/>
                    </a:lnTo>
                    <a:lnTo>
                      <a:pt x="119" y="19"/>
                    </a:lnTo>
                    <a:lnTo>
                      <a:pt x="119" y="19"/>
                    </a:lnTo>
                    <a:lnTo>
                      <a:pt x="119" y="19"/>
                    </a:lnTo>
                    <a:lnTo>
                      <a:pt x="119" y="19"/>
                    </a:lnTo>
                    <a:lnTo>
                      <a:pt x="119" y="19"/>
                    </a:lnTo>
                    <a:lnTo>
                      <a:pt x="113" y="19"/>
                    </a:lnTo>
                    <a:lnTo>
                      <a:pt x="113" y="19"/>
                    </a:lnTo>
                    <a:lnTo>
                      <a:pt x="113" y="19"/>
                    </a:lnTo>
                    <a:lnTo>
                      <a:pt x="113" y="19"/>
                    </a:lnTo>
                    <a:lnTo>
                      <a:pt x="113" y="19"/>
                    </a:lnTo>
                    <a:lnTo>
                      <a:pt x="113" y="19"/>
                    </a:lnTo>
                    <a:lnTo>
                      <a:pt x="113" y="13"/>
                    </a:lnTo>
                    <a:lnTo>
                      <a:pt x="113" y="13"/>
                    </a:lnTo>
                    <a:lnTo>
                      <a:pt x="113" y="13"/>
                    </a:lnTo>
                    <a:lnTo>
                      <a:pt x="113" y="13"/>
                    </a:lnTo>
                    <a:lnTo>
                      <a:pt x="113" y="13"/>
                    </a:lnTo>
                    <a:lnTo>
                      <a:pt x="113" y="13"/>
                    </a:lnTo>
                    <a:lnTo>
                      <a:pt x="113" y="13"/>
                    </a:lnTo>
                    <a:lnTo>
                      <a:pt x="113" y="6"/>
                    </a:lnTo>
                    <a:lnTo>
                      <a:pt x="113" y="6"/>
                    </a:lnTo>
                    <a:lnTo>
                      <a:pt x="113" y="6"/>
                    </a:lnTo>
                    <a:lnTo>
                      <a:pt x="107" y="6"/>
                    </a:lnTo>
                    <a:lnTo>
                      <a:pt x="107" y="6"/>
                    </a:lnTo>
                    <a:lnTo>
                      <a:pt x="107" y="6"/>
                    </a:lnTo>
                    <a:lnTo>
                      <a:pt x="107" y="0"/>
                    </a:lnTo>
                    <a:lnTo>
                      <a:pt x="107" y="0"/>
                    </a:lnTo>
                    <a:lnTo>
                      <a:pt x="113" y="0"/>
                    </a:lnTo>
                    <a:lnTo>
                      <a:pt x="113" y="0"/>
                    </a:lnTo>
                    <a:lnTo>
                      <a:pt x="113" y="0"/>
                    </a:lnTo>
                    <a:lnTo>
                      <a:pt x="119" y="0"/>
                    </a:lnTo>
                    <a:lnTo>
                      <a:pt x="119" y="0"/>
                    </a:lnTo>
                    <a:lnTo>
                      <a:pt x="119" y="0"/>
                    </a:lnTo>
                    <a:lnTo>
                      <a:pt x="119" y="0"/>
                    </a:lnTo>
                    <a:lnTo>
                      <a:pt x="119" y="6"/>
                    </a:lnTo>
                    <a:lnTo>
                      <a:pt x="126" y="6"/>
                    </a:lnTo>
                    <a:lnTo>
                      <a:pt x="126" y="6"/>
                    </a:lnTo>
                    <a:lnTo>
                      <a:pt x="126" y="6"/>
                    </a:lnTo>
                    <a:lnTo>
                      <a:pt x="126" y="6"/>
                    </a:lnTo>
                    <a:lnTo>
                      <a:pt x="126" y="0"/>
                    </a:lnTo>
                    <a:lnTo>
                      <a:pt x="126" y="19"/>
                    </a:lnTo>
                    <a:lnTo>
                      <a:pt x="126" y="19"/>
                    </a:lnTo>
                    <a:lnTo>
                      <a:pt x="126" y="19"/>
                    </a:lnTo>
                    <a:lnTo>
                      <a:pt x="126" y="19"/>
                    </a:lnTo>
                    <a:lnTo>
                      <a:pt x="126" y="19"/>
                    </a:lnTo>
                    <a:lnTo>
                      <a:pt x="126" y="19"/>
                    </a:lnTo>
                    <a:lnTo>
                      <a:pt x="126" y="19"/>
                    </a:lnTo>
                    <a:lnTo>
                      <a:pt x="126" y="19"/>
                    </a:lnTo>
                    <a:lnTo>
                      <a:pt x="144" y="38"/>
                    </a:lnTo>
                    <a:lnTo>
                      <a:pt x="144" y="38"/>
                    </a:lnTo>
                    <a:lnTo>
                      <a:pt x="119" y="57"/>
                    </a:lnTo>
                    <a:lnTo>
                      <a:pt x="100" y="69"/>
                    </a:lnTo>
                    <a:lnTo>
                      <a:pt x="113" y="94"/>
                    </a:lnTo>
                    <a:lnTo>
                      <a:pt x="50" y="126"/>
                    </a:lnTo>
                    <a:lnTo>
                      <a:pt x="69" y="145"/>
                    </a:lnTo>
                    <a:lnTo>
                      <a:pt x="69" y="145"/>
                    </a:lnTo>
                    <a:lnTo>
                      <a:pt x="69" y="145"/>
                    </a:lnTo>
                    <a:lnTo>
                      <a:pt x="69" y="145"/>
                    </a:lnTo>
                    <a:lnTo>
                      <a:pt x="63" y="145"/>
                    </a:lnTo>
                    <a:lnTo>
                      <a:pt x="63" y="145"/>
                    </a:lnTo>
                    <a:lnTo>
                      <a:pt x="63" y="145"/>
                    </a:lnTo>
                    <a:lnTo>
                      <a:pt x="63" y="145"/>
                    </a:lnTo>
                    <a:lnTo>
                      <a:pt x="63" y="145"/>
                    </a:lnTo>
                    <a:lnTo>
                      <a:pt x="63" y="145"/>
                    </a:lnTo>
                    <a:lnTo>
                      <a:pt x="63" y="145"/>
                    </a:lnTo>
                    <a:lnTo>
                      <a:pt x="63" y="145"/>
                    </a:lnTo>
                    <a:lnTo>
                      <a:pt x="63" y="145"/>
                    </a:lnTo>
                    <a:lnTo>
                      <a:pt x="63" y="145"/>
                    </a:lnTo>
                    <a:lnTo>
                      <a:pt x="63" y="145"/>
                    </a:lnTo>
                    <a:lnTo>
                      <a:pt x="63" y="145"/>
                    </a:lnTo>
                    <a:lnTo>
                      <a:pt x="63" y="145"/>
                    </a:lnTo>
                    <a:lnTo>
                      <a:pt x="63" y="145"/>
                    </a:lnTo>
                    <a:lnTo>
                      <a:pt x="63" y="145"/>
                    </a:lnTo>
                    <a:lnTo>
                      <a:pt x="63" y="145"/>
                    </a:lnTo>
                    <a:lnTo>
                      <a:pt x="63" y="145"/>
                    </a:lnTo>
                    <a:lnTo>
                      <a:pt x="63" y="145"/>
                    </a:lnTo>
                    <a:lnTo>
                      <a:pt x="63" y="145"/>
                    </a:lnTo>
                    <a:lnTo>
                      <a:pt x="63" y="145"/>
                    </a:lnTo>
                    <a:lnTo>
                      <a:pt x="56" y="145"/>
                    </a:lnTo>
                    <a:lnTo>
                      <a:pt x="56" y="145"/>
                    </a:lnTo>
                    <a:lnTo>
                      <a:pt x="56" y="145"/>
                    </a:lnTo>
                    <a:lnTo>
                      <a:pt x="56" y="145"/>
                    </a:lnTo>
                    <a:lnTo>
                      <a:pt x="56" y="145"/>
                    </a:lnTo>
                    <a:lnTo>
                      <a:pt x="56" y="145"/>
                    </a:lnTo>
                    <a:lnTo>
                      <a:pt x="56" y="145"/>
                    </a:lnTo>
                    <a:lnTo>
                      <a:pt x="50" y="145"/>
                    </a:lnTo>
                    <a:lnTo>
                      <a:pt x="50" y="145"/>
                    </a:lnTo>
                    <a:lnTo>
                      <a:pt x="50" y="145"/>
                    </a:lnTo>
                    <a:lnTo>
                      <a:pt x="50" y="145"/>
                    </a:lnTo>
                    <a:lnTo>
                      <a:pt x="50" y="151"/>
                    </a:lnTo>
                    <a:lnTo>
                      <a:pt x="50" y="151"/>
                    </a:lnTo>
                    <a:lnTo>
                      <a:pt x="50" y="151"/>
                    </a:lnTo>
                    <a:lnTo>
                      <a:pt x="50" y="151"/>
                    </a:lnTo>
                    <a:lnTo>
                      <a:pt x="50" y="151"/>
                    </a:lnTo>
                    <a:lnTo>
                      <a:pt x="50" y="151"/>
                    </a:lnTo>
                    <a:lnTo>
                      <a:pt x="44" y="151"/>
                    </a:lnTo>
                    <a:lnTo>
                      <a:pt x="44" y="151"/>
                    </a:lnTo>
                    <a:lnTo>
                      <a:pt x="44" y="151"/>
                    </a:lnTo>
                    <a:lnTo>
                      <a:pt x="44" y="151"/>
                    </a:lnTo>
                    <a:lnTo>
                      <a:pt x="44" y="151"/>
                    </a:lnTo>
                    <a:lnTo>
                      <a:pt x="44" y="151"/>
                    </a:lnTo>
                    <a:lnTo>
                      <a:pt x="44" y="151"/>
                    </a:lnTo>
                    <a:lnTo>
                      <a:pt x="44" y="151"/>
                    </a:lnTo>
                    <a:lnTo>
                      <a:pt x="44" y="151"/>
                    </a:lnTo>
                    <a:lnTo>
                      <a:pt x="44" y="151"/>
                    </a:lnTo>
                    <a:lnTo>
                      <a:pt x="44" y="151"/>
                    </a:lnTo>
                    <a:lnTo>
                      <a:pt x="37" y="151"/>
                    </a:lnTo>
                    <a:lnTo>
                      <a:pt x="6" y="107"/>
                    </a:lnTo>
                    <a:lnTo>
                      <a:pt x="0" y="101"/>
                    </a:lnTo>
                    <a:lnTo>
                      <a:pt x="0" y="94"/>
                    </a:lnTo>
                    <a:lnTo>
                      <a:pt x="0" y="94"/>
                    </a:lnTo>
                    <a:lnTo>
                      <a:pt x="0" y="94"/>
                    </a:lnTo>
                    <a:lnTo>
                      <a:pt x="0" y="94"/>
                    </a:lnTo>
                    <a:lnTo>
                      <a:pt x="0" y="94"/>
                    </a:lnTo>
                    <a:lnTo>
                      <a:pt x="0" y="94"/>
                    </a:lnTo>
                    <a:lnTo>
                      <a:pt x="0" y="94"/>
                    </a:lnTo>
                    <a:lnTo>
                      <a:pt x="0" y="94"/>
                    </a:lnTo>
                    <a:lnTo>
                      <a:pt x="0" y="94"/>
                    </a:lnTo>
                    <a:lnTo>
                      <a:pt x="0" y="94"/>
                    </a:lnTo>
                    <a:lnTo>
                      <a:pt x="0" y="94"/>
                    </a:lnTo>
                    <a:lnTo>
                      <a:pt x="0" y="94"/>
                    </a:lnTo>
                    <a:lnTo>
                      <a:pt x="0" y="94"/>
                    </a:lnTo>
                    <a:lnTo>
                      <a:pt x="0" y="94"/>
                    </a:lnTo>
                    <a:lnTo>
                      <a:pt x="6" y="94"/>
                    </a:lnTo>
                    <a:lnTo>
                      <a:pt x="6" y="94"/>
                    </a:lnTo>
                    <a:lnTo>
                      <a:pt x="6" y="88"/>
                    </a:lnTo>
                    <a:lnTo>
                      <a:pt x="6" y="88"/>
                    </a:lnTo>
                    <a:lnTo>
                      <a:pt x="6" y="88"/>
                    </a:lnTo>
                    <a:lnTo>
                      <a:pt x="6" y="88"/>
                    </a:lnTo>
                    <a:lnTo>
                      <a:pt x="6" y="88"/>
                    </a:lnTo>
                    <a:lnTo>
                      <a:pt x="6" y="88"/>
                    </a:lnTo>
                    <a:lnTo>
                      <a:pt x="6" y="88"/>
                    </a:lnTo>
                    <a:lnTo>
                      <a:pt x="6" y="88"/>
                    </a:lnTo>
                    <a:lnTo>
                      <a:pt x="6" y="88"/>
                    </a:lnTo>
                    <a:lnTo>
                      <a:pt x="6" y="88"/>
                    </a:lnTo>
                    <a:lnTo>
                      <a:pt x="6" y="88"/>
                    </a:lnTo>
                    <a:lnTo>
                      <a:pt x="6" y="88"/>
                    </a:lnTo>
                    <a:lnTo>
                      <a:pt x="6" y="88"/>
                    </a:lnTo>
                    <a:lnTo>
                      <a:pt x="6" y="88"/>
                    </a:lnTo>
                    <a:lnTo>
                      <a:pt x="6" y="88"/>
                    </a:lnTo>
                    <a:lnTo>
                      <a:pt x="6" y="88"/>
                    </a:lnTo>
                    <a:lnTo>
                      <a:pt x="6" y="88"/>
                    </a:lnTo>
                    <a:lnTo>
                      <a:pt x="6" y="88"/>
                    </a:lnTo>
                    <a:lnTo>
                      <a:pt x="12" y="88"/>
                    </a:lnTo>
                    <a:lnTo>
                      <a:pt x="12" y="88"/>
                    </a:lnTo>
                    <a:lnTo>
                      <a:pt x="12" y="82"/>
                    </a:lnTo>
                    <a:lnTo>
                      <a:pt x="12" y="82"/>
                    </a:lnTo>
                    <a:lnTo>
                      <a:pt x="12" y="82"/>
                    </a:lnTo>
                    <a:lnTo>
                      <a:pt x="12" y="82"/>
                    </a:lnTo>
                    <a:lnTo>
                      <a:pt x="12" y="82"/>
                    </a:lnTo>
                    <a:lnTo>
                      <a:pt x="12" y="82"/>
                    </a:lnTo>
                    <a:lnTo>
                      <a:pt x="6" y="82"/>
                    </a:lnTo>
                    <a:lnTo>
                      <a:pt x="6" y="82"/>
                    </a:lnTo>
                    <a:lnTo>
                      <a:pt x="6" y="82"/>
                    </a:lnTo>
                    <a:lnTo>
                      <a:pt x="6" y="82"/>
                    </a:lnTo>
                    <a:lnTo>
                      <a:pt x="6" y="75"/>
                    </a:lnTo>
                    <a:lnTo>
                      <a:pt x="6" y="75"/>
                    </a:lnTo>
                    <a:lnTo>
                      <a:pt x="31" y="57"/>
                    </a:lnTo>
                    <a:lnTo>
                      <a:pt x="31" y="57"/>
                    </a:lnTo>
                    <a:lnTo>
                      <a:pt x="31" y="44"/>
                    </a:lnTo>
                    <a:lnTo>
                      <a:pt x="25" y="38"/>
                    </a:lnTo>
                    <a:lnTo>
                      <a:pt x="25" y="38"/>
                    </a:lnTo>
                    <a:lnTo>
                      <a:pt x="25" y="38"/>
                    </a:lnTo>
                    <a:lnTo>
                      <a:pt x="25" y="38"/>
                    </a:lnTo>
                    <a:lnTo>
                      <a:pt x="25" y="31"/>
                    </a:lnTo>
                    <a:lnTo>
                      <a:pt x="25" y="31"/>
                    </a:lnTo>
                    <a:lnTo>
                      <a:pt x="25" y="31"/>
                    </a:lnTo>
                    <a:lnTo>
                      <a:pt x="25" y="31"/>
                    </a:lnTo>
                    <a:lnTo>
                      <a:pt x="31" y="31"/>
                    </a:lnTo>
                    <a:lnTo>
                      <a:pt x="31" y="31"/>
                    </a:lnTo>
                    <a:lnTo>
                      <a:pt x="31" y="31"/>
                    </a:lnTo>
                    <a:lnTo>
                      <a:pt x="31" y="31"/>
                    </a:lnTo>
                    <a:lnTo>
                      <a:pt x="31" y="31"/>
                    </a:lnTo>
                    <a:lnTo>
                      <a:pt x="31" y="31"/>
                    </a:lnTo>
                    <a:lnTo>
                      <a:pt x="31" y="31"/>
                    </a:lnTo>
                    <a:lnTo>
                      <a:pt x="31" y="31"/>
                    </a:lnTo>
                    <a:lnTo>
                      <a:pt x="31" y="31"/>
                    </a:lnTo>
                    <a:lnTo>
                      <a:pt x="37" y="31"/>
                    </a:lnTo>
                    <a:lnTo>
                      <a:pt x="37" y="31"/>
                    </a:lnTo>
                    <a:lnTo>
                      <a:pt x="37" y="31"/>
                    </a:lnTo>
                    <a:lnTo>
                      <a:pt x="37" y="38"/>
                    </a:lnTo>
                    <a:lnTo>
                      <a:pt x="37" y="38"/>
                    </a:lnTo>
                    <a:lnTo>
                      <a:pt x="37" y="38"/>
                    </a:lnTo>
                    <a:lnTo>
                      <a:pt x="37" y="38"/>
                    </a:lnTo>
                    <a:lnTo>
                      <a:pt x="37" y="38"/>
                    </a:lnTo>
                    <a:lnTo>
                      <a:pt x="37" y="31"/>
                    </a:lnTo>
                    <a:lnTo>
                      <a:pt x="44" y="31"/>
                    </a:lnTo>
                    <a:lnTo>
                      <a:pt x="44" y="31"/>
                    </a:lnTo>
                    <a:lnTo>
                      <a:pt x="44" y="31"/>
                    </a:lnTo>
                    <a:lnTo>
                      <a:pt x="44" y="31"/>
                    </a:lnTo>
                    <a:lnTo>
                      <a:pt x="44" y="31"/>
                    </a:lnTo>
                    <a:lnTo>
                      <a:pt x="44" y="31"/>
                    </a:lnTo>
                    <a:lnTo>
                      <a:pt x="44" y="31"/>
                    </a:lnTo>
                    <a:lnTo>
                      <a:pt x="44" y="31"/>
                    </a:lnTo>
                    <a:lnTo>
                      <a:pt x="44" y="31"/>
                    </a:lnTo>
                    <a:lnTo>
                      <a:pt x="44" y="25"/>
                    </a:lnTo>
                    <a:lnTo>
                      <a:pt x="44" y="25"/>
                    </a:lnTo>
                    <a:lnTo>
                      <a:pt x="50" y="25"/>
                    </a:lnTo>
                    <a:lnTo>
                      <a:pt x="50" y="25"/>
                    </a:lnTo>
                    <a:lnTo>
                      <a:pt x="50" y="25"/>
                    </a:lnTo>
                    <a:lnTo>
                      <a:pt x="50" y="25"/>
                    </a:lnTo>
                    <a:lnTo>
                      <a:pt x="50" y="25"/>
                    </a:lnTo>
                    <a:lnTo>
                      <a:pt x="50" y="25"/>
                    </a:lnTo>
                    <a:lnTo>
                      <a:pt x="50" y="25"/>
                    </a:lnTo>
                    <a:lnTo>
                      <a:pt x="50" y="25"/>
                    </a:lnTo>
                    <a:lnTo>
                      <a:pt x="50" y="19"/>
                    </a:lnTo>
                    <a:lnTo>
                      <a:pt x="50" y="19"/>
                    </a:lnTo>
                    <a:lnTo>
                      <a:pt x="50" y="19"/>
                    </a:lnTo>
                    <a:lnTo>
                      <a:pt x="50" y="19"/>
                    </a:lnTo>
                    <a:lnTo>
                      <a:pt x="50" y="19"/>
                    </a:lnTo>
                    <a:lnTo>
                      <a:pt x="50" y="19"/>
                    </a:lnTo>
                    <a:lnTo>
                      <a:pt x="50" y="19"/>
                    </a:lnTo>
                    <a:lnTo>
                      <a:pt x="56" y="19"/>
                    </a:lnTo>
                    <a:lnTo>
                      <a:pt x="56" y="19"/>
                    </a:lnTo>
                    <a:lnTo>
                      <a:pt x="56" y="19"/>
                    </a:lnTo>
                    <a:lnTo>
                      <a:pt x="56" y="19"/>
                    </a:lnTo>
                    <a:lnTo>
                      <a:pt x="56" y="19"/>
                    </a:lnTo>
                    <a:lnTo>
                      <a:pt x="56" y="19"/>
                    </a:lnTo>
                    <a:lnTo>
                      <a:pt x="56" y="19"/>
                    </a:lnTo>
                    <a:lnTo>
                      <a:pt x="56" y="19"/>
                    </a:lnTo>
                    <a:lnTo>
                      <a:pt x="56" y="19"/>
                    </a:lnTo>
                    <a:lnTo>
                      <a:pt x="56" y="19"/>
                    </a:lnTo>
                    <a:lnTo>
                      <a:pt x="56" y="19"/>
                    </a:lnTo>
                    <a:lnTo>
                      <a:pt x="56" y="19"/>
                    </a:lnTo>
                    <a:lnTo>
                      <a:pt x="56" y="19"/>
                    </a:lnTo>
                    <a:lnTo>
                      <a:pt x="56" y="19"/>
                    </a:lnTo>
                    <a:lnTo>
                      <a:pt x="56" y="19"/>
                    </a:lnTo>
                    <a:lnTo>
                      <a:pt x="56" y="19"/>
                    </a:lnTo>
                    <a:lnTo>
                      <a:pt x="56" y="13"/>
                    </a:lnTo>
                    <a:lnTo>
                      <a:pt x="56" y="13"/>
                    </a:lnTo>
                    <a:lnTo>
                      <a:pt x="56" y="13"/>
                    </a:lnTo>
                    <a:lnTo>
                      <a:pt x="63" y="19"/>
                    </a:lnTo>
                    <a:lnTo>
                      <a:pt x="69" y="19"/>
                    </a:lnTo>
                    <a:lnTo>
                      <a:pt x="69" y="19"/>
                    </a:lnTo>
                    <a:lnTo>
                      <a:pt x="69" y="19"/>
                    </a:lnTo>
                    <a:lnTo>
                      <a:pt x="75" y="13"/>
                    </a:lnTo>
                    <a:lnTo>
                      <a:pt x="75" y="13"/>
                    </a:lnTo>
                    <a:lnTo>
                      <a:pt x="75" y="13"/>
                    </a:lnTo>
                    <a:lnTo>
                      <a:pt x="75" y="13"/>
                    </a:lnTo>
                    <a:lnTo>
                      <a:pt x="75" y="13"/>
                    </a:lnTo>
                    <a:lnTo>
                      <a:pt x="75" y="13"/>
                    </a:lnTo>
                    <a:lnTo>
                      <a:pt x="82" y="13"/>
                    </a:lnTo>
                    <a:lnTo>
                      <a:pt x="82" y="13"/>
                    </a:lnTo>
                    <a:lnTo>
                      <a:pt x="82" y="13"/>
                    </a:lnTo>
                    <a:lnTo>
                      <a:pt x="82" y="13"/>
                    </a:lnTo>
                    <a:lnTo>
                      <a:pt x="82" y="13"/>
                    </a:lnTo>
                    <a:lnTo>
                      <a:pt x="82" y="13"/>
                    </a:lnTo>
                    <a:lnTo>
                      <a:pt x="88" y="13"/>
                    </a:lnTo>
                    <a:lnTo>
                      <a:pt x="88" y="13"/>
                    </a:lnTo>
                    <a:lnTo>
                      <a:pt x="88" y="13"/>
                    </a:lnTo>
                    <a:lnTo>
                      <a:pt x="88" y="13"/>
                    </a:lnTo>
                    <a:lnTo>
                      <a:pt x="88" y="13"/>
                    </a:lnTo>
                    <a:lnTo>
                      <a:pt x="88" y="13"/>
                    </a:lnTo>
                    <a:lnTo>
                      <a:pt x="88" y="13"/>
                    </a:lnTo>
                    <a:lnTo>
                      <a:pt x="88" y="13"/>
                    </a:lnTo>
                    <a:lnTo>
                      <a:pt x="88" y="13"/>
                    </a:lnTo>
                    <a:lnTo>
                      <a:pt x="94" y="13"/>
                    </a:lnTo>
                    <a:lnTo>
                      <a:pt x="94" y="13"/>
                    </a:lnTo>
                    <a:lnTo>
                      <a:pt x="94" y="13"/>
                    </a:lnTo>
                    <a:lnTo>
                      <a:pt x="94" y="13"/>
                    </a:lnTo>
                    <a:lnTo>
                      <a:pt x="94" y="13"/>
                    </a:lnTo>
                    <a:close/>
                  </a:path>
                </a:pathLst>
              </a:custGeom>
              <a:solidFill>
                <a:srgbClr val="E7E1CD"/>
              </a:solidFill>
              <a:ln w="0">
                <a:solidFill>
                  <a:srgbClr val="000000"/>
                </a:solidFill>
                <a:prstDash val="solid"/>
                <a:round/>
                <a:headEnd/>
                <a:tailEnd/>
              </a:ln>
            </p:spPr>
            <p:txBody>
              <a:bodyPr/>
              <a:lstStyle/>
              <a:p>
                <a:endParaRPr lang="en-US" dirty="0"/>
              </a:p>
            </p:txBody>
          </p:sp>
          <p:sp>
            <p:nvSpPr>
              <p:cNvPr id="82551" name="Freeform 14967"/>
              <p:cNvSpPr>
                <a:spLocks/>
              </p:cNvSpPr>
              <p:nvPr/>
            </p:nvSpPr>
            <p:spPr bwMode="auto">
              <a:xfrm>
                <a:off x="1044" y="1544"/>
                <a:ext cx="151" cy="227"/>
              </a:xfrm>
              <a:custGeom>
                <a:avLst/>
                <a:gdLst/>
                <a:ahLst/>
                <a:cxnLst>
                  <a:cxn ang="0">
                    <a:pos x="120" y="38"/>
                  </a:cxn>
                  <a:cxn ang="0">
                    <a:pos x="120" y="38"/>
                  </a:cxn>
                  <a:cxn ang="0">
                    <a:pos x="120" y="44"/>
                  </a:cxn>
                  <a:cxn ang="0">
                    <a:pos x="132" y="57"/>
                  </a:cxn>
                  <a:cxn ang="0">
                    <a:pos x="82" y="183"/>
                  </a:cxn>
                  <a:cxn ang="0">
                    <a:pos x="19" y="95"/>
                  </a:cxn>
                  <a:cxn ang="0">
                    <a:pos x="19" y="95"/>
                  </a:cxn>
                  <a:cxn ang="0">
                    <a:pos x="19" y="95"/>
                  </a:cxn>
                  <a:cxn ang="0">
                    <a:pos x="13" y="95"/>
                  </a:cxn>
                  <a:cxn ang="0">
                    <a:pos x="13" y="88"/>
                  </a:cxn>
                  <a:cxn ang="0">
                    <a:pos x="13" y="88"/>
                  </a:cxn>
                  <a:cxn ang="0">
                    <a:pos x="13" y="76"/>
                  </a:cxn>
                  <a:cxn ang="0">
                    <a:pos x="13" y="69"/>
                  </a:cxn>
                  <a:cxn ang="0">
                    <a:pos x="13" y="69"/>
                  </a:cxn>
                  <a:cxn ang="0">
                    <a:pos x="6" y="69"/>
                  </a:cxn>
                  <a:cxn ang="0">
                    <a:pos x="6" y="63"/>
                  </a:cxn>
                  <a:cxn ang="0">
                    <a:pos x="0" y="57"/>
                  </a:cxn>
                  <a:cxn ang="0">
                    <a:pos x="0" y="51"/>
                  </a:cxn>
                  <a:cxn ang="0">
                    <a:pos x="0" y="44"/>
                  </a:cxn>
                  <a:cxn ang="0">
                    <a:pos x="6" y="51"/>
                  </a:cxn>
                  <a:cxn ang="0">
                    <a:pos x="6" y="44"/>
                  </a:cxn>
                  <a:cxn ang="0">
                    <a:pos x="6" y="44"/>
                  </a:cxn>
                  <a:cxn ang="0">
                    <a:pos x="19" y="38"/>
                  </a:cxn>
                  <a:cxn ang="0">
                    <a:pos x="25" y="32"/>
                  </a:cxn>
                  <a:cxn ang="0">
                    <a:pos x="25" y="25"/>
                  </a:cxn>
                  <a:cxn ang="0">
                    <a:pos x="38" y="19"/>
                  </a:cxn>
                  <a:cxn ang="0">
                    <a:pos x="50" y="25"/>
                  </a:cxn>
                  <a:cxn ang="0">
                    <a:pos x="50" y="25"/>
                  </a:cxn>
                  <a:cxn ang="0">
                    <a:pos x="50" y="32"/>
                  </a:cxn>
                  <a:cxn ang="0">
                    <a:pos x="50" y="32"/>
                  </a:cxn>
                  <a:cxn ang="0">
                    <a:pos x="57" y="44"/>
                  </a:cxn>
                  <a:cxn ang="0">
                    <a:pos x="63" y="51"/>
                  </a:cxn>
                  <a:cxn ang="0">
                    <a:pos x="69" y="57"/>
                  </a:cxn>
                  <a:cxn ang="0">
                    <a:pos x="69" y="51"/>
                  </a:cxn>
                  <a:cxn ang="0">
                    <a:pos x="69" y="51"/>
                  </a:cxn>
                  <a:cxn ang="0">
                    <a:pos x="76" y="51"/>
                  </a:cxn>
                  <a:cxn ang="0">
                    <a:pos x="76" y="44"/>
                  </a:cxn>
                  <a:cxn ang="0">
                    <a:pos x="76" y="38"/>
                  </a:cxn>
                  <a:cxn ang="0">
                    <a:pos x="82" y="32"/>
                  </a:cxn>
                  <a:cxn ang="0">
                    <a:pos x="76" y="19"/>
                  </a:cxn>
                  <a:cxn ang="0">
                    <a:pos x="76" y="13"/>
                  </a:cxn>
                  <a:cxn ang="0">
                    <a:pos x="69" y="7"/>
                  </a:cxn>
                  <a:cxn ang="0">
                    <a:pos x="69" y="0"/>
                  </a:cxn>
                  <a:cxn ang="0">
                    <a:pos x="76" y="7"/>
                  </a:cxn>
                  <a:cxn ang="0">
                    <a:pos x="76" y="13"/>
                  </a:cxn>
                  <a:cxn ang="0">
                    <a:pos x="82" y="19"/>
                  </a:cxn>
                  <a:cxn ang="0">
                    <a:pos x="88" y="13"/>
                  </a:cxn>
                  <a:cxn ang="0">
                    <a:pos x="88" y="19"/>
                  </a:cxn>
                  <a:cxn ang="0">
                    <a:pos x="88" y="25"/>
                  </a:cxn>
                  <a:cxn ang="0">
                    <a:pos x="94" y="32"/>
                  </a:cxn>
                  <a:cxn ang="0">
                    <a:pos x="88" y="38"/>
                  </a:cxn>
                  <a:cxn ang="0">
                    <a:pos x="94" y="38"/>
                  </a:cxn>
                  <a:cxn ang="0">
                    <a:pos x="94" y="32"/>
                  </a:cxn>
                  <a:cxn ang="0">
                    <a:pos x="101" y="32"/>
                  </a:cxn>
                  <a:cxn ang="0">
                    <a:pos x="101" y="44"/>
                  </a:cxn>
                  <a:cxn ang="0">
                    <a:pos x="101" y="38"/>
                  </a:cxn>
                  <a:cxn ang="0">
                    <a:pos x="101" y="32"/>
                  </a:cxn>
                  <a:cxn ang="0">
                    <a:pos x="107" y="32"/>
                  </a:cxn>
                  <a:cxn ang="0">
                    <a:pos x="113" y="25"/>
                  </a:cxn>
                  <a:cxn ang="0">
                    <a:pos x="120" y="32"/>
                  </a:cxn>
                  <a:cxn ang="0">
                    <a:pos x="126" y="25"/>
                  </a:cxn>
                </a:cxnLst>
                <a:rect l="0" t="0" r="r" b="b"/>
                <a:pathLst>
                  <a:path w="151" h="227">
                    <a:moveTo>
                      <a:pt x="126" y="25"/>
                    </a:moveTo>
                    <a:lnTo>
                      <a:pt x="126" y="25"/>
                    </a:lnTo>
                    <a:lnTo>
                      <a:pt x="126" y="25"/>
                    </a:lnTo>
                    <a:lnTo>
                      <a:pt x="126" y="32"/>
                    </a:lnTo>
                    <a:lnTo>
                      <a:pt x="126" y="32"/>
                    </a:lnTo>
                    <a:lnTo>
                      <a:pt x="120" y="32"/>
                    </a:lnTo>
                    <a:lnTo>
                      <a:pt x="120" y="38"/>
                    </a:lnTo>
                    <a:lnTo>
                      <a:pt x="120" y="38"/>
                    </a:lnTo>
                    <a:lnTo>
                      <a:pt x="120" y="38"/>
                    </a:lnTo>
                    <a:lnTo>
                      <a:pt x="120" y="38"/>
                    </a:lnTo>
                    <a:lnTo>
                      <a:pt x="120" y="38"/>
                    </a:lnTo>
                    <a:lnTo>
                      <a:pt x="120" y="38"/>
                    </a:lnTo>
                    <a:lnTo>
                      <a:pt x="120" y="38"/>
                    </a:lnTo>
                    <a:lnTo>
                      <a:pt x="120" y="38"/>
                    </a:lnTo>
                    <a:lnTo>
                      <a:pt x="120" y="38"/>
                    </a:lnTo>
                    <a:lnTo>
                      <a:pt x="120" y="44"/>
                    </a:lnTo>
                    <a:lnTo>
                      <a:pt x="120" y="44"/>
                    </a:lnTo>
                    <a:lnTo>
                      <a:pt x="120" y="44"/>
                    </a:lnTo>
                    <a:lnTo>
                      <a:pt x="120" y="44"/>
                    </a:lnTo>
                    <a:lnTo>
                      <a:pt x="120" y="44"/>
                    </a:lnTo>
                    <a:lnTo>
                      <a:pt x="120" y="44"/>
                    </a:lnTo>
                    <a:lnTo>
                      <a:pt x="120" y="44"/>
                    </a:lnTo>
                    <a:lnTo>
                      <a:pt x="120" y="51"/>
                    </a:lnTo>
                    <a:lnTo>
                      <a:pt x="120" y="51"/>
                    </a:lnTo>
                    <a:lnTo>
                      <a:pt x="120" y="51"/>
                    </a:lnTo>
                    <a:lnTo>
                      <a:pt x="120" y="51"/>
                    </a:lnTo>
                    <a:lnTo>
                      <a:pt x="132" y="57"/>
                    </a:lnTo>
                    <a:lnTo>
                      <a:pt x="132" y="57"/>
                    </a:lnTo>
                    <a:lnTo>
                      <a:pt x="113" y="63"/>
                    </a:lnTo>
                    <a:lnTo>
                      <a:pt x="132" y="120"/>
                    </a:lnTo>
                    <a:lnTo>
                      <a:pt x="151" y="145"/>
                    </a:lnTo>
                    <a:lnTo>
                      <a:pt x="132" y="151"/>
                    </a:lnTo>
                    <a:lnTo>
                      <a:pt x="113" y="164"/>
                    </a:lnTo>
                    <a:lnTo>
                      <a:pt x="88" y="176"/>
                    </a:lnTo>
                    <a:lnTo>
                      <a:pt x="82" y="183"/>
                    </a:lnTo>
                    <a:lnTo>
                      <a:pt x="63" y="202"/>
                    </a:lnTo>
                    <a:lnTo>
                      <a:pt x="57" y="202"/>
                    </a:lnTo>
                    <a:lnTo>
                      <a:pt x="13" y="227"/>
                    </a:lnTo>
                    <a:lnTo>
                      <a:pt x="25" y="95"/>
                    </a:lnTo>
                    <a:lnTo>
                      <a:pt x="25" y="95"/>
                    </a:lnTo>
                    <a:lnTo>
                      <a:pt x="25" y="95"/>
                    </a:lnTo>
                    <a:lnTo>
                      <a:pt x="19" y="95"/>
                    </a:lnTo>
                    <a:lnTo>
                      <a:pt x="19" y="95"/>
                    </a:lnTo>
                    <a:lnTo>
                      <a:pt x="19" y="95"/>
                    </a:lnTo>
                    <a:lnTo>
                      <a:pt x="19" y="95"/>
                    </a:lnTo>
                    <a:lnTo>
                      <a:pt x="19" y="95"/>
                    </a:lnTo>
                    <a:lnTo>
                      <a:pt x="19" y="95"/>
                    </a:lnTo>
                    <a:lnTo>
                      <a:pt x="19" y="95"/>
                    </a:lnTo>
                    <a:lnTo>
                      <a:pt x="19" y="95"/>
                    </a:lnTo>
                    <a:lnTo>
                      <a:pt x="19" y="95"/>
                    </a:lnTo>
                    <a:lnTo>
                      <a:pt x="19" y="95"/>
                    </a:lnTo>
                    <a:lnTo>
                      <a:pt x="19" y="95"/>
                    </a:lnTo>
                    <a:lnTo>
                      <a:pt x="19" y="95"/>
                    </a:lnTo>
                    <a:lnTo>
                      <a:pt x="19" y="95"/>
                    </a:lnTo>
                    <a:lnTo>
                      <a:pt x="19" y="95"/>
                    </a:lnTo>
                    <a:lnTo>
                      <a:pt x="19" y="95"/>
                    </a:lnTo>
                    <a:lnTo>
                      <a:pt x="19" y="95"/>
                    </a:lnTo>
                    <a:lnTo>
                      <a:pt x="13" y="95"/>
                    </a:lnTo>
                    <a:lnTo>
                      <a:pt x="13" y="95"/>
                    </a:lnTo>
                    <a:lnTo>
                      <a:pt x="13" y="95"/>
                    </a:lnTo>
                    <a:lnTo>
                      <a:pt x="13" y="95"/>
                    </a:lnTo>
                    <a:lnTo>
                      <a:pt x="13" y="95"/>
                    </a:lnTo>
                    <a:lnTo>
                      <a:pt x="13" y="95"/>
                    </a:lnTo>
                    <a:lnTo>
                      <a:pt x="13" y="95"/>
                    </a:lnTo>
                    <a:lnTo>
                      <a:pt x="13" y="95"/>
                    </a:lnTo>
                    <a:lnTo>
                      <a:pt x="13" y="95"/>
                    </a:lnTo>
                    <a:lnTo>
                      <a:pt x="13" y="95"/>
                    </a:lnTo>
                    <a:lnTo>
                      <a:pt x="13" y="95"/>
                    </a:lnTo>
                    <a:lnTo>
                      <a:pt x="13" y="88"/>
                    </a:lnTo>
                    <a:lnTo>
                      <a:pt x="13" y="88"/>
                    </a:lnTo>
                    <a:lnTo>
                      <a:pt x="13" y="88"/>
                    </a:lnTo>
                    <a:lnTo>
                      <a:pt x="13" y="88"/>
                    </a:lnTo>
                    <a:lnTo>
                      <a:pt x="13" y="88"/>
                    </a:lnTo>
                    <a:lnTo>
                      <a:pt x="13" y="88"/>
                    </a:lnTo>
                    <a:lnTo>
                      <a:pt x="13" y="88"/>
                    </a:lnTo>
                    <a:lnTo>
                      <a:pt x="13" y="88"/>
                    </a:lnTo>
                    <a:lnTo>
                      <a:pt x="13" y="88"/>
                    </a:lnTo>
                    <a:lnTo>
                      <a:pt x="13" y="88"/>
                    </a:lnTo>
                    <a:lnTo>
                      <a:pt x="13" y="82"/>
                    </a:lnTo>
                    <a:lnTo>
                      <a:pt x="13" y="82"/>
                    </a:lnTo>
                    <a:lnTo>
                      <a:pt x="13" y="82"/>
                    </a:lnTo>
                    <a:lnTo>
                      <a:pt x="13" y="82"/>
                    </a:lnTo>
                    <a:lnTo>
                      <a:pt x="13" y="76"/>
                    </a:lnTo>
                    <a:lnTo>
                      <a:pt x="13" y="76"/>
                    </a:lnTo>
                    <a:lnTo>
                      <a:pt x="13" y="76"/>
                    </a:lnTo>
                    <a:lnTo>
                      <a:pt x="13" y="76"/>
                    </a:lnTo>
                    <a:lnTo>
                      <a:pt x="13" y="76"/>
                    </a:lnTo>
                    <a:lnTo>
                      <a:pt x="19" y="76"/>
                    </a:lnTo>
                    <a:lnTo>
                      <a:pt x="19" y="76"/>
                    </a:lnTo>
                    <a:lnTo>
                      <a:pt x="19" y="76"/>
                    </a:lnTo>
                    <a:lnTo>
                      <a:pt x="13" y="69"/>
                    </a:lnTo>
                    <a:lnTo>
                      <a:pt x="13" y="69"/>
                    </a:lnTo>
                    <a:lnTo>
                      <a:pt x="19" y="69"/>
                    </a:lnTo>
                    <a:lnTo>
                      <a:pt x="19" y="69"/>
                    </a:lnTo>
                    <a:lnTo>
                      <a:pt x="19" y="69"/>
                    </a:lnTo>
                    <a:lnTo>
                      <a:pt x="19" y="69"/>
                    </a:lnTo>
                    <a:lnTo>
                      <a:pt x="13" y="69"/>
                    </a:lnTo>
                    <a:lnTo>
                      <a:pt x="13" y="69"/>
                    </a:lnTo>
                    <a:lnTo>
                      <a:pt x="13" y="69"/>
                    </a:lnTo>
                    <a:lnTo>
                      <a:pt x="13" y="69"/>
                    </a:lnTo>
                    <a:lnTo>
                      <a:pt x="13" y="69"/>
                    </a:lnTo>
                    <a:lnTo>
                      <a:pt x="13" y="69"/>
                    </a:lnTo>
                    <a:lnTo>
                      <a:pt x="6" y="69"/>
                    </a:lnTo>
                    <a:lnTo>
                      <a:pt x="6" y="69"/>
                    </a:lnTo>
                    <a:lnTo>
                      <a:pt x="6" y="69"/>
                    </a:lnTo>
                    <a:lnTo>
                      <a:pt x="6" y="69"/>
                    </a:lnTo>
                    <a:lnTo>
                      <a:pt x="6" y="63"/>
                    </a:lnTo>
                    <a:lnTo>
                      <a:pt x="6" y="63"/>
                    </a:lnTo>
                    <a:lnTo>
                      <a:pt x="6" y="63"/>
                    </a:lnTo>
                    <a:lnTo>
                      <a:pt x="6" y="63"/>
                    </a:lnTo>
                    <a:lnTo>
                      <a:pt x="6" y="63"/>
                    </a:lnTo>
                    <a:lnTo>
                      <a:pt x="6" y="63"/>
                    </a:lnTo>
                    <a:lnTo>
                      <a:pt x="0" y="63"/>
                    </a:lnTo>
                    <a:lnTo>
                      <a:pt x="0" y="63"/>
                    </a:lnTo>
                    <a:lnTo>
                      <a:pt x="0" y="63"/>
                    </a:lnTo>
                    <a:lnTo>
                      <a:pt x="0" y="57"/>
                    </a:lnTo>
                    <a:lnTo>
                      <a:pt x="0" y="57"/>
                    </a:lnTo>
                    <a:lnTo>
                      <a:pt x="0" y="57"/>
                    </a:lnTo>
                    <a:lnTo>
                      <a:pt x="0" y="57"/>
                    </a:lnTo>
                    <a:lnTo>
                      <a:pt x="0" y="57"/>
                    </a:lnTo>
                    <a:lnTo>
                      <a:pt x="0" y="51"/>
                    </a:lnTo>
                    <a:lnTo>
                      <a:pt x="0" y="51"/>
                    </a:lnTo>
                    <a:lnTo>
                      <a:pt x="0" y="51"/>
                    </a:lnTo>
                    <a:lnTo>
                      <a:pt x="0" y="51"/>
                    </a:lnTo>
                    <a:lnTo>
                      <a:pt x="0" y="51"/>
                    </a:lnTo>
                    <a:lnTo>
                      <a:pt x="0" y="51"/>
                    </a:lnTo>
                    <a:lnTo>
                      <a:pt x="0" y="51"/>
                    </a:lnTo>
                    <a:lnTo>
                      <a:pt x="0" y="44"/>
                    </a:lnTo>
                    <a:lnTo>
                      <a:pt x="0" y="44"/>
                    </a:lnTo>
                    <a:lnTo>
                      <a:pt x="0" y="44"/>
                    </a:lnTo>
                    <a:lnTo>
                      <a:pt x="0" y="44"/>
                    </a:lnTo>
                    <a:lnTo>
                      <a:pt x="0" y="44"/>
                    </a:lnTo>
                    <a:lnTo>
                      <a:pt x="0" y="44"/>
                    </a:lnTo>
                    <a:lnTo>
                      <a:pt x="0" y="44"/>
                    </a:lnTo>
                    <a:lnTo>
                      <a:pt x="0" y="44"/>
                    </a:lnTo>
                    <a:lnTo>
                      <a:pt x="6" y="44"/>
                    </a:lnTo>
                    <a:lnTo>
                      <a:pt x="6" y="44"/>
                    </a:lnTo>
                    <a:lnTo>
                      <a:pt x="6" y="44"/>
                    </a:lnTo>
                    <a:lnTo>
                      <a:pt x="6" y="44"/>
                    </a:lnTo>
                    <a:lnTo>
                      <a:pt x="6" y="51"/>
                    </a:lnTo>
                    <a:lnTo>
                      <a:pt x="6" y="51"/>
                    </a:lnTo>
                    <a:lnTo>
                      <a:pt x="6" y="51"/>
                    </a:lnTo>
                    <a:lnTo>
                      <a:pt x="6" y="51"/>
                    </a:lnTo>
                    <a:lnTo>
                      <a:pt x="6" y="51"/>
                    </a:lnTo>
                    <a:lnTo>
                      <a:pt x="6" y="51"/>
                    </a:lnTo>
                    <a:lnTo>
                      <a:pt x="6" y="51"/>
                    </a:lnTo>
                    <a:lnTo>
                      <a:pt x="6" y="44"/>
                    </a:lnTo>
                    <a:lnTo>
                      <a:pt x="6" y="44"/>
                    </a:lnTo>
                    <a:lnTo>
                      <a:pt x="6" y="44"/>
                    </a:lnTo>
                    <a:lnTo>
                      <a:pt x="6" y="44"/>
                    </a:lnTo>
                    <a:lnTo>
                      <a:pt x="6" y="44"/>
                    </a:lnTo>
                    <a:lnTo>
                      <a:pt x="6" y="44"/>
                    </a:lnTo>
                    <a:lnTo>
                      <a:pt x="6" y="44"/>
                    </a:lnTo>
                    <a:lnTo>
                      <a:pt x="6" y="44"/>
                    </a:lnTo>
                    <a:lnTo>
                      <a:pt x="6" y="44"/>
                    </a:lnTo>
                    <a:lnTo>
                      <a:pt x="6" y="44"/>
                    </a:lnTo>
                    <a:lnTo>
                      <a:pt x="13" y="38"/>
                    </a:lnTo>
                    <a:lnTo>
                      <a:pt x="19" y="38"/>
                    </a:lnTo>
                    <a:lnTo>
                      <a:pt x="19" y="38"/>
                    </a:lnTo>
                    <a:lnTo>
                      <a:pt x="19" y="38"/>
                    </a:lnTo>
                    <a:lnTo>
                      <a:pt x="19" y="38"/>
                    </a:lnTo>
                    <a:lnTo>
                      <a:pt x="25" y="38"/>
                    </a:lnTo>
                    <a:lnTo>
                      <a:pt x="25" y="38"/>
                    </a:lnTo>
                    <a:lnTo>
                      <a:pt x="25" y="32"/>
                    </a:lnTo>
                    <a:lnTo>
                      <a:pt x="25" y="32"/>
                    </a:lnTo>
                    <a:lnTo>
                      <a:pt x="25" y="32"/>
                    </a:lnTo>
                    <a:lnTo>
                      <a:pt x="25" y="32"/>
                    </a:lnTo>
                    <a:lnTo>
                      <a:pt x="25" y="32"/>
                    </a:lnTo>
                    <a:lnTo>
                      <a:pt x="19" y="32"/>
                    </a:lnTo>
                    <a:lnTo>
                      <a:pt x="25" y="32"/>
                    </a:lnTo>
                    <a:lnTo>
                      <a:pt x="25" y="32"/>
                    </a:lnTo>
                    <a:lnTo>
                      <a:pt x="25" y="25"/>
                    </a:lnTo>
                    <a:lnTo>
                      <a:pt x="25" y="25"/>
                    </a:lnTo>
                    <a:lnTo>
                      <a:pt x="25" y="25"/>
                    </a:lnTo>
                    <a:lnTo>
                      <a:pt x="25" y="25"/>
                    </a:lnTo>
                    <a:lnTo>
                      <a:pt x="25" y="25"/>
                    </a:lnTo>
                    <a:lnTo>
                      <a:pt x="25" y="25"/>
                    </a:lnTo>
                    <a:lnTo>
                      <a:pt x="25" y="25"/>
                    </a:lnTo>
                    <a:lnTo>
                      <a:pt x="31" y="25"/>
                    </a:lnTo>
                    <a:lnTo>
                      <a:pt x="31" y="25"/>
                    </a:lnTo>
                    <a:lnTo>
                      <a:pt x="31" y="25"/>
                    </a:lnTo>
                    <a:lnTo>
                      <a:pt x="38" y="19"/>
                    </a:lnTo>
                    <a:lnTo>
                      <a:pt x="38" y="19"/>
                    </a:lnTo>
                    <a:lnTo>
                      <a:pt x="38" y="25"/>
                    </a:lnTo>
                    <a:lnTo>
                      <a:pt x="44" y="25"/>
                    </a:lnTo>
                    <a:lnTo>
                      <a:pt x="44" y="25"/>
                    </a:lnTo>
                    <a:lnTo>
                      <a:pt x="44" y="25"/>
                    </a:lnTo>
                    <a:lnTo>
                      <a:pt x="44" y="25"/>
                    </a:lnTo>
                    <a:lnTo>
                      <a:pt x="50" y="25"/>
                    </a:lnTo>
                    <a:lnTo>
                      <a:pt x="50" y="19"/>
                    </a:lnTo>
                    <a:lnTo>
                      <a:pt x="50" y="19"/>
                    </a:lnTo>
                    <a:lnTo>
                      <a:pt x="50" y="19"/>
                    </a:lnTo>
                    <a:lnTo>
                      <a:pt x="57" y="19"/>
                    </a:lnTo>
                    <a:lnTo>
                      <a:pt x="57" y="19"/>
                    </a:lnTo>
                    <a:lnTo>
                      <a:pt x="57" y="25"/>
                    </a:lnTo>
                    <a:lnTo>
                      <a:pt x="50" y="25"/>
                    </a:lnTo>
                    <a:lnTo>
                      <a:pt x="50" y="25"/>
                    </a:lnTo>
                    <a:lnTo>
                      <a:pt x="50" y="32"/>
                    </a:lnTo>
                    <a:lnTo>
                      <a:pt x="50" y="32"/>
                    </a:lnTo>
                    <a:lnTo>
                      <a:pt x="50" y="32"/>
                    </a:lnTo>
                    <a:lnTo>
                      <a:pt x="50" y="32"/>
                    </a:lnTo>
                    <a:lnTo>
                      <a:pt x="50" y="32"/>
                    </a:lnTo>
                    <a:lnTo>
                      <a:pt x="50" y="32"/>
                    </a:lnTo>
                    <a:lnTo>
                      <a:pt x="50" y="32"/>
                    </a:lnTo>
                    <a:lnTo>
                      <a:pt x="44" y="32"/>
                    </a:lnTo>
                    <a:lnTo>
                      <a:pt x="44" y="32"/>
                    </a:lnTo>
                    <a:lnTo>
                      <a:pt x="50" y="32"/>
                    </a:lnTo>
                    <a:lnTo>
                      <a:pt x="50" y="32"/>
                    </a:lnTo>
                    <a:lnTo>
                      <a:pt x="50" y="32"/>
                    </a:lnTo>
                    <a:lnTo>
                      <a:pt x="50" y="32"/>
                    </a:lnTo>
                    <a:lnTo>
                      <a:pt x="50" y="38"/>
                    </a:lnTo>
                    <a:lnTo>
                      <a:pt x="50" y="38"/>
                    </a:lnTo>
                    <a:lnTo>
                      <a:pt x="50" y="38"/>
                    </a:lnTo>
                    <a:lnTo>
                      <a:pt x="50" y="38"/>
                    </a:lnTo>
                    <a:lnTo>
                      <a:pt x="57" y="38"/>
                    </a:lnTo>
                    <a:lnTo>
                      <a:pt x="57" y="44"/>
                    </a:lnTo>
                    <a:lnTo>
                      <a:pt x="57" y="44"/>
                    </a:lnTo>
                    <a:lnTo>
                      <a:pt x="57" y="44"/>
                    </a:lnTo>
                    <a:lnTo>
                      <a:pt x="57" y="44"/>
                    </a:lnTo>
                    <a:lnTo>
                      <a:pt x="57" y="44"/>
                    </a:lnTo>
                    <a:lnTo>
                      <a:pt x="57" y="44"/>
                    </a:lnTo>
                    <a:lnTo>
                      <a:pt x="57" y="44"/>
                    </a:lnTo>
                    <a:lnTo>
                      <a:pt x="63" y="51"/>
                    </a:lnTo>
                    <a:lnTo>
                      <a:pt x="63" y="51"/>
                    </a:lnTo>
                    <a:lnTo>
                      <a:pt x="63" y="51"/>
                    </a:lnTo>
                    <a:lnTo>
                      <a:pt x="63" y="51"/>
                    </a:lnTo>
                    <a:lnTo>
                      <a:pt x="63" y="51"/>
                    </a:lnTo>
                    <a:lnTo>
                      <a:pt x="63" y="51"/>
                    </a:lnTo>
                    <a:lnTo>
                      <a:pt x="63" y="57"/>
                    </a:lnTo>
                    <a:lnTo>
                      <a:pt x="69" y="57"/>
                    </a:lnTo>
                    <a:lnTo>
                      <a:pt x="69" y="57"/>
                    </a:lnTo>
                    <a:lnTo>
                      <a:pt x="69" y="57"/>
                    </a:lnTo>
                    <a:lnTo>
                      <a:pt x="69" y="57"/>
                    </a:lnTo>
                    <a:lnTo>
                      <a:pt x="69" y="57"/>
                    </a:lnTo>
                    <a:lnTo>
                      <a:pt x="69" y="57"/>
                    </a:lnTo>
                    <a:lnTo>
                      <a:pt x="69" y="57"/>
                    </a:lnTo>
                    <a:lnTo>
                      <a:pt x="69" y="57"/>
                    </a:lnTo>
                    <a:lnTo>
                      <a:pt x="69" y="51"/>
                    </a:lnTo>
                    <a:lnTo>
                      <a:pt x="69" y="51"/>
                    </a:lnTo>
                    <a:lnTo>
                      <a:pt x="69" y="51"/>
                    </a:lnTo>
                    <a:lnTo>
                      <a:pt x="69" y="51"/>
                    </a:lnTo>
                    <a:lnTo>
                      <a:pt x="69" y="51"/>
                    </a:lnTo>
                    <a:lnTo>
                      <a:pt x="69" y="51"/>
                    </a:lnTo>
                    <a:lnTo>
                      <a:pt x="69" y="51"/>
                    </a:lnTo>
                    <a:lnTo>
                      <a:pt x="69" y="51"/>
                    </a:lnTo>
                    <a:lnTo>
                      <a:pt x="76" y="51"/>
                    </a:lnTo>
                    <a:lnTo>
                      <a:pt x="76" y="51"/>
                    </a:lnTo>
                    <a:lnTo>
                      <a:pt x="76" y="51"/>
                    </a:lnTo>
                    <a:lnTo>
                      <a:pt x="76" y="51"/>
                    </a:lnTo>
                    <a:lnTo>
                      <a:pt x="76" y="51"/>
                    </a:lnTo>
                    <a:lnTo>
                      <a:pt x="76" y="51"/>
                    </a:lnTo>
                    <a:lnTo>
                      <a:pt x="76" y="51"/>
                    </a:lnTo>
                    <a:lnTo>
                      <a:pt x="76" y="51"/>
                    </a:lnTo>
                    <a:lnTo>
                      <a:pt x="76" y="51"/>
                    </a:lnTo>
                    <a:lnTo>
                      <a:pt x="76" y="51"/>
                    </a:lnTo>
                    <a:lnTo>
                      <a:pt x="76" y="51"/>
                    </a:lnTo>
                    <a:lnTo>
                      <a:pt x="76" y="44"/>
                    </a:lnTo>
                    <a:lnTo>
                      <a:pt x="76" y="44"/>
                    </a:lnTo>
                    <a:lnTo>
                      <a:pt x="76" y="44"/>
                    </a:lnTo>
                    <a:lnTo>
                      <a:pt x="76" y="44"/>
                    </a:lnTo>
                    <a:lnTo>
                      <a:pt x="76" y="44"/>
                    </a:lnTo>
                    <a:lnTo>
                      <a:pt x="82" y="44"/>
                    </a:lnTo>
                    <a:lnTo>
                      <a:pt x="82" y="44"/>
                    </a:lnTo>
                    <a:lnTo>
                      <a:pt x="82" y="44"/>
                    </a:lnTo>
                    <a:lnTo>
                      <a:pt x="82" y="38"/>
                    </a:lnTo>
                    <a:lnTo>
                      <a:pt x="76" y="38"/>
                    </a:lnTo>
                    <a:lnTo>
                      <a:pt x="76" y="38"/>
                    </a:lnTo>
                    <a:lnTo>
                      <a:pt x="82" y="38"/>
                    </a:lnTo>
                    <a:lnTo>
                      <a:pt x="82" y="32"/>
                    </a:lnTo>
                    <a:lnTo>
                      <a:pt x="82" y="32"/>
                    </a:lnTo>
                    <a:lnTo>
                      <a:pt x="82" y="32"/>
                    </a:lnTo>
                    <a:lnTo>
                      <a:pt x="82" y="32"/>
                    </a:lnTo>
                    <a:lnTo>
                      <a:pt x="82" y="32"/>
                    </a:lnTo>
                    <a:lnTo>
                      <a:pt x="82" y="32"/>
                    </a:lnTo>
                    <a:lnTo>
                      <a:pt x="76" y="32"/>
                    </a:lnTo>
                    <a:lnTo>
                      <a:pt x="76" y="25"/>
                    </a:lnTo>
                    <a:lnTo>
                      <a:pt x="76" y="25"/>
                    </a:lnTo>
                    <a:lnTo>
                      <a:pt x="76" y="25"/>
                    </a:lnTo>
                    <a:lnTo>
                      <a:pt x="76" y="19"/>
                    </a:lnTo>
                    <a:lnTo>
                      <a:pt x="76" y="19"/>
                    </a:lnTo>
                    <a:lnTo>
                      <a:pt x="76" y="19"/>
                    </a:lnTo>
                    <a:lnTo>
                      <a:pt x="76" y="19"/>
                    </a:lnTo>
                    <a:lnTo>
                      <a:pt x="76" y="13"/>
                    </a:lnTo>
                    <a:lnTo>
                      <a:pt x="76" y="13"/>
                    </a:lnTo>
                    <a:lnTo>
                      <a:pt x="76" y="13"/>
                    </a:lnTo>
                    <a:lnTo>
                      <a:pt x="76" y="13"/>
                    </a:lnTo>
                    <a:lnTo>
                      <a:pt x="76" y="13"/>
                    </a:lnTo>
                    <a:lnTo>
                      <a:pt x="76" y="13"/>
                    </a:lnTo>
                    <a:lnTo>
                      <a:pt x="69" y="13"/>
                    </a:lnTo>
                    <a:lnTo>
                      <a:pt x="69" y="7"/>
                    </a:lnTo>
                    <a:lnTo>
                      <a:pt x="69" y="7"/>
                    </a:lnTo>
                    <a:lnTo>
                      <a:pt x="69" y="7"/>
                    </a:lnTo>
                    <a:lnTo>
                      <a:pt x="69" y="7"/>
                    </a:lnTo>
                    <a:lnTo>
                      <a:pt x="69" y="7"/>
                    </a:lnTo>
                    <a:lnTo>
                      <a:pt x="69" y="7"/>
                    </a:lnTo>
                    <a:lnTo>
                      <a:pt x="69" y="7"/>
                    </a:lnTo>
                    <a:lnTo>
                      <a:pt x="69" y="0"/>
                    </a:lnTo>
                    <a:lnTo>
                      <a:pt x="69" y="0"/>
                    </a:lnTo>
                    <a:lnTo>
                      <a:pt x="69" y="0"/>
                    </a:lnTo>
                    <a:lnTo>
                      <a:pt x="69" y="0"/>
                    </a:lnTo>
                    <a:lnTo>
                      <a:pt x="69" y="0"/>
                    </a:lnTo>
                    <a:lnTo>
                      <a:pt x="76" y="0"/>
                    </a:lnTo>
                    <a:lnTo>
                      <a:pt x="76" y="0"/>
                    </a:lnTo>
                    <a:lnTo>
                      <a:pt x="76" y="0"/>
                    </a:lnTo>
                    <a:lnTo>
                      <a:pt x="76" y="0"/>
                    </a:lnTo>
                    <a:lnTo>
                      <a:pt x="76" y="0"/>
                    </a:lnTo>
                    <a:lnTo>
                      <a:pt x="76" y="7"/>
                    </a:lnTo>
                    <a:lnTo>
                      <a:pt x="76" y="7"/>
                    </a:lnTo>
                    <a:lnTo>
                      <a:pt x="76" y="7"/>
                    </a:lnTo>
                    <a:lnTo>
                      <a:pt x="76" y="7"/>
                    </a:lnTo>
                    <a:lnTo>
                      <a:pt x="76" y="7"/>
                    </a:lnTo>
                    <a:lnTo>
                      <a:pt x="76" y="7"/>
                    </a:lnTo>
                    <a:lnTo>
                      <a:pt x="76" y="13"/>
                    </a:lnTo>
                    <a:lnTo>
                      <a:pt x="76" y="13"/>
                    </a:lnTo>
                    <a:lnTo>
                      <a:pt x="76" y="13"/>
                    </a:lnTo>
                    <a:lnTo>
                      <a:pt x="76" y="13"/>
                    </a:lnTo>
                    <a:lnTo>
                      <a:pt x="76" y="13"/>
                    </a:lnTo>
                    <a:lnTo>
                      <a:pt x="82" y="19"/>
                    </a:lnTo>
                    <a:lnTo>
                      <a:pt x="82" y="19"/>
                    </a:lnTo>
                    <a:lnTo>
                      <a:pt x="82" y="19"/>
                    </a:lnTo>
                    <a:lnTo>
                      <a:pt x="82" y="19"/>
                    </a:lnTo>
                    <a:lnTo>
                      <a:pt x="82" y="19"/>
                    </a:lnTo>
                    <a:lnTo>
                      <a:pt x="82" y="13"/>
                    </a:lnTo>
                    <a:lnTo>
                      <a:pt x="82" y="13"/>
                    </a:lnTo>
                    <a:lnTo>
                      <a:pt x="88" y="13"/>
                    </a:lnTo>
                    <a:lnTo>
                      <a:pt x="88" y="13"/>
                    </a:lnTo>
                    <a:lnTo>
                      <a:pt x="88" y="13"/>
                    </a:lnTo>
                    <a:lnTo>
                      <a:pt x="88" y="13"/>
                    </a:lnTo>
                    <a:lnTo>
                      <a:pt x="88" y="13"/>
                    </a:lnTo>
                    <a:lnTo>
                      <a:pt x="88" y="13"/>
                    </a:lnTo>
                    <a:lnTo>
                      <a:pt x="88" y="13"/>
                    </a:lnTo>
                    <a:lnTo>
                      <a:pt x="88" y="13"/>
                    </a:lnTo>
                    <a:lnTo>
                      <a:pt x="88" y="13"/>
                    </a:lnTo>
                    <a:lnTo>
                      <a:pt x="88" y="13"/>
                    </a:lnTo>
                    <a:lnTo>
                      <a:pt x="88" y="13"/>
                    </a:lnTo>
                    <a:lnTo>
                      <a:pt x="88" y="19"/>
                    </a:lnTo>
                    <a:lnTo>
                      <a:pt x="88" y="19"/>
                    </a:lnTo>
                    <a:lnTo>
                      <a:pt x="88" y="19"/>
                    </a:lnTo>
                    <a:lnTo>
                      <a:pt x="88" y="19"/>
                    </a:lnTo>
                    <a:lnTo>
                      <a:pt x="88" y="19"/>
                    </a:lnTo>
                    <a:lnTo>
                      <a:pt x="88" y="25"/>
                    </a:lnTo>
                    <a:lnTo>
                      <a:pt x="88" y="25"/>
                    </a:lnTo>
                    <a:lnTo>
                      <a:pt x="88" y="25"/>
                    </a:lnTo>
                    <a:lnTo>
                      <a:pt x="88" y="25"/>
                    </a:lnTo>
                    <a:lnTo>
                      <a:pt x="88" y="25"/>
                    </a:lnTo>
                    <a:lnTo>
                      <a:pt x="88" y="25"/>
                    </a:lnTo>
                    <a:lnTo>
                      <a:pt x="88" y="32"/>
                    </a:lnTo>
                    <a:lnTo>
                      <a:pt x="88" y="32"/>
                    </a:lnTo>
                    <a:lnTo>
                      <a:pt x="94" y="32"/>
                    </a:lnTo>
                    <a:lnTo>
                      <a:pt x="94" y="32"/>
                    </a:lnTo>
                    <a:lnTo>
                      <a:pt x="94" y="32"/>
                    </a:lnTo>
                    <a:lnTo>
                      <a:pt x="94" y="32"/>
                    </a:lnTo>
                    <a:lnTo>
                      <a:pt x="94" y="32"/>
                    </a:lnTo>
                    <a:lnTo>
                      <a:pt x="94" y="32"/>
                    </a:lnTo>
                    <a:lnTo>
                      <a:pt x="94" y="32"/>
                    </a:lnTo>
                    <a:lnTo>
                      <a:pt x="88" y="32"/>
                    </a:lnTo>
                    <a:lnTo>
                      <a:pt x="88" y="38"/>
                    </a:lnTo>
                    <a:lnTo>
                      <a:pt x="94" y="38"/>
                    </a:lnTo>
                    <a:lnTo>
                      <a:pt x="94" y="38"/>
                    </a:lnTo>
                    <a:lnTo>
                      <a:pt x="94" y="38"/>
                    </a:lnTo>
                    <a:lnTo>
                      <a:pt x="94" y="38"/>
                    </a:lnTo>
                    <a:lnTo>
                      <a:pt x="94" y="38"/>
                    </a:lnTo>
                    <a:lnTo>
                      <a:pt x="94" y="38"/>
                    </a:lnTo>
                    <a:lnTo>
                      <a:pt x="94" y="38"/>
                    </a:lnTo>
                    <a:lnTo>
                      <a:pt x="94" y="38"/>
                    </a:lnTo>
                    <a:lnTo>
                      <a:pt x="94" y="32"/>
                    </a:lnTo>
                    <a:lnTo>
                      <a:pt x="94" y="32"/>
                    </a:lnTo>
                    <a:lnTo>
                      <a:pt x="94" y="32"/>
                    </a:lnTo>
                    <a:lnTo>
                      <a:pt x="94" y="32"/>
                    </a:lnTo>
                    <a:lnTo>
                      <a:pt x="94" y="32"/>
                    </a:lnTo>
                    <a:lnTo>
                      <a:pt x="94" y="32"/>
                    </a:lnTo>
                    <a:lnTo>
                      <a:pt x="94" y="32"/>
                    </a:lnTo>
                    <a:lnTo>
                      <a:pt x="94" y="25"/>
                    </a:lnTo>
                    <a:lnTo>
                      <a:pt x="94" y="32"/>
                    </a:lnTo>
                    <a:lnTo>
                      <a:pt x="94" y="32"/>
                    </a:lnTo>
                    <a:lnTo>
                      <a:pt x="94" y="32"/>
                    </a:lnTo>
                    <a:lnTo>
                      <a:pt x="101" y="32"/>
                    </a:lnTo>
                    <a:lnTo>
                      <a:pt x="101" y="32"/>
                    </a:lnTo>
                    <a:lnTo>
                      <a:pt x="101" y="32"/>
                    </a:lnTo>
                    <a:lnTo>
                      <a:pt x="101" y="32"/>
                    </a:lnTo>
                    <a:lnTo>
                      <a:pt x="101" y="32"/>
                    </a:lnTo>
                    <a:lnTo>
                      <a:pt x="101" y="38"/>
                    </a:lnTo>
                    <a:lnTo>
                      <a:pt x="101" y="38"/>
                    </a:lnTo>
                    <a:lnTo>
                      <a:pt x="101" y="38"/>
                    </a:lnTo>
                    <a:lnTo>
                      <a:pt x="101" y="44"/>
                    </a:lnTo>
                    <a:lnTo>
                      <a:pt x="101" y="44"/>
                    </a:lnTo>
                    <a:lnTo>
                      <a:pt x="101" y="44"/>
                    </a:lnTo>
                    <a:lnTo>
                      <a:pt x="101" y="44"/>
                    </a:lnTo>
                    <a:lnTo>
                      <a:pt x="101" y="44"/>
                    </a:lnTo>
                    <a:lnTo>
                      <a:pt x="101" y="38"/>
                    </a:lnTo>
                    <a:lnTo>
                      <a:pt x="101" y="38"/>
                    </a:lnTo>
                    <a:lnTo>
                      <a:pt x="101" y="38"/>
                    </a:lnTo>
                    <a:lnTo>
                      <a:pt x="101" y="32"/>
                    </a:lnTo>
                    <a:lnTo>
                      <a:pt x="101" y="32"/>
                    </a:lnTo>
                    <a:lnTo>
                      <a:pt x="101" y="32"/>
                    </a:lnTo>
                    <a:lnTo>
                      <a:pt x="107" y="32"/>
                    </a:lnTo>
                    <a:lnTo>
                      <a:pt x="107" y="32"/>
                    </a:lnTo>
                    <a:lnTo>
                      <a:pt x="101" y="32"/>
                    </a:lnTo>
                    <a:lnTo>
                      <a:pt x="101" y="32"/>
                    </a:lnTo>
                    <a:lnTo>
                      <a:pt x="101" y="32"/>
                    </a:lnTo>
                    <a:lnTo>
                      <a:pt x="101" y="32"/>
                    </a:lnTo>
                    <a:lnTo>
                      <a:pt x="101" y="32"/>
                    </a:lnTo>
                    <a:lnTo>
                      <a:pt x="107" y="32"/>
                    </a:lnTo>
                    <a:lnTo>
                      <a:pt x="107" y="32"/>
                    </a:lnTo>
                    <a:lnTo>
                      <a:pt x="107" y="32"/>
                    </a:lnTo>
                    <a:lnTo>
                      <a:pt x="107" y="32"/>
                    </a:lnTo>
                    <a:lnTo>
                      <a:pt x="107" y="32"/>
                    </a:lnTo>
                    <a:lnTo>
                      <a:pt x="107" y="32"/>
                    </a:lnTo>
                    <a:lnTo>
                      <a:pt x="107" y="32"/>
                    </a:lnTo>
                    <a:lnTo>
                      <a:pt x="113" y="32"/>
                    </a:lnTo>
                    <a:lnTo>
                      <a:pt x="113" y="32"/>
                    </a:lnTo>
                    <a:lnTo>
                      <a:pt x="113" y="32"/>
                    </a:lnTo>
                    <a:lnTo>
                      <a:pt x="113" y="25"/>
                    </a:lnTo>
                    <a:lnTo>
                      <a:pt x="120" y="25"/>
                    </a:lnTo>
                    <a:lnTo>
                      <a:pt x="120" y="32"/>
                    </a:lnTo>
                    <a:lnTo>
                      <a:pt x="120" y="32"/>
                    </a:lnTo>
                    <a:lnTo>
                      <a:pt x="120" y="32"/>
                    </a:lnTo>
                    <a:lnTo>
                      <a:pt x="120" y="32"/>
                    </a:lnTo>
                    <a:lnTo>
                      <a:pt x="120" y="32"/>
                    </a:lnTo>
                    <a:lnTo>
                      <a:pt x="120" y="32"/>
                    </a:lnTo>
                    <a:lnTo>
                      <a:pt x="120" y="32"/>
                    </a:lnTo>
                    <a:lnTo>
                      <a:pt x="120" y="25"/>
                    </a:lnTo>
                    <a:lnTo>
                      <a:pt x="120" y="25"/>
                    </a:lnTo>
                    <a:lnTo>
                      <a:pt x="120" y="25"/>
                    </a:lnTo>
                    <a:lnTo>
                      <a:pt x="120" y="25"/>
                    </a:lnTo>
                    <a:lnTo>
                      <a:pt x="120" y="25"/>
                    </a:lnTo>
                    <a:lnTo>
                      <a:pt x="126" y="25"/>
                    </a:lnTo>
                    <a:lnTo>
                      <a:pt x="126" y="25"/>
                    </a:lnTo>
                    <a:lnTo>
                      <a:pt x="126" y="25"/>
                    </a:lnTo>
                    <a:lnTo>
                      <a:pt x="126" y="25"/>
                    </a:lnTo>
                    <a:lnTo>
                      <a:pt x="126" y="25"/>
                    </a:lnTo>
                    <a:lnTo>
                      <a:pt x="126" y="25"/>
                    </a:lnTo>
                    <a:lnTo>
                      <a:pt x="126" y="25"/>
                    </a:lnTo>
                    <a:close/>
                  </a:path>
                </a:pathLst>
              </a:custGeom>
              <a:solidFill>
                <a:srgbClr val="E7E1CD"/>
              </a:solidFill>
              <a:ln w="0">
                <a:solidFill>
                  <a:srgbClr val="000000"/>
                </a:solidFill>
                <a:prstDash val="solid"/>
                <a:round/>
                <a:headEnd/>
                <a:tailEnd/>
              </a:ln>
            </p:spPr>
            <p:txBody>
              <a:bodyPr/>
              <a:lstStyle/>
              <a:p>
                <a:endParaRPr lang="en-US" dirty="0"/>
              </a:p>
            </p:txBody>
          </p:sp>
          <p:sp>
            <p:nvSpPr>
              <p:cNvPr id="82552" name="Freeform 14968"/>
              <p:cNvSpPr>
                <a:spLocks/>
              </p:cNvSpPr>
              <p:nvPr/>
            </p:nvSpPr>
            <p:spPr bwMode="auto">
              <a:xfrm>
                <a:off x="1050" y="1551"/>
                <a:ext cx="13" cy="6"/>
              </a:xfrm>
              <a:custGeom>
                <a:avLst/>
                <a:gdLst/>
                <a:ahLst/>
                <a:cxnLst>
                  <a:cxn ang="0">
                    <a:pos x="7" y="6"/>
                  </a:cxn>
                  <a:cxn ang="0">
                    <a:pos x="0" y="6"/>
                  </a:cxn>
                  <a:cxn ang="0">
                    <a:pos x="0" y="6"/>
                  </a:cxn>
                  <a:cxn ang="0">
                    <a:pos x="0" y="6"/>
                  </a:cxn>
                  <a:cxn ang="0">
                    <a:pos x="0" y="6"/>
                  </a:cxn>
                  <a:cxn ang="0">
                    <a:pos x="0" y="0"/>
                  </a:cxn>
                  <a:cxn ang="0">
                    <a:pos x="0" y="0"/>
                  </a:cxn>
                  <a:cxn ang="0">
                    <a:pos x="0" y="0"/>
                  </a:cxn>
                  <a:cxn ang="0">
                    <a:pos x="7" y="0"/>
                  </a:cxn>
                  <a:cxn ang="0">
                    <a:pos x="7" y="0"/>
                  </a:cxn>
                  <a:cxn ang="0">
                    <a:pos x="13" y="0"/>
                  </a:cxn>
                  <a:cxn ang="0">
                    <a:pos x="13" y="0"/>
                  </a:cxn>
                  <a:cxn ang="0">
                    <a:pos x="13" y="0"/>
                  </a:cxn>
                  <a:cxn ang="0">
                    <a:pos x="13" y="0"/>
                  </a:cxn>
                  <a:cxn ang="0">
                    <a:pos x="13" y="0"/>
                  </a:cxn>
                  <a:cxn ang="0">
                    <a:pos x="13" y="0"/>
                  </a:cxn>
                  <a:cxn ang="0">
                    <a:pos x="13" y="0"/>
                  </a:cxn>
                  <a:cxn ang="0">
                    <a:pos x="13" y="0"/>
                  </a:cxn>
                  <a:cxn ang="0">
                    <a:pos x="13" y="0"/>
                  </a:cxn>
                  <a:cxn ang="0">
                    <a:pos x="13" y="6"/>
                  </a:cxn>
                  <a:cxn ang="0">
                    <a:pos x="7" y="6"/>
                  </a:cxn>
                  <a:cxn ang="0">
                    <a:pos x="7" y="6"/>
                  </a:cxn>
                  <a:cxn ang="0">
                    <a:pos x="7" y="6"/>
                  </a:cxn>
                  <a:cxn ang="0">
                    <a:pos x="7" y="6"/>
                  </a:cxn>
                </a:cxnLst>
                <a:rect l="0" t="0" r="r" b="b"/>
                <a:pathLst>
                  <a:path w="13" h="6">
                    <a:moveTo>
                      <a:pt x="7" y="6"/>
                    </a:moveTo>
                    <a:lnTo>
                      <a:pt x="0" y="6"/>
                    </a:lnTo>
                    <a:lnTo>
                      <a:pt x="0" y="6"/>
                    </a:lnTo>
                    <a:lnTo>
                      <a:pt x="0" y="6"/>
                    </a:lnTo>
                    <a:lnTo>
                      <a:pt x="0" y="6"/>
                    </a:lnTo>
                    <a:lnTo>
                      <a:pt x="0" y="0"/>
                    </a:lnTo>
                    <a:lnTo>
                      <a:pt x="0" y="0"/>
                    </a:lnTo>
                    <a:lnTo>
                      <a:pt x="0" y="0"/>
                    </a:lnTo>
                    <a:lnTo>
                      <a:pt x="7" y="0"/>
                    </a:lnTo>
                    <a:lnTo>
                      <a:pt x="7" y="0"/>
                    </a:lnTo>
                    <a:lnTo>
                      <a:pt x="13" y="0"/>
                    </a:lnTo>
                    <a:lnTo>
                      <a:pt x="13" y="0"/>
                    </a:lnTo>
                    <a:lnTo>
                      <a:pt x="13" y="0"/>
                    </a:lnTo>
                    <a:lnTo>
                      <a:pt x="13" y="0"/>
                    </a:lnTo>
                    <a:lnTo>
                      <a:pt x="13" y="0"/>
                    </a:lnTo>
                    <a:lnTo>
                      <a:pt x="13" y="0"/>
                    </a:lnTo>
                    <a:lnTo>
                      <a:pt x="13" y="0"/>
                    </a:lnTo>
                    <a:lnTo>
                      <a:pt x="13" y="0"/>
                    </a:lnTo>
                    <a:lnTo>
                      <a:pt x="13" y="0"/>
                    </a:lnTo>
                    <a:lnTo>
                      <a:pt x="13" y="6"/>
                    </a:lnTo>
                    <a:lnTo>
                      <a:pt x="7" y="6"/>
                    </a:lnTo>
                    <a:lnTo>
                      <a:pt x="7" y="6"/>
                    </a:lnTo>
                    <a:lnTo>
                      <a:pt x="7" y="6"/>
                    </a:lnTo>
                    <a:lnTo>
                      <a:pt x="7" y="6"/>
                    </a:lnTo>
                    <a:close/>
                  </a:path>
                </a:pathLst>
              </a:custGeom>
              <a:solidFill>
                <a:srgbClr val="E7E1CD"/>
              </a:solidFill>
              <a:ln w="0">
                <a:solidFill>
                  <a:srgbClr val="000000"/>
                </a:solidFill>
                <a:prstDash val="solid"/>
                <a:round/>
                <a:headEnd/>
                <a:tailEnd/>
              </a:ln>
            </p:spPr>
            <p:txBody>
              <a:bodyPr/>
              <a:lstStyle/>
              <a:p>
                <a:endParaRPr lang="en-US" dirty="0"/>
              </a:p>
            </p:txBody>
          </p:sp>
          <p:sp>
            <p:nvSpPr>
              <p:cNvPr id="82553" name="Freeform 14969"/>
              <p:cNvSpPr>
                <a:spLocks/>
              </p:cNvSpPr>
              <p:nvPr/>
            </p:nvSpPr>
            <p:spPr bwMode="auto">
              <a:xfrm>
                <a:off x="1201" y="1551"/>
                <a:ext cx="1" cy="1"/>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554" name="Freeform 14970"/>
              <p:cNvSpPr>
                <a:spLocks/>
              </p:cNvSpPr>
              <p:nvPr/>
            </p:nvSpPr>
            <p:spPr bwMode="auto">
              <a:xfrm>
                <a:off x="1164" y="1551"/>
                <a:ext cx="1" cy="1"/>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555" name="Freeform 14971"/>
              <p:cNvSpPr>
                <a:spLocks/>
              </p:cNvSpPr>
              <p:nvPr/>
            </p:nvSpPr>
            <p:spPr bwMode="auto">
              <a:xfrm>
                <a:off x="1069" y="1551"/>
                <a:ext cx="6" cy="6"/>
              </a:xfrm>
              <a:custGeom>
                <a:avLst/>
                <a:gdLst/>
                <a:ahLst/>
                <a:cxnLst>
                  <a:cxn ang="0">
                    <a:pos x="0" y="6"/>
                  </a:cxn>
                  <a:cxn ang="0">
                    <a:pos x="0" y="6"/>
                  </a:cxn>
                  <a:cxn ang="0">
                    <a:pos x="0" y="6"/>
                  </a:cxn>
                  <a:cxn ang="0">
                    <a:pos x="0" y="6"/>
                  </a:cxn>
                  <a:cxn ang="0">
                    <a:pos x="0" y="6"/>
                  </a:cxn>
                  <a:cxn ang="0">
                    <a:pos x="0" y="0"/>
                  </a:cxn>
                  <a:cxn ang="0">
                    <a:pos x="0" y="0"/>
                  </a:cxn>
                  <a:cxn ang="0">
                    <a:pos x="0" y="0"/>
                  </a:cxn>
                  <a:cxn ang="0">
                    <a:pos x="0" y="0"/>
                  </a:cxn>
                  <a:cxn ang="0">
                    <a:pos x="6" y="0"/>
                  </a:cxn>
                  <a:cxn ang="0">
                    <a:pos x="6" y="6"/>
                  </a:cxn>
                  <a:cxn ang="0">
                    <a:pos x="6" y="6"/>
                  </a:cxn>
                  <a:cxn ang="0">
                    <a:pos x="6" y="6"/>
                  </a:cxn>
                  <a:cxn ang="0">
                    <a:pos x="6" y="6"/>
                  </a:cxn>
                  <a:cxn ang="0">
                    <a:pos x="6" y="6"/>
                  </a:cxn>
                  <a:cxn ang="0">
                    <a:pos x="0" y="6"/>
                  </a:cxn>
                </a:cxnLst>
                <a:rect l="0" t="0" r="r" b="b"/>
                <a:pathLst>
                  <a:path w="6" h="6">
                    <a:moveTo>
                      <a:pt x="0" y="6"/>
                    </a:moveTo>
                    <a:lnTo>
                      <a:pt x="0" y="6"/>
                    </a:lnTo>
                    <a:lnTo>
                      <a:pt x="0" y="6"/>
                    </a:lnTo>
                    <a:lnTo>
                      <a:pt x="0" y="6"/>
                    </a:lnTo>
                    <a:lnTo>
                      <a:pt x="0" y="6"/>
                    </a:lnTo>
                    <a:lnTo>
                      <a:pt x="0" y="0"/>
                    </a:lnTo>
                    <a:lnTo>
                      <a:pt x="0" y="0"/>
                    </a:lnTo>
                    <a:lnTo>
                      <a:pt x="0" y="0"/>
                    </a:lnTo>
                    <a:lnTo>
                      <a:pt x="0" y="0"/>
                    </a:lnTo>
                    <a:lnTo>
                      <a:pt x="6" y="0"/>
                    </a:lnTo>
                    <a:lnTo>
                      <a:pt x="6" y="6"/>
                    </a:lnTo>
                    <a:lnTo>
                      <a:pt x="6" y="6"/>
                    </a:lnTo>
                    <a:lnTo>
                      <a:pt x="6" y="6"/>
                    </a:lnTo>
                    <a:lnTo>
                      <a:pt x="6" y="6"/>
                    </a:lnTo>
                    <a:lnTo>
                      <a:pt x="6" y="6"/>
                    </a:lnTo>
                    <a:lnTo>
                      <a:pt x="0" y="6"/>
                    </a:lnTo>
                    <a:close/>
                  </a:path>
                </a:pathLst>
              </a:custGeom>
              <a:solidFill>
                <a:srgbClr val="E7E1CD"/>
              </a:solidFill>
              <a:ln w="0">
                <a:solidFill>
                  <a:srgbClr val="000000"/>
                </a:solidFill>
                <a:prstDash val="solid"/>
                <a:round/>
                <a:headEnd/>
                <a:tailEnd/>
              </a:ln>
            </p:spPr>
            <p:txBody>
              <a:bodyPr/>
              <a:lstStyle/>
              <a:p>
                <a:endParaRPr lang="en-US" dirty="0"/>
              </a:p>
            </p:txBody>
          </p:sp>
          <p:sp>
            <p:nvSpPr>
              <p:cNvPr id="82556" name="Freeform 14972"/>
              <p:cNvSpPr>
                <a:spLocks/>
              </p:cNvSpPr>
              <p:nvPr/>
            </p:nvSpPr>
            <p:spPr bwMode="auto">
              <a:xfrm>
                <a:off x="937" y="1557"/>
                <a:ext cx="13" cy="12"/>
              </a:xfrm>
              <a:custGeom>
                <a:avLst/>
                <a:gdLst/>
                <a:ahLst/>
                <a:cxnLst>
                  <a:cxn ang="0">
                    <a:pos x="13" y="6"/>
                  </a:cxn>
                  <a:cxn ang="0">
                    <a:pos x="13" y="6"/>
                  </a:cxn>
                  <a:cxn ang="0">
                    <a:pos x="6" y="6"/>
                  </a:cxn>
                  <a:cxn ang="0">
                    <a:pos x="6" y="6"/>
                  </a:cxn>
                  <a:cxn ang="0">
                    <a:pos x="6" y="6"/>
                  </a:cxn>
                  <a:cxn ang="0">
                    <a:pos x="6" y="6"/>
                  </a:cxn>
                  <a:cxn ang="0">
                    <a:pos x="6" y="6"/>
                  </a:cxn>
                  <a:cxn ang="0">
                    <a:pos x="6" y="6"/>
                  </a:cxn>
                  <a:cxn ang="0">
                    <a:pos x="6" y="6"/>
                  </a:cxn>
                  <a:cxn ang="0">
                    <a:pos x="6" y="6"/>
                  </a:cxn>
                  <a:cxn ang="0">
                    <a:pos x="6" y="6"/>
                  </a:cxn>
                  <a:cxn ang="0">
                    <a:pos x="6" y="12"/>
                  </a:cxn>
                  <a:cxn ang="0">
                    <a:pos x="6" y="12"/>
                  </a:cxn>
                  <a:cxn ang="0">
                    <a:pos x="6" y="12"/>
                  </a:cxn>
                  <a:cxn ang="0">
                    <a:pos x="0" y="12"/>
                  </a:cxn>
                  <a:cxn ang="0">
                    <a:pos x="0" y="12"/>
                  </a:cxn>
                  <a:cxn ang="0">
                    <a:pos x="0" y="12"/>
                  </a:cxn>
                  <a:cxn ang="0">
                    <a:pos x="0" y="12"/>
                  </a:cxn>
                  <a:cxn ang="0">
                    <a:pos x="0" y="12"/>
                  </a:cxn>
                  <a:cxn ang="0">
                    <a:pos x="6" y="12"/>
                  </a:cxn>
                  <a:cxn ang="0">
                    <a:pos x="6" y="12"/>
                  </a:cxn>
                  <a:cxn ang="0">
                    <a:pos x="6" y="6"/>
                  </a:cxn>
                  <a:cxn ang="0">
                    <a:pos x="6" y="6"/>
                  </a:cxn>
                  <a:cxn ang="0">
                    <a:pos x="6" y="6"/>
                  </a:cxn>
                  <a:cxn ang="0">
                    <a:pos x="6" y="6"/>
                  </a:cxn>
                  <a:cxn ang="0">
                    <a:pos x="6" y="6"/>
                  </a:cxn>
                  <a:cxn ang="0">
                    <a:pos x="0" y="6"/>
                  </a:cxn>
                  <a:cxn ang="0">
                    <a:pos x="0" y="6"/>
                  </a:cxn>
                  <a:cxn ang="0">
                    <a:pos x="0" y="6"/>
                  </a:cxn>
                  <a:cxn ang="0">
                    <a:pos x="0" y="6"/>
                  </a:cxn>
                  <a:cxn ang="0">
                    <a:pos x="0" y="0"/>
                  </a:cxn>
                  <a:cxn ang="0">
                    <a:pos x="0" y="0"/>
                  </a:cxn>
                  <a:cxn ang="0">
                    <a:pos x="0" y="6"/>
                  </a:cxn>
                  <a:cxn ang="0">
                    <a:pos x="6" y="6"/>
                  </a:cxn>
                  <a:cxn ang="0">
                    <a:pos x="6" y="0"/>
                  </a:cxn>
                  <a:cxn ang="0">
                    <a:pos x="6" y="0"/>
                  </a:cxn>
                  <a:cxn ang="0">
                    <a:pos x="6" y="0"/>
                  </a:cxn>
                  <a:cxn ang="0">
                    <a:pos x="6" y="0"/>
                  </a:cxn>
                  <a:cxn ang="0">
                    <a:pos x="6" y="0"/>
                  </a:cxn>
                  <a:cxn ang="0">
                    <a:pos x="0" y="0"/>
                  </a:cxn>
                  <a:cxn ang="0">
                    <a:pos x="0" y="0"/>
                  </a:cxn>
                  <a:cxn ang="0">
                    <a:pos x="0" y="0"/>
                  </a:cxn>
                  <a:cxn ang="0">
                    <a:pos x="0" y="0"/>
                  </a:cxn>
                  <a:cxn ang="0">
                    <a:pos x="0" y="0"/>
                  </a:cxn>
                  <a:cxn ang="0">
                    <a:pos x="0" y="0"/>
                  </a:cxn>
                  <a:cxn ang="0">
                    <a:pos x="0" y="0"/>
                  </a:cxn>
                  <a:cxn ang="0">
                    <a:pos x="0" y="0"/>
                  </a:cxn>
                  <a:cxn ang="0">
                    <a:pos x="6" y="0"/>
                  </a:cxn>
                  <a:cxn ang="0">
                    <a:pos x="6" y="0"/>
                  </a:cxn>
                  <a:cxn ang="0">
                    <a:pos x="6" y="0"/>
                  </a:cxn>
                  <a:cxn ang="0">
                    <a:pos x="6" y="0"/>
                  </a:cxn>
                  <a:cxn ang="0">
                    <a:pos x="6" y="0"/>
                  </a:cxn>
                  <a:cxn ang="0">
                    <a:pos x="6" y="0"/>
                  </a:cxn>
                  <a:cxn ang="0">
                    <a:pos x="6" y="0"/>
                  </a:cxn>
                  <a:cxn ang="0">
                    <a:pos x="13" y="0"/>
                  </a:cxn>
                  <a:cxn ang="0">
                    <a:pos x="13" y="0"/>
                  </a:cxn>
                  <a:cxn ang="0">
                    <a:pos x="13" y="0"/>
                  </a:cxn>
                  <a:cxn ang="0">
                    <a:pos x="13" y="6"/>
                  </a:cxn>
                  <a:cxn ang="0">
                    <a:pos x="13" y="6"/>
                  </a:cxn>
                </a:cxnLst>
                <a:rect l="0" t="0" r="r" b="b"/>
                <a:pathLst>
                  <a:path w="13" h="12">
                    <a:moveTo>
                      <a:pt x="13" y="6"/>
                    </a:moveTo>
                    <a:lnTo>
                      <a:pt x="13" y="6"/>
                    </a:lnTo>
                    <a:lnTo>
                      <a:pt x="6" y="6"/>
                    </a:lnTo>
                    <a:lnTo>
                      <a:pt x="6" y="6"/>
                    </a:lnTo>
                    <a:lnTo>
                      <a:pt x="6" y="6"/>
                    </a:lnTo>
                    <a:lnTo>
                      <a:pt x="6" y="6"/>
                    </a:lnTo>
                    <a:lnTo>
                      <a:pt x="6" y="6"/>
                    </a:lnTo>
                    <a:lnTo>
                      <a:pt x="6" y="6"/>
                    </a:lnTo>
                    <a:lnTo>
                      <a:pt x="6" y="6"/>
                    </a:lnTo>
                    <a:lnTo>
                      <a:pt x="6" y="6"/>
                    </a:lnTo>
                    <a:lnTo>
                      <a:pt x="6" y="6"/>
                    </a:lnTo>
                    <a:lnTo>
                      <a:pt x="6" y="12"/>
                    </a:lnTo>
                    <a:lnTo>
                      <a:pt x="6" y="12"/>
                    </a:lnTo>
                    <a:lnTo>
                      <a:pt x="6" y="12"/>
                    </a:lnTo>
                    <a:lnTo>
                      <a:pt x="0" y="12"/>
                    </a:lnTo>
                    <a:lnTo>
                      <a:pt x="0" y="12"/>
                    </a:lnTo>
                    <a:lnTo>
                      <a:pt x="0" y="12"/>
                    </a:lnTo>
                    <a:lnTo>
                      <a:pt x="0" y="12"/>
                    </a:lnTo>
                    <a:lnTo>
                      <a:pt x="0" y="12"/>
                    </a:lnTo>
                    <a:lnTo>
                      <a:pt x="6" y="12"/>
                    </a:lnTo>
                    <a:lnTo>
                      <a:pt x="6" y="12"/>
                    </a:lnTo>
                    <a:lnTo>
                      <a:pt x="6" y="6"/>
                    </a:lnTo>
                    <a:lnTo>
                      <a:pt x="6" y="6"/>
                    </a:lnTo>
                    <a:lnTo>
                      <a:pt x="6" y="6"/>
                    </a:lnTo>
                    <a:lnTo>
                      <a:pt x="6" y="6"/>
                    </a:lnTo>
                    <a:lnTo>
                      <a:pt x="6" y="6"/>
                    </a:lnTo>
                    <a:lnTo>
                      <a:pt x="0" y="6"/>
                    </a:lnTo>
                    <a:lnTo>
                      <a:pt x="0" y="6"/>
                    </a:lnTo>
                    <a:lnTo>
                      <a:pt x="0" y="6"/>
                    </a:lnTo>
                    <a:lnTo>
                      <a:pt x="0" y="6"/>
                    </a:lnTo>
                    <a:lnTo>
                      <a:pt x="0" y="0"/>
                    </a:lnTo>
                    <a:lnTo>
                      <a:pt x="0" y="0"/>
                    </a:lnTo>
                    <a:lnTo>
                      <a:pt x="0" y="6"/>
                    </a:lnTo>
                    <a:lnTo>
                      <a:pt x="6" y="6"/>
                    </a:lnTo>
                    <a:lnTo>
                      <a:pt x="6" y="0"/>
                    </a:lnTo>
                    <a:lnTo>
                      <a:pt x="6" y="0"/>
                    </a:lnTo>
                    <a:lnTo>
                      <a:pt x="6" y="0"/>
                    </a:lnTo>
                    <a:lnTo>
                      <a:pt x="6" y="0"/>
                    </a:lnTo>
                    <a:lnTo>
                      <a:pt x="6" y="0"/>
                    </a:lnTo>
                    <a:lnTo>
                      <a:pt x="0" y="0"/>
                    </a:lnTo>
                    <a:lnTo>
                      <a:pt x="0" y="0"/>
                    </a:lnTo>
                    <a:lnTo>
                      <a:pt x="0" y="0"/>
                    </a:lnTo>
                    <a:lnTo>
                      <a:pt x="0" y="0"/>
                    </a:lnTo>
                    <a:lnTo>
                      <a:pt x="0" y="0"/>
                    </a:lnTo>
                    <a:lnTo>
                      <a:pt x="0" y="0"/>
                    </a:lnTo>
                    <a:lnTo>
                      <a:pt x="0" y="0"/>
                    </a:lnTo>
                    <a:lnTo>
                      <a:pt x="0" y="0"/>
                    </a:lnTo>
                    <a:lnTo>
                      <a:pt x="6" y="0"/>
                    </a:lnTo>
                    <a:lnTo>
                      <a:pt x="6" y="0"/>
                    </a:lnTo>
                    <a:lnTo>
                      <a:pt x="6" y="0"/>
                    </a:lnTo>
                    <a:lnTo>
                      <a:pt x="6" y="0"/>
                    </a:lnTo>
                    <a:lnTo>
                      <a:pt x="6" y="0"/>
                    </a:lnTo>
                    <a:lnTo>
                      <a:pt x="6" y="0"/>
                    </a:lnTo>
                    <a:lnTo>
                      <a:pt x="6" y="0"/>
                    </a:lnTo>
                    <a:lnTo>
                      <a:pt x="13" y="0"/>
                    </a:lnTo>
                    <a:lnTo>
                      <a:pt x="13" y="0"/>
                    </a:lnTo>
                    <a:lnTo>
                      <a:pt x="13" y="0"/>
                    </a:lnTo>
                    <a:lnTo>
                      <a:pt x="13" y="6"/>
                    </a:lnTo>
                    <a:lnTo>
                      <a:pt x="13" y="6"/>
                    </a:lnTo>
                    <a:close/>
                  </a:path>
                </a:pathLst>
              </a:custGeom>
              <a:solidFill>
                <a:srgbClr val="E7E1CD"/>
              </a:solidFill>
              <a:ln w="0">
                <a:solidFill>
                  <a:srgbClr val="000000"/>
                </a:solidFill>
                <a:prstDash val="solid"/>
                <a:round/>
                <a:headEnd/>
                <a:tailEnd/>
              </a:ln>
            </p:spPr>
            <p:txBody>
              <a:bodyPr/>
              <a:lstStyle/>
              <a:p>
                <a:endParaRPr lang="en-US" dirty="0"/>
              </a:p>
            </p:txBody>
          </p:sp>
          <p:sp>
            <p:nvSpPr>
              <p:cNvPr id="82557" name="Freeform 14973"/>
              <p:cNvSpPr>
                <a:spLocks/>
              </p:cNvSpPr>
              <p:nvPr/>
            </p:nvSpPr>
            <p:spPr bwMode="auto">
              <a:xfrm>
                <a:off x="1157" y="1563"/>
                <a:ext cx="101" cy="126"/>
              </a:xfrm>
              <a:custGeom>
                <a:avLst/>
                <a:gdLst/>
                <a:ahLst/>
                <a:cxnLst>
                  <a:cxn ang="0">
                    <a:pos x="44" y="0"/>
                  </a:cxn>
                  <a:cxn ang="0">
                    <a:pos x="57" y="0"/>
                  </a:cxn>
                  <a:cxn ang="0">
                    <a:pos x="63" y="6"/>
                  </a:cxn>
                  <a:cxn ang="0">
                    <a:pos x="69" y="6"/>
                  </a:cxn>
                  <a:cxn ang="0">
                    <a:pos x="76" y="13"/>
                  </a:cxn>
                  <a:cxn ang="0">
                    <a:pos x="82" y="13"/>
                  </a:cxn>
                  <a:cxn ang="0">
                    <a:pos x="88" y="19"/>
                  </a:cxn>
                  <a:cxn ang="0">
                    <a:pos x="82" y="19"/>
                  </a:cxn>
                  <a:cxn ang="0">
                    <a:pos x="82" y="19"/>
                  </a:cxn>
                  <a:cxn ang="0">
                    <a:pos x="76" y="19"/>
                  </a:cxn>
                  <a:cxn ang="0">
                    <a:pos x="76" y="19"/>
                  </a:cxn>
                  <a:cxn ang="0">
                    <a:pos x="76" y="19"/>
                  </a:cxn>
                  <a:cxn ang="0">
                    <a:pos x="76" y="13"/>
                  </a:cxn>
                  <a:cxn ang="0">
                    <a:pos x="69" y="19"/>
                  </a:cxn>
                  <a:cxn ang="0">
                    <a:pos x="63" y="19"/>
                  </a:cxn>
                  <a:cxn ang="0">
                    <a:pos x="69" y="13"/>
                  </a:cxn>
                  <a:cxn ang="0">
                    <a:pos x="63" y="13"/>
                  </a:cxn>
                  <a:cxn ang="0">
                    <a:pos x="63" y="13"/>
                  </a:cxn>
                  <a:cxn ang="0">
                    <a:pos x="63" y="13"/>
                  </a:cxn>
                  <a:cxn ang="0">
                    <a:pos x="63" y="19"/>
                  </a:cxn>
                  <a:cxn ang="0">
                    <a:pos x="57" y="25"/>
                  </a:cxn>
                  <a:cxn ang="0">
                    <a:pos x="63" y="25"/>
                  </a:cxn>
                  <a:cxn ang="0">
                    <a:pos x="69" y="25"/>
                  </a:cxn>
                  <a:cxn ang="0">
                    <a:pos x="69" y="25"/>
                  </a:cxn>
                  <a:cxn ang="0">
                    <a:pos x="69" y="32"/>
                  </a:cxn>
                  <a:cxn ang="0">
                    <a:pos x="63" y="25"/>
                  </a:cxn>
                  <a:cxn ang="0">
                    <a:pos x="69" y="32"/>
                  </a:cxn>
                  <a:cxn ang="0">
                    <a:pos x="69" y="38"/>
                  </a:cxn>
                  <a:cxn ang="0">
                    <a:pos x="76" y="32"/>
                  </a:cxn>
                  <a:cxn ang="0">
                    <a:pos x="76" y="32"/>
                  </a:cxn>
                  <a:cxn ang="0">
                    <a:pos x="76" y="25"/>
                  </a:cxn>
                  <a:cxn ang="0">
                    <a:pos x="76" y="25"/>
                  </a:cxn>
                  <a:cxn ang="0">
                    <a:pos x="82" y="25"/>
                  </a:cxn>
                  <a:cxn ang="0">
                    <a:pos x="88" y="19"/>
                  </a:cxn>
                  <a:cxn ang="0">
                    <a:pos x="95" y="19"/>
                  </a:cxn>
                  <a:cxn ang="0">
                    <a:pos x="88" y="25"/>
                  </a:cxn>
                  <a:cxn ang="0">
                    <a:pos x="95" y="25"/>
                  </a:cxn>
                  <a:cxn ang="0">
                    <a:pos x="101" y="25"/>
                  </a:cxn>
                  <a:cxn ang="0">
                    <a:pos x="95" y="32"/>
                  </a:cxn>
                  <a:cxn ang="0">
                    <a:pos x="95" y="38"/>
                  </a:cxn>
                  <a:cxn ang="0">
                    <a:pos x="95" y="44"/>
                  </a:cxn>
                  <a:cxn ang="0">
                    <a:pos x="88" y="44"/>
                  </a:cxn>
                  <a:cxn ang="0">
                    <a:pos x="88" y="44"/>
                  </a:cxn>
                  <a:cxn ang="0">
                    <a:pos x="88" y="50"/>
                  </a:cxn>
                  <a:cxn ang="0">
                    <a:pos x="88" y="57"/>
                  </a:cxn>
                  <a:cxn ang="0">
                    <a:pos x="95" y="57"/>
                  </a:cxn>
                  <a:cxn ang="0">
                    <a:pos x="95" y="63"/>
                  </a:cxn>
                  <a:cxn ang="0">
                    <a:pos x="95" y="69"/>
                  </a:cxn>
                  <a:cxn ang="0">
                    <a:pos x="101" y="76"/>
                  </a:cxn>
                  <a:cxn ang="0">
                    <a:pos x="95" y="76"/>
                  </a:cxn>
                  <a:cxn ang="0">
                    <a:pos x="95" y="76"/>
                  </a:cxn>
                  <a:cxn ang="0">
                    <a:pos x="19" y="38"/>
                  </a:cxn>
                  <a:cxn ang="0">
                    <a:pos x="7" y="25"/>
                  </a:cxn>
                  <a:cxn ang="0">
                    <a:pos x="7" y="19"/>
                  </a:cxn>
                  <a:cxn ang="0">
                    <a:pos x="7" y="13"/>
                  </a:cxn>
                  <a:cxn ang="0">
                    <a:pos x="13" y="6"/>
                  </a:cxn>
                  <a:cxn ang="0">
                    <a:pos x="19" y="6"/>
                  </a:cxn>
                  <a:cxn ang="0">
                    <a:pos x="19" y="0"/>
                  </a:cxn>
                  <a:cxn ang="0">
                    <a:pos x="25" y="0"/>
                  </a:cxn>
                </a:cxnLst>
                <a:rect l="0" t="0" r="r" b="b"/>
                <a:pathLst>
                  <a:path w="101" h="126">
                    <a:moveTo>
                      <a:pt x="38" y="0"/>
                    </a:moveTo>
                    <a:lnTo>
                      <a:pt x="38" y="0"/>
                    </a:lnTo>
                    <a:lnTo>
                      <a:pt x="38" y="0"/>
                    </a:lnTo>
                    <a:lnTo>
                      <a:pt x="44" y="0"/>
                    </a:lnTo>
                    <a:lnTo>
                      <a:pt x="44" y="0"/>
                    </a:lnTo>
                    <a:lnTo>
                      <a:pt x="44" y="0"/>
                    </a:lnTo>
                    <a:lnTo>
                      <a:pt x="44" y="0"/>
                    </a:lnTo>
                    <a:lnTo>
                      <a:pt x="44" y="0"/>
                    </a:lnTo>
                    <a:lnTo>
                      <a:pt x="44" y="0"/>
                    </a:lnTo>
                    <a:lnTo>
                      <a:pt x="51" y="0"/>
                    </a:lnTo>
                    <a:lnTo>
                      <a:pt x="51" y="0"/>
                    </a:lnTo>
                    <a:lnTo>
                      <a:pt x="57" y="0"/>
                    </a:lnTo>
                    <a:lnTo>
                      <a:pt x="57" y="0"/>
                    </a:lnTo>
                    <a:lnTo>
                      <a:pt x="57" y="0"/>
                    </a:lnTo>
                    <a:lnTo>
                      <a:pt x="63" y="0"/>
                    </a:lnTo>
                    <a:lnTo>
                      <a:pt x="63" y="0"/>
                    </a:lnTo>
                    <a:lnTo>
                      <a:pt x="63" y="6"/>
                    </a:lnTo>
                    <a:lnTo>
                      <a:pt x="63" y="6"/>
                    </a:lnTo>
                    <a:lnTo>
                      <a:pt x="63" y="6"/>
                    </a:lnTo>
                    <a:lnTo>
                      <a:pt x="63" y="6"/>
                    </a:lnTo>
                    <a:lnTo>
                      <a:pt x="63" y="6"/>
                    </a:lnTo>
                    <a:lnTo>
                      <a:pt x="63" y="6"/>
                    </a:lnTo>
                    <a:lnTo>
                      <a:pt x="63" y="6"/>
                    </a:lnTo>
                    <a:lnTo>
                      <a:pt x="63" y="6"/>
                    </a:lnTo>
                    <a:lnTo>
                      <a:pt x="69" y="6"/>
                    </a:lnTo>
                    <a:lnTo>
                      <a:pt x="69" y="6"/>
                    </a:lnTo>
                    <a:lnTo>
                      <a:pt x="69" y="6"/>
                    </a:lnTo>
                    <a:lnTo>
                      <a:pt x="69" y="6"/>
                    </a:lnTo>
                    <a:lnTo>
                      <a:pt x="69" y="6"/>
                    </a:lnTo>
                    <a:lnTo>
                      <a:pt x="69" y="6"/>
                    </a:lnTo>
                    <a:lnTo>
                      <a:pt x="69" y="6"/>
                    </a:lnTo>
                    <a:lnTo>
                      <a:pt x="76" y="6"/>
                    </a:lnTo>
                    <a:lnTo>
                      <a:pt x="76" y="6"/>
                    </a:lnTo>
                    <a:lnTo>
                      <a:pt x="76" y="6"/>
                    </a:lnTo>
                    <a:lnTo>
                      <a:pt x="76" y="13"/>
                    </a:lnTo>
                    <a:lnTo>
                      <a:pt x="76" y="13"/>
                    </a:lnTo>
                    <a:lnTo>
                      <a:pt x="76" y="13"/>
                    </a:lnTo>
                    <a:lnTo>
                      <a:pt x="76" y="13"/>
                    </a:lnTo>
                    <a:lnTo>
                      <a:pt x="76" y="13"/>
                    </a:lnTo>
                    <a:lnTo>
                      <a:pt x="76" y="13"/>
                    </a:lnTo>
                    <a:lnTo>
                      <a:pt x="82" y="13"/>
                    </a:lnTo>
                    <a:lnTo>
                      <a:pt x="82" y="13"/>
                    </a:lnTo>
                    <a:lnTo>
                      <a:pt x="82" y="13"/>
                    </a:lnTo>
                    <a:lnTo>
                      <a:pt x="82" y="13"/>
                    </a:lnTo>
                    <a:lnTo>
                      <a:pt x="82" y="19"/>
                    </a:lnTo>
                    <a:lnTo>
                      <a:pt x="82" y="19"/>
                    </a:lnTo>
                    <a:lnTo>
                      <a:pt x="88" y="19"/>
                    </a:lnTo>
                    <a:lnTo>
                      <a:pt x="88" y="19"/>
                    </a:lnTo>
                    <a:lnTo>
                      <a:pt x="88" y="19"/>
                    </a:lnTo>
                    <a:lnTo>
                      <a:pt x="88" y="19"/>
                    </a:lnTo>
                    <a:lnTo>
                      <a:pt x="82" y="19"/>
                    </a:lnTo>
                    <a:lnTo>
                      <a:pt x="82" y="19"/>
                    </a:lnTo>
                    <a:lnTo>
                      <a:pt x="82" y="19"/>
                    </a:lnTo>
                    <a:lnTo>
                      <a:pt x="82" y="19"/>
                    </a:lnTo>
                    <a:lnTo>
                      <a:pt x="82" y="19"/>
                    </a:lnTo>
                    <a:lnTo>
                      <a:pt x="82" y="19"/>
                    </a:lnTo>
                    <a:lnTo>
                      <a:pt x="82" y="25"/>
                    </a:lnTo>
                    <a:lnTo>
                      <a:pt x="82" y="25"/>
                    </a:lnTo>
                    <a:lnTo>
                      <a:pt x="82" y="19"/>
                    </a:lnTo>
                    <a:lnTo>
                      <a:pt x="82" y="19"/>
                    </a:lnTo>
                    <a:lnTo>
                      <a:pt x="82" y="19"/>
                    </a:lnTo>
                    <a:lnTo>
                      <a:pt x="82" y="19"/>
                    </a:lnTo>
                    <a:lnTo>
                      <a:pt x="82" y="19"/>
                    </a:lnTo>
                    <a:lnTo>
                      <a:pt x="82" y="19"/>
                    </a:lnTo>
                    <a:lnTo>
                      <a:pt x="82" y="19"/>
                    </a:lnTo>
                    <a:lnTo>
                      <a:pt x="82" y="19"/>
                    </a:lnTo>
                    <a:lnTo>
                      <a:pt x="76" y="19"/>
                    </a:lnTo>
                    <a:lnTo>
                      <a:pt x="76" y="19"/>
                    </a:lnTo>
                    <a:lnTo>
                      <a:pt x="76" y="19"/>
                    </a:lnTo>
                    <a:lnTo>
                      <a:pt x="76" y="19"/>
                    </a:lnTo>
                    <a:lnTo>
                      <a:pt x="76" y="19"/>
                    </a:lnTo>
                    <a:lnTo>
                      <a:pt x="76" y="19"/>
                    </a:lnTo>
                    <a:lnTo>
                      <a:pt x="76" y="19"/>
                    </a:lnTo>
                    <a:lnTo>
                      <a:pt x="76" y="19"/>
                    </a:lnTo>
                    <a:lnTo>
                      <a:pt x="76" y="19"/>
                    </a:lnTo>
                    <a:lnTo>
                      <a:pt x="76" y="19"/>
                    </a:lnTo>
                    <a:lnTo>
                      <a:pt x="76" y="19"/>
                    </a:lnTo>
                    <a:lnTo>
                      <a:pt x="76" y="19"/>
                    </a:lnTo>
                    <a:lnTo>
                      <a:pt x="76" y="19"/>
                    </a:lnTo>
                    <a:lnTo>
                      <a:pt x="76" y="19"/>
                    </a:lnTo>
                    <a:lnTo>
                      <a:pt x="76" y="19"/>
                    </a:lnTo>
                    <a:lnTo>
                      <a:pt x="76" y="19"/>
                    </a:lnTo>
                    <a:lnTo>
                      <a:pt x="76" y="19"/>
                    </a:lnTo>
                    <a:lnTo>
                      <a:pt x="76" y="19"/>
                    </a:lnTo>
                    <a:lnTo>
                      <a:pt x="76" y="19"/>
                    </a:lnTo>
                    <a:lnTo>
                      <a:pt x="76" y="19"/>
                    </a:lnTo>
                    <a:lnTo>
                      <a:pt x="76" y="19"/>
                    </a:lnTo>
                    <a:lnTo>
                      <a:pt x="76" y="13"/>
                    </a:lnTo>
                    <a:lnTo>
                      <a:pt x="76" y="13"/>
                    </a:lnTo>
                    <a:lnTo>
                      <a:pt x="76" y="13"/>
                    </a:lnTo>
                    <a:lnTo>
                      <a:pt x="76" y="13"/>
                    </a:lnTo>
                    <a:lnTo>
                      <a:pt x="76" y="13"/>
                    </a:lnTo>
                    <a:lnTo>
                      <a:pt x="76" y="19"/>
                    </a:lnTo>
                    <a:lnTo>
                      <a:pt x="76" y="19"/>
                    </a:lnTo>
                    <a:lnTo>
                      <a:pt x="69" y="19"/>
                    </a:lnTo>
                    <a:lnTo>
                      <a:pt x="69" y="19"/>
                    </a:lnTo>
                    <a:lnTo>
                      <a:pt x="69" y="19"/>
                    </a:lnTo>
                    <a:lnTo>
                      <a:pt x="69" y="19"/>
                    </a:lnTo>
                    <a:lnTo>
                      <a:pt x="69" y="19"/>
                    </a:lnTo>
                    <a:lnTo>
                      <a:pt x="69" y="19"/>
                    </a:lnTo>
                    <a:lnTo>
                      <a:pt x="69" y="19"/>
                    </a:lnTo>
                    <a:lnTo>
                      <a:pt x="69" y="19"/>
                    </a:lnTo>
                    <a:lnTo>
                      <a:pt x="63" y="19"/>
                    </a:lnTo>
                    <a:lnTo>
                      <a:pt x="63" y="19"/>
                    </a:lnTo>
                    <a:lnTo>
                      <a:pt x="63" y="19"/>
                    </a:lnTo>
                    <a:lnTo>
                      <a:pt x="63" y="19"/>
                    </a:lnTo>
                    <a:lnTo>
                      <a:pt x="63" y="19"/>
                    </a:lnTo>
                    <a:lnTo>
                      <a:pt x="63" y="13"/>
                    </a:lnTo>
                    <a:lnTo>
                      <a:pt x="63" y="13"/>
                    </a:lnTo>
                    <a:lnTo>
                      <a:pt x="63" y="13"/>
                    </a:lnTo>
                    <a:lnTo>
                      <a:pt x="63" y="13"/>
                    </a:lnTo>
                    <a:lnTo>
                      <a:pt x="69" y="13"/>
                    </a:lnTo>
                    <a:lnTo>
                      <a:pt x="69" y="13"/>
                    </a:lnTo>
                    <a:lnTo>
                      <a:pt x="63" y="13"/>
                    </a:lnTo>
                    <a:lnTo>
                      <a:pt x="63" y="13"/>
                    </a:lnTo>
                    <a:lnTo>
                      <a:pt x="63" y="13"/>
                    </a:lnTo>
                    <a:lnTo>
                      <a:pt x="63" y="13"/>
                    </a:lnTo>
                    <a:lnTo>
                      <a:pt x="63" y="13"/>
                    </a:lnTo>
                    <a:lnTo>
                      <a:pt x="63" y="13"/>
                    </a:lnTo>
                    <a:lnTo>
                      <a:pt x="63" y="13"/>
                    </a:lnTo>
                    <a:lnTo>
                      <a:pt x="63" y="13"/>
                    </a:lnTo>
                    <a:lnTo>
                      <a:pt x="63" y="13"/>
                    </a:lnTo>
                    <a:lnTo>
                      <a:pt x="63" y="13"/>
                    </a:lnTo>
                    <a:lnTo>
                      <a:pt x="63" y="13"/>
                    </a:lnTo>
                    <a:lnTo>
                      <a:pt x="63" y="13"/>
                    </a:lnTo>
                    <a:lnTo>
                      <a:pt x="63" y="13"/>
                    </a:lnTo>
                    <a:lnTo>
                      <a:pt x="63" y="6"/>
                    </a:lnTo>
                    <a:lnTo>
                      <a:pt x="63" y="6"/>
                    </a:lnTo>
                    <a:lnTo>
                      <a:pt x="63" y="6"/>
                    </a:lnTo>
                    <a:lnTo>
                      <a:pt x="63" y="6"/>
                    </a:lnTo>
                    <a:lnTo>
                      <a:pt x="63" y="13"/>
                    </a:lnTo>
                    <a:lnTo>
                      <a:pt x="63" y="13"/>
                    </a:lnTo>
                    <a:lnTo>
                      <a:pt x="63" y="13"/>
                    </a:lnTo>
                    <a:lnTo>
                      <a:pt x="57" y="13"/>
                    </a:lnTo>
                    <a:lnTo>
                      <a:pt x="57" y="13"/>
                    </a:lnTo>
                    <a:lnTo>
                      <a:pt x="57" y="13"/>
                    </a:lnTo>
                    <a:lnTo>
                      <a:pt x="63" y="13"/>
                    </a:lnTo>
                    <a:lnTo>
                      <a:pt x="63" y="13"/>
                    </a:lnTo>
                    <a:lnTo>
                      <a:pt x="63" y="13"/>
                    </a:lnTo>
                    <a:lnTo>
                      <a:pt x="63" y="19"/>
                    </a:lnTo>
                    <a:lnTo>
                      <a:pt x="63" y="19"/>
                    </a:lnTo>
                    <a:lnTo>
                      <a:pt x="63" y="19"/>
                    </a:lnTo>
                    <a:lnTo>
                      <a:pt x="63" y="19"/>
                    </a:lnTo>
                    <a:lnTo>
                      <a:pt x="57" y="25"/>
                    </a:lnTo>
                    <a:lnTo>
                      <a:pt x="57" y="25"/>
                    </a:lnTo>
                    <a:lnTo>
                      <a:pt x="57" y="25"/>
                    </a:lnTo>
                    <a:lnTo>
                      <a:pt x="57" y="25"/>
                    </a:lnTo>
                    <a:lnTo>
                      <a:pt x="63" y="25"/>
                    </a:lnTo>
                    <a:lnTo>
                      <a:pt x="63" y="25"/>
                    </a:lnTo>
                    <a:lnTo>
                      <a:pt x="63" y="25"/>
                    </a:lnTo>
                    <a:lnTo>
                      <a:pt x="63" y="25"/>
                    </a:lnTo>
                    <a:lnTo>
                      <a:pt x="63" y="25"/>
                    </a:lnTo>
                    <a:lnTo>
                      <a:pt x="63" y="25"/>
                    </a:lnTo>
                    <a:lnTo>
                      <a:pt x="63" y="25"/>
                    </a:lnTo>
                    <a:lnTo>
                      <a:pt x="63" y="25"/>
                    </a:lnTo>
                    <a:lnTo>
                      <a:pt x="63" y="25"/>
                    </a:lnTo>
                    <a:lnTo>
                      <a:pt x="63" y="25"/>
                    </a:lnTo>
                    <a:lnTo>
                      <a:pt x="63" y="25"/>
                    </a:lnTo>
                    <a:lnTo>
                      <a:pt x="63" y="25"/>
                    </a:lnTo>
                    <a:lnTo>
                      <a:pt x="69" y="25"/>
                    </a:lnTo>
                    <a:lnTo>
                      <a:pt x="69" y="25"/>
                    </a:lnTo>
                    <a:lnTo>
                      <a:pt x="69" y="25"/>
                    </a:lnTo>
                    <a:lnTo>
                      <a:pt x="69" y="25"/>
                    </a:lnTo>
                    <a:lnTo>
                      <a:pt x="69" y="25"/>
                    </a:lnTo>
                    <a:lnTo>
                      <a:pt x="69" y="25"/>
                    </a:lnTo>
                    <a:lnTo>
                      <a:pt x="69" y="25"/>
                    </a:lnTo>
                    <a:lnTo>
                      <a:pt x="69" y="25"/>
                    </a:lnTo>
                    <a:lnTo>
                      <a:pt x="69" y="25"/>
                    </a:lnTo>
                    <a:lnTo>
                      <a:pt x="69" y="25"/>
                    </a:lnTo>
                    <a:lnTo>
                      <a:pt x="69" y="25"/>
                    </a:lnTo>
                    <a:lnTo>
                      <a:pt x="69" y="25"/>
                    </a:lnTo>
                    <a:lnTo>
                      <a:pt x="69" y="32"/>
                    </a:lnTo>
                    <a:lnTo>
                      <a:pt x="69" y="32"/>
                    </a:lnTo>
                    <a:lnTo>
                      <a:pt x="69" y="32"/>
                    </a:lnTo>
                    <a:lnTo>
                      <a:pt x="69" y="32"/>
                    </a:lnTo>
                    <a:lnTo>
                      <a:pt x="69" y="25"/>
                    </a:lnTo>
                    <a:lnTo>
                      <a:pt x="69" y="25"/>
                    </a:lnTo>
                    <a:lnTo>
                      <a:pt x="69" y="25"/>
                    </a:lnTo>
                    <a:lnTo>
                      <a:pt x="69" y="25"/>
                    </a:lnTo>
                    <a:lnTo>
                      <a:pt x="69" y="25"/>
                    </a:lnTo>
                    <a:lnTo>
                      <a:pt x="69" y="25"/>
                    </a:lnTo>
                    <a:lnTo>
                      <a:pt x="63" y="25"/>
                    </a:lnTo>
                    <a:lnTo>
                      <a:pt x="69" y="25"/>
                    </a:lnTo>
                    <a:lnTo>
                      <a:pt x="69" y="25"/>
                    </a:lnTo>
                    <a:lnTo>
                      <a:pt x="63" y="32"/>
                    </a:lnTo>
                    <a:lnTo>
                      <a:pt x="63" y="32"/>
                    </a:lnTo>
                    <a:lnTo>
                      <a:pt x="63" y="32"/>
                    </a:lnTo>
                    <a:lnTo>
                      <a:pt x="69" y="32"/>
                    </a:lnTo>
                    <a:lnTo>
                      <a:pt x="69" y="32"/>
                    </a:lnTo>
                    <a:lnTo>
                      <a:pt x="69" y="32"/>
                    </a:lnTo>
                    <a:lnTo>
                      <a:pt x="69" y="32"/>
                    </a:lnTo>
                    <a:lnTo>
                      <a:pt x="69" y="38"/>
                    </a:lnTo>
                    <a:lnTo>
                      <a:pt x="69" y="38"/>
                    </a:lnTo>
                    <a:lnTo>
                      <a:pt x="69" y="38"/>
                    </a:lnTo>
                    <a:lnTo>
                      <a:pt x="69" y="38"/>
                    </a:lnTo>
                    <a:lnTo>
                      <a:pt x="69" y="38"/>
                    </a:lnTo>
                    <a:lnTo>
                      <a:pt x="69" y="38"/>
                    </a:lnTo>
                    <a:lnTo>
                      <a:pt x="76" y="38"/>
                    </a:lnTo>
                    <a:lnTo>
                      <a:pt x="76" y="38"/>
                    </a:lnTo>
                    <a:lnTo>
                      <a:pt x="76" y="38"/>
                    </a:lnTo>
                    <a:lnTo>
                      <a:pt x="76" y="38"/>
                    </a:lnTo>
                    <a:lnTo>
                      <a:pt x="76" y="32"/>
                    </a:lnTo>
                    <a:lnTo>
                      <a:pt x="76" y="32"/>
                    </a:lnTo>
                    <a:lnTo>
                      <a:pt x="76" y="32"/>
                    </a:lnTo>
                    <a:lnTo>
                      <a:pt x="76" y="32"/>
                    </a:lnTo>
                    <a:lnTo>
                      <a:pt x="76" y="32"/>
                    </a:lnTo>
                    <a:lnTo>
                      <a:pt x="76" y="32"/>
                    </a:lnTo>
                    <a:lnTo>
                      <a:pt x="76" y="32"/>
                    </a:lnTo>
                    <a:lnTo>
                      <a:pt x="76" y="32"/>
                    </a:lnTo>
                    <a:lnTo>
                      <a:pt x="76" y="32"/>
                    </a:lnTo>
                    <a:lnTo>
                      <a:pt x="76" y="32"/>
                    </a:lnTo>
                    <a:lnTo>
                      <a:pt x="76" y="32"/>
                    </a:lnTo>
                    <a:lnTo>
                      <a:pt x="76" y="32"/>
                    </a:lnTo>
                    <a:lnTo>
                      <a:pt x="76" y="32"/>
                    </a:lnTo>
                    <a:lnTo>
                      <a:pt x="76" y="32"/>
                    </a:lnTo>
                    <a:lnTo>
                      <a:pt x="76" y="25"/>
                    </a:lnTo>
                    <a:lnTo>
                      <a:pt x="76" y="25"/>
                    </a:lnTo>
                    <a:lnTo>
                      <a:pt x="76" y="25"/>
                    </a:lnTo>
                    <a:lnTo>
                      <a:pt x="76" y="25"/>
                    </a:lnTo>
                    <a:lnTo>
                      <a:pt x="76" y="25"/>
                    </a:lnTo>
                    <a:lnTo>
                      <a:pt x="76" y="25"/>
                    </a:lnTo>
                    <a:lnTo>
                      <a:pt x="76" y="25"/>
                    </a:lnTo>
                    <a:lnTo>
                      <a:pt x="76" y="25"/>
                    </a:lnTo>
                    <a:lnTo>
                      <a:pt x="76" y="25"/>
                    </a:lnTo>
                    <a:lnTo>
                      <a:pt x="76" y="25"/>
                    </a:lnTo>
                    <a:lnTo>
                      <a:pt x="76" y="25"/>
                    </a:lnTo>
                    <a:lnTo>
                      <a:pt x="82" y="25"/>
                    </a:lnTo>
                    <a:lnTo>
                      <a:pt x="82" y="25"/>
                    </a:lnTo>
                    <a:lnTo>
                      <a:pt x="82" y="25"/>
                    </a:lnTo>
                    <a:lnTo>
                      <a:pt x="82" y="25"/>
                    </a:lnTo>
                    <a:lnTo>
                      <a:pt x="82" y="25"/>
                    </a:lnTo>
                    <a:lnTo>
                      <a:pt x="82" y="25"/>
                    </a:lnTo>
                    <a:lnTo>
                      <a:pt x="82" y="25"/>
                    </a:lnTo>
                    <a:lnTo>
                      <a:pt x="82" y="19"/>
                    </a:lnTo>
                    <a:lnTo>
                      <a:pt x="82" y="19"/>
                    </a:lnTo>
                    <a:lnTo>
                      <a:pt x="82" y="19"/>
                    </a:lnTo>
                    <a:lnTo>
                      <a:pt x="88" y="25"/>
                    </a:lnTo>
                    <a:lnTo>
                      <a:pt x="88" y="19"/>
                    </a:lnTo>
                    <a:lnTo>
                      <a:pt x="88" y="19"/>
                    </a:lnTo>
                    <a:lnTo>
                      <a:pt x="88" y="19"/>
                    </a:lnTo>
                    <a:lnTo>
                      <a:pt x="88" y="19"/>
                    </a:lnTo>
                    <a:lnTo>
                      <a:pt x="88" y="19"/>
                    </a:lnTo>
                    <a:lnTo>
                      <a:pt x="88" y="19"/>
                    </a:lnTo>
                    <a:lnTo>
                      <a:pt x="88" y="19"/>
                    </a:lnTo>
                    <a:lnTo>
                      <a:pt x="95" y="19"/>
                    </a:lnTo>
                    <a:lnTo>
                      <a:pt x="95" y="19"/>
                    </a:lnTo>
                    <a:lnTo>
                      <a:pt x="95" y="19"/>
                    </a:lnTo>
                    <a:lnTo>
                      <a:pt x="95" y="19"/>
                    </a:lnTo>
                    <a:lnTo>
                      <a:pt x="95" y="19"/>
                    </a:lnTo>
                    <a:lnTo>
                      <a:pt x="95" y="25"/>
                    </a:lnTo>
                    <a:lnTo>
                      <a:pt x="88" y="25"/>
                    </a:lnTo>
                    <a:lnTo>
                      <a:pt x="88" y="25"/>
                    </a:lnTo>
                    <a:lnTo>
                      <a:pt x="95" y="25"/>
                    </a:lnTo>
                    <a:lnTo>
                      <a:pt x="95" y="25"/>
                    </a:lnTo>
                    <a:lnTo>
                      <a:pt x="95" y="25"/>
                    </a:lnTo>
                    <a:lnTo>
                      <a:pt x="95" y="25"/>
                    </a:lnTo>
                    <a:lnTo>
                      <a:pt x="95" y="25"/>
                    </a:lnTo>
                    <a:lnTo>
                      <a:pt x="95" y="25"/>
                    </a:lnTo>
                    <a:lnTo>
                      <a:pt x="95" y="25"/>
                    </a:lnTo>
                    <a:lnTo>
                      <a:pt x="95" y="25"/>
                    </a:lnTo>
                    <a:lnTo>
                      <a:pt x="101" y="25"/>
                    </a:lnTo>
                    <a:lnTo>
                      <a:pt x="101" y="25"/>
                    </a:lnTo>
                    <a:lnTo>
                      <a:pt x="101" y="25"/>
                    </a:lnTo>
                    <a:lnTo>
                      <a:pt x="95" y="25"/>
                    </a:lnTo>
                    <a:lnTo>
                      <a:pt x="101" y="25"/>
                    </a:lnTo>
                    <a:lnTo>
                      <a:pt x="101" y="25"/>
                    </a:lnTo>
                    <a:lnTo>
                      <a:pt x="101" y="25"/>
                    </a:lnTo>
                    <a:lnTo>
                      <a:pt x="101" y="25"/>
                    </a:lnTo>
                    <a:lnTo>
                      <a:pt x="101" y="25"/>
                    </a:lnTo>
                    <a:lnTo>
                      <a:pt x="101" y="32"/>
                    </a:lnTo>
                    <a:lnTo>
                      <a:pt x="101" y="32"/>
                    </a:lnTo>
                    <a:lnTo>
                      <a:pt x="101" y="32"/>
                    </a:lnTo>
                    <a:lnTo>
                      <a:pt x="95" y="32"/>
                    </a:lnTo>
                    <a:lnTo>
                      <a:pt x="95" y="32"/>
                    </a:lnTo>
                    <a:lnTo>
                      <a:pt x="95" y="32"/>
                    </a:lnTo>
                    <a:lnTo>
                      <a:pt x="95" y="32"/>
                    </a:lnTo>
                    <a:lnTo>
                      <a:pt x="95" y="32"/>
                    </a:lnTo>
                    <a:lnTo>
                      <a:pt x="95" y="38"/>
                    </a:lnTo>
                    <a:lnTo>
                      <a:pt x="95" y="38"/>
                    </a:lnTo>
                    <a:lnTo>
                      <a:pt x="95" y="38"/>
                    </a:lnTo>
                    <a:lnTo>
                      <a:pt x="95" y="38"/>
                    </a:lnTo>
                    <a:lnTo>
                      <a:pt x="95" y="38"/>
                    </a:lnTo>
                    <a:lnTo>
                      <a:pt x="88" y="38"/>
                    </a:lnTo>
                    <a:lnTo>
                      <a:pt x="88" y="38"/>
                    </a:lnTo>
                    <a:lnTo>
                      <a:pt x="95" y="44"/>
                    </a:lnTo>
                    <a:lnTo>
                      <a:pt x="95" y="44"/>
                    </a:lnTo>
                    <a:lnTo>
                      <a:pt x="95" y="44"/>
                    </a:lnTo>
                    <a:lnTo>
                      <a:pt x="95" y="44"/>
                    </a:lnTo>
                    <a:lnTo>
                      <a:pt x="88" y="44"/>
                    </a:lnTo>
                    <a:lnTo>
                      <a:pt x="88" y="44"/>
                    </a:lnTo>
                    <a:lnTo>
                      <a:pt x="88" y="44"/>
                    </a:lnTo>
                    <a:lnTo>
                      <a:pt x="88" y="44"/>
                    </a:lnTo>
                    <a:lnTo>
                      <a:pt x="88" y="44"/>
                    </a:lnTo>
                    <a:lnTo>
                      <a:pt x="88" y="44"/>
                    </a:lnTo>
                    <a:lnTo>
                      <a:pt x="88" y="44"/>
                    </a:lnTo>
                    <a:lnTo>
                      <a:pt x="88" y="44"/>
                    </a:lnTo>
                    <a:lnTo>
                      <a:pt x="88" y="44"/>
                    </a:lnTo>
                    <a:lnTo>
                      <a:pt x="88" y="44"/>
                    </a:lnTo>
                    <a:lnTo>
                      <a:pt x="88" y="44"/>
                    </a:lnTo>
                    <a:lnTo>
                      <a:pt x="88" y="44"/>
                    </a:lnTo>
                    <a:lnTo>
                      <a:pt x="88" y="44"/>
                    </a:lnTo>
                    <a:lnTo>
                      <a:pt x="88" y="50"/>
                    </a:lnTo>
                    <a:lnTo>
                      <a:pt x="88" y="50"/>
                    </a:lnTo>
                    <a:lnTo>
                      <a:pt x="88" y="50"/>
                    </a:lnTo>
                    <a:lnTo>
                      <a:pt x="95" y="50"/>
                    </a:lnTo>
                    <a:lnTo>
                      <a:pt x="95" y="50"/>
                    </a:lnTo>
                    <a:lnTo>
                      <a:pt x="88" y="50"/>
                    </a:lnTo>
                    <a:lnTo>
                      <a:pt x="88" y="50"/>
                    </a:lnTo>
                    <a:lnTo>
                      <a:pt x="88" y="50"/>
                    </a:lnTo>
                    <a:lnTo>
                      <a:pt x="88" y="50"/>
                    </a:lnTo>
                    <a:lnTo>
                      <a:pt x="88" y="57"/>
                    </a:lnTo>
                    <a:lnTo>
                      <a:pt x="88" y="50"/>
                    </a:lnTo>
                    <a:lnTo>
                      <a:pt x="88" y="57"/>
                    </a:lnTo>
                    <a:lnTo>
                      <a:pt x="88" y="57"/>
                    </a:lnTo>
                    <a:lnTo>
                      <a:pt x="88" y="57"/>
                    </a:lnTo>
                    <a:lnTo>
                      <a:pt x="88" y="57"/>
                    </a:lnTo>
                    <a:lnTo>
                      <a:pt x="95" y="57"/>
                    </a:lnTo>
                    <a:lnTo>
                      <a:pt x="95" y="57"/>
                    </a:lnTo>
                    <a:lnTo>
                      <a:pt x="95" y="57"/>
                    </a:lnTo>
                    <a:lnTo>
                      <a:pt x="95" y="57"/>
                    </a:lnTo>
                    <a:lnTo>
                      <a:pt x="95" y="57"/>
                    </a:lnTo>
                    <a:lnTo>
                      <a:pt x="95" y="57"/>
                    </a:lnTo>
                    <a:lnTo>
                      <a:pt x="95" y="57"/>
                    </a:lnTo>
                    <a:lnTo>
                      <a:pt x="95" y="57"/>
                    </a:lnTo>
                    <a:lnTo>
                      <a:pt x="95" y="57"/>
                    </a:lnTo>
                    <a:lnTo>
                      <a:pt x="95" y="63"/>
                    </a:lnTo>
                    <a:lnTo>
                      <a:pt x="95" y="63"/>
                    </a:lnTo>
                    <a:lnTo>
                      <a:pt x="95" y="63"/>
                    </a:lnTo>
                    <a:lnTo>
                      <a:pt x="95" y="63"/>
                    </a:lnTo>
                    <a:lnTo>
                      <a:pt x="95" y="69"/>
                    </a:lnTo>
                    <a:lnTo>
                      <a:pt x="95" y="69"/>
                    </a:lnTo>
                    <a:lnTo>
                      <a:pt x="95" y="69"/>
                    </a:lnTo>
                    <a:lnTo>
                      <a:pt x="95" y="69"/>
                    </a:lnTo>
                    <a:lnTo>
                      <a:pt x="95" y="69"/>
                    </a:lnTo>
                    <a:lnTo>
                      <a:pt x="95" y="69"/>
                    </a:lnTo>
                    <a:lnTo>
                      <a:pt x="95" y="69"/>
                    </a:lnTo>
                    <a:lnTo>
                      <a:pt x="95" y="69"/>
                    </a:lnTo>
                    <a:lnTo>
                      <a:pt x="95" y="69"/>
                    </a:lnTo>
                    <a:lnTo>
                      <a:pt x="95" y="69"/>
                    </a:lnTo>
                    <a:lnTo>
                      <a:pt x="101" y="76"/>
                    </a:lnTo>
                    <a:lnTo>
                      <a:pt x="101" y="76"/>
                    </a:lnTo>
                    <a:lnTo>
                      <a:pt x="101" y="76"/>
                    </a:lnTo>
                    <a:lnTo>
                      <a:pt x="101" y="76"/>
                    </a:lnTo>
                    <a:lnTo>
                      <a:pt x="101" y="76"/>
                    </a:lnTo>
                    <a:lnTo>
                      <a:pt x="101" y="76"/>
                    </a:lnTo>
                    <a:lnTo>
                      <a:pt x="95" y="76"/>
                    </a:lnTo>
                    <a:lnTo>
                      <a:pt x="95" y="76"/>
                    </a:lnTo>
                    <a:lnTo>
                      <a:pt x="95" y="76"/>
                    </a:lnTo>
                    <a:lnTo>
                      <a:pt x="95" y="76"/>
                    </a:lnTo>
                    <a:lnTo>
                      <a:pt x="95" y="76"/>
                    </a:lnTo>
                    <a:lnTo>
                      <a:pt x="95" y="76"/>
                    </a:lnTo>
                    <a:lnTo>
                      <a:pt x="95" y="76"/>
                    </a:lnTo>
                    <a:lnTo>
                      <a:pt x="95" y="76"/>
                    </a:lnTo>
                    <a:lnTo>
                      <a:pt x="95" y="76"/>
                    </a:lnTo>
                    <a:lnTo>
                      <a:pt x="95" y="76"/>
                    </a:lnTo>
                    <a:lnTo>
                      <a:pt x="95" y="76"/>
                    </a:lnTo>
                    <a:lnTo>
                      <a:pt x="95" y="76"/>
                    </a:lnTo>
                    <a:lnTo>
                      <a:pt x="95" y="76"/>
                    </a:lnTo>
                    <a:lnTo>
                      <a:pt x="82" y="88"/>
                    </a:lnTo>
                    <a:lnTo>
                      <a:pt x="38" y="126"/>
                    </a:lnTo>
                    <a:lnTo>
                      <a:pt x="19" y="101"/>
                    </a:lnTo>
                    <a:lnTo>
                      <a:pt x="0" y="44"/>
                    </a:lnTo>
                    <a:lnTo>
                      <a:pt x="19" y="38"/>
                    </a:lnTo>
                    <a:lnTo>
                      <a:pt x="19" y="38"/>
                    </a:lnTo>
                    <a:lnTo>
                      <a:pt x="7" y="32"/>
                    </a:lnTo>
                    <a:lnTo>
                      <a:pt x="7" y="32"/>
                    </a:lnTo>
                    <a:lnTo>
                      <a:pt x="7" y="32"/>
                    </a:lnTo>
                    <a:lnTo>
                      <a:pt x="7" y="32"/>
                    </a:lnTo>
                    <a:lnTo>
                      <a:pt x="7" y="25"/>
                    </a:lnTo>
                    <a:lnTo>
                      <a:pt x="7" y="25"/>
                    </a:lnTo>
                    <a:lnTo>
                      <a:pt x="7" y="25"/>
                    </a:lnTo>
                    <a:lnTo>
                      <a:pt x="7" y="25"/>
                    </a:lnTo>
                    <a:lnTo>
                      <a:pt x="7" y="25"/>
                    </a:lnTo>
                    <a:lnTo>
                      <a:pt x="7" y="25"/>
                    </a:lnTo>
                    <a:lnTo>
                      <a:pt x="7" y="25"/>
                    </a:lnTo>
                    <a:lnTo>
                      <a:pt x="7" y="19"/>
                    </a:lnTo>
                    <a:lnTo>
                      <a:pt x="7" y="19"/>
                    </a:lnTo>
                    <a:lnTo>
                      <a:pt x="7" y="19"/>
                    </a:lnTo>
                    <a:lnTo>
                      <a:pt x="7" y="19"/>
                    </a:lnTo>
                    <a:lnTo>
                      <a:pt x="7" y="19"/>
                    </a:lnTo>
                    <a:lnTo>
                      <a:pt x="7" y="19"/>
                    </a:lnTo>
                    <a:lnTo>
                      <a:pt x="7" y="19"/>
                    </a:lnTo>
                    <a:lnTo>
                      <a:pt x="7" y="19"/>
                    </a:lnTo>
                    <a:lnTo>
                      <a:pt x="7" y="19"/>
                    </a:lnTo>
                    <a:lnTo>
                      <a:pt x="7" y="13"/>
                    </a:lnTo>
                    <a:lnTo>
                      <a:pt x="13" y="13"/>
                    </a:lnTo>
                    <a:lnTo>
                      <a:pt x="13" y="13"/>
                    </a:lnTo>
                    <a:lnTo>
                      <a:pt x="13" y="6"/>
                    </a:lnTo>
                    <a:lnTo>
                      <a:pt x="13" y="6"/>
                    </a:lnTo>
                    <a:lnTo>
                      <a:pt x="13" y="6"/>
                    </a:lnTo>
                    <a:lnTo>
                      <a:pt x="13" y="6"/>
                    </a:lnTo>
                    <a:lnTo>
                      <a:pt x="13" y="6"/>
                    </a:lnTo>
                    <a:lnTo>
                      <a:pt x="13" y="6"/>
                    </a:lnTo>
                    <a:lnTo>
                      <a:pt x="13" y="6"/>
                    </a:lnTo>
                    <a:lnTo>
                      <a:pt x="19" y="6"/>
                    </a:lnTo>
                    <a:lnTo>
                      <a:pt x="19" y="6"/>
                    </a:lnTo>
                    <a:lnTo>
                      <a:pt x="19" y="6"/>
                    </a:lnTo>
                    <a:lnTo>
                      <a:pt x="19" y="6"/>
                    </a:lnTo>
                    <a:lnTo>
                      <a:pt x="19" y="6"/>
                    </a:lnTo>
                    <a:lnTo>
                      <a:pt x="19" y="6"/>
                    </a:lnTo>
                    <a:lnTo>
                      <a:pt x="19" y="6"/>
                    </a:lnTo>
                    <a:lnTo>
                      <a:pt x="19" y="0"/>
                    </a:lnTo>
                    <a:lnTo>
                      <a:pt x="19" y="0"/>
                    </a:lnTo>
                    <a:lnTo>
                      <a:pt x="19" y="0"/>
                    </a:lnTo>
                    <a:lnTo>
                      <a:pt x="19" y="0"/>
                    </a:lnTo>
                    <a:lnTo>
                      <a:pt x="19" y="0"/>
                    </a:lnTo>
                    <a:lnTo>
                      <a:pt x="19" y="0"/>
                    </a:lnTo>
                    <a:lnTo>
                      <a:pt x="19" y="0"/>
                    </a:lnTo>
                    <a:lnTo>
                      <a:pt x="25" y="0"/>
                    </a:lnTo>
                    <a:lnTo>
                      <a:pt x="25" y="0"/>
                    </a:lnTo>
                    <a:lnTo>
                      <a:pt x="25" y="0"/>
                    </a:lnTo>
                    <a:lnTo>
                      <a:pt x="25" y="0"/>
                    </a:lnTo>
                    <a:lnTo>
                      <a:pt x="25" y="0"/>
                    </a:lnTo>
                    <a:lnTo>
                      <a:pt x="25" y="0"/>
                    </a:lnTo>
                    <a:lnTo>
                      <a:pt x="38" y="0"/>
                    </a:lnTo>
                    <a:lnTo>
                      <a:pt x="38" y="0"/>
                    </a:lnTo>
                    <a:lnTo>
                      <a:pt x="38"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558" name="Freeform 14974"/>
              <p:cNvSpPr>
                <a:spLocks/>
              </p:cNvSpPr>
              <p:nvPr/>
            </p:nvSpPr>
            <p:spPr bwMode="auto">
              <a:xfrm>
                <a:off x="975" y="1563"/>
                <a:ext cx="94" cy="252"/>
              </a:xfrm>
              <a:custGeom>
                <a:avLst/>
                <a:gdLst/>
                <a:ahLst/>
                <a:cxnLst>
                  <a:cxn ang="0">
                    <a:pos x="25" y="44"/>
                  </a:cxn>
                  <a:cxn ang="0">
                    <a:pos x="31" y="38"/>
                  </a:cxn>
                  <a:cxn ang="0">
                    <a:pos x="25" y="38"/>
                  </a:cxn>
                  <a:cxn ang="0">
                    <a:pos x="38" y="32"/>
                  </a:cxn>
                  <a:cxn ang="0">
                    <a:pos x="44" y="25"/>
                  </a:cxn>
                  <a:cxn ang="0">
                    <a:pos x="50" y="25"/>
                  </a:cxn>
                  <a:cxn ang="0">
                    <a:pos x="63" y="19"/>
                  </a:cxn>
                  <a:cxn ang="0">
                    <a:pos x="69" y="13"/>
                  </a:cxn>
                  <a:cxn ang="0">
                    <a:pos x="75" y="13"/>
                  </a:cxn>
                  <a:cxn ang="0">
                    <a:pos x="75" y="6"/>
                  </a:cxn>
                  <a:cxn ang="0">
                    <a:pos x="82" y="6"/>
                  </a:cxn>
                  <a:cxn ang="0">
                    <a:pos x="75" y="0"/>
                  </a:cxn>
                  <a:cxn ang="0">
                    <a:pos x="82" y="6"/>
                  </a:cxn>
                  <a:cxn ang="0">
                    <a:pos x="82" y="13"/>
                  </a:cxn>
                  <a:cxn ang="0">
                    <a:pos x="82" y="19"/>
                  </a:cxn>
                  <a:cxn ang="0">
                    <a:pos x="75" y="19"/>
                  </a:cxn>
                  <a:cxn ang="0">
                    <a:pos x="63" y="19"/>
                  </a:cxn>
                  <a:cxn ang="0">
                    <a:pos x="63" y="25"/>
                  </a:cxn>
                  <a:cxn ang="0">
                    <a:pos x="63" y="25"/>
                  </a:cxn>
                  <a:cxn ang="0">
                    <a:pos x="56" y="32"/>
                  </a:cxn>
                  <a:cxn ang="0">
                    <a:pos x="63" y="32"/>
                  </a:cxn>
                  <a:cxn ang="0">
                    <a:pos x="56" y="32"/>
                  </a:cxn>
                  <a:cxn ang="0">
                    <a:pos x="63" y="32"/>
                  </a:cxn>
                  <a:cxn ang="0">
                    <a:pos x="69" y="38"/>
                  </a:cxn>
                  <a:cxn ang="0">
                    <a:pos x="69" y="44"/>
                  </a:cxn>
                  <a:cxn ang="0">
                    <a:pos x="69" y="50"/>
                  </a:cxn>
                  <a:cxn ang="0">
                    <a:pos x="75" y="57"/>
                  </a:cxn>
                  <a:cxn ang="0">
                    <a:pos x="75" y="57"/>
                  </a:cxn>
                  <a:cxn ang="0">
                    <a:pos x="75" y="63"/>
                  </a:cxn>
                  <a:cxn ang="0">
                    <a:pos x="75" y="69"/>
                  </a:cxn>
                  <a:cxn ang="0">
                    <a:pos x="75" y="69"/>
                  </a:cxn>
                  <a:cxn ang="0">
                    <a:pos x="75" y="76"/>
                  </a:cxn>
                  <a:cxn ang="0">
                    <a:pos x="82" y="82"/>
                  </a:cxn>
                  <a:cxn ang="0">
                    <a:pos x="82" y="82"/>
                  </a:cxn>
                  <a:cxn ang="0">
                    <a:pos x="82" y="82"/>
                  </a:cxn>
                  <a:cxn ang="0">
                    <a:pos x="82" y="76"/>
                  </a:cxn>
                  <a:cxn ang="0">
                    <a:pos x="82" y="76"/>
                  </a:cxn>
                  <a:cxn ang="0">
                    <a:pos x="88" y="76"/>
                  </a:cxn>
                  <a:cxn ang="0">
                    <a:pos x="88" y="76"/>
                  </a:cxn>
                  <a:cxn ang="0">
                    <a:pos x="88" y="76"/>
                  </a:cxn>
                  <a:cxn ang="0">
                    <a:pos x="94" y="76"/>
                  </a:cxn>
                  <a:cxn ang="0">
                    <a:pos x="12" y="88"/>
                  </a:cxn>
                  <a:cxn ang="0">
                    <a:pos x="12" y="82"/>
                  </a:cxn>
                  <a:cxn ang="0">
                    <a:pos x="19" y="82"/>
                  </a:cxn>
                  <a:cxn ang="0">
                    <a:pos x="19" y="82"/>
                  </a:cxn>
                  <a:cxn ang="0">
                    <a:pos x="25" y="76"/>
                  </a:cxn>
                  <a:cxn ang="0">
                    <a:pos x="25" y="69"/>
                  </a:cxn>
                  <a:cxn ang="0">
                    <a:pos x="25" y="63"/>
                  </a:cxn>
                  <a:cxn ang="0">
                    <a:pos x="31" y="57"/>
                  </a:cxn>
                  <a:cxn ang="0">
                    <a:pos x="38" y="63"/>
                  </a:cxn>
                  <a:cxn ang="0">
                    <a:pos x="38" y="63"/>
                  </a:cxn>
                  <a:cxn ang="0">
                    <a:pos x="38" y="63"/>
                  </a:cxn>
                  <a:cxn ang="0">
                    <a:pos x="38" y="63"/>
                  </a:cxn>
                  <a:cxn ang="0">
                    <a:pos x="38" y="57"/>
                  </a:cxn>
                  <a:cxn ang="0">
                    <a:pos x="38" y="57"/>
                  </a:cxn>
                  <a:cxn ang="0">
                    <a:pos x="44" y="57"/>
                  </a:cxn>
                  <a:cxn ang="0">
                    <a:pos x="38" y="57"/>
                  </a:cxn>
                  <a:cxn ang="0">
                    <a:pos x="38" y="50"/>
                  </a:cxn>
                  <a:cxn ang="0">
                    <a:pos x="31" y="50"/>
                  </a:cxn>
                  <a:cxn ang="0">
                    <a:pos x="19" y="50"/>
                  </a:cxn>
                  <a:cxn ang="0">
                    <a:pos x="19" y="50"/>
                  </a:cxn>
                  <a:cxn ang="0">
                    <a:pos x="19" y="44"/>
                  </a:cxn>
                  <a:cxn ang="0">
                    <a:pos x="19" y="38"/>
                  </a:cxn>
                </a:cxnLst>
                <a:rect l="0" t="0" r="r" b="b"/>
                <a:pathLst>
                  <a:path w="94" h="252">
                    <a:moveTo>
                      <a:pt x="25" y="38"/>
                    </a:moveTo>
                    <a:lnTo>
                      <a:pt x="25" y="38"/>
                    </a:lnTo>
                    <a:lnTo>
                      <a:pt x="25" y="38"/>
                    </a:lnTo>
                    <a:lnTo>
                      <a:pt x="25" y="38"/>
                    </a:lnTo>
                    <a:lnTo>
                      <a:pt x="25" y="44"/>
                    </a:lnTo>
                    <a:lnTo>
                      <a:pt x="25" y="44"/>
                    </a:lnTo>
                    <a:lnTo>
                      <a:pt x="25" y="44"/>
                    </a:lnTo>
                    <a:lnTo>
                      <a:pt x="25" y="38"/>
                    </a:lnTo>
                    <a:lnTo>
                      <a:pt x="31" y="38"/>
                    </a:lnTo>
                    <a:lnTo>
                      <a:pt x="31" y="38"/>
                    </a:lnTo>
                    <a:lnTo>
                      <a:pt x="31" y="38"/>
                    </a:lnTo>
                    <a:lnTo>
                      <a:pt x="31" y="38"/>
                    </a:lnTo>
                    <a:lnTo>
                      <a:pt x="31" y="38"/>
                    </a:lnTo>
                    <a:lnTo>
                      <a:pt x="31" y="38"/>
                    </a:lnTo>
                    <a:lnTo>
                      <a:pt x="25" y="38"/>
                    </a:lnTo>
                    <a:lnTo>
                      <a:pt x="25" y="38"/>
                    </a:lnTo>
                    <a:lnTo>
                      <a:pt x="31" y="32"/>
                    </a:lnTo>
                    <a:lnTo>
                      <a:pt x="31" y="32"/>
                    </a:lnTo>
                    <a:lnTo>
                      <a:pt x="31" y="32"/>
                    </a:lnTo>
                    <a:lnTo>
                      <a:pt x="38" y="32"/>
                    </a:lnTo>
                    <a:lnTo>
                      <a:pt x="38" y="32"/>
                    </a:lnTo>
                    <a:lnTo>
                      <a:pt x="38" y="32"/>
                    </a:lnTo>
                    <a:lnTo>
                      <a:pt x="38" y="32"/>
                    </a:lnTo>
                    <a:lnTo>
                      <a:pt x="44" y="32"/>
                    </a:lnTo>
                    <a:lnTo>
                      <a:pt x="44" y="25"/>
                    </a:lnTo>
                    <a:lnTo>
                      <a:pt x="44" y="25"/>
                    </a:lnTo>
                    <a:lnTo>
                      <a:pt x="44" y="25"/>
                    </a:lnTo>
                    <a:lnTo>
                      <a:pt x="50" y="25"/>
                    </a:lnTo>
                    <a:lnTo>
                      <a:pt x="50" y="25"/>
                    </a:lnTo>
                    <a:lnTo>
                      <a:pt x="50" y="25"/>
                    </a:lnTo>
                    <a:lnTo>
                      <a:pt x="50" y="25"/>
                    </a:lnTo>
                    <a:lnTo>
                      <a:pt x="56" y="25"/>
                    </a:lnTo>
                    <a:lnTo>
                      <a:pt x="56" y="19"/>
                    </a:lnTo>
                    <a:lnTo>
                      <a:pt x="56" y="19"/>
                    </a:lnTo>
                    <a:lnTo>
                      <a:pt x="63" y="19"/>
                    </a:lnTo>
                    <a:lnTo>
                      <a:pt x="63" y="13"/>
                    </a:lnTo>
                    <a:lnTo>
                      <a:pt x="56" y="13"/>
                    </a:lnTo>
                    <a:lnTo>
                      <a:pt x="63" y="13"/>
                    </a:lnTo>
                    <a:lnTo>
                      <a:pt x="63" y="13"/>
                    </a:lnTo>
                    <a:lnTo>
                      <a:pt x="69" y="13"/>
                    </a:lnTo>
                    <a:lnTo>
                      <a:pt x="75" y="13"/>
                    </a:lnTo>
                    <a:lnTo>
                      <a:pt x="75" y="13"/>
                    </a:lnTo>
                    <a:lnTo>
                      <a:pt x="75" y="13"/>
                    </a:lnTo>
                    <a:lnTo>
                      <a:pt x="75" y="13"/>
                    </a:lnTo>
                    <a:lnTo>
                      <a:pt x="75" y="13"/>
                    </a:lnTo>
                    <a:lnTo>
                      <a:pt x="75" y="13"/>
                    </a:lnTo>
                    <a:lnTo>
                      <a:pt x="75" y="13"/>
                    </a:lnTo>
                    <a:lnTo>
                      <a:pt x="75" y="13"/>
                    </a:lnTo>
                    <a:lnTo>
                      <a:pt x="75" y="6"/>
                    </a:lnTo>
                    <a:lnTo>
                      <a:pt x="75" y="6"/>
                    </a:lnTo>
                    <a:lnTo>
                      <a:pt x="75" y="6"/>
                    </a:lnTo>
                    <a:lnTo>
                      <a:pt x="75" y="6"/>
                    </a:lnTo>
                    <a:lnTo>
                      <a:pt x="75" y="6"/>
                    </a:lnTo>
                    <a:lnTo>
                      <a:pt x="75" y="6"/>
                    </a:lnTo>
                    <a:lnTo>
                      <a:pt x="82" y="6"/>
                    </a:lnTo>
                    <a:lnTo>
                      <a:pt x="82" y="6"/>
                    </a:lnTo>
                    <a:lnTo>
                      <a:pt x="82" y="6"/>
                    </a:lnTo>
                    <a:lnTo>
                      <a:pt x="75" y="0"/>
                    </a:lnTo>
                    <a:lnTo>
                      <a:pt x="75" y="0"/>
                    </a:lnTo>
                    <a:lnTo>
                      <a:pt x="75" y="0"/>
                    </a:lnTo>
                    <a:lnTo>
                      <a:pt x="75" y="0"/>
                    </a:lnTo>
                    <a:lnTo>
                      <a:pt x="82" y="0"/>
                    </a:lnTo>
                    <a:lnTo>
                      <a:pt x="82" y="6"/>
                    </a:lnTo>
                    <a:lnTo>
                      <a:pt x="82" y="6"/>
                    </a:lnTo>
                    <a:lnTo>
                      <a:pt x="82" y="6"/>
                    </a:lnTo>
                    <a:lnTo>
                      <a:pt x="82" y="6"/>
                    </a:lnTo>
                    <a:lnTo>
                      <a:pt x="82" y="6"/>
                    </a:lnTo>
                    <a:lnTo>
                      <a:pt x="82" y="6"/>
                    </a:lnTo>
                    <a:lnTo>
                      <a:pt x="82" y="13"/>
                    </a:lnTo>
                    <a:lnTo>
                      <a:pt x="82" y="13"/>
                    </a:lnTo>
                    <a:lnTo>
                      <a:pt x="82" y="13"/>
                    </a:lnTo>
                    <a:lnTo>
                      <a:pt x="82" y="19"/>
                    </a:lnTo>
                    <a:lnTo>
                      <a:pt x="82" y="19"/>
                    </a:lnTo>
                    <a:lnTo>
                      <a:pt x="82" y="19"/>
                    </a:lnTo>
                    <a:lnTo>
                      <a:pt x="82" y="19"/>
                    </a:lnTo>
                    <a:lnTo>
                      <a:pt x="75" y="19"/>
                    </a:lnTo>
                    <a:lnTo>
                      <a:pt x="75" y="19"/>
                    </a:lnTo>
                    <a:lnTo>
                      <a:pt x="75" y="19"/>
                    </a:lnTo>
                    <a:lnTo>
                      <a:pt x="75" y="19"/>
                    </a:lnTo>
                    <a:lnTo>
                      <a:pt x="75" y="19"/>
                    </a:lnTo>
                    <a:lnTo>
                      <a:pt x="75" y="19"/>
                    </a:lnTo>
                    <a:lnTo>
                      <a:pt x="69" y="19"/>
                    </a:lnTo>
                    <a:lnTo>
                      <a:pt x="69" y="19"/>
                    </a:lnTo>
                    <a:lnTo>
                      <a:pt x="69" y="19"/>
                    </a:lnTo>
                    <a:lnTo>
                      <a:pt x="63" y="19"/>
                    </a:lnTo>
                    <a:lnTo>
                      <a:pt x="63" y="19"/>
                    </a:lnTo>
                    <a:lnTo>
                      <a:pt x="63" y="19"/>
                    </a:lnTo>
                    <a:lnTo>
                      <a:pt x="63" y="19"/>
                    </a:lnTo>
                    <a:lnTo>
                      <a:pt x="63" y="19"/>
                    </a:lnTo>
                    <a:lnTo>
                      <a:pt x="63" y="25"/>
                    </a:lnTo>
                    <a:lnTo>
                      <a:pt x="63" y="25"/>
                    </a:lnTo>
                    <a:lnTo>
                      <a:pt x="63" y="25"/>
                    </a:lnTo>
                    <a:lnTo>
                      <a:pt x="63" y="25"/>
                    </a:lnTo>
                    <a:lnTo>
                      <a:pt x="63" y="25"/>
                    </a:lnTo>
                    <a:lnTo>
                      <a:pt x="63" y="25"/>
                    </a:lnTo>
                    <a:lnTo>
                      <a:pt x="63" y="25"/>
                    </a:lnTo>
                    <a:lnTo>
                      <a:pt x="63" y="25"/>
                    </a:lnTo>
                    <a:lnTo>
                      <a:pt x="63" y="25"/>
                    </a:lnTo>
                    <a:lnTo>
                      <a:pt x="56" y="32"/>
                    </a:lnTo>
                    <a:lnTo>
                      <a:pt x="56" y="32"/>
                    </a:lnTo>
                    <a:lnTo>
                      <a:pt x="63" y="32"/>
                    </a:lnTo>
                    <a:lnTo>
                      <a:pt x="63" y="32"/>
                    </a:lnTo>
                    <a:lnTo>
                      <a:pt x="63" y="32"/>
                    </a:lnTo>
                    <a:lnTo>
                      <a:pt x="63" y="32"/>
                    </a:lnTo>
                    <a:lnTo>
                      <a:pt x="63" y="32"/>
                    </a:lnTo>
                    <a:lnTo>
                      <a:pt x="56" y="32"/>
                    </a:lnTo>
                    <a:lnTo>
                      <a:pt x="56" y="32"/>
                    </a:lnTo>
                    <a:lnTo>
                      <a:pt x="56" y="32"/>
                    </a:lnTo>
                    <a:lnTo>
                      <a:pt x="56" y="32"/>
                    </a:lnTo>
                    <a:lnTo>
                      <a:pt x="56" y="32"/>
                    </a:lnTo>
                    <a:lnTo>
                      <a:pt x="63" y="32"/>
                    </a:lnTo>
                    <a:lnTo>
                      <a:pt x="63" y="32"/>
                    </a:lnTo>
                    <a:lnTo>
                      <a:pt x="63" y="32"/>
                    </a:lnTo>
                    <a:lnTo>
                      <a:pt x="63" y="32"/>
                    </a:lnTo>
                    <a:lnTo>
                      <a:pt x="63" y="32"/>
                    </a:lnTo>
                    <a:lnTo>
                      <a:pt x="69" y="32"/>
                    </a:lnTo>
                    <a:lnTo>
                      <a:pt x="69" y="32"/>
                    </a:lnTo>
                    <a:lnTo>
                      <a:pt x="69" y="32"/>
                    </a:lnTo>
                    <a:lnTo>
                      <a:pt x="69" y="32"/>
                    </a:lnTo>
                    <a:lnTo>
                      <a:pt x="69" y="38"/>
                    </a:lnTo>
                    <a:lnTo>
                      <a:pt x="69" y="38"/>
                    </a:lnTo>
                    <a:lnTo>
                      <a:pt x="69" y="38"/>
                    </a:lnTo>
                    <a:lnTo>
                      <a:pt x="69" y="38"/>
                    </a:lnTo>
                    <a:lnTo>
                      <a:pt x="69" y="44"/>
                    </a:lnTo>
                    <a:lnTo>
                      <a:pt x="69" y="44"/>
                    </a:lnTo>
                    <a:lnTo>
                      <a:pt x="69" y="44"/>
                    </a:lnTo>
                    <a:lnTo>
                      <a:pt x="69" y="44"/>
                    </a:lnTo>
                    <a:lnTo>
                      <a:pt x="69" y="50"/>
                    </a:lnTo>
                    <a:lnTo>
                      <a:pt x="69" y="50"/>
                    </a:lnTo>
                    <a:lnTo>
                      <a:pt x="69" y="50"/>
                    </a:lnTo>
                    <a:lnTo>
                      <a:pt x="69" y="50"/>
                    </a:lnTo>
                    <a:lnTo>
                      <a:pt x="69" y="50"/>
                    </a:lnTo>
                    <a:lnTo>
                      <a:pt x="69" y="50"/>
                    </a:lnTo>
                    <a:lnTo>
                      <a:pt x="75" y="50"/>
                    </a:lnTo>
                    <a:lnTo>
                      <a:pt x="75" y="57"/>
                    </a:lnTo>
                    <a:lnTo>
                      <a:pt x="75" y="57"/>
                    </a:lnTo>
                    <a:lnTo>
                      <a:pt x="75" y="57"/>
                    </a:lnTo>
                    <a:lnTo>
                      <a:pt x="75" y="57"/>
                    </a:lnTo>
                    <a:lnTo>
                      <a:pt x="75" y="57"/>
                    </a:lnTo>
                    <a:lnTo>
                      <a:pt x="75" y="57"/>
                    </a:lnTo>
                    <a:lnTo>
                      <a:pt x="75" y="57"/>
                    </a:lnTo>
                    <a:lnTo>
                      <a:pt x="75" y="57"/>
                    </a:lnTo>
                    <a:lnTo>
                      <a:pt x="75" y="57"/>
                    </a:lnTo>
                    <a:lnTo>
                      <a:pt x="75" y="57"/>
                    </a:lnTo>
                    <a:lnTo>
                      <a:pt x="75" y="63"/>
                    </a:lnTo>
                    <a:lnTo>
                      <a:pt x="75" y="63"/>
                    </a:lnTo>
                    <a:lnTo>
                      <a:pt x="75" y="63"/>
                    </a:lnTo>
                    <a:lnTo>
                      <a:pt x="75" y="63"/>
                    </a:lnTo>
                    <a:lnTo>
                      <a:pt x="75" y="63"/>
                    </a:lnTo>
                    <a:lnTo>
                      <a:pt x="75" y="69"/>
                    </a:lnTo>
                    <a:lnTo>
                      <a:pt x="75" y="69"/>
                    </a:lnTo>
                    <a:lnTo>
                      <a:pt x="75" y="69"/>
                    </a:lnTo>
                    <a:lnTo>
                      <a:pt x="75" y="69"/>
                    </a:lnTo>
                    <a:lnTo>
                      <a:pt x="75" y="69"/>
                    </a:lnTo>
                    <a:lnTo>
                      <a:pt x="75" y="69"/>
                    </a:lnTo>
                    <a:lnTo>
                      <a:pt x="82" y="69"/>
                    </a:lnTo>
                    <a:lnTo>
                      <a:pt x="82" y="69"/>
                    </a:lnTo>
                    <a:lnTo>
                      <a:pt x="82" y="69"/>
                    </a:lnTo>
                    <a:lnTo>
                      <a:pt x="75" y="69"/>
                    </a:lnTo>
                    <a:lnTo>
                      <a:pt x="75" y="76"/>
                    </a:lnTo>
                    <a:lnTo>
                      <a:pt x="75" y="76"/>
                    </a:lnTo>
                    <a:lnTo>
                      <a:pt x="82" y="76"/>
                    </a:lnTo>
                    <a:lnTo>
                      <a:pt x="82" y="76"/>
                    </a:lnTo>
                    <a:lnTo>
                      <a:pt x="82" y="76"/>
                    </a:lnTo>
                    <a:lnTo>
                      <a:pt x="82" y="82"/>
                    </a:lnTo>
                    <a:lnTo>
                      <a:pt x="82" y="82"/>
                    </a:lnTo>
                    <a:lnTo>
                      <a:pt x="82" y="82"/>
                    </a:lnTo>
                    <a:lnTo>
                      <a:pt x="82" y="82"/>
                    </a:lnTo>
                    <a:lnTo>
                      <a:pt x="82" y="82"/>
                    </a:lnTo>
                    <a:lnTo>
                      <a:pt x="82" y="82"/>
                    </a:lnTo>
                    <a:lnTo>
                      <a:pt x="82" y="82"/>
                    </a:lnTo>
                    <a:lnTo>
                      <a:pt x="82" y="88"/>
                    </a:lnTo>
                    <a:lnTo>
                      <a:pt x="82" y="88"/>
                    </a:lnTo>
                    <a:lnTo>
                      <a:pt x="82" y="88"/>
                    </a:lnTo>
                    <a:lnTo>
                      <a:pt x="82" y="82"/>
                    </a:lnTo>
                    <a:lnTo>
                      <a:pt x="82" y="82"/>
                    </a:lnTo>
                    <a:lnTo>
                      <a:pt x="82" y="82"/>
                    </a:lnTo>
                    <a:lnTo>
                      <a:pt x="82" y="82"/>
                    </a:lnTo>
                    <a:lnTo>
                      <a:pt x="82" y="82"/>
                    </a:lnTo>
                    <a:lnTo>
                      <a:pt x="82" y="76"/>
                    </a:lnTo>
                    <a:lnTo>
                      <a:pt x="82" y="76"/>
                    </a:lnTo>
                    <a:lnTo>
                      <a:pt x="82" y="76"/>
                    </a:lnTo>
                    <a:lnTo>
                      <a:pt x="82" y="76"/>
                    </a:lnTo>
                    <a:lnTo>
                      <a:pt x="82" y="76"/>
                    </a:lnTo>
                    <a:lnTo>
                      <a:pt x="82" y="76"/>
                    </a:lnTo>
                    <a:lnTo>
                      <a:pt x="82" y="76"/>
                    </a:lnTo>
                    <a:lnTo>
                      <a:pt x="88" y="76"/>
                    </a:lnTo>
                    <a:lnTo>
                      <a:pt x="88" y="76"/>
                    </a:lnTo>
                    <a:lnTo>
                      <a:pt x="88" y="76"/>
                    </a:lnTo>
                    <a:lnTo>
                      <a:pt x="88" y="76"/>
                    </a:lnTo>
                    <a:lnTo>
                      <a:pt x="88" y="76"/>
                    </a:lnTo>
                    <a:lnTo>
                      <a:pt x="88" y="76"/>
                    </a:lnTo>
                    <a:lnTo>
                      <a:pt x="88" y="76"/>
                    </a:lnTo>
                    <a:lnTo>
                      <a:pt x="88" y="76"/>
                    </a:lnTo>
                    <a:lnTo>
                      <a:pt x="88" y="76"/>
                    </a:lnTo>
                    <a:lnTo>
                      <a:pt x="88" y="76"/>
                    </a:lnTo>
                    <a:lnTo>
                      <a:pt x="88" y="76"/>
                    </a:lnTo>
                    <a:lnTo>
                      <a:pt x="88" y="76"/>
                    </a:lnTo>
                    <a:lnTo>
                      <a:pt x="88" y="76"/>
                    </a:lnTo>
                    <a:lnTo>
                      <a:pt x="88" y="76"/>
                    </a:lnTo>
                    <a:lnTo>
                      <a:pt x="88" y="76"/>
                    </a:lnTo>
                    <a:lnTo>
                      <a:pt x="88" y="76"/>
                    </a:lnTo>
                    <a:lnTo>
                      <a:pt x="94" y="76"/>
                    </a:lnTo>
                    <a:lnTo>
                      <a:pt x="94" y="76"/>
                    </a:lnTo>
                    <a:lnTo>
                      <a:pt x="94" y="76"/>
                    </a:lnTo>
                    <a:lnTo>
                      <a:pt x="82" y="208"/>
                    </a:lnTo>
                    <a:lnTo>
                      <a:pt x="56" y="220"/>
                    </a:lnTo>
                    <a:lnTo>
                      <a:pt x="0" y="252"/>
                    </a:lnTo>
                    <a:lnTo>
                      <a:pt x="6" y="189"/>
                    </a:lnTo>
                    <a:lnTo>
                      <a:pt x="12" y="88"/>
                    </a:lnTo>
                    <a:lnTo>
                      <a:pt x="12" y="88"/>
                    </a:lnTo>
                    <a:lnTo>
                      <a:pt x="19" y="88"/>
                    </a:lnTo>
                    <a:lnTo>
                      <a:pt x="12" y="88"/>
                    </a:lnTo>
                    <a:lnTo>
                      <a:pt x="12" y="82"/>
                    </a:lnTo>
                    <a:lnTo>
                      <a:pt x="12" y="82"/>
                    </a:lnTo>
                    <a:lnTo>
                      <a:pt x="12" y="82"/>
                    </a:lnTo>
                    <a:lnTo>
                      <a:pt x="12" y="82"/>
                    </a:lnTo>
                    <a:lnTo>
                      <a:pt x="12" y="82"/>
                    </a:lnTo>
                    <a:lnTo>
                      <a:pt x="19" y="82"/>
                    </a:lnTo>
                    <a:lnTo>
                      <a:pt x="19" y="82"/>
                    </a:lnTo>
                    <a:lnTo>
                      <a:pt x="19" y="82"/>
                    </a:lnTo>
                    <a:lnTo>
                      <a:pt x="19" y="82"/>
                    </a:lnTo>
                    <a:lnTo>
                      <a:pt x="19" y="82"/>
                    </a:lnTo>
                    <a:lnTo>
                      <a:pt x="19" y="82"/>
                    </a:lnTo>
                    <a:lnTo>
                      <a:pt x="19" y="82"/>
                    </a:lnTo>
                    <a:lnTo>
                      <a:pt x="19" y="82"/>
                    </a:lnTo>
                    <a:lnTo>
                      <a:pt x="19" y="82"/>
                    </a:lnTo>
                    <a:lnTo>
                      <a:pt x="25" y="76"/>
                    </a:lnTo>
                    <a:lnTo>
                      <a:pt x="25" y="76"/>
                    </a:lnTo>
                    <a:lnTo>
                      <a:pt x="25" y="76"/>
                    </a:lnTo>
                    <a:lnTo>
                      <a:pt x="25" y="76"/>
                    </a:lnTo>
                    <a:lnTo>
                      <a:pt x="25" y="76"/>
                    </a:lnTo>
                    <a:lnTo>
                      <a:pt x="25" y="69"/>
                    </a:lnTo>
                    <a:lnTo>
                      <a:pt x="25" y="69"/>
                    </a:lnTo>
                    <a:lnTo>
                      <a:pt x="25" y="69"/>
                    </a:lnTo>
                    <a:lnTo>
                      <a:pt x="25" y="69"/>
                    </a:lnTo>
                    <a:lnTo>
                      <a:pt x="25" y="69"/>
                    </a:lnTo>
                    <a:lnTo>
                      <a:pt x="25" y="69"/>
                    </a:lnTo>
                    <a:lnTo>
                      <a:pt x="25" y="69"/>
                    </a:lnTo>
                    <a:lnTo>
                      <a:pt x="25" y="63"/>
                    </a:lnTo>
                    <a:lnTo>
                      <a:pt x="25" y="63"/>
                    </a:lnTo>
                    <a:lnTo>
                      <a:pt x="25" y="63"/>
                    </a:lnTo>
                    <a:lnTo>
                      <a:pt x="31" y="63"/>
                    </a:lnTo>
                    <a:lnTo>
                      <a:pt x="31" y="57"/>
                    </a:lnTo>
                    <a:lnTo>
                      <a:pt x="31" y="57"/>
                    </a:lnTo>
                    <a:lnTo>
                      <a:pt x="31" y="57"/>
                    </a:lnTo>
                    <a:lnTo>
                      <a:pt x="31" y="57"/>
                    </a:lnTo>
                    <a:lnTo>
                      <a:pt x="31" y="57"/>
                    </a:lnTo>
                    <a:lnTo>
                      <a:pt x="38" y="57"/>
                    </a:lnTo>
                    <a:lnTo>
                      <a:pt x="38" y="63"/>
                    </a:lnTo>
                    <a:lnTo>
                      <a:pt x="38" y="63"/>
                    </a:lnTo>
                    <a:lnTo>
                      <a:pt x="38" y="63"/>
                    </a:lnTo>
                    <a:lnTo>
                      <a:pt x="38" y="63"/>
                    </a:lnTo>
                    <a:lnTo>
                      <a:pt x="38" y="63"/>
                    </a:lnTo>
                    <a:lnTo>
                      <a:pt x="38" y="63"/>
                    </a:lnTo>
                    <a:lnTo>
                      <a:pt x="38" y="63"/>
                    </a:lnTo>
                    <a:lnTo>
                      <a:pt x="38" y="63"/>
                    </a:lnTo>
                    <a:lnTo>
                      <a:pt x="38" y="63"/>
                    </a:lnTo>
                    <a:lnTo>
                      <a:pt x="38" y="63"/>
                    </a:lnTo>
                    <a:lnTo>
                      <a:pt x="38" y="63"/>
                    </a:lnTo>
                    <a:lnTo>
                      <a:pt x="44" y="63"/>
                    </a:lnTo>
                    <a:lnTo>
                      <a:pt x="44" y="63"/>
                    </a:lnTo>
                    <a:lnTo>
                      <a:pt x="38" y="63"/>
                    </a:lnTo>
                    <a:lnTo>
                      <a:pt x="38" y="63"/>
                    </a:lnTo>
                    <a:lnTo>
                      <a:pt x="38" y="63"/>
                    </a:lnTo>
                    <a:lnTo>
                      <a:pt x="38" y="63"/>
                    </a:lnTo>
                    <a:lnTo>
                      <a:pt x="38" y="63"/>
                    </a:lnTo>
                    <a:lnTo>
                      <a:pt x="38" y="63"/>
                    </a:lnTo>
                    <a:lnTo>
                      <a:pt x="38" y="57"/>
                    </a:lnTo>
                    <a:lnTo>
                      <a:pt x="38" y="57"/>
                    </a:lnTo>
                    <a:lnTo>
                      <a:pt x="38" y="57"/>
                    </a:lnTo>
                    <a:lnTo>
                      <a:pt x="38" y="57"/>
                    </a:lnTo>
                    <a:lnTo>
                      <a:pt x="38" y="57"/>
                    </a:lnTo>
                    <a:lnTo>
                      <a:pt x="38" y="57"/>
                    </a:lnTo>
                    <a:lnTo>
                      <a:pt x="38" y="57"/>
                    </a:lnTo>
                    <a:lnTo>
                      <a:pt x="38" y="57"/>
                    </a:lnTo>
                    <a:lnTo>
                      <a:pt x="38" y="57"/>
                    </a:lnTo>
                    <a:lnTo>
                      <a:pt x="44" y="57"/>
                    </a:lnTo>
                    <a:lnTo>
                      <a:pt x="44" y="57"/>
                    </a:lnTo>
                    <a:lnTo>
                      <a:pt x="44" y="57"/>
                    </a:lnTo>
                    <a:lnTo>
                      <a:pt x="44" y="50"/>
                    </a:lnTo>
                    <a:lnTo>
                      <a:pt x="44" y="50"/>
                    </a:lnTo>
                    <a:lnTo>
                      <a:pt x="38" y="50"/>
                    </a:lnTo>
                    <a:lnTo>
                      <a:pt x="38" y="50"/>
                    </a:lnTo>
                    <a:lnTo>
                      <a:pt x="38" y="57"/>
                    </a:lnTo>
                    <a:lnTo>
                      <a:pt x="38" y="57"/>
                    </a:lnTo>
                    <a:lnTo>
                      <a:pt x="38" y="50"/>
                    </a:lnTo>
                    <a:lnTo>
                      <a:pt x="38" y="50"/>
                    </a:lnTo>
                    <a:lnTo>
                      <a:pt x="38" y="50"/>
                    </a:lnTo>
                    <a:lnTo>
                      <a:pt x="38" y="50"/>
                    </a:lnTo>
                    <a:lnTo>
                      <a:pt x="31" y="50"/>
                    </a:lnTo>
                    <a:lnTo>
                      <a:pt x="31" y="50"/>
                    </a:lnTo>
                    <a:lnTo>
                      <a:pt x="31" y="50"/>
                    </a:lnTo>
                    <a:lnTo>
                      <a:pt x="31" y="50"/>
                    </a:lnTo>
                    <a:lnTo>
                      <a:pt x="31" y="50"/>
                    </a:lnTo>
                    <a:lnTo>
                      <a:pt x="25" y="50"/>
                    </a:lnTo>
                    <a:lnTo>
                      <a:pt x="25" y="50"/>
                    </a:lnTo>
                    <a:lnTo>
                      <a:pt x="25" y="50"/>
                    </a:lnTo>
                    <a:lnTo>
                      <a:pt x="25" y="50"/>
                    </a:lnTo>
                    <a:lnTo>
                      <a:pt x="19" y="50"/>
                    </a:lnTo>
                    <a:lnTo>
                      <a:pt x="19" y="50"/>
                    </a:lnTo>
                    <a:lnTo>
                      <a:pt x="19" y="50"/>
                    </a:lnTo>
                    <a:lnTo>
                      <a:pt x="19" y="50"/>
                    </a:lnTo>
                    <a:lnTo>
                      <a:pt x="19" y="50"/>
                    </a:lnTo>
                    <a:lnTo>
                      <a:pt x="19" y="50"/>
                    </a:lnTo>
                    <a:lnTo>
                      <a:pt x="19" y="50"/>
                    </a:lnTo>
                    <a:lnTo>
                      <a:pt x="19" y="44"/>
                    </a:lnTo>
                    <a:lnTo>
                      <a:pt x="19" y="44"/>
                    </a:lnTo>
                    <a:lnTo>
                      <a:pt x="19" y="44"/>
                    </a:lnTo>
                    <a:lnTo>
                      <a:pt x="19" y="44"/>
                    </a:lnTo>
                    <a:lnTo>
                      <a:pt x="19" y="44"/>
                    </a:lnTo>
                    <a:lnTo>
                      <a:pt x="19" y="38"/>
                    </a:lnTo>
                    <a:lnTo>
                      <a:pt x="19" y="38"/>
                    </a:lnTo>
                    <a:lnTo>
                      <a:pt x="19" y="38"/>
                    </a:lnTo>
                    <a:lnTo>
                      <a:pt x="19" y="38"/>
                    </a:lnTo>
                    <a:lnTo>
                      <a:pt x="19" y="38"/>
                    </a:lnTo>
                    <a:lnTo>
                      <a:pt x="25" y="38"/>
                    </a:lnTo>
                    <a:close/>
                  </a:path>
                </a:pathLst>
              </a:custGeom>
              <a:solidFill>
                <a:srgbClr val="E7E1CD"/>
              </a:solidFill>
              <a:ln w="0">
                <a:solidFill>
                  <a:srgbClr val="000000"/>
                </a:solidFill>
                <a:prstDash val="solid"/>
                <a:round/>
                <a:headEnd/>
                <a:tailEnd/>
              </a:ln>
            </p:spPr>
            <p:txBody>
              <a:bodyPr/>
              <a:lstStyle/>
              <a:p>
                <a:endParaRPr lang="en-US" dirty="0"/>
              </a:p>
            </p:txBody>
          </p:sp>
          <p:sp>
            <p:nvSpPr>
              <p:cNvPr id="82559" name="Freeform 14975"/>
              <p:cNvSpPr>
                <a:spLocks/>
              </p:cNvSpPr>
              <p:nvPr/>
            </p:nvSpPr>
            <p:spPr bwMode="auto">
              <a:xfrm>
                <a:off x="1019" y="1563"/>
                <a:ext cx="1" cy="6"/>
              </a:xfrm>
              <a:custGeom>
                <a:avLst/>
                <a:gdLst/>
                <a:ahLst/>
                <a:cxnLst>
                  <a:cxn ang="0">
                    <a:pos x="0" y="6"/>
                  </a:cxn>
                  <a:cxn ang="0">
                    <a:pos x="0" y="6"/>
                  </a:cxn>
                  <a:cxn ang="0">
                    <a:pos x="0" y="6"/>
                  </a:cxn>
                  <a:cxn ang="0">
                    <a:pos x="0" y="0"/>
                  </a:cxn>
                  <a:cxn ang="0">
                    <a:pos x="0" y="0"/>
                  </a:cxn>
                  <a:cxn ang="0">
                    <a:pos x="0" y="0"/>
                  </a:cxn>
                  <a:cxn ang="0">
                    <a:pos x="0" y="0"/>
                  </a:cxn>
                  <a:cxn ang="0">
                    <a:pos x="0" y="6"/>
                  </a:cxn>
                </a:cxnLst>
                <a:rect l="0" t="0" r="r" b="b"/>
                <a:pathLst>
                  <a:path h="6">
                    <a:moveTo>
                      <a:pt x="0" y="6"/>
                    </a:moveTo>
                    <a:lnTo>
                      <a:pt x="0" y="6"/>
                    </a:lnTo>
                    <a:lnTo>
                      <a:pt x="0" y="6"/>
                    </a:lnTo>
                    <a:lnTo>
                      <a:pt x="0" y="0"/>
                    </a:lnTo>
                    <a:lnTo>
                      <a:pt x="0" y="0"/>
                    </a:lnTo>
                    <a:lnTo>
                      <a:pt x="0" y="0"/>
                    </a:lnTo>
                    <a:lnTo>
                      <a:pt x="0" y="0"/>
                    </a:lnTo>
                    <a:lnTo>
                      <a:pt x="0" y="6"/>
                    </a:lnTo>
                    <a:close/>
                  </a:path>
                </a:pathLst>
              </a:custGeom>
              <a:solidFill>
                <a:srgbClr val="E7E1CD"/>
              </a:solidFill>
              <a:ln w="0">
                <a:solidFill>
                  <a:srgbClr val="000000"/>
                </a:solidFill>
                <a:prstDash val="solid"/>
                <a:round/>
                <a:headEnd/>
                <a:tailEnd/>
              </a:ln>
            </p:spPr>
            <p:txBody>
              <a:bodyPr/>
              <a:lstStyle/>
              <a:p>
                <a:endParaRPr lang="en-US" dirty="0"/>
              </a:p>
            </p:txBody>
          </p:sp>
          <p:sp>
            <p:nvSpPr>
              <p:cNvPr id="82560" name="Freeform 14976"/>
              <p:cNvSpPr>
                <a:spLocks/>
              </p:cNvSpPr>
              <p:nvPr/>
            </p:nvSpPr>
            <p:spPr bwMode="auto">
              <a:xfrm>
                <a:off x="1107" y="1569"/>
                <a:ext cx="1" cy="1"/>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lnTo>
                      <a:pt x="0" y="0"/>
                    </a:lnTo>
                    <a:lnTo>
                      <a:pt x="0"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561" name="Freeform 14977"/>
              <p:cNvSpPr>
                <a:spLocks/>
              </p:cNvSpPr>
              <p:nvPr/>
            </p:nvSpPr>
            <p:spPr bwMode="auto">
              <a:xfrm>
                <a:off x="1245" y="1569"/>
                <a:ext cx="1" cy="7"/>
              </a:xfrm>
              <a:custGeom>
                <a:avLst/>
                <a:gdLst/>
                <a:ahLst/>
                <a:cxnLst>
                  <a:cxn ang="0">
                    <a:pos x="0" y="7"/>
                  </a:cxn>
                  <a:cxn ang="0">
                    <a:pos x="0" y="7"/>
                  </a:cxn>
                  <a:cxn ang="0">
                    <a:pos x="0" y="7"/>
                  </a:cxn>
                  <a:cxn ang="0">
                    <a:pos x="0" y="0"/>
                  </a:cxn>
                  <a:cxn ang="0">
                    <a:pos x="0" y="0"/>
                  </a:cxn>
                  <a:cxn ang="0">
                    <a:pos x="0" y="0"/>
                  </a:cxn>
                  <a:cxn ang="0">
                    <a:pos x="0" y="0"/>
                  </a:cxn>
                  <a:cxn ang="0">
                    <a:pos x="0" y="7"/>
                  </a:cxn>
                  <a:cxn ang="0">
                    <a:pos x="0" y="7"/>
                  </a:cxn>
                  <a:cxn ang="0">
                    <a:pos x="0" y="7"/>
                  </a:cxn>
                  <a:cxn ang="0">
                    <a:pos x="0" y="7"/>
                  </a:cxn>
                  <a:cxn ang="0">
                    <a:pos x="0" y="7"/>
                  </a:cxn>
                  <a:cxn ang="0">
                    <a:pos x="0" y="7"/>
                  </a:cxn>
                  <a:cxn ang="0">
                    <a:pos x="0" y="7"/>
                  </a:cxn>
                </a:cxnLst>
                <a:rect l="0" t="0" r="r" b="b"/>
                <a:pathLst>
                  <a:path h="7">
                    <a:moveTo>
                      <a:pt x="0" y="7"/>
                    </a:moveTo>
                    <a:lnTo>
                      <a:pt x="0" y="7"/>
                    </a:lnTo>
                    <a:lnTo>
                      <a:pt x="0" y="7"/>
                    </a:lnTo>
                    <a:lnTo>
                      <a:pt x="0" y="0"/>
                    </a:lnTo>
                    <a:lnTo>
                      <a:pt x="0" y="0"/>
                    </a:lnTo>
                    <a:lnTo>
                      <a:pt x="0" y="0"/>
                    </a:lnTo>
                    <a:lnTo>
                      <a:pt x="0" y="0"/>
                    </a:lnTo>
                    <a:lnTo>
                      <a:pt x="0" y="7"/>
                    </a:lnTo>
                    <a:lnTo>
                      <a:pt x="0" y="7"/>
                    </a:lnTo>
                    <a:lnTo>
                      <a:pt x="0" y="7"/>
                    </a:lnTo>
                    <a:lnTo>
                      <a:pt x="0" y="7"/>
                    </a:lnTo>
                    <a:lnTo>
                      <a:pt x="0" y="7"/>
                    </a:lnTo>
                    <a:lnTo>
                      <a:pt x="0" y="7"/>
                    </a:lnTo>
                    <a:lnTo>
                      <a:pt x="0" y="7"/>
                    </a:lnTo>
                    <a:close/>
                  </a:path>
                </a:pathLst>
              </a:custGeom>
              <a:solidFill>
                <a:srgbClr val="E7E1CD"/>
              </a:solidFill>
              <a:ln w="0">
                <a:solidFill>
                  <a:srgbClr val="000000"/>
                </a:solidFill>
                <a:prstDash val="solid"/>
                <a:round/>
                <a:headEnd/>
                <a:tailEnd/>
              </a:ln>
            </p:spPr>
            <p:txBody>
              <a:bodyPr/>
              <a:lstStyle/>
              <a:p>
                <a:endParaRPr lang="en-US" dirty="0"/>
              </a:p>
            </p:txBody>
          </p:sp>
          <p:sp>
            <p:nvSpPr>
              <p:cNvPr id="82562" name="Freeform 14978"/>
              <p:cNvSpPr>
                <a:spLocks/>
              </p:cNvSpPr>
              <p:nvPr/>
            </p:nvSpPr>
            <p:spPr bwMode="auto">
              <a:xfrm>
                <a:off x="1107" y="1576"/>
                <a:ext cx="6" cy="1"/>
              </a:xfrm>
              <a:custGeom>
                <a:avLst/>
                <a:gdLst/>
                <a:ahLst/>
                <a:cxnLst>
                  <a:cxn ang="0">
                    <a:pos x="0" y="0"/>
                  </a:cxn>
                  <a:cxn ang="0">
                    <a:pos x="0" y="0"/>
                  </a:cxn>
                  <a:cxn ang="0">
                    <a:pos x="0" y="0"/>
                  </a:cxn>
                  <a:cxn ang="0">
                    <a:pos x="0" y="0"/>
                  </a:cxn>
                  <a:cxn ang="0">
                    <a:pos x="0" y="0"/>
                  </a:cxn>
                  <a:cxn ang="0">
                    <a:pos x="6" y="0"/>
                  </a:cxn>
                  <a:cxn ang="0">
                    <a:pos x="6" y="0"/>
                  </a:cxn>
                  <a:cxn ang="0">
                    <a:pos x="6" y="0"/>
                  </a:cxn>
                  <a:cxn ang="0">
                    <a:pos x="6" y="0"/>
                  </a:cxn>
                  <a:cxn ang="0">
                    <a:pos x="0" y="0"/>
                  </a:cxn>
                </a:cxnLst>
                <a:rect l="0" t="0" r="r" b="b"/>
                <a:pathLst>
                  <a:path w="6">
                    <a:moveTo>
                      <a:pt x="0" y="0"/>
                    </a:moveTo>
                    <a:lnTo>
                      <a:pt x="0" y="0"/>
                    </a:lnTo>
                    <a:lnTo>
                      <a:pt x="0" y="0"/>
                    </a:lnTo>
                    <a:lnTo>
                      <a:pt x="0" y="0"/>
                    </a:lnTo>
                    <a:lnTo>
                      <a:pt x="0" y="0"/>
                    </a:lnTo>
                    <a:lnTo>
                      <a:pt x="6" y="0"/>
                    </a:lnTo>
                    <a:lnTo>
                      <a:pt x="6" y="0"/>
                    </a:lnTo>
                    <a:lnTo>
                      <a:pt x="6" y="0"/>
                    </a:lnTo>
                    <a:lnTo>
                      <a:pt x="6" y="0"/>
                    </a:lnTo>
                    <a:lnTo>
                      <a:pt x="0"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563" name="Freeform 14979"/>
              <p:cNvSpPr>
                <a:spLocks/>
              </p:cNvSpPr>
              <p:nvPr/>
            </p:nvSpPr>
            <p:spPr bwMode="auto">
              <a:xfrm>
                <a:off x="1101" y="1576"/>
                <a:ext cx="6" cy="1"/>
              </a:xfrm>
              <a:custGeom>
                <a:avLst/>
                <a:gdLst/>
                <a:ahLst/>
                <a:cxnLst>
                  <a:cxn ang="0">
                    <a:pos x="0" y="0"/>
                  </a:cxn>
                  <a:cxn ang="0">
                    <a:pos x="0" y="0"/>
                  </a:cxn>
                  <a:cxn ang="0">
                    <a:pos x="0" y="0"/>
                  </a:cxn>
                  <a:cxn ang="0">
                    <a:pos x="0" y="0"/>
                  </a:cxn>
                  <a:cxn ang="0">
                    <a:pos x="0" y="0"/>
                  </a:cxn>
                  <a:cxn ang="0">
                    <a:pos x="6" y="0"/>
                  </a:cxn>
                  <a:cxn ang="0">
                    <a:pos x="6" y="0"/>
                  </a:cxn>
                  <a:cxn ang="0">
                    <a:pos x="6" y="0"/>
                  </a:cxn>
                  <a:cxn ang="0">
                    <a:pos x="0" y="0"/>
                  </a:cxn>
                </a:cxnLst>
                <a:rect l="0" t="0" r="r" b="b"/>
                <a:pathLst>
                  <a:path w="6">
                    <a:moveTo>
                      <a:pt x="0" y="0"/>
                    </a:moveTo>
                    <a:lnTo>
                      <a:pt x="0" y="0"/>
                    </a:lnTo>
                    <a:lnTo>
                      <a:pt x="0" y="0"/>
                    </a:lnTo>
                    <a:lnTo>
                      <a:pt x="0" y="0"/>
                    </a:lnTo>
                    <a:lnTo>
                      <a:pt x="0" y="0"/>
                    </a:lnTo>
                    <a:lnTo>
                      <a:pt x="6" y="0"/>
                    </a:lnTo>
                    <a:lnTo>
                      <a:pt x="6" y="0"/>
                    </a:lnTo>
                    <a:lnTo>
                      <a:pt x="6" y="0"/>
                    </a:lnTo>
                    <a:lnTo>
                      <a:pt x="0"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564" name="Freeform 14980"/>
              <p:cNvSpPr>
                <a:spLocks/>
              </p:cNvSpPr>
              <p:nvPr/>
            </p:nvSpPr>
            <p:spPr bwMode="auto">
              <a:xfrm>
                <a:off x="1176" y="1582"/>
                <a:ext cx="183" cy="182"/>
              </a:xfrm>
              <a:custGeom>
                <a:avLst/>
                <a:gdLst/>
                <a:ahLst/>
                <a:cxnLst>
                  <a:cxn ang="0">
                    <a:pos x="82" y="25"/>
                  </a:cxn>
                  <a:cxn ang="0">
                    <a:pos x="76" y="25"/>
                  </a:cxn>
                  <a:cxn ang="0">
                    <a:pos x="94" y="25"/>
                  </a:cxn>
                  <a:cxn ang="0">
                    <a:pos x="94" y="25"/>
                  </a:cxn>
                  <a:cxn ang="0">
                    <a:pos x="94" y="31"/>
                  </a:cxn>
                  <a:cxn ang="0">
                    <a:pos x="101" y="25"/>
                  </a:cxn>
                  <a:cxn ang="0">
                    <a:pos x="101" y="13"/>
                  </a:cxn>
                  <a:cxn ang="0">
                    <a:pos x="101" y="13"/>
                  </a:cxn>
                  <a:cxn ang="0">
                    <a:pos x="101" y="6"/>
                  </a:cxn>
                  <a:cxn ang="0">
                    <a:pos x="101" y="0"/>
                  </a:cxn>
                  <a:cxn ang="0">
                    <a:pos x="107" y="6"/>
                  </a:cxn>
                  <a:cxn ang="0">
                    <a:pos x="107" y="19"/>
                  </a:cxn>
                  <a:cxn ang="0">
                    <a:pos x="113" y="19"/>
                  </a:cxn>
                  <a:cxn ang="0">
                    <a:pos x="120" y="31"/>
                  </a:cxn>
                  <a:cxn ang="0">
                    <a:pos x="132" y="57"/>
                  </a:cxn>
                  <a:cxn ang="0">
                    <a:pos x="151" y="69"/>
                  </a:cxn>
                  <a:cxn ang="0">
                    <a:pos x="176" y="88"/>
                  </a:cxn>
                  <a:cxn ang="0">
                    <a:pos x="183" y="94"/>
                  </a:cxn>
                  <a:cxn ang="0">
                    <a:pos x="170" y="94"/>
                  </a:cxn>
                  <a:cxn ang="0">
                    <a:pos x="164" y="107"/>
                  </a:cxn>
                  <a:cxn ang="0">
                    <a:pos x="170" y="113"/>
                  </a:cxn>
                  <a:cxn ang="0">
                    <a:pos x="176" y="119"/>
                  </a:cxn>
                  <a:cxn ang="0">
                    <a:pos x="170" y="126"/>
                  </a:cxn>
                  <a:cxn ang="0">
                    <a:pos x="176" y="126"/>
                  </a:cxn>
                  <a:cxn ang="0">
                    <a:pos x="176" y="119"/>
                  </a:cxn>
                  <a:cxn ang="0">
                    <a:pos x="176" y="113"/>
                  </a:cxn>
                  <a:cxn ang="0">
                    <a:pos x="170" y="107"/>
                  </a:cxn>
                  <a:cxn ang="0">
                    <a:pos x="183" y="101"/>
                  </a:cxn>
                  <a:cxn ang="0">
                    <a:pos x="183" y="126"/>
                  </a:cxn>
                  <a:cxn ang="0">
                    <a:pos x="176" y="138"/>
                  </a:cxn>
                  <a:cxn ang="0">
                    <a:pos x="183" y="164"/>
                  </a:cxn>
                  <a:cxn ang="0">
                    <a:pos x="176" y="170"/>
                  </a:cxn>
                  <a:cxn ang="0">
                    <a:pos x="176" y="170"/>
                  </a:cxn>
                  <a:cxn ang="0">
                    <a:pos x="170" y="170"/>
                  </a:cxn>
                  <a:cxn ang="0">
                    <a:pos x="164" y="164"/>
                  </a:cxn>
                  <a:cxn ang="0">
                    <a:pos x="157" y="157"/>
                  </a:cxn>
                  <a:cxn ang="0">
                    <a:pos x="151" y="151"/>
                  </a:cxn>
                  <a:cxn ang="0">
                    <a:pos x="145" y="157"/>
                  </a:cxn>
                  <a:cxn ang="0">
                    <a:pos x="145" y="157"/>
                  </a:cxn>
                  <a:cxn ang="0">
                    <a:pos x="151" y="157"/>
                  </a:cxn>
                  <a:cxn ang="0">
                    <a:pos x="157" y="164"/>
                  </a:cxn>
                  <a:cxn ang="0">
                    <a:pos x="164" y="164"/>
                  </a:cxn>
                  <a:cxn ang="0">
                    <a:pos x="170" y="170"/>
                  </a:cxn>
                  <a:cxn ang="0">
                    <a:pos x="157" y="176"/>
                  </a:cxn>
                  <a:cxn ang="0">
                    <a:pos x="151" y="176"/>
                  </a:cxn>
                  <a:cxn ang="0">
                    <a:pos x="138" y="182"/>
                  </a:cxn>
                  <a:cxn ang="0">
                    <a:pos x="132" y="170"/>
                  </a:cxn>
                  <a:cxn ang="0">
                    <a:pos x="76" y="57"/>
                  </a:cxn>
                  <a:cxn ang="0">
                    <a:pos x="76" y="57"/>
                  </a:cxn>
                  <a:cxn ang="0">
                    <a:pos x="82" y="57"/>
                  </a:cxn>
                  <a:cxn ang="0">
                    <a:pos x="88" y="57"/>
                  </a:cxn>
                  <a:cxn ang="0">
                    <a:pos x="88" y="57"/>
                  </a:cxn>
                  <a:cxn ang="0">
                    <a:pos x="88" y="63"/>
                  </a:cxn>
                  <a:cxn ang="0">
                    <a:pos x="88" y="57"/>
                  </a:cxn>
                  <a:cxn ang="0">
                    <a:pos x="82" y="57"/>
                  </a:cxn>
                  <a:cxn ang="0">
                    <a:pos x="82" y="50"/>
                  </a:cxn>
                  <a:cxn ang="0">
                    <a:pos x="76" y="44"/>
                  </a:cxn>
                  <a:cxn ang="0">
                    <a:pos x="76" y="38"/>
                  </a:cxn>
                </a:cxnLst>
                <a:rect l="0" t="0" r="r" b="b"/>
                <a:pathLst>
                  <a:path w="183" h="182">
                    <a:moveTo>
                      <a:pt x="82" y="31"/>
                    </a:moveTo>
                    <a:lnTo>
                      <a:pt x="82" y="31"/>
                    </a:lnTo>
                    <a:lnTo>
                      <a:pt x="82" y="31"/>
                    </a:lnTo>
                    <a:lnTo>
                      <a:pt x="82" y="31"/>
                    </a:lnTo>
                    <a:lnTo>
                      <a:pt x="82" y="31"/>
                    </a:lnTo>
                    <a:lnTo>
                      <a:pt x="82" y="31"/>
                    </a:lnTo>
                    <a:lnTo>
                      <a:pt x="82" y="31"/>
                    </a:lnTo>
                    <a:lnTo>
                      <a:pt x="82" y="25"/>
                    </a:lnTo>
                    <a:lnTo>
                      <a:pt x="82" y="25"/>
                    </a:lnTo>
                    <a:lnTo>
                      <a:pt x="82" y="25"/>
                    </a:lnTo>
                    <a:lnTo>
                      <a:pt x="82" y="25"/>
                    </a:lnTo>
                    <a:lnTo>
                      <a:pt x="82" y="25"/>
                    </a:lnTo>
                    <a:lnTo>
                      <a:pt x="82" y="25"/>
                    </a:lnTo>
                    <a:lnTo>
                      <a:pt x="82" y="25"/>
                    </a:lnTo>
                    <a:lnTo>
                      <a:pt x="82" y="25"/>
                    </a:lnTo>
                    <a:lnTo>
                      <a:pt x="82" y="25"/>
                    </a:lnTo>
                    <a:lnTo>
                      <a:pt x="76" y="25"/>
                    </a:lnTo>
                    <a:lnTo>
                      <a:pt x="76" y="25"/>
                    </a:lnTo>
                    <a:lnTo>
                      <a:pt x="76" y="25"/>
                    </a:lnTo>
                    <a:lnTo>
                      <a:pt x="76" y="25"/>
                    </a:lnTo>
                    <a:lnTo>
                      <a:pt x="76" y="25"/>
                    </a:lnTo>
                    <a:lnTo>
                      <a:pt x="82" y="25"/>
                    </a:lnTo>
                    <a:lnTo>
                      <a:pt x="82" y="25"/>
                    </a:lnTo>
                    <a:lnTo>
                      <a:pt x="82" y="25"/>
                    </a:lnTo>
                    <a:lnTo>
                      <a:pt x="82" y="25"/>
                    </a:lnTo>
                    <a:lnTo>
                      <a:pt x="88" y="25"/>
                    </a:lnTo>
                    <a:lnTo>
                      <a:pt x="88" y="25"/>
                    </a:lnTo>
                    <a:lnTo>
                      <a:pt x="88" y="19"/>
                    </a:lnTo>
                    <a:lnTo>
                      <a:pt x="94" y="19"/>
                    </a:lnTo>
                    <a:lnTo>
                      <a:pt x="94" y="25"/>
                    </a:lnTo>
                    <a:lnTo>
                      <a:pt x="94" y="25"/>
                    </a:lnTo>
                    <a:lnTo>
                      <a:pt x="94" y="25"/>
                    </a:lnTo>
                    <a:lnTo>
                      <a:pt x="94" y="25"/>
                    </a:lnTo>
                    <a:lnTo>
                      <a:pt x="94" y="25"/>
                    </a:lnTo>
                    <a:lnTo>
                      <a:pt x="94" y="25"/>
                    </a:lnTo>
                    <a:lnTo>
                      <a:pt x="94" y="25"/>
                    </a:lnTo>
                    <a:lnTo>
                      <a:pt x="94" y="25"/>
                    </a:lnTo>
                    <a:lnTo>
                      <a:pt x="94" y="25"/>
                    </a:lnTo>
                    <a:lnTo>
                      <a:pt x="94" y="25"/>
                    </a:lnTo>
                    <a:lnTo>
                      <a:pt x="94" y="25"/>
                    </a:lnTo>
                    <a:lnTo>
                      <a:pt x="94" y="25"/>
                    </a:lnTo>
                    <a:lnTo>
                      <a:pt x="94" y="25"/>
                    </a:lnTo>
                    <a:lnTo>
                      <a:pt x="94" y="25"/>
                    </a:lnTo>
                    <a:lnTo>
                      <a:pt x="94" y="25"/>
                    </a:lnTo>
                    <a:lnTo>
                      <a:pt x="94" y="25"/>
                    </a:lnTo>
                    <a:lnTo>
                      <a:pt x="94" y="25"/>
                    </a:lnTo>
                    <a:lnTo>
                      <a:pt x="94" y="25"/>
                    </a:lnTo>
                    <a:lnTo>
                      <a:pt x="94" y="31"/>
                    </a:lnTo>
                    <a:lnTo>
                      <a:pt x="94" y="31"/>
                    </a:lnTo>
                    <a:lnTo>
                      <a:pt x="94" y="31"/>
                    </a:lnTo>
                    <a:lnTo>
                      <a:pt x="94" y="31"/>
                    </a:lnTo>
                    <a:lnTo>
                      <a:pt x="94" y="31"/>
                    </a:lnTo>
                    <a:lnTo>
                      <a:pt x="94" y="31"/>
                    </a:lnTo>
                    <a:lnTo>
                      <a:pt x="101" y="25"/>
                    </a:lnTo>
                    <a:lnTo>
                      <a:pt x="101" y="25"/>
                    </a:lnTo>
                    <a:lnTo>
                      <a:pt x="101" y="25"/>
                    </a:lnTo>
                    <a:lnTo>
                      <a:pt x="101" y="25"/>
                    </a:lnTo>
                    <a:lnTo>
                      <a:pt x="101" y="25"/>
                    </a:lnTo>
                    <a:lnTo>
                      <a:pt x="101" y="25"/>
                    </a:lnTo>
                    <a:lnTo>
                      <a:pt x="101" y="25"/>
                    </a:lnTo>
                    <a:lnTo>
                      <a:pt x="101" y="25"/>
                    </a:lnTo>
                    <a:lnTo>
                      <a:pt x="101" y="25"/>
                    </a:lnTo>
                    <a:lnTo>
                      <a:pt x="101" y="25"/>
                    </a:lnTo>
                    <a:lnTo>
                      <a:pt x="101" y="25"/>
                    </a:lnTo>
                    <a:lnTo>
                      <a:pt x="101" y="25"/>
                    </a:lnTo>
                    <a:lnTo>
                      <a:pt x="101" y="25"/>
                    </a:lnTo>
                    <a:lnTo>
                      <a:pt x="101" y="25"/>
                    </a:lnTo>
                    <a:lnTo>
                      <a:pt x="101" y="25"/>
                    </a:lnTo>
                    <a:lnTo>
                      <a:pt x="101" y="19"/>
                    </a:lnTo>
                    <a:lnTo>
                      <a:pt x="101" y="13"/>
                    </a:lnTo>
                    <a:lnTo>
                      <a:pt x="101" y="13"/>
                    </a:lnTo>
                    <a:lnTo>
                      <a:pt x="101" y="13"/>
                    </a:lnTo>
                    <a:lnTo>
                      <a:pt x="101" y="13"/>
                    </a:lnTo>
                    <a:lnTo>
                      <a:pt x="101" y="13"/>
                    </a:lnTo>
                    <a:lnTo>
                      <a:pt x="101" y="13"/>
                    </a:lnTo>
                    <a:lnTo>
                      <a:pt x="101" y="13"/>
                    </a:lnTo>
                    <a:lnTo>
                      <a:pt x="101" y="13"/>
                    </a:lnTo>
                    <a:lnTo>
                      <a:pt x="101" y="13"/>
                    </a:lnTo>
                    <a:lnTo>
                      <a:pt x="101" y="13"/>
                    </a:lnTo>
                    <a:lnTo>
                      <a:pt x="101" y="13"/>
                    </a:lnTo>
                    <a:lnTo>
                      <a:pt x="101" y="13"/>
                    </a:lnTo>
                    <a:lnTo>
                      <a:pt x="101" y="13"/>
                    </a:lnTo>
                    <a:lnTo>
                      <a:pt x="101" y="13"/>
                    </a:lnTo>
                    <a:lnTo>
                      <a:pt x="101" y="13"/>
                    </a:lnTo>
                    <a:lnTo>
                      <a:pt x="101" y="13"/>
                    </a:lnTo>
                    <a:lnTo>
                      <a:pt x="101" y="13"/>
                    </a:lnTo>
                    <a:lnTo>
                      <a:pt x="101" y="13"/>
                    </a:lnTo>
                    <a:lnTo>
                      <a:pt x="101" y="13"/>
                    </a:lnTo>
                    <a:lnTo>
                      <a:pt x="101" y="13"/>
                    </a:lnTo>
                    <a:lnTo>
                      <a:pt x="101" y="6"/>
                    </a:lnTo>
                    <a:lnTo>
                      <a:pt x="101" y="6"/>
                    </a:lnTo>
                    <a:lnTo>
                      <a:pt x="101" y="6"/>
                    </a:lnTo>
                    <a:lnTo>
                      <a:pt x="101" y="0"/>
                    </a:lnTo>
                    <a:lnTo>
                      <a:pt x="101" y="0"/>
                    </a:lnTo>
                    <a:lnTo>
                      <a:pt x="101" y="0"/>
                    </a:lnTo>
                    <a:lnTo>
                      <a:pt x="101" y="0"/>
                    </a:lnTo>
                    <a:lnTo>
                      <a:pt x="101" y="0"/>
                    </a:lnTo>
                    <a:lnTo>
                      <a:pt x="101" y="0"/>
                    </a:lnTo>
                    <a:lnTo>
                      <a:pt x="101" y="0"/>
                    </a:lnTo>
                    <a:lnTo>
                      <a:pt x="101" y="0"/>
                    </a:lnTo>
                    <a:lnTo>
                      <a:pt x="101" y="0"/>
                    </a:lnTo>
                    <a:lnTo>
                      <a:pt x="107" y="0"/>
                    </a:lnTo>
                    <a:lnTo>
                      <a:pt x="107" y="0"/>
                    </a:lnTo>
                    <a:lnTo>
                      <a:pt x="107" y="0"/>
                    </a:lnTo>
                    <a:lnTo>
                      <a:pt x="107" y="0"/>
                    </a:lnTo>
                    <a:lnTo>
                      <a:pt x="107" y="0"/>
                    </a:lnTo>
                    <a:lnTo>
                      <a:pt x="107" y="0"/>
                    </a:lnTo>
                    <a:lnTo>
                      <a:pt x="107" y="6"/>
                    </a:lnTo>
                    <a:lnTo>
                      <a:pt x="107" y="6"/>
                    </a:lnTo>
                    <a:lnTo>
                      <a:pt x="107" y="6"/>
                    </a:lnTo>
                    <a:lnTo>
                      <a:pt x="113" y="6"/>
                    </a:lnTo>
                    <a:lnTo>
                      <a:pt x="113" y="6"/>
                    </a:lnTo>
                    <a:lnTo>
                      <a:pt x="113" y="6"/>
                    </a:lnTo>
                    <a:lnTo>
                      <a:pt x="113" y="6"/>
                    </a:lnTo>
                    <a:lnTo>
                      <a:pt x="113" y="6"/>
                    </a:lnTo>
                    <a:lnTo>
                      <a:pt x="113" y="13"/>
                    </a:lnTo>
                    <a:lnTo>
                      <a:pt x="107" y="13"/>
                    </a:lnTo>
                    <a:lnTo>
                      <a:pt x="107" y="13"/>
                    </a:lnTo>
                    <a:lnTo>
                      <a:pt x="107" y="13"/>
                    </a:lnTo>
                    <a:lnTo>
                      <a:pt x="107" y="19"/>
                    </a:lnTo>
                    <a:lnTo>
                      <a:pt x="107" y="19"/>
                    </a:lnTo>
                    <a:lnTo>
                      <a:pt x="107" y="19"/>
                    </a:lnTo>
                    <a:lnTo>
                      <a:pt x="107" y="19"/>
                    </a:lnTo>
                    <a:lnTo>
                      <a:pt x="107" y="19"/>
                    </a:lnTo>
                    <a:lnTo>
                      <a:pt x="107" y="19"/>
                    </a:lnTo>
                    <a:lnTo>
                      <a:pt x="113" y="19"/>
                    </a:lnTo>
                    <a:lnTo>
                      <a:pt x="113" y="19"/>
                    </a:lnTo>
                    <a:lnTo>
                      <a:pt x="113" y="19"/>
                    </a:lnTo>
                    <a:lnTo>
                      <a:pt x="113" y="19"/>
                    </a:lnTo>
                    <a:lnTo>
                      <a:pt x="113" y="19"/>
                    </a:lnTo>
                    <a:lnTo>
                      <a:pt x="113" y="19"/>
                    </a:lnTo>
                    <a:lnTo>
                      <a:pt x="113" y="19"/>
                    </a:lnTo>
                    <a:lnTo>
                      <a:pt x="113" y="25"/>
                    </a:lnTo>
                    <a:lnTo>
                      <a:pt x="113" y="25"/>
                    </a:lnTo>
                    <a:lnTo>
                      <a:pt x="113" y="25"/>
                    </a:lnTo>
                    <a:lnTo>
                      <a:pt x="113" y="25"/>
                    </a:lnTo>
                    <a:lnTo>
                      <a:pt x="113" y="31"/>
                    </a:lnTo>
                    <a:lnTo>
                      <a:pt x="113" y="31"/>
                    </a:lnTo>
                    <a:lnTo>
                      <a:pt x="113" y="31"/>
                    </a:lnTo>
                    <a:lnTo>
                      <a:pt x="120" y="31"/>
                    </a:lnTo>
                    <a:lnTo>
                      <a:pt x="120" y="38"/>
                    </a:lnTo>
                    <a:lnTo>
                      <a:pt x="120" y="38"/>
                    </a:lnTo>
                    <a:lnTo>
                      <a:pt x="120" y="38"/>
                    </a:lnTo>
                    <a:lnTo>
                      <a:pt x="120" y="38"/>
                    </a:lnTo>
                    <a:lnTo>
                      <a:pt x="120" y="44"/>
                    </a:lnTo>
                    <a:lnTo>
                      <a:pt x="120" y="44"/>
                    </a:lnTo>
                    <a:lnTo>
                      <a:pt x="120" y="44"/>
                    </a:lnTo>
                    <a:lnTo>
                      <a:pt x="126" y="50"/>
                    </a:lnTo>
                    <a:lnTo>
                      <a:pt x="126" y="50"/>
                    </a:lnTo>
                    <a:lnTo>
                      <a:pt x="132" y="57"/>
                    </a:lnTo>
                    <a:lnTo>
                      <a:pt x="132" y="57"/>
                    </a:lnTo>
                    <a:lnTo>
                      <a:pt x="132" y="57"/>
                    </a:lnTo>
                    <a:lnTo>
                      <a:pt x="138" y="63"/>
                    </a:lnTo>
                    <a:lnTo>
                      <a:pt x="138" y="63"/>
                    </a:lnTo>
                    <a:lnTo>
                      <a:pt x="138" y="63"/>
                    </a:lnTo>
                    <a:lnTo>
                      <a:pt x="145" y="69"/>
                    </a:lnTo>
                    <a:lnTo>
                      <a:pt x="145" y="69"/>
                    </a:lnTo>
                    <a:lnTo>
                      <a:pt x="145" y="69"/>
                    </a:lnTo>
                    <a:lnTo>
                      <a:pt x="151" y="69"/>
                    </a:lnTo>
                    <a:lnTo>
                      <a:pt x="151" y="69"/>
                    </a:lnTo>
                    <a:lnTo>
                      <a:pt x="151" y="75"/>
                    </a:lnTo>
                    <a:lnTo>
                      <a:pt x="157" y="82"/>
                    </a:lnTo>
                    <a:lnTo>
                      <a:pt x="157" y="82"/>
                    </a:lnTo>
                    <a:lnTo>
                      <a:pt x="164" y="82"/>
                    </a:lnTo>
                    <a:lnTo>
                      <a:pt x="170" y="88"/>
                    </a:lnTo>
                    <a:lnTo>
                      <a:pt x="170" y="88"/>
                    </a:lnTo>
                    <a:lnTo>
                      <a:pt x="170" y="88"/>
                    </a:lnTo>
                    <a:lnTo>
                      <a:pt x="176" y="88"/>
                    </a:lnTo>
                    <a:lnTo>
                      <a:pt x="176" y="88"/>
                    </a:lnTo>
                    <a:lnTo>
                      <a:pt x="176" y="88"/>
                    </a:lnTo>
                    <a:lnTo>
                      <a:pt x="176" y="88"/>
                    </a:lnTo>
                    <a:lnTo>
                      <a:pt x="176" y="88"/>
                    </a:lnTo>
                    <a:lnTo>
                      <a:pt x="176" y="88"/>
                    </a:lnTo>
                    <a:lnTo>
                      <a:pt x="176" y="88"/>
                    </a:lnTo>
                    <a:lnTo>
                      <a:pt x="183" y="88"/>
                    </a:lnTo>
                    <a:lnTo>
                      <a:pt x="183" y="94"/>
                    </a:lnTo>
                    <a:lnTo>
                      <a:pt x="183" y="94"/>
                    </a:lnTo>
                    <a:lnTo>
                      <a:pt x="183" y="94"/>
                    </a:lnTo>
                    <a:lnTo>
                      <a:pt x="183" y="94"/>
                    </a:lnTo>
                    <a:lnTo>
                      <a:pt x="183" y="94"/>
                    </a:lnTo>
                    <a:lnTo>
                      <a:pt x="183" y="94"/>
                    </a:lnTo>
                    <a:lnTo>
                      <a:pt x="183" y="94"/>
                    </a:lnTo>
                    <a:lnTo>
                      <a:pt x="176" y="94"/>
                    </a:lnTo>
                    <a:lnTo>
                      <a:pt x="176" y="94"/>
                    </a:lnTo>
                    <a:lnTo>
                      <a:pt x="176" y="88"/>
                    </a:lnTo>
                    <a:lnTo>
                      <a:pt x="176" y="88"/>
                    </a:lnTo>
                    <a:lnTo>
                      <a:pt x="170" y="88"/>
                    </a:lnTo>
                    <a:lnTo>
                      <a:pt x="170" y="94"/>
                    </a:lnTo>
                    <a:lnTo>
                      <a:pt x="170" y="94"/>
                    </a:lnTo>
                    <a:lnTo>
                      <a:pt x="170" y="94"/>
                    </a:lnTo>
                    <a:lnTo>
                      <a:pt x="170" y="94"/>
                    </a:lnTo>
                    <a:lnTo>
                      <a:pt x="170" y="94"/>
                    </a:lnTo>
                    <a:lnTo>
                      <a:pt x="170" y="101"/>
                    </a:lnTo>
                    <a:lnTo>
                      <a:pt x="170" y="101"/>
                    </a:lnTo>
                    <a:lnTo>
                      <a:pt x="170" y="101"/>
                    </a:lnTo>
                    <a:lnTo>
                      <a:pt x="164" y="101"/>
                    </a:lnTo>
                    <a:lnTo>
                      <a:pt x="164" y="107"/>
                    </a:lnTo>
                    <a:lnTo>
                      <a:pt x="164" y="107"/>
                    </a:lnTo>
                    <a:lnTo>
                      <a:pt x="164" y="107"/>
                    </a:lnTo>
                    <a:lnTo>
                      <a:pt x="164" y="107"/>
                    </a:lnTo>
                    <a:lnTo>
                      <a:pt x="170" y="107"/>
                    </a:lnTo>
                    <a:lnTo>
                      <a:pt x="170" y="107"/>
                    </a:lnTo>
                    <a:lnTo>
                      <a:pt x="170" y="113"/>
                    </a:lnTo>
                    <a:lnTo>
                      <a:pt x="170" y="113"/>
                    </a:lnTo>
                    <a:lnTo>
                      <a:pt x="170" y="113"/>
                    </a:lnTo>
                    <a:lnTo>
                      <a:pt x="170" y="113"/>
                    </a:lnTo>
                    <a:lnTo>
                      <a:pt x="170" y="113"/>
                    </a:lnTo>
                    <a:lnTo>
                      <a:pt x="170" y="113"/>
                    </a:lnTo>
                    <a:lnTo>
                      <a:pt x="170" y="113"/>
                    </a:lnTo>
                    <a:lnTo>
                      <a:pt x="170" y="113"/>
                    </a:lnTo>
                    <a:lnTo>
                      <a:pt x="170" y="119"/>
                    </a:lnTo>
                    <a:lnTo>
                      <a:pt x="170" y="119"/>
                    </a:lnTo>
                    <a:lnTo>
                      <a:pt x="170" y="119"/>
                    </a:lnTo>
                    <a:lnTo>
                      <a:pt x="170" y="119"/>
                    </a:lnTo>
                    <a:lnTo>
                      <a:pt x="170" y="119"/>
                    </a:lnTo>
                    <a:lnTo>
                      <a:pt x="170" y="119"/>
                    </a:lnTo>
                    <a:lnTo>
                      <a:pt x="170" y="119"/>
                    </a:lnTo>
                    <a:lnTo>
                      <a:pt x="170" y="119"/>
                    </a:lnTo>
                    <a:lnTo>
                      <a:pt x="170" y="119"/>
                    </a:lnTo>
                    <a:lnTo>
                      <a:pt x="176" y="119"/>
                    </a:lnTo>
                    <a:lnTo>
                      <a:pt x="176" y="119"/>
                    </a:lnTo>
                    <a:lnTo>
                      <a:pt x="170" y="119"/>
                    </a:lnTo>
                    <a:lnTo>
                      <a:pt x="170" y="119"/>
                    </a:lnTo>
                    <a:lnTo>
                      <a:pt x="170" y="119"/>
                    </a:lnTo>
                    <a:lnTo>
                      <a:pt x="170" y="119"/>
                    </a:lnTo>
                    <a:lnTo>
                      <a:pt x="170" y="126"/>
                    </a:lnTo>
                    <a:lnTo>
                      <a:pt x="170" y="126"/>
                    </a:lnTo>
                    <a:lnTo>
                      <a:pt x="170" y="126"/>
                    </a:lnTo>
                    <a:lnTo>
                      <a:pt x="170" y="126"/>
                    </a:lnTo>
                    <a:lnTo>
                      <a:pt x="170" y="126"/>
                    </a:lnTo>
                    <a:lnTo>
                      <a:pt x="170" y="126"/>
                    </a:lnTo>
                    <a:lnTo>
                      <a:pt x="170" y="126"/>
                    </a:lnTo>
                    <a:lnTo>
                      <a:pt x="170" y="126"/>
                    </a:lnTo>
                    <a:lnTo>
                      <a:pt x="170" y="126"/>
                    </a:lnTo>
                    <a:lnTo>
                      <a:pt x="176" y="126"/>
                    </a:lnTo>
                    <a:lnTo>
                      <a:pt x="176" y="126"/>
                    </a:lnTo>
                    <a:lnTo>
                      <a:pt x="176" y="126"/>
                    </a:lnTo>
                    <a:lnTo>
                      <a:pt x="176" y="126"/>
                    </a:lnTo>
                    <a:lnTo>
                      <a:pt x="176" y="126"/>
                    </a:lnTo>
                    <a:lnTo>
                      <a:pt x="176" y="126"/>
                    </a:lnTo>
                    <a:lnTo>
                      <a:pt x="176" y="126"/>
                    </a:lnTo>
                    <a:lnTo>
                      <a:pt x="176" y="126"/>
                    </a:lnTo>
                    <a:lnTo>
                      <a:pt x="176" y="126"/>
                    </a:lnTo>
                    <a:lnTo>
                      <a:pt x="170" y="119"/>
                    </a:lnTo>
                    <a:lnTo>
                      <a:pt x="170" y="119"/>
                    </a:lnTo>
                    <a:lnTo>
                      <a:pt x="176" y="119"/>
                    </a:lnTo>
                    <a:lnTo>
                      <a:pt x="176" y="126"/>
                    </a:lnTo>
                    <a:lnTo>
                      <a:pt x="176" y="126"/>
                    </a:lnTo>
                    <a:lnTo>
                      <a:pt x="176" y="126"/>
                    </a:lnTo>
                    <a:lnTo>
                      <a:pt x="176" y="119"/>
                    </a:lnTo>
                    <a:lnTo>
                      <a:pt x="176" y="119"/>
                    </a:lnTo>
                    <a:lnTo>
                      <a:pt x="176" y="119"/>
                    </a:lnTo>
                    <a:lnTo>
                      <a:pt x="176" y="119"/>
                    </a:lnTo>
                    <a:lnTo>
                      <a:pt x="176" y="119"/>
                    </a:lnTo>
                    <a:lnTo>
                      <a:pt x="176" y="119"/>
                    </a:lnTo>
                    <a:lnTo>
                      <a:pt x="176" y="119"/>
                    </a:lnTo>
                    <a:lnTo>
                      <a:pt x="176" y="113"/>
                    </a:lnTo>
                    <a:lnTo>
                      <a:pt x="176" y="113"/>
                    </a:lnTo>
                    <a:lnTo>
                      <a:pt x="176" y="113"/>
                    </a:lnTo>
                    <a:lnTo>
                      <a:pt x="176" y="113"/>
                    </a:lnTo>
                    <a:lnTo>
                      <a:pt x="176" y="113"/>
                    </a:lnTo>
                    <a:lnTo>
                      <a:pt x="176" y="113"/>
                    </a:lnTo>
                    <a:lnTo>
                      <a:pt x="176" y="113"/>
                    </a:lnTo>
                    <a:lnTo>
                      <a:pt x="176" y="113"/>
                    </a:lnTo>
                    <a:lnTo>
                      <a:pt x="176" y="113"/>
                    </a:lnTo>
                    <a:lnTo>
                      <a:pt x="176" y="113"/>
                    </a:lnTo>
                    <a:lnTo>
                      <a:pt x="176" y="113"/>
                    </a:lnTo>
                    <a:lnTo>
                      <a:pt x="170" y="107"/>
                    </a:lnTo>
                    <a:lnTo>
                      <a:pt x="170" y="107"/>
                    </a:lnTo>
                    <a:lnTo>
                      <a:pt x="170" y="107"/>
                    </a:lnTo>
                    <a:lnTo>
                      <a:pt x="176" y="107"/>
                    </a:lnTo>
                    <a:lnTo>
                      <a:pt x="176" y="107"/>
                    </a:lnTo>
                    <a:lnTo>
                      <a:pt x="176" y="107"/>
                    </a:lnTo>
                    <a:lnTo>
                      <a:pt x="176" y="107"/>
                    </a:lnTo>
                    <a:lnTo>
                      <a:pt x="176" y="107"/>
                    </a:lnTo>
                    <a:lnTo>
                      <a:pt x="176" y="107"/>
                    </a:lnTo>
                    <a:lnTo>
                      <a:pt x="183" y="101"/>
                    </a:lnTo>
                    <a:lnTo>
                      <a:pt x="183" y="101"/>
                    </a:lnTo>
                    <a:lnTo>
                      <a:pt x="183" y="101"/>
                    </a:lnTo>
                    <a:lnTo>
                      <a:pt x="183" y="101"/>
                    </a:lnTo>
                    <a:lnTo>
                      <a:pt x="183" y="107"/>
                    </a:lnTo>
                    <a:lnTo>
                      <a:pt x="183" y="107"/>
                    </a:lnTo>
                    <a:lnTo>
                      <a:pt x="183" y="107"/>
                    </a:lnTo>
                    <a:lnTo>
                      <a:pt x="183" y="107"/>
                    </a:lnTo>
                    <a:lnTo>
                      <a:pt x="183" y="113"/>
                    </a:lnTo>
                    <a:lnTo>
                      <a:pt x="183" y="119"/>
                    </a:lnTo>
                    <a:lnTo>
                      <a:pt x="183" y="119"/>
                    </a:lnTo>
                    <a:lnTo>
                      <a:pt x="183" y="119"/>
                    </a:lnTo>
                    <a:lnTo>
                      <a:pt x="183" y="119"/>
                    </a:lnTo>
                    <a:lnTo>
                      <a:pt x="183" y="126"/>
                    </a:lnTo>
                    <a:lnTo>
                      <a:pt x="183" y="126"/>
                    </a:lnTo>
                    <a:lnTo>
                      <a:pt x="183" y="126"/>
                    </a:lnTo>
                    <a:lnTo>
                      <a:pt x="183" y="126"/>
                    </a:lnTo>
                    <a:lnTo>
                      <a:pt x="176" y="126"/>
                    </a:lnTo>
                    <a:lnTo>
                      <a:pt x="176" y="126"/>
                    </a:lnTo>
                    <a:lnTo>
                      <a:pt x="176" y="126"/>
                    </a:lnTo>
                    <a:lnTo>
                      <a:pt x="176" y="132"/>
                    </a:lnTo>
                    <a:lnTo>
                      <a:pt x="176" y="132"/>
                    </a:lnTo>
                    <a:lnTo>
                      <a:pt x="176" y="138"/>
                    </a:lnTo>
                    <a:lnTo>
                      <a:pt x="176" y="138"/>
                    </a:lnTo>
                    <a:lnTo>
                      <a:pt x="176" y="138"/>
                    </a:lnTo>
                    <a:lnTo>
                      <a:pt x="183" y="138"/>
                    </a:lnTo>
                    <a:lnTo>
                      <a:pt x="183" y="138"/>
                    </a:lnTo>
                    <a:lnTo>
                      <a:pt x="183" y="145"/>
                    </a:lnTo>
                    <a:lnTo>
                      <a:pt x="183" y="151"/>
                    </a:lnTo>
                    <a:lnTo>
                      <a:pt x="183" y="151"/>
                    </a:lnTo>
                    <a:lnTo>
                      <a:pt x="183" y="157"/>
                    </a:lnTo>
                    <a:lnTo>
                      <a:pt x="183" y="157"/>
                    </a:lnTo>
                    <a:lnTo>
                      <a:pt x="183" y="164"/>
                    </a:lnTo>
                    <a:lnTo>
                      <a:pt x="183" y="164"/>
                    </a:lnTo>
                    <a:lnTo>
                      <a:pt x="183" y="164"/>
                    </a:lnTo>
                    <a:lnTo>
                      <a:pt x="183" y="164"/>
                    </a:lnTo>
                    <a:lnTo>
                      <a:pt x="183" y="170"/>
                    </a:lnTo>
                    <a:lnTo>
                      <a:pt x="183" y="170"/>
                    </a:lnTo>
                    <a:lnTo>
                      <a:pt x="183" y="170"/>
                    </a:lnTo>
                    <a:lnTo>
                      <a:pt x="183" y="170"/>
                    </a:lnTo>
                    <a:lnTo>
                      <a:pt x="183" y="170"/>
                    </a:lnTo>
                    <a:lnTo>
                      <a:pt x="176" y="170"/>
                    </a:lnTo>
                    <a:lnTo>
                      <a:pt x="176" y="170"/>
                    </a:lnTo>
                    <a:lnTo>
                      <a:pt x="176" y="170"/>
                    </a:lnTo>
                    <a:lnTo>
                      <a:pt x="183" y="170"/>
                    </a:lnTo>
                    <a:lnTo>
                      <a:pt x="183" y="170"/>
                    </a:lnTo>
                    <a:lnTo>
                      <a:pt x="183" y="170"/>
                    </a:lnTo>
                    <a:lnTo>
                      <a:pt x="183" y="170"/>
                    </a:lnTo>
                    <a:lnTo>
                      <a:pt x="183" y="170"/>
                    </a:lnTo>
                    <a:lnTo>
                      <a:pt x="183" y="170"/>
                    </a:lnTo>
                    <a:lnTo>
                      <a:pt x="176" y="170"/>
                    </a:lnTo>
                    <a:lnTo>
                      <a:pt x="176" y="170"/>
                    </a:lnTo>
                    <a:lnTo>
                      <a:pt x="176" y="170"/>
                    </a:lnTo>
                    <a:lnTo>
                      <a:pt x="176" y="170"/>
                    </a:lnTo>
                    <a:lnTo>
                      <a:pt x="176" y="164"/>
                    </a:lnTo>
                    <a:lnTo>
                      <a:pt x="176" y="164"/>
                    </a:lnTo>
                    <a:lnTo>
                      <a:pt x="176" y="164"/>
                    </a:lnTo>
                    <a:lnTo>
                      <a:pt x="176" y="164"/>
                    </a:lnTo>
                    <a:lnTo>
                      <a:pt x="176" y="164"/>
                    </a:lnTo>
                    <a:lnTo>
                      <a:pt x="176" y="164"/>
                    </a:lnTo>
                    <a:lnTo>
                      <a:pt x="176" y="170"/>
                    </a:lnTo>
                    <a:lnTo>
                      <a:pt x="170" y="170"/>
                    </a:lnTo>
                    <a:lnTo>
                      <a:pt x="170" y="170"/>
                    </a:lnTo>
                    <a:lnTo>
                      <a:pt x="170" y="170"/>
                    </a:lnTo>
                    <a:lnTo>
                      <a:pt x="170" y="170"/>
                    </a:lnTo>
                    <a:lnTo>
                      <a:pt x="170" y="170"/>
                    </a:lnTo>
                    <a:lnTo>
                      <a:pt x="170" y="164"/>
                    </a:lnTo>
                    <a:lnTo>
                      <a:pt x="170" y="164"/>
                    </a:lnTo>
                    <a:lnTo>
                      <a:pt x="164" y="164"/>
                    </a:lnTo>
                    <a:lnTo>
                      <a:pt x="164" y="164"/>
                    </a:lnTo>
                    <a:lnTo>
                      <a:pt x="164" y="164"/>
                    </a:lnTo>
                    <a:lnTo>
                      <a:pt x="164" y="164"/>
                    </a:lnTo>
                    <a:lnTo>
                      <a:pt x="164" y="164"/>
                    </a:lnTo>
                    <a:lnTo>
                      <a:pt x="164" y="164"/>
                    </a:lnTo>
                    <a:lnTo>
                      <a:pt x="164" y="164"/>
                    </a:lnTo>
                    <a:lnTo>
                      <a:pt x="157" y="164"/>
                    </a:lnTo>
                    <a:lnTo>
                      <a:pt x="157" y="164"/>
                    </a:lnTo>
                    <a:lnTo>
                      <a:pt x="157" y="164"/>
                    </a:lnTo>
                    <a:lnTo>
                      <a:pt x="157" y="164"/>
                    </a:lnTo>
                    <a:lnTo>
                      <a:pt x="157" y="164"/>
                    </a:lnTo>
                    <a:lnTo>
                      <a:pt x="157" y="157"/>
                    </a:lnTo>
                    <a:lnTo>
                      <a:pt x="157" y="157"/>
                    </a:lnTo>
                    <a:lnTo>
                      <a:pt x="157" y="157"/>
                    </a:lnTo>
                    <a:lnTo>
                      <a:pt x="157" y="157"/>
                    </a:lnTo>
                    <a:lnTo>
                      <a:pt x="157" y="151"/>
                    </a:lnTo>
                    <a:lnTo>
                      <a:pt x="157" y="151"/>
                    </a:lnTo>
                    <a:lnTo>
                      <a:pt x="151" y="151"/>
                    </a:lnTo>
                    <a:lnTo>
                      <a:pt x="151" y="151"/>
                    </a:lnTo>
                    <a:lnTo>
                      <a:pt x="151" y="151"/>
                    </a:lnTo>
                    <a:lnTo>
                      <a:pt x="151" y="151"/>
                    </a:lnTo>
                    <a:lnTo>
                      <a:pt x="151" y="151"/>
                    </a:lnTo>
                    <a:lnTo>
                      <a:pt x="151" y="151"/>
                    </a:lnTo>
                    <a:lnTo>
                      <a:pt x="151" y="151"/>
                    </a:lnTo>
                    <a:lnTo>
                      <a:pt x="151" y="151"/>
                    </a:lnTo>
                    <a:lnTo>
                      <a:pt x="151" y="151"/>
                    </a:lnTo>
                    <a:lnTo>
                      <a:pt x="145" y="151"/>
                    </a:lnTo>
                    <a:lnTo>
                      <a:pt x="145" y="151"/>
                    </a:lnTo>
                    <a:lnTo>
                      <a:pt x="145" y="151"/>
                    </a:lnTo>
                    <a:lnTo>
                      <a:pt x="145" y="151"/>
                    </a:lnTo>
                    <a:lnTo>
                      <a:pt x="145" y="157"/>
                    </a:lnTo>
                    <a:lnTo>
                      <a:pt x="145" y="157"/>
                    </a:lnTo>
                    <a:lnTo>
                      <a:pt x="145" y="157"/>
                    </a:lnTo>
                    <a:lnTo>
                      <a:pt x="145" y="157"/>
                    </a:lnTo>
                    <a:lnTo>
                      <a:pt x="145" y="157"/>
                    </a:lnTo>
                    <a:lnTo>
                      <a:pt x="145" y="157"/>
                    </a:lnTo>
                    <a:lnTo>
                      <a:pt x="145" y="157"/>
                    </a:lnTo>
                    <a:lnTo>
                      <a:pt x="145" y="157"/>
                    </a:lnTo>
                    <a:lnTo>
                      <a:pt x="145" y="157"/>
                    </a:lnTo>
                    <a:lnTo>
                      <a:pt x="145" y="157"/>
                    </a:lnTo>
                    <a:lnTo>
                      <a:pt x="145" y="157"/>
                    </a:lnTo>
                    <a:lnTo>
                      <a:pt x="145" y="157"/>
                    </a:lnTo>
                    <a:lnTo>
                      <a:pt x="145" y="157"/>
                    </a:lnTo>
                    <a:lnTo>
                      <a:pt x="145" y="157"/>
                    </a:lnTo>
                    <a:lnTo>
                      <a:pt x="145" y="157"/>
                    </a:lnTo>
                    <a:lnTo>
                      <a:pt x="145" y="157"/>
                    </a:lnTo>
                    <a:lnTo>
                      <a:pt x="145" y="151"/>
                    </a:lnTo>
                    <a:lnTo>
                      <a:pt x="145" y="151"/>
                    </a:lnTo>
                    <a:lnTo>
                      <a:pt x="151" y="151"/>
                    </a:lnTo>
                    <a:lnTo>
                      <a:pt x="151" y="151"/>
                    </a:lnTo>
                    <a:lnTo>
                      <a:pt x="151" y="151"/>
                    </a:lnTo>
                    <a:lnTo>
                      <a:pt x="151" y="151"/>
                    </a:lnTo>
                    <a:lnTo>
                      <a:pt x="151" y="157"/>
                    </a:lnTo>
                    <a:lnTo>
                      <a:pt x="151" y="157"/>
                    </a:lnTo>
                    <a:lnTo>
                      <a:pt x="151" y="157"/>
                    </a:lnTo>
                    <a:lnTo>
                      <a:pt x="151" y="157"/>
                    </a:lnTo>
                    <a:lnTo>
                      <a:pt x="157" y="157"/>
                    </a:lnTo>
                    <a:lnTo>
                      <a:pt x="157" y="157"/>
                    </a:lnTo>
                    <a:lnTo>
                      <a:pt x="157" y="157"/>
                    </a:lnTo>
                    <a:lnTo>
                      <a:pt x="157" y="157"/>
                    </a:lnTo>
                    <a:lnTo>
                      <a:pt x="157" y="157"/>
                    </a:lnTo>
                    <a:lnTo>
                      <a:pt x="157" y="157"/>
                    </a:lnTo>
                    <a:lnTo>
                      <a:pt x="157" y="157"/>
                    </a:lnTo>
                    <a:lnTo>
                      <a:pt x="157" y="164"/>
                    </a:lnTo>
                    <a:lnTo>
                      <a:pt x="157" y="164"/>
                    </a:lnTo>
                    <a:lnTo>
                      <a:pt x="157" y="164"/>
                    </a:lnTo>
                    <a:lnTo>
                      <a:pt x="157" y="164"/>
                    </a:lnTo>
                    <a:lnTo>
                      <a:pt x="157" y="157"/>
                    </a:lnTo>
                    <a:lnTo>
                      <a:pt x="157" y="157"/>
                    </a:lnTo>
                    <a:lnTo>
                      <a:pt x="157" y="157"/>
                    </a:lnTo>
                    <a:lnTo>
                      <a:pt x="157" y="164"/>
                    </a:lnTo>
                    <a:lnTo>
                      <a:pt x="157" y="164"/>
                    </a:lnTo>
                    <a:lnTo>
                      <a:pt x="157" y="164"/>
                    </a:lnTo>
                    <a:lnTo>
                      <a:pt x="157" y="164"/>
                    </a:lnTo>
                    <a:lnTo>
                      <a:pt x="164" y="164"/>
                    </a:lnTo>
                    <a:lnTo>
                      <a:pt x="164" y="170"/>
                    </a:lnTo>
                    <a:lnTo>
                      <a:pt x="164" y="170"/>
                    </a:lnTo>
                    <a:lnTo>
                      <a:pt x="164" y="164"/>
                    </a:lnTo>
                    <a:lnTo>
                      <a:pt x="164" y="164"/>
                    </a:lnTo>
                    <a:lnTo>
                      <a:pt x="164" y="164"/>
                    </a:lnTo>
                    <a:lnTo>
                      <a:pt x="164" y="164"/>
                    </a:lnTo>
                    <a:lnTo>
                      <a:pt x="170" y="164"/>
                    </a:lnTo>
                    <a:lnTo>
                      <a:pt x="170" y="164"/>
                    </a:lnTo>
                    <a:lnTo>
                      <a:pt x="170" y="170"/>
                    </a:lnTo>
                    <a:lnTo>
                      <a:pt x="170" y="170"/>
                    </a:lnTo>
                    <a:lnTo>
                      <a:pt x="170" y="170"/>
                    </a:lnTo>
                    <a:lnTo>
                      <a:pt x="164" y="170"/>
                    </a:lnTo>
                    <a:lnTo>
                      <a:pt x="164" y="170"/>
                    </a:lnTo>
                    <a:lnTo>
                      <a:pt x="164" y="170"/>
                    </a:lnTo>
                    <a:lnTo>
                      <a:pt x="164" y="170"/>
                    </a:lnTo>
                    <a:lnTo>
                      <a:pt x="164" y="170"/>
                    </a:lnTo>
                    <a:lnTo>
                      <a:pt x="164" y="170"/>
                    </a:lnTo>
                    <a:lnTo>
                      <a:pt x="157" y="176"/>
                    </a:lnTo>
                    <a:lnTo>
                      <a:pt x="157" y="176"/>
                    </a:lnTo>
                    <a:lnTo>
                      <a:pt x="157" y="176"/>
                    </a:lnTo>
                    <a:lnTo>
                      <a:pt x="157" y="176"/>
                    </a:lnTo>
                    <a:lnTo>
                      <a:pt x="157" y="176"/>
                    </a:lnTo>
                    <a:lnTo>
                      <a:pt x="157" y="176"/>
                    </a:lnTo>
                    <a:lnTo>
                      <a:pt x="157" y="176"/>
                    </a:lnTo>
                    <a:lnTo>
                      <a:pt x="157" y="176"/>
                    </a:lnTo>
                    <a:lnTo>
                      <a:pt x="157" y="176"/>
                    </a:lnTo>
                    <a:lnTo>
                      <a:pt x="157" y="176"/>
                    </a:lnTo>
                    <a:lnTo>
                      <a:pt x="151" y="176"/>
                    </a:lnTo>
                    <a:lnTo>
                      <a:pt x="151" y="176"/>
                    </a:lnTo>
                    <a:lnTo>
                      <a:pt x="151" y="176"/>
                    </a:lnTo>
                    <a:lnTo>
                      <a:pt x="151" y="176"/>
                    </a:lnTo>
                    <a:lnTo>
                      <a:pt x="151" y="176"/>
                    </a:lnTo>
                    <a:lnTo>
                      <a:pt x="145" y="176"/>
                    </a:lnTo>
                    <a:lnTo>
                      <a:pt x="145" y="176"/>
                    </a:lnTo>
                    <a:lnTo>
                      <a:pt x="145" y="182"/>
                    </a:lnTo>
                    <a:lnTo>
                      <a:pt x="145" y="182"/>
                    </a:lnTo>
                    <a:lnTo>
                      <a:pt x="145" y="182"/>
                    </a:lnTo>
                    <a:lnTo>
                      <a:pt x="138" y="182"/>
                    </a:lnTo>
                    <a:lnTo>
                      <a:pt x="138" y="182"/>
                    </a:lnTo>
                    <a:lnTo>
                      <a:pt x="138" y="182"/>
                    </a:lnTo>
                    <a:lnTo>
                      <a:pt x="138" y="182"/>
                    </a:lnTo>
                    <a:lnTo>
                      <a:pt x="138" y="182"/>
                    </a:lnTo>
                    <a:lnTo>
                      <a:pt x="138" y="176"/>
                    </a:lnTo>
                    <a:lnTo>
                      <a:pt x="138" y="176"/>
                    </a:lnTo>
                    <a:lnTo>
                      <a:pt x="138" y="176"/>
                    </a:lnTo>
                    <a:lnTo>
                      <a:pt x="138" y="176"/>
                    </a:lnTo>
                    <a:lnTo>
                      <a:pt x="138" y="176"/>
                    </a:lnTo>
                    <a:lnTo>
                      <a:pt x="132" y="176"/>
                    </a:lnTo>
                    <a:lnTo>
                      <a:pt x="132" y="176"/>
                    </a:lnTo>
                    <a:lnTo>
                      <a:pt x="132" y="170"/>
                    </a:lnTo>
                    <a:lnTo>
                      <a:pt x="132" y="176"/>
                    </a:lnTo>
                    <a:lnTo>
                      <a:pt x="132" y="176"/>
                    </a:lnTo>
                    <a:lnTo>
                      <a:pt x="132" y="176"/>
                    </a:lnTo>
                    <a:lnTo>
                      <a:pt x="126" y="176"/>
                    </a:lnTo>
                    <a:lnTo>
                      <a:pt x="94" y="138"/>
                    </a:lnTo>
                    <a:lnTo>
                      <a:pt x="38" y="113"/>
                    </a:lnTo>
                    <a:lnTo>
                      <a:pt x="0" y="113"/>
                    </a:lnTo>
                    <a:lnTo>
                      <a:pt x="19" y="107"/>
                    </a:lnTo>
                    <a:lnTo>
                      <a:pt x="63" y="69"/>
                    </a:lnTo>
                    <a:lnTo>
                      <a:pt x="76" y="57"/>
                    </a:lnTo>
                    <a:lnTo>
                      <a:pt x="76" y="57"/>
                    </a:lnTo>
                    <a:lnTo>
                      <a:pt x="76" y="57"/>
                    </a:lnTo>
                    <a:lnTo>
                      <a:pt x="76" y="57"/>
                    </a:lnTo>
                    <a:lnTo>
                      <a:pt x="76" y="57"/>
                    </a:lnTo>
                    <a:lnTo>
                      <a:pt x="76" y="57"/>
                    </a:lnTo>
                    <a:lnTo>
                      <a:pt x="76" y="57"/>
                    </a:lnTo>
                    <a:lnTo>
                      <a:pt x="76" y="57"/>
                    </a:lnTo>
                    <a:lnTo>
                      <a:pt x="76" y="57"/>
                    </a:lnTo>
                    <a:lnTo>
                      <a:pt x="76" y="57"/>
                    </a:lnTo>
                    <a:lnTo>
                      <a:pt x="76" y="57"/>
                    </a:lnTo>
                    <a:lnTo>
                      <a:pt x="76" y="57"/>
                    </a:lnTo>
                    <a:lnTo>
                      <a:pt x="76" y="57"/>
                    </a:lnTo>
                    <a:lnTo>
                      <a:pt x="82" y="57"/>
                    </a:lnTo>
                    <a:lnTo>
                      <a:pt x="82" y="57"/>
                    </a:lnTo>
                    <a:lnTo>
                      <a:pt x="82" y="57"/>
                    </a:lnTo>
                    <a:lnTo>
                      <a:pt x="82" y="57"/>
                    </a:lnTo>
                    <a:lnTo>
                      <a:pt x="82" y="57"/>
                    </a:lnTo>
                    <a:lnTo>
                      <a:pt x="82" y="57"/>
                    </a:lnTo>
                    <a:lnTo>
                      <a:pt x="82" y="57"/>
                    </a:lnTo>
                    <a:lnTo>
                      <a:pt x="82" y="57"/>
                    </a:lnTo>
                    <a:lnTo>
                      <a:pt x="82" y="57"/>
                    </a:lnTo>
                    <a:lnTo>
                      <a:pt x="82" y="57"/>
                    </a:lnTo>
                    <a:lnTo>
                      <a:pt x="82" y="57"/>
                    </a:lnTo>
                    <a:lnTo>
                      <a:pt x="82" y="57"/>
                    </a:lnTo>
                    <a:lnTo>
                      <a:pt x="82" y="57"/>
                    </a:lnTo>
                    <a:lnTo>
                      <a:pt x="82" y="57"/>
                    </a:lnTo>
                    <a:lnTo>
                      <a:pt x="82" y="57"/>
                    </a:lnTo>
                    <a:lnTo>
                      <a:pt x="82" y="57"/>
                    </a:lnTo>
                    <a:lnTo>
                      <a:pt x="82" y="57"/>
                    </a:lnTo>
                    <a:lnTo>
                      <a:pt x="88" y="57"/>
                    </a:lnTo>
                    <a:lnTo>
                      <a:pt x="88" y="57"/>
                    </a:lnTo>
                    <a:lnTo>
                      <a:pt x="88" y="57"/>
                    </a:lnTo>
                    <a:lnTo>
                      <a:pt x="88" y="57"/>
                    </a:lnTo>
                    <a:lnTo>
                      <a:pt x="88" y="57"/>
                    </a:lnTo>
                    <a:lnTo>
                      <a:pt x="88" y="57"/>
                    </a:lnTo>
                    <a:lnTo>
                      <a:pt x="88" y="57"/>
                    </a:lnTo>
                    <a:lnTo>
                      <a:pt x="88" y="57"/>
                    </a:lnTo>
                    <a:lnTo>
                      <a:pt x="88" y="57"/>
                    </a:lnTo>
                    <a:lnTo>
                      <a:pt x="88" y="57"/>
                    </a:lnTo>
                    <a:lnTo>
                      <a:pt x="88" y="57"/>
                    </a:lnTo>
                    <a:lnTo>
                      <a:pt x="88" y="63"/>
                    </a:lnTo>
                    <a:lnTo>
                      <a:pt x="88" y="63"/>
                    </a:lnTo>
                    <a:lnTo>
                      <a:pt x="88" y="63"/>
                    </a:lnTo>
                    <a:lnTo>
                      <a:pt x="88" y="63"/>
                    </a:lnTo>
                    <a:lnTo>
                      <a:pt x="88" y="63"/>
                    </a:lnTo>
                    <a:lnTo>
                      <a:pt x="88" y="63"/>
                    </a:lnTo>
                    <a:lnTo>
                      <a:pt x="88" y="63"/>
                    </a:lnTo>
                    <a:lnTo>
                      <a:pt x="88" y="63"/>
                    </a:lnTo>
                    <a:lnTo>
                      <a:pt x="88" y="63"/>
                    </a:lnTo>
                    <a:lnTo>
                      <a:pt x="88" y="63"/>
                    </a:lnTo>
                    <a:lnTo>
                      <a:pt x="88" y="63"/>
                    </a:lnTo>
                    <a:lnTo>
                      <a:pt x="88" y="63"/>
                    </a:lnTo>
                    <a:lnTo>
                      <a:pt x="88" y="57"/>
                    </a:lnTo>
                    <a:lnTo>
                      <a:pt x="88" y="57"/>
                    </a:lnTo>
                    <a:lnTo>
                      <a:pt x="88" y="57"/>
                    </a:lnTo>
                    <a:lnTo>
                      <a:pt x="88" y="57"/>
                    </a:lnTo>
                    <a:lnTo>
                      <a:pt x="88" y="57"/>
                    </a:lnTo>
                    <a:lnTo>
                      <a:pt x="88" y="57"/>
                    </a:lnTo>
                    <a:lnTo>
                      <a:pt x="88" y="57"/>
                    </a:lnTo>
                    <a:lnTo>
                      <a:pt x="88" y="57"/>
                    </a:lnTo>
                    <a:lnTo>
                      <a:pt x="88" y="57"/>
                    </a:lnTo>
                    <a:lnTo>
                      <a:pt x="88" y="57"/>
                    </a:lnTo>
                    <a:lnTo>
                      <a:pt x="88" y="57"/>
                    </a:lnTo>
                    <a:lnTo>
                      <a:pt x="88" y="57"/>
                    </a:lnTo>
                    <a:lnTo>
                      <a:pt x="82" y="57"/>
                    </a:lnTo>
                    <a:lnTo>
                      <a:pt x="82" y="57"/>
                    </a:lnTo>
                    <a:lnTo>
                      <a:pt x="82" y="57"/>
                    </a:lnTo>
                    <a:lnTo>
                      <a:pt x="82" y="57"/>
                    </a:lnTo>
                    <a:lnTo>
                      <a:pt x="82" y="57"/>
                    </a:lnTo>
                    <a:lnTo>
                      <a:pt x="82" y="57"/>
                    </a:lnTo>
                    <a:lnTo>
                      <a:pt x="82" y="50"/>
                    </a:lnTo>
                    <a:lnTo>
                      <a:pt x="82" y="50"/>
                    </a:lnTo>
                    <a:lnTo>
                      <a:pt x="82" y="50"/>
                    </a:lnTo>
                    <a:lnTo>
                      <a:pt x="82" y="50"/>
                    </a:lnTo>
                    <a:lnTo>
                      <a:pt x="82" y="50"/>
                    </a:lnTo>
                    <a:lnTo>
                      <a:pt x="82" y="50"/>
                    </a:lnTo>
                    <a:lnTo>
                      <a:pt x="82" y="50"/>
                    </a:lnTo>
                    <a:lnTo>
                      <a:pt x="82" y="50"/>
                    </a:lnTo>
                    <a:lnTo>
                      <a:pt x="82" y="50"/>
                    </a:lnTo>
                    <a:lnTo>
                      <a:pt x="82" y="50"/>
                    </a:lnTo>
                    <a:lnTo>
                      <a:pt x="82" y="50"/>
                    </a:lnTo>
                    <a:lnTo>
                      <a:pt x="82" y="50"/>
                    </a:lnTo>
                    <a:lnTo>
                      <a:pt x="82" y="50"/>
                    </a:lnTo>
                    <a:lnTo>
                      <a:pt x="82" y="50"/>
                    </a:lnTo>
                    <a:lnTo>
                      <a:pt x="82" y="50"/>
                    </a:lnTo>
                    <a:lnTo>
                      <a:pt x="82" y="50"/>
                    </a:lnTo>
                    <a:lnTo>
                      <a:pt x="82" y="44"/>
                    </a:lnTo>
                    <a:lnTo>
                      <a:pt x="82" y="44"/>
                    </a:lnTo>
                    <a:lnTo>
                      <a:pt x="82" y="44"/>
                    </a:lnTo>
                    <a:lnTo>
                      <a:pt x="76" y="44"/>
                    </a:lnTo>
                    <a:lnTo>
                      <a:pt x="76" y="44"/>
                    </a:lnTo>
                    <a:lnTo>
                      <a:pt x="76" y="44"/>
                    </a:lnTo>
                    <a:lnTo>
                      <a:pt x="76" y="44"/>
                    </a:lnTo>
                    <a:lnTo>
                      <a:pt x="76" y="44"/>
                    </a:lnTo>
                    <a:lnTo>
                      <a:pt x="76" y="44"/>
                    </a:lnTo>
                    <a:lnTo>
                      <a:pt x="76" y="44"/>
                    </a:lnTo>
                    <a:lnTo>
                      <a:pt x="76" y="38"/>
                    </a:lnTo>
                    <a:lnTo>
                      <a:pt x="76" y="38"/>
                    </a:lnTo>
                    <a:lnTo>
                      <a:pt x="76" y="38"/>
                    </a:lnTo>
                    <a:lnTo>
                      <a:pt x="76" y="38"/>
                    </a:lnTo>
                    <a:lnTo>
                      <a:pt x="76" y="38"/>
                    </a:lnTo>
                    <a:lnTo>
                      <a:pt x="76" y="38"/>
                    </a:lnTo>
                    <a:lnTo>
                      <a:pt x="82" y="38"/>
                    </a:lnTo>
                    <a:lnTo>
                      <a:pt x="82" y="31"/>
                    </a:lnTo>
                    <a:close/>
                  </a:path>
                </a:pathLst>
              </a:custGeom>
              <a:solidFill>
                <a:srgbClr val="E7E1CD"/>
              </a:solidFill>
              <a:ln w="0">
                <a:solidFill>
                  <a:srgbClr val="000000"/>
                </a:solidFill>
                <a:prstDash val="solid"/>
                <a:round/>
                <a:headEnd/>
                <a:tailEnd/>
              </a:ln>
            </p:spPr>
            <p:txBody>
              <a:bodyPr/>
              <a:lstStyle/>
              <a:p>
                <a:endParaRPr lang="en-US" dirty="0"/>
              </a:p>
            </p:txBody>
          </p:sp>
          <p:sp>
            <p:nvSpPr>
              <p:cNvPr id="82565" name="Freeform 14981"/>
              <p:cNvSpPr>
                <a:spLocks/>
              </p:cNvSpPr>
              <p:nvPr/>
            </p:nvSpPr>
            <p:spPr bwMode="auto">
              <a:xfrm>
                <a:off x="1270" y="1588"/>
                <a:ext cx="7" cy="1"/>
              </a:xfrm>
              <a:custGeom>
                <a:avLst/>
                <a:gdLst/>
                <a:ahLst/>
                <a:cxnLst>
                  <a:cxn ang="0">
                    <a:pos x="0" y="0"/>
                  </a:cxn>
                  <a:cxn ang="0">
                    <a:pos x="0" y="0"/>
                  </a:cxn>
                  <a:cxn ang="0">
                    <a:pos x="0" y="0"/>
                  </a:cxn>
                  <a:cxn ang="0">
                    <a:pos x="7" y="0"/>
                  </a:cxn>
                  <a:cxn ang="0">
                    <a:pos x="7" y="0"/>
                  </a:cxn>
                  <a:cxn ang="0">
                    <a:pos x="0" y="0"/>
                  </a:cxn>
                </a:cxnLst>
                <a:rect l="0" t="0" r="r" b="b"/>
                <a:pathLst>
                  <a:path w="7">
                    <a:moveTo>
                      <a:pt x="0" y="0"/>
                    </a:moveTo>
                    <a:lnTo>
                      <a:pt x="0" y="0"/>
                    </a:lnTo>
                    <a:lnTo>
                      <a:pt x="0" y="0"/>
                    </a:lnTo>
                    <a:lnTo>
                      <a:pt x="7" y="0"/>
                    </a:lnTo>
                    <a:lnTo>
                      <a:pt x="7" y="0"/>
                    </a:lnTo>
                    <a:lnTo>
                      <a:pt x="0"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566" name="Freeform 14982"/>
              <p:cNvSpPr>
                <a:spLocks/>
              </p:cNvSpPr>
              <p:nvPr/>
            </p:nvSpPr>
            <p:spPr bwMode="auto">
              <a:xfrm>
                <a:off x="1289" y="1588"/>
                <a:ext cx="1" cy="7"/>
              </a:xfrm>
              <a:custGeom>
                <a:avLst/>
                <a:gdLst/>
                <a:ahLst/>
                <a:cxnLst>
                  <a:cxn ang="0">
                    <a:pos x="0" y="7"/>
                  </a:cxn>
                  <a:cxn ang="0">
                    <a:pos x="0" y="7"/>
                  </a:cxn>
                  <a:cxn ang="0">
                    <a:pos x="0" y="0"/>
                  </a:cxn>
                  <a:cxn ang="0">
                    <a:pos x="0" y="0"/>
                  </a:cxn>
                  <a:cxn ang="0">
                    <a:pos x="0" y="7"/>
                  </a:cxn>
                  <a:cxn ang="0">
                    <a:pos x="0" y="7"/>
                  </a:cxn>
                  <a:cxn ang="0">
                    <a:pos x="0" y="7"/>
                  </a:cxn>
                </a:cxnLst>
                <a:rect l="0" t="0" r="r" b="b"/>
                <a:pathLst>
                  <a:path h="7">
                    <a:moveTo>
                      <a:pt x="0" y="7"/>
                    </a:moveTo>
                    <a:lnTo>
                      <a:pt x="0" y="7"/>
                    </a:lnTo>
                    <a:lnTo>
                      <a:pt x="0" y="0"/>
                    </a:lnTo>
                    <a:lnTo>
                      <a:pt x="0" y="0"/>
                    </a:lnTo>
                    <a:lnTo>
                      <a:pt x="0" y="7"/>
                    </a:lnTo>
                    <a:lnTo>
                      <a:pt x="0" y="7"/>
                    </a:lnTo>
                    <a:lnTo>
                      <a:pt x="0" y="7"/>
                    </a:lnTo>
                    <a:close/>
                  </a:path>
                </a:pathLst>
              </a:custGeom>
              <a:solidFill>
                <a:srgbClr val="E7E1CD"/>
              </a:solidFill>
              <a:ln w="0">
                <a:solidFill>
                  <a:srgbClr val="000000"/>
                </a:solidFill>
                <a:prstDash val="solid"/>
                <a:round/>
                <a:headEnd/>
                <a:tailEnd/>
              </a:ln>
            </p:spPr>
            <p:txBody>
              <a:bodyPr/>
              <a:lstStyle/>
              <a:p>
                <a:endParaRPr lang="en-US" dirty="0"/>
              </a:p>
            </p:txBody>
          </p:sp>
          <p:sp>
            <p:nvSpPr>
              <p:cNvPr id="82567" name="Freeform 14983"/>
              <p:cNvSpPr>
                <a:spLocks/>
              </p:cNvSpPr>
              <p:nvPr/>
            </p:nvSpPr>
            <p:spPr bwMode="auto">
              <a:xfrm>
                <a:off x="1270" y="1595"/>
                <a:ext cx="1" cy="1"/>
              </a:xfrm>
              <a:custGeom>
                <a:avLst/>
                <a:gdLst/>
                <a:ahLst/>
                <a:cxnLst>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568" name="Freeform 14984"/>
              <p:cNvSpPr>
                <a:spLocks/>
              </p:cNvSpPr>
              <p:nvPr/>
            </p:nvSpPr>
            <p:spPr bwMode="auto">
              <a:xfrm>
                <a:off x="1270" y="1601"/>
                <a:ext cx="7" cy="1"/>
              </a:xfrm>
              <a:custGeom>
                <a:avLst/>
                <a:gdLst/>
                <a:ahLst/>
                <a:cxnLst>
                  <a:cxn ang="0">
                    <a:pos x="0" y="0"/>
                  </a:cxn>
                  <a:cxn ang="0">
                    <a:pos x="0" y="0"/>
                  </a:cxn>
                  <a:cxn ang="0">
                    <a:pos x="0" y="0"/>
                  </a:cxn>
                  <a:cxn ang="0">
                    <a:pos x="0" y="0"/>
                  </a:cxn>
                  <a:cxn ang="0">
                    <a:pos x="7" y="0"/>
                  </a:cxn>
                  <a:cxn ang="0">
                    <a:pos x="7" y="0"/>
                  </a:cxn>
                  <a:cxn ang="0">
                    <a:pos x="0" y="0"/>
                  </a:cxn>
                </a:cxnLst>
                <a:rect l="0" t="0" r="r" b="b"/>
                <a:pathLst>
                  <a:path w="7">
                    <a:moveTo>
                      <a:pt x="0" y="0"/>
                    </a:moveTo>
                    <a:lnTo>
                      <a:pt x="0" y="0"/>
                    </a:lnTo>
                    <a:lnTo>
                      <a:pt x="0" y="0"/>
                    </a:lnTo>
                    <a:lnTo>
                      <a:pt x="0" y="0"/>
                    </a:lnTo>
                    <a:lnTo>
                      <a:pt x="7" y="0"/>
                    </a:lnTo>
                    <a:lnTo>
                      <a:pt x="7" y="0"/>
                    </a:lnTo>
                    <a:lnTo>
                      <a:pt x="0"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569" name="Freeform 14985"/>
              <p:cNvSpPr>
                <a:spLocks/>
              </p:cNvSpPr>
              <p:nvPr/>
            </p:nvSpPr>
            <p:spPr bwMode="auto">
              <a:xfrm>
                <a:off x="994" y="1601"/>
                <a:ext cx="6" cy="1"/>
              </a:xfrm>
              <a:custGeom>
                <a:avLst/>
                <a:gdLst/>
                <a:ahLst/>
                <a:cxnLst>
                  <a:cxn ang="0">
                    <a:pos x="0" y="0"/>
                  </a:cxn>
                  <a:cxn ang="0">
                    <a:pos x="6" y="0"/>
                  </a:cxn>
                  <a:cxn ang="0">
                    <a:pos x="6" y="0"/>
                  </a:cxn>
                  <a:cxn ang="0">
                    <a:pos x="6" y="0"/>
                  </a:cxn>
                  <a:cxn ang="0">
                    <a:pos x="0" y="0"/>
                  </a:cxn>
                </a:cxnLst>
                <a:rect l="0" t="0" r="r" b="b"/>
                <a:pathLst>
                  <a:path w="6">
                    <a:moveTo>
                      <a:pt x="0" y="0"/>
                    </a:moveTo>
                    <a:lnTo>
                      <a:pt x="6" y="0"/>
                    </a:lnTo>
                    <a:lnTo>
                      <a:pt x="6" y="0"/>
                    </a:lnTo>
                    <a:lnTo>
                      <a:pt x="6" y="0"/>
                    </a:lnTo>
                    <a:lnTo>
                      <a:pt x="0"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570" name="Freeform 14986"/>
              <p:cNvSpPr>
                <a:spLocks/>
              </p:cNvSpPr>
              <p:nvPr/>
            </p:nvSpPr>
            <p:spPr bwMode="auto">
              <a:xfrm>
                <a:off x="1302" y="1607"/>
                <a:ext cx="1" cy="1"/>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571" name="Freeform 14987"/>
              <p:cNvSpPr>
                <a:spLocks/>
              </p:cNvSpPr>
              <p:nvPr/>
            </p:nvSpPr>
            <p:spPr bwMode="auto">
              <a:xfrm>
                <a:off x="1270" y="1607"/>
                <a:ext cx="7" cy="1"/>
              </a:xfrm>
              <a:custGeom>
                <a:avLst/>
                <a:gdLst/>
                <a:ahLst/>
                <a:cxnLst>
                  <a:cxn ang="0">
                    <a:pos x="0" y="0"/>
                  </a:cxn>
                  <a:cxn ang="0">
                    <a:pos x="0" y="0"/>
                  </a:cxn>
                  <a:cxn ang="0">
                    <a:pos x="0" y="0"/>
                  </a:cxn>
                  <a:cxn ang="0">
                    <a:pos x="7" y="0"/>
                  </a:cxn>
                  <a:cxn ang="0">
                    <a:pos x="0" y="0"/>
                  </a:cxn>
                  <a:cxn ang="0">
                    <a:pos x="0" y="0"/>
                  </a:cxn>
                </a:cxnLst>
                <a:rect l="0" t="0" r="r" b="b"/>
                <a:pathLst>
                  <a:path w="7">
                    <a:moveTo>
                      <a:pt x="0" y="0"/>
                    </a:moveTo>
                    <a:lnTo>
                      <a:pt x="0" y="0"/>
                    </a:lnTo>
                    <a:lnTo>
                      <a:pt x="0" y="0"/>
                    </a:lnTo>
                    <a:lnTo>
                      <a:pt x="7" y="0"/>
                    </a:lnTo>
                    <a:lnTo>
                      <a:pt x="0" y="0"/>
                    </a:lnTo>
                    <a:lnTo>
                      <a:pt x="0"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572" name="Freeform 14988"/>
              <p:cNvSpPr>
                <a:spLocks/>
              </p:cNvSpPr>
              <p:nvPr/>
            </p:nvSpPr>
            <p:spPr bwMode="auto">
              <a:xfrm>
                <a:off x="1252" y="1607"/>
                <a:ext cx="6" cy="13"/>
              </a:xfrm>
              <a:custGeom>
                <a:avLst/>
                <a:gdLst/>
                <a:ahLst/>
                <a:cxnLst>
                  <a:cxn ang="0">
                    <a:pos x="6" y="6"/>
                  </a:cxn>
                  <a:cxn ang="0">
                    <a:pos x="6" y="13"/>
                  </a:cxn>
                  <a:cxn ang="0">
                    <a:pos x="0" y="13"/>
                  </a:cxn>
                  <a:cxn ang="0">
                    <a:pos x="0" y="13"/>
                  </a:cxn>
                  <a:cxn ang="0">
                    <a:pos x="0" y="13"/>
                  </a:cxn>
                  <a:cxn ang="0">
                    <a:pos x="0" y="13"/>
                  </a:cxn>
                  <a:cxn ang="0">
                    <a:pos x="0" y="13"/>
                  </a:cxn>
                  <a:cxn ang="0">
                    <a:pos x="0" y="6"/>
                  </a:cxn>
                  <a:cxn ang="0">
                    <a:pos x="0" y="6"/>
                  </a:cxn>
                  <a:cxn ang="0">
                    <a:pos x="0" y="6"/>
                  </a:cxn>
                  <a:cxn ang="0">
                    <a:pos x="0" y="6"/>
                  </a:cxn>
                  <a:cxn ang="0">
                    <a:pos x="0" y="6"/>
                  </a:cxn>
                  <a:cxn ang="0">
                    <a:pos x="0" y="6"/>
                  </a:cxn>
                  <a:cxn ang="0">
                    <a:pos x="0" y="6"/>
                  </a:cxn>
                  <a:cxn ang="0">
                    <a:pos x="0" y="6"/>
                  </a:cxn>
                  <a:cxn ang="0">
                    <a:pos x="0" y="6"/>
                  </a:cxn>
                  <a:cxn ang="0">
                    <a:pos x="0" y="6"/>
                  </a:cxn>
                  <a:cxn ang="0">
                    <a:pos x="0" y="6"/>
                  </a:cxn>
                  <a:cxn ang="0">
                    <a:pos x="0" y="6"/>
                  </a:cxn>
                  <a:cxn ang="0">
                    <a:pos x="0" y="6"/>
                  </a:cxn>
                  <a:cxn ang="0">
                    <a:pos x="0" y="6"/>
                  </a:cxn>
                  <a:cxn ang="0">
                    <a:pos x="6" y="0"/>
                  </a:cxn>
                  <a:cxn ang="0">
                    <a:pos x="6" y="0"/>
                  </a:cxn>
                  <a:cxn ang="0">
                    <a:pos x="6" y="6"/>
                  </a:cxn>
                  <a:cxn ang="0">
                    <a:pos x="6" y="6"/>
                  </a:cxn>
                  <a:cxn ang="0">
                    <a:pos x="6" y="6"/>
                  </a:cxn>
                  <a:cxn ang="0">
                    <a:pos x="6" y="6"/>
                  </a:cxn>
                  <a:cxn ang="0">
                    <a:pos x="6" y="6"/>
                  </a:cxn>
                  <a:cxn ang="0">
                    <a:pos x="6" y="6"/>
                  </a:cxn>
                  <a:cxn ang="0">
                    <a:pos x="6" y="6"/>
                  </a:cxn>
                  <a:cxn ang="0">
                    <a:pos x="6" y="6"/>
                  </a:cxn>
                  <a:cxn ang="0">
                    <a:pos x="6" y="6"/>
                  </a:cxn>
                  <a:cxn ang="0">
                    <a:pos x="6" y="6"/>
                  </a:cxn>
                  <a:cxn ang="0">
                    <a:pos x="6" y="6"/>
                  </a:cxn>
                </a:cxnLst>
                <a:rect l="0" t="0" r="r" b="b"/>
                <a:pathLst>
                  <a:path w="6" h="13">
                    <a:moveTo>
                      <a:pt x="6" y="6"/>
                    </a:moveTo>
                    <a:lnTo>
                      <a:pt x="6" y="13"/>
                    </a:lnTo>
                    <a:lnTo>
                      <a:pt x="0" y="13"/>
                    </a:lnTo>
                    <a:lnTo>
                      <a:pt x="0" y="13"/>
                    </a:lnTo>
                    <a:lnTo>
                      <a:pt x="0" y="13"/>
                    </a:lnTo>
                    <a:lnTo>
                      <a:pt x="0" y="13"/>
                    </a:lnTo>
                    <a:lnTo>
                      <a:pt x="0" y="13"/>
                    </a:lnTo>
                    <a:lnTo>
                      <a:pt x="0" y="6"/>
                    </a:lnTo>
                    <a:lnTo>
                      <a:pt x="0" y="6"/>
                    </a:lnTo>
                    <a:lnTo>
                      <a:pt x="0" y="6"/>
                    </a:lnTo>
                    <a:lnTo>
                      <a:pt x="0" y="6"/>
                    </a:lnTo>
                    <a:lnTo>
                      <a:pt x="0" y="6"/>
                    </a:lnTo>
                    <a:lnTo>
                      <a:pt x="0" y="6"/>
                    </a:lnTo>
                    <a:lnTo>
                      <a:pt x="0" y="6"/>
                    </a:lnTo>
                    <a:lnTo>
                      <a:pt x="0" y="6"/>
                    </a:lnTo>
                    <a:lnTo>
                      <a:pt x="0" y="6"/>
                    </a:lnTo>
                    <a:lnTo>
                      <a:pt x="0" y="6"/>
                    </a:lnTo>
                    <a:lnTo>
                      <a:pt x="0" y="6"/>
                    </a:lnTo>
                    <a:lnTo>
                      <a:pt x="0" y="6"/>
                    </a:lnTo>
                    <a:lnTo>
                      <a:pt x="0" y="6"/>
                    </a:lnTo>
                    <a:lnTo>
                      <a:pt x="0" y="6"/>
                    </a:lnTo>
                    <a:lnTo>
                      <a:pt x="6" y="0"/>
                    </a:lnTo>
                    <a:lnTo>
                      <a:pt x="6" y="0"/>
                    </a:lnTo>
                    <a:lnTo>
                      <a:pt x="6" y="6"/>
                    </a:lnTo>
                    <a:lnTo>
                      <a:pt x="6" y="6"/>
                    </a:lnTo>
                    <a:lnTo>
                      <a:pt x="6" y="6"/>
                    </a:lnTo>
                    <a:lnTo>
                      <a:pt x="6" y="6"/>
                    </a:lnTo>
                    <a:lnTo>
                      <a:pt x="6" y="6"/>
                    </a:lnTo>
                    <a:lnTo>
                      <a:pt x="6" y="6"/>
                    </a:lnTo>
                    <a:lnTo>
                      <a:pt x="6" y="6"/>
                    </a:lnTo>
                    <a:lnTo>
                      <a:pt x="6" y="6"/>
                    </a:lnTo>
                    <a:lnTo>
                      <a:pt x="6" y="6"/>
                    </a:lnTo>
                    <a:lnTo>
                      <a:pt x="6" y="6"/>
                    </a:lnTo>
                    <a:lnTo>
                      <a:pt x="6" y="6"/>
                    </a:lnTo>
                    <a:close/>
                  </a:path>
                </a:pathLst>
              </a:custGeom>
              <a:solidFill>
                <a:srgbClr val="E7E1CD"/>
              </a:solidFill>
              <a:ln w="0">
                <a:solidFill>
                  <a:srgbClr val="000000"/>
                </a:solidFill>
                <a:prstDash val="solid"/>
                <a:round/>
                <a:headEnd/>
                <a:tailEnd/>
              </a:ln>
            </p:spPr>
            <p:txBody>
              <a:bodyPr/>
              <a:lstStyle/>
              <a:p>
                <a:endParaRPr lang="en-US" dirty="0"/>
              </a:p>
            </p:txBody>
          </p:sp>
        </p:grpSp>
        <p:sp>
          <p:nvSpPr>
            <p:cNvPr id="82573" name="Freeform 14989"/>
            <p:cNvSpPr>
              <a:spLocks/>
            </p:cNvSpPr>
            <p:nvPr/>
          </p:nvSpPr>
          <p:spPr bwMode="auto">
            <a:xfrm>
              <a:off x="874" y="1613"/>
              <a:ext cx="126" cy="139"/>
            </a:xfrm>
            <a:custGeom>
              <a:avLst/>
              <a:gdLst/>
              <a:ahLst/>
              <a:cxnLst>
                <a:cxn ang="0">
                  <a:pos x="107" y="0"/>
                </a:cxn>
                <a:cxn ang="0">
                  <a:pos x="113" y="7"/>
                </a:cxn>
                <a:cxn ang="0">
                  <a:pos x="113" y="7"/>
                </a:cxn>
                <a:cxn ang="0">
                  <a:pos x="120" y="7"/>
                </a:cxn>
                <a:cxn ang="0">
                  <a:pos x="120" y="7"/>
                </a:cxn>
                <a:cxn ang="0">
                  <a:pos x="120" y="7"/>
                </a:cxn>
                <a:cxn ang="0">
                  <a:pos x="126" y="13"/>
                </a:cxn>
                <a:cxn ang="0">
                  <a:pos x="126" y="13"/>
                </a:cxn>
                <a:cxn ang="0">
                  <a:pos x="126" y="13"/>
                </a:cxn>
                <a:cxn ang="0">
                  <a:pos x="126" y="19"/>
                </a:cxn>
                <a:cxn ang="0">
                  <a:pos x="126" y="26"/>
                </a:cxn>
                <a:cxn ang="0">
                  <a:pos x="120" y="26"/>
                </a:cxn>
                <a:cxn ang="0">
                  <a:pos x="113" y="32"/>
                </a:cxn>
                <a:cxn ang="0">
                  <a:pos x="107" y="32"/>
                </a:cxn>
                <a:cxn ang="0">
                  <a:pos x="113" y="32"/>
                </a:cxn>
                <a:cxn ang="0">
                  <a:pos x="113" y="32"/>
                </a:cxn>
                <a:cxn ang="0">
                  <a:pos x="113" y="32"/>
                </a:cxn>
                <a:cxn ang="0">
                  <a:pos x="113" y="32"/>
                </a:cxn>
                <a:cxn ang="0">
                  <a:pos x="113" y="38"/>
                </a:cxn>
                <a:cxn ang="0">
                  <a:pos x="38" y="139"/>
                </a:cxn>
                <a:cxn ang="0">
                  <a:pos x="38" y="133"/>
                </a:cxn>
                <a:cxn ang="0">
                  <a:pos x="38" y="133"/>
                </a:cxn>
                <a:cxn ang="0">
                  <a:pos x="38" y="133"/>
                </a:cxn>
                <a:cxn ang="0">
                  <a:pos x="38" y="133"/>
                </a:cxn>
                <a:cxn ang="0">
                  <a:pos x="38" y="133"/>
                </a:cxn>
                <a:cxn ang="0">
                  <a:pos x="38" y="133"/>
                </a:cxn>
                <a:cxn ang="0">
                  <a:pos x="38" y="126"/>
                </a:cxn>
                <a:cxn ang="0">
                  <a:pos x="38" y="126"/>
                </a:cxn>
                <a:cxn ang="0">
                  <a:pos x="38" y="126"/>
                </a:cxn>
                <a:cxn ang="0">
                  <a:pos x="38" y="126"/>
                </a:cxn>
                <a:cxn ang="0">
                  <a:pos x="38" y="126"/>
                </a:cxn>
                <a:cxn ang="0">
                  <a:pos x="38" y="120"/>
                </a:cxn>
                <a:cxn ang="0">
                  <a:pos x="38" y="120"/>
                </a:cxn>
                <a:cxn ang="0">
                  <a:pos x="44" y="120"/>
                </a:cxn>
                <a:cxn ang="0">
                  <a:pos x="44" y="120"/>
                </a:cxn>
                <a:cxn ang="0">
                  <a:pos x="44" y="120"/>
                </a:cxn>
                <a:cxn ang="0">
                  <a:pos x="38" y="114"/>
                </a:cxn>
                <a:cxn ang="0">
                  <a:pos x="38" y="114"/>
                </a:cxn>
                <a:cxn ang="0">
                  <a:pos x="44" y="114"/>
                </a:cxn>
                <a:cxn ang="0">
                  <a:pos x="44" y="107"/>
                </a:cxn>
                <a:cxn ang="0">
                  <a:pos x="44" y="107"/>
                </a:cxn>
                <a:cxn ang="0">
                  <a:pos x="44" y="107"/>
                </a:cxn>
                <a:cxn ang="0">
                  <a:pos x="44" y="107"/>
                </a:cxn>
                <a:cxn ang="0">
                  <a:pos x="44" y="107"/>
                </a:cxn>
                <a:cxn ang="0">
                  <a:pos x="44" y="101"/>
                </a:cxn>
                <a:cxn ang="0">
                  <a:pos x="0" y="63"/>
                </a:cxn>
                <a:cxn ang="0">
                  <a:pos x="0" y="63"/>
                </a:cxn>
                <a:cxn ang="0">
                  <a:pos x="0" y="63"/>
                </a:cxn>
                <a:cxn ang="0">
                  <a:pos x="0" y="63"/>
                </a:cxn>
                <a:cxn ang="0">
                  <a:pos x="7" y="63"/>
                </a:cxn>
                <a:cxn ang="0">
                  <a:pos x="7" y="44"/>
                </a:cxn>
                <a:cxn ang="0">
                  <a:pos x="69" y="13"/>
                </a:cxn>
                <a:cxn ang="0">
                  <a:pos x="95" y="7"/>
                </a:cxn>
                <a:cxn ang="0">
                  <a:pos x="101" y="7"/>
                </a:cxn>
                <a:cxn ang="0">
                  <a:pos x="101" y="7"/>
                </a:cxn>
                <a:cxn ang="0">
                  <a:pos x="101" y="0"/>
                </a:cxn>
                <a:cxn ang="0">
                  <a:pos x="101" y="0"/>
                </a:cxn>
                <a:cxn ang="0">
                  <a:pos x="101" y="0"/>
                </a:cxn>
                <a:cxn ang="0">
                  <a:pos x="101" y="0"/>
                </a:cxn>
                <a:cxn ang="0">
                  <a:pos x="107" y="0"/>
                </a:cxn>
                <a:cxn ang="0">
                  <a:pos x="107" y="0"/>
                </a:cxn>
                <a:cxn ang="0">
                  <a:pos x="107" y="0"/>
                </a:cxn>
              </a:cxnLst>
              <a:rect l="0" t="0" r="r" b="b"/>
              <a:pathLst>
                <a:path w="126" h="139">
                  <a:moveTo>
                    <a:pt x="107" y="0"/>
                  </a:moveTo>
                  <a:lnTo>
                    <a:pt x="107" y="0"/>
                  </a:lnTo>
                  <a:lnTo>
                    <a:pt x="107" y="0"/>
                  </a:lnTo>
                  <a:lnTo>
                    <a:pt x="107" y="0"/>
                  </a:lnTo>
                  <a:lnTo>
                    <a:pt x="107" y="7"/>
                  </a:lnTo>
                  <a:lnTo>
                    <a:pt x="113" y="7"/>
                  </a:lnTo>
                  <a:lnTo>
                    <a:pt x="113" y="7"/>
                  </a:lnTo>
                  <a:lnTo>
                    <a:pt x="113" y="7"/>
                  </a:lnTo>
                  <a:lnTo>
                    <a:pt x="113" y="7"/>
                  </a:lnTo>
                  <a:lnTo>
                    <a:pt x="113" y="7"/>
                  </a:lnTo>
                  <a:lnTo>
                    <a:pt x="120" y="7"/>
                  </a:lnTo>
                  <a:lnTo>
                    <a:pt x="120" y="7"/>
                  </a:lnTo>
                  <a:lnTo>
                    <a:pt x="120" y="7"/>
                  </a:lnTo>
                  <a:lnTo>
                    <a:pt x="120" y="7"/>
                  </a:lnTo>
                  <a:lnTo>
                    <a:pt x="120" y="7"/>
                  </a:lnTo>
                  <a:lnTo>
                    <a:pt x="120" y="7"/>
                  </a:lnTo>
                  <a:lnTo>
                    <a:pt x="120" y="7"/>
                  </a:lnTo>
                  <a:lnTo>
                    <a:pt x="120" y="7"/>
                  </a:lnTo>
                  <a:lnTo>
                    <a:pt x="126" y="7"/>
                  </a:lnTo>
                  <a:lnTo>
                    <a:pt x="126" y="7"/>
                  </a:lnTo>
                  <a:lnTo>
                    <a:pt x="126" y="13"/>
                  </a:lnTo>
                  <a:lnTo>
                    <a:pt x="126" y="13"/>
                  </a:lnTo>
                  <a:lnTo>
                    <a:pt x="126" y="13"/>
                  </a:lnTo>
                  <a:lnTo>
                    <a:pt x="126" y="13"/>
                  </a:lnTo>
                  <a:lnTo>
                    <a:pt x="126" y="13"/>
                  </a:lnTo>
                  <a:lnTo>
                    <a:pt x="126" y="13"/>
                  </a:lnTo>
                  <a:lnTo>
                    <a:pt x="126" y="13"/>
                  </a:lnTo>
                  <a:lnTo>
                    <a:pt x="126" y="13"/>
                  </a:lnTo>
                  <a:lnTo>
                    <a:pt x="126" y="19"/>
                  </a:lnTo>
                  <a:lnTo>
                    <a:pt x="126" y="19"/>
                  </a:lnTo>
                  <a:lnTo>
                    <a:pt x="126" y="26"/>
                  </a:lnTo>
                  <a:lnTo>
                    <a:pt x="126" y="26"/>
                  </a:lnTo>
                  <a:lnTo>
                    <a:pt x="126" y="26"/>
                  </a:lnTo>
                  <a:lnTo>
                    <a:pt x="120" y="26"/>
                  </a:lnTo>
                  <a:lnTo>
                    <a:pt x="120" y="26"/>
                  </a:lnTo>
                  <a:lnTo>
                    <a:pt x="120" y="26"/>
                  </a:lnTo>
                  <a:lnTo>
                    <a:pt x="120" y="32"/>
                  </a:lnTo>
                  <a:lnTo>
                    <a:pt x="113" y="32"/>
                  </a:lnTo>
                  <a:lnTo>
                    <a:pt x="113" y="32"/>
                  </a:lnTo>
                  <a:lnTo>
                    <a:pt x="113" y="32"/>
                  </a:lnTo>
                  <a:lnTo>
                    <a:pt x="113" y="32"/>
                  </a:lnTo>
                  <a:lnTo>
                    <a:pt x="107" y="32"/>
                  </a:lnTo>
                  <a:lnTo>
                    <a:pt x="107" y="32"/>
                  </a:lnTo>
                  <a:lnTo>
                    <a:pt x="107" y="32"/>
                  </a:lnTo>
                  <a:lnTo>
                    <a:pt x="113" y="32"/>
                  </a:lnTo>
                  <a:lnTo>
                    <a:pt x="113" y="32"/>
                  </a:lnTo>
                  <a:lnTo>
                    <a:pt x="113" y="32"/>
                  </a:lnTo>
                  <a:lnTo>
                    <a:pt x="113" y="32"/>
                  </a:lnTo>
                  <a:lnTo>
                    <a:pt x="113" y="32"/>
                  </a:lnTo>
                  <a:lnTo>
                    <a:pt x="113" y="32"/>
                  </a:lnTo>
                  <a:lnTo>
                    <a:pt x="113" y="32"/>
                  </a:lnTo>
                  <a:lnTo>
                    <a:pt x="113" y="32"/>
                  </a:lnTo>
                  <a:lnTo>
                    <a:pt x="113" y="32"/>
                  </a:lnTo>
                  <a:lnTo>
                    <a:pt x="113" y="32"/>
                  </a:lnTo>
                  <a:lnTo>
                    <a:pt x="113" y="38"/>
                  </a:lnTo>
                  <a:lnTo>
                    <a:pt x="120" y="38"/>
                  </a:lnTo>
                  <a:lnTo>
                    <a:pt x="113" y="38"/>
                  </a:lnTo>
                  <a:lnTo>
                    <a:pt x="113" y="38"/>
                  </a:lnTo>
                  <a:lnTo>
                    <a:pt x="107" y="139"/>
                  </a:lnTo>
                  <a:lnTo>
                    <a:pt x="38" y="139"/>
                  </a:lnTo>
                  <a:lnTo>
                    <a:pt x="38" y="139"/>
                  </a:lnTo>
                  <a:lnTo>
                    <a:pt x="38" y="139"/>
                  </a:lnTo>
                  <a:lnTo>
                    <a:pt x="38" y="133"/>
                  </a:lnTo>
                  <a:lnTo>
                    <a:pt x="38" y="133"/>
                  </a:lnTo>
                  <a:lnTo>
                    <a:pt x="38" y="133"/>
                  </a:lnTo>
                  <a:lnTo>
                    <a:pt x="38" y="133"/>
                  </a:lnTo>
                  <a:lnTo>
                    <a:pt x="38" y="133"/>
                  </a:lnTo>
                  <a:lnTo>
                    <a:pt x="38" y="133"/>
                  </a:lnTo>
                  <a:lnTo>
                    <a:pt x="38" y="133"/>
                  </a:lnTo>
                  <a:lnTo>
                    <a:pt x="38" y="133"/>
                  </a:lnTo>
                  <a:lnTo>
                    <a:pt x="38" y="133"/>
                  </a:lnTo>
                  <a:lnTo>
                    <a:pt x="38" y="133"/>
                  </a:lnTo>
                  <a:lnTo>
                    <a:pt x="38" y="133"/>
                  </a:lnTo>
                  <a:lnTo>
                    <a:pt x="38" y="133"/>
                  </a:lnTo>
                  <a:lnTo>
                    <a:pt x="38" y="133"/>
                  </a:lnTo>
                  <a:lnTo>
                    <a:pt x="38" y="133"/>
                  </a:lnTo>
                  <a:lnTo>
                    <a:pt x="38" y="133"/>
                  </a:lnTo>
                  <a:lnTo>
                    <a:pt x="38" y="133"/>
                  </a:lnTo>
                  <a:lnTo>
                    <a:pt x="38" y="126"/>
                  </a:lnTo>
                  <a:lnTo>
                    <a:pt x="38" y="126"/>
                  </a:lnTo>
                  <a:lnTo>
                    <a:pt x="38" y="126"/>
                  </a:lnTo>
                  <a:lnTo>
                    <a:pt x="38" y="126"/>
                  </a:lnTo>
                  <a:lnTo>
                    <a:pt x="38" y="126"/>
                  </a:lnTo>
                  <a:lnTo>
                    <a:pt x="38" y="126"/>
                  </a:lnTo>
                  <a:lnTo>
                    <a:pt x="38" y="126"/>
                  </a:lnTo>
                  <a:lnTo>
                    <a:pt x="38" y="126"/>
                  </a:lnTo>
                  <a:lnTo>
                    <a:pt x="38" y="126"/>
                  </a:lnTo>
                  <a:lnTo>
                    <a:pt x="38" y="126"/>
                  </a:lnTo>
                  <a:lnTo>
                    <a:pt x="38" y="126"/>
                  </a:lnTo>
                  <a:lnTo>
                    <a:pt x="38" y="126"/>
                  </a:lnTo>
                  <a:lnTo>
                    <a:pt x="38" y="126"/>
                  </a:lnTo>
                  <a:lnTo>
                    <a:pt x="38" y="126"/>
                  </a:lnTo>
                  <a:lnTo>
                    <a:pt x="38" y="126"/>
                  </a:lnTo>
                  <a:lnTo>
                    <a:pt x="38" y="120"/>
                  </a:lnTo>
                  <a:lnTo>
                    <a:pt x="38" y="120"/>
                  </a:lnTo>
                  <a:lnTo>
                    <a:pt x="38" y="120"/>
                  </a:lnTo>
                  <a:lnTo>
                    <a:pt x="38" y="120"/>
                  </a:lnTo>
                  <a:lnTo>
                    <a:pt x="38" y="120"/>
                  </a:lnTo>
                  <a:lnTo>
                    <a:pt x="38" y="120"/>
                  </a:lnTo>
                  <a:lnTo>
                    <a:pt x="38" y="120"/>
                  </a:lnTo>
                  <a:lnTo>
                    <a:pt x="38" y="120"/>
                  </a:lnTo>
                  <a:lnTo>
                    <a:pt x="44" y="120"/>
                  </a:lnTo>
                  <a:lnTo>
                    <a:pt x="44" y="120"/>
                  </a:lnTo>
                  <a:lnTo>
                    <a:pt x="44" y="120"/>
                  </a:lnTo>
                  <a:lnTo>
                    <a:pt x="44" y="120"/>
                  </a:lnTo>
                  <a:lnTo>
                    <a:pt x="44" y="120"/>
                  </a:lnTo>
                  <a:lnTo>
                    <a:pt x="44" y="120"/>
                  </a:lnTo>
                  <a:lnTo>
                    <a:pt x="44" y="120"/>
                  </a:lnTo>
                  <a:lnTo>
                    <a:pt x="38" y="114"/>
                  </a:lnTo>
                  <a:lnTo>
                    <a:pt x="38" y="114"/>
                  </a:lnTo>
                  <a:lnTo>
                    <a:pt x="38" y="114"/>
                  </a:lnTo>
                  <a:lnTo>
                    <a:pt x="38" y="114"/>
                  </a:lnTo>
                  <a:lnTo>
                    <a:pt x="38" y="114"/>
                  </a:lnTo>
                  <a:lnTo>
                    <a:pt x="38" y="114"/>
                  </a:lnTo>
                  <a:lnTo>
                    <a:pt x="38" y="114"/>
                  </a:lnTo>
                  <a:lnTo>
                    <a:pt x="44" y="114"/>
                  </a:lnTo>
                  <a:lnTo>
                    <a:pt x="44" y="114"/>
                  </a:lnTo>
                  <a:lnTo>
                    <a:pt x="44" y="114"/>
                  </a:lnTo>
                  <a:lnTo>
                    <a:pt x="44" y="107"/>
                  </a:lnTo>
                  <a:lnTo>
                    <a:pt x="44" y="107"/>
                  </a:lnTo>
                  <a:lnTo>
                    <a:pt x="44" y="107"/>
                  </a:lnTo>
                  <a:lnTo>
                    <a:pt x="44" y="107"/>
                  </a:lnTo>
                  <a:lnTo>
                    <a:pt x="44" y="107"/>
                  </a:lnTo>
                  <a:lnTo>
                    <a:pt x="44" y="107"/>
                  </a:lnTo>
                  <a:lnTo>
                    <a:pt x="44" y="107"/>
                  </a:lnTo>
                  <a:lnTo>
                    <a:pt x="44" y="107"/>
                  </a:lnTo>
                  <a:lnTo>
                    <a:pt x="44" y="107"/>
                  </a:lnTo>
                  <a:lnTo>
                    <a:pt x="44" y="107"/>
                  </a:lnTo>
                  <a:lnTo>
                    <a:pt x="44" y="107"/>
                  </a:lnTo>
                  <a:lnTo>
                    <a:pt x="44" y="107"/>
                  </a:lnTo>
                  <a:lnTo>
                    <a:pt x="44" y="107"/>
                  </a:lnTo>
                  <a:lnTo>
                    <a:pt x="44" y="107"/>
                  </a:lnTo>
                  <a:lnTo>
                    <a:pt x="44" y="101"/>
                  </a:lnTo>
                  <a:lnTo>
                    <a:pt x="44" y="101"/>
                  </a:lnTo>
                  <a:lnTo>
                    <a:pt x="44" y="101"/>
                  </a:lnTo>
                  <a:lnTo>
                    <a:pt x="25" y="95"/>
                  </a:lnTo>
                  <a:lnTo>
                    <a:pt x="0" y="88"/>
                  </a:lnTo>
                  <a:lnTo>
                    <a:pt x="0" y="63"/>
                  </a:lnTo>
                  <a:lnTo>
                    <a:pt x="0" y="63"/>
                  </a:lnTo>
                  <a:lnTo>
                    <a:pt x="0" y="63"/>
                  </a:lnTo>
                  <a:lnTo>
                    <a:pt x="0" y="63"/>
                  </a:lnTo>
                  <a:lnTo>
                    <a:pt x="0" y="63"/>
                  </a:lnTo>
                  <a:lnTo>
                    <a:pt x="0" y="63"/>
                  </a:lnTo>
                  <a:lnTo>
                    <a:pt x="0" y="63"/>
                  </a:lnTo>
                  <a:lnTo>
                    <a:pt x="0" y="63"/>
                  </a:lnTo>
                  <a:lnTo>
                    <a:pt x="0" y="63"/>
                  </a:lnTo>
                  <a:lnTo>
                    <a:pt x="0" y="63"/>
                  </a:lnTo>
                  <a:lnTo>
                    <a:pt x="0" y="63"/>
                  </a:lnTo>
                  <a:lnTo>
                    <a:pt x="0" y="63"/>
                  </a:lnTo>
                  <a:lnTo>
                    <a:pt x="7" y="63"/>
                  </a:lnTo>
                  <a:lnTo>
                    <a:pt x="7" y="63"/>
                  </a:lnTo>
                  <a:lnTo>
                    <a:pt x="7" y="63"/>
                  </a:lnTo>
                  <a:lnTo>
                    <a:pt x="7" y="44"/>
                  </a:lnTo>
                  <a:lnTo>
                    <a:pt x="19" y="19"/>
                  </a:lnTo>
                  <a:lnTo>
                    <a:pt x="51" y="19"/>
                  </a:lnTo>
                  <a:lnTo>
                    <a:pt x="69" y="13"/>
                  </a:lnTo>
                  <a:lnTo>
                    <a:pt x="69" y="13"/>
                  </a:lnTo>
                  <a:lnTo>
                    <a:pt x="95" y="7"/>
                  </a:lnTo>
                  <a:lnTo>
                    <a:pt x="95" y="7"/>
                  </a:lnTo>
                  <a:lnTo>
                    <a:pt x="101" y="7"/>
                  </a:lnTo>
                  <a:lnTo>
                    <a:pt x="101" y="7"/>
                  </a:lnTo>
                  <a:lnTo>
                    <a:pt x="101" y="7"/>
                  </a:lnTo>
                  <a:lnTo>
                    <a:pt x="101" y="7"/>
                  </a:lnTo>
                  <a:lnTo>
                    <a:pt x="101" y="7"/>
                  </a:lnTo>
                  <a:lnTo>
                    <a:pt x="101" y="7"/>
                  </a:lnTo>
                  <a:lnTo>
                    <a:pt x="101" y="7"/>
                  </a:lnTo>
                  <a:lnTo>
                    <a:pt x="101" y="7"/>
                  </a:lnTo>
                  <a:lnTo>
                    <a:pt x="101" y="0"/>
                  </a:lnTo>
                  <a:lnTo>
                    <a:pt x="101" y="0"/>
                  </a:lnTo>
                  <a:lnTo>
                    <a:pt x="101" y="0"/>
                  </a:lnTo>
                  <a:lnTo>
                    <a:pt x="101" y="0"/>
                  </a:lnTo>
                  <a:lnTo>
                    <a:pt x="101" y="0"/>
                  </a:lnTo>
                  <a:lnTo>
                    <a:pt x="101" y="0"/>
                  </a:lnTo>
                  <a:lnTo>
                    <a:pt x="101" y="0"/>
                  </a:lnTo>
                  <a:lnTo>
                    <a:pt x="101" y="0"/>
                  </a:lnTo>
                  <a:lnTo>
                    <a:pt x="101" y="0"/>
                  </a:lnTo>
                  <a:lnTo>
                    <a:pt x="101" y="0"/>
                  </a:lnTo>
                  <a:lnTo>
                    <a:pt x="101" y="0"/>
                  </a:lnTo>
                  <a:lnTo>
                    <a:pt x="107" y="0"/>
                  </a:lnTo>
                  <a:lnTo>
                    <a:pt x="107" y="0"/>
                  </a:lnTo>
                  <a:lnTo>
                    <a:pt x="107" y="0"/>
                  </a:lnTo>
                  <a:lnTo>
                    <a:pt x="107" y="0"/>
                  </a:lnTo>
                  <a:lnTo>
                    <a:pt x="107" y="0"/>
                  </a:lnTo>
                  <a:lnTo>
                    <a:pt x="107" y="0"/>
                  </a:lnTo>
                  <a:lnTo>
                    <a:pt x="107" y="0"/>
                  </a:lnTo>
                  <a:lnTo>
                    <a:pt x="107"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574" name="Rectangle 14990"/>
            <p:cNvSpPr>
              <a:spLocks noChangeArrowheads="1"/>
            </p:cNvSpPr>
            <p:nvPr/>
          </p:nvSpPr>
          <p:spPr bwMode="auto">
            <a:xfrm>
              <a:off x="981" y="1613"/>
              <a:ext cx="1" cy="1"/>
            </a:xfrm>
            <a:prstGeom prst="rect">
              <a:avLst/>
            </a:prstGeom>
            <a:solidFill>
              <a:srgbClr val="E7E1CD"/>
            </a:solidFill>
            <a:ln w="0">
              <a:solidFill>
                <a:srgbClr val="000000"/>
              </a:solidFill>
              <a:miter lim="800000"/>
              <a:headEnd/>
              <a:tailEnd/>
            </a:ln>
          </p:spPr>
          <p:txBody>
            <a:bodyPr/>
            <a:lstStyle/>
            <a:p>
              <a:endParaRPr lang="en-US" dirty="0"/>
            </a:p>
          </p:txBody>
        </p:sp>
        <p:sp>
          <p:nvSpPr>
            <p:cNvPr id="82575" name="Freeform 14991"/>
            <p:cNvSpPr>
              <a:spLocks/>
            </p:cNvSpPr>
            <p:nvPr/>
          </p:nvSpPr>
          <p:spPr bwMode="auto">
            <a:xfrm>
              <a:off x="1107" y="1695"/>
              <a:ext cx="195" cy="176"/>
            </a:xfrm>
            <a:custGeom>
              <a:avLst/>
              <a:gdLst/>
              <a:ahLst/>
              <a:cxnLst>
                <a:cxn ang="0">
                  <a:pos x="195" y="63"/>
                </a:cxn>
                <a:cxn ang="0">
                  <a:pos x="195" y="69"/>
                </a:cxn>
                <a:cxn ang="0">
                  <a:pos x="189" y="69"/>
                </a:cxn>
                <a:cxn ang="0">
                  <a:pos x="182" y="76"/>
                </a:cxn>
                <a:cxn ang="0">
                  <a:pos x="182" y="69"/>
                </a:cxn>
                <a:cxn ang="0">
                  <a:pos x="176" y="82"/>
                </a:cxn>
                <a:cxn ang="0">
                  <a:pos x="170" y="82"/>
                </a:cxn>
                <a:cxn ang="0">
                  <a:pos x="163" y="76"/>
                </a:cxn>
                <a:cxn ang="0">
                  <a:pos x="157" y="76"/>
                </a:cxn>
                <a:cxn ang="0">
                  <a:pos x="151" y="88"/>
                </a:cxn>
                <a:cxn ang="0">
                  <a:pos x="151" y="88"/>
                </a:cxn>
                <a:cxn ang="0">
                  <a:pos x="145" y="101"/>
                </a:cxn>
                <a:cxn ang="0">
                  <a:pos x="151" y="101"/>
                </a:cxn>
                <a:cxn ang="0">
                  <a:pos x="151" y="113"/>
                </a:cxn>
                <a:cxn ang="0">
                  <a:pos x="157" y="113"/>
                </a:cxn>
                <a:cxn ang="0">
                  <a:pos x="157" y="126"/>
                </a:cxn>
                <a:cxn ang="0">
                  <a:pos x="157" y="126"/>
                </a:cxn>
                <a:cxn ang="0">
                  <a:pos x="157" y="132"/>
                </a:cxn>
                <a:cxn ang="0">
                  <a:pos x="157" y="139"/>
                </a:cxn>
                <a:cxn ang="0">
                  <a:pos x="163" y="145"/>
                </a:cxn>
                <a:cxn ang="0">
                  <a:pos x="163" y="145"/>
                </a:cxn>
                <a:cxn ang="0">
                  <a:pos x="163" y="151"/>
                </a:cxn>
                <a:cxn ang="0">
                  <a:pos x="157" y="157"/>
                </a:cxn>
                <a:cxn ang="0">
                  <a:pos x="157" y="157"/>
                </a:cxn>
                <a:cxn ang="0">
                  <a:pos x="157" y="164"/>
                </a:cxn>
                <a:cxn ang="0">
                  <a:pos x="151" y="164"/>
                </a:cxn>
                <a:cxn ang="0">
                  <a:pos x="145" y="164"/>
                </a:cxn>
                <a:cxn ang="0">
                  <a:pos x="145" y="170"/>
                </a:cxn>
                <a:cxn ang="0">
                  <a:pos x="145" y="170"/>
                </a:cxn>
                <a:cxn ang="0">
                  <a:pos x="145" y="176"/>
                </a:cxn>
                <a:cxn ang="0">
                  <a:pos x="138" y="176"/>
                </a:cxn>
                <a:cxn ang="0">
                  <a:pos x="138" y="170"/>
                </a:cxn>
                <a:cxn ang="0">
                  <a:pos x="132" y="164"/>
                </a:cxn>
                <a:cxn ang="0">
                  <a:pos x="132" y="170"/>
                </a:cxn>
                <a:cxn ang="0">
                  <a:pos x="126" y="164"/>
                </a:cxn>
                <a:cxn ang="0">
                  <a:pos x="126" y="164"/>
                </a:cxn>
                <a:cxn ang="0">
                  <a:pos x="119" y="157"/>
                </a:cxn>
                <a:cxn ang="0">
                  <a:pos x="113" y="151"/>
                </a:cxn>
                <a:cxn ang="0">
                  <a:pos x="119" y="151"/>
                </a:cxn>
                <a:cxn ang="0">
                  <a:pos x="113" y="145"/>
                </a:cxn>
                <a:cxn ang="0">
                  <a:pos x="113" y="139"/>
                </a:cxn>
                <a:cxn ang="0">
                  <a:pos x="107" y="132"/>
                </a:cxn>
                <a:cxn ang="0">
                  <a:pos x="107" y="126"/>
                </a:cxn>
                <a:cxn ang="0">
                  <a:pos x="101" y="126"/>
                </a:cxn>
                <a:cxn ang="0">
                  <a:pos x="101" y="126"/>
                </a:cxn>
                <a:cxn ang="0">
                  <a:pos x="94" y="126"/>
                </a:cxn>
                <a:cxn ang="0">
                  <a:pos x="88" y="126"/>
                </a:cxn>
                <a:cxn ang="0">
                  <a:pos x="82" y="126"/>
                </a:cxn>
                <a:cxn ang="0">
                  <a:pos x="82" y="120"/>
                </a:cxn>
                <a:cxn ang="0">
                  <a:pos x="82" y="120"/>
                </a:cxn>
                <a:cxn ang="0">
                  <a:pos x="82" y="113"/>
                </a:cxn>
                <a:cxn ang="0">
                  <a:pos x="75" y="107"/>
                </a:cxn>
                <a:cxn ang="0">
                  <a:pos x="75" y="101"/>
                </a:cxn>
                <a:cxn ang="0">
                  <a:pos x="69" y="95"/>
                </a:cxn>
                <a:cxn ang="0">
                  <a:pos x="69" y="88"/>
                </a:cxn>
                <a:cxn ang="0">
                  <a:pos x="63" y="88"/>
                </a:cxn>
                <a:cxn ang="0">
                  <a:pos x="63" y="82"/>
                </a:cxn>
                <a:cxn ang="0">
                  <a:pos x="63" y="76"/>
                </a:cxn>
                <a:cxn ang="0">
                  <a:pos x="25" y="25"/>
                </a:cxn>
              </a:cxnLst>
              <a:rect l="0" t="0" r="r" b="b"/>
              <a:pathLst>
                <a:path w="195" h="176">
                  <a:moveTo>
                    <a:pt x="69" y="0"/>
                  </a:moveTo>
                  <a:lnTo>
                    <a:pt x="107" y="0"/>
                  </a:lnTo>
                  <a:lnTo>
                    <a:pt x="163" y="25"/>
                  </a:lnTo>
                  <a:lnTo>
                    <a:pt x="195" y="63"/>
                  </a:lnTo>
                  <a:lnTo>
                    <a:pt x="195" y="63"/>
                  </a:lnTo>
                  <a:lnTo>
                    <a:pt x="195" y="63"/>
                  </a:lnTo>
                  <a:lnTo>
                    <a:pt x="195" y="63"/>
                  </a:lnTo>
                  <a:lnTo>
                    <a:pt x="195" y="63"/>
                  </a:lnTo>
                  <a:lnTo>
                    <a:pt x="195" y="63"/>
                  </a:lnTo>
                  <a:lnTo>
                    <a:pt x="195" y="63"/>
                  </a:lnTo>
                  <a:lnTo>
                    <a:pt x="195" y="63"/>
                  </a:lnTo>
                  <a:lnTo>
                    <a:pt x="195" y="63"/>
                  </a:lnTo>
                  <a:lnTo>
                    <a:pt x="195" y="69"/>
                  </a:lnTo>
                  <a:lnTo>
                    <a:pt x="195" y="69"/>
                  </a:lnTo>
                  <a:lnTo>
                    <a:pt x="195" y="69"/>
                  </a:lnTo>
                  <a:lnTo>
                    <a:pt x="195" y="69"/>
                  </a:lnTo>
                  <a:lnTo>
                    <a:pt x="195" y="69"/>
                  </a:lnTo>
                  <a:lnTo>
                    <a:pt x="195" y="69"/>
                  </a:lnTo>
                  <a:lnTo>
                    <a:pt x="195" y="69"/>
                  </a:lnTo>
                  <a:lnTo>
                    <a:pt x="195" y="69"/>
                  </a:lnTo>
                  <a:lnTo>
                    <a:pt x="195" y="69"/>
                  </a:lnTo>
                  <a:lnTo>
                    <a:pt x="195" y="69"/>
                  </a:lnTo>
                  <a:lnTo>
                    <a:pt x="195" y="69"/>
                  </a:lnTo>
                  <a:lnTo>
                    <a:pt x="195" y="69"/>
                  </a:lnTo>
                  <a:lnTo>
                    <a:pt x="195" y="69"/>
                  </a:lnTo>
                  <a:lnTo>
                    <a:pt x="189" y="69"/>
                  </a:lnTo>
                  <a:lnTo>
                    <a:pt x="189" y="69"/>
                  </a:lnTo>
                  <a:lnTo>
                    <a:pt x="189" y="69"/>
                  </a:lnTo>
                  <a:lnTo>
                    <a:pt x="189" y="69"/>
                  </a:lnTo>
                  <a:lnTo>
                    <a:pt x="189" y="69"/>
                  </a:lnTo>
                  <a:lnTo>
                    <a:pt x="189" y="69"/>
                  </a:lnTo>
                  <a:lnTo>
                    <a:pt x="189" y="69"/>
                  </a:lnTo>
                  <a:lnTo>
                    <a:pt x="189" y="69"/>
                  </a:lnTo>
                  <a:lnTo>
                    <a:pt x="189" y="69"/>
                  </a:lnTo>
                  <a:lnTo>
                    <a:pt x="189" y="69"/>
                  </a:lnTo>
                  <a:lnTo>
                    <a:pt x="189" y="69"/>
                  </a:lnTo>
                  <a:lnTo>
                    <a:pt x="189" y="76"/>
                  </a:lnTo>
                  <a:lnTo>
                    <a:pt x="189" y="76"/>
                  </a:lnTo>
                  <a:lnTo>
                    <a:pt x="182" y="76"/>
                  </a:lnTo>
                  <a:lnTo>
                    <a:pt x="182" y="76"/>
                  </a:lnTo>
                  <a:lnTo>
                    <a:pt x="182" y="76"/>
                  </a:lnTo>
                  <a:lnTo>
                    <a:pt x="182" y="76"/>
                  </a:lnTo>
                  <a:lnTo>
                    <a:pt x="182" y="76"/>
                  </a:lnTo>
                  <a:lnTo>
                    <a:pt x="182" y="76"/>
                  </a:lnTo>
                  <a:lnTo>
                    <a:pt x="182" y="76"/>
                  </a:lnTo>
                  <a:lnTo>
                    <a:pt x="182" y="76"/>
                  </a:lnTo>
                  <a:lnTo>
                    <a:pt x="182" y="76"/>
                  </a:lnTo>
                  <a:lnTo>
                    <a:pt x="182" y="76"/>
                  </a:lnTo>
                  <a:lnTo>
                    <a:pt x="182" y="76"/>
                  </a:lnTo>
                  <a:lnTo>
                    <a:pt x="182" y="76"/>
                  </a:lnTo>
                  <a:lnTo>
                    <a:pt x="182" y="76"/>
                  </a:lnTo>
                  <a:lnTo>
                    <a:pt x="182" y="76"/>
                  </a:lnTo>
                  <a:lnTo>
                    <a:pt x="182" y="69"/>
                  </a:lnTo>
                  <a:lnTo>
                    <a:pt x="182" y="69"/>
                  </a:lnTo>
                  <a:lnTo>
                    <a:pt x="182" y="69"/>
                  </a:lnTo>
                  <a:lnTo>
                    <a:pt x="176" y="76"/>
                  </a:lnTo>
                  <a:lnTo>
                    <a:pt x="176" y="76"/>
                  </a:lnTo>
                  <a:lnTo>
                    <a:pt x="176" y="76"/>
                  </a:lnTo>
                  <a:lnTo>
                    <a:pt x="176" y="76"/>
                  </a:lnTo>
                  <a:lnTo>
                    <a:pt x="176" y="76"/>
                  </a:lnTo>
                  <a:lnTo>
                    <a:pt x="176" y="76"/>
                  </a:lnTo>
                  <a:lnTo>
                    <a:pt x="176" y="76"/>
                  </a:lnTo>
                  <a:lnTo>
                    <a:pt x="176" y="76"/>
                  </a:lnTo>
                  <a:lnTo>
                    <a:pt x="176" y="76"/>
                  </a:lnTo>
                  <a:lnTo>
                    <a:pt x="176" y="82"/>
                  </a:lnTo>
                  <a:lnTo>
                    <a:pt x="176" y="82"/>
                  </a:lnTo>
                  <a:lnTo>
                    <a:pt x="176" y="82"/>
                  </a:lnTo>
                  <a:lnTo>
                    <a:pt x="176" y="82"/>
                  </a:lnTo>
                  <a:lnTo>
                    <a:pt x="176" y="82"/>
                  </a:lnTo>
                  <a:lnTo>
                    <a:pt x="176" y="82"/>
                  </a:lnTo>
                  <a:lnTo>
                    <a:pt x="176" y="82"/>
                  </a:lnTo>
                  <a:lnTo>
                    <a:pt x="176" y="82"/>
                  </a:lnTo>
                  <a:lnTo>
                    <a:pt x="176" y="82"/>
                  </a:lnTo>
                  <a:lnTo>
                    <a:pt x="176" y="82"/>
                  </a:lnTo>
                  <a:lnTo>
                    <a:pt x="170" y="82"/>
                  </a:lnTo>
                  <a:lnTo>
                    <a:pt x="170" y="82"/>
                  </a:lnTo>
                  <a:lnTo>
                    <a:pt x="170" y="82"/>
                  </a:lnTo>
                  <a:lnTo>
                    <a:pt x="170" y="82"/>
                  </a:lnTo>
                  <a:lnTo>
                    <a:pt x="170" y="82"/>
                  </a:lnTo>
                  <a:lnTo>
                    <a:pt x="170" y="82"/>
                  </a:lnTo>
                  <a:lnTo>
                    <a:pt x="170" y="82"/>
                  </a:lnTo>
                  <a:lnTo>
                    <a:pt x="170" y="82"/>
                  </a:lnTo>
                  <a:lnTo>
                    <a:pt x="170" y="82"/>
                  </a:lnTo>
                  <a:lnTo>
                    <a:pt x="163" y="82"/>
                  </a:lnTo>
                  <a:lnTo>
                    <a:pt x="163" y="82"/>
                  </a:lnTo>
                  <a:lnTo>
                    <a:pt x="163" y="82"/>
                  </a:lnTo>
                  <a:lnTo>
                    <a:pt x="163" y="76"/>
                  </a:lnTo>
                  <a:lnTo>
                    <a:pt x="163" y="76"/>
                  </a:lnTo>
                  <a:lnTo>
                    <a:pt x="157" y="76"/>
                  </a:lnTo>
                  <a:lnTo>
                    <a:pt x="157" y="76"/>
                  </a:lnTo>
                  <a:lnTo>
                    <a:pt x="157" y="76"/>
                  </a:lnTo>
                  <a:lnTo>
                    <a:pt x="157" y="76"/>
                  </a:lnTo>
                  <a:lnTo>
                    <a:pt x="157" y="76"/>
                  </a:lnTo>
                  <a:lnTo>
                    <a:pt x="157" y="76"/>
                  </a:lnTo>
                  <a:lnTo>
                    <a:pt x="157" y="76"/>
                  </a:lnTo>
                  <a:lnTo>
                    <a:pt x="157" y="76"/>
                  </a:lnTo>
                  <a:lnTo>
                    <a:pt x="157" y="76"/>
                  </a:lnTo>
                  <a:lnTo>
                    <a:pt x="157" y="76"/>
                  </a:lnTo>
                  <a:lnTo>
                    <a:pt x="157" y="76"/>
                  </a:lnTo>
                  <a:lnTo>
                    <a:pt x="157" y="76"/>
                  </a:lnTo>
                  <a:lnTo>
                    <a:pt x="157" y="82"/>
                  </a:lnTo>
                  <a:lnTo>
                    <a:pt x="157" y="82"/>
                  </a:lnTo>
                  <a:lnTo>
                    <a:pt x="157" y="82"/>
                  </a:lnTo>
                  <a:lnTo>
                    <a:pt x="157" y="82"/>
                  </a:lnTo>
                  <a:lnTo>
                    <a:pt x="157" y="82"/>
                  </a:lnTo>
                  <a:lnTo>
                    <a:pt x="151" y="82"/>
                  </a:lnTo>
                  <a:lnTo>
                    <a:pt x="151" y="88"/>
                  </a:lnTo>
                  <a:lnTo>
                    <a:pt x="151" y="88"/>
                  </a:lnTo>
                  <a:lnTo>
                    <a:pt x="151" y="88"/>
                  </a:lnTo>
                  <a:lnTo>
                    <a:pt x="151" y="88"/>
                  </a:lnTo>
                  <a:lnTo>
                    <a:pt x="151" y="88"/>
                  </a:lnTo>
                  <a:lnTo>
                    <a:pt x="151" y="88"/>
                  </a:lnTo>
                  <a:lnTo>
                    <a:pt x="151" y="88"/>
                  </a:lnTo>
                  <a:lnTo>
                    <a:pt x="151" y="88"/>
                  </a:lnTo>
                  <a:lnTo>
                    <a:pt x="151" y="88"/>
                  </a:lnTo>
                  <a:lnTo>
                    <a:pt x="151" y="88"/>
                  </a:lnTo>
                  <a:lnTo>
                    <a:pt x="151" y="88"/>
                  </a:lnTo>
                  <a:lnTo>
                    <a:pt x="151" y="88"/>
                  </a:lnTo>
                  <a:lnTo>
                    <a:pt x="151" y="88"/>
                  </a:lnTo>
                  <a:lnTo>
                    <a:pt x="151" y="88"/>
                  </a:lnTo>
                  <a:lnTo>
                    <a:pt x="151" y="88"/>
                  </a:lnTo>
                  <a:lnTo>
                    <a:pt x="151" y="88"/>
                  </a:lnTo>
                  <a:lnTo>
                    <a:pt x="151" y="95"/>
                  </a:lnTo>
                  <a:lnTo>
                    <a:pt x="151" y="95"/>
                  </a:lnTo>
                  <a:lnTo>
                    <a:pt x="151" y="95"/>
                  </a:lnTo>
                  <a:lnTo>
                    <a:pt x="151" y="95"/>
                  </a:lnTo>
                  <a:lnTo>
                    <a:pt x="151" y="95"/>
                  </a:lnTo>
                  <a:lnTo>
                    <a:pt x="151" y="95"/>
                  </a:lnTo>
                  <a:lnTo>
                    <a:pt x="151" y="95"/>
                  </a:lnTo>
                  <a:lnTo>
                    <a:pt x="151" y="101"/>
                  </a:lnTo>
                  <a:lnTo>
                    <a:pt x="151" y="101"/>
                  </a:lnTo>
                  <a:lnTo>
                    <a:pt x="145" y="101"/>
                  </a:lnTo>
                  <a:lnTo>
                    <a:pt x="145" y="101"/>
                  </a:lnTo>
                  <a:lnTo>
                    <a:pt x="145" y="101"/>
                  </a:lnTo>
                  <a:lnTo>
                    <a:pt x="145" y="101"/>
                  </a:lnTo>
                  <a:lnTo>
                    <a:pt x="145" y="101"/>
                  </a:lnTo>
                  <a:lnTo>
                    <a:pt x="151" y="101"/>
                  </a:lnTo>
                  <a:lnTo>
                    <a:pt x="151" y="101"/>
                  </a:lnTo>
                  <a:lnTo>
                    <a:pt x="151" y="101"/>
                  </a:lnTo>
                  <a:lnTo>
                    <a:pt x="151" y="101"/>
                  </a:lnTo>
                  <a:lnTo>
                    <a:pt x="151" y="101"/>
                  </a:lnTo>
                  <a:lnTo>
                    <a:pt x="151" y="101"/>
                  </a:lnTo>
                  <a:lnTo>
                    <a:pt x="151" y="101"/>
                  </a:lnTo>
                  <a:lnTo>
                    <a:pt x="151" y="107"/>
                  </a:lnTo>
                  <a:lnTo>
                    <a:pt x="151" y="107"/>
                  </a:lnTo>
                  <a:lnTo>
                    <a:pt x="151" y="107"/>
                  </a:lnTo>
                  <a:lnTo>
                    <a:pt x="151" y="107"/>
                  </a:lnTo>
                  <a:lnTo>
                    <a:pt x="157" y="107"/>
                  </a:lnTo>
                  <a:lnTo>
                    <a:pt x="157" y="107"/>
                  </a:lnTo>
                  <a:lnTo>
                    <a:pt x="157" y="107"/>
                  </a:lnTo>
                  <a:lnTo>
                    <a:pt x="157" y="107"/>
                  </a:lnTo>
                  <a:lnTo>
                    <a:pt x="151" y="107"/>
                  </a:lnTo>
                  <a:lnTo>
                    <a:pt x="151" y="113"/>
                  </a:lnTo>
                  <a:lnTo>
                    <a:pt x="151" y="113"/>
                  </a:lnTo>
                  <a:lnTo>
                    <a:pt x="157" y="113"/>
                  </a:lnTo>
                  <a:lnTo>
                    <a:pt x="157" y="113"/>
                  </a:lnTo>
                  <a:lnTo>
                    <a:pt x="157" y="113"/>
                  </a:lnTo>
                  <a:lnTo>
                    <a:pt x="157" y="113"/>
                  </a:lnTo>
                  <a:lnTo>
                    <a:pt x="157" y="113"/>
                  </a:lnTo>
                  <a:lnTo>
                    <a:pt x="157" y="113"/>
                  </a:lnTo>
                  <a:lnTo>
                    <a:pt x="157" y="113"/>
                  </a:lnTo>
                  <a:lnTo>
                    <a:pt x="157" y="113"/>
                  </a:lnTo>
                  <a:lnTo>
                    <a:pt x="157" y="113"/>
                  </a:lnTo>
                  <a:lnTo>
                    <a:pt x="157" y="113"/>
                  </a:lnTo>
                  <a:lnTo>
                    <a:pt x="157" y="113"/>
                  </a:lnTo>
                  <a:lnTo>
                    <a:pt x="157" y="120"/>
                  </a:lnTo>
                  <a:lnTo>
                    <a:pt x="157" y="120"/>
                  </a:lnTo>
                  <a:lnTo>
                    <a:pt x="157" y="120"/>
                  </a:lnTo>
                  <a:lnTo>
                    <a:pt x="157" y="120"/>
                  </a:lnTo>
                  <a:lnTo>
                    <a:pt x="157" y="120"/>
                  </a:lnTo>
                  <a:lnTo>
                    <a:pt x="157" y="120"/>
                  </a:lnTo>
                  <a:lnTo>
                    <a:pt x="157" y="120"/>
                  </a:lnTo>
                  <a:lnTo>
                    <a:pt x="157" y="120"/>
                  </a:lnTo>
                  <a:lnTo>
                    <a:pt x="157" y="126"/>
                  </a:lnTo>
                  <a:lnTo>
                    <a:pt x="157" y="126"/>
                  </a:lnTo>
                  <a:lnTo>
                    <a:pt x="157" y="126"/>
                  </a:lnTo>
                  <a:lnTo>
                    <a:pt x="157" y="126"/>
                  </a:lnTo>
                  <a:lnTo>
                    <a:pt x="157" y="126"/>
                  </a:lnTo>
                  <a:lnTo>
                    <a:pt x="157" y="126"/>
                  </a:lnTo>
                  <a:lnTo>
                    <a:pt x="157" y="126"/>
                  </a:lnTo>
                  <a:lnTo>
                    <a:pt x="157" y="126"/>
                  </a:lnTo>
                  <a:lnTo>
                    <a:pt x="157" y="126"/>
                  </a:lnTo>
                  <a:lnTo>
                    <a:pt x="157" y="126"/>
                  </a:lnTo>
                  <a:lnTo>
                    <a:pt x="157" y="126"/>
                  </a:lnTo>
                  <a:lnTo>
                    <a:pt x="157" y="126"/>
                  </a:lnTo>
                  <a:lnTo>
                    <a:pt x="157" y="126"/>
                  </a:lnTo>
                  <a:lnTo>
                    <a:pt x="157" y="126"/>
                  </a:lnTo>
                  <a:lnTo>
                    <a:pt x="157" y="126"/>
                  </a:lnTo>
                  <a:lnTo>
                    <a:pt x="157" y="126"/>
                  </a:lnTo>
                  <a:lnTo>
                    <a:pt x="157" y="132"/>
                  </a:lnTo>
                  <a:lnTo>
                    <a:pt x="157" y="132"/>
                  </a:lnTo>
                  <a:lnTo>
                    <a:pt x="157" y="132"/>
                  </a:lnTo>
                  <a:lnTo>
                    <a:pt x="157" y="132"/>
                  </a:lnTo>
                  <a:lnTo>
                    <a:pt x="157" y="132"/>
                  </a:lnTo>
                  <a:lnTo>
                    <a:pt x="157" y="132"/>
                  </a:lnTo>
                  <a:lnTo>
                    <a:pt x="157" y="132"/>
                  </a:lnTo>
                  <a:lnTo>
                    <a:pt x="157" y="132"/>
                  </a:lnTo>
                  <a:lnTo>
                    <a:pt x="157" y="132"/>
                  </a:lnTo>
                  <a:lnTo>
                    <a:pt x="157" y="132"/>
                  </a:lnTo>
                  <a:lnTo>
                    <a:pt x="157" y="132"/>
                  </a:lnTo>
                  <a:lnTo>
                    <a:pt x="157" y="132"/>
                  </a:lnTo>
                  <a:lnTo>
                    <a:pt x="157" y="132"/>
                  </a:lnTo>
                  <a:lnTo>
                    <a:pt x="157" y="132"/>
                  </a:lnTo>
                  <a:lnTo>
                    <a:pt x="157" y="132"/>
                  </a:lnTo>
                  <a:lnTo>
                    <a:pt x="157" y="132"/>
                  </a:lnTo>
                  <a:lnTo>
                    <a:pt x="157" y="132"/>
                  </a:lnTo>
                  <a:lnTo>
                    <a:pt x="157" y="132"/>
                  </a:lnTo>
                  <a:lnTo>
                    <a:pt x="157" y="132"/>
                  </a:lnTo>
                  <a:lnTo>
                    <a:pt x="157" y="139"/>
                  </a:lnTo>
                  <a:lnTo>
                    <a:pt x="157" y="139"/>
                  </a:lnTo>
                  <a:lnTo>
                    <a:pt x="157" y="139"/>
                  </a:lnTo>
                  <a:lnTo>
                    <a:pt x="163" y="139"/>
                  </a:lnTo>
                  <a:lnTo>
                    <a:pt x="163" y="139"/>
                  </a:lnTo>
                  <a:lnTo>
                    <a:pt x="163" y="139"/>
                  </a:lnTo>
                  <a:lnTo>
                    <a:pt x="163" y="139"/>
                  </a:lnTo>
                  <a:lnTo>
                    <a:pt x="163" y="139"/>
                  </a:lnTo>
                  <a:lnTo>
                    <a:pt x="163" y="139"/>
                  </a:lnTo>
                  <a:lnTo>
                    <a:pt x="163" y="139"/>
                  </a:lnTo>
                  <a:lnTo>
                    <a:pt x="163" y="139"/>
                  </a:lnTo>
                  <a:lnTo>
                    <a:pt x="163" y="145"/>
                  </a:lnTo>
                  <a:lnTo>
                    <a:pt x="163" y="145"/>
                  </a:lnTo>
                  <a:lnTo>
                    <a:pt x="163" y="145"/>
                  </a:lnTo>
                  <a:lnTo>
                    <a:pt x="157" y="145"/>
                  </a:lnTo>
                  <a:lnTo>
                    <a:pt x="157" y="145"/>
                  </a:lnTo>
                  <a:lnTo>
                    <a:pt x="157" y="145"/>
                  </a:lnTo>
                  <a:lnTo>
                    <a:pt x="157" y="145"/>
                  </a:lnTo>
                  <a:lnTo>
                    <a:pt x="157" y="145"/>
                  </a:lnTo>
                  <a:lnTo>
                    <a:pt x="163" y="145"/>
                  </a:lnTo>
                  <a:lnTo>
                    <a:pt x="163" y="145"/>
                  </a:lnTo>
                  <a:lnTo>
                    <a:pt x="163" y="145"/>
                  </a:lnTo>
                  <a:lnTo>
                    <a:pt x="163" y="145"/>
                  </a:lnTo>
                  <a:lnTo>
                    <a:pt x="163" y="145"/>
                  </a:lnTo>
                  <a:lnTo>
                    <a:pt x="163" y="151"/>
                  </a:lnTo>
                  <a:lnTo>
                    <a:pt x="163" y="151"/>
                  </a:lnTo>
                  <a:lnTo>
                    <a:pt x="163" y="151"/>
                  </a:lnTo>
                  <a:lnTo>
                    <a:pt x="163" y="151"/>
                  </a:lnTo>
                  <a:lnTo>
                    <a:pt x="163" y="151"/>
                  </a:lnTo>
                  <a:lnTo>
                    <a:pt x="163" y="151"/>
                  </a:lnTo>
                  <a:lnTo>
                    <a:pt x="163" y="151"/>
                  </a:lnTo>
                  <a:lnTo>
                    <a:pt x="163" y="151"/>
                  </a:lnTo>
                  <a:lnTo>
                    <a:pt x="163" y="151"/>
                  </a:lnTo>
                  <a:lnTo>
                    <a:pt x="163" y="151"/>
                  </a:lnTo>
                  <a:lnTo>
                    <a:pt x="163" y="151"/>
                  </a:lnTo>
                  <a:lnTo>
                    <a:pt x="163" y="151"/>
                  </a:lnTo>
                  <a:lnTo>
                    <a:pt x="163" y="157"/>
                  </a:lnTo>
                  <a:lnTo>
                    <a:pt x="163" y="157"/>
                  </a:lnTo>
                  <a:lnTo>
                    <a:pt x="163" y="157"/>
                  </a:lnTo>
                  <a:lnTo>
                    <a:pt x="163" y="157"/>
                  </a:lnTo>
                  <a:lnTo>
                    <a:pt x="163" y="157"/>
                  </a:lnTo>
                  <a:lnTo>
                    <a:pt x="163" y="157"/>
                  </a:lnTo>
                  <a:lnTo>
                    <a:pt x="157" y="157"/>
                  </a:lnTo>
                  <a:lnTo>
                    <a:pt x="157" y="157"/>
                  </a:lnTo>
                  <a:lnTo>
                    <a:pt x="157" y="157"/>
                  </a:lnTo>
                  <a:lnTo>
                    <a:pt x="157" y="157"/>
                  </a:lnTo>
                  <a:lnTo>
                    <a:pt x="157" y="157"/>
                  </a:lnTo>
                  <a:lnTo>
                    <a:pt x="157" y="157"/>
                  </a:lnTo>
                  <a:lnTo>
                    <a:pt x="157" y="157"/>
                  </a:lnTo>
                  <a:lnTo>
                    <a:pt x="157" y="157"/>
                  </a:lnTo>
                  <a:lnTo>
                    <a:pt x="157" y="157"/>
                  </a:lnTo>
                  <a:lnTo>
                    <a:pt x="157" y="157"/>
                  </a:lnTo>
                  <a:lnTo>
                    <a:pt x="157" y="157"/>
                  </a:lnTo>
                  <a:lnTo>
                    <a:pt x="157" y="157"/>
                  </a:lnTo>
                  <a:lnTo>
                    <a:pt x="157" y="157"/>
                  </a:lnTo>
                  <a:lnTo>
                    <a:pt x="157" y="157"/>
                  </a:lnTo>
                  <a:lnTo>
                    <a:pt x="157" y="157"/>
                  </a:lnTo>
                  <a:lnTo>
                    <a:pt x="157" y="157"/>
                  </a:lnTo>
                  <a:lnTo>
                    <a:pt x="157" y="157"/>
                  </a:lnTo>
                  <a:lnTo>
                    <a:pt x="157" y="157"/>
                  </a:lnTo>
                  <a:lnTo>
                    <a:pt x="157" y="157"/>
                  </a:lnTo>
                  <a:lnTo>
                    <a:pt x="157" y="157"/>
                  </a:lnTo>
                  <a:lnTo>
                    <a:pt x="157" y="157"/>
                  </a:lnTo>
                  <a:lnTo>
                    <a:pt x="157" y="157"/>
                  </a:lnTo>
                  <a:lnTo>
                    <a:pt x="157" y="157"/>
                  </a:lnTo>
                  <a:lnTo>
                    <a:pt x="157" y="164"/>
                  </a:lnTo>
                  <a:lnTo>
                    <a:pt x="157" y="164"/>
                  </a:lnTo>
                  <a:lnTo>
                    <a:pt x="157" y="164"/>
                  </a:lnTo>
                  <a:lnTo>
                    <a:pt x="157" y="164"/>
                  </a:lnTo>
                  <a:lnTo>
                    <a:pt x="157" y="164"/>
                  </a:lnTo>
                  <a:lnTo>
                    <a:pt x="157" y="164"/>
                  </a:lnTo>
                  <a:lnTo>
                    <a:pt x="157" y="164"/>
                  </a:lnTo>
                  <a:lnTo>
                    <a:pt x="157" y="164"/>
                  </a:lnTo>
                  <a:lnTo>
                    <a:pt x="157" y="164"/>
                  </a:lnTo>
                  <a:lnTo>
                    <a:pt x="157" y="164"/>
                  </a:lnTo>
                  <a:lnTo>
                    <a:pt x="151" y="164"/>
                  </a:lnTo>
                  <a:lnTo>
                    <a:pt x="151" y="164"/>
                  </a:lnTo>
                  <a:lnTo>
                    <a:pt x="151" y="164"/>
                  </a:lnTo>
                  <a:lnTo>
                    <a:pt x="151" y="164"/>
                  </a:lnTo>
                  <a:lnTo>
                    <a:pt x="151" y="164"/>
                  </a:lnTo>
                  <a:lnTo>
                    <a:pt x="151" y="164"/>
                  </a:lnTo>
                  <a:lnTo>
                    <a:pt x="151" y="164"/>
                  </a:lnTo>
                  <a:lnTo>
                    <a:pt x="151" y="164"/>
                  </a:lnTo>
                  <a:lnTo>
                    <a:pt x="151" y="164"/>
                  </a:lnTo>
                  <a:lnTo>
                    <a:pt x="151" y="164"/>
                  </a:lnTo>
                  <a:lnTo>
                    <a:pt x="151" y="164"/>
                  </a:lnTo>
                  <a:lnTo>
                    <a:pt x="151" y="164"/>
                  </a:lnTo>
                  <a:lnTo>
                    <a:pt x="145" y="164"/>
                  </a:lnTo>
                  <a:lnTo>
                    <a:pt x="145" y="164"/>
                  </a:lnTo>
                  <a:lnTo>
                    <a:pt x="145" y="164"/>
                  </a:lnTo>
                  <a:lnTo>
                    <a:pt x="145" y="164"/>
                  </a:lnTo>
                  <a:lnTo>
                    <a:pt x="145" y="164"/>
                  </a:lnTo>
                  <a:lnTo>
                    <a:pt x="145" y="164"/>
                  </a:lnTo>
                  <a:lnTo>
                    <a:pt x="145" y="164"/>
                  </a:lnTo>
                  <a:lnTo>
                    <a:pt x="145" y="170"/>
                  </a:lnTo>
                  <a:lnTo>
                    <a:pt x="145" y="170"/>
                  </a:lnTo>
                  <a:lnTo>
                    <a:pt x="145" y="170"/>
                  </a:lnTo>
                  <a:lnTo>
                    <a:pt x="145" y="170"/>
                  </a:lnTo>
                  <a:lnTo>
                    <a:pt x="145" y="170"/>
                  </a:lnTo>
                  <a:lnTo>
                    <a:pt x="145" y="170"/>
                  </a:lnTo>
                  <a:lnTo>
                    <a:pt x="145" y="170"/>
                  </a:lnTo>
                  <a:lnTo>
                    <a:pt x="145" y="170"/>
                  </a:lnTo>
                  <a:lnTo>
                    <a:pt x="145" y="170"/>
                  </a:lnTo>
                  <a:lnTo>
                    <a:pt x="145" y="170"/>
                  </a:lnTo>
                  <a:lnTo>
                    <a:pt x="145" y="170"/>
                  </a:lnTo>
                  <a:lnTo>
                    <a:pt x="145" y="170"/>
                  </a:lnTo>
                  <a:lnTo>
                    <a:pt x="145" y="170"/>
                  </a:lnTo>
                  <a:lnTo>
                    <a:pt x="145" y="170"/>
                  </a:lnTo>
                  <a:lnTo>
                    <a:pt x="145" y="170"/>
                  </a:lnTo>
                  <a:lnTo>
                    <a:pt x="145" y="170"/>
                  </a:lnTo>
                  <a:lnTo>
                    <a:pt x="145" y="170"/>
                  </a:lnTo>
                  <a:lnTo>
                    <a:pt x="145" y="170"/>
                  </a:lnTo>
                  <a:lnTo>
                    <a:pt x="145" y="170"/>
                  </a:lnTo>
                  <a:lnTo>
                    <a:pt x="145" y="170"/>
                  </a:lnTo>
                  <a:lnTo>
                    <a:pt x="138" y="170"/>
                  </a:lnTo>
                  <a:lnTo>
                    <a:pt x="138" y="170"/>
                  </a:lnTo>
                  <a:lnTo>
                    <a:pt x="138" y="170"/>
                  </a:lnTo>
                  <a:lnTo>
                    <a:pt x="138" y="170"/>
                  </a:lnTo>
                  <a:lnTo>
                    <a:pt x="138" y="170"/>
                  </a:lnTo>
                  <a:lnTo>
                    <a:pt x="145" y="170"/>
                  </a:lnTo>
                  <a:lnTo>
                    <a:pt x="145" y="170"/>
                  </a:lnTo>
                  <a:lnTo>
                    <a:pt x="145" y="176"/>
                  </a:lnTo>
                  <a:lnTo>
                    <a:pt x="145" y="176"/>
                  </a:lnTo>
                  <a:lnTo>
                    <a:pt x="145" y="176"/>
                  </a:lnTo>
                  <a:lnTo>
                    <a:pt x="145" y="176"/>
                  </a:lnTo>
                  <a:lnTo>
                    <a:pt x="145" y="176"/>
                  </a:lnTo>
                  <a:lnTo>
                    <a:pt x="145" y="176"/>
                  </a:lnTo>
                  <a:lnTo>
                    <a:pt x="145" y="176"/>
                  </a:lnTo>
                  <a:lnTo>
                    <a:pt x="145" y="176"/>
                  </a:lnTo>
                  <a:lnTo>
                    <a:pt x="145" y="176"/>
                  </a:lnTo>
                  <a:lnTo>
                    <a:pt x="138" y="176"/>
                  </a:lnTo>
                  <a:lnTo>
                    <a:pt x="138" y="176"/>
                  </a:lnTo>
                  <a:lnTo>
                    <a:pt x="138" y="176"/>
                  </a:lnTo>
                  <a:lnTo>
                    <a:pt x="138" y="176"/>
                  </a:lnTo>
                  <a:lnTo>
                    <a:pt x="138" y="176"/>
                  </a:lnTo>
                  <a:lnTo>
                    <a:pt x="138" y="176"/>
                  </a:lnTo>
                  <a:lnTo>
                    <a:pt x="138" y="176"/>
                  </a:lnTo>
                  <a:lnTo>
                    <a:pt x="138" y="176"/>
                  </a:lnTo>
                  <a:lnTo>
                    <a:pt x="138" y="170"/>
                  </a:lnTo>
                  <a:lnTo>
                    <a:pt x="138" y="170"/>
                  </a:lnTo>
                  <a:lnTo>
                    <a:pt x="138" y="170"/>
                  </a:lnTo>
                  <a:lnTo>
                    <a:pt x="138" y="170"/>
                  </a:lnTo>
                  <a:lnTo>
                    <a:pt x="138" y="170"/>
                  </a:lnTo>
                  <a:lnTo>
                    <a:pt x="138" y="170"/>
                  </a:lnTo>
                  <a:lnTo>
                    <a:pt x="138" y="170"/>
                  </a:lnTo>
                  <a:lnTo>
                    <a:pt x="138" y="170"/>
                  </a:lnTo>
                  <a:lnTo>
                    <a:pt x="138" y="170"/>
                  </a:lnTo>
                  <a:lnTo>
                    <a:pt x="132" y="170"/>
                  </a:lnTo>
                  <a:lnTo>
                    <a:pt x="132" y="164"/>
                  </a:lnTo>
                  <a:lnTo>
                    <a:pt x="132" y="164"/>
                  </a:lnTo>
                  <a:lnTo>
                    <a:pt x="132" y="164"/>
                  </a:lnTo>
                  <a:lnTo>
                    <a:pt x="132" y="164"/>
                  </a:lnTo>
                  <a:lnTo>
                    <a:pt x="132" y="164"/>
                  </a:lnTo>
                  <a:lnTo>
                    <a:pt x="132" y="164"/>
                  </a:lnTo>
                  <a:lnTo>
                    <a:pt x="132" y="164"/>
                  </a:lnTo>
                  <a:lnTo>
                    <a:pt x="132" y="164"/>
                  </a:lnTo>
                  <a:lnTo>
                    <a:pt x="132" y="164"/>
                  </a:lnTo>
                  <a:lnTo>
                    <a:pt x="132" y="164"/>
                  </a:lnTo>
                  <a:lnTo>
                    <a:pt x="132" y="164"/>
                  </a:lnTo>
                  <a:lnTo>
                    <a:pt x="132" y="164"/>
                  </a:lnTo>
                  <a:lnTo>
                    <a:pt x="132" y="164"/>
                  </a:lnTo>
                  <a:lnTo>
                    <a:pt x="132" y="164"/>
                  </a:lnTo>
                  <a:lnTo>
                    <a:pt x="132" y="164"/>
                  </a:lnTo>
                  <a:lnTo>
                    <a:pt x="132" y="170"/>
                  </a:lnTo>
                  <a:lnTo>
                    <a:pt x="132" y="170"/>
                  </a:lnTo>
                  <a:lnTo>
                    <a:pt x="132" y="170"/>
                  </a:lnTo>
                  <a:lnTo>
                    <a:pt x="132" y="170"/>
                  </a:lnTo>
                  <a:lnTo>
                    <a:pt x="132" y="170"/>
                  </a:lnTo>
                  <a:lnTo>
                    <a:pt x="126" y="170"/>
                  </a:lnTo>
                  <a:lnTo>
                    <a:pt x="126" y="170"/>
                  </a:lnTo>
                  <a:lnTo>
                    <a:pt x="126" y="170"/>
                  </a:lnTo>
                  <a:lnTo>
                    <a:pt x="126" y="170"/>
                  </a:lnTo>
                  <a:lnTo>
                    <a:pt x="126" y="170"/>
                  </a:lnTo>
                  <a:lnTo>
                    <a:pt x="126" y="170"/>
                  </a:lnTo>
                  <a:lnTo>
                    <a:pt x="126" y="164"/>
                  </a:lnTo>
                  <a:lnTo>
                    <a:pt x="126" y="164"/>
                  </a:lnTo>
                  <a:lnTo>
                    <a:pt x="126" y="164"/>
                  </a:lnTo>
                  <a:lnTo>
                    <a:pt x="126" y="164"/>
                  </a:lnTo>
                  <a:lnTo>
                    <a:pt x="126" y="164"/>
                  </a:lnTo>
                  <a:lnTo>
                    <a:pt x="126" y="164"/>
                  </a:lnTo>
                  <a:lnTo>
                    <a:pt x="126" y="164"/>
                  </a:lnTo>
                  <a:lnTo>
                    <a:pt x="126" y="164"/>
                  </a:lnTo>
                  <a:lnTo>
                    <a:pt x="126" y="164"/>
                  </a:lnTo>
                  <a:lnTo>
                    <a:pt x="126" y="164"/>
                  </a:lnTo>
                  <a:lnTo>
                    <a:pt x="126" y="164"/>
                  </a:lnTo>
                  <a:lnTo>
                    <a:pt x="126" y="164"/>
                  </a:lnTo>
                  <a:lnTo>
                    <a:pt x="126" y="164"/>
                  </a:lnTo>
                  <a:lnTo>
                    <a:pt x="126" y="164"/>
                  </a:lnTo>
                  <a:lnTo>
                    <a:pt x="126" y="164"/>
                  </a:lnTo>
                  <a:lnTo>
                    <a:pt x="126" y="164"/>
                  </a:lnTo>
                  <a:lnTo>
                    <a:pt x="126" y="157"/>
                  </a:lnTo>
                  <a:lnTo>
                    <a:pt x="119" y="157"/>
                  </a:lnTo>
                  <a:lnTo>
                    <a:pt x="119" y="157"/>
                  </a:lnTo>
                  <a:lnTo>
                    <a:pt x="119" y="157"/>
                  </a:lnTo>
                  <a:lnTo>
                    <a:pt x="119" y="157"/>
                  </a:lnTo>
                  <a:lnTo>
                    <a:pt x="119" y="157"/>
                  </a:lnTo>
                  <a:lnTo>
                    <a:pt x="119" y="157"/>
                  </a:lnTo>
                  <a:lnTo>
                    <a:pt x="119" y="157"/>
                  </a:lnTo>
                  <a:lnTo>
                    <a:pt x="119" y="157"/>
                  </a:lnTo>
                  <a:lnTo>
                    <a:pt x="119" y="157"/>
                  </a:lnTo>
                  <a:lnTo>
                    <a:pt x="119" y="157"/>
                  </a:lnTo>
                  <a:lnTo>
                    <a:pt x="119" y="157"/>
                  </a:lnTo>
                  <a:lnTo>
                    <a:pt x="119" y="157"/>
                  </a:lnTo>
                  <a:lnTo>
                    <a:pt x="119" y="157"/>
                  </a:lnTo>
                  <a:lnTo>
                    <a:pt x="113" y="157"/>
                  </a:lnTo>
                  <a:lnTo>
                    <a:pt x="113" y="151"/>
                  </a:lnTo>
                  <a:lnTo>
                    <a:pt x="113" y="151"/>
                  </a:lnTo>
                  <a:lnTo>
                    <a:pt x="113" y="151"/>
                  </a:lnTo>
                  <a:lnTo>
                    <a:pt x="113" y="151"/>
                  </a:lnTo>
                  <a:lnTo>
                    <a:pt x="113" y="151"/>
                  </a:lnTo>
                  <a:lnTo>
                    <a:pt x="113" y="151"/>
                  </a:lnTo>
                  <a:lnTo>
                    <a:pt x="113" y="151"/>
                  </a:lnTo>
                  <a:lnTo>
                    <a:pt x="113" y="151"/>
                  </a:lnTo>
                  <a:lnTo>
                    <a:pt x="113" y="151"/>
                  </a:lnTo>
                  <a:lnTo>
                    <a:pt x="113" y="151"/>
                  </a:lnTo>
                  <a:lnTo>
                    <a:pt x="113" y="151"/>
                  </a:lnTo>
                  <a:lnTo>
                    <a:pt x="113" y="151"/>
                  </a:lnTo>
                  <a:lnTo>
                    <a:pt x="119" y="151"/>
                  </a:lnTo>
                  <a:lnTo>
                    <a:pt x="119" y="151"/>
                  </a:lnTo>
                  <a:lnTo>
                    <a:pt x="119" y="151"/>
                  </a:lnTo>
                  <a:lnTo>
                    <a:pt x="119" y="151"/>
                  </a:lnTo>
                  <a:lnTo>
                    <a:pt x="119" y="151"/>
                  </a:lnTo>
                  <a:lnTo>
                    <a:pt x="119" y="151"/>
                  </a:lnTo>
                  <a:lnTo>
                    <a:pt x="119" y="145"/>
                  </a:lnTo>
                  <a:lnTo>
                    <a:pt x="119" y="145"/>
                  </a:lnTo>
                  <a:lnTo>
                    <a:pt x="119" y="145"/>
                  </a:lnTo>
                  <a:lnTo>
                    <a:pt x="119" y="145"/>
                  </a:lnTo>
                  <a:lnTo>
                    <a:pt x="119" y="145"/>
                  </a:lnTo>
                  <a:lnTo>
                    <a:pt x="119" y="145"/>
                  </a:lnTo>
                  <a:lnTo>
                    <a:pt x="119" y="145"/>
                  </a:lnTo>
                  <a:lnTo>
                    <a:pt x="119" y="145"/>
                  </a:lnTo>
                  <a:lnTo>
                    <a:pt x="113" y="145"/>
                  </a:lnTo>
                  <a:lnTo>
                    <a:pt x="113" y="145"/>
                  </a:lnTo>
                  <a:lnTo>
                    <a:pt x="113" y="145"/>
                  </a:lnTo>
                  <a:lnTo>
                    <a:pt x="113" y="145"/>
                  </a:lnTo>
                  <a:lnTo>
                    <a:pt x="113" y="145"/>
                  </a:lnTo>
                  <a:lnTo>
                    <a:pt x="113" y="145"/>
                  </a:lnTo>
                  <a:lnTo>
                    <a:pt x="113" y="139"/>
                  </a:lnTo>
                  <a:lnTo>
                    <a:pt x="113" y="139"/>
                  </a:lnTo>
                  <a:lnTo>
                    <a:pt x="113" y="139"/>
                  </a:lnTo>
                  <a:lnTo>
                    <a:pt x="113" y="139"/>
                  </a:lnTo>
                  <a:lnTo>
                    <a:pt x="113" y="139"/>
                  </a:lnTo>
                  <a:lnTo>
                    <a:pt x="113" y="139"/>
                  </a:lnTo>
                  <a:lnTo>
                    <a:pt x="113" y="139"/>
                  </a:lnTo>
                  <a:lnTo>
                    <a:pt x="113" y="139"/>
                  </a:lnTo>
                  <a:lnTo>
                    <a:pt x="113" y="139"/>
                  </a:lnTo>
                  <a:lnTo>
                    <a:pt x="113" y="139"/>
                  </a:lnTo>
                  <a:lnTo>
                    <a:pt x="113" y="139"/>
                  </a:lnTo>
                  <a:lnTo>
                    <a:pt x="113" y="139"/>
                  </a:lnTo>
                  <a:lnTo>
                    <a:pt x="113" y="139"/>
                  </a:lnTo>
                  <a:lnTo>
                    <a:pt x="113" y="139"/>
                  </a:lnTo>
                  <a:lnTo>
                    <a:pt x="113" y="139"/>
                  </a:lnTo>
                  <a:lnTo>
                    <a:pt x="113" y="132"/>
                  </a:lnTo>
                  <a:lnTo>
                    <a:pt x="107" y="132"/>
                  </a:lnTo>
                  <a:lnTo>
                    <a:pt x="107" y="132"/>
                  </a:lnTo>
                  <a:lnTo>
                    <a:pt x="107" y="132"/>
                  </a:lnTo>
                  <a:lnTo>
                    <a:pt x="107" y="132"/>
                  </a:lnTo>
                  <a:lnTo>
                    <a:pt x="107" y="132"/>
                  </a:lnTo>
                  <a:lnTo>
                    <a:pt x="107" y="132"/>
                  </a:lnTo>
                  <a:lnTo>
                    <a:pt x="107" y="132"/>
                  </a:lnTo>
                  <a:lnTo>
                    <a:pt x="107" y="132"/>
                  </a:lnTo>
                  <a:lnTo>
                    <a:pt x="107" y="132"/>
                  </a:lnTo>
                  <a:lnTo>
                    <a:pt x="107" y="126"/>
                  </a:lnTo>
                  <a:lnTo>
                    <a:pt x="107" y="126"/>
                  </a:lnTo>
                  <a:lnTo>
                    <a:pt x="107" y="126"/>
                  </a:lnTo>
                  <a:lnTo>
                    <a:pt x="107" y="126"/>
                  </a:lnTo>
                  <a:lnTo>
                    <a:pt x="107" y="126"/>
                  </a:lnTo>
                  <a:lnTo>
                    <a:pt x="107" y="126"/>
                  </a:lnTo>
                  <a:lnTo>
                    <a:pt x="107" y="126"/>
                  </a:lnTo>
                  <a:lnTo>
                    <a:pt x="107" y="126"/>
                  </a:lnTo>
                  <a:lnTo>
                    <a:pt x="101" y="126"/>
                  </a:lnTo>
                  <a:lnTo>
                    <a:pt x="101" y="126"/>
                  </a:lnTo>
                  <a:lnTo>
                    <a:pt x="101" y="126"/>
                  </a:lnTo>
                  <a:lnTo>
                    <a:pt x="101" y="126"/>
                  </a:lnTo>
                  <a:lnTo>
                    <a:pt x="101" y="126"/>
                  </a:lnTo>
                  <a:lnTo>
                    <a:pt x="101" y="126"/>
                  </a:lnTo>
                  <a:lnTo>
                    <a:pt x="101" y="126"/>
                  </a:lnTo>
                  <a:lnTo>
                    <a:pt x="101" y="126"/>
                  </a:lnTo>
                  <a:lnTo>
                    <a:pt x="101" y="126"/>
                  </a:lnTo>
                  <a:lnTo>
                    <a:pt x="101" y="126"/>
                  </a:lnTo>
                  <a:lnTo>
                    <a:pt x="101" y="126"/>
                  </a:lnTo>
                  <a:lnTo>
                    <a:pt x="101" y="126"/>
                  </a:lnTo>
                  <a:lnTo>
                    <a:pt x="101" y="126"/>
                  </a:lnTo>
                  <a:lnTo>
                    <a:pt x="101" y="126"/>
                  </a:lnTo>
                  <a:lnTo>
                    <a:pt x="101" y="126"/>
                  </a:lnTo>
                  <a:lnTo>
                    <a:pt x="101" y="126"/>
                  </a:lnTo>
                  <a:lnTo>
                    <a:pt x="101" y="126"/>
                  </a:lnTo>
                  <a:lnTo>
                    <a:pt x="94" y="126"/>
                  </a:lnTo>
                  <a:lnTo>
                    <a:pt x="94" y="126"/>
                  </a:lnTo>
                  <a:lnTo>
                    <a:pt x="94" y="126"/>
                  </a:lnTo>
                  <a:lnTo>
                    <a:pt x="94" y="126"/>
                  </a:lnTo>
                  <a:lnTo>
                    <a:pt x="94" y="126"/>
                  </a:lnTo>
                  <a:lnTo>
                    <a:pt x="94" y="126"/>
                  </a:lnTo>
                  <a:lnTo>
                    <a:pt x="94" y="126"/>
                  </a:lnTo>
                  <a:lnTo>
                    <a:pt x="94" y="126"/>
                  </a:lnTo>
                  <a:lnTo>
                    <a:pt x="94" y="126"/>
                  </a:lnTo>
                  <a:lnTo>
                    <a:pt x="94" y="126"/>
                  </a:lnTo>
                  <a:lnTo>
                    <a:pt x="94" y="126"/>
                  </a:lnTo>
                  <a:lnTo>
                    <a:pt x="94" y="126"/>
                  </a:lnTo>
                  <a:lnTo>
                    <a:pt x="94" y="126"/>
                  </a:lnTo>
                  <a:lnTo>
                    <a:pt x="94" y="126"/>
                  </a:lnTo>
                  <a:lnTo>
                    <a:pt x="94" y="126"/>
                  </a:lnTo>
                  <a:lnTo>
                    <a:pt x="94" y="126"/>
                  </a:lnTo>
                  <a:lnTo>
                    <a:pt x="88" y="126"/>
                  </a:lnTo>
                  <a:lnTo>
                    <a:pt x="88" y="126"/>
                  </a:lnTo>
                  <a:lnTo>
                    <a:pt x="88" y="126"/>
                  </a:lnTo>
                  <a:lnTo>
                    <a:pt x="88" y="126"/>
                  </a:lnTo>
                  <a:lnTo>
                    <a:pt x="88" y="126"/>
                  </a:lnTo>
                  <a:lnTo>
                    <a:pt x="88" y="126"/>
                  </a:lnTo>
                  <a:lnTo>
                    <a:pt x="88" y="126"/>
                  </a:lnTo>
                  <a:lnTo>
                    <a:pt x="88" y="126"/>
                  </a:lnTo>
                  <a:lnTo>
                    <a:pt x="88" y="126"/>
                  </a:lnTo>
                  <a:lnTo>
                    <a:pt x="88" y="126"/>
                  </a:lnTo>
                  <a:lnTo>
                    <a:pt x="88" y="126"/>
                  </a:lnTo>
                  <a:lnTo>
                    <a:pt x="88" y="126"/>
                  </a:lnTo>
                  <a:lnTo>
                    <a:pt x="88" y="126"/>
                  </a:lnTo>
                  <a:lnTo>
                    <a:pt x="82" y="126"/>
                  </a:lnTo>
                  <a:lnTo>
                    <a:pt x="82" y="126"/>
                  </a:lnTo>
                  <a:lnTo>
                    <a:pt x="82" y="126"/>
                  </a:lnTo>
                  <a:lnTo>
                    <a:pt x="82" y="126"/>
                  </a:lnTo>
                  <a:lnTo>
                    <a:pt x="82" y="126"/>
                  </a:lnTo>
                  <a:lnTo>
                    <a:pt x="82" y="126"/>
                  </a:lnTo>
                  <a:lnTo>
                    <a:pt x="82" y="126"/>
                  </a:lnTo>
                  <a:lnTo>
                    <a:pt x="82" y="126"/>
                  </a:lnTo>
                  <a:lnTo>
                    <a:pt x="82" y="120"/>
                  </a:lnTo>
                  <a:lnTo>
                    <a:pt x="82" y="120"/>
                  </a:lnTo>
                  <a:lnTo>
                    <a:pt x="82" y="120"/>
                  </a:lnTo>
                  <a:lnTo>
                    <a:pt x="82" y="120"/>
                  </a:lnTo>
                  <a:lnTo>
                    <a:pt x="82" y="120"/>
                  </a:lnTo>
                  <a:lnTo>
                    <a:pt x="82" y="120"/>
                  </a:lnTo>
                  <a:lnTo>
                    <a:pt x="82" y="120"/>
                  </a:lnTo>
                  <a:lnTo>
                    <a:pt x="82" y="120"/>
                  </a:lnTo>
                  <a:lnTo>
                    <a:pt x="82" y="120"/>
                  </a:lnTo>
                  <a:lnTo>
                    <a:pt x="82" y="120"/>
                  </a:lnTo>
                  <a:lnTo>
                    <a:pt x="82" y="120"/>
                  </a:lnTo>
                  <a:lnTo>
                    <a:pt x="82" y="120"/>
                  </a:lnTo>
                  <a:lnTo>
                    <a:pt x="82" y="120"/>
                  </a:lnTo>
                  <a:lnTo>
                    <a:pt x="82" y="120"/>
                  </a:lnTo>
                  <a:lnTo>
                    <a:pt x="82" y="120"/>
                  </a:lnTo>
                  <a:lnTo>
                    <a:pt x="82" y="120"/>
                  </a:lnTo>
                  <a:lnTo>
                    <a:pt x="82" y="120"/>
                  </a:lnTo>
                  <a:lnTo>
                    <a:pt x="82" y="120"/>
                  </a:lnTo>
                  <a:lnTo>
                    <a:pt x="82" y="113"/>
                  </a:lnTo>
                  <a:lnTo>
                    <a:pt x="82" y="113"/>
                  </a:lnTo>
                  <a:lnTo>
                    <a:pt x="82" y="113"/>
                  </a:lnTo>
                  <a:lnTo>
                    <a:pt x="82" y="113"/>
                  </a:lnTo>
                  <a:lnTo>
                    <a:pt x="82" y="113"/>
                  </a:lnTo>
                  <a:lnTo>
                    <a:pt x="82" y="113"/>
                  </a:lnTo>
                  <a:lnTo>
                    <a:pt x="82" y="113"/>
                  </a:lnTo>
                  <a:lnTo>
                    <a:pt x="82" y="113"/>
                  </a:lnTo>
                  <a:lnTo>
                    <a:pt x="82" y="113"/>
                  </a:lnTo>
                  <a:lnTo>
                    <a:pt x="82" y="113"/>
                  </a:lnTo>
                  <a:lnTo>
                    <a:pt x="82" y="113"/>
                  </a:lnTo>
                  <a:lnTo>
                    <a:pt x="82" y="113"/>
                  </a:lnTo>
                  <a:lnTo>
                    <a:pt x="75" y="113"/>
                  </a:lnTo>
                  <a:lnTo>
                    <a:pt x="75" y="113"/>
                  </a:lnTo>
                  <a:lnTo>
                    <a:pt x="75" y="107"/>
                  </a:lnTo>
                  <a:lnTo>
                    <a:pt x="75" y="107"/>
                  </a:lnTo>
                  <a:lnTo>
                    <a:pt x="75" y="107"/>
                  </a:lnTo>
                  <a:lnTo>
                    <a:pt x="75" y="107"/>
                  </a:lnTo>
                  <a:lnTo>
                    <a:pt x="75" y="107"/>
                  </a:lnTo>
                  <a:lnTo>
                    <a:pt x="75" y="107"/>
                  </a:lnTo>
                  <a:lnTo>
                    <a:pt x="75" y="107"/>
                  </a:lnTo>
                  <a:lnTo>
                    <a:pt x="75" y="107"/>
                  </a:lnTo>
                  <a:lnTo>
                    <a:pt x="75" y="107"/>
                  </a:lnTo>
                  <a:lnTo>
                    <a:pt x="75" y="107"/>
                  </a:lnTo>
                  <a:lnTo>
                    <a:pt x="75" y="107"/>
                  </a:lnTo>
                  <a:lnTo>
                    <a:pt x="75" y="107"/>
                  </a:lnTo>
                  <a:lnTo>
                    <a:pt x="75" y="101"/>
                  </a:lnTo>
                  <a:lnTo>
                    <a:pt x="75" y="101"/>
                  </a:lnTo>
                  <a:lnTo>
                    <a:pt x="75" y="101"/>
                  </a:lnTo>
                  <a:lnTo>
                    <a:pt x="75" y="101"/>
                  </a:lnTo>
                  <a:lnTo>
                    <a:pt x="75" y="101"/>
                  </a:lnTo>
                  <a:lnTo>
                    <a:pt x="75" y="101"/>
                  </a:lnTo>
                  <a:lnTo>
                    <a:pt x="75" y="101"/>
                  </a:lnTo>
                  <a:lnTo>
                    <a:pt x="75" y="101"/>
                  </a:lnTo>
                  <a:lnTo>
                    <a:pt x="75" y="101"/>
                  </a:lnTo>
                  <a:lnTo>
                    <a:pt x="75" y="101"/>
                  </a:lnTo>
                  <a:lnTo>
                    <a:pt x="75" y="101"/>
                  </a:lnTo>
                  <a:lnTo>
                    <a:pt x="75" y="101"/>
                  </a:lnTo>
                  <a:lnTo>
                    <a:pt x="75" y="101"/>
                  </a:lnTo>
                  <a:lnTo>
                    <a:pt x="75" y="101"/>
                  </a:lnTo>
                  <a:lnTo>
                    <a:pt x="75" y="95"/>
                  </a:lnTo>
                  <a:lnTo>
                    <a:pt x="75" y="95"/>
                  </a:lnTo>
                  <a:lnTo>
                    <a:pt x="69" y="95"/>
                  </a:lnTo>
                  <a:lnTo>
                    <a:pt x="69" y="95"/>
                  </a:lnTo>
                  <a:lnTo>
                    <a:pt x="69" y="95"/>
                  </a:lnTo>
                  <a:lnTo>
                    <a:pt x="69" y="95"/>
                  </a:lnTo>
                  <a:lnTo>
                    <a:pt x="69" y="95"/>
                  </a:lnTo>
                  <a:lnTo>
                    <a:pt x="69" y="95"/>
                  </a:lnTo>
                  <a:lnTo>
                    <a:pt x="69" y="95"/>
                  </a:lnTo>
                  <a:lnTo>
                    <a:pt x="69" y="95"/>
                  </a:lnTo>
                  <a:lnTo>
                    <a:pt x="69" y="95"/>
                  </a:lnTo>
                  <a:lnTo>
                    <a:pt x="69" y="95"/>
                  </a:lnTo>
                  <a:lnTo>
                    <a:pt x="69" y="95"/>
                  </a:lnTo>
                  <a:lnTo>
                    <a:pt x="69" y="95"/>
                  </a:lnTo>
                  <a:lnTo>
                    <a:pt x="69" y="88"/>
                  </a:lnTo>
                  <a:lnTo>
                    <a:pt x="69" y="88"/>
                  </a:lnTo>
                  <a:lnTo>
                    <a:pt x="69" y="88"/>
                  </a:lnTo>
                  <a:lnTo>
                    <a:pt x="69" y="88"/>
                  </a:lnTo>
                  <a:lnTo>
                    <a:pt x="69" y="88"/>
                  </a:lnTo>
                  <a:lnTo>
                    <a:pt x="69" y="88"/>
                  </a:lnTo>
                  <a:lnTo>
                    <a:pt x="69" y="88"/>
                  </a:lnTo>
                  <a:lnTo>
                    <a:pt x="69" y="88"/>
                  </a:lnTo>
                  <a:lnTo>
                    <a:pt x="69" y="88"/>
                  </a:lnTo>
                  <a:lnTo>
                    <a:pt x="69" y="88"/>
                  </a:lnTo>
                  <a:lnTo>
                    <a:pt x="63" y="88"/>
                  </a:lnTo>
                  <a:lnTo>
                    <a:pt x="63" y="88"/>
                  </a:lnTo>
                  <a:lnTo>
                    <a:pt x="63" y="88"/>
                  </a:lnTo>
                  <a:lnTo>
                    <a:pt x="63" y="82"/>
                  </a:lnTo>
                  <a:lnTo>
                    <a:pt x="63" y="82"/>
                  </a:lnTo>
                  <a:lnTo>
                    <a:pt x="63" y="82"/>
                  </a:lnTo>
                  <a:lnTo>
                    <a:pt x="63" y="82"/>
                  </a:lnTo>
                  <a:lnTo>
                    <a:pt x="63" y="82"/>
                  </a:lnTo>
                  <a:lnTo>
                    <a:pt x="63" y="82"/>
                  </a:lnTo>
                  <a:lnTo>
                    <a:pt x="63" y="82"/>
                  </a:lnTo>
                  <a:lnTo>
                    <a:pt x="63" y="82"/>
                  </a:lnTo>
                  <a:lnTo>
                    <a:pt x="63" y="82"/>
                  </a:lnTo>
                  <a:lnTo>
                    <a:pt x="63" y="82"/>
                  </a:lnTo>
                  <a:lnTo>
                    <a:pt x="63" y="82"/>
                  </a:lnTo>
                  <a:lnTo>
                    <a:pt x="63" y="82"/>
                  </a:lnTo>
                  <a:lnTo>
                    <a:pt x="63" y="82"/>
                  </a:lnTo>
                  <a:lnTo>
                    <a:pt x="63" y="82"/>
                  </a:lnTo>
                  <a:lnTo>
                    <a:pt x="63" y="82"/>
                  </a:lnTo>
                  <a:lnTo>
                    <a:pt x="63" y="82"/>
                  </a:lnTo>
                  <a:lnTo>
                    <a:pt x="63" y="82"/>
                  </a:lnTo>
                  <a:lnTo>
                    <a:pt x="63" y="76"/>
                  </a:lnTo>
                  <a:lnTo>
                    <a:pt x="63" y="76"/>
                  </a:lnTo>
                  <a:lnTo>
                    <a:pt x="63" y="76"/>
                  </a:lnTo>
                  <a:lnTo>
                    <a:pt x="63" y="76"/>
                  </a:lnTo>
                  <a:lnTo>
                    <a:pt x="63" y="76"/>
                  </a:lnTo>
                  <a:lnTo>
                    <a:pt x="63" y="76"/>
                  </a:lnTo>
                  <a:lnTo>
                    <a:pt x="63" y="76"/>
                  </a:lnTo>
                  <a:lnTo>
                    <a:pt x="63" y="76"/>
                  </a:lnTo>
                  <a:lnTo>
                    <a:pt x="63" y="76"/>
                  </a:lnTo>
                  <a:lnTo>
                    <a:pt x="63" y="76"/>
                  </a:lnTo>
                  <a:lnTo>
                    <a:pt x="19" y="82"/>
                  </a:lnTo>
                  <a:lnTo>
                    <a:pt x="6" y="82"/>
                  </a:lnTo>
                  <a:lnTo>
                    <a:pt x="0" y="51"/>
                  </a:lnTo>
                  <a:lnTo>
                    <a:pt x="19" y="32"/>
                  </a:lnTo>
                  <a:lnTo>
                    <a:pt x="25" y="25"/>
                  </a:lnTo>
                  <a:lnTo>
                    <a:pt x="50" y="13"/>
                  </a:lnTo>
                  <a:lnTo>
                    <a:pt x="69"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576" name="Freeform 14992"/>
            <p:cNvSpPr>
              <a:spLocks/>
            </p:cNvSpPr>
            <p:nvPr/>
          </p:nvSpPr>
          <p:spPr bwMode="auto">
            <a:xfrm>
              <a:off x="1252" y="1752"/>
              <a:ext cx="220" cy="214"/>
            </a:xfrm>
            <a:custGeom>
              <a:avLst/>
              <a:gdLst/>
              <a:ahLst/>
              <a:cxnLst>
                <a:cxn ang="0">
                  <a:pos x="69" y="12"/>
                </a:cxn>
                <a:cxn ang="0">
                  <a:pos x="81" y="12"/>
                </a:cxn>
                <a:cxn ang="0">
                  <a:pos x="88" y="6"/>
                </a:cxn>
                <a:cxn ang="0">
                  <a:pos x="94" y="6"/>
                </a:cxn>
                <a:cxn ang="0">
                  <a:pos x="100" y="12"/>
                </a:cxn>
                <a:cxn ang="0">
                  <a:pos x="107" y="12"/>
                </a:cxn>
                <a:cxn ang="0">
                  <a:pos x="113" y="25"/>
                </a:cxn>
                <a:cxn ang="0">
                  <a:pos x="100" y="25"/>
                </a:cxn>
                <a:cxn ang="0">
                  <a:pos x="107" y="31"/>
                </a:cxn>
                <a:cxn ang="0">
                  <a:pos x="113" y="31"/>
                </a:cxn>
                <a:cxn ang="0">
                  <a:pos x="119" y="38"/>
                </a:cxn>
                <a:cxn ang="0">
                  <a:pos x="125" y="38"/>
                </a:cxn>
                <a:cxn ang="0">
                  <a:pos x="119" y="38"/>
                </a:cxn>
                <a:cxn ang="0">
                  <a:pos x="119" y="38"/>
                </a:cxn>
                <a:cxn ang="0">
                  <a:pos x="119" y="44"/>
                </a:cxn>
                <a:cxn ang="0">
                  <a:pos x="125" y="44"/>
                </a:cxn>
                <a:cxn ang="0">
                  <a:pos x="138" y="50"/>
                </a:cxn>
                <a:cxn ang="0">
                  <a:pos x="151" y="69"/>
                </a:cxn>
                <a:cxn ang="0">
                  <a:pos x="157" y="82"/>
                </a:cxn>
                <a:cxn ang="0">
                  <a:pos x="157" y="94"/>
                </a:cxn>
                <a:cxn ang="0">
                  <a:pos x="157" y="107"/>
                </a:cxn>
                <a:cxn ang="0">
                  <a:pos x="151" y="119"/>
                </a:cxn>
                <a:cxn ang="0">
                  <a:pos x="144" y="126"/>
                </a:cxn>
                <a:cxn ang="0">
                  <a:pos x="138" y="126"/>
                </a:cxn>
                <a:cxn ang="0">
                  <a:pos x="144" y="119"/>
                </a:cxn>
                <a:cxn ang="0">
                  <a:pos x="151" y="119"/>
                </a:cxn>
                <a:cxn ang="0">
                  <a:pos x="157" y="113"/>
                </a:cxn>
                <a:cxn ang="0">
                  <a:pos x="163" y="100"/>
                </a:cxn>
                <a:cxn ang="0">
                  <a:pos x="157" y="82"/>
                </a:cxn>
                <a:cxn ang="0">
                  <a:pos x="163" y="82"/>
                </a:cxn>
                <a:cxn ang="0">
                  <a:pos x="182" y="107"/>
                </a:cxn>
                <a:cxn ang="0">
                  <a:pos x="195" y="126"/>
                </a:cxn>
                <a:cxn ang="0">
                  <a:pos x="213" y="144"/>
                </a:cxn>
                <a:cxn ang="0">
                  <a:pos x="220" y="163"/>
                </a:cxn>
                <a:cxn ang="0">
                  <a:pos x="207" y="170"/>
                </a:cxn>
                <a:cxn ang="0">
                  <a:pos x="207" y="157"/>
                </a:cxn>
                <a:cxn ang="0">
                  <a:pos x="207" y="157"/>
                </a:cxn>
                <a:cxn ang="0">
                  <a:pos x="213" y="170"/>
                </a:cxn>
                <a:cxn ang="0">
                  <a:pos x="176" y="201"/>
                </a:cxn>
                <a:cxn ang="0">
                  <a:pos x="138" y="195"/>
                </a:cxn>
                <a:cxn ang="0">
                  <a:pos x="31" y="100"/>
                </a:cxn>
                <a:cxn ang="0">
                  <a:pos x="18" y="94"/>
                </a:cxn>
                <a:cxn ang="0">
                  <a:pos x="12" y="88"/>
                </a:cxn>
                <a:cxn ang="0">
                  <a:pos x="18" y="82"/>
                </a:cxn>
                <a:cxn ang="0">
                  <a:pos x="12" y="75"/>
                </a:cxn>
                <a:cxn ang="0">
                  <a:pos x="12" y="75"/>
                </a:cxn>
                <a:cxn ang="0">
                  <a:pos x="12" y="69"/>
                </a:cxn>
                <a:cxn ang="0">
                  <a:pos x="12" y="63"/>
                </a:cxn>
                <a:cxn ang="0">
                  <a:pos x="12" y="56"/>
                </a:cxn>
                <a:cxn ang="0">
                  <a:pos x="6" y="44"/>
                </a:cxn>
                <a:cxn ang="0">
                  <a:pos x="6" y="44"/>
                </a:cxn>
                <a:cxn ang="0">
                  <a:pos x="6" y="31"/>
                </a:cxn>
                <a:cxn ang="0">
                  <a:pos x="6" y="31"/>
                </a:cxn>
                <a:cxn ang="0">
                  <a:pos x="12" y="19"/>
                </a:cxn>
                <a:cxn ang="0">
                  <a:pos x="25" y="25"/>
                </a:cxn>
                <a:cxn ang="0">
                  <a:pos x="31" y="25"/>
                </a:cxn>
                <a:cxn ang="0">
                  <a:pos x="31" y="19"/>
                </a:cxn>
                <a:cxn ang="0">
                  <a:pos x="37" y="19"/>
                </a:cxn>
                <a:cxn ang="0">
                  <a:pos x="44" y="12"/>
                </a:cxn>
                <a:cxn ang="0">
                  <a:pos x="50" y="12"/>
                </a:cxn>
                <a:cxn ang="0">
                  <a:pos x="50" y="6"/>
                </a:cxn>
              </a:cxnLst>
              <a:rect l="0" t="0" r="r" b="b"/>
              <a:pathLst>
                <a:path w="220" h="214">
                  <a:moveTo>
                    <a:pt x="56" y="0"/>
                  </a:moveTo>
                  <a:lnTo>
                    <a:pt x="56" y="6"/>
                  </a:lnTo>
                  <a:lnTo>
                    <a:pt x="56" y="6"/>
                  </a:lnTo>
                  <a:lnTo>
                    <a:pt x="56" y="6"/>
                  </a:lnTo>
                  <a:lnTo>
                    <a:pt x="62" y="6"/>
                  </a:lnTo>
                  <a:lnTo>
                    <a:pt x="62" y="12"/>
                  </a:lnTo>
                  <a:lnTo>
                    <a:pt x="62" y="12"/>
                  </a:lnTo>
                  <a:lnTo>
                    <a:pt x="62" y="12"/>
                  </a:lnTo>
                  <a:lnTo>
                    <a:pt x="62" y="12"/>
                  </a:lnTo>
                  <a:lnTo>
                    <a:pt x="62" y="12"/>
                  </a:lnTo>
                  <a:lnTo>
                    <a:pt x="62" y="12"/>
                  </a:lnTo>
                  <a:lnTo>
                    <a:pt x="69" y="12"/>
                  </a:lnTo>
                  <a:lnTo>
                    <a:pt x="69" y="12"/>
                  </a:lnTo>
                  <a:lnTo>
                    <a:pt x="69" y="12"/>
                  </a:lnTo>
                  <a:lnTo>
                    <a:pt x="75" y="12"/>
                  </a:lnTo>
                  <a:lnTo>
                    <a:pt x="75" y="12"/>
                  </a:lnTo>
                  <a:lnTo>
                    <a:pt x="75" y="12"/>
                  </a:lnTo>
                  <a:lnTo>
                    <a:pt x="75" y="12"/>
                  </a:lnTo>
                  <a:lnTo>
                    <a:pt x="75" y="12"/>
                  </a:lnTo>
                  <a:lnTo>
                    <a:pt x="75" y="12"/>
                  </a:lnTo>
                  <a:lnTo>
                    <a:pt x="81" y="12"/>
                  </a:lnTo>
                  <a:lnTo>
                    <a:pt x="81" y="12"/>
                  </a:lnTo>
                  <a:lnTo>
                    <a:pt x="81" y="12"/>
                  </a:lnTo>
                  <a:lnTo>
                    <a:pt x="81" y="12"/>
                  </a:lnTo>
                  <a:lnTo>
                    <a:pt x="81" y="12"/>
                  </a:lnTo>
                  <a:lnTo>
                    <a:pt x="81" y="12"/>
                  </a:lnTo>
                  <a:lnTo>
                    <a:pt x="81" y="12"/>
                  </a:lnTo>
                  <a:lnTo>
                    <a:pt x="81" y="12"/>
                  </a:lnTo>
                  <a:lnTo>
                    <a:pt x="81" y="12"/>
                  </a:lnTo>
                  <a:lnTo>
                    <a:pt x="88" y="12"/>
                  </a:lnTo>
                  <a:lnTo>
                    <a:pt x="88" y="12"/>
                  </a:lnTo>
                  <a:lnTo>
                    <a:pt x="88" y="6"/>
                  </a:lnTo>
                  <a:lnTo>
                    <a:pt x="88" y="6"/>
                  </a:lnTo>
                  <a:lnTo>
                    <a:pt x="88" y="6"/>
                  </a:lnTo>
                  <a:lnTo>
                    <a:pt x="88" y="6"/>
                  </a:lnTo>
                  <a:lnTo>
                    <a:pt x="88" y="6"/>
                  </a:lnTo>
                  <a:lnTo>
                    <a:pt x="88" y="6"/>
                  </a:lnTo>
                  <a:lnTo>
                    <a:pt x="88" y="6"/>
                  </a:lnTo>
                  <a:lnTo>
                    <a:pt x="88" y="6"/>
                  </a:lnTo>
                  <a:lnTo>
                    <a:pt x="88" y="6"/>
                  </a:lnTo>
                  <a:lnTo>
                    <a:pt x="88" y="6"/>
                  </a:lnTo>
                  <a:lnTo>
                    <a:pt x="88" y="6"/>
                  </a:lnTo>
                  <a:lnTo>
                    <a:pt x="94" y="6"/>
                  </a:lnTo>
                  <a:lnTo>
                    <a:pt x="94" y="6"/>
                  </a:lnTo>
                  <a:lnTo>
                    <a:pt x="94" y="6"/>
                  </a:lnTo>
                  <a:lnTo>
                    <a:pt x="94" y="6"/>
                  </a:lnTo>
                  <a:lnTo>
                    <a:pt x="94" y="6"/>
                  </a:lnTo>
                  <a:lnTo>
                    <a:pt x="94" y="6"/>
                  </a:lnTo>
                  <a:lnTo>
                    <a:pt x="94" y="6"/>
                  </a:lnTo>
                  <a:lnTo>
                    <a:pt x="100" y="6"/>
                  </a:lnTo>
                  <a:lnTo>
                    <a:pt x="100" y="6"/>
                  </a:lnTo>
                  <a:lnTo>
                    <a:pt x="100" y="6"/>
                  </a:lnTo>
                  <a:lnTo>
                    <a:pt x="100" y="6"/>
                  </a:lnTo>
                  <a:lnTo>
                    <a:pt x="100" y="6"/>
                  </a:lnTo>
                  <a:lnTo>
                    <a:pt x="100" y="6"/>
                  </a:lnTo>
                  <a:lnTo>
                    <a:pt x="100" y="6"/>
                  </a:lnTo>
                  <a:lnTo>
                    <a:pt x="100" y="6"/>
                  </a:lnTo>
                  <a:lnTo>
                    <a:pt x="100" y="12"/>
                  </a:lnTo>
                  <a:lnTo>
                    <a:pt x="100" y="12"/>
                  </a:lnTo>
                  <a:lnTo>
                    <a:pt x="100" y="12"/>
                  </a:lnTo>
                  <a:lnTo>
                    <a:pt x="100" y="12"/>
                  </a:lnTo>
                  <a:lnTo>
                    <a:pt x="100" y="12"/>
                  </a:lnTo>
                  <a:lnTo>
                    <a:pt x="100" y="12"/>
                  </a:lnTo>
                  <a:lnTo>
                    <a:pt x="100" y="12"/>
                  </a:lnTo>
                  <a:lnTo>
                    <a:pt x="100" y="12"/>
                  </a:lnTo>
                  <a:lnTo>
                    <a:pt x="100" y="12"/>
                  </a:lnTo>
                  <a:lnTo>
                    <a:pt x="100" y="12"/>
                  </a:lnTo>
                  <a:lnTo>
                    <a:pt x="100" y="12"/>
                  </a:lnTo>
                  <a:lnTo>
                    <a:pt x="100" y="12"/>
                  </a:lnTo>
                  <a:lnTo>
                    <a:pt x="100" y="12"/>
                  </a:lnTo>
                  <a:lnTo>
                    <a:pt x="100" y="12"/>
                  </a:lnTo>
                  <a:lnTo>
                    <a:pt x="107" y="12"/>
                  </a:lnTo>
                  <a:lnTo>
                    <a:pt x="107" y="12"/>
                  </a:lnTo>
                  <a:lnTo>
                    <a:pt x="107" y="12"/>
                  </a:lnTo>
                  <a:lnTo>
                    <a:pt x="107" y="12"/>
                  </a:lnTo>
                  <a:lnTo>
                    <a:pt x="107" y="12"/>
                  </a:lnTo>
                  <a:lnTo>
                    <a:pt x="107" y="12"/>
                  </a:lnTo>
                  <a:lnTo>
                    <a:pt x="107" y="12"/>
                  </a:lnTo>
                  <a:lnTo>
                    <a:pt x="113" y="19"/>
                  </a:lnTo>
                  <a:lnTo>
                    <a:pt x="113" y="19"/>
                  </a:lnTo>
                  <a:lnTo>
                    <a:pt x="113" y="19"/>
                  </a:lnTo>
                  <a:lnTo>
                    <a:pt x="113" y="19"/>
                  </a:lnTo>
                  <a:lnTo>
                    <a:pt x="113" y="25"/>
                  </a:lnTo>
                  <a:lnTo>
                    <a:pt x="113" y="25"/>
                  </a:lnTo>
                  <a:lnTo>
                    <a:pt x="113" y="25"/>
                  </a:lnTo>
                  <a:lnTo>
                    <a:pt x="113" y="25"/>
                  </a:lnTo>
                  <a:lnTo>
                    <a:pt x="113" y="25"/>
                  </a:lnTo>
                  <a:lnTo>
                    <a:pt x="113" y="25"/>
                  </a:lnTo>
                  <a:lnTo>
                    <a:pt x="113" y="25"/>
                  </a:lnTo>
                  <a:lnTo>
                    <a:pt x="107" y="31"/>
                  </a:lnTo>
                  <a:lnTo>
                    <a:pt x="107" y="31"/>
                  </a:lnTo>
                  <a:lnTo>
                    <a:pt x="107" y="31"/>
                  </a:lnTo>
                  <a:lnTo>
                    <a:pt x="107" y="25"/>
                  </a:lnTo>
                  <a:lnTo>
                    <a:pt x="107" y="25"/>
                  </a:lnTo>
                  <a:lnTo>
                    <a:pt x="107" y="25"/>
                  </a:lnTo>
                  <a:lnTo>
                    <a:pt x="100" y="25"/>
                  </a:lnTo>
                  <a:lnTo>
                    <a:pt x="100" y="25"/>
                  </a:lnTo>
                  <a:lnTo>
                    <a:pt x="100" y="25"/>
                  </a:lnTo>
                  <a:lnTo>
                    <a:pt x="100" y="31"/>
                  </a:lnTo>
                  <a:lnTo>
                    <a:pt x="100" y="31"/>
                  </a:lnTo>
                  <a:lnTo>
                    <a:pt x="100" y="31"/>
                  </a:lnTo>
                  <a:lnTo>
                    <a:pt x="100" y="31"/>
                  </a:lnTo>
                  <a:lnTo>
                    <a:pt x="100" y="31"/>
                  </a:lnTo>
                  <a:lnTo>
                    <a:pt x="100" y="31"/>
                  </a:lnTo>
                  <a:lnTo>
                    <a:pt x="107" y="31"/>
                  </a:lnTo>
                  <a:lnTo>
                    <a:pt x="107" y="31"/>
                  </a:lnTo>
                  <a:lnTo>
                    <a:pt x="107" y="31"/>
                  </a:lnTo>
                  <a:lnTo>
                    <a:pt x="107" y="31"/>
                  </a:lnTo>
                  <a:lnTo>
                    <a:pt x="107" y="31"/>
                  </a:lnTo>
                  <a:lnTo>
                    <a:pt x="107" y="31"/>
                  </a:lnTo>
                  <a:lnTo>
                    <a:pt x="107" y="31"/>
                  </a:lnTo>
                  <a:lnTo>
                    <a:pt x="107" y="31"/>
                  </a:lnTo>
                  <a:lnTo>
                    <a:pt x="113" y="25"/>
                  </a:lnTo>
                  <a:lnTo>
                    <a:pt x="113" y="25"/>
                  </a:lnTo>
                  <a:lnTo>
                    <a:pt x="113" y="25"/>
                  </a:lnTo>
                  <a:lnTo>
                    <a:pt x="113" y="31"/>
                  </a:lnTo>
                  <a:lnTo>
                    <a:pt x="113" y="31"/>
                  </a:lnTo>
                  <a:lnTo>
                    <a:pt x="113" y="31"/>
                  </a:lnTo>
                  <a:lnTo>
                    <a:pt x="113" y="31"/>
                  </a:lnTo>
                  <a:lnTo>
                    <a:pt x="113" y="31"/>
                  </a:lnTo>
                  <a:lnTo>
                    <a:pt x="113" y="31"/>
                  </a:lnTo>
                  <a:lnTo>
                    <a:pt x="113" y="25"/>
                  </a:lnTo>
                  <a:lnTo>
                    <a:pt x="113" y="25"/>
                  </a:lnTo>
                  <a:lnTo>
                    <a:pt x="113" y="25"/>
                  </a:lnTo>
                  <a:lnTo>
                    <a:pt x="113" y="25"/>
                  </a:lnTo>
                  <a:lnTo>
                    <a:pt x="119" y="31"/>
                  </a:lnTo>
                  <a:lnTo>
                    <a:pt x="119" y="31"/>
                  </a:lnTo>
                  <a:lnTo>
                    <a:pt x="119" y="38"/>
                  </a:lnTo>
                  <a:lnTo>
                    <a:pt x="119" y="38"/>
                  </a:lnTo>
                  <a:lnTo>
                    <a:pt x="119" y="38"/>
                  </a:lnTo>
                  <a:lnTo>
                    <a:pt x="119" y="38"/>
                  </a:lnTo>
                  <a:lnTo>
                    <a:pt x="119" y="38"/>
                  </a:lnTo>
                  <a:lnTo>
                    <a:pt x="119" y="31"/>
                  </a:lnTo>
                  <a:lnTo>
                    <a:pt x="119" y="31"/>
                  </a:lnTo>
                  <a:lnTo>
                    <a:pt x="125" y="31"/>
                  </a:lnTo>
                  <a:lnTo>
                    <a:pt x="125" y="31"/>
                  </a:lnTo>
                  <a:lnTo>
                    <a:pt x="125" y="31"/>
                  </a:lnTo>
                  <a:lnTo>
                    <a:pt x="125" y="38"/>
                  </a:lnTo>
                  <a:lnTo>
                    <a:pt x="125" y="38"/>
                  </a:lnTo>
                  <a:lnTo>
                    <a:pt x="125" y="38"/>
                  </a:lnTo>
                  <a:lnTo>
                    <a:pt x="125" y="38"/>
                  </a:lnTo>
                  <a:lnTo>
                    <a:pt x="125" y="38"/>
                  </a:lnTo>
                  <a:lnTo>
                    <a:pt x="125" y="38"/>
                  </a:lnTo>
                  <a:lnTo>
                    <a:pt x="125" y="38"/>
                  </a:lnTo>
                  <a:lnTo>
                    <a:pt x="125" y="38"/>
                  </a:lnTo>
                  <a:lnTo>
                    <a:pt x="125" y="38"/>
                  </a:lnTo>
                  <a:lnTo>
                    <a:pt x="125" y="38"/>
                  </a:lnTo>
                  <a:lnTo>
                    <a:pt x="125" y="38"/>
                  </a:lnTo>
                  <a:lnTo>
                    <a:pt x="119" y="38"/>
                  </a:lnTo>
                  <a:lnTo>
                    <a:pt x="119" y="38"/>
                  </a:lnTo>
                  <a:lnTo>
                    <a:pt x="119" y="38"/>
                  </a:lnTo>
                  <a:lnTo>
                    <a:pt x="119" y="38"/>
                  </a:lnTo>
                  <a:lnTo>
                    <a:pt x="119" y="38"/>
                  </a:lnTo>
                  <a:lnTo>
                    <a:pt x="119" y="38"/>
                  </a:lnTo>
                  <a:lnTo>
                    <a:pt x="119" y="38"/>
                  </a:lnTo>
                  <a:lnTo>
                    <a:pt x="119" y="38"/>
                  </a:lnTo>
                  <a:lnTo>
                    <a:pt x="119" y="38"/>
                  </a:lnTo>
                  <a:lnTo>
                    <a:pt x="113" y="44"/>
                  </a:lnTo>
                  <a:lnTo>
                    <a:pt x="113" y="44"/>
                  </a:lnTo>
                  <a:lnTo>
                    <a:pt x="113" y="44"/>
                  </a:lnTo>
                  <a:lnTo>
                    <a:pt x="113" y="44"/>
                  </a:lnTo>
                  <a:lnTo>
                    <a:pt x="113" y="44"/>
                  </a:lnTo>
                  <a:lnTo>
                    <a:pt x="113" y="44"/>
                  </a:lnTo>
                  <a:lnTo>
                    <a:pt x="119" y="44"/>
                  </a:lnTo>
                  <a:lnTo>
                    <a:pt x="119" y="44"/>
                  </a:lnTo>
                  <a:lnTo>
                    <a:pt x="119" y="38"/>
                  </a:lnTo>
                  <a:lnTo>
                    <a:pt x="119" y="38"/>
                  </a:lnTo>
                  <a:lnTo>
                    <a:pt x="119" y="38"/>
                  </a:lnTo>
                  <a:lnTo>
                    <a:pt x="119" y="38"/>
                  </a:lnTo>
                  <a:lnTo>
                    <a:pt x="119" y="44"/>
                  </a:lnTo>
                  <a:lnTo>
                    <a:pt x="119" y="44"/>
                  </a:lnTo>
                  <a:lnTo>
                    <a:pt x="119" y="44"/>
                  </a:lnTo>
                  <a:lnTo>
                    <a:pt x="119" y="44"/>
                  </a:lnTo>
                  <a:lnTo>
                    <a:pt x="119" y="44"/>
                  </a:lnTo>
                  <a:lnTo>
                    <a:pt x="119" y="44"/>
                  </a:lnTo>
                  <a:lnTo>
                    <a:pt x="119" y="44"/>
                  </a:lnTo>
                  <a:lnTo>
                    <a:pt x="119" y="44"/>
                  </a:lnTo>
                  <a:lnTo>
                    <a:pt x="119" y="44"/>
                  </a:lnTo>
                  <a:lnTo>
                    <a:pt x="119" y="44"/>
                  </a:lnTo>
                  <a:lnTo>
                    <a:pt x="119" y="44"/>
                  </a:lnTo>
                  <a:lnTo>
                    <a:pt x="119" y="44"/>
                  </a:lnTo>
                  <a:lnTo>
                    <a:pt x="119" y="44"/>
                  </a:lnTo>
                  <a:lnTo>
                    <a:pt x="119" y="44"/>
                  </a:lnTo>
                  <a:lnTo>
                    <a:pt x="119" y="44"/>
                  </a:lnTo>
                  <a:lnTo>
                    <a:pt x="125" y="44"/>
                  </a:lnTo>
                  <a:lnTo>
                    <a:pt x="125" y="44"/>
                  </a:lnTo>
                  <a:lnTo>
                    <a:pt x="125" y="44"/>
                  </a:lnTo>
                  <a:lnTo>
                    <a:pt x="125" y="44"/>
                  </a:lnTo>
                  <a:lnTo>
                    <a:pt x="125" y="44"/>
                  </a:lnTo>
                  <a:lnTo>
                    <a:pt x="125" y="44"/>
                  </a:lnTo>
                  <a:lnTo>
                    <a:pt x="125" y="44"/>
                  </a:lnTo>
                  <a:lnTo>
                    <a:pt x="125" y="44"/>
                  </a:lnTo>
                  <a:lnTo>
                    <a:pt x="125" y="44"/>
                  </a:lnTo>
                  <a:lnTo>
                    <a:pt x="125" y="50"/>
                  </a:lnTo>
                  <a:lnTo>
                    <a:pt x="125" y="50"/>
                  </a:lnTo>
                  <a:lnTo>
                    <a:pt x="125" y="50"/>
                  </a:lnTo>
                  <a:lnTo>
                    <a:pt x="125" y="50"/>
                  </a:lnTo>
                  <a:lnTo>
                    <a:pt x="125" y="50"/>
                  </a:lnTo>
                  <a:lnTo>
                    <a:pt x="125" y="44"/>
                  </a:lnTo>
                  <a:lnTo>
                    <a:pt x="125" y="44"/>
                  </a:lnTo>
                  <a:lnTo>
                    <a:pt x="125" y="44"/>
                  </a:lnTo>
                  <a:lnTo>
                    <a:pt x="132" y="44"/>
                  </a:lnTo>
                  <a:lnTo>
                    <a:pt x="132" y="50"/>
                  </a:lnTo>
                  <a:lnTo>
                    <a:pt x="138" y="50"/>
                  </a:lnTo>
                  <a:lnTo>
                    <a:pt x="138" y="56"/>
                  </a:lnTo>
                  <a:lnTo>
                    <a:pt x="138" y="56"/>
                  </a:lnTo>
                  <a:lnTo>
                    <a:pt x="138" y="56"/>
                  </a:lnTo>
                  <a:lnTo>
                    <a:pt x="138" y="63"/>
                  </a:lnTo>
                  <a:lnTo>
                    <a:pt x="138" y="63"/>
                  </a:lnTo>
                  <a:lnTo>
                    <a:pt x="144" y="63"/>
                  </a:lnTo>
                  <a:lnTo>
                    <a:pt x="144" y="63"/>
                  </a:lnTo>
                  <a:lnTo>
                    <a:pt x="144" y="69"/>
                  </a:lnTo>
                  <a:lnTo>
                    <a:pt x="144" y="69"/>
                  </a:lnTo>
                  <a:lnTo>
                    <a:pt x="144" y="69"/>
                  </a:lnTo>
                  <a:lnTo>
                    <a:pt x="151" y="69"/>
                  </a:lnTo>
                  <a:lnTo>
                    <a:pt x="151" y="69"/>
                  </a:lnTo>
                  <a:lnTo>
                    <a:pt x="151" y="75"/>
                  </a:lnTo>
                  <a:lnTo>
                    <a:pt x="151" y="75"/>
                  </a:lnTo>
                  <a:lnTo>
                    <a:pt x="151" y="75"/>
                  </a:lnTo>
                  <a:lnTo>
                    <a:pt x="151" y="75"/>
                  </a:lnTo>
                  <a:lnTo>
                    <a:pt x="151" y="75"/>
                  </a:lnTo>
                  <a:lnTo>
                    <a:pt x="151" y="75"/>
                  </a:lnTo>
                  <a:lnTo>
                    <a:pt x="151" y="75"/>
                  </a:lnTo>
                  <a:lnTo>
                    <a:pt x="151" y="75"/>
                  </a:lnTo>
                  <a:lnTo>
                    <a:pt x="151" y="75"/>
                  </a:lnTo>
                  <a:lnTo>
                    <a:pt x="157" y="75"/>
                  </a:lnTo>
                  <a:lnTo>
                    <a:pt x="157" y="82"/>
                  </a:lnTo>
                  <a:lnTo>
                    <a:pt x="157" y="82"/>
                  </a:lnTo>
                  <a:lnTo>
                    <a:pt x="157" y="82"/>
                  </a:lnTo>
                  <a:lnTo>
                    <a:pt x="157" y="82"/>
                  </a:lnTo>
                  <a:lnTo>
                    <a:pt x="157" y="82"/>
                  </a:lnTo>
                  <a:lnTo>
                    <a:pt x="157" y="82"/>
                  </a:lnTo>
                  <a:lnTo>
                    <a:pt x="157" y="88"/>
                  </a:lnTo>
                  <a:lnTo>
                    <a:pt x="157" y="88"/>
                  </a:lnTo>
                  <a:lnTo>
                    <a:pt x="157" y="88"/>
                  </a:lnTo>
                  <a:lnTo>
                    <a:pt x="157" y="94"/>
                  </a:lnTo>
                  <a:lnTo>
                    <a:pt x="157" y="94"/>
                  </a:lnTo>
                  <a:lnTo>
                    <a:pt x="157" y="94"/>
                  </a:lnTo>
                  <a:lnTo>
                    <a:pt x="157" y="94"/>
                  </a:lnTo>
                  <a:lnTo>
                    <a:pt x="157" y="94"/>
                  </a:lnTo>
                  <a:lnTo>
                    <a:pt x="163" y="94"/>
                  </a:lnTo>
                  <a:lnTo>
                    <a:pt x="163" y="94"/>
                  </a:lnTo>
                  <a:lnTo>
                    <a:pt x="163" y="94"/>
                  </a:lnTo>
                  <a:lnTo>
                    <a:pt x="163" y="100"/>
                  </a:lnTo>
                  <a:lnTo>
                    <a:pt x="157" y="100"/>
                  </a:lnTo>
                  <a:lnTo>
                    <a:pt x="157" y="100"/>
                  </a:lnTo>
                  <a:lnTo>
                    <a:pt x="157" y="100"/>
                  </a:lnTo>
                  <a:lnTo>
                    <a:pt x="157" y="100"/>
                  </a:lnTo>
                  <a:lnTo>
                    <a:pt x="163" y="100"/>
                  </a:lnTo>
                  <a:lnTo>
                    <a:pt x="163" y="100"/>
                  </a:lnTo>
                  <a:lnTo>
                    <a:pt x="163" y="107"/>
                  </a:lnTo>
                  <a:lnTo>
                    <a:pt x="157" y="107"/>
                  </a:lnTo>
                  <a:lnTo>
                    <a:pt x="157" y="107"/>
                  </a:lnTo>
                  <a:lnTo>
                    <a:pt x="157" y="107"/>
                  </a:lnTo>
                  <a:lnTo>
                    <a:pt x="157" y="107"/>
                  </a:lnTo>
                  <a:lnTo>
                    <a:pt x="157" y="107"/>
                  </a:lnTo>
                  <a:lnTo>
                    <a:pt x="157" y="107"/>
                  </a:lnTo>
                  <a:lnTo>
                    <a:pt x="157" y="113"/>
                  </a:lnTo>
                  <a:lnTo>
                    <a:pt x="157" y="113"/>
                  </a:lnTo>
                  <a:lnTo>
                    <a:pt x="157" y="113"/>
                  </a:lnTo>
                  <a:lnTo>
                    <a:pt x="157" y="119"/>
                  </a:lnTo>
                  <a:lnTo>
                    <a:pt x="157" y="119"/>
                  </a:lnTo>
                  <a:lnTo>
                    <a:pt x="157" y="119"/>
                  </a:lnTo>
                  <a:lnTo>
                    <a:pt x="151" y="119"/>
                  </a:lnTo>
                  <a:lnTo>
                    <a:pt x="151" y="119"/>
                  </a:lnTo>
                  <a:lnTo>
                    <a:pt x="151" y="119"/>
                  </a:lnTo>
                  <a:lnTo>
                    <a:pt x="151" y="119"/>
                  </a:lnTo>
                  <a:lnTo>
                    <a:pt x="151" y="119"/>
                  </a:lnTo>
                  <a:lnTo>
                    <a:pt x="144" y="119"/>
                  </a:lnTo>
                  <a:lnTo>
                    <a:pt x="144" y="119"/>
                  </a:lnTo>
                  <a:lnTo>
                    <a:pt x="144" y="119"/>
                  </a:lnTo>
                  <a:lnTo>
                    <a:pt x="144" y="119"/>
                  </a:lnTo>
                  <a:lnTo>
                    <a:pt x="144" y="119"/>
                  </a:lnTo>
                  <a:lnTo>
                    <a:pt x="144" y="119"/>
                  </a:lnTo>
                  <a:lnTo>
                    <a:pt x="144" y="119"/>
                  </a:lnTo>
                  <a:lnTo>
                    <a:pt x="144" y="126"/>
                  </a:lnTo>
                  <a:lnTo>
                    <a:pt x="144" y="119"/>
                  </a:lnTo>
                  <a:lnTo>
                    <a:pt x="138" y="119"/>
                  </a:lnTo>
                  <a:lnTo>
                    <a:pt x="138" y="119"/>
                  </a:lnTo>
                  <a:lnTo>
                    <a:pt x="138" y="119"/>
                  </a:lnTo>
                  <a:lnTo>
                    <a:pt x="138" y="119"/>
                  </a:lnTo>
                  <a:lnTo>
                    <a:pt x="138" y="119"/>
                  </a:lnTo>
                  <a:lnTo>
                    <a:pt x="138" y="119"/>
                  </a:lnTo>
                  <a:lnTo>
                    <a:pt x="138" y="119"/>
                  </a:lnTo>
                  <a:lnTo>
                    <a:pt x="138" y="126"/>
                  </a:lnTo>
                  <a:lnTo>
                    <a:pt x="138" y="126"/>
                  </a:lnTo>
                  <a:lnTo>
                    <a:pt x="138" y="126"/>
                  </a:lnTo>
                  <a:lnTo>
                    <a:pt x="138" y="126"/>
                  </a:lnTo>
                  <a:lnTo>
                    <a:pt x="138" y="126"/>
                  </a:lnTo>
                  <a:lnTo>
                    <a:pt x="138" y="126"/>
                  </a:lnTo>
                  <a:lnTo>
                    <a:pt x="138" y="126"/>
                  </a:lnTo>
                  <a:lnTo>
                    <a:pt x="138" y="126"/>
                  </a:lnTo>
                  <a:lnTo>
                    <a:pt x="138" y="126"/>
                  </a:lnTo>
                  <a:lnTo>
                    <a:pt x="138" y="126"/>
                  </a:lnTo>
                  <a:lnTo>
                    <a:pt x="138" y="119"/>
                  </a:lnTo>
                  <a:lnTo>
                    <a:pt x="138" y="119"/>
                  </a:lnTo>
                  <a:lnTo>
                    <a:pt x="138" y="119"/>
                  </a:lnTo>
                  <a:lnTo>
                    <a:pt x="138" y="119"/>
                  </a:lnTo>
                  <a:lnTo>
                    <a:pt x="138" y="119"/>
                  </a:lnTo>
                  <a:lnTo>
                    <a:pt x="144" y="119"/>
                  </a:lnTo>
                  <a:lnTo>
                    <a:pt x="144" y="126"/>
                  </a:lnTo>
                  <a:lnTo>
                    <a:pt x="144" y="126"/>
                  </a:lnTo>
                  <a:lnTo>
                    <a:pt x="144" y="126"/>
                  </a:lnTo>
                  <a:lnTo>
                    <a:pt x="144" y="126"/>
                  </a:lnTo>
                  <a:lnTo>
                    <a:pt x="144" y="119"/>
                  </a:lnTo>
                  <a:lnTo>
                    <a:pt x="144" y="119"/>
                  </a:lnTo>
                  <a:lnTo>
                    <a:pt x="144" y="119"/>
                  </a:lnTo>
                  <a:lnTo>
                    <a:pt x="144" y="119"/>
                  </a:lnTo>
                  <a:lnTo>
                    <a:pt x="144" y="119"/>
                  </a:lnTo>
                  <a:lnTo>
                    <a:pt x="151" y="126"/>
                  </a:lnTo>
                  <a:lnTo>
                    <a:pt x="151" y="119"/>
                  </a:lnTo>
                  <a:lnTo>
                    <a:pt x="151" y="119"/>
                  </a:lnTo>
                  <a:lnTo>
                    <a:pt x="151" y="119"/>
                  </a:lnTo>
                  <a:lnTo>
                    <a:pt x="151" y="119"/>
                  </a:lnTo>
                  <a:lnTo>
                    <a:pt x="151" y="119"/>
                  </a:lnTo>
                  <a:lnTo>
                    <a:pt x="151" y="119"/>
                  </a:lnTo>
                  <a:lnTo>
                    <a:pt x="151" y="119"/>
                  </a:lnTo>
                  <a:lnTo>
                    <a:pt x="151" y="119"/>
                  </a:lnTo>
                  <a:lnTo>
                    <a:pt x="157" y="119"/>
                  </a:lnTo>
                  <a:lnTo>
                    <a:pt x="157" y="119"/>
                  </a:lnTo>
                  <a:lnTo>
                    <a:pt x="157" y="119"/>
                  </a:lnTo>
                  <a:lnTo>
                    <a:pt x="157" y="119"/>
                  </a:lnTo>
                  <a:lnTo>
                    <a:pt x="157" y="113"/>
                  </a:lnTo>
                  <a:lnTo>
                    <a:pt x="157" y="113"/>
                  </a:lnTo>
                  <a:lnTo>
                    <a:pt x="157" y="113"/>
                  </a:lnTo>
                  <a:lnTo>
                    <a:pt x="163" y="107"/>
                  </a:lnTo>
                  <a:lnTo>
                    <a:pt x="163" y="107"/>
                  </a:lnTo>
                  <a:lnTo>
                    <a:pt x="157" y="107"/>
                  </a:lnTo>
                  <a:lnTo>
                    <a:pt x="157" y="107"/>
                  </a:lnTo>
                  <a:lnTo>
                    <a:pt x="163" y="107"/>
                  </a:lnTo>
                  <a:lnTo>
                    <a:pt x="163" y="107"/>
                  </a:lnTo>
                  <a:lnTo>
                    <a:pt x="163" y="100"/>
                  </a:lnTo>
                  <a:lnTo>
                    <a:pt x="163" y="100"/>
                  </a:lnTo>
                  <a:lnTo>
                    <a:pt x="163" y="100"/>
                  </a:lnTo>
                  <a:lnTo>
                    <a:pt x="163" y="100"/>
                  </a:lnTo>
                  <a:lnTo>
                    <a:pt x="163" y="100"/>
                  </a:lnTo>
                  <a:lnTo>
                    <a:pt x="163" y="94"/>
                  </a:lnTo>
                  <a:lnTo>
                    <a:pt x="163" y="94"/>
                  </a:lnTo>
                  <a:lnTo>
                    <a:pt x="163" y="94"/>
                  </a:lnTo>
                  <a:lnTo>
                    <a:pt x="163" y="94"/>
                  </a:lnTo>
                  <a:lnTo>
                    <a:pt x="163" y="94"/>
                  </a:lnTo>
                  <a:lnTo>
                    <a:pt x="157" y="94"/>
                  </a:lnTo>
                  <a:lnTo>
                    <a:pt x="157" y="88"/>
                  </a:lnTo>
                  <a:lnTo>
                    <a:pt x="157" y="88"/>
                  </a:lnTo>
                  <a:lnTo>
                    <a:pt x="157" y="88"/>
                  </a:lnTo>
                  <a:lnTo>
                    <a:pt x="157" y="88"/>
                  </a:lnTo>
                  <a:lnTo>
                    <a:pt x="157" y="88"/>
                  </a:lnTo>
                  <a:lnTo>
                    <a:pt x="157" y="82"/>
                  </a:lnTo>
                  <a:lnTo>
                    <a:pt x="157" y="82"/>
                  </a:lnTo>
                  <a:lnTo>
                    <a:pt x="157" y="82"/>
                  </a:lnTo>
                  <a:lnTo>
                    <a:pt x="157" y="82"/>
                  </a:lnTo>
                  <a:lnTo>
                    <a:pt x="157" y="82"/>
                  </a:lnTo>
                  <a:lnTo>
                    <a:pt x="157" y="82"/>
                  </a:lnTo>
                  <a:lnTo>
                    <a:pt x="157" y="82"/>
                  </a:lnTo>
                  <a:lnTo>
                    <a:pt x="157" y="75"/>
                  </a:lnTo>
                  <a:lnTo>
                    <a:pt x="163" y="82"/>
                  </a:lnTo>
                  <a:lnTo>
                    <a:pt x="163" y="82"/>
                  </a:lnTo>
                  <a:lnTo>
                    <a:pt x="163" y="82"/>
                  </a:lnTo>
                  <a:lnTo>
                    <a:pt x="163" y="82"/>
                  </a:lnTo>
                  <a:lnTo>
                    <a:pt x="163" y="82"/>
                  </a:lnTo>
                  <a:lnTo>
                    <a:pt x="163" y="82"/>
                  </a:lnTo>
                  <a:lnTo>
                    <a:pt x="163" y="88"/>
                  </a:lnTo>
                  <a:lnTo>
                    <a:pt x="169" y="94"/>
                  </a:lnTo>
                  <a:lnTo>
                    <a:pt x="169" y="94"/>
                  </a:lnTo>
                  <a:lnTo>
                    <a:pt x="169" y="94"/>
                  </a:lnTo>
                  <a:lnTo>
                    <a:pt x="169" y="94"/>
                  </a:lnTo>
                  <a:lnTo>
                    <a:pt x="176" y="100"/>
                  </a:lnTo>
                  <a:lnTo>
                    <a:pt x="176" y="100"/>
                  </a:lnTo>
                  <a:lnTo>
                    <a:pt x="176" y="100"/>
                  </a:lnTo>
                  <a:lnTo>
                    <a:pt x="176" y="107"/>
                  </a:lnTo>
                  <a:lnTo>
                    <a:pt x="176" y="107"/>
                  </a:lnTo>
                  <a:lnTo>
                    <a:pt x="182" y="107"/>
                  </a:lnTo>
                  <a:lnTo>
                    <a:pt x="182" y="113"/>
                  </a:lnTo>
                  <a:lnTo>
                    <a:pt x="182" y="113"/>
                  </a:lnTo>
                  <a:lnTo>
                    <a:pt x="182" y="113"/>
                  </a:lnTo>
                  <a:lnTo>
                    <a:pt x="182" y="113"/>
                  </a:lnTo>
                  <a:lnTo>
                    <a:pt x="182" y="113"/>
                  </a:lnTo>
                  <a:lnTo>
                    <a:pt x="182" y="113"/>
                  </a:lnTo>
                  <a:lnTo>
                    <a:pt x="182" y="113"/>
                  </a:lnTo>
                  <a:lnTo>
                    <a:pt x="188" y="119"/>
                  </a:lnTo>
                  <a:lnTo>
                    <a:pt x="188" y="119"/>
                  </a:lnTo>
                  <a:lnTo>
                    <a:pt x="195" y="126"/>
                  </a:lnTo>
                  <a:lnTo>
                    <a:pt x="195" y="126"/>
                  </a:lnTo>
                  <a:lnTo>
                    <a:pt x="195" y="126"/>
                  </a:lnTo>
                  <a:lnTo>
                    <a:pt x="195" y="132"/>
                  </a:lnTo>
                  <a:lnTo>
                    <a:pt x="195" y="132"/>
                  </a:lnTo>
                  <a:lnTo>
                    <a:pt x="201" y="132"/>
                  </a:lnTo>
                  <a:lnTo>
                    <a:pt x="201" y="132"/>
                  </a:lnTo>
                  <a:lnTo>
                    <a:pt x="201" y="132"/>
                  </a:lnTo>
                  <a:lnTo>
                    <a:pt x="207" y="138"/>
                  </a:lnTo>
                  <a:lnTo>
                    <a:pt x="207" y="138"/>
                  </a:lnTo>
                  <a:lnTo>
                    <a:pt x="207" y="138"/>
                  </a:lnTo>
                  <a:lnTo>
                    <a:pt x="207" y="138"/>
                  </a:lnTo>
                  <a:lnTo>
                    <a:pt x="207" y="138"/>
                  </a:lnTo>
                  <a:lnTo>
                    <a:pt x="213" y="144"/>
                  </a:lnTo>
                  <a:lnTo>
                    <a:pt x="213" y="144"/>
                  </a:lnTo>
                  <a:lnTo>
                    <a:pt x="213" y="144"/>
                  </a:lnTo>
                  <a:lnTo>
                    <a:pt x="213" y="144"/>
                  </a:lnTo>
                  <a:lnTo>
                    <a:pt x="213" y="144"/>
                  </a:lnTo>
                  <a:lnTo>
                    <a:pt x="213" y="151"/>
                  </a:lnTo>
                  <a:lnTo>
                    <a:pt x="220" y="151"/>
                  </a:lnTo>
                  <a:lnTo>
                    <a:pt x="220" y="151"/>
                  </a:lnTo>
                  <a:lnTo>
                    <a:pt x="220" y="157"/>
                  </a:lnTo>
                  <a:lnTo>
                    <a:pt x="220" y="157"/>
                  </a:lnTo>
                  <a:lnTo>
                    <a:pt x="220" y="163"/>
                  </a:lnTo>
                  <a:lnTo>
                    <a:pt x="220" y="163"/>
                  </a:lnTo>
                  <a:lnTo>
                    <a:pt x="220" y="163"/>
                  </a:lnTo>
                  <a:lnTo>
                    <a:pt x="220" y="163"/>
                  </a:lnTo>
                  <a:lnTo>
                    <a:pt x="220" y="163"/>
                  </a:lnTo>
                  <a:lnTo>
                    <a:pt x="220" y="163"/>
                  </a:lnTo>
                  <a:lnTo>
                    <a:pt x="220" y="163"/>
                  </a:lnTo>
                  <a:lnTo>
                    <a:pt x="220" y="163"/>
                  </a:lnTo>
                  <a:lnTo>
                    <a:pt x="220" y="170"/>
                  </a:lnTo>
                  <a:lnTo>
                    <a:pt x="220" y="170"/>
                  </a:lnTo>
                  <a:lnTo>
                    <a:pt x="213" y="170"/>
                  </a:lnTo>
                  <a:lnTo>
                    <a:pt x="213" y="170"/>
                  </a:lnTo>
                  <a:lnTo>
                    <a:pt x="213" y="170"/>
                  </a:lnTo>
                  <a:lnTo>
                    <a:pt x="213" y="170"/>
                  </a:lnTo>
                  <a:lnTo>
                    <a:pt x="213" y="170"/>
                  </a:lnTo>
                  <a:lnTo>
                    <a:pt x="207" y="170"/>
                  </a:lnTo>
                  <a:lnTo>
                    <a:pt x="207" y="163"/>
                  </a:lnTo>
                  <a:lnTo>
                    <a:pt x="213" y="163"/>
                  </a:lnTo>
                  <a:lnTo>
                    <a:pt x="213" y="163"/>
                  </a:lnTo>
                  <a:lnTo>
                    <a:pt x="207" y="163"/>
                  </a:lnTo>
                  <a:lnTo>
                    <a:pt x="207" y="163"/>
                  </a:lnTo>
                  <a:lnTo>
                    <a:pt x="207" y="163"/>
                  </a:lnTo>
                  <a:lnTo>
                    <a:pt x="207" y="163"/>
                  </a:lnTo>
                  <a:lnTo>
                    <a:pt x="207" y="157"/>
                  </a:lnTo>
                  <a:lnTo>
                    <a:pt x="207" y="157"/>
                  </a:lnTo>
                  <a:lnTo>
                    <a:pt x="207" y="151"/>
                  </a:lnTo>
                  <a:lnTo>
                    <a:pt x="207" y="151"/>
                  </a:lnTo>
                  <a:lnTo>
                    <a:pt x="207" y="157"/>
                  </a:lnTo>
                  <a:lnTo>
                    <a:pt x="207" y="157"/>
                  </a:lnTo>
                  <a:lnTo>
                    <a:pt x="207" y="157"/>
                  </a:lnTo>
                  <a:lnTo>
                    <a:pt x="207" y="157"/>
                  </a:lnTo>
                  <a:lnTo>
                    <a:pt x="207" y="151"/>
                  </a:lnTo>
                  <a:lnTo>
                    <a:pt x="201" y="151"/>
                  </a:lnTo>
                  <a:lnTo>
                    <a:pt x="201" y="157"/>
                  </a:lnTo>
                  <a:lnTo>
                    <a:pt x="201" y="157"/>
                  </a:lnTo>
                  <a:lnTo>
                    <a:pt x="201" y="157"/>
                  </a:lnTo>
                  <a:lnTo>
                    <a:pt x="201" y="157"/>
                  </a:lnTo>
                  <a:lnTo>
                    <a:pt x="201" y="157"/>
                  </a:lnTo>
                  <a:lnTo>
                    <a:pt x="201" y="157"/>
                  </a:lnTo>
                  <a:lnTo>
                    <a:pt x="207" y="157"/>
                  </a:lnTo>
                  <a:lnTo>
                    <a:pt x="207" y="163"/>
                  </a:lnTo>
                  <a:lnTo>
                    <a:pt x="207" y="163"/>
                  </a:lnTo>
                  <a:lnTo>
                    <a:pt x="207" y="163"/>
                  </a:lnTo>
                  <a:lnTo>
                    <a:pt x="207" y="163"/>
                  </a:lnTo>
                  <a:lnTo>
                    <a:pt x="207" y="163"/>
                  </a:lnTo>
                  <a:lnTo>
                    <a:pt x="207" y="163"/>
                  </a:lnTo>
                  <a:lnTo>
                    <a:pt x="207" y="170"/>
                  </a:lnTo>
                  <a:lnTo>
                    <a:pt x="207" y="170"/>
                  </a:lnTo>
                  <a:lnTo>
                    <a:pt x="207" y="170"/>
                  </a:lnTo>
                  <a:lnTo>
                    <a:pt x="207" y="170"/>
                  </a:lnTo>
                  <a:lnTo>
                    <a:pt x="207" y="170"/>
                  </a:lnTo>
                  <a:lnTo>
                    <a:pt x="213" y="170"/>
                  </a:lnTo>
                  <a:lnTo>
                    <a:pt x="213" y="170"/>
                  </a:lnTo>
                  <a:lnTo>
                    <a:pt x="213" y="170"/>
                  </a:lnTo>
                  <a:lnTo>
                    <a:pt x="207" y="176"/>
                  </a:lnTo>
                  <a:lnTo>
                    <a:pt x="207" y="176"/>
                  </a:lnTo>
                  <a:lnTo>
                    <a:pt x="207" y="176"/>
                  </a:lnTo>
                  <a:lnTo>
                    <a:pt x="207" y="182"/>
                  </a:lnTo>
                  <a:lnTo>
                    <a:pt x="207" y="182"/>
                  </a:lnTo>
                  <a:lnTo>
                    <a:pt x="201" y="182"/>
                  </a:lnTo>
                  <a:lnTo>
                    <a:pt x="176" y="201"/>
                  </a:lnTo>
                  <a:lnTo>
                    <a:pt x="176" y="201"/>
                  </a:lnTo>
                  <a:lnTo>
                    <a:pt x="176" y="201"/>
                  </a:lnTo>
                  <a:lnTo>
                    <a:pt x="176" y="201"/>
                  </a:lnTo>
                  <a:lnTo>
                    <a:pt x="176" y="201"/>
                  </a:lnTo>
                  <a:lnTo>
                    <a:pt x="176" y="201"/>
                  </a:lnTo>
                  <a:lnTo>
                    <a:pt x="169" y="201"/>
                  </a:lnTo>
                  <a:lnTo>
                    <a:pt x="169" y="201"/>
                  </a:lnTo>
                  <a:lnTo>
                    <a:pt x="169" y="201"/>
                  </a:lnTo>
                  <a:lnTo>
                    <a:pt x="169" y="201"/>
                  </a:lnTo>
                  <a:lnTo>
                    <a:pt x="169" y="201"/>
                  </a:lnTo>
                  <a:lnTo>
                    <a:pt x="157" y="214"/>
                  </a:lnTo>
                  <a:lnTo>
                    <a:pt x="138" y="195"/>
                  </a:lnTo>
                  <a:lnTo>
                    <a:pt x="138" y="195"/>
                  </a:lnTo>
                  <a:lnTo>
                    <a:pt x="138" y="195"/>
                  </a:lnTo>
                  <a:lnTo>
                    <a:pt x="138" y="195"/>
                  </a:lnTo>
                  <a:lnTo>
                    <a:pt x="138" y="195"/>
                  </a:lnTo>
                  <a:lnTo>
                    <a:pt x="138" y="195"/>
                  </a:lnTo>
                  <a:lnTo>
                    <a:pt x="132" y="195"/>
                  </a:lnTo>
                  <a:lnTo>
                    <a:pt x="132" y="189"/>
                  </a:lnTo>
                  <a:lnTo>
                    <a:pt x="132" y="189"/>
                  </a:lnTo>
                  <a:lnTo>
                    <a:pt x="132" y="189"/>
                  </a:lnTo>
                  <a:lnTo>
                    <a:pt x="132" y="189"/>
                  </a:lnTo>
                  <a:lnTo>
                    <a:pt x="56" y="138"/>
                  </a:lnTo>
                  <a:lnTo>
                    <a:pt x="37" y="126"/>
                  </a:lnTo>
                  <a:lnTo>
                    <a:pt x="44" y="113"/>
                  </a:lnTo>
                  <a:lnTo>
                    <a:pt x="37" y="113"/>
                  </a:lnTo>
                  <a:lnTo>
                    <a:pt x="31" y="100"/>
                  </a:lnTo>
                  <a:lnTo>
                    <a:pt x="18" y="107"/>
                  </a:lnTo>
                  <a:lnTo>
                    <a:pt x="18" y="107"/>
                  </a:lnTo>
                  <a:lnTo>
                    <a:pt x="18" y="107"/>
                  </a:lnTo>
                  <a:lnTo>
                    <a:pt x="18" y="100"/>
                  </a:lnTo>
                  <a:lnTo>
                    <a:pt x="18" y="100"/>
                  </a:lnTo>
                  <a:lnTo>
                    <a:pt x="18" y="100"/>
                  </a:lnTo>
                  <a:lnTo>
                    <a:pt x="18" y="94"/>
                  </a:lnTo>
                  <a:lnTo>
                    <a:pt x="18" y="94"/>
                  </a:lnTo>
                  <a:lnTo>
                    <a:pt x="18" y="94"/>
                  </a:lnTo>
                  <a:lnTo>
                    <a:pt x="18" y="94"/>
                  </a:lnTo>
                  <a:lnTo>
                    <a:pt x="18" y="94"/>
                  </a:lnTo>
                  <a:lnTo>
                    <a:pt x="18" y="94"/>
                  </a:lnTo>
                  <a:lnTo>
                    <a:pt x="18" y="94"/>
                  </a:lnTo>
                  <a:lnTo>
                    <a:pt x="18" y="94"/>
                  </a:lnTo>
                  <a:lnTo>
                    <a:pt x="18" y="94"/>
                  </a:lnTo>
                  <a:lnTo>
                    <a:pt x="18" y="94"/>
                  </a:lnTo>
                  <a:lnTo>
                    <a:pt x="18" y="94"/>
                  </a:lnTo>
                  <a:lnTo>
                    <a:pt x="18" y="94"/>
                  </a:lnTo>
                  <a:lnTo>
                    <a:pt x="18" y="88"/>
                  </a:lnTo>
                  <a:lnTo>
                    <a:pt x="18" y="88"/>
                  </a:lnTo>
                  <a:lnTo>
                    <a:pt x="18" y="88"/>
                  </a:lnTo>
                  <a:lnTo>
                    <a:pt x="18" y="88"/>
                  </a:lnTo>
                  <a:lnTo>
                    <a:pt x="18" y="88"/>
                  </a:lnTo>
                  <a:lnTo>
                    <a:pt x="12" y="88"/>
                  </a:lnTo>
                  <a:lnTo>
                    <a:pt x="12" y="88"/>
                  </a:lnTo>
                  <a:lnTo>
                    <a:pt x="12" y="88"/>
                  </a:lnTo>
                  <a:lnTo>
                    <a:pt x="12" y="88"/>
                  </a:lnTo>
                  <a:lnTo>
                    <a:pt x="12" y="88"/>
                  </a:lnTo>
                  <a:lnTo>
                    <a:pt x="18" y="88"/>
                  </a:lnTo>
                  <a:lnTo>
                    <a:pt x="18" y="88"/>
                  </a:lnTo>
                  <a:lnTo>
                    <a:pt x="18" y="88"/>
                  </a:lnTo>
                  <a:lnTo>
                    <a:pt x="18" y="82"/>
                  </a:lnTo>
                  <a:lnTo>
                    <a:pt x="18" y="82"/>
                  </a:lnTo>
                  <a:lnTo>
                    <a:pt x="18" y="82"/>
                  </a:lnTo>
                  <a:lnTo>
                    <a:pt x="18" y="82"/>
                  </a:lnTo>
                  <a:lnTo>
                    <a:pt x="18" y="82"/>
                  </a:lnTo>
                  <a:lnTo>
                    <a:pt x="18" y="82"/>
                  </a:lnTo>
                  <a:lnTo>
                    <a:pt x="18" y="82"/>
                  </a:lnTo>
                  <a:lnTo>
                    <a:pt x="18" y="82"/>
                  </a:lnTo>
                  <a:lnTo>
                    <a:pt x="12" y="82"/>
                  </a:lnTo>
                  <a:lnTo>
                    <a:pt x="12" y="82"/>
                  </a:lnTo>
                  <a:lnTo>
                    <a:pt x="12" y="82"/>
                  </a:lnTo>
                  <a:lnTo>
                    <a:pt x="12" y="75"/>
                  </a:lnTo>
                  <a:lnTo>
                    <a:pt x="12" y="75"/>
                  </a:lnTo>
                  <a:lnTo>
                    <a:pt x="12" y="75"/>
                  </a:lnTo>
                  <a:lnTo>
                    <a:pt x="12" y="75"/>
                  </a:lnTo>
                  <a:lnTo>
                    <a:pt x="12" y="75"/>
                  </a:lnTo>
                  <a:lnTo>
                    <a:pt x="12" y="75"/>
                  </a:lnTo>
                  <a:lnTo>
                    <a:pt x="12" y="75"/>
                  </a:lnTo>
                  <a:lnTo>
                    <a:pt x="12" y="75"/>
                  </a:lnTo>
                  <a:lnTo>
                    <a:pt x="12" y="75"/>
                  </a:lnTo>
                  <a:lnTo>
                    <a:pt x="12" y="75"/>
                  </a:lnTo>
                  <a:lnTo>
                    <a:pt x="12" y="75"/>
                  </a:lnTo>
                  <a:lnTo>
                    <a:pt x="12" y="75"/>
                  </a:lnTo>
                  <a:lnTo>
                    <a:pt x="12" y="75"/>
                  </a:lnTo>
                  <a:lnTo>
                    <a:pt x="12" y="75"/>
                  </a:lnTo>
                  <a:lnTo>
                    <a:pt x="12" y="75"/>
                  </a:lnTo>
                  <a:lnTo>
                    <a:pt x="12" y="75"/>
                  </a:lnTo>
                  <a:lnTo>
                    <a:pt x="12" y="75"/>
                  </a:lnTo>
                  <a:lnTo>
                    <a:pt x="12" y="75"/>
                  </a:lnTo>
                  <a:lnTo>
                    <a:pt x="12" y="75"/>
                  </a:lnTo>
                  <a:lnTo>
                    <a:pt x="12" y="69"/>
                  </a:lnTo>
                  <a:lnTo>
                    <a:pt x="12" y="69"/>
                  </a:lnTo>
                  <a:lnTo>
                    <a:pt x="12" y="69"/>
                  </a:lnTo>
                  <a:lnTo>
                    <a:pt x="12" y="69"/>
                  </a:lnTo>
                  <a:lnTo>
                    <a:pt x="12" y="69"/>
                  </a:lnTo>
                  <a:lnTo>
                    <a:pt x="12" y="69"/>
                  </a:lnTo>
                  <a:lnTo>
                    <a:pt x="12" y="69"/>
                  </a:lnTo>
                  <a:lnTo>
                    <a:pt x="12" y="69"/>
                  </a:lnTo>
                  <a:lnTo>
                    <a:pt x="12" y="69"/>
                  </a:lnTo>
                  <a:lnTo>
                    <a:pt x="12" y="69"/>
                  </a:lnTo>
                  <a:lnTo>
                    <a:pt x="12" y="69"/>
                  </a:lnTo>
                  <a:lnTo>
                    <a:pt x="12" y="69"/>
                  </a:lnTo>
                  <a:lnTo>
                    <a:pt x="12" y="69"/>
                  </a:lnTo>
                  <a:lnTo>
                    <a:pt x="12" y="69"/>
                  </a:lnTo>
                  <a:lnTo>
                    <a:pt x="12" y="69"/>
                  </a:lnTo>
                  <a:lnTo>
                    <a:pt x="12" y="69"/>
                  </a:lnTo>
                  <a:lnTo>
                    <a:pt x="12" y="63"/>
                  </a:lnTo>
                  <a:lnTo>
                    <a:pt x="12" y="63"/>
                  </a:lnTo>
                  <a:lnTo>
                    <a:pt x="12" y="63"/>
                  </a:lnTo>
                  <a:lnTo>
                    <a:pt x="12" y="63"/>
                  </a:lnTo>
                  <a:lnTo>
                    <a:pt x="12" y="63"/>
                  </a:lnTo>
                  <a:lnTo>
                    <a:pt x="12" y="63"/>
                  </a:lnTo>
                  <a:lnTo>
                    <a:pt x="12" y="63"/>
                  </a:lnTo>
                  <a:lnTo>
                    <a:pt x="12" y="63"/>
                  </a:lnTo>
                  <a:lnTo>
                    <a:pt x="12" y="56"/>
                  </a:lnTo>
                  <a:lnTo>
                    <a:pt x="12" y="56"/>
                  </a:lnTo>
                  <a:lnTo>
                    <a:pt x="12" y="56"/>
                  </a:lnTo>
                  <a:lnTo>
                    <a:pt x="12" y="56"/>
                  </a:lnTo>
                  <a:lnTo>
                    <a:pt x="12" y="56"/>
                  </a:lnTo>
                  <a:lnTo>
                    <a:pt x="12" y="56"/>
                  </a:lnTo>
                  <a:lnTo>
                    <a:pt x="12" y="56"/>
                  </a:lnTo>
                  <a:lnTo>
                    <a:pt x="12" y="56"/>
                  </a:lnTo>
                  <a:lnTo>
                    <a:pt x="12" y="56"/>
                  </a:lnTo>
                  <a:lnTo>
                    <a:pt x="12" y="56"/>
                  </a:lnTo>
                  <a:lnTo>
                    <a:pt x="12" y="56"/>
                  </a:lnTo>
                  <a:lnTo>
                    <a:pt x="6" y="56"/>
                  </a:lnTo>
                  <a:lnTo>
                    <a:pt x="6" y="56"/>
                  </a:lnTo>
                  <a:lnTo>
                    <a:pt x="6" y="50"/>
                  </a:lnTo>
                  <a:lnTo>
                    <a:pt x="12" y="50"/>
                  </a:lnTo>
                  <a:lnTo>
                    <a:pt x="12" y="50"/>
                  </a:lnTo>
                  <a:lnTo>
                    <a:pt x="12" y="50"/>
                  </a:lnTo>
                  <a:lnTo>
                    <a:pt x="12" y="50"/>
                  </a:lnTo>
                  <a:lnTo>
                    <a:pt x="6" y="50"/>
                  </a:lnTo>
                  <a:lnTo>
                    <a:pt x="6" y="50"/>
                  </a:lnTo>
                  <a:lnTo>
                    <a:pt x="6" y="50"/>
                  </a:lnTo>
                  <a:lnTo>
                    <a:pt x="6" y="50"/>
                  </a:lnTo>
                  <a:lnTo>
                    <a:pt x="6" y="44"/>
                  </a:lnTo>
                  <a:lnTo>
                    <a:pt x="6" y="44"/>
                  </a:lnTo>
                  <a:lnTo>
                    <a:pt x="6" y="44"/>
                  </a:lnTo>
                  <a:lnTo>
                    <a:pt x="6" y="44"/>
                  </a:lnTo>
                  <a:lnTo>
                    <a:pt x="6" y="44"/>
                  </a:lnTo>
                  <a:lnTo>
                    <a:pt x="6" y="44"/>
                  </a:lnTo>
                  <a:lnTo>
                    <a:pt x="6" y="44"/>
                  </a:lnTo>
                  <a:lnTo>
                    <a:pt x="0" y="44"/>
                  </a:lnTo>
                  <a:lnTo>
                    <a:pt x="0" y="44"/>
                  </a:lnTo>
                  <a:lnTo>
                    <a:pt x="0" y="44"/>
                  </a:lnTo>
                  <a:lnTo>
                    <a:pt x="0" y="44"/>
                  </a:lnTo>
                  <a:lnTo>
                    <a:pt x="0" y="44"/>
                  </a:lnTo>
                  <a:lnTo>
                    <a:pt x="6" y="44"/>
                  </a:lnTo>
                  <a:lnTo>
                    <a:pt x="6" y="44"/>
                  </a:lnTo>
                  <a:lnTo>
                    <a:pt x="6" y="38"/>
                  </a:lnTo>
                  <a:lnTo>
                    <a:pt x="6" y="38"/>
                  </a:lnTo>
                  <a:lnTo>
                    <a:pt x="6" y="38"/>
                  </a:lnTo>
                  <a:lnTo>
                    <a:pt x="6" y="38"/>
                  </a:lnTo>
                  <a:lnTo>
                    <a:pt x="6" y="38"/>
                  </a:lnTo>
                  <a:lnTo>
                    <a:pt x="6" y="38"/>
                  </a:lnTo>
                  <a:lnTo>
                    <a:pt x="6" y="38"/>
                  </a:lnTo>
                  <a:lnTo>
                    <a:pt x="6" y="31"/>
                  </a:lnTo>
                  <a:lnTo>
                    <a:pt x="6" y="31"/>
                  </a:lnTo>
                  <a:lnTo>
                    <a:pt x="6" y="31"/>
                  </a:lnTo>
                  <a:lnTo>
                    <a:pt x="6" y="31"/>
                  </a:lnTo>
                  <a:lnTo>
                    <a:pt x="6" y="31"/>
                  </a:lnTo>
                  <a:lnTo>
                    <a:pt x="6" y="31"/>
                  </a:lnTo>
                  <a:lnTo>
                    <a:pt x="6" y="31"/>
                  </a:lnTo>
                  <a:lnTo>
                    <a:pt x="6" y="31"/>
                  </a:lnTo>
                  <a:lnTo>
                    <a:pt x="6" y="31"/>
                  </a:lnTo>
                  <a:lnTo>
                    <a:pt x="6" y="31"/>
                  </a:lnTo>
                  <a:lnTo>
                    <a:pt x="6" y="31"/>
                  </a:lnTo>
                  <a:lnTo>
                    <a:pt x="6" y="31"/>
                  </a:lnTo>
                  <a:lnTo>
                    <a:pt x="6" y="31"/>
                  </a:lnTo>
                  <a:lnTo>
                    <a:pt x="6" y="31"/>
                  </a:lnTo>
                  <a:lnTo>
                    <a:pt x="6" y="31"/>
                  </a:lnTo>
                  <a:lnTo>
                    <a:pt x="6" y="31"/>
                  </a:lnTo>
                  <a:lnTo>
                    <a:pt x="6" y="25"/>
                  </a:lnTo>
                  <a:lnTo>
                    <a:pt x="12" y="25"/>
                  </a:lnTo>
                  <a:lnTo>
                    <a:pt x="12" y="25"/>
                  </a:lnTo>
                  <a:lnTo>
                    <a:pt x="12" y="25"/>
                  </a:lnTo>
                  <a:lnTo>
                    <a:pt x="12" y="25"/>
                  </a:lnTo>
                  <a:lnTo>
                    <a:pt x="12" y="25"/>
                  </a:lnTo>
                  <a:lnTo>
                    <a:pt x="12" y="19"/>
                  </a:lnTo>
                  <a:lnTo>
                    <a:pt x="12" y="19"/>
                  </a:lnTo>
                  <a:lnTo>
                    <a:pt x="12" y="19"/>
                  </a:lnTo>
                  <a:lnTo>
                    <a:pt x="12" y="19"/>
                  </a:lnTo>
                  <a:lnTo>
                    <a:pt x="12" y="19"/>
                  </a:lnTo>
                  <a:lnTo>
                    <a:pt x="12" y="19"/>
                  </a:lnTo>
                  <a:lnTo>
                    <a:pt x="12" y="19"/>
                  </a:lnTo>
                  <a:lnTo>
                    <a:pt x="12" y="19"/>
                  </a:lnTo>
                  <a:lnTo>
                    <a:pt x="12" y="19"/>
                  </a:lnTo>
                  <a:lnTo>
                    <a:pt x="12" y="19"/>
                  </a:lnTo>
                  <a:lnTo>
                    <a:pt x="12" y="19"/>
                  </a:lnTo>
                  <a:lnTo>
                    <a:pt x="12" y="19"/>
                  </a:lnTo>
                  <a:lnTo>
                    <a:pt x="18" y="19"/>
                  </a:lnTo>
                  <a:lnTo>
                    <a:pt x="18" y="19"/>
                  </a:lnTo>
                  <a:lnTo>
                    <a:pt x="18" y="25"/>
                  </a:lnTo>
                  <a:lnTo>
                    <a:pt x="18" y="25"/>
                  </a:lnTo>
                  <a:lnTo>
                    <a:pt x="18" y="25"/>
                  </a:lnTo>
                  <a:lnTo>
                    <a:pt x="25" y="25"/>
                  </a:lnTo>
                  <a:lnTo>
                    <a:pt x="25" y="25"/>
                  </a:lnTo>
                  <a:lnTo>
                    <a:pt x="25" y="25"/>
                  </a:lnTo>
                  <a:lnTo>
                    <a:pt x="25" y="25"/>
                  </a:lnTo>
                  <a:lnTo>
                    <a:pt x="25" y="25"/>
                  </a:lnTo>
                  <a:lnTo>
                    <a:pt x="25" y="25"/>
                  </a:lnTo>
                  <a:lnTo>
                    <a:pt x="25" y="25"/>
                  </a:lnTo>
                  <a:lnTo>
                    <a:pt x="25" y="25"/>
                  </a:lnTo>
                  <a:lnTo>
                    <a:pt x="25" y="25"/>
                  </a:lnTo>
                  <a:lnTo>
                    <a:pt x="31" y="25"/>
                  </a:lnTo>
                  <a:lnTo>
                    <a:pt x="31" y="25"/>
                  </a:lnTo>
                  <a:lnTo>
                    <a:pt x="31" y="25"/>
                  </a:lnTo>
                  <a:lnTo>
                    <a:pt x="31" y="25"/>
                  </a:lnTo>
                  <a:lnTo>
                    <a:pt x="31" y="25"/>
                  </a:lnTo>
                  <a:lnTo>
                    <a:pt x="31" y="25"/>
                  </a:lnTo>
                  <a:lnTo>
                    <a:pt x="31" y="25"/>
                  </a:lnTo>
                  <a:lnTo>
                    <a:pt x="31" y="25"/>
                  </a:lnTo>
                  <a:lnTo>
                    <a:pt x="31" y="25"/>
                  </a:lnTo>
                  <a:lnTo>
                    <a:pt x="31" y="25"/>
                  </a:lnTo>
                  <a:lnTo>
                    <a:pt x="31" y="19"/>
                  </a:lnTo>
                  <a:lnTo>
                    <a:pt x="31" y="19"/>
                  </a:lnTo>
                  <a:lnTo>
                    <a:pt x="31" y="19"/>
                  </a:lnTo>
                  <a:lnTo>
                    <a:pt x="31" y="19"/>
                  </a:lnTo>
                  <a:lnTo>
                    <a:pt x="31" y="19"/>
                  </a:lnTo>
                  <a:lnTo>
                    <a:pt x="31" y="19"/>
                  </a:lnTo>
                  <a:lnTo>
                    <a:pt x="31" y="19"/>
                  </a:lnTo>
                  <a:lnTo>
                    <a:pt x="31" y="19"/>
                  </a:lnTo>
                  <a:lnTo>
                    <a:pt x="31" y="19"/>
                  </a:lnTo>
                  <a:lnTo>
                    <a:pt x="37" y="12"/>
                  </a:lnTo>
                  <a:lnTo>
                    <a:pt x="37" y="12"/>
                  </a:lnTo>
                  <a:lnTo>
                    <a:pt x="37" y="12"/>
                  </a:lnTo>
                  <a:lnTo>
                    <a:pt x="37" y="19"/>
                  </a:lnTo>
                  <a:lnTo>
                    <a:pt x="37" y="19"/>
                  </a:lnTo>
                  <a:lnTo>
                    <a:pt x="37" y="19"/>
                  </a:lnTo>
                  <a:lnTo>
                    <a:pt x="37" y="19"/>
                  </a:lnTo>
                  <a:lnTo>
                    <a:pt x="37" y="19"/>
                  </a:lnTo>
                  <a:lnTo>
                    <a:pt x="37" y="19"/>
                  </a:lnTo>
                  <a:lnTo>
                    <a:pt x="37" y="19"/>
                  </a:lnTo>
                  <a:lnTo>
                    <a:pt x="37" y="19"/>
                  </a:lnTo>
                  <a:lnTo>
                    <a:pt x="37" y="19"/>
                  </a:lnTo>
                  <a:lnTo>
                    <a:pt x="37" y="19"/>
                  </a:lnTo>
                  <a:lnTo>
                    <a:pt x="37" y="19"/>
                  </a:lnTo>
                  <a:lnTo>
                    <a:pt x="37" y="19"/>
                  </a:lnTo>
                  <a:lnTo>
                    <a:pt x="37" y="19"/>
                  </a:lnTo>
                  <a:lnTo>
                    <a:pt x="37" y="19"/>
                  </a:lnTo>
                  <a:lnTo>
                    <a:pt x="44" y="19"/>
                  </a:lnTo>
                  <a:lnTo>
                    <a:pt x="44" y="19"/>
                  </a:lnTo>
                  <a:lnTo>
                    <a:pt x="44" y="12"/>
                  </a:lnTo>
                  <a:lnTo>
                    <a:pt x="44" y="12"/>
                  </a:lnTo>
                  <a:lnTo>
                    <a:pt x="44" y="12"/>
                  </a:lnTo>
                  <a:lnTo>
                    <a:pt x="44" y="12"/>
                  </a:lnTo>
                  <a:lnTo>
                    <a:pt x="44" y="12"/>
                  </a:lnTo>
                  <a:lnTo>
                    <a:pt x="44" y="12"/>
                  </a:lnTo>
                  <a:lnTo>
                    <a:pt x="44" y="12"/>
                  </a:lnTo>
                  <a:lnTo>
                    <a:pt x="44" y="12"/>
                  </a:lnTo>
                  <a:lnTo>
                    <a:pt x="44" y="12"/>
                  </a:lnTo>
                  <a:lnTo>
                    <a:pt x="44" y="12"/>
                  </a:lnTo>
                  <a:lnTo>
                    <a:pt x="44" y="12"/>
                  </a:lnTo>
                  <a:lnTo>
                    <a:pt x="50" y="12"/>
                  </a:lnTo>
                  <a:lnTo>
                    <a:pt x="50" y="12"/>
                  </a:lnTo>
                  <a:lnTo>
                    <a:pt x="50" y="12"/>
                  </a:lnTo>
                  <a:lnTo>
                    <a:pt x="50" y="12"/>
                  </a:lnTo>
                  <a:lnTo>
                    <a:pt x="50" y="12"/>
                  </a:lnTo>
                  <a:lnTo>
                    <a:pt x="50" y="12"/>
                  </a:lnTo>
                  <a:lnTo>
                    <a:pt x="50" y="12"/>
                  </a:lnTo>
                  <a:lnTo>
                    <a:pt x="50" y="12"/>
                  </a:lnTo>
                  <a:lnTo>
                    <a:pt x="50" y="12"/>
                  </a:lnTo>
                  <a:lnTo>
                    <a:pt x="50" y="12"/>
                  </a:lnTo>
                  <a:lnTo>
                    <a:pt x="50" y="12"/>
                  </a:lnTo>
                  <a:lnTo>
                    <a:pt x="50" y="12"/>
                  </a:lnTo>
                  <a:lnTo>
                    <a:pt x="50" y="12"/>
                  </a:lnTo>
                  <a:lnTo>
                    <a:pt x="50" y="6"/>
                  </a:lnTo>
                  <a:lnTo>
                    <a:pt x="50" y="6"/>
                  </a:lnTo>
                  <a:lnTo>
                    <a:pt x="50" y="6"/>
                  </a:lnTo>
                  <a:lnTo>
                    <a:pt x="50" y="6"/>
                  </a:lnTo>
                  <a:lnTo>
                    <a:pt x="50" y="6"/>
                  </a:lnTo>
                  <a:lnTo>
                    <a:pt x="50" y="6"/>
                  </a:lnTo>
                  <a:lnTo>
                    <a:pt x="50" y="6"/>
                  </a:lnTo>
                  <a:lnTo>
                    <a:pt x="50" y="6"/>
                  </a:lnTo>
                  <a:lnTo>
                    <a:pt x="50" y="6"/>
                  </a:lnTo>
                  <a:lnTo>
                    <a:pt x="56" y="6"/>
                  </a:lnTo>
                  <a:lnTo>
                    <a:pt x="56" y="6"/>
                  </a:lnTo>
                  <a:lnTo>
                    <a:pt x="56" y="6"/>
                  </a:lnTo>
                  <a:lnTo>
                    <a:pt x="56"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577" name="Freeform 14993"/>
            <p:cNvSpPr>
              <a:spLocks/>
            </p:cNvSpPr>
            <p:nvPr/>
          </p:nvSpPr>
          <p:spPr bwMode="auto">
            <a:xfrm>
              <a:off x="1365" y="1758"/>
              <a:ext cx="44" cy="76"/>
            </a:xfrm>
            <a:custGeom>
              <a:avLst/>
              <a:gdLst/>
              <a:ahLst/>
              <a:cxnLst>
                <a:cxn ang="0">
                  <a:pos x="44" y="76"/>
                </a:cxn>
                <a:cxn ang="0">
                  <a:pos x="44" y="76"/>
                </a:cxn>
                <a:cxn ang="0">
                  <a:pos x="44" y="69"/>
                </a:cxn>
                <a:cxn ang="0">
                  <a:pos x="38" y="69"/>
                </a:cxn>
                <a:cxn ang="0">
                  <a:pos x="38" y="63"/>
                </a:cxn>
                <a:cxn ang="0">
                  <a:pos x="38" y="57"/>
                </a:cxn>
                <a:cxn ang="0">
                  <a:pos x="31" y="57"/>
                </a:cxn>
                <a:cxn ang="0">
                  <a:pos x="31" y="50"/>
                </a:cxn>
                <a:cxn ang="0">
                  <a:pos x="25" y="50"/>
                </a:cxn>
                <a:cxn ang="0">
                  <a:pos x="25" y="44"/>
                </a:cxn>
                <a:cxn ang="0">
                  <a:pos x="25" y="44"/>
                </a:cxn>
                <a:cxn ang="0">
                  <a:pos x="25" y="44"/>
                </a:cxn>
                <a:cxn ang="0">
                  <a:pos x="25" y="44"/>
                </a:cxn>
                <a:cxn ang="0">
                  <a:pos x="25" y="44"/>
                </a:cxn>
                <a:cxn ang="0">
                  <a:pos x="25" y="38"/>
                </a:cxn>
                <a:cxn ang="0">
                  <a:pos x="25" y="38"/>
                </a:cxn>
                <a:cxn ang="0">
                  <a:pos x="25" y="38"/>
                </a:cxn>
                <a:cxn ang="0">
                  <a:pos x="19" y="38"/>
                </a:cxn>
                <a:cxn ang="0">
                  <a:pos x="19" y="32"/>
                </a:cxn>
                <a:cxn ang="0">
                  <a:pos x="19" y="32"/>
                </a:cxn>
                <a:cxn ang="0">
                  <a:pos x="19" y="25"/>
                </a:cxn>
                <a:cxn ang="0">
                  <a:pos x="19" y="25"/>
                </a:cxn>
                <a:cxn ang="0">
                  <a:pos x="12" y="19"/>
                </a:cxn>
                <a:cxn ang="0">
                  <a:pos x="12" y="19"/>
                </a:cxn>
                <a:cxn ang="0">
                  <a:pos x="12" y="13"/>
                </a:cxn>
                <a:cxn ang="0">
                  <a:pos x="6" y="13"/>
                </a:cxn>
                <a:cxn ang="0">
                  <a:pos x="6" y="13"/>
                </a:cxn>
                <a:cxn ang="0">
                  <a:pos x="6" y="13"/>
                </a:cxn>
                <a:cxn ang="0">
                  <a:pos x="0" y="13"/>
                </a:cxn>
                <a:cxn ang="0">
                  <a:pos x="0" y="13"/>
                </a:cxn>
                <a:cxn ang="0">
                  <a:pos x="0" y="13"/>
                </a:cxn>
                <a:cxn ang="0">
                  <a:pos x="0" y="6"/>
                </a:cxn>
                <a:cxn ang="0">
                  <a:pos x="0" y="6"/>
                </a:cxn>
                <a:cxn ang="0">
                  <a:pos x="6" y="6"/>
                </a:cxn>
                <a:cxn ang="0">
                  <a:pos x="6" y="0"/>
                </a:cxn>
                <a:cxn ang="0">
                  <a:pos x="6" y="0"/>
                </a:cxn>
                <a:cxn ang="0">
                  <a:pos x="6" y="0"/>
                </a:cxn>
                <a:cxn ang="0">
                  <a:pos x="12" y="6"/>
                </a:cxn>
                <a:cxn ang="0">
                  <a:pos x="12" y="6"/>
                </a:cxn>
                <a:cxn ang="0">
                  <a:pos x="12" y="13"/>
                </a:cxn>
                <a:cxn ang="0">
                  <a:pos x="19" y="19"/>
                </a:cxn>
                <a:cxn ang="0">
                  <a:pos x="19" y="19"/>
                </a:cxn>
                <a:cxn ang="0">
                  <a:pos x="19" y="25"/>
                </a:cxn>
                <a:cxn ang="0">
                  <a:pos x="19" y="25"/>
                </a:cxn>
                <a:cxn ang="0">
                  <a:pos x="25" y="32"/>
                </a:cxn>
                <a:cxn ang="0">
                  <a:pos x="25" y="32"/>
                </a:cxn>
                <a:cxn ang="0">
                  <a:pos x="25" y="38"/>
                </a:cxn>
                <a:cxn ang="0">
                  <a:pos x="31" y="44"/>
                </a:cxn>
                <a:cxn ang="0">
                  <a:pos x="31" y="44"/>
                </a:cxn>
                <a:cxn ang="0">
                  <a:pos x="31" y="44"/>
                </a:cxn>
                <a:cxn ang="0">
                  <a:pos x="38" y="57"/>
                </a:cxn>
                <a:cxn ang="0">
                  <a:pos x="38" y="57"/>
                </a:cxn>
                <a:cxn ang="0">
                  <a:pos x="38" y="57"/>
                </a:cxn>
                <a:cxn ang="0">
                  <a:pos x="38" y="63"/>
                </a:cxn>
                <a:cxn ang="0">
                  <a:pos x="44" y="63"/>
                </a:cxn>
                <a:cxn ang="0">
                  <a:pos x="44" y="69"/>
                </a:cxn>
              </a:cxnLst>
              <a:rect l="0" t="0" r="r" b="b"/>
              <a:pathLst>
                <a:path w="44" h="76">
                  <a:moveTo>
                    <a:pt x="44" y="69"/>
                  </a:moveTo>
                  <a:lnTo>
                    <a:pt x="44" y="76"/>
                  </a:lnTo>
                  <a:lnTo>
                    <a:pt x="44" y="76"/>
                  </a:lnTo>
                  <a:lnTo>
                    <a:pt x="44" y="76"/>
                  </a:lnTo>
                  <a:lnTo>
                    <a:pt x="44" y="69"/>
                  </a:lnTo>
                  <a:lnTo>
                    <a:pt x="44" y="69"/>
                  </a:lnTo>
                  <a:lnTo>
                    <a:pt x="44" y="69"/>
                  </a:lnTo>
                  <a:lnTo>
                    <a:pt x="38" y="69"/>
                  </a:lnTo>
                  <a:lnTo>
                    <a:pt x="38" y="63"/>
                  </a:lnTo>
                  <a:lnTo>
                    <a:pt x="38" y="63"/>
                  </a:lnTo>
                  <a:lnTo>
                    <a:pt x="38" y="63"/>
                  </a:lnTo>
                  <a:lnTo>
                    <a:pt x="38" y="57"/>
                  </a:lnTo>
                  <a:lnTo>
                    <a:pt x="38" y="57"/>
                  </a:lnTo>
                  <a:lnTo>
                    <a:pt x="31" y="57"/>
                  </a:lnTo>
                  <a:lnTo>
                    <a:pt x="31" y="57"/>
                  </a:lnTo>
                  <a:lnTo>
                    <a:pt x="31" y="50"/>
                  </a:lnTo>
                  <a:lnTo>
                    <a:pt x="25" y="50"/>
                  </a:lnTo>
                  <a:lnTo>
                    <a:pt x="25" y="50"/>
                  </a:lnTo>
                  <a:lnTo>
                    <a:pt x="25" y="50"/>
                  </a:lnTo>
                  <a:lnTo>
                    <a:pt x="25" y="44"/>
                  </a:lnTo>
                  <a:lnTo>
                    <a:pt x="25" y="44"/>
                  </a:lnTo>
                  <a:lnTo>
                    <a:pt x="25" y="44"/>
                  </a:lnTo>
                  <a:lnTo>
                    <a:pt x="25" y="44"/>
                  </a:lnTo>
                  <a:lnTo>
                    <a:pt x="25" y="44"/>
                  </a:lnTo>
                  <a:lnTo>
                    <a:pt x="25" y="44"/>
                  </a:lnTo>
                  <a:lnTo>
                    <a:pt x="25" y="44"/>
                  </a:lnTo>
                  <a:lnTo>
                    <a:pt x="25" y="44"/>
                  </a:lnTo>
                  <a:lnTo>
                    <a:pt x="25" y="44"/>
                  </a:lnTo>
                  <a:lnTo>
                    <a:pt x="25" y="44"/>
                  </a:lnTo>
                  <a:lnTo>
                    <a:pt x="25" y="38"/>
                  </a:lnTo>
                  <a:lnTo>
                    <a:pt x="25" y="38"/>
                  </a:lnTo>
                  <a:lnTo>
                    <a:pt x="25" y="38"/>
                  </a:lnTo>
                  <a:lnTo>
                    <a:pt x="25" y="38"/>
                  </a:lnTo>
                  <a:lnTo>
                    <a:pt x="25" y="38"/>
                  </a:lnTo>
                  <a:lnTo>
                    <a:pt x="25" y="38"/>
                  </a:lnTo>
                  <a:lnTo>
                    <a:pt x="19" y="38"/>
                  </a:lnTo>
                  <a:lnTo>
                    <a:pt x="19" y="32"/>
                  </a:lnTo>
                  <a:lnTo>
                    <a:pt x="19" y="32"/>
                  </a:lnTo>
                  <a:lnTo>
                    <a:pt x="19" y="32"/>
                  </a:lnTo>
                  <a:lnTo>
                    <a:pt x="19" y="32"/>
                  </a:lnTo>
                  <a:lnTo>
                    <a:pt x="19" y="25"/>
                  </a:lnTo>
                  <a:lnTo>
                    <a:pt x="19" y="25"/>
                  </a:lnTo>
                  <a:lnTo>
                    <a:pt x="19" y="25"/>
                  </a:lnTo>
                  <a:lnTo>
                    <a:pt x="19" y="25"/>
                  </a:lnTo>
                  <a:lnTo>
                    <a:pt x="19" y="19"/>
                  </a:lnTo>
                  <a:lnTo>
                    <a:pt x="12" y="19"/>
                  </a:lnTo>
                  <a:lnTo>
                    <a:pt x="12" y="19"/>
                  </a:lnTo>
                  <a:lnTo>
                    <a:pt x="12" y="19"/>
                  </a:lnTo>
                  <a:lnTo>
                    <a:pt x="12" y="19"/>
                  </a:lnTo>
                  <a:lnTo>
                    <a:pt x="12" y="13"/>
                  </a:lnTo>
                  <a:lnTo>
                    <a:pt x="12" y="13"/>
                  </a:lnTo>
                  <a:lnTo>
                    <a:pt x="6" y="13"/>
                  </a:lnTo>
                  <a:lnTo>
                    <a:pt x="6" y="13"/>
                  </a:lnTo>
                  <a:lnTo>
                    <a:pt x="6" y="13"/>
                  </a:lnTo>
                  <a:lnTo>
                    <a:pt x="6" y="13"/>
                  </a:lnTo>
                  <a:lnTo>
                    <a:pt x="6" y="13"/>
                  </a:lnTo>
                  <a:lnTo>
                    <a:pt x="6" y="13"/>
                  </a:lnTo>
                  <a:lnTo>
                    <a:pt x="0" y="13"/>
                  </a:lnTo>
                  <a:lnTo>
                    <a:pt x="0" y="13"/>
                  </a:lnTo>
                  <a:lnTo>
                    <a:pt x="0" y="13"/>
                  </a:lnTo>
                  <a:lnTo>
                    <a:pt x="0" y="13"/>
                  </a:lnTo>
                  <a:lnTo>
                    <a:pt x="0" y="13"/>
                  </a:lnTo>
                  <a:lnTo>
                    <a:pt x="0" y="6"/>
                  </a:lnTo>
                  <a:lnTo>
                    <a:pt x="0" y="6"/>
                  </a:lnTo>
                  <a:lnTo>
                    <a:pt x="0" y="6"/>
                  </a:lnTo>
                  <a:lnTo>
                    <a:pt x="0" y="6"/>
                  </a:lnTo>
                  <a:lnTo>
                    <a:pt x="6" y="6"/>
                  </a:lnTo>
                  <a:lnTo>
                    <a:pt x="6" y="6"/>
                  </a:lnTo>
                  <a:lnTo>
                    <a:pt x="6" y="0"/>
                  </a:lnTo>
                  <a:lnTo>
                    <a:pt x="6" y="0"/>
                  </a:lnTo>
                  <a:lnTo>
                    <a:pt x="6" y="0"/>
                  </a:lnTo>
                  <a:lnTo>
                    <a:pt x="6" y="0"/>
                  </a:lnTo>
                  <a:lnTo>
                    <a:pt x="6" y="0"/>
                  </a:lnTo>
                  <a:lnTo>
                    <a:pt x="6" y="0"/>
                  </a:lnTo>
                  <a:lnTo>
                    <a:pt x="12" y="6"/>
                  </a:lnTo>
                  <a:lnTo>
                    <a:pt x="12" y="6"/>
                  </a:lnTo>
                  <a:lnTo>
                    <a:pt x="12" y="6"/>
                  </a:lnTo>
                  <a:lnTo>
                    <a:pt x="12" y="6"/>
                  </a:lnTo>
                  <a:lnTo>
                    <a:pt x="12" y="13"/>
                  </a:lnTo>
                  <a:lnTo>
                    <a:pt x="12" y="13"/>
                  </a:lnTo>
                  <a:lnTo>
                    <a:pt x="12" y="13"/>
                  </a:lnTo>
                  <a:lnTo>
                    <a:pt x="19" y="19"/>
                  </a:lnTo>
                  <a:lnTo>
                    <a:pt x="19" y="19"/>
                  </a:lnTo>
                  <a:lnTo>
                    <a:pt x="19" y="19"/>
                  </a:lnTo>
                  <a:lnTo>
                    <a:pt x="19" y="19"/>
                  </a:lnTo>
                  <a:lnTo>
                    <a:pt x="19" y="25"/>
                  </a:lnTo>
                  <a:lnTo>
                    <a:pt x="19" y="25"/>
                  </a:lnTo>
                  <a:lnTo>
                    <a:pt x="19" y="25"/>
                  </a:lnTo>
                  <a:lnTo>
                    <a:pt x="19" y="25"/>
                  </a:lnTo>
                  <a:lnTo>
                    <a:pt x="25" y="32"/>
                  </a:lnTo>
                  <a:lnTo>
                    <a:pt x="25" y="32"/>
                  </a:lnTo>
                  <a:lnTo>
                    <a:pt x="25" y="32"/>
                  </a:lnTo>
                  <a:lnTo>
                    <a:pt x="25" y="38"/>
                  </a:lnTo>
                  <a:lnTo>
                    <a:pt x="25" y="38"/>
                  </a:lnTo>
                  <a:lnTo>
                    <a:pt x="31" y="38"/>
                  </a:lnTo>
                  <a:lnTo>
                    <a:pt x="31" y="44"/>
                  </a:lnTo>
                  <a:lnTo>
                    <a:pt x="31" y="44"/>
                  </a:lnTo>
                  <a:lnTo>
                    <a:pt x="31" y="44"/>
                  </a:lnTo>
                  <a:lnTo>
                    <a:pt x="31" y="44"/>
                  </a:lnTo>
                  <a:lnTo>
                    <a:pt x="31" y="44"/>
                  </a:lnTo>
                  <a:lnTo>
                    <a:pt x="38" y="50"/>
                  </a:lnTo>
                  <a:lnTo>
                    <a:pt x="38" y="57"/>
                  </a:lnTo>
                  <a:lnTo>
                    <a:pt x="38" y="57"/>
                  </a:lnTo>
                  <a:lnTo>
                    <a:pt x="38" y="57"/>
                  </a:lnTo>
                  <a:lnTo>
                    <a:pt x="38" y="57"/>
                  </a:lnTo>
                  <a:lnTo>
                    <a:pt x="38" y="57"/>
                  </a:lnTo>
                  <a:lnTo>
                    <a:pt x="38" y="57"/>
                  </a:lnTo>
                  <a:lnTo>
                    <a:pt x="38" y="63"/>
                  </a:lnTo>
                  <a:lnTo>
                    <a:pt x="44" y="63"/>
                  </a:lnTo>
                  <a:lnTo>
                    <a:pt x="44" y="63"/>
                  </a:lnTo>
                  <a:lnTo>
                    <a:pt x="44" y="69"/>
                  </a:lnTo>
                  <a:lnTo>
                    <a:pt x="44" y="69"/>
                  </a:lnTo>
                  <a:close/>
                </a:path>
              </a:pathLst>
            </a:custGeom>
            <a:solidFill>
              <a:srgbClr val="E7E1CD"/>
            </a:solidFill>
            <a:ln w="0">
              <a:solidFill>
                <a:srgbClr val="000000"/>
              </a:solidFill>
              <a:prstDash val="solid"/>
              <a:round/>
              <a:headEnd/>
              <a:tailEnd/>
            </a:ln>
          </p:spPr>
          <p:txBody>
            <a:bodyPr/>
            <a:lstStyle/>
            <a:p>
              <a:endParaRPr lang="en-US" dirty="0"/>
            </a:p>
          </p:txBody>
        </p:sp>
        <p:sp>
          <p:nvSpPr>
            <p:cNvPr id="82578" name="Freeform 14994"/>
            <p:cNvSpPr>
              <a:spLocks/>
            </p:cNvSpPr>
            <p:nvPr/>
          </p:nvSpPr>
          <p:spPr bwMode="auto">
            <a:xfrm>
              <a:off x="1088" y="1771"/>
              <a:ext cx="145" cy="138"/>
            </a:xfrm>
            <a:custGeom>
              <a:avLst/>
              <a:gdLst/>
              <a:ahLst/>
              <a:cxnLst>
                <a:cxn ang="0">
                  <a:pos x="82" y="0"/>
                </a:cxn>
                <a:cxn ang="0">
                  <a:pos x="82" y="6"/>
                </a:cxn>
                <a:cxn ang="0">
                  <a:pos x="82" y="6"/>
                </a:cxn>
                <a:cxn ang="0">
                  <a:pos x="88" y="12"/>
                </a:cxn>
                <a:cxn ang="0">
                  <a:pos x="88" y="19"/>
                </a:cxn>
                <a:cxn ang="0">
                  <a:pos x="88" y="19"/>
                </a:cxn>
                <a:cxn ang="0">
                  <a:pos x="94" y="25"/>
                </a:cxn>
                <a:cxn ang="0">
                  <a:pos x="94" y="31"/>
                </a:cxn>
                <a:cxn ang="0">
                  <a:pos x="94" y="31"/>
                </a:cxn>
                <a:cxn ang="0">
                  <a:pos x="101" y="37"/>
                </a:cxn>
                <a:cxn ang="0">
                  <a:pos x="101" y="44"/>
                </a:cxn>
                <a:cxn ang="0">
                  <a:pos x="101" y="44"/>
                </a:cxn>
                <a:cxn ang="0">
                  <a:pos x="101" y="50"/>
                </a:cxn>
                <a:cxn ang="0">
                  <a:pos x="107" y="50"/>
                </a:cxn>
                <a:cxn ang="0">
                  <a:pos x="107" y="50"/>
                </a:cxn>
                <a:cxn ang="0">
                  <a:pos x="113" y="50"/>
                </a:cxn>
                <a:cxn ang="0">
                  <a:pos x="120" y="50"/>
                </a:cxn>
                <a:cxn ang="0">
                  <a:pos x="120" y="50"/>
                </a:cxn>
                <a:cxn ang="0">
                  <a:pos x="126" y="50"/>
                </a:cxn>
                <a:cxn ang="0">
                  <a:pos x="126" y="56"/>
                </a:cxn>
                <a:cxn ang="0">
                  <a:pos x="132" y="63"/>
                </a:cxn>
                <a:cxn ang="0">
                  <a:pos x="132" y="63"/>
                </a:cxn>
                <a:cxn ang="0">
                  <a:pos x="132" y="69"/>
                </a:cxn>
                <a:cxn ang="0">
                  <a:pos x="138" y="75"/>
                </a:cxn>
                <a:cxn ang="0">
                  <a:pos x="132" y="75"/>
                </a:cxn>
                <a:cxn ang="0">
                  <a:pos x="132" y="81"/>
                </a:cxn>
                <a:cxn ang="0">
                  <a:pos x="138" y="81"/>
                </a:cxn>
                <a:cxn ang="0">
                  <a:pos x="145" y="88"/>
                </a:cxn>
                <a:cxn ang="0">
                  <a:pos x="145" y="88"/>
                </a:cxn>
                <a:cxn ang="0">
                  <a:pos x="138" y="94"/>
                </a:cxn>
                <a:cxn ang="0">
                  <a:pos x="132" y="100"/>
                </a:cxn>
                <a:cxn ang="0">
                  <a:pos x="132" y="107"/>
                </a:cxn>
                <a:cxn ang="0">
                  <a:pos x="132" y="107"/>
                </a:cxn>
                <a:cxn ang="0">
                  <a:pos x="132" y="113"/>
                </a:cxn>
                <a:cxn ang="0">
                  <a:pos x="132" y="113"/>
                </a:cxn>
                <a:cxn ang="0">
                  <a:pos x="132" y="119"/>
                </a:cxn>
                <a:cxn ang="0">
                  <a:pos x="126" y="113"/>
                </a:cxn>
                <a:cxn ang="0">
                  <a:pos x="126" y="113"/>
                </a:cxn>
                <a:cxn ang="0">
                  <a:pos x="120" y="113"/>
                </a:cxn>
                <a:cxn ang="0">
                  <a:pos x="120" y="113"/>
                </a:cxn>
                <a:cxn ang="0">
                  <a:pos x="107" y="113"/>
                </a:cxn>
                <a:cxn ang="0">
                  <a:pos x="101" y="119"/>
                </a:cxn>
                <a:cxn ang="0">
                  <a:pos x="94" y="119"/>
                </a:cxn>
                <a:cxn ang="0">
                  <a:pos x="94" y="125"/>
                </a:cxn>
                <a:cxn ang="0">
                  <a:pos x="88" y="125"/>
                </a:cxn>
                <a:cxn ang="0">
                  <a:pos x="82" y="119"/>
                </a:cxn>
                <a:cxn ang="0">
                  <a:pos x="76" y="119"/>
                </a:cxn>
                <a:cxn ang="0">
                  <a:pos x="76" y="119"/>
                </a:cxn>
                <a:cxn ang="0">
                  <a:pos x="69" y="125"/>
                </a:cxn>
                <a:cxn ang="0">
                  <a:pos x="69" y="125"/>
                </a:cxn>
                <a:cxn ang="0">
                  <a:pos x="63" y="132"/>
                </a:cxn>
                <a:cxn ang="0">
                  <a:pos x="63" y="132"/>
                </a:cxn>
                <a:cxn ang="0">
                  <a:pos x="57" y="132"/>
                </a:cxn>
                <a:cxn ang="0">
                  <a:pos x="57" y="132"/>
                </a:cxn>
                <a:cxn ang="0">
                  <a:pos x="50" y="138"/>
                </a:cxn>
                <a:cxn ang="0">
                  <a:pos x="44" y="138"/>
                </a:cxn>
                <a:cxn ang="0">
                  <a:pos x="19" y="138"/>
                </a:cxn>
              </a:cxnLst>
              <a:rect l="0" t="0" r="r" b="b"/>
              <a:pathLst>
                <a:path w="145" h="138">
                  <a:moveTo>
                    <a:pt x="25" y="6"/>
                  </a:moveTo>
                  <a:lnTo>
                    <a:pt x="38" y="6"/>
                  </a:lnTo>
                  <a:lnTo>
                    <a:pt x="82" y="0"/>
                  </a:lnTo>
                  <a:lnTo>
                    <a:pt x="82" y="0"/>
                  </a:lnTo>
                  <a:lnTo>
                    <a:pt x="82" y="0"/>
                  </a:lnTo>
                  <a:lnTo>
                    <a:pt x="82" y="0"/>
                  </a:lnTo>
                  <a:lnTo>
                    <a:pt x="82" y="0"/>
                  </a:lnTo>
                  <a:lnTo>
                    <a:pt x="82" y="0"/>
                  </a:lnTo>
                  <a:lnTo>
                    <a:pt x="82" y="0"/>
                  </a:lnTo>
                  <a:lnTo>
                    <a:pt x="82" y="0"/>
                  </a:lnTo>
                  <a:lnTo>
                    <a:pt x="82" y="0"/>
                  </a:lnTo>
                  <a:lnTo>
                    <a:pt x="82" y="0"/>
                  </a:lnTo>
                  <a:lnTo>
                    <a:pt x="82" y="6"/>
                  </a:lnTo>
                  <a:lnTo>
                    <a:pt x="82" y="6"/>
                  </a:lnTo>
                  <a:lnTo>
                    <a:pt x="82" y="6"/>
                  </a:lnTo>
                  <a:lnTo>
                    <a:pt x="82" y="6"/>
                  </a:lnTo>
                  <a:lnTo>
                    <a:pt x="82" y="6"/>
                  </a:lnTo>
                  <a:lnTo>
                    <a:pt x="82" y="6"/>
                  </a:lnTo>
                  <a:lnTo>
                    <a:pt x="82" y="6"/>
                  </a:lnTo>
                  <a:lnTo>
                    <a:pt x="82" y="6"/>
                  </a:lnTo>
                  <a:lnTo>
                    <a:pt x="82" y="6"/>
                  </a:lnTo>
                  <a:lnTo>
                    <a:pt x="82" y="6"/>
                  </a:lnTo>
                  <a:lnTo>
                    <a:pt x="82" y="6"/>
                  </a:lnTo>
                  <a:lnTo>
                    <a:pt x="82" y="6"/>
                  </a:lnTo>
                  <a:lnTo>
                    <a:pt x="82" y="6"/>
                  </a:lnTo>
                  <a:lnTo>
                    <a:pt x="82" y="6"/>
                  </a:lnTo>
                  <a:lnTo>
                    <a:pt x="82" y="6"/>
                  </a:lnTo>
                  <a:lnTo>
                    <a:pt x="82" y="6"/>
                  </a:lnTo>
                  <a:lnTo>
                    <a:pt x="82" y="6"/>
                  </a:lnTo>
                  <a:lnTo>
                    <a:pt x="82" y="12"/>
                  </a:lnTo>
                  <a:lnTo>
                    <a:pt x="82" y="12"/>
                  </a:lnTo>
                  <a:lnTo>
                    <a:pt x="82" y="12"/>
                  </a:lnTo>
                  <a:lnTo>
                    <a:pt x="88" y="12"/>
                  </a:lnTo>
                  <a:lnTo>
                    <a:pt x="88" y="12"/>
                  </a:lnTo>
                  <a:lnTo>
                    <a:pt x="88" y="12"/>
                  </a:lnTo>
                  <a:lnTo>
                    <a:pt x="88" y="12"/>
                  </a:lnTo>
                  <a:lnTo>
                    <a:pt x="88" y="12"/>
                  </a:lnTo>
                  <a:lnTo>
                    <a:pt x="88" y="12"/>
                  </a:lnTo>
                  <a:lnTo>
                    <a:pt x="88" y="12"/>
                  </a:lnTo>
                  <a:lnTo>
                    <a:pt x="88" y="12"/>
                  </a:lnTo>
                  <a:lnTo>
                    <a:pt x="88" y="12"/>
                  </a:lnTo>
                  <a:lnTo>
                    <a:pt x="88" y="12"/>
                  </a:lnTo>
                  <a:lnTo>
                    <a:pt x="88" y="19"/>
                  </a:lnTo>
                  <a:lnTo>
                    <a:pt x="88" y="19"/>
                  </a:lnTo>
                  <a:lnTo>
                    <a:pt x="88" y="19"/>
                  </a:lnTo>
                  <a:lnTo>
                    <a:pt x="88" y="19"/>
                  </a:lnTo>
                  <a:lnTo>
                    <a:pt x="88" y="19"/>
                  </a:lnTo>
                  <a:lnTo>
                    <a:pt x="88" y="19"/>
                  </a:lnTo>
                  <a:lnTo>
                    <a:pt x="88" y="19"/>
                  </a:lnTo>
                  <a:lnTo>
                    <a:pt x="88" y="19"/>
                  </a:lnTo>
                  <a:lnTo>
                    <a:pt x="88" y="19"/>
                  </a:lnTo>
                  <a:lnTo>
                    <a:pt x="88" y="19"/>
                  </a:lnTo>
                  <a:lnTo>
                    <a:pt x="88" y="19"/>
                  </a:lnTo>
                  <a:lnTo>
                    <a:pt x="88" y="19"/>
                  </a:lnTo>
                  <a:lnTo>
                    <a:pt x="94" y="19"/>
                  </a:lnTo>
                  <a:lnTo>
                    <a:pt x="94" y="19"/>
                  </a:lnTo>
                  <a:lnTo>
                    <a:pt x="94" y="25"/>
                  </a:lnTo>
                  <a:lnTo>
                    <a:pt x="94" y="25"/>
                  </a:lnTo>
                  <a:lnTo>
                    <a:pt x="94" y="25"/>
                  </a:lnTo>
                  <a:lnTo>
                    <a:pt x="94" y="25"/>
                  </a:lnTo>
                  <a:lnTo>
                    <a:pt x="94" y="25"/>
                  </a:lnTo>
                  <a:lnTo>
                    <a:pt x="94" y="25"/>
                  </a:lnTo>
                  <a:lnTo>
                    <a:pt x="94" y="25"/>
                  </a:lnTo>
                  <a:lnTo>
                    <a:pt x="94" y="25"/>
                  </a:lnTo>
                  <a:lnTo>
                    <a:pt x="94" y="25"/>
                  </a:lnTo>
                  <a:lnTo>
                    <a:pt x="94" y="25"/>
                  </a:lnTo>
                  <a:lnTo>
                    <a:pt x="94" y="25"/>
                  </a:lnTo>
                  <a:lnTo>
                    <a:pt x="94" y="25"/>
                  </a:lnTo>
                  <a:lnTo>
                    <a:pt x="94" y="25"/>
                  </a:lnTo>
                  <a:lnTo>
                    <a:pt x="94" y="25"/>
                  </a:lnTo>
                  <a:lnTo>
                    <a:pt x="94" y="31"/>
                  </a:lnTo>
                  <a:lnTo>
                    <a:pt x="94" y="31"/>
                  </a:lnTo>
                  <a:lnTo>
                    <a:pt x="94" y="31"/>
                  </a:lnTo>
                  <a:lnTo>
                    <a:pt x="94" y="31"/>
                  </a:lnTo>
                  <a:lnTo>
                    <a:pt x="94" y="31"/>
                  </a:lnTo>
                  <a:lnTo>
                    <a:pt x="94" y="31"/>
                  </a:lnTo>
                  <a:lnTo>
                    <a:pt x="94" y="31"/>
                  </a:lnTo>
                  <a:lnTo>
                    <a:pt x="94" y="31"/>
                  </a:lnTo>
                  <a:lnTo>
                    <a:pt x="94" y="31"/>
                  </a:lnTo>
                  <a:lnTo>
                    <a:pt x="94" y="31"/>
                  </a:lnTo>
                  <a:lnTo>
                    <a:pt x="94" y="31"/>
                  </a:lnTo>
                  <a:lnTo>
                    <a:pt x="94" y="31"/>
                  </a:lnTo>
                  <a:lnTo>
                    <a:pt x="94" y="37"/>
                  </a:lnTo>
                  <a:lnTo>
                    <a:pt x="94" y="37"/>
                  </a:lnTo>
                  <a:lnTo>
                    <a:pt x="101" y="37"/>
                  </a:lnTo>
                  <a:lnTo>
                    <a:pt x="101" y="37"/>
                  </a:lnTo>
                  <a:lnTo>
                    <a:pt x="101" y="37"/>
                  </a:lnTo>
                  <a:lnTo>
                    <a:pt x="101" y="37"/>
                  </a:lnTo>
                  <a:lnTo>
                    <a:pt x="101" y="37"/>
                  </a:lnTo>
                  <a:lnTo>
                    <a:pt x="101" y="37"/>
                  </a:lnTo>
                  <a:lnTo>
                    <a:pt x="101" y="37"/>
                  </a:lnTo>
                  <a:lnTo>
                    <a:pt x="101" y="37"/>
                  </a:lnTo>
                  <a:lnTo>
                    <a:pt x="101" y="37"/>
                  </a:lnTo>
                  <a:lnTo>
                    <a:pt x="101" y="37"/>
                  </a:lnTo>
                  <a:lnTo>
                    <a:pt x="101" y="37"/>
                  </a:lnTo>
                  <a:lnTo>
                    <a:pt x="101" y="37"/>
                  </a:lnTo>
                  <a:lnTo>
                    <a:pt x="101" y="44"/>
                  </a:lnTo>
                  <a:lnTo>
                    <a:pt x="101" y="44"/>
                  </a:lnTo>
                  <a:lnTo>
                    <a:pt x="101" y="44"/>
                  </a:lnTo>
                  <a:lnTo>
                    <a:pt x="101" y="44"/>
                  </a:lnTo>
                  <a:lnTo>
                    <a:pt x="101" y="44"/>
                  </a:lnTo>
                  <a:lnTo>
                    <a:pt x="101" y="44"/>
                  </a:lnTo>
                  <a:lnTo>
                    <a:pt x="101" y="44"/>
                  </a:lnTo>
                  <a:lnTo>
                    <a:pt x="101" y="44"/>
                  </a:lnTo>
                  <a:lnTo>
                    <a:pt x="101" y="44"/>
                  </a:lnTo>
                  <a:lnTo>
                    <a:pt x="101" y="44"/>
                  </a:lnTo>
                  <a:lnTo>
                    <a:pt x="101" y="44"/>
                  </a:lnTo>
                  <a:lnTo>
                    <a:pt x="101" y="44"/>
                  </a:lnTo>
                  <a:lnTo>
                    <a:pt x="101" y="44"/>
                  </a:lnTo>
                  <a:lnTo>
                    <a:pt x="101" y="44"/>
                  </a:lnTo>
                  <a:lnTo>
                    <a:pt x="101" y="44"/>
                  </a:lnTo>
                  <a:lnTo>
                    <a:pt x="101" y="44"/>
                  </a:lnTo>
                  <a:lnTo>
                    <a:pt x="101" y="44"/>
                  </a:lnTo>
                  <a:lnTo>
                    <a:pt x="101" y="44"/>
                  </a:lnTo>
                  <a:lnTo>
                    <a:pt x="101" y="50"/>
                  </a:lnTo>
                  <a:lnTo>
                    <a:pt x="101" y="50"/>
                  </a:lnTo>
                  <a:lnTo>
                    <a:pt x="101" y="50"/>
                  </a:lnTo>
                  <a:lnTo>
                    <a:pt x="101" y="50"/>
                  </a:lnTo>
                  <a:lnTo>
                    <a:pt x="101" y="50"/>
                  </a:lnTo>
                  <a:lnTo>
                    <a:pt x="101" y="50"/>
                  </a:lnTo>
                  <a:lnTo>
                    <a:pt x="101" y="50"/>
                  </a:lnTo>
                  <a:lnTo>
                    <a:pt x="101" y="50"/>
                  </a:lnTo>
                  <a:lnTo>
                    <a:pt x="107" y="50"/>
                  </a:lnTo>
                  <a:lnTo>
                    <a:pt x="107" y="50"/>
                  </a:lnTo>
                  <a:lnTo>
                    <a:pt x="107" y="50"/>
                  </a:lnTo>
                  <a:lnTo>
                    <a:pt x="107" y="50"/>
                  </a:lnTo>
                  <a:lnTo>
                    <a:pt x="107" y="50"/>
                  </a:lnTo>
                  <a:lnTo>
                    <a:pt x="107" y="50"/>
                  </a:lnTo>
                  <a:lnTo>
                    <a:pt x="107" y="50"/>
                  </a:lnTo>
                  <a:lnTo>
                    <a:pt x="107" y="50"/>
                  </a:lnTo>
                  <a:lnTo>
                    <a:pt x="107" y="50"/>
                  </a:lnTo>
                  <a:lnTo>
                    <a:pt x="107" y="50"/>
                  </a:lnTo>
                  <a:lnTo>
                    <a:pt x="107" y="50"/>
                  </a:lnTo>
                  <a:lnTo>
                    <a:pt x="107" y="50"/>
                  </a:lnTo>
                  <a:lnTo>
                    <a:pt x="107" y="50"/>
                  </a:lnTo>
                  <a:lnTo>
                    <a:pt x="113" y="50"/>
                  </a:lnTo>
                  <a:lnTo>
                    <a:pt x="113" y="50"/>
                  </a:lnTo>
                  <a:lnTo>
                    <a:pt x="113" y="50"/>
                  </a:lnTo>
                  <a:lnTo>
                    <a:pt x="113" y="50"/>
                  </a:lnTo>
                  <a:lnTo>
                    <a:pt x="113" y="50"/>
                  </a:lnTo>
                  <a:lnTo>
                    <a:pt x="113" y="50"/>
                  </a:lnTo>
                  <a:lnTo>
                    <a:pt x="113" y="50"/>
                  </a:lnTo>
                  <a:lnTo>
                    <a:pt x="113" y="50"/>
                  </a:lnTo>
                  <a:lnTo>
                    <a:pt x="113" y="50"/>
                  </a:lnTo>
                  <a:lnTo>
                    <a:pt x="113" y="50"/>
                  </a:lnTo>
                  <a:lnTo>
                    <a:pt x="113" y="50"/>
                  </a:lnTo>
                  <a:lnTo>
                    <a:pt x="113" y="50"/>
                  </a:lnTo>
                  <a:lnTo>
                    <a:pt x="113" y="50"/>
                  </a:lnTo>
                  <a:lnTo>
                    <a:pt x="113" y="50"/>
                  </a:lnTo>
                  <a:lnTo>
                    <a:pt x="113" y="50"/>
                  </a:lnTo>
                  <a:lnTo>
                    <a:pt x="113" y="50"/>
                  </a:lnTo>
                  <a:lnTo>
                    <a:pt x="120" y="50"/>
                  </a:lnTo>
                  <a:lnTo>
                    <a:pt x="120" y="50"/>
                  </a:lnTo>
                  <a:lnTo>
                    <a:pt x="120" y="50"/>
                  </a:lnTo>
                  <a:lnTo>
                    <a:pt x="120" y="50"/>
                  </a:lnTo>
                  <a:lnTo>
                    <a:pt x="120" y="50"/>
                  </a:lnTo>
                  <a:lnTo>
                    <a:pt x="120" y="50"/>
                  </a:lnTo>
                  <a:lnTo>
                    <a:pt x="120" y="50"/>
                  </a:lnTo>
                  <a:lnTo>
                    <a:pt x="120" y="50"/>
                  </a:lnTo>
                  <a:lnTo>
                    <a:pt x="120" y="50"/>
                  </a:lnTo>
                  <a:lnTo>
                    <a:pt x="120" y="50"/>
                  </a:lnTo>
                  <a:lnTo>
                    <a:pt x="120" y="50"/>
                  </a:lnTo>
                  <a:lnTo>
                    <a:pt x="120" y="50"/>
                  </a:lnTo>
                  <a:lnTo>
                    <a:pt x="120" y="50"/>
                  </a:lnTo>
                  <a:lnTo>
                    <a:pt x="120" y="50"/>
                  </a:lnTo>
                  <a:lnTo>
                    <a:pt x="120" y="50"/>
                  </a:lnTo>
                  <a:lnTo>
                    <a:pt x="120" y="50"/>
                  </a:lnTo>
                  <a:lnTo>
                    <a:pt x="120" y="50"/>
                  </a:lnTo>
                  <a:lnTo>
                    <a:pt x="126" y="50"/>
                  </a:lnTo>
                  <a:lnTo>
                    <a:pt x="126" y="50"/>
                  </a:lnTo>
                  <a:lnTo>
                    <a:pt x="126" y="50"/>
                  </a:lnTo>
                  <a:lnTo>
                    <a:pt x="126" y="50"/>
                  </a:lnTo>
                  <a:lnTo>
                    <a:pt x="126" y="50"/>
                  </a:lnTo>
                  <a:lnTo>
                    <a:pt x="126" y="50"/>
                  </a:lnTo>
                  <a:lnTo>
                    <a:pt x="126" y="50"/>
                  </a:lnTo>
                  <a:lnTo>
                    <a:pt x="126" y="50"/>
                  </a:lnTo>
                  <a:lnTo>
                    <a:pt x="126" y="56"/>
                  </a:lnTo>
                  <a:lnTo>
                    <a:pt x="126" y="56"/>
                  </a:lnTo>
                  <a:lnTo>
                    <a:pt x="126" y="56"/>
                  </a:lnTo>
                  <a:lnTo>
                    <a:pt x="126" y="56"/>
                  </a:lnTo>
                  <a:lnTo>
                    <a:pt x="126" y="56"/>
                  </a:lnTo>
                  <a:lnTo>
                    <a:pt x="126" y="56"/>
                  </a:lnTo>
                  <a:lnTo>
                    <a:pt x="126" y="56"/>
                  </a:lnTo>
                  <a:lnTo>
                    <a:pt x="126" y="56"/>
                  </a:lnTo>
                  <a:lnTo>
                    <a:pt x="126" y="56"/>
                  </a:lnTo>
                  <a:lnTo>
                    <a:pt x="132" y="56"/>
                  </a:lnTo>
                  <a:lnTo>
                    <a:pt x="132" y="63"/>
                  </a:lnTo>
                  <a:lnTo>
                    <a:pt x="132" y="63"/>
                  </a:lnTo>
                  <a:lnTo>
                    <a:pt x="132" y="63"/>
                  </a:lnTo>
                  <a:lnTo>
                    <a:pt x="132" y="63"/>
                  </a:lnTo>
                  <a:lnTo>
                    <a:pt x="132" y="63"/>
                  </a:lnTo>
                  <a:lnTo>
                    <a:pt x="132" y="63"/>
                  </a:lnTo>
                  <a:lnTo>
                    <a:pt x="132" y="63"/>
                  </a:lnTo>
                  <a:lnTo>
                    <a:pt x="132" y="63"/>
                  </a:lnTo>
                  <a:lnTo>
                    <a:pt x="132" y="63"/>
                  </a:lnTo>
                  <a:lnTo>
                    <a:pt x="132" y="63"/>
                  </a:lnTo>
                  <a:lnTo>
                    <a:pt x="132" y="63"/>
                  </a:lnTo>
                  <a:lnTo>
                    <a:pt x="132" y="63"/>
                  </a:lnTo>
                  <a:lnTo>
                    <a:pt x="132" y="63"/>
                  </a:lnTo>
                  <a:lnTo>
                    <a:pt x="132" y="63"/>
                  </a:lnTo>
                  <a:lnTo>
                    <a:pt x="132" y="63"/>
                  </a:lnTo>
                  <a:lnTo>
                    <a:pt x="132" y="69"/>
                  </a:lnTo>
                  <a:lnTo>
                    <a:pt x="132" y="69"/>
                  </a:lnTo>
                  <a:lnTo>
                    <a:pt x="132" y="69"/>
                  </a:lnTo>
                  <a:lnTo>
                    <a:pt x="132" y="69"/>
                  </a:lnTo>
                  <a:lnTo>
                    <a:pt x="132" y="69"/>
                  </a:lnTo>
                  <a:lnTo>
                    <a:pt x="132" y="69"/>
                  </a:lnTo>
                  <a:lnTo>
                    <a:pt x="138" y="69"/>
                  </a:lnTo>
                  <a:lnTo>
                    <a:pt x="138" y="69"/>
                  </a:lnTo>
                  <a:lnTo>
                    <a:pt x="138" y="69"/>
                  </a:lnTo>
                  <a:lnTo>
                    <a:pt x="138" y="69"/>
                  </a:lnTo>
                  <a:lnTo>
                    <a:pt x="138" y="69"/>
                  </a:lnTo>
                  <a:lnTo>
                    <a:pt x="138" y="69"/>
                  </a:lnTo>
                  <a:lnTo>
                    <a:pt x="138" y="69"/>
                  </a:lnTo>
                  <a:lnTo>
                    <a:pt x="138" y="69"/>
                  </a:lnTo>
                  <a:lnTo>
                    <a:pt x="138" y="75"/>
                  </a:lnTo>
                  <a:lnTo>
                    <a:pt x="138" y="75"/>
                  </a:lnTo>
                  <a:lnTo>
                    <a:pt x="138" y="75"/>
                  </a:lnTo>
                  <a:lnTo>
                    <a:pt x="138" y="75"/>
                  </a:lnTo>
                  <a:lnTo>
                    <a:pt x="138" y="75"/>
                  </a:lnTo>
                  <a:lnTo>
                    <a:pt x="138" y="75"/>
                  </a:lnTo>
                  <a:lnTo>
                    <a:pt x="132" y="75"/>
                  </a:lnTo>
                  <a:lnTo>
                    <a:pt x="132" y="75"/>
                  </a:lnTo>
                  <a:lnTo>
                    <a:pt x="132" y="75"/>
                  </a:lnTo>
                  <a:lnTo>
                    <a:pt x="132" y="75"/>
                  </a:lnTo>
                  <a:lnTo>
                    <a:pt x="132" y="75"/>
                  </a:lnTo>
                  <a:lnTo>
                    <a:pt x="132" y="75"/>
                  </a:lnTo>
                  <a:lnTo>
                    <a:pt x="132" y="75"/>
                  </a:lnTo>
                  <a:lnTo>
                    <a:pt x="132" y="75"/>
                  </a:lnTo>
                  <a:lnTo>
                    <a:pt x="132" y="75"/>
                  </a:lnTo>
                  <a:lnTo>
                    <a:pt x="132" y="75"/>
                  </a:lnTo>
                  <a:lnTo>
                    <a:pt x="132" y="75"/>
                  </a:lnTo>
                  <a:lnTo>
                    <a:pt x="132" y="75"/>
                  </a:lnTo>
                  <a:lnTo>
                    <a:pt x="132" y="81"/>
                  </a:lnTo>
                  <a:lnTo>
                    <a:pt x="138" y="81"/>
                  </a:lnTo>
                  <a:lnTo>
                    <a:pt x="138" y="81"/>
                  </a:lnTo>
                  <a:lnTo>
                    <a:pt x="138" y="81"/>
                  </a:lnTo>
                  <a:lnTo>
                    <a:pt x="138" y="81"/>
                  </a:lnTo>
                  <a:lnTo>
                    <a:pt x="138" y="81"/>
                  </a:lnTo>
                  <a:lnTo>
                    <a:pt x="138" y="81"/>
                  </a:lnTo>
                  <a:lnTo>
                    <a:pt x="138" y="81"/>
                  </a:lnTo>
                  <a:lnTo>
                    <a:pt x="138" y="81"/>
                  </a:lnTo>
                  <a:lnTo>
                    <a:pt x="138" y="81"/>
                  </a:lnTo>
                  <a:lnTo>
                    <a:pt x="138" y="81"/>
                  </a:lnTo>
                  <a:lnTo>
                    <a:pt x="138" y="81"/>
                  </a:lnTo>
                  <a:lnTo>
                    <a:pt x="138" y="81"/>
                  </a:lnTo>
                  <a:lnTo>
                    <a:pt x="138" y="81"/>
                  </a:lnTo>
                  <a:lnTo>
                    <a:pt x="145" y="81"/>
                  </a:lnTo>
                  <a:lnTo>
                    <a:pt x="145" y="88"/>
                  </a:lnTo>
                  <a:lnTo>
                    <a:pt x="145" y="88"/>
                  </a:lnTo>
                  <a:lnTo>
                    <a:pt x="145" y="88"/>
                  </a:lnTo>
                  <a:lnTo>
                    <a:pt x="145" y="88"/>
                  </a:lnTo>
                  <a:lnTo>
                    <a:pt x="145" y="88"/>
                  </a:lnTo>
                  <a:lnTo>
                    <a:pt x="145" y="88"/>
                  </a:lnTo>
                  <a:lnTo>
                    <a:pt x="145" y="88"/>
                  </a:lnTo>
                  <a:lnTo>
                    <a:pt x="145" y="88"/>
                  </a:lnTo>
                  <a:lnTo>
                    <a:pt x="145" y="88"/>
                  </a:lnTo>
                  <a:lnTo>
                    <a:pt x="145" y="88"/>
                  </a:lnTo>
                  <a:lnTo>
                    <a:pt x="145" y="88"/>
                  </a:lnTo>
                  <a:lnTo>
                    <a:pt x="145" y="88"/>
                  </a:lnTo>
                  <a:lnTo>
                    <a:pt x="145" y="88"/>
                  </a:lnTo>
                  <a:lnTo>
                    <a:pt x="145" y="88"/>
                  </a:lnTo>
                  <a:lnTo>
                    <a:pt x="145" y="88"/>
                  </a:lnTo>
                  <a:lnTo>
                    <a:pt x="138" y="88"/>
                  </a:lnTo>
                  <a:lnTo>
                    <a:pt x="138" y="94"/>
                  </a:lnTo>
                  <a:lnTo>
                    <a:pt x="138" y="94"/>
                  </a:lnTo>
                  <a:lnTo>
                    <a:pt x="138" y="94"/>
                  </a:lnTo>
                  <a:lnTo>
                    <a:pt x="138" y="94"/>
                  </a:lnTo>
                  <a:lnTo>
                    <a:pt x="138" y="94"/>
                  </a:lnTo>
                  <a:lnTo>
                    <a:pt x="138" y="94"/>
                  </a:lnTo>
                  <a:lnTo>
                    <a:pt x="138" y="94"/>
                  </a:lnTo>
                  <a:lnTo>
                    <a:pt x="138" y="94"/>
                  </a:lnTo>
                  <a:lnTo>
                    <a:pt x="138" y="94"/>
                  </a:lnTo>
                  <a:lnTo>
                    <a:pt x="138" y="94"/>
                  </a:lnTo>
                  <a:lnTo>
                    <a:pt x="138" y="94"/>
                  </a:lnTo>
                  <a:lnTo>
                    <a:pt x="138" y="100"/>
                  </a:lnTo>
                  <a:lnTo>
                    <a:pt x="138" y="100"/>
                  </a:lnTo>
                  <a:lnTo>
                    <a:pt x="138" y="100"/>
                  </a:lnTo>
                  <a:lnTo>
                    <a:pt x="132" y="100"/>
                  </a:lnTo>
                  <a:lnTo>
                    <a:pt x="132" y="100"/>
                  </a:lnTo>
                  <a:lnTo>
                    <a:pt x="132" y="100"/>
                  </a:lnTo>
                  <a:lnTo>
                    <a:pt x="132" y="100"/>
                  </a:lnTo>
                  <a:lnTo>
                    <a:pt x="132" y="100"/>
                  </a:lnTo>
                  <a:lnTo>
                    <a:pt x="132" y="100"/>
                  </a:lnTo>
                  <a:lnTo>
                    <a:pt x="132" y="100"/>
                  </a:lnTo>
                  <a:lnTo>
                    <a:pt x="132" y="100"/>
                  </a:lnTo>
                  <a:lnTo>
                    <a:pt x="132" y="107"/>
                  </a:lnTo>
                  <a:lnTo>
                    <a:pt x="132" y="107"/>
                  </a:lnTo>
                  <a:lnTo>
                    <a:pt x="132" y="107"/>
                  </a:lnTo>
                  <a:lnTo>
                    <a:pt x="132" y="107"/>
                  </a:lnTo>
                  <a:lnTo>
                    <a:pt x="132" y="107"/>
                  </a:lnTo>
                  <a:lnTo>
                    <a:pt x="132" y="107"/>
                  </a:lnTo>
                  <a:lnTo>
                    <a:pt x="132" y="107"/>
                  </a:lnTo>
                  <a:lnTo>
                    <a:pt x="132" y="107"/>
                  </a:lnTo>
                  <a:lnTo>
                    <a:pt x="132" y="107"/>
                  </a:lnTo>
                  <a:lnTo>
                    <a:pt x="132" y="107"/>
                  </a:lnTo>
                  <a:lnTo>
                    <a:pt x="132" y="107"/>
                  </a:lnTo>
                  <a:lnTo>
                    <a:pt x="132" y="107"/>
                  </a:lnTo>
                  <a:lnTo>
                    <a:pt x="132" y="107"/>
                  </a:lnTo>
                  <a:lnTo>
                    <a:pt x="132" y="113"/>
                  </a:lnTo>
                  <a:lnTo>
                    <a:pt x="132" y="113"/>
                  </a:lnTo>
                  <a:lnTo>
                    <a:pt x="132" y="113"/>
                  </a:lnTo>
                  <a:lnTo>
                    <a:pt x="132" y="113"/>
                  </a:lnTo>
                  <a:lnTo>
                    <a:pt x="132" y="113"/>
                  </a:lnTo>
                  <a:lnTo>
                    <a:pt x="132" y="113"/>
                  </a:lnTo>
                  <a:lnTo>
                    <a:pt x="132" y="113"/>
                  </a:lnTo>
                  <a:lnTo>
                    <a:pt x="132" y="113"/>
                  </a:lnTo>
                  <a:lnTo>
                    <a:pt x="132" y="113"/>
                  </a:lnTo>
                  <a:lnTo>
                    <a:pt x="132" y="113"/>
                  </a:lnTo>
                  <a:lnTo>
                    <a:pt x="132" y="113"/>
                  </a:lnTo>
                  <a:lnTo>
                    <a:pt x="132" y="113"/>
                  </a:lnTo>
                  <a:lnTo>
                    <a:pt x="132" y="113"/>
                  </a:lnTo>
                  <a:lnTo>
                    <a:pt x="132" y="113"/>
                  </a:lnTo>
                  <a:lnTo>
                    <a:pt x="132" y="113"/>
                  </a:lnTo>
                  <a:lnTo>
                    <a:pt x="132" y="113"/>
                  </a:lnTo>
                  <a:lnTo>
                    <a:pt x="132" y="113"/>
                  </a:lnTo>
                  <a:lnTo>
                    <a:pt x="132" y="113"/>
                  </a:lnTo>
                  <a:lnTo>
                    <a:pt x="132" y="113"/>
                  </a:lnTo>
                  <a:lnTo>
                    <a:pt x="132" y="113"/>
                  </a:lnTo>
                  <a:lnTo>
                    <a:pt x="132" y="113"/>
                  </a:lnTo>
                  <a:lnTo>
                    <a:pt x="132" y="113"/>
                  </a:lnTo>
                  <a:lnTo>
                    <a:pt x="132" y="113"/>
                  </a:lnTo>
                  <a:lnTo>
                    <a:pt x="132" y="113"/>
                  </a:lnTo>
                  <a:lnTo>
                    <a:pt x="132" y="119"/>
                  </a:lnTo>
                  <a:lnTo>
                    <a:pt x="132" y="113"/>
                  </a:lnTo>
                  <a:lnTo>
                    <a:pt x="132" y="113"/>
                  </a:lnTo>
                  <a:lnTo>
                    <a:pt x="132" y="113"/>
                  </a:lnTo>
                  <a:lnTo>
                    <a:pt x="132" y="113"/>
                  </a:lnTo>
                  <a:lnTo>
                    <a:pt x="132" y="113"/>
                  </a:lnTo>
                  <a:lnTo>
                    <a:pt x="132" y="113"/>
                  </a:lnTo>
                  <a:lnTo>
                    <a:pt x="126" y="113"/>
                  </a:lnTo>
                  <a:lnTo>
                    <a:pt x="126" y="113"/>
                  </a:lnTo>
                  <a:lnTo>
                    <a:pt x="126" y="113"/>
                  </a:lnTo>
                  <a:lnTo>
                    <a:pt x="126" y="113"/>
                  </a:lnTo>
                  <a:lnTo>
                    <a:pt x="126" y="113"/>
                  </a:lnTo>
                  <a:lnTo>
                    <a:pt x="126" y="113"/>
                  </a:lnTo>
                  <a:lnTo>
                    <a:pt x="126" y="113"/>
                  </a:lnTo>
                  <a:lnTo>
                    <a:pt x="126" y="113"/>
                  </a:lnTo>
                  <a:lnTo>
                    <a:pt x="126" y="113"/>
                  </a:lnTo>
                  <a:lnTo>
                    <a:pt x="126" y="113"/>
                  </a:lnTo>
                  <a:lnTo>
                    <a:pt x="126" y="113"/>
                  </a:lnTo>
                  <a:lnTo>
                    <a:pt x="126" y="113"/>
                  </a:lnTo>
                  <a:lnTo>
                    <a:pt x="126" y="113"/>
                  </a:lnTo>
                  <a:lnTo>
                    <a:pt x="126" y="113"/>
                  </a:lnTo>
                  <a:lnTo>
                    <a:pt x="126" y="113"/>
                  </a:lnTo>
                  <a:lnTo>
                    <a:pt x="126" y="113"/>
                  </a:lnTo>
                  <a:lnTo>
                    <a:pt x="120" y="113"/>
                  </a:lnTo>
                  <a:lnTo>
                    <a:pt x="120" y="113"/>
                  </a:lnTo>
                  <a:lnTo>
                    <a:pt x="120" y="113"/>
                  </a:lnTo>
                  <a:lnTo>
                    <a:pt x="120" y="113"/>
                  </a:lnTo>
                  <a:lnTo>
                    <a:pt x="120" y="113"/>
                  </a:lnTo>
                  <a:lnTo>
                    <a:pt x="120" y="113"/>
                  </a:lnTo>
                  <a:lnTo>
                    <a:pt x="120" y="113"/>
                  </a:lnTo>
                  <a:lnTo>
                    <a:pt x="120" y="113"/>
                  </a:lnTo>
                  <a:lnTo>
                    <a:pt x="120" y="113"/>
                  </a:lnTo>
                  <a:lnTo>
                    <a:pt x="120" y="113"/>
                  </a:lnTo>
                  <a:lnTo>
                    <a:pt x="120" y="113"/>
                  </a:lnTo>
                  <a:lnTo>
                    <a:pt x="120" y="113"/>
                  </a:lnTo>
                  <a:lnTo>
                    <a:pt x="120" y="113"/>
                  </a:lnTo>
                  <a:lnTo>
                    <a:pt x="120" y="113"/>
                  </a:lnTo>
                  <a:lnTo>
                    <a:pt x="113" y="113"/>
                  </a:lnTo>
                  <a:lnTo>
                    <a:pt x="113" y="113"/>
                  </a:lnTo>
                  <a:lnTo>
                    <a:pt x="113" y="113"/>
                  </a:lnTo>
                  <a:lnTo>
                    <a:pt x="113" y="113"/>
                  </a:lnTo>
                  <a:lnTo>
                    <a:pt x="113" y="113"/>
                  </a:lnTo>
                  <a:lnTo>
                    <a:pt x="113" y="113"/>
                  </a:lnTo>
                  <a:lnTo>
                    <a:pt x="107" y="113"/>
                  </a:lnTo>
                  <a:lnTo>
                    <a:pt x="107" y="113"/>
                  </a:lnTo>
                  <a:lnTo>
                    <a:pt x="107" y="113"/>
                  </a:lnTo>
                  <a:lnTo>
                    <a:pt x="107" y="113"/>
                  </a:lnTo>
                  <a:lnTo>
                    <a:pt x="107" y="113"/>
                  </a:lnTo>
                  <a:lnTo>
                    <a:pt x="107" y="113"/>
                  </a:lnTo>
                  <a:lnTo>
                    <a:pt x="107" y="113"/>
                  </a:lnTo>
                  <a:lnTo>
                    <a:pt x="107" y="113"/>
                  </a:lnTo>
                  <a:lnTo>
                    <a:pt x="101" y="113"/>
                  </a:lnTo>
                  <a:lnTo>
                    <a:pt x="101" y="113"/>
                  </a:lnTo>
                  <a:lnTo>
                    <a:pt x="101" y="113"/>
                  </a:lnTo>
                  <a:lnTo>
                    <a:pt x="101" y="119"/>
                  </a:lnTo>
                  <a:lnTo>
                    <a:pt x="101" y="119"/>
                  </a:lnTo>
                  <a:lnTo>
                    <a:pt x="101" y="119"/>
                  </a:lnTo>
                  <a:lnTo>
                    <a:pt x="101" y="119"/>
                  </a:lnTo>
                  <a:lnTo>
                    <a:pt x="101" y="119"/>
                  </a:lnTo>
                  <a:lnTo>
                    <a:pt x="101" y="119"/>
                  </a:lnTo>
                  <a:lnTo>
                    <a:pt x="94" y="119"/>
                  </a:lnTo>
                  <a:lnTo>
                    <a:pt x="94" y="119"/>
                  </a:lnTo>
                  <a:lnTo>
                    <a:pt x="94" y="119"/>
                  </a:lnTo>
                  <a:lnTo>
                    <a:pt x="94" y="119"/>
                  </a:lnTo>
                  <a:lnTo>
                    <a:pt x="94" y="119"/>
                  </a:lnTo>
                  <a:lnTo>
                    <a:pt x="94" y="119"/>
                  </a:lnTo>
                  <a:lnTo>
                    <a:pt x="94" y="119"/>
                  </a:lnTo>
                  <a:lnTo>
                    <a:pt x="94" y="119"/>
                  </a:lnTo>
                  <a:lnTo>
                    <a:pt x="94" y="119"/>
                  </a:lnTo>
                  <a:lnTo>
                    <a:pt x="94" y="119"/>
                  </a:lnTo>
                  <a:lnTo>
                    <a:pt x="94" y="119"/>
                  </a:lnTo>
                  <a:lnTo>
                    <a:pt x="94" y="119"/>
                  </a:lnTo>
                  <a:lnTo>
                    <a:pt x="94" y="125"/>
                  </a:lnTo>
                  <a:lnTo>
                    <a:pt x="94" y="125"/>
                  </a:lnTo>
                  <a:lnTo>
                    <a:pt x="94" y="125"/>
                  </a:lnTo>
                  <a:lnTo>
                    <a:pt x="88" y="125"/>
                  </a:lnTo>
                  <a:lnTo>
                    <a:pt x="88" y="125"/>
                  </a:lnTo>
                  <a:lnTo>
                    <a:pt x="88" y="125"/>
                  </a:lnTo>
                  <a:lnTo>
                    <a:pt x="88" y="125"/>
                  </a:lnTo>
                  <a:lnTo>
                    <a:pt x="88" y="125"/>
                  </a:lnTo>
                  <a:lnTo>
                    <a:pt x="88" y="125"/>
                  </a:lnTo>
                  <a:lnTo>
                    <a:pt x="88" y="125"/>
                  </a:lnTo>
                  <a:lnTo>
                    <a:pt x="88" y="125"/>
                  </a:lnTo>
                  <a:lnTo>
                    <a:pt x="88" y="125"/>
                  </a:lnTo>
                  <a:lnTo>
                    <a:pt x="88" y="125"/>
                  </a:lnTo>
                  <a:lnTo>
                    <a:pt x="88" y="125"/>
                  </a:lnTo>
                  <a:lnTo>
                    <a:pt x="88" y="125"/>
                  </a:lnTo>
                  <a:lnTo>
                    <a:pt x="82" y="125"/>
                  </a:lnTo>
                  <a:lnTo>
                    <a:pt x="82" y="125"/>
                  </a:lnTo>
                  <a:lnTo>
                    <a:pt x="82" y="119"/>
                  </a:lnTo>
                  <a:lnTo>
                    <a:pt x="82" y="119"/>
                  </a:lnTo>
                  <a:lnTo>
                    <a:pt x="82" y="119"/>
                  </a:lnTo>
                  <a:lnTo>
                    <a:pt x="82" y="119"/>
                  </a:lnTo>
                  <a:lnTo>
                    <a:pt x="82" y="119"/>
                  </a:lnTo>
                  <a:lnTo>
                    <a:pt x="82" y="119"/>
                  </a:lnTo>
                  <a:lnTo>
                    <a:pt x="82" y="119"/>
                  </a:lnTo>
                  <a:lnTo>
                    <a:pt x="82" y="119"/>
                  </a:lnTo>
                  <a:lnTo>
                    <a:pt x="82" y="119"/>
                  </a:lnTo>
                  <a:lnTo>
                    <a:pt x="76" y="119"/>
                  </a:lnTo>
                  <a:lnTo>
                    <a:pt x="76" y="119"/>
                  </a:lnTo>
                  <a:lnTo>
                    <a:pt x="76" y="119"/>
                  </a:lnTo>
                  <a:lnTo>
                    <a:pt x="76" y="119"/>
                  </a:lnTo>
                  <a:lnTo>
                    <a:pt x="76" y="119"/>
                  </a:lnTo>
                  <a:lnTo>
                    <a:pt x="76" y="119"/>
                  </a:lnTo>
                  <a:lnTo>
                    <a:pt x="76" y="119"/>
                  </a:lnTo>
                  <a:lnTo>
                    <a:pt x="76" y="119"/>
                  </a:lnTo>
                  <a:lnTo>
                    <a:pt x="76" y="125"/>
                  </a:lnTo>
                  <a:lnTo>
                    <a:pt x="76" y="125"/>
                  </a:lnTo>
                  <a:lnTo>
                    <a:pt x="76" y="119"/>
                  </a:lnTo>
                  <a:lnTo>
                    <a:pt x="76" y="119"/>
                  </a:lnTo>
                  <a:lnTo>
                    <a:pt x="76" y="119"/>
                  </a:lnTo>
                  <a:lnTo>
                    <a:pt x="69" y="119"/>
                  </a:lnTo>
                  <a:lnTo>
                    <a:pt x="69" y="119"/>
                  </a:lnTo>
                  <a:lnTo>
                    <a:pt x="69" y="119"/>
                  </a:lnTo>
                  <a:lnTo>
                    <a:pt x="69" y="119"/>
                  </a:lnTo>
                  <a:lnTo>
                    <a:pt x="69" y="119"/>
                  </a:lnTo>
                  <a:lnTo>
                    <a:pt x="69" y="119"/>
                  </a:lnTo>
                  <a:lnTo>
                    <a:pt x="69" y="125"/>
                  </a:lnTo>
                  <a:lnTo>
                    <a:pt x="69" y="125"/>
                  </a:lnTo>
                  <a:lnTo>
                    <a:pt x="69" y="125"/>
                  </a:lnTo>
                  <a:lnTo>
                    <a:pt x="69" y="125"/>
                  </a:lnTo>
                  <a:lnTo>
                    <a:pt x="69" y="125"/>
                  </a:lnTo>
                  <a:lnTo>
                    <a:pt x="69" y="125"/>
                  </a:lnTo>
                  <a:lnTo>
                    <a:pt x="69" y="125"/>
                  </a:lnTo>
                  <a:lnTo>
                    <a:pt x="69" y="125"/>
                  </a:lnTo>
                  <a:lnTo>
                    <a:pt x="69" y="125"/>
                  </a:lnTo>
                  <a:lnTo>
                    <a:pt x="69" y="125"/>
                  </a:lnTo>
                  <a:lnTo>
                    <a:pt x="69" y="125"/>
                  </a:lnTo>
                  <a:lnTo>
                    <a:pt x="69" y="125"/>
                  </a:lnTo>
                  <a:lnTo>
                    <a:pt x="69" y="125"/>
                  </a:lnTo>
                  <a:lnTo>
                    <a:pt x="69" y="125"/>
                  </a:lnTo>
                  <a:lnTo>
                    <a:pt x="69" y="132"/>
                  </a:lnTo>
                  <a:lnTo>
                    <a:pt x="63" y="132"/>
                  </a:lnTo>
                  <a:lnTo>
                    <a:pt x="63" y="132"/>
                  </a:lnTo>
                  <a:lnTo>
                    <a:pt x="63" y="132"/>
                  </a:lnTo>
                  <a:lnTo>
                    <a:pt x="63" y="132"/>
                  </a:lnTo>
                  <a:lnTo>
                    <a:pt x="63" y="132"/>
                  </a:lnTo>
                  <a:lnTo>
                    <a:pt x="63" y="132"/>
                  </a:lnTo>
                  <a:lnTo>
                    <a:pt x="63" y="132"/>
                  </a:lnTo>
                  <a:lnTo>
                    <a:pt x="63" y="132"/>
                  </a:lnTo>
                  <a:lnTo>
                    <a:pt x="63" y="132"/>
                  </a:lnTo>
                  <a:lnTo>
                    <a:pt x="63" y="132"/>
                  </a:lnTo>
                  <a:lnTo>
                    <a:pt x="63" y="132"/>
                  </a:lnTo>
                  <a:lnTo>
                    <a:pt x="63" y="132"/>
                  </a:lnTo>
                  <a:lnTo>
                    <a:pt x="63" y="132"/>
                  </a:lnTo>
                  <a:lnTo>
                    <a:pt x="57" y="132"/>
                  </a:lnTo>
                  <a:lnTo>
                    <a:pt x="57" y="132"/>
                  </a:lnTo>
                  <a:lnTo>
                    <a:pt x="57" y="132"/>
                  </a:lnTo>
                  <a:lnTo>
                    <a:pt x="57" y="132"/>
                  </a:lnTo>
                  <a:lnTo>
                    <a:pt x="57" y="132"/>
                  </a:lnTo>
                  <a:lnTo>
                    <a:pt x="57" y="132"/>
                  </a:lnTo>
                  <a:lnTo>
                    <a:pt x="57" y="132"/>
                  </a:lnTo>
                  <a:lnTo>
                    <a:pt x="57" y="132"/>
                  </a:lnTo>
                  <a:lnTo>
                    <a:pt x="57" y="132"/>
                  </a:lnTo>
                  <a:lnTo>
                    <a:pt x="57" y="132"/>
                  </a:lnTo>
                  <a:lnTo>
                    <a:pt x="57" y="132"/>
                  </a:lnTo>
                  <a:lnTo>
                    <a:pt x="57" y="132"/>
                  </a:lnTo>
                  <a:lnTo>
                    <a:pt x="57" y="132"/>
                  </a:lnTo>
                  <a:lnTo>
                    <a:pt x="57" y="132"/>
                  </a:lnTo>
                  <a:lnTo>
                    <a:pt x="57" y="132"/>
                  </a:lnTo>
                  <a:lnTo>
                    <a:pt x="57" y="132"/>
                  </a:lnTo>
                  <a:lnTo>
                    <a:pt x="57" y="132"/>
                  </a:lnTo>
                  <a:lnTo>
                    <a:pt x="57" y="132"/>
                  </a:lnTo>
                  <a:lnTo>
                    <a:pt x="57" y="132"/>
                  </a:lnTo>
                  <a:lnTo>
                    <a:pt x="57" y="132"/>
                  </a:lnTo>
                  <a:lnTo>
                    <a:pt x="50" y="132"/>
                  </a:lnTo>
                  <a:lnTo>
                    <a:pt x="50" y="132"/>
                  </a:lnTo>
                  <a:lnTo>
                    <a:pt x="50" y="132"/>
                  </a:lnTo>
                  <a:lnTo>
                    <a:pt x="50" y="132"/>
                  </a:lnTo>
                  <a:lnTo>
                    <a:pt x="50" y="132"/>
                  </a:lnTo>
                  <a:lnTo>
                    <a:pt x="50" y="138"/>
                  </a:lnTo>
                  <a:lnTo>
                    <a:pt x="50" y="138"/>
                  </a:lnTo>
                  <a:lnTo>
                    <a:pt x="50" y="138"/>
                  </a:lnTo>
                  <a:lnTo>
                    <a:pt x="50" y="138"/>
                  </a:lnTo>
                  <a:lnTo>
                    <a:pt x="50" y="138"/>
                  </a:lnTo>
                  <a:lnTo>
                    <a:pt x="50" y="138"/>
                  </a:lnTo>
                  <a:lnTo>
                    <a:pt x="50" y="138"/>
                  </a:lnTo>
                  <a:lnTo>
                    <a:pt x="50" y="138"/>
                  </a:lnTo>
                  <a:lnTo>
                    <a:pt x="50" y="138"/>
                  </a:lnTo>
                  <a:lnTo>
                    <a:pt x="50" y="138"/>
                  </a:lnTo>
                  <a:lnTo>
                    <a:pt x="44" y="138"/>
                  </a:lnTo>
                  <a:lnTo>
                    <a:pt x="44" y="138"/>
                  </a:lnTo>
                  <a:lnTo>
                    <a:pt x="44" y="138"/>
                  </a:lnTo>
                  <a:lnTo>
                    <a:pt x="44" y="138"/>
                  </a:lnTo>
                  <a:lnTo>
                    <a:pt x="44" y="138"/>
                  </a:lnTo>
                  <a:lnTo>
                    <a:pt x="44" y="138"/>
                  </a:lnTo>
                  <a:lnTo>
                    <a:pt x="38" y="138"/>
                  </a:lnTo>
                  <a:lnTo>
                    <a:pt x="38" y="138"/>
                  </a:lnTo>
                  <a:lnTo>
                    <a:pt x="38" y="132"/>
                  </a:lnTo>
                  <a:lnTo>
                    <a:pt x="19" y="138"/>
                  </a:lnTo>
                  <a:lnTo>
                    <a:pt x="19" y="75"/>
                  </a:lnTo>
                  <a:lnTo>
                    <a:pt x="13" y="63"/>
                  </a:lnTo>
                  <a:lnTo>
                    <a:pt x="0" y="12"/>
                  </a:lnTo>
                  <a:lnTo>
                    <a:pt x="25" y="6"/>
                  </a:lnTo>
                  <a:close/>
                </a:path>
              </a:pathLst>
            </a:custGeom>
            <a:solidFill>
              <a:srgbClr val="E7E1CD"/>
            </a:solidFill>
            <a:ln w="0">
              <a:solidFill>
                <a:srgbClr val="000000"/>
              </a:solidFill>
              <a:prstDash val="solid"/>
              <a:round/>
              <a:headEnd/>
              <a:tailEnd/>
            </a:ln>
          </p:spPr>
          <p:txBody>
            <a:bodyPr/>
            <a:lstStyle/>
            <a:p>
              <a:endParaRPr lang="en-US" dirty="0"/>
            </a:p>
          </p:txBody>
        </p:sp>
        <p:sp>
          <p:nvSpPr>
            <p:cNvPr id="82579" name="Freeform 14995"/>
            <p:cNvSpPr>
              <a:spLocks/>
            </p:cNvSpPr>
            <p:nvPr/>
          </p:nvSpPr>
          <p:spPr bwMode="auto">
            <a:xfrm>
              <a:off x="1365" y="1771"/>
              <a:ext cx="6" cy="6"/>
            </a:xfrm>
            <a:custGeom>
              <a:avLst/>
              <a:gdLst/>
              <a:ahLst/>
              <a:cxnLst>
                <a:cxn ang="0">
                  <a:pos x="6" y="6"/>
                </a:cxn>
                <a:cxn ang="0">
                  <a:pos x="6" y="6"/>
                </a:cxn>
                <a:cxn ang="0">
                  <a:pos x="0" y="6"/>
                </a:cxn>
                <a:cxn ang="0">
                  <a:pos x="0" y="6"/>
                </a:cxn>
                <a:cxn ang="0">
                  <a:pos x="0" y="6"/>
                </a:cxn>
                <a:cxn ang="0">
                  <a:pos x="0" y="6"/>
                </a:cxn>
                <a:cxn ang="0">
                  <a:pos x="6" y="6"/>
                </a:cxn>
                <a:cxn ang="0">
                  <a:pos x="6" y="6"/>
                </a:cxn>
                <a:cxn ang="0">
                  <a:pos x="6" y="6"/>
                </a:cxn>
                <a:cxn ang="0">
                  <a:pos x="6" y="6"/>
                </a:cxn>
                <a:cxn ang="0">
                  <a:pos x="6" y="6"/>
                </a:cxn>
                <a:cxn ang="0">
                  <a:pos x="6" y="6"/>
                </a:cxn>
                <a:cxn ang="0">
                  <a:pos x="6" y="6"/>
                </a:cxn>
                <a:cxn ang="0">
                  <a:pos x="6" y="0"/>
                </a:cxn>
                <a:cxn ang="0">
                  <a:pos x="6" y="0"/>
                </a:cxn>
                <a:cxn ang="0">
                  <a:pos x="6" y="0"/>
                </a:cxn>
                <a:cxn ang="0">
                  <a:pos x="0" y="0"/>
                </a:cxn>
                <a:cxn ang="0">
                  <a:pos x="0" y="0"/>
                </a:cxn>
                <a:cxn ang="0">
                  <a:pos x="0" y="0"/>
                </a:cxn>
                <a:cxn ang="0">
                  <a:pos x="6" y="0"/>
                </a:cxn>
                <a:cxn ang="0">
                  <a:pos x="6" y="0"/>
                </a:cxn>
                <a:cxn ang="0">
                  <a:pos x="6" y="0"/>
                </a:cxn>
                <a:cxn ang="0">
                  <a:pos x="6" y="6"/>
                </a:cxn>
                <a:cxn ang="0">
                  <a:pos x="6" y="6"/>
                </a:cxn>
                <a:cxn ang="0">
                  <a:pos x="6" y="6"/>
                </a:cxn>
                <a:cxn ang="0">
                  <a:pos x="6" y="6"/>
                </a:cxn>
              </a:cxnLst>
              <a:rect l="0" t="0" r="r" b="b"/>
              <a:pathLst>
                <a:path w="6" h="6">
                  <a:moveTo>
                    <a:pt x="6" y="6"/>
                  </a:moveTo>
                  <a:lnTo>
                    <a:pt x="6" y="6"/>
                  </a:lnTo>
                  <a:lnTo>
                    <a:pt x="0" y="6"/>
                  </a:lnTo>
                  <a:lnTo>
                    <a:pt x="0" y="6"/>
                  </a:lnTo>
                  <a:lnTo>
                    <a:pt x="0" y="6"/>
                  </a:lnTo>
                  <a:lnTo>
                    <a:pt x="0" y="6"/>
                  </a:lnTo>
                  <a:lnTo>
                    <a:pt x="6" y="6"/>
                  </a:lnTo>
                  <a:lnTo>
                    <a:pt x="6" y="6"/>
                  </a:lnTo>
                  <a:lnTo>
                    <a:pt x="6" y="6"/>
                  </a:lnTo>
                  <a:lnTo>
                    <a:pt x="6" y="6"/>
                  </a:lnTo>
                  <a:lnTo>
                    <a:pt x="6" y="6"/>
                  </a:lnTo>
                  <a:lnTo>
                    <a:pt x="6" y="6"/>
                  </a:lnTo>
                  <a:lnTo>
                    <a:pt x="6" y="6"/>
                  </a:lnTo>
                  <a:lnTo>
                    <a:pt x="6" y="0"/>
                  </a:lnTo>
                  <a:lnTo>
                    <a:pt x="6" y="0"/>
                  </a:lnTo>
                  <a:lnTo>
                    <a:pt x="6" y="0"/>
                  </a:lnTo>
                  <a:lnTo>
                    <a:pt x="0" y="0"/>
                  </a:lnTo>
                  <a:lnTo>
                    <a:pt x="0" y="0"/>
                  </a:lnTo>
                  <a:lnTo>
                    <a:pt x="0" y="0"/>
                  </a:lnTo>
                  <a:lnTo>
                    <a:pt x="6" y="0"/>
                  </a:lnTo>
                  <a:lnTo>
                    <a:pt x="6" y="0"/>
                  </a:lnTo>
                  <a:lnTo>
                    <a:pt x="6" y="0"/>
                  </a:lnTo>
                  <a:lnTo>
                    <a:pt x="6" y="6"/>
                  </a:lnTo>
                  <a:lnTo>
                    <a:pt x="6" y="6"/>
                  </a:lnTo>
                  <a:lnTo>
                    <a:pt x="6" y="6"/>
                  </a:lnTo>
                  <a:lnTo>
                    <a:pt x="6" y="6"/>
                  </a:lnTo>
                  <a:close/>
                </a:path>
              </a:pathLst>
            </a:custGeom>
            <a:solidFill>
              <a:srgbClr val="E7E1CD"/>
            </a:solidFill>
            <a:ln w="0">
              <a:solidFill>
                <a:srgbClr val="000000"/>
              </a:solidFill>
              <a:prstDash val="solid"/>
              <a:round/>
              <a:headEnd/>
              <a:tailEnd/>
            </a:ln>
          </p:spPr>
          <p:txBody>
            <a:bodyPr/>
            <a:lstStyle/>
            <a:p>
              <a:endParaRPr lang="en-US" dirty="0"/>
            </a:p>
          </p:txBody>
        </p:sp>
        <p:sp>
          <p:nvSpPr>
            <p:cNvPr id="82580" name="Freeform 14996"/>
            <p:cNvSpPr>
              <a:spLocks/>
            </p:cNvSpPr>
            <p:nvPr/>
          </p:nvSpPr>
          <p:spPr bwMode="auto">
            <a:xfrm>
              <a:off x="1365" y="1771"/>
              <a:ext cx="6" cy="6"/>
            </a:xfrm>
            <a:custGeom>
              <a:avLst/>
              <a:gdLst/>
              <a:ahLst/>
              <a:cxnLst>
                <a:cxn ang="0">
                  <a:pos x="0" y="6"/>
                </a:cxn>
                <a:cxn ang="0">
                  <a:pos x="0" y="6"/>
                </a:cxn>
                <a:cxn ang="0">
                  <a:pos x="0" y="6"/>
                </a:cxn>
                <a:cxn ang="0">
                  <a:pos x="0" y="6"/>
                </a:cxn>
                <a:cxn ang="0">
                  <a:pos x="0" y="0"/>
                </a:cxn>
                <a:cxn ang="0">
                  <a:pos x="6" y="0"/>
                </a:cxn>
                <a:cxn ang="0">
                  <a:pos x="0" y="6"/>
                </a:cxn>
                <a:cxn ang="0">
                  <a:pos x="0" y="6"/>
                </a:cxn>
                <a:cxn ang="0">
                  <a:pos x="0" y="6"/>
                </a:cxn>
              </a:cxnLst>
              <a:rect l="0" t="0" r="r" b="b"/>
              <a:pathLst>
                <a:path w="6" h="6">
                  <a:moveTo>
                    <a:pt x="0" y="6"/>
                  </a:moveTo>
                  <a:lnTo>
                    <a:pt x="0" y="6"/>
                  </a:lnTo>
                  <a:lnTo>
                    <a:pt x="0" y="6"/>
                  </a:lnTo>
                  <a:lnTo>
                    <a:pt x="0" y="6"/>
                  </a:lnTo>
                  <a:lnTo>
                    <a:pt x="0" y="0"/>
                  </a:lnTo>
                  <a:lnTo>
                    <a:pt x="6" y="0"/>
                  </a:lnTo>
                  <a:lnTo>
                    <a:pt x="0" y="6"/>
                  </a:lnTo>
                  <a:lnTo>
                    <a:pt x="0" y="6"/>
                  </a:lnTo>
                  <a:lnTo>
                    <a:pt x="0" y="6"/>
                  </a:lnTo>
                  <a:close/>
                </a:path>
              </a:pathLst>
            </a:custGeom>
            <a:solidFill>
              <a:srgbClr val="E7E1CD"/>
            </a:solidFill>
            <a:ln w="0">
              <a:solidFill>
                <a:srgbClr val="000000"/>
              </a:solidFill>
              <a:prstDash val="solid"/>
              <a:round/>
              <a:headEnd/>
              <a:tailEnd/>
            </a:ln>
          </p:spPr>
          <p:txBody>
            <a:bodyPr/>
            <a:lstStyle/>
            <a:p>
              <a:endParaRPr lang="en-US" dirty="0"/>
            </a:p>
          </p:txBody>
        </p:sp>
        <p:sp>
          <p:nvSpPr>
            <p:cNvPr id="82581" name="Freeform 14997"/>
            <p:cNvSpPr>
              <a:spLocks/>
            </p:cNvSpPr>
            <p:nvPr/>
          </p:nvSpPr>
          <p:spPr bwMode="auto">
            <a:xfrm>
              <a:off x="1371" y="1777"/>
              <a:ext cx="1" cy="6"/>
            </a:xfrm>
            <a:custGeom>
              <a:avLst/>
              <a:gdLst/>
              <a:ahLst/>
              <a:cxnLst>
                <a:cxn ang="0">
                  <a:pos x="0" y="6"/>
                </a:cxn>
                <a:cxn ang="0">
                  <a:pos x="0" y="0"/>
                </a:cxn>
                <a:cxn ang="0">
                  <a:pos x="0" y="0"/>
                </a:cxn>
                <a:cxn ang="0">
                  <a:pos x="0" y="0"/>
                </a:cxn>
                <a:cxn ang="0">
                  <a:pos x="0" y="0"/>
                </a:cxn>
                <a:cxn ang="0">
                  <a:pos x="0" y="0"/>
                </a:cxn>
                <a:cxn ang="0">
                  <a:pos x="0" y="6"/>
                </a:cxn>
              </a:cxnLst>
              <a:rect l="0" t="0" r="r" b="b"/>
              <a:pathLst>
                <a:path h="6">
                  <a:moveTo>
                    <a:pt x="0" y="6"/>
                  </a:moveTo>
                  <a:lnTo>
                    <a:pt x="0" y="0"/>
                  </a:lnTo>
                  <a:lnTo>
                    <a:pt x="0" y="0"/>
                  </a:lnTo>
                  <a:lnTo>
                    <a:pt x="0" y="0"/>
                  </a:lnTo>
                  <a:lnTo>
                    <a:pt x="0" y="0"/>
                  </a:lnTo>
                  <a:lnTo>
                    <a:pt x="0" y="0"/>
                  </a:lnTo>
                  <a:lnTo>
                    <a:pt x="0" y="6"/>
                  </a:lnTo>
                  <a:close/>
                </a:path>
              </a:pathLst>
            </a:custGeom>
            <a:solidFill>
              <a:srgbClr val="E7E1CD"/>
            </a:solidFill>
            <a:ln w="0">
              <a:solidFill>
                <a:srgbClr val="000000"/>
              </a:solidFill>
              <a:prstDash val="solid"/>
              <a:round/>
              <a:headEnd/>
              <a:tailEnd/>
            </a:ln>
          </p:spPr>
          <p:txBody>
            <a:bodyPr/>
            <a:lstStyle/>
            <a:p>
              <a:endParaRPr lang="en-US" dirty="0"/>
            </a:p>
          </p:txBody>
        </p:sp>
        <p:sp>
          <p:nvSpPr>
            <p:cNvPr id="82582" name="Freeform 14998"/>
            <p:cNvSpPr>
              <a:spLocks/>
            </p:cNvSpPr>
            <p:nvPr/>
          </p:nvSpPr>
          <p:spPr bwMode="auto">
            <a:xfrm>
              <a:off x="1384" y="1790"/>
              <a:ext cx="1" cy="6"/>
            </a:xfrm>
            <a:custGeom>
              <a:avLst/>
              <a:gdLst/>
              <a:ahLst/>
              <a:cxnLst>
                <a:cxn ang="0">
                  <a:pos x="0" y="6"/>
                </a:cxn>
                <a:cxn ang="0">
                  <a:pos x="0" y="6"/>
                </a:cxn>
                <a:cxn ang="0">
                  <a:pos x="0" y="6"/>
                </a:cxn>
                <a:cxn ang="0">
                  <a:pos x="0" y="6"/>
                </a:cxn>
                <a:cxn ang="0">
                  <a:pos x="0" y="0"/>
                </a:cxn>
                <a:cxn ang="0">
                  <a:pos x="0" y="0"/>
                </a:cxn>
                <a:cxn ang="0">
                  <a:pos x="0" y="0"/>
                </a:cxn>
                <a:cxn ang="0">
                  <a:pos x="0" y="0"/>
                </a:cxn>
                <a:cxn ang="0">
                  <a:pos x="0" y="0"/>
                </a:cxn>
                <a:cxn ang="0">
                  <a:pos x="0" y="0"/>
                </a:cxn>
                <a:cxn ang="0">
                  <a:pos x="0" y="0"/>
                </a:cxn>
                <a:cxn ang="0">
                  <a:pos x="0" y="0"/>
                </a:cxn>
                <a:cxn ang="0">
                  <a:pos x="0" y="6"/>
                </a:cxn>
                <a:cxn ang="0">
                  <a:pos x="0" y="6"/>
                </a:cxn>
              </a:cxnLst>
              <a:rect l="0" t="0" r="r" b="b"/>
              <a:pathLst>
                <a:path h="6">
                  <a:moveTo>
                    <a:pt x="0" y="6"/>
                  </a:moveTo>
                  <a:lnTo>
                    <a:pt x="0" y="6"/>
                  </a:lnTo>
                  <a:lnTo>
                    <a:pt x="0" y="6"/>
                  </a:lnTo>
                  <a:lnTo>
                    <a:pt x="0" y="6"/>
                  </a:lnTo>
                  <a:lnTo>
                    <a:pt x="0" y="0"/>
                  </a:lnTo>
                  <a:lnTo>
                    <a:pt x="0" y="0"/>
                  </a:lnTo>
                  <a:lnTo>
                    <a:pt x="0" y="0"/>
                  </a:lnTo>
                  <a:lnTo>
                    <a:pt x="0" y="0"/>
                  </a:lnTo>
                  <a:lnTo>
                    <a:pt x="0" y="0"/>
                  </a:lnTo>
                  <a:lnTo>
                    <a:pt x="0" y="0"/>
                  </a:lnTo>
                  <a:lnTo>
                    <a:pt x="0" y="0"/>
                  </a:lnTo>
                  <a:lnTo>
                    <a:pt x="0" y="0"/>
                  </a:lnTo>
                  <a:lnTo>
                    <a:pt x="0" y="6"/>
                  </a:lnTo>
                  <a:lnTo>
                    <a:pt x="0" y="6"/>
                  </a:lnTo>
                  <a:close/>
                </a:path>
              </a:pathLst>
            </a:custGeom>
            <a:solidFill>
              <a:srgbClr val="E7E1CD"/>
            </a:solidFill>
            <a:ln w="0">
              <a:solidFill>
                <a:srgbClr val="000000"/>
              </a:solidFill>
              <a:prstDash val="solid"/>
              <a:round/>
              <a:headEnd/>
              <a:tailEnd/>
            </a:ln>
          </p:spPr>
          <p:txBody>
            <a:bodyPr/>
            <a:lstStyle/>
            <a:p>
              <a:endParaRPr lang="en-US" dirty="0"/>
            </a:p>
          </p:txBody>
        </p:sp>
        <p:sp>
          <p:nvSpPr>
            <p:cNvPr id="82583" name="Freeform 14999"/>
            <p:cNvSpPr>
              <a:spLocks/>
            </p:cNvSpPr>
            <p:nvPr/>
          </p:nvSpPr>
          <p:spPr bwMode="auto">
            <a:xfrm>
              <a:off x="1170" y="1852"/>
              <a:ext cx="138" cy="202"/>
            </a:xfrm>
            <a:custGeom>
              <a:avLst/>
              <a:gdLst/>
              <a:ahLst/>
              <a:cxnLst>
                <a:cxn ang="0">
                  <a:pos x="126" y="13"/>
                </a:cxn>
                <a:cxn ang="0">
                  <a:pos x="113" y="139"/>
                </a:cxn>
                <a:cxn ang="0">
                  <a:pos x="119" y="145"/>
                </a:cxn>
                <a:cxn ang="0">
                  <a:pos x="119" y="145"/>
                </a:cxn>
                <a:cxn ang="0">
                  <a:pos x="119" y="151"/>
                </a:cxn>
                <a:cxn ang="0">
                  <a:pos x="126" y="151"/>
                </a:cxn>
                <a:cxn ang="0">
                  <a:pos x="126" y="158"/>
                </a:cxn>
                <a:cxn ang="0">
                  <a:pos x="126" y="164"/>
                </a:cxn>
                <a:cxn ang="0">
                  <a:pos x="119" y="164"/>
                </a:cxn>
                <a:cxn ang="0">
                  <a:pos x="119" y="170"/>
                </a:cxn>
                <a:cxn ang="0">
                  <a:pos x="113" y="170"/>
                </a:cxn>
                <a:cxn ang="0">
                  <a:pos x="113" y="177"/>
                </a:cxn>
                <a:cxn ang="0">
                  <a:pos x="113" y="183"/>
                </a:cxn>
                <a:cxn ang="0">
                  <a:pos x="56" y="202"/>
                </a:cxn>
                <a:cxn ang="0">
                  <a:pos x="56" y="195"/>
                </a:cxn>
                <a:cxn ang="0">
                  <a:pos x="50" y="195"/>
                </a:cxn>
                <a:cxn ang="0">
                  <a:pos x="50" y="189"/>
                </a:cxn>
                <a:cxn ang="0">
                  <a:pos x="50" y="189"/>
                </a:cxn>
                <a:cxn ang="0">
                  <a:pos x="44" y="183"/>
                </a:cxn>
                <a:cxn ang="0">
                  <a:pos x="0" y="139"/>
                </a:cxn>
                <a:cxn ang="0">
                  <a:pos x="0" y="133"/>
                </a:cxn>
                <a:cxn ang="0">
                  <a:pos x="0" y="126"/>
                </a:cxn>
                <a:cxn ang="0">
                  <a:pos x="0" y="120"/>
                </a:cxn>
                <a:cxn ang="0">
                  <a:pos x="6" y="107"/>
                </a:cxn>
                <a:cxn ang="0">
                  <a:pos x="6" y="51"/>
                </a:cxn>
                <a:cxn ang="0">
                  <a:pos x="0" y="51"/>
                </a:cxn>
                <a:cxn ang="0">
                  <a:pos x="0" y="44"/>
                </a:cxn>
                <a:cxn ang="0">
                  <a:pos x="6" y="44"/>
                </a:cxn>
                <a:cxn ang="0">
                  <a:pos x="6" y="44"/>
                </a:cxn>
                <a:cxn ang="0">
                  <a:pos x="12" y="38"/>
                </a:cxn>
                <a:cxn ang="0">
                  <a:pos x="19" y="38"/>
                </a:cxn>
                <a:cxn ang="0">
                  <a:pos x="25" y="32"/>
                </a:cxn>
                <a:cxn ang="0">
                  <a:pos x="31" y="32"/>
                </a:cxn>
                <a:cxn ang="0">
                  <a:pos x="38" y="32"/>
                </a:cxn>
                <a:cxn ang="0">
                  <a:pos x="44" y="32"/>
                </a:cxn>
                <a:cxn ang="0">
                  <a:pos x="44" y="32"/>
                </a:cxn>
                <a:cxn ang="0">
                  <a:pos x="50" y="32"/>
                </a:cxn>
                <a:cxn ang="0">
                  <a:pos x="50" y="32"/>
                </a:cxn>
                <a:cxn ang="0">
                  <a:pos x="50" y="32"/>
                </a:cxn>
                <a:cxn ang="0">
                  <a:pos x="50" y="32"/>
                </a:cxn>
                <a:cxn ang="0">
                  <a:pos x="50" y="26"/>
                </a:cxn>
                <a:cxn ang="0">
                  <a:pos x="50" y="19"/>
                </a:cxn>
                <a:cxn ang="0">
                  <a:pos x="56" y="13"/>
                </a:cxn>
                <a:cxn ang="0">
                  <a:pos x="56" y="7"/>
                </a:cxn>
                <a:cxn ang="0">
                  <a:pos x="63" y="13"/>
                </a:cxn>
                <a:cxn ang="0">
                  <a:pos x="69" y="13"/>
                </a:cxn>
                <a:cxn ang="0">
                  <a:pos x="69" y="7"/>
                </a:cxn>
                <a:cxn ang="0">
                  <a:pos x="75" y="13"/>
                </a:cxn>
                <a:cxn ang="0">
                  <a:pos x="75" y="19"/>
                </a:cxn>
                <a:cxn ang="0">
                  <a:pos x="82" y="19"/>
                </a:cxn>
                <a:cxn ang="0">
                  <a:pos x="82" y="13"/>
                </a:cxn>
                <a:cxn ang="0">
                  <a:pos x="82" y="13"/>
                </a:cxn>
                <a:cxn ang="0">
                  <a:pos x="82" y="13"/>
                </a:cxn>
                <a:cxn ang="0">
                  <a:pos x="82" y="7"/>
                </a:cxn>
                <a:cxn ang="0">
                  <a:pos x="88" y="7"/>
                </a:cxn>
                <a:cxn ang="0">
                  <a:pos x="94" y="7"/>
                </a:cxn>
                <a:cxn ang="0">
                  <a:pos x="94" y="7"/>
                </a:cxn>
                <a:cxn ang="0">
                  <a:pos x="94" y="0"/>
                </a:cxn>
                <a:cxn ang="0">
                  <a:pos x="94" y="0"/>
                </a:cxn>
                <a:cxn ang="0">
                  <a:pos x="100" y="0"/>
                </a:cxn>
              </a:cxnLst>
              <a:rect l="0" t="0" r="r" b="b"/>
              <a:pathLst>
                <a:path w="138" h="202">
                  <a:moveTo>
                    <a:pt x="100" y="0"/>
                  </a:moveTo>
                  <a:lnTo>
                    <a:pt x="100" y="0"/>
                  </a:lnTo>
                  <a:lnTo>
                    <a:pt x="100" y="0"/>
                  </a:lnTo>
                  <a:lnTo>
                    <a:pt x="100" y="7"/>
                  </a:lnTo>
                  <a:lnTo>
                    <a:pt x="100" y="7"/>
                  </a:lnTo>
                  <a:lnTo>
                    <a:pt x="100" y="7"/>
                  </a:lnTo>
                  <a:lnTo>
                    <a:pt x="113" y="0"/>
                  </a:lnTo>
                  <a:lnTo>
                    <a:pt x="119" y="13"/>
                  </a:lnTo>
                  <a:lnTo>
                    <a:pt x="126" y="13"/>
                  </a:lnTo>
                  <a:lnTo>
                    <a:pt x="119" y="26"/>
                  </a:lnTo>
                  <a:lnTo>
                    <a:pt x="138" y="38"/>
                  </a:lnTo>
                  <a:lnTo>
                    <a:pt x="94" y="133"/>
                  </a:lnTo>
                  <a:lnTo>
                    <a:pt x="113" y="139"/>
                  </a:lnTo>
                  <a:lnTo>
                    <a:pt x="113" y="139"/>
                  </a:lnTo>
                  <a:lnTo>
                    <a:pt x="113" y="139"/>
                  </a:lnTo>
                  <a:lnTo>
                    <a:pt x="113" y="139"/>
                  </a:lnTo>
                  <a:lnTo>
                    <a:pt x="113" y="139"/>
                  </a:lnTo>
                  <a:lnTo>
                    <a:pt x="113" y="139"/>
                  </a:lnTo>
                  <a:lnTo>
                    <a:pt x="113" y="139"/>
                  </a:lnTo>
                  <a:lnTo>
                    <a:pt x="113" y="139"/>
                  </a:lnTo>
                  <a:lnTo>
                    <a:pt x="113" y="139"/>
                  </a:lnTo>
                  <a:lnTo>
                    <a:pt x="113" y="145"/>
                  </a:lnTo>
                  <a:lnTo>
                    <a:pt x="113" y="145"/>
                  </a:lnTo>
                  <a:lnTo>
                    <a:pt x="113" y="145"/>
                  </a:lnTo>
                  <a:lnTo>
                    <a:pt x="113" y="145"/>
                  </a:lnTo>
                  <a:lnTo>
                    <a:pt x="113" y="145"/>
                  </a:lnTo>
                  <a:lnTo>
                    <a:pt x="119" y="145"/>
                  </a:lnTo>
                  <a:lnTo>
                    <a:pt x="119" y="145"/>
                  </a:lnTo>
                  <a:lnTo>
                    <a:pt x="119" y="145"/>
                  </a:lnTo>
                  <a:lnTo>
                    <a:pt x="119" y="145"/>
                  </a:lnTo>
                  <a:lnTo>
                    <a:pt x="119" y="145"/>
                  </a:lnTo>
                  <a:lnTo>
                    <a:pt x="119" y="145"/>
                  </a:lnTo>
                  <a:lnTo>
                    <a:pt x="119" y="145"/>
                  </a:lnTo>
                  <a:lnTo>
                    <a:pt x="119" y="145"/>
                  </a:lnTo>
                  <a:lnTo>
                    <a:pt x="119" y="145"/>
                  </a:lnTo>
                  <a:lnTo>
                    <a:pt x="119" y="145"/>
                  </a:lnTo>
                  <a:lnTo>
                    <a:pt x="119" y="151"/>
                  </a:lnTo>
                  <a:lnTo>
                    <a:pt x="119" y="151"/>
                  </a:lnTo>
                  <a:lnTo>
                    <a:pt x="119" y="151"/>
                  </a:lnTo>
                  <a:lnTo>
                    <a:pt x="119" y="151"/>
                  </a:lnTo>
                  <a:lnTo>
                    <a:pt x="119" y="151"/>
                  </a:lnTo>
                  <a:lnTo>
                    <a:pt x="119" y="151"/>
                  </a:lnTo>
                  <a:lnTo>
                    <a:pt x="119" y="151"/>
                  </a:lnTo>
                  <a:lnTo>
                    <a:pt x="119" y="151"/>
                  </a:lnTo>
                  <a:lnTo>
                    <a:pt x="119" y="151"/>
                  </a:lnTo>
                  <a:lnTo>
                    <a:pt x="119" y="151"/>
                  </a:lnTo>
                  <a:lnTo>
                    <a:pt x="119" y="151"/>
                  </a:lnTo>
                  <a:lnTo>
                    <a:pt x="119" y="151"/>
                  </a:lnTo>
                  <a:lnTo>
                    <a:pt x="119" y="151"/>
                  </a:lnTo>
                  <a:lnTo>
                    <a:pt x="119" y="151"/>
                  </a:lnTo>
                  <a:lnTo>
                    <a:pt x="119" y="151"/>
                  </a:lnTo>
                  <a:lnTo>
                    <a:pt x="119" y="151"/>
                  </a:lnTo>
                  <a:lnTo>
                    <a:pt x="119" y="151"/>
                  </a:lnTo>
                  <a:lnTo>
                    <a:pt x="126" y="151"/>
                  </a:lnTo>
                  <a:lnTo>
                    <a:pt x="126" y="151"/>
                  </a:lnTo>
                  <a:lnTo>
                    <a:pt x="126" y="151"/>
                  </a:lnTo>
                  <a:lnTo>
                    <a:pt x="126" y="151"/>
                  </a:lnTo>
                  <a:lnTo>
                    <a:pt x="126" y="158"/>
                  </a:lnTo>
                  <a:lnTo>
                    <a:pt x="126" y="158"/>
                  </a:lnTo>
                  <a:lnTo>
                    <a:pt x="126" y="158"/>
                  </a:lnTo>
                  <a:lnTo>
                    <a:pt x="126" y="158"/>
                  </a:lnTo>
                  <a:lnTo>
                    <a:pt x="126" y="158"/>
                  </a:lnTo>
                  <a:lnTo>
                    <a:pt x="126" y="158"/>
                  </a:lnTo>
                  <a:lnTo>
                    <a:pt x="126" y="158"/>
                  </a:lnTo>
                  <a:lnTo>
                    <a:pt x="126" y="158"/>
                  </a:lnTo>
                  <a:lnTo>
                    <a:pt x="126" y="158"/>
                  </a:lnTo>
                  <a:lnTo>
                    <a:pt x="126" y="158"/>
                  </a:lnTo>
                  <a:lnTo>
                    <a:pt x="126" y="158"/>
                  </a:lnTo>
                  <a:lnTo>
                    <a:pt x="126" y="158"/>
                  </a:lnTo>
                  <a:lnTo>
                    <a:pt x="126" y="158"/>
                  </a:lnTo>
                  <a:lnTo>
                    <a:pt x="126" y="164"/>
                  </a:lnTo>
                  <a:lnTo>
                    <a:pt x="126" y="164"/>
                  </a:lnTo>
                  <a:lnTo>
                    <a:pt x="126" y="164"/>
                  </a:lnTo>
                  <a:lnTo>
                    <a:pt x="126" y="164"/>
                  </a:lnTo>
                  <a:lnTo>
                    <a:pt x="126" y="164"/>
                  </a:lnTo>
                  <a:lnTo>
                    <a:pt x="126" y="164"/>
                  </a:lnTo>
                  <a:lnTo>
                    <a:pt x="126" y="164"/>
                  </a:lnTo>
                  <a:lnTo>
                    <a:pt x="126" y="164"/>
                  </a:lnTo>
                  <a:lnTo>
                    <a:pt x="126" y="164"/>
                  </a:lnTo>
                  <a:lnTo>
                    <a:pt x="119" y="164"/>
                  </a:lnTo>
                  <a:lnTo>
                    <a:pt x="119" y="164"/>
                  </a:lnTo>
                  <a:lnTo>
                    <a:pt x="119" y="164"/>
                  </a:lnTo>
                  <a:lnTo>
                    <a:pt x="119" y="164"/>
                  </a:lnTo>
                  <a:lnTo>
                    <a:pt x="119" y="164"/>
                  </a:lnTo>
                  <a:lnTo>
                    <a:pt x="119" y="164"/>
                  </a:lnTo>
                  <a:lnTo>
                    <a:pt x="119" y="164"/>
                  </a:lnTo>
                  <a:lnTo>
                    <a:pt x="119" y="164"/>
                  </a:lnTo>
                  <a:lnTo>
                    <a:pt x="119" y="164"/>
                  </a:lnTo>
                  <a:lnTo>
                    <a:pt x="119" y="164"/>
                  </a:lnTo>
                  <a:lnTo>
                    <a:pt x="119" y="170"/>
                  </a:lnTo>
                  <a:lnTo>
                    <a:pt x="119" y="170"/>
                  </a:lnTo>
                  <a:lnTo>
                    <a:pt x="119" y="170"/>
                  </a:lnTo>
                  <a:lnTo>
                    <a:pt x="119" y="170"/>
                  </a:lnTo>
                  <a:lnTo>
                    <a:pt x="119" y="170"/>
                  </a:lnTo>
                  <a:lnTo>
                    <a:pt x="119" y="170"/>
                  </a:lnTo>
                  <a:lnTo>
                    <a:pt x="119" y="170"/>
                  </a:lnTo>
                  <a:lnTo>
                    <a:pt x="119" y="170"/>
                  </a:lnTo>
                  <a:lnTo>
                    <a:pt x="113" y="170"/>
                  </a:lnTo>
                  <a:lnTo>
                    <a:pt x="113" y="170"/>
                  </a:lnTo>
                  <a:lnTo>
                    <a:pt x="113" y="170"/>
                  </a:lnTo>
                  <a:lnTo>
                    <a:pt x="113" y="177"/>
                  </a:lnTo>
                  <a:lnTo>
                    <a:pt x="113" y="177"/>
                  </a:lnTo>
                  <a:lnTo>
                    <a:pt x="113" y="177"/>
                  </a:lnTo>
                  <a:lnTo>
                    <a:pt x="113" y="177"/>
                  </a:lnTo>
                  <a:lnTo>
                    <a:pt x="113" y="177"/>
                  </a:lnTo>
                  <a:lnTo>
                    <a:pt x="113" y="177"/>
                  </a:lnTo>
                  <a:lnTo>
                    <a:pt x="113" y="177"/>
                  </a:lnTo>
                  <a:lnTo>
                    <a:pt x="113" y="177"/>
                  </a:lnTo>
                  <a:lnTo>
                    <a:pt x="113" y="177"/>
                  </a:lnTo>
                  <a:lnTo>
                    <a:pt x="113" y="177"/>
                  </a:lnTo>
                  <a:lnTo>
                    <a:pt x="113" y="183"/>
                  </a:lnTo>
                  <a:lnTo>
                    <a:pt x="113" y="183"/>
                  </a:lnTo>
                  <a:lnTo>
                    <a:pt x="113" y="183"/>
                  </a:lnTo>
                  <a:lnTo>
                    <a:pt x="113" y="183"/>
                  </a:lnTo>
                  <a:lnTo>
                    <a:pt x="113" y="183"/>
                  </a:lnTo>
                  <a:lnTo>
                    <a:pt x="113" y="183"/>
                  </a:lnTo>
                  <a:lnTo>
                    <a:pt x="113" y="183"/>
                  </a:lnTo>
                  <a:lnTo>
                    <a:pt x="113" y="183"/>
                  </a:lnTo>
                  <a:lnTo>
                    <a:pt x="113" y="183"/>
                  </a:lnTo>
                  <a:lnTo>
                    <a:pt x="107" y="183"/>
                  </a:lnTo>
                  <a:lnTo>
                    <a:pt x="75" y="189"/>
                  </a:lnTo>
                  <a:lnTo>
                    <a:pt x="69" y="195"/>
                  </a:lnTo>
                  <a:lnTo>
                    <a:pt x="69" y="202"/>
                  </a:lnTo>
                  <a:lnTo>
                    <a:pt x="56" y="202"/>
                  </a:lnTo>
                  <a:lnTo>
                    <a:pt x="56" y="202"/>
                  </a:lnTo>
                  <a:lnTo>
                    <a:pt x="56" y="202"/>
                  </a:lnTo>
                  <a:lnTo>
                    <a:pt x="56" y="202"/>
                  </a:lnTo>
                  <a:lnTo>
                    <a:pt x="56" y="202"/>
                  </a:lnTo>
                  <a:lnTo>
                    <a:pt x="56" y="202"/>
                  </a:lnTo>
                  <a:lnTo>
                    <a:pt x="56" y="202"/>
                  </a:lnTo>
                  <a:lnTo>
                    <a:pt x="56" y="202"/>
                  </a:lnTo>
                  <a:lnTo>
                    <a:pt x="56" y="195"/>
                  </a:lnTo>
                  <a:lnTo>
                    <a:pt x="56" y="195"/>
                  </a:lnTo>
                  <a:lnTo>
                    <a:pt x="56" y="195"/>
                  </a:lnTo>
                  <a:lnTo>
                    <a:pt x="56" y="195"/>
                  </a:lnTo>
                  <a:lnTo>
                    <a:pt x="56" y="195"/>
                  </a:lnTo>
                  <a:lnTo>
                    <a:pt x="56" y="195"/>
                  </a:lnTo>
                  <a:lnTo>
                    <a:pt x="56" y="195"/>
                  </a:lnTo>
                  <a:lnTo>
                    <a:pt x="56" y="195"/>
                  </a:lnTo>
                  <a:lnTo>
                    <a:pt x="56" y="195"/>
                  </a:lnTo>
                  <a:lnTo>
                    <a:pt x="56" y="195"/>
                  </a:lnTo>
                  <a:lnTo>
                    <a:pt x="56" y="195"/>
                  </a:lnTo>
                  <a:lnTo>
                    <a:pt x="50" y="195"/>
                  </a:lnTo>
                  <a:lnTo>
                    <a:pt x="50" y="195"/>
                  </a:lnTo>
                  <a:lnTo>
                    <a:pt x="50" y="195"/>
                  </a:lnTo>
                  <a:lnTo>
                    <a:pt x="50" y="195"/>
                  </a:lnTo>
                  <a:lnTo>
                    <a:pt x="50" y="189"/>
                  </a:lnTo>
                  <a:lnTo>
                    <a:pt x="50" y="189"/>
                  </a:lnTo>
                  <a:lnTo>
                    <a:pt x="50" y="189"/>
                  </a:lnTo>
                  <a:lnTo>
                    <a:pt x="50" y="189"/>
                  </a:lnTo>
                  <a:lnTo>
                    <a:pt x="50" y="189"/>
                  </a:lnTo>
                  <a:lnTo>
                    <a:pt x="50" y="189"/>
                  </a:lnTo>
                  <a:lnTo>
                    <a:pt x="50" y="189"/>
                  </a:lnTo>
                  <a:lnTo>
                    <a:pt x="50" y="189"/>
                  </a:lnTo>
                  <a:lnTo>
                    <a:pt x="50" y="189"/>
                  </a:lnTo>
                  <a:lnTo>
                    <a:pt x="50" y="189"/>
                  </a:lnTo>
                  <a:lnTo>
                    <a:pt x="50" y="189"/>
                  </a:lnTo>
                  <a:lnTo>
                    <a:pt x="50" y="189"/>
                  </a:lnTo>
                  <a:lnTo>
                    <a:pt x="50" y="189"/>
                  </a:lnTo>
                  <a:lnTo>
                    <a:pt x="50" y="189"/>
                  </a:lnTo>
                  <a:lnTo>
                    <a:pt x="50" y="189"/>
                  </a:lnTo>
                  <a:lnTo>
                    <a:pt x="50" y="189"/>
                  </a:lnTo>
                  <a:lnTo>
                    <a:pt x="50" y="183"/>
                  </a:lnTo>
                  <a:lnTo>
                    <a:pt x="50" y="183"/>
                  </a:lnTo>
                  <a:lnTo>
                    <a:pt x="50" y="183"/>
                  </a:lnTo>
                  <a:lnTo>
                    <a:pt x="50" y="183"/>
                  </a:lnTo>
                  <a:lnTo>
                    <a:pt x="50" y="183"/>
                  </a:lnTo>
                  <a:lnTo>
                    <a:pt x="50" y="183"/>
                  </a:lnTo>
                  <a:lnTo>
                    <a:pt x="50" y="183"/>
                  </a:lnTo>
                  <a:lnTo>
                    <a:pt x="50" y="183"/>
                  </a:lnTo>
                  <a:lnTo>
                    <a:pt x="44" y="183"/>
                  </a:lnTo>
                  <a:lnTo>
                    <a:pt x="44" y="183"/>
                  </a:lnTo>
                  <a:lnTo>
                    <a:pt x="44" y="183"/>
                  </a:lnTo>
                  <a:lnTo>
                    <a:pt x="19" y="189"/>
                  </a:lnTo>
                  <a:lnTo>
                    <a:pt x="0" y="145"/>
                  </a:lnTo>
                  <a:lnTo>
                    <a:pt x="6" y="145"/>
                  </a:lnTo>
                  <a:lnTo>
                    <a:pt x="6" y="139"/>
                  </a:lnTo>
                  <a:lnTo>
                    <a:pt x="0" y="139"/>
                  </a:lnTo>
                  <a:lnTo>
                    <a:pt x="0" y="139"/>
                  </a:lnTo>
                  <a:lnTo>
                    <a:pt x="0" y="139"/>
                  </a:lnTo>
                  <a:lnTo>
                    <a:pt x="0" y="139"/>
                  </a:lnTo>
                  <a:lnTo>
                    <a:pt x="0" y="133"/>
                  </a:lnTo>
                  <a:lnTo>
                    <a:pt x="0" y="133"/>
                  </a:lnTo>
                  <a:lnTo>
                    <a:pt x="0" y="133"/>
                  </a:lnTo>
                  <a:lnTo>
                    <a:pt x="0" y="133"/>
                  </a:lnTo>
                  <a:lnTo>
                    <a:pt x="0" y="133"/>
                  </a:lnTo>
                  <a:lnTo>
                    <a:pt x="0" y="133"/>
                  </a:lnTo>
                  <a:lnTo>
                    <a:pt x="0" y="133"/>
                  </a:lnTo>
                  <a:lnTo>
                    <a:pt x="0" y="133"/>
                  </a:lnTo>
                  <a:lnTo>
                    <a:pt x="0" y="133"/>
                  </a:lnTo>
                  <a:lnTo>
                    <a:pt x="0" y="133"/>
                  </a:lnTo>
                  <a:lnTo>
                    <a:pt x="0" y="133"/>
                  </a:lnTo>
                  <a:lnTo>
                    <a:pt x="0" y="126"/>
                  </a:lnTo>
                  <a:lnTo>
                    <a:pt x="0" y="126"/>
                  </a:lnTo>
                  <a:lnTo>
                    <a:pt x="0" y="126"/>
                  </a:lnTo>
                  <a:lnTo>
                    <a:pt x="0" y="126"/>
                  </a:lnTo>
                  <a:lnTo>
                    <a:pt x="0" y="126"/>
                  </a:lnTo>
                  <a:lnTo>
                    <a:pt x="0" y="126"/>
                  </a:lnTo>
                  <a:lnTo>
                    <a:pt x="0" y="126"/>
                  </a:lnTo>
                  <a:lnTo>
                    <a:pt x="0" y="126"/>
                  </a:lnTo>
                  <a:lnTo>
                    <a:pt x="0" y="126"/>
                  </a:lnTo>
                  <a:lnTo>
                    <a:pt x="0" y="126"/>
                  </a:lnTo>
                  <a:lnTo>
                    <a:pt x="0" y="126"/>
                  </a:lnTo>
                  <a:lnTo>
                    <a:pt x="0" y="126"/>
                  </a:lnTo>
                  <a:lnTo>
                    <a:pt x="0" y="126"/>
                  </a:lnTo>
                  <a:lnTo>
                    <a:pt x="0" y="126"/>
                  </a:lnTo>
                  <a:lnTo>
                    <a:pt x="0" y="120"/>
                  </a:lnTo>
                  <a:lnTo>
                    <a:pt x="0" y="120"/>
                  </a:lnTo>
                  <a:lnTo>
                    <a:pt x="0" y="120"/>
                  </a:lnTo>
                  <a:lnTo>
                    <a:pt x="0" y="120"/>
                  </a:lnTo>
                  <a:lnTo>
                    <a:pt x="0" y="120"/>
                  </a:lnTo>
                  <a:lnTo>
                    <a:pt x="0" y="120"/>
                  </a:lnTo>
                  <a:lnTo>
                    <a:pt x="12" y="114"/>
                  </a:lnTo>
                  <a:lnTo>
                    <a:pt x="12" y="114"/>
                  </a:lnTo>
                  <a:lnTo>
                    <a:pt x="6" y="107"/>
                  </a:lnTo>
                  <a:lnTo>
                    <a:pt x="6" y="107"/>
                  </a:lnTo>
                  <a:lnTo>
                    <a:pt x="12" y="101"/>
                  </a:lnTo>
                  <a:lnTo>
                    <a:pt x="6" y="89"/>
                  </a:lnTo>
                  <a:lnTo>
                    <a:pt x="6" y="76"/>
                  </a:lnTo>
                  <a:lnTo>
                    <a:pt x="6" y="57"/>
                  </a:lnTo>
                  <a:lnTo>
                    <a:pt x="6" y="51"/>
                  </a:lnTo>
                  <a:lnTo>
                    <a:pt x="6" y="51"/>
                  </a:lnTo>
                  <a:lnTo>
                    <a:pt x="6" y="51"/>
                  </a:lnTo>
                  <a:lnTo>
                    <a:pt x="6" y="51"/>
                  </a:lnTo>
                  <a:lnTo>
                    <a:pt x="6" y="51"/>
                  </a:lnTo>
                  <a:lnTo>
                    <a:pt x="6" y="51"/>
                  </a:lnTo>
                  <a:lnTo>
                    <a:pt x="0" y="51"/>
                  </a:lnTo>
                  <a:lnTo>
                    <a:pt x="0" y="51"/>
                  </a:lnTo>
                  <a:lnTo>
                    <a:pt x="0" y="51"/>
                  </a:lnTo>
                  <a:lnTo>
                    <a:pt x="0" y="51"/>
                  </a:lnTo>
                  <a:lnTo>
                    <a:pt x="0" y="51"/>
                  </a:lnTo>
                  <a:lnTo>
                    <a:pt x="0" y="51"/>
                  </a:lnTo>
                  <a:lnTo>
                    <a:pt x="0" y="51"/>
                  </a:lnTo>
                  <a:lnTo>
                    <a:pt x="0" y="51"/>
                  </a:lnTo>
                  <a:lnTo>
                    <a:pt x="0" y="51"/>
                  </a:lnTo>
                  <a:lnTo>
                    <a:pt x="0" y="51"/>
                  </a:lnTo>
                  <a:lnTo>
                    <a:pt x="0" y="51"/>
                  </a:lnTo>
                  <a:lnTo>
                    <a:pt x="0" y="44"/>
                  </a:lnTo>
                  <a:lnTo>
                    <a:pt x="0" y="44"/>
                  </a:lnTo>
                  <a:lnTo>
                    <a:pt x="0" y="44"/>
                  </a:lnTo>
                  <a:lnTo>
                    <a:pt x="0" y="44"/>
                  </a:lnTo>
                  <a:lnTo>
                    <a:pt x="0" y="44"/>
                  </a:lnTo>
                  <a:lnTo>
                    <a:pt x="0" y="44"/>
                  </a:lnTo>
                  <a:lnTo>
                    <a:pt x="0" y="44"/>
                  </a:lnTo>
                  <a:lnTo>
                    <a:pt x="0" y="44"/>
                  </a:lnTo>
                  <a:lnTo>
                    <a:pt x="0" y="44"/>
                  </a:lnTo>
                  <a:lnTo>
                    <a:pt x="0" y="44"/>
                  </a:lnTo>
                  <a:lnTo>
                    <a:pt x="0" y="44"/>
                  </a:lnTo>
                  <a:lnTo>
                    <a:pt x="6" y="44"/>
                  </a:lnTo>
                  <a:lnTo>
                    <a:pt x="6" y="44"/>
                  </a:lnTo>
                  <a:lnTo>
                    <a:pt x="6" y="44"/>
                  </a:lnTo>
                  <a:lnTo>
                    <a:pt x="6" y="44"/>
                  </a:lnTo>
                  <a:lnTo>
                    <a:pt x="6" y="44"/>
                  </a:lnTo>
                  <a:lnTo>
                    <a:pt x="6" y="44"/>
                  </a:lnTo>
                  <a:lnTo>
                    <a:pt x="6" y="44"/>
                  </a:lnTo>
                  <a:lnTo>
                    <a:pt x="6" y="44"/>
                  </a:lnTo>
                  <a:lnTo>
                    <a:pt x="6" y="44"/>
                  </a:lnTo>
                  <a:lnTo>
                    <a:pt x="6" y="44"/>
                  </a:lnTo>
                  <a:lnTo>
                    <a:pt x="6" y="44"/>
                  </a:lnTo>
                  <a:lnTo>
                    <a:pt x="6" y="44"/>
                  </a:lnTo>
                  <a:lnTo>
                    <a:pt x="6" y="44"/>
                  </a:lnTo>
                  <a:lnTo>
                    <a:pt x="12" y="44"/>
                  </a:lnTo>
                  <a:lnTo>
                    <a:pt x="12" y="44"/>
                  </a:lnTo>
                  <a:lnTo>
                    <a:pt x="12" y="44"/>
                  </a:lnTo>
                  <a:lnTo>
                    <a:pt x="12" y="38"/>
                  </a:lnTo>
                  <a:lnTo>
                    <a:pt x="12" y="38"/>
                  </a:lnTo>
                  <a:lnTo>
                    <a:pt x="12" y="38"/>
                  </a:lnTo>
                  <a:lnTo>
                    <a:pt x="12" y="38"/>
                  </a:lnTo>
                  <a:lnTo>
                    <a:pt x="12" y="38"/>
                  </a:lnTo>
                  <a:lnTo>
                    <a:pt x="12" y="38"/>
                  </a:lnTo>
                  <a:lnTo>
                    <a:pt x="12" y="38"/>
                  </a:lnTo>
                  <a:lnTo>
                    <a:pt x="12" y="38"/>
                  </a:lnTo>
                  <a:lnTo>
                    <a:pt x="12" y="38"/>
                  </a:lnTo>
                  <a:lnTo>
                    <a:pt x="12" y="38"/>
                  </a:lnTo>
                  <a:lnTo>
                    <a:pt x="12" y="38"/>
                  </a:lnTo>
                  <a:lnTo>
                    <a:pt x="12" y="38"/>
                  </a:lnTo>
                  <a:lnTo>
                    <a:pt x="19" y="38"/>
                  </a:lnTo>
                  <a:lnTo>
                    <a:pt x="19" y="38"/>
                  </a:lnTo>
                  <a:lnTo>
                    <a:pt x="19" y="38"/>
                  </a:lnTo>
                  <a:lnTo>
                    <a:pt x="19" y="38"/>
                  </a:lnTo>
                  <a:lnTo>
                    <a:pt x="19" y="38"/>
                  </a:lnTo>
                  <a:lnTo>
                    <a:pt x="19" y="38"/>
                  </a:lnTo>
                  <a:lnTo>
                    <a:pt x="19" y="32"/>
                  </a:lnTo>
                  <a:lnTo>
                    <a:pt x="19" y="32"/>
                  </a:lnTo>
                  <a:lnTo>
                    <a:pt x="19" y="32"/>
                  </a:lnTo>
                  <a:lnTo>
                    <a:pt x="25" y="32"/>
                  </a:lnTo>
                  <a:lnTo>
                    <a:pt x="25" y="32"/>
                  </a:lnTo>
                  <a:lnTo>
                    <a:pt x="25" y="32"/>
                  </a:lnTo>
                  <a:lnTo>
                    <a:pt x="25" y="32"/>
                  </a:lnTo>
                  <a:lnTo>
                    <a:pt x="25" y="32"/>
                  </a:lnTo>
                  <a:lnTo>
                    <a:pt x="25" y="32"/>
                  </a:lnTo>
                  <a:lnTo>
                    <a:pt x="25" y="32"/>
                  </a:lnTo>
                  <a:lnTo>
                    <a:pt x="25" y="32"/>
                  </a:lnTo>
                  <a:lnTo>
                    <a:pt x="31" y="32"/>
                  </a:lnTo>
                  <a:lnTo>
                    <a:pt x="31" y="32"/>
                  </a:lnTo>
                  <a:lnTo>
                    <a:pt x="31" y="32"/>
                  </a:lnTo>
                  <a:lnTo>
                    <a:pt x="31" y="32"/>
                  </a:lnTo>
                  <a:lnTo>
                    <a:pt x="31" y="32"/>
                  </a:lnTo>
                  <a:lnTo>
                    <a:pt x="31" y="32"/>
                  </a:lnTo>
                  <a:lnTo>
                    <a:pt x="38" y="32"/>
                  </a:lnTo>
                  <a:lnTo>
                    <a:pt x="38" y="32"/>
                  </a:lnTo>
                  <a:lnTo>
                    <a:pt x="38" y="32"/>
                  </a:lnTo>
                  <a:lnTo>
                    <a:pt x="38" y="32"/>
                  </a:lnTo>
                  <a:lnTo>
                    <a:pt x="38" y="32"/>
                  </a:lnTo>
                  <a:lnTo>
                    <a:pt x="38" y="32"/>
                  </a:lnTo>
                  <a:lnTo>
                    <a:pt x="38" y="32"/>
                  </a:lnTo>
                  <a:lnTo>
                    <a:pt x="38" y="32"/>
                  </a:lnTo>
                  <a:lnTo>
                    <a:pt x="38" y="32"/>
                  </a:lnTo>
                  <a:lnTo>
                    <a:pt x="38" y="32"/>
                  </a:lnTo>
                  <a:lnTo>
                    <a:pt x="38" y="32"/>
                  </a:lnTo>
                  <a:lnTo>
                    <a:pt x="38" y="32"/>
                  </a:lnTo>
                  <a:lnTo>
                    <a:pt x="38" y="32"/>
                  </a:lnTo>
                  <a:lnTo>
                    <a:pt x="38" y="32"/>
                  </a:lnTo>
                  <a:lnTo>
                    <a:pt x="44" y="32"/>
                  </a:lnTo>
                  <a:lnTo>
                    <a:pt x="44" y="32"/>
                  </a:lnTo>
                  <a:lnTo>
                    <a:pt x="44" y="32"/>
                  </a:lnTo>
                  <a:lnTo>
                    <a:pt x="44" y="32"/>
                  </a:lnTo>
                  <a:lnTo>
                    <a:pt x="44" y="32"/>
                  </a:lnTo>
                  <a:lnTo>
                    <a:pt x="44" y="32"/>
                  </a:lnTo>
                  <a:lnTo>
                    <a:pt x="44" y="32"/>
                  </a:lnTo>
                  <a:lnTo>
                    <a:pt x="44" y="32"/>
                  </a:lnTo>
                  <a:lnTo>
                    <a:pt x="44" y="32"/>
                  </a:lnTo>
                  <a:lnTo>
                    <a:pt x="44" y="32"/>
                  </a:lnTo>
                  <a:lnTo>
                    <a:pt x="44" y="32"/>
                  </a:lnTo>
                  <a:lnTo>
                    <a:pt x="44" y="32"/>
                  </a:lnTo>
                  <a:lnTo>
                    <a:pt x="44" y="32"/>
                  </a:lnTo>
                  <a:lnTo>
                    <a:pt x="44" y="32"/>
                  </a:lnTo>
                  <a:lnTo>
                    <a:pt x="44" y="32"/>
                  </a:lnTo>
                  <a:lnTo>
                    <a:pt x="44" y="32"/>
                  </a:lnTo>
                  <a:lnTo>
                    <a:pt x="50" y="32"/>
                  </a:lnTo>
                  <a:lnTo>
                    <a:pt x="50" y="32"/>
                  </a:lnTo>
                  <a:lnTo>
                    <a:pt x="50" y="32"/>
                  </a:lnTo>
                  <a:lnTo>
                    <a:pt x="50" y="32"/>
                  </a:lnTo>
                  <a:lnTo>
                    <a:pt x="50" y="32"/>
                  </a:lnTo>
                  <a:lnTo>
                    <a:pt x="50" y="32"/>
                  </a:lnTo>
                  <a:lnTo>
                    <a:pt x="50" y="38"/>
                  </a:lnTo>
                  <a:lnTo>
                    <a:pt x="50" y="32"/>
                  </a:lnTo>
                  <a:lnTo>
                    <a:pt x="50" y="32"/>
                  </a:lnTo>
                  <a:lnTo>
                    <a:pt x="50" y="32"/>
                  </a:lnTo>
                  <a:lnTo>
                    <a:pt x="50" y="32"/>
                  </a:lnTo>
                  <a:lnTo>
                    <a:pt x="50" y="32"/>
                  </a:lnTo>
                  <a:lnTo>
                    <a:pt x="50" y="32"/>
                  </a:lnTo>
                  <a:lnTo>
                    <a:pt x="50" y="32"/>
                  </a:lnTo>
                  <a:lnTo>
                    <a:pt x="50" y="32"/>
                  </a:lnTo>
                  <a:lnTo>
                    <a:pt x="50" y="32"/>
                  </a:lnTo>
                  <a:lnTo>
                    <a:pt x="50" y="32"/>
                  </a:lnTo>
                  <a:lnTo>
                    <a:pt x="50" y="32"/>
                  </a:lnTo>
                  <a:lnTo>
                    <a:pt x="50" y="32"/>
                  </a:lnTo>
                  <a:lnTo>
                    <a:pt x="50" y="32"/>
                  </a:lnTo>
                  <a:lnTo>
                    <a:pt x="50" y="32"/>
                  </a:lnTo>
                  <a:lnTo>
                    <a:pt x="50" y="32"/>
                  </a:lnTo>
                  <a:lnTo>
                    <a:pt x="50" y="32"/>
                  </a:lnTo>
                  <a:lnTo>
                    <a:pt x="50" y="32"/>
                  </a:lnTo>
                  <a:lnTo>
                    <a:pt x="50" y="32"/>
                  </a:lnTo>
                  <a:lnTo>
                    <a:pt x="50" y="32"/>
                  </a:lnTo>
                  <a:lnTo>
                    <a:pt x="50" y="32"/>
                  </a:lnTo>
                  <a:lnTo>
                    <a:pt x="50" y="32"/>
                  </a:lnTo>
                  <a:lnTo>
                    <a:pt x="50" y="32"/>
                  </a:lnTo>
                  <a:lnTo>
                    <a:pt x="50" y="32"/>
                  </a:lnTo>
                  <a:lnTo>
                    <a:pt x="50" y="32"/>
                  </a:lnTo>
                  <a:lnTo>
                    <a:pt x="50" y="26"/>
                  </a:lnTo>
                  <a:lnTo>
                    <a:pt x="50" y="26"/>
                  </a:lnTo>
                  <a:lnTo>
                    <a:pt x="50" y="26"/>
                  </a:lnTo>
                  <a:lnTo>
                    <a:pt x="50" y="26"/>
                  </a:lnTo>
                  <a:lnTo>
                    <a:pt x="50" y="26"/>
                  </a:lnTo>
                  <a:lnTo>
                    <a:pt x="50" y="26"/>
                  </a:lnTo>
                  <a:lnTo>
                    <a:pt x="50" y="26"/>
                  </a:lnTo>
                  <a:lnTo>
                    <a:pt x="50" y="26"/>
                  </a:lnTo>
                  <a:lnTo>
                    <a:pt x="50" y="26"/>
                  </a:lnTo>
                  <a:lnTo>
                    <a:pt x="50" y="26"/>
                  </a:lnTo>
                  <a:lnTo>
                    <a:pt x="50" y="26"/>
                  </a:lnTo>
                  <a:lnTo>
                    <a:pt x="50" y="26"/>
                  </a:lnTo>
                  <a:lnTo>
                    <a:pt x="50" y="26"/>
                  </a:lnTo>
                  <a:lnTo>
                    <a:pt x="50" y="19"/>
                  </a:lnTo>
                  <a:lnTo>
                    <a:pt x="50" y="19"/>
                  </a:lnTo>
                  <a:lnTo>
                    <a:pt x="50" y="19"/>
                  </a:lnTo>
                  <a:lnTo>
                    <a:pt x="50" y="19"/>
                  </a:lnTo>
                  <a:lnTo>
                    <a:pt x="50" y="19"/>
                  </a:lnTo>
                  <a:lnTo>
                    <a:pt x="50" y="19"/>
                  </a:lnTo>
                  <a:lnTo>
                    <a:pt x="50" y="19"/>
                  </a:lnTo>
                  <a:lnTo>
                    <a:pt x="50" y="19"/>
                  </a:lnTo>
                  <a:lnTo>
                    <a:pt x="56" y="19"/>
                  </a:lnTo>
                  <a:lnTo>
                    <a:pt x="56" y="19"/>
                  </a:lnTo>
                  <a:lnTo>
                    <a:pt x="56" y="19"/>
                  </a:lnTo>
                  <a:lnTo>
                    <a:pt x="56" y="13"/>
                  </a:lnTo>
                  <a:lnTo>
                    <a:pt x="56" y="13"/>
                  </a:lnTo>
                  <a:lnTo>
                    <a:pt x="56" y="13"/>
                  </a:lnTo>
                  <a:lnTo>
                    <a:pt x="56" y="13"/>
                  </a:lnTo>
                  <a:lnTo>
                    <a:pt x="56" y="13"/>
                  </a:lnTo>
                  <a:lnTo>
                    <a:pt x="56" y="13"/>
                  </a:lnTo>
                  <a:lnTo>
                    <a:pt x="56" y="13"/>
                  </a:lnTo>
                  <a:lnTo>
                    <a:pt x="56" y="13"/>
                  </a:lnTo>
                  <a:lnTo>
                    <a:pt x="56" y="13"/>
                  </a:lnTo>
                  <a:lnTo>
                    <a:pt x="56" y="13"/>
                  </a:lnTo>
                  <a:lnTo>
                    <a:pt x="56" y="13"/>
                  </a:lnTo>
                  <a:lnTo>
                    <a:pt x="56" y="7"/>
                  </a:lnTo>
                  <a:lnTo>
                    <a:pt x="63" y="7"/>
                  </a:lnTo>
                  <a:lnTo>
                    <a:pt x="63" y="7"/>
                  </a:lnTo>
                  <a:lnTo>
                    <a:pt x="63" y="7"/>
                  </a:lnTo>
                  <a:lnTo>
                    <a:pt x="63" y="7"/>
                  </a:lnTo>
                  <a:lnTo>
                    <a:pt x="63" y="7"/>
                  </a:lnTo>
                  <a:lnTo>
                    <a:pt x="63" y="7"/>
                  </a:lnTo>
                  <a:lnTo>
                    <a:pt x="63" y="7"/>
                  </a:lnTo>
                  <a:lnTo>
                    <a:pt x="63" y="7"/>
                  </a:lnTo>
                  <a:lnTo>
                    <a:pt x="63" y="13"/>
                  </a:lnTo>
                  <a:lnTo>
                    <a:pt x="63" y="13"/>
                  </a:lnTo>
                  <a:lnTo>
                    <a:pt x="63" y="13"/>
                  </a:lnTo>
                  <a:lnTo>
                    <a:pt x="63" y="13"/>
                  </a:lnTo>
                  <a:lnTo>
                    <a:pt x="63" y="13"/>
                  </a:lnTo>
                  <a:lnTo>
                    <a:pt x="63" y="13"/>
                  </a:lnTo>
                  <a:lnTo>
                    <a:pt x="69" y="13"/>
                  </a:lnTo>
                  <a:lnTo>
                    <a:pt x="69" y="13"/>
                  </a:lnTo>
                  <a:lnTo>
                    <a:pt x="69" y="13"/>
                  </a:lnTo>
                  <a:lnTo>
                    <a:pt x="69" y="13"/>
                  </a:lnTo>
                  <a:lnTo>
                    <a:pt x="69" y="13"/>
                  </a:lnTo>
                  <a:lnTo>
                    <a:pt x="69" y="7"/>
                  </a:lnTo>
                  <a:lnTo>
                    <a:pt x="69" y="7"/>
                  </a:lnTo>
                  <a:lnTo>
                    <a:pt x="69" y="7"/>
                  </a:lnTo>
                  <a:lnTo>
                    <a:pt x="69" y="7"/>
                  </a:lnTo>
                  <a:lnTo>
                    <a:pt x="69" y="7"/>
                  </a:lnTo>
                  <a:lnTo>
                    <a:pt x="69" y="7"/>
                  </a:lnTo>
                  <a:lnTo>
                    <a:pt x="69" y="7"/>
                  </a:lnTo>
                  <a:lnTo>
                    <a:pt x="69" y="7"/>
                  </a:lnTo>
                  <a:lnTo>
                    <a:pt x="69" y="7"/>
                  </a:lnTo>
                  <a:lnTo>
                    <a:pt x="69" y="7"/>
                  </a:lnTo>
                  <a:lnTo>
                    <a:pt x="69" y="7"/>
                  </a:lnTo>
                  <a:lnTo>
                    <a:pt x="69" y="7"/>
                  </a:lnTo>
                  <a:lnTo>
                    <a:pt x="69" y="7"/>
                  </a:lnTo>
                  <a:lnTo>
                    <a:pt x="69" y="7"/>
                  </a:lnTo>
                  <a:lnTo>
                    <a:pt x="69" y="7"/>
                  </a:lnTo>
                  <a:lnTo>
                    <a:pt x="69" y="13"/>
                  </a:lnTo>
                  <a:lnTo>
                    <a:pt x="75" y="13"/>
                  </a:lnTo>
                  <a:lnTo>
                    <a:pt x="75" y="13"/>
                  </a:lnTo>
                  <a:lnTo>
                    <a:pt x="75" y="13"/>
                  </a:lnTo>
                  <a:lnTo>
                    <a:pt x="75" y="13"/>
                  </a:lnTo>
                  <a:lnTo>
                    <a:pt x="75" y="13"/>
                  </a:lnTo>
                  <a:lnTo>
                    <a:pt x="75" y="13"/>
                  </a:lnTo>
                  <a:lnTo>
                    <a:pt x="75" y="13"/>
                  </a:lnTo>
                  <a:lnTo>
                    <a:pt x="75" y="13"/>
                  </a:lnTo>
                  <a:lnTo>
                    <a:pt x="75" y="13"/>
                  </a:lnTo>
                  <a:lnTo>
                    <a:pt x="75" y="19"/>
                  </a:lnTo>
                  <a:lnTo>
                    <a:pt x="75" y="19"/>
                  </a:lnTo>
                  <a:lnTo>
                    <a:pt x="75" y="19"/>
                  </a:lnTo>
                  <a:lnTo>
                    <a:pt x="75" y="19"/>
                  </a:lnTo>
                  <a:lnTo>
                    <a:pt x="75" y="19"/>
                  </a:lnTo>
                  <a:lnTo>
                    <a:pt x="75" y="19"/>
                  </a:lnTo>
                  <a:lnTo>
                    <a:pt x="75" y="19"/>
                  </a:lnTo>
                  <a:lnTo>
                    <a:pt x="75" y="19"/>
                  </a:lnTo>
                  <a:lnTo>
                    <a:pt x="82" y="19"/>
                  </a:lnTo>
                  <a:lnTo>
                    <a:pt x="82" y="19"/>
                  </a:lnTo>
                  <a:lnTo>
                    <a:pt x="82" y="19"/>
                  </a:lnTo>
                  <a:lnTo>
                    <a:pt x="82" y="19"/>
                  </a:lnTo>
                  <a:lnTo>
                    <a:pt x="82" y="19"/>
                  </a:lnTo>
                  <a:lnTo>
                    <a:pt x="82" y="19"/>
                  </a:lnTo>
                  <a:lnTo>
                    <a:pt x="82" y="19"/>
                  </a:lnTo>
                  <a:lnTo>
                    <a:pt x="82" y="19"/>
                  </a:lnTo>
                  <a:lnTo>
                    <a:pt x="82" y="19"/>
                  </a:lnTo>
                  <a:lnTo>
                    <a:pt x="82" y="13"/>
                  </a:lnTo>
                  <a:lnTo>
                    <a:pt x="82" y="13"/>
                  </a:lnTo>
                  <a:lnTo>
                    <a:pt x="75" y="13"/>
                  </a:lnTo>
                  <a:lnTo>
                    <a:pt x="75" y="13"/>
                  </a:lnTo>
                  <a:lnTo>
                    <a:pt x="75" y="13"/>
                  </a:lnTo>
                  <a:lnTo>
                    <a:pt x="75" y="13"/>
                  </a:lnTo>
                  <a:lnTo>
                    <a:pt x="75" y="13"/>
                  </a:lnTo>
                  <a:lnTo>
                    <a:pt x="82" y="13"/>
                  </a:lnTo>
                  <a:lnTo>
                    <a:pt x="82" y="13"/>
                  </a:lnTo>
                  <a:lnTo>
                    <a:pt x="82" y="13"/>
                  </a:lnTo>
                  <a:lnTo>
                    <a:pt x="82" y="13"/>
                  </a:lnTo>
                  <a:lnTo>
                    <a:pt x="82" y="13"/>
                  </a:lnTo>
                  <a:lnTo>
                    <a:pt x="82" y="13"/>
                  </a:lnTo>
                  <a:lnTo>
                    <a:pt x="82" y="13"/>
                  </a:lnTo>
                  <a:lnTo>
                    <a:pt x="82" y="13"/>
                  </a:lnTo>
                  <a:lnTo>
                    <a:pt x="82" y="13"/>
                  </a:lnTo>
                  <a:lnTo>
                    <a:pt x="82" y="13"/>
                  </a:lnTo>
                  <a:lnTo>
                    <a:pt x="82" y="13"/>
                  </a:lnTo>
                  <a:lnTo>
                    <a:pt x="82" y="13"/>
                  </a:lnTo>
                  <a:lnTo>
                    <a:pt x="82" y="13"/>
                  </a:lnTo>
                  <a:lnTo>
                    <a:pt x="82" y="13"/>
                  </a:lnTo>
                  <a:lnTo>
                    <a:pt x="82" y="13"/>
                  </a:lnTo>
                  <a:lnTo>
                    <a:pt x="82" y="13"/>
                  </a:lnTo>
                  <a:lnTo>
                    <a:pt x="82" y="13"/>
                  </a:lnTo>
                  <a:lnTo>
                    <a:pt x="82" y="13"/>
                  </a:lnTo>
                  <a:lnTo>
                    <a:pt x="82" y="13"/>
                  </a:lnTo>
                  <a:lnTo>
                    <a:pt x="82" y="13"/>
                  </a:lnTo>
                  <a:lnTo>
                    <a:pt x="82" y="7"/>
                  </a:lnTo>
                  <a:lnTo>
                    <a:pt x="82" y="7"/>
                  </a:lnTo>
                  <a:lnTo>
                    <a:pt x="82" y="7"/>
                  </a:lnTo>
                  <a:lnTo>
                    <a:pt x="82" y="7"/>
                  </a:lnTo>
                  <a:lnTo>
                    <a:pt x="82" y="7"/>
                  </a:lnTo>
                  <a:lnTo>
                    <a:pt x="82" y="7"/>
                  </a:lnTo>
                  <a:lnTo>
                    <a:pt x="82" y="7"/>
                  </a:lnTo>
                  <a:lnTo>
                    <a:pt x="88" y="7"/>
                  </a:lnTo>
                  <a:lnTo>
                    <a:pt x="88" y="7"/>
                  </a:lnTo>
                  <a:lnTo>
                    <a:pt x="88" y="7"/>
                  </a:lnTo>
                  <a:lnTo>
                    <a:pt x="88" y="7"/>
                  </a:lnTo>
                  <a:lnTo>
                    <a:pt x="88" y="7"/>
                  </a:lnTo>
                  <a:lnTo>
                    <a:pt x="88" y="7"/>
                  </a:lnTo>
                  <a:lnTo>
                    <a:pt x="88" y="7"/>
                  </a:lnTo>
                  <a:lnTo>
                    <a:pt x="88" y="7"/>
                  </a:lnTo>
                  <a:lnTo>
                    <a:pt x="88" y="7"/>
                  </a:lnTo>
                  <a:lnTo>
                    <a:pt x="88" y="7"/>
                  </a:lnTo>
                  <a:lnTo>
                    <a:pt x="88" y="7"/>
                  </a:lnTo>
                  <a:lnTo>
                    <a:pt x="88" y="7"/>
                  </a:lnTo>
                  <a:lnTo>
                    <a:pt x="94" y="7"/>
                  </a:lnTo>
                  <a:lnTo>
                    <a:pt x="94" y="7"/>
                  </a:lnTo>
                  <a:lnTo>
                    <a:pt x="94" y="7"/>
                  </a:lnTo>
                  <a:lnTo>
                    <a:pt x="94" y="7"/>
                  </a:lnTo>
                  <a:lnTo>
                    <a:pt x="94" y="7"/>
                  </a:lnTo>
                  <a:lnTo>
                    <a:pt x="94" y="7"/>
                  </a:lnTo>
                  <a:lnTo>
                    <a:pt x="94" y="7"/>
                  </a:lnTo>
                  <a:lnTo>
                    <a:pt x="94" y="7"/>
                  </a:lnTo>
                  <a:lnTo>
                    <a:pt x="94" y="7"/>
                  </a:lnTo>
                  <a:lnTo>
                    <a:pt x="94" y="7"/>
                  </a:lnTo>
                  <a:lnTo>
                    <a:pt x="94" y="0"/>
                  </a:lnTo>
                  <a:lnTo>
                    <a:pt x="94" y="0"/>
                  </a:lnTo>
                  <a:lnTo>
                    <a:pt x="94" y="0"/>
                  </a:lnTo>
                  <a:lnTo>
                    <a:pt x="94" y="0"/>
                  </a:lnTo>
                  <a:lnTo>
                    <a:pt x="94" y="0"/>
                  </a:lnTo>
                  <a:lnTo>
                    <a:pt x="94" y="0"/>
                  </a:lnTo>
                  <a:lnTo>
                    <a:pt x="94" y="0"/>
                  </a:lnTo>
                  <a:lnTo>
                    <a:pt x="94" y="0"/>
                  </a:lnTo>
                  <a:lnTo>
                    <a:pt x="94" y="0"/>
                  </a:lnTo>
                  <a:lnTo>
                    <a:pt x="94" y="0"/>
                  </a:lnTo>
                  <a:lnTo>
                    <a:pt x="94" y="0"/>
                  </a:lnTo>
                  <a:lnTo>
                    <a:pt x="94" y="0"/>
                  </a:lnTo>
                  <a:lnTo>
                    <a:pt x="94" y="0"/>
                  </a:lnTo>
                  <a:lnTo>
                    <a:pt x="94" y="0"/>
                  </a:lnTo>
                  <a:lnTo>
                    <a:pt x="94" y="0"/>
                  </a:lnTo>
                  <a:lnTo>
                    <a:pt x="94" y="0"/>
                  </a:lnTo>
                  <a:lnTo>
                    <a:pt x="94" y="0"/>
                  </a:lnTo>
                  <a:lnTo>
                    <a:pt x="94" y="0"/>
                  </a:lnTo>
                  <a:lnTo>
                    <a:pt x="94" y="0"/>
                  </a:lnTo>
                  <a:lnTo>
                    <a:pt x="94" y="0"/>
                  </a:lnTo>
                  <a:lnTo>
                    <a:pt x="94" y="0"/>
                  </a:lnTo>
                  <a:lnTo>
                    <a:pt x="94" y="0"/>
                  </a:lnTo>
                  <a:lnTo>
                    <a:pt x="94" y="0"/>
                  </a:lnTo>
                  <a:lnTo>
                    <a:pt x="100" y="0"/>
                  </a:lnTo>
                  <a:lnTo>
                    <a:pt x="100" y="0"/>
                  </a:lnTo>
                  <a:lnTo>
                    <a:pt x="100" y="0"/>
                  </a:lnTo>
                  <a:lnTo>
                    <a:pt x="100" y="0"/>
                  </a:lnTo>
                  <a:lnTo>
                    <a:pt x="100" y="0"/>
                  </a:lnTo>
                  <a:lnTo>
                    <a:pt x="100"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584" name="Freeform 15000"/>
            <p:cNvSpPr>
              <a:spLocks/>
            </p:cNvSpPr>
            <p:nvPr/>
          </p:nvSpPr>
          <p:spPr bwMode="auto">
            <a:xfrm>
              <a:off x="1264" y="1890"/>
              <a:ext cx="189" cy="183"/>
            </a:xfrm>
            <a:custGeom>
              <a:avLst/>
              <a:gdLst/>
              <a:ahLst/>
              <a:cxnLst>
                <a:cxn ang="0">
                  <a:pos x="170" y="69"/>
                </a:cxn>
                <a:cxn ang="0">
                  <a:pos x="170" y="82"/>
                </a:cxn>
                <a:cxn ang="0">
                  <a:pos x="164" y="82"/>
                </a:cxn>
                <a:cxn ang="0">
                  <a:pos x="164" y="76"/>
                </a:cxn>
                <a:cxn ang="0">
                  <a:pos x="157" y="76"/>
                </a:cxn>
                <a:cxn ang="0">
                  <a:pos x="151" y="76"/>
                </a:cxn>
                <a:cxn ang="0">
                  <a:pos x="151" y="82"/>
                </a:cxn>
                <a:cxn ang="0">
                  <a:pos x="151" y="82"/>
                </a:cxn>
                <a:cxn ang="0">
                  <a:pos x="157" y="69"/>
                </a:cxn>
                <a:cxn ang="0">
                  <a:pos x="157" y="82"/>
                </a:cxn>
                <a:cxn ang="0">
                  <a:pos x="170" y="88"/>
                </a:cxn>
                <a:cxn ang="0">
                  <a:pos x="183" y="95"/>
                </a:cxn>
                <a:cxn ang="0">
                  <a:pos x="189" y="101"/>
                </a:cxn>
                <a:cxn ang="0">
                  <a:pos x="176" y="101"/>
                </a:cxn>
                <a:cxn ang="0">
                  <a:pos x="170" y="95"/>
                </a:cxn>
                <a:cxn ang="0">
                  <a:pos x="164" y="95"/>
                </a:cxn>
                <a:cxn ang="0">
                  <a:pos x="164" y="95"/>
                </a:cxn>
                <a:cxn ang="0">
                  <a:pos x="170" y="107"/>
                </a:cxn>
                <a:cxn ang="0">
                  <a:pos x="164" y="107"/>
                </a:cxn>
                <a:cxn ang="0">
                  <a:pos x="164" y="113"/>
                </a:cxn>
                <a:cxn ang="0">
                  <a:pos x="164" y="126"/>
                </a:cxn>
                <a:cxn ang="0">
                  <a:pos x="164" y="139"/>
                </a:cxn>
                <a:cxn ang="0">
                  <a:pos x="157" y="139"/>
                </a:cxn>
                <a:cxn ang="0">
                  <a:pos x="151" y="145"/>
                </a:cxn>
                <a:cxn ang="0">
                  <a:pos x="157" y="151"/>
                </a:cxn>
                <a:cxn ang="0">
                  <a:pos x="157" y="157"/>
                </a:cxn>
                <a:cxn ang="0">
                  <a:pos x="157" y="151"/>
                </a:cxn>
                <a:cxn ang="0">
                  <a:pos x="164" y="151"/>
                </a:cxn>
                <a:cxn ang="0">
                  <a:pos x="170" y="164"/>
                </a:cxn>
                <a:cxn ang="0">
                  <a:pos x="151" y="176"/>
                </a:cxn>
                <a:cxn ang="0">
                  <a:pos x="139" y="170"/>
                </a:cxn>
                <a:cxn ang="0">
                  <a:pos x="139" y="157"/>
                </a:cxn>
                <a:cxn ang="0">
                  <a:pos x="139" y="151"/>
                </a:cxn>
                <a:cxn ang="0">
                  <a:pos x="132" y="157"/>
                </a:cxn>
                <a:cxn ang="0">
                  <a:pos x="126" y="157"/>
                </a:cxn>
                <a:cxn ang="0">
                  <a:pos x="120" y="164"/>
                </a:cxn>
                <a:cxn ang="0">
                  <a:pos x="120" y="170"/>
                </a:cxn>
                <a:cxn ang="0">
                  <a:pos x="107" y="176"/>
                </a:cxn>
                <a:cxn ang="0">
                  <a:pos x="101" y="176"/>
                </a:cxn>
                <a:cxn ang="0">
                  <a:pos x="88" y="183"/>
                </a:cxn>
                <a:cxn ang="0">
                  <a:pos x="82" y="176"/>
                </a:cxn>
                <a:cxn ang="0">
                  <a:pos x="76" y="151"/>
                </a:cxn>
                <a:cxn ang="0">
                  <a:pos x="19" y="145"/>
                </a:cxn>
                <a:cxn ang="0">
                  <a:pos x="19" y="139"/>
                </a:cxn>
                <a:cxn ang="0">
                  <a:pos x="19" y="132"/>
                </a:cxn>
                <a:cxn ang="0">
                  <a:pos x="25" y="132"/>
                </a:cxn>
                <a:cxn ang="0">
                  <a:pos x="25" y="126"/>
                </a:cxn>
                <a:cxn ang="0">
                  <a:pos x="32" y="126"/>
                </a:cxn>
                <a:cxn ang="0">
                  <a:pos x="32" y="120"/>
                </a:cxn>
                <a:cxn ang="0">
                  <a:pos x="32" y="120"/>
                </a:cxn>
                <a:cxn ang="0">
                  <a:pos x="25" y="113"/>
                </a:cxn>
                <a:cxn ang="0">
                  <a:pos x="25" y="113"/>
                </a:cxn>
                <a:cxn ang="0">
                  <a:pos x="25" y="107"/>
                </a:cxn>
                <a:cxn ang="0">
                  <a:pos x="19" y="107"/>
                </a:cxn>
                <a:cxn ang="0">
                  <a:pos x="19" y="101"/>
                </a:cxn>
                <a:cxn ang="0">
                  <a:pos x="120" y="51"/>
                </a:cxn>
                <a:cxn ang="0">
                  <a:pos x="126" y="57"/>
                </a:cxn>
              </a:cxnLst>
              <a:rect l="0" t="0" r="r" b="b"/>
              <a:pathLst>
                <a:path w="189" h="183">
                  <a:moveTo>
                    <a:pt x="157" y="63"/>
                  </a:moveTo>
                  <a:lnTo>
                    <a:pt x="157" y="63"/>
                  </a:lnTo>
                  <a:lnTo>
                    <a:pt x="164" y="69"/>
                  </a:lnTo>
                  <a:lnTo>
                    <a:pt x="164" y="69"/>
                  </a:lnTo>
                  <a:lnTo>
                    <a:pt x="164" y="69"/>
                  </a:lnTo>
                  <a:lnTo>
                    <a:pt x="164" y="69"/>
                  </a:lnTo>
                  <a:lnTo>
                    <a:pt x="170" y="69"/>
                  </a:lnTo>
                  <a:lnTo>
                    <a:pt x="170" y="69"/>
                  </a:lnTo>
                  <a:lnTo>
                    <a:pt x="170" y="69"/>
                  </a:lnTo>
                  <a:lnTo>
                    <a:pt x="170" y="76"/>
                  </a:lnTo>
                  <a:lnTo>
                    <a:pt x="170" y="76"/>
                  </a:lnTo>
                  <a:lnTo>
                    <a:pt x="170" y="76"/>
                  </a:lnTo>
                  <a:lnTo>
                    <a:pt x="170" y="76"/>
                  </a:lnTo>
                  <a:lnTo>
                    <a:pt x="170" y="76"/>
                  </a:lnTo>
                  <a:lnTo>
                    <a:pt x="170" y="76"/>
                  </a:lnTo>
                  <a:lnTo>
                    <a:pt x="170" y="82"/>
                  </a:lnTo>
                  <a:lnTo>
                    <a:pt x="170" y="82"/>
                  </a:lnTo>
                  <a:lnTo>
                    <a:pt x="170" y="82"/>
                  </a:lnTo>
                  <a:lnTo>
                    <a:pt x="170" y="82"/>
                  </a:lnTo>
                  <a:lnTo>
                    <a:pt x="170" y="82"/>
                  </a:lnTo>
                  <a:lnTo>
                    <a:pt x="170" y="82"/>
                  </a:lnTo>
                  <a:lnTo>
                    <a:pt x="170" y="82"/>
                  </a:lnTo>
                  <a:lnTo>
                    <a:pt x="164" y="82"/>
                  </a:lnTo>
                  <a:lnTo>
                    <a:pt x="164" y="82"/>
                  </a:lnTo>
                  <a:lnTo>
                    <a:pt x="164" y="82"/>
                  </a:lnTo>
                  <a:lnTo>
                    <a:pt x="164" y="82"/>
                  </a:lnTo>
                  <a:lnTo>
                    <a:pt x="164" y="82"/>
                  </a:lnTo>
                  <a:lnTo>
                    <a:pt x="164" y="82"/>
                  </a:lnTo>
                  <a:lnTo>
                    <a:pt x="164" y="82"/>
                  </a:lnTo>
                  <a:lnTo>
                    <a:pt x="164" y="82"/>
                  </a:lnTo>
                  <a:lnTo>
                    <a:pt x="164" y="76"/>
                  </a:lnTo>
                  <a:lnTo>
                    <a:pt x="164" y="76"/>
                  </a:lnTo>
                  <a:lnTo>
                    <a:pt x="164" y="76"/>
                  </a:lnTo>
                  <a:lnTo>
                    <a:pt x="164" y="76"/>
                  </a:lnTo>
                  <a:lnTo>
                    <a:pt x="164" y="76"/>
                  </a:lnTo>
                  <a:lnTo>
                    <a:pt x="164" y="76"/>
                  </a:lnTo>
                  <a:lnTo>
                    <a:pt x="164" y="69"/>
                  </a:lnTo>
                  <a:lnTo>
                    <a:pt x="157" y="69"/>
                  </a:lnTo>
                  <a:lnTo>
                    <a:pt x="157" y="69"/>
                  </a:lnTo>
                  <a:lnTo>
                    <a:pt x="157" y="76"/>
                  </a:lnTo>
                  <a:lnTo>
                    <a:pt x="151" y="76"/>
                  </a:lnTo>
                  <a:lnTo>
                    <a:pt x="151" y="76"/>
                  </a:lnTo>
                  <a:lnTo>
                    <a:pt x="151" y="76"/>
                  </a:lnTo>
                  <a:lnTo>
                    <a:pt x="151" y="76"/>
                  </a:lnTo>
                  <a:lnTo>
                    <a:pt x="151" y="76"/>
                  </a:lnTo>
                  <a:lnTo>
                    <a:pt x="151" y="76"/>
                  </a:lnTo>
                  <a:lnTo>
                    <a:pt x="151" y="76"/>
                  </a:lnTo>
                  <a:lnTo>
                    <a:pt x="151" y="76"/>
                  </a:lnTo>
                  <a:lnTo>
                    <a:pt x="151" y="76"/>
                  </a:lnTo>
                  <a:lnTo>
                    <a:pt x="151" y="76"/>
                  </a:lnTo>
                  <a:lnTo>
                    <a:pt x="151" y="76"/>
                  </a:lnTo>
                  <a:lnTo>
                    <a:pt x="151" y="76"/>
                  </a:lnTo>
                  <a:lnTo>
                    <a:pt x="151" y="76"/>
                  </a:lnTo>
                  <a:lnTo>
                    <a:pt x="151" y="82"/>
                  </a:lnTo>
                  <a:lnTo>
                    <a:pt x="151" y="82"/>
                  </a:lnTo>
                  <a:lnTo>
                    <a:pt x="151" y="82"/>
                  </a:lnTo>
                  <a:lnTo>
                    <a:pt x="151" y="82"/>
                  </a:lnTo>
                  <a:lnTo>
                    <a:pt x="151" y="82"/>
                  </a:lnTo>
                  <a:lnTo>
                    <a:pt x="151" y="82"/>
                  </a:lnTo>
                  <a:lnTo>
                    <a:pt x="151" y="76"/>
                  </a:lnTo>
                  <a:lnTo>
                    <a:pt x="151" y="76"/>
                  </a:lnTo>
                  <a:lnTo>
                    <a:pt x="151" y="76"/>
                  </a:lnTo>
                  <a:lnTo>
                    <a:pt x="151" y="82"/>
                  </a:lnTo>
                  <a:lnTo>
                    <a:pt x="151" y="82"/>
                  </a:lnTo>
                  <a:lnTo>
                    <a:pt x="151" y="82"/>
                  </a:lnTo>
                  <a:lnTo>
                    <a:pt x="151" y="82"/>
                  </a:lnTo>
                  <a:lnTo>
                    <a:pt x="151" y="76"/>
                  </a:lnTo>
                  <a:lnTo>
                    <a:pt x="151" y="76"/>
                  </a:lnTo>
                  <a:lnTo>
                    <a:pt x="157" y="76"/>
                  </a:lnTo>
                  <a:lnTo>
                    <a:pt x="157" y="76"/>
                  </a:lnTo>
                  <a:lnTo>
                    <a:pt x="157" y="69"/>
                  </a:lnTo>
                  <a:lnTo>
                    <a:pt x="157" y="69"/>
                  </a:lnTo>
                  <a:lnTo>
                    <a:pt x="164" y="69"/>
                  </a:lnTo>
                  <a:lnTo>
                    <a:pt x="164" y="76"/>
                  </a:lnTo>
                  <a:lnTo>
                    <a:pt x="164" y="76"/>
                  </a:lnTo>
                  <a:lnTo>
                    <a:pt x="164" y="76"/>
                  </a:lnTo>
                  <a:lnTo>
                    <a:pt x="164" y="76"/>
                  </a:lnTo>
                  <a:lnTo>
                    <a:pt x="164" y="76"/>
                  </a:lnTo>
                  <a:lnTo>
                    <a:pt x="157" y="82"/>
                  </a:lnTo>
                  <a:lnTo>
                    <a:pt x="157" y="82"/>
                  </a:lnTo>
                  <a:lnTo>
                    <a:pt x="157" y="82"/>
                  </a:lnTo>
                  <a:lnTo>
                    <a:pt x="164" y="82"/>
                  </a:lnTo>
                  <a:lnTo>
                    <a:pt x="164" y="82"/>
                  </a:lnTo>
                  <a:lnTo>
                    <a:pt x="164" y="88"/>
                  </a:lnTo>
                  <a:lnTo>
                    <a:pt x="164" y="88"/>
                  </a:lnTo>
                  <a:lnTo>
                    <a:pt x="164" y="88"/>
                  </a:lnTo>
                  <a:lnTo>
                    <a:pt x="164" y="88"/>
                  </a:lnTo>
                  <a:lnTo>
                    <a:pt x="170" y="88"/>
                  </a:lnTo>
                  <a:lnTo>
                    <a:pt x="170" y="88"/>
                  </a:lnTo>
                  <a:lnTo>
                    <a:pt x="170" y="88"/>
                  </a:lnTo>
                  <a:lnTo>
                    <a:pt x="170" y="88"/>
                  </a:lnTo>
                  <a:lnTo>
                    <a:pt x="170" y="88"/>
                  </a:lnTo>
                  <a:lnTo>
                    <a:pt x="170" y="88"/>
                  </a:lnTo>
                  <a:lnTo>
                    <a:pt x="176" y="95"/>
                  </a:lnTo>
                  <a:lnTo>
                    <a:pt x="176" y="95"/>
                  </a:lnTo>
                  <a:lnTo>
                    <a:pt x="183" y="95"/>
                  </a:lnTo>
                  <a:lnTo>
                    <a:pt x="183" y="95"/>
                  </a:lnTo>
                  <a:lnTo>
                    <a:pt x="183" y="95"/>
                  </a:lnTo>
                  <a:lnTo>
                    <a:pt x="189" y="95"/>
                  </a:lnTo>
                  <a:lnTo>
                    <a:pt x="189" y="95"/>
                  </a:lnTo>
                  <a:lnTo>
                    <a:pt x="189" y="95"/>
                  </a:lnTo>
                  <a:lnTo>
                    <a:pt x="189" y="95"/>
                  </a:lnTo>
                  <a:lnTo>
                    <a:pt x="189" y="101"/>
                  </a:lnTo>
                  <a:lnTo>
                    <a:pt x="189" y="101"/>
                  </a:lnTo>
                  <a:lnTo>
                    <a:pt x="189" y="101"/>
                  </a:lnTo>
                  <a:lnTo>
                    <a:pt x="183" y="101"/>
                  </a:lnTo>
                  <a:lnTo>
                    <a:pt x="183" y="107"/>
                  </a:lnTo>
                  <a:lnTo>
                    <a:pt x="183" y="107"/>
                  </a:lnTo>
                  <a:lnTo>
                    <a:pt x="176" y="101"/>
                  </a:lnTo>
                  <a:lnTo>
                    <a:pt x="176" y="101"/>
                  </a:lnTo>
                  <a:lnTo>
                    <a:pt x="176" y="101"/>
                  </a:lnTo>
                  <a:lnTo>
                    <a:pt x="176" y="101"/>
                  </a:lnTo>
                  <a:lnTo>
                    <a:pt x="176" y="101"/>
                  </a:lnTo>
                  <a:lnTo>
                    <a:pt x="170" y="101"/>
                  </a:lnTo>
                  <a:lnTo>
                    <a:pt x="170" y="101"/>
                  </a:lnTo>
                  <a:lnTo>
                    <a:pt x="170" y="101"/>
                  </a:lnTo>
                  <a:lnTo>
                    <a:pt x="170" y="101"/>
                  </a:lnTo>
                  <a:lnTo>
                    <a:pt x="170" y="101"/>
                  </a:lnTo>
                  <a:lnTo>
                    <a:pt x="170" y="101"/>
                  </a:lnTo>
                  <a:lnTo>
                    <a:pt x="170" y="95"/>
                  </a:lnTo>
                  <a:lnTo>
                    <a:pt x="170" y="95"/>
                  </a:lnTo>
                  <a:lnTo>
                    <a:pt x="164" y="95"/>
                  </a:lnTo>
                  <a:lnTo>
                    <a:pt x="164" y="95"/>
                  </a:lnTo>
                  <a:lnTo>
                    <a:pt x="164" y="95"/>
                  </a:lnTo>
                  <a:lnTo>
                    <a:pt x="164" y="95"/>
                  </a:lnTo>
                  <a:lnTo>
                    <a:pt x="164" y="95"/>
                  </a:lnTo>
                  <a:lnTo>
                    <a:pt x="164" y="95"/>
                  </a:lnTo>
                  <a:lnTo>
                    <a:pt x="164" y="95"/>
                  </a:lnTo>
                  <a:lnTo>
                    <a:pt x="164" y="95"/>
                  </a:lnTo>
                  <a:lnTo>
                    <a:pt x="164" y="95"/>
                  </a:lnTo>
                  <a:lnTo>
                    <a:pt x="164" y="95"/>
                  </a:lnTo>
                  <a:lnTo>
                    <a:pt x="164" y="95"/>
                  </a:lnTo>
                  <a:lnTo>
                    <a:pt x="164" y="95"/>
                  </a:lnTo>
                  <a:lnTo>
                    <a:pt x="164" y="95"/>
                  </a:lnTo>
                  <a:lnTo>
                    <a:pt x="164" y="95"/>
                  </a:lnTo>
                  <a:lnTo>
                    <a:pt x="164" y="95"/>
                  </a:lnTo>
                  <a:lnTo>
                    <a:pt x="164" y="95"/>
                  </a:lnTo>
                  <a:lnTo>
                    <a:pt x="164" y="101"/>
                  </a:lnTo>
                  <a:lnTo>
                    <a:pt x="164" y="101"/>
                  </a:lnTo>
                  <a:lnTo>
                    <a:pt x="164" y="101"/>
                  </a:lnTo>
                  <a:lnTo>
                    <a:pt x="164" y="101"/>
                  </a:lnTo>
                  <a:lnTo>
                    <a:pt x="164" y="101"/>
                  </a:lnTo>
                  <a:lnTo>
                    <a:pt x="170" y="107"/>
                  </a:lnTo>
                  <a:lnTo>
                    <a:pt x="170" y="107"/>
                  </a:lnTo>
                  <a:lnTo>
                    <a:pt x="170" y="107"/>
                  </a:lnTo>
                  <a:lnTo>
                    <a:pt x="164" y="107"/>
                  </a:lnTo>
                  <a:lnTo>
                    <a:pt x="164" y="107"/>
                  </a:lnTo>
                  <a:lnTo>
                    <a:pt x="164" y="107"/>
                  </a:lnTo>
                  <a:lnTo>
                    <a:pt x="164" y="107"/>
                  </a:lnTo>
                  <a:lnTo>
                    <a:pt x="164" y="107"/>
                  </a:lnTo>
                  <a:lnTo>
                    <a:pt x="164" y="107"/>
                  </a:lnTo>
                  <a:lnTo>
                    <a:pt x="164" y="107"/>
                  </a:lnTo>
                  <a:lnTo>
                    <a:pt x="164" y="107"/>
                  </a:lnTo>
                  <a:lnTo>
                    <a:pt x="164" y="107"/>
                  </a:lnTo>
                  <a:lnTo>
                    <a:pt x="164" y="107"/>
                  </a:lnTo>
                  <a:lnTo>
                    <a:pt x="164" y="113"/>
                  </a:lnTo>
                  <a:lnTo>
                    <a:pt x="164" y="113"/>
                  </a:lnTo>
                  <a:lnTo>
                    <a:pt x="164" y="113"/>
                  </a:lnTo>
                  <a:lnTo>
                    <a:pt x="164" y="113"/>
                  </a:lnTo>
                  <a:lnTo>
                    <a:pt x="164" y="113"/>
                  </a:lnTo>
                  <a:lnTo>
                    <a:pt x="164" y="113"/>
                  </a:lnTo>
                  <a:lnTo>
                    <a:pt x="164" y="113"/>
                  </a:lnTo>
                  <a:lnTo>
                    <a:pt x="164" y="120"/>
                  </a:lnTo>
                  <a:lnTo>
                    <a:pt x="164" y="120"/>
                  </a:lnTo>
                  <a:lnTo>
                    <a:pt x="164" y="120"/>
                  </a:lnTo>
                  <a:lnTo>
                    <a:pt x="164" y="120"/>
                  </a:lnTo>
                  <a:lnTo>
                    <a:pt x="164" y="126"/>
                  </a:lnTo>
                  <a:lnTo>
                    <a:pt x="164" y="126"/>
                  </a:lnTo>
                  <a:lnTo>
                    <a:pt x="164" y="126"/>
                  </a:lnTo>
                  <a:lnTo>
                    <a:pt x="164" y="126"/>
                  </a:lnTo>
                  <a:lnTo>
                    <a:pt x="164" y="132"/>
                  </a:lnTo>
                  <a:lnTo>
                    <a:pt x="164" y="132"/>
                  </a:lnTo>
                  <a:lnTo>
                    <a:pt x="164" y="132"/>
                  </a:lnTo>
                  <a:lnTo>
                    <a:pt x="164" y="132"/>
                  </a:lnTo>
                  <a:lnTo>
                    <a:pt x="164" y="139"/>
                  </a:lnTo>
                  <a:lnTo>
                    <a:pt x="164" y="139"/>
                  </a:lnTo>
                  <a:lnTo>
                    <a:pt x="164" y="139"/>
                  </a:lnTo>
                  <a:lnTo>
                    <a:pt x="164" y="139"/>
                  </a:lnTo>
                  <a:lnTo>
                    <a:pt x="164" y="139"/>
                  </a:lnTo>
                  <a:lnTo>
                    <a:pt x="157" y="139"/>
                  </a:lnTo>
                  <a:lnTo>
                    <a:pt x="157" y="139"/>
                  </a:lnTo>
                  <a:lnTo>
                    <a:pt x="157" y="139"/>
                  </a:lnTo>
                  <a:lnTo>
                    <a:pt x="157" y="139"/>
                  </a:lnTo>
                  <a:lnTo>
                    <a:pt x="157" y="139"/>
                  </a:lnTo>
                  <a:lnTo>
                    <a:pt x="157" y="139"/>
                  </a:lnTo>
                  <a:lnTo>
                    <a:pt x="157" y="139"/>
                  </a:lnTo>
                  <a:lnTo>
                    <a:pt x="151" y="145"/>
                  </a:lnTo>
                  <a:lnTo>
                    <a:pt x="157" y="145"/>
                  </a:lnTo>
                  <a:lnTo>
                    <a:pt x="157" y="145"/>
                  </a:lnTo>
                  <a:lnTo>
                    <a:pt x="157" y="145"/>
                  </a:lnTo>
                  <a:lnTo>
                    <a:pt x="157" y="145"/>
                  </a:lnTo>
                  <a:lnTo>
                    <a:pt x="151" y="145"/>
                  </a:lnTo>
                  <a:lnTo>
                    <a:pt x="151" y="151"/>
                  </a:lnTo>
                  <a:lnTo>
                    <a:pt x="151" y="151"/>
                  </a:lnTo>
                  <a:lnTo>
                    <a:pt x="151" y="151"/>
                  </a:lnTo>
                  <a:lnTo>
                    <a:pt x="151" y="151"/>
                  </a:lnTo>
                  <a:lnTo>
                    <a:pt x="151" y="151"/>
                  </a:lnTo>
                  <a:lnTo>
                    <a:pt x="157" y="151"/>
                  </a:lnTo>
                  <a:lnTo>
                    <a:pt x="157" y="151"/>
                  </a:lnTo>
                  <a:lnTo>
                    <a:pt x="157" y="151"/>
                  </a:lnTo>
                  <a:lnTo>
                    <a:pt x="157" y="151"/>
                  </a:lnTo>
                  <a:lnTo>
                    <a:pt x="157" y="151"/>
                  </a:lnTo>
                  <a:lnTo>
                    <a:pt x="157" y="151"/>
                  </a:lnTo>
                  <a:lnTo>
                    <a:pt x="157" y="151"/>
                  </a:lnTo>
                  <a:lnTo>
                    <a:pt x="157" y="151"/>
                  </a:lnTo>
                  <a:lnTo>
                    <a:pt x="157" y="157"/>
                  </a:lnTo>
                  <a:lnTo>
                    <a:pt x="157" y="157"/>
                  </a:lnTo>
                  <a:lnTo>
                    <a:pt x="157" y="157"/>
                  </a:lnTo>
                  <a:lnTo>
                    <a:pt x="157" y="157"/>
                  </a:lnTo>
                  <a:lnTo>
                    <a:pt x="157" y="157"/>
                  </a:lnTo>
                  <a:lnTo>
                    <a:pt x="157" y="157"/>
                  </a:lnTo>
                  <a:lnTo>
                    <a:pt x="157" y="151"/>
                  </a:lnTo>
                  <a:lnTo>
                    <a:pt x="164" y="151"/>
                  </a:lnTo>
                  <a:lnTo>
                    <a:pt x="164" y="151"/>
                  </a:lnTo>
                  <a:lnTo>
                    <a:pt x="157" y="151"/>
                  </a:lnTo>
                  <a:lnTo>
                    <a:pt x="157" y="151"/>
                  </a:lnTo>
                  <a:lnTo>
                    <a:pt x="157" y="145"/>
                  </a:lnTo>
                  <a:lnTo>
                    <a:pt x="164" y="145"/>
                  </a:lnTo>
                  <a:lnTo>
                    <a:pt x="164" y="145"/>
                  </a:lnTo>
                  <a:lnTo>
                    <a:pt x="164" y="151"/>
                  </a:lnTo>
                  <a:lnTo>
                    <a:pt x="164" y="151"/>
                  </a:lnTo>
                  <a:lnTo>
                    <a:pt x="164" y="151"/>
                  </a:lnTo>
                  <a:lnTo>
                    <a:pt x="164" y="151"/>
                  </a:lnTo>
                  <a:lnTo>
                    <a:pt x="164" y="151"/>
                  </a:lnTo>
                  <a:lnTo>
                    <a:pt x="164" y="151"/>
                  </a:lnTo>
                  <a:lnTo>
                    <a:pt x="164" y="151"/>
                  </a:lnTo>
                  <a:lnTo>
                    <a:pt x="164" y="157"/>
                  </a:lnTo>
                  <a:lnTo>
                    <a:pt x="164" y="157"/>
                  </a:lnTo>
                  <a:lnTo>
                    <a:pt x="164" y="157"/>
                  </a:lnTo>
                  <a:lnTo>
                    <a:pt x="164" y="164"/>
                  </a:lnTo>
                  <a:lnTo>
                    <a:pt x="164" y="164"/>
                  </a:lnTo>
                  <a:lnTo>
                    <a:pt x="170" y="164"/>
                  </a:lnTo>
                  <a:lnTo>
                    <a:pt x="164" y="164"/>
                  </a:lnTo>
                  <a:lnTo>
                    <a:pt x="164" y="170"/>
                  </a:lnTo>
                  <a:lnTo>
                    <a:pt x="164" y="170"/>
                  </a:lnTo>
                  <a:lnTo>
                    <a:pt x="164" y="170"/>
                  </a:lnTo>
                  <a:lnTo>
                    <a:pt x="157" y="176"/>
                  </a:lnTo>
                  <a:lnTo>
                    <a:pt x="151" y="176"/>
                  </a:lnTo>
                  <a:lnTo>
                    <a:pt x="151" y="176"/>
                  </a:lnTo>
                  <a:lnTo>
                    <a:pt x="151" y="176"/>
                  </a:lnTo>
                  <a:lnTo>
                    <a:pt x="151" y="176"/>
                  </a:lnTo>
                  <a:lnTo>
                    <a:pt x="145" y="176"/>
                  </a:lnTo>
                  <a:lnTo>
                    <a:pt x="145" y="170"/>
                  </a:lnTo>
                  <a:lnTo>
                    <a:pt x="145" y="170"/>
                  </a:lnTo>
                  <a:lnTo>
                    <a:pt x="145" y="170"/>
                  </a:lnTo>
                  <a:lnTo>
                    <a:pt x="145" y="170"/>
                  </a:lnTo>
                  <a:lnTo>
                    <a:pt x="145" y="170"/>
                  </a:lnTo>
                  <a:lnTo>
                    <a:pt x="139" y="170"/>
                  </a:lnTo>
                  <a:lnTo>
                    <a:pt x="139" y="164"/>
                  </a:lnTo>
                  <a:lnTo>
                    <a:pt x="139" y="164"/>
                  </a:lnTo>
                  <a:lnTo>
                    <a:pt x="139" y="164"/>
                  </a:lnTo>
                  <a:lnTo>
                    <a:pt x="139" y="164"/>
                  </a:lnTo>
                  <a:lnTo>
                    <a:pt x="139" y="157"/>
                  </a:lnTo>
                  <a:lnTo>
                    <a:pt x="139" y="157"/>
                  </a:lnTo>
                  <a:lnTo>
                    <a:pt x="139" y="157"/>
                  </a:lnTo>
                  <a:lnTo>
                    <a:pt x="139" y="157"/>
                  </a:lnTo>
                  <a:lnTo>
                    <a:pt x="139" y="157"/>
                  </a:lnTo>
                  <a:lnTo>
                    <a:pt x="139" y="151"/>
                  </a:lnTo>
                  <a:lnTo>
                    <a:pt x="139" y="151"/>
                  </a:lnTo>
                  <a:lnTo>
                    <a:pt x="139" y="151"/>
                  </a:lnTo>
                  <a:lnTo>
                    <a:pt x="139" y="151"/>
                  </a:lnTo>
                  <a:lnTo>
                    <a:pt x="139" y="151"/>
                  </a:lnTo>
                  <a:lnTo>
                    <a:pt x="139" y="151"/>
                  </a:lnTo>
                  <a:lnTo>
                    <a:pt x="139" y="151"/>
                  </a:lnTo>
                  <a:lnTo>
                    <a:pt x="139" y="151"/>
                  </a:lnTo>
                  <a:lnTo>
                    <a:pt x="139" y="157"/>
                  </a:lnTo>
                  <a:lnTo>
                    <a:pt x="139" y="157"/>
                  </a:lnTo>
                  <a:lnTo>
                    <a:pt x="132" y="157"/>
                  </a:lnTo>
                  <a:lnTo>
                    <a:pt x="132" y="157"/>
                  </a:lnTo>
                  <a:lnTo>
                    <a:pt x="132" y="157"/>
                  </a:lnTo>
                  <a:lnTo>
                    <a:pt x="132" y="157"/>
                  </a:lnTo>
                  <a:lnTo>
                    <a:pt x="132" y="157"/>
                  </a:lnTo>
                  <a:lnTo>
                    <a:pt x="132" y="164"/>
                  </a:lnTo>
                  <a:lnTo>
                    <a:pt x="132" y="164"/>
                  </a:lnTo>
                  <a:lnTo>
                    <a:pt x="132" y="164"/>
                  </a:lnTo>
                  <a:lnTo>
                    <a:pt x="126" y="164"/>
                  </a:lnTo>
                  <a:lnTo>
                    <a:pt x="126" y="157"/>
                  </a:lnTo>
                  <a:lnTo>
                    <a:pt x="126" y="157"/>
                  </a:lnTo>
                  <a:lnTo>
                    <a:pt x="126" y="157"/>
                  </a:lnTo>
                  <a:lnTo>
                    <a:pt x="126" y="157"/>
                  </a:lnTo>
                  <a:lnTo>
                    <a:pt x="126" y="157"/>
                  </a:lnTo>
                  <a:lnTo>
                    <a:pt x="126" y="157"/>
                  </a:lnTo>
                  <a:lnTo>
                    <a:pt x="126" y="157"/>
                  </a:lnTo>
                  <a:lnTo>
                    <a:pt x="126" y="157"/>
                  </a:lnTo>
                  <a:lnTo>
                    <a:pt x="126" y="157"/>
                  </a:lnTo>
                  <a:lnTo>
                    <a:pt x="126" y="164"/>
                  </a:lnTo>
                  <a:lnTo>
                    <a:pt x="120" y="164"/>
                  </a:lnTo>
                  <a:lnTo>
                    <a:pt x="120" y="164"/>
                  </a:lnTo>
                  <a:lnTo>
                    <a:pt x="120" y="164"/>
                  </a:lnTo>
                  <a:lnTo>
                    <a:pt x="120" y="164"/>
                  </a:lnTo>
                  <a:lnTo>
                    <a:pt x="120" y="164"/>
                  </a:lnTo>
                  <a:lnTo>
                    <a:pt x="120" y="164"/>
                  </a:lnTo>
                  <a:lnTo>
                    <a:pt x="120" y="164"/>
                  </a:lnTo>
                  <a:lnTo>
                    <a:pt x="120" y="164"/>
                  </a:lnTo>
                  <a:lnTo>
                    <a:pt x="120" y="164"/>
                  </a:lnTo>
                  <a:lnTo>
                    <a:pt x="120" y="170"/>
                  </a:lnTo>
                  <a:lnTo>
                    <a:pt x="120" y="170"/>
                  </a:lnTo>
                  <a:lnTo>
                    <a:pt x="113" y="170"/>
                  </a:lnTo>
                  <a:lnTo>
                    <a:pt x="113" y="170"/>
                  </a:lnTo>
                  <a:lnTo>
                    <a:pt x="113" y="170"/>
                  </a:lnTo>
                  <a:lnTo>
                    <a:pt x="113" y="170"/>
                  </a:lnTo>
                  <a:lnTo>
                    <a:pt x="107" y="170"/>
                  </a:lnTo>
                  <a:lnTo>
                    <a:pt x="107" y="170"/>
                  </a:lnTo>
                  <a:lnTo>
                    <a:pt x="107" y="176"/>
                  </a:lnTo>
                  <a:lnTo>
                    <a:pt x="107" y="176"/>
                  </a:lnTo>
                  <a:lnTo>
                    <a:pt x="107" y="176"/>
                  </a:lnTo>
                  <a:lnTo>
                    <a:pt x="107" y="176"/>
                  </a:lnTo>
                  <a:lnTo>
                    <a:pt x="107" y="176"/>
                  </a:lnTo>
                  <a:lnTo>
                    <a:pt x="107" y="176"/>
                  </a:lnTo>
                  <a:lnTo>
                    <a:pt x="101" y="176"/>
                  </a:lnTo>
                  <a:lnTo>
                    <a:pt x="101" y="176"/>
                  </a:lnTo>
                  <a:lnTo>
                    <a:pt x="101" y="176"/>
                  </a:lnTo>
                  <a:lnTo>
                    <a:pt x="101" y="176"/>
                  </a:lnTo>
                  <a:lnTo>
                    <a:pt x="101" y="176"/>
                  </a:lnTo>
                  <a:lnTo>
                    <a:pt x="101" y="176"/>
                  </a:lnTo>
                  <a:lnTo>
                    <a:pt x="101" y="176"/>
                  </a:lnTo>
                  <a:lnTo>
                    <a:pt x="107" y="183"/>
                  </a:lnTo>
                  <a:lnTo>
                    <a:pt x="101" y="183"/>
                  </a:lnTo>
                  <a:lnTo>
                    <a:pt x="101" y="183"/>
                  </a:lnTo>
                  <a:lnTo>
                    <a:pt x="88" y="183"/>
                  </a:lnTo>
                  <a:lnTo>
                    <a:pt x="88" y="183"/>
                  </a:lnTo>
                  <a:lnTo>
                    <a:pt x="88" y="183"/>
                  </a:lnTo>
                  <a:lnTo>
                    <a:pt x="88" y="176"/>
                  </a:lnTo>
                  <a:lnTo>
                    <a:pt x="88" y="176"/>
                  </a:lnTo>
                  <a:lnTo>
                    <a:pt x="88" y="176"/>
                  </a:lnTo>
                  <a:lnTo>
                    <a:pt x="88" y="176"/>
                  </a:lnTo>
                  <a:lnTo>
                    <a:pt x="88" y="176"/>
                  </a:lnTo>
                  <a:lnTo>
                    <a:pt x="82" y="176"/>
                  </a:lnTo>
                  <a:lnTo>
                    <a:pt x="82" y="176"/>
                  </a:lnTo>
                  <a:lnTo>
                    <a:pt x="82" y="176"/>
                  </a:lnTo>
                  <a:lnTo>
                    <a:pt x="82" y="176"/>
                  </a:lnTo>
                  <a:lnTo>
                    <a:pt x="82" y="170"/>
                  </a:lnTo>
                  <a:lnTo>
                    <a:pt x="88" y="170"/>
                  </a:lnTo>
                  <a:lnTo>
                    <a:pt x="88" y="170"/>
                  </a:lnTo>
                  <a:lnTo>
                    <a:pt x="76" y="157"/>
                  </a:lnTo>
                  <a:lnTo>
                    <a:pt x="76" y="151"/>
                  </a:lnTo>
                  <a:lnTo>
                    <a:pt x="50" y="151"/>
                  </a:lnTo>
                  <a:lnTo>
                    <a:pt x="19" y="145"/>
                  </a:lnTo>
                  <a:lnTo>
                    <a:pt x="19" y="145"/>
                  </a:lnTo>
                  <a:lnTo>
                    <a:pt x="19" y="145"/>
                  </a:lnTo>
                  <a:lnTo>
                    <a:pt x="19" y="145"/>
                  </a:lnTo>
                  <a:lnTo>
                    <a:pt x="19" y="145"/>
                  </a:lnTo>
                  <a:lnTo>
                    <a:pt x="19" y="145"/>
                  </a:lnTo>
                  <a:lnTo>
                    <a:pt x="19" y="145"/>
                  </a:lnTo>
                  <a:lnTo>
                    <a:pt x="19" y="145"/>
                  </a:lnTo>
                  <a:lnTo>
                    <a:pt x="19" y="145"/>
                  </a:lnTo>
                  <a:lnTo>
                    <a:pt x="19" y="145"/>
                  </a:lnTo>
                  <a:lnTo>
                    <a:pt x="19" y="139"/>
                  </a:lnTo>
                  <a:lnTo>
                    <a:pt x="19" y="139"/>
                  </a:lnTo>
                  <a:lnTo>
                    <a:pt x="19" y="139"/>
                  </a:lnTo>
                  <a:lnTo>
                    <a:pt x="19" y="139"/>
                  </a:lnTo>
                  <a:lnTo>
                    <a:pt x="19" y="139"/>
                  </a:lnTo>
                  <a:lnTo>
                    <a:pt x="19" y="139"/>
                  </a:lnTo>
                  <a:lnTo>
                    <a:pt x="19" y="139"/>
                  </a:lnTo>
                  <a:lnTo>
                    <a:pt x="19" y="139"/>
                  </a:lnTo>
                  <a:lnTo>
                    <a:pt x="19" y="139"/>
                  </a:lnTo>
                  <a:lnTo>
                    <a:pt x="19" y="139"/>
                  </a:lnTo>
                  <a:lnTo>
                    <a:pt x="19" y="132"/>
                  </a:lnTo>
                  <a:lnTo>
                    <a:pt x="19" y="132"/>
                  </a:lnTo>
                  <a:lnTo>
                    <a:pt x="19" y="132"/>
                  </a:lnTo>
                  <a:lnTo>
                    <a:pt x="25" y="132"/>
                  </a:lnTo>
                  <a:lnTo>
                    <a:pt x="25" y="132"/>
                  </a:lnTo>
                  <a:lnTo>
                    <a:pt x="25" y="132"/>
                  </a:lnTo>
                  <a:lnTo>
                    <a:pt x="25" y="132"/>
                  </a:lnTo>
                  <a:lnTo>
                    <a:pt x="25" y="132"/>
                  </a:lnTo>
                  <a:lnTo>
                    <a:pt x="25" y="132"/>
                  </a:lnTo>
                  <a:lnTo>
                    <a:pt x="25" y="132"/>
                  </a:lnTo>
                  <a:lnTo>
                    <a:pt x="25" y="132"/>
                  </a:lnTo>
                  <a:lnTo>
                    <a:pt x="25" y="126"/>
                  </a:lnTo>
                  <a:lnTo>
                    <a:pt x="25" y="126"/>
                  </a:lnTo>
                  <a:lnTo>
                    <a:pt x="25" y="126"/>
                  </a:lnTo>
                  <a:lnTo>
                    <a:pt x="25" y="126"/>
                  </a:lnTo>
                  <a:lnTo>
                    <a:pt x="25" y="126"/>
                  </a:lnTo>
                  <a:lnTo>
                    <a:pt x="25" y="126"/>
                  </a:lnTo>
                  <a:lnTo>
                    <a:pt x="25" y="126"/>
                  </a:lnTo>
                  <a:lnTo>
                    <a:pt x="25" y="126"/>
                  </a:lnTo>
                  <a:lnTo>
                    <a:pt x="25" y="126"/>
                  </a:lnTo>
                  <a:lnTo>
                    <a:pt x="25" y="126"/>
                  </a:lnTo>
                  <a:lnTo>
                    <a:pt x="32" y="126"/>
                  </a:lnTo>
                  <a:lnTo>
                    <a:pt x="32" y="126"/>
                  </a:lnTo>
                  <a:lnTo>
                    <a:pt x="32" y="126"/>
                  </a:lnTo>
                  <a:lnTo>
                    <a:pt x="32" y="126"/>
                  </a:lnTo>
                  <a:lnTo>
                    <a:pt x="32" y="126"/>
                  </a:lnTo>
                  <a:lnTo>
                    <a:pt x="32" y="126"/>
                  </a:lnTo>
                  <a:lnTo>
                    <a:pt x="32" y="126"/>
                  </a:lnTo>
                  <a:lnTo>
                    <a:pt x="32" y="126"/>
                  </a:lnTo>
                  <a:lnTo>
                    <a:pt x="32" y="126"/>
                  </a:lnTo>
                  <a:lnTo>
                    <a:pt x="32" y="120"/>
                  </a:lnTo>
                  <a:lnTo>
                    <a:pt x="32" y="120"/>
                  </a:lnTo>
                  <a:lnTo>
                    <a:pt x="32" y="120"/>
                  </a:lnTo>
                  <a:lnTo>
                    <a:pt x="32" y="120"/>
                  </a:lnTo>
                  <a:lnTo>
                    <a:pt x="32" y="120"/>
                  </a:lnTo>
                  <a:lnTo>
                    <a:pt x="32" y="120"/>
                  </a:lnTo>
                  <a:lnTo>
                    <a:pt x="32" y="120"/>
                  </a:lnTo>
                  <a:lnTo>
                    <a:pt x="32" y="120"/>
                  </a:lnTo>
                  <a:lnTo>
                    <a:pt x="32" y="120"/>
                  </a:lnTo>
                  <a:lnTo>
                    <a:pt x="32" y="120"/>
                  </a:lnTo>
                  <a:lnTo>
                    <a:pt x="32" y="120"/>
                  </a:lnTo>
                  <a:lnTo>
                    <a:pt x="32" y="120"/>
                  </a:lnTo>
                  <a:lnTo>
                    <a:pt x="32" y="120"/>
                  </a:lnTo>
                  <a:lnTo>
                    <a:pt x="32" y="113"/>
                  </a:lnTo>
                  <a:lnTo>
                    <a:pt x="32" y="113"/>
                  </a:lnTo>
                  <a:lnTo>
                    <a:pt x="32" y="113"/>
                  </a:lnTo>
                  <a:lnTo>
                    <a:pt x="32" y="113"/>
                  </a:lnTo>
                  <a:lnTo>
                    <a:pt x="25" y="113"/>
                  </a:lnTo>
                  <a:lnTo>
                    <a:pt x="25" y="113"/>
                  </a:lnTo>
                  <a:lnTo>
                    <a:pt x="25" y="113"/>
                  </a:lnTo>
                  <a:lnTo>
                    <a:pt x="25" y="113"/>
                  </a:lnTo>
                  <a:lnTo>
                    <a:pt x="25" y="113"/>
                  </a:lnTo>
                  <a:lnTo>
                    <a:pt x="25" y="113"/>
                  </a:lnTo>
                  <a:lnTo>
                    <a:pt x="25" y="113"/>
                  </a:lnTo>
                  <a:lnTo>
                    <a:pt x="25" y="113"/>
                  </a:lnTo>
                  <a:lnTo>
                    <a:pt x="25" y="113"/>
                  </a:lnTo>
                  <a:lnTo>
                    <a:pt x="25" y="113"/>
                  </a:lnTo>
                  <a:lnTo>
                    <a:pt x="25" y="113"/>
                  </a:lnTo>
                  <a:lnTo>
                    <a:pt x="25" y="113"/>
                  </a:lnTo>
                  <a:lnTo>
                    <a:pt x="25" y="113"/>
                  </a:lnTo>
                  <a:lnTo>
                    <a:pt x="25" y="113"/>
                  </a:lnTo>
                  <a:lnTo>
                    <a:pt x="25" y="113"/>
                  </a:lnTo>
                  <a:lnTo>
                    <a:pt x="25" y="113"/>
                  </a:lnTo>
                  <a:lnTo>
                    <a:pt x="25" y="113"/>
                  </a:lnTo>
                  <a:lnTo>
                    <a:pt x="25" y="107"/>
                  </a:lnTo>
                  <a:lnTo>
                    <a:pt x="25" y="107"/>
                  </a:lnTo>
                  <a:lnTo>
                    <a:pt x="25" y="107"/>
                  </a:lnTo>
                  <a:lnTo>
                    <a:pt x="25" y="107"/>
                  </a:lnTo>
                  <a:lnTo>
                    <a:pt x="25" y="107"/>
                  </a:lnTo>
                  <a:lnTo>
                    <a:pt x="25" y="107"/>
                  </a:lnTo>
                  <a:lnTo>
                    <a:pt x="25" y="107"/>
                  </a:lnTo>
                  <a:lnTo>
                    <a:pt x="25" y="107"/>
                  </a:lnTo>
                  <a:lnTo>
                    <a:pt x="25" y="107"/>
                  </a:lnTo>
                  <a:lnTo>
                    <a:pt x="25" y="107"/>
                  </a:lnTo>
                  <a:lnTo>
                    <a:pt x="19" y="107"/>
                  </a:lnTo>
                  <a:lnTo>
                    <a:pt x="19" y="107"/>
                  </a:lnTo>
                  <a:lnTo>
                    <a:pt x="19" y="107"/>
                  </a:lnTo>
                  <a:lnTo>
                    <a:pt x="19" y="107"/>
                  </a:lnTo>
                  <a:lnTo>
                    <a:pt x="19" y="107"/>
                  </a:lnTo>
                  <a:lnTo>
                    <a:pt x="19" y="101"/>
                  </a:lnTo>
                  <a:lnTo>
                    <a:pt x="19" y="101"/>
                  </a:lnTo>
                  <a:lnTo>
                    <a:pt x="19" y="101"/>
                  </a:lnTo>
                  <a:lnTo>
                    <a:pt x="19" y="101"/>
                  </a:lnTo>
                  <a:lnTo>
                    <a:pt x="19" y="101"/>
                  </a:lnTo>
                  <a:lnTo>
                    <a:pt x="19" y="101"/>
                  </a:lnTo>
                  <a:lnTo>
                    <a:pt x="19" y="101"/>
                  </a:lnTo>
                  <a:lnTo>
                    <a:pt x="19" y="101"/>
                  </a:lnTo>
                  <a:lnTo>
                    <a:pt x="19" y="101"/>
                  </a:lnTo>
                  <a:lnTo>
                    <a:pt x="0" y="95"/>
                  </a:lnTo>
                  <a:lnTo>
                    <a:pt x="44" y="0"/>
                  </a:lnTo>
                  <a:lnTo>
                    <a:pt x="120" y="51"/>
                  </a:lnTo>
                  <a:lnTo>
                    <a:pt x="120" y="51"/>
                  </a:lnTo>
                  <a:lnTo>
                    <a:pt x="120" y="51"/>
                  </a:lnTo>
                  <a:lnTo>
                    <a:pt x="120" y="51"/>
                  </a:lnTo>
                  <a:lnTo>
                    <a:pt x="120" y="57"/>
                  </a:lnTo>
                  <a:lnTo>
                    <a:pt x="126" y="57"/>
                  </a:lnTo>
                  <a:lnTo>
                    <a:pt x="126" y="57"/>
                  </a:lnTo>
                  <a:lnTo>
                    <a:pt x="126" y="57"/>
                  </a:lnTo>
                  <a:lnTo>
                    <a:pt x="126" y="57"/>
                  </a:lnTo>
                  <a:lnTo>
                    <a:pt x="126" y="57"/>
                  </a:lnTo>
                  <a:lnTo>
                    <a:pt x="126" y="57"/>
                  </a:lnTo>
                  <a:lnTo>
                    <a:pt x="145" y="76"/>
                  </a:lnTo>
                  <a:lnTo>
                    <a:pt x="157" y="63"/>
                  </a:lnTo>
                  <a:close/>
                </a:path>
              </a:pathLst>
            </a:custGeom>
            <a:solidFill>
              <a:srgbClr val="E7E1CD"/>
            </a:solidFill>
            <a:ln w="0">
              <a:solidFill>
                <a:srgbClr val="000000"/>
              </a:solidFill>
              <a:prstDash val="solid"/>
              <a:round/>
              <a:headEnd/>
              <a:tailEnd/>
            </a:ln>
          </p:spPr>
          <p:txBody>
            <a:bodyPr/>
            <a:lstStyle/>
            <a:p>
              <a:endParaRPr lang="en-US" dirty="0"/>
            </a:p>
          </p:txBody>
        </p:sp>
        <p:sp>
          <p:nvSpPr>
            <p:cNvPr id="82585" name="Freeform 15001"/>
            <p:cNvSpPr>
              <a:spLocks/>
            </p:cNvSpPr>
            <p:nvPr/>
          </p:nvSpPr>
          <p:spPr bwMode="auto">
            <a:xfrm>
              <a:off x="2044" y="1909"/>
              <a:ext cx="145" cy="120"/>
            </a:xfrm>
            <a:custGeom>
              <a:avLst/>
              <a:gdLst/>
              <a:ahLst/>
              <a:cxnLst>
                <a:cxn ang="0">
                  <a:pos x="145" y="38"/>
                </a:cxn>
                <a:cxn ang="0">
                  <a:pos x="132" y="38"/>
                </a:cxn>
                <a:cxn ang="0">
                  <a:pos x="101" y="50"/>
                </a:cxn>
                <a:cxn ang="0">
                  <a:pos x="94" y="57"/>
                </a:cxn>
                <a:cxn ang="0">
                  <a:pos x="88" y="63"/>
                </a:cxn>
                <a:cxn ang="0">
                  <a:pos x="82" y="69"/>
                </a:cxn>
                <a:cxn ang="0">
                  <a:pos x="76" y="82"/>
                </a:cxn>
                <a:cxn ang="0">
                  <a:pos x="76" y="88"/>
                </a:cxn>
                <a:cxn ang="0">
                  <a:pos x="76" y="88"/>
                </a:cxn>
                <a:cxn ang="0">
                  <a:pos x="76" y="88"/>
                </a:cxn>
                <a:cxn ang="0">
                  <a:pos x="76" y="94"/>
                </a:cxn>
                <a:cxn ang="0">
                  <a:pos x="82" y="101"/>
                </a:cxn>
                <a:cxn ang="0">
                  <a:pos x="94" y="113"/>
                </a:cxn>
                <a:cxn ang="0">
                  <a:pos x="88" y="113"/>
                </a:cxn>
                <a:cxn ang="0">
                  <a:pos x="101" y="107"/>
                </a:cxn>
                <a:cxn ang="0">
                  <a:pos x="101" y="107"/>
                </a:cxn>
                <a:cxn ang="0">
                  <a:pos x="94" y="113"/>
                </a:cxn>
                <a:cxn ang="0">
                  <a:pos x="101" y="107"/>
                </a:cxn>
                <a:cxn ang="0">
                  <a:pos x="107" y="107"/>
                </a:cxn>
                <a:cxn ang="0">
                  <a:pos x="101" y="113"/>
                </a:cxn>
                <a:cxn ang="0">
                  <a:pos x="107" y="107"/>
                </a:cxn>
                <a:cxn ang="0">
                  <a:pos x="107" y="107"/>
                </a:cxn>
                <a:cxn ang="0">
                  <a:pos x="94" y="107"/>
                </a:cxn>
                <a:cxn ang="0">
                  <a:pos x="107" y="107"/>
                </a:cxn>
                <a:cxn ang="0">
                  <a:pos x="113" y="94"/>
                </a:cxn>
                <a:cxn ang="0">
                  <a:pos x="120" y="94"/>
                </a:cxn>
                <a:cxn ang="0">
                  <a:pos x="113" y="94"/>
                </a:cxn>
                <a:cxn ang="0">
                  <a:pos x="107" y="107"/>
                </a:cxn>
                <a:cxn ang="0">
                  <a:pos x="101" y="120"/>
                </a:cxn>
                <a:cxn ang="0">
                  <a:pos x="88" y="120"/>
                </a:cxn>
                <a:cxn ang="0">
                  <a:pos x="69" y="113"/>
                </a:cxn>
                <a:cxn ang="0">
                  <a:pos x="57" y="94"/>
                </a:cxn>
                <a:cxn ang="0">
                  <a:pos x="50" y="82"/>
                </a:cxn>
                <a:cxn ang="0">
                  <a:pos x="44" y="76"/>
                </a:cxn>
                <a:cxn ang="0">
                  <a:pos x="31" y="63"/>
                </a:cxn>
                <a:cxn ang="0">
                  <a:pos x="19" y="44"/>
                </a:cxn>
                <a:cxn ang="0">
                  <a:pos x="19" y="44"/>
                </a:cxn>
                <a:cxn ang="0">
                  <a:pos x="25" y="50"/>
                </a:cxn>
                <a:cxn ang="0">
                  <a:pos x="25" y="44"/>
                </a:cxn>
                <a:cxn ang="0">
                  <a:pos x="25" y="44"/>
                </a:cxn>
                <a:cxn ang="0">
                  <a:pos x="31" y="38"/>
                </a:cxn>
                <a:cxn ang="0">
                  <a:pos x="25" y="38"/>
                </a:cxn>
                <a:cxn ang="0">
                  <a:pos x="13" y="32"/>
                </a:cxn>
                <a:cxn ang="0">
                  <a:pos x="13" y="32"/>
                </a:cxn>
                <a:cxn ang="0">
                  <a:pos x="13" y="32"/>
                </a:cxn>
                <a:cxn ang="0">
                  <a:pos x="13" y="25"/>
                </a:cxn>
                <a:cxn ang="0">
                  <a:pos x="13" y="25"/>
                </a:cxn>
                <a:cxn ang="0">
                  <a:pos x="13" y="32"/>
                </a:cxn>
                <a:cxn ang="0">
                  <a:pos x="13" y="38"/>
                </a:cxn>
                <a:cxn ang="0">
                  <a:pos x="13" y="44"/>
                </a:cxn>
                <a:cxn ang="0">
                  <a:pos x="13" y="44"/>
                </a:cxn>
                <a:cxn ang="0">
                  <a:pos x="6" y="44"/>
                </a:cxn>
                <a:cxn ang="0">
                  <a:pos x="6" y="32"/>
                </a:cxn>
                <a:cxn ang="0">
                  <a:pos x="6" y="25"/>
                </a:cxn>
                <a:cxn ang="0">
                  <a:pos x="25" y="13"/>
                </a:cxn>
                <a:cxn ang="0">
                  <a:pos x="44" y="0"/>
                </a:cxn>
                <a:cxn ang="0">
                  <a:pos x="63" y="0"/>
                </a:cxn>
                <a:cxn ang="0">
                  <a:pos x="82" y="0"/>
                </a:cxn>
                <a:cxn ang="0">
                  <a:pos x="113" y="0"/>
                </a:cxn>
              </a:cxnLst>
              <a:rect l="0" t="0" r="r" b="b"/>
              <a:pathLst>
                <a:path w="145" h="120">
                  <a:moveTo>
                    <a:pt x="138" y="6"/>
                  </a:moveTo>
                  <a:lnTo>
                    <a:pt x="145" y="32"/>
                  </a:lnTo>
                  <a:lnTo>
                    <a:pt x="145" y="32"/>
                  </a:lnTo>
                  <a:lnTo>
                    <a:pt x="145" y="32"/>
                  </a:lnTo>
                  <a:lnTo>
                    <a:pt x="145" y="38"/>
                  </a:lnTo>
                  <a:lnTo>
                    <a:pt x="145" y="38"/>
                  </a:lnTo>
                  <a:lnTo>
                    <a:pt x="138" y="38"/>
                  </a:lnTo>
                  <a:lnTo>
                    <a:pt x="138" y="38"/>
                  </a:lnTo>
                  <a:lnTo>
                    <a:pt x="132" y="38"/>
                  </a:lnTo>
                  <a:lnTo>
                    <a:pt x="132" y="38"/>
                  </a:lnTo>
                  <a:lnTo>
                    <a:pt x="126" y="38"/>
                  </a:lnTo>
                  <a:lnTo>
                    <a:pt x="113" y="44"/>
                  </a:lnTo>
                  <a:lnTo>
                    <a:pt x="113" y="44"/>
                  </a:lnTo>
                  <a:lnTo>
                    <a:pt x="101" y="44"/>
                  </a:lnTo>
                  <a:lnTo>
                    <a:pt x="101" y="50"/>
                  </a:lnTo>
                  <a:lnTo>
                    <a:pt x="94" y="50"/>
                  </a:lnTo>
                  <a:lnTo>
                    <a:pt x="94" y="57"/>
                  </a:lnTo>
                  <a:lnTo>
                    <a:pt x="88" y="57"/>
                  </a:lnTo>
                  <a:lnTo>
                    <a:pt x="88" y="57"/>
                  </a:lnTo>
                  <a:lnTo>
                    <a:pt x="94" y="57"/>
                  </a:lnTo>
                  <a:lnTo>
                    <a:pt x="94" y="63"/>
                  </a:lnTo>
                  <a:lnTo>
                    <a:pt x="88" y="63"/>
                  </a:lnTo>
                  <a:lnTo>
                    <a:pt x="88" y="63"/>
                  </a:lnTo>
                  <a:lnTo>
                    <a:pt x="88" y="63"/>
                  </a:lnTo>
                  <a:lnTo>
                    <a:pt x="88" y="63"/>
                  </a:lnTo>
                  <a:lnTo>
                    <a:pt x="88" y="63"/>
                  </a:lnTo>
                  <a:lnTo>
                    <a:pt x="88" y="63"/>
                  </a:lnTo>
                  <a:lnTo>
                    <a:pt x="88" y="63"/>
                  </a:lnTo>
                  <a:lnTo>
                    <a:pt x="82" y="69"/>
                  </a:lnTo>
                  <a:lnTo>
                    <a:pt x="82" y="69"/>
                  </a:lnTo>
                  <a:lnTo>
                    <a:pt x="82" y="76"/>
                  </a:lnTo>
                  <a:lnTo>
                    <a:pt x="82" y="76"/>
                  </a:lnTo>
                  <a:lnTo>
                    <a:pt x="82" y="82"/>
                  </a:lnTo>
                  <a:lnTo>
                    <a:pt x="76" y="82"/>
                  </a:lnTo>
                  <a:lnTo>
                    <a:pt x="76" y="82"/>
                  </a:lnTo>
                  <a:lnTo>
                    <a:pt x="76" y="88"/>
                  </a:lnTo>
                  <a:lnTo>
                    <a:pt x="76" y="88"/>
                  </a:lnTo>
                  <a:lnTo>
                    <a:pt x="76" y="88"/>
                  </a:lnTo>
                  <a:lnTo>
                    <a:pt x="76" y="88"/>
                  </a:lnTo>
                  <a:lnTo>
                    <a:pt x="76" y="88"/>
                  </a:lnTo>
                  <a:lnTo>
                    <a:pt x="76" y="88"/>
                  </a:lnTo>
                  <a:lnTo>
                    <a:pt x="76" y="88"/>
                  </a:lnTo>
                  <a:lnTo>
                    <a:pt x="76" y="88"/>
                  </a:lnTo>
                  <a:lnTo>
                    <a:pt x="76" y="88"/>
                  </a:lnTo>
                  <a:lnTo>
                    <a:pt x="76" y="88"/>
                  </a:lnTo>
                  <a:lnTo>
                    <a:pt x="76" y="88"/>
                  </a:lnTo>
                  <a:lnTo>
                    <a:pt x="69" y="88"/>
                  </a:lnTo>
                  <a:lnTo>
                    <a:pt x="76" y="88"/>
                  </a:lnTo>
                  <a:lnTo>
                    <a:pt x="76" y="88"/>
                  </a:lnTo>
                  <a:lnTo>
                    <a:pt x="76" y="88"/>
                  </a:lnTo>
                  <a:lnTo>
                    <a:pt x="76" y="88"/>
                  </a:lnTo>
                  <a:lnTo>
                    <a:pt x="76" y="88"/>
                  </a:lnTo>
                  <a:lnTo>
                    <a:pt x="76" y="94"/>
                  </a:lnTo>
                  <a:lnTo>
                    <a:pt x="76" y="94"/>
                  </a:lnTo>
                  <a:lnTo>
                    <a:pt x="76" y="94"/>
                  </a:lnTo>
                  <a:lnTo>
                    <a:pt x="76" y="94"/>
                  </a:lnTo>
                  <a:lnTo>
                    <a:pt x="76" y="94"/>
                  </a:lnTo>
                  <a:lnTo>
                    <a:pt x="76" y="94"/>
                  </a:lnTo>
                  <a:lnTo>
                    <a:pt x="76" y="94"/>
                  </a:lnTo>
                  <a:lnTo>
                    <a:pt x="82" y="101"/>
                  </a:lnTo>
                  <a:lnTo>
                    <a:pt x="82" y="107"/>
                  </a:lnTo>
                  <a:lnTo>
                    <a:pt x="82" y="107"/>
                  </a:lnTo>
                  <a:lnTo>
                    <a:pt x="82" y="107"/>
                  </a:lnTo>
                  <a:lnTo>
                    <a:pt x="88" y="113"/>
                  </a:lnTo>
                  <a:lnTo>
                    <a:pt x="94" y="113"/>
                  </a:lnTo>
                  <a:lnTo>
                    <a:pt x="94" y="113"/>
                  </a:lnTo>
                  <a:lnTo>
                    <a:pt x="94" y="113"/>
                  </a:lnTo>
                  <a:lnTo>
                    <a:pt x="88" y="113"/>
                  </a:lnTo>
                  <a:lnTo>
                    <a:pt x="88" y="113"/>
                  </a:lnTo>
                  <a:lnTo>
                    <a:pt x="88" y="113"/>
                  </a:lnTo>
                  <a:lnTo>
                    <a:pt x="88" y="113"/>
                  </a:lnTo>
                  <a:lnTo>
                    <a:pt x="94" y="107"/>
                  </a:lnTo>
                  <a:lnTo>
                    <a:pt x="94" y="107"/>
                  </a:lnTo>
                  <a:lnTo>
                    <a:pt x="94" y="113"/>
                  </a:lnTo>
                  <a:lnTo>
                    <a:pt x="101" y="107"/>
                  </a:lnTo>
                  <a:lnTo>
                    <a:pt x="101" y="107"/>
                  </a:lnTo>
                  <a:lnTo>
                    <a:pt x="101" y="107"/>
                  </a:lnTo>
                  <a:lnTo>
                    <a:pt x="101" y="107"/>
                  </a:lnTo>
                  <a:lnTo>
                    <a:pt x="101" y="107"/>
                  </a:lnTo>
                  <a:lnTo>
                    <a:pt x="101" y="107"/>
                  </a:lnTo>
                  <a:lnTo>
                    <a:pt x="101" y="113"/>
                  </a:lnTo>
                  <a:lnTo>
                    <a:pt x="101" y="113"/>
                  </a:lnTo>
                  <a:lnTo>
                    <a:pt x="101" y="113"/>
                  </a:lnTo>
                  <a:lnTo>
                    <a:pt x="94" y="113"/>
                  </a:lnTo>
                  <a:lnTo>
                    <a:pt x="94" y="113"/>
                  </a:lnTo>
                  <a:lnTo>
                    <a:pt x="94" y="113"/>
                  </a:lnTo>
                  <a:lnTo>
                    <a:pt x="101" y="113"/>
                  </a:lnTo>
                  <a:lnTo>
                    <a:pt x="101" y="113"/>
                  </a:lnTo>
                  <a:lnTo>
                    <a:pt x="101" y="113"/>
                  </a:lnTo>
                  <a:lnTo>
                    <a:pt x="101" y="107"/>
                  </a:lnTo>
                  <a:lnTo>
                    <a:pt x="101" y="107"/>
                  </a:lnTo>
                  <a:lnTo>
                    <a:pt x="101" y="107"/>
                  </a:lnTo>
                  <a:lnTo>
                    <a:pt x="101" y="107"/>
                  </a:lnTo>
                  <a:lnTo>
                    <a:pt x="107" y="107"/>
                  </a:lnTo>
                  <a:lnTo>
                    <a:pt x="107" y="107"/>
                  </a:lnTo>
                  <a:lnTo>
                    <a:pt x="107" y="107"/>
                  </a:lnTo>
                  <a:lnTo>
                    <a:pt x="101" y="113"/>
                  </a:lnTo>
                  <a:lnTo>
                    <a:pt x="101" y="113"/>
                  </a:lnTo>
                  <a:lnTo>
                    <a:pt x="101" y="113"/>
                  </a:lnTo>
                  <a:lnTo>
                    <a:pt x="101" y="113"/>
                  </a:lnTo>
                  <a:lnTo>
                    <a:pt x="107" y="113"/>
                  </a:lnTo>
                  <a:lnTo>
                    <a:pt x="107" y="107"/>
                  </a:lnTo>
                  <a:lnTo>
                    <a:pt x="107" y="107"/>
                  </a:lnTo>
                  <a:lnTo>
                    <a:pt x="107" y="107"/>
                  </a:lnTo>
                  <a:lnTo>
                    <a:pt x="107" y="107"/>
                  </a:lnTo>
                  <a:lnTo>
                    <a:pt x="107" y="107"/>
                  </a:lnTo>
                  <a:lnTo>
                    <a:pt x="107" y="107"/>
                  </a:lnTo>
                  <a:lnTo>
                    <a:pt x="107" y="107"/>
                  </a:lnTo>
                  <a:lnTo>
                    <a:pt x="107" y="107"/>
                  </a:lnTo>
                  <a:lnTo>
                    <a:pt x="107" y="107"/>
                  </a:lnTo>
                  <a:lnTo>
                    <a:pt x="101" y="107"/>
                  </a:lnTo>
                  <a:lnTo>
                    <a:pt x="101" y="107"/>
                  </a:lnTo>
                  <a:lnTo>
                    <a:pt x="94" y="107"/>
                  </a:lnTo>
                  <a:lnTo>
                    <a:pt x="94" y="107"/>
                  </a:lnTo>
                  <a:lnTo>
                    <a:pt x="94" y="107"/>
                  </a:lnTo>
                  <a:lnTo>
                    <a:pt x="101" y="107"/>
                  </a:lnTo>
                  <a:lnTo>
                    <a:pt x="101" y="107"/>
                  </a:lnTo>
                  <a:lnTo>
                    <a:pt x="101" y="107"/>
                  </a:lnTo>
                  <a:lnTo>
                    <a:pt x="107" y="107"/>
                  </a:lnTo>
                  <a:lnTo>
                    <a:pt x="107" y="107"/>
                  </a:lnTo>
                  <a:lnTo>
                    <a:pt x="113" y="101"/>
                  </a:lnTo>
                  <a:lnTo>
                    <a:pt x="113" y="101"/>
                  </a:lnTo>
                  <a:lnTo>
                    <a:pt x="113" y="94"/>
                  </a:lnTo>
                  <a:lnTo>
                    <a:pt x="113" y="94"/>
                  </a:lnTo>
                  <a:lnTo>
                    <a:pt x="113" y="94"/>
                  </a:lnTo>
                  <a:lnTo>
                    <a:pt x="113" y="94"/>
                  </a:lnTo>
                  <a:lnTo>
                    <a:pt x="113" y="94"/>
                  </a:lnTo>
                  <a:lnTo>
                    <a:pt x="120" y="94"/>
                  </a:lnTo>
                  <a:lnTo>
                    <a:pt x="120" y="94"/>
                  </a:lnTo>
                  <a:lnTo>
                    <a:pt x="120" y="94"/>
                  </a:lnTo>
                  <a:lnTo>
                    <a:pt x="120" y="94"/>
                  </a:lnTo>
                  <a:lnTo>
                    <a:pt x="113" y="94"/>
                  </a:lnTo>
                  <a:lnTo>
                    <a:pt x="113" y="94"/>
                  </a:lnTo>
                  <a:lnTo>
                    <a:pt x="113" y="94"/>
                  </a:lnTo>
                  <a:lnTo>
                    <a:pt x="113" y="94"/>
                  </a:lnTo>
                  <a:lnTo>
                    <a:pt x="113" y="101"/>
                  </a:lnTo>
                  <a:lnTo>
                    <a:pt x="113" y="101"/>
                  </a:lnTo>
                  <a:lnTo>
                    <a:pt x="113" y="101"/>
                  </a:lnTo>
                  <a:lnTo>
                    <a:pt x="107" y="107"/>
                  </a:lnTo>
                  <a:lnTo>
                    <a:pt x="107" y="107"/>
                  </a:lnTo>
                  <a:lnTo>
                    <a:pt x="107" y="113"/>
                  </a:lnTo>
                  <a:lnTo>
                    <a:pt x="107" y="113"/>
                  </a:lnTo>
                  <a:lnTo>
                    <a:pt x="107" y="113"/>
                  </a:lnTo>
                  <a:lnTo>
                    <a:pt x="101" y="113"/>
                  </a:lnTo>
                  <a:lnTo>
                    <a:pt x="101" y="120"/>
                  </a:lnTo>
                  <a:lnTo>
                    <a:pt x="94" y="120"/>
                  </a:lnTo>
                  <a:lnTo>
                    <a:pt x="94" y="120"/>
                  </a:lnTo>
                  <a:lnTo>
                    <a:pt x="88" y="120"/>
                  </a:lnTo>
                  <a:lnTo>
                    <a:pt x="88" y="120"/>
                  </a:lnTo>
                  <a:lnTo>
                    <a:pt x="88" y="120"/>
                  </a:lnTo>
                  <a:lnTo>
                    <a:pt x="82" y="120"/>
                  </a:lnTo>
                  <a:lnTo>
                    <a:pt x="82" y="120"/>
                  </a:lnTo>
                  <a:lnTo>
                    <a:pt x="82" y="120"/>
                  </a:lnTo>
                  <a:lnTo>
                    <a:pt x="76" y="113"/>
                  </a:lnTo>
                  <a:lnTo>
                    <a:pt x="69" y="113"/>
                  </a:lnTo>
                  <a:lnTo>
                    <a:pt x="69" y="113"/>
                  </a:lnTo>
                  <a:lnTo>
                    <a:pt x="69" y="113"/>
                  </a:lnTo>
                  <a:lnTo>
                    <a:pt x="69" y="107"/>
                  </a:lnTo>
                  <a:lnTo>
                    <a:pt x="57" y="101"/>
                  </a:lnTo>
                  <a:lnTo>
                    <a:pt x="57" y="94"/>
                  </a:lnTo>
                  <a:lnTo>
                    <a:pt x="50" y="94"/>
                  </a:lnTo>
                  <a:lnTo>
                    <a:pt x="50" y="88"/>
                  </a:lnTo>
                  <a:lnTo>
                    <a:pt x="50" y="88"/>
                  </a:lnTo>
                  <a:lnTo>
                    <a:pt x="50" y="88"/>
                  </a:lnTo>
                  <a:lnTo>
                    <a:pt x="50" y="82"/>
                  </a:lnTo>
                  <a:lnTo>
                    <a:pt x="50" y="82"/>
                  </a:lnTo>
                  <a:lnTo>
                    <a:pt x="50" y="82"/>
                  </a:lnTo>
                  <a:lnTo>
                    <a:pt x="50" y="82"/>
                  </a:lnTo>
                  <a:lnTo>
                    <a:pt x="44" y="76"/>
                  </a:lnTo>
                  <a:lnTo>
                    <a:pt x="44" y="76"/>
                  </a:lnTo>
                  <a:lnTo>
                    <a:pt x="44" y="76"/>
                  </a:lnTo>
                  <a:lnTo>
                    <a:pt x="44" y="69"/>
                  </a:lnTo>
                  <a:lnTo>
                    <a:pt x="38" y="69"/>
                  </a:lnTo>
                  <a:lnTo>
                    <a:pt x="38" y="63"/>
                  </a:lnTo>
                  <a:lnTo>
                    <a:pt x="31" y="63"/>
                  </a:lnTo>
                  <a:lnTo>
                    <a:pt x="31" y="57"/>
                  </a:lnTo>
                  <a:lnTo>
                    <a:pt x="31" y="57"/>
                  </a:lnTo>
                  <a:lnTo>
                    <a:pt x="25" y="50"/>
                  </a:lnTo>
                  <a:lnTo>
                    <a:pt x="19" y="50"/>
                  </a:lnTo>
                  <a:lnTo>
                    <a:pt x="19" y="44"/>
                  </a:lnTo>
                  <a:lnTo>
                    <a:pt x="19" y="50"/>
                  </a:lnTo>
                  <a:lnTo>
                    <a:pt x="25" y="50"/>
                  </a:lnTo>
                  <a:lnTo>
                    <a:pt x="19" y="44"/>
                  </a:lnTo>
                  <a:lnTo>
                    <a:pt x="19" y="44"/>
                  </a:lnTo>
                  <a:lnTo>
                    <a:pt x="19" y="44"/>
                  </a:lnTo>
                  <a:lnTo>
                    <a:pt x="19" y="44"/>
                  </a:lnTo>
                  <a:lnTo>
                    <a:pt x="19" y="44"/>
                  </a:lnTo>
                  <a:lnTo>
                    <a:pt x="25" y="44"/>
                  </a:lnTo>
                  <a:lnTo>
                    <a:pt x="25" y="50"/>
                  </a:lnTo>
                  <a:lnTo>
                    <a:pt x="25" y="50"/>
                  </a:lnTo>
                  <a:lnTo>
                    <a:pt x="25" y="50"/>
                  </a:lnTo>
                  <a:lnTo>
                    <a:pt x="25" y="44"/>
                  </a:lnTo>
                  <a:lnTo>
                    <a:pt x="31" y="44"/>
                  </a:lnTo>
                  <a:lnTo>
                    <a:pt x="31" y="44"/>
                  </a:lnTo>
                  <a:lnTo>
                    <a:pt x="25" y="44"/>
                  </a:lnTo>
                  <a:lnTo>
                    <a:pt x="25" y="44"/>
                  </a:lnTo>
                  <a:lnTo>
                    <a:pt x="25" y="44"/>
                  </a:lnTo>
                  <a:lnTo>
                    <a:pt x="25" y="44"/>
                  </a:lnTo>
                  <a:lnTo>
                    <a:pt x="25" y="44"/>
                  </a:lnTo>
                  <a:lnTo>
                    <a:pt x="25" y="44"/>
                  </a:lnTo>
                  <a:lnTo>
                    <a:pt x="25" y="38"/>
                  </a:lnTo>
                  <a:lnTo>
                    <a:pt x="25" y="38"/>
                  </a:lnTo>
                  <a:lnTo>
                    <a:pt x="25" y="38"/>
                  </a:lnTo>
                  <a:lnTo>
                    <a:pt x="31" y="38"/>
                  </a:lnTo>
                  <a:lnTo>
                    <a:pt x="31" y="38"/>
                  </a:lnTo>
                  <a:lnTo>
                    <a:pt x="31" y="38"/>
                  </a:lnTo>
                  <a:lnTo>
                    <a:pt x="31" y="38"/>
                  </a:lnTo>
                  <a:lnTo>
                    <a:pt x="31" y="38"/>
                  </a:lnTo>
                  <a:lnTo>
                    <a:pt x="31" y="38"/>
                  </a:lnTo>
                  <a:lnTo>
                    <a:pt x="25" y="38"/>
                  </a:lnTo>
                  <a:lnTo>
                    <a:pt x="25" y="38"/>
                  </a:lnTo>
                  <a:lnTo>
                    <a:pt x="25" y="38"/>
                  </a:lnTo>
                  <a:lnTo>
                    <a:pt x="19" y="32"/>
                  </a:lnTo>
                  <a:lnTo>
                    <a:pt x="13" y="32"/>
                  </a:lnTo>
                  <a:lnTo>
                    <a:pt x="13" y="32"/>
                  </a:lnTo>
                  <a:lnTo>
                    <a:pt x="13" y="32"/>
                  </a:lnTo>
                  <a:lnTo>
                    <a:pt x="13" y="38"/>
                  </a:lnTo>
                  <a:lnTo>
                    <a:pt x="13" y="38"/>
                  </a:lnTo>
                  <a:lnTo>
                    <a:pt x="13" y="32"/>
                  </a:lnTo>
                  <a:lnTo>
                    <a:pt x="13" y="32"/>
                  </a:lnTo>
                  <a:lnTo>
                    <a:pt x="13" y="32"/>
                  </a:lnTo>
                  <a:lnTo>
                    <a:pt x="13" y="32"/>
                  </a:lnTo>
                  <a:lnTo>
                    <a:pt x="13" y="32"/>
                  </a:lnTo>
                  <a:lnTo>
                    <a:pt x="13" y="32"/>
                  </a:lnTo>
                  <a:lnTo>
                    <a:pt x="13" y="32"/>
                  </a:lnTo>
                  <a:lnTo>
                    <a:pt x="13" y="32"/>
                  </a:lnTo>
                  <a:lnTo>
                    <a:pt x="13" y="25"/>
                  </a:lnTo>
                  <a:lnTo>
                    <a:pt x="13" y="25"/>
                  </a:lnTo>
                  <a:lnTo>
                    <a:pt x="13" y="25"/>
                  </a:lnTo>
                  <a:lnTo>
                    <a:pt x="13" y="25"/>
                  </a:lnTo>
                  <a:lnTo>
                    <a:pt x="13" y="25"/>
                  </a:lnTo>
                  <a:lnTo>
                    <a:pt x="13" y="25"/>
                  </a:lnTo>
                  <a:lnTo>
                    <a:pt x="13" y="25"/>
                  </a:lnTo>
                  <a:lnTo>
                    <a:pt x="13" y="25"/>
                  </a:lnTo>
                  <a:lnTo>
                    <a:pt x="13" y="25"/>
                  </a:lnTo>
                  <a:lnTo>
                    <a:pt x="13" y="32"/>
                  </a:lnTo>
                  <a:lnTo>
                    <a:pt x="6" y="32"/>
                  </a:lnTo>
                  <a:lnTo>
                    <a:pt x="6" y="32"/>
                  </a:lnTo>
                  <a:lnTo>
                    <a:pt x="13" y="32"/>
                  </a:lnTo>
                  <a:lnTo>
                    <a:pt x="13" y="32"/>
                  </a:lnTo>
                  <a:lnTo>
                    <a:pt x="6" y="32"/>
                  </a:lnTo>
                  <a:lnTo>
                    <a:pt x="13" y="38"/>
                  </a:lnTo>
                  <a:lnTo>
                    <a:pt x="13" y="38"/>
                  </a:lnTo>
                  <a:lnTo>
                    <a:pt x="13" y="38"/>
                  </a:lnTo>
                  <a:lnTo>
                    <a:pt x="13" y="38"/>
                  </a:lnTo>
                  <a:lnTo>
                    <a:pt x="13" y="38"/>
                  </a:lnTo>
                  <a:lnTo>
                    <a:pt x="13" y="44"/>
                  </a:lnTo>
                  <a:lnTo>
                    <a:pt x="13" y="44"/>
                  </a:lnTo>
                  <a:lnTo>
                    <a:pt x="13" y="44"/>
                  </a:lnTo>
                  <a:lnTo>
                    <a:pt x="13" y="44"/>
                  </a:lnTo>
                  <a:lnTo>
                    <a:pt x="13" y="44"/>
                  </a:lnTo>
                  <a:lnTo>
                    <a:pt x="13" y="44"/>
                  </a:lnTo>
                  <a:lnTo>
                    <a:pt x="13" y="44"/>
                  </a:lnTo>
                  <a:lnTo>
                    <a:pt x="13" y="44"/>
                  </a:lnTo>
                  <a:lnTo>
                    <a:pt x="13" y="44"/>
                  </a:lnTo>
                  <a:lnTo>
                    <a:pt x="13" y="44"/>
                  </a:lnTo>
                  <a:lnTo>
                    <a:pt x="13" y="44"/>
                  </a:lnTo>
                  <a:lnTo>
                    <a:pt x="6" y="44"/>
                  </a:lnTo>
                  <a:lnTo>
                    <a:pt x="6" y="44"/>
                  </a:lnTo>
                  <a:lnTo>
                    <a:pt x="6" y="44"/>
                  </a:lnTo>
                  <a:lnTo>
                    <a:pt x="6" y="44"/>
                  </a:lnTo>
                  <a:lnTo>
                    <a:pt x="0" y="38"/>
                  </a:lnTo>
                  <a:lnTo>
                    <a:pt x="0" y="38"/>
                  </a:lnTo>
                  <a:lnTo>
                    <a:pt x="0" y="38"/>
                  </a:lnTo>
                  <a:lnTo>
                    <a:pt x="6" y="32"/>
                  </a:lnTo>
                  <a:lnTo>
                    <a:pt x="6" y="32"/>
                  </a:lnTo>
                  <a:lnTo>
                    <a:pt x="6" y="25"/>
                  </a:lnTo>
                  <a:lnTo>
                    <a:pt x="6" y="25"/>
                  </a:lnTo>
                  <a:lnTo>
                    <a:pt x="6" y="25"/>
                  </a:lnTo>
                  <a:lnTo>
                    <a:pt x="6" y="25"/>
                  </a:lnTo>
                  <a:lnTo>
                    <a:pt x="13" y="19"/>
                  </a:lnTo>
                  <a:lnTo>
                    <a:pt x="13" y="19"/>
                  </a:lnTo>
                  <a:lnTo>
                    <a:pt x="19" y="13"/>
                  </a:lnTo>
                  <a:lnTo>
                    <a:pt x="19" y="13"/>
                  </a:lnTo>
                  <a:lnTo>
                    <a:pt x="25" y="13"/>
                  </a:lnTo>
                  <a:lnTo>
                    <a:pt x="25" y="6"/>
                  </a:lnTo>
                  <a:lnTo>
                    <a:pt x="31" y="6"/>
                  </a:lnTo>
                  <a:lnTo>
                    <a:pt x="31" y="6"/>
                  </a:lnTo>
                  <a:lnTo>
                    <a:pt x="38" y="6"/>
                  </a:lnTo>
                  <a:lnTo>
                    <a:pt x="44" y="0"/>
                  </a:lnTo>
                  <a:lnTo>
                    <a:pt x="50" y="0"/>
                  </a:lnTo>
                  <a:lnTo>
                    <a:pt x="57" y="0"/>
                  </a:lnTo>
                  <a:lnTo>
                    <a:pt x="57" y="0"/>
                  </a:lnTo>
                  <a:lnTo>
                    <a:pt x="57" y="0"/>
                  </a:lnTo>
                  <a:lnTo>
                    <a:pt x="63" y="0"/>
                  </a:lnTo>
                  <a:lnTo>
                    <a:pt x="69" y="0"/>
                  </a:lnTo>
                  <a:lnTo>
                    <a:pt x="69" y="0"/>
                  </a:lnTo>
                  <a:lnTo>
                    <a:pt x="76" y="0"/>
                  </a:lnTo>
                  <a:lnTo>
                    <a:pt x="82" y="0"/>
                  </a:lnTo>
                  <a:lnTo>
                    <a:pt x="82" y="0"/>
                  </a:lnTo>
                  <a:lnTo>
                    <a:pt x="82" y="0"/>
                  </a:lnTo>
                  <a:lnTo>
                    <a:pt x="88" y="0"/>
                  </a:lnTo>
                  <a:lnTo>
                    <a:pt x="101" y="0"/>
                  </a:lnTo>
                  <a:lnTo>
                    <a:pt x="113" y="0"/>
                  </a:lnTo>
                  <a:lnTo>
                    <a:pt x="113" y="0"/>
                  </a:lnTo>
                  <a:lnTo>
                    <a:pt x="126" y="6"/>
                  </a:lnTo>
                  <a:lnTo>
                    <a:pt x="132" y="6"/>
                  </a:lnTo>
                  <a:lnTo>
                    <a:pt x="132" y="6"/>
                  </a:lnTo>
                  <a:lnTo>
                    <a:pt x="138" y="6"/>
                  </a:lnTo>
                  <a:close/>
                </a:path>
              </a:pathLst>
            </a:custGeom>
            <a:solidFill>
              <a:srgbClr val="E7E1CD"/>
            </a:solidFill>
            <a:ln w="0">
              <a:solidFill>
                <a:srgbClr val="000000"/>
              </a:solidFill>
              <a:prstDash val="solid"/>
              <a:round/>
              <a:headEnd/>
              <a:tailEnd/>
            </a:ln>
          </p:spPr>
          <p:txBody>
            <a:bodyPr/>
            <a:lstStyle/>
            <a:p>
              <a:endParaRPr lang="en-US" dirty="0"/>
            </a:p>
          </p:txBody>
        </p:sp>
        <p:sp>
          <p:nvSpPr>
            <p:cNvPr id="82586" name="Freeform 15002"/>
            <p:cNvSpPr>
              <a:spLocks/>
            </p:cNvSpPr>
            <p:nvPr/>
          </p:nvSpPr>
          <p:spPr bwMode="auto">
            <a:xfrm>
              <a:off x="1459" y="1909"/>
              <a:ext cx="1" cy="1"/>
            </a:xfrm>
            <a:custGeom>
              <a:avLst/>
              <a:gdLst/>
              <a:ahLst/>
              <a:cxnLst>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587" name="Freeform 15003"/>
            <p:cNvSpPr>
              <a:spLocks/>
            </p:cNvSpPr>
            <p:nvPr/>
          </p:nvSpPr>
          <p:spPr bwMode="auto">
            <a:xfrm>
              <a:off x="2182" y="1915"/>
              <a:ext cx="233" cy="233"/>
            </a:xfrm>
            <a:custGeom>
              <a:avLst/>
              <a:gdLst/>
              <a:ahLst/>
              <a:cxnLst>
                <a:cxn ang="0">
                  <a:pos x="7" y="7"/>
                </a:cxn>
                <a:cxn ang="0">
                  <a:pos x="19" y="7"/>
                </a:cxn>
                <a:cxn ang="0">
                  <a:pos x="38" y="13"/>
                </a:cxn>
                <a:cxn ang="0">
                  <a:pos x="51" y="19"/>
                </a:cxn>
                <a:cxn ang="0">
                  <a:pos x="70" y="26"/>
                </a:cxn>
                <a:cxn ang="0">
                  <a:pos x="82" y="32"/>
                </a:cxn>
                <a:cxn ang="0">
                  <a:pos x="101" y="44"/>
                </a:cxn>
                <a:cxn ang="0">
                  <a:pos x="126" y="57"/>
                </a:cxn>
                <a:cxn ang="0">
                  <a:pos x="132" y="70"/>
                </a:cxn>
                <a:cxn ang="0">
                  <a:pos x="158" y="88"/>
                </a:cxn>
                <a:cxn ang="0">
                  <a:pos x="164" y="101"/>
                </a:cxn>
                <a:cxn ang="0">
                  <a:pos x="176" y="120"/>
                </a:cxn>
                <a:cxn ang="0">
                  <a:pos x="195" y="145"/>
                </a:cxn>
                <a:cxn ang="0">
                  <a:pos x="202" y="158"/>
                </a:cxn>
                <a:cxn ang="0">
                  <a:pos x="208" y="176"/>
                </a:cxn>
                <a:cxn ang="0">
                  <a:pos x="221" y="189"/>
                </a:cxn>
                <a:cxn ang="0">
                  <a:pos x="221" y="195"/>
                </a:cxn>
                <a:cxn ang="0">
                  <a:pos x="227" y="202"/>
                </a:cxn>
                <a:cxn ang="0">
                  <a:pos x="227" y="208"/>
                </a:cxn>
                <a:cxn ang="0">
                  <a:pos x="183" y="221"/>
                </a:cxn>
                <a:cxn ang="0">
                  <a:pos x="114" y="233"/>
                </a:cxn>
                <a:cxn ang="0">
                  <a:pos x="114" y="221"/>
                </a:cxn>
                <a:cxn ang="0">
                  <a:pos x="114" y="195"/>
                </a:cxn>
                <a:cxn ang="0">
                  <a:pos x="114" y="176"/>
                </a:cxn>
                <a:cxn ang="0">
                  <a:pos x="107" y="170"/>
                </a:cxn>
                <a:cxn ang="0">
                  <a:pos x="114" y="170"/>
                </a:cxn>
                <a:cxn ang="0">
                  <a:pos x="120" y="170"/>
                </a:cxn>
                <a:cxn ang="0">
                  <a:pos x="120" y="170"/>
                </a:cxn>
                <a:cxn ang="0">
                  <a:pos x="120" y="170"/>
                </a:cxn>
                <a:cxn ang="0">
                  <a:pos x="120" y="170"/>
                </a:cxn>
                <a:cxn ang="0">
                  <a:pos x="120" y="170"/>
                </a:cxn>
                <a:cxn ang="0">
                  <a:pos x="120" y="164"/>
                </a:cxn>
                <a:cxn ang="0">
                  <a:pos x="126" y="164"/>
                </a:cxn>
                <a:cxn ang="0">
                  <a:pos x="132" y="158"/>
                </a:cxn>
                <a:cxn ang="0">
                  <a:pos x="126" y="158"/>
                </a:cxn>
                <a:cxn ang="0">
                  <a:pos x="120" y="164"/>
                </a:cxn>
                <a:cxn ang="0">
                  <a:pos x="114" y="158"/>
                </a:cxn>
                <a:cxn ang="0">
                  <a:pos x="114" y="158"/>
                </a:cxn>
                <a:cxn ang="0">
                  <a:pos x="114" y="151"/>
                </a:cxn>
                <a:cxn ang="0">
                  <a:pos x="114" y="164"/>
                </a:cxn>
                <a:cxn ang="0">
                  <a:pos x="114" y="164"/>
                </a:cxn>
                <a:cxn ang="0">
                  <a:pos x="114" y="164"/>
                </a:cxn>
                <a:cxn ang="0">
                  <a:pos x="107" y="164"/>
                </a:cxn>
                <a:cxn ang="0">
                  <a:pos x="107" y="151"/>
                </a:cxn>
                <a:cxn ang="0">
                  <a:pos x="107" y="151"/>
                </a:cxn>
                <a:cxn ang="0">
                  <a:pos x="107" y="139"/>
                </a:cxn>
                <a:cxn ang="0">
                  <a:pos x="101" y="126"/>
                </a:cxn>
                <a:cxn ang="0">
                  <a:pos x="101" y="120"/>
                </a:cxn>
                <a:cxn ang="0">
                  <a:pos x="95" y="114"/>
                </a:cxn>
                <a:cxn ang="0">
                  <a:pos x="95" y="107"/>
                </a:cxn>
                <a:cxn ang="0">
                  <a:pos x="82" y="88"/>
                </a:cxn>
                <a:cxn ang="0">
                  <a:pos x="70" y="76"/>
                </a:cxn>
                <a:cxn ang="0">
                  <a:pos x="51" y="57"/>
                </a:cxn>
                <a:cxn ang="0">
                  <a:pos x="38" y="51"/>
                </a:cxn>
                <a:cxn ang="0">
                  <a:pos x="19" y="38"/>
                </a:cxn>
                <a:cxn ang="0">
                  <a:pos x="7" y="32"/>
                </a:cxn>
                <a:cxn ang="0">
                  <a:pos x="0" y="0"/>
                </a:cxn>
              </a:cxnLst>
              <a:rect l="0" t="0" r="r" b="b"/>
              <a:pathLst>
                <a:path w="233" h="233">
                  <a:moveTo>
                    <a:pt x="0" y="0"/>
                  </a:moveTo>
                  <a:lnTo>
                    <a:pt x="0" y="0"/>
                  </a:lnTo>
                  <a:lnTo>
                    <a:pt x="7" y="7"/>
                  </a:lnTo>
                  <a:lnTo>
                    <a:pt x="7" y="7"/>
                  </a:lnTo>
                  <a:lnTo>
                    <a:pt x="13" y="7"/>
                  </a:lnTo>
                  <a:lnTo>
                    <a:pt x="19" y="7"/>
                  </a:lnTo>
                  <a:lnTo>
                    <a:pt x="19" y="7"/>
                  </a:lnTo>
                  <a:lnTo>
                    <a:pt x="19" y="7"/>
                  </a:lnTo>
                  <a:lnTo>
                    <a:pt x="26" y="7"/>
                  </a:lnTo>
                  <a:lnTo>
                    <a:pt x="26" y="13"/>
                  </a:lnTo>
                  <a:lnTo>
                    <a:pt x="32" y="13"/>
                  </a:lnTo>
                  <a:lnTo>
                    <a:pt x="38" y="13"/>
                  </a:lnTo>
                  <a:lnTo>
                    <a:pt x="38" y="13"/>
                  </a:lnTo>
                  <a:lnTo>
                    <a:pt x="44" y="13"/>
                  </a:lnTo>
                  <a:lnTo>
                    <a:pt x="44" y="19"/>
                  </a:lnTo>
                  <a:lnTo>
                    <a:pt x="51" y="19"/>
                  </a:lnTo>
                  <a:lnTo>
                    <a:pt x="57" y="19"/>
                  </a:lnTo>
                  <a:lnTo>
                    <a:pt x="57" y="19"/>
                  </a:lnTo>
                  <a:lnTo>
                    <a:pt x="63" y="26"/>
                  </a:lnTo>
                  <a:lnTo>
                    <a:pt x="70" y="26"/>
                  </a:lnTo>
                  <a:lnTo>
                    <a:pt x="76" y="26"/>
                  </a:lnTo>
                  <a:lnTo>
                    <a:pt x="76" y="32"/>
                  </a:lnTo>
                  <a:lnTo>
                    <a:pt x="82" y="32"/>
                  </a:lnTo>
                  <a:lnTo>
                    <a:pt x="82" y="32"/>
                  </a:lnTo>
                  <a:lnTo>
                    <a:pt x="82" y="32"/>
                  </a:lnTo>
                  <a:lnTo>
                    <a:pt x="88" y="32"/>
                  </a:lnTo>
                  <a:lnTo>
                    <a:pt x="101" y="44"/>
                  </a:lnTo>
                  <a:lnTo>
                    <a:pt x="101" y="44"/>
                  </a:lnTo>
                  <a:lnTo>
                    <a:pt x="107" y="44"/>
                  </a:lnTo>
                  <a:lnTo>
                    <a:pt x="114" y="51"/>
                  </a:lnTo>
                  <a:lnTo>
                    <a:pt x="114" y="51"/>
                  </a:lnTo>
                  <a:lnTo>
                    <a:pt x="126" y="57"/>
                  </a:lnTo>
                  <a:lnTo>
                    <a:pt x="126" y="63"/>
                  </a:lnTo>
                  <a:lnTo>
                    <a:pt x="132" y="63"/>
                  </a:lnTo>
                  <a:lnTo>
                    <a:pt x="132" y="63"/>
                  </a:lnTo>
                  <a:lnTo>
                    <a:pt x="132" y="70"/>
                  </a:lnTo>
                  <a:lnTo>
                    <a:pt x="139" y="70"/>
                  </a:lnTo>
                  <a:lnTo>
                    <a:pt x="145" y="76"/>
                  </a:lnTo>
                  <a:lnTo>
                    <a:pt x="151" y="82"/>
                  </a:lnTo>
                  <a:lnTo>
                    <a:pt x="158" y="88"/>
                  </a:lnTo>
                  <a:lnTo>
                    <a:pt x="158" y="88"/>
                  </a:lnTo>
                  <a:lnTo>
                    <a:pt x="158" y="95"/>
                  </a:lnTo>
                  <a:lnTo>
                    <a:pt x="164" y="101"/>
                  </a:lnTo>
                  <a:lnTo>
                    <a:pt x="164" y="101"/>
                  </a:lnTo>
                  <a:lnTo>
                    <a:pt x="170" y="101"/>
                  </a:lnTo>
                  <a:lnTo>
                    <a:pt x="170" y="107"/>
                  </a:lnTo>
                  <a:lnTo>
                    <a:pt x="176" y="114"/>
                  </a:lnTo>
                  <a:lnTo>
                    <a:pt x="176" y="120"/>
                  </a:lnTo>
                  <a:lnTo>
                    <a:pt x="183" y="126"/>
                  </a:lnTo>
                  <a:lnTo>
                    <a:pt x="183" y="132"/>
                  </a:lnTo>
                  <a:lnTo>
                    <a:pt x="189" y="132"/>
                  </a:lnTo>
                  <a:lnTo>
                    <a:pt x="195" y="145"/>
                  </a:lnTo>
                  <a:lnTo>
                    <a:pt x="195" y="151"/>
                  </a:lnTo>
                  <a:lnTo>
                    <a:pt x="195" y="151"/>
                  </a:lnTo>
                  <a:lnTo>
                    <a:pt x="202" y="151"/>
                  </a:lnTo>
                  <a:lnTo>
                    <a:pt x="202" y="158"/>
                  </a:lnTo>
                  <a:lnTo>
                    <a:pt x="208" y="164"/>
                  </a:lnTo>
                  <a:lnTo>
                    <a:pt x="208" y="170"/>
                  </a:lnTo>
                  <a:lnTo>
                    <a:pt x="208" y="170"/>
                  </a:lnTo>
                  <a:lnTo>
                    <a:pt x="208" y="176"/>
                  </a:lnTo>
                  <a:lnTo>
                    <a:pt x="214" y="183"/>
                  </a:lnTo>
                  <a:lnTo>
                    <a:pt x="214" y="183"/>
                  </a:lnTo>
                  <a:lnTo>
                    <a:pt x="214" y="189"/>
                  </a:lnTo>
                  <a:lnTo>
                    <a:pt x="221" y="189"/>
                  </a:lnTo>
                  <a:lnTo>
                    <a:pt x="221" y="189"/>
                  </a:lnTo>
                  <a:lnTo>
                    <a:pt x="221" y="195"/>
                  </a:lnTo>
                  <a:lnTo>
                    <a:pt x="221" y="195"/>
                  </a:lnTo>
                  <a:lnTo>
                    <a:pt x="221" y="195"/>
                  </a:lnTo>
                  <a:lnTo>
                    <a:pt x="221" y="195"/>
                  </a:lnTo>
                  <a:lnTo>
                    <a:pt x="221" y="195"/>
                  </a:lnTo>
                  <a:lnTo>
                    <a:pt x="221" y="195"/>
                  </a:lnTo>
                  <a:lnTo>
                    <a:pt x="227" y="202"/>
                  </a:lnTo>
                  <a:lnTo>
                    <a:pt x="227" y="202"/>
                  </a:lnTo>
                  <a:lnTo>
                    <a:pt x="227" y="202"/>
                  </a:lnTo>
                  <a:lnTo>
                    <a:pt x="227" y="208"/>
                  </a:lnTo>
                  <a:lnTo>
                    <a:pt x="227" y="208"/>
                  </a:lnTo>
                  <a:lnTo>
                    <a:pt x="227" y="208"/>
                  </a:lnTo>
                  <a:lnTo>
                    <a:pt x="233" y="214"/>
                  </a:lnTo>
                  <a:lnTo>
                    <a:pt x="233" y="214"/>
                  </a:lnTo>
                  <a:lnTo>
                    <a:pt x="183" y="221"/>
                  </a:lnTo>
                  <a:lnTo>
                    <a:pt x="170" y="221"/>
                  </a:lnTo>
                  <a:lnTo>
                    <a:pt x="114" y="233"/>
                  </a:lnTo>
                  <a:lnTo>
                    <a:pt x="114" y="233"/>
                  </a:lnTo>
                  <a:lnTo>
                    <a:pt x="114" y="233"/>
                  </a:lnTo>
                  <a:lnTo>
                    <a:pt x="114" y="233"/>
                  </a:lnTo>
                  <a:lnTo>
                    <a:pt x="114" y="227"/>
                  </a:lnTo>
                  <a:lnTo>
                    <a:pt x="114" y="227"/>
                  </a:lnTo>
                  <a:lnTo>
                    <a:pt x="114" y="221"/>
                  </a:lnTo>
                  <a:lnTo>
                    <a:pt x="114" y="214"/>
                  </a:lnTo>
                  <a:lnTo>
                    <a:pt x="114" y="208"/>
                  </a:lnTo>
                  <a:lnTo>
                    <a:pt x="114" y="208"/>
                  </a:lnTo>
                  <a:lnTo>
                    <a:pt x="114" y="195"/>
                  </a:lnTo>
                  <a:lnTo>
                    <a:pt x="114" y="195"/>
                  </a:lnTo>
                  <a:lnTo>
                    <a:pt x="114" y="189"/>
                  </a:lnTo>
                  <a:lnTo>
                    <a:pt x="114" y="183"/>
                  </a:lnTo>
                  <a:lnTo>
                    <a:pt x="114" y="176"/>
                  </a:lnTo>
                  <a:lnTo>
                    <a:pt x="114" y="176"/>
                  </a:lnTo>
                  <a:lnTo>
                    <a:pt x="114" y="176"/>
                  </a:lnTo>
                  <a:lnTo>
                    <a:pt x="107" y="170"/>
                  </a:lnTo>
                  <a:lnTo>
                    <a:pt x="107" y="170"/>
                  </a:lnTo>
                  <a:lnTo>
                    <a:pt x="107" y="170"/>
                  </a:lnTo>
                  <a:lnTo>
                    <a:pt x="107" y="170"/>
                  </a:lnTo>
                  <a:lnTo>
                    <a:pt x="114" y="170"/>
                  </a:lnTo>
                  <a:lnTo>
                    <a:pt x="114" y="170"/>
                  </a:lnTo>
                  <a:lnTo>
                    <a:pt x="114" y="170"/>
                  </a:lnTo>
                  <a:lnTo>
                    <a:pt x="114" y="170"/>
                  </a:lnTo>
                  <a:lnTo>
                    <a:pt x="120" y="170"/>
                  </a:lnTo>
                  <a:lnTo>
                    <a:pt x="120" y="170"/>
                  </a:lnTo>
                  <a:lnTo>
                    <a:pt x="120" y="170"/>
                  </a:lnTo>
                  <a:lnTo>
                    <a:pt x="114" y="170"/>
                  </a:lnTo>
                  <a:lnTo>
                    <a:pt x="114" y="170"/>
                  </a:lnTo>
                  <a:lnTo>
                    <a:pt x="120" y="170"/>
                  </a:lnTo>
                  <a:lnTo>
                    <a:pt x="120" y="170"/>
                  </a:lnTo>
                  <a:lnTo>
                    <a:pt x="120" y="170"/>
                  </a:lnTo>
                  <a:lnTo>
                    <a:pt x="120" y="170"/>
                  </a:lnTo>
                  <a:lnTo>
                    <a:pt x="120" y="170"/>
                  </a:lnTo>
                  <a:lnTo>
                    <a:pt x="120" y="170"/>
                  </a:lnTo>
                  <a:lnTo>
                    <a:pt x="120" y="170"/>
                  </a:lnTo>
                  <a:lnTo>
                    <a:pt x="120" y="170"/>
                  </a:lnTo>
                  <a:lnTo>
                    <a:pt x="120" y="170"/>
                  </a:lnTo>
                  <a:lnTo>
                    <a:pt x="120" y="170"/>
                  </a:lnTo>
                  <a:lnTo>
                    <a:pt x="120" y="170"/>
                  </a:lnTo>
                  <a:lnTo>
                    <a:pt x="120" y="170"/>
                  </a:lnTo>
                  <a:lnTo>
                    <a:pt x="120" y="170"/>
                  </a:lnTo>
                  <a:lnTo>
                    <a:pt x="120" y="170"/>
                  </a:lnTo>
                  <a:lnTo>
                    <a:pt x="120" y="170"/>
                  </a:lnTo>
                  <a:lnTo>
                    <a:pt x="120" y="170"/>
                  </a:lnTo>
                  <a:lnTo>
                    <a:pt x="120" y="164"/>
                  </a:lnTo>
                  <a:lnTo>
                    <a:pt x="126" y="164"/>
                  </a:lnTo>
                  <a:lnTo>
                    <a:pt x="126" y="164"/>
                  </a:lnTo>
                  <a:lnTo>
                    <a:pt x="126" y="164"/>
                  </a:lnTo>
                  <a:lnTo>
                    <a:pt x="126" y="164"/>
                  </a:lnTo>
                  <a:lnTo>
                    <a:pt x="126" y="164"/>
                  </a:lnTo>
                  <a:lnTo>
                    <a:pt x="126" y="158"/>
                  </a:lnTo>
                  <a:lnTo>
                    <a:pt x="132" y="158"/>
                  </a:lnTo>
                  <a:lnTo>
                    <a:pt x="132" y="158"/>
                  </a:lnTo>
                  <a:lnTo>
                    <a:pt x="132" y="158"/>
                  </a:lnTo>
                  <a:lnTo>
                    <a:pt x="132" y="158"/>
                  </a:lnTo>
                  <a:lnTo>
                    <a:pt x="132" y="158"/>
                  </a:lnTo>
                  <a:lnTo>
                    <a:pt x="126" y="158"/>
                  </a:lnTo>
                  <a:lnTo>
                    <a:pt x="126" y="158"/>
                  </a:lnTo>
                  <a:lnTo>
                    <a:pt x="126" y="164"/>
                  </a:lnTo>
                  <a:lnTo>
                    <a:pt x="126" y="164"/>
                  </a:lnTo>
                  <a:lnTo>
                    <a:pt x="120" y="164"/>
                  </a:lnTo>
                  <a:lnTo>
                    <a:pt x="120" y="164"/>
                  </a:lnTo>
                  <a:lnTo>
                    <a:pt x="120" y="164"/>
                  </a:lnTo>
                  <a:lnTo>
                    <a:pt x="114" y="158"/>
                  </a:lnTo>
                  <a:lnTo>
                    <a:pt x="114" y="158"/>
                  </a:lnTo>
                  <a:lnTo>
                    <a:pt x="114" y="158"/>
                  </a:lnTo>
                  <a:lnTo>
                    <a:pt x="114" y="158"/>
                  </a:lnTo>
                  <a:lnTo>
                    <a:pt x="114" y="158"/>
                  </a:lnTo>
                  <a:lnTo>
                    <a:pt x="114" y="158"/>
                  </a:lnTo>
                  <a:lnTo>
                    <a:pt x="114" y="158"/>
                  </a:lnTo>
                  <a:lnTo>
                    <a:pt x="114" y="158"/>
                  </a:lnTo>
                  <a:lnTo>
                    <a:pt x="114" y="151"/>
                  </a:lnTo>
                  <a:lnTo>
                    <a:pt x="114" y="151"/>
                  </a:lnTo>
                  <a:lnTo>
                    <a:pt x="114" y="158"/>
                  </a:lnTo>
                  <a:lnTo>
                    <a:pt x="114" y="158"/>
                  </a:lnTo>
                  <a:lnTo>
                    <a:pt x="114" y="158"/>
                  </a:lnTo>
                  <a:lnTo>
                    <a:pt x="114" y="164"/>
                  </a:lnTo>
                  <a:lnTo>
                    <a:pt x="114" y="164"/>
                  </a:lnTo>
                  <a:lnTo>
                    <a:pt x="114" y="164"/>
                  </a:lnTo>
                  <a:lnTo>
                    <a:pt x="114" y="164"/>
                  </a:lnTo>
                  <a:lnTo>
                    <a:pt x="114" y="164"/>
                  </a:lnTo>
                  <a:lnTo>
                    <a:pt x="114" y="164"/>
                  </a:lnTo>
                  <a:lnTo>
                    <a:pt x="114" y="164"/>
                  </a:lnTo>
                  <a:lnTo>
                    <a:pt x="114" y="164"/>
                  </a:lnTo>
                  <a:lnTo>
                    <a:pt x="114" y="164"/>
                  </a:lnTo>
                  <a:lnTo>
                    <a:pt x="107" y="164"/>
                  </a:lnTo>
                  <a:lnTo>
                    <a:pt x="107" y="164"/>
                  </a:lnTo>
                  <a:lnTo>
                    <a:pt x="107" y="164"/>
                  </a:lnTo>
                  <a:lnTo>
                    <a:pt x="107" y="164"/>
                  </a:lnTo>
                  <a:lnTo>
                    <a:pt x="107" y="164"/>
                  </a:lnTo>
                  <a:lnTo>
                    <a:pt x="107" y="158"/>
                  </a:lnTo>
                  <a:lnTo>
                    <a:pt x="107" y="158"/>
                  </a:lnTo>
                  <a:lnTo>
                    <a:pt x="107" y="151"/>
                  </a:lnTo>
                  <a:lnTo>
                    <a:pt x="107" y="151"/>
                  </a:lnTo>
                  <a:lnTo>
                    <a:pt x="107" y="151"/>
                  </a:lnTo>
                  <a:lnTo>
                    <a:pt x="107" y="151"/>
                  </a:lnTo>
                  <a:lnTo>
                    <a:pt x="107" y="151"/>
                  </a:lnTo>
                  <a:lnTo>
                    <a:pt x="107" y="145"/>
                  </a:lnTo>
                  <a:lnTo>
                    <a:pt x="107" y="145"/>
                  </a:lnTo>
                  <a:lnTo>
                    <a:pt x="107" y="139"/>
                  </a:lnTo>
                  <a:lnTo>
                    <a:pt x="107" y="139"/>
                  </a:lnTo>
                  <a:lnTo>
                    <a:pt x="107" y="139"/>
                  </a:lnTo>
                  <a:lnTo>
                    <a:pt x="107" y="139"/>
                  </a:lnTo>
                  <a:lnTo>
                    <a:pt x="101" y="132"/>
                  </a:lnTo>
                  <a:lnTo>
                    <a:pt x="101" y="126"/>
                  </a:lnTo>
                  <a:lnTo>
                    <a:pt x="101" y="126"/>
                  </a:lnTo>
                  <a:lnTo>
                    <a:pt x="101" y="126"/>
                  </a:lnTo>
                  <a:lnTo>
                    <a:pt x="101" y="126"/>
                  </a:lnTo>
                  <a:lnTo>
                    <a:pt x="101" y="120"/>
                  </a:lnTo>
                  <a:lnTo>
                    <a:pt x="101" y="120"/>
                  </a:lnTo>
                  <a:lnTo>
                    <a:pt x="101" y="114"/>
                  </a:lnTo>
                  <a:lnTo>
                    <a:pt x="95" y="114"/>
                  </a:lnTo>
                  <a:lnTo>
                    <a:pt x="95" y="114"/>
                  </a:lnTo>
                  <a:lnTo>
                    <a:pt x="95" y="114"/>
                  </a:lnTo>
                  <a:lnTo>
                    <a:pt x="95" y="114"/>
                  </a:lnTo>
                  <a:lnTo>
                    <a:pt x="95" y="107"/>
                  </a:lnTo>
                  <a:lnTo>
                    <a:pt x="95" y="107"/>
                  </a:lnTo>
                  <a:lnTo>
                    <a:pt x="95" y="101"/>
                  </a:lnTo>
                  <a:lnTo>
                    <a:pt x="88" y="95"/>
                  </a:lnTo>
                  <a:lnTo>
                    <a:pt x="88" y="88"/>
                  </a:lnTo>
                  <a:lnTo>
                    <a:pt x="82" y="88"/>
                  </a:lnTo>
                  <a:lnTo>
                    <a:pt x="82" y="82"/>
                  </a:lnTo>
                  <a:lnTo>
                    <a:pt x="76" y="76"/>
                  </a:lnTo>
                  <a:lnTo>
                    <a:pt x="76" y="76"/>
                  </a:lnTo>
                  <a:lnTo>
                    <a:pt x="70" y="76"/>
                  </a:lnTo>
                  <a:lnTo>
                    <a:pt x="70" y="70"/>
                  </a:lnTo>
                  <a:lnTo>
                    <a:pt x="63" y="63"/>
                  </a:lnTo>
                  <a:lnTo>
                    <a:pt x="63" y="63"/>
                  </a:lnTo>
                  <a:lnTo>
                    <a:pt x="51" y="57"/>
                  </a:lnTo>
                  <a:lnTo>
                    <a:pt x="51" y="57"/>
                  </a:lnTo>
                  <a:lnTo>
                    <a:pt x="44" y="51"/>
                  </a:lnTo>
                  <a:lnTo>
                    <a:pt x="44" y="51"/>
                  </a:lnTo>
                  <a:lnTo>
                    <a:pt x="38" y="51"/>
                  </a:lnTo>
                  <a:lnTo>
                    <a:pt x="26" y="44"/>
                  </a:lnTo>
                  <a:lnTo>
                    <a:pt x="26" y="38"/>
                  </a:lnTo>
                  <a:lnTo>
                    <a:pt x="19" y="38"/>
                  </a:lnTo>
                  <a:lnTo>
                    <a:pt x="19" y="38"/>
                  </a:lnTo>
                  <a:lnTo>
                    <a:pt x="13" y="32"/>
                  </a:lnTo>
                  <a:lnTo>
                    <a:pt x="13" y="32"/>
                  </a:lnTo>
                  <a:lnTo>
                    <a:pt x="13" y="32"/>
                  </a:lnTo>
                  <a:lnTo>
                    <a:pt x="7" y="32"/>
                  </a:lnTo>
                  <a:lnTo>
                    <a:pt x="7" y="26"/>
                  </a:lnTo>
                  <a:lnTo>
                    <a:pt x="7" y="26"/>
                  </a:lnTo>
                  <a:lnTo>
                    <a:pt x="7" y="26"/>
                  </a:lnTo>
                  <a:lnTo>
                    <a:pt x="0"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588" name="Freeform 15004"/>
            <p:cNvSpPr>
              <a:spLocks/>
            </p:cNvSpPr>
            <p:nvPr/>
          </p:nvSpPr>
          <p:spPr bwMode="auto">
            <a:xfrm>
              <a:off x="1428" y="1934"/>
              <a:ext cx="88" cy="120"/>
            </a:xfrm>
            <a:custGeom>
              <a:avLst/>
              <a:gdLst/>
              <a:ahLst/>
              <a:cxnLst>
                <a:cxn ang="0">
                  <a:pos x="31" y="13"/>
                </a:cxn>
                <a:cxn ang="0">
                  <a:pos x="31" y="25"/>
                </a:cxn>
                <a:cxn ang="0">
                  <a:pos x="37" y="32"/>
                </a:cxn>
                <a:cxn ang="0">
                  <a:pos x="37" y="44"/>
                </a:cxn>
                <a:cxn ang="0">
                  <a:pos x="44" y="51"/>
                </a:cxn>
                <a:cxn ang="0">
                  <a:pos x="50" y="63"/>
                </a:cxn>
                <a:cxn ang="0">
                  <a:pos x="69" y="82"/>
                </a:cxn>
                <a:cxn ang="0">
                  <a:pos x="69" y="88"/>
                </a:cxn>
                <a:cxn ang="0">
                  <a:pos x="75" y="95"/>
                </a:cxn>
                <a:cxn ang="0">
                  <a:pos x="81" y="101"/>
                </a:cxn>
                <a:cxn ang="0">
                  <a:pos x="81" y="107"/>
                </a:cxn>
                <a:cxn ang="0">
                  <a:pos x="88" y="113"/>
                </a:cxn>
                <a:cxn ang="0">
                  <a:pos x="81" y="120"/>
                </a:cxn>
                <a:cxn ang="0">
                  <a:pos x="81" y="113"/>
                </a:cxn>
                <a:cxn ang="0">
                  <a:pos x="81" y="113"/>
                </a:cxn>
                <a:cxn ang="0">
                  <a:pos x="81" y="107"/>
                </a:cxn>
                <a:cxn ang="0">
                  <a:pos x="81" y="107"/>
                </a:cxn>
                <a:cxn ang="0">
                  <a:pos x="75" y="101"/>
                </a:cxn>
                <a:cxn ang="0">
                  <a:pos x="75" y="101"/>
                </a:cxn>
                <a:cxn ang="0">
                  <a:pos x="69" y="95"/>
                </a:cxn>
                <a:cxn ang="0">
                  <a:pos x="69" y="95"/>
                </a:cxn>
                <a:cxn ang="0">
                  <a:pos x="69" y="95"/>
                </a:cxn>
                <a:cxn ang="0">
                  <a:pos x="69" y="95"/>
                </a:cxn>
                <a:cxn ang="0">
                  <a:pos x="69" y="95"/>
                </a:cxn>
                <a:cxn ang="0">
                  <a:pos x="69" y="95"/>
                </a:cxn>
                <a:cxn ang="0">
                  <a:pos x="63" y="101"/>
                </a:cxn>
                <a:cxn ang="0">
                  <a:pos x="63" y="88"/>
                </a:cxn>
                <a:cxn ang="0">
                  <a:pos x="56" y="82"/>
                </a:cxn>
                <a:cxn ang="0">
                  <a:pos x="56" y="82"/>
                </a:cxn>
                <a:cxn ang="0">
                  <a:pos x="50" y="69"/>
                </a:cxn>
                <a:cxn ang="0">
                  <a:pos x="44" y="57"/>
                </a:cxn>
                <a:cxn ang="0">
                  <a:pos x="37" y="51"/>
                </a:cxn>
                <a:cxn ang="0">
                  <a:pos x="31" y="44"/>
                </a:cxn>
                <a:cxn ang="0">
                  <a:pos x="31" y="38"/>
                </a:cxn>
                <a:cxn ang="0">
                  <a:pos x="31" y="32"/>
                </a:cxn>
                <a:cxn ang="0">
                  <a:pos x="31" y="38"/>
                </a:cxn>
                <a:cxn ang="0">
                  <a:pos x="25" y="38"/>
                </a:cxn>
                <a:cxn ang="0">
                  <a:pos x="19" y="38"/>
                </a:cxn>
                <a:cxn ang="0">
                  <a:pos x="19" y="32"/>
                </a:cxn>
                <a:cxn ang="0">
                  <a:pos x="19" y="25"/>
                </a:cxn>
                <a:cxn ang="0">
                  <a:pos x="25" y="19"/>
                </a:cxn>
                <a:cxn ang="0">
                  <a:pos x="19" y="19"/>
                </a:cxn>
                <a:cxn ang="0">
                  <a:pos x="19" y="13"/>
                </a:cxn>
                <a:cxn ang="0">
                  <a:pos x="19" y="19"/>
                </a:cxn>
                <a:cxn ang="0">
                  <a:pos x="12" y="13"/>
                </a:cxn>
                <a:cxn ang="0">
                  <a:pos x="19" y="25"/>
                </a:cxn>
                <a:cxn ang="0">
                  <a:pos x="12" y="25"/>
                </a:cxn>
                <a:cxn ang="0">
                  <a:pos x="12" y="38"/>
                </a:cxn>
                <a:cxn ang="0">
                  <a:pos x="12" y="38"/>
                </a:cxn>
                <a:cxn ang="0">
                  <a:pos x="12" y="32"/>
                </a:cxn>
                <a:cxn ang="0">
                  <a:pos x="6" y="32"/>
                </a:cxn>
                <a:cxn ang="0">
                  <a:pos x="6" y="32"/>
                </a:cxn>
                <a:cxn ang="0">
                  <a:pos x="0" y="19"/>
                </a:cxn>
                <a:cxn ang="0">
                  <a:pos x="0" y="19"/>
                </a:cxn>
                <a:cxn ang="0">
                  <a:pos x="0" y="19"/>
                </a:cxn>
              </a:cxnLst>
              <a:rect l="0" t="0" r="r" b="b"/>
              <a:pathLst>
                <a:path w="88" h="120">
                  <a:moveTo>
                    <a:pt x="31" y="0"/>
                  </a:moveTo>
                  <a:lnTo>
                    <a:pt x="31" y="7"/>
                  </a:lnTo>
                  <a:lnTo>
                    <a:pt x="31" y="7"/>
                  </a:lnTo>
                  <a:lnTo>
                    <a:pt x="31" y="7"/>
                  </a:lnTo>
                  <a:lnTo>
                    <a:pt x="31" y="13"/>
                  </a:lnTo>
                  <a:lnTo>
                    <a:pt x="31" y="19"/>
                  </a:lnTo>
                  <a:lnTo>
                    <a:pt x="31" y="19"/>
                  </a:lnTo>
                  <a:lnTo>
                    <a:pt x="31" y="25"/>
                  </a:lnTo>
                  <a:lnTo>
                    <a:pt x="31" y="25"/>
                  </a:lnTo>
                  <a:lnTo>
                    <a:pt x="31" y="25"/>
                  </a:lnTo>
                  <a:lnTo>
                    <a:pt x="31" y="25"/>
                  </a:lnTo>
                  <a:lnTo>
                    <a:pt x="31" y="32"/>
                  </a:lnTo>
                  <a:lnTo>
                    <a:pt x="37" y="32"/>
                  </a:lnTo>
                  <a:lnTo>
                    <a:pt x="37" y="32"/>
                  </a:lnTo>
                  <a:lnTo>
                    <a:pt x="37" y="32"/>
                  </a:lnTo>
                  <a:lnTo>
                    <a:pt x="37" y="38"/>
                  </a:lnTo>
                  <a:lnTo>
                    <a:pt x="37" y="38"/>
                  </a:lnTo>
                  <a:lnTo>
                    <a:pt x="37" y="38"/>
                  </a:lnTo>
                  <a:lnTo>
                    <a:pt x="37" y="38"/>
                  </a:lnTo>
                  <a:lnTo>
                    <a:pt x="37" y="44"/>
                  </a:lnTo>
                  <a:lnTo>
                    <a:pt x="37" y="44"/>
                  </a:lnTo>
                  <a:lnTo>
                    <a:pt x="37" y="44"/>
                  </a:lnTo>
                  <a:lnTo>
                    <a:pt x="37" y="51"/>
                  </a:lnTo>
                  <a:lnTo>
                    <a:pt x="44" y="51"/>
                  </a:lnTo>
                  <a:lnTo>
                    <a:pt x="44" y="51"/>
                  </a:lnTo>
                  <a:lnTo>
                    <a:pt x="44" y="51"/>
                  </a:lnTo>
                  <a:lnTo>
                    <a:pt x="44" y="51"/>
                  </a:lnTo>
                  <a:lnTo>
                    <a:pt x="44" y="57"/>
                  </a:lnTo>
                  <a:lnTo>
                    <a:pt x="44" y="57"/>
                  </a:lnTo>
                  <a:lnTo>
                    <a:pt x="50" y="63"/>
                  </a:lnTo>
                  <a:lnTo>
                    <a:pt x="50" y="69"/>
                  </a:lnTo>
                  <a:lnTo>
                    <a:pt x="56" y="76"/>
                  </a:lnTo>
                  <a:lnTo>
                    <a:pt x="56" y="76"/>
                  </a:lnTo>
                  <a:lnTo>
                    <a:pt x="63" y="82"/>
                  </a:lnTo>
                  <a:lnTo>
                    <a:pt x="69" y="82"/>
                  </a:lnTo>
                  <a:lnTo>
                    <a:pt x="69" y="82"/>
                  </a:lnTo>
                  <a:lnTo>
                    <a:pt x="69" y="82"/>
                  </a:lnTo>
                  <a:lnTo>
                    <a:pt x="69" y="88"/>
                  </a:lnTo>
                  <a:lnTo>
                    <a:pt x="69" y="88"/>
                  </a:lnTo>
                  <a:lnTo>
                    <a:pt x="69" y="88"/>
                  </a:lnTo>
                  <a:lnTo>
                    <a:pt x="69" y="88"/>
                  </a:lnTo>
                  <a:lnTo>
                    <a:pt x="69" y="88"/>
                  </a:lnTo>
                  <a:lnTo>
                    <a:pt x="75" y="88"/>
                  </a:lnTo>
                  <a:lnTo>
                    <a:pt x="75" y="88"/>
                  </a:lnTo>
                  <a:lnTo>
                    <a:pt x="75" y="95"/>
                  </a:lnTo>
                  <a:lnTo>
                    <a:pt x="75" y="95"/>
                  </a:lnTo>
                  <a:lnTo>
                    <a:pt x="75" y="95"/>
                  </a:lnTo>
                  <a:lnTo>
                    <a:pt x="75" y="95"/>
                  </a:lnTo>
                  <a:lnTo>
                    <a:pt x="75" y="101"/>
                  </a:lnTo>
                  <a:lnTo>
                    <a:pt x="81" y="101"/>
                  </a:lnTo>
                  <a:lnTo>
                    <a:pt x="81" y="101"/>
                  </a:lnTo>
                  <a:lnTo>
                    <a:pt x="81" y="101"/>
                  </a:lnTo>
                  <a:lnTo>
                    <a:pt x="81" y="107"/>
                  </a:lnTo>
                  <a:lnTo>
                    <a:pt x="81" y="107"/>
                  </a:lnTo>
                  <a:lnTo>
                    <a:pt x="81" y="107"/>
                  </a:lnTo>
                  <a:lnTo>
                    <a:pt x="81" y="107"/>
                  </a:lnTo>
                  <a:lnTo>
                    <a:pt x="81" y="107"/>
                  </a:lnTo>
                  <a:lnTo>
                    <a:pt x="88" y="107"/>
                  </a:lnTo>
                  <a:lnTo>
                    <a:pt x="88" y="113"/>
                  </a:lnTo>
                  <a:lnTo>
                    <a:pt x="88" y="113"/>
                  </a:lnTo>
                  <a:lnTo>
                    <a:pt x="88" y="113"/>
                  </a:lnTo>
                  <a:lnTo>
                    <a:pt x="88" y="113"/>
                  </a:lnTo>
                  <a:lnTo>
                    <a:pt x="88" y="113"/>
                  </a:lnTo>
                  <a:lnTo>
                    <a:pt x="88" y="113"/>
                  </a:lnTo>
                  <a:lnTo>
                    <a:pt x="81" y="120"/>
                  </a:lnTo>
                  <a:lnTo>
                    <a:pt x="81" y="113"/>
                  </a:lnTo>
                  <a:lnTo>
                    <a:pt x="81" y="113"/>
                  </a:lnTo>
                  <a:lnTo>
                    <a:pt x="81" y="113"/>
                  </a:lnTo>
                  <a:lnTo>
                    <a:pt x="81" y="113"/>
                  </a:lnTo>
                  <a:lnTo>
                    <a:pt x="81" y="113"/>
                  </a:lnTo>
                  <a:lnTo>
                    <a:pt x="81" y="113"/>
                  </a:lnTo>
                  <a:lnTo>
                    <a:pt x="81" y="113"/>
                  </a:lnTo>
                  <a:lnTo>
                    <a:pt x="81" y="113"/>
                  </a:lnTo>
                  <a:lnTo>
                    <a:pt x="81" y="113"/>
                  </a:lnTo>
                  <a:lnTo>
                    <a:pt x="81" y="113"/>
                  </a:lnTo>
                  <a:lnTo>
                    <a:pt x="81" y="107"/>
                  </a:lnTo>
                  <a:lnTo>
                    <a:pt x="81" y="107"/>
                  </a:lnTo>
                  <a:lnTo>
                    <a:pt x="81" y="107"/>
                  </a:lnTo>
                  <a:lnTo>
                    <a:pt x="81" y="107"/>
                  </a:lnTo>
                  <a:lnTo>
                    <a:pt x="81" y="107"/>
                  </a:lnTo>
                  <a:lnTo>
                    <a:pt x="81" y="107"/>
                  </a:lnTo>
                  <a:lnTo>
                    <a:pt x="81" y="107"/>
                  </a:lnTo>
                  <a:lnTo>
                    <a:pt x="81" y="107"/>
                  </a:lnTo>
                  <a:lnTo>
                    <a:pt x="81" y="107"/>
                  </a:lnTo>
                  <a:lnTo>
                    <a:pt x="81" y="107"/>
                  </a:lnTo>
                  <a:lnTo>
                    <a:pt x="81" y="101"/>
                  </a:lnTo>
                  <a:lnTo>
                    <a:pt x="81" y="101"/>
                  </a:lnTo>
                  <a:lnTo>
                    <a:pt x="81" y="101"/>
                  </a:lnTo>
                  <a:lnTo>
                    <a:pt x="75" y="101"/>
                  </a:lnTo>
                  <a:lnTo>
                    <a:pt x="75" y="101"/>
                  </a:lnTo>
                  <a:lnTo>
                    <a:pt x="75" y="101"/>
                  </a:lnTo>
                  <a:lnTo>
                    <a:pt x="75" y="101"/>
                  </a:lnTo>
                  <a:lnTo>
                    <a:pt x="75" y="101"/>
                  </a:lnTo>
                  <a:lnTo>
                    <a:pt x="75" y="101"/>
                  </a:lnTo>
                  <a:lnTo>
                    <a:pt x="75" y="101"/>
                  </a:lnTo>
                  <a:lnTo>
                    <a:pt x="75" y="95"/>
                  </a:lnTo>
                  <a:lnTo>
                    <a:pt x="75" y="95"/>
                  </a:lnTo>
                  <a:lnTo>
                    <a:pt x="75" y="95"/>
                  </a:lnTo>
                  <a:lnTo>
                    <a:pt x="75" y="95"/>
                  </a:lnTo>
                  <a:lnTo>
                    <a:pt x="69" y="95"/>
                  </a:lnTo>
                  <a:lnTo>
                    <a:pt x="69" y="95"/>
                  </a:lnTo>
                  <a:lnTo>
                    <a:pt x="69" y="95"/>
                  </a:lnTo>
                  <a:lnTo>
                    <a:pt x="69" y="95"/>
                  </a:lnTo>
                  <a:lnTo>
                    <a:pt x="69" y="95"/>
                  </a:lnTo>
                  <a:lnTo>
                    <a:pt x="69" y="95"/>
                  </a:lnTo>
                  <a:lnTo>
                    <a:pt x="69" y="95"/>
                  </a:lnTo>
                  <a:lnTo>
                    <a:pt x="69" y="95"/>
                  </a:lnTo>
                  <a:lnTo>
                    <a:pt x="69" y="95"/>
                  </a:lnTo>
                  <a:lnTo>
                    <a:pt x="69" y="95"/>
                  </a:lnTo>
                  <a:lnTo>
                    <a:pt x="69" y="95"/>
                  </a:lnTo>
                  <a:lnTo>
                    <a:pt x="69" y="95"/>
                  </a:lnTo>
                  <a:lnTo>
                    <a:pt x="69" y="95"/>
                  </a:lnTo>
                  <a:lnTo>
                    <a:pt x="69" y="95"/>
                  </a:lnTo>
                  <a:lnTo>
                    <a:pt x="69" y="95"/>
                  </a:lnTo>
                  <a:lnTo>
                    <a:pt x="69" y="95"/>
                  </a:lnTo>
                  <a:lnTo>
                    <a:pt x="69" y="95"/>
                  </a:lnTo>
                  <a:lnTo>
                    <a:pt x="69" y="95"/>
                  </a:lnTo>
                  <a:lnTo>
                    <a:pt x="69" y="95"/>
                  </a:lnTo>
                  <a:lnTo>
                    <a:pt x="69" y="95"/>
                  </a:lnTo>
                  <a:lnTo>
                    <a:pt x="69" y="95"/>
                  </a:lnTo>
                  <a:lnTo>
                    <a:pt x="69" y="95"/>
                  </a:lnTo>
                  <a:lnTo>
                    <a:pt x="69" y="95"/>
                  </a:lnTo>
                  <a:lnTo>
                    <a:pt x="69" y="95"/>
                  </a:lnTo>
                  <a:lnTo>
                    <a:pt x="69" y="95"/>
                  </a:lnTo>
                  <a:lnTo>
                    <a:pt x="69" y="95"/>
                  </a:lnTo>
                  <a:lnTo>
                    <a:pt x="69" y="95"/>
                  </a:lnTo>
                  <a:lnTo>
                    <a:pt x="69" y="95"/>
                  </a:lnTo>
                  <a:lnTo>
                    <a:pt x="69" y="95"/>
                  </a:lnTo>
                  <a:lnTo>
                    <a:pt x="69" y="101"/>
                  </a:lnTo>
                  <a:lnTo>
                    <a:pt x="63" y="101"/>
                  </a:lnTo>
                  <a:lnTo>
                    <a:pt x="63" y="101"/>
                  </a:lnTo>
                  <a:lnTo>
                    <a:pt x="63" y="95"/>
                  </a:lnTo>
                  <a:lnTo>
                    <a:pt x="63" y="95"/>
                  </a:lnTo>
                  <a:lnTo>
                    <a:pt x="63" y="88"/>
                  </a:lnTo>
                  <a:lnTo>
                    <a:pt x="63" y="88"/>
                  </a:lnTo>
                  <a:lnTo>
                    <a:pt x="63" y="88"/>
                  </a:lnTo>
                  <a:lnTo>
                    <a:pt x="63" y="88"/>
                  </a:lnTo>
                  <a:lnTo>
                    <a:pt x="63" y="88"/>
                  </a:lnTo>
                  <a:lnTo>
                    <a:pt x="56" y="88"/>
                  </a:lnTo>
                  <a:lnTo>
                    <a:pt x="56" y="82"/>
                  </a:lnTo>
                  <a:lnTo>
                    <a:pt x="56" y="82"/>
                  </a:lnTo>
                  <a:lnTo>
                    <a:pt x="56" y="82"/>
                  </a:lnTo>
                  <a:lnTo>
                    <a:pt x="56" y="82"/>
                  </a:lnTo>
                  <a:lnTo>
                    <a:pt x="56" y="82"/>
                  </a:lnTo>
                  <a:lnTo>
                    <a:pt x="56" y="82"/>
                  </a:lnTo>
                  <a:lnTo>
                    <a:pt x="56" y="76"/>
                  </a:lnTo>
                  <a:lnTo>
                    <a:pt x="56" y="76"/>
                  </a:lnTo>
                  <a:lnTo>
                    <a:pt x="56" y="76"/>
                  </a:lnTo>
                  <a:lnTo>
                    <a:pt x="50" y="69"/>
                  </a:lnTo>
                  <a:lnTo>
                    <a:pt x="50" y="69"/>
                  </a:lnTo>
                  <a:lnTo>
                    <a:pt x="50" y="69"/>
                  </a:lnTo>
                  <a:lnTo>
                    <a:pt x="50" y="69"/>
                  </a:lnTo>
                  <a:lnTo>
                    <a:pt x="50" y="69"/>
                  </a:lnTo>
                  <a:lnTo>
                    <a:pt x="50" y="63"/>
                  </a:lnTo>
                  <a:lnTo>
                    <a:pt x="44" y="57"/>
                  </a:lnTo>
                  <a:lnTo>
                    <a:pt x="44" y="57"/>
                  </a:lnTo>
                  <a:lnTo>
                    <a:pt x="37" y="57"/>
                  </a:lnTo>
                  <a:lnTo>
                    <a:pt x="37" y="57"/>
                  </a:lnTo>
                  <a:lnTo>
                    <a:pt x="37" y="51"/>
                  </a:lnTo>
                  <a:lnTo>
                    <a:pt x="37" y="51"/>
                  </a:lnTo>
                  <a:lnTo>
                    <a:pt x="37" y="51"/>
                  </a:lnTo>
                  <a:lnTo>
                    <a:pt x="37" y="51"/>
                  </a:lnTo>
                  <a:lnTo>
                    <a:pt x="37" y="44"/>
                  </a:lnTo>
                  <a:lnTo>
                    <a:pt x="37" y="44"/>
                  </a:lnTo>
                  <a:lnTo>
                    <a:pt x="31" y="44"/>
                  </a:lnTo>
                  <a:lnTo>
                    <a:pt x="31" y="44"/>
                  </a:lnTo>
                  <a:lnTo>
                    <a:pt x="37" y="44"/>
                  </a:lnTo>
                  <a:lnTo>
                    <a:pt x="37" y="38"/>
                  </a:lnTo>
                  <a:lnTo>
                    <a:pt x="31" y="38"/>
                  </a:lnTo>
                  <a:lnTo>
                    <a:pt x="31" y="38"/>
                  </a:lnTo>
                  <a:lnTo>
                    <a:pt x="31" y="38"/>
                  </a:lnTo>
                  <a:lnTo>
                    <a:pt x="31" y="32"/>
                  </a:lnTo>
                  <a:lnTo>
                    <a:pt x="31" y="32"/>
                  </a:lnTo>
                  <a:lnTo>
                    <a:pt x="31" y="32"/>
                  </a:lnTo>
                  <a:lnTo>
                    <a:pt x="31" y="32"/>
                  </a:lnTo>
                  <a:lnTo>
                    <a:pt x="31" y="32"/>
                  </a:lnTo>
                  <a:lnTo>
                    <a:pt x="31" y="32"/>
                  </a:lnTo>
                  <a:lnTo>
                    <a:pt x="31" y="38"/>
                  </a:lnTo>
                  <a:lnTo>
                    <a:pt x="31" y="38"/>
                  </a:lnTo>
                  <a:lnTo>
                    <a:pt x="31" y="38"/>
                  </a:lnTo>
                  <a:lnTo>
                    <a:pt x="31" y="38"/>
                  </a:lnTo>
                  <a:lnTo>
                    <a:pt x="31" y="38"/>
                  </a:lnTo>
                  <a:lnTo>
                    <a:pt x="25" y="38"/>
                  </a:lnTo>
                  <a:lnTo>
                    <a:pt x="25" y="38"/>
                  </a:lnTo>
                  <a:lnTo>
                    <a:pt x="25" y="38"/>
                  </a:lnTo>
                  <a:lnTo>
                    <a:pt x="25" y="38"/>
                  </a:lnTo>
                  <a:lnTo>
                    <a:pt x="25" y="38"/>
                  </a:lnTo>
                  <a:lnTo>
                    <a:pt x="25" y="38"/>
                  </a:lnTo>
                  <a:lnTo>
                    <a:pt x="19" y="38"/>
                  </a:lnTo>
                  <a:lnTo>
                    <a:pt x="19" y="38"/>
                  </a:lnTo>
                  <a:lnTo>
                    <a:pt x="19" y="38"/>
                  </a:lnTo>
                  <a:lnTo>
                    <a:pt x="19" y="38"/>
                  </a:lnTo>
                  <a:lnTo>
                    <a:pt x="19" y="32"/>
                  </a:lnTo>
                  <a:lnTo>
                    <a:pt x="19" y="32"/>
                  </a:lnTo>
                  <a:lnTo>
                    <a:pt x="19" y="32"/>
                  </a:lnTo>
                  <a:lnTo>
                    <a:pt x="19" y="32"/>
                  </a:lnTo>
                  <a:lnTo>
                    <a:pt x="19" y="32"/>
                  </a:lnTo>
                  <a:lnTo>
                    <a:pt x="19" y="32"/>
                  </a:lnTo>
                  <a:lnTo>
                    <a:pt x="19" y="25"/>
                  </a:lnTo>
                  <a:lnTo>
                    <a:pt x="19" y="25"/>
                  </a:lnTo>
                  <a:lnTo>
                    <a:pt x="19" y="25"/>
                  </a:lnTo>
                  <a:lnTo>
                    <a:pt x="19" y="25"/>
                  </a:lnTo>
                  <a:lnTo>
                    <a:pt x="25" y="25"/>
                  </a:lnTo>
                  <a:lnTo>
                    <a:pt x="25" y="25"/>
                  </a:lnTo>
                  <a:lnTo>
                    <a:pt x="25" y="19"/>
                  </a:lnTo>
                  <a:lnTo>
                    <a:pt x="25" y="19"/>
                  </a:lnTo>
                  <a:lnTo>
                    <a:pt x="25" y="19"/>
                  </a:lnTo>
                  <a:lnTo>
                    <a:pt x="25" y="19"/>
                  </a:lnTo>
                  <a:lnTo>
                    <a:pt x="19" y="19"/>
                  </a:lnTo>
                  <a:lnTo>
                    <a:pt x="19" y="19"/>
                  </a:lnTo>
                  <a:lnTo>
                    <a:pt x="19" y="19"/>
                  </a:lnTo>
                  <a:lnTo>
                    <a:pt x="19" y="19"/>
                  </a:lnTo>
                  <a:lnTo>
                    <a:pt x="25" y="19"/>
                  </a:lnTo>
                  <a:lnTo>
                    <a:pt x="25" y="13"/>
                  </a:lnTo>
                  <a:lnTo>
                    <a:pt x="19" y="13"/>
                  </a:lnTo>
                  <a:lnTo>
                    <a:pt x="19" y="19"/>
                  </a:lnTo>
                  <a:lnTo>
                    <a:pt x="19" y="19"/>
                  </a:lnTo>
                  <a:lnTo>
                    <a:pt x="19" y="19"/>
                  </a:lnTo>
                  <a:lnTo>
                    <a:pt x="19" y="19"/>
                  </a:lnTo>
                  <a:lnTo>
                    <a:pt x="19" y="19"/>
                  </a:lnTo>
                  <a:lnTo>
                    <a:pt x="19" y="19"/>
                  </a:lnTo>
                  <a:lnTo>
                    <a:pt x="19" y="19"/>
                  </a:lnTo>
                  <a:lnTo>
                    <a:pt x="19" y="19"/>
                  </a:lnTo>
                  <a:lnTo>
                    <a:pt x="19" y="13"/>
                  </a:lnTo>
                  <a:lnTo>
                    <a:pt x="12" y="13"/>
                  </a:lnTo>
                  <a:lnTo>
                    <a:pt x="12" y="19"/>
                  </a:lnTo>
                  <a:lnTo>
                    <a:pt x="19" y="19"/>
                  </a:lnTo>
                  <a:lnTo>
                    <a:pt x="19" y="19"/>
                  </a:lnTo>
                  <a:lnTo>
                    <a:pt x="19" y="25"/>
                  </a:lnTo>
                  <a:lnTo>
                    <a:pt x="19" y="25"/>
                  </a:lnTo>
                  <a:lnTo>
                    <a:pt x="19" y="25"/>
                  </a:lnTo>
                  <a:lnTo>
                    <a:pt x="19" y="25"/>
                  </a:lnTo>
                  <a:lnTo>
                    <a:pt x="19" y="25"/>
                  </a:lnTo>
                  <a:lnTo>
                    <a:pt x="19" y="25"/>
                  </a:lnTo>
                  <a:lnTo>
                    <a:pt x="12" y="25"/>
                  </a:lnTo>
                  <a:lnTo>
                    <a:pt x="12" y="32"/>
                  </a:lnTo>
                  <a:lnTo>
                    <a:pt x="12" y="32"/>
                  </a:lnTo>
                  <a:lnTo>
                    <a:pt x="12" y="32"/>
                  </a:lnTo>
                  <a:lnTo>
                    <a:pt x="12" y="32"/>
                  </a:lnTo>
                  <a:lnTo>
                    <a:pt x="12" y="38"/>
                  </a:lnTo>
                  <a:lnTo>
                    <a:pt x="12" y="38"/>
                  </a:lnTo>
                  <a:lnTo>
                    <a:pt x="12" y="38"/>
                  </a:lnTo>
                  <a:lnTo>
                    <a:pt x="12" y="38"/>
                  </a:lnTo>
                  <a:lnTo>
                    <a:pt x="12" y="38"/>
                  </a:lnTo>
                  <a:lnTo>
                    <a:pt x="12" y="38"/>
                  </a:lnTo>
                  <a:lnTo>
                    <a:pt x="12" y="38"/>
                  </a:lnTo>
                  <a:lnTo>
                    <a:pt x="12" y="38"/>
                  </a:lnTo>
                  <a:lnTo>
                    <a:pt x="12" y="38"/>
                  </a:lnTo>
                  <a:lnTo>
                    <a:pt x="12" y="32"/>
                  </a:lnTo>
                  <a:lnTo>
                    <a:pt x="12" y="32"/>
                  </a:lnTo>
                  <a:lnTo>
                    <a:pt x="12" y="32"/>
                  </a:lnTo>
                  <a:lnTo>
                    <a:pt x="12" y="32"/>
                  </a:lnTo>
                  <a:lnTo>
                    <a:pt x="12" y="32"/>
                  </a:lnTo>
                  <a:lnTo>
                    <a:pt x="6" y="32"/>
                  </a:lnTo>
                  <a:lnTo>
                    <a:pt x="6" y="32"/>
                  </a:lnTo>
                  <a:lnTo>
                    <a:pt x="6" y="32"/>
                  </a:lnTo>
                  <a:lnTo>
                    <a:pt x="6" y="32"/>
                  </a:lnTo>
                  <a:lnTo>
                    <a:pt x="6" y="32"/>
                  </a:lnTo>
                  <a:lnTo>
                    <a:pt x="6" y="32"/>
                  </a:lnTo>
                  <a:lnTo>
                    <a:pt x="6" y="32"/>
                  </a:lnTo>
                  <a:lnTo>
                    <a:pt x="6" y="32"/>
                  </a:lnTo>
                  <a:lnTo>
                    <a:pt x="6" y="25"/>
                  </a:lnTo>
                  <a:lnTo>
                    <a:pt x="6" y="25"/>
                  </a:lnTo>
                  <a:lnTo>
                    <a:pt x="0" y="19"/>
                  </a:lnTo>
                  <a:lnTo>
                    <a:pt x="0" y="19"/>
                  </a:lnTo>
                  <a:lnTo>
                    <a:pt x="6" y="19"/>
                  </a:lnTo>
                  <a:lnTo>
                    <a:pt x="6" y="19"/>
                  </a:lnTo>
                  <a:lnTo>
                    <a:pt x="6" y="19"/>
                  </a:lnTo>
                  <a:lnTo>
                    <a:pt x="6" y="19"/>
                  </a:lnTo>
                  <a:lnTo>
                    <a:pt x="0" y="19"/>
                  </a:lnTo>
                  <a:lnTo>
                    <a:pt x="0" y="19"/>
                  </a:lnTo>
                  <a:lnTo>
                    <a:pt x="0" y="19"/>
                  </a:lnTo>
                  <a:lnTo>
                    <a:pt x="0" y="19"/>
                  </a:lnTo>
                  <a:lnTo>
                    <a:pt x="0" y="19"/>
                  </a:lnTo>
                  <a:lnTo>
                    <a:pt x="0" y="19"/>
                  </a:lnTo>
                  <a:lnTo>
                    <a:pt x="0" y="19"/>
                  </a:lnTo>
                  <a:lnTo>
                    <a:pt x="0" y="19"/>
                  </a:lnTo>
                  <a:lnTo>
                    <a:pt x="25" y="0"/>
                  </a:lnTo>
                  <a:lnTo>
                    <a:pt x="31"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589" name="Freeform 15005"/>
            <p:cNvSpPr>
              <a:spLocks/>
            </p:cNvSpPr>
            <p:nvPr/>
          </p:nvSpPr>
          <p:spPr bwMode="auto">
            <a:xfrm>
              <a:off x="2057" y="1947"/>
              <a:ext cx="6" cy="1"/>
            </a:xfrm>
            <a:custGeom>
              <a:avLst/>
              <a:gdLst/>
              <a:ahLst/>
              <a:cxnLst>
                <a:cxn ang="0">
                  <a:pos x="6" y="0"/>
                </a:cxn>
                <a:cxn ang="0">
                  <a:pos x="0" y="0"/>
                </a:cxn>
                <a:cxn ang="0">
                  <a:pos x="0" y="0"/>
                </a:cxn>
                <a:cxn ang="0">
                  <a:pos x="6" y="0"/>
                </a:cxn>
                <a:cxn ang="0">
                  <a:pos x="6" y="0"/>
                </a:cxn>
                <a:cxn ang="0">
                  <a:pos x="6" y="0"/>
                </a:cxn>
                <a:cxn ang="0">
                  <a:pos x="6" y="0"/>
                </a:cxn>
                <a:cxn ang="0">
                  <a:pos x="6" y="0"/>
                </a:cxn>
                <a:cxn ang="0">
                  <a:pos x="6" y="0"/>
                </a:cxn>
              </a:cxnLst>
              <a:rect l="0" t="0" r="r" b="b"/>
              <a:pathLst>
                <a:path w="6">
                  <a:moveTo>
                    <a:pt x="6" y="0"/>
                  </a:moveTo>
                  <a:lnTo>
                    <a:pt x="0" y="0"/>
                  </a:lnTo>
                  <a:lnTo>
                    <a:pt x="0" y="0"/>
                  </a:lnTo>
                  <a:lnTo>
                    <a:pt x="6" y="0"/>
                  </a:lnTo>
                  <a:lnTo>
                    <a:pt x="6" y="0"/>
                  </a:lnTo>
                  <a:lnTo>
                    <a:pt x="6" y="0"/>
                  </a:lnTo>
                  <a:lnTo>
                    <a:pt x="6" y="0"/>
                  </a:lnTo>
                  <a:lnTo>
                    <a:pt x="6" y="0"/>
                  </a:lnTo>
                  <a:lnTo>
                    <a:pt x="6"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590" name="Freeform 15006"/>
            <p:cNvSpPr>
              <a:spLocks/>
            </p:cNvSpPr>
            <p:nvPr/>
          </p:nvSpPr>
          <p:spPr bwMode="auto">
            <a:xfrm>
              <a:off x="2057" y="1953"/>
              <a:ext cx="6" cy="1"/>
            </a:xfrm>
            <a:custGeom>
              <a:avLst/>
              <a:gdLst/>
              <a:ahLst/>
              <a:cxnLst>
                <a:cxn ang="0">
                  <a:pos x="6" y="0"/>
                </a:cxn>
                <a:cxn ang="0">
                  <a:pos x="6" y="0"/>
                </a:cxn>
                <a:cxn ang="0">
                  <a:pos x="6" y="0"/>
                </a:cxn>
                <a:cxn ang="0">
                  <a:pos x="0" y="0"/>
                </a:cxn>
                <a:cxn ang="0">
                  <a:pos x="0" y="0"/>
                </a:cxn>
                <a:cxn ang="0">
                  <a:pos x="0" y="0"/>
                </a:cxn>
                <a:cxn ang="0">
                  <a:pos x="0" y="0"/>
                </a:cxn>
                <a:cxn ang="0">
                  <a:pos x="6" y="0"/>
                </a:cxn>
                <a:cxn ang="0">
                  <a:pos x="6" y="0"/>
                </a:cxn>
                <a:cxn ang="0">
                  <a:pos x="6" y="0"/>
                </a:cxn>
              </a:cxnLst>
              <a:rect l="0" t="0" r="r" b="b"/>
              <a:pathLst>
                <a:path w="6">
                  <a:moveTo>
                    <a:pt x="6" y="0"/>
                  </a:moveTo>
                  <a:lnTo>
                    <a:pt x="6" y="0"/>
                  </a:lnTo>
                  <a:lnTo>
                    <a:pt x="6" y="0"/>
                  </a:lnTo>
                  <a:lnTo>
                    <a:pt x="0" y="0"/>
                  </a:lnTo>
                  <a:lnTo>
                    <a:pt x="0" y="0"/>
                  </a:lnTo>
                  <a:lnTo>
                    <a:pt x="0" y="0"/>
                  </a:lnTo>
                  <a:lnTo>
                    <a:pt x="0" y="0"/>
                  </a:lnTo>
                  <a:lnTo>
                    <a:pt x="6" y="0"/>
                  </a:lnTo>
                  <a:lnTo>
                    <a:pt x="6" y="0"/>
                  </a:lnTo>
                  <a:lnTo>
                    <a:pt x="6"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591" name="Freeform 15007"/>
            <p:cNvSpPr>
              <a:spLocks/>
            </p:cNvSpPr>
            <p:nvPr/>
          </p:nvSpPr>
          <p:spPr bwMode="auto">
            <a:xfrm>
              <a:off x="2069" y="1953"/>
              <a:ext cx="1" cy="1"/>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592" name="Freeform 15008"/>
            <p:cNvSpPr>
              <a:spLocks/>
            </p:cNvSpPr>
            <p:nvPr/>
          </p:nvSpPr>
          <p:spPr bwMode="auto">
            <a:xfrm>
              <a:off x="1428" y="1953"/>
              <a:ext cx="1" cy="1"/>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593" name="Freeform 15009"/>
            <p:cNvSpPr>
              <a:spLocks/>
            </p:cNvSpPr>
            <p:nvPr/>
          </p:nvSpPr>
          <p:spPr bwMode="auto">
            <a:xfrm>
              <a:off x="1440" y="1959"/>
              <a:ext cx="7" cy="13"/>
            </a:xfrm>
            <a:custGeom>
              <a:avLst/>
              <a:gdLst/>
              <a:ahLst/>
              <a:cxnLst>
                <a:cxn ang="0">
                  <a:pos x="7" y="13"/>
                </a:cxn>
                <a:cxn ang="0">
                  <a:pos x="0" y="7"/>
                </a:cxn>
                <a:cxn ang="0">
                  <a:pos x="0" y="7"/>
                </a:cxn>
                <a:cxn ang="0">
                  <a:pos x="0" y="7"/>
                </a:cxn>
                <a:cxn ang="0">
                  <a:pos x="0" y="7"/>
                </a:cxn>
                <a:cxn ang="0">
                  <a:pos x="7" y="0"/>
                </a:cxn>
                <a:cxn ang="0">
                  <a:pos x="7" y="0"/>
                </a:cxn>
                <a:cxn ang="0">
                  <a:pos x="7" y="0"/>
                </a:cxn>
                <a:cxn ang="0">
                  <a:pos x="7" y="7"/>
                </a:cxn>
                <a:cxn ang="0">
                  <a:pos x="7" y="7"/>
                </a:cxn>
                <a:cxn ang="0">
                  <a:pos x="7" y="7"/>
                </a:cxn>
                <a:cxn ang="0">
                  <a:pos x="7" y="13"/>
                </a:cxn>
              </a:cxnLst>
              <a:rect l="0" t="0" r="r" b="b"/>
              <a:pathLst>
                <a:path w="7" h="13">
                  <a:moveTo>
                    <a:pt x="7" y="13"/>
                  </a:moveTo>
                  <a:lnTo>
                    <a:pt x="0" y="7"/>
                  </a:lnTo>
                  <a:lnTo>
                    <a:pt x="0" y="7"/>
                  </a:lnTo>
                  <a:lnTo>
                    <a:pt x="0" y="7"/>
                  </a:lnTo>
                  <a:lnTo>
                    <a:pt x="0" y="7"/>
                  </a:lnTo>
                  <a:lnTo>
                    <a:pt x="7" y="0"/>
                  </a:lnTo>
                  <a:lnTo>
                    <a:pt x="7" y="0"/>
                  </a:lnTo>
                  <a:lnTo>
                    <a:pt x="7" y="0"/>
                  </a:lnTo>
                  <a:lnTo>
                    <a:pt x="7" y="7"/>
                  </a:lnTo>
                  <a:lnTo>
                    <a:pt x="7" y="7"/>
                  </a:lnTo>
                  <a:lnTo>
                    <a:pt x="7" y="7"/>
                  </a:lnTo>
                  <a:lnTo>
                    <a:pt x="7" y="13"/>
                  </a:lnTo>
                  <a:close/>
                </a:path>
              </a:pathLst>
            </a:custGeom>
            <a:solidFill>
              <a:srgbClr val="E7E1CD"/>
            </a:solidFill>
            <a:ln w="0">
              <a:solidFill>
                <a:srgbClr val="000000"/>
              </a:solidFill>
              <a:prstDash val="solid"/>
              <a:round/>
              <a:headEnd/>
              <a:tailEnd/>
            </a:ln>
          </p:spPr>
          <p:txBody>
            <a:bodyPr/>
            <a:lstStyle/>
            <a:p>
              <a:endParaRPr lang="en-US" dirty="0"/>
            </a:p>
          </p:txBody>
        </p:sp>
        <p:sp>
          <p:nvSpPr>
            <p:cNvPr id="82594" name="Freeform 15010"/>
            <p:cNvSpPr>
              <a:spLocks/>
            </p:cNvSpPr>
            <p:nvPr/>
          </p:nvSpPr>
          <p:spPr bwMode="auto">
            <a:xfrm>
              <a:off x="1447" y="1966"/>
              <a:ext cx="1" cy="6"/>
            </a:xfrm>
            <a:custGeom>
              <a:avLst/>
              <a:gdLst/>
              <a:ahLst/>
              <a:cxnLst>
                <a:cxn ang="0">
                  <a:pos x="0" y="6"/>
                </a:cxn>
                <a:cxn ang="0">
                  <a:pos x="0" y="6"/>
                </a:cxn>
                <a:cxn ang="0">
                  <a:pos x="0" y="6"/>
                </a:cxn>
                <a:cxn ang="0">
                  <a:pos x="0" y="0"/>
                </a:cxn>
                <a:cxn ang="0">
                  <a:pos x="0" y="0"/>
                </a:cxn>
                <a:cxn ang="0">
                  <a:pos x="0" y="6"/>
                </a:cxn>
                <a:cxn ang="0">
                  <a:pos x="0" y="6"/>
                </a:cxn>
                <a:cxn ang="0">
                  <a:pos x="0" y="6"/>
                </a:cxn>
                <a:cxn ang="0">
                  <a:pos x="0" y="6"/>
                </a:cxn>
              </a:cxnLst>
              <a:rect l="0" t="0" r="r" b="b"/>
              <a:pathLst>
                <a:path h="6">
                  <a:moveTo>
                    <a:pt x="0" y="6"/>
                  </a:moveTo>
                  <a:lnTo>
                    <a:pt x="0" y="6"/>
                  </a:lnTo>
                  <a:lnTo>
                    <a:pt x="0" y="6"/>
                  </a:lnTo>
                  <a:lnTo>
                    <a:pt x="0" y="0"/>
                  </a:lnTo>
                  <a:lnTo>
                    <a:pt x="0" y="0"/>
                  </a:lnTo>
                  <a:lnTo>
                    <a:pt x="0" y="6"/>
                  </a:lnTo>
                  <a:lnTo>
                    <a:pt x="0" y="6"/>
                  </a:lnTo>
                  <a:lnTo>
                    <a:pt x="0" y="6"/>
                  </a:lnTo>
                  <a:lnTo>
                    <a:pt x="0" y="6"/>
                  </a:lnTo>
                  <a:close/>
                </a:path>
              </a:pathLst>
            </a:custGeom>
            <a:solidFill>
              <a:srgbClr val="E7E1CD"/>
            </a:solidFill>
            <a:ln w="0">
              <a:solidFill>
                <a:srgbClr val="000000"/>
              </a:solidFill>
              <a:prstDash val="solid"/>
              <a:round/>
              <a:headEnd/>
              <a:tailEnd/>
            </a:ln>
          </p:spPr>
          <p:txBody>
            <a:bodyPr/>
            <a:lstStyle/>
            <a:p>
              <a:endParaRPr lang="en-US" dirty="0"/>
            </a:p>
          </p:txBody>
        </p:sp>
        <p:sp>
          <p:nvSpPr>
            <p:cNvPr id="82595" name="Freeform 15011"/>
            <p:cNvSpPr>
              <a:spLocks/>
            </p:cNvSpPr>
            <p:nvPr/>
          </p:nvSpPr>
          <p:spPr bwMode="auto">
            <a:xfrm>
              <a:off x="1428" y="1972"/>
              <a:ext cx="6" cy="6"/>
            </a:xfrm>
            <a:custGeom>
              <a:avLst/>
              <a:gdLst/>
              <a:ahLst/>
              <a:cxnLst>
                <a:cxn ang="0">
                  <a:pos x="0" y="6"/>
                </a:cxn>
                <a:cxn ang="0">
                  <a:pos x="0" y="6"/>
                </a:cxn>
                <a:cxn ang="0">
                  <a:pos x="0" y="6"/>
                </a:cxn>
                <a:cxn ang="0">
                  <a:pos x="0" y="0"/>
                </a:cxn>
                <a:cxn ang="0">
                  <a:pos x="0" y="0"/>
                </a:cxn>
                <a:cxn ang="0">
                  <a:pos x="0" y="0"/>
                </a:cxn>
                <a:cxn ang="0">
                  <a:pos x="0" y="0"/>
                </a:cxn>
                <a:cxn ang="0">
                  <a:pos x="6" y="0"/>
                </a:cxn>
                <a:cxn ang="0">
                  <a:pos x="6" y="0"/>
                </a:cxn>
                <a:cxn ang="0">
                  <a:pos x="0" y="6"/>
                </a:cxn>
                <a:cxn ang="0">
                  <a:pos x="0" y="6"/>
                </a:cxn>
                <a:cxn ang="0">
                  <a:pos x="0" y="6"/>
                </a:cxn>
              </a:cxnLst>
              <a:rect l="0" t="0" r="r" b="b"/>
              <a:pathLst>
                <a:path w="6" h="6">
                  <a:moveTo>
                    <a:pt x="0" y="6"/>
                  </a:moveTo>
                  <a:lnTo>
                    <a:pt x="0" y="6"/>
                  </a:lnTo>
                  <a:lnTo>
                    <a:pt x="0" y="6"/>
                  </a:lnTo>
                  <a:lnTo>
                    <a:pt x="0" y="0"/>
                  </a:lnTo>
                  <a:lnTo>
                    <a:pt x="0" y="0"/>
                  </a:lnTo>
                  <a:lnTo>
                    <a:pt x="0" y="0"/>
                  </a:lnTo>
                  <a:lnTo>
                    <a:pt x="0" y="0"/>
                  </a:lnTo>
                  <a:lnTo>
                    <a:pt x="6" y="0"/>
                  </a:lnTo>
                  <a:lnTo>
                    <a:pt x="6" y="0"/>
                  </a:lnTo>
                  <a:lnTo>
                    <a:pt x="0" y="6"/>
                  </a:lnTo>
                  <a:lnTo>
                    <a:pt x="0" y="6"/>
                  </a:lnTo>
                  <a:lnTo>
                    <a:pt x="0" y="6"/>
                  </a:lnTo>
                  <a:close/>
                </a:path>
              </a:pathLst>
            </a:custGeom>
            <a:solidFill>
              <a:srgbClr val="E7E1CD"/>
            </a:solidFill>
            <a:ln w="0">
              <a:solidFill>
                <a:srgbClr val="000000"/>
              </a:solidFill>
              <a:prstDash val="solid"/>
              <a:round/>
              <a:headEnd/>
              <a:tailEnd/>
            </a:ln>
          </p:spPr>
          <p:txBody>
            <a:bodyPr/>
            <a:lstStyle/>
            <a:p>
              <a:endParaRPr lang="en-US" dirty="0"/>
            </a:p>
          </p:txBody>
        </p:sp>
        <p:sp>
          <p:nvSpPr>
            <p:cNvPr id="82596" name="Freeform 15012"/>
            <p:cNvSpPr>
              <a:spLocks/>
            </p:cNvSpPr>
            <p:nvPr/>
          </p:nvSpPr>
          <p:spPr bwMode="auto">
            <a:xfrm>
              <a:off x="1440" y="1972"/>
              <a:ext cx="7" cy="6"/>
            </a:xfrm>
            <a:custGeom>
              <a:avLst/>
              <a:gdLst/>
              <a:ahLst/>
              <a:cxnLst>
                <a:cxn ang="0">
                  <a:pos x="7" y="6"/>
                </a:cxn>
                <a:cxn ang="0">
                  <a:pos x="7" y="6"/>
                </a:cxn>
                <a:cxn ang="0">
                  <a:pos x="7" y="6"/>
                </a:cxn>
                <a:cxn ang="0">
                  <a:pos x="0" y="6"/>
                </a:cxn>
                <a:cxn ang="0">
                  <a:pos x="0" y="6"/>
                </a:cxn>
                <a:cxn ang="0">
                  <a:pos x="7" y="0"/>
                </a:cxn>
                <a:cxn ang="0">
                  <a:pos x="7" y="0"/>
                </a:cxn>
                <a:cxn ang="0">
                  <a:pos x="7" y="0"/>
                </a:cxn>
                <a:cxn ang="0">
                  <a:pos x="7" y="0"/>
                </a:cxn>
                <a:cxn ang="0">
                  <a:pos x="7" y="6"/>
                </a:cxn>
                <a:cxn ang="0">
                  <a:pos x="7" y="6"/>
                </a:cxn>
                <a:cxn ang="0">
                  <a:pos x="7" y="6"/>
                </a:cxn>
                <a:cxn ang="0">
                  <a:pos x="7" y="6"/>
                </a:cxn>
                <a:cxn ang="0">
                  <a:pos x="7" y="6"/>
                </a:cxn>
                <a:cxn ang="0">
                  <a:pos x="7" y="6"/>
                </a:cxn>
              </a:cxnLst>
              <a:rect l="0" t="0" r="r" b="b"/>
              <a:pathLst>
                <a:path w="7" h="6">
                  <a:moveTo>
                    <a:pt x="7" y="6"/>
                  </a:moveTo>
                  <a:lnTo>
                    <a:pt x="7" y="6"/>
                  </a:lnTo>
                  <a:lnTo>
                    <a:pt x="7" y="6"/>
                  </a:lnTo>
                  <a:lnTo>
                    <a:pt x="0" y="6"/>
                  </a:lnTo>
                  <a:lnTo>
                    <a:pt x="0" y="6"/>
                  </a:lnTo>
                  <a:lnTo>
                    <a:pt x="7" y="0"/>
                  </a:lnTo>
                  <a:lnTo>
                    <a:pt x="7" y="0"/>
                  </a:lnTo>
                  <a:lnTo>
                    <a:pt x="7" y="0"/>
                  </a:lnTo>
                  <a:lnTo>
                    <a:pt x="7" y="0"/>
                  </a:lnTo>
                  <a:lnTo>
                    <a:pt x="7" y="6"/>
                  </a:lnTo>
                  <a:lnTo>
                    <a:pt x="7" y="6"/>
                  </a:lnTo>
                  <a:lnTo>
                    <a:pt x="7" y="6"/>
                  </a:lnTo>
                  <a:lnTo>
                    <a:pt x="7" y="6"/>
                  </a:lnTo>
                  <a:lnTo>
                    <a:pt x="7" y="6"/>
                  </a:lnTo>
                  <a:lnTo>
                    <a:pt x="7" y="6"/>
                  </a:lnTo>
                  <a:close/>
                </a:path>
              </a:pathLst>
            </a:custGeom>
            <a:solidFill>
              <a:srgbClr val="E7E1CD"/>
            </a:solidFill>
            <a:ln w="0">
              <a:solidFill>
                <a:srgbClr val="000000"/>
              </a:solidFill>
              <a:prstDash val="solid"/>
              <a:round/>
              <a:headEnd/>
              <a:tailEnd/>
            </a:ln>
          </p:spPr>
          <p:txBody>
            <a:bodyPr/>
            <a:lstStyle/>
            <a:p>
              <a:endParaRPr lang="en-US" dirty="0"/>
            </a:p>
          </p:txBody>
        </p:sp>
        <p:sp>
          <p:nvSpPr>
            <p:cNvPr id="82597" name="Freeform 15013"/>
            <p:cNvSpPr>
              <a:spLocks/>
            </p:cNvSpPr>
            <p:nvPr/>
          </p:nvSpPr>
          <p:spPr bwMode="auto">
            <a:xfrm>
              <a:off x="1453" y="1978"/>
              <a:ext cx="6" cy="1"/>
            </a:xfrm>
            <a:custGeom>
              <a:avLst/>
              <a:gdLst/>
              <a:ahLst/>
              <a:cxnLst>
                <a:cxn ang="0">
                  <a:pos x="0" y="0"/>
                </a:cxn>
                <a:cxn ang="0">
                  <a:pos x="0" y="0"/>
                </a:cxn>
                <a:cxn ang="0">
                  <a:pos x="0" y="0"/>
                </a:cxn>
                <a:cxn ang="0">
                  <a:pos x="0" y="0"/>
                </a:cxn>
                <a:cxn ang="0">
                  <a:pos x="0" y="0"/>
                </a:cxn>
                <a:cxn ang="0">
                  <a:pos x="0" y="0"/>
                </a:cxn>
                <a:cxn ang="0">
                  <a:pos x="6" y="0"/>
                </a:cxn>
                <a:cxn ang="0">
                  <a:pos x="6" y="0"/>
                </a:cxn>
                <a:cxn ang="0">
                  <a:pos x="0" y="0"/>
                </a:cxn>
                <a:cxn ang="0">
                  <a:pos x="0" y="0"/>
                </a:cxn>
              </a:cxnLst>
              <a:rect l="0" t="0" r="r" b="b"/>
              <a:pathLst>
                <a:path w="6">
                  <a:moveTo>
                    <a:pt x="0" y="0"/>
                  </a:moveTo>
                  <a:lnTo>
                    <a:pt x="0" y="0"/>
                  </a:lnTo>
                  <a:lnTo>
                    <a:pt x="0" y="0"/>
                  </a:lnTo>
                  <a:lnTo>
                    <a:pt x="0" y="0"/>
                  </a:lnTo>
                  <a:lnTo>
                    <a:pt x="0" y="0"/>
                  </a:lnTo>
                  <a:lnTo>
                    <a:pt x="0" y="0"/>
                  </a:lnTo>
                  <a:lnTo>
                    <a:pt x="6" y="0"/>
                  </a:lnTo>
                  <a:lnTo>
                    <a:pt x="6" y="0"/>
                  </a:lnTo>
                  <a:lnTo>
                    <a:pt x="0" y="0"/>
                  </a:lnTo>
                  <a:lnTo>
                    <a:pt x="0"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598" name="Freeform 15014"/>
            <p:cNvSpPr>
              <a:spLocks/>
            </p:cNvSpPr>
            <p:nvPr/>
          </p:nvSpPr>
          <p:spPr bwMode="auto">
            <a:xfrm>
              <a:off x="1239" y="2035"/>
              <a:ext cx="157" cy="176"/>
            </a:xfrm>
            <a:custGeom>
              <a:avLst/>
              <a:gdLst/>
              <a:ahLst/>
              <a:cxnLst>
                <a:cxn ang="0">
                  <a:pos x="44" y="0"/>
                </a:cxn>
                <a:cxn ang="0">
                  <a:pos x="101" y="6"/>
                </a:cxn>
                <a:cxn ang="0">
                  <a:pos x="113" y="25"/>
                </a:cxn>
                <a:cxn ang="0">
                  <a:pos x="107" y="25"/>
                </a:cxn>
                <a:cxn ang="0">
                  <a:pos x="107" y="31"/>
                </a:cxn>
                <a:cxn ang="0">
                  <a:pos x="107" y="31"/>
                </a:cxn>
                <a:cxn ang="0">
                  <a:pos x="113" y="31"/>
                </a:cxn>
                <a:cxn ang="0">
                  <a:pos x="113" y="31"/>
                </a:cxn>
                <a:cxn ang="0">
                  <a:pos x="113" y="38"/>
                </a:cxn>
                <a:cxn ang="0">
                  <a:pos x="113" y="38"/>
                </a:cxn>
                <a:cxn ang="0">
                  <a:pos x="132" y="44"/>
                </a:cxn>
                <a:cxn ang="0">
                  <a:pos x="132" y="44"/>
                </a:cxn>
                <a:cxn ang="0">
                  <a:pos x="132" y="50"/>
                </a:cxn>
                <a:cxn ang="0">
                  <a:pos x="132" y="50"/>
                </a:cxn>
                <a:cxn ang="0">
                  <a:pos x="132" y="56"/>
                </a:cxn>
                <a:cxn ang="0">
                  <a:pos x="132" y="56"/>
                </a:cxn>
                <a:cxn ang="0">
                  <a:pos x="126" y="56"/>
                </a:cxn>
                <a:cxn ang="0">
                  <a:pos x="126" y="56"/>
                </a:cxn>
                <a:cxn ang="0">
                  <a:pos x="120" y="56"/>
                </a:cxn>
                <a:cxn ang="0">
                  <a:pos x="120" y="50"/>
                </a:cxn>
                <a:cxn ang="0">
                  <a:pos x="120" y="56"/>
                </a:cxn>
                <a:cxn ang="0">
                  <a:pos x="120" y="56"/>
                </a:cxn>
                <a:cxn ang="0">
                  <a:pos x="126" y="56"/>
                </a:cxn>
                <a:cxn ang="0">
                  <a:pos x="132" y="56"/>
                </a:cxn>
                <a:cxn ang="0">
                  <a:pos x="132" y="56"/>
                </a:cxn>
                <a:cxn ang="0">
                  <a:pos x="132" y="56"/>
                </a:cxn>
                <a:cxn ang="0">
                  <a:pos x="132" y="56"/>
                </a:cxn>
                <a:cxn ang="0">
                  <a:pos x="132" y="50"/>
                </a:cxn>
                <a:cxn ang="0">
                  <a:pos x="132" y="44"/>
                </a:cxn>
                <a:cxn ang="0">
                  <a:pos x="132" y="44"/>
                </a:cxn>
                <a:cxn ang="0">
                  <a:pos x="132" y="44"/>
                </a:cxn>
                <a:cxn ang="0">
                  <a:pos x="138" y="44"/>
                </a:cxn>
                <a:cxn ang="0">
                  <a:pos x="138" y="44"/>
                </a:cxn>
                <a:cxn ang="0">
                  <a:pos x="145" y="44"/>
                </a:cxn>
                <a:cxn ang="0">
                  <a:pos x="145" y="50"/>
                </a:cxn>
                <a:cxn ang="0">
                  <a:pos x="145" y="50"/>
                </a:cxn>
                <a:cxn ang="0">
                  <a:pos x="145" y="56"/>
                </a:cxn>
                <a:cxn ang="0">
                  <a:pos x="145" y="63"/>
                </a:cxn>
                <a:cxn ang="0">
                  <a:pos x="145" y="63"/>
                </a:cxn>
                <a:cxn ang="0">
                  <a:pos x="145" y="69"/>
                </a:cxn>
                <a:cxn ang="0">
                  <a:pos x="151" y="75"/>
                </a:cxn>
                <a:cxn ang="0">
                  <a:pos x="113" y="132"/>
                </a:cxn>
                <a:cxn ang="0">
                  <a:pos x="69" y="176"/>
                </a:cxn>
                <a:cxn ang="0">
                  <a:pos x="50" y="107"/>
                </a:cxn>
                <a:cxn ang="0">
                  <a:pos x="13" y="69"/>
                </a:cxn>
                <a:cxn ang="0">
                  <a:pos x="6" y="31"/>
                </a:cxn>
                <a:cxn ang="0">
                  <a:pos x="0" y="12"/>
                </a:cxn>
                <a:cxn ang="0">
                  <a:pos x="38" y="0"/>
                </a:cxn>
              </a:cxnLst>
              <a:rect l="0" t="0" r="r" b="b"/>
              <a:pathLst>
                <a:path w="157" h="176">
                  <a:moveTo>
                    <a:pt x="44" y="0"/>
                  </a:moveTo>
                  <a:lnTo>
                    <a:pt x="44" y="0"/>
                  </a:lnTo>
                  <a:lnTo>
                    <a:pt x="75" y="6"/>
                  </a:lnTo>
                  <a:lnTo>
                    <a:pt x="101" y="6"/>
                  </a:lnTo>
                  <a:lnTo>
                    <a:pt x="101" y="12"/>
                  </a:lnTo>
                  <a:lnTo>
                    <a:pt x="113" y="25"/>
                  </a:lnTo>
                  <a:lnTo>
                    <a:pt x="113" y="25"/>
                  </a:lnTo>
                  <a:lnTo>
                    <a:pt x="107" y="25"/>
                  </a:lnTo>
                  <a:lnTo>
                    <a:pt x="107" y="31"/>
                  </a:lnTo>
                  <a:lnTo>
                    <a:pt x="107" y="31"/>
                  </a:lnTo>
                  <a:lnTo>
                    <a:pt x="107" y="31"/>
                  </a:lnTo>
                  <a:lnTo>
                    <a:pt x="107" y="31"/>
                  </a:lnTo>
                  <a:lnTo>
                    <a:pt x="113" y="31"/>
                  </a:lnTo>
                  <a:lnTo>
                    <a:pt x="113" y="31"/>
                  </a:lnTo>
                  <a:lnTo>
                    <a:pt x="113" y="31"/>
                  </a:lnTo>
                  <a:lnTo>
                    <a:pt x="113" y="31"/>
                  </a:lnTo>
                  <a:lnTo>
                    <a:pt x="113" y="31"/>
                  </a:lnTo>
                  <a:lnTo>
                    <a:pt x="113" y="38"/>
                  </a:lnTo>
                  <a:lnTo>
                    <a:pt x="113" y="38"/>
                  </a:lnTo>
                  <a:lnTo>
                    <a:pt x="113" y="38"/>
                  </a:lnTo>
                  <a:lnTo>
                    <a:pt x="126" y="38"/>
                  </a:lnTo>
                  <a:lnTo>
                    <a:pt x="132" y="44"/>
                  </a:lnTo>
                  <a:lnTo>
                    <a:pt x="132" y="44"/>
                  </a:lnTo>
                  <a:lnTo>
                    <a:pt x="132" y="44"/>
                  </a:lnTo>
                  <a:lnTo>
                    <a:pt x="132" y="50"/>
                  </a:lnTo>
                  <a:lnTo>
                    <a:pt x="132" y="50"/>
                  </a:lnTo>
                  <a:lnTo>
                    <a:pt x="132" y="50"/>
                  </a:lnTo>
                  <a:lnTo>
                    <a:pt x="132" y="50"/>
                  </a:lnTo>
                  <a:lnTo>
                    <a:pt x="132" y="56"/>
                  </a:lnTo>
                  <a:lnTo>
                    <a:pt x="132" y="56"/>
                  </a:lnTo>
                  <a:lnTo>
                    <a:pt x="132" y="56"/>
                  </a:lnTo>
                  <a:lnTo>
                    <a:pt x="132" y="56"/>
                  </a:lnTo>
                  <a:lnTo>
                    <a:pt x="132" y="56"/>
                  </a:lnTo>
                  <a:lnTo>
                    <a:pt x="126" y="56"/>
                  </a:lnTo>
                  <a:lnTo>
                    <a:pt x="126" y="56"/>
                  </a:lnTo>
                  <a:lnTo>
                    <a:pt x="126" y="56"/>
                  </a:lnTo>
                  <a:lnTo>
                    <a:pt x="126" y="56"/>
                  </a:lnTo>
                  <a:lnTo>
                    <a:pt x="120" y="56"/>
                  </a:lnTo>
                  <a:lnTo>
                    <a:pt x="120" y="50"/>
                  </a:lnTo>
                  <a:lnTo>
                    <a:pt x="120" y="50"/>
                  </a:lnTo>
                  <a:lnTo>
                    <a:pt x="120" y="56"/>
                  </a:lnTo>
                  <a:lnTo>
                    <a:pt x="120" y="56"/>
                  </a:lnTo>
                  <a:lnTo>
                    <a:pt x="120" y="56"/>
                  </a:lnTo>
                  <a:lnTo>
                    <a:pt x="120" y="56"/>
                  </a:lnTo>
                  <a:lnTo>
                    <a:pt x="126" y="56"/>
                  </a:lnTo>
                  <a:lnTo>
                    <a:pt x="126" y="56"/>
                  </a:lnTo>
                  <a:lnTo>
                    <a:pt x="126" y="56"/>
                  </a:lnTo>
                  <a:lnTo>
                    <a:pt x="132" y="56"/>
                  </a:lnTo>
                  <a:lnTo>
                    <a:pt x="132" y="56"/>
                  </a:lnTo>
                  <a:lnTo>
                    <a:pt x="132" y="56"/>
                  </a:lnTo>
                  <a:lnTo>
                    <a:pt x="132" y="56"/>
                  </a:lnTo>
                  <a:lnTo>
                    <a:pt x="132" y="56"/>
                  </a:lnTo>
                  <a:lnTo>
                    <a:pt x="132" y="56"/>
                  </a:lnTo>
                  <a:lnTo>
                    <a:pt x="132" y="56"/>
                  </a:lnTo>
                  <a:lnTo>
                    <a:pt x="132" y="50"/>
                  </a:lnTo>
                  <a:lnTo>
                    <a:pt x="132" y="50"/>
                  </a:lnTo>
                  <a:lnTo>
                    <a:pt x="132" y="50"/>
                  </a:lnTo>
                  <a:lnTo>
                    <a:pt x="132" y="44"/>
                  </a:lnTo>
                  <a:lnTo>
                    <a:pt x="132" y="44"/>
                  </a:lnTo>
                  <a:lnTo>
                    <a:pt x="132" y="44"/>
                  </a:lnTo>
                  <a:lnTo>
                    <a:pt x="132" y="44"/>
                  </a:lnTo>
                  <a:lnTo>
                    <a:pt x="132" y="44"/>
                  </a:lnTo>
                  <a:lnTo>
                    <a:pt x="138" y="44"/>
                  </a:lnTo>
                  <a:lnTo>
                    <a:pt x="138" y="44"/>
                  </a:lnTo>
                  <a:lnTo>
                    <a:pt x="138" y="44"/>
                  </a:lnTo>
                  <a:lnTo>
                    <a:pt x="138" y="44"/>
                  </a:lnTo>
                  <a:lnTo>
                    <a:pt x="145" y="44"/>
                  </a:lnTo>
                  <a:lnTo>
                    <a:pt x="145" y="44"/>
                  </a:lnTo>
                  <a:lnTo>
                    <a:pt x="145" y="50"/>
                  </a:lnTo>
                  <a:lnTo>
                    <a:pt x="145" y="50"/>
                  </a:lnTo>
                  <a:lnTo>
                    <a:pt x="145" y="50"/>
                  </a:lnTo>
                  <a:lnTo>
                    <a:pt x="145" y="50"/>
                  </a:lnTo>
                  <a:lnTo>
                    <a:pt x="145" y="50"/>
                  </a:lnTo>
                  <a:lnTo>
                    <a:pt x="145" y="56"/>
                  </a:lnTo>
                  <a:lnTo>
                    <a:pt x="145" y="56"/>
                  </a:lnTo>
                  <a:lnTo>
                    <a:pt x="145" y="63"/>
                  </a:lnTo>
                  <a:lnTo>
                    <a:pt x="145" y="63"/>
                  </a:lnTo>
                  <a:lnTo>
                    <a:pt x="145" y="63"/>
                  </a:lnTo>
                  <a:lnTo>
                    <a:pt x="145" y="69"/>
                  </a:lnTo>
                  <a:lnTo>
                    <a:pt x="145" y="69"/>
                  </a:lnTo>
                  <a:lnTo>
                    <a:pt x="151" y="69"/>
                  </a:lnTo>
                  <a:lnTo>
                    <a:pt x="151" y="75"/>
                  </a:lnTo>
                  <a:lnTo>
                    <a:pt x="157" y="75"/>
                  </a:lnTo>
                  <a:lnTo>
                    <a:pt x="113" y="132"/>
                  </a:lnTo>
                  <a:lnTo>
                    <a:pt x="75" y="170"/>
                  </a:lnTo>
                  <a:lnTo>
                    <a:pt x="69" y="176"/>
                  </a:lnTo>
                  <a:lnTo>
                    <a:pt x="63" y="145"/>
                  </a:lnTo>
                  <a:lnTo>
                    <a:pt x="50" y="107"/>
                  </a:lnTo>
                  <a:lnTo>
                    <a:pt x="19" y="88"/>
                  </a:lnTo>
                  <a:lnTo>
                    <a:pt x="13" y="69"/>
                  </a:lnTo>
                  <a:lnTo>
                    <a:pt x="6" y="44"/>
                  </a:lnTo>
                  <a:lnTo>
                    <a:pt x="6" y="31"/>
                  </a:lnTo>
                  <a:lnTo>
                    <a:pt x="0" y="19"/>
                  </a:lnTo>
                  <a:lnTo>
                    <a:pt x="0" y="12"/>
                  </a:lnTo>
                  <a:lnTo>
                    <a:pt x="6" y="6"/>
                  </a:lnTo>
                  <a:lnTo>
                    <a:pt x="38" y="0"/>
                  </a:lnTo>
                  <a:lnTo>
                    <a:pt x="44"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599" name="Freeform 15015"/>
            <p:cNvSpPr>
              <a:spLocks/>
            </p:cNvSpPr>
            <p:nvPr/>
          </p:nvSpPr>
          <p:spPr bwMode="auto">
            <a:xfrm>
              <a:off x="1478" y="2047"/>
              <a:ext cx="57" cy="44"/>
            </a:xfrm>
            <a:custGeom>
              <a:avLst/>
              <a:gdLst/>
              <a:ahLst/>
              <a:cxnLst>
                <a:cxn ang="0">
                  <a:pos x="44" y="7"/>
                </a:cxn>
                <a:cxn ang="0">
                  <a:pos x="44" y="7"/>
                </a:cxn>
                <a:cxn ang="0">
                  <a:pos x="44" y="13"/>
                </a:cxn>
                <a:cxn ang="0">
                  <a:pos x="50" y="13"/>
                </a:cxn>
                <a:cxn ang="0">
                  <a:pos x="50" y="13"/>
                </a:cxn>
                <a:cxn ang="0">
                  <a:pos x="50" y="19"/>
                </a:cxn>
                <a:cxn ang="0">
                  <a:pos x="57" y="19"/>
                </a:cxn>
                <a:cxn ang="0">
                  <a:pos x="57" y="19"/>
                </a:cxn>
                <a:cxn ang="0">
                  <a:pos x="57" y="19"/>
                </a:cxn>
                <a:cxn ang="0">
                  <a:pos x="50" y="26"/>
                </a:cxn>
                <a:cxn ang="0">
                  <a:pos x="50" y="26"/>
                </a:cxn>
                <a:cxn ang="0">
                  <a:pos x="50" y="26"/>
                </a:cxn>
                <a:cxn ang="0">
                  <a:pos x="50" y="26"/>
                </a:cxn>
                <a:cxn ang="0">
                  <a:pos x="50" y="19"/>
                </a:cxn>
                <a:cxn ang="0">
                  <a:pos x="44" y="19"/>
                </a:cxn>
                <a:cxn ang="0">
                  <a:pos x="44" y="19"/>
                </a:cxn>
                <a:cxn ang="0">
                  <a:pos x="44" y="19"/>
                </a:cxn>
                <a:cxn ang="0">
                  <a:pos x="44" y="19"/>
                </a:cxn>
                <a:cxn ang="0">
                  <a:pos x="44" y="19"/>
                </a:cxn>
                <a:cxn ang="0">
                  <a:pos x="38" y="13"/>
                </a:cxn>
                <a:cxn ang="0">
                  <a:pos x="38" y="13"/>
                </a:cxn>
                <a:cxn ang="0">
                  <a:pos x="38" y="13"/>
                </a:cxn>
                <a:cxn ang="0">
                  <a:pos x="31" y="13"/>
                </a:cxn>
                <a:cxn ang="0">
                  <a:pos x="31" y="13"/>
                </a:cxn>
                <a:cxn ang="0">
                  <a:pos x="31" y="19"/>
                </a:cxn>
                <a:cxn ang="0">
                  <a:pos x="25" y="19"/>
                </a:cxn>
                <a:cxn ang="0">
                  <a:pos x="25" y="19"/>
                </a:cxn>
                <a:cxn ang="0">
                  <a:pos x="19" y="19"/>
                </a:cxn>
                <a:cxn ang="0">
                  <a:pos x="19" y="26"/>
                </a:cxn>
                <a:cxn ang="0">
                  <a:pos x="19" y="26"/>
                </a:cxn>
                <a:cxn ang="0">
                  <a:pos x="19" y="26"/>
                </a:cxn>
                <a:cxn ang="0">
                  <a:pos x="13" y="32"/>
                </a:cxn>
                <a:cxn ang="0">
                  <a:pos x="13" y="38"/>
                </a:cxn>
                <a:cxn ang="0">
                  <a:pos x="6" y="38"/>
                </a:cxn>
                <a:cxn ang="0">
                  <a:pos x="0" y="44"/>
                </a:cxn>
                <a:cxn ang="0">
                  <a:pos x="0" y="38"/>
                </a:cxn>
                <a:cxn ang="0">
                  <a:pos x="0" y="38"/>
                </a:cxn>
                <a:cxn ang="0">
                  <a:pos x="0" y="32"/>
                </a:cxn>
                <a:cxn ang="0">
                  <a:pos x="6" y="38"/>
                </a:cxn>
                <a:cxn ang="0">
                  <a:pos x="6" y="32"/>
                </a:cxn>
                <a:cxn ang="0">
                  <a:pos x="6" y="26"/>
                </a:cxn>
                <a:cxn ang="0">
                  <a:pos x="6" y="26"/>
                </a:cxn>
                <a:cxn ang="0">
                  <a:pos x="6" y="26"/>
                </a:cxn>
                <a:cxn ang="0">
                  <a:pos x="13" y="26"/>
                </a:cxn>
                <a:cxn ang="0">
                  <a:pos x="19" y="19"/>
                </a:cxn>
                <a:cxn ang="0">
                  <a:pos x="19" y="19"/>
                </a:cxn>
                <a:cxn ang="0">
                  <a:pos x="19" y="19"/>
                </a:cxn>
                <a:cxn ang="0">
                  <a:pos x="19" y="13"/>
                </a:cxn>
                <a:cxn ang="0">
                  <a:pos x="19" y="13"/>
                </a:cxn>
                <a:cxn ang="0">
                  <a:pos x="25" y="13"/>
                </a:cxn>
                <a:cxn ang="0">
                  <a:pos x="25" y="13"/>
                </a:cxn>
                <a:cxn ang="0">
                  <a:pos x="25" y="13"/>
                </a:cxn>
                <a:cxn ang="0">
                  <a:pos x="25" y="13"/>
                </a:cxn>
                <a:cxn ang="0">
                  <a:pos x="25" y="13"/>
                </a:cxn>
                <a:cxn ang="0">
                  <a:pos x="31" y="13"/>
                </a:cxn>
                <a:cxn ang="0">
                  <a:pos x="31" y="13"/>
                </a:cxn>
                <a:cxn ang="0">
                  <a:pos x="31" y="7"/>
                </a:cxn>
                <a:cxn ang="0">
                  <a:pos x="31" y="7"/>
                </a:cxn>
                <a:cxn ang="0">
                  <a:pos x="31" y="7"/>
                </a:cxn>
                <a:cxn ang="0">
                  <a:pos x="31" y="7"/>
                </a:cxn>
                <a:cxn ang="0">
                  <a:pos x="31" y="7"/>
                </a:cxn>
                <a:cxn ang="0">
                  <a:pos x="31" y="7"/>
                </a:cxn>
                <a:cxn ang="0">
                  <a:pos x="38" y="0"/>
                </a:cxn>
              </a:cxnLst>
              <a:rect l="0" t="0" r="r" b="b"/>
              <a:pathLst>
                <a:path w="57" h="44">
                  <a:moveTo>
                    <a:pt x="38" y="0"/>
                  </a:moveTo>
                  <a:lnTo>
                    <a:pt x="38" y="7"/>
                  </a:lnTo>
                  <a:lnTo>
                    <a:pt x="44" y="7"/>
                  </a:lnTo>
                  <a:lnTo>
                    <a:pt x="44" y="7"/>
                  </a:lnTo>
                  <a:lnTo>
                    <a:pt x="44" y="7"/>
                  </a:lnTo>
                  <a:lnTo>
                    <a:pt x="44" y="7"/>
                  </a:lnTo>
                  <a:lnTo>
                    <a:pt x="44" y="7"/>
                  </a:lnTo>
                  <a:lnTo>
                    <a:pt x="44" y="13"/>
                  </a:lnTo>
                  <a:lnTo>
                    <a:pt x="44" y="13"/>
                  </a:lnTo>
                  <a:lnTo>
                    <a:pt x="44" y="13"/>
                  </a:lnTo>
                  <a:lnTo>
                    <a:pt x="50" y="13"/>
                  </a:lnTo>
                  <a:lnTo>
                    <a:pt x="50" y="13"/>
                  </a:lnTo>
                  <a:lnTo>
                    <a:pt x="50" y="13"/>
                  </a:lnTo>
                  <a:lnTo>
                    <a:pt x="50" y="13"/>
                  </a:lnTo>
                  <a:lnTo>
                    <a:pt x="50" y="13"/>
                  </a:lnTo>
                  <a:lnTo>
                    <a:pt x="50" y="13"/>
                  </a:lnTo>
                  <a:lnTo>
                    <a:pt x="50" y="19"/>
                  </a:lnTo>
                  <a:lnTo>
                    <a:pt x="50" y="19"/>
                  </a:lnTo>
                  <a:lnTo>
                    <a:pt x="50" y="19"/>
                  </a:lnTo>
                  <a:lnTo>
                    <a:pt x="57" y="19"/>
                  </a:lnTo>
                  <a:lnTo>
                    <a:pt x="57" y="19"/>
                  </a:lnTo>
                  <a:lnTo>
                    <a:pt x="57" y="19"/>
                  </a:lnTo>
                  <a:lnTo>
                    <a:pt x="57" y="19"/>
                  </a:lnTo>
                  <a:lnTo>
                    <a:pt x="57" y="19"/>
                  </a:lnTo>
                  <a:lnTo>
                    <a:pt x="57" y="19"/>
                  </a:lnTo>
                  <a:lnTo>
                    <a:pt x="57" y="19"/>
                  </a:lnTo>
                  <a:lnTo>
                    <a:pt x="57" y="19"/>
                  </a:lnTo>
                  <a:lnTo>
                    <a:pt x="57" y="26"/>
                  </a:lnTo>
                  <a:lnTo>
                    <a:pt x="57" y="26"/>
                  </a:lnTo>
                  <a:lnTo>
                    <a:pt x="50" y="26"/>
                  </a:lnTo>
                  <a:lnTo>
                    <a:pt x="50" y="26"/>
                  </a:lnTo>
                  <a:lnTo>
                    <a:pt x="50" y="26"/>
                  </a:lnTo>
                  <a:lnTo>
                    <a:pt x="50" y="26"/>
                  </a:lnTo>
                  <a:lnTo>
                    <a:pt x="50" y="26"/>
                  </a:lnTo>
                  <a:lnTo>
                    <a:pt x="50" y="26"/>
                  </a:lnTo>
                  <a:lnTo>
                    <a:pt x="50" y="26"/>
                  </a:lnTo>
                  <a:lnTo>
                    <a:pt x="50" y="26"/>
                  </a:lnTo>
                  <a:lnTo>
                    <a:pt x="50" y="26"/>
                  </a:lnTo>
                  <a:lnTo>
                    <a:pt x="50" y="26"/>
                  </a:lnTo>
                  <a:lnTo>
                    <a:pt x="50" y="26"/>
                  </a:lnTo>
                  <a:lnTo>
                    <a:pt x="50" y="19"/>
                  </a:lnTo>
                  <a:lnTo>
                    <a:pt x="50" y="19"/>
                  </a:lnTo>
                  <a:lnTo>
                    <a:pt x="50" y="19"/>
                  </a:lnTo>
                  <a:lnTo>
                    <a:pt x="44" y="19"/>
                  </a:lnTo>
                  <a:lnTo>
                    <a:pt x="44" y="19"/>
                  </a:lnTo>
                  <a:lnTo>
                    <a:pt x="44" y="19"/>
                  </a:lnTo>
                  <a:lnTo>
                    <a:pt x="44" y="19"/>
                  </a:lnTo>
                  <a:lnTo>
                    <a:pt x="44" y="19"/>
                  </a:lnTo>
                  <a:lnTo>
                    <a:pt x="44" y="19"/>
                  </a:lnTo>
                  <a:lnTo>
                    <a:pt x="44" y="19"/>
                  </a:lnTo>
                  <a:lnTo>
                    <a:pt x="44" y="19"/>
                  </a:lnTo>
                  <a:lnTo>
                    <a:pt x="44" y="19"/>
                  </a:lnTo>
                  <a:lnTo>
                    <a:pt x="44" y="19"/>
                  </a:lnTo>
                  <a:lnTo>
                    <a:pt x="44" y="19"/>
                  </a:lnTo>
                  <a:lnTo>
                    <a:pt x="44" y="19"/>
                  </a:lnTo>
                  <a:lnTo>
                    <a:pt x="44" y="19"/>
                  </a:lnTo>
                  <a:lnTo>
                    <a:pt x="44" y="19"/>
                  </a:lnTo>
                  <a:lnTo>
                    <a:pt x="38" y="13"/>
                  </a:lnTo>
                  <a:lnTo>
                    <a:pt x="38" y="13"/>
                  </a:lnTo>
                  <a:lnTo>
                    <a:pt x="38" y="13"/>
                  </a:lnTo>
                  <a:lnTo>
                    <a:pt x="38" y="13"/>
                  </a:lnTo>
                  <a:lnTo>
                    <a:pt x="38" y="13"/>
                  </a:lnTo>
                  <a:lnTo>
                    <a:pt x="38" y="13"/>
                  </a:lnTo>
                  <a:lnTo>
                    <a:pt x="38" y="13"/>
                  </a:lnTo>
                  <a:lnTo>
                    <a:pt x="38" y="13"/>
                  </a:lnTo>
                  <a:lnTo>
                    <a:pt x="38" y="13"/>
                  </a:lnTo>
                  <a:lnTo>
                    <a:pt x="38" y="13"/>
                  </a:lnTo>
                  <a:lnTo>
                    <a:pt x="38" y="13"/>
                  </a:lnTo>
                  <a:lnTo>
                    <a:pt x="31" y="13"/>
                  </a:lnTo>
                  <a:lnTo>
                    <a:pt x="31" y="13"/>
                  </a:lnTo>
                  <a:lnTo>
                    <a:pt x="31" y="13"/>
                  </a:lnTo>
                  <a:lnTo>
                    <a:pt x="31" y="13"/>
                  </a:lnTo>
                  <a:lnTo>
                    <a:pt x="31" y="13"/>
                  </a:lnTo>
                  <a:lnTo>
                    <a:pt x="31" y="13"/>
                  </a:lnTo>
                  <a:lnTo>
                    <a:pt x="31" y="19"/>
                  </a:lnTo>
                  <a:lnTo>
                    <a:pt x="31" y="19"/>
                  </a:lnTo>
                  <a:lnTo>
                    <a:pt x="25" y="19"/>
                  </a:lnTo>
                  <a:lnTo>
                    <a:pt x="25" y="19"/>
                  </a:lnTo>
                  <a:lnTo>
                    <a:pt x="25" y="19"/>
                  </a:lnTo>
                  <a:lnTo>
                    <a:pt x="25" y="19"/>
                  </a:lnTo>
                  <a:lnTo>
                    <a:pt x="25" y="19"/>
                  </a:lnTo>
                  <a:lnTo>
                    <a:pt x="25" y="19"/>
                  </a:lnTo>
                  <a:lnTo>
                    <a:pt x="25" y="19"/>
                  </a:lnTo>
                  <a:lnTo>
                    <a:pt x="19" y="19"/>
                  </a:lnTo>
                  <a:lnTo>
                    <a:pt x="19" y="19"/>
                  </a:lnTo>
                  <a:lnTo>
                    <a:pt x="19" y="19"/>
                  </a:lnTo>
                  <a:lnTo>
                    <a:pt x="19" y="26"/>
                  </a:lnTo>
                  <a:lnTo>
                    <a:pt x="19" y="26"/>
                  </a:lnTo>
                  <a:lnTo>
                    <a:pt x="19" y="26"/>
                  </a:lnTo>
                  <a:lnTo>
                    <a:pt x="19" y="26"/>
                  </a:lnTo>
                  <a:lnTo>
                    <a:pt x="19" y="26"/>
                  </a:lnTo>
                  <a:lnTo>
                    <a:pt x="19" y="26"/>
                  </a:lnTo>
                  <a:lnTo>
                    <a:pt x="19" y="26"/>
                  </a:lnTo>
                  <a:lnTo>
                    <a:pt x="13" y="26"/>
                  </a:lnTo>
                  <a:lnTo>
                    <a:pt x="13" y="32"/>
                  </a:lnTo>
                  <a:lnTo>
                    <a:pt x="13" y="32"/>
                  </a:lnTo>
                  <a:lnTo>
                    <a:pt x="13" y="32"/>
                  </a:lnTo>
                  <a:lnTo>
                    <a:pt x="13" y="32"/>
                  </a:lnTo>
                  <a:lnTo>
                    <a:pt x="13" y="38"/>
                  </a:lnTo>
                  <a:lnTo>
                    <a:pt x="13" y="38"/>
                  </a:lnTo>
                  <a:lnTo>
                    <a:pt x="6" y="38"/>
                  </a:lnTo>
                  <a:lnTo>
                    <a:pt x="6" y="38"/>
                  </a:lnTo>
                  <a:lnTo>
                    <a:pt x="6" y="38"/>
                  </a:lnTo>
                  <a:lnTo>
                    <a:pt x="6" y="44"/>
                  </a:lnTo>
                  <a:lnTo>
                    <a:pt x="0" y="44"/>
                  </a:lnTo>
                  <a:lnTo>
                    <a:pt x="0" y="38"/>
                  </a:lnTo>
                  <a:lnTo>
                    <a:pt x="0" y="38"/>
                  </a:lnTo>
                  <a:lnTo>
                    <a:pt x="0" y="38"/>
                  </a:lnTo>
                  <a:lnTo>
                    <a:pt x="0" y="38"/>
                  </a:lnTo>
                  <a:lnTo>
                    <a:pt x="0" y="38"/>
                  </a:lnTo>
                  <a:lnTo>
                    <a:pt x="0" y="38"/>
                  </a:lnTo>
                  <a:lnTo>
                    <a:pt x="0" y="32"/>
                  </a:lnTo>
                  <a:lnTo>
                    <a:pt x="0" y="32"/>
                  </a:lnTo>
                  <a:lnTo>
                    <a:pt x="0" y="32"/>
                  </a:lnTo>
                  <a:lnTo>
                    <a:pt x="0" y="32"/>
                  </a:lnTo>
                  <a:lnTo>
                    <a:pt x="6" y="38"/>
                  </a:lnTo>
                  <a:lnTo>
                    <a:pt x="6" y="38"/>
                  </a:lnTo>
                  <a:lnTo>
                    <a:pt x="6" y="38"/>
                  </a:lnTo>
                  <a:lnTo>
                    <a:pt x="6" y="32"/>
                  </a:lnTo>
                  <a:lnTo>
                    <a:pt x="6" y="32"/>
                  </a:lnTo>
                  <a:lnTo>
                    <a:pt x="6" y="32"/>
                  </a:lnTo>
                  <a:lnTo>
                    <a:pt x="6" y="26"/>
                  </a:lnTo>
                  <a:lnTo>
                    <a:pt x="6" y="26"/>
                  </a:lnTo>
                  <a:lnTo>
                    <a:pt x="6" y="26"/>
                  </a:lnTo>
                  <a:lnTo>
                    <a:pt x="6" y="26"/>
                  </a:lnTo>
                  <a:lnTo>
                    <a:pt x="6" y="26"/>
                  </a:lnTo>
                  <a:lnTo>
                    <a:pt x="6" y="26"/>
                  </a:lnTo>
                  <a:lnTo>
                    <a:pt x="6" y="26"/>
                  </a:lnTo>
                  <a:lnTo>
                    <a:pt x="6" y="26"/>
                  </a:lnTo>
                  <a:lnTo>
                    <a:pt x="6" y="26"/>
                  </a:lnTo>
                  <a:lnTo>
                    <a:pt x="13" y="26"/>
                  </a:lnTo>
                  <a:lnTo>
                    <a:pt x="13" y="26"/>
                  </a:lnTo>
                  <a:lnTo>
                    <a:pt x="13" y="19"/>
                  </a:lnTo>
                  <a:lnTo>
                    <a:pt x="19" y="19"/>
                  </a:lnTo>
                  <a:lnTo>
                    <a:pt x="19" y="19"/>
                  </a:lnTo>
                  <a:lnTo>
                    <a:pt x="19" y="19"/>
                  </a:lnTo>
                  <a:lnTo>
                    <a:pt x="19" y="19"/>
                  </a:lnTo>
                  <a:lnTo>
                    <a:pt x="19" y="19"/>
                  </a:lnTo>
                  <a:lnTo>
                    <a:pt x="19" y="19"/>
                  </a:lnTo>
                  <a:lnTo>
                    <a:pt x="19" y="19"/>
                  </a:lnTo>
                  <a:lnTo>
                    <a:pt x="19" y="19"/>
                  </a:lnTo>
                  <a:lnTo>
                    <a:pt x="19" y="13"/>
                  </a:lnTo>
                  <a:lnTo>
                    <a:pt x="19" y="13"/>
                  </a:lnTo>
                  <a:lnTo>
                    <a:pt x="19" y="13"/>
                  </a:lnTo>
                  <a:lnTo>
                    <a:pt x="19" y="13"/>
                  </a:lnTo>
                  <a:lnTo>
                    <a:pt x="19" y="13"/>
                  </a:lnTo>
                  <a:lnTo>
                    <a:pt x="19" y="13"/>
                  </a:lnTo>
                  <a:lnTo>
                    <a:pt x="25" y="13"/>
                  </a:lnTo>
                  <a:lnTo>
                    <a:pt x="25" y="13"/>
                  </a:lnTo>
                  <a:lnTo>
                    <a:pt x="25" y="13"/>
                  </a:lnTo>
                  <a:lnTo>
                    <a:pt x="25" y="13"/>
                  </a:lnTo>
                  <a:lnTo>
                    <a:pt x="25" y="13"/>
                  </a:lnTo>
                  <a:lnTo>
                    <a:pt x="25" y="13"/>
                  </a:lnTo>
                  <a:lnTo>
                    <a:pt x="25" y="13"/>
                  </a:lnTo>
                  <a:lnTo>
                    <a:pt x="25" y="13"/>
                  </a:lnTo>
                  <a:lnTo>
                    <a:pt x="25" y="13"/>
                  </a:lnTo>
                  <a:lnTo>
                    <a:pt x="25" y="13"/>
                  </a:lnTo>
                  <a:lnTo>
                    <a:pt x="25" y="13"/>
                  </a:lnTo>
                  <a:lnTo>
                    <a:pt x="25" y="13"/>
                  </a:lnTo>
                  <a:lnTo>
                    <a:pt x="25" y="13"/>
                  </a:lnTo>
                  <a:lnTo>
                    <a:pt x="25" y="13"/>
                  </a:lnTo>
                  <a:lnTo>
                    <a:pt x="25" y="13"/>
                  </a:lnTo>
                  <a:lnTo>
                    <a:pt x="25" y="13"/>
                  </a:lnTo>
                  <a:lnTo>
                    <a:pt x="31" y="13"/>
                  </a:lnTo>
                  <a:lnTo>
                    <a:pt x="31" y="13"/>
                  </a:lnTo>
                  <a:lnTo>
                    <a:pt x="31" y="13"/>
                  </a:lnTo>
                  <a:lnTo>
                    <a:pt x="31" y="13"/>
                  </a:lnTo>
                  <a:lnTo>
                    <a:pt x="31" y="13"/>
                  </a:lnTo>
                  <a:lnTo>
                    <a:pt x="31" y="13"/>
                  </a:lnTo>
                  <a:lnTo>
                    <a:pt x="31" y="7"/>
                  </a:lnTo>
                  <a:lnTo>
                    <a:pt x="31" y="7"/>
                  </a:lnTo>
                  <a:lnTo>
                    <a:pt x="31" y="7"/>
                  </a:lnTo>
                  <a:lnTo>
                    <a:pt x="31" y="7"/>
                  </a:lnTo>
                  <a:lnTo>
                    <a:pt x="31" y="7"/>
                  </a:lnTo>
                  <a:lnTo>
                    <a:pt x="31" y="7"/>
                  </a:lnTo>
                  <a:lnTo>
                    <a:pt x="31" y="7"/>
                  </a:lnTo>
                  <a:lnTo>
                    <a:pt x="31" y="7"/>
                  </a:lnTo>
                  <a:lnTo>
                    <a:pt x="31" y="7"/>
                  </a:lnTo>
                  <a:lnTo>
                    <a:pt x="38" y="7"/>
                  </a:lnTo>
                  <a:lnTo>
                    <a:pt x="31" y="7"/>
                  </a:lnTo>
                  <a:lnTo>
                    <a:pt x="31" y="7"/>
                  </a:lnTo>
                  <a:lnTo>
                    <a:pt x="31" y="7"/>
                  </a:lnTo>
                  <a:lnTo>
                    <a:pt x="31" y="7"/>
                  </a:lnTo>
                  <a:lnTo>
                    <a:pt x="31" y="7"/>
                  </a:lnTo>
                  <a:lnTo>
                    <a:pt x="31" y="7"/>
                  </a:lnTo>
                  <a:lnTo>
                    <a:pt x="31" y="7"/>
                  </a:lnTo>
                  <a:lnTo>
                    <a:pt x="31" y="7"/>
                  </a:lnTo>
                  <a:lnTo>
                    <a:pt x="31" y="7"/>
                  </a:lnTo>
                  <a:lnTo>
                    <a:pt x="38"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600" name="Freeform 15016"/>
            <p:cNvSpPr>
              <a:spLocks/>
            </p:cNvSpPr>
            <p:nvPr/>
          </p:nvSpPr>
          <p:spPr bwMode="auto">
            <a:xfrm>
              <a:off x="1472" y="2054"/>
              <a:ext cx="6" cy="19"/>
            </a:xfrm>
            <a:custGeom>
              <a:avLst/>
              <a:gdLst/>
              <a:ahLst/>
              <a:cxnLst>
                <a:cxn ang="0">
                  <a:pos x="0" y="19"/>
                </a:cxn>
                <a:cxn ang="0">
                  <a:pos x="0" y="19"/>
                </a:cxn>
                <a:cxn ang="0">
                  <a:pos x="0" y="19"/>
                </a:cxn>
                <a:cxn ang="0">
                  <a:pos x="0" y="19"/>
                </a:cxn>
                <a:cxn ang="0">
                  <a:pos x="0" y="12"/>
                </a:cxn>
                <a:cxn ang="0">
                  <a:pos x="0" y="12"/>
                </a:cxn>
                <a:cxn ang="0">
                  <a:pos x="0" y="6"/>
                </a:cxn>
                <a:cxn ang="0">
                  <a:pos x="0" y="6"/>
                </a:cxn>
                <a:cxn ang="0">
                  <a:pos x="0" y="6"/>
                </a:cxn>
                <a:cxn ang="0">
                  <a:pos x="0" y="0"/>
                </a:cxn>
                <a:cxn ang="0">
                  <a:pos x="6" y="0"/>
                </a:cxn>
                <a:cxn ang="0">
                  <a:pos x="6" y="0"/>
                </a:cxn>
                <a:cxn ang="0">
                  <a:pos x="6" y="0"/>
                </a:cxn>
                <a:cxn ang="0">
                  <a:pos x="6" y="0"/>
                </a:cxn>
                <a:cxn ang="0">
                  <a:pos x="6" y="0"/>
                </a:cxn>
                <a:cxn ang="0">
                  <a:pos x="6" y="0"/>
                </a:cxn>
                <a:cxn ang="0">
                  <a:pos x="6" y="0"/>
                </a:cxn>
                <a:cxn ang="0">
                  <a:pos x="6" y="6"/>
                </a:cxn>
                <a:cxn ang="0">
                  <a:pos x="6" y="12"/>
                </a:cxn>
                <a:cxn ang="0">
                  <a:pos x="6" y="12"/>
                </a:cxn>
                <a:cxn ang="0">
                  <a:pos x="6" y="12"/>
                </a:cxn>
                <a:cxn ang="0">
                  <a:pos x="6" y="12"/>
                </a:cxn>
                <a:cxn ang="0">
                  <a:pos x="6" y="12"/>
                </a:cxn>
                <a:cxn ang="0">
                  <a:pos x="6" y="19"/>
                </a:cxn>
                <a:cxn ang="0">
                  <a:pos x="6" y="19"/>
                </a:cxn>
                <a:cxn ang="0">
                  <a:pos x="0" y="19"/>
                </a:cxn>
                <a:cxn ang="0">
                  <a:pos x="0" y="19"/>
                </a:cxn>
                <a:cxn ang="0">
                  <a:pos x="0" y="19"/>
                </a:cxn>
              </a:cxnLst>
              <a:rect l="0" t="0" r="r" b="b"/>
              <a:pathLst>
                <a:path w="6" h="19">
                  <a:moveTo>
                    <a:pt x="0" y="19"/>
                  </a:moveTo>
                  <a:lnTo>
                    <a:pt x="0" y="19"/>
                  </a:lnTo>
                  <a:lnTo>
                    <a:pt x="0" y="19"/>
                  </a:lnTo>
                  <a:lnTo>
                    <a:pt x="0" y="19"/>
                  </a:lnTo>
                  <a:lnTo>
                    <a:pt x="0" y="12"/>
                  </a:lnTo>
                  <a:lnTo>
                    <a:pt x="0" y="12"/>
                  </a:lnTo>
                  <a:lnTo>
                    <a:pt x="0" y="6"/>
                  </a:lnTo>
                  <a:lnTo>
                    <a:pt x="0" y="6"/>
                  </a:lnTo>
                  <a:lnTo>
                    <a:pt x="0" y="6"/>
                  </a:lnTo>
                  <a:lnTo>
                    <a:pt x="0" y="0"/>
                  </a:lnTo>
                  <a:lnTo>
                    <a:pt x="6" y="0"/>
                  </a:lnTo>
                  <a:lnTo>
                    <a:pt x="6" y="0"/>
                  </a:lnTo>
                  <a:lnTo>
                    <a:pt x="6" y="0"/>
                  </a:lnTo>
                  <a:lnTo>
                    <a:pt x="6" y="0"/>
                  </a:lnTo>
                  <a:lnTo>
                    <a:pt x="6" y="0"/>
                  </a:lnTo>
                  <a:lnTo>
                    <a:pt x="6" y="0"/>
                  </a:lnTo>
                  <a:lnTo>
                    <a:pt x="6" y="0"/>
                  </a:lnTo>
                  <a:lnTo>
                    <a:pt x="6" y="6"/>
                  </a:lnTo>
                  <a:lnTo>
                    <a:pt x="6" y="12"/>
                  </a:lnTo>
                  <a:lnTo>
                    <a:pt x="6" y="12"/>
                  </a:lnTo>
                  <a:lnTo>
                    <a:pt x="6" y="12"/>
                  </a:lnTo>
                  <a:lnTo>
                    <a:pt x="6" y="12"/>
                  </a:lnTo>
                  <a:lnTo>
                    <a:pt x="6" y="12"/>
                  </a:lnTo>
                  <a:lnTo>
                    <a:pt x="6" y="19"/>
                  </a:lnTo>
                  <a:lnTo>
                    <a:pt x="6" y="19"/>
                  </a:lnTo>
                  <a:lnTo>
                    <a:pt x="0" y="19"/>
                  </a:lnTo>
                  <a:lnTo>
                    <a:pt x="0" y="19"/>
                  </a:lnTo>
                  <a:lnTo>
                    <a:pt x="0" y="19"/>
                  </a:lnTo>
                  <a:close/>
                </a:path>
              </a:pathLst>
            </a:custGeom>
            <a:solidFill>
              <a:srgbClr val="E7E1CD"/>
            </a:solidFill>
            <a:ln w="0">
              <a:solidFill>
                <a:srgbClr val="000000"/>
              </a:solidFill>
              <a:prstDash val="solid"/>
              <a:round/>
              <a:headEnd/>
              <a:tailEnd/>
            </a:ln>
          </p:spPr>
          <p:txBody>
            <a:bodyPr/>
            <a:lstStyle/>
            <a:p>
              <a:endParaRPr lang="en-US" dirty="0"/>
            </a:p>
          </p:txBody>
        </p:sp>
        <p:sp>
          <p:nvSpPr>
            <p:cNvPr id="82601" name="Freeform 15017"/>
            <p:cNvSpPr>
              <a:spLocks/>
            </p:cNvSpPr>
            <p:nvPr/>
          </p:nvSpPr>
          <p:spPr bwMode="auto">
            <a:xfrm>
              <a:off x="1308" y="2110"/>
              <a:ext cx="334" cy="434"/>
            </a:xfrm>
            <a:custGeom>
              <a:avLst/>
              <a:gdLst/>
              <a:ahLst/>
              <a:cxnLst>
                <a:cxn ang="0">
                  <a:pos x="95" y="0"/>
                </a:cxn>
                <a:cxn ang="0">
                  <a:pos x="113" y="26"/>
                </a:cxn>
                <a:cxn ang="0">
                  <a:pos x="120" y="38"/>
                </a:cxn>
                <a:cxn ang="0">
                  <a:pos x="126" y="44"/>
                </a:cxn>
                <a:cxn ang="0">
                  <a:pos x="132" y="51"/>
                </a:cxn>
                <a:cxn ang="0">
                  <a:pos x="151" y="63"/>
                </a:cxn>
                <a:cxn ang="0">
                  <a:pos x="176" y="70"/>
                </a:cxn>
                <a:cxn ang="0">
                  <a:pos x="170" y="57"/>
                </a:cxn>
                <a:cxn ang="0">
                  <a:pos x="164" y="44"/>
                </a:cxn>
                <a:cxn ang="0">
                  <a:pos x="151" y="13"/>
                </a:cxn>
                <a:cxn ang="0">
                  <a:pos x="151" y="13"/>
                </a:cxn>
                <a:cxn ang="0">
                  <a:pos x="189" y="76"/>
                </a:cxn>
                <a:cxn ang="0">
                  <a:pos x="214" y="82"/>
                </a:cxn>
                <a:cxn ang="0">
                  <a:pos x="239" y="63"/>
                </a:cxn>
                <a:cxn ang="0">
                  <a:pos x="258" y="70"/>
                </a:cxn>
                <a:cxn ang="0">
                  <a:pos x="258" y="76"/>
                </a:cxn>
                <a:cxn ang="0">
                  <a:pos x="277" y="95"/>
                </a:cxn>
                <a:cxn ang="0">
                  <a:pos x="308" y="107"/>
                </a:cxn>
                <a:cxn ang="0">
                  <a:pos x="315" y="114"/>
                </a:cxn>
                <a:cxn ang="0">
                  <a:pos x="302" y="126"/>
                </a:cxn>
                <a:cxn ang="0">
                  <a:pos x="321" y="170"/>
                </a:cxn>
                <a:cxn ang="0">
                  <a:pos x="321" y="195"/>
                </a:cxn>
                <a:cxn ang="0">
                  <a:pos x="327" y="221"/>
                </a:cxn>
                <a:cxn ang="0">
                  <a:pos x="334" y="246"/>
                </a:cxn>
                <a:cxn ang="0">
                  <a:pos x="327" y="258"/>
                </a:cxn>
                <a:cxn ang="0">
                  <a:pos x="327" y="277"/>
                </a:cxn>
                <a:cxn ang="0">
                  <a:pos x="321" y="277"/>
                </a:cxn>
                <a:cxn ang="0">
                  <a:pos x="321" y="290"/>
                </a:cxn>
                <a:cxn ang="0">
                  <a:pos x="308" y="302"/>
                </a:cxn>
                <a:cxn ang="0">
                  <a:pos x="315" y="327"/>
                </a:cxn>
                <a:cxn ang="0">
                  <a:pos x="183" y="428"/>
                </a:cxn>
                <a:cxn ang="0">
                  <a:pos x="176" y="428"/>
                </a:cxn>
                <a:cxn ang="0">
                  <a:pos x="176" y="415"/>
                </a:cxn>
                <a:cxn ang="0">
                  <a:pos x="176" y="415"/>
                </a:cxn>
                <a:cxn ang="0">
                  <a:pos x="183" y="409"/>
                </a:cxn>
                <a:cxn ang="0">
                  <a:pos x="183" y="409"/>
                </a:cxn>
                <a:cxn ang="0">
                  <a:pos x="183" y="403"/>
                </a:cxn>
                <a:cxn ang="0">
                  <a:pos x="183" y="397"/>
                </a:cxn>
                <a:cxn ang="0">
                  <a:pos x="183" y="397"/>
                </a:cxn>
                <a:cxn ang="0">
                  <a:pos x="183" y="390"/>
                </a:cxn>
                <a:cxn ang="0">
                  <a:pos x="183" y="384"/>
                </a:cxn>
                <a:cxn ang="0">
                  <a:pos x="189" y="384"/>
                </a:cxn>
                <a:cxn ang="0">
                  <a:pos x="57" y="353"/>
                </a:cxn>
                <a:cxn ang="0">
                  <a:pos x="57" y="353"/>
                </a:cxn>
                <a:cxn ang="0">
                  <a:pos x="57" y="346"/>
                </a:cxn>
                <a:cxn ang="0">
                  <a:pos x="57" y="340"/>
                </a:cxn>
                <a:cxn ang="0">
                  <a:pos x="57" y="334"/>
                </a:cxn>
                <a:cxn ang="0">
                  <a:pos x="57" y="334"/>
                </a:cxn>
                <a:cxn ang="0">
                  <a:pos x="57" y="327"/>
                </a:cxn>
                <a:cxn ang="0">
                  <a:pos x="63" y="321"/>
                </a:cxn>
                <a:cxn ang="0">
                  <a:pos x="63" y="315"/>
                </a:cxn>
                <a:cxn ang="0">
                  <a:pos x="69" y="309"/>
                </a:cxn>
                <a:cxn ang="0">
                  <a:pos x="69" y="302"/>
                </a:cxn>
                <a:cxn ang="0">
                  <a:pos x="76" y="302"/>
                </a:cxn>
                <a:cxn ang="0">
                  <a:pos x="82" y="302"/>
                </a:cxn>
                <a:cxn ang="0">
                  <a:pos x="82" y="296"/>
                </a:cxn>
                <a:cxn ang="0">
                  <a:pos x="88" y="296"/>
                </a:cxn>
                <a:cxn ang="0">
                  <a:pos x="88" y="290"/>
                </a:cxn>
                <a:cxn ang="0">
                  <a:pos x="95" y="283"/>
                </a:cxn>
                <a:cxn ang="0">
                  <a:pos x="107" y="271"/>
                </a:cxn>
                <a:cxn ang="0">
                  <a:pos x="44" y="57"/>
                </a:cxn>
              </a:cxnLst>
              <a:rect l="0" t="0" r="r" b="b"/>
              <a:pathLst>
                <a:path w="334" h="434">
                  <a:moveTo>
                    <a:pt x="88" y="0"/>
                  </a:moveTo>
                  <a:lnTo>
                    <a:pt x="88" y="0"/>
                  </a:lnTo>
                  <a:lnTo>
                    <a:pt x="88" y="0"/>
                  </a:lnTo>
                  <a:lnTo>
                    <a:pt x="88" y="0"/>
                  </a:lnTo>
                  <a:lnTo>
                    <a:pt x="95" y="0"/>
                  </a:lnTo>
                  <a:lnTo>
                    <a:pt x="95" y="0"/>
                  </a:lnTo>
                  <a:lnTo>
                    <a:pt x="95" y="7"/>
                  </a:lnTo>
                  <a:lnTo>
                    <a:pt x="95" y="0"/>
                  </a:lnTo>
                  <a:lnTo>
                    <a:pt x="95" y="0"/>
                  </a:lnTo>
                  <a:lnTo>
                    <a:pt x="95" y="0"/>
                  </a:lnTo>
                  <a:lnTo>
                    <a:pt x="95" y="0"/>
                  </a:lnTo>
                  <a:lnTo>
                    <a:pt x="95" y="7"/>
                  </a:lnTo>
                  <a:lnTo>
                    <a:pt x="101" y="7"/>
                  </a:lnTo>
                  <a:lnTo>
                    <a:pt x="101" y="7"/>
                  </a:lnTo>
                  <a:lnTo>
                    <a:pt x="107" y="7"/>
                  </a:lnTo>
                  <a:lnTo>
                    <a:pt x="107" y="13"/>
                  </a:lnTo>
                  <a:lnTo>
                    <a:pt x="107" y="13"/>
                  </a:lnTo>
                  <a:lnTo>
                    <a:pt x="107" y="13"/>
                  </a:lnTo>
                  <a:lnTo>
                    <a:pt x="107" y="19"/>
                  </a:lnTo>
                  <a:lnTo>
                    <a:pt x="113" y="19"/>
                  </a:lnTo>
                  <a:lnTo>
                    <a:pt x="113" y="19"/>
                  </a:lnTo>
                  <a:lnTo>
                    <a:pt x="113" y="26"/>
                  </a:lnTo>
                  <a:lnTo>
                    <a:pt x="113" y="26"/>
                  </a:lnTo>
                  <a:lnTo>
                    <a:pt x="120" y="26"/>
                  </a:lnTo>
                  <a:lnTo>
                    <a:pt x="120" y="26"/>
                  </a:lnTo>
                  <a:lnTo>
                    <a:pt x="113" y="26"/>
                  </a:lnTo>
                  <a:lnTo>
                    <a:pt x="113" y="32"/>
                  </a:lnTo>
                  <a:lnTo>
                    <a:pt x="113" y="32"/>
                  </a:lnTo>
                  <a:lnTo>
                    <a:pt x="120" y="32"/>
                  </a:lnTo>
                  <a:lnTo>
                    <a:pt x="120" y="32"/>
                  </a:lnTo>
                  <a:lnTo>
                    <a:pt x="120" y="32"/>
                  </a:lnTo>
                  <a:lnTo>
                    <a:pt x="120" y="32"/>
                  </a:lnTo>
                  <a:lnTo>
                    <a:pt x="120" y="38"/>
                  </a:lnTo>
                  <a:lnTo>
                    <a:pt x="120" y="38"/>
                  </a:lnTo>
                  <a:lnTo>
                    <a:pt x="126" y="38"/>
                  </a:lnTo>
                  <a:lnTo>
                    <a:pt x="126" y="38"/>
                  </a:lnTo>
                  <a:lnTo>
                    <a:pt x="126" y="38"/>
                  </a:lnTo>
                  <a:lnTo>
                    <a:pt x="126" y="38"/>
                  </a:lnTo>
                  <a:lnTo>
                    <a:pt x="126" y="44"/>
                  </a:lnTo>
                  <a:lnTo>
                    <a:pt x="126" y="44"/>
                  </a:lnTo>
                  <a:lnTo>
                    <a:pt x="126" y="44"/>
                  </a:lnTo>
                  <a:lnTo>
                    <a:pt x="126" y="44"/>
                  </a:lnTo>
                  <a:lnTo>
                    <a:pt x="126" y="44"/>
                  </a:lnTo>
                  <a:lnTo>
                    <a:pt x="126" y="44"/>
                  </a:lnTo>
                  <a:lnTo>
                    <a:pt x="132" y="44"/>
                  </a:lnTo>
                  <a:lnTo>
                    <a:pt x="132" y="44"/>
                  </a:lnTo>
                  <a:lnTo>
                    <a:pt x="132" y="44"/>
                  </a:lnTo>
                  <a:lnTo>
                    <a:pt x="132" y="44"/>
                  </a:lnTo>
                  <a:lnTo>
                    <a:pt x="132" y="51"/>
                  </a:lnTo>
                  <a:lnTo>
                    <a:pt x="132" y="51"/>
                  </a:lnTo>
                  <a:lnTo>
                    <a:pt x="132" y="51"/>
                  </a:lnTo>
                  <a:lnTo>
                    <a:pt x="132" y="51"/>
                  </a:lnTo>
                  <a:lnTo>
                    <a:pt x="132" y="51"/>
                  </a:lnTo>
                  <a:lnTo>
                    <a:pt x="132" y="51"/>
                  </a:lnTo>
                  <a:lnTo>
                    <a:pt x="132" y="51"/>
                  </a:lnTo>
                  <a:lnTo>
                    <a:pt x="132" y="51"/>
                  </a:lnTo>
                  <a:lnTo>
                    <a:pt x="139" y="51"/>
                  </a:lnTo>
                  <a:lnTo>
                    <a:pt x="139" y="57"/>
                  </a:lnTo>
                  <a:lnTo>
                    <a:pt x="139" y="57"/>
                  </a:lnTo>
                  <a:lnTo>
                    <a:pt x="145" y="57"/>
                  </a:lnTo>
                  <a:lnTo>
                    <a:pt x="145" y="57"/>
                  </a:lnTo>
                  <a:lnTo>
                    <a:pt x="145" y="57"/>
                  </a:lnTo>
                  <a:lnTo>
                    <a:pt x="145" y="63"/>
                  </a:lnTo>
                  <a:lnTo>
                    <a:pt x="151" y="63"/>
                  </a:lnTo>
                  <a:lnTo>
                    <a:pt x="151" y="63"/>
                  </a:lnTo>
                  <a:lnTo>
                    <a:pt x="151" y="63"/>
                  </a:lnTo>
                  <a:lnTo>
                    <a:pt x="151" y="63"/>
                  </a:lnTo>
                  <a:lnTo>
                    <a:pt x="151" y="63"/>
                  </a:lnTo>
                  <a:lnTo>
                    <a:pt x="151" y="63"/>
                  </a:lnTo>
                  <a:lnTo>
                    <a:pt x="151" y="63"/>
                  </a:lnTo>
                  <a:lnTo>
                    <a:pt x="157" y="63"/>
                  </a:lnTo>
                  <a:lnTo>
                    <a:pt x="164" y="63"/>
                  </a:lnTo>
                  <a:lnTo>
                    <a:pt x="164" y="63"/>
                  </a:lnTo>
                  <a:lnTo>
                    <a:pt x="170" y="70"/>
                  </a:lnTo>
                  <a:lnTo>
                    <a:pt x="170" y="70"/>
                  </a:lnTo>
                  <a:lnTo>
                    <a:pt x="170" y="70"/>
                  </a:lnTo>
                  <a:lnTo>
                    <a:pt x="176" y="70"/>
                  </a:lnTo>
                  <a:lnTo>
                    <a:pt x="176" y="70"/>
                  </a:lnTo>
                  <a:lnTo>
                    <a:pt x="176" y="70"/>
                  </a:lnTo>
                  <a:lnTo>
                    <a:pt x="176" y="70"/>
                  </a:lnTo>
                  <a:lnTo>
                    <a:pt x="176" y="70"/>
                  </a:lnTo>
                  <a:lnTo>
                    <a:pt x="176" y="63"/>
                  </a:lnTo>
                  <a:lnTo>
                    <a:pt x="176" y="63"/>
                  </a:lnTo>
                  <a:lnTo>
                    <a:pt x="176" y="57"/>
                  </a:lnTo>
                  <a:lnTo>
                    <a:pt x="176" y="57"/>
                  </a:lnTo>
                  <a:lnTo>
                    <a:pt x="170" y="57"/>
                  </a:lnTo>
                  <a:lnTo>
                    <a:pt x="170" y="57"/>
                  </a:lnTo>
                  <a:lnTo>
                    <a:pt x="170" y="57"/>
                  </a:lnTo>
                  <a:lnTo>
                    <a:pt x="170" y="57"/>
                  </a:lnTo>
                  <a:lnTo>
                    <a:pt x="170" y="57"/>
                  </a:lnTo>
                  <a:lnTo>
                    <a:pt x="170" y="51"/>
                  </a:lnTo>
                  <a:lnTo>
                    <a:pt x="170" y="51"/>
                  </a:lnTo>
                  <a:lnTo>
                    <a:pt x="170" y="51"/>
                  </a:lnTo>
                  <a:lnTo>
                    <a:pt x="170" y="51"/>
                  </a:lnTo>
                  <a:lnTo>
                    <a:pt x="164" y="44"/>
                  </a:lnTo>
                  <a:lnTo>
                    <a:pt x="164" y="44"/>
                  </a:lnTo>
                  <a:lnTo>
                    <a:pt x="164" y="44"/>
                  </a:lnTo>
                  <a:lnTo>
                    <a:pt x="164" y="44"/>
                  </a:lnTo>
                  <a:lnTo>
                    <a:pt x="164" y="44"/>
                  </a:lnTo>
                  <a:lnTo>
                    <a:pt x="164" y="38"/>
                  </a:lnTo>
                  <a:lnTo>
                    <a:pt x="164" y="38"/>
                  </a:lnTo>
                  <a:lnTo>
                    <a:pt x="164" y="38"/>
                  </a:lnTo>
                  <a:lnTo>
                    <a:pt x="157" y="38"/>
                  </a:lnTo>
                  <a:lnTo>
                    <a:pt x="157" y="32"/>
                  </a:lnTo>
                  <a:lnTo>
                    <a:pt x="157" y="32"/>
                  </a:lnTo>
                  <a:lnTo>
                    <a:pt x="157" y="26"/>
                  </a:lnTo>
                  <a:lnTo>
                    <a:pt x="157" y="26"/>
                  </a:lnTo>
                  <a:lnTo>
                    <a:pt x="151" y="19"/>
                  </a:lnTo>
                  <a:lnTo>
                    <a:pt x="151" y="19"/>
                  </a:lnTo>
                  <a:lnTo>
                    <a:pt x="151" y="13"/>
                  </a:lnTo>
                  <a:lnTo>
                    <a:pt x="151" y="13"/>
                  </a:lnTo>
                  <a:lnTo>
                    <a:pt x="151" y="13"/>
                  </a:lnTo>
                  <a:lnTo>
                    <a:pt x="145" y="13"/>
                  </a:lnTo>
                  <a:lnTo>
                    <a:pt x="145" y="7"/>
                  </a:lnTo>
                  <a:lnTo>
                    <a:pt x="145" y="7"/>
                  </a:lnTo>
                  <a:lnTo>
                    <a:pt x="145" y="7"/>
                  </a:lnTo>
                  <a:lnTo>
                    <a:pt x="145" y="7"/>
                  </a:lnTo>
                  <a:lnTo>
                    <a:pt x="145" y="7"/>
                  </a:lnTo>
                  <a:lnTo>
                    <a:pt x="145" y="7"/>
                  </a:lnTo>
                  <a:lnTo>
                    <a:pt x="151" y="13"/>
                  </a:lnTo>
                  <a:lnTo>
                    <a:pt x="151" y="13"/>
                  </a:lnTo>
                  <a:lnTo>
                    <a:pt x="157" y="19"/>
                  </a:lnTo>
                  <a:lnTo>
                    <a:pt x="157" y="26"/>
                  </a:lnTo>
                  <a:lnTo>
                    <a:pt x="157" y="26"/>
                  </a:lnTo>
                  <a:lnTo>
                    <a:pt x="157" y="26"/>
                  </a:lnTo>
                  <a:lnTo>
                    <a:pt x="157" y="32"/>
                  </a:lnTo>
                  <a:lnTo>
                    <a:pt x="164" y="38"/>
                  </a:lnTo>
                  <a:lnTo>
                    <a:pt x="170" y="44"/>
                  </a:lnTo>
                  <a:lnTo>
                    <a:pt x="176" y="57"/>
                  </a:lnTo>
                  <a:lnTo>
                    <a:pt x="176" y="63"/>
                  </a:lnTo>
                  <a:lnTo>
                    <a:pt x="183" y="70"/>
                  </a:lnTo>
                  <a:lnTo>
                    <a:pt x="189" y="76"/>
                  </a:lnTo>
                  <a:lnTo>
                    <a:pt x="189" y="76"/>
                  </a:lnTo>
                  <a:lnTo>
                    <a:pt x="195" y="82"/>
                  </a:lnTo>
                  <a:lnTo>
                    <a:pt x="195" y="82"/>
                  </a:lnTo>
                  <a:lnTo>
                    <a:pt x="201" y="82"/>
                  </a:lnTo>
                  <a:lnTo>
                    <a:pt x="201" y="82"/>
                  </a:lnTo>
                  <a:lnTo>
                    <a:pt x="201" y="82"/>
                  </a:lnTo>
                  <a:lnTo>
                    <a:pt x="201" y="82"/>
                  </a:lnTo>
                  <a:lnTo>
                    <a:pt x="208" y="82"/>
                  </a:lnTo>
                  <a:lnTo>
                    <a:pt x="208" y="82"/>
                  </a:lnTo>
                  <a:lnTo>
                    <a:pt x="214" y="82"/>
                  </a:lnTo>
                  <a:lnTo>
                    <a:pt x="214" y="82"/>
                  </a:lnTo>
                  <a:lnTo>
                    <a:pt x="214" y="82"/>
                  </a:lnTo>
                  <a:lnTo>
                    <a:pt x="220" y="76"/>
                  </a:lnTo>
                  <a:lnTo>
                    <a:pt x="220" y="76"/>
                  </a:lnTo>
                  <a:lnTo>
                    <a:pt x="220" y="76"/>
                  </a:lnTo>
                  <a:lnTo>
                    <a:pt x="220" y="70"/>
                  </a:lnTo>
                  <a:lnTo>
                    <a:pt x="227" y="70"/>
                  </a:lnTo>
                  <a:lnTo>
                    <a:pt x="227" y="70"/>
                  </a:lnTo>
                  <a:lnTo>
                    <a:pt x="227" y="70"/>
                  </a:lnTo>
                  <a:lnTo>
                    <a:pt x="233" y="70"/>
                  </a:lnTo>
                  <a:lnTo>
                    <a:pt x="233" y="63"/>
                  </a:lnTo>
                  <a:lnTo>
                    <a:pt x="239" y="63"/>
                  </a:lnTo>
                  <a:lnTo>
                    <a:pt x="245" y="63"/>
                  </a:lnTo>
                  <a:lnTo>
                    <a:pt x="245" y="63"/>
                  </a:lnTo>
                  <a:lnTo>
                    <a:pt x="252" y="63"/>
                  </a:lnTo>
                  <a:lnTo>
                    <a:pt x="252" y="70"/>
                  </a:lnTo>
                  <a:lnTo>
                    <a:pt x="252" y="70"/>
                  </a:lnTo>
                  <a:lnTo>
                    <a:pt x="252" y="70"/>
                  </a:lnTo>
                  <a:lnTo>
                    <a:pt x="252" y="70"/>
                  </a:lnTo>
                  <a:lnTo>
                    <a:pt x="252" y="70"/>
                  </a:lnTo>
                  <a:lnTo>
                    <a:pt x="258" y="70"/>
                  </a:lnTo>
                  <a:lnTo>
                    <a:pt x="258" y="70"/>
                  </a:lnTo>
                  <a:lnTo>
                    <a:pt x="258" y="70"/>
                  </a:lnTo>
                  <a:lnTo>
                    <a:pt x="258" y="70"/>
                  </a:lnTo>
                  <a:lnTo>
                    <a:pt x="252" y="70"/>
                  </a:lnTo>
                  <a:lnTo>
                    <a:pt x="252" y="70"/>
                  </a:lnTo>
                  <a:lnTo>
                    <a:pt x="252" y="76"/>
                  </a:lnTo>
                  <a:lnTo>
                    <a:pt x="258" y="76"/>
                  </a:lnTo>
                  <a:lnTo>
                    <a:pt x="258" y="76"/>
                  </a:lnTo>
                  <a:lnTo>
                    <a:pt x="258" y="76"/>
                  </a:lnTo>
                  <a:lnTo>
                    <a:pt x="258" y="76"/>
                  </a:lnTo>
                  <a:lnTo>
                    <a:pt x="258" y="76"/>
                  </a:lnTo>
                  <a:lnTo>
                    <a:pt x="258" y="76"/>
                  </a:lnTo>
                  <a:lnTo>
                    <a:pt x="258" y="76"/>
                  </a:lnTo>
                  <a:lnTo>
                    <a:pt x="258" y="76"/>
                  </a:lnTo>
                  <a:lnTo>
                    <a:pt x="264" y="76"/>
                  </a:lnTo>
                  <a:lnTo>
                    <a:pt x="264" y="82"/>
                  </a:lnTo>
                  <a:lnTo>
                    <a:pt x="271" y="82"/>
                  </a:lnTo>
                  <a:lnTo>
                    <a:pt x="271" y="82"/>
                  </a:lnTo>
                  <a:lnTo>
                    <a:pt x="271" y="88"/>
                  </a:lnTo>
                  <a:lnTo>
                    <a:pt x="271" y="88"/>
                  </a:lnTo>
                  <a:lnTo>
                    <a:pt x="271" y="88"/>
                  </a:lnTo>
                  <a:lnTo>
                    <a:pt x="271" y="88"/>
                  </a:lnTo>
                  <a:lnTo>
                    <a:pt x="277" y="88"/>
                  </a:lnTo>
                  <a:lnTo>
                    <a:pt x="277" y="95"/>
                  </a:lnTo>
                  <a:lnTo>
                    <a:pt x="283" y="95"/>
                  </a:lnTo>
                  <a:lnTo>
                    <a:pt x="283" y="95"/>
                  </a:lnTo>
                  <a:lnTo>
                    <a:pt x="290" y="101"/>
                  </a:lnTo>
                  <a:lnTo>
                    <a:pt x="290" y="101"/>
                  </a:lnTo>
                  <a:lnTo>
                    <a:pt x="296" y="101"/>
                  </a:lnTo>
                  <a:lnTo>
                    <a:pt x="296" y="107"/>
                  </a:lnTo>
                  <a:lnTo>
                    <a:pt x="296" y="107"/>
                  </a:lnTo>
                  <a:lnTo>
                    <a:pt x="302" y="107"/>
                  </a:lnTo>
                  <a:lnTo>
                    <a:pt x="302" y="107"/>
                  </a:lnTo>
                  <a:lnTo>
                    <a:pt x="308" y="107"/>
                  </a:lnTo>
                  <a:lnTo>
                    <a:pt x="308" y="107"/>
                  </a:lnTo>
                  <a:lnTo>
                    <a:pt x="308" y="107"/>
                  </a:lnTo>
                  <a:lnTo>
                    <a:pt x="308" y="107"/>
                  </a:lnTo>
                  <a:lnTo>
                    <a:pt x="315" y="107"/>
                  </a:lnTo>
                  <a:lnTo>
                    <a:pt x="315" y="107"/>
                  </a:lnTo>
                  <a:lnTo>
                    <a:pt x="315" y="107"/>
                  </a:lnTo>
                  <a:lnTo>
                    <a:pt x="315" y="114"/>
                  </a:lnTo>
                  <a:lnTo>
                    <a:pt x="315" y="114"/>
                  </a:lnTo>
                  <a:lnTo>
                    <a:pt x="315" y="114"/>
                  </a:lnTo>
                  <a:lnTo>
                    <a:pt x="315" y="114"/>
                  </a:lnTo>
                  <a:lnTo>
                    <a:pt x="315" y="114"/>
                  </a:lnTo>
                  <a:lnTo>
                    <a:pt x="315" y="114"/>
                  </a:lnTo>
                  <a:lnTo>
                    <a:pt x="315" y="120"/>
                  </a:lnTo>
                  <a:lnTo>
                    <a:pt x="315" y="120"/>
                  </a:lnTo>
                  <a:lnTo>
                    <a:pt x="315" y="120"/>
                  </a:lnTo>
                  <a:lnTo>
                    <a:pt x="315" y="120"/>
                  </a:lnTo>
                  <a:lnTo>
                    <a:pt x="315" y="120"/>
                  </a:lnTo>
                  <a:lnTo>
                    <a:pt x="315" y="120"/>
                  </a:lnTo>
                  <a:lnTo>
                    <a:pt x="308" y="120"/>
                  </a:lnTo>
                  <a:lnTo>
                    <a:pt x="308" y="126"/>
                  </a:lnTo>
                  <a:lnTo>
                    <a:pt x="308" y="126"/>
                  </a:lnTo>
                  <a:lnTo>
                    <a:pt x="302" y="126"/>
                  </a:lnTo>
                  <a:lnTo>
                    <a:pt x="302" y="126"/>
                  </a:lnTo>
                  <a:lnTo>
                    <a:pt x="302" y="126"/>
                  </a:lnTo>
                  <a:lnTo>
                    <a:pt x="302" y="132"/>
                  </a:lnTo>
                  <a:lnTo>
                    <a:pt x="302" y="132"/>
                  </a:lnTo>
                  <a:lnTo>
                    <a:pt x="302" y="139"/>
                  </a:lnTo>
                  <a:lnTo>
                    <a:pt x="302" y="139"/>
                  </a:lnTo>
                  <a:lnTo>
                    <a:pt x="302" y="145"/>
                  </a:lnTo>
                  <a:lnTo>
                    <a:pt x="302" y="145"/>
                  </a:lnTo>
                  <a:lnTo>
                    <a:pt x="302" y="151"/>
                  </a:lnTo>
                  <a:lnTo>
                    <a:pt x="308" y="158"/>
                  </a:lnTo>
                  <a:lnTo>
                    <a:pt x="315" y="170"/>
                  </a:lnTo>
                  <a:lnTo>
                    <a:pt x="321" y="170"/>
                  </a:lnTo>
                  <a:lnTo>
                    <a:pt x="321" y="176"/>
                  </a:lnTo>
                  <a:lnTo>
                    <a:pt x="321" y="176"/>
                  </a:lnTo>
                  <a:lnTo>
                    <a:pt x="321" y="183"/>
                  </a:lnTo>
                  <a:lnTo>
                    <a:pt x="327" y="183"/>
                  </a:lnTo>
                  <a:lnTo>
                    <a:pt x="327" y="183"/>
                  </a:lnTo>
                  <a:lnTo>
                    <a:pt x="321" y="189"/>
                  </a:lnTo>
                  <a:lnTo>
                    <a:pt x="321" y="189"/>
                  </a:lnTo>
                  <a:lnTo>
                    <a:pt x="321" y="189"/>
                  </a:lnTo>
                  <a:lnTo>
                    <a:pt x="321" y="189"/>
                  </a:lnTo>
                  <a:lnTo>
                    <a:pt x="321" y="189"/>
                  </a:lnTo>
                  <a:lnTo>
                    <a:pt x="321" y="195"/>
                  </a:lnTo>
                  <a:lnTo>
                    <a:pt x="327" y="195"/>
                  </a:lnTo>
                  <a:lnTo>
                    <a:pt x="327" y="195"/>
                  </a:lnTo>
                  <a:lnTo>
                    <a:pt x="327" y="195"/>
                  </a:lnTo>
                  <a:lnTo>
                    <a:pt x="327" y="195"/>
                  </a:lnTo>
                  <a:lnTo>
                    <a:pt x="327" y="208"/>
                  </a:lnTo>
                  <a:lnTo>
                    <a:pt x="327" y="208"/>
                  </a:lnTo>
                  <a:lnTo>
                    <a:pt x="327" y="214"/>
                  </a:lnTo>
                  <a:lnTo>
                    <a:pt x="327" y="214"/>
                  </a:lnTo>
                  <a:lnTo>
                    <a:pt x="327" y="221"/>
                  </a:lnTo>
                  <a:lnTo>
                    <a:pt x="327" y="221"/>
                  </a:lnTo>
                  <a:lnTo>
                    <a:pt x="327" y="221"/>
                  </a:lnTo>
                  <a:lnTo>
                    <a:pt x="327" y="221"/>
                  </a:lnTo>
                  <a:lnTo>
                    <a:pt x="327" y="221"/>
                  </a:lnTo>
                  <a:lnTo>
                    <a:pt x="327" y="227"/>
                  </a:lnTo>
                  <a:lnTo>
                    <a:pt x="327" y="227"/>
                  </a:lnTo>
                  <a:lnTo>
                    <a:pt x="327" y="227"/>
                  </a:lnTo>
                  <a:lnTo>
                    <a:pt x="327" y="233"/>
                  </a:lnTo>
                  <a:lnTo>
                    <a:pt x="327" y="233"/>
                  </a:lnTo>
                  <a:lnTo>
                    <a:pt x="334" y="239"/>
                  </a:lnTo>
                  <a:lnTo>
                    <a:pt x="334" y="239"/>
                  </a:lnTo>
                  <a:lnTo>
                    <a:pt x="334" y="239"/>
                  </a:lnTo>
                  <a:lnTo>
                    <a:pt x="334" y="246"/>
                  </a:lnTo>
                  <a:lnTo>
                    <a:pt x="334" y="246"/>
                  </a:lnTo>
                  <a:lnTo>
                    <a:pt x="334" y="246"/>
                  </a:lnTo>
                  <a:lnTo>
                    <a:pt x="334" y="246"/>
                  </a:lnTo>
                  <a:lnTo>
                    <a:pt x="327" y="252"/>
                  </a:lnTo>
                  <a:lnTo>
                    <a:pt x="327" y="252"/>
                  </a:lnTo>
                  <a:lnTo>
                    <a:pt x="327" y="252"/>
                  </a:lnTo>
                  <a:lnTo>
                    <a:pt x="327" y="252"/>
                  </a:lnTo>
                  <a:lnTo>
                    <a:pt x="327" y="258"/>
                  </a:lnTo>
                  <a:lnTo>
                    <a:pt x="327" y="258"/>
                  </a:lnTo>
                  <a:lnTo>
                    <a:pt x="327" y="258"/>
                  </a:lnTo>
                  <a:lnTo>
                    <a:pt x="327" y="258"/>
                  </a:lnTo>
                  <a:lnTo>
                    <a:pt x="327" y="258"/>
                  </a:lnTo>
                  <a:lnTo>
                    <a:pt x="327" y="265"/>
                  </a:lnTo>
                  <a:lnTo>
                    <a:pt x="327" y="265"/>
                  </a:lnTo>
                  <a:lnTo>
                    <a:pt x="327" y="265"/>
                  </a:lnTo>
                  <a:lnTo>
                    <a:pt x="327" y="271"/>
                  </a:lnTo>
                  <a:lnTo>
                    <a:pt x="327" y="271"/>
                  </a:lnTo>
                  <a:lnTo>
                    <a:pt x="327" y="271"/>
                  </a:lnTo>
                  <a:lnTo>
                    <a:pt x="327" y="271"/>
                  </a:lnTo>
                  <a:lnTo>
                    <a:pt x="327" y="277"/>
                  </a:lnTo>
                  <a:lnTo>
                    <a:pt x="327" y="277"/>
                  </a:lnTo>
                  <a:lnTo>
                    <a:pt x="327" y="277"/>
                  </a:lnTo>
                  <a:lnTo>
                    <a:pt x="321" y="277"/>
                  </a:lnTo>
                  <a:lnTo>
                    <a:pt x="321" y="277"/>
                  </a:lnTo>
                  <a:lnTo>
                    <a:pt x="321" y="277"/>
                  </a:lnTo>
                  <a:lnTo>
                    <a:pt x="321" y="277"/>
                  </a:lnTo>
                  <a:lnTo>
                    <a:pt x="321" y="277"/>
                  </a:lnTo>
                  <a:lnTo>
                    <a:pt x="321" y="277"/>
                  </a:lnTo>
                  <a:lnTo>
                    <a:pt x="321" y="277"/>
                  </a:lnTo>
                  <a:lnTo>
                    <a:pt x="321" y="277"/>
                  </a:lnTo>
                  <a:lnTo>
                    <a:pt x="321" y="277"/>
                  </a:lnTo>
                  <a:lnTo>
                    <a:pt x="321" y="277"/>
                  </a:lnTo>
                  <a:lnTo>
                    <a:pt x="321" y="277"/>
                  </a:lnTo>
                  <a:lnTo>
                    <a:pt x="321" y="277"/>
                  </a:lnTo>
                  <a:lnTo>
                    <a:pt x="321" y="277"/>
                  </a:lnTo>
                  <a:lnTo>
                    <a:pt x="321" y="277"/>
                  </a:lnTo>
                  <a:lnTo>
                    <a:pt x="321" y="277"/>
                  </a:lnTo>
                  <a:lnTo>
                    <a:pt x="321" y="277"/>
                  </a:lnTo>
                  <a:lnTo>
                    <a:pt x="321" y="277"/>
                  </a:lnTo>
                  <a:lnTo>
                    <a:pt x="321" y="283"/>
                  </a:lnTo>
                  <a:lnTo>
                    <a:pt x="321" y="283"/>
                  </a:lnTo>
                  <a:lnTo>
                    <a:pt x="321" y="290"/>
                  </a:lnTo>
                  <a:lnTo>
                    <a:pt x="321" y="290"/>
                  </a:lnTo>
                  <a:lnTo>
                    <a:pt x="321" y="290"/>
                  </a:lnTo>
                  <a:lnTo>
                    <a:pt x="315" y="290"/>
                  </a:lnTo>
                  <a:lnTo>
                    <a:pt x="315" y="290"/>
                  </a:lnTo>
                  <a:lnTo>
                    <a:pt x="315" y="290"/>
                  </a:lnTo>
                  <a:lnTo>
                    <a:pt x="315" y="290"/>
                  </a:lnTo>
                  <a:lnTo>
                    <a:pt x="315" y="290"/>
                  </a:lnTo>
                  <a:lnTo>
                    <a:pt x="315" y="296"/>
                  </a:lnTo>
                  <a:lnTo>
                    <a:pt x="315" y="296"/>
                  </a:lnTo>
                  <a:lnTo>
                    <a:pt x="315" y="296"/>
                  </a:lnTo>
                  <a:lnTo>
                    <a:pt x="308" y="296"/>
                  </a:lnTo>
                  <a:lnTo>
                    <a:pt x="308" y="296"/>
                  </a:lnTo>
                  <a:lnTo>
                    <a:pt x="308" y="302"/>
                  </a:lnTo>
                  <a:lnTo>
                    <a:pt x="308" y="309"/>
                  </a:lnTo>
                  <a:lnTo>
                    <a:pt x="308" y="309"/>
                  </a:lnTo>
                  <a:lnTo>
                    <a:pt x="308" y="315"/>
                  </a:lnTo>
                  <a:lnTo>
                    <a:pt x="308" y="315"/>
                  </a:lnTo>
                  <a:lnTo>
                    <a:pt x="308" y="315"/>
                  </a:lnTo>
                  <a:lnTo>
                    <a:pt x="308" y="321"/>
                  </a:lnTo>
                  <a:lnTo>
                    <a:pt x="308" y="321"/>
                  </a:lnTo>
                  <a:lnTo>
                    <a:pt x="315" y="321"/>
                  </a:lnTo>
                  <a:lnTo>
                    <a:pt x="315" y="321"/>
                  </a:lnTo>
                  <a:lnTo>
                    <a:pt x="315" y="327"/>
                  </a:lnTo>
                  <a:lnTo>
                    <a:pt x="315" y="327"/>
                  </a:lnTo>
                  <a:lnTo>
                    <a:pt x="321" y="334"/>
                  </a:lnTo>
                  <a:lnTo>
                    <a:pt x="315" y="340"/>
                  </a:lnTo>
                  <a:lnTo>
                    <a:pt x="277" y="384"/>
                  </a:lnTo>
                  <a:lnTo>
                    <a:pt x="220" y="409"/>
                  </a:lnTo>
                  <a:lnTo>
                    <a:pt x="189" y="422"/>
                  </a:lnTo>
                  <a:lnTo>
                    <a:pt x="189" y="428"/>
                  </a:lnTo>
                  <a:lnTo>
                    <a:pt x="183" y="428"/>
                  </a:lnTo>
                  <a:lnTo>
                    <a:pt x="183" y="434"/>
                  </a:lnTo>
                  <a:lnTo>
                    <a:pt x="183" y="428"/>
                  </a:lnTo>
                  <a:lnTo>
                    <a:pt x="183" y="428"/>
                  </a:lnTo>
                  <a:lnTo>
                    <a:pt x="183" y="428"/>
                  </a:lnTo>
                  <a:lnTo>
                    <a:pt x="176" y="428"/>
                  </a:lnTo>
                  <a:lnTo>
                    <a:pt x="176" y="428"/>
                  </a:lnTo>
                  <a:lnTo>
                    <a:pt x="176" y="428"/>
                  </a:lnTo>
                  <a:lnTo>
                    <a:pt x="176" y="428"/>
                  </a:lnTo>
                  <a:lnTo>
                    <a:pt x="176" y="428"/>
                  </a:lnTo>
                  <a:lnTo>
                    <a:pt x="176" y="428"/>
                  </a:lnTo>
                  <a:lnTo>
                    <a:pt x="176" y="428"/>
                  </a:lnTo>
                  <a:lnTo>
                    <a:pt x="176" y="428"/>
                  </a:lnTo>
                  <a:lnTo>
                    <a:pt x="176" y="428"/>
                  </a:lnTo>
                  <a:lnTo>
                    <a:pt x="176" y="428"/>
                  </a:lnTo>
                  <a:lnTo>
                    <a:pt x="176" y="428"/>
                  </a:lnTo>
                  <a:lnTo>
                    <a:pt x="176" y="428"/>
                  </a:lnTo>
                  <a:lnTo>
                    <a:pt x="176" y="422"/>
                  </a:lnTo>
                  <a:lnTo>
                    <a:pt x="176" y="422"/>
                  </a:lnTo>
                  <a:lnTo>
                    <a:pt x="176" y="422"/>
                  </a:lnTo>
                  <a:lnTo>
                    <a:pt x="176" y="422"/>
                  </a:lnTo>
                  <a:lnTo>
                    <a:pt x="176" y="422"/>
                  </a:lnTo>
                  <a:lnTo>
                    <a:pt x="176" y="422"/>
                  </a:lnTo>
                  <a:lnTo>
                    <a:pt x="176" y="422"/>
                  </a:lnTo>
                  <a:lnTo>
                    <a:pt x="176" y="422"/>
                  </a:lnTo>
                  <a:lnTo>
                    <a:pt x="176" y="422"/>
                  </a:lnTo>
                  <a:lnTo>
                    <a:pt x="176" y="415"/>
                  </a:lnTo>
                  <a:lnTo>
                    <a:pt x="176" y="415"/>
                  </a:lnTo>
                  <a:lnTo>
                    <a:pt x="176" y="415"/>
                  </a:lnTo>
                  <a:lnTo>
                    <a:pt x="176" y="415"/>
                  </a:lnTo>
                  <a:lnTo>
                    <a:pt x="176" y="415"/>
                  </a:lnTo>
                  <a:lnTo>
                    <a:pt x="176" y="415"/>
                  </a:lnTo>
                  <a:lnTo>
                    <a:pt x="176" y="415"/>
                  </a:lnTo>
                  <a:lnTo>
                    <a:pt x="176" y="415"/>
                  </a:lnTo>
                  <a:lnTo>
                    <a:pt x="176" y="415"/>
                  </a:lnTo>
                  <a:lnTo>
                    <a:pt x="176" y="415"/>
                  </a:lnTo>
                  <a:lnTo>
                    <a:pt x="176" y="415"/>
                  </a:lnTo>
                  <a:lnTo>
                    <a:pt x="176" y="415"/>
                  </a:lnTo>
                  <a:lnTo>
                    <a:pt x="176" y="415"/>
                  </a:lnTo>
                  <a:lnTo>
                    <a:pt x="176" y="415"/>
                  </a:lnTo>
                  <a:lnTo>
                    <a:pt x="176" y="415"/>
                  </a:lnTo>
                  <a:lnTo>
                    <a:pt x="176" y="415"/>
                  </a:lnTo>
                  <a:lnTo>
                    <a:pt x="176" y="415"/>
                  </a:lnTo>
                  <a:lnTo>
                    <a:pt x="176" y="415"/>
                  </a:lnTo>
                  <a:lnTo>
                    <a:pt x="176" y="415"/>
                  </a:lnTo>
                  <a:lnTo>
                    <a:pt x="176" y="409"/>
                  </a:lnTo>
                  <a:lnTo>
                    <a:pt x="183" y="409"/>
                  </a:lnTo>
                  <a:lnTo>
                    <a:pt x="183" y="409"/>
                  </a:lnTo>
                  <a:lnTo>
                    <a:pt x="183" y="409"/>
                  </a:lnTo>
                  <a:lnTo>
                    <a:pt x="183" y="409"/>
                  </a:lnTo>
                  <a:lnTo>
                    <a:pt x="183" y="409"/>
                  </a:lnTo>
                  <a:lnTo>
                    <a:pt x="183" y="409"/>
                  </a:lnTo>
                  <a:lnTo>
                    <a:pt x="183" y="409"/>
                  </a:lnTo>
                  <a:lnTo>
                    <a:pt x="183" y="409"/>
                  </a:lnTo>
                  <a:lnTo>
                    <a:pt x="183" y="409"/>
                  </a:lnTo>
                  <a:lnTo>
                    <a:pt x="183" y="409"/>
                  </a:lnTo>
                  <a:lnTo>
                    <a:pt x="183" y="409"/>
                  </a:lnTo>
                  <a:lnTo>
                    <a:pt x="183" y="409"/>
                  </a:lnTo>
                  <a:lnTo>
                    <a:pt x="183" y="409"/>
                  </a:lnTo>
                  <a:lnTo>
                    <a:pt x="183" y="409"/>
                  </a:lnTo>
                  <a:lnTo>
                    <a:pt x="183" y="403"/>
                  </a:lnTo>
                  <a:lnTo>
                    <a:pt x="183" y="403"/>
                  </a:lnTo>
                  <a:lnTo>
                    <a:pt x="183" y="403"/>
                  </a:lnTo>
                  <a:lnTo>
                    <a:pt x="183" y="403"/>
                  </a:lnTo>
                  <a:lnTo>
                    <a:pt x="183" y="403"/>
                  </a:lnTo>
                  <a:lnTo>
                    <a:pt x="183" y="403"/>
                  </a:lnTo>
                  <a:lnTo>
                    <a:pt x="183" y="403"/>
                  </a:lnTo>
                  <a:lnTo>
                    <a:pt x="183" y="403"/>
                  </a:lnTo>
                  <a:lnTo>
                    <a:pt x="183" y="403"/>
                  </a:lnTo>
                  <a:lnTo>
                    <a:pt x="183" y="403"/>
                  </a:lnTo>
                  <a:lnTo>
                    <a:pt x="183" y="403"/>
                  </a:lnTo>
                  <a:lnTo>
                    <a:pt x="183" y="403"/>
                  </a:lnTo>
                  <a:lnTo>
                    <a:pt x="183" y="403"/>
                  </a:lnTo>
                  <a:lnTo>
                    <a:pt x="183" y="403"/>
                  </a:lnTo>
                  <a:lnTo>
                    <a:pt x="183" y="403"/>
                  </a:lnTo>
                  <a:lnTo>
                    <a:pt x="183" y="403"/>
                  </a:lnTo>
                  <a:lnTo>
                    <a:pt x="183" y="403"/>
                  </a:lnTo>
                  <a:lnTo>
                    <a:pt x="183" y="397"/>
                  </a:lnTo>
                  <a:lnTo>
                    <a:pt x="183" y="397"/>
                  </a:lnTo>
                  <a:lnTo>
                    <a:pt x="183" y="397"/>
                  </a:lnTo>
                  <a:lnTo>
                    <a:pt x="183" y="397"/>
                  </a:lnTo>
                  <a:lnTo>
                    <a:pt x="183" y="397"/>
                  </a:lnTo>
                  <a:lnTo>
                    <a:pt x="183" y="397"/>
                  </a:lnTo>
                  <a:lnTo>
                    <a:pt x="183" y="397"/>
                  </a:lnTo>
                  <a:lnTo>
                    <a:pt x="183" y="397"/>
                  </a:lnTo>
                  <a:lnTo>
                    <a:pt x="183" y="397"/>
                  </a:lnTo>
                  <a:lnTo>
                    <a:pt x="183" y="397"/>
                  </a:lnTo>
                  <a:lnTo>
                    <a:pt x="183" y="397"/>
                  </a:lnTo>
                  <a:lnTo>
                    <a:pt x="183" y="397"/>
                  </a:lnTo>
                  <a:lnTo>
                    <a:pt x="183" y="397"/>
                  </a:lnTo>
                  <a:lnTo>
                    <a:pt x="183" y="397"/>
                  </a:lnTo>
                  <a:lnTo>
                    <a:pt x="183" y="397"/>
                  </a:lnTo>
                  <a:lnTo>
                    <a:pt x="183" y="397"/>
                  </a:lnTo>
                  <a:lnTo>
                    <a:pt x="183" y="397"/>
                  </a:lnTo>
                  <a:lnTo>
                    <a:pt x="183" y="390"/>
                  </a:lnTo>
                  <a:lnTo>
                    <a:pt x="183" y="390"/>
                  </a:lnTo>
                  <a:lnTo>
                    <a:pt x="183" y="390"/>
                  </a:lnTo>
                  <a:lnTo>
                    <a:pt x="183" y="390"/>
                  </a:lnTo>
                  <a:lnTo>
                    <a:pt x="183" y="390"/>
                  </a:lnTo>
                  <a:lnTo>
                    <a:pt x="183" y="390"/>
                  </a:lnTo>
                  <a:lnTo>
                    <a:pt x="183" y="390"/>
                  </a:lnTo>
                  <a:lnTo>
                    <a:pt x="183" y="390"/>
                  </a:lnTo>
                  <a:lnTo>
                    <a:pt x="183" y="390"/>
                  </a:lnTo>
                  <a:lnTo>
                    <a:pt x="183" y="390"/>
                  </a:lnTo>
                  <a:lnTo>
                    <a:pt x="183" y="390"/>
                  </a:lnTo>
                  <a:lnTo>
                    <a:pt x="183" y="390"/>
                  </a:lnTo>
                  <a:lnTo>
                    <a:pt x="183" y="390"/>
                  </a:lnTo>
                  <a:lnTo>
                    <a:pt x="183" y="390"/>
                  </a:lnTo>
                  <a:lnTo>
                    <a:pt x="183" y="390"/>
                  </a:lnTo>
                  <a:lnTo>
                    <a:pt x="183" y="390"/>
                  </a:lnTo>
                  <a:lnTo>
                    <a:pt x="183" y="384"/>
                  </a:lnTo>
                  <a:lnTo>
                    <a:pt x="183" y="384"/>
                  </a:lnTo>
                  <a:lnTo>
                    <a:pt x="183" y="384"/>
                  </a:lnTo>
                  <a:lnTo>
                    <a:pt x="183" y="384"/>
                  </a:lnTo>
                  <a:lnTo>
                    <a:pt x="183" y="384"/>
                  </a:lnTo>
                  <a:lnTo>
                    <a:pt x="183" y="384"/>
                  </a:lnTo>
                  <a:lnTo>
                    <a:pt x="183" y="384"/>
                  </a:lnTo>
                  <a:lnTo>
                    <a:pt x="183" y="384"/>
                  </a:lnTo>
                  <a:lnTo>
                    <a:pt x="183" y="384"/>
                  </a:lnTo>
                  <a:lnTo>
                    <a:pt x="183" y="384"/>
                  </a:lnTo>
                  <a:lnTo>
                    <a:pt x="183" y="384"/>
                  </a:lnTo>
                  <a:lnTo>
                    <a:pt x="183" y="384"/>
                  </a:lnTo>
                  <a:lnTo>
                    <a:pt x="183" y="384"/>
                  </a:lnTo>
                  <a:lnTo>
                    <a:pt x="183" y="384"/>
                  </a:lnTo>
                  <a:lnTo>
                    <a:pt x="189" y="384"/>
                  </a:lnTo>
                  <a:lnTo>
                    <a:pt x="189" y="384"/>
                  </a:lnTo>
                  <a:lnTo>
                    <a:pt x="189" y="384"/>
                  </a:lnTo>
                  <a:lnTo>
                    <a:pt x="189" y="384"/>
                  </a:lnTo>
                  <a:lnTo>
                    <a:pt x="189" y="384"/>
                  </a:lnTo>
                  <a:lnTo>
                    <a:pt x="189" y="384"/>
                  </a:lnTo>
                  <a:lnTo>
                    <a:pt x="189" y="371"/>
                  </a:lnTo>
                  <a:lnTo>
                    <a:pt x="201" y="346"/>
                  </a:lnTo>
                  <a:lnTo>
                    <a:pt x="189" y="346"/>
                  </a:lnTo>
                  <a:lnTo>
                    <a:pt x="183" y="346"/>
                  </a:lnTo>
                  <a:lnTo>
                    <a:pt x="57" y="359"/>
                  </a:lnTo>
                  <a:lnTo>
                    <a:pt x="57" y="359"/>
                  </a:lnTo>
                  <a:lnTo>
                    <a:pt x="57" y="353"/>
                  </a:lnTo>
                  <a:lnTo>
                    <a:pt x="57" y="353"/>
                  </a:lnTo>
                  <a:lnTo>
                    <a:pt x="57" y="353"/>
                  </a:lnTo>
                  <a:lnTo>
                    <a:pt x="57" y="353"/>
                  </a:lnTo>
                  <a:lnTo>
                    <a:pt x="57" y="353"/>
                  </a:lnTo>
                  <a:lnTo>
                    <a:pt x="57" y="353"/>
                  </a:lnTo>
                  <a:lnTo>
                    <a:pt x="57" y="353"/>
                  </a:lnTo>
                  <a:lnTo>
                    <a:pt x="57" y="353"/>
                  </a:lnTo>
                  <a:lnTo>
                    <a:pt x="57" y="353"/>
                  </a:lnTo>
                  <a:lnTo>
                    <a:pt x="57" y="353"/>
                  </a:lnTo>
                  <a:lnTo>
                    <a:pt x="57" y="353"/>
                  </a:lnTo>
                  <a:lnTo>
                    <a:pt x="57" y="353"/>
                  </a:lnTo>
                  <a:lnTo>
                    <a:pt x="57" y="353"/>
                  </a:lnTo>
                  <a:lnTo>
                    <a:pt x="57" y="353"/>
                  </a:lnTo>
                  <a:lnTo>
                    <a:pt x="57" y="353"/>
                  </a:lnTo>
                  <a:lnTo>
                    <a:pt x="57" y="346"/>
                  </a:lnTo>
                  <a:lnTo>
                    <a:pt x="57" y="346"/>
                  </a:lnTo>
                  <a:lnTo>
                    <a:pt x="57" y="346"/>
                  </a:lnTo>
                  <a:lnTo>
                    <a:pt x="57" y="346"/>
                  </a:lnTo>
                  <a:lnTo>
                    <a:pt x="57" y="346"/>
                  </a:lnTo>
                  <a:lnTo>
                    <a:pt x="57" y="346"/>
                  </a:lnTo>
                  <a:lnTo>
                    <a:pt x="57" y="346"/>
                  </a:lnTo>
                  <a:lnTo>
                    <a:pt x="57" y="346"/>
                  </a:lnTo>
                  <a:lnTo>
                    <a:pt x="57" y="346"/>
                  </a:lnTo>
                  <a:lnTo>
                    <a:pt x="57" y="346"/>
                  </a:lnTo>
                  <a:lnTo>
                    <a:pt x="57" y="346"/>
                  </a:lnTo>
                  <a:lnTo>
                    <a:pt x="57" y="346"/>
                  </a:lnTo>
                  <a:lnTo>
                    <a:pt x="57" y="346"/>
                  </a:lnTo>
                  <a:lnTo>
                    <a:pt x="57" y="346"/>
                  </a:lnTo>
                  <a:lnTo>
                    <a:pt x="57" y="346"/>
                  </a:lnTo>
                  <a:lnTo>
                    <a:pt x="57" y="346"/>
                  </a:lnTo>
                  <a:lnTo>
                    <a:pt x="57" y="340"/>
                  </a:lnTo>
                  <a:lnTo>
                    <a:pt x="57" y="340"/>
                  </a:lnTo>
                  <a:lnTo>
                    <a:pt x="57" y="340"/>
                  </a:lnTo>
                  <a:lnTo>
                    <a:pt x="57" y="340"/>
                  </a:lnTo>
                  <a:lnTo>
                    <a:pt x="57" y="340"/>
                  </a:lnTo>
                  <a:lnTo>
                    <a:pt x="57" y="340"/>
                  </a:lnTo>
                  <a:lnTo>
                    <a:pt x="57" y="340"/>
                  </a:lnTo>
                  <a:lnTo>
                    <a:pt x="57" y="340"/>
                  </a:lnTo>
                  <a:lnTo>
                    <a:pt x="57" y="340"/>
                  </a:lnTo>
                  <a:lnTo>
                    <a:pt x="57" y="340"/>
                  </a:lnTo>
                  <a:lnTo>
                    <a:pt x="57" y="340"/>
                  </a:lnTo>
                  <a:lnTo>
                    <a:pt x="57" y="340"/>
                  </a:lnTo>
                  <a:lnTo>
                    <a:pt x="57" y="334"/>
                  </a:lnTo>
                  <a:lnTo>
                    <a:pt x="57" y="334"/>
                  </a:lnTo>
                  <a:lnTo>
                    <a:pt x="57" y="334"/>
                  </a:lnTo>
                  <a:lnTo>
                    <a:pt x="57" y="334"/>
                  </a:lnTo>
                  <a:lnTo>
                    <a:pt x="57" y="334"/>
                  </a:lnTo>
                  <a:lnTo>
                    <a:pt x="57" y="334"/>
                  </a:lnTo>
                  <a:lnTo>
                    <a:pt x="57" y="334"/>
                  </a:lnTo>
                  <a:lnTo>
                    <a:pt x="57" y="334"/>
                  </a:lnTo>
                  <a:lnTo>
                    <a:pt x="57" y="334"/>
                  </a:lnTo>
                  <a:lnTo>
                    <a:pt x="57" y="334"/>
                  </a:lnTo>
                  <a:lnTo>
                    <a:pt x="57" y="334"/>
                  </a:lnTo>
                  <a:lnTo>
                    <a:pt x="57" y="334"/>
                  </a:lnTo>
                  <a:lnTo>
                    <a:pt x="57" y="334"/>
                  </a:lnTo>
                  <a:lnTo>
                    <a:pt x="57" y="327"/>
                  </a:lnTo>
                  <a:lnTo>
                    <a:pt x="57" y="327"/>
                  </a:lnTo>
                  <a:lnTo>
                    <a:pt x="57" y="327"/>
                  </a:lnTo>
                  <a:lnTo>
                    <a:pt x="57" y="327"/>
                  </a:lnTo>
                  <a:lnTo>
                    <a:pt x="57" y="327"/>
                  </a:lnTo>
                  <a:lnTo>
                    <a:pt x="57" y="327"/>
                  </a:lnTo>
                  <a:lnTo>
                    <a:pt x="57" y="327"/>
                  </a:lnTo>
                  <a:lnTo>
                    <a:pt x="57" y="327"/>
                  </a:lnTo>
                  <a:lnTo>
                    <a:pt x="57" y="327"/>
                  </a:lnTo>
                  <a:lnTo>
                    <a:pt x="57" y="327"/>
                  </a:lnTo>
                  <a:lnTo>
                    <a:pt x="57" y="327"/>
                  </a:lnTo>
                  <a:lnTo>
                    <a:pt x="57" y="327"/>
                  </a:lnTo>
                  <a:lnTo>
                    <a:pt x="57" y="327"/>
                  </a:lnTo>
                  <a:lnTo>
                    <a:pt x="57" y="321"/>
                  </a:lnTo>
                  <a:lnTo>
                    <a:pt x="57" y="321"/>
                  </a:lnTo>
                  <a:lnTo>
                    <a:pt x="57" y="321"/>
                  </a:lnTo>
                  <a:lnTo>
                    <a:pt x="63" y="321"/>
                  </a:lnTo>
                  <a:lnTo>
                    <a:pt x="63" y="321"/>
                  </a:lnTo>
                  <a:lnTo>
                    <a:pt x="63" y="321"/>
                  </a:lnTo>
                  <a:lnTo>
                    <a:pt x="63" y="321"/>
                  </a:lnTo>
                  <a:lnTo>
                    <a:pt x="63" y="321"/>
                  </a:lnTo>
                  <a:lnTo>
                    <a:pt x="63" y="321"/>
                  </a:lnTo>
                  <a:lnTo>
                    <a:pt x="63" y="321"/>
                  </a:lnTo>
                  <a:lnTo>
                    <a:pt x="63" y="315"/>
                  </a:lnTo>
                  <a:lnTo>
                    <a:pt x="63" y="315"/>
                  </a:lnTo>
                  <a:lnTo>
                    <a:pt x="63" y="315"/>
                  </a:lnTo>
                  <a:lnTo>
                    <a:pt x="63" y="315"/>
                  </a:lnTo>
                  <a:lnTo>
                    <a:pt x="63" y="315"/>
                  </a:lnTo>
                  <a:lnTo>
                    <a:pt x="63" y="315"/>
                  </a:lnTo>
                  <a:lnTo>
                    <a:pt x="63" y="315"/>
                  </a:lnTo>
                  <a:lnTo>
                    <a:pt x="63" y="315"/>
                  </a:lnTo>
                  <a:lnTo>
                    <a:pt x="63" y="315"/>
                  </a:lnTo>
                  <a:lnTo>
                    <a:pt x="63" y="315"/>
                  </a:lnTo>
                  <a:lnTo>
                    <a:pt x="69" y="315"/>
                  </a:lnTo>
                  <a:lnTo>
                    <a:pt x="69" y="315"/>
                  </a:lnTo>
                  <a:lnTo>
                    <a:pt x="69" y="309"/>
                  </a:lnTo>
                  <a:lnTo>
                    <a:pt x="69" y="309"/>
                  </a:lnTo>
                  <a:lnTo>
                    <a:pt x="69" y="309"/>
                  </a:lnTo>
                  <a:lnTo>
                    <a:pt x="69" y="309"/>
                  </a:lnTo>
                  <a:lnTo>
                    <a:pt x="69" y="309"/>
                  </a:lnTo>
                  <a:lnTo>
                    <a:pt x="69" y="309"/>
                  </a:lnTo>
                  <a:lnTo>
                    <a:pt x="69" y="309"/>
                  </a:lnTo>
                  <a:lnTo>
                    <a:pt x="69" y="309"/>
                  </a:lnTo>
                  <a:lnTo>
                    <a:pt x="69" y="309"/>
                  </a:lnTo>
                  <a:lnTo>
                    <a:pt x="69" y="309"/>
                  </a:lnTo>
                  <a:lnTo>
                    <a:pt x="69" y="302"/>
                  </a:lnTo>
                  <a:lnTo>
                    <a:pt x="69" y="302"/>
                  </a:lnTo>
                  <a:lnTo>
                    <a:pt x="69" y="302"/>
                  </a:lnTo>
                  <a:lnTo>
                    <a:pt x="69" y="302"/>
                  </a:lnTo>
                  <a:lnTo>
                    <a:pt x="69" y="302"/>
                  </a:lnTo>
                  <a:lnTo>
                    <a:pt x="69" y="302"/>
                  </a:lnTo>
                  <a:lnTo>
                    <a:pt x="69" y="302"/>
                  </a:lnTo>
                  <a:lnTo>
                    <a:pt x="69" y="302"/>
                  </a:lnTo>
                  <a:lnTo>
                    <a:pt x="69" y="302"/>
                  </a:lnTo>
                  <a:lnTo>
                    <a:pt x="69" y="302"/>
                  </a:lnTo>
                  <a:lnTo>
                    <a:pt x="69" y="302"/>
                  </a:lnTo>
                  <a:lnTo>
                    <a:pt x="69" y="302"/>
                  </a:lnTo>
                  <a:lnTo>
                    <a:pt x="76" y="302"/>
                  </a:lnTo>
                  <a:lnTo>
                    <a:pt x="76" y="302"/>
                  </a:lnTo>
                  <a:lnTo>
                    <a:pt x="76" y="302"/>
                  </a:lnTo>
                  <a:lnTo>
                    <a:pt x="76" y="302"/>
                  </a:lnTo>
                  <a:lnTo>
                    <a:pt x="76" y="302"/>
                  </a:lnTo>
                  <a:lnTo>
                    <a:pt x="76" y="302"/>
                  </a:lnTo>
                  <a:lnTo>
                    <a:pt x="76" y="302"/>
                  </a:lnTo>
                  <a:lnTo>
                    <a:pt x="76" y="302"/>
                  </a:lnTo>
                  <a:lnTo>
                    <a:pt x="76" y="302"/>
                  </a:lnTo>
                  <a:lnTo>
                    <a:pt x="76" y="302"/>
                  </a:lnTo>
                  <a:lnTo>
                    <a:pt x="82" y="302"/>
                  </a:lnTo>
                  <a:lnTo>
                    <a:pt x="82" y="302"/>
                  </a:lnTo>
                  <a:lnTo>
                    <a:pt x="82" y="302"/>
                  </a:lnTo>
                  <a:lnTo>
                    <a:pt x="82" y="302"/>
                  </a:lnTo>
                  <a:lnTo>
                    <a:pt x="82" y="302"/>
                  </a:lnTo>
                  <a:lnTo>
                    <a:pt x="82" y="302"/>
                  </a:lnTo>
                  <a:lnTo>
                    <a:pt x="82" y="302"/>
                  </a:lnTo>
                  <a:lnTo>
                    <a:pt x="82" y="302"/>
                  </a:lnTo>
                  <a:lnTo>
                    <a:pt x="82" y="302"/>
                  </a:lnTo>
                  <a:lnTo>
                    <a:pt x="82" y="302"/>
                  </a:lnTo>
                  <a:lnTo>
                    <a:pt x="82" y="302"/>
                  </a:lnTo>
                  <a:lnTo>
                    <a:pt x="82" y="302"/>
                  </a:lnTo>
                  <a:lnTo>
                    <a:pt x="82" y="302"/>
                  </a:lnTo>
                  <a:lnTo>
                    <a:pt x="82" y="302"/>
                  </a:lnTo>
                  <a:lnTo>
                    <a:pt x="82" y="302"/>
                  </a:lnTo>
                  <a:lnTo>
                    <a:pt x="82" y="302"/>
                  </a:lnTo>
                  <a:lnTo>
                    <a:pt x="82" y="302"/>
                  </a:lnTo>
                  <a:lnTo>
                    <a:pt x="82" y="302"/>
                  </a:lnTo>
                  <a:lnTo>
                    <a:pt x="82" y="302"/>
                  </a:lnTo>
                  <a:lnTo>
                    <a:pt x="82" y="296"/>
                  </a:lnTo>
                  <a:lnTo>
                    <a:pt x="82" y="296"/>
                  </a:lnTo>
                  <a:lnTo>
                    <a:pt x="82" y="296"/>
                  </a:lnTo>
                  <a:lnTo>
                    <a:pt x="82" y="296"/>
                  </a:lnTo>
                  <a:lnTo>
                    <a:pt x="82" y="296"/>
                  </a:lnTo>
                  <a:lnTo>
                    <a:pt x="88" y="296"/>
                  </a:lnTo>
                  <a:lnTo>
                    <a:pt x="88" y="296"/>
                  </a:lnTo>
                  <a:lnTo>
                    <a:pt x="88" y="296"/>
                  </a:lnTo>
                  <a:lnTo>
                    <a:pt x="88" y="296"/>
                  </a:lnTo>
                  <a:lnTo>
                    <a:pt x="88" y="296"/>
                  </a:lnTo>
                  <a:lnTo>
                    <a:pt x="88" y="296"/>
                  </a:lnTo>
                  <a:lnTo>
                    <a:pt x="88" y="296"/>
                  </a:lnTo>
                  <a:lnTo>
                    <a:pt x="88" y="296"/>
                  </a:lnTo>
                  <a:lnTo>
                    <a:pt x="88" y="296"/>
                  </a:lnTo>
                  <a:lnTo>
                    <a:pt x="88" y="296"/>
                  </a:lnTo>
                  <a:lnTo>
                    <a:pt x="88" y="290"/>
                  </a:lnTo>
                  <a:lnTo>
                    <a:pt x="88" y="290"/>
                  </a:lnTo>
                  <a:lnTo>
                    <a:pt x="88" y="290"/>
                  </a:lnTo>
                  <a:lnTo>
                    <a:pt x="88" y="290"/>
                  </a:lnTo>
                  <a:lnTo>
                    <a:pt x="88" y="290"/>
                  </a:lnTo>
                  <a:lnTo>
                    <a:pt x="88" y="290"/>
                  </a:lnTo>
                  <a:lnTo>
                    <a:pt x="88" y="290"/>
                  </a:lnTo>
                  <a:lnTo>
                    <a:pt x="88" y="290"/>
                  </a:lnTo>
                  <a:lnTo>
                    <a:pt x="88" y="290"/>
                  </a:lnTo>
                  <a:lnTo>
                    <a:pt x="88" y="290"/>
                  </a:lnTo>
                  <a:lnTo>
                    <a:pt x="88" y="290"/>
                  </a:lnTo>
                  <a:lnTo>
                    <a:pt x="88" y="290"/>
                  </a:lnTo>
                  <a:lnTo>
                    <a:pt x="95" y="283"/>
                  </a:lnTo>
                  <a:lnTo>
                    <a:pt x="95" y="283"/>
                  </a:lnTo>
                  <a:lnTo>
                    <a:pt x="95" y="283"/>
                  </a:lnTo>
                  <a:lnTo>
                    <a:pt x="95" y="283"/>
                  </a:lnTo>
                  <a:lnTo>
                    <a:pt x="95" y="283"/>
                  </a:lnTo>
                  <a:lnTo>
                    <a:pt x="95" y="283"/>
                  </a:lnTo>
                  <a:lnTo>
                    <a:pt x="95" y="283"/>
                  </a:lnTo>
                  <a:lnTo>
                    <a:pt x="95" y="283"/>
                  </a:lnTo>
                  <a:lnTo>
                    <a:pt x="95" y="283"/>
                  </a:lnTo>
                  <a:lnTo>
                    <a:pt x="95" y="283"/>
                  </a:lnTo>
                  <a:lnTo>
                    <a:pt x="95" y="283"/>
                  </a:lnTo>
                  <a:lnTo>
                    <a:pt x="95" y="283"/>
                  </a:lnTo>
                  <a:lnTo>
                    <a:pt x="95" y="277"/>
                  </a:lnTo>
                  <a:lnTo>
                    <a:pt x="95" y="277"/>
                  </a:lnTo>
                  <a:lnTo>
                    <a:pt x="101" y="277"/>
                  </a:lnTo>
                  <a:lnTo>
                    <a:pt x="101" y="277"/>
                  </a:lnTo>
                  <a:lnTo>
                    <a:pt x="101" y="271"/>
                  </a:lnTo>
                  <a:lnTo>
                    <a:pt x="101" y="271"/>
                  </a:lnTo>
                  <a:lnTo>
                    <a:pt x="107" y="271"/>
                  </a:lnTo>
                  <a:lnTo>
                    <a:pt x="107" y="271"/>
                  </a:lnTo>
                  <a:lnTo>
                    <a:pt x="107" y="271"/>
                  </a:lnTo>
                  <a:lnTo>
                    <a:pt x="107" y="271"/>
                  </a:lnTo>
                  <a:lnTo>
                    <a:pt x="107" y="271"/>
                  </a:lnTo>
                  <a:lnTo>
                    <a:pt x="107" y="271"/>
                  </a:lnTo>
                  <a:lnTo>
                    <a:pt x="69" y="214"/>
                  </a:lnTo>
                  <a:lnTo>
                    <a:pt x="6" y="114"/>
                  </a:lnTo>
                  <a:lnTo>
                    <a:pt x="6" y="114"/>
                  </a:lnTo>
                  <a:lnTo>
                    <a:pt x="0" y="101"/>
                  </a:lnTo>
                  <a:lnTo>
                    <a:pt x="6" y="95"/>
                  </a:lnTo>
                  <a:lnTo>
                    <a:pt x="44" y="57"/>
                  </a:lnTo>
                  <a:lnTo>
                    <a:pt x="88"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602" name="Freeform 15018"/>
            <p:cNvSpPr>
              <a:spLocks/>
            </p:cNvSpPr>
            <p:nvPr/>
          </p:nvSpPr>
          <p:spPr bwMode="auto">
            <a:xfrm>
              <a:off x="2296" y="2129"/>
              <a:ext cx="182" cy="176"/>
            </a:xfrm>
            <a:custGeom>
              <a:avLst/>
              <a:gdLst/>
              <a:ahLst/>
              <a:cxnLst>
                <a:cxn ang="0">
                  <a:pos x="125" y="13"/>
                </a:cxn>
                <a:cxn ang="0">
                  <a:pos x="132" y="32"/>
                </a:cxn>
                <a:cxn ang="0">
                  <a:pos x="138" y="44"/>
                </a:cxn>
                <a:cxn ang="0">
                  <a:pos x="144" y="63"/>
                </a:cxn>
                <a:cxn ang="0">
                  <a:pos x="151" y="88"/>
                </a:cxn>
                <a:cxn ang="0">
                  <a:pos x="157" y="101"/>
                </a:cxn>
                <a:cxn ang="0">
                  <a:pos x="169" y="132"/>
                </a:cxn>
                <a:cxn ang="0">
                  <a:pos x="176" y="151"/>
                </a:cxn>
                <a:cxn ang="0">
                  <a:pos x="176" y="170"/>
                </a:cxn>
                <a:cxn ang="0">
                  <a:pos x="138" y="176"/>
                </a:cxn>
                <a:cxn ang="0">
                  <a:pos x="132" y="176"/>
                </a:cxn>
                <a:cxn ang="0">
                  <a:pos x="125" y="176"/>
                </a:cxn>
                <a:cxn ang="0">
                  <a:pos x="119" y="176"/>
                </a:cxn>
                <a:cxn ang="0">
                  <a:pos x="119" y="176"/>
                </a:cxn>
                <a:cxn ang="0">
                  <a:pos x="113" y="176"/>
                </a:cxn>
                <a:cxn ang="0">
                  <a:pos x="107" y="176"/>
                </a:cxn>
                <a:cxn ang="0">
                  <a:pos x="107" y="170"/>
                </a:cxn>
                <a:cxn ang="0">
                  <a:pos x="113" y="164"/>
                </a:cxn>
                <a:cxn ang="0">
                  <a:pos x="113" y="157"/>
                </a:cxn>
                <a:cxn ang="0">
                  <a:pos x="119" y="164"/>
                </a:cxn>
                <a:cxn ang="0">
                  <a:pos x="119" y="157"/>
                </a:cxn>
                <a:cxn ang="0">
                  <a:pos x="119" y="151"/>
                </a:cxn>
                <a:cxn ang="0">
                  <a:pos x="113" y="151"/>
                </a:cxn>
                <a:cxn ang="0">
                  <a:pos x="113" y="139"/>
                </a:cxn>
                <a:cxn ang="0">
                  <a:pos x="119" y="132"/>
                </a:cxn>
                <a:cxn ang="0">
                  <a:pos x="113" y="132"/>
                </a:cxn>
                <a:cxn ang="0">
                  <a:pos x="113" y="126"/>
                </a:cxn>
                <a:cxn ang="0">
                  <a:pos x="107" y="120"/>
                </a:cxn>
                <a:cxn ang="0">
                  <a:pos x="119" y="120"/>
                </a:cxn>
                <a:cxn ang="0">
                  <a:pos x="125" y="113"/>
                </a:cxn>
                <a:cxn ang="0">
                  <a:pos x="125" y="113"/>
                </a:cxn>
                <a:cxn ang="0">
                  <a:pos x="132" y="107"/>
                </a:cxn>
                <a:cxn ang="0">
                  <a:pos x="125" y="107"/>
                </a:cxn>
                <a:cxn ang="0">
                  <a:pos x="119" y="107"/>
                </a:cxn>
                <a:cxn ang="0">
                  <a:pos x="113" y="101"/>
                </a:cxn>
                <a:cxn ang="0">
                  <a:pos x="119" y="107"/>
                </a:cxn>
                <a:cxn ang="0">
                  <a:pos x="113" y="113"/>
                </a:cxn>
                <a:cxn ang="0">
                  <a:pos x="100" y="107"/>
                </a:cxn>
                <a:cxn ang="0">
                  <a:pos x="88" y="107"/>
                </a:cxn>
                <a:cxn ang="0">
                  <a:pos x="94" y="113"/>
                </a:cxn>
                <a:cxn ang="0">
                  <a:pos x="94" y="120"/>
                </a:cxn>
                <a:cxn ang="0">
                  <a:pos x="75" y="107"/>
                </a:cxn>
                <a:cxn ang="0">
                  <a:pos x="69" y="82"/>
                </a:cxn>
                <a:cxn ang="0">
                  <a:pos x="75" y="95"/>
                </a:cxn>
                <a:cxn ang="0">
                  <a:pos x="81" y="88"/>
                </a:cxn>
                <a:cxn ang="0">
                  <a:pos x="81" y="69"/>
                </a:cxn>
                <a:cxn ang="0">
                  <a:pos x="75" y="69"/>
                </a:cxn>
                <a:cxn ang="0">
                  <a:pos x="69" y="76"/>
                </a:cxn>
                <a:cxn ang="0">
                  <a:pos x="50" y="76"/>
                </a:cxn>
                <a:cxn ang="0">
                  <a:pos x="18" y="76"/>
                </a:cxn>
                <a:cxn ang="0">
                  <a:pos x="18" y="69"/>
                </a:cxn>
                <a:cxn ang="0">
                  <a:pos x="12" y="88"/>
                </a:cxn>
                <a:cxn ang="0">
                  <a:pos x="31" y="88"/>
                </a:cxn>
                <a:cxn ang="0">
                  <a:pos x="18" y="101"/>
                </a:cxn>
                <a:cxn ang="0">
                  <a:pos x="18" y="107"/>
                </a:cxn>
                <a:cxn ang="0">
                  <a:pos x="18" y="132"/>
                </a:cxn>
                <a:cxn ang="0">
                  <a:pos x="12" y="145"/>
                </a:cxn>
                <a:cxn ang="0">
                  <a:pos x="18" y="176"/>
                </a:cxn>
                <a:cxn ang="0">
                  <a:pos x="12" y="151"/>
                </a:cxn>
                <a:cxn ang="0">
                  <a:pos x="6" y="95"/>
                </a:cxn>
                <a:cxn ang="0">
                  <a:pos x="6" y="57"/>
                </a:cxn>
                <a:cxn ang="0">
                  <a:pos x="0" y="32"/>
                </a:cxn>
              </a:cxnLst>
              <a:rect l="0" t="0" r="r" b="b"/>
              <a:pathLst>
                <a:path w="182" h="176">
                  <a:moveTo>
                    <a:pt x="119" y="0"/>
                  </a:moveTo>
                  <a:lnTo>
                    <a:pt x="119" y="0"/>
                  </a:lnTo>
                  <a:lnTo>
                    <a:pt x="119" y="0"/>
                  </a:lnTo>
                  <a:lnTo>
                    <a:pt x="119" y="0"/>
                  </a:lnTo>
                  <a:lnTo>
                    <a:pt x="119" y="7"/>
                  </a:lnTo>
                  <a:lnTo>
                    <a:pt x="119" y="7"/>
                  </a:lnTo>
                  <a:lnTo>
                    <a:pt x="119" y="7"/>
                  </a:lnTo>
                  <a:lnTo>
                    <a:pt x="119" y="7"/>
                  </a:lnTo>
                  <a:lnTo>
                    <a:pt x="125" y="13"/>
                  </a:lnTo>
                  <a:lnTo>
                    <a:pt x="125" y="13"/>
                  </a:lnTo>
                  <a:lnTo>
                    <a:pt x="125" y="13"/>
                  </a:lnTo>
                  <a:lnTo>
                    <a:pt x="125" y="19"/>
                  </a:lnTo>
                  <a:lnTo>
                    <a:pt x="125" y="19"/>
                  </a:lnTo>
                  <a:lnTo>
                    <a:pt x="125" y="19"/>
                  </a:lnTo>
                  <a:lnTo>
                    <a:pt x="125" y="19"/>
                  </a:lnTo>
                  <a:lnTo>
                    <a:pt x="132" y="25"/>
                  </a:lnTo>
                  <a:lnTo>
                    <a:pt x="132" y="25"/>
                  </a:lnTo>
                  <a:lnTo>
                    <a:pt x="132" y="25"/>
                  </a:lnTo>
                  <a:lnTo>
                    <a:pt x="132" y="32"/>
                  </a:lnTo>
                  <a:lnTo>
                    <a:pt x="132" y="32"/>
                  </a:lnTo>
                  <a:lnTo>
                    <a:pt x="132" y="32"/>
                  </a:lnTo>
                  <a:lnTo>
                    <a:pt x="132" y="32"/>
                  </a:lnTo>
                  <a:lnTo>
                    <a:pt x="132" y="38"/>
                  </a:lnTo>
                  <a:lnTo>
                    <a:pt x="138" y="38"/>
                  </a:lnTo>
                  <a:lnTo>
                    <a:pt x="138" y="38"/>
                  </a:lnTo>
                  <a:lnTo>
                    <a:pt x="138" y="44"/>
                  </a:lnTo>
                  <a:lnTo>
                    <a:pt x="138" y="44"/>
                  </a:lnTo>
                  <a:lnTo>
                    <a:pt x="138" y="44"/>
                  </a:lnTo>
                  <a:lnTo>
                    <a:pt x="138" y="44"/>
                  </a:lnTo>
                  <a:lnTo>
                    <a:pt x="138" y="44"/>
                  </a:lnTo>
                  <a:lnTo>
                    <a:pt x="138" y="44"/>
                  </a:lnTo>
                  <a:lnTo>
                    <a:pt x="138" y="51"/>
                  </a:lnTo>
                  <a:lnTo>
                    <a:pt x="138" y="51"/>
                  </a:lnTo>
                  <a:lnTo>
                    <a:pt x="144" y="57"/>
                  </a:lnTo>
                  <a:lnTo>
                    <a:pt x="144" y="57"/>
                  </a:lnTo>
                  <a:lnTo>
                    <a:pt x="144" y="57"/>
                  </a:lnTo>
                  <a:lnTo>
                    <a:pt x="144" y="63"/>
                  </a:lnTo>
                  <a:lnTo>
                    <a:pt x="144" y="63"/>
                  </a:lnTo>
                  <a:lnTo>
                    <a:pt x="144" y="63"/>
                  </a:lnTo>
                  <a:lnTo>
                    <a:pt x="144" y="63"/>
                  </a:lnTo>
                  <a:lnTo>
                    <a:pt x="144" y="69"/>
                  </a:lnTo>
                  <a:lnTo>
                    <a:pt x="151" y="76"/>
                  </a:lnTo>
                  <a:lnTo>
                    <a:pt x="151" y="76"/>
                  </a:lnTo>
                  <a:lnTo>
                    <a:pt x="151" y="76"/>
                  </a:lnTo>
                  <a:lnTo>
                    <a:pt x="151" y="82"/>
                  </a:lnTo>
                  <a:lnTo>
                    <a:pt x="151" y="82"/>
                  </a:lnTo>
                  <a:lnTo>
                    <a:pt x="151" y="82"/>
                  </a:lnTo>
                  <a:lnTo>
                    <a:pt x="151" y="82"/>
                  </a:lnTo>
                  <a:lnTo>
                    <a:pt x="151" y="82"/>
                  </a:lnTo>
                  <a:lnTo>
                    <a:pt x="151" y="88"/>
                  </a:lnTo>
                  <a:lnTo>
                    <a:pt x="151" y="88"/>
                  </a:lnTo>
                  <a:lnTo>
                    <a:pt x="157" y="88"/>
                  </a:lnTo>
                  <a:lnTo>
                    <a:pt x="157" y="95"/>
                  </a:lnTo>
                  <a:lnTo>
                    <a:pt x="157" y="95"/>
                  </a:lnTo>
                  <a:lnTo>
                    <a:pt x="157" y="95"/>
                  </a:lnTo>
                  <a:lnTo>
                    <a:pt x="157" y="101"/>
                  </a:lnTo>
                  <a:lnTo>
                    <a:pt x="157" y="101"/>
                  </a:lnTo>
                  <a:lnTo>
                    <a:pt x="157" y="101"/>
                  </a:lnTo>
                  <a:lnTo>
                    <a:pt x="157" y="101"/>
                  </a:lnTo>
                  <a:lnTo>
                    <a:pt x="157" y="101"/>
                  </a:lnTo>
                  <a:lnTo>
                    <a:pt x="157" y="107"/>
                  </a:lnTo>
                  <a:lnTo>
                    <a:pt x="163" y="113"/>
                  </a:lnTo>
                  <a:lnTo>
                    <a:pt x="163" y="113"/>
                  </a:lnTo>
                  <a:lnTo>
                    <a:pt x="163" y="120"/>
                  </a:lnTo>
                  <a:lnTo>
                    <a:pt x="163" y="120"/>
                  </a:lnTo>
                  <a:lnTo>
                    <a:pt x="163" y="120"/>
                  </a:lnTo>
                  <a:lnTo>
                    <a:pt x="163" y="126"/>
                  </a:lnTo>
                  <a:lnTo>
                    <a:pt x="163" y="126"/>
                  </a:lnTo>
                  <a:lnTo>
                    <a:pt x="169" y="126"/>
                  </a:lnTo>
                  <a:lnTo>
                    <a:pt x="169" y="132"/>
                  </a:lnTo>
                  <a:lnTo>
                    <a:pt x="169" y="132"/>
                  </a:lnTo>
                  <a:lnTo>
                    <a:pt x="169" y="132"/>
                  </a:lnTo>
                  <a:lnTo>
                    <a:pt x="169" y="139"/>
                  </a:lnTo>
                  <a:lnTo>
                    <a:pt x="169" y="139"/>
                  </a:lnTo>
                  <a:lnTo>
                    <a:pt x="169" y="139"/>
                  </a:lnTo>
                  <a:lnTo>
                    <a:pt x="169" y="145"/>
                  </a:lnTo>
                  <a:lnTo>
                    <a:pt x="169" y="145"/>
                  </a:lnTo>
                  <a:lnTo>
                    <a:pt x="169" y="145"/>
                  </a:lnTo>
                  <a:lnTo>
                    <a:pt x="169" y="145"/>
                  </a:lnTo>
                  <a:lnTo>
                    <a:pt x="176" y="151"/>
                  </a:lnTo>
                  <a:lnTo>
                    <a:pt x="176" y="151"/>
                  </a:lnTo>
                  <a:lnTo>
                    <a:pt x="176" y="157"/>
                  </a:lnTo>
                  <a:lnTo>
                    <a:pt x="176" y="164"/>
                  </a:lnTo>
                  <a:lnTo>
                    <a:pt x="176" y="164"/>
                  </a:lnTo>
                  <a:lnTo>
                    <a:pt x="176" y="164"/>
                  </a:lnTo>
                  <a:lnTo>
                    <a:pt x="176" y="164"/>
                  </a:lnTo>
                  <a:lnTo>
                    <a:pt x="176" y="170"/>
                  </a:lnTo>
                  <a:lnTo>
                    <a:pt x="176" y="170"/>
                  </a:lnTo>
                  <a:lnTo>
                    <a:pt x="182" y="170"/>
                  </a:lnTo>
                  <a:lnTo>
                    <a:pt x="176" y="170"/>
                  </a:lnTo>
                  <a:lnTo>
                    <a:pt x="144" y="176"/>
                  </a:lnTo>
                  <a:lnTo>
                    <a:pt x="144" y="176"/>
                  </a:lnTo>
                  <a:lnTo>
                    <a:pt x="144" y="176"/>
                  </a:lnTo>
                  <a:lnTo>
                    <a:pt x="144" y="176"/>
                  </a:lnTo>
                  <a:lnTo>
                    <a:pt x="144" y="176"/>
                  </a:lnTo>
                  <a:lnTo>
                    <a:pt x="144" y="176"/>
                  </a:lnTo>
                  <a:lnTo>
                    <a:pt x="144" y="176"/>
                  </a:lnTo>
                  <a:lnTo>
                    <a:pt x="144" y="176"/>
                  </a:lnTo>
                  <a:lnTo>
                    <a:pt x="138" y="176"/>
                  </a:lnTo>
                  <a:lnTo>
                    <a:pt x="138" y="176"/>
                  </a:lnTo>
                  <a:lnTo>
                    <a:pt x="138" y="176"/>
                  </a:lnTo>
                  <a:lnTo>
                    <a:pt x="138" y="176"/>
                  </a:lnTo>
                  <a:lnTo>
                    <a:pt x="138" y="176"/>
                  </a:lnTo>
                  <a:lnTo>
                    <a:pt x="138" y="176"/>
                  </a:lnTo>
                  <a:lnTo>
                    <a:pt x="138" y="176"/>
                  </a:lnTo>
                  <a:lnTo>
                    <a:pt x="138" y="176"/>
                  </a:lnTo>
                  <a:lnTo>
                    <a:pt x="138" y="176"/>
                  </a:lnTo>
                  <a:lnTo>
                    <a:pt x="132" y="176"/>
                  </a:lnTo>
                  <a:lnTo>
                    <a:pt x="132" y="176"/>
                  </a:lnTo>
                  <a:lnTo>
                    <a:pt x="132" y="176"/>
                  </a:lnTo>
                  <a:lnTo>
                    <a:pt x="132" y="176"/>
                  </a:lnTo>
                  <a:lnTo>
                    <a:pt x="132" y="176"/>
                  </a:lnTo>
                  <a:lnTo>
                    <a:pt x="132" y="176"/>
                  </a:lnTo>
                  <a:lnTo>
                    <a:pt x="132" y="176"/>
                  </a:lnTo>
                  <a:lnTo>
                    <a:pt x="132" y="176"/>
                  </a:lnTo>
                  <a:lnTo>
                    <a:pt x="125" y="176"/>
                  </a:lnTo>
                  <a:lnTo>
                    <a:pt x="125" y="176"/>
                  </a:lnTo>
                  <a:lnTo>
                    <a:pt x="125" y="176"/>
                  </a:lnTo>
                  <a:lnTo>
                    <a:pt x="125" y="176"/>
                  </a:lnTo>
                  <a:lnTo>
                    <a:pt x="125" y="176"/>
                  </a:lnTo>
                  <a:lnTo>
                    <a:pt x="125" y="176"/>
                  </a:lnTo>
                  <a:lnTo>
                    <a:pt x="125" y="176"/>
                  </a:lnTo>
                  <a:lnTo>
                    <a:pt x="125" y="176"/>
                  </a:lnTo>
                  <a:lnTo>
                    <a:pt x="125" y="176"/>
                  </a:lnTo>
                  <a:lnTo>
                    <a:pt x="125" y="176"/>
                  </a:lnTo>
                  <a:lnTo>
                    <a:pt x="125" y="176"/>
                  </a:lnTo>
                  <a:lnTo>
                    <a:pt x="119" y="176"/>
                  </a:lnTo>
                  <a:lnTo>
                    <a:pt x="119" y="176"/>
                  </a:lnTo>
                  <a:lnTo>
                    <a:pt x="119" y="176"/>
                  </a:lnTo>
                  <a:lnTo>
                    <a:pt x="119" y="176"/>
                  </a:lnTo>
                  <a:lnTo>
                    <a:pt x="119" y="176"/>
                  </a:lnTo>
                  <a:lnTo>
                    <a:pt x="119" y="176"/>
                  </a:lnTo>
                  <a:lnTo>
                    <a:pt x="119" y="176"/>
                  </a:lnTo>
                  <a:lnTo>
                    <a:pt x="119" y="176"/>
                  </a:lnTo>
                  <a:lnTo>
                    <a:pt x="119" y="176"/>
                  </a:lnTo>
                  <a:lnTo>
                    <a:pt x="119" y="176"/>
                  </a:lnTo>
                  <a:lnTo>
                    <a:pt x="119" y="176"/>
                  </a:lnTo>
                  <a:lnTo>
                    <a:pt x="119" y="176"/>
                  </a:lnTo>
                  <a:lnTo>
                    <a:pt x="119" y="176"/>
                  </a:lnTo>
                  <a:lnTo>
                    <a:pt x="119" y="176"/>
                  </a:lnTo>
                  <a:lnTo>
                    <a:pt x="119" y="176"/>
                  </a:lnTo>
                  <a:lnTo>
                    <a:pt x="119" y="176"/>
                  </a:lnTo>
                  <a:lnTo>
                    <a:pt x="119" y="176"/>
                  </a:lnTo>
                  <a:lnTo>
                    <a:pt x="113" y="176"/>
                  </a:lnTo>
                  <a:lnTo>
                    <a:pt x="113" y="176"/>
                  </a:lnTo>
                  <a:lnTo>
                    <a:pt x="113" y="176"/>
                  </a:lnTo>
                  <a:lnTo>
                    <a:pt x="113" y="176"/>
                  </a:lnTo>
                  <a:lnTo>
                    <a:pt x="113" y="176"/>
                  </a:lnTo>
                  <a:lnTo>
                    <a:pt x="113" y="176"/>
                  </a:lnTo>
                  <a:lnTo>
                    <a:pt x="113" y="176"/>
                  </a:lnTo>
                  <a:lnTo>
                    <a:pt x="113" y="176"/>
                  </a:lnTo>
                  <a:lnTo>
                    <a:pt x="113" y="176"/>
                  </a:lnTo>
                  <a:lnTo>
                    <a:pt x="113" y="176"/>
                  </a:lnTo>
                  <a:lnTo>
                    <a:pt x="113" y="176"/>
                  </a:lnTo>
                  <a:lnTo>
                    <a:pt x="113" y="176"/>
                  </a:lnTo>
                  <a:lnTo>
                    <a:pt x="113" y="176"/>
                  </a:lnTo>
                  <a:lnTo>
                    <a:pt x="113" y="176"/>
                  </a:lnTo>
                  <a:lnTo>
                    <a:pt x="113" y="176"/>
                  </a:lnTo>
                  <a:lnTo>
                    <a:pt x="113" y="176"/>
                  </a:lnTo>
                  <a:lnTo>
                    <a:pt x="107" y="176"/>
                  </a:lnTo>
                  <a:lnTo>
                    <a:pt x="107" y="176"/>
                  </a:lnTo>
                  <a:lnTo>
                    <a:pt x="107" y="176"/>
                  </a:lnTo>
                  <a:lnTo>
                    <a:pt x="107" y="176"/>
                  </a:lnTo>
                  <a:lnTo>
                    <a:pt x="107" y="176"/>
                  </a:lnTo>
                  <a:lnTo>
                    <a:pt x="107" y="176"/>
                  </a:lnTo>
                  <a:lnTo>
                    <a:pt x="107" y="170"/>
                  </a:lnTo>
                  <a:lnTo>
                    <a:pt x="107" y="170"/>
                  </a:lnTo>
                  <a:lnTo>
                    <a:pt x="107" y="170"/>
                  </a:lnTo>
                  <a:lnTo>
                    <a:pt x="107" y="170"/>
                  </a:lnTo>
                  <a:lnTo>
                    <a:pt x="107" y="170"/>
                  </a:lnTo>
                  <a:lnTo>
                    <a:pt x="107" y="170"/>
                  </a:lnTo>
                  <a:lnTo>
                    <a:pt x="113" y="170"/>
                  </a:lnTo>
                  <a:lnTo>
                    <a:pt x="113" y="170"/>
                  </a:lnTo>
                  <a:lnTo>
                    <a:pt x="107" y="170"/>
                  </a:lnTo>
                  <a:lnTo>
                    <a:pt x="107" y="164"/>
                  </a:lnTo>
                  <a:lnTo>
                    <a:pt x="107" y="164"/>
                  </a:lnTo>
                  <a:lnTo>
                    <a:pt x="107" y="164"/>
                  </a:lnTo>
                  <a:lnTo>
                    <a:pt x="107" y="164"/>
                  </a:lnTo>
                  <a:lnTo>
                    <a:pt x="107" y="164"/>
                  </a:lnTo>
                  <a:lnTo>
                    <a:pt x="113" y="164"/>
                  </a:lnTo>
                  <a:lnTo>
                    <a:pt x="113" y="164"/>
                  </a:lnTo>
                  <a:lnTo>
                    <a:pt x="113" y="157"/>
                  </a:lnTo>
                  <a:lnTo>
                    <a:pt x="113" y="157"/>
                  </a:lnTo>
                  <a:lnTo>
                    <a:pt x="113" y="157"/>
                  </a:lnTo>
                  <a:lnTo>
                    <a:pt x="119" y="157"/>
                  </a:lnTo>
                  <a:lnTo>
                    <a:pt x="119" y="157"/>
                  </a:lnTo>
                  <a:lnTo>
                    <a:pt x="119" y="157"/>
                  </a:lnTo>
                  <a:lnTo>
                    <a:pt x="113" y="157"/>
                  </a:lnTo>
                  <a:lnTo>
                    <a:pt x="113" y="157"/>
                  </a:lnTo>
                  <a:lnTo>
                    <a:pt x="113" y="157"/>
                  </a:lnTo>
                  <a:lnTo>
                    <a:pt x="113" y="157"/>
                  </a:lnTo>
                  <a:lnTo>
                    <a:pt x="113" y="157"/>
                  </a:lnTo>
                  <a:lnTo>
                    <a:pt x="119" y="157"/>
                  </a:lnTo>
                  <a:lnTo>
                    <a:pt x="119" y="157"/>
                  </a:lnTo>
                  <a:lnTo>
                    <a:pt x="119" y="157"/>
                  </a:lnTo>
                  <a:lnTo>
                    <a:pt x="119" y="164"/>
                  </a:lnTo>
                  <a:lnTo>
                    <a:pt x="119" y="164"/>
                  </a:lnTo>
                  <a:lnTo>
                    <a:pt x="119" y="164"/>
                  </a:lnTo>
                  <a:lnTo>
                    <a:pt x="119" y="164"/>
                  </a:lnTo>
                  <a:lnTo>
                    <a:pt x="119" y="164"/>
                  </a:lnTo>
                  <a:lnTo>
                    <a:pt x="119" y="164"/>
                  </a:lnTo>
                  <a:lnTo>
                    <a:pt x="119" y="164"/>
                  </a:lnTo>
                  <a:lnTo>
                    <a:pt x="119" y="164"/>
                  </a:lnTo>
                  <a:lnTo>
                    <a:pt x="119" y="164"/>
                  </a:lnTo>
                  <a:lnTo>
                    <a:pt x="119" y="164"/>
                  </a:lnTo>
                  <a:lnTo>
                    <a:pt x="119" y="164"/>
                  </a:lnTo>
                  <a:lnTo>
                    <a:pt x="119" y="164"/>
                  </a:lnTo>
                  <a:lnTo>
                    <a:pt x="119" y="157"/>
                  </a:lnTo>
                  <a:lnTo>
                    <a:pt x="119" y="157"/>
                  </a:lnTo>
                  <a:lnTo>
                    <a:pt x="119" y="157"/>
                  </a:lnTo>
                  <a:lnTo>
                    <a:pt x="119" y="157"/>
                  </a:lnTo>
                  <a:lnTo>
                    <a:pt x="119" y="157"/>
                  </a:lnTo>
                  <a:lnTo>
                    <a:pt x="119" y="157"/>
                  </a:lnTo>
                  <a:lnTo>
                    <a:pt x="119" y="157"/>
                  </a:lnTo>
                  <a:lnTo>
                    <a:pt x="119" y="157"/>
                  </a:lnTo>
                  <a:lnTo>
                    <a:pt x="119" y="151"/>
                  </a:lnTo>
                  <a:lnTo>
                    <a:pt x="119" y="151"/>
                  </a:lnTo>
                  <a:lnTo>
                    <a:pt x="125" y="151"/>
                  </a:lnTo>
                  <a:lnTo>
                    <a:pt x="125" y="151"/>
                  </a:lnTo>
                  <a:lnTo>
                    <a:pt x="119" y="151"/>
                  </a:lnTo>
                  <a:lnTo>
                    <a:pt x="119" y="151"/>
                  </a:lnTo>
                  <a:lnTo>
                    <a:pt x="119" y="151"/>
                  </a:lnTo>
                  <a:lnTo>
                    <a:pt x="119" y="151"/>
                  </a:lnTo>
                  <a:lnTo>
                    <a:pt x="119" y="151"/>
                  </a:lnTo>
                  <a:lnTo>
                    <a:pt x="119" y="151"/>
                  </a:lnTo>
                  <a:lnTo>
                    <a:pt x="119" y="151"/>
                  </a:lnTo>
                  <a:lnTo>
                    <a:pt x="119" y="151"/>
                  </a:lnTo>
                  <a:lnTo>
                    <a:pt x="119" y="151"/>
                  </a:lnTo>
                  <a:lnTo>
                    <a:pt x="119" y="151"/>
                  </a:lnTo>
                  <a:lnTo>
                    <a:pt x="113" y="151"/>
                  </a:lnTo>
                  <a:lnTo>
                    <a:pt x="113" y="145"/>
                  </a:lnTo>
                  <a:lnTo>
                    <a:pt x="113" y="145"/>
                  </a:lnTo>
                  <a:lnTo>
                    <a:pt x="113" y="145"/>
                  </a:lnTo>
                  <a:lnTo>
                    <a:pt x="113" y="145"/>
                  </a:lnTo>
                  <a:lnTo>
                    <a:pt x="113" y="145"/>
                  </a:lnTo>
                  <a:lnTo>
                    <a:pt x="113" y="145"/>
                  </a:lnTo>
                  <a:lnTo>
                    <a:pt x="113" y="145"/>
                  </a:lnTo>
                  <a:lnTo>
                    <a:pt x="113" y="145"/>
                  </a:lnTo>
                  <a:lnTo>
                    <a:pt x="113" y="139"/>
                  </a:lnTo>
                  <a:lnTo>
                    <a:pt x="113" y="139"/>
                  </a:lnTo>
                  <a:lnTo>
                    <a:pt x="113" y="139"/>
                  </a:lnTo>
                  <a:lnTo>
                    <a:pt x="113" y="139"/>
                  </a:lnTo>
                  <a:lnTo>
                    <a:pt x="113" y="139"/>
                  </a:lnTo>
                  <a:lnTo>
                    <a:pt x="113" y="132"/>
                  </a:lnTo>
                  <a:lnTo>
                    <a:pt x="113" y="132"/>
                  </a:lnTo>
                  <a:lnTo>
                    <a:pt x="113" y="132"/>
                  </a:lnTo>
                  <a:lnTo>
                    <a:pt x="119" y="132"/>
                  </a:lnTo>
                  <a:lnTo>
                    <a:pt x="113" y="132"/>
                  </a:lnTo>
                  <a:lnTo>
                    <a:pt x="119" y="132"/>
                  </a:lnTo>
                  <a:lnTo>
                    <a:pt x="119" y="132"/>
                  </a:lnTo>
                  <a:lnTo>
                    <a:pt x="119" y="132"/>
                  </a:lnTo>
                  <a:lnTo>
                    <a:pt x="119" y="132"/>
                  </a:lnTo>
                  <a:lnTo>
                    <a:pt x="119" y="132"/>
                  </a:lnTo>
                  <a:lnTo>
                    <a:pt x="119" y="132"/>
                  </a:lnTo>
                  <a:lnTo>
                    <a:pt x="119" y="132"/>
                  </a:lnTo>
                  <a:lnTo>
                    <a:pt x="119" y="132"/>
                  </a:lnTo>
                  <a:lnTo>
                    <a:pt x="113" y="132"/>
                  </a:lnTo>
                  <a:lnTo>
                    <a:pt x="113" y="132"/>
                  </a:lnTo>
                  <a:lnTo>
                    <a:pt x="113" y="132"/>
                  </a:lnTo>
                  <a:lnTo>
                    <a:pt x="113" y="132"/>
                  </a:lnTo>
                  <a:lnTo>
                    <a:pt x="113" y="132"/>
                  </a:lnTo>
                  <a:lnTo>
                    <a:pt x="113" y="132"/>
                  </a:lnTo>
                  <a:lnTo>
                    <a:pt x="107" y="132"/>
                  </a:lnTo>
                  <a:lnTo>
                    <a:pt x="107" y="126"/>
                  </a:lnTo>
                  <a:lnTo>
                    <a:pt x="113" y="126"/>
                  </a:lnTo>
                  <a:lnTo>
                    <a:pt x="113" y="126"/>
                  </a:lnTo>
                  <a:lnTo>
                    <a:pt x="113" y="126"/>
                  </a:lnTo>
                  <a:lnTo>
                    <a:pt x="113" y="126"/>
                  </a:lnTo>
                  <a:lnTo>
                    <a:pt x="113" y="126"/>
                  </a:lnTo>
                  <a:lnTo>
                    <a:pt x="113" y="126"/>
                  </a:lnTo>
                  <a:lnTo>
                    <a:pt x="107" y="126"/>
                  </a:lnTo>
                  <a:lnTo>
                    <a:pt x="107" y="126"/>
                  </a:lnTo>
                  <a:lnTo>
                    <a:pt x="107" y="126"/>
                  </a:lnTo>
                  <a:lnTo>
                    <a:pt x="107" y="126"/>
                  </a:lnTo>
                  <a:lnTo>
                    <a:pt x="107" y="126"/>
                  </a:lnTo>
                  <a:lnTo>
                    <a:pt x="107" y="126"/>
                  </a:lnTo>
                  <a:lnTo>
                    <a:pt x="107" y="126"/>
                  </a:lnTo>
                  <a:lnTo>
                    <a:pt x="107" y="120"/>
                  </a:lnTo>
                  <a:lnTo>
                    <a:pt x="107" y="120"/>
                  </a:lnTo>
                  <a:lnTo>
                    <a:pt x="107" y="120"/>
                  </a:lnTo>
                  <a:lnTo>
                    <a:pt x="107" y="120"/>
                  </a:lnTo>
                  <a:lnTo>
                    <a:pt x="107" y="120"/>
                  </a:lnTo>
                  <a:lnTo>
                    <a:pt x="107" y="120"/>
                  </a:lnTo>
                  <a:lnTo>
                    <a:pt x="113" y="120"/>
                  </a:lnTo>
                  <a:lnTo>
                    <a:pt x="113" y="120"/>
                  </a:lnTo>
                  <a:lnTo>
                    <a:pt x="113" y="120"/>
                  </a:lnTo>
                  <a:lnTo>
                    <a:pt x="113" y="120"/>
                  </a:lnTo>
                  <a:lnTo>
                    <a:pt x="113" y="120"/>
                  </a:lnTo>
                  <a:lnTo>
                    <a:pt x="113" y="120"/>
                  </a:lnTo>
                  <a:lnTo>
                    <a:pt x="119" y="120"/>
                  </a:lnTo>
                  <a:lnTo>
                    <a:pt x="119" y="120"/>
                  </a:lnTo>
                  <a:lnTo>
                    <a:pt x="119" y="120"/>
                  </a:lnTo>
                  <a:lnTo>
                    <a:pt x="119" y="120"/>
                  </a:lnTo>
                  <a:lnTo>
                    <a:pt x="119" y="120"/>
                  </a:lnTo>
                  <a:lnTo>
                    <a:pt x="119" y="113"/>
                  </a:lnTo>
                  <a:lnTo>
                    <a:pt x="119" y="113"/>
                  </a:lnTo>
                  <a:lnTo>
                    <a:pt x="125" y="113"/>
                  </a:lnTo>
                  <a:lnTo>
                    <a:pt x="125" y="113"/>
                  </a:lnTo>
                  <a:lnTo>
                    <a:pt x="125" y="113"/>
                  </a:lnTo>
                  <a:lnTo>
                    <a:pt x="125" y="113"/>
                  </a:lnTo>
                  <a:lnTo>
                    <a:pt x="125" y="113"/>
                  </a:lnTo>
                  <a:lnTo>
                    <a:pt x="125" y="113"/>
                  </a:lnTo>
                  <a:lnTo>
                    <a:pt x="125" y="113"/>
                  </a:lnTo>
                  <a:lnTo>
                    <a:pt x="125" y="113"/>
                  </a:lnTo>
                  <a:lnTo>
                    <a:pt x="125" y="113"/>
                  </a:lnTo>
                  <a:lnTo>
                    <a:pt x="125" y="113"/>
                  </a:lnTo>
                  <a:lnTo>
                    <a:pt x="125" y="113"/>
                  </a:lnTo>
                  <a:lnTo>
                    <a:pt x="125" y="113"/>
                  </a:lnTo>
                  <a:lnTo>
                    <a:pt x="125" y="113"/>
                  </a:lnTo>
                  <a:lnTo>
                    <a:pt x="125" y="113"/>
                  </a:lnTo>
                  <a:lnTo>
                    <a:pt x="125" y="107"/>
                  </a:lnTo>
                  <a:lnTo>
                    <a:pt x="125" y="107"/>
                  </a:lnTo>
                  <a:lnTo>
                    <a:pt x="125" y="107"/>
                  </a:lnTo>
                  <a:lnTo>
                    <a:pt x="125" y="107"/>
                  </a:lnTo>
                  <a:lnTo>
                    <a:pt x="125" y="107"/>
                  </a:lnTo>
                  <a:lnTo>
                    <a:pt x="132" y="107"/>
                  </a:lnTo>
                  <a:lnTo>
                    <a:pt x="132" y="107"/>
                  </a:lnTo>
                  <a:lnTo>
                    <a:pt x="132" y="107"/>
                  </a:lnTo>
                  <a:lnTo>
                    <a:pt x="132" y="107"/>
                  </a:lnTo>
                  <a:lnTo>
                    <a:pt x="132" y="107"/>
                  </a:lnTo>
                  <a:lnTo>
                    <a:pt x="132" y="107"/>
                  </a:lnTo>
                  <a:lnTo>
                    <a:pt x="132" y="107"/>
                  </a:lnTo>
                  <a:lnTo>
                    <a:pt x="132" y="107"/>
                  </a:lnTo>
                  <a:lnTo>
                    <a:pt x="132" y="107"/>
                  </a:lnTo>
                  <a:lnTo>
                    <a:pt x="132" y="107"/>
                  </a:lnTo>
                  <a:lnTo>
                    <a:pt x="132" y="107"/>
                  </a:lnTo>
                  <a:lnTo>
                    <a:pt x="132" y="107"/>
                  </a:lnTo>
                  <a:lnTo>
                    <a:pt x="132" y="107"/>
                  </a:lnTo>
                  <a:lnTo>
                    <a:pt x="125" y="107"/>
                  </a:lnTo>
                  <a:lnTo>
                    <a:pt x="125" y="107"/>
                  </a:lnTo>
                  <a:lnTo>
                    <a:pt x="125" y="107"/>
                  </a:lnTo>
                  <a:lnTo>
                    <a:pt x="125" y="107"/>
                  </a:lnTo>
                  <a:lnTo>
                    <a:pt x="125" y="107"/>
                  </a:lnTo>
                  <a:lnTo>
                    <a:pt x="125" y="107"/>
                  </a:lnTo>
                  <a:lnTo>
                    <a:pt x="125" y="107"/>
                  </a:lnTo>
                  <a:lnTo>
                    <a:pt x="125" y="107"/>
                  </a:lnTo>
                  <a:lnTo>
                    <a:pt x="125" y="107"/>
                  </a:lnTo>
                  <a:lnTo>
                    <a:pt x="125" y="107"/>
                  </a:lnTo>
                  <a:lnTo>
                    <a:pt x="125" y="107"/>
                  </a:lnTo>
                  <a:lnTo>
                    <a:pt x="119" y="107"/>
                  </a:lnTo>
                  <a:lnTo>
                    <a:pt x="119" y="107"/>
                  </a:lnTo>
                  <a:lnTo>
                    <a:pt x="119" y="107"/>
                  </a:lnTo>
                  <a:lnTo>
                    <a:pt x="119" y="107"/>
                  </a:lnTo>
                  <a:lnTo>
                    <a:pt x="119" y="107"/>
                  </a:lnTo>
                  <a:lnTo>
                    <a:pt x="119" y="101"/>
                  </a:lnTo>
                  <a:lnTo>
                    <a:pt x="125" y="101"/>
                  </a:lnTo>
                  <a:lnTo>
                    <a:pt x="125" y="101"/>
                  </a:lnTo>
                  <a:lnTo>
                    <a:pt x="119" y="101"/>
                  </a:lnTo>
                  <a:lnTo>
                    <a:pt x="119" y="101"/>
                  </a:lnTo>
                  <a:lnTo>
                    <a:pt x="113" y="101"/>
                  </a:lnTo>
                  <a:lnTo>
                    <a:pt x="113" y="101"/>
                  </a:lnTo>
                  <a:lnTo>
                    <a:pt x="113" y="107"/>
                  </a:lnTo>
                  <a:lnTo>
                    <a:pt x="113" y="107"/>
                  </a:lnTo>
                  <a:lnTo>
                    <a:pt x="113" y="107"/>
                  </a:lnTo>
                  <a:lnTo>
                    <a:pt x="113" y="107"/>
                  </a:lnTo>
                  <a:lnTo>
                    <a:pt x="119" y="107"/>
                  </a:lnTo>
                  <a:lnTo>
                    <a:pt x="119" y="107"/>
                  </a:lnTo>
                  <a:lnTo>
                    <a:pt x="119" y="107"/>
                  </a:lnTo>
                  <a:lnTo>
                    <a:pt x="119" y="107"/>
                  </a:lnTo>
                  <a:lnTo>
                    <a:pt x="119" y="107"/>
                  </a:lnTo>
                  <a:lnTo>
                    <a:pt x="119" y="113"/>
                  </a:lnTo>
                  <a:lnTo>
                    <a:pt x="119" y="113"/>
                  </a:lnTo>
                  <a:lnTo>
                    <a:pt x="119" y="113"/>
                  </a:lnTo>
                  <a:lnTo>
                    <a:pt x="119" y="113"/>
                  </a:lnTo>
                  <a:lnTo>
                    <a:pt x="119" y="107"/>
                  </a:lnTo>
                  <a:lnTo>
                    <a:pt x="119" y="107"/>
                  </a:lnTo>
                  <a:lnTo>
                    <a:pt x="113" y="113"/>
                  </a:lnTo>
                  <a:lnTo>
                    <a:pt x="113" y="113"/>
                  </a:lnTo>
                  <a:lnTo>
                    <a:pt x="113" y="113"/>
                  </a:lnTo>
                  <a:lnTo>
                    <a:pt x="113" y="113"/>
                  </a:lnTo>
                  <a:lnTo>
                    <a:pt x="113" y="113"/>
                  </a:lnTo>
                  <a:lnTo>
                    <a:pt x="113" y="113"/>
                  </a:lnTo>
                  <a:lnTo>
                    <a:pt x="113" y="113"/>
                  </a:lnTo>
                  <a:lnTo>
                    <a:pt x="113" y="113"/>
                  </a:lnTo>
                  <a:lnTo>
                    <a:pt x="107" y="113"/>
                  </a:lnTo>
                  <a:lnTo>
                    <a:pt x="107" y="113"/>
                  </a:lnTo>
                  <a:lnTo>
                    <a:pt x="107" y="113"/>
                  </a:lnTo>
                  <a:lnTo>
                    <a:pt x="107" y="113"/>
                  </a:lnTo>
                  <a:lnTo>
                    <a:pt x="100" y="113"/>
                  </a:lnTo>
                  <a:lnTo>
                    <a:pt x="100" y="107"/>
                  </a:lnTo>
                  <a:lnTo>
                    <a:pt x="100" y="107"/>
                  </a:lnTo>
                  <a:lnTo>
                    <a:pt x="94" y="107"/>
                  </a:lnTo>
                  <a:lnTo>
                    <a:pt x="94" y="107"/>
                  </a:lnTo>
                  <a:lnTo>
                    <a:pt x="94" y="107"/>
                  </a:lnTo>
                  <a:lnTo>
                    <a:pt x="94" y="107"/>
                  </a:lnTo>
                  <a:lnTo>
                    <a:pt x="94" y="107"/>
                  </a:lnTo>
                  <a:lnTo>
                    <a:pt x="94" y="107"/>
                  </a:lnTo>
                  <a:lnTo>
                    <a:pt x="94" y="107"/>
                  </a:lnTo>
                  <a:lnTo>
                    <a:pt x="88" y="107"/>
                  </a:lnTo>
                  <a:lnTo>
                    <a:pt x="88" y="107"/>
                  </a:lnTo>
                  <a:lnTo>
                    <a:pt x="88" y="107"/>
                  </a:lnTo>
                  <a:lnTo>
                    <a:pt x="94" y="107"/>
                  </a:lnTo>
                  <a:lnTo>
                    <a:pt x="94" y="107"/>
                  </a:lnTo>
                  <a:lnTo>
                    <a:pt x="94" y="113"/>
                  </a:lnTo>
                  <a:lnTo>
                    <a:pt x="94" y="113"/>
                  </a:lnTo>
                  <a:lnTo>
                    <a:pt x="94" y="113"/>
                  </a:lnTo>
                  <a:lnTo>
                    <a:pt x="94" y="113"/>
                  </a:lnTo>
                  <a:lnTo>
                    <a:pt x="94" y="113"/>
                  </a:lnTo>
                  <a:lnTo>
                    <a:pt x="94" y="113"/>
                  </a:lnTo>
                  <a:lnTo>
                    <a:pt x="94" y="113"/>
                  </a:lnTo>
                  <a:lnTo>
                    <a:pt x="94" y="113"/>
                  </a:lnTo>
                  <a:lnTo>
                    <a:pt x="100" y="120"/>
                  </a:lnTo>
                  <a:lnTo>
                    <a:pt x="100" y="120"/>
                  </a:lnTo>
                  <a:lnTo>
                    <a:pt x="94" y="120"/>
                  </a:lnTo>
                  <a:lnTo>
                    <a:pt x="94" y="120"/>
                  </a:lnTo>
                  <a:lnTo>
                    <a:pt x="94" y="120"/>
                  </a:lnTo>
                  <a:lnTo>
                    <a:pt x="94" y="120"/>
                  </a:lnTo>
                  <a:lnTo>
                    <a:pt x="94" y="120"/>
                  </a:lnTo>
                  <a:lnTo>
                    <a:pt x="94" y="120"/>
                  </a:lnTo>
                  <a:lnTo>
                    <a:pt x="94" y="120"/>
                  </a:lnTo>
                  <a:lnTo>
                    <a:pt x="94" y="120"/>
                  </a:lnTo>
                  <a:lnTo>
                    <a:pt x="88" y="120"/>
                  </a:lnTo>
                  <a:lnTo>
                    <a:pt x="88" y="120"/>
                  </a:lnTo>
                  <a:lnTo>
                    <a:pt x="88" y="120"/>
                  </a:lnTo>
                  <a:lnTo>
                    <a:pt x="88" y="120"/>
                  </a:lnTo>
                  <a:lnTo>
                    <a:pt x="88" y="120"/>
                  </a:lnTo>
                  <a:lnTo>
                    <a:pt x="81" y="113"/>
                  </a:lnTo>
                  <a:lnTo>
                    <a:pt x="75" y="107"/>
                  </a:lnTo>
                  <a:lnTo>
                    <a:pt x="75" y="107"/>
                  </a:lnTo>
                  <a:lnTo>
                    <a:pt x="75" y="107"/>
                  </a:lnTo>
                  <a:lnTo>
                    <a:pt x="75" y="107"/>
                  </a:lnTo>
                  <a:lnTo>
                    <a:pt x="75" y="101"/>
                  </a:lnTo>
                  <a:lnTo>
                    <a:pt x="69" y="101"/>
                  </a:lnTo>
                  <a:lnTo>
                    <a:pt x="69" y="101"/>
                  </a:lnTo>
                  <a:lnTo>
                    <a:pt x="69" y="95"/>
                  </a:lnTo>
                  <a:lnTo>
                    <a:pt x="69" y="95"/>
                  </a:lnTo>
                  <a:lnTo>
                    <a:pt x="69" y="88"/>
                  </a:lnTo>
                  <a:lnTo>
                    <a:pt x="69" y="88"/>
                  </a:lnTo>
                  <a:lnTo>
                    <a:pt x="69" y="82"/>
                  </a:lnTo>
                  <a:lnTo>
                    <a:pt x="69" y="82"/>
                  </a:lnTo>
                  <a:lnTo>
                    <a:pt x="69" y="82"/>
                  </a:lnTo>
                  <a:lnTo>
                    <a:pt x="69" y="82"/>
                  </a:lnTo>
                  <a:lnTo>
                    <a:pt x="69" y="88"/>
                  </a:lnTo>
                  <a:lnTo>
                    <a:pt x="69" y="88"/>
                  </a:lnTo>
                  <a:lnTo>
                    <a:pt x="69" y="88"/>
                  </a:lnTo>
                  <a:lnTo>
                    <a:pt x="69" y="88"/>
                  </a:lnTo>
                  <a:lnTo>
                    <a:pt x="69" y="88"/>
                  </a:lnTo>
                  <a:lnTo>
                    <a:pt x="69" y="95"/>
                  </a:lnTo>
                  <a:lnTo>
                    <a:pt x="75" y="95"/>
                  </a:lnTo>
                  <a:lnTo>
                    <a:pt x="75" y="95"/>
                  </a:lnTo>
                  <a:lnTo>
                    <a:pt x="75" y="95"/>
                  </a:lnTo>
                  <a:lnTo>
                    <a:pt x="75" y="95"/>
                  </a:lnTo>
                  <a:lnTo>
                    <a:pt x="75" y="95"/>
                  </a:lnTo>
                  <a:lnTo>
                    <a:pt x="81" y="95"/>
                  </a:lnTo>
                  <a:lnTo>
                    <a:pt x="81" y="95"/>
                  </a:lnTo>
                  <a:lnTo>
                    <a:pt x="81" y="95"/>
                  </a:lnTo>
                  <a:lnTo>
                    <a:pt x="81" y="95"/>
                  </a:lnTo>
                  <a:lnTo>
                    <a:pt x="81" y="95"/>
                  </a:lnTo>
                  <a:lnTo>
                    <a:pt x="81" y="88"/>
                  </a:lnTo>
                  <a:lnTo>
                    <a:pt x="81" y="88"/>
                  </a:lnTo>
                  <a:lnTo>
                    <a:pt x="75" y="88"/>
                  </a:lnTo>
                  <a:lnTo>
                    <a:pt x="75" y="88"/>
                  </a:lnTo>
                  <a:lnTo>
                    <a:pt x="81" y="82"/>
                  </a:lnTo>
                  <a:lnTo>
                    <a:pt x="81" y="82"/>
                  </a:lnTo>
                  <a:lnTo>
                    <a:pt x="81" y="82"/>
                  </a:lnTo>
                  <a:lnTo>
                    <a:pt x="81" y="82"/>
                  </a:lnTo>
                  <a:lnTo>
                    <a:pt x="81" y="76"/>
                  </a:lnTo>
                  <a:lnTo>
                    <a:pt x="81" y="76"/>
                  </a:lnTo>
                  <a:lnTo>
                    <a:pt x="81" y="76"/>
                  </a:lnTo>
                  <a:lnTo>
                    <a:pt x="81" y="69"/>
                  </a:lnTo>
                  <a:lnTo>
                    <a:pt x="81" y="69"/>
                  </a:lnTo>
                  <a:lnTo>
                    <a:pt x="81" y="69"/>
                  </a:lnTo>
                  <a:lnTo>
                    <a:pt x="75" y="69"/>
                  </a:lnTo>
                  <a:lnTo>
                    <a:pt x="75" y="63"/>
                  </a:lnTo>
                  <a:lnTo>
                    <a:pt x="69" y="63"/>
                  </a:lnTo>
                  <a:lnTo>
                    <a:pt x="69" y="69"/>
                  </a:lnTo>
                  <a:lnTo>
                    <a:pt x="69" y="69"/>
                  </a:lnTo>
                  <a:lnTo>
                    <a:pt x="69" y="69"/>
                  </a:lnTo>
                  <a:lnTo>
                    <a:pt x="75" y="69"/>
                  </a:lnTo>
                  <a:lnTo>
                    <a:pt x="75" y="69"/>
                  </a:lnTo>
                  <a:lnTo>
                    <a:pt x="75" y="69"/>
                  </a:lnTo>
                  <a:lnTo>
                    <a:pt x="75" y="69"/>
                  </a:lnTo>
                  <a:lnTo>
                    <a:pt x="75" y="69"/>
                  </a:lnTo>
                  <a:lnTo>
                    <a:pt x="69" y="69"/>
                  </a:lnTo>
                  <a:lnTo>
                    <a:pt x="69" y="69"/>
                  </a:lnTo>
                  <a:lnTo>
                    <a:pt x="69" y="69"/>
                  </a:lnTo>
                  <a:lnTo>
                    <a:pt x="75" y="76"/>
                  </a:lnTo>
                  <a:lnTo>
                    <a:pt x="75" y="76"/>
                  </a:lnTo>
                  <a:lnTo>
                    <a:pt x="69" y="76"/>
                  </a:lnTo>
                  <a:lnTo>
                    <a:pt x="69" y="76"/>
                  </a:lnTo>
                  <a:lnTo>
                    <a:pt x="69" y="76"/>
                  </a:lnTo>
                  <a:lnTo>
                    <a:pt x="69" y="76"/>
                  </a:lnTo>
                  <a:lnTo>
                    <a:pt x="69" y="76"/>
                  </a:lnTo>
                  <a:lnTo>
                    <a:pt x="69" y="76"/>
                  </a:lnTo>
                  <a:lnTo>
                    <a:pt x="69" y="76"/>
                  </a:lnTo>
                  <a:lnTo>
                    <a:pt x="69" y="76"/>
                  </a:lnTo>
                  <a:lnTo>
                    <a:pt x="62" y="76"/>
                  </a:lnTo>
                  <a:lnTo>
                    <a:pt x="62" y="76"/>
                  </a:lnTo>
                  <a:lnTo>
                    <a:pt x="56" y="76"/>
                  </a:lnTo>
                  <a:lnTo>
                    <a:pt x="50" y="76"/>
                  </a:lnTo>
                  <a:lnTo>
                    <a:pt x="44" y="76"/>
                  </a:lnTo>
                  <a:lnTo>
                    <a:pt x="37" y="76"/>
                  </a:lnTo>
                  <a:lnTo>
                    <a:pt x="31" y="76"/>
                  </a:lnTo>
                  <a:lnTo>
                    <a:pt x="31" y="82"/>
                  </a:lnTo>
                  <a:lnTo>
                    <a:pt x="31" y="82"/>
                  </a:lnTo>
                  <a:lnTo>
                    <a:pt x="25" y="82"/>
                  </a:lnTo>
                  <a:lnTo>
                    <a:pt x="25" y="82"/>
                  </a:lnTo>
                  <a:lnTo>
                    <a:pt x="18" y="76"/>
                  </a:lnTo>
                  <a:lnTo>
                    <a:pt x="18" y="76"/>
                  </a:lnTo>
                  <a:lnTo>
                    <a:pt x="18" y="76"/>
                  </a:lnTo>
                  <a:lnTo>
                    <a:pt x="18" y="76"/>
                  </a:lnTo>
                  <a:lnTo>
                    <a:pt x="18" y="76"/>
                  </a:lnTo>
                  <a:lnTo>
                    <a:pt x="18" y="76"/>
                  </a:lnTo>
                  <a:lnTo>
                    <a:pt x="18" y="76"/>
                  </a:lnTo>
                  <a:lnTo>
                    <a:pt x="18" y="76"/>
                  </a:lnTo>
                  <a:lnTo>
                    <a:pt x="18" y="76"/>
                  </a:lnTo>
                  <a:lnTo>
                    <a:pt x="18" y="69"/>
                  </a:lnTo>
                  <a:lnTo>
                    <a:pt x="18" y="69"/>
                  </a:lnTo>
                  <a:lnTo>
                    <a:pt x="18" y="69"/>
                  </a:lnTo>
                  <a:lnTo>
                    <a:pt x="18" y="69"/>
                  </a:lnTo>
                  <a:lnTo>
                    <a:pt x="12" y="69"/>
                  </a:lnTo>
                  <a:lnTo>
                    <a:pt x="12" y="76"/>
                  </a:lnTo>
                  <a:lnTo>
                    <a:pt x="12" y="76"/>
                  </a:lnTo>
                  <a:lnTo>
                    <a:pt x="12" y="76"/>
                  </a:lnTo>
                  <a:lnTo>
                    <a:pt x="12" y="76"/>
                  </a:lnTo>
                  <a:lnTo>
                    <a:pt x="12" y="82"/>
                  </a:lnTo>
                  <a:lnTo>
                    <a:pt x="12" y="82"/>
                  </a:lnTo>
                  <a:lnTo>
                    <a:pt x="12" y="82"/>
                  </a:lnTo>
                  <a:lnTo>
                    <a:pt x="12" y="88"/>
                  </a:lnTo>
                  <a:lnTo>
                    <a:pt x="12" y="88"/>
                  </a:lnTo>
                  <a:lnTo>
                    <a:pt x="12" y="88"/>
                  </a:lnTo>
                  <a:lnTo>
                    <a:pt x="12" y="88"/>
                  </a:lnTo>
                  <a:lnTo>
                    <a:pt x="12" y="88"/>
                  </a:lnTo>
                  <a:lnTo>
                    <a:pt x="18" y="88"/>
                  </a:lnTo>
                  <a:lnTo>
                    <a:pt x="18" y="88"/>
                  </a:lnTo>
                  <a:lnTo>
                    <a:pt x="18" y="88"/>
                  </a:lnTo>
                  <a:lnTo>
                    <a:pt x="18" y="88"/>
                  </a:lnTo>
                  <a:lnTo>
                    <a:pt x="25" y="88"/>
                  </a:lnTo>
                  <a:lnTo>
                    <a:pt x="31" y="88"/>
                  </a:lnTo>
                  <a:lnTo>
                    <a:pt x="31" y="88"/>
                  </a:lnTo>
                  <a:lnTo>
                    <a:pt x="31" y="88"/>
                  </a:lnTo>
                  <a:lnTo>
                    <a:pt x="31" y="88"/>
                  </a:lnTo>
                  <a:lnTo>
                    <a:pt x="37" y="88"/>
                  </a:lnTo>
                  <a:lnTo>
                    <a:pt x="37" y="88"/>
                  </a:lnTo>
                  <a:lnTo>
                    <a:pt x="37" y="95"/>
                  </a:lnTo>
                  <a:lnTo>
                    <a:pt x="31" y="95"/>
                  </a:lnTo>
                  <a:lnTo>
                    <a:pt x="31" y="95"/>
                  </a:lnTo>
                  <a:lnTo>
                    <a:pt x="31" y="95"/>
                  </a:lnTo>
                  <a:lnTo>
                    <a:pt x="25" y="101"/>
                  </a:lnTo>
                  <a:lnTo>
                    <a:pt x="18" y="101"/>
                  </a:lnTo>
                  <a:lnTo>
                    <a:pt x="18" y="107"/>
                  </a:lnTo>
                  <a:lnTo>
                    <a:pt x="18" y="107"/>
                  </a:lnTo>
                  <a:lnTo>
                    <a:pt x="18" y="107"/>
                  </a:lnTo>
                  <a:lnTo>
                    <a:pt x="18" y="107"/>
                  </a:lnTo>
                  <a:lnTo>
                    <a:pt x="18" y="107"/>
                  </a:lnTo>
                  <a:lnTo>
                    <a:pt x="18" y="107"/>
                  </a:lnTo>
                  <a:lnTo>
                    <a:pt x="18" y="107"/>
                  </a:lnTo>
                  <a:lnTo>
                    <a:pt x="18" y="107"/>
                  </a:lnTo>
                  <a:lnTo>
                    <a:pt x="18" y="107"/>
                  </a:lnTo>
                  <a:lnTo>
                    <a:pt x="18" y="107"/>
                  </a:lnTo>
                  <a:lnTo>
                    <a:pt x="18" y="113"/>
                  </a:lnTo>
                  <a:lnTo>
                    <a:pt x="18" y="113"/>
                  </a:lnTo>
                  <a:lnTo>
                    <a:pt x="18" y="126"/>
                  </a:lnTo>
                  <a:lnTo>
                    <a:pt x="18" y="126"/>
                  </a:lnTo>
                  <a:lnTo>
                    <a:pt x="18" y="126"/>
                  </a:lnTo>
                  <a:lnTo>
                    <a:pt x="18" y="132"/>
                  </a:lnTo>
                  <a:lnTo>
                    <a:pt x="18" y="132"/>
                  </a:lnTo>
                  <a:lnTo>
                    <a:pt x="18" y="132"/>
                  </a:lnTo>
                  <a:lnTo>
                    <a:pt x="18" y="132"/>
                  </a:lnTo>
                  <a:lnTo>
                    <a:pt x="18" y="132"/>
                  </a:lnTo>
                  <a:lnTo>
                    <a:pt x="12" y="132"/>
                  </a:lnTo>
                  <a:lnTo>
                    <a:pt x="12" y="132"/>
                  </a:lnTo>
                  <a:lnTo>
                    <a:pt x="12" y="132"/>
                  </a:lnTo>
                  <a:lnTo>
                    <a:pt x="12" y="132"/>
                  </a:lnTo>
                  <a:lnTo>
                    <a:pt x="12" y="132"/>
                  </a:lnTo>
                  <a:lnTo>
                    <a:pt x="12" y="132"/>
                  </a:lnTo>
                  <a:lnTo>
                    <a:pt x="12" y="132"/>
                  </a:lnTo>
                  <a:lnTo>
                    <a:pt x="12" y="139"/>
                  </a:lnTo>
                  <a:lnTo>
                    <a:pt x="12" y="145"/>
                  </a:lnTo>
                  <a:lnTo>
                    <a:pt x="12" y="145"/>
                  </a:lnTo>
                  <a:lnTo>
                    <a:pt x="12" y="151"/>
                  </a:lnTo>
                  <a:lnTo>
                    <a:pt x="12" y="151"/>
                  </a:lnTo>
                  <a:lnTo>
                    <a:pt x="12" y="157"/>
                  </a:lnTo>
                  <a:lnTo>
                    <a:pt x="12" y="157"/>
                  </a:lnTo>
                  <a:lnTo>
                    <a:pt x="12" y="164"/>
                  </a:lnTo>
                  <a:lnTo>
                    <a:pt x="12" y="164"/>
                  </a:lnTo>
                  <a:lnTo>
                    <a:pt x="12" y="164"/>
                  </a:lnTo>
                  <a:lnTo>
                    <a:pt x="12" y="164"/>
                  </a:lnTo>
                  <a:lnTo>
                    <a:pt x="18" y="170"/>
                  </a:lnTo>
                  <a:lnTo>
                    <a:pt x="18" y="176"/>
                  </a:lnTo>
                  <a:lnTo>
                    <a:pt x="18" y="176"/>
                  </a:lnTo>
                  <a:lnTo>
                    <a:pt x="18" y="176"/>
                  </a:lnTo>
                  <a:lnTo>
                    <a:pt x="18" y="176"/>
                  </a:lnTo>
                  <a:lnTo>
                    <a:pt x="12" y="170"/>
                  </a:lnTo>
                  <a:lnTo>
                    <a:pt x="12" y="164"/>
                  </a:lnTo>
                  <a:lnTo>
                    <a:pt x="12" y="164"/>
                  </a:lnTo>
                  <a:lnTo>
                    <a:pt x="12" y="157"/>
                  </a:lnTo>
                  <a:lnTo>
                    <a:pt x="12" y="157"/>
                  </a:lnTo>
                  <a:lnTo>
                    <a:pt x="12" y="151"/>
                  </a:lnTo>
                  <a:lnTo>
                    <a:pt x="12" y="151"/>
                  </a:lnTo>
                  <a:lnTo>
                    <a:pt x="12" y="145"/>
                  </a:lnTo>
                  <a:lnTo>
                    <a:pt x="12" y="145"/>
                  </a:lnTo>
                  <a:lnTo>
                    <a:pt x="12" y="139"/>
                  </a:lnTo>
                  <a:lnTo>
                    <a:pt x="12" y="132"/>
                  </a:lnTo>
                  <a:lnTo>
                    <a:pt x="6" y="120"/>
                  </a:lnTo>
                  <a:lnTo>
                    <a:pt x="6" y="120"/>
                  </a:lnTo>
                  <a:lnTo>
                    <a:pt x="6" y="101"/>
                  </a:lnTo>
                  <a:lnTo>
                    <a:pt x="6" y="101"/>
                  </a:lnTo>
                  <a:lnTo>
                    <a:pt x="6" y="101"/>
                  </a:lnTo>
                  <a:lnTo>
                    <a:pt x="6" y="95"/>
                  </a:lnTo>
                  <a:lnTo>
                    <a:pt x="6" y="95"/>
                  </a:lnTo>
                  <a:lnTo>
                    <a:pt x="6" y="95"/>
                  </a:lnTo>
                  <a:lnTo>
                    <a:pt x="6" y="82"/>
                  </a:lnTo>
                  <a:lnTo>
                    <a:pt x="6" y="82"/>
                  </a:lnTo>
                  <a:lnTo>
                    <a:pt x="6" y="76"/>
                  </a:lnTo>
                  <a:lnTo>
                    <a:pt x="6" y="69"/>
                  </a:lnTo>
                  <a:lnTo>
                    <a:pt x="6" y="63"/>
                  </a:lnTo>
                  <a:lnTo>
                    <a:pt x="6" y="57"/>
                  </a:lnTo>
                  <a:lnTo>
                    <a:pt x="6" y="57"/>
                  </a:lnTo>
                  <a:lnTo>
                    <a:pt x="6" y="57"/>
                  </a:lnTo>
                  <a:lnTo>
                    <a:pt x="0" y="51"/>
                  </a:lnTo>
                  <a:lnTo>
                    <a:pt x="0" y="51"/>
                  </a:lnTo>
                  <a:lnTo>
                    <a:pt x="0" y="51"/>
                  </a:lnTo>
                  <a:lnTo>
                    <a:pt x="0" y="51"/>
                  </a:lnTo>
                  <a:lnTo>
                    <a:pt x="0" y="44"/>
                  </a:lnTo>
                  <a:lnTo>
                    <a:pt x="0" y="44"/>
                  </a:lnTo>
                  <a:lnTo>
                    <a:pt x="0" y="38"/>
                  </a:lnTo>
                  <a:lnTo>
                    <a:pt x="0" y="32"/>
                  </a:lnTo>
                  <a:lnTo>
                    <a:pt x="0" y="32"/>
                  </a:lnTo>
                  <a:lnTo>
                    <a:pt x="0" y="32"/>
                  </a:lnTo>
                  <a:lnTo>
                    <a:pt x="0" y="25"/>
                  </a:lnTo>
                  <a:lnTo>
                    <a:pt x="0" y="19"/>
                  </a:lnTo>
                  <a:lnTo>
                    <a:pt x="0" y="19"/>
                  </a:lnTo>
                  <a:lnTo>
                    <a:pt x="0" y="19"/>
                  </a:lnTo>
                  <a:lnTo>
                    <a:pt x="0" y="19"/>
                  </a:lnTo>
                  <a:lnTo>
                    <a:pt x="0" y="19"/>
                  </a:lnTo>
                  <a:lnTo>
                    <a:pt x="56" y="7"/>
                  </a:lnTo>
                  <a:lnTo>
                    <a:pt x="69" y="7"/>
                  </a:lnTo>
                  <a:lnTo>
                    <a:pt x="119"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603" name="Freeform 15019"/>
            <p:cNvSpPr>
              <a:spLocks/>
            </p:cNvSpPr>
            <p:nvPr/>
          </p:nvSpPr>
          <p:spPr bwMode="auto">
            <a:xfrm>
              <a:off x="509" y="2255"/>
              <a:ext cx="164" cy="270"/>
            </a:xfrm>
            <a:custGeom>
              <a:avLst/>
              <a:gdLst/>
              <a:ahLst/>
              <a:cxnLst>
                <a:cxn ang="0">
                  <a:pos x="151" y="0"/>
                </a:cxn>
                <a:cxn ang="0">
                  <a:pos x="164" y="63"/>
                </a:cxn>
                <a:cxn ang="0">
                  <a:pos x="139" y="57"/>
                </a:cxn>
                <a:cxn ang="0">
                  <a:pos x="145" y="69"/>
                </a:cxn>
                <a:cxn ang="0">
                  <a:pos x="158" y="189"/>
                </a:cxn>
                <a:cxn ang="0">
                  <a:pos x="158" y="189"/>
                </a:cxn>
                <a:cxn ang="0">
                  <a:pos x="158" y="195"/>
                </a:cxn>
                <a:cxn ang="0">
                  <a:pos x="158" y="195"/>
                </a:cxn>
                <a:cxn ang="0">
                  <a:pos x="158" y="201"/>
                </a:cxn>
                <a:cxn ang="0">
                  <a:pos x="158" y="208"/>
                </a:cxn>
                <a:cxn ang="0">
                  <a:pos x="158" y="226"/>
                </a:cxn>
                <a:cxn ang="0">
                  <a:pos x="164" y="252"/>
                </a:cxn>
                <a:cxn ang="0">
                  <a:pos x="76" y="264"/>
                </a:cxn>
                <a:cxn ang="0">
                  <a:pos x="26" y="270"/>
                </a:cxn>
                <a:cxn ang="0">
                  <a:pos x="13" y="270"/>
                </a:cxn>
                <a:cxn ang="0">
                  <a:pos x="0" y="76"/>
                </a:cxn>
                <a:cxn ang="0">
                  <a:pos x="0" y="76"/>
                </a:cxn>
                <a:cxn ang="0">
                  <a:pos x="0" y="19"/>
                </a:cxn>
                <a:cxn ang="0">
                  <a:pos x="76" y="6"/>
                </a:cxn>
                <a:cxn ang="0">
                  <a:pos x="114" y="0"/>
                </a:cxn>
                <a:cxn ang="0">
                  <a:pos x="133" y="6"/>
                </a:cxn>
                <a:cxn ang="0">
                  <a:pos x="151" y="0"/>
                </a:cxn>
              </a:cxnLst>
              <a:rect l="0" t="0" r="r" b="b"/>
              <a:pathLst>
                <a:path w="164" h="270">
                  <a:moveTo>
                    <a:pt x="151" y="0"/>
                  </a:moveTo>
                  <a:lnTo>
                    <a:pt x="164" y="63"/>
                  </a:lnTo>
                  <a:lnTo>
                    <a:pt x="139" y="57"/>
                  </a:lnTo>
                  <a:lnTo>
                    <a:pt x="145" y="69"/>
                  </a:lnTo>
                  <a:lnTo>
                    <a:pt x="158" y="189"/>
                  </a:lnTo>
                  <a:lnTo>
                    <a:pt x="158" y="189"/>
                  </a:lnTo>
                  <a:lnTo>
                    <a:pt x="158" y="195"/>
                  </a:lnTo>
                  <a:lnTo>
                    <a:pt x="158" y="195"/>
                  </a:lnTo>
                  <a:lnTo>
                    <a:pt x="158" y="201"/>
                  </a:lnTo>
                  <a:lnTo>
                    <a:pt x="158" y="208"/>
                  </a:lnTo>
                  <a:lnTo>
                    <a:pt x="158" y="226"/>
                  </a:lnTo>
                  <a:lnTo>
                    <a:pt x="164" y="252"/>
                  </a:lnTo>
                  <a:lnTo>
                    <a:pt x="76" y="264"/>
                  </a:lnTo>
                  <a:lnTo>
                    <a:pt x="26" y="270"/>
                  </a:lnTo>
                  <a:lnTo>
                    <a:pt x="13" y="270"/>
                  </a:lnTo>
                  <a:lnTo>
                    <a:pt x="0" y="76"/>
                  </a:lnTo>
                  <a:lnTo>
                    <a:pt x="0" y="76"/>
                  </a:lnTo>
                  <a:lnTo>
                    <a:pt x="0" y="19"/>
                  </a:lnTo>
                  <a:lnTo>
                    <a:pt x="76" y="6"/>
                  </a:lnTo>
                  <a:lnTo>
                    <a:pt x="114" y="0"/>
                  </a:lnTo>
                  <a:lnTo>
                    <a:pt x="133" y="6"/>
                  </a:lnTo>
                  <a:lnTo>
                    <a:pt x="151"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604" name="Freeform 15020"/>
            <p:cNvSpPr>
              <a:spLocks/>
            </p:cNvSpPr>
            <p:nvPr/>
          </p:nvSpPr>
          <p:spPr bwMode="auto">
            <a:xfrm>
              <a:off x="2377" y="2255"/>
              <a:ext cx="32" cy="25"/>
            </a:xfrm>
            <a:custGeom>
              <a:avLst/>
              <a:gdLst/>
              <a:ahLst/>
              <a:cxnLst>
                <a:cxn ang="0">
                  <a:pos x="13" y="6"/>
                </a:cxn>
                <a:cxn ang="0">
                  <a:pos x="13" y="0"/>
                </a:cxn>
                <a:cxn ang="0">
                  <a:pos x="13" y="0"/>
                </a:cxn>
                <a:cxn ang="0">
                  <a:pos x="19" y="6"/>
                </a:cxn>
                <a:cxn ang="0">
                  <a:pos x="19" y="6"/>
                </a:cxn>
                <a:cxn ang="0">
                  <a:pos x="19" y="6"/>
                </a:cxn>
                <a:cxn ang="0">
                  <a:pos x="19" y="6"/>
                </a:cxn>
                <a:cxn ang="0">
                  <a:pos x="19" y="6"/>
                </a:cxn>
                <a:cxn ang="0">
                  <a:pos x="19" y="6"/>
                </a:cxn>
                <a:cxn ang="0">
                  <a:pos x="19" y="6"/>
                </a:cxn>
                <a:cxn ang="0">
                  <a:pos x="13" y="6"/>
                </a:cxn>
                <a:cxn ang="0">
                  <a:pos x="13" y="6"/>
                </a:cxn>
                <a:cxn ang="0">
                  <a:pos x="13" y="6"/>
                </a:cxn>
                <a:cxn ang="0">
                  <a:pos x="19" y="13"/>
                </a:cxn>
                <a:cxn ang="0">
                  <a:pos x="19" y="13"/>
                </a:cxn>
                <a:cxn ang="0">
                  <a:pos x="19" y="13"/>
                </a:cxn>
                <a:cxn ang="0">
                  <a:pos x="19" y="13"/>
                </a:cxn>
                <a:cxn ang="0">
                  <a:pos x="26" y="13"/>
                </a:cxn>
                <a:cxn ang="0">
                  <a:pos x="26" y="13"/>
                </a:cxn>
                <a:cxn ang="0">
                  <a:pos x="26" y="13"/>
                </a:cxn>
                <a:cxn ang="0">
                  <a:pos x="26" y="13"/>
                </a:cxn>
                <a:cxn ang="0">
                  <a:pos x="32" y="13"/>
                </a:cxn>
                <a:cxn ang="0">
                  <a:pos x="32" y="13"/>
                </a:cxn>
                <a:cxn ang="0">
                  <a:pos x="26" y="19"/>
                </a:cxn>
                <a:cxn ang="0">
                  <a:pos x="26" y="19"/>
                </a:cxn>
                <a:cxn ang="0">
                  <a:pos x="26" y="19"/>
                </a:cxn>
                <a:cxn ang="0">
                  <a:pos x="26" y="19"/>
                </a:cxn>
                <a:cxn ang="0">
                  <a:pos x="32" y="19"/>
                </a:cxn>
                <a:cxn ang="0">
                  <a:pos x="32" y="25"/>
                </a:cxn>
                <a:cxn ang="0">
                  <a:pos x="32" y="25"/>
                </a:cxn>
                <a:cxn ang="0">
                  <a:pos x="32" y="25"/>
                </a:cxn>
                <a:cxn ang="0">
                  <a:pos x="32" y="25"/>
                </a:cxn>
                <a:cxn ang="0">
                  <a:pos x="32" y="25"/>
                </a:cxn>
                <a:cxn ang="0">
                  <a:pos x="26" y="25"/>
                </a:cxn>
                <a:cxn ang="0">
                  <a:pos x="26" y="19"/>
                </a:cxn>
                <a:cxn ang="0">
                  <a:pos x="26" y="19"/>
                </a:cxn>
                <a:cxn ang="0">
                  <a:pos x="26" y="19"/>
                </a:cxn>
                <a:cxn ang="0">
                  <a:pos x="26" y="19"/>
                </a:cxn>
                <a:cxn ang="0">
                  <a:pos x="19" y="19"/>
                </a:cxn>
                <a:cxn ang="0">
                  <a:pos x="19" y="19"/>
                </a:cxn>
                <a:cxn ang="0">
                  <a:pos x="13" y="19"/>
                </a:cxn>
                <a:cxn ang="0">
                  <a:pos x="13" y="19"/>
                </a:cxn>
                <a:cxn ang="0">
                  <a:pos x="13" y="25"/>
                </a:cxn>
                <a:cxn ang="0">
                  <a:pos x="13" y="19"/>
                </a:cxn>
                <a:cxn ang="0">
                  <a:pos x="13" y="25"/>
                </a:cxn>
                <a:cxn ang="0">
                  <a:pos x="7" y="19"/>
                </a:cxn>
                <a:cxn ang="0">
                  <a:pos x="7" y="19"/>
                </a:cxn>
                <a:cxn ang="0">
                  <a:pos x="7" y="19"/>
                </a:cxn>
                <a:cxn ang="0">
                  <a:pos x="7" y="19"/>
                </a:cxn>
                <a:cxn ang="0">
                  <a:pos x="7" y="19"/>
                </a:cxn>
                <a:cxn ang="0">
                  <a:pos x="0" y="19"/>
                </a:cxn>
                <a:cxn ang="0">
                  <a:pos x="0" y="19"/>
                </a:cxn>
                <a:cxn ang="0">
                  <a:pos x="0" y="13"/>
                </a:cxn>
                <a:cxn ang="0">
                  <a:pos x="0" y="13"/>
                </a:cxn>
                <a:cxn ang="0">
                  <a:pos x="0" y="6"/>
                </a:cxn>
                <a:cxn ang="0">
                  <a:pos x="0" y="6"/>
                </a:cxn>
                <a:cxn ang="0">
                  <a:pos x="0" y="6"/>
                </a:cxn>
                <a:cxn ang="0">
                  <a:pos x="0" y="6"/>
                </a:cxn>
                <a:cxn ang="0">
                  <a:pos x="0" y="6"/>
                </a:cxn>
                <a:cxn ang="0">
                  <a:pos x="0" y="6"/>
                </a:cxn>
                <a:cxn ang="0">
                  <a:pos x="7" y="6"/>
                </a:cxn>
                <a:cxn ang="0">
                  <a:pos x="7" y="6"/>
                </a:cxn>
                <a:cxn ang="0">
                  <a:pos x="13" y="6"/>
                </a:cxn>
              </a:cxnLst>
              <a:rect l="0" t="0" r="r" b="b"/>
              <a:pathLst>
                <a:path w="32" h="25">
                  <a:moveTo>
                    <a:pt x="13" y="6"/>
                  </a:moveTo>
                  <a:lnTo>
                    <a:pt x="13" y="0"/>
                  </a:lnTo>
                  <a:lnTo>
                    <a:pt x="13" y="0"/>
                  </a:lnTo>
                  <a:lnTo>
                    <a:pt x="19" y="6"/>
                  </a:lnTo>
                  <a:lnTo>
                    <a:pt x="19" y="6"/>
                  </a:lnTo>
                  <a:lnTo>
                    <a:pt x="19" y="6"/>
                  </a:lnTo>
                  <a:lnTo>
                    <a:pt x="19" y="6"/>
                  </a:lnTo>
                  <a:lnTo>
                    <a:pt x="19" y="6"/>
                  </a:lnTo>
                  <a:lnTo>
                    <a:pt x="19" y="6"/>
                  </a:lnTo>
                  <a:lnTo>
                    <a:pt x="19" y="6"/>
                  </a:lnTo>
                  <a:lnTo>
                    <a:pt x="13" y="6"/>
                  </a:lnTo>
                  <a:lnTo>
                    <a:pt x="13" y="6"/>
                  </a:lnTo>
                  <a:lnTo>
                    <a:pt x="13" y="6"/>
                  </a:lnTo>
                  <a:lnTo>
                    <a:pt x="19" y="13"/>
                  </a:lnTo>
                  <a:lnTo>
                    <a:pt x="19" y="13"/>
                  </a:lnTo>
                  <a:lnTo>
                    <a:pt x="19" y="13"/>
                  </a:lnTo>
                  <a:lnTo>
                    <a:pt x="19" y="13"/>
                  </a:lnTo>
                  <a:lnTo>
                    <a:pt x="26" y="13"/>
                  </a:lnTo>
                  <a:lnTo>
                    <a:pt x="26" y="13"/>
                  </a:lnTo>
                  <a:lnTo>
                    <a:pt x="26" y="13"/>
                  </a:lnTo>
                  <a:lnTo>
                    <a:pt x="26" y="13"/>
                  </a:lnTo>
                  <a:lnTo>
                    <a:pt x="32" y="13"/>
                  </a:lnTo>
                  <a:lnTo>
                    <a:pt x="32" y="13"/>
                  </a:lnTo>
                  <a:lnTo>
                    <a:pt x="26" y="19"/>
                  </a:lnTo>
                  <a:lnTo>
                    <a:pt x="26" y="19"/>
                  </a:lnTo>
                  <a:lnTo>
                    <a:pt x="26" y="19"/>
                  </a:lnTo>
                  <a:lnTo>
                    <a:pt x="26" y="19"/>
                  </a:lnTo>
                  <a:lnTo>
                    <a:pt x="32" y="19"/>
                  </a:lnTo>
                  <a:lnTo>
                    <a:pt x="32" y="25"/>
                  </a:lnTo>
                  <a:lnTo>
                    <a:pt x="32" y="25"/>
                  </a:lnTo>
                  <a:lnTo>
                    <a:pt x="32" y="25"/>
                  </a:lnTo>
                  <a:lnTo>
                    <a:pt x="32" y="25"/>
                  </a:lnTo>
                  <a:lnTo>
                    <a:pt x="32" y="25"/>
                  </a:lnTo>
                  <a:lnTo>
                    <a:pt x="26" y="25"/>
                  </a:lnTo>
                  <a:lnTo>
                    <a:pt x="26" y="19"/>
                  </a:lnTo>
                  <a:lnTo>
                    <a:pt x="26" y="19"/>
                  </a:lnTo>
                  <a:lnTo>
                    <a:pt x="26" y="19"/>
                  </a:lnTo>
                  <a:lnTo>
                    <a:pt x="26" y="19"/>
                  </a:lnTo>
                  <a:lnTo>
                    <a:pt x="19" y="19"/>
                  </a:lnTo>
                  <a:lnTo>
                    <a:pt x="19" y="19"/>
                  </a:lnTo>
                  <a:lnTo>
                    <a:pt x="13" y="19"/>
                  </a:lnTo>
                  <a:lnTo>
                    <a:pt x="13" y="19"/>
                  </a:lnTo>
                  <a:lnTo>
                    <a:pt x="13" y="25"/>
                  </a:lnTo>
                  <a:lnTo>
                    <a:pt x="13" y="19"/>
                  </a:lnTo>
                  <a:lnTo>
                    <a:pt x="13" y="25"/>
                  </a:lnTo>
                  <a:lnTo>
                    <a:pt x="7" y="19"/>
                  </a:lnTo>
                  <a:lnTo>
                    <a:pt x="7" y="19"/>
                  </a:lnTo>
                  <a:lnTo>
                    <a:pt x="7" y="19"/>
                  </a:lnTo>
                  <a:lnTo>
                    <a:pt x="7" y="19"/>
                  </a:lnTo>
                  <a:lnTo>
                    <a:pt x="7" y="19"/>
                  </a:lnTo>
                  <a:lnTo>
                    <a:pt x="0" y="19"/>
                  </a:lnTo>
                  <a:lnTo>
                    <a:pt x="0" y="19"/>
                  </a:lnTo>
                  <a:lnTo>
                    <a:pt x="0" y="13"/>
                  </a:lnTo>
                  <a:lnTo>
                    <a:pt x="0" y="13"/>
                  </a:lnTo>
                  <a:lnTo>
                    <a:pt x="0" y="6"/>
                  </a:lnTo>
                  <a:lnTo>
                    <a:pt x="0" y="6"/>
                  </a:lnTo>
                  <a:lnTo>
                    <a:pt x="0" y="6"/>
                  </a:lnTo>
                  <a:lnTo>
                    <a:pt x="0" y="6"/>
                  </a:lnTo>
                  <a:lnTo>
                    <a:pt x="0" y="6"/>
                  </a:lnTo>
                  <a:lnTo>
                    <a:pt x="0" y="6"/>
                  </a:lnTo>
                  <a:lnTo>
                    <a:pt x="7" y="6"/>
                  </a:lnTo>
                  <a:lnTo>
                    <a:pt x="7" y="6"/>
                  </a:lnTo>
                  <a:lnTo>
                    <a:pt x="13" y="6"/>
                  </a:lnTo>
                  <a:close/>
                </a:path>
              </a:pathLst>
            </a:custGeom>
            <a:solidFill>
              <a:srgbClr val="E7E1CD"/>
            </a:solidFill>
            <a:ln w="0">
              <a:solidFill>
                <a:srgbClr val="000000"/>
              </a:solidFill>
              <a:prstDash val="solid"/>
              <a:round/>
              <a:headEnd/>
              <a:tailEnd/>
            </a:ln>
          </p:spPr>
          <p:txBody>
            <a:bodyPr/>
            <a:lstStyle/>
            <a:p>
              <a:endParaRPr lang="en-US" dirty="0"/>
            </a:p>
          </p:txBody>
        </p:sp>
        <p:sp>
          <p:nvSpPr>
            <p:cNvPr id="82605" name="Freeform 15021"/>
            <p:cNvSpPr>
              <a:spLocks/>
            </p:cNvSpPr>
            <p:nvPr/>
          </p:nvSpPr>
          <p:spPr bwMode="auto">
            <a:xfrm>
              <a:off x="2409" y="2261"/>
              <a:ext cx="1" cy="7"/>
            </a:xfrm>
            <a:custGeom>
              <a:avLst/>
              <a:gdLst/>
              <a:ahLst/>
              <a:cxnLst>
                <a:cxn ang="0">
                  <a:pos x="0" y="7"/>
                </a:cxn>
                <a:cxn ang="0">
                  <a:pos x="0" y="0"/>
                </a:cxn>
                <a:cxn ang="0">
                  <a:pos x="0" y="0"/>
                </a:cxn>
                <a:cxn ang="0">
                  <a:pos x="0" y="0"/>
                </a:cxn>
                <a:cxn ang="0">
                  <a:pos x="0" y="0"/>
                </a:cxn>
                <a:cxn ang="0">
                  <a:pos x="0" y="0"/>
                </a:cxn>
                <a:cxn ang="0">
                  <a:pos x="0" y="0"/>
                </a:cxn>
                <a:cxn ang="0">
                  <a:pos x="0" y="0"/>
                </a:cxn>
                <a:cxn ang="0">
                  <a:pos x="0" y="0"/>
                </a:cxn>
                <a:cxn ang="0">
                  <a:pos x="0" y="0"/>
                </a:cxn>
                <a:cxn ang="0">
                  <a:pos x="0" y="7"/>
                </a:cxn>
                <a:cxn ang="0">
                  <a:pos x="0" y="7"/>
                </a:cxn>
              </a:cxnLst>
              <a:rect l="0" t="0" r="r" b="b"/>
              <a:pathLst>
                <a:path h="7">
                  <a:moveTo>
                    <a:pt x="0" y="7"/>
                  </a:moveTo>
                  <a:lnTo>
                    <a:pt x="0" y="0"/>
                  </a:lnTo>
                  <a:lnTo>
                    <a:pt x="0" y="0"/>
                  </a:lnTo>
                  <a:lnTo>
                    <a:pt x="0" y="0"/>
                  </a:lnTo>
                  <a:lnTo>
                    <a:pt x="0" y="0"/>
                  </a:lnTo>
                  <a:lnTo>
                    <a:pt x="0" y="0"/>
                  </a:lnTo>
                  <a:lnTo>
                    <a:pt x="0" y="0"/>
                  </a:lnTo>
                  <a:lnTo>
                    <a:pt x="0" y="0"/>
                  </a:lnTo>
                  <a:lnTo>
                    <a:pt x="0" y="0"/>
                  </a:lnTo>
                  <a:lnTo>
                    <a:pt x="0" y="0"/>
                  </a:lnTo>
                  <a:lnTo>
                    <a:pt x="0" y="7"/>
                  </a:lnTo>
                  <a:lnTo>
                    <a:pt x="0" y="7"/>
                  </a:lnTo>
                  <a:close/>
                </a:path>
              </a:pathLst>
            </a:custGeom>
            <a:solidFill>
              <a:srgbClr val="E7E1CD"/>
            </a:solidFill>
            <a:ln w="0">
              <a:solidFill>
                <a:srgbClr val="000000"/>
              </a:solidFill>
              <a:prstDash val="solid"/>
              <a:round/>
              <a:headEnd/>
              <a:tailEnd/>
            </a:ln>
          </p:spPr>
          <p:txBody>
            <a:bodyPr/>
            <a:lstStyle/>
            <a:p>
              <a:endParaRPr lang="en-US" dirty="0"/>
            </a:p>
          </p:txBody>
        </p:sp>
        <p:sp>
          <p:nvSpPr>
            <p:cNvPr id="82606" name="Freeform 15022"/>
            <p:cNvSpPr>
              <a:spLocks/>
            </p:cNvSpPr>
            <p:nvPr/>
          </p:nvSpPr>
          <p:spPr bwMode="auto">
            <a:xfrm>
              <a:off x="440" y="2274"/>
              <a:ext cx="82" cy="251"/>
            </a:xfrm>
            <a:custGeom>
              <a:avLst/>
              <a:gdLst/>
              <a:ahLst/>
              <a:cxnLst>
                <a:cxn ang="0">
                  <a:pos x="69" y="57"/>
                </a:cxn>
                <a:cxn ang="0">
                  <a:pos x="44" y="245"/>
                </a:cxn>
                <a:cxn ang="0">
                  <a:pos x="25" y="239"/>
                </a:cxn>
                <a:cxn ang="0">
                  <a:pos x="25" y="239"/>
                </a:cxn>
                <a:cxn ang="0">
                  <a:pos x="25" y="233"/>
                </a:cxn>
                <a:cxn ang="0">
                  <a:pos x="25" y="239"/>
                </a:cxn>
                <a:cxn ang="0">
                  <a:pos x="25" y="233"/>
                </a:cxn>
                <a:cxn ang="0">
                  <a:pos x="25" y="233"/>
                </a:cxn>
                <a:cxn ang="0">
                  <a:pos x="25" y="233"/>
                </a:cxn>
                <a:cxn ang="0">
                  <a:pos x="25" y="233"/>
                </a:cxn>
                <a:cxn ang="0">
                  <a:pos x="25" y="226"/>
                </a:cxn>
                <a:cxn ang="0">
                  <a:pos x="25" y="226"/>
                </a:cxn>
                <a:cxn ang="0">
                  <a:pos x="25" y="226"/>
                </a:cxn>
                <a:cxn ang="0">
                  <a:pos x="25" y="226"/>
                </a:cxn>
                <a:cxn ang="0">
                  <a:pos x="25" y="220"/>
                </a:cxn>
                <a:cxn ang="0">
                  <a:pos x="25" y="220"/>
                </a:cxn>
                <a:cxn ang="0">
                  <a:pos x="25" y="220"/>
                </a:cxn>
                <a:cxn ang="0">
                  <a:pos x="25" y="220"/>
                </a:cxn>
                <a:cxn ang="0">
                  <a:pos x="19" y="220"/>
                </a:cxn>
                <a:cxn ang="0">
                  <a:pos x="25" y="220"/>
                </a:cxn>
                <a:cxn ang="0">
                  <a:pos x="19" y="220"/>
                </a:cxn>
                <a:cxn ang="0">
                  <a:pos x="19" y="220"/>
                </a:cxn>
                <a:cxn ang="0">
                  <a:pos x="19" y="214"/>
                </a:cxn>
                <a:cxn ang="0">
                  <a:pos x="19" y="214"/>
                </a:cxn>
                <a:cxn ang="0">
                  <a:pos x="19" y="214"/>
                </a:cxn>
                <a:cxn ang="0">
                  <a:pos x="19" y="214"/>
                </a:cxn>
                <a:cxn ang="0">
                  <a:pos x="19" y="214"/>
                </a:cxn>
                <a:cxn ang="0">
                  <a:pos x="19" y="214"/>
                </a:cxn>
                <a:cxn ang="0">
                  <a:pos x="19" y="207"/>
                </a:cxn>
                <a:cxn ang="0">
                  <a:pos x="19" y="207"/>
                </a:cxn>
                <a:cxn ang="0">
                  <a:pos x="13" y="207"/>
                </a:cxn>
                <a:cxn ang="0">
                  <a:pos x="13" y="207"/>
                </a:cxn>
                <a:cxn ang="0">
                  <a:pos x="13" y="207"/>
                </a:cxn>
                <a:cxn ang="0">
                  <a:pos x="13" y="207"/>
                </a:cxn>
                <a:cxn ang="0">
                  <a:pos x="13" y="207"/>
                </a:cxn>
                <a:cxn ang="0">
                  <a:pos x="7" y="207"/>
                </a:cxn>
                <a:cxn ang="0">
                  <a:pos x="7" y="207"/>
                </a:cxn>
                <a:cxn ang="0">
                  <a:pos x="7" y="201"/>
                </a:cxn>
                <a:cxn ang="0">
                  <a:pos x="7" y="201"/>
                </a:cxn>
                <a:cxn ang="0">
                  <a:pos x="7" y="201"/>
                </a:cxn>
                <a:cxn ang="0">
                  <a:pos x="7" y="201"/>
                </a:cxn>
                <a:cxn ang="0">
                  <a:pos x="7" y="201"/>
                </a:cxn>
                <a:cxn ang="0">
                  <a:pos x="7" y="195"/>
                </a:cxn>
                <a:cxn ang="0">
                  <a:pos x="7" y="195"/>
                </a:cxn>
                <a:cxn ang="0">
                  <a:pos x="7" y="195"/>
                </a:cxn>
                <a:cxn ang="0">
                  <a:pos x="13" y="195"/>
                </a:cxn>
                <a:cxn ang="0">
                  <a:pos x="13" y="189"/>
                </a:cxn>
                <a:cxn ang="0">
                  <a:pos x="13" y="189"/>
                </a:cxn>
                <a:cxn ang="0">
                  <a:pos x="13" y="189"/>
                </a:cxn>
                <a:cxn ang="0">
                  <a:pos x="13" y="189"/>
                </a:cxn>
                <a:cxn ang="0">
                  <a:pos x="13" y="182"/>
                </a:cxn>
                <a:cxn ang="0">
                  <a:pos x="0" y="145"/>
                </a:cxn>
                <a:cxn ang="0">
                  <a:pos x="19" y="82"/>
                </a:cxn>
                <a:cxn ang="0">
                  <a:pos x="7" y="38"/>
                </a:cxn>
              </a:cxnLst>
              <a:rect l="0" t="0" r="r" b="b"/>
              <a:pathLst>
                <a:path w="82" h="251">
                  <a:moveTo>
                    <a:pt x="69" y="0"/>
                  </a:moveTo>
                  <a:lnTo>
                    <a:pt x="69" y="57"/>
                  </a:lnTo>
                  <a:lnTo>
                    <a:pt x="69" y="57"/>
                  </a:lnTo>
                  <a:lnTo>
                    <a:pt x="82" y="251"/>
                  </a:lnTo>
                  <a:lnTo>
                    <a:pt x="44" y="251"/>
                  </a:lnTo>
                  <a:lnTo>
                    <a:pt x="44" y="245"/>
                  </a:lnTo>
                  <a:lnTo>
                    <a:pt x="25" y="239"/>
                  </a:lnTo>
                  <a:lnTo>
                    <a:pt x="25" y="239"/>
                  </a:lnTo>
                  <a:lnTo>
                    <a:pt x="25" y="239"/>
                  </a:lnTo>
                  <a:lnTo>
                    <a:pt x="25" y="239"/>
                  </a:lnTo>
                  <a:lnTo>
                    <a:pt x="25" y="239"/>
                  </a:lnTo>
                  <a:lnTo>
                    <a:pt x="25" y="239"/>
                  </a:lnTo>
                  <a:lnTo>
                    <a:pt x="25" y="239"/>
                  </a:lnTo>
                  <a:lnTo>
                    <a:pt x="25" y="233"/>
                  </a:lnTo>
                  <a:lnTo>
                    <a:pt x="25" y="233"/>
                  </a:lnTo>
                  <a:lnTo>
                    <a:pt x="25" y="233"/>
                  </a:lnTo>
                  <a:lnTo>
                    <a:pt x="25" y="239"/>
                  </a:lnTo>
                  <a:lnTo>
                    <a:pt x="25" y="239"/>
                  </a:lnTo>
                  <a:lnTo>
                    <a:pt x="25" y="239"/>
                  </a:lnTo>
                  <a:lnTo>
                    <a:pt x="25" y="233"/>
                  </a:lnTo>
                  <a:lnTo>
                    <a:pt x="25" y="233"/>
                  </a:lnTo>
                  <a:lnTo>
                    <a:pt x="25" y="233"/>
                  </a:lnTo>
                  <a:lnTo>
                    <a:pt x="25" y="233"/>
                  </a:lnTo>
                  <a:lnTo>
                    <a:pt x="25" y="233"/>
                  </a:lnTo>
                  <a:lnTo>
                    <a:pt x="25" y="233"/>
                  </a:lnTo>
                  <a:lnTo>
                    <a:pt x="25" y="233"/>
                  </a:lnTo>
                  <a:lnTo>
                    <a:pt x="25" y="233"/>
                  </a:lnTo>
                  <a:lnTo>
                    <a:pt x="25" y="233"/>
                  </a:lnTo>
                  <a:lnTo>
                    <a:pt x="25" y="233"/>
                  </a:lnTo>
                  <a:lnTo>
                    <a:pt x="25" y="233"/>
                  </a:lnTo>
                  <a:lnTo>
                    <a:pt x="25" y="233"/>
                  </a:lnTo>
                  <a:lnTo>
                    <a:pt x="25" y="226"/>
                  </a:lnTo>
                  <a:lnTo>
                    <a:pt x="25" y="226"/>
                  </a:lnTo>
                  <a:lnTo>
                    <a:pt x="25" y="226"/>
                  </a:lnTo>
                  <a:lnTo>
                    <a:pt x="25" y="226"/>
                  </a:lnTo>
                  <a:lnTo>
                    <a:pt x="25" y="226"/>
                  </a:lnTo>
                  <a:lnTo>
                    <a:pt x="25" y="226"/>
                  </a:lnTo>
                  <a:lnTo>
                    <a:pt x="25" y="226"/>
                  </a:lnTo>
                  <a:lnTo>
                    <a:pt x="25" y="226"/>
                  </a:lnTo>
                  <a:lnTo>
                    <a:pt x="25" y="226"/>
                  </a:lnTo>
                  <a:lnTo>
                    <a:pt x="25" y="226"/>
                  </a:lnTo>
                  <a:lnTo>
                    <a:pt x="25" y="226"/>
                  </a:lnTo>
                  <a:lnTo>
                    <a:pt x="25" y="226"/>
                  </a:lnTo>
                  <a:lnTo>
                    <a:pt x="25" y="220"/>
                  </a:lnTo>
                  <a:lnTo>
                    <a:pt x="25" y="220"/>
                  </a:lnTo>
                  <a:lnTo>
                    <a:pt x="25" y="220"/>
                  </a:lnTo>
                  <a:lnTo>
                    <a:pt x="25" y="220"/>
                  </a:lnTo>
                  <a:lnTo>
                    <a:pt x="25" y="220"/>
                  </a:lnTo>
                  <a:lnTo>
                    <a:pt x="25" y="220"/>
                  </a:lnTo>
                  <a:lnTo>
                    <a:pt x="25" y="220"/>
                  </a:lnTo>
                  <a:lnTo>
                    <a:pt x="25" y="220"/>
                  </a:lnTo>
                  <a:lnTo>
                    <a:pt x="25" y="220"/>
                  </a:lnTo>
                  <a:lnTo>
                    <a:pt x="25" y="220"/>
                  </a:lnTo>
                  <a:lnTo>
                    <a:pt x="25" y="220"/>
                  </a:lnTo>
                  <a:lnTo>
                    <a:pt x="19" y="220"/>
                  </a:lnTo>
                  <a:lnTo>
                    <a:pt x="19" y="220"/>
                  </a:lnTo>
                  <a:lnTo>
                    <a:pt x="19" y="220"/>
                  </a:lnTo>
                  <a:lnTo>
                    <a:pt x="19" y="220"/>
                  </a:lnTo>
                  <a:lnTo>
                    <a:pt x="19" y="220"/>
                  </a:lnTo>
                  <a:lnTo>
                    <a:pt x="25" y="220"/>
                  </a:lnTo>
                  <a:lnTo>
                    <a:pt x="19" y="220"/>
                  </a:lnTo>
                  <a:lnTo>
                    <a:pt x="19" y="220"/>
                  </a:lnTo>
                  <a:lnTo>
                    <a:pt x="19" y="220"/>
                  </a:lnTo>
                  <a:lnTo>
                    <a:pt x="19" y="220"/>
                  </a:lnTo>
                  <a:lnTo>
                    <a:pt x="19" y="220"/>
                  </a:lnTo>
                  <a:lnTo>
                    <a:pt x="19" y="220"/>
                  </a:lnTo>
                  <a:lnTo>
                    <a:pt x="19" y="214"/>
                  </a:lnTo>
                  <a:lnTo>
                    <a:pt x="19" y="214"/>
                  </a:lnTo>
                  <a:lnTo>
                    <a:pt x="19" y="214"/>
                  </a:lnTo>
                  <a:lnTo>
                    <a:pt x="19" y="214"/>
                  </a:lnTo>
                  <a:lnTo>
                    <a:pt x="19" y="214"/>
                  </a:lnTo>
                  <a:lnTo>
                    <a:pt x="19" y="214"/>
                  </a:lnTo>
                  <a:lnTo>
                    <a:pt x="19" y="214"/>
                  </a:lnTo>
                  <a:lnTo>
                    <a:pt x="19" y="214"/>
                  </a:lnTo>
                  <a:lnTo>
                    <a:pt x="19" y="214"/>
                  </a:lnTo>
                  <a:lnTo>
                    <a:pt x="19" y="214"/>
                  </a:lnTo>
                  <a:lnTo>
                    <a:pt x="19" y="214"/>
                  </a:lnTo>
                  <a:lnTo>
                    <a:pt x="19" y="214"/>
                  </a:lnTo>
                  <a:lnTo>
                    <a:pt x="19" y="214"/>
                  </a:lnTo>
                  <a:lnTo>
                    <a:pt x="19" y="214"/>
                  </a:lnTo>
                  <a:lnTo>
                    <a:pt x="19" y="214"/>
                  </a:lnTo>
                  <a:lnTo>
                    <a:pt x="19" y="214"/>
                  </a:lnTo>
                  <a:lnTo>
                    <a:pt x="19" y="214"/>
                  </a:lnTo>
                  <a:lnTo>
                    <a:pt x="19" y="214"/>
                  </a:lnTo>
                  <a:lnTo>
                    <a:pt x="19" y="214"/>
                  </a:lnTo>
                  <a:lnTo>
                    <a:pt x="19" y="214"/>
                  </a:lnTo>
                  <a:lnTo>
                    <a:pt x="19" y="207"/>
                  </a:lnTo>
                  <a:lnTo>
                    <a:pt x="19" y="207"/>
                  </a:lnTo>
                  <a:lnTo>
                    <a:pt x="19" y="207"/>
                  </a:lnTo>
                  <a:lnTo>
                    <a:pt x="19" y="207"/>
                  </a:lnTo>
                  <a:lnTo>
                    <a:pt x="13" y="207"/>
                  </a:lnTo>
                  <a:lnTo>
                    <a:pt x="13" y="207"/>
                  </a:lnTo>
                  <a:lnTo>
                    <a:pt x="13" y="207"/>
                  </a:lnTo>
                  <a:lnTo>
                    <a:pt x="13" y="207"/>
                  </a:lnTo>
                  <a:lnTo>
                    <a:pt x="13" y="207"/>
                  </a:lnTo>
                  <a:lnTo>
                    <a:pt x="13" y="207"/>
                  </a:lnTo>
                  <a:lnTo>
                    <a:pt x="13" y="207"/>
                  </a:lnTo>
                  <a:lnTo>
                    <a:pt x="13" y="207"/>
                  </a:lnTo>
                  <a:lnTo>
                    <a:pt x="13" y="207"/>
                  </a:lnTo>
                  <a:lnTo>
                    <a:pt x="13" y="207"/>
                  </a:lnTo>
                  <a:lnTo>
                    <a:pt x="13" y="207"/>
                  </a:lnTo>
                  <a:lnTo>
                    <a:pt x="13" y="207"/>
                  </a:lnTo>
                  <a:lnTo>
                    <a:pt x="13" y="207"/>
                  </a:lnTo>
                  <a:lnTo>
                    <a:pt x="13" y="207"/>
                  </a:lnTo>
                  <a:lnTo>
                    <a:pt x="13" y="207"/>
                  </a:lnTo>
                  <a:lnTo>
                    <a:pt x="13" y="207"/>
                  </a:lnTo>
                  <a:lnTo>
                    <a:pt x="13" y="207"/>
                  </a:lnTo>
                  <a:lnTo>
                    <a:pt x="7" y="207"/>
                  </a:lnTo>
                  <a:lnTo>
                    <a:pt x="7" y="207"/>
                  </a:lnTo>
                  <a:lnTo>
                    <a:pt x="7" y="207"/>
                  </a:lnTo>
                  <a:lnTo>
                    <a:pt x="7" y="207"/>
                  </a:lnTo>
                  <a:lnTo>
                    <a:pt x="7" y="207"/>
                  </a:lnTo>
                  <a:lnTo>
                    <a:pt x="7" y="201"/>
                  </a:lnTo>
                  <a:lnTo>
                    <a:pt x="7" y="201"/>
                  </a:lnTo>
                  <a:lnTo>
                    <a:pt x="7" y="201"/>
                  </a:lnTo>
                  <a:lnTo>
                    <a:pt x="7" y="201"/>
                  </a:lnTo>
                  <a:lnTo>
                    <a:pt x="7" y="201"/>
                  </a:lnTo>
                  <a:lnTo>
                    <a:pt x="7" y="201"/>
                  </a:lnTo>
                  <a:lnTo>
                    <a:pt x="7" y="201"/>
                  </a:lnTo>
                  <a:lnTo>
                    <a:pt x="7" y="201"/>
                  </a:lnTo>
                  <a:lnTo>
                    <a:pt x="7" y="201"/>
                  </a:lnTo>
                  <a:lnTo>
                    <a:pt x="7" y="201"/>
                  </a:lnTo>
                  <a:lnTo>
                    <a:pt x="7" y="201"/>
                  </a:lnTo>
                  <a:lnTo>
                    <a:pt x="7" y="201"/>
                  </a:lnTo>
                  <a:lnTo>
                    <a:pt x="7" y="201"/>
                  </a:lnTo>
                  <a:lnTo>
                    <a:pt x="7" y="201"/>
                  </a:lnTo>
                  <a:lnTo>
                    <a:pt x="7" y="201"/>
                  </a:lnTo>
                  <a:lnTo>
                    <a:pt x="7" y="195"/>
                  </a:lnTo>
                  <a:lnTo>
                    <a:pt x="7" y="195"/>
                  </a:lnTo>
                  <a:lnTo>
                    <a:pt x="7" y="195"/>
                  </a:lnTo>
                  <a:lnTo>
                    <a:pt x="7" y="195"/>
                  </a:lnTo>
                  <a:lnTo>
                    <a:pt x="7" y="195"/>
                  </a:lnTo>
                  <a:lnTo>
                    <a:pt x="7" y="195"/>
                  </a:lnTo>
                  <a:lnTo>
                    <a:pt x="7" y="195"/>
                  </a:lnTo>
                  <a:lnTo>
                    <a:pt x="7" y="195"/>
                  </a:lnTo>
                  <a:lnTo>
                    <a:pt x="13" y="195"/>
                  </a:lnTo>
                  <a:lnTo>
                    <a:pt x="13" y="195"/>
                  </a:lnTo>
                  <a:lnTo>
                    <a:pt x="13" y="195"/>
                  </a:lnTo>
                  <a:lnTo>
                    <a:pt x="13" y="189"/>
                  </a:lnTo>
                  <a:lnTo>
                    <a:pt x="13" y="189"/>
                  </a:lnTo>
                  <a:lnTo>
                    <a:pt x="13" y="189"/>
                  </a:lnTo>
                  <a:lnTo>
                    <a:pt x="13" y="189"/>
                  </a:lnTo>
                  <a:lnTo>
                    <a:pt x="13" y="189"/>
                  </a:lnTo>
                  <a:lnTo>
                    <a:pt x="13" y="189"/>
                  </a:lnTo>
                  <a:lnTo>
                    <a:pt x="13" y="189"/>
                  </a:lnTo>
                  <a:lnTo>
                    <a:pt x="13" y="189"/>
                  </a:lnTo>
                  <a:lnTo>
                    <a:pt x="13" y="189"/>
                  </a:lnTo>
                  <a:lnTo>
                    <a:pt x="13" y="189"/>
                  </a:lnTo>
                  <a:lnTo>
                    <a:pt x="13" y="189"/>
                  </a:lnTo>
                  <a:lnTo>
                    <a:pt x="13" y="189"/>
                  </a:lnTo>
                  <a:lnTo>
                    <a:pt x="13" y="182"/>
                  </a:lnTo>
                  <a:lnTo>
                    <a:pt x="13" y="182"/>
                  </a:lnTo>
                  <a:lnTo>
                    <a:pt x="13" y="182"/>
                  </a:lnTo>
                  <a:lnTo>
                    <a:pt x="13" y="182"/>
                  </a:lnTo>
                  <a:lnTo>
                    <a:pt x="0" y="157"/>
                  </a:lnTo>
                  <a:lnTo>
                    <a:pt x="0" y="145"/>
                  </a:lnTo>
                  <a:lnTo>
                    <a:pt x="19" y="132"/>
                  </a:lnTo>
                  <a:lnTo>
                    <a:pt x="7" y="113"/>
                  </a:lnTo>
                  <a:lnTo>
                    <a:pt x="19" y="82"/>
                  </a:lnTo>
                  <a:lnTo>
                    <a:pt x="19" y="75"/>
                  </a:lnTo>
                  <a:lnTo>
                    <a:pt x="13" y="57"/>
                  </a:lnTo>
                  <a:lnTo>
                    <a:pt x="7" y="38"/>
                  </a:lnTo>
                  <a:lnTo>
                    <a:pt x="13" y="6"/>
                  </a:lnTo>
                  <a:lnTo>
                    <a:pt x="69"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607" name="Freeform 15023"/>
            <p:cNvSpPr>
              <a:spLocks/>
            </p:cNvSpPr>
            <p:nvPr/>
          </p:nvSpPr>
          <p:spPr bwMode="auto">
            <a:xfrm>
              <a:off x="2396" y="2299"/>
              <a:ext cx="107" cy="164"/>
            </a:xfrm>
            <a:custGeom>
              <a:avLst/>
              <a:gdLst/>
              <a:ahLst/>
              <a:cxnLst>
                <a:cxn ang="0">
                  <a:pos x="82" y="19"/>
                </a:cxn>
                <a:cxn ang="0">
                  <a:pos x="95" y="63"/>
                </a:cxn>
                <a:cxn ang="0">
                  <a:pos x="101" y="88"/>
                </a:cxn>
                <a:cxn ang="0">
                  <a:pos x="107" y="113"/>
                </a:cxn>
                <a:cxn ang="0">
                  <a:pos x="101" y="126"/>
                </a:cxn>
                <a:cxn ang="0">
                  <a:pos x="101" y="120"/>
                </a:cxn>
                <a:cxn ang="0">
                  <a:pos x="101" y="113"/>
                </a:cxn>
                <a:cxn ang="0">
                  <a:pos x="101" y="107"/>
                </a:cxn>
                <a:cxn ang="0">
                  <a:pos x="95" y="94"/>
                </a:cxn>
                <a:cxn ang="0">
                  <a:pos x="95" y="82"/>
                </a:cxn>
                <a:cxn ang="0">
                  <a:pos x="95" y="76"/>
                </a:cxn>
                <a:cxn ang="0">
                  <a:pos x="88" y="69"/>
                </a:cxn>
                <a:cxn ang="0">
                  <a:pos x="82" y="76"/>
                </a:cxn>
                <a:cxn ang="0">
                  <a:pos x="69" y="88"/>
                </a:cxn>
                <a:cxn ang="0">
                  <a:pos x="63" y="88"/>
                </a:cxn>
                <a:cxn ang="0">
                  <a:pos x="57" y="88"/>
                </a:cxn>
                <a:cxn ang="0">
                  <a:pos x="63" y="94"/>
                </a:cxn>
                <a:cxn ang="0">
                  <a:pos x="63" y="94"/>
                </a:cxn>
                <a:cxn ang="0">
                  <a:pos x="63" y="101"/>
                </a:cxn>
                <a:cxn ang="0">
                  <a:pos x="63" y="101"/>
                </a:cxn>
                <a:cxn ang="0">
                  <a:pos x="63" y="101"/>
                </a:cxn>
                <a:cxn ang="0">
                  <a:pos x="69" y="113"/>
                </a:cxn>
                <a:cxn ang="0">
                  <a:pos x="76" y="120"/>
                </a:cxn>
                <a:cxn ang="0">
                  <a:pos x="76" y="126"/>
                </a:cxn>
                <a:cxn ang="0">
                  <a:pos x="69" y="126"/>
                </a:cxn>
                <a:cxn ang="0">
                  <a:pos x="69" y="132"/>
                </a:cxn>
                <a:cxn ang="0">
                  <a:pos x="63" y="138"/>
                </a:cxn>
                <a:cxn ang="0">
                  <a:pos x="57" y="145"/>
                </a:cxn>
                <a:cxn ang="0">
                  <a:pos x="51" y="157"/>
                </a:cxn>
                <a:cxn ang="0">
                  <a:pos x="44" y="164"/>
                </a:cxn>
                <a:cxn ang="0">
                  <a:pos x="25" y="157"/>
                </a:cxn>
                <a:cxn ang="0">
                  <a:pos x="25" y="157"/>
                </a:cxn>
                <a:cxn ang="0">
                  <a:pos x="19" y="157"/>
                </a:cxn>
                <a:cxn ang="0">
                  <a:pos x="19" y="157"/>
                </a:cxn>
                <a:cxn ang="0">
                  <a:pos x="13" y="157"/>
                </a:cxn>
                <a:cxn ang="0">
                  <a:pos x="7" y="157"/>
                </a:cxn>
                <a:cxn ang="0">
                  <a:pos x="7" y="151"/>
                </a:cxn>
                <a:cxn ang="0">
                  <a:pos x="19" y="138"/>
                </a:cxn>
                <a:cxn ang="0">
                  <a:pos x="13" y="138"/>
                </a:cxn>
                <a:cxn ang="0">
                  <a:pos x="13" y="138"/>
                </a:cxn>
                <a:cxn ang="0">
                  <a:pos x="7" y="132"/>
                </a:cxn>
                <a:cxn ang="0">
                  <a:pos x="13" y="126"/>
                </a:cxn>
                <a:cxn ang="0">
                  <a:pos x="19" y="120"/>
                </a:cxn>
                <a:cxn ang="0">
                  <a:pos x="25" y="120"/>
                </a:cxn>
                <a:cxn ang="0">
                  <a:pos x="19" y="120"/>
                </a:cxn>
                <a:cxn ang="0">
                  <a:pos x="13" y="126"/>
                </a:cxn>
                <a:cxn ang="0">
                  <a:pos x="13" y="101"/>
                </a:cxn>
                <a:cxn ang="0">
                  <a:pos x="7" y="76"/>
                </a:cxn>
                <a:cxn ang="0">
                  <a:pos x="7" y="38"/>
                </a:cxn>
                <a:cxn ang="0">
                  <a:pos x="0" y="6"/>
                </a:cxn>
                <a:cxn ang="0">
                  <a:pos x="7" y="0"/>
                </a:cxn>
                <a:cxn ang="0">
                  <a:pos x="7" y="6"/>
                </a:cxn>
                <a:cxn ang="0">
                  <a:pos x="13" y="6"/>
                </a:cxn>
                <a:cxn ang="0">
                  <a:pos x="19" y="6"/>
                </a:cxn>
                <a:cxn ang="0">
                  <a:pos x="19" y="6"/>
                </a:cxn>
                <a:cxn ang="0">
                  <a:pos x="25" y="6"/>
                </a:cxn>
                <a:cxn ang="0">
                  <a:pos x="25" y="6"/>
                </a:cxn>
                <a:cxn ang="0">
                  <a:pos x="38" y="6"/>
                </a:cxn>
                <a:cxn ang="0">
                  <a:pos x="44" y="6"/>
                </a:cxn>
                <a:cxn ang="0">
                  <a:pos x="82" y="0"/>
                </a:cxn>
              </a:cxnLst>
              <a:rect l="0" t="0" r="r" b="b"/>
              <a:pathLst>
                <a:path w="107" h="164">
                  <a:moveTo>
                    <a:pt x="82" y="0"/>
                  </a:moveTo>
                  <a:lnTo>
                    <a:pt x="82" y="0"/>
                  </a:lnTo>
                  <a:lnTo>
                    <a:pt x="82" y="0"/>
                  </a:lnTo>
                  <a:lnTo>
                    <a:pt x="82" y="6"/>
                  </a:lnTo>
                  <a:lnTo>
                    <a:pt x="82" y="6"/>
                  </a:lnTo>
                  <a:lnTo>
                    <a:pt x="82" y="6"/>
                  </a:lnTo>
                  <a:lnTo>
                    <a:pt x="82" y="13"/>
                  </a:lnTo>
                  <a:lnTo>
                    <a:pt x="82" y="13"/>
                  </a:lnTo>
                  <a:lnTo>
                    <a:pt x="82" y="19"/>
                  </a:lnTo>
                  <a:lnTo>
                    <a:pt x="82" y="25"/>
                  </a:lnTo>
                  <a:lnTo>
                    <a:pt x="88" y="32"/>
                  </a:lnTo>
                  <a:lnTo>
                    <a:pt x="88" y="38"/>
                  </a:lnTo>
                  <a:lnTo>
                    <a:pt x="88" y="38"/>
                  </a:lnTo>
                  <a:lnTo>
                    <a:pt x="88" y="44"/>
                  </a:lnTo>
                  <a:lnTo>
                    <a:pt x="88" y="50"/>
                  </a:lnTo>
                  <a:lnTo>
                    <a:pt x="88" y="50"/>
                  </a:lnTo>
                  <a:lnTo>
                    <a:pt x="95" y="50"/>
                  </a:lnTo>
                  <a:lnTo>
                    <a:pt x="95" y="63"/>
                  </a:lnTo>
                  <a:lnTo>
                    <a:pt x="95" y="63"/>
                  </a:lnTo>
                  <a:lnTo>
                    <a:pt x="95" y="69"/>
                  </a:lnTo>
                  <a:lnTo>
                    <a:pt x="95" y="69"/>
                  </a:lnTo>
                  <a:lnTo>
                    <a:pt x="95" y="69"/>
                  </a:lnTo>
                  <a:lnTo>
                    <a:pt x="101" y="76"/>
                  </a:lnTo>
                  <a:lnTo>
                    <a:pt x="101" y="76"/>
                  </a:lnTo>
                  <a:lnTo>
                    <a:pt x="101" y="82"/>
                  </a:lnTo>
                  <a:lnTo>
                    <a:pt x="101" y="88"/>
                  </a:lnTo>
                  <a:lnTo>
                    <a:pt x="101" y="88"/>
                  </a:lnTo>
                  <a:lnTo>
                    <a:pt x="101" y="94"/>
                  </a:lnTo>
                  <a:lnTo>
                    <a:pt x="101" y="101"/>
                  </a:lnTo>
                  <a:lnTo>
                    <a:pt x="101" y="101"/>
                  </a:lnTo>
                  <a:lnTo>
                    <a:pt x="101" y="101"/>
                  </a:lnTo>
                  <a:lnTo>
                    <a:pt x="101" y="101"/>
                  </a:lnTo>
                  <a:lnTo>
                    <a:pt x="107" y="101"/>
                  </a:lnTo>
                  <a:lnTo>
                    <a:pt x="107" y="107"/>
                  </a:lnTo>
                  <a:lnTo>
                    <a:pt x="107" y="113"/>
                  </a:lnTo>
                  <a:lnTo>
                    <a:pt x="107" y="113"/>
                  </a:lnTo>
                  <a:lnTo>
                    <a:pt x="107" y="120"/>
                  </a:lnTo>
                  <a:lnTo>
                    <a:pt x="107" y="120"/>
                  </a:lnTo>
                  <a:lnTo>
                    <a:pt x="107" y="126"/>
                  </a:lnTo>
                  <a:lnTo>
                    <a:pt x="107" y="126"/>
                  </a:lnTo>
                  <a:lnTo>
                    <a:pt x="107" y="126"/>
                  </a:lnTo>
                  <a:lnTo>
                    <a:pt x="101" y="126"/>
                  </a:lnTo>
                  <a:lnTo>
                    <a:pt x="101" y="132"/>
                  </a:lnTo>
                  <a:lnTo>
                    <a:pt x="101" y="132"/>
                  </a:lnTo>
                  <a:lnTo>
                    <a:pt x="101" y="126"/>
                  </a:lnTo>
                  <a:lnTo>
                    <a:pt x="101" y="126"/>
                  </a:lnTo>
                  <a:lnTo>
                    <a:pt x="101" y="126"/>
                  </a:lnTo>
                  <a:lnTo>
                    <a:pt x="101" y="126"/>
                  </a:lnTo>
                  <a:lnTo>
                    <a:pt x="101" y="126"/>
                  </a:lnTo>
                  <a:lnTo>
                    <a:pt x="101" y="126"/>
                  </a:lnTo>
                  <a:lnTo>
                    <a:pt x="101" y="126"/>
                  </a:lnTo>
                  <a:lnTo>
                    <a:pt x="101" y="126"/>
                  </a:lnTo>
                  <a:lnTo>
                    <a:pt x="101" y="120"/>
                  </a:lnTo>
                  <a:lnTo>
                    <a:pt x="101" y="120"/>
                  </a:lnTo>
                  <a:lnTo>
                    <a:pt x="101" y="120"/>
                  </a:lnTo>
                  <a:lnTo>
                    <a:pt x="101" y="120"/>
                  </a:lnTo>
                  <a:lnTo>
                    <a:pt x="101" y="120"/>
                  </a:lnTo>
                  <a:lnTo>
                    <a:pt x="101" y="120"/>
                  </a:lnTo>
                  <a:lnTo>
                    <a:pt x="101" y="120"/>
                  </a:lnTo>
                  <a:lnTo>
                    <a:pt x="101" y="120"/>
                  </a:lnTo>
                  <a:lnTo>
                    <a:pt x="101" y="120"/>
                  </a:lnTo>
                  <a:lnTo>
                    <a:pt x="101" y="113"/>
                  </a:lnTo>
                  <a:lnTo>
                    <a:pt x="101" y="113"/>
                  </a:lnTo>
                  <a:lnTo>
                    <a:pt x="101" y="113"/>
                  </a:lnTo>
                  <a:lnTo>
                    <a:pt x="101" y="113"/>
                  </a:lnTo>
                  <a:lnTo>
                    <a:pt x="101" y="107"/>
                  </a:lnTo>
                  <a:lnTo>
                    <a:pt x="101" y="107"/>
                  </a:lnTo>
                  <a:lnTo>
                    <a:pt x="101" y="107"/>
                  </a:lnTo>
                  <a:lnTo>
                    <a:pt x="101" y="107"/>
                  </a:lnTo>
                  <a:lnTo>
                    <a:pt x="101" y="107"/>
                  </a:lnTo>
                  <a:lnTo>
                    <a:pt x="101" y="107"/>
                  </a:lnTo>
                  <a:lnTo>
                    <a:pt x="101" y="107"/>
                  </a:lnTo>
                  <a:lnTo>
                    <a:pt x="101" y="107"/>
                  </a:lnTo>
                  <a:lnTo>
                    <a:pt x="101" y="107"/>
                  </a:lnTo>
                  <a:lnTo>
                    <a:pt x="101" y="101"/>
                  </a:lnTo>
                  <a:lnTo>
                    <a:pt x="101" y="101"/>
                  </a:lnTo>
                  <a:lnTo>
                    <a:pt x="101" y="101"/>
                  </a:lnTo>
                  <a:lnTo>
                    <a:pt x="95" y="101"/>
                  </a:lnTo>
                  <a:lnTo>
                    <a:pt x="95" y="101"/>
                  </a:lnTo>
                  <a:lnTo>
                    <a:pt x="95" y="94"/>
                  </a:lnTo>
                  <a:lnTo>
                    <a:pt x="95" y="94"/>
                  </a:lnTo>
                  <a:lnTo>
                    <a:pt x="95" y="94"/>
                  </a:lnTo>
                  <a:lnTo>
                    <a:pt x="95" y="94"/>
                  </a:lnTo>
                  <a:lnTo>
                    <a:pt x="95" y="94"/>
                  </a:lnTo>
                  <a:lnTo>
                    <a:pt x="95" y="88"/>
                  </a:lnTo>
                  <a:lnTo>
                    <a:pt x="95" y="88"/>
                  </a:lnTo>
                  <a:lnTo>
                    <a:pt x="95" y="88"/>
                  </a:lnTo>
                  <a:lnTo>
                    <a:pt x="88" y="82"/>
                  </a:lnTo>
                  <a:lnTo>
                    <a:pt x="88" y="82"/>
                  </a:lnTo>
                  <a:lnTo>
                    <a:pt x="95" y="82"/>
                  </a:lnTo>
                  <a:lnTo>
                    <a:pt x="95" y="82"/>
                  </a:lnTo>
                  <a:lnTo>
                    <a:pt x="95" y="82"/>
                  </a:lnTo>
                  <a:lnTo>
                    <a:pt x="95" y="76"/>
                  </a:lnTo>
                  <a:lnTo>
                    <a:pt x="95" y="76"/>
                  </a:lnTo>
                  <a:lnTo>
                    <a:pt x="88" y="76"/>
                  </a:lnTo>
                  <a:lnTo>
                    <a:pt x="88" y="76"/>
                  </a:lnTo>
                  <a:lnTo>
                    <a:pt x="88" y="76"/>
                  </a:lnTo>
                  <a:lnTo>
                    <a:pt x="88" y="76"/>
                  </a:lnTo>
                  <a:lnTo>
                    <a:pt x="95" y="76"/>
                  </a:lnTo>
                  <a:lnTo>
                    <a:pt x="95" y="76"/>
                  </a:lnTo>
                  <a:lnTo>
                    <a:pt x="95" y="76"/>
                  </a:lnTo>
                  <a:lnTo>
                    <a:pt x="95" y="76"/>
                  </a:lnTo>
                  <a:lnTo>
                    <a:pt x="95" y="76"/>
                  </a:lnTo>
                  <a:lnTo>
                    <a:pt x="95" y="76"/>
                  </a:lnTo>
                  <a:lnTo>
                    <a:pt x="95" y="69"/>
                  </a:lnTo>
                  <a:lnTo>
                    <a:pt x="95" y="69"/>
                  </a:lnTo>
                  <a:lnTo>
                    <a:pt x="95" y="69"/>
                  </a:lnTo>
                  <a:lnTo>
                    <a:pt x="88" y="69"/>
                  </a:lnTo>
                  <a:lnTo>
                    <a:pt x="88" y="69"/>
                  </a:lnTo>
                  <a:lnTo>
                    <a:pt x="88" y="69"/>
                  </a:lnTo>
                  <a:lnTo>
                    <a:pt x="88" y="69"/>
                  </a:lnTo>
                  <a:lnTo>
                    <a:pt x="88" y="69"/>
                  </a:lnTo>
                  <a:lnTo>
                    <a:pt x="82" y="76"/>
                  </a:lnTo>
                  <a:lnTo>
                    <a:pt x="82" y="76"/>
                  </a:lnTo>
                  <a:lnTo>
                    <a:pt x="82" y="76"/>
                  </a:lnTo>
                  <a:lnTo>
                    <a:pt x="82" y="76"/>
                  </a:lnTo>
                  <a:lnTo>
                    <a:pt x="82" y="76"/>
                  </a:lnTo>
                  <a:lnTo>
                    <a:pt x="82" y="76"/>
                  </a:lnTo>
                  <a:lnTo>
                    <a:pt x="82" y="82"/>
                  </a:lnTo>
                  <a:lnTo>
                    <a:pt x="82" y="82"/>
                  </a:lnTo>
                  <a:lnTo>
                    <a:pt x="82" y="82"/>
                  </a:lnTo>
                  <a:lnTo>
                    <a:pt x="76" y="88"/>
                  </a:lnTo>
                  <a:lnTo>
                    <a:pt x="76" y="88"/>
                  </a:lnTo>
                  <a:lnTo>
                    <a:pt x="76" y="88"/>
                  </a:lnTo>
                  <a:lnTo>
                    <a:pt x="76" y="88"/>
                  </a:lnTo>
                  <a:lnTo>
                    <a:pt x="69" y="88"/>
                  </a:lnTo>
                  <a:lnTo>
                    <a:pt x="69" y="88"/>
                  </a:lnTo>
                  <a:lnTo>
                    <a:pt x="69" y="88"/>
                  </a:lnTo>
                  <a:lnTo>
                    <a:pt x="69" y="88"/>
                  </a:lnTo>
                  <a:lnTo>
                    <a:pt x="63" y="88"/>
                  </a:lnTo>
                  <a:lnTo>
                    <a:pt x="63" y="88"/>
                  </a:lnTo>
                  <a:lnTo>
                    <a:pt x="63" y="88"/>
                  </a:lnTo>
                  <a:lnTo>
                    <a:pt x="63" y="88"/>
                  </a:lnTo>
                  <a:lnTo>
                    <a:pt x="63" y="88"/>
                  </a:lnTo>
                  <a:lnTo>
                    <a:pt x="63" y="88"/>
                  </a:lnTo>
                  <a:lnTo>
                    <a:pt x="63" y="82"/>
                  </a:lnTo>
                  <a:lnTo>
                    <a:pt x="63" y="82"/>
                  </a:lnTo>
                  <a:lnTo>
                    <a:pt x="63" y="82"/>
                  </a:lnTo>
                  <a:lnTo>
                    <a:pt x="57" y="82"/>
                  </a:lnTo>
                  <a:lnTo>
                    <a:pt x="57" y="82"/>
                  </a:lnTo>
                  <a:lnTo>
                    <a:pt x="57" y="82"/>
                  </a:lnTo>
                  <a:lnTo>
                    <a:pt x="57" y="82"/>
                  </a:lnTo>
                  <a:lnTo>
                    <a:pt x="57" y="88"/>
                  </a:lnTo>
                  <a:lnTo>
                    <a:pt x="57" y="88"/>
                  </a:lnTo>
                  <a:lnTo>
                    <a:pt x="57" y="88"/>
                  </a:lnTo>
                  <a:lnTo>
                    <a:pt x="57" y="88"/>
                  </a:lnTo>
                  <a:lnTo>
                    <a:pt x="57" y="88"/>
                  </a:lnTo>
                  <a:lnTo>
                    <a:pt x="57" y="88"/>
                  </a:lnTo>
                  <a:lnTo>
                    <a:pt x="63" y="88"/>
                  </a:lnTo>
                  <a:lnTo>
                    <a:pt x="63" y="88"/>
                  </a:lnTo>
                  <a:lnTo>
                    <a:pt x="63" y="88"/>
                  </a:lnTo>
                  <a:lnTo>
                    <a:pt x="63" y="94"/>
                  </a:lnTo>
                  <a:lnTo>
                    <a:pt x="63" y="94"/>
                  </a:lnTo>
                  <a:lnTo>
                    <a:pt x="63" y="94"/>
                  </a:lnTo>
                  <a:lnTo>
                    <a:pt x="63" y="94"/>
                  </a:lnTo>
                  <a:lnTo>
                    <a:pt x="63" y="94"/>
                  </a:lnTo>
                  <a:lnTo>
                    <a:pt x="63" y="94"/>
                  </a:lnTo>
                  <a:lnTo>
                    <a:pt x="63" y="94"/>
                  </a:lnTo>
                  <a:lnTo>
                    <a:pt x="63" y="94"/>
                  </a:lnTo>
                  <a:lnTo>
                    <a:pt x="63" y="94"/>
                  </a:lnTo>
                  <a:lnTo>
                    <a:pt x="63" y="94"/>
                  </a:lnTo>
                  <a:lnTo>
                    <a:pt x="63" y="94"/>
                  </a:lnTo>
                  <a:lnTo>
                    <a:pt x="63" y="94"/>
                  </a:lnTo>
                  <a:lnTo>
                    <a:pt x="63" y="101"/>
                  </a:lnTo>
                  <a:lnTo>
                    <a:pt x="63" y="101"/>
                  </a:lnTo>
                  <a:lnTo>
                    <a:pt x="63" y="101"/>
                  </a:lnTo>
                  <a:lnTo>
                    <a:pt x="63" y="101"/>
                  </a:lnTo>
                  <a:lnTo>
                    <a:pt x="63" y="101"/>
                  </a:lnTo>
                  <a:lnTo>
                    <a:pt x="63" y="101"/>
                  </a:lnTo>
                  <a:lnTo>
                    <a:pt x="63" y="101"/>
                  </a:lnTo>
                  <a:lnTo>
                    <a:pt x="63" y="101"/>
                  </a:lnTo>
                  <a:lnTo>
                    <a:pt x="63" y="107"/>
                  </a:lnTo>
                  <a:lnTo>
                    <a:pt x="63" y="107"/>
                  </a:lnTo>
                  <a:lnTo>
                    <a:pt x="63" y="107"/>
                  </a:lnTo>
                  <a:lnTo>
                    <a:pt x="63" y="107"/>
                  </a:lnTo>
                  <a:lnTo>
                    <a:pt x="63" y="107"/>
                  </a:lnTo>
                  <a:lnTo>
                    <a:pt x="63" y="101"/>
                  </a:lnTo>
                  <a:lnTo>
                    <a:pt x="63" y="101"/>
                  </a:lnTo>
                  <a:lnTo>
                    <a:pt x="63" y="101"/>
                  </a:lnTo>
                  <a:lnTo>
                    <a:pt x="63" y="101"/>
                  </a:lnTo>
                  <a:lnTo>
                    <a:pt x="63" y="101"/>
                  </a:lnTo>
                  <a:lnTo>
                    <a:pt x="63" y="101"/>
                  </a:lnTo>
                  <a:lnTo>
                    <a:pt x="63" y="101"/>
                  </a:lnTo>
                  <a:lnTo>
                    <a:pt x="63" y="101"/>
                  </a:lnTo>
                  <a:lnTo>
                    <a:pt x="63" y="101"/>
                  </a:lnTo>
                  <a:lnTo>
                    <a:pt x="63" y="101"/>
                  </a:lnTo>
                  <a:lnTo>
                    <a:pt x="63" y="101"/>
                  </a:lnTo>
                  <a:lnTo>
                    <a:pt x="63" y="101"/>
                  </a:lnTo>
                  <a:lnTo>
                    <a:pt x="63" y="101"/>
                  </a:lnTo>
                  <a:lnTo>
                    <a:pt x="69" y="101"/>
                  </a:lnTo>
                  <a:lnTo>
                    <a:pt x="69" y="107"/>
                  </a:lnTo>
                  <a:lnTo>
                    <a:pt x="69" y="107"/>
                  </a:lnTo>
                  <a:lnTo>
                    <a:pt x="69" y="107"/>
                  </a:lnTo>
                  <a:lnTo>
                    <a:pt x="69" y="107"/>
                  </a:lnTo>
                  <a:lnTo>
                    <a:pt x="69" y="107"/>
                  </a:lnTo>
                  <a:lnTo>
                    <a:pt x="69" y="113"/>
                  </a:lnTo>
                  <a:lnTo>
                    <a:pt x="69" y="113"/>
                  </a:lnTo>
                  <a:lnTo>
                    <a:pt x="69" y="113"/>
                  </a:lnTo>
                  <a:lnTo>
                    <a:pt x="76" y="113"/>
                  </a:lnTo>
                  <a:lnTo>
                    <a:pt x="76" y="113"/>
                  </a:lnTo>
                  <a:lnTo>
                    <a:pt x="76" y="113"/>
                  </a:lnTo>
                  <a:lnTo>
                    <a:pt x="76" y="113"/>
                  </a:lnTo>
                  <a:lnTo>
                    <a:pt x="76" y="113"/>
                  </a:lnTo>
                  <a:lnTo>
                    <a:pt x="76" y="113"/>
                  </a:lnTo>
                  <a:lnTo>
                    <a:pt x="76" y="113"/>
                  </a:lnTo>
                  <a:lnTo>
                    <a:pt x="76" y="113"/>
                  </a:lnTo>
                  <a:lnTo>
                    <a:pt x="76" y="120"/>
                  </a:lnTo>
                  <a:lnTo>
                    <a:pt x="76" y="120"/>
                  </a:lnTo>
                  <a:lnTo>
                    <a:pt x="76" y="120"/>
                  </a:lnTo>
                  <a:lnTo>
                    <a:pt x="76" y="126"/>
                  </a:lnTo>
                  <a:lnTo>
                    <a:pt x="76" y="126"/>
                  </a:lnTo>
                  <a:lnTo>
                    <a:pt x="76" y="126"/>
                  </a:lnTo>
                  <a:lnTo>
                    <a:pt x="76" y="126"/>
                  </a:lnTo>
                  <a:lnTo>
                    <a:pt x="76" y="126"/>
                  </a:lnTo>
                  <a:lnTo>
                    <a:pt x="76" y="126"/>
                  </a:lnTo>
                  <a:lnTo>
                    <a:pt x="76" y="126"/>
                  </a:lnTo>
                  <a:lnTo>
                    <a:pt x="76" y="120"/>
                  </a:lnTo>
                  <a:lnTo>
                    <a:pt x="76" y="126"/>
                  </a:lnTo>
                  <a:lnTo>
                    <a:pt x="76" y="126"/>
                  </a:lnTo>
                  <a:lnTo>
                    <a:pt x="76" y="126"/>
                  </a:lnTo>
                  <a:lnTo>
                    <a:pt x="76" y="126"/>
                  </a:lnTo>
                  <a:lnTo>
                    <a:pt x="69" y="126"/>
                  </a:lnTo>
                  <a:lnTo>
                    <a:pt x="69" y="126"/>
                  </a:lnTo>
                  <a:lnTo>
                    <a:pt x="69" y="126"/>
                  </a:lnTo>
                  <a:lnTo>
                    <a:pt x="69" y="126"/>
                  </a:lnTo>
                  <a:lnTo>
                    <a:pt x="76" y="126"/>
                  </a:lnTo>
                  <a:lnTo>
                    <a:pt x="76" y="126"/>
                  </a:lnTo>
                  <a:lnTo>
                    <a:pt x="69" y="126"/>
                  </a:lnTo>
                  <a:lnTo>
                    <a:pt x="69" y="132"/>
                  </a:lnTo>
                  <a:lnTo>
                    <a:pt x="69" y="132"/>
                  </a:lnTo>
                  <a:lnTo>
                    <a:pt x="69" y="132"/>
                  </a:lnTo>
                  <a:lnTo>
                    <a:pt x="69" y="132"/>
                  </a:lnTo>
                  <a:lnTo>
                    <a:pt x="69" y="132"/>
                  </a:lnTo>
                  <a:lnTo>
                    <a:pt x="69" y="132"/>
                  </a:lnTo>
                  <a:lnTo>
                    <a:pt x="69" y="132"/>
                  </a:lnTo>
                  <a:lnTo>
                    <a:pt x="69" y="132"/>
                  </a:lnTo>
                  <a:lnTo>
                    <a:pt x="69" y="132"/>
                  </a:lnTo>
                  <a:lnTo>
                    <a:pt x="69" y="132"/>
                  </a:lnTo>
                  <a:lnTo>
                    <a:pt x="63" y="132"/>
                  </a:lnTo>
                  <a:lnTo>
                    <a:pt x="69" y="138"/>
                  </a:lnTo>
                  <a:lnTo>
                    <a:pt x="69" y="138"/>
                  </a:lnTo>
                  <a:lnTo>
                    <a:pt x="69" y="138"/>
                  </a:lnTo>
                  <a:lnTo>
                    <a:pt x="63" y="138"/>
                  </a:lnTo>
                  <a:lnTo>
                    <a:pt x="63" y="145"/>
                  </a:lnTo>
                  <a:lnTo>
                    <a:pt x="63" y="145"/>
                  </a:lnTo>
                  <a:lnTo>
                    <a:pt x="63" y="145"/>
                  </a:lnTo>
                  <a:lnTo>
                    <a:pt x="63" y="145"/>
                  </a:lnTo>
                  <a:lnTo>
                    <a:pt x="57" y="145"/>
                  </a:lnTo>
                  <a:lnTo>
                    <a:pt x="57" y="145"/>
                  </a:lnTo>
                  <a:lnTo>
                    <a:pt x="57" y="145"/>
                  </a:lnTo>
                  <a:lnTo>
                    <a:pt x="57" y="145"/>
                  </a:lnTo>
                  <a:lnTo>
                    <a:pt x="57" y="145"/>
                  </a:lnTo>
                  <a:lnTo>
                    <a:pt x="57" y="145"/>
                  </a:lnTo>
                  <a:lnTo>
                    <a:pt x="57" y="151"/>
                  </a:lnTo>
                  <a:lnTo>
                    <a:pt x="51" y="151"/>
                  </a:lnTo>
                  <a:lnTo>
                    <a:pt x="51" y="151"/>
                  </a:lnTo>
                  <a:lnTo>
                    <a:pt x="51" y="151"/>
                  </a:lnTo>
                  <a:lnTo>
                    <a:pt x="51" y="151"/>
                  </a:lnTo>
                  <a:lnTo>
                    <a:pt x="51" y="151"/>
                  </a:lnTo>
                  <a:lnTo>
                    <a:pt x="51" y="151"/>
                  </a:lnTo>
                  <a:lnTo>
                    <a:pt x="51" y="157"/>
                  </a:lnTo>
                  <a:lnTo>
                    <a:pt x="44" y="157"/>
                  </a:lnTo>
                  <a:lnTo>
                    <a:pt x="44" y="157"/>
                  </a:lnTo>
                  <a:lnTo>
                    <a:pt x="44" y="157"/>
                  </a:lnTo>
                  <a:lnTo>
                    <a:pt x="44" y="157"/>
                  </a:lnTo>
                  <a:lnTo>
                    <a:pt x="44" y="164"/>
                  </a:lnTo>
                  <a:lnTo>
                    <a:pt x="44" y="164"/>
                  </a:lnTo>
                  <a:lnTo>
                    <a:pt x="44" y="164"/>
                  </a:lnTo>
                  <a:lnTo>
                    <a:pt x="44" y="164"/>
                  </a:lnTo>
                  <a:lnTo>
                    <a:pt x="44" y="164"/>
                  </a:lnTo>
                  <a:lnTo>
                    <a:pt x="44" y="164"/>
                  </a:lnTo>
                  <a:lnTo>
                    <a:pt x="44" y="164"/>
                  </a:lnTo>
                  <a:lnTo>
                    <a:pt x="38" y="151"/>
                  </a:lnTo>
                  <a:lnTo>
                    <a:pt x="25" y="157"/>
                  </a:lnTo>
                  <a:lnTo>
                    <a:pt x="25" y="157"/>
                  </a:lnTo>
                  <a:lnTo>
                    <a:pt x="25" y="157"/>
                  </a:lnTo>
                  <a:lnTo>
                    <a:pt x="25" y="157"/>
                  </a:lnTo>
                  <a:lnTo>
                    <a:pt x="25" y="157"/>
                  </a:lnTo>
                  <a:lnTo>
                    <a:pt x="25" y="157"/>
                  </a:lnTo>
                  <a:lnTo>
                    <a:pt x="25" y="157"/>
                  </a:lnTo>
                  <a:lnTo>
                    <a:pt x="25" y="157"/>
                  </a:lnTo>
                  <a:lnTo>
                    <a:pt x="25" y="157"/>
                  </a:lnTo>
                  <a:lnTo>
                    <a:pt x="25" y="157"/>
                  </a:lnTo>
                  <a:lnTo>
                    <a:pt x="25" y="157"/>
                  </a:lnTo>
                  <a:lnTo>
                    <a:pt x="25" y="157"/>
                  </a:lnTo>
                  <a:lnTo>
                    <a:pt x="25" y="157"/>
                  </a:lnTo>
                  <a:lnTo>
                    <a:pt x="25" y="157"/>
                  </a:lnTo>
                  <a:lnTo>
                    <a:pt x="25" y="157"/>
                  </a:lnTo>
                  <a:lnTo>
                    <a:pt x="25" y="157"/>
                  </a:lnTo>
                  <a:lnTo>
                    <a:pt x="19" y="157"/>
                  </a:lnTo>
                  <a:lnTo>
                    <a:pt x="19" y="157"/>
                  </a:lnTo>
                  <a:lnTo>
                    <a:pt x="19" y="157"/>
                  </a:lnTo>
                  <a:lnTo>
                    <a:pt x="19" y="157"/>
                  </a:lnTo>
                  <a:lnTo>
                    <a:pt x="19" y="157"/>
                  </a:lnTo>
                  <a:lnTo>
                    <a:pt x="19" y="157"/>
                  </a:lnTo>
                  <a:lnTo>
                    <a:pt x="19" y="157"/>
                  </a:lnTo>
                  <a:lnTo>
                    <a:pt x="19" y="157"/>
                  </a:lnTo>
                  <a:lnTo>
                    <a:pt x="19" y="157"/>
                  </a:lnTo>
                  <a:lnTo>
                    <a:pt x="19" y="157"/>
                  </a:lnTo>
                  <a:lnTo>
                    <a:pt x="19" y="157"/>
                  </a:lnTo>
                  <a:lnTo>
                    <a:pt x="19" y="157"/>
                  </a:lnTo>
                  <a:lnTo>
                    <a:pt x="19" y="157"/>
                  </a:lnTo>
                  <a:lnTo>
                    <a:pt x="19" y="157"/>
                  </a:lnTo>
                  <a:lnTo>
                    <a:pt x="19" y="157"/>
                  </a:lnTo>
                  <a:lnTo>
                    <a:pt x="19" y="157"/>
                  </a:lnTo>
                  <a:lnTo>
                    <a:pt x="19" y="157"/>
                  </a:lnTo>
                  <a:lnTo>
                    <a:pt x="13" y="157"/>
                  </a:lnTo>
                  <a:lnTo>
                    <a:pt x="13" y="157"/>
                  </a:lnTo>
                  <a:lnTo>
                    <a:pt x="13" y="157"/>
                  </a:lnTo>
                  <a:lnTo>
                    <a:pt x="13" y="157"/>
                  </a:lnTo>
                  <a:lnTo>
                    <a:pt x="13" y="157"/>
                  </a:lnTo>
                  <a:lnTo>
                    <a:pt x="13" y="157"/>
                  </a:lnTo>
                  <a:lnTo>
                    <a:pt x="13" y="157"/>
                  </a:lnTo>
                  <a:lnTo>
                    <a:pt x="13" y="157"/>
                  </a:lnTo>
                  <a:lnTo>
                    <a:pt x="13" y="157"/>
                  </a:lnTo>
                  <a:lnTo>
                    <a:pt x="13" y="151"/>
                  </a:lnTo>
                  <a:lnTo>
                    <a:pt x="13" y="151"/>
                  </a:lnTo>
                  <a:lnTo>
                    <a:pt x="13" y="151"/>
                  </a:lnTo>
                  <a:lnTo>
                    <a:pt x="13" y="151"/>
                  </a:lnTo>
                  <a:lnTo>
                    <a:pt x="13" y="151"/>
                  </a:lnTo>
                  <a:lnTo>
                    <a:pt x="7" y="157"/>
                  </a:lnTo>
                  <a:lnTo>
                    <a:pt x="7" y="157"/>
                  </a:lnTo>
                  <a:lnTo>
                    <a:pt x="7" y="157"/>
                  </a:lnTo>
                  <a:lnTo>
                    <a:pt x="7" y="157"/>
                  </a:lnTo>
                  <a:lnTo>
                    <a:pt x="7" y="157"/>
                  </a:lnTo>
                  <a:lnTo>
                    <a:pt x="7" y="157"/>
                  </a:lnTo>
                  <a:lnTo>
                    <a:pt x="7" y="157"/>
                  </a:lnTo>
                  <a:lnTo>
                    <a:pt x="7" y="157"/>
                  </a:lnTo>
                  <a:lnTo>
                    <a:pt x="7" y="151"/>
                  </a:lnTo>
                  <a:lnTo>
                    <a:pt x="7" y="151"/>
                  </a:lnTo>
                  <a:lnTo>
                    <a:pt x="7" y="151"/>
                  </a:lnTo>
                  <a:lnTo>
                    <a:pt x="7" y="151"/>
                  </a:lnTo>
                  <a:lnTo>
                    <a:pt x="7" y="151"/>
                  </a:lnTo>
                  <a:lnTo>
                    <a:pt x="7" y="145"/>
                  </a:lnTo>
                  <a:lnTo>
                    <a:pt x="7" y="145"/>
                  </a:lnTo>
                  <a:lnTo>
                    <a:pt x="7" y="145"/>
                  </a:lnTo>
                  <a:lnTo>
                    <a:pt x="13" y="145"/>
                  </a:lnTo>
                  <a:lnTo>
                    <a:pt x="13" y="145"/>
                  </a:lnTo>
                  <a:lnTo>
                    <a:pt x="13" y="145"/>
                  </a:lnTo>
                  <a:lnTo>
                    <a:pt x="13" y="145"/>
                  </a:lnTo>
                  <a:lnTo>
                    <a:pt x="19" y="138"/>
                  </a:lnTo>
                  <a:lnTo>
                    <a:pt x="19" y="138"/>
                  </a:lnTo>
                  <a:lnTo>
                    <a:pt x="19" y="138"/>
                  </a:lnTo>
                  <a:lnTo>
                    <a:pt x="19" y="138"/>
                  </a:lnTo>
                  <a:lnTo>
                    <a:pt x="13" y="138"/>
                  </a:lnTo>
                  <a:lnTo>
                    <a:pt x="13" y="138"/>
                  </a:lnTo>
                  <a:lnTo>
                    <a:pt x="13" y="138"/>
                  </a:lnTo>
                  <a:lnTo>
                    <a:pt x="13" y="138"/>
                  </a:lnTo>
                  <a:lnTo>
                    <a:pt x="13" y="138"/>
                  </a:lnTo>
                  <a:lnTo>
                    <a:pt x="13" y="138"/>
                  </a:lnTo>
                  <a:lnTo>
                    <a:pt x="13" y="138"/>
                  </a:lnTo>
                  <a:lnTo>
                    <a:pt x="13" y="132"/>
                  </a:lnTo>
                  <a:lnTo>
                    <a:pt x="13" y="132"/>
                  </a:lnTo>
                  <a:lnTo>
                    <a:pt x="13" y="132"/>
                  </a:lnTo>
                  <a:lnTo>
                    <a:pt x="13" y="138"/>
                  </a:lnTo>
                  <a:lnTo>
                    <a:pt x="13" y="138"/>
                  </a:lnTo>
                  <a:lnTo>
                    <a:pt x="13" y="138"/>
                  </a:lnTo>
                  <a:lnTo>
                    <a:pt x="13" y="138"/>
                  </a:lnTo>
                  <a:lnTo>
                    <a:pt x="13" y="138"/>
                  </a:lnTo>
                  <a:lnTo>
                    <a:pt x="13" y="138"/>
                  </a:lnTo>
                  <a:lnTo>
                    <a:pt x="13" y="138"/>
                  </a:lnTo>
                  <a:lnTo>
                    <a:pt x="13" y="138"/>
                  </a:lnTo>
                  <a:lnTo>
                    <a:pt x="13" y="138"/>
                  </a:lnTo>
                  <a:lnTo>
                    <a:pt x="13" y="138"/>
                  </a:lnTo>
                  <a:lnTo>
                    <a:pt x="13" y="138"/>
                  </a:lnTo>
                  <a:lnTo>
                    <a:pt x="13" y="138"/>
                  </a:lnTo>
                  <a:lnTo>
                    <a:pt x="13" y="138"/>
                  </a:lnTo>
                  <a:lnTo>
                    <a:pt x="13" y="132"/>
                  </a:lnTo>
                  <a:lnTo>
                    <a:pt x="7" y="132"/>
                  </a:lnTo>
                  <a:lnTo>
                    <a:pt x="7" y="132"/>
                  </a:lnTo>
                  <a:lnTo>
                    <a:pt x="7" y="132"/>
                  </a:lnTo>
                  <a:lnTo>
                    <a:pt x="13" y="132"/>
                  </a:lnTo>
                  <a:lnTo>
                    <a:pt x="13" y="132"/>
                  </a:lnTo>
                  <a:lnTo>
                    <a:pt x="13" y="132"/>
                  </a:lnTo>
                  <a:lnTo>
                    <a:pt x="13" y="132"/>
                  </a:lnTo>
                  <a:lnTo>
                    <a:pt x="13" y="132"/>
                  </a:lnTo>
                  <a:lnTo>
                    <a:pt x="13" y="132"/>
                  </a:lnTo>
                  <a:lnTo>
                    <a:pt x="13" y="126"/>
                  </a:lnTo>
                  <a:lnTo>
                    <a:pt x="19" y="126"/>
                  </a:lnTo>
                  <a:lnTo>
                    <a:pt x="19" y="120"/>
                  </a:lnTo>
                  <a:lnTo>
                    <a:pt x="19" y="120"/>
                  </a:lnTo>
                  <a:lnTo>
                    <a:pt x="19" y="120"/>
                  </a:lnTo>
                  <a:lnTo>
                    <a:pt x="19" y="120"/>
                  </a:lnTo>
                  <a:lnTo>
                    <a:pt x="19" y="120"/>
                  </a:lnTo>
                  <a:lnTo>
                    <a:pt x="19" y="120"/>
                  </a:lnTo>
                  <a:lnTo>
                    <a:pt x="25" y="120"/>
                  </a:lnTo>
                  <a:lnTo>
                    <a:pt x="19" y="120"/>
                  </a:lnTo>
                  <a:lnTo>
                    <a:pt x="25" y="120"/>
                  </a:lnTo>
                  <a:lnTo>
                    <a:pt x="25" y="120"/>
                  </a:lnTo>
                  <a:lnTo>
                    <a:pt x="25" y="120"/>
                  </a:lnTo>
                  <a:lnTo>
                    <a:pt x="25" y="120"/>
                  </a:lnTo>
                  <a:lnTo>
                    <a:pt x="25" y="120"/>
                  </a:lnTo>
                  <a:lnTo>
                    <a:pt x="25" y="120"/>
                  </a:lnTo>
                  <a:lnTo>
                    <a:pt x="25" y="120"/>
                  </a:lnTo>
                  <a:lnTo>
                    <a:pt x="25" y="120"/>
                  </a:lnTo>
                  <a:lnTo>
                    <a:pt x="25" y="120"/>
                  </a:lnTo>
                  <a:lnTo>
                    <a:pt x="25" y="120"/>
                  </a:lnTo>
                  <a:lnTo>
                    <a:pt x="25" y="120"/>
                  </a:lnTo>
                  <a:lnTo>
                    <a:pt x="25" y="120"/>
                  </a:lnTo>
                  <a:lnTo>
                    <a:pt x="25" y="120"/>
                  </a:lnTo>
                  <a:lnTo>
                    <a:pt x="25" y="120"/>
                  </a:lnTo>
                  <a:lnTo>
                    <a:pt x="25" y="120"/>
                  </a:lnTo>
                  <a:lnTo>
                    <a:pt x="25" y="120"/>
                  </a:lnTo>
                  <a:lnTo>
                    <a:pt x="19" y="120"/>
                  </a:lnTo>
                  <a:lnTo>
                    <a:pt x="19" y="120"/>
                  </a:lnTo>
                  <a:lnTo>
                    <a:pt x="19" y="120"/>
                  </a:lnTo>
                  <a:lnTo>
                    <a:pt x="19" y="120"/>
                  </a:lnTo>
                  <a:lnTo>
                    <a:pt x="19" y="120"/>
                  </a:lnTo>
                  <a:lnTo>
                    <a:pt x="19" y="120"/>
                  </a:lnTo>
                  <a:lnTo>
                    <a:pt x="19" y="120"/>
                  </a:lnTo>
                  <a:lnTo>
                    <a:pt x="19" y="120"/>
                  </a:lnTo>
                  <a:lnTo>
                    <a:pt x="19" y="120"/>
                  </a:lnTo>
                  <a:lnTo>
                    <a:pt x="19" y="120"/>
                  </a:lnTo>
                  <a:lnTo>
                    <a:pt x="13" y="126"/>
                  </a:lnTo>
                  <a:lnTo>
                    <a:pt x="13" y="126"/>
                  </a:lnTo>
                  <a:lnTo>
                    <a:pt x="13" y="126"/>
                  </a:lnTo>
                  <a:lnTo>
                    <a:pt x="13" y="126"/>
                  </a:lnTo>
                  <a:lnTo>
                    <a:pt x="13" y="126"/>
                  </a:lnTo>
                  <a:lnTo>
                    <a:pt x="13" y="120"/>
                  </a:lnTo>
                  <a:lnTo>
                    <a:pt x="13" y="120"/>
                  </a:lnTo>
                  <a:lnTo>
                    <a:pt x="13" y="107"/>
                  </a:lnTo>
                  <a:lnTo>
                    <a:pt x="13" y="107"/>
                  </a:lnTo>
                  <a:lnTo>
                    <a:pt x="13" y="101"/>
                  </a:lnTo>
                  <a:lnTo>
                    <a:pt x="13" y="101"/>
                  </a:lnTo>
                  <a:lnTo>
                    <a:pt x="13" y="101"/>
                  </a:lnTo>
                  <a:lnTo>
                    <a:pt x="13" y="94"/>
                  </a:lnTo>
                  <a:lnTo>
                    <a:pt x="13" y="94"/>
                  </a:lnTo>
                  <a:lnTo>
                    <a:pt x="13" y="88"/>
                  </a:lnTo>
                  <a:lnTo>
                    <a:pt x="13" y="88"/>
                  </a:lnTo>
                  <a:lnTo>
                    <a:pt x="13" y="82"/>
                  </a:lnTo>
                  <a:lnTo>
                    <a:pt x="13" y="82"/>
                  </a:lnTo>
                  <a:lnTo>
                    <a:pt x="7" y="76"/>
                  </a:lnTo>
                  <a:lnTo>
                    <a:pt x="7" y="69"/>
                  </a:lnTo>
                  <a:lnTo>
                    <a:pt x="7" y="69"/>
                  </a:lnTo>
                  <a:lnTo>
                    <a:pt x="7" y="69"/>
                  </a:lnTo>
                  <a:lnTo>
                    <a:pt x="7" y="57"/>
                  </a:lnTo>
                  <a:lnTo>
                    <a:pt x="7" y="50"/>
                  </a:lnTo>
                  <a:lnTo>
                    <a:pt x="7" y="44"/>
                  </a:lnTo>
                  <a:lnTo>
                    <a:pt x="7" y="44"/>
                  </a:lnTo>
                  <a:lnTo>
                    <a:pt x="7" y="38"/>
                  </a:lnTo>
                  <a:lnTo>
                    <a:pt x="7" y="38"/>
                  </a:lnTo>
                  <a:lnTo>
                    <a:pt x="7" y="32"/>
                  </a:lnTo>
                  <a:lnTo>
                    <a:pt x="0" y="25"/>
                  </a:lnTo>
                  <a:lnTo>
                    <a:pt x="0" y="25"/>
                  </a:lnTo>
                  <a:lnTo>
                    <a:pt x="0" y="19"/>
                  </a:lnTo>
                  <a:lnTo>
                    <a:pt x="0" y="19"/>
                  </a:lnTo>
                  <a:lnTo>
                    <a:pt x="0" y="13"/>
                  </a:lnTo>
                  <a:lnTo>
                    <a:pt x="0" y="13"/>
                  </a:lnTo>
                  <a:lnTo>
                    <a:pt x="0" y="6"/>
                  </a:lnTo>
                  <a:lnTo>
                    <a:pt x="0" y="6"/>
                  </a:lnTo>
                  <a:lnTo>
                    <a:pt x="0" y="6"/>
                  </a:lnTo>
                  <a:lnTo>
                    <a:pt x="0" y="0"/>
                  </a:lnTo>
                  <a:lnTo>
                    <a:pt x="7" y="0"/>
                  </a:lnTo>
                  <a:lnTo>
                    <a:pt x="7" y="0"/>
                  </a:lnTo>
                  <a:lnTo>
                    <a:pt x="7" y="0"/>
                  </a:lnTo>
                  <a:lnTo>
                    <a:pt x="7" y="0"/>
                  </a:lnTo>
                  <a:lnTo>
                    <a:pt x="7" y="0"/>
                  </a:lnTo>
                  <a:lnTo>
                    <a:pt x="7" y="0"/>
                  </a:lnTo>
                  <a:lnTo>
                    <a:pt x="7" y="0"/>
                  </a:lnTo>
                  <a:lnTo>
                    <a:pt x="7" y="0"/>
                  </a:lnTo>
                  <a:lnTo>
                    <a:pt x="7" y="0"/>
                  </a:lnTo>
                  <a:lnTo>
                    <a:pt x="7" y="0"/>
                  </a:lnTo>
                  <a:lnTo>
                    <a:pt x="7" y="0"/>
                  </a:lnTo>
                  <a:lnTo>
                    <a:pt x="7" y="6"/>
                  </a:lnTo>
                  <a:lnTo>
                    <a:pt x="7" y="6"/>
                  </a:lnTo>
                  <a:lnTo>
                    <a:pt x="7" y="6"/>
                  </a:lnTo>
                  <a:lnTo>
                    <a:pt x="7" y="6"/>
                  </a:lnTo>
                  <a:lnTo>
                    <a:pt x="7" y="6"/>
                  </a:lnTo>
                  <a:lnTo>
                    <a:pt x="7" y="6"/>
                  </a:lnTo>
                  <a:lnTo>
                    <a:pt x="13" y="6"/>
                  </a:lnTo>
                  <a:lnTo>
                    <a:pt x="13" y="6"/>
                  </a:lnTo>
                  <a:lnTo>
                    <a:pt x="13" y="6"/>
                  </a:lnTo>
                  <a:lnTo>
                    <a:pt x="13" y="6"/>
                  </a:lnTo>
                  <a:lnTo>
                    <a:pt x="13" y="6"/>
                  </a:lnTo>
                  <a:lnTo>
                    <a:pt x="13" y="6"/>
                  </a:lnTo>
                  <a:lnTo>
                    <a:pt x="13" y="6"/>
                  </a:lnTo>
                  <a:lnTo>
                    <a:pt x="13" y="6"/>
                  </a:lnTo>
                  <a:lnTo>
                    <a:pt x="13" y="6"/>
                  </a:lnTo>
                  <a:lnTo>
                    <a:pt x="13" y="6"/>
                  </a:lnTo>
                  <a:lnTo>
                    <a:pt x="13" y="6"/>
                  </a:lnTo>
                  <a:lnTo>
                    <a:pt x="13" y="6"/>
                  </a:lnTo>
                  <a:lnTo>
                    <a:pt x="13" y="6"/>
                  </a:lnTo>
                  <a:lnTo>
                    <a:pt x="13" y="6"/>
                  </a:lnTo>
                  <a:lnTo>
                    <a:pt x="13" y="6"/>
                  </a:lnTo>
                  <a:lnTo>
                    <a:pt x="13" y="6"/>
                  </a:lnTo>
                  <a:lnTo>
                    <a:pt x="19" y="6"/>
                  </a:lnTo>
                  <a:lnTo>
                    <a:pt x="19" y="6"/>
                  </a:lnTo>
                  <a:lnTo>
                    <a:pt x="19" y="6"/>
                  </a:lnTo>
                  <a:lnTo>
                    <a:pt x="19" y="6"/>
                  </a:lnTo>
                  <a:lnTo>
                    <a:pt x="19" y="6"/>
                  </a:lnTo>
                  <a:lnTo>
                    <a:pt x="19" y="6"/>
                  </a:lnTo>
                  <a:lnTo>
                    <a:pt x="19" y="6"/>
                  </a:lnTo>
                  <a:lnTo>
                    <a:pt x="19" y="6"/>
                  </a:lnTo>
                  <a:lnTo>
                    <a:pt x="19" y="6"/>
                  </a:lnTo>
                  <a:lnTo>
                    <a:pt x="19" y="6"/>
                  </a:lnTo>
                  <a:lnTo>
                    <a:pt x="19" y="6"/>
                  </a:lnTo>
                  <a:lnTo>
                    <a:pt x="19" y="6"/>
                  </a:lnTo>
                  <a:lnTo>
                    <a:pt x="19" y="6"/>
                  </a:lnTo>
                  <a:lnTo>
                    <a:pt x="19" y="6"/>
                  </a:lnTo>
                  <a:lnTo>
                    <a:pt x="19" y="6"/>
                  </a:lnTo>
                  <a:lnTo>
                    <a:pt x="19" y="6"/>
                  </a:lnTo>
                  <a:lnTo>
                    <a:pt x="19" y="6"/>
                  </a:lnTo>
                  <a:lnTo>
                    <a:pt x="25" y="6"/>
                  </a:lnTo>
                  <a:lnTo>
                    <a:pt x="25" y="6"/>
                  </a:lnTo>
                  <a:lnTo>
                    <a:pt x="25" y="6"/>
                  </a:lnTo>
                  <a:lnTo>
                    <a:pt x="25" y="6"/>
                  </a:lnTo>
                  <a:lnTo>
                    <a:pt x="25" y="6"/>
                  </a:lnTo>
                  <a:lnTo>
                    <a:pt x="25" y="6"/>
                  </a:lnTo>
                  <a:lnTo>
                    <a:pt x="25" y="6"/>
                  </a:lnTo>
                  <a:lnTo>
                    <a:pt x="25" y="6"/>
                  </a:lnTo>
                  <a:lnTo>
                    <a:pt x="25" y="6"/>
                  </a:lnTo>
                  <a:lnTo>
                    <a:pt x="25" y="6"/>
                  </a:lnTo>
                  <a:lnTo>
                    <a:pt x="25" y="6"/>
                  </a:lnTo>
                  <a:lnTo>
                    <a:pt x="32" y="6"/>
                  </a:lnTo>
                  <a:lnTo>
                    <a:pt x="32" y="6"/>
                  </a:lnTo>
                  <a:lnTo>
                    <a:pt x="32" y="6"/>
                  </a:lnTo>
                  <a:lnTo>
                    <a:pt x="32" y="6"/>
                  </a:lnTo>
                  <a:lnTo>
                    <a:pt x="32" y="6"/>
                  </a:lnTo>
                  <a:lnTo>
                    <a:pt x="32" y="6"/>
                  </a:lnTo>
                  <a:lnTo>
                    <a:pt x="32" y="6"/>
                  </a:lnTo>
                  <a:lnTo>
                    <a:pt x="32" y="6"/>
                  </a:lnTo>
                  <a:lnTo>
                    <a:pt x="38" y="6"/>
                  </a:lnTo>
                  <a:lnTo>
                    <a:pt x="38" y="6"/>
                  </a:lnTo>
                  <a:lnTo>
                    <a:pt x="38" y="6"/>
                  </a:lnTo>
                  <a:lnTo>
                    <a:pt x="38" y="6"/>
                  </a:lnTo>
                  <a:lnTo>
                    <a:pt x="38" y="6"/>
                  </a:lnTo>
                  <a:lnTo>
                    <a:pt x="38" y="6"/>
                  </a:lnTo>
                  <a:lnTo>
                    <a:pt x="38" y="6"/>
                  </a:lnTo>
                  <a:lnTo>
                    <a:pt x="38" y="6"/>
                  </a:lnTo>
                  <a:lnTo>
                    <a:pt x="38" y="6"/>
                  </a:lnTo>
                  <a:lnTo>
                    <a:pt x="44" y="6"/>
                  </a:lnTo>
                  <a:lnTo>
                    <a:pt x="44" y="6"/>
                  </a:lnTo>
                  <a:lnTo>
                    <a:pt x="44" y="6"/>
                  </a:lnTo>
                  <a:lnTo>
                    <a:pt x="44" y="6"/>
                  </a:lnTo>
                  <a:lnTo>
                    <a:pt x="44" y="6"/>
                  </a:lnTo>
                  <a:lnTo>
                    <a:pt x="44" y="6"/>
                  </a:lnTo>
                  <a:lnTo>
                    <a:pt x="44" y="6"/>
                  </a:lnTo>
                  <a:lnTo>
                    <a:pt x="44" y="6"/>
                  </a:lnTo>
                  <a:lnTo>
                    <a:pt x="76" y="0"/>
                  </a:lnTo>
                  <a:lnTo>
                    <a:pt x="82"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608" name="Freeform 15024"/>
            <p:cNvSpPr>
              <a:spLocks noEditPoints="1"/>
            </p:cNvSpPr>
            <p:nvPr/>
          </p:nvSpPr>
          <p:spPr bwMode="auto">
            <a:xfrm>
              <a:off x="648" y="2312"/>
              <a:ext cx="138" cy="182"/>
            </a:xfrm>
            <a:custGeom>
              <a:avLst/>
              <a:gdLst/>
              <a:ahLst/>
              <a:cxnLst>
                <a:cxn ang="0">
                  <a:pos x="138" y="56"/>
                </a:cxn>
                <a:cxn ang="0">
                  <a:pos x="138" y="63"/>
                </a:cxn>
                <a:cxn ang="0">
                  <a:pos x="132" y="69"/>
                </a:cxn>
                <a:cxn ang="0">
                  <a:pos x="138" y="75"/>
                </a:cxn>
                <a:cxn ang="0">
                  <a:pos x="138" y="75"/>
                </a:cxn>
                <a:cxn ang="0">
                  <a:pos x="138" y="81"/>
                </a:cxn>
                <a:cxn ang="0">
                  <a:pos x="138" y="88"/>
                </a:cxn>
                <a:cxn ang="0">
                  <a:pos x="138" y="94"/>
                </a:cxn>
                <a:cxn ang="0">
                  <a:pos x="138" y="100"/>
                </a:cxn>
                <a:cxn ang="0">
                  <a:pos x="132" y="107"/>
                </a:cxn>
                <a:cxn ang="0">
                  <a:pos x="126" y="113"/>
                </a:cxn>
                <a:cxn ang="0">
                  <a:pos x="126" y="113"/>
                </a:cxn>
                <a:cxn ang="0">
                  <a:pos x="126" y="119"/>
                </a:cxn>
                <a:cxn ang="0">
                  <a:pos x="132" y="125"/>
                </a:cxn>
                <a:cxn ang="0">
                  <a:pos x="132" y="132"/>
                </a:cxn>
                <a:cxn ang="0">
                  <a:pos x="132" y="138"/>
                </a:cxn>
                <a:cxn ang="0">
                  <a:pos x="126" y="138"/>
                </a:cxn>
                <a:cxn ang="0">
                  <a:pos x="126" y="144"/>
                </a:cxn>
                <a:cxn ang="0">
                  <a:pos x="126" y="151"/>
                </a:cxn>
                <a:cxn ang="0">
                  <a:pos x="126" y="157"/>
                </a:cxn>
                <a:cxn ang="0">
                  <a:pos x="126" y="163"/>
                </a:cxn>
                <a:cxn ang="0">
                  <a:pos x="126" y="163"/>
                </a:cxn>
                <a:cxn ang="0">
                  <a:pos x="119" y="169"/>
                </a:cxn>
                <a:cxn ang="0">
                  <a:pos x="119" y="176"/>
                </a:cxn>
                <a:cxn ang="0">
                  <a:pos x="119" y="182"/>
                </a:cxn>
                <a:cxn ang="0">
                  <a:pos x="119" y="182"/>
                </a:cxn>
                <a:cxn ang="0">
                  <a:pos x="44" y="138"/>
                </a:cxn>
                <a:cxn ang="0">
                  <a:pos x="0" y="0"/>
                </a:cxn>
                <a:cxn ang="0">
                  <a:pos x="107" y="25"/>
                </a:cxn>
                <a:cxn ang="0">
                  <a:pos x="107" y="31"/>
                </a:cxn>
                <a:cxn ang="0">
                  <a:pos x="113" y="31"/>
                </a:cxn>
                <a:cxn ang="0">
                  <a:pos x="113" y="31"/>
                </a:cxn>
                <a:cxn ang="0">
                  <a:pos x="113" y="31"/>
                </a:cxn>
                <a:cxn ang="0">
                  <a:pos x="119" y="31"/>
                </a:cxn>
                <a:cxn ang="0">
                  <a:pos x="119" y="31"/>
                </a:cxn>
                <a:cxn ang="0">
                  <a:pos x="119" y="31"/>
                </a:cxn>
                <a:cxn ang="0">
                  <a:pos x="119" y="37"/>
                </a:cxn>
                <a:cxn ang="0">
                  <a:pos x="119" y="37"/>
                </a:cxn>
                <a:cxn ang="0">
                  <a:pos x="119" y="44"/>
                </a:cxn>
                <a:cxn ang="0">
                  <a:pos x="126" y="50"/>
                </a:cxn>
                <a:cxn ang="0">
                  <a:pos x="126" y="50"/>
                </a:cxn>
                <a:cxn ang="0">
                  <a:pos x="132" y="50"/>
                </a:cxn>
                <a:cxn ang="0">
                  <a:pos x="132" y="56"/>
                </a:cxn>
                <a:cxn ang="0">
                  <a:pos x="132" y="56"/>
                </a:cxn>
                <a:cxn ang="0">
                  <a:pos x="132" y="50"/>
                </a:cxn>
                <a:cxn ang="0">
                  <a:pos x="138" y="56"/>
                </a:cxn>
                <a:cxn ang="0">
                  <a:pos x="138" y="56"/>
                </a:cxn>
                <a:cxn ang="0">
                  <a:pos x="126" y="113"/>
                </a:cxn>
                <a:cxn ang="0">
                  <a:pos x="126" y="119"/>
                </a:cxn>
                <a:cxn ang="0">
                  <a:pos x="126" y="119"/>
                </a:cxn>
                <a:cxn ang="0">
                  <a:pos x="126" y="113"/>
                </a:cxn>
              </a:cxnLst>
              <a:rect l="0" t="0" r="r" b="b"/>
              <a:pathLst>
                <a:path w="138" h="182">
                  <a:moveTo>
                    <a:pt x="138" y="56"/>
                  </a:moveTo>
                  <a:lnTo>
                    <a:pt x="138" y="56"/>
                  </a:lnTo>
                  <a:lnTo>
                    <a:pt x="138" y="56"/>
                  </a:lnTo>
                  <a:lnTo>
                    <a:pt x="138" y="56"/>
                  </a:lnTo>
                  <a:lnTo>
                    <a:pt x="138" y="56"/>
                  </a:lnTo>
                  <a:lnTo>
                    <a:pt x="138" y="63"/>
                  </a:lnTo>
                  <a:lnTo>
                    <a:pt x="138" y="63"/>
                  </a:lnTo>
                  <a:lnTo>
                    <a:pt x="138" y="63"/>
                  </a:lnTo>
                  <a:lnTo>
                    <a:pt x="132" y="69"/>
                  </a:lnTo>
                  <a:lnTo>
                    <a:pt x="132" y="69"/>
                  </a:lnTo>
                  <a:lnTo>
                    <a:pt x="132" y="69"/>
                  </a:lnTo>
                  <a:lnTo>
                    <a:pt x="132" y="69"/>
                  </a:lnTo>
                  <a:lnTo>
                    <a:pt x="132" y="69"/>
                  </a:lnTo>
                  <a:lnTo>
                    <a:pt x="132" y="69"/>
                  </a:lnTo>
                  <a:lnTo>
                    <a:pt x="132" y="69"/>
                  </a:lnTo>
                  <a:lnTo>
                    <a:pt x="138" y="75"/>
                  </a:lnTo>
                  <a:lnTo>
                    <a:pt x="138" y="75"/>
                  </a:lnTo>
                  <a:lnTo>
                    <a:pt x="138" y="75"/>
                  </a:lnTo>
                  <a:lnTo>
                    <a:pt x="138" y="75"/>
                  </a:lnTo>
                  <a:lnTo>
                    <a:pt x="138" y="75"/>
                  </a:lnTo>
                  <a:lnTo>
                    <a:pt x="138" y="81"/>
                  </a:lnTo>
                  <a:lnTo>
                    <a:pt x="138" y="81"/>
                  </a:lnTo>
                  <a:lnTo>
                    <a:pt x="138" y="81"/>
                  </a:lnTo>
                  <a:lnTo>
                    <a:pt x="138" y="81"/>
                  </a:lnTo>
                  <a:lnTo>
                    <a:pt x="138" y="81"/>
                  </a:lnTo>
                  <a:lnTo>
                    <a:pt x="138" y="81"/>
                  </a:lnTo>
                  <a:lnTo>
                    <a:pt x="138" y="88"/>
                  </a:lnTo>
                  <a:lnTo>
                    <a:pt x="138" y="88"/>
                  </a:lnTo>
                  <a:lnTo>
                    <a:pt x="138" y="88"/>
                  </a:lnTo>
                  <a:lnTo>
                    <a:pt x="138" y="94"/>
                  </a:lnTo>
                  <a:lnTo>
                    <a:pt x="138" y="94"/>
                  </a:lnTo>
                  <a:lnTo>
                    <a:pt x="138" y="94"/>
                  </a:lnTo>
                  <a:lnTo>
                    <a:pt x="138" y="94"/>
                  </a:lnTo>
                  <a:lnTo>
                    <a:pt x="138" y="100"/>
                  </a:lnTo>
                  <a:lnTo>
                    <a:pt x="138" y="100"/>
                  </a:lnTo>
                  <a:lnTo>
                    <a:pt x="138" y="100"/>
                  </a:lnTo>
                  <a:lnTo>
                    <a:pt x="132" y="100"/>
                  </a:lnTo>
                  <a:lnTo>
                    <a:pt x="132" y="100"/>
                  </a:lnTo>
                  <a:lnTo>
                    <a:pt x="132" y="100"/>
                  </a:lnTo>
                  <a:lnTo>
                    <a:pt x="132" y="107"/>
                  </a:lnTo>
                  <a:lnTo>
                    <a:pt x="132" y="107"/>
                  </a:lnTo>
                  <a:lnTo>
                    <a:pt x="132" y="107"/>
                  </a:lnTo>
                  <a:lnTo>
                    <a:pt x="126" y="107"/>
                  </a:lnTo>
                  <a:lnTo>
                    <a:pt x="126" y="113"/>
                  </a:lnTo>
                  <a:lnTo>
                    <a:pt x="126" y="113"/>
                  </a:lnTo>
                  <a:lnTo>
                    <a:pt x="126" y="113"/>
                  </a:lnTo>
                  <a:lnTo>
                    <a:pt x="126" y="113"/>
                  </a:lnTo>
                  <a:lnTo>
                    <a:pt x="126" y="113"/>
                  </a:lnTo>
                  <a:lnTo>
                    <a:pt x="126" y="113"/>
                  </a:lnTo>
                  <a:lnTo>
                    <a:pt x="126" y="119"/>
                  </a:lnTo>
                  <a:lnTo>
                    <a:pt x="126" y="119"/>
                  </a:lnTo>
                  <a:lnTo>
                    <a:pt x="126" y="119"/>
                  </a:lnTo>
                  <a:lnTo>
                    <a:pt x="132" y="119"/>
                  </a:lnTo>
                  <a:lnTo>
                    <a:pt x="132" y="125"/>
                  </a:lnTo>
                  <a:lnTo>
                    <a:pt x="132" y="125"/>
                  </a:lnTo>
                  <a:lnTo>
                    <a:pt x="132" y="125"/>
                  </a:lnTo>
                  <a:lnTo>
                    <a:pt x="132" y="125"/>
                  </a:lnTo>
                  <a:lnTo>
                    <a:pt x="132" y="132"/>
                  </a:lnTo>
                  <a:lnTo>
                    <a:pt x="132" y="132"/>
                  </a:lnTo>
                  <a:lnTo>
                    <a:pt x="132" y="132"/>
                  </a:lnTo>
                  <a:lnTo>
                    <a:pt x="132" y="132"/>
                  </a:lnTo>
                  <a:lnTo>
                    <a:pt x="132" y="132"/>
                  </a:lnTo>
                  <a:lnTo>
                    <a:pt x="132" y="132"/>
                  </a:lnTo>
                  <a:lnTo>
                    <a:pt x="132" y="138"/>
                  </a:lnTo>
                  <a:lnTo>
                    <a:pt x="132" y="138"/>
                  </a:lnTo>
                  <a:lnTo>
                    <a:pt x="132" y="138"/>
                  </a:lnTo>
                  <a:lnTo>
                    <a:pt x="132" y="138"/>
                  </a:lnTo>
                  <a:lnTo>
                    <a:pt x="126" y="138"/>
                  </a:lnTo>
                  <a:lnTo>
                    <a:pt x="126" y="138"/>
                  </a:lnTo>
                  <a:lnTo>
                    <a:pt x="126" y="144"/>
                  </a:lnTo>
                  <a:lnTo>
                    <a:pt x="126" y="144"/>
                  </a:lnTo>
                  <a:lnTo>
                    <a:pt x="126" y="144"/>
                  </a:lnTo>
                  <a:lnTo>
                    <a:pt x="126" y="144"/>
                  </a:lnTo>
                  <a:lnTo>
                    <a:pt x="126" y="144"/>
                  </a:lnTo>
                  <a:lnTo>
                    <a:pt x="126" y="151"/>
                  </a:lnTo>
                  <a:lnTo>
                    <a:pt x="126" y="151"/>
                  </a:lnTo>
                  <a:lnTo>
                    <a:pt x="126" y="151"/>
                  </a:lnTo>
                  <a:lnTo>
                    <a:pt x="126" y="157"/>
                  </a:lnTo>
                  <a:lnTo>
                    <a:pt x="126" y="157"/>
                  </a:lnTo>
                  <a:lnTo>
                    <a:pt x="126" y="157"/>
                  </a:lnTo>
                  <a:lnTo>
                    <a:pt x="126" y="157"/>
                  </a:lnTo>
                  <a:lnTo>
                    <a:pt x="126" y="157"/>
                  </a:lnTo>
                  <a:lnTo>
                    <a:pt x="126" y="163"/>
                  </a:lnTo>
                  <a:lnTo>
                    <a:pt x="126" y="163"/>
                  </a:lnTo>
                  <a:lnTo>
                    <a:pt x="126" y="163"/>
                  </a:lnTo>
                  <a:lnTo>
                    <a:pt x="126" y="163"/>
                  </a:lnTo>
                  <a:lnTo>
                    <a:pt x="126" y="163"/>
                  </a:lnTo>
                  <a:lnTo>
                    <a:pt x="126" y="163"/>
                  </a:lnTo>
                  <a:lnTo>
                    <a:pt x="126" y="169"/>
                  </a:lnTo>
                  <a:lnTo>
                    <a:pt x="126" y="169"/>
                  </a:lnTo>
                  <a:lnTo>
                    <a:pt x="126" y="169"/>
                  </a:lnTo>
                  <a:lnTo>
                    <a:pt x="119" y="169"/>
                  </a:lnTo>
                  <a:lnTo>
                    <a:pt x="119" y="169"/>
                  </a:lnTo>
                  <a:lnTo>
                    <a:pt x="119" y="169"/>
                  </a:lnTo>
                  <a:lnTo>
                    <a:pt x="119" y="176"/>
                  </a:lnTo>
                  <a:lnTo>
                    <a:pt x="119" y="176"/>
                  </a:lnTo>
                  <a:lnTo>
                    <a:pt x="119" y="176"/>
                  </a:lnTo>
                  <a:lnTo>
                    <a:pt x="119" y="176"/>
                  </a:lnTo>
                  <a:lnTo>
                    <a:pt x="119" y="182"/>
                  </a:lnTo>
                  <a:lnTo>
                    <a:pt x="119" y="182"/>
                  </a:lnTo>
                  <a:lnTo>
                    <a:pt x="119" y="182"/>
                  </a:lnTo>
                  <a:lnTo>
                    <a:pt x="119" y="182"/>
                  </a:lnTo>
                  <a:lnTo>
                    <a:pt x="119" y="182"/>
                  </a:lnTo>
                  <a:lnTo>
                    <a:pt x="119" y="182"/>
                  </a:lnTo>
                  <a:lnTo>
                    <a:pt x="75" y="182"/>
                  </a:lnTo>
                  <a:lnTo>
                    <a:pt x="50" y="182"/>
                  </a:lnTo>
                  <a:lnTo>
                    <a:pt x="44" y="157"/>
                  </a:lnTo>
                  <a:lnTo>
                    <a:pt x="44" y="138"/>
                  </a:lnTo>
                  <a:lnTo>
                    <a:pt x="44" y="132"/>
                  </a:lnTo>
                  <a:lnTo>
                    <a:pt x="19" y="132"/>
                  </a:lnTo>
                  <a:lnTo>
                    <a:pt x="6" y="12"/>
                  </a:lnTo>
                  <a:lnTo>
                    <a:pt x="0" y="0"/>
                  </a:lnTo>
                  <a:lnTo>
                    <a:pt x="25" y="6"/>
                  </a:lnTo>
                  <a:lnTo>
                    <a:pt x="63" y="12"/>
                  </a:lnTo>
                  <a:lnTo>
                    <a:pt x="107" y="25"/>
                  </a:lnTo>
                  <a:lnTo>
                    <a:pt x="107" y="25"/>
                  </a:lnTo>
                  <a:lnTo>
                    <a:pt x="107" y="25"/>
                  </a:lnTo>
                  <a:lnTo>
                    <a:pt x="107" y="25"/>
                  </a:lnTo>
                  <a:lnTo>
                    <a:pt x="107" y="25"/>
                  </a:lnTo>
                  <a:lnTo>
                    <a:pt x="107" y="31"/>
                  </a:lnTo>
                  <a:lnTo>
                    <a:pt x="107" y="31"/>
                  </a:lnTo>
                  <a:lnTo>
                    <a:pt x="113" y="31"/>
                  </a:lnTo>
                  <a:lnTo>
                    <a:pt x="113" y="31"/>
                  </a:lnTo>
                  <a:lnTo>
                    <a:pt x="113" y="31"/>
                  </a:lnTo>
                  <a:lnTo>
                    <a:pt x="113" y="31"/>
                  </a:lnTo>
                  <a:lnTo>
                    <a:pt x="113" y="31"/>
                  </a:lnTo>
                  <a:lnTo>
                    <a:pt x="113" y="31"/>
                  </a:lnTo>
                  <a:lnTo>
                    <a:pt x="113" y="31"/>
                  </a:lnTo>
                  <a:lnTo>
                    <a:pt x="113" y="31"/>
                  </a:lnTo>
                  <a:lnTo>
                    <a:pt x="113" y="31"/>
                  </a:lnTo>
                  <a:lnTo>
                    <a:pt x="113" y="31"/>
                  </a:lnTo>
                  <a:lnTo>
                    <a:pt x="113" y="31"/>
                  </a:lnTo>
                  <a:lnTo>
                    <a:pt x="113" y="31"/>
                  </a:lnTo>
                  <a:lnTo>
                    <a:pt x="119" y="31"/>
                  </a:lnTo>
                  <a:lnTo>
                    <a:pt x="119" y="31"/>
                  </a:lnTo>
                  <a:lnTo>
                    <a:pt x="119" y="31"/>
                  </a:lnTo>
                  <a:lnTo>
                    <a:pt x="119" y="31"/>
                  </a:lnTo>
                  <a:lnTo>
                    <a:pt x="119" y="31"/>
                  </a:lnTo>
                  <a:lnTo>
                    <a:pt x="119" y="31"/>
                  </a:lnTo>
                  <a:lnTo>
                    <a:pt x="119" y="31"/>
                  </a:lnTo>
                  <a:lnTo>
                    <a:pt x="119" y="31"/>
                  </a:lnTo>
                  <a:lnTo>
                    <a:pt x="119" y="31"/>
                  </a:lnTo>
                  <a:lnTo>
                    <a:pt x="119" y="31"/>
                  </a:lnTo>
                  <a:lnTo>
                    <a:pt x="119" y="31"/>
                  </a:lnTo>
                  <a:lnTo>
                    <a:pt x="119" y="31"/>
                  </a:lnTo>
                  <a:lnTo>
                    <a:pt x="119" y="31"/>
                  </a:lnTo>
                  <a:lnTo>
                    <a:pt x="119" y="37"/>
                  </a:lnTo>
                  <a:lnTo>
                    <a:pt x="119" y="37"/>
                  </a:lnTo>
                  <a:lnTo>
                    <a:pt x="119" y="37"/>
                  </a:lnTo>
                  <a:lnTo>
                    <a:pt x="119" y="37"/>
                  </a:lnTo>
                  <a:lnTo>
                    <a:pt x="119" y="37"/>
                  </a:lnTo>
                  <a:lnTo>
                    <a:pt x="119" y="37"/>
                  </a:lnTo>
                  <a:lnTo>
                    <a:pt x="119" y="37"/>
                  </a:lnTo>
                  <a:lnTo>
                    <a:pt x="119" y="37"/>
                  </a:lnTo>
                  <a:lnTo>
                    <a:pt x="119" y="44"/>
                  </a:lnTo>
                  <a:lnTo>
                    <a:pt x="119" y="44"/>
                  </a:lnTo>
                  <a:lnTo>
                    <a:pt x="119" y="44"/>
                  </a:lnTo>
                  <a:lnTo>
                    <a:pt x="119" y="44"/>
                  </a:lnTo>
                  <a:lnTo>
                    <a:pt x="119" y="44"/>
                  </a:lnTo>
                  <a:lnTo>
                    <a:pt x="126" y="50"/>
                  </a:lnTo>
                  <a:lnTo>
                    <a:pt x="126" y="50"/>
                  </a:lnTo>
                  <a:lnTo>
                    <a:pt x="126" y="50"/>
                  </a:lnTo>
                  <a:lnTo>
                    <a:pt x="126" y="50"/>
                  </a:lnTo>
                  <a:lnTo>
                    <a:pt x="126" y="50"/>
                  </a:lnTo>
                  <a:lnTo>
                    <a:pt x="126" y="50"/>
                  </a:lnTo>
                  <a:lnTo>
                    <a:pt x="126" y="50"/>
                  </a:lnTo>
                  <a:lnTo>
                    <a:pt x="126" y="50"/>
                  </a:lnTo>
                  <a:lnTo>
                    <a:pt x="132" y="50"/>
                  </a:lnTo>
                  <a:lnTo>
                    <a:pt x="132" y="50"/>
                  </a:lnTo>
                  <a:lnTo>
                    <a:pt x="132" y="50"/>
                  </a:lnTo>
                  <a:lnTo>
                    <a:pt x="132" y="50"/>
                  </a:lnTo>
                  <a:lnTo>
                    <a:pt x="132" y="56"/>
                  </a:lnTo>
                  <a:lnTo>
                    <a:pt x="132" y="56"/>
                  </a:lnTo>
                  <a:lnTo>
                    <a:pt x="132" y="56"/>
                  </a:lnTo>
                  <a:lnTo>
                    <a:pt x="132" y="56"/>
                  </a:lnTo>
                  <a:lnTo>
                    <a:pt x="132" y="56"/>
                  </a:lnTo>
                  <a:lnTo>
                    <a:pt x="132" y="50"/>
                  </a:lnTo>
                  <a:lnTo>
                    <a:pt x="132" y="50"/>
                  </a:lnTo>
                  <a:lnTo>
                    <a:pt x="132" y="50"/>
                  </a:lnTo>
                  <a:lnTo>
                    <a:pt x="132" y="50"/>
                  </a:lnTo>
                  <a:lnTo>
                    <a:pt x="132" y="50"/>
                  </a:lnTo>
                  <a:lnTo>
                    <a:pt x="138" y="56"/>
                  </a:lnTo>
                  <a:lnTo>
                    <a:pt x="138" y="56"/>
                  </a:lnTo>
                  <a:lnTo>
                    <a:pt x="138" y="56"/>
                  </a:lnTo>
                  <a:lnTo>
                    <a:pt x="138" y="56"/>
                  </a:lnTo>
                  <a:lnTo>
                    <a:pt x="138" y="56"/>
                  </a:lnTo>
                  <a:lnTo>
                    <a:pt x="138" y="56"/>
                  </a:lnTo>
                  <a:lnTo>
                    <a:pt x="138" y="56"/>
                  </a:lnTo>
                  <a:lnTo>
                    <a:pt x="138" y="56"/>
                  </a:lnTo>
                  <a:lnTo>
                    <a:pt x="138" y="56"/>
                  </a:lnTo>
                  <a:close/>
                  <a:moveTo>
                    <a:pt x="126" y="113"/>
                  </a:moveTo>
                  <a:lnTo>
                    <a:pt x="126" y="113"/>
                  </a:lnTo>
                  <a:lnTo>
                    <a:pt x="126" y="113"/>
                  </a:lnTo>
                  <a:lnTo>
                    <a:pt x="126" y="113"/>
                  </a:lnTo>
                  <a:lnTo>
                    <a:pt x="126" y="113"/>
                  </a:lnTo>
                  <a:lnTo>
                    <a:pt x="126" y="119"/>
                  </a:lnTo>
                  <a:lnTo>
                    <a:pt x="126" y="119"/>
                  </a:lnTo>
                  <a:lnTo>
                    <a:pt x="126" y="119"/>
                  </a:lnTo>
                  <a:lnTo>
                    <a:pt x="126" y="119"/>
                  </a:lnTo>
                  <a:lnTo>
                    <a:pt x="126" y="119"/>
                  </a:lnTo>
                  <a:lnTo>
                    <a:pt x="126" y="119"/>
                  </a:lnTo>
                  <a:lnTo>
                    <a:pt x="126" y="113"/>
                  </a:lnTo>
                  <a:lnTo>
                    <a:pt x="126" y="113"/>
                  </a:lnTo>
                  <a:lnTo>
                    <a:pt x="126" y="113"/>
                  </a:lnTo>
                  <a:close/>
                </a:path>
              </a:pathLst>
            </a:custGeom>
            <a:solidFill>
              <a:srgbClr val="E7E1CD"/>
            </a:solidFill>
            <a:ln w="0">
              <a:solidFill>
                <a:srgbClr val="000000"/>
              </a:solidFill>
              <a:prstDash val="solid"/>
              <a:round/>
              <a:headEnd/>
              <a:tailEnd/>
            </a:ln>
          </p:spPr>
          <p:txBody>
            <a:bodyPr/>
            <a:lstStyle/>
            <a:p>
              <a:endParaRPr lang="en-US" dirty="0"/>
            </a:p>
          </p:txBody>
        </p:sp>
        <p:sp>
          <p:nvSpPr>
            <p:cNvPr id="82609" name="Freeform 15025"/>
            <p:cNvSpPr>
              <a:spLocks/>
            </p:cNvSpPr>
            <p:nvPr/>
          </p:nvSpPr>
          <p:spPr bwMode="auto">
            <a:xfrm>
              <a:off x="774" y="2331"/>
              <a:ext cx="163" cy="176"/>
            </a:xfrm>
            <a:custGeom>
              <a:avLst/>
              <a:gdLst/>
              <a:ahLst/>
              <a:cxnLst>
                <a:cxn ang="0">
                  <a:pos x="37" y="119"/>
                </a:cxn>
                <a:cxn ang="0">
                  <a:pos x="37" y="119"/>
                </a:cxn>
                <a:cxn ang="0">
                  <a:pos x="37" y="119"/>
                </a:cxn>
                <a:cxn ang="0">
                  <a:pos x="37" y="119"/>
                </a:cxn>
                <a:cxn ang="0">
                  <a:pos x="37" y="125"/>
                </a:cxn>
                <a:cxn ang="0">
                  <a:pos x="37" y="125"/>
                </a:cxn>
                <a:cxn ang="0">
                  <a:pos x="37" y="125"/>
                </a:cxn>
                <a:cxn ang="0">
                  <a:pos x="44" y="125"/>
                </a:cxn>
                <a:cxn ang="0">
                  <a:pos x="44" y="125"/>
                </a:cxn>
                <a:cxn ang="0">
                  <a:pos x="44" y="125"/>
                </a:cxn>
                <a:cxn ang="0">
                  <a:pos x="44" y="125"/>
                </a:cxn>
                <a:cxn ang="0">
                  <a:pos x="44" y="132"/>
                </a:cxn>
                <a:cxn ang="0">
                  <a:pos x="44" y="132"/>
                </a:cxn>
                <a:cxn ang="0">
                  <a:pos x="37" y="132"/>
                </a:cxn>
                <a:cxn ang="0">
                  <a:pos x="31" y="132"/>
                </a:cxn>
                <a:cxn ang="0">
                  <a:pos x="31" y="132"/>
                </a:cxn>
                <a:cxn ang="0">
                  <a:pos x="31" y="138"/>
                </a:cxn>
                <a:cxn ang="0">
                  <a:pos x="31" y="138"/>
                </a:cxn>
                <a:cxn ang="0">
                  <a:pos x="31" y="144"/>
                </a:cxn>
                <a:cxn ang="0">
                  <a:pos x="31" y="150"/>
                </a:cxn>
                <a:cxn ang="0">
                  <a:pos x="25" y="157"/>
                </a:cxn>
                <a:cxn ang="0">
                  <a:pos x="18" y="163"/>
                </a:cxn>
                <a:cxn ang="0">
                  <a:pos x="12" y="176"/>
                </a:cxn>
                <a:cxn ang="0">
                  <a:pos x="12" y="176"/>
                </a:cxn>
                <a:cxn ang="0">
                  <a:pos x="6" y="163"/>
                </a:cxn>
                <a:cxn ang="0">
                  <a:pos x="0" y="157"/>
                </a:cxn>
                <a:cxn ang="0">
                  <a:pos x="0" y="150"/>
                </a:cxn>
                <a:cxn ang="0">
                  <a:pos x="6" y="150"/>
                </a:cxn>
                <a:cxn ang="0">
                  <a:pos x="6" y="144"/>
                </a:cxn>
                <a:cxn ang="0">
                  <a:pos x="6" y="144"/>
                </a:cxn>
                <a:cxn ang="0">
                  <a:pos x="6" y="138"/>
                </a:cxn>
                <a:cxn ang="0">
                  <a:pos x="6" y="138"/>
                </a:cxn>
                <a:cxn ang="0">
                  <a:pos x="0" y="125"/>
                </a:cxn>
                <a:cxn ang="0">
                  <a:pos x="6" y="125"/>
                </a:cxn>
                <a:cxn ang="0">
                  <a:pos x="12" y="119"/>
                </a:cxn>
                <a:cxn ang="0">
                  <a:pos x="18" y="113"/>
                </a:cxn>
                <a:cxn ang="0">
                  <a:pos x="18" y="113"/>
                </a:cxn>
                <a:cxn ang="0">
                  <a:pos x="18" y="106"/>
                </a:cxn>
                <a:cxn ang="0">
                  <a:pos x="12" y="106"/>
                </a:cxn>
                <a:cxn ang="0">
                  <a:pos x="6" y="100"/>
                </a:cxn>
                <a:cxn ang="0">
                  <a:pos x="6" y="94"/>
                </a:cxn>
                <a:cxn ang="0">
                  <a:pos x="6" y="94"/>
                </a:cxn>
                <a:cxn ang="0">
                  <a:pos x="6" y="88"/>
                </a:cxn>
                <a:cxn ang="0">
                  <a:pos x="6" y="81"/>
                </a:cxn>
                <a:cxn ang="0">
                  <a:pos x="18" y="75"/>
                </a:cxn>
                <a:cxn ang="0">
                  <a:pos x="18" y="75"/>
                </a:cxn>
                <a:cxn ang="0">
                  <a:pos x="18" y="69"/>
                </a:cxn>
                <a:cxn ang="0">
                  <a:pos x="12" y="62"/>
                </a:cxn>
                <a:cxn ang="0">
                  <a:pos x="12" y="56"/>
                </a:cxn>
                <a:cxn ang="0">
                  <a:pos x="12" y="50"/>
                </a:cxn>
                <a:cxn ang="0">
                  <a:pos x="12" y="50"/>
                </a:cxn>
                <a:cxn ang="0">
                  <a:pos x="18" y="44"/>
                </a:cxn>
                <a:cxn ang="0">
                  <a:pos x="18" y="37"/>
                </a:cxn>
                <a:cxn ang="0">
                  <a:pos x="18" y="31"/>
                </a:cxn>
                <a:cxn ang="0">
                  <a:pos x="18" y="25"/>
                </a:cxn>
                <a:cxn ang="0">
                  <a:pos x="25" y="25"/>
                </a:cxn>
                <a:cxn ang="0">
                  <a:pos x="18" y="12"/>
                </a:cxn>
                <a:cxn ang="0">
                  <a:pos x="25" y="6"/>
                </a:cxn>
                <a:cxn ang="0">
                  <a:pos x="25" y="0"/>
                </a:cxn>
                <a:cxn ang="0">
                  <a:pos x="37" y="0"/>
                </a:cxn>
                <a:cxn ang="0">
                  <a:pos x="125" y="44"/>
                </a:cxn>
              </a:cxnLst>
              <a:rect l="0" t="0" r="r" b="b"/>
              <a:pathLst>
                <a:path w="163" h="176">
                  <a:moveTo>
                    <a:pt x="163" y="69"/>
                  </a:moveTo>
                  <a:lnTo>
                    <a:pt x="119" y="113"/>
                  </a:lnTo>
                  <a:lnTo>
                    <a:pt x="44" y="106"/>
                  </a:lnTo>
                  <a:lnTo>
                    <a:pt x="37" y="119"/>
                  </a:lnTo>
                  <a:lnTo>
                    <a:pt x="37" y="119"/>
                  </a:lnTo>
                  <a:lnTo>
                    <a:pt x="37" y="119"/>
                  </a:lnTo>
                  <a:lnTo>
                    <a:pt x="37" y="119"/>
                  </a:lnTo>
                  <a:lnTo>
                    <a:pt x="37" y="119"/>
                  </a:lnTo>
                  <a:lnTo>
                    <a:pt x="37" y="119"/>
                  </a:lnTo>
                  <a:lnTo>
                    <a:pt x="37" y="119"/>
                  </a:lnTo>
                  <a:lnTo>
                    <a:pt x="37" y="119"/>
                  </a:lnTo>
                  <a:lnTo>
                    <a:pt x="37" y="119"/>
                  </a:lnTo>
                  <a:lnTo>
                    <a:pt x="37" y="119"/>
                  </a:lnTo>
                  <a:lnTo>
                    <a:pt x="37" y="119"/>
                  </a:lnTo>
                  <a:lnTo>
                    <a:pt x="37" y="119"/>
                  </a:lnTo>
                  <a:lnTo>
                    <a:pt x="37" y="119"/>
                  </a:lnTo>
                  <a:lnTo>
                    <a:pt x="37" y="119"/>
                  </a:lnTo>
                  <a:lnTo>
                    <a:pt x="37" y="125"/>
                  </a:lnTo>
                  <a:lnTo>
                    <a:pt x="37" y="125"/>
                  </a:lnTo>
                  <a:lnTo>
                    <a:pt x="37" y="125"/>
                  </a:lnTo>
                  <a:lnTo>
                    <a:pt x="37" y="125"/>
                  </a:lnTo>
                  <a:lnTo>
                    <a:pt x="37" y="125"/>
                  </a:lnTo>
                  <a:lnTo>
                    <a:pt x="37" y="125"/>
                  </a:lnTo>
                  <a:lnTo>
                    <a:pt x="37" y="125"/>
                  </a:lnTo>
                  <a:lnTo>
                    <a:pt x="37" y="125"/>
                  </a:lnTo>
                  <a:lnTo>
                    <a:pt x="37" y="125"/>
                  </a:lnTo>
                  <a:lnTo>
                    <a:pt x="37" y="125"/>
                  </a:lnTo>
                  <a:lnTo>
                    <a:pt x="37" y="125"/>
                  </a:lnTo>
                  <a:lnTo>
                    <a:pt x="37" y="125"/>
                  </a:lnTo>
                  <a:lnTo>
                    <a:pt x="44" y="125"/>
                  </a:lnTo>
                  <a:lnTo>
                    <a:pt x="44" y="125"/>
                  </a:lnTo>
                  <a:lnTo>
                    <a:pt x="44" y="125"/>
                  </a:lnTo>
                  <a:lnTo>
                    <a:pt x="44" y="125"/>
                  </a:lnTo>
                  <a:lnTo>
                    <a:pt x="44" y="125"/>
                  </a:lnTo>
                  <a:lnTo>
                    <a:pt x="44" y="125"/>
                  </a:lnTo>
                  <a:lnTo>
                    <a:pt x="44" y="125"/>
                  </a:lnTo>
                  <a:lnTo>
                    <a:pt x="44" y="125"/>
                  </a:lnTo>
                  <a:lnTo>
                    <a:pt x="44" y="125"/>
                  </a:lnTo>
                  <a:lnTo>
                    <a:pt x="44" y="125"/>
                  </a:lnTo>
                  <a:lnTo>
                    <a:pt x="44" y="125"/>
                  </a:lnTo>
                  <a:lnTo>
                    <a:pt x="44" y="125"/>
                  </a:lnTo>
                  <a:lnTo>
                    <a:pt x="44" y="125"/>
                  </a:lnTo>
                  <a:lnTo>
                    <a:pt x="44" y="125"/>
                  </a:lnTo>
                  <a:lnTo>
                    <a:pt x="44" y="125"/>
                  </a:lnTo>
                  <a:lnTo>
                    <a:pt x="44" y="125"/>
                  </a:lnTo>
                  <a:lnTo>
                    <a:pt x="50" y="132"/>
                  </a:lnTo>
                  <a:lnTo>
                    <a:pt x="44" y="132"/>
                  </a:lnTo>
                  <a:lnTo>
                    <a:pt x="44" y="132"/>
                  </a:lnTo>
                  <a:lnTo>
                    <a:pt x="44" y="132"/>
                  </a:lnTo>
                  <a:lnTo>
                    <a:pt x="44" y="132"/>
                  </a:lnTo>
                  <a:lnTo>
                    <a:pt x="44" y="132"/>
                  </a:lnTo>
                  <a:lnTo>
                    <a:pt x="44" y="132"/>
                  </a:lnTo>
                  <a:lnTo>
                    <a:pt x="44" y="132"/>
                  </a:lnTo>
                  <a:lnTo>
                    <a:pt x="44" y="132"/>
                  </a:lnTo>
                  <a:lnTo>
                    <a:pt x="37" y="132"/>
                  </a:lnTo>
                  <a:lnTo>
                    <a:pt x="37" y="132"/>
                  </a:lnTo>
                  <a:lnTo>
                    <a:pt x="37" y="132"/>
                  </a:lnTo>
                  <a:lnTo>
                    <a:pt x="37" y="132"/>
                  </a:lnTo>
                  <a:lnTo>
                    <a:pt x="37" y="132"/>
                  </a:lnTo>
                  <a:lnTo>
                    <a:pt x="31" y="132"/>
                  </a:lnTo>
                  <a:lnTo>
                    <a:pt x="31" y="132"/>
                  </a:lnTo>
                  <a:lnTo>
                    <a:pt x="31" y="132"/>
                  </a:lnTo>
                  <a:lnTo>
                    <a:pt x="31" y="132"/>
                  </a:lnTo>
                  <a:lnTo>
                    <a:pt x="31" y="132"/>
                  </a:lnTo>
                  <a:lnTo>
                    <a:pt x="31" y="132"/>
                  </a:lnTo>
                  <a:lnTo>
                    <a:pt x="31" y="138"/>
                  </a:lnTo>
                  <a:lnTo>
                    <a:pt x="31" y="138"/>
                  </a:lnTo>
                  <a:lnTo>
                    <a:pt x="31" y="138"/>
                  </a:lnTo>
                  <a:lnTo>
                    <a:pt x="31" y="138"/>
                  </a:lnTo>
                  <a:lnTo>
                    <a:pt x="31" y="138"/>
                  </a:lnTo>
                  <a:lnTo>
                    <a:pt x="31" y="138"/>
                  </a:lnTo>
                  <a:lnTo>
                    <a:pt x="31" y="138"/>
                  </a:lnTo>
                  <a:lnTo>
                    <a:pt x="31" y="138"/>
                  </a:lnTo>
                  <a:lnTo>
                    <a:pt x="31" y="144"/>
                  </a:lnTo>
                  <a:lnTo>
                    <a:pt x="31" y="144"/>
                  </a:lnTo>
                  <a:lnTo>
                    <a:pt x="31" y="144"/>
                  </a:lnTo>
                  <a:lnTo>
                    <a:pt x="31" y="144"/>
                  </a:lnTo>
                  <a:lnTo>
                    <a:pt x="31" y="144"/>
                  </a:lnTo>
                  <a:lnTo>
                    <a:pt x="31" y="144"/>
                  </a:lnTo>
                  <a:lnTo>
                    <a:pt x="31" y="150"/>
                  </a:lnTo>
                  <a:lnTo>
                    <a:pt x="31" y="150"/>
                  </a:lnTo>
                  <a:lnTo>
                    <a:pt x="25" y="150"/>
                  </a:lnTo>
                  <a:lnTo>
                    <a:pt x="25" y="157"/>
                  </a:lnTo>
                  <a:lnTo>
                    <a:pt x="25" y="157"/>
                  </a:lnTo>
                  <a:lnTo>
                    <a:pt x="25" y="163"/>
                  </a:lnTo>
                  <a:lnTo>
                    <a:pt x="25" y="163"/>
                  </a:lnTo>
                  <a:lnTo>
                    <a:pt x="18" y="163"/>
                  </a:lnTo>
                  <a:lnTo>
                    <a:pt x="18" y="163"/>
                  </a:lnTo>
                  <a:lnTo>
                    <a:pt x="12" y="169"/>
                  </a:lnTo>
                  <a:lnTo>
                    <a:pt x="12" y="169"/>
                  </a:lnTo>
                  <a:lnTo>
                    <a:pt x="12" y="176"/>
                  </a:lnTo>
                  <a:lnTo>
                    <a:pt x="12" y="176"/>
                  </a:lnTo>
                  <a:lnTo>
                    <a:pt x="12" y="176"/>
                  </a:lnTo>
                  <a:lnTo>
                    <a:pt x="12" y="176"/>
                  </a:lnTo>
                  <a:lnTo>
                    <a:pt x="12" y="176"/>
                  </a:lnTo>
                  <a:lnTo>
                    <a:pt x="12" y="176"/>
                  </a:lnTo>
                  <a:lnTo>
                    <a:pt x="6" y="176"/>
                  </a:lnTo>
                  <a:lnTo>
                    <a:pt x="6" y="176"/>
                  </a:lnTo>
                  <a:lnTo>
                    <a:pt x="6" y="169"/>
                  </a:lnTo>
                  <a:lnTo>
                    <a:pt x="6" y="163"/>
                  </a:lnTo>
                  <a:lnTo>
                    <a:pt x="6" y="163"/>
                  </a:lnTo>
                  <a:lnTo>
                    <a:pt x="6" y="163"/>
                  </a:lnTo>
                  <a:lnTo>
                    <a:pt x="6" y="163"/>
                  </a:lnTo>
                  <a:lnTo>
                    <a:pt x="0" y="157"/>
                  </a:lnTo>
                  <a:lnTo>
                    <a:pt x="0" y="157"/>
                  </a:lnTo>
                  <a:lnTo>
                    <a:pt x="0" y="157"/>
                  </a:lnTo>
                  <a:lnTo>
                    <a:pt x="0" y="157"/>
                  </a:lnTo>
                  <a:lnTo>
                    <a:pt x="0" y="150"/>
                  </a:lnTo>
                  <a:lnTo>
                    <a:pt x="0" y="150"/>
                  </a:lnTo>
                  <a:lnTo>
                    <a:pt x="6" y="150"/>
                  </a:lnTo>
                  <a:lnTo>
                    <a:pt x="6" y="150"/>
                  </a:lnTo>
                  <a:lnTo>
                    <a:pt x="6" y="150"/>
                  </a:lnTo>
                  <a:lnTo>
                    <a:pt x="6" y="150"/>
                  </a:lnTo>
                  <a:lnTo>
                    <a:pt x="6" y="144"/>
                  </a:lnTo>
                  <a:lnTo>
                    <a:pt x="6" y="144"/>
                  </a:lnTo>
                  <a:lnTo>
                    <a:pt x="6" y="144"/>
                  </a:lnTo>
                  <a:lnTo>
                    <a:pt x="6" y="138"/>
                  </a:lnTo>
                  <a:lnTo>
                    <a:pt x="6" y="138"/>
                  </a:lnTo>
                  <a:lnTo>
                    <a:pt x="6" y="138"/>
                  </a:lnTo>
                  <a:lnTo>
                    <a:pt x="6" y="144"/>
                  </a:lnTo>
                  <a:lnTo>
                    <a:pt x="6" y="144"/>
                  </a:lnTo>
                  <a:lnTo>
                    <a:pt x="6" y="144"/>
                  </a:lnTo>
                  <a:lnTo>
                    <a:pt x="6" y="144"/>
                  </a:lnTo>
                  <a:lnTo>
                    <a:pt x="6" y="138"/>
                  </a:lnTo>
                  <a:lnTo>
                    <a:pt x="6" y="138"/>
                  </a:lnTo>
                  <a:lnTo>
                    <a:pt x="6" y="138"/>
                  </a:lnTo>
                  <a:lnTo>
                    <a:pt x="6" y="138"/>
                  </a:lnTo>
                  <a:lnTo>
                    <a:pt x="6" y="138"/>
                  </a:lnTo>
                  <a:lnTo>
                    <a:pt x="6" y="132"/>
                  </a:lnTo>
                  <a:lnTo>
                    <a:pt x="6" y="132"/>
                  </a:lnTo>
                  <a:lnTo>
                    <a:pt x="0" y="132"/>
                  </a:lnTo>
                  <a:lnTo>
                    <a:pt x="0" y="125"/>
                  </a:lnTo>
                  <a:lnTo>
                    <a:pt x="6" y="125"/>
                  </a:lnTo>
                  <a:lnTo>
                    <a:pt x="6" y="125"/>
                  </a:lnTo>
                  <a:lnTo>
                    <a:pt x="6" y="125"/>
                  </a:lnTo>
                  <a:lnTo>
                    <a:pt x="6" y="125"/>
                  </a:lnTo>
                  <a:lnTo>
                    <a:pt x="6" y="119"/>
                  </a:lnTo>
                  <a:lnTo>
                    <a:pt x="12" y="119"/>
                  </a:lnTo>
                  <a:lnTo>
                    <a:pt x="12" y="119"/>
                  </a:lnTo>
                  <a:lnTo>
                    <a:pt x="12" y="119"/>
                  </a:lnTo>
                  <a:lnTo>
                    <a:pt x="12" y="119"/>
                  </a:lnTo>
                  <a:lnTo>
                    <a:pt x="12" y="119"/>
                  </a:lnTo>
                  <a:lnTo>
                    <a:pt x="12" y="113"/>
                  </a:lnTo>
                  <a:lnTo>
                    <a:pt x="18" y="113"/>
                  </a:lnTo>
                  <a:lnTo>
                    <a:pt x="18" y="113"/>
                  </a:lnTo>
                  <a:lnTo>
                    <a:pt x="18" y="113"/>
                  </a:lnTo>
                  <a:lnTo>
                    <a:pt x="18" y="113"/>
                  </a:lnTo>
                  <a:lnTo>
                    <a:pt x="18" y="113"/>
                  </a:lnTo>
                  <a:lnTo>
                    <a:pt x="18" y="113"/>
                  </a:lnTo>
                  <a:lnTo>
                    <a:pt x="18" y="106"/>
                  </a:lnTo>
                  <a:lnTo>
                    <a:pt x="18" y="106"/>
                  </a:lnTo>
                  <a:lnTo>
                    <a:pt x="18" y="106"/>
                  </a:lnTo>
                  <a:lnTo>
                    <a:pt x="18" y="106"/>
                  </a:lnTo>
                  <a:lnTo>
                    <a:pt x="12" y="106"/>
                  </a:lnTo>
                  <a:lnTo>
                    <a:pt x="12" y="106"/>
                  </a:lnTo>
                  <a:lnTo>
                    <a:pt x="12" y="106"/>
                  </a:lnTo>
                  <a:lnTo>
                    <a:pt x="12" y="106"/>
                  </a:lnTo>
                  <a:lnTo>
                    <a:pt x="6" y="106"/>
                  </a:lnTo>
                  <a:lnTo>
                    <a:pt x="6" y="106"/>
                  </a:lnTo>
                  <a:lnTo>
                    <a:pt x="6" y="100"/>
                  </a:lnTo>
                  <a:lnTo>
                    <a:pt x="6" y="100"/>
                  </a:lnTo>
                  <a:lnTo>
                    <a:pt x="6" y="100"/>
                  </a:lnTo>
                  <a:lnTo>
                    <a:pt x="6" y="100"/>
                  </a:lnTo>
                  <a:lnTo>
                    <a:pt x="6" y="94"/>
                  </a:lnTo>
                  <a:lnTo>
                    <a:pt x="6" y="94"/>
                  </a:lnTo>
                  <a:lnTo>
                    <a:pt x="6" y="94"/>
                  </a:lnTo>
                  <a:lnTo>
                    <a:pt x="6" y="94"/>
                  </a:lnTo>
                  <a:lnTo>
                    <a:pt x="6" y="94"/>
                  </a:lnTo>
                  <a:lnTo>
                    <a:pt x="6" y="94"/>
                  </a:lnTo>
                  <a:lnTo>
                    <a:pt x="6" y="94"/>
                  </a:lnTo>
                  <a:lnTo>
                    <a:pt x="6" y="88"/>
                  </a:lnTo>
                  <a:lnTo>
                    <a:pt x="6" y="88"/>
                  </a:lnTo>
                  <a:lnTo>
                    <a:pt x="6" y="88"/>
                  </a:lnTo>
                  <a:lnTo>
                    <a:pt x="6" y="88"/>
                  </a:lnTo>
                  <a:lnTo>
                    <a:pt x="6" y="88"/>
                  </a:lnTo>
                  <a:lnTo>
                    <a:pt x="6" y="81"/>
                  </a:lnTo>
                  <a:lnTo>
                    <a:pt x="12" y="81"/>
                  </a:lnTo>
                  <a:lnTo>
                    <a:pt x="12" y="81"/>
                  </a:lnTo>
                  <a:lnTo>
                    <a:pt x="12" y="81"/>
                  </a:lnTo>
                  <a:lnTo>
                    <a:pt x="18" y="75"/>
                  </a:lnTo>
                  <a:lnTo>
                    <a:pt x="18" y="75"/>
                  </a:lnTo>
                  <a:lnTo>
                    <a:pt x="18" y="75"/>
                  </a:lnTo>
                  <a:lnTo>
                    <a:pt x="18" y="75"/>
                  </a:lnTo>
                  <a:lnTo>
                    <a:pt x="18" y="75"/>
                  </a:lnTo>
                  <a:lnTo>
                    <a:pt x="18" y="69"/>
                  </a:lnTo>
                  <a:lnTo>
                    <a:pt x="18" y="69"/>
                  </a:lnTo>
                  <a:lnTo>
                    <a:pt x="18" y="69"/>
                  </a:lnTo>
                  <a:lnTo>
                    <a:pt x="18" y="69"/>
                  </a:lnTo>
                  <a:lnTo>
                    <a:pt x="18" y="69"/>
                  </a:lnTo>
                  <a:lnTo>
                    <a:pt x="12" y="62"/>
                  </a:lnTo>
                  <a:lnTo>
                    <a:pt x="12" y="62"/>
                  </a:lnTo>
                  <a:lnTo>
                    <a:pt x="12" y="62"/>
                  </a:lnTo>
                  <a:lnTo>
                    <a:pt x="12" y="62"/>
                  </a:lnTo>
                  <a:lnTo>
                    <a:pt x="12" y="56"/>
                  </a:lnTo>
                  <a:lnTo>
                    <a:pt x="12" y="56"/>
                  </a:lnTo>
                  <a:lnTo>
                    <a:pt x="12" y="56"/>
                  </a:lnTo>
                  <a:lnTo>
                    <a:pt x="12" y="56"/>
                  </a:lnTo>
                  <a:lnTo>
                    <a:pt x="12" y="56"/>
                  </a:lnTo>
                  <a:lnTo>
                    <a:pt x="12" y="56"/>
                  </a:lnTo>
                  <a:lnTo>
                    <a:pt x="12" y="50"/>
                  </a:lnTo>
                  <a:lnTo>
                    <a:pt x="12" y="50"/>
                  </a:lnTo>
                  <a:lnTo>
                    <a:pt x="12" y="50"/>
                  </a:lnTo>
                  <a:lnTo>
                    <a:pt x="12" y="50"/>
                  </a:lnTo>
                  <a:lnTo>
                    <a:pt x="12" y="50"/>
                  </a:lnTo>
                  <a:lnTo>
                    <a:pt x="12" y="44"/>
                  </a:lnTo>
                  <a:lnTo>
                    <a:pt x="12" y="44"/>
                  </a:lnTo>
                  <a:lnTo>
                    <a:pt x="12" y="44"/>
                  </a:lnTo>
                  <a:lnTo>
                    <a:pt x="18" y="44"/>
                  </a:lnTo>
                  <a:lnTo>
                    <a:pt x="18" y="37"/>
                  </a:lnTo>
                  <a:lnTo>
                    <a:pt x="18" y="37"/>
                  </a:lnTo>
                  <a:lnTo>
                    <a:pt x="18" y="37"/>
                  </a:lnTo>
                  <a:lnTo>
                    <a:pt x="18" y="37"/>
                  </a:lnTo>
                  <a:lnTo>
                    <a:pt x="18" y="37"/>
                  </a:lnTo>
                  <a:lnTo>
                    <a:pt x="18" y="37"/>
                  </a:lnTo>
                  <a:lnTo>
                    <a:pt x="18" y="31"/>
                  </a:lnTo>
                  <a:lnTo>
                    <a:pt x="18" y="31"/>
                  </a:lnTo>
                  <a:lnTo>
                    <a:pt x="18" y="31"/>
                  </a:lnTo>
                  <a:lnTo>
                    <a:pt x="18" y="25"/>
                  </a:lnTo>
                  <a:lnTo>
                    <a:pt x="18" y="25"/>
                  </a:lnTo>
                  <a:lnTo>
                    <a:pt x="18" y="25"/>
                  </a:lnTo>
                  <a:lnTo>
                    <a:pt x="18" y="25"/>
                  </a:lnTo>
                  <a:lnTo>
                    <a:pt x="25" y="25"/>
                  </a:lnTo>
                  <a:lnTo>
                    <a:pt x="25" y="25"/>
                  </a:lnTo>
                  <a:lnTo>
                    <a:pt x="25" y="25"/>
                  </a:lnTo>
                  <a:lnTo>
                    <a:pt x="25" y="25"/>
                  </a:lnTo>
                  <a:lnTo>
                    <a:pt x="25" y="25"/>
                  </a:lnTo>
                  <a:lnTo>
                    <a:pt x="18" y="18"/>
                  </a:lnTo>
                  <a:lnTo>
                    <a:pt x="18" y="12"/>
                  </a:lnTo>
                  <a:lnTo>
                    <a:pt x="18" y="12"/>
                  </a:lnTo>
                  <a:lnTo>
                    <a:pt x="18" y="12"/>
                  </a:lnTo>
                  <a:lnTo>
                    <a:pt x="25" y="12"/>
                  </a:lnTo>
                  <a:lnTo>
                    <a:pt x="25" y="6"/>
                  </a:lnTo>
                  <a:lnTo>
                    <a:pt x="25" y="6"/>
                  </a:lnTo>
                  <a:lnTo>
                    <a:pt x="25" y="6"/>
                  </a:lnTo>
                  <a:lnTo>
                    <a:pt x="25" y="6"/>
                  </a:lnTo>
                  <a:lnTo>
                    <a:pt x="25" y="0"/>
                  </a:lnTo>
                  <a:lnTo>
                    <a:pt x="25" y="0"/>
                  </a:lnTo>
                  <a:lnTo>
                    <a:pt x="31" y="0"/>
                  </a:lnTo>
                  <a:lnTo>
                    <a:pt x="31" y="0"/>
                  </a:lnTo>
                  <a:lnTo>
                    <a:pt x="37" y="0"/>
                  </a:lnTo>
                  <a:lnTo>
                    <a:pt x="37" y="0"/>
                  </a:lnTo>
                  <a:lnTo>
                    <a:pt x="63" y="0"/>
                  </a:lnTo>
                  <a:lnTo>
                    <a:pt x="69" y="6"/>
                  </a:lnTo>
                  <a:lnTo>
                    <a:pt x="125" y="44"/>
                  </a:lnTo>
                  <a:lnTo>
                    <a:pt x="163" y="69"/>
                  </a:lnTo>
                  <a:close/>
                </a:path>
              </a:pathLst>
            </a:custGeom>
            <a:solidFill>
              <a:srgbClr val="E7E1CD"/>
            </a:solidFill>
            <a:ln w="0">
              <a:solidFill>
                <a:srgbClr val="000000"/>
              </a:solidFill>
              <a:prstDash val="solid"/>
              <a:round/>
              <a:headEnd/>
              <a:tailEnd/>
            </a:ln>
          </p:spPr>
          <p:txBody>
            <a:bodyPr/>
            <a:lstStyle/>
            <a:p>
              <a:endParaRPr lang="en-US" dirty="0"/>
            </a:p>
          </p:txBody>
        </p:sp>
        <p:sp>
          <p:nvSpPr>
            <p:cNvPr id="82610" name="Freeform 15026"/>
            <p:cNvSpPr>
              <a:spLocks/>
            </p:cNvSpPr>
            <p:nvPr/>
          </p:nvSpPr>
          <p:spPr bwMode="auto">
            <a:xfrm>
              <a:off x="2484" y="2375"/>
              <a:ext cx="7" cy="6"/>
            </a:xfrm>
            <a:custGeom>
              <a:avLst/>
              <a:gdLst/>
              <a:ahLst/>
              <a:cxnLst>
                <a:cxn ang="0">
                  <a:pos x="0" y="0"/>
                </a:cxn>
                <a:cxn ang="0">
                  <a:pos x="7" y="0"/>
                </a:cxn>
                <a:cxn ang="0">
                  <a:pos x="7" y="0"/>
                </a:cxn>
                <a:cxn ang="0">
                  <a:pos x="7" y="6"/>
                </a:cxn>
                <a:cxn ang="0">
                  <a:pos x="7" y="6"/>
                </a:cxn>
                <a:cxn ang="0">
                  <a:pos x="0" y="6"/>
                </a:cxn>
                <a:cxn ang="0">
                  <a:pos x="0" y="6"/>
                </a:cxn>
                <a:cxn ang="0">
                  <a:pos x="0" y="0"/>
                </a:cxn>
              </a:cxnLst>
              <a:rect l="0" t="0" r="r" b="b"/>
              <a:pathLst>
                <a:path w="7" h="6">
                  <a:moveTo>
                    <a:pt x="0" y="0"/>
                  </a:moveTo>
                  <a:lnTo>
                    <a:pt x="7" y="0"/>
                  </a:lnTo>
                  <a:lnTo>
                    <a:pt x="7" y="0"/>
                  </a:lnTo>
                  <a:lnTo>
                    <a:pt x="7" y="6"/>
                  </a:lnTo>
                  <a:lnTo>
                    <a:pt x="7" y="6"/>
                  </a:lnTo>
                  <a:lnTo>
                    <a:pt x="0" y="6"/>
                  </a:lnTo>
                  <a:lnTo>
                    <a:pt x="0" y="6"/>
                  </a:lnTo>
                  <a:lnTo>
                    <a:pt x="0"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611" name="Freeform 15027"/>
            <p:cNvSpPr>
              <a:spLocks/>
            </p:cNvSpPr>
            <p:nvPr/>
          </p:nvSpPr>
          <p:spPr bwMode="auto">
            <a:xfrm>
              <a:off x="2484" y="2375"/>
              <a:ext cx="1" cy="6"/>
            </a:xfrm>
            <a:custGeom>
              <a:avLst/>
              <a:gdLst/>
              <a:ahLst/>
              <a:cxnLst>
                <a:cxn ang="0">
                  <a:pos x="0" y="0"/>
                </a:cxn>
                <a:cxn ang="0">
                  <a:pos x="0" y="6"/>
                </a:cxn>
                <a:cxn ang="0">
                  <a:pos x="0" y="6"/>
                </a:cxn>
                <a:cxn ang="0">
                  <a:pos x="0" y="6"/>
                </a:cxn>
                <a:cxn ang="0">
                  <a:pos x="0" y="6"/>
                </a:cxn>
                <a:cxn ang="0">
                  <a:pos x="0" y="6"/>
                </a:cxn>
                <a:cxn ang="0">
                  <a:pos x="0" y="6"/>
                </a:cxn>
                <a:cxn ang="0">
                  <a:pos x="0" y="6"/>
                </a:cxn>
                <a:cxn ang="0">
                  <a:pos x="0" y="6"/>
                </a:cxn>
                <a:cxn ang="0">
                  <a:pos x="0" y="6"/>
                </a:cxn>
                <a:cxn ang="0">
                  <a:pos x="0" y="6"/>
                </a:cxn>
                <a:cxn ang="0">
                  <a:pos x="0" y="6"/>
                </a:cxn>
                <a:cxn ang="0">
                  <a:pos x="0" y="0"/>
                </a:cxn>
                <a:cxn ang="0">
                  <a:pos x="0" y="0"/>
                </a:cxn>
              </a:cxnLst>
              <a:rect l="0" t="0" r="r" b="b"/>
              <a:pathLst>
                <a:path h="6">
                  <a:moveTo>
                    <a:pt x="0" y="0"/>
                  </a:moveTo>
                  <a:lnTo>
                    <a:pt x="0" y="6"/>
                  </a:lnTo>
                  <a:lnTo>
                    <a:pt x="0" y="6"/>
                  </a:lnTo>
                  <a:lnTo>
                    <a:pt x="0" y="6"/>
                  </a:lnTo>
                  <a:lnTo>
                    <a:pt x="0" y="6"/>
                  </a:lnTo>
                  <a:lnTo>
                    <a:pt x="0" y="6"/>
                  </a:lnTo>
                  <a:lnTo>
                    <a:pt x="0" y="6"/>
                  </a:lnTo>
                  <a:lnTo>
                    <a:pt x="0" y="6"/>
                  </a:lnTo>
                  <a:lnTo>
                    <a:pt x="0" y="6"/>
                  </a:lnTo>
                  <a:lnTo>
                    <a:pt x="0" y="6"/>
                  </a:lnTo>
                  <a:lnTo>
                    <a:pt x="0" y="6"/>
                  </a:lnTo>
                  <a:lnTo>
                    <a:pt x="0" y="6"/>
                  </a:lnTo>
                  <a:lnTo>
                    <a:pt x="0" y="0"/>
                  </a:lnTo>
                  <a:lnTo>
                    <a:pt x="0"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612" name="Freeform 15028"/>
            <p:cNvSpPr>
              <a:spLocks/>
            </p:cNvSpPr>
            <p:nvPr/>
          </p:nvSpPr>
          <p:spPr bwMode="auto">
            <a:xfrm>
              <a:off x="2478" y="2381"/>
              <a:ext cx="13" cy="12"/>
            </a:xfrm>
            <a:custGeom>
              <a:avLst/>
              <a:gdLst/>
              <a:ahLst/>
              <a:cxnLst>
                <a:cxn ang="0">
                  <a:pos x="13" y="12"/>
                </a:cxn>
                <a:cxn ang="0">
                  <a:pos x="13" y="12"/>
                </a:cxn>
                <a:cxn ang="0">
                  <a:pos x="6" y="12"/>
                </a:cxn>
                <a:cxn ang="0">
                  <a:pos x="6" y="6"/>
                </a:cxn>
                <a:cxn ang="0">
                  <a:pos x="6" y="6"/>
                </a:cxn>
                <a:cxn ang="0">
                  <a:pos x="6" y="6"/>
                </a:cxn>
                <a:cxn ang="0">
                  <a:pos x="6" y="6"/>
                </a:cxn>
                <a:cxn ang="0">
                  <a:pos x="0" y="6"/>
                </a:cxn>
                <a:cxn ang="0">
                  <a:pos x="0" y="6"/>
                </a:cxn>
                <a:cxn ang="0">
                  <a:pos x="0" y="6"/>
                </a:cxn>
                <a:cxn ang="0">
                  <a:pos x="0" y="0"/>
                </a:cxn>
                <a:cxn ang="0">
                  <a:pos x="0" y="0"/>
                </a:cxn>
                <a:cxn ang="0">
                  <a:pos x="0" y="0"/>
                </a:cxn>
                <a:cxn ang="0">
                  <a:pos x="6" y="0"/>
                </a:cxn>
                <a:cxn ang="0">
                  <a:pos x="6" y="0"/>
                </a:cxn>
                <a:cxn ang="0">
                  <a:pos x="6" y="0"/>
                </a:cxn>
                <a:cxn ang="0">
                  <a:pos x="6" y="0"/>
                </a:cxn>
                <a:cxn ang="0">
                  <a:pos x="6" y="0"/>
                </a:cxn>
                <a:cxn ang="0">
                  <a:pos x="6" y="0"/>
                </a:cxn>
                <a:cxn ang="0">
                  <a:pos x="6" y="0"/>
                </a:cxn>
                <a:cxn ang="0">
                  <a:pos x="6" y="0"/>
                </a:cxn>
                <a:cxn ang="0">
                  <a:pos x="6" y="0"/>
                </a:cxn>
                <a:cxn ang="0">
                  <a:pos x="6" y="0"/>
                </a:cxn>
                <a:cxn ang="0">
                  <a:pos x="6" y="0"/>
                </a:cxn>
                <a:cxn ang="0">
                  <a:pos x="6" y="0"/>
                </a:cxn>
                <a:cxn ang="0">
                  <a:pos x="6" y="0"/>
                </a:cxn>
                <a:cxn ang="0">
                  <a:pos x="6" y="0"/>
                </a:cxn>
                <a:cxn ang="0">
                  <a:pos x="6" y="0"/>
                </a:cxn>
                <a:cxn ang="0">
                  <a:pos x="6" y="0"/>
                </a:cxn>
                <a:cxn ang="0">
                  <a:pos x="6" y="0"/>
                </a:cxn>
                <a:cxn ang="0">
                  <a:pos x="6" y="6"/>
                </a:cxn>
                <a:cxn ang="0">
                  <a:pos x="6" y="6"/>
                </a:cxn>
                <a:cxn ang="0">
                  <a:pos x="13" y="6"/>
                </a:cxn>
                <a:cxn ang="0">
                  <a:pos x="13" y="6"/>
                </a:cxn>
                <a:cxn ang="0">
                  <a:pos x="13" y="6"/>
                </a:cxn>
                <a:cxn ang="0">
                  <a:pos x="13" y="12"/>
                </a:cxn>
                <a:cxn ang="0">
                  <a:pos x="13" y="12"/>
                </a:cxn>
                <a:cxn ang="0">
                  <a:pos x="13" y="12"/>
                </a:cxn>
                <a:cxn ang="0">
                  <a:pos x="13" y="12"/>
                </a:cxn>
                <a:cxn ang="0">
                  <a:pos x="13" y="12"/>
                </a:cxn>
              </a:cxnLst>
              <a:rect l="0" t="0" r="r" b="b"/>
              <a:pathLst>
                <a:path w="13" h="12">
                  <a:moveTo>
                    <a:pt x="13" y="12"/>
                  </a:moveTo>
                  <a:lnTo>
                    <a:pt x="13" y="12"/>
                  </a:lnTo>
                  <a:lnTo>
                    <a:pt x="6" y="12"/>
                  </a:lnTo>
                  <a:lnTo>
                    <a:pt x="6" y="6"/>
                  </a:lnTo>
                  <a:lnTo>
                    <a:pt x="6" y="6"/>
                  </a:lnTo>
                  <a:lnTo>
                    <a:pt x="6" y="6"/>
                  </a:lnTo>
                  <a:lnTo>
                    <a:pt x="6" y="6"/>
                  </a:lnTo>
                  <a:lnTo>
                    <a:pt x="0" y="6"/>
                  </a:lnTo>
                  <a:lnTo>
                    <a:pt x="0" y="6"/>
                  </a:lnTo>
                  <a:lnTo>
                    <a:pt x="0" y="6"/>
                  </a:lnTo>
                  <a:lnTo>
                    <a:pt x="0" y="0"/>
                  </a:lnTo>
                  <a:lnTo>
                    <a:pt x="0" y="0"/>
                  </a:lnTo>
                  <a:lnTo>
                    <a:pt x="0" y="0"/>
                  </a:lnTo>
                  <a:lnTo>
                    <a:pt x="6" y="0"/>
                  </a:lnTo>
                  <a:lnTo>
                    <a:pt x="6" y="0"/>
                  </a:lnTo>
                  <a:lnTo>
                    <a:pt x="6" y="0"/>
                  </a:lnTo>
                  <a:lnTo>
                    <a:pt x="6" y="0"/>
                  </a:lnTo>
                  <a:lnTo>
                    <a:pt x="6" y="0"/>
                  </a:lnTo>
                  <a:lnTo>
                    <a:pt x="6" y="0"/>
                  </a:lnTo>
                  <a:lnTo>
                    <a:pt x="6" y="0"/>
                  </a:lnTo>
                  <a:lnTo>
                    <a:pt x="6" y="0"/>
                  </a:lnTo>
                  <a:lnTo>
                    <a:pt x="6" y="0"/>
                  </a:lnTo>
                  <a:lnTo>
                    <a:pt x="6" y="0"/>
                  </a:lnTo>
                  <a:lnTo>
                    <a:pt x="6" y="0"/>
                  </a:lnTo>
                  <a:lnTo>
                    <a:pt x="6" y="0"/>
                  </a:lnTo>
                  <a:lnTo>
                    <a:pt x="6" y="0"/>
                  </a:lnTo>
                  <a:lnTo>
                    <a:pt x="6" y="0"/>
                  </a:lnTo>
                  <a:lnTo>
                    <a:pt x="6" y="0"/>
                  </a:lnTo>
                  <a:lnTo>
                    <a:pt x="6" y="0"/>
                  </a:lnTo>
                  <a:lnTo>
                    <a:pt x="6" y="0"/>
                  </a:lnTo>
                  <a:lnTo>
                    <a:pt x="6" y="6"/>
                  </a:lnTo>
                  <a:lnTo>
                    <a:pt x="6" y="6"/>
                  </a:lnTo>
                  <a:lnTo>
                    <a:pt x="13" y="6"/>
                  </a:lnTo>
                  <a:lnTo>
                    <a:pt x="13" y="6"/>
                  </a:lnTo>
                  <a:lnTo>
                    <a:pt x="13" y="6"/>
                  </a:lnTo>
                  <a:lnTo>
                    <a:pt x="13" y="12"/>
                  </a:lnTo>
                  <a:lnTo>
                    <a:pt x="13" y="12"/>
                  </a:lnTo>
                  <a:lnTo>
                    <a:pt x="13" y="12"/>
                  </a:lnTo>
                  <a:lnTo>
                    <a:pt x="13" y="12"/>
                  </a:lnTo>
                  <a:lnTo>
                    <a:pt x="13" y="12"/>
                  </a:lnTo>
                  <a:close/>
                </a:path>
              </a:pathLst>
            </a:custGeom>
            <a:solidFill>
              <a:srgbClr val="E7E1CD"/>
            </a:solidFill>
            <a:ln w="0">
              <a:solidFill>
                <a:srgbClr val="000000"/>
              </a:solidFill>
              <a:prstDash val="solid"/>
              <a:round/>
              <a:headEnd/>
              <a:tailEnd/>
            </a:ln>
          </p:spPr>
          <p:txBody>
            <a:bodyPr/>
            <a:lstStyle/>
            <a:p>
              <a:endParaRPr lang="en-US" dirty="0"/>
            </a:p>
          </p:txBody>
        </p:sp>
        <p:sp>
          <p:nvSpPr>
            <p:cNvPr id="82613" name="Freeform 15029"/>
            <p:cNvSpPr>
              <a:spLocks/>
            </p:cNvSpPr>
            <p:nvPr/>
          </p:nvSpPr>
          <p:spPr bwMode="auto">
            <a:xfrm>
              <a:off x="2472" y="2387"/>
              <a:ext cx="6" cy="6"/>
            </a:xfrm>
            <a:custGeom>
              <a:avLst/>
              <a:gdLst/>
              <a:ahLst/>
              <a:cxnLst>
                <a:cxn ang="0">
                  <a:pos x="6" y="6"/>
                </a:cxn>
                <a:cxn ang="0">
                  <a:pos x="6" y="6"/>
                </a:cxn>
                <a:cxn ang="0">
                  <a:pos x="0" y="6"/>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6" y="0"/>
                </a:cxn>
                <a:cxn ang="0">
                  <a:pos x="6" y="0"/>
                </a:cxn>
                <a:cxn ang="0">
                  <a:pos x="6" y="0"/>
                </a:cxn>
                <a:cxn ang="0">
                  <a:pos x="6" y="6"/>
                </a:cxn>
                <a:cxn ang="0">
                  <a:pos x="6" y="6"/>
                </a:cxn>
                <a:cxn ang="0">
                  <a:pos x="6" y="6"/>
                </a:cxn>
                <a:cxn ang="0">
                  <a:pos x="6" y="6"/>
                </a:cxn>
                <a:cxn ang="0">
                  <a:pos x="6" y="6"/>
                </a:cxn>
              </a:cxnLst>
              <a:rect l="0" t="0" r="r" b="b"/>
              <a:pathLst>
                <a:path w="6" h="6">
                  <a:moveTo>
                    <a:pt x="6" y="6"/>
                  </a:moveTo>
                  <a:lnTo>
                    <a:pt x="6" y="6"/>
                  </a:lnTo>
                  <a:lnTo>
                    <a:pt x="0" y="6"/>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6" y="0"/>
                  </a:lnTo>
                  <a:lnTo>
                    <a:pt x="6" y="0"/>
                  </a:lnTo>
                  <a:lnTo>
                    <a:pt x="6" y="0"/>
                  </a:lnTo>
                  <a:lnTo>
                    <a:pt x="6" y="6"/>
                  </a:lnTo>
                  <a:lnTo>
                    <a:pt x="6" y="6"/>
                  </a:lnTo>
                  <a:lnTo>
                    <a:pt x="6" y="6"/>
                  </a:lnTo>
                  <a:lnTo>
                    <a:pt x="6" y="6"/>
                  </a:lnTo>
                  <a:lnTo>
                    <a:pt x="6" y="6"/>
                  </a:lnTo>
                  <a:close/>
                </a:path>
              </a:pathLst>
            </a:custGeom>
            <a:solidFill>
              <a:srgbClr val="E7E1CD"/>
            </a:solidFill>
            <a:ln w="0">
              <a:solidFill>
                <a:srgbClr val="000000"/>
              </a:solidFill>
              <a:prstDash val="solid"/>
              <a:round/>
              <a:headEnd/>
              <a:tailEnd/>
            </a:ln>
          </p:spPr>
          <p:txBody>
            <a:bodyPr/>
            <a:lstStyle/>
            <a:p>
              <a:endParaRPr lang="en-US" dirty="0"/>
            </a:p>
          </p:txBody>
        </p:sp>
        <p:sp>
          <p:nvSpPr>
            <p:cNvPr id="82614" name="Freeform 15030"/>
            <p:cNvSpPr>
              <a:spLocks/>
            </p:cNvSpPr>
            <p:nvPr/>
          </p:nvSpPr>
          <p:spPr bwMode="auto">
            <a:xfrm>
              <a:off x="2478" y="2387"/>
              <a:ext cx="13" cy="19"/>
            </a:xfrm>
            <a:custGeom>
              <a:avLst/>
              <a:gdLst/>
              <a:ahLst/>
              <a:cxnLst>
                <a:cxn ang="0">
                  <a:pos x="13" y="19"/>
                </a:cxn>
                <a:cxn ang="0">
                  <a:pos x="13" y="19"/>
                </a:cxn>
                <a:cxn ang="0">
                  <a:pos x="13" y="13"/>
                </a:cxn>
                <a:cxn ang="0">
                  <a:pos x="13" y="13"/>
                </a:cxn>
                <a:cxn ang="0">
                  <a:pos x="6" y="13"/>
                </a:cxn>
                <a:cxn ang="0">
                  <a:pos x="6" y="13"/>
                </a:cxn>
                <a:cxn ang="0">
                  <a:pos x="6" y="13"/>
                </a:cxn>
                <a:cxn ang="0">
                  <a:pos x="0" y="13"/>
                </a:cxn>
                <a:cxn ang="0">
                  <a:pos x="0" y="13"/>
                </a:cxn>
                <a:cxn ang="0">
                  <a:pos x="0" y="13"/>
                </a:cxn>
                <a:cxn ang="0">
                  <a:pos x="0" y="13"/>
                </a:cxn>
                <a:cxn ang="0">
                  <a:pos x="0" y="13"/>
                </a:cxn>
                <a:cxn ang="0">
                  <a:pos x="0" y="6"/>
                </a:cxn>
                <a:cxn ang="0">
                  <a:pos x="0" y="6"/>
                </a:cxn>
                <a:cxn ang="0">
                  <a:pos x="0" y="6"/>
                </a:cxn>
                <a:cxn ang="0">
                  <a:pos x="0" y="6"/>
                </a:cxn>
                <a:cxn ang="0">
                  <a:pos x="0" y="13"/>
                </a:cxn>
                <a:cxn ang="0">
                  <a:pos x="0" y="6"/>
                </a:cxn>
                <a:cxn ang="0">
                  <a:pos x="0" y="6"/>
                </a:cxn>
                <a:cxn ang="0">
                  <a:pos x="0" y="6"/>
                </a:cxn>
                <a:cxn ang="0">
                  <a:pos x="0" y="6"/>
                </a:cxn>
                <a:cxn ang="0">
                  <a:pos x="0" y="6"/>
                </a:cxn>
                <a:cxn ang="0">
                  <a:pos x="0" y="6"/>
                </a:cxn>
                <a:cxn ang="0">
                  <a:pos x="0" y="6"/>
                </a:cxn>
                <a:cxn ang="0">
                  <a:pos x="0" y="0"/>
                </a:cxn>
                <a:cxn ang="0">
                  <a:pos x="0" y="0"/>
                </a:cxn>
                <a:cxn ang="0">
                  <a:pos x="0" y="0"/>
                </a:cxn>
                <a:cxn ang="0">
                  <a:pos x="0" y="0"/>
                </a:cxn>
                <a:cxn ang="0">
                  <a:pos x="0" y="0"/>
                </a:cxn>
                <a:cxn ang="0">
                  <a:pos x="0" y="0"/>
                </a:cxn>
                <a:cxn ang="0">
                  <a:pos x="0" y="0"/>
                </a:cxn>
                <a:cxn ang="0">
                  <a:pos x="6" y="0"/>
                </a:cxn>
                <a:cxn ang="0">
                  <a:pos x="6" y="0"/>
                </a:cxn>
                <a:cxn ang="0">
                  <a:pos x="6" y="0"/>
                </a:cxn>
                <a:cxn ang="0">
                  <a:pos x="6" y="0"/>
                </a:cxn>
                <a:cxn ang="0">
                  <a:pos x="6" y="6"/>
                </a:cxn>
                <a:cxn ang="0">
                  <a:pos x="6" y="6"/>
                </a:cxn>
                <a:cxn ang="0">
                  <a:pos x="13" y="6"/>
                </a:cxn>
                <a:cxn ang="0">
                  <a:pos x="13" y="6"/>
                </a:cxn>
                <a:cxn ang="0">
                  <a:pos x="13" y="13"/>
                </a:cxn>
                <a:cxn ang="0">
                  <a:pos x="13" y="13"/>
                </a:cxn>
                <a:cxn ang="0">
                  <a:pos x="13" y="13"/>
                </a:cxn>
                <a:cxn ang="0">
                  <a:pos x="13" y="13"/>
                </a:cxn>
                <a:cxn ang="0">
                  <a:pos x="13" y="19"/>
                </a:cxn>
                <a:cxn ang="0">
                  <a:pos x="13" y="19"/>
                </a:cxn>
              </a:cxnLst>
              <a:rect l="0" t="0" r="r" b="b"/>
              <a:pathLst>
                <a:path w="13" h="19">
                  <a:moveTo>
                    <a:pt x="13" y="19"/>
                  </a:moveTo>
                  <a:lnTo>
                    <a:pt x="13" y="19"/>
                  </a:lnTo>
                  <a:lnTo>
                    <a:pt x="13" y="13"/>
                  </a:lnTo>
                  <a:lnTo>
                    <a:pt x="13" y="13"/>
                  </a:lnTo>
                  <a:lnTo>
                    <a:pt x="6" y="13"/>
                  </a:lnTo>
                  <a:lnTo>
                    <a:pt x="6" y="13"/>
                  </a:lnTo>
                  <a:lnTo>
                    <a:pt x="6" y="13"/>
                  </a:lnTo>
                  <a:lnTo>
                    <a:pt x="0" y="13"/>
                  </a:lnTo>
                  <a:lnTo>
                    <a:pt x="0" y="13"/>
                  </a:lnTo>
                  <a:lnTo>
                    <a:pt x="0" y="13"/>
                  </a:lnTo>
                  <a:lnTo>
                    <a:pt x="0" y="13"/>
                  </a:lnTo>
                  <a:lnTo>
                    <a:pt x="0" y="13"/>
                  </a:lnTo>
                  <a:lnTo>
                    <a:pt x="0" y="6"/>
                  </a:lnTo>
                  <a:lnTo>
                    <a:pt x="0" y="6"/>
                  </a:lnTo>
                  <a:lnTo>
                    <a:pt x="0" y="6"/>
                  </a:lnTo>
                  <a:lnTo>
                    <a:pt x="0" y="6"/>
                  </a:lnTo>
                  <a:lnTo>
                    <a:pt x="0" y="13"/>
                  </a:lnTo>
                  <a:lnTo>
                    <a:pt x="0" y="6"/>
                  </a:lnTo>
                  <a:lnTo>
                    <a:pt x="0" y="6"/>
                  </a:lnTo>
                  <a:lnTo>
                    <a:pt x="0" y="6"/>
                  </a:lnTo>
                  <a:lnTo>
                    <a:pt x="0" y="6"/>
                  </a:lnTo>
                  <a:lnTo>
                    <a:pt x="0" y="6"/>
                  </a:lnTo>
                  <a:lnTo>
                    <a:pt x="0" y="6"/>
                  </a:lnTo>
                  <a:lnTo>
                    <a:pt x="0" y="6"/>
                  </a:lnTo>
                  <a:lnTo>
                    <a:pt x="0" y="0"/>
                  </a:lnTo>
                  <a:lnTo>
                    <a:pt x="0" y="0"/>
                  </a:lnTo>
                  <a:lnTo>
                    <a:pt x="0" y="0"/>
                  </a:lnTo>
                  <a:lnTo>
                    <a:pt x="0" y="0"/>
                  </a:lnTo>
                  <a:lnTo>
                    <a:pt x="0" y="0"/>
                  </a:lnTo>
                  <a:lnTo>
                    <a:pt x="0" y="0"/>
                  </a:lnTo>
                  <a:lnTo>
                    <a:pt x="0" y="0"/>
                  </a:lnTo>
                  <a:lnTo>
                    <a:pt x="6" y="0"/>
                  </a:lnTo>
                  <a:lnTo>
                    <a:pt x="6" y="0"/>
                  </a:lnTo>
                  <a:lnTo>
                    <a:pt x="6" y="0"/>
                  </a:lnTo>
                  <a:lnTo>
                    <a:pt x="6" y="0"/>
                  </a:lnTo>
                  <a:lnTo>
                    <a:pt x="6" y="6"/>
                  </a:lnTo>
                  <a:lnTo>
                    <a:pt x="6" y="6"/>
                  </a:lnTo>
                  <a:lnTo>
                    <a:pt x="13" y="6"/>
                  </a:lnTo>
                  <a:lnTo>
                    <a:pt x="13" y="6"/>
                  </a:lnTo>
                  <a:lnTo>
                    <a:pt x="13" y="13"/>
                  </a:lnTo>
                  <a:lnTo>
                    <a:pt x="13" y="13"/>
                  </a:lnTo>
                  <a:lnTo>
                    <a:pt x="13" y="13"/>
                  </a:lnTo>
                  <a:lnTo>
                    <a:pt x="13" y="13"/>
                  </a:lnTo>
                  <a:lnTo>
                    <a:pt x="13" y="19"/>
                  </a:lnTo>
                  <a:lnTo>
                    <a:pt x="13" y="19"/>
                  </a:lnTo>
                  <a:close/>
                </a:path>
              </a:pathLst>
            </a:custGeom>
            <a:solidFill>
              <a:srgbClr val="E7E1CD"/>
            </a:solidFill>
            <a:ln w="0">
              <a:solidFill>
                <a:srgbClr val="000000"/>
              </a:solidFill>
              <a:prstDash val="solid"/>
              <a:round/>
              <a:headEnd/>
              <a:tailEnd/>
            </a:ln>
          </p:spPr>
          <p:txBody>
            <a:bodyPr/>
            <a:lstStyle/>
            <a:p>
              <a:endParaRPr lang="en-US" dirty="0"/>
            </a:p>
          </p:txBody>
        </p:sp>
        <p:sp>
          <p:nvSpPr>
            <p:cNvPr id="82615" name="Freeform 15031"/>
            <p:cNvSpPr>
              <a:spLocks/>
            </p:cNvSpPr>
            <p:nvPr/>
          </p:nvSpPr>
          <p:spPr bwMode="auto">
            <a:xfrm>
              <a:off x="2465" y="2393"/>
              <a:ext cx="13" cy="7"/>
            </a:xfrm>
            <a:custGeom>
              <a:avLst/>
              <a:gdLst/>
              <a:ahLst/>
              <a:cxnLst>
                <a:cxn ang="0">
                  <a:pos x="13" y="7"/>
                </a:cxn>
                <a:cxn ang="0">
                  <a:pos x="7" y="7"/>
                </a:cxn>
                <a:cxn ang="0">
                  <a:pos x="7" y="7"/>
                </a:cxn>
                <a:cxn ang="0">
                  <a:pos x="7" y="7"/>
                </a:cxn>
                <a:cxn ang="0">
                  <a:pos x="7" y="7"/>
                </a:cxn>
                <a:cxn ang="0">
                  <a:pos x="7" y="7"/>
                </a:cxn>
                <a:cxn ang="0">
                  <a:pos x="0" y="7"/>
                </a:cxn>
                <a:cxn ang="0">
                  <a:pos x="0" y="7"/>
                </a:cxn>
                <a:cxn ang="0">
                  <a:pos x="7" y="7"/>
                </a:cxn>
                <a:cxn ang="0">
                  <a:pos x="7" y="7"/>
                </a:cxn>
                <a:cxn ang="0">
                  <a:pos x="7" y="7"/>
                </a:cxn>
                <a:cxn ang="0">
                  <a:pos x="7" y="7"/>
                </a:cxn>
                <a:cxn ang="0">
                  <a:pos x="7" y="7"/>
                </a:cxn>
                <a:cxn ang="0">
                  <a:pos x="7" y="0"/>
                </a:cxn>
                <a:cxn ang="0">
                  <a:pos x="7" y="0"/>
                </a:cxn>
                <a:cxn ang="0">
                  <a:pos x="7" y="0"/>
                </a:cxn>
                <a:cxn ang="0">
                  <a:pos x="7" y="0"/>
                </a:cxn>
                <a:cxn ang="0">
                  <a:pos x="7" y="0"/>
                </a:cxn>
                <a:cxn ang="0">
                  <a:pos x="7" y="0"/>
                </a:cxn>
                <a:cxn ang="0">
                  <a:pos x="7" y="0"/>
                </a:cxn>
                <a:cxn ang="0">
                  <a:pos x="7" y="0"/>
                </a:cxn>
                <a:cxn ang="0">
                  <a:pos x="7" y="0"/>
                </a:cxn>
                <a:cxn ang="0">
                  <a:pos x="7" y="0"/>
                </a:cxn>
                <a:cxn ang="0">
                  <a:pos x="7" y="0"/>
                </a:cxn>
                <a:cxn ang="0">
                  <a:pos x="7" y="0"/>
                </a:cxn>
                <a:cxn ang="0">
                  <a:pos x="7" y="0"/>
                </a:cxn>
                <a:cxn ang="0">
                  <a:pos x="7" y="0"/>
                </a:cxn>
                <a:cxn ang="0">
                  <a:pos x="13" y="0"/>
                </a:cxn>
                <a:cxn ang="0">
                  <a:pos x="7" y="0"/>
                </a:cxn>
                <a:cxn ang="0">
                  <a:pos x="7" y="7"/>
                </a:cxn>
                <a:cxn ang="0">
                  <a:pos x="7" y="7"/>
                </a:cxn>
                <a:cxn ang="0">
                  <a:pos x="13" y="7"/>
                </a:cxn>
                <a:cxn ang="0">
                  <a:pos x="13" y="7"/>
                </a:cxn>
                <a:cxn ang="0">
                  <a:pos x="13" y="7"/>
                </a:cxn>
              </a:cxnLst>
              <a:rect l="0" t="0" r="r" b="b"/>
              <a:pathLst>
                <a:path w="13" h="7">
                  <a:moveTo>
                    <a:pt x="13" y="7"/>
                  </a:moveTo>
                  <a:lnTo>
                    <a:pt x="7" y="7"/>
                  </a:lnTo>
                  <a:lnTo>
                    <a:pt x="7" y="7"/>
                  </a:lnTo>
                  <a:lnTo>
                    <a:pt x="7" y="7"/>
                  </a:lnTo>
                  <a:lnTo>
                    <a:pt x="7" y="7"/>
                  </a:lnTo>
                  <a:lnTo>
                    <a:pt x="7" y="7"/>
                  </a:lnTo>
                  <a:lnTo>
                    <a:pt x="0" y="7"/>
                  </a:lnTo>
                  <a:lnTo>
                    <a:pt x="0" y="7"/>
                  </a:lnTo>
                  <a:lnTo>
                    <a:pt x="7" y="7"/>
                  </a:lnTo>
                  <a:lnTo>
                    <a:pt x="7" y="7"/>
                  </a:lnTo>
                  <a:lnTo>
                    <a:pt x="7" y="7"/>
                  </a:lnTo>
                  <a:lnTo>
                    <a:pt x="7" y="7"/>
                  </a:lnTo>
                  <a:lnTo>
                    <a:pt x="7" y="7"/>
                  </a:lnTo>
                  <a:lnTo>
                    <a:pt x="7" y="0"/>
                  </a:lnTo>
                  <a:lnTo>
                    <a:pt x="7" y="0"/>
                  </a:lnTo>
                  <a:lnTo>
                    <a:pt x="7" y="0"/>
                  </a:lnTo>
                  <a:lnTo>
                    <a:pt x="7" y="0"/>
                  </a:lnTo>
                  <a:lnTo>
                    <a:pt x="7" y="0"/>
                  </a:lnTo>
                  <a:lnTo>
                    <a:pt x="7" y="0"/>
                  </a:lnTo>
                  <a:lnTo>
                    <a:pt x="7" y="0"/>
                  </a:lnTo>
                  <a:lnTo>
                    <a:pt x="7" y="0"/>
                  </a:lnTo>
                  <a:lnTo>
                    <a:pt x="7" y="0"/>
                  </a:lnTo>
                  <a:lnTo>
                    <a:pt x="7" y="0"/>
                  </a:lnTo>
                  <a:lnTo>
                    <a:pt x="7" y="0"/>
                  </a:lnTo>
                  <a:lnTo>
                    <a:pt x="7" y="0"/>
                  </a:lnTo>
                  <a:lnTo>
                    <a:pt x="7" y="0"/>
                  </a:lnTo>
                  <a:lnTo>
                    <a:pt x="7" y="0"/>
                  </a:lnTo>
                  <a:lnTo>
                    <a:pt x="13" y="0"/>
                  </a:lnTo>
                  <a:lnTo>
                    <a:pt x="7" y="0"/>
                  </a:lnTo>
                  <a:lnTo>
                    <a:pt x="7" y="7"/>
                  </a:lnTo>
                  <a:lnTo>
                    <a:pt x="7" y="7"/>
                  </a:lnTo>
                  <a:lnTo>
                    <a:pt x="13" y="7"/>
                  </a:lnTo>
                  <a:lnTo>
                    <a:pt x="13" y="7"/>
                  </a:lnTo>
                  <a:lnTo>
                    <a:pt x="13" y="7"/>
                  </a:lnTo>
                  <a:close/>
                </a:path>
              </a:pathLst>
            </a:custGeom>
            <a:solidFill>
              <a:srgbClr val="E7E1CD"/>
            </a:solidFill>
            <a:ln w="0">
              <a:solidFill>
                <a:srgbClr val="000000"/>
              </a:solidFill>
              <a:prstDash val="solid"/>
              <a:round/>
              <a:headEnd/>
              <a:tailEnd/>
            </a:ln>
          </p:spPr>
          <p:txBody>
            <a:bodyPr/>
            <a:lstStyle/>
            <a:p>
              <a:endParaRPr lang="en-US" dirty="0"/>
            </a:p>
          </p:txBody>
        </p:sp>
        <p:sp>
          <p:nvSpPr>
            <p:cNvPr id="82616" name="Freeform 15032"/>
            <p:cNvSpPr>
              <a:spLocks/>
            </p:cNvSpPr>
            <p:nvPr/>
          </p:nvSpPr>
          <p:spPr bwMode="auto">
            <a:xfrm>
              <a:off x="2465" y="2400"/>
              <a:ext cx="13" cy="12"/>
            </a:xfrm>
            <a:custGeom>
              <a:avLst/>
              <a:gdLst/>
              <a:ahLst/>
              <a:cxnLst>
                <a:cxn ang="0">
                  <a:pos x="7" y="12"/>
                </a:cxn>
                <a:cxn ang="0">
                  <a:pos x="7" y="6"/>
                </a:cxn>
                <a:cxn ang="0">
                  <a:pos x="7" y="6"/>
                </a:cxn>
                <a:cxn ang="0">
                  <a:pos x="0" y="6"/>
                </a:cxn>
                <a:cxn ang="0">
                  <a:pos x="0" y="6"/>
                </a:cxn>
                <a:cxn ang="0">
                  <a:pos x="0" y="6"/>
                </a:cxn>
                <a:cxn ang="0">
                  <a:pos x="0" y="6"/>
                </a:cxn>
                <a:cxn ang="0">
                  <a:pos x="0" y="6"/>
                </a:cxn>
                <a:cxn ang="0">
                  <a:pos x="0" y="6"/>
                </a:cxn>
                <a:cxn ang="0">
                  <a:pos x="0" y="6"/>
                </a:cxn>
                <a:cxn ang="0">
                  <a:pos x="0" y="6"/>
                </a:cxn>
                <a:cxn ang="0">
                  <a:pos x="0" y="6"/>
                </a:cxn>
                <a:cxn ang="0">
                  <a:pos x="0" y="0"/>
                </a:cxn>
                <a:cxn ang="0">
                  <a:pos x="0" y="0"/>
                </a:cxn>
                <a:cxn ang="0">
                  <a:pos x="0" y="6"/>
                </a:cxn>
                <a:cxn ang="0">
                  <a:pos x="0" y="6"/>
                </a:cxn>
                <a:cxn ang="0">
                  <a:pos x="0" y="6"/>
                </a:cxn>
                <a:cxn ang="0">
                  <a:pos x="0" y="6"/>
                </a:cxn>
                <a:cxn ang="0">
                  <a:pos x="7" y="6"/>
                </a:cxn>
                <a:cxn ang="0">
                  <a:pos x="7" y="6"/>
                </a:cxn>
                <a:cxn ang="0">
                  <a:pos x="7" y="6"/>
                </a:cxn>
                <a:cxn ang="0">
                  <a:pos x="7" y="6"/>
                </a:cxn>
                <a:cxn ang="0">
                  <a:pos x="7" y="6"/>
                </a:cxn>
                <a:cxn ang="0">
                  <a:pos x="7" y="6"/>
                </a:cxn>
                <a:cxn ang="0">
                  <a:pos x="7" y="6"/>
                </a:cxn>
                <a:cxn ang="0">
                  <a:pos x="7" y="6"/>
                </a:cxn>
                <a:cxn ang="0">
                  <a:pos x="7" y="6"/>
                </a:cxn>
                <a:cxn ang="0">
                  <a:pos x="7" y="6"/>
                </a:cxn>
                <a:cxn ang="0">
                  <a:pos x="7" y="6"/>
                </a:cxn>
                <a:cxn ang="0">
                  <a:pos x="7" y="6"/>
                </a:cxn>
                <a:cxn ang="0">
                  <a:pos x="7" y="6"/>
                </a:cxn>
                <a:cxn ang="0">
                  <a:pos x="13" y="6"/>
                </a:cxn>
                <a:cxn ang="0">
                  <a:pos x="13" y="6"/>
                </a:cxn>
                <a:cxn ang="0">
                  <a:pos x="13" y="6"/>
                </a:cxn>
                <a:cxn ang="0">
                  <a:pos x="13" y="6"/>
                </a:cxn>
                <a:cxn ang="0">
                  <a:pos x="7" y="6"/>
                </a:cxn>
                <a:cxn ang="0">
                  <a:pos x="7" y="6"/>
                </a:cxn>
                <a:cxn ang="0">
                  <a:pos x="7" y="6"/>
                </a:cxn>
                <a:cxn ang="0">
                  <a:pos x="7" y="6"/>
                </a:cxn>
                <a:cxn ang="0">
                  <a:pos x="7" y="6"/>
                </a:cxn>
                <a:cxn ang="0">
                  <a:pos x="7" y="6"/>
                </a:cxn>
                <a:cxn ang="0">
                  <a:pos x="7" y="6"/>
                </a:cxn>
                <a:cxn ang="0">
                  <a:pos x="7" y="6"/>
                </a:cxn>
                <a:cxn ang="0">
                  <a:pos x="7" y="6"/>
                </a:cxn>
                <a:cxn ang="0">
                  <a:pos x="7" y="6"/>
                </a:cxn>
                <a:cxn ang="0">
                  <a:pos x="7" y="12"/>
                </a:cxn>
                <a:cxn ang="0">
                  <a:pos x="7" y="12"/>
                </a:cxn>
              </a:cxnLst>
              <a:rect l="0" t="0" r="r" b="b"/>
              <a:pathLst>
                <a:path w="13" h="12">
                  <a:moveTo>
                    <a:pt x="7" y="12"/>
                  </a:moveTo>
                  <a:lnTo>
                    <a:pt x="7" y="6"/>
                  </a:lnTo>
                  <a:lnTo>
                    <a:pt x="7" y="6"/>
                  </a:lnTo>
                  <a:lnTo>
                    <a:pt x="0" y="6"/>
                  </a:lnTo>
                  <a:lnTo>
                    <a:pt x="0" y="6"/>
                  </a:lnTo>
                  <a:lnTo>
                    <a:pt x="0" y="6"/>
                  </a:lnTo>
                  <a:lnTo>
                    <a:pt x="0" y="6"/>
                  </a:lnTo>
                  <a:lnTo>
                    <a:pt x="0" y="6"/>
                  </a:lnTo>
                  <a:lnTo>
                    <a:pt x="0" y="6"/>
                  </a:lnTo>
                  <a:lnTo>
                    <a:pt x="0" y="6"/>
                  </a:lnTo>
                  <a:lnTo>
                    <a:pt x="0" y="6"/>
                  </a:lnTo>
                  <a:lnTo>
                    <a:pt x="0" y="6"/>
                  </a:lnTo>
                  <a:lnTo>
                    <a:pt x="0" y="0"/>
                  </a:lnTo>
                  <a:lnTo>
                    <a:pt x="0" y="0"/>
                  </a:lnTo>
                  <a:lnTo>
                    <a:pt x="0" y="6"/>
                  </a:lnTo>
                  <a:lnTo>
                    <a:pt x="0" y="6"/>
                  </a:lnTo>
                  <a:lnTo>
                    <a:pt x="0" y="6"/>
                  </a:lnTo>
                  <a:lnTo>
                    <a:pt x="0" y="6"/>
                  </a:lnTo>
                  <a:lnTo>
                    <a:pt x="7" y="6"/>
                  </a:lnTo>
                  <a:lnTo>
                    <a:pt x="7" y="6"/>
                  </a:lnTo>
                  <a:lnTo>
                    <a:pt x="7" y="6"/>
                  </a:lnTo>
                  <a:lnTo>
                    <a:pt x="7" y="6"/>
                  </a:lnTo>
                  <a:lnTo>
                    <a:pt x="7" y="6"/>
                  </a:lnTo>
                  <a:lnTo>
                    <a:pt x="7" y="6"/>
                  </a:lnTo>
                  <a:lnTo>
                    <a:pt x="7" y="6"/>
                  </a:lnTo>
                  <a:lnTo>
                    <a:pt x="7" y="6"/>
                  </a:lnTo>
                  <a:lnTo>
                    <a:pt x="7" y="6"/>
                  </a:lnTo>
                  <a:lnTo>
                    <a:pt x="7" y="6"/>
                  </a:lnTo>
                  <a:lnTo>
                    <a:pt x="7" y="6"/>
                  </a:lnTo>
                  <a:lnTo>
                    <a:pt x="7" y="6"/>
                  </a:lnTo>
                  <a:lnTo>
                    <a:pt x="7" y="6"/>
                  </a:lnTo>
                  <a:lnTo>
                    <a:pt x="13" y="6"/>
                  </a:lnTo>
                  <a:lnTo>
                    <a:pt x="13" y="6"/>
                  </a:lnTo>
                  <a:lnTo>
                    <a:pt x="13" y="6"/>
                  </a:lnTo>
                  <a:lnTo>
                    <a:pt x="13" y="6"/>
                  </a:lnTo>
                  <a:lnTo>
                    <a:pt x="7" y="6"/>
                  </a:lnTo>
                  <a:lnTo>
                    <a:pt x="7" y="6"/>
                  </a:lnTo>
                  <a:lnTo>
                    <a:pt x="7" y="6"/>
                  </a:lnTo>
                  <a:lnTo>
                    <a:pt x="7" y="6"/>
                  </a:lnTo>
                  <a:lnTo>
                    <a:pt x="7" y="6"/>
                  </a:lnTo>
                  <a:lnTo>
                    <a:pt x="7" y="6"/>
                  </a:lnTo>
                  <a:lnTo>
                    <a:pt x="7" y="6"/>
                  </a:lnTo>
                  <a:lnTo>
                    <a:pt x="7" y="6"/>
                  </a:lnTo>
                  <a:lnTo>
                    <a:pt x="7" y="6"/>
                  </a:lnTo>
                  <a:lnTo>
                    <a:pt x="7" y="6"/>
                  </a:lnTo>
                  <a:lnTo>
                    <a:pt x="7" y="12"/>
                  </a:lnTo>
                  <a:lnTo>
                    <a:pt x="7" y="12"/>
                  </a:lnTo>
                  <a:close/>
                </a:path>
              </a:pathLst>
            </a:custGeom>
            <a:solidFill>
              <a:srgbClr val="E7E1CD"/>
            </a:solidFill>
            <a:ln w="0">
              <a:solidFill>
                <a:srgbClr val="000000"/>
              </a:solidFill>
              <a:prstDash val="solid"/>
              <a:round/>
              <a:headEnd/>
              <a:tailEnd/>
            </a:ln>
          </p:spPr>
          <p:txBody>
            <a:bodyPr/>
            <a:lstStyle/>
            <a:p>
              <a:endParaRPr lang="en-US" dirty="0"/>
            </a:p>
          </p:txBody>
        </p:sp>
        <p:sp>
          <p:nvSpPr>
            <p:cNvPr id="82617" name="Freeform 15033"/>
            <p:cNvSpPr>
              <a:spLocks/>
            </p:cNvSpPr>
            <p:nvPr/>
          </p:nvSpPr>
          <p:spPr bwMode="auto">
            <a:xfrm>
              <a:off x="2472" y="2406"/>
              <a:ext cx="25" cy="25"/>
            </a:xfrm>
            <a:custGeom>
              <a:avLst/>
              <a:gdLst/>
              <a:ahLst/>
              <a:cxnLst>
                <a:cxn ang="0">
                  <a:pos x="12" y="25"/>
                </a:cxn>
                <a:cxn ang="0">
                  <a:pos x="12" y="19"/>
                </a:cxn>
                <a:cxn ang="0">
                  <a:pos x="12" y="19"/>
                </a:cxn>
                <a:cxn ang="0">
                  <a:pos x="12" y="19"/>
                </a:cxn>
                <a:cxn ang="0">
                  <a:pos x="12" y="19"/>
                </a:cxn>
                <a:cxn ang="0">
                  <a:pos x="6" y="19"/>
                </a:cxn>
                <a:cxn ang="0">
                  <a:pos x="6" y="19"/>
                </a:cxn>
                <a:cxn ang="0">
                  <a:pos x="6" y="13"/>
                </a:cxn>
                <a:cxn ang="0">
                  <a:pos x="0" y="13"/>
                </a:cxn>
                <a:cxn ang="0">
                  <a:pos x="6" y="6"/>
                </a:cxn>
                <a:cxn ang="0">
                  <a:pos x="0" y="6"/>
                </a:cxn>
                <a:cxn ang="0">
                  <a:pos x="6" y="6"/>
                </a:cxn>
                <a:cxn ang="0">
                  <a:pos x="6" y="6"/>
                </a:cxn>
                <a:cxn ang="0">
                  <a:pos x="6" y="6"/>
                </a:cxn>
                <a:cxn ang="0">
                  <a:pos x="6" y="6"/>
                </a:cxn>
                <a:cxn ang="0">
                  <a:pos x="6" y="6"/>
                </a:cxn>
                <a:cxn ang="0">
                  <a:pos x="6" y="6"/>
                </a:cxn>
                <a:cxn ang="0">
                  <a:pos x="0" y="6"/>
                </a:cxn>
                <a:cxn ang="0">
                  <a:pos x="0" y="6"/>
                </a:cxn>
                <a:cxn ang="0">
                  <a:pos x="6" y="0"/>
                </a:cxn>
                <a:cxn ang="0">
                  <a:pos x="6" y="0"/>
                </a:cxn>
                <a:cxn ang="0">
                  <a:pos x="6" y="0"/>
                </a:cxn>
                <a:cxn ang="0">
                  <a:pos x="6" y="0"/>
                </a:cxn>
                <a:cxn ang="0">
                  <a:pos x="6" y="0"/>
                </a:cxn>
                <a:cxn ang="0">
                  <a:pos x="6" y="0"/>
                </a:cxn>
                <a:cxn ang="0">
                  <a:pos x="6" y="0"/>
                </a:cxn>
                <a:cxn ang="0">
                  <a:pos x="6" y="0"/>
                </a:cxn>
                <a:cxn ang="0">
                  <a:pos x="6" y="0"/>
                </a:cxn>
                <a:cxn ang="0">
                  <a:pos x="6" y="0"/>
                </a:cxn>
                <a:cxn ang="0">
                  <a:pos x="6" y="0"/>
                </a:cxn>
                <a:cxn ang="0">
                  <a:pos x="12" y="0"/>
                </a:cxn>
                <a:cxn ang="0">
                  <a:pos x="12" y="0"/>
                </a:cxn>
                <a:cxn ang="0">
                  <a:pos x="19" y="0"/>
                </a:cxn>
                <a:cxn ang="0">
                  <a:pos x="19" y="6"/>
                </a:cxn>
                <a:cxn ang="0">
                  <a:pos x="19" y="6"/>
                </a:cxn>
                <a:cxn ang="0">
                  <a:pos x="19" y="6"/>
                </a:cxn>
                <a:cxn ang="0">
                  <a:pos x="12" y="6"/>
                </a:cxn>
                <a:cxn ang="0">
                  <a:pos x="12" y="6"/>
                </a:cxn>
                <a:cxn ang="0">
                  <a:pos x="12" y="6"/>
                </a:cxn>
                <a:cxn ang="0">
                  <a:pos x="12" y="13"/>
                </a:cxn>
                <a:cxn ang="0">
                  <a:pos x="12" y="13"/>
                </a:cxn>
                <a:cxn ang="0">
                  <a:pos x="12" y="6"/>
                </a:cxn>
                <a:cxn ang="0">
                  <a:pos x="12" y="6"/>
                </a:cxn>
                <a:cxn ang="0">
                  <a:pos x="19" y="6"/>
                </a:cxn>
                <a:cxn ang="0">
                  <a:pos x="19" y="6"/>
                </a:cxn>
                <a:cxn ang="0">
                  <a:pos x="19" y="6"/>
                </a:cxn>
                <a:cxn ang="0">
                  <a:pos x="25" y="13"/>
                </a:cxn>
                <a:cxn ang="0">
                  <a:pos x="25" y="19"/>
                </a:cxn>
                <a:cxn ang="0">
                  <a:pos x="19" y="25"/>
                </a:cxn>
                <a:cxn ang="0">
                  <a:pos x="19" y="25"/>
                </a:cxn>
              </a:cxnLst>
              <a:rect l="0" t="0" r="r" b="b"/>
              <a:pathLst>
                <a:path w="25" h="25">
                  <a:moveTo>
                    <a:pt x="19" y="25"/>
                  </a:moveTo>
                  <a:lnTo>
                    <a:pt x="12" y="25"/>
                  </a:lnTo>
                  <a:lnTo>
                    <a:pt x="12" y="25"/>
                  </a:lnTo>
                  <a:lnTo>
                    <a:pt x="12" y="19"/>
                  </a:lnTo>
                  <a:lnTo>
                    <a:pt x="12" y="19"/>
                  </a:lnTo>
                  <a:lnTo>
                    <a:pt x="12" y="19"/>
                  </a:lnTo>
                  <a:lnTo>
                    <a:pt x="12" y="19"/>
                  </a:lnTo>
                  <a:lnTo>
                    <a:pt x="12" y="19"/>
                  </a:lnTo>
                  <a:lnTo>
                    <a:pt x="12" y="19"/>
                  </a:lnTo>
                  <a:lnTo>
                    <a:pt x="12" y="19"/>
                  </a:lnTo>
                  <a:lnTo>
                    <a:pt x="12" y="19"/>
                  </a:lnTo>
                  <a:lnTo>
                    <a:pt x="6" y="19"/>
                  </a:lnTo>
                  <a:lnTo>
                    <a:pt x="6" y="19"/>
                  </a:lnTo>
                  <a:lnTo>
                    <a:pt x="6" y="19"/>
                  </a:lnTo>
                  <a:lnTo>
                    <a:pt x="6" y="13"/>
                  </a:lnTo>
                  <a:lnTo>
                    <a:pt x="6" y="13"/>
                  </a:lnTo>
                  <a:lnTo>
                    <a:pt x="0" y="13"/>
                  </a:lnTo>
                  <a:lnTo>
                    <a:pt x="0" y="13"/>
                  </a:lnTo>
                  <a:lnTo>
                    <a:pt x="6" y="13"/>
                  </a:lnTo>
                  <a:lnTo>
                    <a:pt x="6" y="6"/>
                  </a:lnTo>
                  <a:lnTo>
                    <a:pt x="6" y="6"/>
                  </a:lnTo>
                  <a:lnTo>
                    <a:pt x="0" y="6"/>
                  </a:lnTo>
                  <a:lnTo>
                    <a:pt x="6" y="6"/>
                  </a:lnTo>
                  <a:lnTo>
                    <a:pt x="6" y="6"/>
                  </a:lnTo>
                  <a:lnTo>
                    <a:pt x="6" y="6"/>
                  </a:lnTo>
                  <a:lnTo>
                    <a:pt x="6" y="6"/>
                  </a:lnTo>
                  <a:lnTo>
                    <a:pt x="6" y="6"/>
                  </a:lnTo>
                  <a:lnTo>
                    <a:pt x="6" y="6"/>
                  </a:lnTo>
                  <a:lnTo>
                    <a:pt x="6" y="6"/>
                  </a:lnTo>
                  <a:lnTo>
                    <a:pt x="6" y="6"/>
                  </a:lnTo>
                  <a:lnTo>
                    <a:pt x="6" y="6"/>
                  </a:lnTo>
                  <a:lnTo>
                    <a:pt x="6" y="6"/>
                  </a:lnTo>
                  <a:lnTo>
                    <a:pt x="6" y="6"/>
                  </a:lnTo>
                  <a:lnTo>
                    <a:pt x="6" y="6"/>
                  </a:lnTo>
                  <a:lnTo>
                    <a:pt x="0" y="6"/>
                  </a:lnTo>
                  <a:lnTo>
                    <a:pt x="0" y="6"/>
                  </a:lnTo>
                  <a:lnTo>
                    <a:pt x="0" y="6"/>
                  </a:lnTo>
                  <a:lnTo>
                    <a:pt x="0" y="6"/>
                  </a:lnTo>
                  <a:lnTo>
                    <a:pt x="0" y="0"/>
                  </a:lnTo>
                  <a:lnTo>
                    <a:pt x="6" y="0"/>
                  </a:lnTo>
                  <a:lnTo>
                    <a:pt x="6" y="0"/>
                  </a:lnTo>
                  <a:lnTo>
                    <a:pt x="6" y="0"/>
                  </a:lnTo>
                  <a:lnTo>
                    <a:pt x="6" y="0"/>
                  </a:lnTo>
                  <a:lnTo>
                    <a:pt x="6" y="0"/>
                  </a:lnTo>
                  <a:lnTo>
                    <a:pt x="6" y="0"/>
                  </a:lnTo>
                  <a:lnTo>
                    <a:pt x="6" y="0"/>
                  </a:lnTo>
                  <a:lnTo>
                    <a:pt x="6" y="0"/>
                  </a:lnTo>
                  <a:lnTo>
                    <a:pt x="6" y="0"/>
                  </a:lnTo>
                  <a:lnTo>
                    <a:pt x="6" y="0"/>
                  </a:lnTo>
                  <a:lnTo>
                    <a:pt x="6" y="0"/>
                  </a:lnTo>
                  <a:lnTo>
                    <a:pt x="6" y="0"/>
                  </a:lnTo>
                  <a:lnTo>
                    <a:pt x="6" y="0"/>
                  </a:lnTo>
                  <a:lnTo>
                    <a:pt x="6" y="0"/>
                  </a:lnTo>
                  <a:lnTo>
                    <a:pt x="6" y="0"/>
                  </a:lnTo>
                  <a:lnTo>
                    <a:pt x="6" y="0"/>
                  </a:lnTo>
                  <a:lnTo>
                    <a:pt x="6" y="0"/>
                  </a:lnTo>
                  <a:lnTo>
                    <a:pt x="6" y="0"/>
                  </a:lnTo>
                  <a:lnTo>
                    <a:pt x="6" y="0"/>
                  </a:lnTo>
                  <a:lnTo>
                    <a:pt x="6" y="0"/>
                  </a:lnTo>
                  <a:lnTo>
                    <a:pt x="6" y="0"/>
                  </a:lnTo>
                  <a:lnTo>
                    <a:pt x="12" y="0"/>
                  </a:lnTo>
                  <a:lnTo>
                    <a:pt x="12" y="0"/>
                  </a:lnTo>
                  <a:lnTo>
                    <a:pt x="12" y="0"/>
                  </a:lnTo>
                  <a:lnTo>
                    <a:pt x="12" y="0"/>
                  </a:lnTo>
                  <a:lnTo>
                    <a:pt x="12" y="0"/>
                  </a:lnTo>
                  <a:lnTo>
                    <a:pt x="19" y="0"/>
                  </a:lnTo>
                  <a:lnTo>
                    <a:pt x="19" y="6"/>
                  </a:lnTo>
                  <a:lnTo>
                    <a:pt x="19" y="6"/>
                  </a:lnTo>
                  <a:lnTo>
                    <a:pt x="19" y="6"/>
                  </a:lnTo>
                  <a:lnTo>
                    <a:pt x="19" y="6"/>
                  </a:lnTo>
                  <a:lnTo>
                    <a:pt x="19" y="6"/>
                  </a:lnTo>
                  <a:lnTo>
                    <a:pt x="19" y="6"/>
                  </a:lnTo>
                  <a:lnTo>
                    <a:pt x="19" y="6"/>
                  </a:lnTo>
                  <a:lnTo>
                    <a:pt x="12" y="6"/>
                  </a:lnTo>
                  <a:lnTo>
                    <a:pt x="12" y="6"/>
                  </a:lnTo>
                  <a:lnTo>
                    <a:pt x="12" y="6"/>
                  </a:lnTo>
                  <a:lnTo>
                    <a:pt x="12" y="6"/>
                  </a:lnTo>
                  <a:lnTo>
                    <a:pt x="12" y="6"/>
                  </a:lnTo>
                  <a:lnTo>
                    <a:pt x="12" y="6"/>
                  </a:lnTo>
                  <a:lnTo>
                    <a:pt x="12" y="13"/>
                  </a:lnTo>
                  <a:lnTo>
                    <a:pt x="12" y="13"/>
                  </a:lnTo>
                  <a:lnTo>
                    <a:pt x="12" y="13"/>
                  </a:lnTo>
                  <a:lnTo>
                    <a:pt x="12" y="13"/>
                  </a:lnTo>
                  <a:lnTo>
                    <a:pt x="12" y="6"/>
                  </a:lnTo>
                  <a:lnTo>
                    <a:pt x="12" y="6"/>
                  </a:lnTo>
                  <a:lnTo>
                    <a:pt x="12" y="6"/>
                  </a:lnTo>
                  <a:lnTo>
                    <a:pt x="12" y="6"/>
                  </a:lnTo>
                  <a:lnTo>
                    <a:pt x="19" y="6"/>
                  </a:lnTo>
                  <a:lnTo>
                    <a:pt x="19" y="6"/>
                  </a:lnTo>
                  <a:lnTo>
                    <a:pt x="19" y="6"/>
                  </a:lnTo>
                  <a:lnTo>
                    <a:pt x="19" y="6"/>
                  </a:lnTo>
                  <a:lnTo>
                    <a:pt x="19" y="6"/>
                  </a:lnTo>
                  <a:lnTo>
                    <a:pt x="19" y="13"/>
                  </a:lnTo>
                  <a:lnTo>
                    <a:pt x="25" y="13"/>
                  </a:lnTo>
                  <a:lnTo>
                    <a:pt x="19" y="19"/>
                  </a:lnTo>
                  <a:lnTo>
                    <a:pt x="25" y="19"/>
                  </a:lnTo>
                  <a:lnTo>
                    <a:pt x="25" y="19"/>
                  </a:lnTo>
                  <a:lnTo>
                    <a:pt x="19" y="25"/>
                  </a:lnTo>
                  <a:lnTo>
                    <a:pt x="19" y="25"/>
                  </a:lnTo>
                  <a:lnTo>
                    <a:pt x="19" y="25"/>
                  </a:lnTo>
                  <a:close/>
                </a:path>
              </a:pathLst>
            </a:custGeom>
            <a:solidFill>
              <a:srgbClr val="E7E1CD"/>
            </a:solidFill>
            <a:ln w="0">
              <a:solidFill>
                <a:srgbClr val="000000"/>
              </a:solidFill>
              <a:prstDash val="solid"/>
              <a:round/>
              <a:headEnd/>
              <a:tailEnd/>
            </a:ln>
          </p:spPr>
          <p:txBody>
            <a:bodyPr/>
            <a:lstStyle/>
            <a:p>
              <a:endParaRPr lang="en-US" dirty="0"/>
            </a:p>
          </p:txBody>
        </p:sp>
        <p:sp>
          <p:nvSpPr>
            <p:cNvPr id="82618" name="Freeform 15034"/>
            <p:cNvSpPr>
              <a:spLocks/>
            </p:cNvSpPr>
            <p:nvPr/>
          </p:nvSpPr>
          <p:spPr bwMode="auto">
            <a:xfrm>
              <a:off x="1270" y="2419"/>
              <a:ext cx="239" cy="264"/>
            </a:xfrm>
            <a:custGeom>
              <a:avLst/>
              <a:gdLst/>
              <a:ahLst/>
              <a:cxnLst>
                <a:cxn ang="0">
                  <a:pos x="221" y="75"/>
                </a:cxn>
                <a:cxn ang="0">
                  <a:pos x="221" y="81"/>
                </a:cxn>
                <a:cxn ang="0">
                  <a:pos x="221" y="94"/>
                </a:cxn>
                <a:cxn ang="0">
                  <a:pos x="221" y="100"/>
                </a:cxn>
                <a:cxn ang="0">
                  <a:pos x="214" y="106"/>
                </a:cxn>
                <a:cxn ang="0">
                  <a:pos x="214" y="119"/>
                </a:cxn>
                <a:cxn ang="0">
                  <a:pos x="221" y="132"/>
                </a:cxn>
                <a:cxn ang="0">
                  <a:pos x="233" y="151"/>
                </a:cxn>
                <a:cxn ang="0">
                  <a:pos x="221" y="157"/>
                </a:cxn>
                <a:cxn ang="0">
                  <a:pos x="214" y="169"/>
                </a:cxn>
                <a:cxn ang="0">
                  <a:pos x="202" y="176"/>
                </a:cxn>
                <a:cxn ang="0">
                  <a:pos x="189" y="151"/>
                </a:cxn>
                <a:cxn ang="0">
                  <a:pos x="177" y="144"/>
                </a:cxn>
                <a:cxn ang="0">
                  <a:pos x="177" y="144"/>
                </a:cxn>
                <a:cxn ang="0">
                  <a:pos x="183" y="151"/>
                </a:cxn>
                <a:cxn ang="0">
                  <a:pos x="177" y="163"/>
                </a:cxn>
                <a:cxn ang="0">
                  <a:pos x="164" y="163"/>
                </a:cxn>
                <a:cxn ang="0">
                  <a:pos x="158" y="163"/>
                </a:cxn>
                <a:cxn ang="0">
                  <a:pos x="158" y="163"/>
                </a:cxn>
                <a:cxn ang="0">
                  <a:pos x="177" y="176"/>
                </a:cxn>
                <a:cxn ang="0">
                  <a:pos x="195" y="195"/>
                </a:cxn>
                <a:cxn ang="0">
                  <a:pos x="189" y="195"/>
                </a:cxn>
                <a:cxn ang="0">
                  <a:pos x="189" y="201"/>
                </a:cxn>
                <a:cxn ang="0">
                  <a:pos x="164" y="251"/>
                </a:cxn>
                <a:cxn ang="0">
                  <a:pos x="183" y="213"/>
                </a:cxn>
                <a:cxn ang="0">
                  <a:pos x="151" y="188"/>
                </a:cxn>
                <a:cxn ang="0">
                  <a:pos x="158" y="188"/>
                </a:cxn>
                <a:cxn ang="0">
                  <a:pos x="145" y="188"/>
                </a:cxn>
                <a:cxn ang="0">
                  <a:pos x="133" y="182"/>
                </a:cxn>
                <a:cxn ang="0">
                  <a:pos x="139" y="195"/>
                </a:cxn>
                <a:cxn ang="0">
                  <a:pos x="107" y="188"/>
                </a:cxn>
                <a:cxn ang="0">
                  <a:pos x="107" y="176"/>
                </a:cxn>
                <a:cxn ang="0">
                  <a:pos x="126" y="163"/>
                </a:cxn>
                <a:cxn ang="0">
                  <a:pos x="114" y="157"/>
                </a:cxn>
                <a:cxn ang="0">
                  <a:pos x="107" y="138"/>
                </a:cxn>
                <a:cxn ang="0">
                  <a:pos x="107" y="125"/>
                </a:cxn>
                <a:cxn ang="0">
                  <a:pos x="126" y="125"/>
                </a:cxn>
                <a:cxn ang="0">
                  <a:pos x="120" y="125"/>
                </a:cxn>
                <a:cxn ang="0">
                  <a:pos x="95" y="125"/>
                </a:cxn>
                <a:cxn ang="0">
                  <a:pos x="101" y="132"/>
                </a:cxn>
                <a:cxn ang="0">
                  <a:pos x="107" y="157"/>
                </a:cxn>
                <a:cxn ang="0">
                  <a:pos x="95" y="144"/>
                </a:cxn>
                <a:cxn ang="0">
                  <a:pos x="82" y="144"/>
                </a:cxn>
                <a:cxn ang="0">
                  <a:pos x="95" y="157"/>
                </a:cxn>
                <a:cxn ang="0">
                  <a:pos x="101" y="163"/>
                </a:cxn>
                <a:cxn ang="0">
                  <a:pos x="82" y="176"/>
                </a:cxn>
                <a:cxn ang="0">
                  <a:pos x="82" y="188"/>
                </a:cxn>
                <a:cxn ang="0">
                  <a:pos x="76" y="188"/>
                </a:cxn>
                <a:cxn ang="0">
                  <a:pos x="63" y="182"/>
                </a:cxn>
                <a:cxn ang="0">
                  <a:pos x="57" y="182"/>
                </a:cxn>
                <a:cxn ang="0">
                  <a:pos x="51" y="163"/>
                </a:cxn>
                <a:cxn ang="0">
                  <a:pos x="57" y="144"/>
                </a:cxn>
                <a:cxn ang="0">
                  <a:pos x="57" y="125"/>
                </a:cxn>
                <a:cxn ang="0">
                  <a:pos x="51" y="157"/>
                </a:cxn>
                <a:cxn ang="0">
                  <a:pos x="38" y="163"/>
                </a:cxn>
                <a:cxn ang="0">
                  <a:pos x="32" y="169"/>
                </a:cxn>
                <a:cxn ang="0">
                  <a:pos x="26" y="176"/>
                </a:cxn>
                <a:cxn ang="0">
                  <a:pos x="13" y="182"/>
                </a:cxn>
                <a:cxn ang="0">
                  <a:pos x="13" y="176"/>
                </a:cxn>
                <a:cxn ang="0">
                  <a:pos x="0" y="157"/>
                </a:cxn>
                <a:cxn ang="0">
                  <a:pos x="7" y="119"/>
                </a:cxn>
                <a:cxn ang="0">
                  <a:pos x="7" y="75"/>
                </a:cxn>
                <a:cxn ang="0">
                  <a:pos x="13" y="31"/>
                </a:cxn>
              </a:cxnLst>
              <a:rect l="0" t="0" r="r" b="b"/>
              <a:pathLst>
                <a:path w="239" h="264">
                  <a:moveTo>
                    <a:pt x="13" y="0"/>
                  </a:moveTo>
                  <a:lnTo>
                    <a:pt x="44" y="37"/>
                  </a:lnTo>
                  <a:lnTo>
                    <a:pt x="57" y="50"/>
                  </a:lnTo>
                  <a:lnTo>
                    <a:pt x="95" y="50"/>
                  </a:lnTo>
                  <a:lnTo>
                    <a:pt x="221" y="37"/>
                  </a:lnTo>
                  <a:lnTo>
                    <a:pt x="227" y="37"/>
                  </a:lnTo>
                  <a:lnTo>
                    <a:pt x="239" y="37"/>
                  </a:lnTo>
                  <a:lnTo>
                    <a:pt x="227" y="62"/>
                  </a:lnTo>
                  <a:lnTo>
                    <a:pt x="227" y="75"/>
                  </a:lnTo>
                  <a:lnTo>
                    <a:pt x="227" y="75"/>
                  </a:lnTo>
                  <a:lnTo>
                    <a:pt x="227" y="75"/>
                  </a:lnTo>
                  <a:lnTo>
                    <a:pt x="227" y="75"/>
                  </a:lnTo>
                  <a:lnTo>
                    <a:pt x="227" y="75"/>
                  </a:lnTo>
                  <a:lnTo>
                    <a:pt x="227" y="75"/>
                  </a:lnTo>
                  <a:lnTo>
                    <a:pt x="221" y="75"/>
                  </a:lnTo>
                  <a:lnTo>
                    <a:pt x="221" y="75"/>
                  </a:lnTo>
                  <a:lnTo>
                    <a:pt x="221" y="75"/>
                  </a:lnTo>
                  <a:lnTo>
                    <a:pt x="221" y="75"/>
                  </a:lnTo>
                  <a:lnTo>
                    <a:pt x="221" y="75"/>
                  </a:lnTo>
                  <a:lnTo>
                    <a:pt x="221" y="75"/>
                  </a:lnTo>
                  <a:lnTo>
                    <a:pt x="221" y="75"/>
                  </a:lnTo>
                  <a:lnTo>
                    <a:pt x="221" y="75"/>
                  </a:lnTo>
                  <a:lnTo>
                    <a:pt x="221" y="75"/>
                  </a:lnTo>
                  <a:lnTo>
                    <a:pt x="221" y="75"/>
                  </a:lnTo>
                  <a:lnTo>
                    <a:pt x="221" y="75"/>
                  </a:lnTo>
                  <a:lnTo>
                    <a:pt x="221" y="75"/>
                  </a:lnTo>
                  <a:lnTo>
                    <a:pt x="221" y="75"/>
                  </a:lnTo>
                  <a:lnTo>
                    <a:pt x="221" y="75"/>
                  </a:lnTo>
                  <a:lnTo>
                    <a:pt x="221" y="81"/>
                  </a:lnTo>
                  <a:lnTo>
                    <a:pt x="221" y="81"/>
                  </a:lnTo>
                  <a:lnTo>
                    <a:pt x="221" y="81"/>
                  </a:lnTo>
                  <a:lnTo>
                    <a:pt x="221" y="81"/>
                  </a:lnTo>
                  <a:lnTo>
                    <a:pt x="221" y="81"/>
                  </a:lnTo>
                  <a:lnTo>
                    <a:pt x="221" y="81"/>
                  </a:lnTo>
                  <a:lnTo>
                    <a:pt x="221" y="81"/>
                  </a:lnTo>
                  <a:lnTo>
                    <a:pt x="221" y="81"/>
                  </a:lnTo>
                  <a:lnTo>
                    <a:pt x="221" y="81"/>
                  </a:lnTo>
                  <a:lnTo>
                    <a:pt x="221" y="81"/>
                  </a:lnTo>
                  <a:lnTo>
                    <a:pt x="221" y="81"/>
                  </a:lnTo>
                  <a:lnTo>
                    <a:pt x="221" y="81"/>
                  </a:lnTo>
                  <a:lnTo>
                    <a:pt x="221" y="81"/>
                  </a:lnTo>
                  <a:lnTo>
                    <a:pt x="221" y="81"/>
                  </a:lnTo>
                  <a:lnTo>
                    <a:pt x="221" y="81"/>
                  </a:lnTo>
                  <a:lnTo>
                    <a:pt x="221" y="81"/>
                  </a:lnTo>
                  <a:lnTo>
                    <a:pt x="221" y="88"/>
                  </a:lnTo>
                  <a:lnTo>
                    <a:pt x="221" y="88"/>
                  </a:lnTo>
                  <a:lnTo>
                    <a:pt x="221" y="88"/>
                  </a:lnTo>
                  <a:lnTo>
                    <a:pt x="221" y="88"/>
                  </a:lnTo>
                  <a:lnTo>
                    <a:pt x="221" y="88"/>
                  </a:lnTo>
                  <a:lnTo>
                    <a:pt x="221" y="88"/>
                  </a:lnTo>
                  <a:lnTo>
                    <a:pt x="221" y="88"/>
                  </a:lnTo>
                  <a:lnTo>
                    <a:pt x="221" y="88"/>
                  </a:lnTo>
                  <a:lnTo>
                    <a:pt x="221" y="88"/>
                  </a:lnTo>
                  <a:lnTo>
                    <a:pt x="221" y="88"/>
                  </a:lnTo>
                  <a:lnTo>
                    <a:pt x="221" y="88"/>
                  </a:lnTo>
                  <a:lnTo>
                    <a:pt x="221" y="88"/>
                  </a:lnTo>
                  <a:lnTo>
                    <a:pt x="221" y="88"/>
                  </a:lnTo>
                  <a:lnTo>
                    <a:pt x="221" y="88"/>
                  </a:lnTo>
                  <a:lnTo>
                    <a:pt x="221" y="88"/>
                  </a:lnTo>
                  <a:lnTo>
                    <a:pt x="221" y="88"/>
                  </a:lnTo>
                  <a:lnTo>
                    <a:pt x="221" y="88"/>
                  </a:lnTo>
                  <a:lnTo>
                    <a:pt x="221" y="94"/>
                  </a:lnTo>
                  <a:lnTo>
                    <a:pt x="221" y="94"/>
                  </a:lnTo>
                  <a:lnTo>
                    <a:pt x="221" y="94"/>
                  </a:lnTo>
                  <a:lnTo>
                    <a:pt x="221" y="94"/>
                  </a:lnTo>
                  <a:lnTo>
                    <a:pt x="221" y="94"/>
                  </a:lnTo>
                  <a:lnTo>
                    <a:pt x="221" y="94"/>
                  </a:lnTo>
                  <a:lnTo>
                    <a:pt x="221" y="94"/>
                  </a:lnTo>
                  <a:lnTo>
                    <a:pt x="221" y="94"/>
                  </a:lnTo>
                  <a:lnTo>
                    <a:pt x="221" y="94"/>
                  </a:lnTo>
                  <a:lnTo>
                    <a:pt x="221" y="94"/>
                  </a:lnTo>
                  <a:lnTo>
                    <a:pt x="221" y="94"/>
                  </a:lnTo>
                  <a:lnTo>
                    <a:pt x="221" y="94"/>
                  </a:lnTo>
                  <a:lnTo>
                    <a:pt x="221" y="94"/>
                  </a:lnTo>
                  <a:lnTo>
                    <a:pt x="221" y="94"/>
                  </a:lnTo>
                  <a:lnTo>
                    <a:pt x="221" y="94"/>
                  </a:lnTo>
                  <a:lnTo>
                    <a:pt x="221" y="94"/>
                  </a:lnTo>
                  <a:lnTo>
                    <a:pt x="221" y="94"/>
                  </a:lnTo>
                  <a:lnTo>
                    <a:pt x="221" y="100"/>
                  </a:lnTo>
                  <a:lnTo>
                    <a:pt x="221" y="100"/>
                  </a:lnTo>
                  <a:lnTo>
                    <a:pt x="221" y="100"/>
                  </a:lnTo>
                  <a:lnTo>
                    <a:pt x="221" y="100"/>
                  </a:lnTo>
                  <a:lnTo>
                    <a:pt x="221" y="100"/>
                  </a:lnTo>
                  <a:lnTo>
                    <a:pt x="221" y="100"/>
                  </a:lnTo>
                  <a:lnTo>
                    <a:pt x="221" y="100"/>
                  </a:lnTo>
                  <a:lnTo>
                    <a:pt x="221" y="100"/>
                  </a:lnTo>
                  <a:lnTo>
                    <a:pt x="221" y="100"/>
                  </a:lnTo>
                  <a:lnTo>
                    <a:pt x="221" y="100"/>
                  </a:lnTo>
                  <a:lnTo>
                    <a:pt x="221" y="100"/>
                  </a:lnTo>
                  <a:lnTo>
                    <a:pt x="221" y="100"/>
                  </a:lnTo>
                  <a:lnTo>
                    <a:pt x="221" y="100"/>
                  </a:lnTo>
                  <a:lnTo>
                    <a:pt x="221" y="100"/>
                  </a:lnTo>
                  <a:lnTo>
                    <a:pt x="214" y="100"/>
                  </a:lnTo>
                  <a:lnTo>
                    <a:pt x="214" y="106"/>
                  </a:lnTo>
                  <a:lnTo>
                    <a:pt x="214" y="106"/>
                  </a:lnTo>
                  <a:lnTo>
                    <a:pt x="214" y="106"/>
                  </a:lnTo>
                  <a:lnTo>
                    <a:pt x="214" y="106"/>
                  </a:lnTo>
                  <a:lnTo>
                    <a:pt x="214" y="106"/>
                  </a:lnTo>
                  <a:lnTo>
                    <a:pt x="214" y="106"/>
                  </a:lnTo>
                  <a:lnTo>
                    <a:pt x="214" y="106"/>
                  </a:lnTo>
                  <a:lnTo>
                    <a:pt x="214" y="106"/>
                  </a:lnTo>
                  <a:lnTo>
                    <a:pt x="214" y="106"/>
                  </a:lnTo>
                  <a:lnTo>
                    <a:pt x="214" y="106"/>
                  </a:lnTo>
                  <a:lnTo>
                    <a:pt x="214" y="106"/>
                  </a:lnTo>
                  <a:lnTo>
                    <a:pt x="214" y="106"/>
                  </a:lnTo>
                  <a:lnTo>
                    <a:pt x="214" y="106"/>
                  </a:lnTo>
                  <a:lnTo>
                    <a:pt x="214" y="106"/>
                  </a:lnTo>
                  <a:lnTo>
                    <a:pt x="214" y="106"/>
                  </a:lnTo>
                  <a:lnTo>
                    <a:pt x="214" y="106"/>
                  </a:lnTo>
                  <a:lnTo>
                    <a:pt x="214" y="106"/>
                  </a:lnTo>
                  <a:lnTo>
                    <a:pt x="214" y="106"/>
                  </a:lnTo>
                  <a:lnTo>
                    <a:pt x="214" y="106"/>
                  </a:lnTo>
                  <a:lnTo>
                    <a:pt x="214" y="113"/>
                  </a:lnTo>
                  <a:lnTo>
                    <a:pt x="214" y="113"/>
                  </a:lnTo>
                  <a:lnTo>
                    <a:pt x="214" y="113"/>
                  </a:lnTo>
                  <a:lnTo>
                    <a:pt x="214" y="113"/>
                  </a:lnTo>
                  <a:lnTo>
                    <a:pt x="214" y="113"/>
                  </a:lnTo>
                  <a:lnTo>
                    <a:pt x="214" y="113"/>
                  </a:lnTo>
                  <a:lnTo>
                    <a:pt x="214" y="113"/>
                  </a:lnTo>
                  <a:lnTo>
                    <a:pt x="214" y="113"/>
                  </a:lnTo>
                  <a:lnTo>
                    <a:pt x="214" y="113"/>
                  </a:lnTo>
                  <a:lnTo>
                    <a:pt x="214" y="119"/>
                  </a:lnTo>
                  <a:lnTo>
                    <a:pt x="214" y="119"/>
                  </a:lnTo>
                  <a:lnTo>
                    <a:pt x="214" y="119"/>
                  </a:lnTo>
                  <a:lnTo>
                    <a:pt x="214" y="119"/>
                  </a:lnTo>
                  <a:lnTo>
                    <a:pt x="214" y="119"/>
                  </a:lnTo>
                  <a:lnTo>
                    <a:pt x="214" y="119"/>
                  </a:lnTo>
                  <a:lnTo>
                    <a:pt x="214" y="119"/>
                  </a:lnTo>
                  <a:lnTo>
                    <a:pt x="214" y="119"/>
                  </a:lnTo>
                  <a:lnTo>
                    <a:pt x="214" y="119"/>
                  </a:lnTo>
                  <a:lnTo>
                    <a:pt x="214" y="119"/>
                  </a:lnTo>
                  <a:lnTo>
                    <a:pt x="214" y="119"/>
                  </a:lnTo>
                  <a:lnTo>
                    <a:pt x="214" y="119"/>
                  </a:lnTo>
                  <a:lnTo>
                    <a:pt x="221" y="119"/>
                  </a:lnTo>
                  <a:lnTo>
                    <a:pt x="221" y="119"/>
                  </a:lnTo>
                  <a:lnTo>
                    <a:pt x="221" y="119"/>
                  </a:lnTo>
                  <a:lnTo>
                    <a:pt x="221" y="125"/>
                  </a:lnTo>
                  <a:lnTo>
                    <a:pt x="221" y="125"/>
                  </a:lnTo>
                  <a:lnTo>
                    <a:pt x="221" y="125"/>
                  </a:lnTo>
                  <a:lnTo>
                    <a:pt x="221" y="125"/>
                  </a:lnTo>
                  <a:lnTo>
                    <a:pt x="221" y="125"/>
                  </a:lnTo>
                  <a:lnTo>
                    <a:pt x="221" y="125"/>
                  </a:lnTo>
                  <a:lnTo>
                    <a:pt x="221" y="125"/>
                  </a:lnTo>
                  <a:lnTo>
                    <a:pt x="221" y="125"/>
                  </a:lnTo>
                  <a:lnTo>
                    <a:pt x="221" y="125"/>
                  </a:lnTo>
                  <a:lnTo>
                    <a:pt x="221" y="125"/>
                  </a:lnTo>
                  <a:lnTo>
                    <a:pt x="221" y="125"/>
                  </a:lnTo>
                  <a:lnTo>
                    <a:pt x="221" y="125"/>
                  </a:lnTo>
                  <a:lnTo>
                    <a:pt x="221" y="125"/>
                  </a:lnTo>
                  <a:lnTo>
                    <a:pt x="221" y="125"/>
                  </a:lnTo>
                  <a:lnTo>
                    <a:pt x="221" y="125"/>
                  </a:lnTo>
                  <a:lnTo>
                    <a:pt x="221" y="132"/>
                  </a:lnTo>
                  <a:lnTo>
                    <a:pt x="221" y="132"/>
                  </a:lnTo>
                  <a:lnTo>
                    <a:pt x="221" y="132"/>
                  </a:lnTo>
                  <a:lnTo>
                    <a:pt x="221" y="132"/>
                  </a:lnTo>
                  <a:lnTo>
                    <a:pt x="221" y="138"/>
                  </a:lnTo>
                  <a:lnTo>
                    <a:pt x="221" y="138"/>
                  </a:lnTo>
                  <a:lnTo>
                    <a:pt x="221" y="138"/>
                  </a:lnTo>
                  <a:lnTo>
                    <a:pt x="221" y="138"/>
                  </a:lnTo>
                  <a:lnTo>
                    <a:pt x="221" y="144"/>
                  </a:lnTo>
                  <a:lnTo>
                    <a:pt x="221" y="144"/>
                  </a:lnTo>
                  <a:lnTo>
                    <a:pt x="221" y="144"/>
                  </a:lnTo>
                  <a:lnTo>
                    <a:pt x="221" y="144"/>
                  </a:lnTo>
                  <a:lnTo>
                    <a:pt x="221" y="144"/>
                  </a:lnTo>
                  <a:lnTo>
                    <a:pt x="227" y="144"/>
                  </a:lnTo>
                  <a:lnTo>
                    <a:pt x="227" y="144"/>
                  </a:lnTo>
                  <a:lnTo>
                    <a:pt x="227" y="144"/>
                  </a:lnTo>
                  <a:lnTo>
                    <a:pt x="227" y="144"/>
                  </a:lnTo>
                  <a:lnTo>
                    <a:pt x="227" y="144"/>
                  </a:lnTo>
                  <a:lnTo>
                    <a:pt x="227" y="144"/>
                  </a:lnTo>
                  <a:lnTo>
                    <a:pt x="227" y="144"/>
                  </a:lnTo>
                  <a:lnTo>
                    <a:pt x="227" y="144"/>
                  </a:lnTo>
                  <a:lnTo>
                    <a:pt x="227" y="151"/>
                  </a:lnTo>
                  <a:lnTo>
                    <a:pt x="227" y="151"/>
                  </a:lnTo>
                  <a:lnTo>
                    <a:pt x="233" y="151"/>
                  </a:lnTo>
                  <a:lnTo>
                    <a:pt x="233" y="151"/>
                  </a:lnTo>
                  <a:lnTo>
                    <a:pt x="233" y="151"/>
                  </a:lnTo>
                  <a:lnTo>
                    <a:pt x="233" y="151"/>
                  </a:lnTo>
                  <a:lnTo>
                    <a:pt x="233" y="157"/>
                  </a:lnTo>
                  <a:lnTo>
                    <a:pt x="233" y="157"/>
                  </a:lnTo>
                  <a:lnTo>
                    <a:pt x="227" y="157"/>
                  </a:lnTo>
                  <a:lnTo>
                    <a:pt x="227" y="151"/>
                  </a:lnTo>
                  <a:lnTo>
                    <a:pt x="227" y="151"/>
                  </a:lnTo>
                  <a:lnTo>
                    <a:pt x="221" y="151"/>
                  </a:lnTo>
                  <a:lnTo>
                    <a:pt x="221" y="151"/>
                  </a:lnTo>
                  <a:lnTo>
                    <a:pt x="221" y="151"/>
                  </a:lnTo>
                  <a:lnTo>
                    <a:pt x="221" y="151"/>
                  </a:lnTo>
                  <a:lnTo>
                    <a:pt x="221" y="151"/>
                  </a:lnTo>
                  <a:lnTo>
                    <a:pt x="221" y="151"/>
                  </a:lnTo>
                  <a:lnTo>
                    <a:pt x="221" y="151"/>
                  </a:lnTo>
                  <a:lnTo>
                    <a:pt x="221" y="151"/>
                  </a:lnTo>
                  <a:lnTo>
                    <a:pt x="227" y="157"/>
                  </a:lnTo>
                  <a:lnTo>
                    <a:pt x="227" y="157"/>
                  </a:lnTo>
                  <a:lnTo>
                    <a:pt x="227" y="157"/>
                  </a:lnTo>
                  <a:lnTo>
                    <a:pt x="227" y="157"/>
                  </a:lnTo>
                  <a:lnTo>
                    <a:pt x="227" y="157"/>
                  </a:lnTo>
                  <a:lnTo>
                    <a:pt x="227" y="157"/>
                  </a:lnTo>
                  <a:lnTo>
                    <a:pt x="221" y="157"/>
                  </a:lnTo>
                  <a:lnTo>
                    <a:pt x="214" y="157"/>
                  </a:lnTo>
                  <a:lnTo>
                    <a:pt x="214" y="157"/>
                  </a:lnTo>
                  <a:lnTo>
                    <a:pt x="214" y="157"/>
                  </a:lnTo>
                  <a:lnTo>
                    <a:pt x="214" y="157"/>
                  </a:lnTo>
                  <a:lnTo>
                    <a:pt x="214" y="163"/>
                  </a:lnTo>
                  <a:lnTo>
                    <a:pt x="214" y="163"/>
                  </a:lnTo>
                  <a:lnTo>
                    <a:pt x="214" y="163"/>
                  </a:lnTo>
                  <a:lnTo>
                    <a:pt x="214" y="163"/>
                  </a:lnTo>
                  <a:lnTo>
                    <a:pt x="208" y="163"/>
                  </a:lnTo>
                  <a:lnTo>
                    <a:pt x="208" y="163"/>
                  </a:lnTo>
                  <a:lnTo>
                    <a:pt x="208" y="169"/>
                  </a:lnTo>
                  <a:lnTo>
                    <a:pt x="208" y="169"/>
                  </a:lnTo>
                  <a:lnTo>
                    <a:pt x="214" y="169"/>
                  </a:lnTo>
                  <a:lnTo>
                    <a:pt x="214" y="169"/>
                  </a:lnTo>
                  <a:lnTo>
                    <a:pt x="214" y="169"/>
                  </a:lnTo>
                  <a:lnTo>
                    <a:pt x="214" y="169"/>
                  </a:lnTo>
                  <a:lnTo>
                    <a:pt x="214" y="169"/>
                  </a:lnTo>
                  <a:lnTo>
                    <a:pt x="214" y="169"/>
                  </a:lnTo>
                  <a:lnTo>
                    <a:pt x="214" y="169"/>
                  </a:lnTo>
                  <a:lnTo>
                    <a:pt x="214" y="169"/>
                  </a:lnTo>
                  <a:lnTo>
                    <a:pt x="214" y="169"/>
                  </a:lnTo>
                  <a:lnTo>
                    <a:pt x="214" y="169"/>
                  </a:lnTo>
                  <a:lnTo>
                    <a:pt x="214" y="169"/>
                  </a:lnTo>
                  <a:lnTo>
                    <a:pt x="214" y="176"/>
                  </a:lnTo>
                  <a:lnTo>
                    <a:pt x="214" y="176"/>
                  </a:lnTo>
                  <a:lnTo>
                    <a:pt x="214" y="176"/>
                  </a:lnTo>
                  <a:lnTo>
                    <a:pt x="214" y="176"/>
                  </a:lnTo>
                  <a:lnTo>
                    <a:pt x="214" y="176"/>
                  </a:lnTo>
                  <a:lnTo>
                    <a:pt x="214" y="176"/>
                  </a:lnTo>
                  <a:lnTo>
                    <a:pt x="214" y="176"/>
                  </a:lnTo>
                  <a:lnTo>
                    <a:pt x="214" y="176"/>
                  </a:lnTo>
                  <a:lnTo>
                    <a:pt x="208" y="176"/>
                  </a:lnTo>
                  <a:lnTo>
                    <a:pt x="208" y="176"/>
                  </a:lnTo>
                  <a:lnTo>
                    <a:pt x="208" y="176"/>
                  </a:lnTo>
                  <a:lnTo>
                    <a:pt x="208" y="176"/>
                  </a:lnTo>
                  <a:lnTo>
                    <a:pt x="208" y="176"/>
                  </a:lnTo>
                  <a:lnTo>
                    <a:pt x="208" y="176"/>
                  </a:lnTo>
                  <a:lnTo>
                    <a:pt x="208" y="176"/>
                  </a:lnTo>
                  <a:lnTo>
                    <a:pt x="208" y="176"/>
                  </a:lnTo>
                  <a:lnTo>
                    <a:pt x="208" y="176"/>
                  </a:lnTo>
                  <a:lnTo>
                    <a:pt x="208" y="176"/>
                  </a:lnTo>
                  <a:lnTo>
                    <a:pt x="202" y="176"/>
                  </a:lnTo>
                  <a:lnTo>
                    <a:pt x="202" y="176"/>
                  </a:lnTo>
                  <a:lnTo>
                    <a:pt x="202" y="176"/>
                  </a:lnTo>
                  <a:lnTo>
                    <a:pt x="202" y="169"/>
                  </a:lnTo>
                  <a:lnTo>
                    <a:pt x="202" y="169"/>
                  </a:lnTo>
                  <a:lnTo>
                    <a:pt x="195" y="169"/>
                  </a:lnTo>
                  <a:lnTo>
                    <a:pt x="195" y="169"/>
                  </a:lnTo>
                  <a:lnTo>
                    <a:pt x="195" y="169"/>
                  </a:lnTo>
                  <a:lnTo>
                    <a:pt x="189" y="169"/>
                  </a:lnTo>
                  <a:lnTo>
                    <a:pt x="189" y="169"/>
                  </a:lnTo>
                  <a:lnTo>
                    <a:pt x="189" y="169"/>
                  </a:lnTo>
                  <a:lnTo>
                    <a:pt x="189" y="169"/>
                  </a:lnTo>
                  <a:lnTo>
                    <a:pt x="189" y="169"/>
                  </a:lnTo>
                  <a:lnTo>
                    <a:pt x="189" y="163"/>
                  </a:lnTo>
                  <a:lnTo>
                    <a:pt x="189" y="163"/>
                  </a:lnTo>
                  <a:lnTo>
                    <a:pt x="189" y="163"/>
                  </a:lnTo>
                  <a:lnTo>
                    <a:pt x="189" y="163"/>
                  </a:lnTo>
                  <a:lnTo>
                    <a:pt x="189" y="157"/>
                  </a:lnTo>
                  <a:lnTo>
                    <a:pt x="189" y="157"/>
                  </a:lnTo>
                  <a:lnTo>
                    <a:pt x="189" y="157"/>
                  </a:lnTo>
                  <a:lnTo>
                    <a:pt x="189" y="157"/>
                  </a:lnTo>
                  <a:lnTo>
                    <a:pt x="189" y="157"/>
                  </a:lnTo>
                  <a:lnTo>
                    <a:pt x="189" y="151"/>
                  </a:lnTo>
                  <a:lnTo>
                    <a:pt x="189" y="151"/>
                  </a:lnTo>
                  <a:lnTo>
                    <a:pt x="189" y="151"/>
                  </a:lnTo>
                  <a:lnTo>
                    <a:pt x="189" y="151"/>
                  </a:lnTo>
                  <a:lnTo>
                    <a:pt x="189" y="151"/>
                  </a:lnTo>
                  <a:lnTo>
                    <a:pt x="195" y="151"/>
                  </a:lnTo>
                  <a:lnTo>
                    <a:pt x="195" y="144"/>
                  </a:lnTo>
                  <a:lnTo>
                    <a:pt x="189" y="144"/>
                  </a:lnTo>
                  <a:lnTo>
                    <a:pt x="189" y="144"/>
                  </a:lnTo>
                  <a:lnTo>
                    <a:pt x="189" y="144"/>
                  </a:lnTo>
                  <a:lnTo>
                    <a:pt x="189" y="144"/>
                  </a:lnTo>
                  <a:lnTo>
                    <a:pt x="189" y="151"/>
                  </a:lnTo>
                  <a:lnTo>
                    <a:pt x="189" y="151"/>
                  </a:lnTo>
                  <a:lnTo>
                    <a:pt x="189" y="151"/>
                  </a:lnTo>
                  <a:lnTo>
                    <a:pt x="183" y="151"/>
                  </a:lnTo>
                  <a:lnTo>
                    <a:pt x="183" y="151"/>
                  </a:lnTo>
                  <a:lnTo>
                    <a:pt x="183" y="151"/>
                  </a:lnTo>
                  <a:lnTo>
                    <a:pt x="183" y="151"/>
                  </a:lnTo>
                  <a:lnTo>
                    <a:pt x="183" y="151"/>
                  </a:lnTo>
                  <a:lnTo>
                    <a:pt x="183" y="151"/>
                  </a:lnTo>
                  <a:lnTo>
                    <a:pt x="183" y="151"/>
                  </a:lnTo>
                  <a:lnTo>
                    <a:pt x="183" y="144"/>
                  </a:lnTo>
                  <a:lnTo>
                    <a:pt x="177" y="144"/>
                  </a:lnTo>
                  <a:lnTo>
                    <a:pt x="177" y="144"/>
                  </a:lnTo>
                  <a:lnTo>
                    <a:pt x="177" y="144"/>
                  </a:lnTo>
                  <a:lnTo>
                    <a:pt x="177" y="144"/>
                  </a:lnTo>
                  <a:lnTo>
                    <a:pt x="183" y="144"/>
                  </a:lnTo>
                  <a:lnTo>
                    <a:pt x="183" y="144"/>
                  </a:lnTo>
                  <a:lnTo>
                    <a:pt x="183" y="144"/>
                  </a:lnTo>
                  <a:lnTo>
                    <a:pt x="183" y="144"/>
                  </a:lnTo>
                  <a:lnTo>
                    <a:pt x="183" y="144"/>
                  </a:lnTo>
                  <a:lnTo>
                    <a:pt x="183" y="144"/>
                  </a:lnTo>
                  <a:lnTo>
                    <a:pt x="183" y="138"/>
                  </a:lnTo>
                  <a:lnTo>
                    <a:pt x="183" y="138"/>
                  </a:lnTo>
                  <a:lnTo>
                    <a:pt x="183" y="138"/>
                  </a:lnTo>
                  <a:lnTo>
                    <a:pt x="183" y="138"/>
                  </a:lnTo>
                  <a:lnTo>
                    <a:pt x="183" y="138"/>
                  </a:lnTo>
                  <a:lnTo>
                    <a:pt x="183" y="138"/>
                  </a:lnTo>
                  <a:lnTo>
                    <a:pt x="183" y="138"/>
                  </a:lnTo>
                  <a:lnTo>
                    <a:pt x="183" y="138"/>
                  </a:lnTo>
                  <a:lnTo>
                    <a:pt x="183" y="138"/>
                  </a:lnTo>
                  <a:lnTo>
                    <a:pt x="183" y="138"/>
                  </a:lnTo>
                  <a:lnTo>
                    <a:pt x="177" y="138"/>
                  </a:lnTo>
                  <a:lnTo>
                    <a:pt x="177" y="138"/>
                  </a:lnTo>
                  <a:lnTo>
                    <a:pt x="177" y="138"/>
                  </a:lnTo>
                  <a:lnTo>
                    <a:pt x="177" y="138"/>
                  </a:lnTo>
                  <a:lnTo>
                    <a:pt x="177" y="144"/>
                  </a:lnTo>
                  <a:lnTo>
                    <a:pt x="177" y="144"/>
                  </a:lnTo>
                  <a:lnTo>
                    <a:pt x="177" y="144"/>
                  </a:lnTo>
                  <a:lnTo>
                    <a:pt x="177" y="144"/>
                  </a:lnTo>
                  <a:lnTo>
                    <a:pt x="177" y="144"/>
                  </a:lnTo>
                  <a:lnTo>
                    <a:pt x="177" y="144"/>
                  </a:lnTo>
                  <a:lnTo>
                    <a:pt x="177" y="144"/>
                  </a:lnTo>
                  <a:lnTo>
                    <a:pt x="177" y="144"/>
                  </a:lnTo>
                  <a:lnTo>
                    <a:pt x="177" y="144"/>
                  </a:lnTo>
                  <a:lnTo>
                    <a:pt x="177" y="144"/>
                  </a:lnTo>
                  <a:lnTo>
                    <a:pt x="177" y="144"/>
                  </a:lnTo>
                  <a:lnTo>
                    <a:pt x="177" y="144"/>
                  </a:lnTo>
                  <a:lnTo>
                    <a:pt x="177" y="144"/>
                  </a:lnTo>
                  <a:lnTo>
                    <a:pt x="177" y="151"/>
                  </a:lnTo>
                  <a:lnTo>
                    <a:pt x="177" y="151"/>
                  </a:lnTo>
                  <a:lnTo>
                    <a:pt x="177" y="151"/>
                  </a:lnTo>
                  <a:lnTo>
                    <a:pt x="177" y="151"/>
                  </a:lnTo>
                  <a:lnTo>
                    <a:pt x="177" y="151"/>
                  </a:lnTo>
                  <a:lnTo>
                    <a:pt x="177" y="151"/>
                  </a:lnTo>
                  <a:lnTo>
                    <a:pt x="177" y="151"/>
                  </a:lnTo>
                  <a:lnTo>
                    <a:pt x="177" y="151"/>
                  </a:lnTo>
                  <a:lnTo>
                    <a:pt x="177" y="151"/>
                  </a:lnTo>
                  <a:lnTo>
                    <a:pt x="183" y="151"/>
                  </a:lnTo>
                  <a:lnTo>
                    <a:pt x="183" y="151"/>
                  </a:lnTo>
                  <a:lnTo>
                    <a:pt x="183" y="151"/>
                  </a:lnTo>
                  <a:lnTo>
                    <a:pt x="183" y="151"/>
                  </a:lnTo>
                  <a:lnTo>
                    <a:pt x="183" y="157"/>
                  </a:lnTo>
                  <a:lnTo>
                    <a:pt x="183" y="157"/>
                  </a:lnTo>
                  <a:lnTo>
                    <a:pt x="183" y="157"/>
                  </a:lnTo>
                  <a:lnTo>
                    <a:pt x="183" y="157"/>
                  </a:lnTo>
                  <a:lnTo>
                    <a:pt x="183" y="157"/>
                  </a:lnTo>
                  <a:lnTo>
                    <a:pt x="183" y="157"/>
                  </a:lnTo>
                  <a:lnTo>
                    <a:pt x="183" y="157"/>
                  </a:lnTo>
                  <a:lnTo>
                    <a:pt x="183" y="157"/>
                  </a:lnTo>
                  <a:lnTo>
                    <a:pt x="183" y="157"/>
                  </a:lnTo>
                  <a:lnTo>
                    <a:pt x="189" y="163"/>
                  </a:lnTo>
                  <a:lnTo>
                    <a:pt x="189" y="163"/>
                  </a:lnTo>
                  <a:lnTo>
                    <a:pt x="189" y="163"/>
                  </a:lnTo>
                  <a:lnTo>
                    <a:pt x="183" y="163"/>
                  </a:lnTo>
                  <a:lnTo>
                    <a:pt x="183" y="163"/>
                  </a:lnTo>
                  <a:lnTo>
                    <a:pt x="183" y="163"/>
                  </a:lnTo>
                  <a:lnTo>
                    <a:pt x="183" y="163"/>
                  </a:lnTo>
                  <a:lnTo>
                    <a:pt x="183" y="163"/>
                  </a:lnTo>
                  <a:lnTo>
                    <a:pt x="183" y="163"/>
                  </a:lnTo>
                  <a:lnTo>
                    <a:pt x="177" y="163"/>
                  </a:lnTo>
                  <a:lnTo>
                    <a:pt x="177" y="163"/>
                  </a:lnTo>
                  <a:lnTo>
                    <a:pt x="177" y="163"/>
                  </a:lnTo>
                  <a:lnTo>
                    <a:pt x="177" y="163"/>
                  </a:lnTo>
                  <a:lnTo>
                    <a:pt x="177" y="163"/>
                  </a:lnTo>
                  <a:lnTo>
                    <a:pt x="177" y="169"/>
                  </a:lnTo>
                  <a:lnTo>
                    <a:pt x="177" y="169"/>
                  </a:lnTo>
                  <a:lnTo>
                    <a:pt x="170" y="169"/>
                  </a:lnTo>
                  <a:lnTo>
                    <a:pt x="170" y="169"/>
                  </a:lnTo>
                  <a:lnTo>
                    <a:pt x="170" y="169"/>
                  </a:lnTo>
                  <a:lnTo>
                    <a:pt x="170" y="169"/>
                  </a:lnTo>
                  <a:lnTo>
                    <a:pt x="170" y="169"/>
                  </a:lnTo>
                  <a:lnTo>
                    <a:pt x="170" y="169"/>
                  </a:lnTo>
                  <a:lnTo>
                    <a:pt x="170" y="169"/>
                  </a:lnTo>
                  <a:lnTo>
                    <a:pt x="170" y="163"/>
                  </a:lnTo>
                  <a:lnTo>
                    <a:pt x="170" y="163"/>
                  </a:lnTo>
                  <a:lnTo>
                    <a:pt x="170" y="163"/>
                  </a:lnTo>
                  <a:lnTo>
                    <a:pt x="170" y="163"/>
                  </a:lnTo>
                  <a:lnTo>
                    <a:pt x="170" y="163"/>
                  </a:lnTo>
                  <a:lnTo>
                    <a:pt x="170" y="163"/>
                  </a:lnTo>
                  <a:lnTo>
                    <a:pt x="170" y="163"/>
                  </a:lnTo>
                  <a:lnTo>
                    <a:pt x="164" y="163"/>
                  </a:lnTo>
                  <a:lnTo>
                    <a:pt x="164" y="163"/>
                  </a:lnTo>
                  <a:lnTo>
                    <a:pt x="164" y="163"/>
                  </a:lnTo>
                  <a:lnTo>
                    <a:pt x="170" y="163"/>
                  </a:lnTo>
                  <a:lnTo>
                    <a:pt x="170" y="157"/>
                  </a:lnTo>
                  <a:lnTo>
                    <a:pt x="170" y="157"/>
                  </a:lnTo>
                  <a:lnTo>
                    <a:pt x="170" y="157"/>
                  </a:lnTo>
                  <a:lnTo>
                    <a:pt x="170" y="157"/>
                  </a:lnTo>
                  <a:lnTo>
                    <a:pt x="170" y="157"/>
                  </a:lnTo>
                  <a:lnTo>
                    <a:pt x="170" y="157"/>
                  </a:lnTo>
                  <a:lnTo>
                    <a:pt x="170" y="157"/>
                  </a:lnTo>
                  <a:lnTo>
                    <a:pt x="170" y="157"/>
                  </a:lnTo>
                  <a:lnTo>
                    <a:pt x="170" y="157"/>
                  </a:lnTo>
                  <a:lnTo>
                    <a:pt x="170" y="157"/>
                  </a:lnTo>
                  <a:lnTo>
                    <a:pt x="170" y="157"/>
                  </a:lnTo>
                  <a:lnTo>
                    <a:pt x="170" y="157"/>
                  </a:lnTo>
                  <a:lnTo>
                    <a:pt x="164" y="157"/>
                  </a:lnTo>
                  <a:lnTo>
                    <a:pt x="164" y="163"/>
                  </a:lnTo>
                  <a:lnTo>
                    <a:pt x="164" y="163"/>
                  </a:lnTo>
                  <a:lnTo>
                    <a:pt x="164" y="163"/>
                  </a:lnTo>
                  <a:lnTo>
                    <a:pt x="164" y="163"/>
                  </a:lnTo>
                  <a:lnTo>
                    <a:pt x="164" y="163"/>
                  </a:lnTo>
                  <a:lnTo>
                    <a:pt x="164" y="163"/>
                  </a:lnTo>
                  <a:lnTo>
                    <a:pt x="158" y="163"/>
                  </a:lnTo>
                  <a:lnTo>
                    <a:pt x="158" y="157"/>
                  </a:lnTo>
                  <a:lnTo>
                    <a:pt x="158" y="157"/>
                  </a:lnTo>
                  <a:lnTo>
                    <a:pt x="158" y="157"/>
                  </a:lnTo>
                  <a:lnTo>
                    <a:pt x="158" y="157"/>
                  </a:lnTo>
                  <a:lnTo>
                    <a:pt x="151" y="157"/>
                  </a:lnTo>
                  <a:lnTo>
                    <a:pt x="151" y="157"/>
                  </a:lnTo>
                  <a:lnTo>
                    <a:pt x="151" y="157"/>
                  </a:lnTo>
                  <a:lnTo>
                    <a:pt x="151" y="157"/>
                  </a:lnTo>
                  <a:lnTo>
                    <a:pt x="151" y="157"/>
                  </a:lnTo>
                  <a:lnTo>
                    <a:pt x="151" y="157"/>
                  </a:lnTo>
                  <a:lnTo>
                    <a:pt x="151" y="157"/>
                  </a:lnTo>
                  <a:lnTo>
                    <a:pt x="151" y="157"/>
                  </a:lnTo>
                  <a:lnTo>
                    <a:pt x="151" y="157"/>
                  </a:lnTo>
                  <a:lnTo>
                    <a:pt x="151" y="163"/>
                  </a:lnTo>
                  <a:lnTo>
                    <a:pt x="151" y="163"/>
                  </a:lnTo>
                  <a:lnTo>
                    <a:pt x="151" y="163"/>
                  </a:lnTo>
                  <a:lnTo>
                    <a:pt x="151" y="163"/>
                  </a:lnTo>
                  <a:lnTo>
                    <a:pt x="158" y="157"/>
                  </a:lnTo>
                  <a:lnTo>
                    <a:pt x="158" y="157"/>
                  </a:lnTo>
                  <a:lnTo>
                    <a:pt x="158" y="163"/>
                  </a:lnTo>
                  <a:lnTo>
                    <a:pt x="158" y="163"/>
                  </a:lnTo>
                  <a:lnTo>
                    <a:pt x="158" y="163"/>
                  </a:lnTo>
                  <a:lnTo>
                    <a:pt x="158" y="163"/>
                  </a:lnTo>
                  <a:lnTo>
                    <a:pt x="158" y="163"/>
                  </a:lnTo>
                  <a:lnTo>
                    <a:pt x="158" y="169"/>
                  </a:lnTo>
                  <a:lnTo>
                    <a:pt x="158" y="169"/>
                  </a:lnTo>
                  <a:lnTo>
                    <a:pt x="164" y="169"/>
                  </a:lnTo>
                  <a:lnTo>
                    <a:pt x="164" y="169"/>
                  </a:lnTo>
                  <a:lnTo>
                    <a:pt x="164" y="169"/>
                  </a:lnTo>
                  <a:lnTo>
                    <a:pt x="170" y="169"/>
                  </a:lnTo>
                  <a:lnTo>
                    <a:pt x="170" y="169"/>
                  </a:lnTo>
                  <a:lnTo>
                    <a:pt x="170" y="176"/>
                  </a:lnTo>
                  <a:lnTo>
                    <a:pt x="170" y="176"/>
                  </a:lnTo>
                  <a:lnTo>
                    <a:pt x="170" y="176"/>
                  </a:lnTo>
                  <a:lnTo>
                    <a:pt x="170" y="176"/>
                  </a:lnTo>
                  <a:lnTo>
                    <a:pt x="170" y="176"/>
                  </a:lnTo>
                  <a:lnTo>
                    <a:pt x="170" y="176"/>
                  </a:lnTo>
                  <a:lnTo>
                    <a:pt x="170" y="176"/>
                  </a:lnTo>
                  <a:lnTo>
                    <a:pt x="170" y="176"/>
                  </a:lnTo>
                  <a:lnTo>
                    <a:pt x="170" y="176"/>
                  </a:lnTo>
                  <a:lnTo>
                    <a:pt x="170" y="182"/>
                  </a:lnTo>
                  <a:lnTo>
                    <a:pt x="170" y="176"/>
                  </a:lnTo>
                  <a:lnTo>
                    <a:pt x="177" y="176"/>
                  </a:lnTo>
                  <a:lnTo>
                    <a:pt x="177" y="176"/>
                  </a:lnTo>
                  <a:lnTo>
                    <a:pt x="177" y="176"/>
                  </a:lnTo>
                  <a:lnTo>
                    <a:pt x="177" y="176"/>
                  </a:lnTo>
                  <a:lnTo>
                    <a:pt x="177" y="169"/>
                  </a:lnTo>
                  <a:lnTo>
                    <a:pt x="177" y="169"/>
                  </a:lnTo>
                  <a:lnTo>
                    <a:pt x="177" y="169"/>
                  </a:lnTo>
                  <a:lnTo>
                    <a:pt x="177" y="169"/>
                  </a:lnTo>
                  <a:lnTo>
                    <a:pt x="183" y="176"/>
                  </a:lnTo>
                  <a:lnTo>
                    <a:pt x="183" y="176"/>
                  </a:lnTo>
                  <a:lnTo>
                    <a:pt x="183" y="176"/>
                  </a:lnTo>
                  <a:lnTo>
                    <a:pt x="183" y="182"/>
                  </a:lnTo>
                  <a:lnTo>
                    <a:pt x="183" y="182"/>
                  </a:lnTo>
                  <a:lnTo>
                    <a:pt x="189" y="182"/>
                  </a:lnTo>
                  <a:lnTo>
                    <a:pt x="195" y="188"/>
                  </a:lnTo>
                  <a:lnTo>
                    <a:pt x="195" y="188"/>
                  </a:lnTo>
                  <a:lnTo>
                    <a:pt x="202" y="188"/>
                  </a:lnTo>
                  <a:lnTo>
                    <a:pt x="202" y="188"/>
                  </a:lnTo>
                  <a:lnTo>
                    <a:pt x="202" y="188"/>
                  </a:lnTo>
                  <a:lnTo>
                    <a:pt x="202" y="188"/>
                  </a:lnTo>
                  <a:lnTo>
                    <a:pt x="202" y="188"/>
                  </a:lnTo>
                  <a:lnTo>
                    <a:pt x="202" y="188"/>
                  </a:lnTo>
                  <a:lnTo>
                    <a:pt x="202" y="188"/>
                  </a:lnTo>
                  <a:lnTo>
                    <a:pt x="195" y="195"/>
                  </a:lnTo>
                  <a:lnTo>
                    <a:pt x="195" y="195"/>
                  </a:lnTo>
                  <a:lnTo>
                    <a:pt x="195" y="195"/>
                  </a:lnTo>
                  <a:lnTo>
                    <a:pt x="195" y="195"/>
                  </a:lnTo>
                  <a:lnTo>
                    <a:pt x="195" y="195"/>
                  </a:lnTo>
                  <a:lnTo>
                    <a:pt x="202" y="195"/>
                  </a:lnTo>
                  <a:lnTo>
                    <a:pt x="202" y="195"/>
                  </a:lnTo>
                  <a:lnTo>
                    <a:pt x="202" y="195"/>
                  </a:lnTo>
                  <a:lnTo>
                    <a:pt x="202" y="195"/>
                  </a:lnTo>
                  <a:lnTo>
                    <a:pt x="202" y="201"/>
                  </a:lnTo>
                  <a:lnTo>
                    <a:pt x="202" y="201"/>
                  </a:lnTo>
                  <a:lnTo>
                    <a:pt x="202" y="201"/>
                  </a:lnTo>
                  <a:lnTo>
                    <a:pt x="202" y="201"/>
                  </a:lnTo>
                  <a:lnTo>
                    <a:pt x="195" y="201"/>
                  </a:lnTo>
                  <a:lnTo>
                    <a:pt x="195" y="195"/>
                  </a:lnTo>
                  <a:lnTo>
                    <a:pt x="195" y="195"/>
                  </a:lnTo>
                  <a:lnTo>
                    <a:pt x="195" y="195"/>
                  </a:lnTo>
                  <a:lnTo>
                    <a:pt x="195" y="195"/>
                  </a:lnTo>
                  <a:lnTo>
                    <a:pt x="195" y="195"/>
                  </a:lnTo>
                  <a:lnTo>
                    <a:pt x="189" y="195"/>
                  </a:lnTo>
                  <a:lnTo>
                    <a:pt x="189" y="195"/>
                  </a:lnTo>
                  <a:lnTo>
                    <a:pt x="189" y="195"/>
                  </a:lnTo>
                  <a:lnTo>
                    <a:pt x="189" y="195"/>
                  </a:lnTo>
                  <a:lnTo>
                    <a:pt x="189" y="195"/>
                  </a:lnTo>
                  <a:lnTo>
                    <a:pt x="189" y="195"/>
                  </a:lnTo>
                  <a:lnTo>
                    <a:pt x="189" y="195"/>
                  </a:lnTo>
                  <a:lnTo>
                    <a:pt x="189" y="195"/>
                  </a:lnTo>
                  <a:lnTo>
                    <a:pt x="189" y="195"/>
                  </a:lnTo>
                  <a:lnTo>
                    <a:pt x="189" y="195"/>
                  </a:lnTo>
                  <a:lnTo>
                    <a:pt x="189" y="195"/>
                  </a:lnTo>
                  <a:lnTo>
                    <a:pt x="183" y="195"/>
                  </a:lnTo>
                  <a:lnTo>
                    <a:pt x="183" y="195"/>
                  </a:lnTo>
                  <a:lnTo>
                    <a:pt x="183" y="195"/>
                  </a:lnTo>
                  <a:lnTo>
                    <a:pt x="183" y="195"/>
                  </a:lnTo>
                  <a:lnTo>
                    <a:pt x="183" y="195"/>
                  </a:lnTo>
                  <a:lnTo>
                    <a:pt x="183" y="195"/>
                  </a:lnTo>
                  <a:lnTo>
                    <a:pt x="183" y="195"/>
                  </a:lnTo>
                  <a:lnTo>
                    <a:pt x="183" y="195"/>
                  </a:lnTo>
                  <a:lnTo>
                    <a:pt x="183" y="195"/>
                  </a:lnTo>
                  <a:lnTo>
                    <a:pt x="189" y="195"/>
                  </a:lnTo>
                  <a:lnTo>
                    <a:pt x="189" y="201"/>
                  </a:lnTo>
                  <a:lnTo>
                    <a:pt x="189" y="201"/>
                  </a:lnTo>
                  <a:lnTo>
                    <a:pt x="189" y="201"/>
                  </a:lnTo>
                  <a:lnTo>
                    <a:pt x="189" y="201"/>
                  </a:lnTo>
                  <a:lnTo>
                    <a:pt x="189" y="201"/>
                  </a:lnTo>
                  <a:lnTo>
                    <a:pt x="189" y="207"/>
                  </a:lnTo>
                  <a:lnTo>
                    <a:pt x="189" y="207"/>
                  </a:lnTo>
                  <a:lnTo>
                    <a:pt x="189" y="207"/>
                  </a:lnTo>
                  <a:lnTo>
                    <a:pt x="195" y="207"/>
                  </a:lnTo>
                  <a:lnTo>
                    <a:pt x="195" y="207"/>
                  </a:lnTo>
                  <a:lnTo>
                    <a:pt x="195" y="213"/>
                  </a:lnTo>
                  <a:lnTo>
                    <a:pt x="189" y="213"/>
                  </a:lnTo>
                  <a:lnTo>
                    <a:pt x="189" y="213"/>
                  </a:lnTo>
                  <a:lnTo>
                    <a:pt x="189" y="213"/>
                  </a:lnTo>
                  <a:lnTo>
                    <a:pt x="189" y="213"/>
                  </a:lnTo>
                  <a:lnTo>
                    <a:pt x="189" y="220"/>
                  </a:lnTo>
                  <a:lnTo>
                    <a:pt x="189" y="220"/>
                  </a:lnTo>
                  <a:lnTo>
                    <a:pt x="189" y="220"/>
                  </a:lnTo>
                  <a:lnTo>
                    <a:pt x="189" y="220"/>
                  </a:lnTo>
                  <a:lnTo>
                    <a:pt x="183" y="232"/>
                  </a:lnTo>
                  <a:lnTo>
                    <a:pt x="177" y="232"/>
                  </a:lnTo>
                  <a:lnTo>
                    <a:pt x="177" y="239"/>
                  </a:lnTo>
                  <a:lnTo>
                    <a:pt x="177" y="239"/>
                  </a:lnTo>
                  <a:lnTo>
                    <a:pt x="170" y="245"/>
                  </a:lnTo>
                  <a:lnTo>
                    <a:pt x="170" y="251"/>
                  </a:lnTo>
                  <a:lnTo>
                    <a:pt x="170" y="251"/>
                  </a:lnTo>
                  <a:lnTo>
                    <a:pt x="164" y="251"/>
                  </a:lnTo>
                  <a:lnTo>
                    <a:pt x="164" y="257"/>
                  </a:lnTo>
                  <a:lnTo>
                    <a:pt x="164" y="257"/>
                  </a:lnTo>
                  <a:lnTo>
                    <a:pt x="164" y="257"/>
                  </a:lnTo>
                  <a:lnTo>
                    <a:pt x="164" y="257"/>
                  </a:lnTo>
                  <a:lnTo>
                    <a:pt x="158" y="264"/>
                  </a:lnTo>
                  <a:lnTo>
                    <a:pt x="158" y="264"/>
                  </a:lnTo>
                  <a:lnTo>
                    <a:pt x="158" y="264"/>
                  </a:lnTo>
                  <a:lnTo>
                    <a:pt x="158" y="264"/>
                  </a:lnTo>
                  <a:lnTo>
                    <a:pt x="158" y="257"/>
                  </a:lnTo>
                  <a:lnTo>
                    <a:pt x="158" y="257"/>
                  </a:lnTo>
                  <a:lnTo>
                    <a:pt x="164" y="251"/>
                  </a:lnTo>
                  <a:lnTo>
                    <a:pt x="177" y="232"/>
                  </a:lnTo>
                  <a:lnTo>
                    <a:pt x="183" y="226"/>
                  </a:lnTo>
                  <a:lnTo>
                    <a:pt x="189" y="220"/>
                  </a:lnTo>
                  <a:lnTo>
                    <a:pt x="189" y="220"/>
                  </a:lnTo>
                  <a:lnTo>
                    <a:pt x="189" y="213"/>
                  </a:lnTo>
                  <a:lnTo>
                    <a:pt x="189" y="213"/>
                  </a:lnTo>
                  <a:lnTo>
                    <a:pt x="189" y="213"/>
                  </a:lnTo>
                  <a:lnTo>
                    <a:pt x="189" y="213"/>
                  </a:lnTo>
                  <a:lnTo>
                    <a:pt x="183" y="213"/>
                  </a:lnTo>
                  <a:lnTo>
                    <a:pt x="183" y="213"/>
                  </a:lnTo>
                  <a:lnTo>
                    <a:pt x="183" y="213"/>
                  </a:lnTo>
                  <a:lnTo>
                    <a:pt x="183" y="220"/>
                  </a:lnTo>
                  <a:lnTo>
                    <a:pt x="183" y="220"/>
                  </a:lnTo>
                  <a:lnTo>
                    <a:pt x="177" y="213"/>
                  </a:lnTo>
                  <a:lnTo>
                    <a:pt x="177" y="213"/>
                  </a:lnTo>
                  <a:lnTo>
                    <a:pt x="170" y="213"/>
                  </a:lnTo>
                  <a:lnTo>
                    <a:pt x="170" y="213"/>
                  </a:lnTo>
                  <a:lnTo>
                    <a:pt x="164" y="207"/>
                  </a:lnTo>
                  <a:lnTo>
                    <a:pt x="164" y="207"/>
                  </a:lnTo>
                  <a:lnTo>
                    <a:pt x="164" y="207"/>
                  </a:lnTo>
                  <a:lnTo>
                    <a:pt x="164" y="207"/>
                  </a:lnTo>
                  <a:lnTo>
                    <a:pt x="164" y="207"/>
                  </a:lnTo>
                  <a:lnTo>
                    <a:pt x="164" y="201"/>
                  </a:lnTo>
                  <a:lnTo>
                    <a:pt x="164" y="201"/>
                  </a:lnTo>
                  <a:lnTo>
                    <a:pt x="164" y="201"/>
                  </a:lnTo>
                  <a:lnTo>
                    <a:pt x="158" y="201"/>
                  </a:lnTo>
                  <a:lnTo>
                    <a:pt x="158" y="195"/>
                  </a:lnTo>
                  <a:lnTo>
                    <a:pt x="158" y="195"/>
                  </a:lnTo>
                  <a:lnTo>
                    <a:pt x="158" y="195"/>
                  </a:lnTo>
                  <a:lnTo>
                    <a:pt x="151" y="195"/>
                  </a:lnTo>
                  <a:lnTo>
                    <a:pt x="151" y="188"/>
                  </a:lnTo>
                  <a:lnTo>
                    <a:pt x="151" y="188"/>
                  </a:lnTo>
                  <a:lnTo>
                    <a:pt x="151" y="188"/>
                  </a:lnTo>
                  <a:lnTo>
                    <a:pt x="151" y="188"/>
                  </a:lnTo>
                  <a:lnTo>
                    <a:pt x="151" y="188"/>
                  </a:lnTo>
                  <a:lnTo>
                    <a:pt x="151" y="188"/>
                  </a:lnTo>
                  <a:lnTo>
                    <a:pt x="151" y="188"/>
                  </a:lnTo>
                  <a:lnTo>
                    <a:pt x="151" y="188"/>
                  </a:lnTo>
                  <a:lnTo>
                    <a:pt x="151" y="188"/>
                  </a:lnTo>
                  <a:lnTo>
                    <a:pt x="151" y="188"/>
                  </a:lnTo>
                  <a:lnTo>
                    <a:pt x="151" y="188"/>
                  </a:lnTo>
                  <a:lnTo>
                    <a:pt x="151" y="188"/>
                  </a:lnTo>
                  <a:lnTo>
                    <a:pt x="151" y="188"/>
                  </a:lnTo>
                  <a:lnTo>
                    <a:pt x="151" y="188"/>
                  </a:lnTo>
                  <a:lnTo>
                    <a:pt x="151" y="188"/>
                  </a:lnTo>
                  <a:lnTo>
                    <a:pt x="151" y="188"/>
                  </a:lnTo>
                  <a:lnTo>
                    <a:pt x="151" y="195"/>
                  </a:lnTo>
                  <a:lnTo>
                    <a:pt x="158" y="195"/>
                  </a:lnTo>
                  <a:lnTo>
                    <a:pt x="158" y="195"/>
                  </a:lnTo>
                  <a:lnTo>
                    <a:pt x="158" y="195"/>
                  </a:lnTo>
                  <a:lnTo>
                    <a:pt x="158" y="195"/>
                  </a:lnTo>
                  <a:lnTo>
                    <a:pt x="158" y="188"/>
                  </a:lnTo>
                  <a:lnTo>
                    <a:pt x="158" y="188"/>
                  </a:lnTo>
                  <a:lnTo>
                    <a:pt x="158" y="188"/>
                  </a:lnTo>
                  <a:lnTo>
                    <a:pt x="158" y="188"/>
                  </a:lnTo>
                  <a:lnTo>
                    <a:pt x="158" y="188"/>
                  </a:lnTo>
                  <a:lnTo>
                    <a:pt x="158" y="188"/>
                  </a:lnTo>
                  <a:lnTo>
                    <a:pt x="158" y="188"/>
                  </a:lnTo>
                  <a:lnTo>
                    <a:pt x="158" y="188"/>
                  </a:lnTo>
                  <a:lnTo>
                    <a:pt x="158" y="188"/>
                  </a:lnTo>
                  <a:lnTo>
                    <a:pt x="158" y="188"/>
                  </a:lnTo>
                  <a:lnTo>
                    <a:pt x="158" y="188"/>
                  </a:lnTo>
                  <a:lnTo>
                    <a:pt x="158" y="188"/>
                  </a:lnTo>
                  <a:lnTo>
                    <a:pt x="151" y="188"/>
                  </a:lnTo>
                  <a:lnTo>
                    <a:pt x="151" y="182"/>
                  </a:lnTo>
                  <a:lnTo>
                    <a:pt x="151" y="182"/>
                  </a:lnTo>
                  <a:lnTo>
                    <a:pt x="151" y="182"/>
                  </a:lnTo>
                  <a:lnTo>
                    <a:pt x="151" y="182"/>
                  </a:lnTo>
                  <a:lnTo>
                    <a:pt x="151" y="182"/>
                  </a:lnTo>
                  <a:lnTo>
                    <a:pt x="151" y="182"/>
                  </a:lnTo>
                  <a:lnTo>
                    <a:pt x="151" y="182"/>
                  </a:lnTo>
                  <a:lnTo>
                    <a:pt x="151" y="182"/>
                  </a:lnTo>
                  <a:lnTo>
                    <a:pt x="145" y="188"/>
                  </a:lnTo>
                  <a:lnTo>
                    <a:pt x="145" y="188"/>
                  </a:lnTo>
                  <a:lnTo>
                    <a:pt x="145" y="188"/>
                  </a:lnTo>
                  <a:lnTo>
                    <a:pt x="145" y="188"/>
                  </a:lnTo>
                  <a:lnTo>
                    <a:pt x="145" y="188"/>
                  </a:lnTo>
                  <a:lnTo>
                    <a:pt x="145" y="182"/>
                  </a:lnTo>
                  <a:lnTo>
                    <a:pt x="145" y="182"/>
                  </a:lnTo>
                  <a:lnTo>
                    <a:pt x="145" y="182"/>
                  </a:lnTo>
                  <a:lnTo>
                    <a:pt x="145" y="188"/>
                  </a:lnTo>
                  <a:lnTo>
                    <a:pt x="145" y="188"/>
                  </a:lnTo>
                  <a:lnTo>
                    <a:pt x="145" y="188"/>
                  </a:lnTo>
                  <a:lnTo>
                    <a:pt x="151" y="195"/>
                  </a:lnTo>
                  <a:lnTo>
                    <a:pt x="145" y="195"/>
                  </a:lnTo>
                  <a:lnTo>
                    <a:pt x="145" y="195"/>
                  </a:lnTo>
                  <a:lnTo>
                    <a:pt x="145" y="195"/>
                  </a:lnTo>
                  <a:lnTo>
                    <a:pt x="139" y="195"/>
                  </a:lnTo>
                  <a:lnTo>
                    <a:pt x="139" y="188"/>
                  </a:lnTo>
                  <a:lnTo>
                    <a:pt x="139" y="188"/>
                  </a:lnTo>
                  <a:lnTo>
                    <a:pt x="139" y="188"/>
                  </a:lnTo>
                  <a:lnTo>
                    <a:pt x="139" y="188"/>
                  </a:lnTo>
                  <a:lnTo>
                    <a:pt x="139" y="188"/>
                  </a:lnTo>
                  <a:lnTo>
                    <a:pt x="133" y="188"/>
                  </a:lnTo>
                  <a:lnTo>
                    <a:pt x="133" y="182"/>
                  </a:lnTo>
                  <a:lnTo>
                    <a:pt x="133" y="182"/>
                  </a:lnTo>
                  <a:lnTo>
                    <a:pt x="133" y="182"/>
                  </a:lnTo>
                  <a:lnTo>
                    <a:pt x="133" y="182"/>
                  </a:lnTo>
                  <a:lnTo>
                    <a:pt x="133" y="182"/>
                  </a:lnTo>
                  <a:lnTo>
                    <a:pt x="133" y="182"/>
                  </a:lnTo>
                  <a:lnTo>
                    <a:pt x="126" y="182"/>
                  </a:lnTo>
                  <a:lnTo>
                    <a:pt x="126" y="182"/>
                  </a:lnTo>
                  <a:lnTo>
                    <a:pt x="133" y="188"/>
                  </a:lnTo>
                  <a:lnTo>
                    <a:pt x="133" y="188"/>
                  </a:lnTo>
                  <a:lnTo>
                    <a:pt x="133" y="188"/>
                  </a:lnTo>
                  <a:lnTo>
                    <a:pt x="133" y="188"/>
                  </a:lnTo>
                  <a:lnTo>
                    <a:pt x="133" y="188"/>
                  </a:lnTo>
                  <a:lnTo>
                    <a:pt x="139" y="188"/>
                  </a:lnTo>
                  <a:lnTo>
                    <a:pt x="139" y="188"/>
                  </a:lnTo>
                  <a:lnTo>
                    <a:pt x="139" y="195"/>
                  </a:lnTo>
                  <a:lnTo>
                    <a:pt x="133" y="195"/>
                  </a:lnTo>
                  <a:lnTo>
                    <a:pt x="133" y="195"/>
                  </a:lnTo>
                  <a:lnTo>
                    <a:pt x="133" y="195"/>
                  </a:lnTo>
                  <a:lnTo>
                    <a:pt x="139" y="195"/>
                  </a:lnTo>
                  <a:lnTo>
                    <a:pt x="139" y="195"/>
                  </a:lnTo>
                  <a:lnTo>
                    <a:pt x="139" y="195"/>
                  </a:lnTo>
                  <a:lnTo>
                    <a:pt x="139" y="195"/>
                  </a:lnTo>
                  <a:lnTo>
                    <a:pt x="139" y="195"/>
                  </a:lnTo>
                  <a:lnTo>
                    <a:pt x="139" y="195"/>
                  </a:lnTo>
                  <a:lnTo>
                    <a:pt x="139" y="195"/>
                  </a:lnTo>
                  <a:lnTo>
                    <a:pt x="139" y="195"/>
                  </a:lnTo>
                  <a:lnTo>
                    <a:pt x="139" y="195"/>
                  </a:lnTo>
                  <a:lnTo>
                    <a:pt x="145" y="195"/>
                  </a:lnTo>
                  <a:lnTo>
                    <a:pt x="145" y="201"/>
                  </a:lnTo>
                  <a:lnTo>
                    <a:pt x="145" y="201"/>
                  </a:lnTo>
                  <a:lnTo>
                    <a:pt x="139" y="201"/>
                  </a:lnTo>
                  <a:lnTo>
                    <a:pt x="139" y="201"/>
                  </a:lnTo>
                  <a:lnTo>
                    <a:pt x="139" y="201"/>
                  </a:lnTo>
                  <a:lnTo>
                    <a:pt x="139" y="201"/>
                  </a:lnTo>
                  <a:lnTo>
                    <a:pt x="133" y="201"/>
                  </a:lnTo>
                  <a:lnTo>
                    <a:pt x="133" y="195"/>
                  </a:lnTo>
                  <a:lnTo>
                    <a:pt x="133" y="195"/>
                  </a:lnTo>
                  <a:lnTo>
                    <a:pt x="133" y="195"/>
                  </a:lnTo>
                  <a:lnTo>
                    <a:pt x="126" y="195"/>
                  </a:lnTo>
                  <a:lnTo>
                    <a:pt x="126" y="195"/>
                  </a:lnTo>
                  <a:lnTo>
                    <a:pt x="126" y="188"/>
                  </a:lnTo>
                  <a:lnTo>
                    <a:pt x="120" y="188"/>
                  </a:lnTo>
                  <a:lnTo>
                    <a:pt x="120" y="188"/>
                  </a:lnTo>
                  <a:lnTo>
                    <a:pt x="120" y="188"/>
                  </a:lnTo>
                  <a:lnTo>
                    <a:pt x="114" y="188"/>
                  </a:lnTo>
                  <a:lnTo>
                    <a:pt x="114" y="188"/>
                  </a:lnTo>
                  <a:lnTo>
                    <a:pt x="114" y="188"/>
                  </a:lnTo>
                  <a:lnTo>
                    <a:pt x="107" y="188"/>
                  </a:lnTo>
                  <a:lnTo>
                    <a:pt x="107" y="188"/>
                  </a:lnTo>
                  <a:lnTo>
                    <a:pt x="107" y="188"/>
                  </a:lnTo>
                  <a:lnTo>
                    <a:pt x="107" y="188"/>
                  </a:lnTo>
                  <a:lnTo>
                    <a:pt x="107" y="182"/>
                  </a:lnTo>
                  <a:lnTo>
                    <a:pt x="107" y="182"/>
                  </a:lnTo>
                  <a:lnTo>
                    <a:pt x="107" y="182"/>
                  </a:lnTo>
                  <a:lnTo>
                    <a:pt x="107" y="182"/>
                  </a:lnTo>
                  <a:lnTo>
                    <a:pt x="107" y="182"/>
                  </a:lnTo>
                  <a:lnTo>
                    <a:pt x="107" y="182"/>
                  </a:lnTo>
                  <a:lnTo>
                    <a:pt x="107" y="182"/>
                  </a:lnTo>
                  <a:lnTo>
                    <a:pt x="101" y="182"/>
                  </a:lnTo>
                  <a:lnTo>
                    <a:pt x="101" y="182"/>
                  </a:lnTo>
                  <a:lnTo>
                    <a:pt x="95" y="182"/>
                  </a:lnTo>
                  <a:lnTo>
                    <a:pt x="101" y="182"/>
                  </a:lnTo>
                  <a:lnTo>
                    <a:pt x="107" y="182"/>
                  </a:lnTo>
                  <a:lnTo>
                    <a:pt x="107" y="182"/>
                  </a:lnTo>
                  <a:lnTo>
                    <a:pt x="107" y="182"/>
                  </a:lnTo>
                  <a:lnTo>
                    <a:pt x="107" y="182"/>
                  </a:lnTo>
                  <a:lnTo>
                    <a:pt x="107" y="182"/>
                  </a:lnTo>
                  <a:lnTo>
                    <a:pt x="107" y="182"/>
                  </a:lnTo>
                  <a:lnTo>
                    <a:pt x="107" y="176"/>
                  </a:lnTo>
                  <a:lnTo>
                    <a:pt x="107" y="176"/>
                  </a:lnTo>
                  <a:lnTo>
                    <a:pt x="107" y="176"/>
                  </a:lnTo>
                  <a:lnTo>
                    <a:pt x="107" y="176"/>
                  </a:lnTo>
                  <a:lnTo>
                    <a:pt x="107" y="176"/>
                  </a:lnTo>
                  <a:lnTo>
                    <a:pt x="107" y="169"/>
                  </a:lnTo>
                  <a:lnTo>
                    <a:pt x="107" y="169"/>
                  </a:lnTo>
                  <a:lnTo>
                    <a:pt x="107" y="169"/>
                  </a:lnTo>
                  <a:lnTo>
                    <a:pt x="114" y="169"/>
                  </a:lnTo>
                  <a:lnTo>
                    <a:pt x="114" y="169"/>
                  </a:lnTo>
                  <a:lnTo>
                    <a:pt x="114" y="163"/>
                  </a:lnTo>
                  <a:lnTo>
                    <a:pt x="114" y="163"/>
                  </a:lnTo>
                  <a:lnTo>
                    <a:pt x="114" y="163"/>
                  </a:lnTo>
                  <a:lnTo>
                    <a:pt x="120" y="163"/>
                  </a:lnTo>
                  <a:lnTo>
                    <a:pt x="120" y="169"/>
                  </a:lnTo>
                  <a:lnTo>
                    <a:pt x="120" y="169"/>
                  </a:lnTo>
                  <a:lnTo>
                    <a:pt x="120" y="169"/>
                  </a:lnTo>
                  <a:lnTo>
                    <a:pt x="120" y="169"/>
                  </a:lnTo>
                  <a:lnTo>
                    <a:pt x="120" y="169"/>
                  </a:lnTo>
                  <a:lnTo>
                    <a:pt x="120" y="169"/>
                  </a:lnTo>
                  <a:lnTo>
                    <a:pt x="126" y="169"/>
                  </a:lnTo>
                  <a:lnTo>
                    <a:pt x="126" y="169"/>
                  </a:lnTo>
                  <a:lnTo>
                    <a:pt x="126" y="163"/>
                  </a:lnTo>
                  <a:lnTo>
                    <a:pt x="126" y="163"/>
                  </a:lnTo>
                  <a:lnTo>
                    <a:pt x="126" y="163"/>
                  </a:lnTo>
                  <a:lnTo>
                    <a:pt x="126" y="163"/>
                  </a:lnTo>
                  <a:lnTo>
                    <a:pt x="126" y="163"/>
                  </a:lnTo>
                  <a:lnTo>
                    <a:pt x="126" y="163"/>
                  </a:lnTo>
                  <a:lnTo>
                    <a:pt x="120" y="163"/>
                  </a:lnTo>
                  <a:lnTo>
                    <a:pt x="120" y="163"/>
                  </a:lnTo>
                  <a:lnTo>
                    <a:pt x="120" y="163"/>
                  </a:lnTo>
                  <a:lnTo>
                    <a:pt x="120" y="163"/>
                  </a:lnTo>
                  <a:lnTo>
                    <a:pt x="120" y="163"/>
                  </a:lnTo>
                  <a:lnTo>
                    <a:pt x="120" y="163"/>
                  </a:lnTo>
                  <a:lnTo>
                    <a:pt x="120" y="163"/>
                  </a:lnTo>
                  <a:lnTo>
                    <a:pt x="120" y="163"/>
                  </a:lnTo>
                  <a:lnTo>
                    <a:pt x="114" y="163"/>
                  </a:lnTo>
                  <a:lnTo>
                    <a:pt x="114" y="163"/>
                  </a:lnTo>
                  <a:lnTo>
                    <a:pt x="114" y="163"/>
                  </a:lnTo>
                  <a:lnTo>
                    <a:pt x="114" y="163"/>
                  </a:lnTo>
                  <a:lnTo>
                    <a:pt x="114" y="163"/>
                  </a:lnTo>
                  <a:lnTo>
                    <a:pt x="114" y="163"/>
                  </a:lnTo>
                  <a:lnTo>
                    <a:pt x="114" y="163"/>
                  </a:lnTo>
                  <a:lnTo>
                    <a:pt x="114" y="163"/>
                  </a:lnTo>
                  <a:lnTo>
                    <a:pt x="114" y="163"/>
                  </a:lnTo>
                  <a:lnTo>
                    <a:pt x="114" y="157"/>
                  </a:lnTo>
                  <a:lnTo>
                    <a:pt x="114" y="157"/>
                  </a:lnTo>
                  <a:lnTo>
                    <a:pt x="114" y="157"/>
                  </a:lnTo>
                  <a:lnTo>
                    <a:pt x="114" y="157"/>
                  </a:lnTo>
                  <a:lnTo>
                    <a:pt x="114" y="151"/>
                  </a:lnTo>
                  <a:lnTo>
                    <a:pt x="114" y="151"/>
                  </a:lnTo>
                  <a:lnTo>
                    <a:pt x="114" y="151"/>
                  </a:lnTo>
                  <a:lnTo>
                    <a:pt x="120" y="151"/>
                  </a:lnTo>
                  <a:lnTo>
                    <a:pt x="120" y="151"/>
                  </a:lnTo>
                  <a:lnTo>
                    <a:pt x="120" y="151"/>
                  </a:lnTo>
                  <a:lnTo>
                    <a:pt x="120" y="151"/>
                  </a:lnTo>
                  <a:lnTo>
                    <a:pt x="120" y="151"/>
                  </a:lnTo>
                  <a:lnTo>
                    <a:pt x="120" y="144"/>
                  </a:lnTo>
                  <a:lnTo>
                    <a:pt x="114" y="144"/>
                  </a:lnTo>
                  <a:lnTo>
                    <a:pt x="114" y="144"/>
                  </a:lnTo>
                  <a:lnTo>
                    <a:pt x="114" y="138"/>
                  </a:lnTo>
                  <a:lnTo>
                    <a:pt x="107" y="138"/>
                  </a:lnTo>
                  <a:lnTo>
                    <a:pt x="107" y="138"/>
                  </a:lnTo>
                  <a:lnTo>
                    <a:pt x="107" y="138"/>
                  </a:lnTo>
                  <a:lnTo>
                    <a:pt x="107" y="138"/>
                  </a:lnTo>
                  <a:lnTo>
                    <a:pt x="107" y="138"/>
                  </a:lnTo>
                  <a:lnTo>
                    <a:pt x="107" y="138"/>
                  </a:lnTo>
                  <a:lnTo>
                    <a:pt x="107" y="138"/>
                  </a:lnTo>
                  <a:lnTo>
                    <a:pt x="107" y="138"/>
                  </a:lnTo>
                  <a:lnTo>
                    <a:pt x="101" y="138"/>
                  </a:lnTo>
                  <a:lnTo>
                    <a:pt x="101" y="138"/>
                  </a:lnTo>
                  <a:lnTo>
                    <a:pt x="101" y="132"/>
                  </a:lnTo>
                  <a:lnTo>
                    <a:pt x="101" y="132"/>
                  </a:lnTo>
                  <a:lnTo>
                    <a:pt x="101" y="132"/>
                  </a:lnTo>
                  <a:lnTo>
                    <a:pt x="101" y="132"/>
                  </a:lnTo>
                  <a:lnTo>
                    <a:pt x="101" y="132"/>
                  </a:lnTo>
                  <a:lnTo>
                    <a:pt x="101" y="132"/>
                  </a:lnTo>
                  <a:lnTo>
                    <a:pt x="101" y="132"/>
                  </a:lnTo>
                  <a:lnTo>
                    <a:pt x="101" y="132"/>
                  </a:lnTo>
                  <a:lnTo>
                    <a:pt x="101" y="132"/>
                  </a:lnTo>
                  <a:lnTo>
                    <a:pt x="101" y="132"/>
                  </a:lnTo>
                  <a:lnTo>
                    <a:pt x="107" y="132"/>
                  </a:lnTo>
                  <a:lnTo>
                    <a:pt x="107" y="132"/>
                  </a:lnTo>
                  <a:lnTo>
                    <a:pt x="101" y="132"/>
                  </a:lnTo>
                  <a:lnTo>
                    <a:pt x="101" y="125"/>
                  </a:lnTo>
                  <a:lnTo>
                    <a:pt x="101" y="125"/>
                  </a:lnTo>
                  <a:lnTo>
                    <a:pt x="101" y="125"/>
                  </a:lnTo>
                  <a:lnTo>
                    <a:pt x="101" y="125"/>
                  </a:lnTo>
                  <a:lnTo>
                    <a:pt x="101" y="125"/>
                  </a:lnTo>
                  <a:lnTo>
                    <a:pt x="107" y="125"/>
                  </a:lnTo>
                  <a:lnTo>
                    <a:pt x="107" y="125"/>
                  </a:lnTo>
                  <a:lnTo>
                    <a:pt x="107" y="125"/>
                  </a:lnTo>
                  <a:lnTo>
                    <a:pt x="107" y="125"/>
                  </a:lnTo>
                  <a:lnTo>
                    <a:pt x="107" y="119"/>
                  </a:lnTo>
                  <a:lnTo>
                    <a:pt x="107" y="119"/>
                  </a:lnTo>
                  <a:lnTo>
                    <a:pt x="114" y="119"/>
                  </a:lnTo>
                  <a:lnTo>
                    <a:pt x="114" y="125"/>
                  </a:lnTo>
                  <a:lnTo>
                    <a:pt x="114" y="125"/>
                  </a:lnTo>
                  <a:lnTo>
                    <a:pt x="114" y="125"/>
                  </a:lnTo>
                  <a:lnTo>
                    <a:pt x="120" y="125"/>
                  </a:lnTo>
                  <a:lnTo>
                    <a:pt x="120" y="125"/>
                  </a:lnTo>
                  <a:lnTo>
                    <a:pt x="120" y="125"/>
                  </a:lnTo>
                  <a:lnTo>
                    <a:pt x="120" y="125"/>
                  </a:lnTo>
                  <a:lnTo>
                    <a:pt x="120" y="125"/>
                  </a:lnTo>
                  <a:lnTo>
                    <a:pt x="120" y="125"/>
                  </a:lnTo>
                  <a:lnTo>
                    <a:pt x="126" y="125"/>
                  </a:lnTo>
                  <a:lnTo>
                    <a:pt x="126" y="125"/>
                  </a:lnTo>
                  <a:lnTo>
                    <a:pt x="126" y="125"/>
                  </a:lnTo>
                  <a:lnTo>
                    <a:pt x="126" y="125"/>
                  </a:lnTo>
                  <a:lnTo>
                    <a:pt x="126" y="125"/>
                  </a:lnTo>
                  <a:lnTo>
                    <a:pt x="126" y="125"/>
                  </a:lnTo>
                  <a:lnTo>
                    <a:pt x="126" y="125"/>
                  </a:lnTo>
                  <a:lnTo>
                    <a:pt x="133" y="125"/>
                  </a:lnTo>
                  <a:lnTo>
                    <a:pt x="133" y="125"/>
                  </a:lnTo>
                  <a:lnTo>
                    <a:pt x="133" y="119"/>
                  </a:lnTo>
                  <a:lnTo>
                    <a:pt x="133" y="119"/>
                  </a:lnTo>
                  <a:lnTo>
                    <a:pt x="133" y="119"/>
                  </a:lnTo>
                  <a:lnTo>
                    <a:pt x="133" y="119"/>
                  </a:lnTo>
                  <a:lnTo>
                    <a:pt x="133" y="119"/>
                  </a:lnTo>
                  <a:lnTo>
                    <a:pt x="133" y="119"/>
                  </a:lnTo>
                  <a:lnTo>
                    <a:pt x="133" y="119"/>
                  </a:lnTo>
                  <a:lnTo>
                    <a:pt x="133" y="119"/>
                  </a:lnTo>
                  <a:lnTo>
                    <a:pt x="133" y="119"/>
                  </a:lnTo>
                  <a:lnTo>
                    <a:pt x="133" y="119"/>
                  </a:lnTo>
                  <a:lnTo>
                    <a:pt x="126" y="125"/>
                  </a:lnTo>
                  <a:lnTo>
                    <a:pt x="126" y="125"/>
                  </a:lnTo>
                  <a:lnTo>
                    <a:pt x="126" y="125"/>
                  </a:lnTo>
                  <a:lnTo>
                    <a:pt x="126" y="119"/>
                  </a:lnTo>
                  <a:lnTo>
                    <a:pt x="126" y="119"/>
                  </a:lnTo>
                  <a:lnTo>
                    <a:pt x="126" y="119"/>
                  </a:lnTo>
                  <a:lnTo>
                    <a:pt x="120" y="119"/>
                  </a:lnTo>
                  <a:lnTo>
                    <a:pt x="120" y="125"/>
                  </a:lnTo>
                  <a:lnTo>
                    <a:pt x="120" y="125"/>
                  </a:lnTo>
                  <a:lnTo>
                    <a:pt x="120" y="125"/>
                  </a:lnTo>
                  <a:lnTo>
                    <a:pt x="120" y="125"/>
                  </a:lnTo>
                  <a:lnTo>
                    <a:pt x="120" y="125"/>
                  </a:lnTo>
                  <a:lnTo>
                    <a:pt x="114" y="119"/>
                  </a:lnTo>
                  <a:lnTo>
                    <a:pt x="114" y="119"/>
                  </a:lnTo>
                  <a:lnTo>
                    <a:pt x="114" y="119"/>
                  </a:lnTo>
                  <a:lnTo>
                    <a:pt x="114" y="119"/>
                  </a:lnTo>
                  <a:lnTo>
                    <a:pt x="114" y="119"/>
                  </a:lnTo>
                  <a:lnTo>
                    <a:pt x="114" y="119"/>
                  </a:lnTo>
                  <a:lnTo>
                    <a:pt x="107" y="119"/>
                  </a:lnTo>
                  <a:lnTo>
                    <a:pt x="107" y="119"/>
                  </a:lnTo>
                  <a:lnTo>
                    <a:pt x="107" y="119"/>
                  </a:lnTo>
                  <a:lnTo>
                    <a:pt x="107" y="125"/>
                  </a:lnTo>
                  <a:lnTo>
                    <a:pt x="107" y="125"/>
                  </a:lnTo>
                  <a:lnTo>
                    <a:pt x="107" y="125"/>
                  </a:lnTo>
                  <a:lnTo>
                    <a:pt x="101" y="125"/>
                  </a:lnTo>
                  <a:lnTo>
                    <a:pt x="101" y="125"/>
                  </a:lnTo>
                  <a:lnTo>
                    <a:pt x="101" y="125"/>
                  </a:lnTo>
                  <a:lnTo>
                    <a:pt x="101" y="125"/>
                  </a:lnTo>
                  <a:lnTo>
                    <a:pt x="101" y="132"/>
                  </a:lnTo>
                  <a:lnTo>
                    <a:pt x="101" y="132"/>
                  </a:lnTo>
                  <a:lnTo>
                    <a:pt x="95" y="132"/>
                  </a:lnTo>
                  <a:lnTo>
                    <a:pt x="95" y="125"/>
                  </a:lnTo>
                  <a:lnTo>
                    <a:pt x="95" y="125"/>
                  </a:lnTo>
                  <a:lnTo>
                    <a:pt x="95" y="125"/>
                  </a:lnTo>
                  <a:lnTo>
                    <a:pt x="95" y="125"/>
                  </a:lnTo>
                  <a:lnTo>
                    <a:pt x="95" y="125"/>
                  </a:lnTo>
                  <a:lnTo>
                    <a:pt x="95" y="125"/>
                  </a:lnTo>
                  <a:lnTo>
                    <a:pt x="95" y="125"/>
                  </a:lnTo>
                  <a:lnTo>
                    <a:pt x="95" y="125"/>
                  </a:lnTo>
                  <a:lnTo>
                    <a:pt x="95" y="119"/>
                  </a:lnTo>
                  <a:lnTo>
                    <a:pt x="95" y="119"/>
                  </a:lnTo>
                  <a:lnTo>
                    <a:pt x="89" y="119"/>
                  </a:lnTo>
                  <a:lnTo>
                    <a:pt x="89" y="119"/>
                  </a:lnTo>
                  <a:lnTo>
                    <a:pt x="89" y="119"/>
                  </a:lnTo>
                  <a:lnTo>
                    <a:pt x="89" y="119"/>
                  </a:lnTo>
                  <a:lnTo>
                    <a:pt x="89" y="119"/>
                  </a:lnTo>
                  <a:lnTo>
                    <a:pt x="89" y="119"/>
                  </a:lnTo>
                  <a:lnTo>
                    <a:pt x="89" y="125"/>
                  </a:lnTo>
                  <a:lnTo>
                    <a:pt x="95" y="125"/>
                  </a:lnTo>
                  <a:lnTo>
                    <a:pt x="95" y="125"/>
                  </a:lnTo>
                  <a:lnTo>
                    <a:pt x="95" y="132"/>
                  </a:lnTo>
                  <a:lnTo>
                    <a:pt x="95" y="132"/>
                  </a:lnTo>
                  <a:lnTo>
                    <a:pt x="101" y="132"/>
                  </a:lnTo>
                  <a:lnTo>
                    <a:pt x="101" y="132"/>
                  </a:lnTo>
                  <a:lnTo>
                    <a:pt x="101" y="138"/>
                  </a:lnTo>
                  <a:lnTo>
                    <a:pt x="101" y="138"/>
                  </a:lnTo>
                  <a:lnTo>
                    <a:pt x="101" y="138"/>
                  </a:lnTo>
                  <a:lnTo>
                    <a:pt x="107" y="144"/>
                  </a:lnTo>
                  <a:lnTo>
                    <a:pt x="107" y="144"/>
                  </a:lnTo>
                  <a:lnTo>
                    <a:pt x="107" y="144"/>
                  </a:lnTo>
                  <a:lnTo>
                    <a:pt x="107" y="144"/>
                  </a:lnTo>
                  <a:lnTo>
                    <a:pt x="107" y="144"/>
                  </a:lnTo>
                  <a:lnTo>
                    <a:pt x="107" y="151"/>
                  </a:lnTo>
                  <a:lnTo>
                    <a:pt x="107" y="151"/>
                  </a:lnTo>
                  <a:lnTo>
                    <a:pt x="107" y="151"/>
                  </a:lnTo>
                  <a:lnTo>
                    <a:pt x="107" y="151"/>
                  </a:lnTo>
                  <a:lnTo>
                    <a:pt x="107" y="151"/>
                  </a:lnTo>
                  <a:lnTo>
                    <a:pt x="107" y="151"/>
                  </a:lnTo>
                  <a:lnTo>
                    <a:pt x="107" y="151"/>
                  </a:lnTo>
                  <a:lnTo>
                    <a:pt x="101" y="151"/>
                  </a:lnTo>
                  <a:lnTo>
                    <a:pt x="101" y="151"/>
                  </a:lnTo>
                  <a:lnTo>
                    <a:pt x="101" y="151"/>
                  </a:lnTo>
                  <a:lnTo>
                    <a:pt x="107" y="151"/>
                  </a:lnTo>
                  <a:lnTo>
                    <a:pt x="107" y="157"/>
                  </a:lnTo>
                  <a:lnTo>
                    <a:pt x="107" y="157"/>
                  </a:lnTo>
                  <a:lnTo>
                    <a:pt x="107" y="157"/>
                  </a:lnTo>
                  <a:lnTo>
                    <a:pt x="107" y="157"/>
                  </a:lnTo>
                  <a:lnTo>
                    <a:pt x="107" y="157"/>
                  </a:lnTo>
                  <a:lnTo>
                    <a:pt x="107" y="157"/>
                  </a:lnTo>
                  <a:lnTo>
                    <a:pt x="101" y="157"/>
                  </a:lnTo>
                  <a:lnTo>
                    <a:pt x="101" y="157"/>
                  </a:lnTo>
                  <a:lnTo>
                    <a:pt x="101" y="151"/>
                  </a:lnTo>
                  <a:lnTo>
                    <a:pt x="101" y="151"/>
                  </a:lnTo>
                  <a:lnTo>
                    <a:pt x="95" y="151"/>
                  </a:lnTo>
                  <a:lnTo>
                    <a:pt x="95" y="151"/>
                  </a:lnTo>
                  <a:lnTo>
                    <a:pt x="95" y="151"/>
                  </a:lnTo>
                  <a:lnTo>
                    <a:pt x="95" y="151"/>
                  </a:lnTo>
                  <a:lnTo>
                    <a:pt x="95" y="151"/>
                  </a:lnTo>
                  <a:lnTo>
                    <a:pt x="95" y="151"/>
                  </a:lnTo>
                  <a:lnTo>
                    <a:pt x="95" y="151"/>
                  </a:lnTo>
                  <a:lnTo>
                    <a:pt x="95" y="151"/>
                  </a:lnTo>
                  <a:lnTo>
                    <a:pt x="101" y="151"/>
                  </a:lnTo>
                  <a:lnTo>
                    <a:pt x="101" y="151"/>
                  </a:lnTo>
                  <a:lnTo>
                    <a:pt x="101" y="151"/>
                  </a:lnTo>
                  <a:lnTo>
                    <a:pt x="95" y="151"/>
                  </a:lnTo>
                  <a:lnTo>
                    <a:pt x="95" y="151"/>
                  </a:lnTo>
                  <a:lnTo>
                    <a:pt x="95" y="144"/>
                  </a:lnTo>
                  <a:lnTo>
                    <a:pt x="95" y="144"/>
                  </a:lnTo>
                  <a:lnTo>
                    <a:pt x="95" y="144"/>
                  </a:lnTo>
                  <a:lnTo>
                    <a:pt x="95" y="144"/>
                  </a:lnTo>
                  <a:lnTo>
                    <a:pt x="95" y="144"/>
                  </a:lnTo>
                  <a:lnTo>
                    <a:pt x="89" y="144"/>
                  </a:lnTo>
                  <a:lnTo>
                    <a:pt x="89" y="144"/>
                  </a:lnTo>
                  <a:lnTo>
                    <a:pt x="89" y="138"/>
                  </a:lnTo>
                  <a:lnTo>
                    <a:pt x="89" y="138"/>
                  </a:lnTo>
                  <a:lnTo>
                    <a:pt x="89" y="138"/>
                  </a:lnTo>
                  <a:lnTo>
                    <a:pt x="89" y="138"/>
                  </a:lnTo>
                  <a:lnTo>
                    <a:pt x="82" y="138"/>
                  </a:lnTo>
                  <a:lnTo>
                    <a:pt x="82" y="138"/>
                  </a:lnTo>
                  <a:lnTo>
                    <a:pt x="82" y="138"/>
                  </a:lnTo>
                  <a:lnTo>
                    <a:pt x="82" y="138"/>
                  </a:lnTo>
                  <a:lnTo>
                    <a:pt x="89" y="138"/>
                  </a:lnTo>
                  <a:lnTo>
                    <a:pt x="89" y="144"/>
                  </a:lnTo>
                  <a:lnTo>
                    <a:pt x="89" y="144"/>
                  </a:lnTo>
                  <a:lnTo>
                    <a:pt x="89" y="144"/>
                  </a:lnTo>
                  <a:lnTo>
                    <a:pt x="89" y="144"/>
                  </a:lnTo>
                  <a:lnTo>
                    <a:pt x="89" y="144"/>
                  </a:lnTo>
                  <a:lnTo>
                    <a:pt x="82" y="144"/>
                  </a:lnTo>
                  <a:lnTo>
                    <a:pt x="82" y="144"/>
                  </a:lnTo>
                  <a:lnTo>
                    <a:pt x="82" y="144"/>
                  </a:lnTo>
                  <a:lnTo>
                    <a:pt x="82" y="144"/>
                  </a:lnTo>
                  <a:lnTo>
                    <a:pt x="89" y="144"/>
                  </a:lnTo>
                  <a:lnTo>
                    <a:pt x="89" y="144"/>
                  </a:lnTo>
                  <a:lnTo>
                    <a:pt x="89" y="144"/>
                  </a:lnTo>
                  <a:lnTo>
                    <a:pt x="89" y="144"/>
                  </a:lnTo>
                  <a:lnTo>
                    <a:pt x="95" y="144"/>
                  </a:lnTo>
                  <a:lnTo>
                    <a:pt x="95" y="144"/>
                  </a:lnTo>
                  <a:lnTo>
                    <a:pt x="95" y="144"/>
                  </a:lnTo>
                  <a:lnTo>
                    <a:pt x="95" y="151"/>
                  </a:lnTo>
                  <a:lnTo>
                    <a:pt x="89" y="151"/>
                  </a:lnTo>
                  <a:lnTo>
                    <a:pt x="89" y="151"/>
                  </a:lnTo>
                  <a:lnTo>
                    <a:pt x="89" y="151"/>
                  </a:lnTo>
                  <a:lnTo>
                    <a:pt x="95" y="151"/>
                  </a:lnTo>
                  <a:lnTo>
                    <a:pt x="95" y="151"/>
                  </a:lnTo>
                  <a:lnTo>
                    <a:pt x="95" y="151"/>
                  </a:lnTo>
                  <a:lnTo>
                    <a:pt x="95" y="157"/>
                  </a:lnTo>
                  <a:lnTo>
                    <a:pt x="95" y="157"/>
                  </a:lnTo>
                  <a:lnTo>
                    <a:pt x="95" y="157"/>
                  </a:lnTo>
                  <a:lnTo>
                    <a:pt x="95" y="157"/>
                  </a:lnTo>
                  <a:lnTo>
                    <a:pt x="95" y="157"/>
                  </a:lnTo>
                  <a:lnTo>
                    <a:pt x="95" y="157"/>
                  </a:lnTo>
                  <a:lnTo>
                    <a:pt x="95" y="157"/>
                  </a:lnTo>
                  <a:lnTo>
                    <a:pt x="95" y="157"/>
                  </a:lnTo>
                  <a:lnTo>
                    <a:pt x="95" y="157"/>
                  </a:lnTo>
                  <a:lnTo>
                    <a:pt x="95" y="157"/>
                  </a:lnTo>
                  <a:lnTo>
                    <a:pt x="95" y="163"/>
                  </a:lnTo>
                  <a:lnTo>
                    <a:pt x="95" y="163"/>
                  </a:lnTo>
                  <a:lnTo>
                    <a:pt x="95" y="163"/>
                  </a:lnTo>
                  <a:lnTo>
                    <a:pt x="101" y="157"/>
                  </a:lnTo>
                  <a:lnTo>
                    <a:pt x="101" y="157"/>
                  </a:lnTo>
                  <a:lnTo>
                    <a:pt x="101" y="157"/>
                  </a:lnTo>
                  <a:lnTo>
                    <a:pt x="101" y="163"/>
                  </a:lnTo>
                  <a:lnTo>
                    <a:pt x="101" y="163"/>
                  </a:lnTo>
                  <a:lnTo>
                    <a:pt x="101" y="163"/>
                  </a:lnTo>
                  <a:lnTo>
                    <a:pt x="101" y="157"/>
                  </a:lnTo>
                  <a:lnTo>
                    <a:pt x="101" y="157"/>
                  </a:lnTo>
                  <a:lnTo>
                    <a:pt x="101" y="157"/>
                  </a:lnTo>
                  <a:lnTo>
                    <a:pt x="107" y="157"/>
                  </a:lnTo>
                  <a:lnTo>
                    <a:pt x="107" y="157"/>
                  </a:lnTo>
                  <a:lnTo>
                    <a:pt x="107" y="163"/>
                  </a:lnTo>
                  <a:lnTo>
                    <a:pt x="107" y="163"/>
                  </a:lnTo>
                  <a:lnTo>
                    <a:pt x="107" y="163"/>
                  </a:lnTo>
                  <a:lnTo>
                    <a:pt x="107" y="163"/>
                  </a:lnTo>
                  <a:lnTo>
                    <a:pt x="101" y="163"/>
                  </a:lnTo>
                  <a:lnTo>
                    <a:pt x="101" y="163"/>
                  </a:lnTo>
                  <a:lnTo>
                    <a:pt x="101" y="163"/>
                  </a:lnTo>
                  <a:lnTo>
                    <a:pt x="101" y="169"/>
                  </a:lnTo>
                  <a:lnTo>
                    <a:pt x="101" y="169"/>
                  </a:lnTo>
                  <a:lnTo>
                    <a:pt x="95" y="169"/>
                  </a:lnTo>
                  <a:lnTo>
                    <a:pt x="95" y="169"/>
                  </a:lnTo>
                  <a:lnTo>
                    <a:pt x="95" y="169"/>
                  </a:lnTo>
                  <a:lnTo>
                    <a:pt x="95" y="169"/>
                  </a:lnTo>
                  <a:lnTo>
                    <a:pt x="95" y="169"/>
                  </a:lnTo>
                  <a:lnTo>
                    <a:pt x="95" y="169"/>
                  </a:lnTo>
                  <a:lnTo>
                    <a:pt x="95" y="169"/>
                  </a:lnTo>
                  <a:lnTo>
                    <a:pt x="95" y="176"/>
                  </a:lnTo>
                  <a:lnTo>
                    <a:pt x="95" y="176"/>
                  </a:lnTo>
                  <a:lnTo>
                    <a:pt x="89" y="176"/>
                  </a:lnTo>
                  <a:lnTo>
                    <a:pt x="89" y="176"/>
                  </a:lnTo>
                  <a:lnTo>
                    <a:pt x="89" y="176"/>
                  </a:lnTo>
                  <a:lnTo>
                    <a:pt x="89" y="176"/>
                  </a:lnTo>
                  <a:lnTo>
                    <a:pt x="89" y="176"/>
                  </a:lnTo>
                  <a:lnTo>
                    <a:pt x="89" y="176"/>
                  </a:lnTo>
                  <a:lnTo>
                    <a:pt x="82" y="176"/>
                  </a:lnTo>
                  <a:lnTo>
                    <a:pt x="82" y="176"/>
                  </a:lnTo>
                  <a:lnTo>
                    <a:pt x="82" y="176"/>
                  </a:lnTo>
                  <a:lnTo>
                    <a:pt x="82" y="176"/>
                  </a:lnTo>
                  <a:lnTo>
                    <a:pt x="82" y="176"/>
                  </a:lnTo>
                  <a:lnTo>
                    <a:pt x="76" y="176"/>
                  </a:lnTo>
                  <a:lnTo>
                    <a:pt x="76" y="176"/>
                  </a:lnTo>
                  <a:lnTo>
                    <a:pt x="76" y="176"/>
                  </a:lnTo>
                  <a:lnTo>
                    <a:pt x="76" y="176"/>
                  </a:lnTo>
                  <a:lnTo>
                    <a:pt x="76" y="176"/>
                  </a:lnTo>
                  <a:lnTo>
                    <a:pt x="76" y="176"/>
                  </a:lnTo>
                  <a:lnTo>
                    <a:pt x="76" y="176"/>
                  </a:lnTo>
                  <a:lnTo>
                    <a:pt x="70" y="176"/>
                  </a:lnTo>
                  <a:lnTo>
                    <a:pt x="70" y="176"/>
                  </a:lnTo>
                  <a:lnTo>
                    <a:pt x="70" y="176"/>
                  </a:lnTo>
                  <a:lnTo>
                    <a:pt x="76" y="176"/>
                  </a:lnTo>
                  <a:lnTo>
                    <a:pt x="82" y="182"/>
                  </a:lnTo>
                  <a:lnTo>
                    <a:pt x="82" y="182"/>
                  </a:lnTo>
                  <a:lnTo>
                    <a:pt x="82" y="182"/>
                  </a:lnTo>
                  <a:lnTo>
                    <a:pt x="82" y="182"/>
                  </a:lnTo>
                  <a:lnTo>
                    <a:pt x="82" y="182"/>
                  </a:lnTo>
                  <a:lnTo>
                    <a:pt x="82" y="182"/>
                  </a:lnTo>
                  <a:lnTo>
                    <a:pt x="82" y="188"/>
                  </a:lnTo>
                  <a:lnTo>
                    <a:pt x="82" y="188"/>
                  </a:lnTo>
                  <a:lnTo>
                    <a:pt x="82" y="188"/>
                  </a:lnTo>
                  <a:lnTo>
                    <a:pt x="89" y="188"/>
                  </a:lnTo>
                  <a:lnTo>
                    <a:pt x="89" y="188"/>
                  </a:lnTo>
                  <a:lnTo>
                    <a:pt x="89" y="195"/>
                  </a:lnTo>
                  <a:lnTo>
                    <a:pt x="89" y="195"/>
                  </a:lnTo>
                  <a:lnTo>
                    <a:pt x="89" y="195"/>
                  </a:lnTo>
                  <a:lnTo>
                    <a:pt x="89" y="195"/>
                  </a:lnTo>
                  <a:lnTo>
                    <a:pt x="89" y="195"/>
                  </a:lnTo>
                  <a:lnTo>
                    <a:pt x="89" y="201"/>
                  </a:lnTo>
                  <a:lnTo>
                    <a:pt x="89" y="201"/>
                  </a:lnTo>
                  <a:lnTo>
                    <a:pt x="89" y="201"/>
                  </a:lnTo>
                  <a:lnTo>
                    <a:pt x="89" y="201"/>
                  </a:lnTo>
                  <a:lnTo>
                    <a:pt x="89" y="201"/>
                  </a:lnTo>
                  <a:lnTo>
                    <a:pt x="89" y="201"/>
                  </a:lnTo>
                  <a:lnTo>
                    <a:pt x="89" y="201"/>
                  </a:lnTo>
                  <a:lnTo>
                    <a:pt x="82" y="201"/>
                  </a:lnTo>
                  <a:lnTo>
                    <a:pt x="82" y="201"/>
                  </a:lnTo>
                  <a:lnTo>
                    <a:pt x="82" y="195"/>
                  </a:lnTo>
                  <a:lnTo>
                    <a:pt x="82" y="195"/>
                  </a:lnTo>
                  <a:lnTo>
                    <a:pt x="82" y="195"/>
                  </a:lnTo>
                  <a:lnTo>
                    <a:pt x="76" y="195"/>
                  </a:lnTo>
                  <a:lnTo>
                    <a:pt x="76" y="188"/>
                  </a:lnTo>
                  <a:lnTo>
                    <a:pt x="76" y="188"/>
                  </a:lnTo>
                  <a:lnTo>
                    <a:pt x="76" y="188"/>
                  </a:lnTo>
                  <a:lnTo>
                    <a:pt x="76" y="195"/>
                  </a:lnTo>
                  <a:lnTo>
                    <a:pt x="76" y="188"/>
                  </a:lnTo>
                  <a:lnTo>
                    <a:pt x="76" y="188"/>
                  </a:lnTo>
                  <a:lnTo>
                    <a:pt x="76" y="188"/>
                  </a:lnTo>
                  <a:lnTo>
                    <a:pt x="70" y="188"/>
                  </a:lnTo>
                  <a:lnTo>
                    <a:pt x="70" y="188"/>
                  </a:lnTo>
                  <a:lnTo>
                    <a:pt x="70" y="188"/>
                  </a:lnTo>
                  <a:lnTo>
                    <a:pt x="70" y="188"/>
                  </a:lnTo>
                  <a:lnTo>
                    <a:pt x="70" y="188"/>
                  </a:lnTo>
                  <a:lnTo>
                    <a:pt x="70" y="188"/>
                  </a:lnTo>
                  <a:lnTo>
                    <a:pt x="70" y="188"/>
                  </a:lnTo>
                  <a:lnTo>
                    <a:pt x="70" y="188"/>
                  </a:lnTo>
                  <a:lnTo>
                    <a:pt x="70" y="188"/>
                  </a:lnTo>
                  <a:lnTo>
                    <a:pt x="70" y="188"/>
                  </a:lnTo>
                  <a:lnTo>
                    <a:pt x="70" y="188"/>
                  </a:lnTo>
                  <a:lnTo>
                    <a:pt x="70" y="182"/>
                  </a:lnTo>
                  <a:lnTo>
                    <a:pt x="63" y="182"/>
                  </a:lnTo>
                  <a:lnTo>
                    <a:pt x="63" y="182"/>
                  </a:lnTo>
                  <a:lnTo>
                    <a:pt x="63" y="182"/>
                  </a:lnTo>
                  <a:lnTo>
                    <a:pt x="63" y="182"/>
                  </a:lnTo>
                  <a:lnTo>
                    <a:pt x="63" y="182"/>
                  </a:lnTo>
                  <a:lnTo>
                    <a:pt x="63" y="176"/>
                  </a:lnTo>
                  <a:lnTo>
                    <a:pt x="63" y="176"/>
                  </a:lnTo>
                  <a:lnTo>
                    <a:pt x="63" y="176"/>
                  </a:lnTo>
                  <a:lnTo>
                    <a:pt x="63" y="176"/>
                  </a:lnTo>
                  <a:lnTo>
                    <a:pt x="63" y="169"/>
                  </a:lnTo>
                  <a:lnTo>
                    <a:pt x="63" y="169"/>
                  </a:lnTo>
                  <a:lnTo>
                    <a:pt x="63" y="169"/>
                  </a:lnTo>
                  <a:lnTo>
                    <a:pt x="63" y="169"/>
                  </a:lnTo>
                  <a:lnTo>
                    <a:pt x="63" y="169"/>
                  </a:lnTo>
                  <a:lnTo>
                    <a:pt x="63" y="169"/>
                  </a:lnTo>
                  <a:lnTo>
                    <a:pt x="63" y="176"/>
                  </a:lnTo>
                  <a:lnTo>
                    <a:pt x="63" y="176"/>
                  </a:lnTo>
                  <a:lnTo>
                    <a:pt x="63" y="176"/>
                  </a:lnTo>
                  <a:lnTo>
                    <a:pt x="63" y="182"/>
                  </a:lnTo>
                  <a:lnTo>
                    <a:pt x="63" y="182"/>
                  </a:lnTo>
                  <a:lnTo>
                    <a:pt x="57" y="182"/>
                  </a:lnTo>
                  <a:lnTo>
                    <a:pt x="57" y="182"/>
                  </a:lnTo>
                  <a:lnTo>
                    <a:pt x="57" y="182"/>
                  </a:lnTo>
                  <a:lnTo>
                    <a:pt x="57" y="182"/>
                  </a:lnTo>
                  <a:lnTo>
                    <a:pt x="57" y="182"/>
                  </a:lnTo>
                  <a:lnTo>
                    <a:pt x="57" y="182"/>
                  </a:lnTo>
                  <a:lnTo>
                    <a:pt x="57" y="182"/>
                  </a:lnTo>
                  <a:lnTo>
                    <a:pt x="57" y="182"/>
                  </a:lnTo>
                  <a:lnTo>
                    <a:pt x="57" y="182"/>
                  </a:lnTo>
                  <a:lnTo>
                    <a:pt x="57" y="182"/>
                  </a:lnTo>
                  <a:lnTo>
                    <a:pt x="57" y="182"/>
                  </a:lnTo>
                  <a:lnTo>
                    <a:pt x="57" y="176"/>
                  </a:lnTo>
                  <a:lnTo>
                    <a:pt x="57" y="176"/>
                  </a:lnTo>
                  <a:lnTo>
                    <a:pt x="57" y="176"/>
                  </a:lnTo>
                  <a:lnTo>
                    <a:pt x="57" y="176"/>
                  </a:lnTo>
                  <a:lnTo>
                    <a:pt x="57" y="169"/>
                  </a:lnTo>
                  <a:lnTo>
                    <a:pt x="51" y="169"/>
                  </a:lnTo>
                  <a:lnTo>
                    <a:pt x="51" y="169"/>
                  </a:lnTo>
                  <a:lnTo>
                    <a:pt x="51" y="169"/>
                  </a:lnTo>
                  <a:lnTo>
                    <a:pt x="51" y="169"/>
                  </a:lnTo>
                  <a:lnTo>
                    <a:pt x="51" y="169"/>
                  </a:lnTo>
                  <a:lnTo>
                    <a:pt x="51" y="169"/>
                  </a:lnTo>
                  <a:lnTo>
                    <a:pt x="51" y="169"/>
                  </a:lnTo>
                  <a:lnTo>
                    <a:pt x="51" y="169"/>
                  </a:lnTo>
                  <a:lnTo>
                    <a:pt x="51" y="169"/>
                  </a:lnTo>
                  <a:lnTo>
                    <a:pt x="51" y="169"/>
                  </a:lnTo>
                  <a:lnTo>
                    <a:pt x="51" y="163"/>
                  </a:lnTo>
                  <a:lnTo>
                    <a:pt x="51" y="163"/>
                  </a:lnTo>
                  <a:lnTo>
                    <a:pt x="51" y="163"/>
                  </a:lnTo>
                  <a:lnTo>
                    <a:pt x="51" y="163"/>
                  </a:lnTo>
                  <a:lnTo>
                    <a:pt x="51" y="163"/>
                  </a:lnTo>
                  <a:lnTo>
                    <a:pt x="57" y="163"/>
                  </a:lnTo>
                  <a:lnTo>
                    <a:pt x="57" y="163"/>
                  </a:lnTo>
                  <a:lnTo>
                    <a:pt x="57" y="163"/>
                  </a:lnTo>
                  <a:lnTo>
                    <a:pt x="57" y="163"/>
                  </a:lnTo>
                  <a:lnTo>
                    <a:pt x="57" y="163"/>
                  </a:lnTo>
                  <a:lnTo>
                    <a:pt x="57" y="163"/>
                  </a:lnTo>
                  <a:lnTo>
                    <a:pt x="57" y="163"/>
                  </a:lnTo>
                  <a:lnTo>
                    <a:pt x="57" y="163"/>
                  </a:lnTo>
                  <a:lnTo>
                    <a:pt x="57" y="157"/>
                  </a:lnTo>
                  <a:lnTo>
                    <a:pt x="57" y="157"/>
                  </a:lnTo>
                  <a:lnTo>
                    <a:pt x="57" y="157"/>
                  </a:lnTo>
                  <a:lnTo>
                    <a:pt x="57" y="157"/>
                  </a:lnTo>
                  <a:lnTo>
                    <a:pt x="57" y="157"/>
                  </a:lnTo>
                  <a:lnTo>
                    <a:pt x="57" y="151"/>
                  </a:lnTo>
                  <a:lnTo>
                    <a:pt x="57" y="151"/>
                  </a:lnTo>
                  <a:lnTo>
                    <a:pt x="57" y="151"/>
                  </a:lnTo>
                  <a:lnTo>
                    <a:pt x="57" y="151"/>
                  </a:lnTo>
                  <a:lnTo>
                    <a:pt x="57" y="144"/>
                  </a:lnTo>
                  <a:lnTo>
                    <a:pt x="57" y="144"/>
                  </a:lnTo>
                  <a:lnTo>
                    <a:pt x="57" y="144"/>
                  </a:lnTo>
                  <a:lnTo>
                    <a:pt x="57" y="144"/>
                  </a:lnTo>
                  <a:lnTo>
                    <a:pt x="57" y="144"/>
                  </a:lnTo>
                  <a:lnTo>
                    <a:pt x="57" y="138"/>
                  </a:lnTo>
                  <a:lnTo>
                    <a:pt x="57" y="138"/>
                  </a:lnTo>
                  <a:lnTo>
                    <a:pt x="57" y="138"/>
                  </a:lnTo>
                  <a:lnTo>
                    <a:pt x="57" y="138"/>
                  </a:lnTo>
                  <a:lnTo>
                    <a:pt x="57" y="138"/>
                  </a:lnTo>
                  <a:lnTo>
                    <a:pt x="57" y="138"/>
                  </a:lnTo>
                  <a:lnTo>
                    <a:pt x="57" y="138"/>
                  </a:lnTo>
                  <a:lnTo>
                    <a:pt x="57" y="138"/>
                  </a:lnTo>
                  <a:lnTo>
                    <a:pt x="63" y="132"/>
                  </a:lnTo>
                  <a:lnTo>
                    <a:pt x="63" y="132"/>
                  </a:lnTo>
                  <a:lnTo>
                    <a:pt x="57" y="132"/>
                  </a:lnTo>
                  <a:lnTo>
                    <a:pt x="57" y="132"/>
                  </a:lnTo>
                  <a:lnTo>
                    <a:pt x="57" y="132"/>
                  </a:lnTo>
                  <a:lnTo>
                    <a:pt x="57" y="125"/>
                  </a:lnTo>
                  <a:lnTo>
                    <a:pt x="57" y="125"/>
                  </a:lnTo>
                  <a:lnTo>
                    <a:pt x="57" y="125"/>
                  </a:lnTo>
                  <a:lnTo>
                    <a:pt x="57" y="125"/>
                  </a:lnTo>
                  <a:lnTo>
                    <a:pt x="57" y="125"/>
                  </a:lnTo>
                  <a:lnTo>
                    <a:pt x="57" y="125"/>
                  </a:lnTo>
                  <a:lnTo>
                    <a:pt x="57" y="125"/>
                  </a:lnTo>
                  <a:lnTo>
                    <a:pt x="57" y="119"/>
                  </a:lnTo>
                  <a:lnTo>
                    <a:pt x="57" y="119"/>
                  </a:lnTo>
                  <a:lnTo>
                    <a:pt x="57" y="125"/>
                  </a:lnTo>
                  <a:lnTo>
                    <a:pt x="57" y="125"/>
                  </a:lnTo>
                  <a:lnTo>
                    <a:pt x="57" y="125"/>
                  </a:lnTo>
                  <a:lnTo>
                    <a:pt x="57" y="125"/>
                  </a:lnTo>
                  <a:lnTo>
                    <a:pt x="57" y="132"/>
                  </a:lnTo>
                  <a:lnTo>
                    <a:pt x="57" y="132"/>
                  </a:lnTo>
                  <a:lnTo>
                    <a:pt x="57" y="132"/>
                  </a:lnTo>
                  <a:lnTo>
                    <a:pt x="57" y="132"/>
                  </a:lnTo>
                  <a:lnTo>
                    <a:pt x="57" y="138"/>
                  </a:lnTo>
                  <a:lnTo>
                    <a:pt x="51" y="138"/>
                  </a:lnTo>
                  <a:lnTo>
                    <a:pt x="51" y="138"/>
                  </a:lnTo>
                  <a:lnTo>
                    <a:pt x="51" y="138"/>
                  </a:lnTo>
                  <a:lnTo>
                    <a:pt x="51" y="138"/>
                  </a:lnTo>
                  <a:lnTo>
                    <a:pt x="51" y="144"/>
                  </a:lnTo>
                  <a:lnTo>
                    <a:pt x="51" y="151"/>
                  </a:lnTo>
                  <a:lnTo>
                    <a:pt x="51" y="151"/>
                  </a:lnTo>
                  <a:lnTo>
                    <a:pt x="51" y="151"/>
                  </a:lnTo>
                  <a:lnTo>
                    <a:pt x="51" y="151"/>
                  </a:lnTo>
                  <a:lnTo>
                    <a:pt x="51" y="151"/>
                  </a:lnTo>
                  <a:lnTo>
                    <a:pt x="51" y="157"/>
                  </a:lnTo>
                  <a:lnTo>
                    <a:pt x="51" y="157"/>
                  </a:lnTo>
                  <a:lnTo>
                    <a:pt x="51" y="157"/>
                  </a:lnTo>
                  <a:lnTo>
                    <a:pt x="51" y="157"/>
                  </a:lnTo>
                  <a:lnTo>
                    <a:pt x="51" y="157"/>
                  </a:lnTo>
                  <a:lnTo>
                    <a:pt x="51" y="163"/>
                  </a:lnTo>
                  <a:lnTo>
                    <a:pt x="51" y="163"/>
                  </a:lnTo>
                  <a:lnTo>
                    <a:pt x="51" y="163"/>
                  </a:lnTo>
                  <a:lnTo>
                    <a:pt x="51" y="163"/>
                  </a:lnTo>
                  <a:lnTo>
                    <a:pt x="44" y="169"/>
                  </a:lnTo>
                  <a:lnTo>
                    <a:pt x="44" y="169"/>
                  </a:lnTo>
                  <a:lnTo>
                    <a:pt x="44" y="169"/>
                  </a:lnTo>
                  <a:lnTo>
                    <a:pt x="44" y="169"/>
                  </a:lnTo>
                  <a:lnTo>
                    <a:pt x="44" y="169"/>
                  </a:lnTo>
                  <a:lnTo>
                    <a:pt x="44" y="169"/>
                  </a:lnTo>
                  <a:lnTo>
                    <a:pt x="44" y="169"/>
                  </a:lnTo>
                  <a:lnTo>
                    <a:pt x="44" y="169"/>
                  </a:lnTo>
                  <a:lnTo>
                    <a:pt x="44" y="169"/>
                  </a:lnTo>
                  <a:lnTo>
                    <a:pt x="44" y="169"/>
                  </a:lnTo>
                  <a:lnTo>
                    <a:pt x="44" y="163"/>
                  </a:lnTo>
                  <a:lnTo>
                    <a:pt x="44" y="163"/>
                  </a:lnTo>
                  <a:lnTo>
                    <a:pt x="38" y="163"/>
                  </a:lnTo>
                  <a:lnTo>
                    <a:pt x="38" y="163"/>
                  </a:lnTo>
                  <a:lnTo>
                    <a:pt x="38" y="163"/>
                  </a:lnTo>
                  <a:lnTo>
                    <a:pt x="38" y="163"/>
                  </a:lnTo>
                  <a:lnTo>
                    <a:pt x="38" y="163"/>
                  </a:lnTo>
                  <a:lnTo>
                    <a:pt x="32" y="163"/>
                  </a:lnTo>
                  <a:lnTo>
                    <a:pt x="32" y="163"/>
                  </a:lnTo>
                  <a:lnTo>
                    <a:pt x="32" y="163"/>
                  </a:lnTo>
                  <a:lnTo>
                    <a:pt x="32" y="163"/>
                  </a:lnTo>
                  <a:lnTo>
                    <a:pt x="32" y="163"/>
                  </a:lnTo>
                  <a:lnTo>
                    <a:pt x="32" y="163"/>
                  </a:lnTo>
                  <a:lnTo>
                    <a:pt x="32" y="163"/>
                  </a:lnTo>
                  <a:lnTo>
                    <a:pt x="32" y="163"/>
                  </a:lnTo>
                  <a:lnTo>
                    <a:pt x="32" y="163"/>
                  </a:lnTo>
                  <a:lnTo>
                    <a:pt x="32" y="163"/>
                  </a:lnTo>
                  <a:lnTo>
                    <a:pt x="32" y="169"/>
                  </a:lnTo>
                  <a:lnTo>
                    <a:pt x="32" y="169"/>
                  </a:lnTo>
                  <a:lnTo>
                    <a:pt x="32" y="169"/>
                  </a:lnTo>
                  <a:lnTo>
                    <a:pt x="32" y="169"/>
                  </a:lnTo>
                  <a:lnTo>
                    <a:pt x="32" y="169"/>
                  </a:lnTo>
                  <a:lnTo>
                    <a:pt x="32" y="169"/>
                  </a:lnTo>
                  <a:lnTo>
                    <a:pt x="32" y="169"/>
                  </a:lnTo>
                  <a:lnTo>
                    <a:pt x="32" y="169"/>
                  </a:lnTo>
                  <a:lnTo>
                    <a:pt x="32" y="169"/>
                  </a:lnTo>
                  <a:lnTo>
                    <a:pt x="32" y="169"/>
                  </a:lnTo>
                  <a:lnTo>
                    <a:pt x="32" y="169"/>
                  </a:lnTo>
                  <a:lnTo>
                    <a:pt x="32" y="169"/>
                  </a:lnTo>
                  <a:lnTo>
                    <a:pt x="32" y="169"/>
                  </a:lnTo>
                  <a:lnTo>
                    <a:pt x="32" y="169"/>
                  </a:lnTo>
                  <a:lnTo>
                    <a:pt x="32" y="169"/>
                  </a:lnTo>
                  <a:lnTo>
                    <a:pt x="26" y="169"/>
                  </a:lnTo>
                  <a:lnTo>
                    <a:pt x="26" y="169"/>
                  </a:lnTo>
                  <a:lnTo>
                    <a:pt x="26" y="169"/>
                  </a:lnTo>
                  <a:lnTo>
                    <a:pt x="26" y="169"/>
                  </a:lnTo>
                  <a:lnTo>
                    <a:pt x="26" y="169"/>
                  </a:lnTo>
                  <a:lnTo>
                    <a:pt x="26" y="169"/>
                  </a:lnTo>
                  <a:lnTo>
                    <a:pt x="26" y="169"/>
                  </a:lnTo>
                  <a:lnTo>
                    <a:pt x="26" y="169"/>
                  </a:lnTo>
                  <a:lnTo>
                    <a:pt x="26" y="169"/>
                  </a:lnTo>
                  <a:lnTo>
                    <a:pt x="26" y="176"/>
                  </a:lnTo>
                  <a:lnTo>
                    <a:pt x="26" y="176"/>
                  </a:lnTo>
                  <a:lnTo>
                    <a:pt x="26" y="176"/>
                  </a:lnTo>
                  <a:lnTo>
                    <a:pt x="26" y="176"/>
                  </a:lnTo>
                  <a:lnTo>
                    <a:pt x="26" y="176"/>
                  </a:lnTo>
                  <a:lnTo>
                    <a:pt x="26" y="176"/>
                  </a:lnTo>
                  <a:lnTo>
                    <a:pt x="26" y="176"/>
                  </a:lnTo>
                  <a:lnTo>
                    <a:pt x="26" y="176"/>
                  </a:lnTo>
                  <a:lnTo>
                    <a:pt x="26" y="176"/>
                  </a:lnTo>
                  <a:lnTo>
                    <a:pt x="26" y="176"/>
                  </a:lnTo>
                  <a:lnTo>
                    <a:pt x="26" y="176"/>
                  </a:lnTo>
                  <a:lnTo>
                    <a:pt x="26" y="176"/>
                  </a:lnTo>
                  <a:lnTo>
                    <a:pt x="19" y="176"/>
                  </a:lnTo>
                  <a:lnTo>
                    <a:pt x="19" y="176"/>
                  </a:lnTo>
                  <a:lnTo>
                    <a:pt x="19" y="176"/>
                  </a:lnTo>
                  <a:lnTo>
                    <a:pt x="19" y="176"/>
                  </a:lnTo>
                  <a:lnTo>
                    <a:pt x="19" y="176"/>
                  </a:lnTo>
                  <a:lnTo>
                    <a:pt x="19" y="182"/>
                  </a:lnTo>
                  <a:lnTo>
                    <a:pt x="19" y="182"/>
                  </a:lnTo>
                  <a:lnTo>
                    <a:pt x="19" y="182"/>
                  </a:lnTo>
                  <a:lnTo>
                    <a:pt x="19" y="182"/>
                  </a:lnTo>
                  <a:lnTo>
                    <a:pt x="19" y="182"/>
                  </a:lnTo>
                  <a:lnTo>
                    <a:pt x="19" y="182"/>
                  </a:lnTo>
                  <a:lnTo>
                    <a:pt x="19" y="182"/>
                  </a:lnTo>
                  <a:lnTo>
                    <a:pt x="19" y="182"/>
                  </a:lnTo>
                  <a:lnTo>
                    <a:pt x="13" y="182"/>
                  </a:lnTo>
                  <a:lnTo>
                    <a:pt x="13" y="182"/>
                  </a:lnTo>
                  <a:lnTo>
                    <a:pt x="13" y="182"/>
                  </a:lnTo>
                  <a:lnTo>
                    <a:pt x="13" y="182"/>
                  </a:lnTo>
                  <a:lnTo>
                    <a:pt x="13" y="182"/>
                  </a:lnTo>
                  <a:lnTo>
                    <a:pt x="13" y="182"/>
                  </a:lnTo>
                  <a:lnTo>
                    <a:pt x="13" y="182"/>
                  </a:lnTo>
                  <a:lnTo>
                    <a:pt x="13" y="182"/>
                  </a:lnTo>
                  <a:lnTo>
                    <a:pt x="13" y="182"/>
                  </a:lnTo>
                  <a:lnTo>
                    <a:pt x="13" y="182"/>
                  </a:lnTo>
                  <a:lnTo>
                    <a:pt x="13" y="182"/>
                  </a:lnTo>
                  <a:lnTo>
                    <a:pt x="13" y="182"/>
                  </a:lnTo>
                  <a:lnTo>
                    <a:pt x="13" y="182"/>
                  </a:lnTo>
                  <a:lnTo>
                    <a:pt x="13" y="176"/>
                  </a:lnTo>
                  <a:lnTo>
                    <a:pt x="13" y="182"/>
                  </a:lnTo>
                  <a:lnTo>
                    <a:pt x="13" y="182"/>
                  </a:lnTo>
                  <a:lnTo>
                    <a:pt x="13" y="182"/>
                  </a:lnTo>
                  <a:lnTo>
                    <a:pt x="13" y="182"/>
                  </a:lnTo>
                  <a:lnTo>
                    <a:pt x="13" y="182"/>
                  </a:lnTo>
                  <a:lnTo>
                    <a:pt x="13" y="182"/>
                  </a:lnTo>
                  <a:lnTo>
                    <a:pt x="13" y="182"/>
                  </a:lnTo>
                  <a:lnTo>
                    <a:pt x="7" y="182"/>
                  </a:lnTo>
                  <a:lnTo>
                    <a:pt x="7" y="182"/>
                  </a:lnTo>
                  <a:lnTo>
                    <a:pt x="7" y="182"/>
                  </a:lnTo>
                  <a:lnTo>
                    <a:pt x="7" y="176"/>
                  </a:lnTo>
                  <a:lnTo>
                    <a:pt x="13" y="176"/>
                  </a:lnTo>
                  <a:lnTo>
                    <a:pt x="13" y="176"/>
                  </a:lnTo>
                  <a:lnTo>
                    <a:pt x="13" y="176"/>
                  </a:lnTo>
                  <a:lnTo>
                    <a:pt x="13" y="169"/>
                  </a:lnTo>
                  <a:lnTo>
                    <a:pt x="13" y="169"/>
                  </a:lnTo>
                  <a:lnTo>
                    <a:pt x="13" y="169"/>
                  </a:lnTo>
                  <a:lnTo>
                    <a:pt x="13" y="169"/>
                  </a:lnTo>
                  <a:lnTo>
                    <a:pt x="13" y="169"/>
                  </a:lnTo>
                  <a:lnTo>
                    <a:pt x="13" y="169"/>
                  </a:lnTo>
                  <a:lnTo>
                    <a:pt x="13" y="169"/>
                  </a:lnTo>
                  <a:lnTo>
                    <a:pt x="13" y="169"/>
                  </a:lnTo>
                  <a:lnTo>
                    <a:pt x="7" y="163"/>
                  </a:lnTo>
                  <a:lnTo>
                    <a:pt x="7" y="163"/>
                  </a:lnTo>
                  <a:lnTo>
                    <a:pt x="7" y="163"/>
                  </a:lnTo>
                  <a:lnTo>
                    <a:pt x="7" y="163"/>
                  </a:lnTo>
                  <a:lnTo>
                    <a:pt x="7" y="163"/>
                  </a:lnTo>
                  <a:lnTo>
                    <a:pt x="7" y="163"/>
                  </a:lnTo>
                  <a:lnTo>
                    <a:pt x="7" y="163"/>
                  </a:lnTo>
                  <a:lnTo>
                    <a:pt x="7" y="163"/>
                  </a:lnTo>
                  <a:lnTo>
                    <a:pt x="0" y="163"/>
                  </a:lnTo>
                  <a:lnTo>
                    <a:pt x="0" y="157"/>
                  </a:lnTo>
                  <a:lnTo>
                    <a:pt x="0" y="157"/>
                  </a:lnTo>
                  <a:lnTo>
                    <a:pt x="0" y="157"/>
                  </a:lnTo>
                  <a:lnTo>
                    <a:pt x="0" y="151"/>
                  </a:lnTo>
                  <a:lnTo>
                    <a:pt x="0" y="151"/>
                  </a:lnTo>
                  <a:lnTo>
                    <a:pt x="0" y="151"/>
                  </a:lnTo>
                  <a:lnTo>
                    <a:pt x="0" y="151"/>
                  </a:lnTo>
                  <a:lnTo>
                    <a:pt x="0" y="144"/>
                  </a:lnTo>
                  <a:lnTo>
                    <a:pt x="0" y="144"/>
                  </a:lnTo>
                  <a:lnTo>
                    <a:pt x="0" y="144"/>
                  </a:lnTo>
                  <a:lnTo>
                    <a:pt x="0" y="138"/>
                  </a:lnTo>
                  <a:lnTo>
                    <a:pt x="0" y="138"/>
                  </a:lnTo>
                  <a:lnTo>
                    <a:pt x="0" y="138"/>
                  </a:lnTo>
                  <a:lnTo>
                    <a:pt x="0" y="138"/>
                  </a:lnTo>
                  <a:lnTo>
                    <a:pt x="0" y="138"/>
                  </a:lnTo>
                  <a:lnTo>
                    <a:pt x="0" y="138"/>
                  </a:lnTo>
                  <a:lnTo>
                    <a:pt x="0" y="132"/>
                  </a:lnTo>
                  <a:lnTo>
                    <a:pt x="0" y="132"/>
                  </a:lnTo>
                  <a:lnTo>
                    <a:pt x="0" y="125"/>
                  </a:lnTo>
                  <a:lnTo>
                    <a:pt x="7" y="125"/>
                  </a:lnTo>
                  <a:lnTo>
                    <a:pt x="7" y="125"/>
                  </a:lnTo>
                  <a:lnTo>
                    <a:pt x="7" y="119"/>
                  </a:lnTo>
                  <a:lnTo>
                    <a:pt x="7" y="119"/>
                  </a:lnTo>
                  <a:lnTo>
                    <a:pt x="7" y="119"/>
                  </a:lnTo>
                  <a:lnTo>
                    <a:pt x="7" y="119"/>
                  </a:lnTo>
                  <a:lnTo>
                    <a:pt x="7" y="113"/>
                  </a:lnTo>
                  <a:lnTo>
                    <a:pt x="7" y="113"/>
                  </a:lnTo>
                  <a:lnTo>
                    <a:pt x="7" y="113"/>
                  </a:lnTo>
                  <a:lnTo>
                    <a:pt x="7" y="113"/>
                  </a:lnTo>
                  <a:lnTo>
                    <a:pt x="7" y="106"/>
                  </a:lnTo>
                  <a:lnTo>
                    <a:pt x="7" y="106"/>
                  </a:lnTo>
                  <a:lnTo>
                    <a:pt x="7" y="106"/>
                  </a:lnTo>
                  <a:lnTo>
                    <a:pt x="7" y="100"/>
                  </a:lnTo>
                  <a:lnTo>
                    <a:pt x="7" y="100"/>
                  </a:lnTo>
                  <a:lnTo>
                    <a:pt x="7" y="100"/>
                  </a:lnTo>
                  <a:lnTo>
                    <a:pt x="7" y="94"/>
                  </a:lnTo>
                  <a:lnTo>
                    <a:pt x="7" y="94"/>
                  </a:lnTo>
                  <a:lnTo>
                    <a:pt x="7" y="94"/>
                  </a:lnTo>
                  <a:lnTo>
                    <a:pt x="7" y="94"/>
                  </a:lnTo>
                  <a:lnTo>
                    <a:pt x="7" y="88"/>
                  </a:lnTo>
                  <a:lnTo>
                    <a:pt x="7" y="81"/>
                  </a:lnTo>
                  <a:lnTo>
                    <a:pt x="7" y="81"/>
                  </a:lnTo>
                  <a:lnTo>
                    <a:pt x="7" y="75"/>
                  </a:lnTo>
                  <a:lnTo>
                    <a:pt x="7" y="75"/>
                  </a:lnTo>
                  <a:lnTo>
                    <a:pt x="7" y="75"/>
                  </a:lnTo>
                  <a:lnTo>
                    <a:pt x="7" y="75"/>
                  </a:lnTo>
                  <a:lnTo>
                    <a:pt x="7" y="75"/>
                  </a:lnTo>
                  <a:lnTo>
                    <a:pt x="7" y="75"/>
                  </a:lnTo>
                  <a:lnTo>
                    <a:pt x="7" y="69"/>
                  </a:lnTo>
                  <a:lnTo>
                    <a:pt x="0" y="69"/>
                  </a:lnTo>
                  <a:lnTo>
                    <a:pt x="7" y="62"/>
                  </a:lnTo>
                  <a:lnTo>
                    <a:pt x="7" y="62"/>
                  </a:lnTo>
                  <a:lnTo>
                    <a:pt x="7" y="62"/>
                  </a:lnTo>
                  <a:lnTo>
                    <a:pt x="7" y="62"/>
                  </a:lnTo>
                  <a:lnTo>
                    <a:pt x="7" y="62"/>
                  </a:lnTo>
                  <a:lnTo>
                    <a:pt x="7" y="56"/>
                  </a:lnTo>
                  <a:lnTo>
                    <a:pt x="7" y="56"/>
                  </a:lnTo>
                  <a:lnTo>
                    <a:pt x="7" y="56"/>
                  </a:lnTo>
                  <a:lnTo>
                    <a:pt x="7" y="50"/>
                  </a:lnTo>
                  <a:lnTo>
                    <a:pt x="13" y="50"/>
                  </a:lnTo>
                  <a:lnTo>
                    <a:pt x="13" y="50"/>
                  </a:lnTo>
                  <a:lnTo>
                    <a:pt x="13" y="44"/>
                  </a:lnTo>
                  <a:lnTo>
                    <a:pt x="13" y="44"/>
                  </a:lnTo>
                  <a:lnTo>
                    <a:pt x="13" y="44"/>
                  </a:lnTo>
                  <a:lnTo>
                    <a:pt x="13" y="44"/>
                  </a:lnTo>
                  <a:lnTo>
                    <a:pt x="13" y="44"/>
                  </a:lnTo>
                  <a:lnTo>
                    <a:pt x="13" y="37"/>
                  </a:lnTo>
                  <a:lnTo>
                    <a:pt x="13" y="37"/>
                  </a:lnTo>
                  <a:lnTo>
                    <a:pt x="13" y="31"/>
                  </a:lnTo>
                  <a:lnTo>
                    <a:pt x="26" y="31"/>
                  </a:lnTo>
                  <a:lnTo>
                    <a:pt x="13"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619" name="Freeform 15035"/>
            <p:cNvSpPr>
              <a:spLocks noEditPoints="1"/>
            </p:cNvSpPr>
            <p:nvPr/>
          </p:nvSpPr>
          <p:spPr bwMode="auto">
            <a:xfrm>
              <a:off x="2384" y="2425"/>
              <a:ext cx="138" cy="182"/>
            </a:xfrm>
            <a:custGeom>
              <a:avLst/>
              <a:gdLst/>
              <a:ahLst/>
              <a:cxnLst>
                <a:cxn ang="0">
                  <a:pos x="125" y="31"/>
                </a:cxn>
                <a:cxn ang="0">
                  <a:pos x="132" y="82"/>
                </a:cxn>
                <a:cxn ang="0">
                  <a:pos x="132" y="126"/>
                </a:cxn>
                <a:cxn ang="0">
                  <a:pos x="132" y="182"/>
                </a:cxn>
                <a:cxn ang="0">
                  <a:pos x="132" y="163"/>
                </a:cxn>
                <a:cxn ang="0">
                  <a:pos x="132" y="145"/>
                </a:cxn>
                <a:cxn ang="0">
                  <a:pos x="125" y="126"/>
                </a:cxn>
                <a:cxn ang="0">
                  <a:pos x="119" y="113"/>
                </a:cxn>
                <a:cxn ang="0">
                  <a:pos x="119" y="107"/>
                </a:cxn>
                <a:cxn ang="0">
                  <a:pos x="107" y="88"/>
                </a:cxn>
                <a:cxn ang="0">
                  <a:pos x="119" y="82"/>
                </a:cxn>
                <a:cxn ang="0">
                  <a:pos x="113" y="75"/>
                </a:cxn>
                <a:cxn ang="0">
                  <a:pos x="107" y="75"/>
                </a:cxn>
                <a:cxn ang="0">
                  <a:pos x="100" y="88"/>
                </a:cxn>
                <a:cxn ang="0">
                  <a:pos x="113" y="100"/>
                </a:cxn>
                <a:cxn ang="0">
                  <a:pos x="107" y="94"/>
                </a:cxn>
                <a:cxn ang="0">
                  <a:pos x="88" y="107"/>
                </a:cxn>
                <a:cxn ang="0">
                  <a:pos x="81" y="88"/>
                </a:cxn>
                <a:cxn ang="0">
                  <a:pos x="81" y="82"/>
                </a:cxn>
                <a:cxn ang="0">
                  <a:pos x="81" y="69"/>
                </a:cxn>
                <a:cxn ang="0">
                  <a:pos x="81" y="63"/>
                </a:cxn>
                <a:cxn ang="0">
                  <a:pos x="75" y="69"/>
                </a:cxn>
                <a:cxn ang="0">
                  <a:pos x="75" y="75"/>
                </a:cxn>
                <a:cxn ang="0">
                  <a:pos x="81" y="82"/>
                </a:cxn>
                <a:cxn ang="0">
                  <a:pos x="75" y="88"/>
                </a:cxn>
                <a:cxn ang="0">
                  <a:pos x="75" y="100"/>
                </a:cxn>
                <a:cxn ang="0">
                  <a:pos x="63" y="113"/>
                </a:cxn>
                <a:cxn ang="0">
                  <a:pos x="56" y="113"/>
                </a:cxn>
                <a:cxn ang="0">
                  <a:pos x="75" y="107"/>
                </a:cxn>
                <a:cxn ang="0">
                  <a:pos x="88" y="113"/>
                </a:cxn>
                <a:cxn ang="0">
                  <a:pos x="75" y="119"/>
                </a:cxn>
                <a:cxn ang="0">
                  <a:pos x="75" y="132"/>
                </a:cxn>
                <a:cxn ang="0">
                  <a:pos x="81" y="145"/>
                </a:cxn>
                <a:cxn ang="0">
                  <a:pos x="75" y="151"/>
                </a:cxn>
                <a:cxn ang="0">
                  <a:pos x="63" y="151"/>
                </a:cxn>
                <a:cxn ang="0">
                  <a:pos x="44" y="163"/>
                </a:cxn>
                <a:cxn ang="0">
                  <a:pos x="31" y="151"/>
                </a:cxn>
                <a:cxn ang="0">
                  <a:pos x="44" y="132"/>
                </a:cxn>
                <a:cxn ang="0">
                  <a:pos x="12" y="63"/>
                </a:cxn>
                <a:cxn ang="0">
                  <a:pos x="6" y="63"/>
                </a:cxn>
                <a:cxn ang="0">
                  <a:pos x="0" y="63"/>
                </a:cxn>
                <a:cxn ang="0">
                  <a:pos x="0" y="56"/>
                </a:cxn>
                <a:cxn ang="0">
                  <a:pos x="6" y="44"/>
                </a:cxn>
                <a:cxn ang="0">
                  <a:pos x="25" y="31"/>
                </a:cxn>
                <a:cxn ang="0">
                  <a:pos x="31" y="31"/>
                </a:cxn>
                <a:cxn ang="0">
                  <a:pos x="37" y="31"/>
                </a:cxn>
                <a:cxn ang="0">
                  <a:pos x="50" y="50"/>
                </a:cxn>
                <a:cxn ang="0">
                  <a:pos x="69" y="38"/>
                </a:cxn>
                <a:cxn ang="0">
                  <a:pos x="81" y="19"/>
                </a:cxn>
                <a:cxn ang="0">
                  <a:pos x="88" y="12"/>
                </a:cxn>
                <a:cxn ang="0">
                  <a:pos x="88" y="0"/>
                </a:cxn>
                <a:cxn ang="0">
                  <a:pos x="88" y="12"/>
                </a:cxn>
                <a:cxn ang="0">
                  <a:pos x="100" y="12"/>
                </a:cxn>
                <a:cxn ang="0">
                  <a:pos x="107" y="25"/>
                </a:cxn>
                <a:cxn ang="0">
                  <a:pos x="107" y="38"/>
                </a:cxn>
                <a:cxn ang="0">
                  <a:pos x="94" y="38"/>
                </a:cxn>
                <a:cxn ang="0">
                  <a:pos x="113" y="38"/>
                </a:cxn>
                <a:cxn ang="0">
                  <a:pos x="119" y="31"/>
                </a:cxn>
                <a:cxn ang="0">
                  <a:pos x="119" y="12"/>
                </a:cxn>
                <a:cxn ang="0">
                  <a:pos x="63" y="88"/>
                </a:cxn>
              </a:cxnLst>
              <a:rect l="0" t="0" r="r" b="b"/>
              <a:pathLst>
                <a:path w="138" h="182">
                  <a:moveTo>
                    <a:pt x="125" y="12"/>
                  </a:moveTo>
                  <a:lnTo>
                    <a:pt x="125" y="12"/>
                  </a:lnTo>
                  <a:lnTo>
                    <a:pt x="125" y="12"/>
                  </a:lnTo>
                  <a:lnTo>
                    <a:pt x="125" y="12"/>
                  </a:lnTo>
                  <a:lnTo>
                    <a:pt x="125" y="19"/>
                  </a:lnTo>
                  <a:lnTo>
                    <a:pt x="125" y="19"/>
                  </a:lnTo>
                  <a:lnTo>
                    <a:pt x="125" y="19"/>
                  </a:lnTo>
                  <a:lnTo>
                    <a:pt x="125" y="19"/>
                  </a:lnTo>
                  <a:lnTo>
                    <a:pt x="125" y="25"/>
                  </a:lnTo>
                  <a:lnTo>
                    <a:pt x="125" y="25"/>
                  </a:lnTo>
                  <a:lnTo>
                    <a:pt x="125" y="25"/>
                  </a:lnTo>
                  <a:lnTo>
                    <a:pt x="125" y="25"/>
                  </a:lnTo>
                  <a:lnTo>
                    <a:pt x="125" y="25"/>
                  </a:lnTo>
                  <a:lnTo>
                    <a:pt x="125" y="31"/>
                  </a:lnTo>
                  <a:lnTo>
                    <a:pt x="125" y="31"/>
                  </a:lnTo>
                  <a:lnTo>
                    <a:pt x="125" y="31"/>
                  </a:lnTo>
                  <a:lnTo>
                    <a:pt x="125" y="31"/>
                  </a:lnTo>
                  <a:lnTo>
                    <a:pt x="125" y="38"/>
                  </a:lnTo>
                  <a:lnTo>
                    <a:pt x="125" y="38"/>
                  </a:lnTo>
                  <a:lnTo>
                    <a:pt x="125" y="38"/>
                  </a:lnTo>
                  <a:lnTo>
                    <a:pt x="125" y="44"/>
                  </a:lnTo>
                  <a:lnTo>
                    <a:pt x="125" y="50"/>
                  </a:lnTo>
                  <a:lnTo>
                    <a:pt x="125" y="50"/>
                  </a:lnTo>
                  <a:lnTo>
                    <a:pt x="125" y="50"/>
                  </a:lnTo>
                  <a:lnTo>
                    <a:pt x="125" y="56"/>
                  </a:lnTo>
                  <a:lnTo>
                    <a:pt x="125" y="56"/>
                  </a:lnTo>
                  <a:lnTo>
                    <a:pt x="125" y="56"/>
                  </a:lnTo>
                  <a:lnTo>
                    <a:pt x="125" y="63"/>
                  </a:lnTo>
                  <a:lnTo>
                    <a:pt x="125" y="63"/>
                  </a:lnTo>
                  <a:lnTo>
                    <a:pt x="125" y="69"/>
                  </a:lnTo>
                  <a:lnTo>
                    <a:pt x="132" y="75"/>
                  </a:lnTo>
                  <a:lnTo>
                    <a:pt x="132" y="75"/>
                  </a:lnTo>
                  <a:lnTo>
                    <a:pt x="132" y="82"/>
                  </a:lnTo>
                  <a:lnTo>
                    <a:pt x="132" y="82"/>
                  </a:lnTo>
                  <a:lnTo>
                    <a:pt x="132" y="82"/>
                  </a:lnTo>
                  <a:lnTo>
                    <a:pt x="132" y="82"/>
                  </a:lnTo>
                  <a:lnTo>
                    <a:pt x="132" y="88"/>
                  </a:lnTo>
                  <a:lnTo>
                    <a:pt x="132" y="88"/>
                  </a:lnTo>
                  <a:lnTo>
                    <a:pt x="132" y="94"/>
                  </a:lnTo>
                  <a:lnTo>
                    <a:pt x="132" y="100"/>
                  </a:lnTo>
                  <a:lnTo>
                    <a:pt x="132" y="100"/>
                  </a:lnTo>
                  <a:lnTo>
                    <a:pt x="132" y="107"/>
                  </a:lnTo>
                  <a:lnTo>
                    <a:pt x="132" y="107"/>
                  </a:lnTo>
                  <a:lnTo>
                    <a:pt x="132" y="107"/>
                  </a:lnTo>
                  <a:lnTo>
                    <a:pt x="132" y="113"/>
                  </a:lnTo>
                  <a:lnTo>
                    <a:pt x="132" y="113"/>
                  </a:lnTo>
                  <a:lnTo>
                    <a:pt x="132" y="119"/>
                  </a:lnTo>
                  <a:lnTo>
                    <a:pt x="132" y="119"/>
                  </a:lnTo>
                  <a:lnTo>
                    <a:pt x="132" y="126"/>
                  </a:lnTo>
                  <a:lnTo>
                    <a:pt x="132" y="126"/>
                  </a:lnTo>
                  <a:lnTo>
                    <a:pt x="132" y="126"/>
                  </a:lnTo>
                  <a:lnTo>
                    <a:pt x="132" y="126"/>
                  </a:lnTo>
                  <a:lnTo>
                    <a:pt x="132" y="126"/>
                  </a:lnTo>
                  <a:lnTo>
                    <a:pt x="138" y="132"/>
                  </a:lnTo>
                  <a:lnTo>
                    <a:pt x="138" y="132"/>
                  </a:lnTo>
                  <a:lnTo>
                    <a:pt x="138" y="138"/>
                  </a:lnTo>
                  <a:lnTo>
                    <a:pt x="138" y="138"/>
                  </a:lnTo>
                  <a:lnTo>
                    <a:pt x="138" y="145"/>
                  </a:lnTo>
                  <a:lnTo>
                    <a:pt x="138" y="151"/>
                  </a:lnTo>
                  <a:lnTo>
                    <a:pt x="138" y="151"/>
                  </a:lnTo>
                  <a:lnTo>
                    <a:pt x="138" y="151"/>
                  </a:lnTo>
                  <a:lnTo>
                    <a:pt x="138" y="157"/>
                  </a:lnTo>
                  <a:lnTo>
                    <a:pt x="138" y="163"/>
                  </a:lnTo>
                  <a:lnTo>
                    <a:pt x="138" y="170"/>
                  </a:lnTo>
                  <a:lnTo>
                    <a:pt x="138" y="176"/>
                  </a:lnTo>
                  <a:lnTo>
                    <a:pt x="138" y="182"/>
                  </a:lnTo>
                  <a:lnTo>
                    <a:pt x="132" y="182"/>
                  </a:lnTo>
                  <a:lnTo>
                    <a:pt x="132" y="182"/>
                  </a:lnTo>
                  <a:lnTo>
                    <a:pt x="132" y="176"/>
                  </a:lnTo>
                  <a:lnTo>
                    <a:pt x="132" y="176"/>
                  </a:lnTo>
                  <a:lnTo>
                    <a:pt x="132" y="176"/>
                  </a:lnTo>
                  <a:lnTo>
                    <a:pt x="132" y="170"/>
                  </a:lnTo>
                  <a:lnTo>
                    <a:pt x="132" y="170"/>
                  </a:lnTo>
                  <a:lnTo>
                    <a:pt x="132" y="170"/>
                  </a:lnTo>
                  <a:lnTo>
                    <a:pt x="132" y="170"/>
                  </a:lnTo>
                  <a:lnTo>
                    <a:pt x="132" y="170"/>
                  </a:lnTo>
                  <a:lnTo>
                    <a:pt x="132" y="170"/>
                  </a:lnTo>
                  <a:lnTo>
                    <a:pt x="132" y="170"/>
                  </a:lnTo>
                  <a:lnTo>
                    <a:pt x="132" y="170"/>
                  </a:lnTo>
                  <a:lnTo>
                    <a:pt x="132" y="170"/>
                  </a:lnTo>
                  <a:lnTo>
                    <a:pt x="132" y="170"/>
                  </a:lnTo>
                  <a:lnTo>
                    <a:pt x="132" y="163"/>
                  </a:lnTo>
                  <a:lnTo>
                    <a:pt x="132" y="163"/>
                  </a:lnTo>
                  <a:lnTo>
                    <a:pt x="132" y="163"/>
                  </a:lnTo>
                  <a:lnTo>
                    <a:pt x="132" y="163"/>
                  </a:lnTo>
                  <a:lnTo>
                    <a:pt x="132" y="163"/>
                  </a:lnTo>
                  <a:lnTo>
                    <a:pt x="132" y="163"/>
                  </a:lnTo>
                  <a:lnTo>
                    <a:pt x="132" y="163"/>
                  </a:lnTo>
                  <a:lnTo>
                    <a:pt x="132" y="157"/>
                  </a:lnTo>
                  <a:lnTo>
                    <a:pt x="132" y="157"/>
                  </a:lnTo>
                  <a:lnTo>
                    <a:pt x="132" y="157"/>
                  </a:lnTo>
                  <a:lnTo>
                    <a:pt x="132" y="157"/>
                  </a:lnTo>
                  <a:lnTo>
                    <a:pt x="132" y="157"/>
                  </a:lnTo>
                  <a:lnTo>
                    <a:pt x="132" y="157"/>
                  </a:lnTo>
                  <a:lnTo>
                    <a:pt x="132" y="157"/>
                  </a:lnTo>
                  <a:lnTo>
                    <a:pt x="132" y="151"/>
                  </a:lnTo>
                  <a:lnTo>
                    <a:pt x="132" y="151"/>
                  </a:lnTo>
                  <a:lnTo>
                    <a:pt x="132" y="151"/>
                  </a:lnTo>
                  <a:lnTo>
                    <a:pt x="132" y="151"/>
                  </a:lnTo>
                  <a:lnTo>
                    <a:pt x="132" y="151"/>
                  </a:lnTo>
                  <a:lnTo>
                    <a:pt x="132" y="145"/>
                  </a:lnTo>
                  <a:lnTo>
                    <a:pt x="132" y="145"/>
                  </a:lnTo>
                  <a:lnTo>
                    <a:pt x="132" y="145"/>
                  </a:lnTo>
                  <a:lnTo>
                    <a:pt x="132" y="145"/>
                  </a:lnTo>
                  <a:lnTo>
                    <a:pt x="132" y="145"/>
                  </a:lnTo>
                  <a:lnTo>
                    <a:pt x="132" y="138"/>
                  </a:lnTo>
                  <a:lnTo>
                    <a:pt x="125" y="138"/>
                  </a:lnTo>
                  <a:lnTo>
                    <a:pt x="125" y="138"/>
                  </a:lnTo>
                  <a:lnTo>
                    <a:pt x="125" y="138"/>
                  </a:lnTo>
                  <a:lnTo>
                    <a:pt x="125" y="138"/>
                  </a:lnTo>
                  <a:lnTo>
                    <a:pt x="125" y="132"/>
                  </a:lnTo>
                  <a:lnTo>
                    <a:pt x="125" y="132"/>
                  </a:lnTo>
                  <a:lnTo>
                    <a:pt x="125" y="132"/>
                  </a:lnTo>
                  <a:lnTo>
                    <a:pt x="125" y="132"/>
                  </a:lnTo>
                  <a:lnTo>
                    <a:pt x="125" y="132"/>
                  </a:lnTo>
                  <a:lnTo>
                    <a:pt x="125" y="132"/>
                  </a:lnTo>
                  <a:lnTo>
                    <a:pt x="125" y="132"/>
                  </a:lnTo>
                  <a:lnTo>
                    <a:pt x="125" y="132"/>
                  </a:lnTo>
                  <a:lnTo>
                    <a:pt x="125" y="126"/>
                  </a:lnTo>
                  <a:lnTo>
                    <a:pt x="125" y="126"/>
                  </a:lnTo>
                  <a:lnTo>
                    <a:pt x="125" y="126"/>
                  </a:lnTo>
                  <a:lnTo>
                    <a:pt x="125" y="126"/>
                  </a:lnTo>
                  <a:lnTo>
                    <a:pt x="125" y="126"/>
                  </a:lnTo>
                  <a:lnTo>
                    <a:pt x="119" y="126"/>
                  </a:lnTo>
                  <a:lnTo>
                    <a:pt x="119" y="126"/>
                  </a:lnTo>
                  <a:lnTo>
                    <a:pt x="119" y="126"/>
                  </a:lnTo>
                  <a:lnTo>
                    <a:pt x="119" y="126"/>
                  </a:lnTo>
                  <a:lnTo>
                    <a:pt x="119" y="119"/>
                  </a:lnTo>
                  <a:lnTo>
                    <a:pt x="119" y="119"/>
                  </a:lnTo>
                  <a:lnTo>
                    <a:pt x="113" y="119"/>
                  </a:lnTo>
                  <a:lnTo>
                    <a:pt x="113" y="119"/>
                  </a:lnTo>
                  <a:lnTo>
                    <a:pt x="113" y="113"/>
                  </a:lnTo>
                  <a:lnTo>
                    <a:pt x="119" y="113"/>
                  </a:lnTo>
                  <a:lnTo>
                    <a:pt x="119" y="113"/>
                  </a:lnTo>
                  <a:lnTo>
                    <a:pt x="119" y="113"/>
                  </a:lnTo>
                  <a:lnTo>
                    <a:pt x="119" y="113"/>
                  </a:lnTo>
                  <a:lnTo>
                    <a:pt x="119" y="113"/>
                  </a:lnTo>
                  <a:lnTo>
                    <a:pt x="119" y="113"/>
                  </a:lnTo>
                  <a:lnTo>
                    <a:pt x="119" y="113"/>
                  </a:lnTo>
                  <a:lnTo>
                    <a:pt x="119" y="113"/>
                  </a:lnTo>
                  <a:lnTo>
                    <a:pt x="119" y="113"/>
                  </a:lnTo>
                  <a:lnTo>
                    <a:pt x="119" y="113"/>
                  </a:lnTo>
                  <a:lnTo>
                    <a:pt x="119" y="113"/>
                  </a:lnTo>
                  <a:lnTo>
                    <a:pt x="119" y="113"/>
                  </a:lnTo>
                  <a:lnTo>
                    <a:pt x="125" y="113"/>
                  </a:lnTo>
                  <a:lnTo>
                    <a:pt x="125" y="113"/>
                  </a:lnTo>
                  <a:lnTo>
                    <a:pt x="125" y="107"/>
                  </a:lnTo>
                  <a:lnTo>
                    <a:pt x="125" y="107"/>
                  </a:lnTo>
                  <a:lnTo>
                    <a:pt x="125" y="107"/>
                  </a:lnTo>
                  <a:lnTo>
                    <a:pt x="125" y="107"/>
                  </a:lnTo>
                  <a:lnTo>
                    <a:pt x="119" y="107"/>
                  </a:lnTo>
                  <a:lnTo>
                    <a:pt x="119" y="107"/>
                  </a:lnTo>
                  <a:lnTo>
                    <a:pt x="119" y="107"/>
                  </a:lnTo>
                  <a:lnTo>
                    <a:pt x="119" y="107"/>
                  </a:lnTo>
                  <a:lnTo>
                    <a:pt x="119" y="107"/>
                  </a:lnTo>
                  <a:lnTo>
                    <a:pt x="119" y="107"/>
                  </a:lnTo>
                  <a:lnTo>
                    <a:pt x="119" y="100"/>
                  </a:lnTo>
                  <a:lnTo>
                    <a:pt x="119" y="100"/>
                  </a:lnTo>
                  <a:lnTo>
                    <a:pt x="113" y="100"/>
                  </a:lnTo>
                  <a:lnTo>
                    <a:pt x="113" y="94"/>
                  </a:lnTo>
                  <a:lnTo>
                    <a:pt x="113" y="94"/>
                  </a:lnTo>
                  <a:lnTo>
                    <a:pt x="113" y="94"/>
                  </a:lnTo>
                  <a:lnTo>
                    <a:pt x="113" y="94"/>
                  </a:lnTo>
                  <a:lnTo>
                    <a:pt x="113" y="94"/>
                  </a:lnTo>
                  <a:lnTo>
                    <a:pt x="113" y="94"/>
                  </a:lnTo>
                  <a:lnTo>
                    <a:pt x="113" y="94"/>
                  </a:lnTo>
                  <a:lnTo>
                    <a:pt x="113" y="94"/>
                  </a:lnTo>
                  <a:lnTo>
                    <a:pt x="107" y="88"/>
                  </a:lnTo>
                  <a:lnTo>
                    <a:pt x="107" y="88"/>
                  </a:lnTo>
                  <a:lnTo>
                    <a:pt x="107" y="88"/>
                  </a:lnTo>
                  <a:lnTo>
                    <a:pt x="107" y="88"/>
                  </a:lnTo>
                  <a:lnTo>
                    <a:pt x="107" y="82"/>
                  </a:lnTo>
                  <a:lnTo>
                    <a:pt x="107" y="82"/>
                  </a:lnTo>
                  <a:lnTo>
                    <a:pt x="113" y="82"/>
                  </a:lnTo>
                  <a:lnTo>
                    <a:pt x="113" y="82"/>
                  </a:lnTo>
                  <a:lnTo>
                    <a:pt x="113" y="82"/>
                  </a:lnTo>
                  <a:lnTo>
                    <a:pt x="113" y="82"/>
                  </a:lnTo>
                  <a:lnTo>
                    <a:pt x="113" y="82"/>
                  </a:lnTo>
                  <a:lnTo>
                    <a:pt x="119" y="82"/>
                  </a:lnTo>
                  <a:lnTo>
                    <a:pt x="119" y="82"/>
                  </a:lnTo>
                  <a:lnTo>
                    <a:pt x="119" y="82"/>
                  </a:lnTo>
                  <a:lnTo>
                    <a:pt x="119" y="82"/>
                  </a:lnTo>
                  <a:lnTo>
                    <a:pt x="119" y="82"/>
                  </a:lnTo>
                  <a:lnTo>
                    <a:pt x="119" y="82"/>
                  </a:lnTo>
                  <a:lnTo>
                    <a:pt x="119" y="82"/>
                  </a:lnTo>
                  <a:lnTo>
                    <a:pt x="119" y="82"/>
                  </a:lnTo>
                  <a:lnTo>
                    <a:pt x="119" y="82"/>
                  </a:lnTo>
                  <a:lnTo>
                    <a:pt x="119" y="82"/>
                  </a:lnTo>
                  <a:lnTo>
                    <a:pt x="119" y="82"/>
                  </a:lnTo>
                  <a:lnTo>
                    <a:pt x="119" y="82"/>
                  </a:lnTo>
                  <a:lnTo>
                    <a:pt x="119" y="82"/>
                  </a:lnTo>
                  <a:lnTo>
                    <a:pt x="119" y="82"/>
                  </a:lnTo>
                  <a:lnTo>
                    <a:pt x="119" y="82"/>
                  </a:lnTo>
                  <a:lnTo>
                    <a:pt x="119" y="82"/>
                  </a:lnTo>
                  <a:lnTo>
                    <a:pt x="125" y="82"/>
                  </a:lnTo>
                  <a:lnTo>
                    <a:pt x="125" y="75"/>
                  </a:lnTo>
                  <a:lnTo>
                    <a:pt x="125" y="75"/>
                  </a:lnTo>
                  <a:lnTo>
                    <a:pt x="119" y="75"/>
                  </a:lnTo>
                  <a:lnTo>
                    <a:pt x="119" y="75"/>
                  </a:lnTo>
                  <a:lnTo>
                    <a:pt x="119" y="75"/>
                  </a:lnTo>
                  <a:lnTo>
                    <a:pt x="119" y="75"/>
                  </a:lnTo>
                  <a:lnTo>
                    <a:pt x="119" y="75"/>
                  </a:lnTo>
                  <a:lnTo>
                    <a:pt x="113" y="75"/>
                  </a:lnTo>
                  <a:lnTo>
                    <a:pt x="113" y="75"/>
                  </a:lnTo>
                  <a:lnTo>
                    <a:pt x="113" y="82"/>
                  </a:lnTo>
                  <a:lnTo>
                    <a:pt x="107" y="82"/>
                  </a:lnTo>
                  <a:lnTo>
                    <a:pt x="107" y="82"/>
                  </a:lnTo>
                  <a:lnTo>
                    <a:pt x="107" y="82"/>
                  </a:lnTo>
                  <a:lnTo>
                    <a:pt x="107" y="82"/>
                  </a:lnTo>
                  <a:lnTo>
                    <a:pt x="107" y="82"/>
                  </a:lnTo>
                  <a:lnTo>
                    <a:pt x="107" y="82"/>
                  </a:lnTo>
                  <a:lnTo>
                    <a:pt x="107" y="82"/>
                  </a:lnTo>
                  <a:lnTo>
                    <a:pt x="107" y="82"/>
                  </a:lnTo>
                  <a:lnTo>
                    <a:pt x="107" y="82"/>
                  </a:lnTo>
                  <a:lnTo>
                    <a:pt x="107" y="82"/>
                  </a:lnTo>
                  <a:lnTo>
                    <a:pt x="107" y="82"/>
                  </a:lnTo>
                  <a:lnTo>
                    <a:pt x="107" y="82"/>
                  </a:lnTo>
                  <a:lnTo>
                    <a:pt x="107" y="82"/>
                  </a:lnTo>
                  <a:lnTo>
                    <a:pt x="107" y="82"/>
                  </a:lnTo>
                  <a:lnTo>
                    <a:pt x="107" y="75"/>
                  </a:lnTo>
                  <a:lnTo>
                    <a:pt x="107" y="75"/>
                  </a:lnTo>
                  <a:lnTo>
                    <a:pt x="107" y="75"/>
                  </a:lnTo>
                  <a:lnTo>
                    <a:pt x="107" y="75"/>
                  </a:lnTo>
                  <a:lnTo>
                    <a:pt x="107" y="75"/>
                  </a:lnTo>
                  <a:lnTo>
                    <a:pt x="107" y="75"/>
                  </a:lnTo>
                  <a:lnTo>
                    <a:pt x="107" y="75"/>
                  </a:lnTo>
                  <a:lnTo>
                    <a:pt x="107" y="75"/>
                  </a:lnTo>
                  <a:lnTo>
                    <a:pt x="107" y="75"/>
                  </a:lnTo>
                  <a:lnTo>
                    <a:pt x="100" y="82"/>
                  </a:lnTo>
                  <a:lnTo>
                    <a:pt x="100" y="82"/>
                  </a:lnTo>
                  <a:lnTo>
                    <a:pt x="100" y="82"/>
                  </a:lnTo>
                  <a:lnTo>
                    <a:pt x="100" y="82"/>
                  </a:lnTo>
                  <a:lnTo>
                    <a:pt x="100" y="82"/>
                  </a:lnTo>
                  <a:lnTo>
                    <a:pt x="100" y="82"/>
                  </a:lnTo>
                  <a:lnTo>
                    <a:pt x="100" y="82"/>
                  </a:lnTo>
                  <a:lnTo>
                    <a:pt x="100" y="88"/>
                  </a:lnTo>
                  <a:lnTo>
                    <a:pt x="100" y="88"/>
                  </a:lnTo>
                  <a:lnTo>
                    <a:pt x="100" y="88"/>
                  </a:lnTo>
                  <a:lnTo>
                    <a:pt x="100" y="88"/>
                  </a:lnTo>
                  <a:lnTo>
                    <a:pt x="100" y="88"/>
                  </a:lnTo>
                  <a:lnTo>
                    <a:pt x="100" y="88"/>
                  </a:lnTo>
                  <a:lnTo>
                    <a:pt x="107" y="88"/>
                  </a:lnTo>
                  <a:lnTo>
                    <a:pt x="107" y="88"/>
                  </a:lnTo>
                  <a:lnTo>
                    <a:pt x="107" y="88"/>
                  </a:lnTo>
                  <a:lnTo>
                    <a:pt x="107" y="88"/>
                  </a:lnTo>
                  <a:lnTo>
                    <a:pt x="107" y="94"/>
                  </a:lnTo>
                  <a:lnTo>
                    <a:pt x="107" y="94"/>
                  </a:lnTo>
                  <a:lnTo>
                    <a:pt x="107" y="94"/>
                  </a:lnTo>
                  <a:lnTo>
                    <a:pt x="107" y="94"/>
                  </a:lnTo>
                  <a:lnTo>
                    <a:pt x="107" y="94"/>
                  </a:lnTo>
                  <a:lnTo>
                    <a:pt x="113" y="94"/>
                  </a:lnTo>
                  <a:lnTo>
                    <a:pt x="113" y="94"/>
                  </a:lnTo>
                  <a:lnTo>
                    <a:pt x="113" y="94"/>
                  </a:lnTo>
                  <a:lnTo>
                    <a:pt x="113" y="94"/>
                  </a:lnTo>
                  <a:lnTo>
                    <a:pt x="113" y="100"/>
                  </a:lnTo>
                  <a:lnTo>
                    <a:pt x="113" y="100"/>
                  </a:lnTo>
                  <a:lnTo>
                    <a:pt x="113" y="100"/>
                  </a:lnTo>
                  <a:lnTo>
                    <a:pt x="113" y="100"/>
                  </a:lnTo>
                  <a:lnTo>
                    <a:pt x="113" y="100"/>
                  </a:lnTo>
                  <a:lnTo>
                    <a:pt x="113" y="100"/>
                  </a:lnTo>
                  <a:lnTo>
                    <a:pt x="113" y="100"/>
                  </a:lnTo>
                  <a:lnTo>
                    <a:pt x="113" y="100"/>
                  </a:lnTo>
                  <a:lnTo>
                    <a:pt x="107" y="100"/>
                  </a:lnTo>
                  <a:lnTo>
                    <a:pt x="113" y="100"/>
                  </a:lnTo>
                  <a:lnTo>
                    <a:pt x="107" y="100"/>
                  </a:lnTo>
                  <a:lnTo>
                    <a:pt x="107" y="100"/>
                  </a:lnTo>
                  <a:lnTo>
                    <a:pt x="107" y="100"/>
                  </a:lnTo>
                  <a:lnTo>
                    <a:pt x="107" y="100"/>
                  </a:lnTo>
                  <a:lnTo>
                    <a:pt x="107" y="100"/>
                  </a:lnTo>
                  <a:lnTo>
                    <a:pt x="107" y="94"/>
                  </a:lnTo>
                  <a:lnTo>
                    <a:pt x="107" y="94"/>
                  </a:lnTo>
                  <a:lnTo>
                    <a:pt x="107" y="94"/>
                  </a:lnTo>
                  <a:lnTo>
                    <a:pt x="107" y="94"/>
                  </a:lnTo>
                  <a:lnTo>
                    <a:pt x="107" y="94"/>
                  </a:lnTo>
                  <a:lnTo>
                    <a:pt x="100" y="94"/>
                  </a:lnTo>
                  <a:lnTo>
                    <a:pt x="100" y="94"/>
                  </a:lnTo>
                  <a:lnTo>
                    <a:pt x="100" y="100"/>
                  </a:lnTo>
                  <a:lnTo>
                    <a:pt x="100" y="100"/>
                  </a:lnTo>
                  <a:lnTo>
                    <a:pt x="100" y="100"/>
                  </a:lnTo>
                  <a:lnTo>
                    <a:pt x="100" y="100"/>
                  </a:lnTo>
                  <a:lnTo>
                    <a:pt x="100" y="100"/>
                  </a:lnTo>
                  <a:lnTo>
                    <a:pt x="100" y="100"/>
                  </a:lnTo>
                  <a:lnTo>
                    <a:pt x="94" y="100"/>
                  </a:lnTo>
                  <a:lnTo>
                    <a:pt x="94" y="100"/>
                  </a:lnTo>
                  <a:lnTo>
                    <a:pt x="94" y="107"/>
                  </a:lnTo>
                  <a:lnTo>
                    <a:pt x="94" y="107"/>
                  </a:lnTo>
                  <a:lnTo>
                    <a:pt x="94" y="107"/>
                  </a:lnTo>
                  <a:lnTo>
                    <a:pt x="94" y="107"/>
                  </a:lnTo>
                  <a:lnTo>
                    <a:pt x="88" y="107"/>
                  </a:lnTo>
                  <a:lnTo>
                    <a:pt x="88" y="107"/>
                  </a:lnTo>
                  <a:lnTo>
                    <a:pt x="88" y="100"/>
                  </a:lnTo>
                  <a:lnTo>
                    <a:pt x="88" y="100"/>
                  </a:lnTo>
                  <a:lnTo>
                    <a:pt x="88" y="100"/>
                  </a:lnTo>
                  <a:lnTo>
                    <a:pt x="88" y="94"/>
                  </a:lnTo>
                  <a:lnTo>
                    <a:pt x="88" y="94"/>
                  </a:lnTo>
                  <a:lnTo>
                    <a:pt x="88" y="94"/>
                  </a:lnTo>
                  <a:lnTo>
                    <a:pt x="88" y="94"/>
                  </a:lnTo>
                  <a:lnTo>
                    <a:pt x="88" y="94"/>
                  </a:lnTo>
                  <a:lnTo>
                    <a:pt x="88" y="94"/>
                  </a:lnTo>
                  <a:lnTo>
                    <a:pt x="88" y="94"/>
                  </a:lnTo>
                  <a:lnTo>
                    <a:pt x="81" y="94"/>
                  </a:lnTo>
                  <a:lnTo>
                    <a:pt x="81" y="94"/>
                  </a:lnTo>
                  <a:lnTo>
                    <a:pt x="81" y="88"/>
                  </a:lnTo>
                  <a:lnTo>
                    <a:pt x="81" y="88"/>
                  </a:lnTo>
                  <a:lnTo>
                    <a:pt x="81" y="88"/>
                  </a:lnTo>
                  <a:lnTo>
                    <a:pt x="81" y="88"/>
                  </a:lnTo>
                  <a:lnTo>
                    <a:pt x="81" y="88"/>
                  </a:lnTo>
                  <a:lnTo>
                    <a:pt x="81" y="88"/>
                  </a:lnTo>
                  <a:lnTo>
                    <a:pt x="88" y="82"/>
                  </a:lnTo>
                  <a:lnTo>
                    <a:pt x="88" y="82"/>
                  </a:lnTo>
                  <a:lnTo>
                    <a:pt x="88" y="82"/>
                  </a:lnTo>
                  <a:lnTo>
                    <a:pt x="81" y="82"/>
                  </a:lnTo>
                  <a:lnTo>
                    <a:pt x="88" y="82"/>
                  </a:lnTo>
                  <a:lnTo>
                    <a:pt x="88" y="82"/>
                  </a:lnTo>
                  <a:lnTo>
                    <a:pt x="88" y="82"/>
                  </a:lnTo>
                  <a:lnTo>
                    <a:pt x="88" y="82"/>
                  </a:lnTo>
                  <a:lnTo>
                    <a:pt x="81" y="82"/>
                  </a:lnTo>
                  <a:lnTo>
                    <a:pt x="81" y="82"/>
                  </a:lnTo>
                  <a:lnTo>
                    <a:pt x="81" y="82"/>
                  </a:lnTo>
                  <a:lnTo>
                    <a:pt x="81" y="82"/>
                  </a:lnTo>
                  <a:lnTo>
                    <a:pt x="81" y="82"/>
                  </a:lnTo>
                  <a:lnTo>
                    <a:pt x="81" y="82"/>
                  </a:lnTo>
                  <a:lnTo>
                    <a:pt x="81" y="82"/>
                  </a:lnTo>
                  <a:lnTo>
                    <a:pt x="81" y="82"/>
                  </a:lnTo>
                  <a:lnTo>
                    <a:pt x="81" y="82"/>
                  </a:lnTo>
                  <a:lnTo>
                    <a:pt x="81" y="75"/>
                  </a:lnTo>
                  <a:lnTo>
                    <a:pt x="81" y="75"/>
                  </a:lnTo>
                  <a:lnTo>
                    <a:pt x="75" y="75"/>
                  </a:lnTo>
                  <a:lnTo>
                    <a:pt x="75" y="75"/>
                  </a:lnTo>
                  <a:lnTo>
                    <a:pt x="75" y="75"/>
                  </a:lnTo>
                  <a:lnTo>
                    <a:pt x="75" y="75"/>
                  </a:lnTo>
                  <a:lnTo>
                    <a:pt x="75" y="75"/>
                  </a:lnTo>
                  <a:lnTo>
                    <a:pt x="75" y="75"/>
                  </a:lnTo>
                  <a:lnTo>
                    <a:pt x="75" y="69"/>
                  </a:lnTo>
                  <a:lnTo>
                    <a:pt x="75" y="69"/>
                  </a:lnTo>
                  <a:lnTo>
                    <a:pt x="75" y="69"/>
                  </a:lnTo>
                  <a:lnTo>
                    <a:pt x="75" y="69"/>
                  </a:lnTo>
                  <a:lnTo>
                    <a:pt x="75" y="69"/>
                  </a:lnTo>
                  <a:lnTo>
                    <a:pt x="81" y="69"/>
                  </a:lnTo>
                  <a:lnTo>
                    <a:pt x="81" y="69"/>
                  </a:lnTo>
                  <a:lnTo>
                    <a:pt x="81" y="69"/>
                  </a:lnTo>
                  <a:lnTo>
                    <a:pt x="81" y="69"/>
                  </a:lnTo>
                  <a:lnTo>
                    <a:pt x="81" y="69"/>
                  </a:lnTo>
                  <a:lnTo>
                    <a:pt x="81" y="69"/>
                  </a:lnTo>
                  <a:lnTo>
                    <a:pt x="88" y="69"/>
                  </a:lnTo>
                  <a:lnTo>
                    <a:pt x="88" y="69"/>
                  </a:lnTo>
                  <a:lnTo>
                    <a:pt x="88" y="69"/>
                  </a:lnTo>
                  <a:lnTo>
                    <a:pt x="88" y="69"/>
                  </a:lnTo>
                  <a:lnTo>
                    <a:pt x="88" y="69"/>
                  </a:lnTo>
                  <a:lnTo>
                    <a:pt x="88" y="63"/>
                  </a:lnTo>
                  <a:lnTo>
                    <a:pt x="88" y="63"/>
                  </a:lnTo>
                  <a:lnTo>
                    <a:pt x="88" y="63"/>
                  </a:lnTo>
                  <a:lnTo>
                    <a:pt x="81" y="63"/>
                  </a:lnTo>
                  <a:lnTo>
                    <a:pt x="81" y="63"/>
                  </a:lnTo>
                  <a:lnTo>
                    <a:pt x="81" y="63"/>
                  </a:lnTo>
                  <a:lnTo>
                    <a:pt x="81" y="63"/>
                  </a:lnTo>
                  <a:lnTo>
                    <a:pt x="81" y="63"/>
                  </a:lnTo>
                  <a:lnTo>
                    <a:pt x="81" y="63"/>
                  </a:lnTo>
                  <a:lnTo>
                    <a:pt x="81" y="63"/>
                  </a:lnTo>
                  <a:lnTo>
                    <a:pt x="81" y="63"/>
                  </a:lnTo>
                  <a:lnTo>
                    <a:pt x="81" y="63"/>
                  </a:lnTo>
                  <a:lnTo>
                    <a:pt x="81" y="63"/>
                  </a:lnTo>
                  <a:lnTo>
                    <a:pt x="81" y="69"/>
                  </a:lnTo>
                  <a:lnTo>
                    <a:pt x="81" y="69"/>
                  </a:lnTo>
                  <a:lnTo>
                    <a:pt x="81" y="63"/>
                  </a:lnTo>
                  <a:lnTo>
                    <a:pt x="81" y="63"/>
                  </a:lnTo>
                  <a:lnTo>
                    <a:pt x="75" y="69"/>
                  </a:lnTo>
                  <a:lnTo>
                    <a:pt x="75" y="69"/>
                  </a:lnTo>
                  <a:lnTo>
                    <a:pt x="81" y="69"/>
                  </a:lnTo>
                  <a:lnTo>
                    <a:pt x="81" y="69"/>
                  </a:lnTo>
                  <a:lnTo>
                    <a:pt x="75" y="69"/>
                  </a:lnTo>
                  <a:lnTo>
                    <a:pt x="75" y="69"/>
                  </a:lnTo>
                  <a:lnTo>
                    <a:pt x="75" y="69"/>
                  </a:lnTo>
                  <a:lnTo>
                    <a:pt x="75" y="69"/>
                  </a:lnTo>
                  <a:lnTo>
                    <a:pt x="75" y="69"/>
                  </a:lnTo>
                  <a:lnTo>
                    <a:pt x="75" y="69"/>
                  </a:lnTo>
                  <a:lnTo>
                    <a:pt x="75" y="69"/>
                  </a:lnTo>
                  <a:lnTo>
                    <a:pt x="75" y="75"/>
                  </a:lnTo>
                  <a:lnTo>
                    <a:pt x="75" y="75"/>
                  </a:lnTo>
                  <a:lnTo>
                    <a:pt x="75" y="75"/>
                  </a:lnTo>
                  <a:lnTo>
                    <a:pt x="75" y="75"/>
                  </a:lnTo>
                  <a:lnTo>
                    <a:pt x="75" y="75"/>
                  </a:lnTo>
                  <a:lnTo>
                    <a:pt x="75" y="75"/>
                  </a:lnTo>
                  <a:lnTo>
                    <a:pt x="75" y="75"/>
                  </a:lnTo>
                  <a:lnTo>
                    <a:pt x="75" y="75"/>
                  </a:lnTo>
                  <a:lnTo>
                    <a:pt x="75" y="75"/>
                  </a:lnTo>
                  <a:lnTo>
                    <a:pt x="75" y="75"/>
                  </a:lnTo>
                  <a:lnTo>
                    <a:pt x="75" y="75"/>
                  </a:lnTo>
                  <a:lnTo>
                    <a:pt x="75" y="75"/>
                  </a:lnTo>
                  <a:lnTo>
                    <a:pt x="75" y="75"/>
                  </a:lnTo>
                  <a:lnTo>
                    <a:pt x="75" y="75"/>
                  </a:lnTo>
                  <a:lnTo>
                    <a:pt x="75" y="75"/>
                  </a:lnTo>
                  <a:lnTo>
                    <a:pt x="75" y="75"/>
                  </a:lnTo>
                  <a:lnTo>
                    <a:pt x="81" y="75"/>
                  </a:lnTo>
                  <a:lnTo>
                    <a:pt x="75" y="75"/>
                  </a:lnTo>
                  <a:lnTo>
                    <a:pt x="75" y="82"/>
                  </a:lnTo>
                  <a:lnTo>
                    <a:pt x="75" y="82"/>
                  </a:lnTo>
                  <a:lnTo>
                    <a:pt x="75" y="82"/>
                  </a:lnTo>
                  <a:lnTo>
                    <a:pt x="75" y="82"/>
                  </a:lnTo>
                  <a:lnTo>
                    <a:pt x="75" y="82"/>
                  </a:lnTo>
                  <a:lnTo>
                    <a:pt x="75" y="82"/>
                  </a:lnTo>
                  <a:lnTo>
                    <a:pt x="75" y="82"/>
                  </a:lnTo>
                  <a:lnTo>
                    <a:pt x="75" y="82"/>
                  </a:lnTo>
                  <a:lnTo>
                    <a:pt x="75" y="82"/>
                  </a:lnTo>
                  <a:lnTo>
                    <a:pt x="75" y="82"/>
                  </a:lnTo>
                  <a:lnTo>
                    <a:pt x="75" y="82"/>
                  </a:lnTo>
                  <a:lnTo>
                    <a:pt x="75" y="82"/>
                  </a:lnTo>
                  <a:lnTo>
                    <a:pt x="81" y="82"/>
                  </a:lnTo>
                  <a:lnTo>
                    <a:pt x="81" y="82"/>
                  </a:lnTo>
                  <a:lnTo>
                    <a:pt x="81" y="82"/>
                  </a:lnTo>
                  <a:lnTo>
                    <a:pt x="81" y="82"/>
                  </a:lnTo>
                  <a:lnTo>
                    <a:pt x="81" y="82"/>
                  </a:lnTo>
                  <a:lnTo>
                    <a:pt x="81" y="82"/>
                  </a:lnTo>
                  <a:lnTo>
                    <a:pt x="75" y="82"/>
                  </a:lnTo>
                  <a:lnTo>
                    <a:pt x="75" y="82"/>
                  </a:lnTo>
                  <a:lnTo>
                    <a:pt x="75" y="82"/>
                  </a:lnTo>
                  <a:lnTo>
                    <a:pt x="75" y="88"/>
                  </a:lnTo>
                  <a:lnTo>
                    <a:pt x="75" y="88"/>
                  </a:lnTo>
                  <a:lnTo>
                    <a:pt x="69" y="88"/>
                  </a:lnTo>
                  <a:lnTo>
                    <a:pt x="69" y="88"/>
                  </a:lnTo>
                  <a:lnTo>
                    <a:pt x="69" y="88"/>
                  </a:lnTo>
                  <a:lnTo>
                    <a:pt x="69" y="88"/>
                  </a:lnTo>
                  <a:lnTo>
                    <a:pt x="75" y="88"/>
                  </a:lnTo>
                  <a:lnTo>
                    <a:pt x="75" y="88"/>
                  </a:lnTo>
                  <a:lnTo>
                    <a:pt x="75" y="88"/>
                  </a:lnTo>
                  <a:lnTo>
                    <a:pt x="75" y="88"/>
                  </a:lnTo>
                  <a:lnTo>
                    <a:pt x="75" y="88"/>
                  </a:lnTo>
                  <a:lnTo>
                    <a:pt x="75" y="88"/>
                  </a:lnTo>
                  <a:lnTo>
                    <a:pt x="81" y="88"/>
                  </a:lnTo>
                  <a:lnTo>
                    <a:pt x="81" y="88"/>
                  </a:lnTo>
                  <a:lnTo>
                    <a:pt x="81" y="88"/>
                  </a:lnTo>
                  <a:lnTo>
                    <a:pt x="81" y="94"/>
                  </a:lnTo>
                  <a:lnTo>
                    <a:pt x="81" y="94"/>
                  </a:lnTo>
                  <a:lnTo>
                    <a:pt x="81" y="94"/>
                  </a:lnTo>
                  <a:lnTo>
                    <a:pt x="81" y="94"/>
                  </a:lnTo>
                  <a:lnTo>
                    <a:pt x="81" y="94"/>
                  </a:lnTo>
                  <a:lnTo>
                    <a:pt x="81" y="94"/>
                  </a:lnTo>
                  <a:lnTo>
                    <a:pt x="81" y="94"/>
                  </a:lnTo>
                  <a:lnTo>
                    <a:pt x="81" y="100"/>
                  </a:lnTo>
                  <a:lnTo>
                    <a:pt x="81" y="100"/>
                  </a:lnTo>
                  <a:lnTo>
                    <a:pt x="81" y="100"/>
                  </a:lnTo>
                  <a:lnTo>
                    <a:pt x="75" y="100"/>
                  </a:lnTo>
                  <a:lnTo>
                    <a:pt x="75" y="100"/>
                  </a:lnTo>
                  <a:lnTo>
                    <a:pt x="75" y="100"/>
                  </a:lnTo>
                  <a:lnTo>
                    <a:pt x="75" y="100"/>
                  </a:lnTo>
                  <a:lnTo>
                    <a:pt x="75" y="107"/>
                  </a:lnTo>
                  <a:lnTo>
                    <a:pt x="69" y="107"/>
                  </a:lnTo>
                  <a:lnTo>
                    <a:pt x="69" y="107"/>
                  </a:lnTo>
                  <a:lnTo>
                    <a:pt x="69" y="107"/>
                  </a:lnTo>
                  <a:lnTo>
                    <a:pt x="69" y="107"/>
                  </a:lnTo>
                  <a:lnTo>
                    <a:pt x="69" y="107"/>
                  </a:lnTo>
                  <a:lnTo>
                    <a:pt x="69" y="107"/>
                  </a:lnTo>
                  <a:lnTo>
                    <a:pt x="69" y="107"/>
                  </a:lnTo>
                  <a:lnTo>
                    <a:pt x="69" y="107"/>
                  </a:lnTo>
                  <a:lnTo>
                    <a:pt x="63" y="107"/>
                  </a:lnTo>
                  <a:lnTo>
                    <a:pt x="63" y="107"/>
                  </a:lnTo>
                  <a:lnTo>
                    <a:pt x="63" y="113"/>
                  </a:lnTo>
                  <a:lnTo>
                    <a:pt x="63" y="113"/>
                  </a:lnTo>
                  <a:lnTo>
                    <a:pt x="63" y="113"/>
                  </a:lnTo>
                  <a:lnTo>
                    <a:pt x="63" y="113"/>
                  </a:lnTo>
                  <a:lnTo>
                    <a:pt x="56" y="113"/>
                  </a:lnTo>
                  <a:lnTo>
                    <a:pt x="56" y="107"/>
                  </a:lnTo>
                  <a:lnTo>
                    <a:pt x="56" y="107"/>
                  </a:lnTo>
                  <a:lnTo>
                    <a:pt x="56" y="107"/>
                  </a:lnTo>
                  <a:lnTo>
                    <a:pt x="56" y="107"/>
                  </a:lnTo>
                  <a:lnTo>
                    <a:pt x="56" y="107"/>
                  </a:lnTo>
                  <a:lnTo>
                    <a:pt x="56" y="107"/>
                  </a:lnTo>
                  <a:lnTo>
                    <a:pt x="56" y="107"/>
                  </a:lnTo>
                  <a:lnTo>
                    <a:pt x="56" y="107"/>
                  </a:lnTo>
                  <a:lnTo>
                    <a:pt x="56" y="107"/>
                  </a:lnTo>
                  <a:lnTo>
                    <a:pt x="56" y="107"/>
                  </a:lnTo>
                  <a:lnTo>
                    <a:pt x="56" y="107"/>
                  </a:lnTo>
                  <a:lnTo>
                    <a:pt x="56" y="107"/>
                  </a:lnTo>
                  <a:lnTo>
                    <a:pt x="56" y="107"/>
                  </a:lnTo>
                  <a:lnTo>
                    <a:pt x="56" y="107"/>
                  </a:lnTo>
                  <a:lnTo>
                    <a:pt x="56" y="113"/>
                  </a:lnTo>
                  <a:lnTo>
                    <a:pt x="56" y="113"/>
                  </a:lnTo>
                  <a:lnTo>
                    <a:pt x="63" y="113"/>
                  </a:lnTo>
                  <a:lnTo>
                    <a:pt x="63" y="113"/>
                  </a:lnTo>
                  <a:lnTo>
                    <a:pt x="63" y="113"/>
                  </a:lnTo>
                  <a:lnTo>
                    <a:pt x="63" y="113"/>
                  </a:lnTo>
                  <a:lnTo>
                    <a:pt x="69" y="113"/>
                  </a:lnTo>
                  <a:lnTo>
                    <a:pt x="69" y="113"/>
                  </a:lnTo>
                  <a:lnTo>
                    <a:pt x="69" y="113"/>
                  </a:lnTo>
                  <a:lnTo>
                    <a:pt x="69" y="113"/>
                  </a:lnTo>
                  <a:lnTo>
                    <a:pt x="69" y="113"/>
                  </a:lnTo>
                  <a:lnTo>
                    <a:pt x="75" y="113"/>
                  </a:lnTo>
                  <a:lnTo>
                    <a:pt x="75" y="113"/>
                  </a:lnTo>
                  <a:lnTo>
                    <a:pt x="75" y="107"/>
                  </a:lnTo>
                  <a:lnTo>
                    <a:pt x="75" y="107"/>
                  </a:lnTo>
                  <a:lnTo>
                    <a:pt x="75" y="107"/>
                  </a:lnTo>
                  <a:lnTo>
                    <a:pt x="75" y="107"/>
                  </a:lnTo>
                  <a:lnTo>
                    <a:pt x="75" y="107"/>
                  </a:lnTo>
                  <a:lnTo>
                    <a:pt x="75" y="107"/>
                  </a:lnTo>
                  <a:lnTo>
                    <a:pt x="75" y="107"/>
                  </a:lnTo>
                  <a:lnTo>
                    <a:pt x="75" y="107"/>
                  </a:lnTo>
                  <a:lnTo>
                    <a:pt x="75" y="100"/>
                  </a:lnTo>
                  <a:lnTo>
                    <a:pt x="81" y="100"/>
                  </a:lnTo>
                  <a:lnTo>
                    <a:pt x="81" y="107"/>
                  </a:lnTo>
                  <a:lnTo>
                    <a:pt x="81" y="107"/>
                  </a:lnTo>
                  <a:lnTo>
                    <a:pt x="81" y="107"/>
                  </a:lnTo>
                  <a:lnTo>
                    <a:pt x="88" y="107"/>
                  </a:lnTo>
                  <a:lnTo>
                    <a:pt x="88" y="107"/>
                  </a:lnTo>
                  <a:lnTo>
                    <a:pt x="88" y="107"/>
                  </a:lnTo>
                  <a:lnTo>
                    <a:pt x="88" y="107"/>
                  </a:lnTo>
                  <a:lnTo>
                    <a:pt x="88" y="107"/>
                  </a:lnTo>
                  <a:lnTo>
                    <a:pt x="88" y="107"/>
                  </a:lnTo>
                  <a:lnTo>
                    <a:pt x="88" y="113"/>
                  </a:lnTo>
                  <a:lnTo>
                    <a:pt x="88" y="113"/>
                  </a:lnTo>
                  <a:lnTo>
                    <a:pt x="88" y="113"/>
                  </a:lnTo>
                  <a:lnTo>
                    <a:pt x="88" y="113"/>
                  </a:lnTo>
                  <a:lnTo>
                    <a:pt x="88" y="113"/>
                  </a:lnTo>
                  <a:lnTo>
                    <a:pt x="88" y="113"/>
                  </a:lnTo>
                  <a:lnTo>
                    <a:pt x="88" y="113"/>
                  </a:lnTo>
                  <a:lnTo>
                    <a:pt x="88" y="113"/>
                  </a:lnTo>
                  <a:lnTo>
                    <a:pt x="81" y="119"/>
                  </a:lnTo>
                  <a:lnTo>
                    <a:pt x="81" y="119"/>
                  </a:lnTo>
                  <a:lnTo>
                    <a:pt x="81" y="119"/>
                  </a:lnTo>
                  <a:lnTo>
                    <a:pt x="75" y="119"/>
                  </a:lnTo>
                  <a:lnTo>
                    <a:pt x="75" y="119"/>
                  </a:lnTo>
                  <a:lnTo>
                    <a:pt x="75" y="119"/>
                  </a:lnTo>
                  <a:lnTo>
                    <a:pt x="75" y="119"/>
                  </a:lnTo>
                  <a:lnTo>
                    <a:pt x="75" y="113"/>
                  </a:lnTo>
                  <a:lnTo>
                    <a:pt x="75" y="113"/>
                  </a:lnTo>
                  <a:lnTo>
                    <a:pt x="75" y="113"/>
                  </a:lnTo>
                  <a:lnTo>
                    <a:pt x="75" y="113"/>
                  </a:lnTo>
                  <a:lnTo>
                    <a:pt x="75" y="119"/>
                  </a:lnTo>
                  <a:lnTo>
                    <a:pt x="75" y="119"/>
                  </a:lnTo>
                  <a:lnTo>
                    <a:pt x="75" y="119"/>
                  </a:lnTo>
                  <a:lnTo>
                    <a:pt x="75" y="119"/>
                  </a:lnTo>
                  <a:lnTo>
                    <a:pt x="75" y="119"/>
                  </a:lnTo>
                  <a:lnTo>
                    <a:pt x="75" y="119"/>
                  </a:lnTo>
                  <a:lnTo>
                    <a:pt x="75" y="119"/>
                  </a:lnTo>
                  <a:lnTo>
                    <a:pt x="75" y="119"/>
                  </a:lnTo>
                  <a:lnTo>
                    <a:pt x="75" y="119"/>
                  </a:lnTo>
                  <a:lnTo>
                    <a:pt x="75" y="119"/>
                  </a:lnTo>
                  <a:lnTo>
                    <a:pt x="75" y="119"/>
                  </a:lnTo>
                  <a:lnTo>
                    <a:pt x="75" y="126"/>
                  </a:lnTo>
                  <a:lnTo>
                    <a:pt x="75" y="126"/>
                  </a:lnTo>
                  <a:lnTo>
                    <a:pt x="75" y="126"/>
                  </a:lnTo>
                  <a:lnTo>
                    <a:pt x="75" y="126"/>
                  </a:lnTo>
                  <a:lnTo>
                    <a:pt x="75" y="132"/>
                  </a:lnTo>
                  <a:lnTo>
                    <a:pt x="75" y="132"/>
                  </a:lnTo>
                  <a:lnTo>
                    <a:pt x="75" y="132"/>
                  </a:lnTo>
                  <a:lnTo>
                    <a:pt x="75" y="132"/>
                  </a:lnTo>
                  <a:lnTo>
                    <a:pt x="75" y="132"/>
                  </a:lnTo>
                  <a:lnTo>
                    <a:pt x="75" y="138"/>
                  </a:lnTo>
                  <a:lnTo>
                    <a:pt x="75" y="138"/>
                  </a:lnTo>
                  <a:lnTo>
                    <a:pt x="81" y="138"/>
                  </a:lnTo>
                  <a:lnTo>
                    <a:pt x="81" y="138"/>
                  </a:lnTo>
                  <a:lnTo>
                    <a:pt x="81" y="145"/>
                  </a:lnTo>
                  <a:lnTo>
                    <a:pt x="81" y="145"/>
                  </a:lnTo>
                  <a:lnTo>
                    <a:pt x="81" y="145"/>
                  </a:lnTo>
                  <a:lnTo>
                    <a:pt x="81" y="145"/>
                  </a:lnTo>
                  <a:lnTo>
                    <a:pt x="81" y="145"/>
                  </a:lnTo>
                  <a:lnTo>
                    <a:pt x="81" y="145"/>
                  </a:lnTo>
                  <a:lnTo>
                    <a:pt x="81" y="145"/>
                  </a:lnTo>
                  <a:lnTo>
                    <a:pt x="81" y="145"/>
                  </a:lnTo>
                  <a:lnTo>
                    <a:pt x="81" y="145"/>
                  </a:lnTo>
                  <a:lnTo>
                    <a:pt x="81" y="145"/>
                  </a:lnTo>
                  <a:lnTo>
                    <a:pt x="81" y="145"/>
                  </a:lnTo>
                  <a:lnTo>
                    <a:pt x="81" y="145"/>
                  </a:lnTo>
                  <a:lnTo>
                    <a:pt x="81" y="145"/>
                  </a:lnTo>
                  <a:lnTo>
                    <a:pt x="81" y="151"/>
                  </a:lnTo>
                  <a:lnTo>
                    <a:pt x="81" y="151"/>
                  </a:lnTo>
                  <a:lnTo>
                    <a:pt x="81" y="151"/>
                  </a:lnTo>
                  <a:lnTo>
                    <a:pt x="81" y="151"/>
                  </a:lnTo>
                  <a:lnTo>
                    <a:pt x="81" y="151"/>
                  </a:lnTo>
                  <a:lnTo>
                    <a:pt x="81" y="151"/>
                  </a:lnTo>
                  <a:lnTo>
                    <a:pt x="81" y="151"/>
                  </a:lnTo>
                  <a:lnTo>
                    <a:pt x="81" y="151"/>
                  </a:lnTo>
                  <a:lnTo>
                    <a:pt x="81" y="151"/>
                  </a:lnTo>
                  <a:lnTo>
                    <a:pt x="75" y="151"/>
                  </a:lnTo>
                  <a:lnTo>
                    <a:pt x="75" y="151"/>
                  </a:lnTo>
                  <a:lnTo>
                    <a:pt x="75" y="151"/>
                  </a:lnTo>
                  <a:lnTo>
                    <a:pt x="81" y="151"/>
                  </a:lnTo>
                  <a:lnTo>
                    <a:pt x="75" y="151"/>
                  </a:lnTo>
                  <a:lnTo>
                    <a:pt x="75" y="151"/>
                  </a:lnTo>
                  <a:lnTo>
                    <a:pt x="75" y="151"/>
                  </a:lnTo>
                  <a:lnTo>
                    <a:pt x="75" y="157"/>
                  </a:lnTo>
                  <a:lnTo>
                    <a:pt x="75" y="157"/>
                  </a:lnTo>
                  <a:lnTo>
                    <a:pt x="69" y="157"/>
                  </a:lnTo>
                  <a:lnTo>
                    <a:pt x="69" y="157"/>
                  </a:lnTo>
                  <a:lnTo>
                    <a:pt x="69" y="157"/>
                  </a:lnTo>
                  <a:lnTo>
                    <a:pt x="63" y="157"/>
                  </a:lnTo>
                  <a:lnTo>
                    <a:pt x="63" y="157"/>
                  </a:lnTo>
                  <a:lnTo>
                    <a:pt x="63" y="151"/>
                  </a:lnTo>
                  <a:lnTo>
                    <a:pt x="63" y="151"/>
                  </a:lnTo>
                  <a:lnTo>
                    <a:pt x="63" y="151"/>
                  </a:lnTo>
                  <a:lnTo>
                    <a:pt x="63" y="151"/>
                  </a:lnTo>
                  <a:lnTo>
                    <a:pt x="63" y="151"/>
                  </a:lnTo>
                  <a:lnTo>
                    <a:pt x="63" y="151"/>
                  </a:lnTo>
                  <a:lnTo>
                    <a:pt x="63" y="151"/>
                  </a:lnTo>
                  <a:lnTo>
                    <a:pt x="63" y="151"/>
                  </a:lnTo>
                  <a:lnTo>
                    <a:pt x="63" y="151"/>
                  </a:lnTo>
                  <a:lnTo>
                    <a:pt x="63" y="151"/>
                  </a:lnTo>
                  <a:lnTo>
                    <a:pt x="63" y="151"/>
                  </a:lnTo>
                  <a:lnTo>
                    <a:pt x="63" y="151"/>
                  </a:lnTo>
                  <a:lnTo>
                    <a:pt x="63" y="151"/>
                  </a:lnTo>
                  <a:lnTo>
                    <a:pt x="63" y="151"/>
                  </a:lnTo>
                  <a:lnTo>
                    <a:pt x="63" y="151"/>
                  </a:lnTo>
                  <a:lnTo>
                    <a:pt x="56" y="151"/>
                  </a:lnTo>
                  <a:lnTo>
                    <a:pt x="56" y="151"/>
                  </a:lnTo>
                  <a:lnTo>
                    <a:pt x="56" y="151"/>
                  </a:lnTo>
                  <a:lnTo>
                    <a:pt x="56" y="151"/>
                  </a:lnTo>
                  <a:lnTo>
                    <a:pt x="56" y="151"/>
                  </a:lnTo>
                  <a:lnTo>
                    <a:pt x="56" y="157"/>
                  </a:lnTo>
                  <a:lnTo>
                    <a:pt x="50" y="157"/>
                  </a:lnTo>
                  <a:lnTo>
                    <a:pt x="50" y="157"/>
                  </a:lnTo>
                  <a:lnTo>
                    <a:pt x="44" y="157"/>
                  </a:lnTo>
                  <a:lnTo>
                    <a:pt x="44" y="157"/>
                  </a:lnTo>
                  <a:lnTo>
                    <a:pt x="44" y="163"/>
                  </a:lnTo>
                  <a:lnTo>
                    <a:pt x="44" y="163"/>
                  </a:lnTo>
                  <a:lnTo>
                    <a:pt x="44" y="163"/>
                  </a:lnTo>
                  <a:lnTo>
                    <a:pt x="44" y="170"/>
                  </a:lnTo>
                  <a:lnTo>
                    <a:pt x="44" y="170"/>
                  </a:lnTo>
                  <a:lnTo>
                    <a:pt x="44" y="170"/>
                  </a:lnTo>
                  <a:lnTo>
                    <a:pt x="44" y="170"/>
                  </a:lnTo>
                  <a:lnTo>
                    <a:pt x="44" y="170"/>
                  </a:lnTo>
                  <a:lnTo>
                    <a:pt x="44" y="170"/>
                  </a:lnTo>
                  <a:lnTo>
                    <a:pt x="31" y="157"/>
                  </a:lnTo>
                  <a:lnTo>
                    <a:pt x="31" y="157"/>
                  </a:lnTo>
                  <a:lnTo>
                    <a:pt x="31" y="157"/>
                  </a:lnTo>
                  <a:lnTo>
                    <a:pt x="31" y="157"/>
                  </a:lnTo>
                  <a:lnTo>
                    <a:pt x="31" y="151"/>
                  </a:lnTo>
                  <a:lnTo>
                    <a:pt x="31" y="151"/>
                  </a:lnTo>
                  <a:lnTo>
                    <a:pt x="31" y="151"/>
                  </a:lnTo>
                  <a:lnTo>
                    <a:pt x="31" y="151"/>
                  </a:lnTo>
                  <a:lnTo>
                    <a:pt x="31" y="151"/>
                  </a:lnTo>
                  <a:lnTo>
                    <a:pt x="31" y="151"/>
                  </a:lnTo>
                  <a:lnTo>
                    <a:pt x="37" y="151"/>
                  </a:lnTo>
                  <a:lnTo>
                    <a:pt x="37" y="145"/>
                  </a:lnTo>
                  <a:lnTo>
                    <a:pt x="37" y="145"/>
                  </a:lnTo>
                  <a:lnTo>
                    <a:pt x="37" y="145"/>
                  </a:lnTo>
                  <a:lnTo>
                    <a:pt x="37" y="145"/>
                  </a:lnTo>
                  <a:lnTo>
                    <a:pt x="37" y="145"/>
                  </a:lnTo>
                  <a:lnTo>
                    <a:pt x="37" y="145"/>
                  </a:lnTo>
                  <a:lnTo>
                    <a:pt x="37" y="145"/>
                  </a:lnTo>
                  <a:lnTo>
                    <a:pt x="37" y="138"/>
                  </a:lnTo>
                  <a:lnTo>
                    <a:pt x="37" y="138"/>
                  </a:lnTo>
                  <a:lnTo>
                    <a:pt x="37" y="138"/>
                  </a:lnTo>
                  <a:lnTo>
                    <a:pt x="37" y="138"/>
                  </a:lnTo>
                  <a:lnTo>
                    <a:pt x="37" y="138"/>
                  </a:lnTo>
                  <a:lnTo>
                    <a:pt x="37" y="132"/>
                  </a:lnTo>
                  <a:lnTo>
                    <a:pt x="37" y="132"/>
                  </a:lnTo>
                  <a:lnTo>
                    <a:pt x="44" y="132"/>
                  </a:lnTo>
                  <a:lnTo>
                    <a:pt x="37" y="126"/>
                  </a:lnTo>
                  <a:lnTo>
                    <a:pt x="25" y="107"/>
                  </a:lnTo>
                  <a:lnTo>
                    <a:pt x="25" y="100"/>
                  </a:lnTo>
                  <a:lnTo>
                    <a:pt x="25" y="94"/>
                  </a:lnTo>
                  <a:lnTo>
                    <a:pt x="19" y="82"/>
                  </a:lnTo>
                  <a:lnTo>
                    <a:pt x="19" y="75"/>
                  </a:lnTo>
                  <a:lnTo>
                    <a:pt x="12" y="69"/>
                  </a:lnTo>
                  <a:lnTo>
                    <a:pt x="12" y="69"/>
                  </a:lnTo>
                  <a:lnTo>
                    <a:pt x="12" y="69"/>
                  </a:lnTo>
                  <a:lnTo>
                    <a:pt x="12" y="69"/>
                  </a:lnTo>
                  <a:lnTo>
                    <a:pt x="12" y="69"/>
                  </a:lnTo>
                  <a:lnTo>
                    <a:pt x="12" y="69"/>
                  </a:lnTo>
                  <a:lnTo>
                    <a:pt x="12" y="63"/>
                  </a:lnTo>
                  <a:lnTo>
                    <a:pt x="12" y="63"/>
                  </a:lnTo>
                  <a:lnTo>
                    <a:pt x="12" y="63"/>
                  </a:lnTo>
                  <a:lnTo>
                    <a:pt x="12" y="63"/>
                  </a:lnTo>
                  <a:lnTo>
                    <a:pt x="12" y="63"/>
                  </a:lnTo>
                  <a:lnTo>
                    <a:pt x="12" y="63"/>
                  </a:lnTo>
                  <a:lnTo>
                    <a:pt x="12" y="63"/>
                  </a:lnTo>
                  <a:lnTo>
                    <a:pt x="12" y="63"/>
                  </a:lnTo>
                  <a:lnTo>
                    <a:pt x="12" y="63"/>
                  </a:lnTo>
                  <a:lnTo>
                    <a:pt x="12" y="63"/>
                  </a:lnTo>
                  <a:lnTo>
                    <a:pt x="12" y="63"/>
                  </a:lnTo>
                  <a:lnTo>
                    <a:pt x="12" y="63"/>
                  </a:lnTo>
                  <a:lnTo>
                    <a:pt x="12" y="63"/>
                  </a:lnTo>
                  <a:lnTo>
                    <a:pt x="12" y="63"/>
                  </a:lnTo>
                  <a:lnTo>
                    <a:pt x="6" y="63"/>
                  </a:lnTo>
                  <a:lnTo>
                    <a:pt x="6" y="63"/>
                  </a:lnTo>
                  <a:lnTo>
                    <a:pt x="6" y="63"/>
                  </a:lnTo>
                  <a:lnTo>
                    <a:pt x="6" y="63"/>
                  </a:lnTo>
                  <a:lnTo>
                    <a:pt x="6" y="63"/>
                  </a:lnTo>
                  <a:lnTo>
                    <a:pt x="6" y="63"/>
                  </a:lnTo>
                  <a:lnTo>
                    <a:pt x="6" y="63"/>
                  </a:lnTo>
                  <a:lnTo>
                    <a:pt x="6" y="63"/>
                  </a:lnTo>
                  <a:lnTo>
                    <a:pt x="6" y="63"/>
                  </a:lnTo>
                  <a:lnTo>
                    <a:pt x="6" y="63"/>
                  </a:lnTo>
                  <a:lnTo>
                    <a:pt x="6" y="63"/>
                  </a:lnTo>
                  <a:lnTo>
                    <a:pt x="6" y="63"/>
                  </a:lnTo>
                  <a:lnTo>
                    <a:pt x="6" y="63"/>
                  </a:lnTo>
                  <a:lnTo>
                    <a:pt x="6" y="63"/>
                  </a:lnTo>
                  <a:lnTo>
                    <a:pt x="6" y="63"/>
                  </a:lnTo>
                  <a:lnTo>
                    <a:pt x="6" y="63"/>
                  </a:lnTo>
                  <a:lnTo>
                    <a:pt x="6" y="63"/>
                  </a:lnTo>
                  <a:lnTo>
                    <a:pt x="6" y="63"/>
                  </a:lnTo>
                  <a:lnTo>
                    <a:pt x="6" y="63"/>
                  </a:lnTo>
                  <a:lnTo>
                    <a:pt x="6" y="63"/>
                  </a:lnTo>
                  <a:lnTo>
                    <a:pt x="6" y="63"/>
                  </a:lnTo>
                  <a:lnTo>
                    <a:pt x="6" y="63"/>
                  </a:lnTo>
                  <a:lnTo>
                    <a:pt x="0" y="63"/>
                  </a:lnTo>
                  <a:lnTo>
                    <a:pt x="0" y="63"/>
                  </a:lnTo>
                  <a:lnTo>
                    <a:pt x="0" y="63"/>
                  </a:lnTo>
                  <a:lnTo>
                    <a:pt x="0" y="56"/>
                  </a:lnTo>
                  <a:lnTo>
                    <a:pt x="0" y="56"/>
                  </a:lnTo>
                  <a:lnTo>
                    <a:pt x="0" y="56"/>
                  </a:lnTo>
                  <a:lnTo>
                    <a:pt x="0" y="56"/>
                  </a:lnTo>
                  <a:lnTo>
                    <a:pt x="0" y="56"/>
                  </a:lnTo>
                  <a:lnTo>
                    <a:pt x="0" y="56"/>
                  </a:lnTo>
                  <a:lnTo>
                    <a:pt x="0" y="56"/>
                  </a:lnTo>
                  <a:lnTo>
                    <a:pt x="0" y="56"/>
                  </a:lnTo>
                  <a:lnTo>
                    <a:pt x="0" y="56"/>
                  </a:lnTo>
                  <a:lnTo>
                    <a:pt x="0" y="56"/>
                  </a:lnTo>
                  <a:lnTo>
                    <a:pt x="0" y="56"/>
                  </a:lnTo>
                  <a:lnTo>
                    <a:pt x="0" y="56"/>
                  </a:lnTo>
                  <a:lnTo>
                    <a:pt x="0" y="56"/>
                  </a:lnTo>
                  <a:lnTo>
                    <a:pt x="0" y="56"/>
                  </a:lnTo>
                  <a:lnTo>
                    <a:pt x="0" y="56"/>
                  </a:lnTo>
                  <a:lnTo>
                    <a:pt x="0" y="56"/>
                  </a:lnTo>
                  <a:lnTo>
                    <a:pt x="0" y="56"/>
                  </a:lnTo>
                  <a:lnTo>
                    <a:pt x="0" y="56"/>
                  </a:lnTo>
                  <a:lnTo>
                    <a:pt x="0" y="56"/>
                  </a:lnTo>
                  <a:lnTo>
                    <a:pt x="0" y="56"/>
                  </a:lnTo>
                  <a:lnTo>
                    <a:pt x="0" y="56"/>
                  </a:lnTo>
                  <a:lnTo>
                    <a:pt x="0" y="56"/>
                  </a:lnTo>
                  <a:lnTo>
                    <a:pt x="0" y="56"/>
                  </a:lnTo>
                  <a:lnTo>
                    <a:pt x="0" y="56"/>
                  </a:lnTo>
                  <a:lnTo>
                    <a:pt x="0" y="56"/>
                  </a:lnTo>
                  <a:lnTo>
                    <a:pt x="0" y="50"/>
                  </a:lnTo>
                  <a:lnTo>
                    <a:pt x="0" y="50"/>
                  </a:lnTo>
                  <a:lnTo>
                    <a:pt x="0" y="50"/>
                  </a:lnTo>
                  <a:lnTo>
                    <a:pt x="0" y="50"/>
                  </a:lnTo>
                  <a:lnTo>
                    <a:pt x="0" y="50"/>
                  </a:lnTo>
                  <a:lnTo>
                    <a:pt x="0" y="50"/>
                  </a:lnTo>
                  <a:lnTo>
                    <a:pt x="0" y="50"/>
                  </a:lnTo>
                  <a:lnTo>
                    <a:pt x="0" y="44"/>
                  </a:lnTo>
                  <a:lnTo>
                    <a:pt x="6" y="44"/>
                  </a:lnTo>
                  <a:lnTo>
                    <a:pt x="6" y="44"/>
                  </a:lnTo>
                  <a:lnTo>
                    <a:pt x="6" y="44"/>
                  </a:lnTo>
                  <a:lnTo>
                    <a:pt x="6" y="44"/>
                  </a:lnTo>
                  <a:lnTo>
                    <a:pt x="6" y="38"/>
                  </a:lnTo>
                  <a:lnTo>
                    <a:pt x="12" y="38"/>
                  </a:lnTo>
                  <a:lnTo>
                    <a:pt x="12" y="38"/>
                  </a:lnTo>
                  <a:lnTo>
                    <a:pt x="12" y="38"/>
                  </a:lnTo>
                  <a:lnTo>
                    <a:pt x="12" y="38"/>
                  </a:lnTo>
                  <a:lnTo>
                    <a:pt x="12" y="31"/>
                  </a:lnTo>
                  <a:lnTo>
                    <a:pt x="12" y="31"/>
                  </a:lnTo>
                  <a:lnTo>
                    <a:pt x="12" y="31"/>
                  </a:lnTo>
                  <a:lnTo>
                    <a:pt x="19" y="31"/>
                  </a:lnTo>
                  <a:lnTo>
                    <a:pt x="19" y="31"/>
                  </a:lnTo>
                  <a:lnTo>
                    <a:pt x="19" y="31"/>
                  </a:lnTo>
                  <a:lnTo>
                    <a:pt x="19" y="31"/>
                  </a:lnTo>
                  <a:lnTo>
                    <a:pt x="19" y="31"/>
                  </a:lnTo>
                  <a:lnTo>
                    <a:pt x="25" y="31"/>
                  </a:lnTo>
                  <a:lnTo>
                    <a:pt x="25" y="31"/>
                  </a:lnTo>
                  <a:lnTo>
                    <a:pt x="25" y="31"/>
                  </a:lnTo>
                  <a:lnTo>
                    <a:pt x="25" y="31"/>
                  </a:lnTo>
                  <a:lnTo>
                    <a:pt x="25" y="31"/>
                  </a:lnTo>
                  <a:lnTo>
                    <a:pt x="25" y="31"/>
                  </a:lnTo>
                  <a:lnTo>
                    <a:pt x="25" y="31"/>
                  </a:lnTo>
                  <a:lnTo>
                    <a:pt x="25" y="31"/>
                  </a:lnTo>
                  <a:lnTo>
                    <a:pt x="25" y="31"/>
                  </a:lnTo>
                  <a:lnTo>
                    <a:pt x="25" y="31"/>
                  </a:lnTo>
                  <a:lnTo>
                    <a:pt x="25" y="31"/>
                  </a:lnTo>
                  <a:lnTo>
                    <a:pt x="25" y="31"/>
                  </a:lnTo>
                  <a:lnTo>
                    <a:pt x="31" y="31"/>
                  </a:lnTo>
                  <a:lnTo>
                    <a:pt x="31" y="31"/>
                  </a:lnTo>
                  <a:lnTo>
                    <a:pt x="31" y="31"/>
                  </a:lnTo>
                  <a:lnTo>
                    <a:pt x="31" y="31"/>
                  </a:lnTo>
                  <a:lnTo>
                    <a:pt x="31" y="31"/>
                  </a:lnTo>
                  <a:lnTo>
                    <a:pt x="31" y="31"/>
                  </a:lnTo>
                  <a:lnTo>
                    <a:pt x="31" y="31"/>
                  </a:lnTo>
                  <a:lnTo>
                    <a:pt x="31" y="31"/>
                  </a:lnTo>
                  <a:lnTo>
                    <a:pt x="31" y="31"/>
                  </a:lnTo>
                  <a:lnTo>
                    <a:pt x="31" y="31"/>
                  </a:lnTo>
                  <a:lnTo>
                    <a:pt x="31" y="31"/>
                  </a:lnTo>
                  <a:lnTo>
                    <a:pt x="31" y="31"/>
                  </a:lnTo>
                  <a:lnTo>
                    <a:pt x="31" y="31"/>
                  </a:lnTo>
                  <a:lnTo>
                    <a:pt x="37" y="31"/>
                  </a:lnTo>
                  <a:lnTo>
                    <a:pt x="37" y="31"/>
                  </a:lnTo>
                  <a:lnTo>
                    <a:pt x="37" y="31"/>
                  </a:lnTo>
                  <a:lnTo>
                    <a:pt x="37" y="31"/>
                  </a:lnTo>
                  <a:lnTo>
                    <a:pt x="37" y="31"/>
                  </a:lnTo>
                  <a:lnTo>
                    <a:pt x="37" y="31"/>
                  </a:lnTo>
                  <a:lnTo>
                    <a:pt x="37" y="31"/>
                  </a:lnTo>
                  <a:lnTo>
                    <a:pt x="37" y="31"/>
                  </a:lnTo>
                  <a:lnTo>
                    <a:pt x="37" y="31"/>
                  </a:lnTo>
                  <a:lnTo>
                    <a:pt x="37" y="31"/>
                  </a:lnTo>
                  <a:lnTo>
                    <a:pt x="37" y="31"/>
                  </a:lnTo>
                  <a:lnTo>
                    <a:pt x="37" y="31"/>
                  </a:lnTo>
                  <a:lnTo>
                    <a:pt x="37" y="31"/>
                  </a:lnTo>
                  <a:lnTo>
                    <a:pt x="37" y="31"/>
                  </a:lnTo>
                  <a:lnTo>
                    <a:pt x="37" y="31"/>
                  </a:lnTo>
                  <a:lnTo>
                    <a:pt x="37" y="31"/>
                  </a:lnTo>
                  <a:lnTo>
                    <a:pt x="50" y="25"/>
                  </a:lnTo>
                  <a:lnTo>
                    <a:pt x="56" y="38"/>
                  </a:lnTo>
                  <a:lnTo>
                    <a:pt x="56" y="38"/>
                  </a:lnTo>
                  <a:lnTo>
                    <a:pt x="56" y="44"/>
                  </a:lnTo>
                  <a:lnTo>
                    <a:pt x="56" y="44"/>
                  </a:lnTo>
                  <a:lnTo>
                    <a:pt x="56" y="44"/>
                  </a:lnTo>
                  <a:lnTo>
                    <a:pt x="56" y="44"/>
                  </a:lnTo>
                  <a:lnTo>
                    <a:pt x="56" y="44"/>
                  </a:lnTo>
                  <a:lnTo>
                    <a:pt x="56" y="44"/>
                  </a:lnTo>
                  <a:lnTo>
                    <a:pt x="50" y="50"/>
                  </a:lnTo>
                  <a:lnTo>
                    <a:pt x="50" y="50"/>
                  </a:lnTo>
                  <a:lnTo>
                    <a:pt x="50" y="50"/>
                  </a:lnTo>
                  <a:lnTo>
                    <a:pt x="50" y="56"/>
                  </a:lnTo>
                  <a:lnTo>
                    <a:pt x="50" y="56"/>
                  </a:lnTo>
                  <a:lnTo>
                    <a:pt x="56" y="56"/>
                  </a:lnTo>
                  <a:lnTo>
                    <a:pt x="56" y="56"/>
                  </a:lnTo>
                  <a:lnTo>
                    <a:pt x="56" y="56"/>
                  </a:lnTo>
                  <a:lnTo>
                    <a:pt x="56" y="56"/>
                  </a:lnTo>
                  <a:lnTo>
                    <a:pt x="56" y="56"/>
                  </a:lnTo>
                  <a:lnTo>
                    <a:pt x="56" y="56"/>
                  </a:lnTo>
                  <a:lnTo>
                    <a:pt x="63" y="50"/>
                  </a:lnTo>
                  <a:lnTo>
                    <a:pt x="63" y="50"/>
                  </a:lnTo>
                  <a:lnTo>
                    <a:pt x="63" y="50"/>
                  </a:lnTo>
                  <a:lnTo>
                    <a:pt x="63" y="50"/>
                  </a:lnTo>
                  <a:lnTo>
                    <a:pt x="63" y="44"/>
                  </a:lnTo>
                  <a:lnTo>
                    <a:pt x="69" y="44"/>
                  </a:lnTo>
                  <a:lnTo>
                    <a:pt x="69" y="44"/>
                  </a:lnTo>
                  <a:lnTo>
                    <a:pt x="69" y="38"/>
                  </a:lnTo>
                  <a:lnTo>
                    <a:pt x="69" y="38"/>
                  </a:lnTo>
                  <a:lnTo>
                    <a:pt x="69" y="38"/>
                  </a:lnTo>
                  <a:lnTo>
                    <a:pt x="69" y="38"/>
                  </a:lnTo>
                  <a:lnTo>
                    <a:pt x="69" y="31"/>
                  </a:lnTo>
                  <a:lnTo>
                    <a:pt x="69" y="31"/>
                  </a:lnTo>
                  <a:lnTo>
                    <a:pt x="69" y="25"/>
                  </a:lnTo>
                  <a:lnTo>
                    <a:pt x="69" y="25"/>
                  </a:lnTo>
                  <a:lnTo>
                    <a:pt x="75" y="25"/>
                  </a:lnTo>
                  <a:lnTo>
                    <a:pt x="75" y="25"/>
                  </a:lnTo>
                  <a:lnTo>
                    <a:pt x="75" y="25"/>
                  </a:lnTo>
                  <a:lnTo>
                    <a:pt x="75" y="25"/>
                  </a:lnTo>
                  <a:lnTo>
                    <a:pt x="75" y="25"/>
                  </a:lnTo>
                  <a:lnTo>
                    <a:pt x="81" y="25"/>
                  </a:lnTo>
                  <a:lnTo>
                    <a:pt x="81" y="19"/>
                  </a:lnTo>
                  <a:lnTo>
                    <a:pt x="81" y="19"/>
                  </a:lnTo>
                  <a:lnTo>
                    <a:pt x="81" y="19"/>
                  </a:lnTo>
                  <a:lnTo>
                    <a:pt x="81" y="19"/>
                  </a:lnTo>
                  <a:lnTo>
                    <a:pt x="81" y="19"/>
                  </a:lnTo>
                  <a:lnTo>
                    <a:pt x="81" y="12"/>
                  </a:lnTo>
                  <a:lnTo>
                    <a:pt x="81" y="12"/>
                  </a:lnTo>
                  <a:lnTo>
                    <a:pt x="81" y="12"/>
                  </a:lnTo>
                  <a:lnTo>
                    <a:pt x="81" y="12"/>
                  </a:lnTo>
                  <a:lnTo>
                    <a:pt x="81" y="12"/>
                  </a:lnTo>
                  <a:lnTo>
                    <a:pt x="81" y="12"/>
                  </a:lnTo>
                  <a:lnTo>
                    <a:pt x="81" y="12"/>
                  </a:lnTo>
                  <a:lnTo>
                    <a:pt x="81" y="12"/>
                  </a:lnTo>
                  <a:lnTo>
                    <a:pt x="81" y="12"/>
                  </a:lnTo>
                  <a:lnTo>
                    <a:pt x="81" y="12"/>
                  </a:lnTo>
                  <a:lnTo>
                    <a:pt x="88" y="12"/>
                  </a:lnTo>
                  <a:lnTo>
                    <a:pt x="88" y="12"/>
                  </a:lnTo>
                  <a:lnTo>
                    <a:pt x="88" y="12"/>
                  </a:lnTo>
                  <a:lnTo>
                    <a:pt x="88" y="12"/>
                  </a:lnTo>
                  <a:lnTo>
                    <a:pt x="88" y="12"/>
                  </a:lnTo>
                  <a:lnTo>
                    <a:pt x="88" y="12"/>
                  </a:lnTo>
                  <a:lnTo>
                    <a:pt x="88" y="6"/>
                  </a:lnTo>
                  <a:lnTo>
                    <a:pt x="88" y="6"/>
                  </a:lnTo>
                  <a:lnTo>
                    <a:pt x="88" y="6"/>
                  </a:lnTo>
                  <a:lnTo>
                    <a:pt x="81" y="6"/>
                  </a:lnTo>
                  <a:lnTo>
                    <a:pt x="81" y="12"/>
                  </a:lnTo>
                  <a:lnTo>
                    <a:pt x="81" y="12"/>
                  </a:lnTo>
                  <a:lnTo>
                    <a:pt x="81" y="12"/>
                  </a:lnTo>
                  <a:lnTo>
                    <a:pt x="81" y="12"/>
                  </a:lnTo>
                  <a:lnTo>
                    <a:pt x="81" y="12"/>
                  </a:lnTo>
                  <a:lnTo>
                    <a:pt x="81" y="6"/>
                  </a:lnTo>
                  <a:lnTo>
                    <a:pt x="81" y="6"/>
                  </a:lnTo>
                  <a:lnTo>
                    <a:pt x="88" y="6"/>
                  </a:lnTo>
                  <a:lnTo>
                    <a:pt x="88" y="6"/>
                  </a:lnTo>
                  <a:lnTo>
                    <a:pt x="88" y="0"/>
                  </a:lnTo>
                  <a:lnTo>
                    <a:pt x="88" y="0"/>
                  </a:lnTo>
                  <a:lnTo>
                    <a:pt x="88" y="0"/>
                  </a:lnTo>
                  <a:lnTo>
                    <a:pt x="88" y="0"/>
                  </a:lnTo>
                  <a:lnTo>
                    <a:pt x="88" y="0"/>
                  </a:lnTo>
                  <a:lnTo>
                    <a:pt x="94" y="0"/>
                  </a:lnTo>
                  <a:lnTo>
                    <a:pt x="94" y="0"/>
                  </a:lnTo>
                  <a:lnTo>
                    <a:pt x="94" y="6"/>
                  </a:lnTo>
                  <a:lnTo>
                    <a:pt x="94" y="6"/>
                  </a:lnTo>
                  <a:lnTo>
                    <a:pt x="94" y="6"/>
                  </a:lnTo>
                  <a:lnTo>
                    <a:pt x="94" y="6"/>
                  </a:lnTo>
                  <a:lnTo>
                    <a:pt x="94" y="6"/>
                  </a:lnTo>
                  <a:lnTo>
                    <a:pt x="94" y="6"/>
                  </a:lnTo>
                  <a:lnTo>
                    <a:pt x="94" y="6"/>
                  </a:lnTo>
                  <a:lnTo>
                    <a:pt x="94" y="6"/>
                  </a:lnTo>
                  <a:lnTo>
                    <a:pt x="94" y="6"/>
                  </a:lnTo>
                  <a:lnTo>
                    <a:pt x="88" y="6"/>
                  </a:lnTo>
                  <a:lnTo>
                    <a:pt x="88" y="6"/>
                  </a:lnTo>
                  <a:lnTo>
                    <a:pt x="88" y="6"/>
                  </a:lnTo>
                  <a:lnTo>
                    <a:pt x="88" y="6"/>
                  </a:lnTo>
                  <a:lnTo>
                    <a:pt x="88" y="12"/>
                  </a:lnTo>
                  <a:lnTo>
                    <a:pt x="88" y="12"/>
                  </a:lnTo>
                  <a:lnTo>
                    <a:pt x="88" y="12"/>
                  </a:lnTo>
                  <a:lnTo>
                    <a:pt x="88" y="12"/>
                  </a:lnTo>
                  <a:lnTo>
                    <a:pt x="94" y="12"/>
                  </a:lnTo>
                  <a:lnTo>
                    <a:pt x="94" y="12"/>
                  </a:lnTo>
                  <a:lnTo>
                    <a:pt x="94" y="12"/>
                  </a:lnTo>
                  <a:lnTo>
                    <a:pt x="94" y="12"/>
                  </a:lnTo>
                  <a:lnTo>
                    <a:pt x="94" y="12"/>
                  </a:lnTo>
                  <a:lnTo>
                    <a:pt x="94" y="12"/>
                  </a:lnTo>
                  <a:lnTo>
                    <a:pt x="94" y="6"/>
                  </a:lnTo>
                  <a:lnTo>
                    <a:pt x="94" y="12"/>
                  </a:lnTo>
                  <a:lnTo>
                    <a:pt x="100" y="12"/>
                  </a:lnTo>
                  <a:lnTo>
                    <a:pt x="100" y="6"/>
                  </a:lnTo>
                  <a:lnTo>
                    <a:pt x="100" y="6"/>
                  </a:lnTo>
                  <a:lnTo>
                    <a:pt x="100" y="12"/>
                  </a:lnTo>
                  <a:lnTo>
                    <a:pt x="100" y="12"/>
                  </a:lnTo>
                  <a:lnTo>
                    <a:pt x="100" y="12"/>
                  </a:lnTo>
                  <a:lnTo>
                    <a:pt x="100" y="12"/>
                  </a:lnTo>
                  <a:lnTo>
                    <a:pt x="100" y="19"/>
                  </a:lnTo>
                  <a:lnTo>
                    <a:pt x="100" y="19"/>
                  </a:lnTo>
                  <a:lnTo>
                    <a:pt x="100" y="19"/>
                  </a:lnTo>
                  <a:lnTo>
                    <a:pt x="100" y="19"/>
                  </a:lnTo>
                  <a:lnTo>
                    <a:pt x="100" y="19"/>
                  </a:lnTo>
                  <a:lnTo>
                    <a:pt x="100" y="25"/>
                  </a:lnTo>
                  <a:lnTo>
                    <a:pt x="107" y="25"/>
                  </a:lnTo>
                  <a:lnTo>
                    <a:pt x="107" y="25"/>
                  </a:lnTo>
                  <a:lnTo>
                    <a:pt x="107" y="25"/>
                  </a:lnTo>
                  <a:lnTo>
                    <a:pt x="107" y="25"/>
                  </a:lnTo>
                  <a:lnTo>
                    <a:pt x="100" y="25"/>
                  </a:lnTo>
                  <a:lnTo>
                    <a:pt x="100" y="25"/>
                  </a:lnTo>
                  <a:lnTo>
                    <a:pt x="107" y="25"/>
                  </a:lnTo>
                  <a:lnTo>
                    <a:pt x="107" y="31"/>
                  </a:lnTo>
                  <a:lnTo>
                    <a:pt x="107" y="31"/>
                  </a:lnTo>
                  <a:lnTo>
                    <a:pt x="107" y="25"/>
                  </a:lnTo>
                  <a:lnTo>
                    <a:pt x="107" y="25"/>
                  </a:lnTo>
                  <a:lnTo>
                    <a:pt x="107" y="25"/>
                  </a:lnTo>
                  <a:lnTo>
                    <a:pt x="107" y="25"/>
                  </a:lnTo>
                  <a:lnTo>
                    <a:pt x="107" y="25"/>
                  </a:lnTo>
                  <a:lnTo>
                    <a:pt x="107" y="25"/>
                  </a:lnTo>
                  <a:lnTo>
                    <a:pt x="107" y="31"/>
                  </a:lnTo>
                  <a:lnTo>
                    <a:pt x="107" y="31"/>
                  </a:lnTo>
                  <a:lnTo>
                    <a:pt x="107" y="31"/>
                  </a:lnTo>
                  <a:lnTo>
                    <a:pt x="107" y="31"/>
                  </a:lnTo>
                  <a:lnTo>
                    <a:pt x="107" y="31"/>
                  </a:lnTo>
                  <a:lnTo>
                    <a:pt x="100" y="31"/>
                  </a:lnTo>
                  <a:lnTo>
                    <a:pt x="100" y="31"/>
                  </a:lnTo>
                  <a:lnTo>
                    <a:pt x="100" y="31"/>
                  </a:lnTo>
                  <a:lnTo>
                    <a:pt x="100" y="38"/>
                  </a:lnTo>
                  <a:lnTo>
                    <a:pt x="107" y="38"/>
                  </a:lnTo>
                  <a:lnTo>
                    <a:pt x="107" y="38"/>
                  </a:lnTo>
                  <a:lnTo>
                    <a:pt x="107" y="38"/>
                  </a:lnTo>
                  <a:lnTo>
                    <a:pt x="107" y="38"/>
                  </a:lnTo>
                  <a:lnTo>
                    <a:pt x="107" y="38"/>
                  </a:lnTo>
                  <a:lnTo>
                    <a:pt x="107" y="38"/>
                  </a:lnTo>
                  <a:lnTo>
                    <a:pt x="107" y="38"/>
                  </a:lnTo>
                  <a:lnTo>
                    <a:pt x="107" y="38"/>
                  </a:lnTo>
                  <a:lnTo>
                    <a:pt x="107" y="38"/>
                  </a:lnTo>
                  <a:lnTo>
                    <a:pt x="107" y="38"/>
                  </a:lnTo>
                  <a:lnTo>
                    <a:pt x="107" y="38"/>
                  </a:lnTo>
                  <a:lnTo>
                    <a:pt x="100" y="38"/>
                  </a:lnTo>
                  <a:lnTo>
                    <a:pt x="100" y="38"/>
                  </a:lnTo>
                  <a:lnTo>
                    <a:pt x="100" y="38"/>
                  </a:lnTo>
                  <a:lnTo>
                    <a:pt x="100" y="38"/>
                  </a:lnTo>
                  <a:lnTo>
                    <a:pt x="100" y="38"/>
                  </a:lnTo>
                  <a:lnTo>
                    <a:pt x="94" y="38"/>
                  </a:lnTo>
                  <a:lnTo>
                    <a:pt x="94" y="38"/>
                  </a:lnTo>
                  <a:lnTo>
                    <a:pt x="94" y="38"/>
                  </a:lnTo>
                  <a:lnTo>
                    <a:pt x="94" y="38"/>
                  </a:lnTo>
                  <a:lnTo>
                    <a:pt x="94" y="44"/>
                  </a:lnTo>
                  <a:lnTo>
                    <a:pt x="94" y="38"/>
                  </a:lnTo>
                  <a:lnTo>
                    <a:pt x="94" y="38"/>
                  </a:lnTo>
                  <a:lnTo>
                    <a:pt x="100" y="38"/>
                  </a:lnTo>
                  <a:lnTo>
                    <a:pt x="100" y="38"/>
                  </a:lnTo>
                  <a:lnTo>
                    <a:pt x="100" y="38"/>
                  </a:lnTo>
                  <a:lnTo>
                    <a:pt x="100" y="38"/>
                  </a:lnTo>
                  <a:lnTo>
                    <a:pt x="100" y="38"/>
                  </a:lnTo>
                  <a:lnTo>
                    <a:pt x="100" y="38"/>
                  </a:lnTo>
                  <a:lnTo>
                    <a:pt x="100" y="44"/>
                  </a:lnTo>
                  <a:lnTo>
                    <a:pt x="100" y="44"/>
                  </a:lnTo>
                  <a:lnTo>
                    <a:pt x="107" y="44"/>
                  </a:lnTo>
                  <a:lnTo>
                    <a:pt x="107" y="44"/>
                  </a:lnTo>
                  <a:lnTo>
                    <a:pt x="107" y="44"/>
                  </a:lnTo>
                  <a:lnTo>
                    <a:pt x="107" y="44"/>
                  </a:lnTo>
                  <a:lnTo>
                    <a:pt x="113" y="38"/>
                  </a:lnTo>
                  <a:lnTo>
                    <a:pt x="113" y="38"/>
                  </a:lnTo>
                  <a:lnTo>
                    <a:pt x="113" y="38"/>
                  </a:lnTo>
                  <a:lnTo>
                    <a:pt x="113" y="38"/>
                  </a:lnTo>
                  <a:lnTo>
                    <a:pt x="113" y="38"/>
                  </a:lnTo>
                  <a:lnTo>
                    <a:pt x="113" y="38"/>
                  </a:lnTo>
                  <a:lnTo>
                    <a:pt x="107" y="38"/>
                  </a:lnTo>
                  <a:lnTo>
                    <a:pt x="107" y="38"/>
                  </a:lnTo>
                  <a:lnTo>
                    <a:pt x="107" y="38"/>
                  </a:lnTo>
                  <a:lnTo>
                    <a:pt x="107" y="38"/>
                  </a:lnTo>
                  <a:lnTo>
                    <a:pt x="107" y="38"/>
                  </a:lnTo>
                  <a:lnTo>
                    <a:pt x="107" y="31"/>
                  </a:lnTo>
                  <a:lnTo>
                    <a:pt x="113" y="31"/>
                  </a:lnTo>
                  <a:lnTo>
                    <a:pt x="113" y="31"/>
                  </a:lnTo>
                  <a:lnTo>
                    <a:pt x="113" y="25"/>
                  </a:lnTo>
                  <a:lnTo>
                    <a:pt x="113" y="25"/>
                  </a:lnTo>
                  <a:lnTo>
                    <a:pt x="113" y="25"/>
                  </a:lnTo>
                  <a:lnTo>
                    <a:pt x="119" y="25"/>
                  </a:lnTo>
                  <a:lnTo>
                    <a:pt x="119" y="31"/>
                  </a:lnTo>
                  <a:lnTo>
                    <a:pt x="119" y="31"/>
                  </a:lnTo>
                  <a:lnTo>
                    <a:pt x="119" y="31"/>
                  </a:lnTo>
                  <a:lnTo>
                    <a:pt x="119" y="31"/>
                  </a:lnTo>
                  <a:lnTo>
                    <a:pt x="119" y="31"/>
                  </a:lnTo>
                  <a:lnTo>
                    <a:pt x="119" y="31"/>
                  </a:lnTo>
                  <a:lnTo>
                    <a:pt x="119" y="25"/>
                  </a:lnTo>
                  <a:lnTo>
                    <a:pt x="119" y="25"/>
                  </a:lnTo>
                  <a:lnTo>
                    <a:pt x="119" y="25"/>
                  </a:lnTo>
                  <a:lnTo>
                    <a:pt x="119" y="19"/>
                  </a:lnTo>
                  <a:lnTo>
                    <a:pt x="119" y="19"/>
                  </a:lnTo>
                  <a:lnTo>
                    <a:pt x="119" y="19"/>
                  </a:lnTo>
                  <a:lnTo>
                    <a:pt x="119" y="19"/>
                  </a:lnTo>
                  <a:lnTo>
                    <a:pt x="119" y="12"/>
                  </a:lnTo>
                  <a:lnTo>
                    <a:pt x="119" y="12"/>
                  </a:lnTo>
                  <a:lnTo>
                    <a:pt x="119" y="12"/>
                  </a:lnTo>
                  <a:lnTo>
                    <a:pt x="119" y="12"/>
                  </a:lnTo>
                  <a:lnTo>
                    <a:pt x="119" y="12"/>
                  </a:lnTo>
                  <a:lnTo>
                    <a:pt x="119" y="12"/>
                  </a:lnTo>
                  <a:lnTo>
                    <a:pt x="119" y="12"/>
                  </a:lnTo>
                  <a:lnTo>
                    <a:pt x="119" y="6"/>
                  </a:lnTo>
                  <a:lnTo>
                    <a:pt x="125" y="12"/>
                  </a:lnTo>
                  <a:close/>
                  <a:moveTo>
                    <a:pt x="69" y="88"/>
                  </a:moveTo>
                  <a:lnTo>
                    <a:pt x="69" y="88"/>
                  </a:lnTo>
                  <a:lnTo>
                    <a:pt x="69" y="88"/>
                  </a:lnTo>
                  <a:lnTo>
                    <a:pt x="69" y="88"/>
                  </a:lnTo>
                  <a:lnTo>
                    <a:pt x="69" y="88"/>
                  </a:lnTo>
                  <a:lnTo>
                    <a:pt x="63" y="88"/>
                  </a:lnTo>
                  <a:lnTo>
                    <a:pt x="63" y="88"/>
                  </a:lnTo>
                  <a:lnTo>
                    <a:pt x="63" y="88"/>
                  </a:lnTo>
                  <a:lnTo>
                    <a:pt x="63" y="88"/>
                  </a:lnTo>
                  <a:lnTo>
                    <a:pt x="63" y="88"/>
                  </a:lnTo>
                  <a:lnTo>
                    <a:pt x="63" y="88"/>
                  </a:lnTo>
                  <a:lnTo>
                    <a:pt x="63" y="88"/>
                  </a:lnTo>
                  <a:lnTo>
                    <a:pt x="63" y="88"/>
                  </a:lnTo>
                  <a:lnTo>
                    <a:pt x="63" y="88"/>
                  </a:lnTo>
                  <a:lnTo>
                    <a:pt x="69" y="88"/>
                  </a:lnTo>
                  <a:lnTo>
                    <a:pt x="69" y="88"/>
                  </a:lnTo>
                  <a:lnTo>
                    <a:pt x="69" y="88"/>
                  </a:lnTo>
                  <a:close/>
                </a:path>
              </a:pathLst>
            </a:custGeom>
            <a:solidFill>
              <a:srgbClr val="E7E1CD"/>
            </a:solidFill>
            <a:ln w="0">
              <a:solidFill>
                <a:srgbClr val="000000"/>
              </a:solidFill>
              <a:prstDash val="solid"/>
              <a:round/>
              <a:headEnd/>
              <a:tailEnd/>
            </a:ln>
          </p:spPr>
          <p:txBody>
            <a:bodyPr/>
            <a:lstStyle/>
            <a:p>
              <a:endParaRPr lang="en-US" dirty="0"/>
            </a:p>
          </p:txBody>
        </p:sp>
        <p:sp>
          <p:nvSpPr>
            <p:cNvPr id="82620" name="Freeform 15036"/>
            <p:cNvSpPr>
              <a:spLocks/>
            </p:cNvSpPr>
            <p:nvPr/>
          </p:nvSpPr>
          <p:spPr bwMode="auto">
            <a:xfrm>
              <a:off x="2503" y="2431"/>
              <a:ext cx="6" cy="6"/>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6" y="6"/>
                </a:cxn>
                <a:cxn ang="0">
                  <a:pos x="0" y="0"/>
                </a:cxn>
              </a:cxnLst>
              <a:rect l="0" t="0" r="r" b="b"/>
              <a:pathLst>
                <a:path w="6" h="6">
                  <a:moveTo>
                    <a:pt x="0" y="0"/>
                  </a:moveTo>
                  <a:lnTo>
                    <a:pt x="0" y="0"/>
                  </a:lnTo>
                  <a:lnTo>
                    <a:pt x="0" y="0"/>
                  </a:lnTo>
                  <a:lnTo>
                    <a:pt x="0" y="0"/>
                  </a:lnTo>
                  <a:lnTo>
                    <a:pt x="0" y="0"/>
                  </a:lnTo>
                  <a:lnTo>
                    <a:pt x="0" y="0"/>
                  </a:lnTo>
                  <a:lnTo>
                    <a:pt x="0" y="0"/>
                  </a:lnTo>
                  <a:lnTo>
                    <a:pt x="0" y="0"/>
                  </a:lnTo>
                  <a:lnTo>
                    <a:pt x="0" y="0"/>
                  </a:lnTo>
                  <a:lnTo>
                    <a:pt x="6" y="6"/>
                  </a:lnTo>
                  <a:lnTo>
                    <a:pt x="0"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621" name="Freeform 15037"/>
            <p:cNvSpPr>
              <a:spLocks/>
            </p:cNvSpPr>
            <p:nvPr/>
          </p:nvSpPr>
          <p:spPr bwMode="auto">
            <a:xfrm>
              <a:off x="2497" y="2431"/>
              <a:ext cx="6" cy="1"/>
            </a:xfrm>
            <a:custGeom>
              <a:avLst/>
              <a:gdLst/>
              <a:ahLst/>
              <a:cxnLst>
                <a:cxn ang="0">
                  <a:pos x="0" y="0"/>
                </a:cxn>
                <a:cxn ang="0">
                  <a:pos x="0" y="0"/>
                </a:cxn>
                <a:cxn ang="0">
                  <a:pos x="0" y="0"/>
                </a:cxn>
                <a:cxn ang="0">
                  <a:pos x="0" y="0"/>
                </a:cxn>
                <a:cxn ang="0">
                  <a:pos x="6" y="0"/>
                </a:cxn>
                <a:cxn ang="0">
                  <a:pos x="0" y="0"/>
                </a:cxn>
                <a:cxn ang="0">
                  <a:pos x="6" y="0"/>
                </a:cxn>
                <a:cxn ang="0">
                  <a:pos x="0" y="0"/>
                </a:cxn>
              </a:cxnLst>
              <a:rect l="0" t="0" r="r" b="b"/>
              <a:pathLst>
                <a:path w="6">
                  <a:moveTo>
                    <a:pt x="0" y="0"/>
                  </a:moveTo>
                  <a:lnTo>
                    <a:pt x="0" y="0"/>
                  </a:lnTo>
                  <a:lnTo>
                    <a:pt x="0" y="0"/>
                  </a:lnTo>
                  <a:lnTo>
                    <a:pt x="0" y="0"/>
                  </a:lnTo>
                  <a:lnTo>
                    <a:pt x="6" y="0"/>
                  </a:lnTo>
                  <a:lnTo>
                    <a:pt x="0" y="0"/>
                  </a:lnTo>
                  <a:lnTo>
                    <a:pt x="6" y="0"/>
                  </a:lnTo>
                  <a:lnTo>
                    <a:pt x="0"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622" name="Freeform 15038"/>
            <p:cNvSpPr>
              <a:spLocks/>
            </p:cNvSpPr>
            <p:nvPr/>
          </p:nvSpPr>
          <p:spPr bwMode="auto">
            <a:xfrm>
              <a:off x="2484" y="2431"/>
              <a:ext cx="7" cy="6"/>
            </a:xfrm>
            <a:custGeom>
              <a:avLst/>
              <a:gdLst/>
              <a:ahLst/>
              <a:cxnLst>
                <a:cxn ang="0">
                  <a:pos x="7" y="0"/>
                </a:cxn>
                <a:cxn ang="0">
                  <a:pos x="7" y="0"/>
                </a:cxn>
                <a:cxn ang="0">
                  <a:pos x="7" y="0"/>
                </a:cxn>
                <a:cxn ang="0">
                  <a:pos x="7" y="6"/>
                </a:cxn>
                <a:cxn ang="0">
                  <a:pos x="7" y="6"/>
                </a:cxn>
                <a:cxn ang="0">
                  <a:pos x="7" y="6"/>
                </a:cxn>
                <a:cxn ang="0">
                  <a:pos x="7" y="6"/>
                </a:cxn>
                <a:cxn ang="0">
                  <a:pos x="7" y="0"/>
                </a:cxn>
                <a:cxn ang="0">
                  <a:pos x="0" y="0"/>
                </a:cxn>
                <a:cxn ang="0">
                  <a:pos x="0" y="0"/>
                </a:cxn>
                <a:cxn ang="0">
                  <a:pos x="7" y="0"/>
                </a:cxn>
              </a:cxnLst>
              <a:rect l="0" t="0" r="r" b="b"/>
              <a:pathLst>
                <a:path w="7" h="6">
                  <a:moveTo>
                    <a:pt x="7" y="0"/>
                  </a:moveTo>
                  <a:lnTo>
                    <a:pt x="7" y="0"/>
                  </a:lnTo>
                  <a:lnTo>
                    <a:pt x="7" y="0"/>
                  </a:lnTo>
                  <a:lnTo>
                    <a:pt x="7" y="6"/>
                  </a:lnTo>
                  <a:lnTo>
                    <a:pt x="7" y="6"/>
                  </a:lnTo>
                  <a:lnTo>
                    <a:pt x="7" y="6"/>
                  </a:lnTo>
                  <a:lnTo>
                    <a:pt x="7" y="6"/>
                  </a:lnTo>
                  <a:lnTo>
                    <a:pt x="7" y="0"/>
                  </a:lnTo>
                  <a:lnTo>
                    <a:pt x="0" y="0"/>
                  </a:lnTo>
                  <a:lnTo>
                    <a:pt x="0" y="0"/>
                  </a:lnTo>
                  <a:lnTo>
                    <a:pt x="7"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623" name="Freeform 15039"/>
            <p:cNvSpPr>
              <a:spLocks/>
            </p:cNvSpPr>
            <p:nvPr/>
          </p:nvSpPr>
          <p:spPr bwMode="auto">
            <a:xfrm>
              <a:off x="2491" y="2431"/>
              <a:ext cx="12" cy="13"/>
            </a:xfrm>
            <a:custGeom>
              <a:avLst/>
              <a:gdLst/>
              <a:ahLst/>
              <a:cxnLst>
                <a:cxn ang="0">
                  <a:pos x="12" y="0"/>
                </a:cxn>
                <a:cxn ang="0">
                  <a:pos x="12" y="6"/>
                </a:cxn>
                <a:cxn ang="0">
                  <a:pos x="12" y="6"/>
                </a:cxn>
                <a:cxn ang="0">
                  <a:pos x="12" y="6"/>
                </a:cxn>
                <a:cxn ang="0">
                  <a:pos x="12" y="6"/>
                </a:cxn>
                <a:cxn ang="0">
                  <a:pos x="12" y="6"/>
                </a:cxn>
                <a:cxn ang="0">
                  <a:pos x="6" y="13"/>
                </a:cxn>
                <a:cxn ang="0">
                  <a:pos x="6" y="13"/>
                </a:cxn>
                <a:cxn ang="0">
                  <a:pos x="6" y="13"/>
                </a:cxn>
                <a:cxn ang="0">
                  <a:pos x="6" y="13"/>
                </a:cxn>
                <a:cxn ang="0">
                  <a:pos x="6" y="13"/>
                </a:cxn>
                <a:cxn ang="0">
                  <a:pos x="6" y="13"/>
                </a:cxn>
                <a:cxn ang="0">
                  <a:pos x="6" y="13"/>
                </a:cxn>
                <a:cxn ang="0">
                  <a:pos x="0" y="13"/>
                </a:cxn>
                <a:cxn ang="0">
                  <a:pos x="0" y="13"/>
                </a:cxn>
                <a:cxn ang="0">
                  <a:pos x="0" y="13"/>
                </a:cxn>
                <a:cxn ang="0">
                  <a:pos x="0" y="13"/>
                </a:cxn>
                <a:cxn ang="0">
                  <a:pos x="0" y="13"/>
                </a:cxn>
                <a:cxn ang="0">
                  <a:pos x="0" y="13"/>
                </a:cxn>
                <a:cxn ang="0">
                  <a:pos x="0" y="6"/>
                </a:cxn>
                <a:cxn ang="0">
                  <a:pos x="0" y="6"/>
                </a:cxn>
                <a:cxn ang="0">
                  <a:pos x="6" y="6"/>
                </a:cxn>
                <a:cxn ang="0">
                  <a:pos x="6" y="6"/>
                </a:cxn>
                <a:cxn ang="0">
                  <a:pos x="6" y="6"/>
                </a:cxn>
                <a:cxn ang="0">
                  <a:pos x="6" y="6"/>
                </a:cxn>
                <a:cxn ang="0">
                  <a:pos x="6" y="6"/>
                </a:cxn>
                <a:cxn ang="0">
                  <a:pos x="6" y="0"/>
                </a:cxn>
                <a:cxn ang="0">
                  <a:pos x="6" y="0"/>
                </a:cxn>
                <a:cxn ang="0">
                  <a:pos x="6" y="0"/>
                </a:cxn>
                <a:cxn ang="0">
                  <a:pos x="6" y="0"/>
                </a:cxn>
                <a:cxn ang="0">
                  <a:pos x="6" y="0"/>
                </a:cxn>
                <a:cxn ang="0">
                  <a:pos x="12" y="0"/>
                </a:cxn>
              </a:cxnLst>
              <a:rect l="0" t="0" r="r" b="b"/>
              <a:pathLst>
                <a:path w="12" h="13">
                  <a:moveTo>
                    <a:pt x="12" y="0"/>
                  </a:moveTo>
                  <a:lnTo>
                    <a:pt x="12" y="6"/>
                  </a:lnTo>
                  <a:lnTo>
                    <a:pt x="12" y="6"/>
                  </a:lnTo>
                  <a:lnTo>
                    <a:pt x="12" y="6"/>
                  </a:lnTo>
                  <a:lnTo>
                    <a:pt x="12" y="6"/>
                  </a:lnTo>
                  <a:lnTo>
                    <a:pt x="12" y="6"/>
                  </a:lnTo>
                  <a:lnTo>
                    <a:pt x="6" y="13"/>
                  </a:lnTo>
                  <a:lnTo>
                    <a:pt x="6" y="13"/>
                  </a:lnTo>
                  <a:lnTo>
                    <a:pt x="6" y="13"/>
                  </a:lnTo>
                  <a:lnTo>
                    <a:pt x="6" y="13"/>
                  </a:lnTo>
                  <a:lnTo>
                    <a:pt x="6" y="13"/>
                  </a:lnTo>
                  <a:lnTo>
                    <a:pt x="6" y="13"/>
                  </a:lnTo>
                  <a:lnTo>
                    <a:pt x="6" y="13"/>
                  </a:lnTo>
                  <a:lnTo>
                    <a:pt x="0" y="13"/>
                  </a:lnTo>
                  <a:lnTo>
                    <a:pt x="0" y="13"/>
                  </a:lnTo>
                  <a:lnTo>
                    <a:pt x="0" y="13"/>
                  </a:lnTo>
                  <a:lnTo>
                    <a:pt x="0" y="13"/>
                  </a:lnTo>
                  <a:lnTo>
                    <a:pt x="0" y="13"/>
                  </a:lnTo>
                  <a:lnTo>
                    <a:pt x="0" y="13"/>
                  </a:lnTo>
                  <a:lnTo>
                    <a:pt x="0" y="6"/>
                  </a:lnTo>
                  <a:lnTo>
                    <a:pt x="0" y="6"/>
                  </a:lnTo>
                  <a:lnTo>
                    <a:pt x="6" y="6"/>
                  </a:lnTo>
                  <a:lnTo>
                    <a:pt x="6" y="6"/>
                  </a:lnTo>
                  <a:lnTo>
                    <a:pt x="6" y="6"/>
                  </a:lnTo>
                  <a:lnTo>
                    <a:pt x="6" y="6"/>
                  </a:lnTo>
                  <a:lnTo>
                    <a:pt x="6" y="6"/>
                  </a:lnTo>
                  <a:lnTo>
                    <a:pt x="6" y="0"/>
                  </a:lnTo>
                  <a:lnTo>
                    <a:pt x="6" y="0"/>
                  </a:lnTo>
                  <a:lnTo>
                    <a:pt x="6" y="0"/>
                  </a:lnTo>
                  <a:lnTo>
                    <a:pt x="6" y="0"/>
                  </a:lnTo>
                  <a:lnTo>
                    <a:pt x="6" y="0"/>
                  </a:lnTo>
                  <a:lnTo>
                    <a:pt x="12"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624" name="Freeform 15040"/>
            <p:cNvSpPr>
              <a:spLocks/>
            </p:cNvSpPr>
            <p:nvPr/>
          </p:nvSpPr>
          <p:spPr bwMode="auto">
            <a:xfrm>
              <a:off x="2484" y="2437"/>
              <a:ext cx="7" cy="1"/>
            </a:xfrm>
            <a:custGeom>
              <a:avLst/>
              <a:gdLst/>
              <a:ahLst/>
              <a:cxnLst>
                <a:cxn ang="0">
                  <a:pos x="7" y="0"/>
                </a:cxn>
                <a:cxn ang="0">
                  <a:pos x="7" y="0"/>
                </a:cxn>
                <a:cxn ang="0">
                  <a:pos x="0" y="0"/>
                </a:cxn>
                <a:cxn ang="0">
                  <a:pos x="7" y="0"/>
                </a:cxn>
                <a:cxn ang="0">
                  <a:pos x="7" y="0"/>
                </a:cxn>
                <a:cxn ang="0">
                  <a:pos x="7" y="0"/>
                </a:cxn>
                <a:cxn ang="0">
                  <a:pos x="7" y="0"/>
                </a:cxn>
                <a:cxn ang="0">
                  <a:pos x="7" y="0"/>
                </a:cxn>
                <a:cxn ang="0">
                  <a:pos x="7" y="0"/>
                </a:cxn>
                <a:cxn ang="0">
                  <a:pos x="7" y="0"/>
                </a:cxn>
                <a:cxn ang="0">
                  <a:pos x="7" y="0"/>
                </a:cxn>
              </a:cxnLst>
              <a:rect l="0" t="0" r="r" b="b"/>
              <a:pathLst>
                <a:path w="7">
                  <a:moveTo>
                    <a:pt x="7" y="0"/>
                  </a:moveTo>
                  <a:lnTo>
                    <a:pt x="7" y="0"/>
                  </a:lnTo>
                  <a:lnTo>
                    <a:pt x="0" y="0"/>
                  </a:lnTo>
                  <a:lnTo>
                    <a:pt x="7" y="0"/>
                  </a:lnTo>
                  <a:lnTo>
                    <a:pt x="7" y="0"/>
                  </a:lnTo>
                  <a:lnTo>
                    <a:pt x="7" y="0"/>
                  </a:lnTo>
                  <a:lnTo>
                    <a:pt x="7" y="0"/>
                  </a:lnTo>
                  <a:lnTo>
                    <a:pt x="7" y="0"/>
                  </a:lnTo>
                  <a:lnTo>
                    <a:pt x="7" y="0"/>
                  </a:lnTo>
                  <a:lnTo>
                    <a:pt x="7" y="0"/>
                  </a:lnTo>
                  <a:lnTo>
                    <a:pt x="7"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625" name="Freeform 15041"/>
            <p:cNvSpPr>
              <a:spLocks noEditPoints="1"/>
            </p:cNvSpPr>
            <p:nvPr/>
          </p:nvSpPr>
          <p:spPr bwMode="auto">
            <a:xfrm>
              <a:off x="780" y="2437"/>
              <a:ext cx="302" cy="208"/>
            </a:xfrm>
            <a:custGeom>
              <a:avLst/>
              <a:gdLst/>
              <a:ahLst/>
              <a:cxnLst>
                <a:cxn ang="0">
                  <a:pos x="189" y="70"/>
                </a:cxn>
                <a:cxn ang="0">
                  <a:pos x="277" y="114"/>
                </a:cxn>
                <a:cxn ang="0">
                  <a:pos x="277" y="120"/>
                </a:cxn>
                <a:cxn ang="0">
                  <a:pos x="277" y="120"/>
                </a:cxn>
                <a:cxn ang="0">
                  <a:pos x="283" y="120"/>
                </a:cxn>
                <a:cxn ang="0">
                  <a:pos x="283" y="120"/>
                </a:cxn>
                <a:cxn ang="0">
                  <a:pos x="220" y="164"/>
                </a:cxn>
                <a:cxn ang="0">
                  <a:pos x="119" y="133"/>
                </a:cxn>
                <a:cxn ang="0">
                  <a:pos x="6" y="101"/>
                </a:cxn>
                <a:cxn ang="0">
                  <a:pos x="12" y="95"/>
                </a:cxn>
                <a:cxn ang="0">
                  <a:pos x="6" y="95"/>
                </a:cxn>
                <a:cxn ang="0">
                  <a:pos x="6" y="88"/>
                </a:cxn>
                <a:cxn ang="0">
                  <a:pos x="6" y="88"/>
                </a:cxn>
                <a:cxn ang="0">
                  <a:pos x="6" y="82"/>
                </a:cxn>
                <a:cxn ang="0">
                  <a:pos x="6" y="76"/>
                </a:cxn>
                <a:cxn ang="0">
                  <a:pos x="12" y="70"/>
                </a:cxn>
                <a:cxn ang="0">
                  <a:pos x="19" y="57"/>
                </a:cxn>
                <a:cxn ang="0">
                  <a:pos x="25" y="51"/>
                </a:cxn>
                <a:cxn ang="0">
                  <a:pos x="31" y="51"/>
                </a:cxn>
                <a:cxn ang="0">
                  <a:pos x="31" y="51"/>
                </a:cxn>
                <a:cxn ang="0">
                  <a:pos x="31" y="44"/>
                </a:cxn>
                <a:cxn ang="0">
                  <a:pos x="31" y="38"/>
                </a:cxn>
                <a:cxn ang="0">
                  <a:pos x="38" y="38"/>
                </a:cxn>
                <a:cxn ang="0">
                  <a:pos x="44" y="44"/>
                </a:cxn>
                <a:cxn ang="0">
                  <a:pos x="44" y="51"/>
                </a:cxn>
                <a:cxn ang="0">
                  <a:pos x="44" y="51"/>
                </a:cxn>
                <a:cxn ang="0">
                  <a:pos x="44" y="57"/>
                </a:cxn>
                <a:cxn ang="0">
                  <a:pos x="44" y="57"/>
                </a:cxn>
                <a:cxn ang="0">
                  <a:pos x="44" y="57"/>
                </a:cxn>
                <a:cxn ang="0">
                  <a:pos x="44" y="63"/>
                </a:cxn>
                <a:cxn ang="0">
                  <a:pos x="44" y="70"/>
                </a:cxn>
                <a:cxn ang="0">
                  <a:pos x="44" y="63"/>
                </a:cxn>
                <a:cxn ang="0">
                  <a:pos x="44" y="63"/>
                </a:cxn>
                <a:cxn ang="0">
                  <a:pos x="44" y="57"/>
                </a:cxn>
                <a:cxn ang="0">
                  <a:pos x="44" y="57"/>
                </a:cxn>
                <a:cxn ang="0">
                  <a:pos x="50" y="51"/>
                </a:cxn>
                <a:cxn ang="0">
                  <a:pos x="57" y="44"/>
                </a:cxn>
                <a:cxn ang="0">
                  <a:pos x="50" y="44"/>
                </a:cxn>
                <a:cxn ang="0">
                  <a:pos x="50" y="38"/>
                </a:cxn>
                <a:cxn ang="0">
                  <a:pos x="50" y="32"/>
                </a:cxn>
                <a:cxn ang="0">
                  <a:pos x="44" y="19"/>
                </a:cxn>
                <a:cxn ang="0">
                  <a:pos x="44" y="26"/>
                </a:cxn>
                <a:cxn ang="0">
                  <a:pos x="38" y="19"/>
                </a:cxn>
                <a:cxn ang="0">
                  <a:pos x="38" y="19"/>
                </a:cxn>
                <a:cxn ang="0">
                  <a:pos x="38" y="19"/>
                </a:cxn>
                <a:cxn ang="0">
                  <a:pos x="38" y="19"/>
                </a:cxn>
                <a:cxn ang="0">
                  <a:pos x="31" y="19"/>
                </a:cxn>
                <a:cxn ang="0">
                  <a:pos x="31" y="19"/>
                </a:cxn>
                <a:cxn ang="0">
                  <a:pos x="31" y="13"/>
                </a:cxn>
                <a:cxn ang="0">
                  <a:pos x="31" y="13"/>
                </a:cxn>
                <a:cxn ang="0">
                  <a:pos x="31" y="13"/>
                </a:cxn>
                <a:cxn ang="0">
                  <a:pos x="57" y="51"/>
                </a:cxn>
                <a:cxn ang="0">
                  <a:pos x="63" y="51"/>
                </a:cxn>
                <a:cxn ang="0">
                  <a:pos x="69" y="51"/>
                </a:cxn>
                <a:cxn ang="0">
                  <a:pos x="63" y="51"/>
                </a:cxn>
                <a:cxn ang="0">
                  <a:pos x="57" y="44"/>
                </a:cxn>
              </a:cxnLst>
              <a:rect l="0" t="0" r="r" b="b"/>
              <a:pathLst>
                <a:path w="302" h="208">
                  <a:moveTo>
                    <a:pt x="113" y="7"/>
                  </a:moveTo>
                  <a:lnTo>
                    <a:pt x="145" y="38"/>
                  </a:lnTo>
                  <a:lnTo>
                    <a:pt x="132" y="76"/>
                  </a:lnTo>
                  <a:lnTo>
                    <a:pt x="170" y="70"/>
                  </a:lnTo>
                  <a:lnTo>
                    <a:pt x="189" y="70"/>
                  </a:lnTo>
                  <a:lnTo>
                    <a:pt x="283" y="51"/>
                  </a:lnTo>
                  <a:lnTo>
                    <a:pt x="302" y="107"/>
                  </a:lnTo>
                  <a:lnTo>
                    <a:pt x="302" y="107"/>
                  </a:lnTo>
                  <a:lnTo>
                    <a:pt x="302" y="107"/>
                  </a:lnTo>
                  <a:lnTo>
                    <a:pt x="277" y="114"/>
                  </a:lnTo>
                  <a:lnTo>
                    <a:pt x="277" y="114"/>
                  </a:lnTo>
                  <a:lnTo>
                    <a:pt x="277" y="114"/>
                  </a:lnTo>
                  <a:lnTo>
                    <a:pt x="277" y="120"/>
                  </a:lnTo>
                  <a:lnTo>
                    <a:pt x="277" y="120"/>
                  </a:lnTo>
                  <a:lnTo>
                    <a:pt x="277" y="120"/>
                  </a:lnTo>
                  <a:lnTo>
                    <a:pt x="277" y="120"/>
                  </a:lnTo>
                  <a:lnTo>
                    <a:pt x="277" y="120"/>
                  </a:lnTo>
                  <a:lnTo>
                    <a:pt x="277" y="120"/>
                  </a:lnTo>
                  <a:lnTo>
                    <a:pt x="277" y="120"/>
                  </a:lnTo>
                  <a:lnTo>
                    <a:pt x="277" y="120"/>
                  </a:lnTo>
                  <a:lnTo>
                    <a:pt x="277" y="120"/>
                  </a:lnTo>
                  <a:lnTo>
                    <a:pt x="277" y="120"/>
                  </a:lnTo>
                  <a:lnTo>
                    <a:pt x="277" y="120"/>
                  </a:lnTo>
                  <a:lnTo>
                    <a:pt x="277" y="120"/>
                  </a:lnTo>
                  <a:lnTo>
                    <a:pt x="283" y="120"/>
                  </a:lnTo>
                  <a:lnTo>
                    <a:pt x="283" y="120"/>
                  </a:lnTo>
                  <a:lnTo>
                    <a:pt x="283" y="120"/>
                  </a:lnTo>
                  <a:lnTo>
                    <a:pt x="283" y="120"/>
                  </a:lnTo>
                  <a:lnTo>
                    <a:pt x="283" y="120"/>
                  </a:lnTo>
                  <a:lnTo>
                    <a:pt x="283" y="120"/>
                  </a:lnTo>
                  <a:lnTo>
                    <a:pt x="283" y="120"/>
                  </a:lnTo>
                  <a:lnTo>
                    <a:pt x="283" y="126"/>
                  </a:lnTo>
                  <a:lnTo>
                    <a:pt x="270" y="133"/>
                  </a:lnTo>
                  <a:lnTo>
                    <a:pt x="251" y="145"/>
                  </a:lnTo>
                  <a:lnTo>
                    <a:pt x="220" y="164"/>
                  </a:lnTo>
                  <a:lnTo>
                    <a:pt x="170" y="195"/>
                  </a:lnTo>
                  <a:lnTo>
                    <a:pt x="151" y="208"/>
                  </a:lnTo>
                  <a:lnTo>
                    <a:pt x="157" y="139"/>
                  </a:lnTo>
                  <a:lnTo>
                    <a:pt x="126" y="133"/>
                  </a:lnTo>
                  <a:lnTo>
                    <a:pt x="119" y="133"/>
                  </a:lnTo>
                  <a:lnTo>
                    <a:pt x="0" y="107"/>
                  </a:lnTo>
                  <a:lnTo>
                    <a:pt x="0" y="101"/>
                  </a:lnTo>
                  <a:lnTo>
                    <a:pt x="6" y="101"/>
                  </a:lnTo>
                  <a:lnTo>
                    <a:pt x="6" y="101"/>
                  </a:lnTo>
                  <a:lnTo>
                    <a:pt x="6" y="101"/>
                  </a:lnTo>
                  <a:lnTo>
                    <a:pt x="6" y="101"/>
                  </a:lnTo>
                  <a:lnTo>
                    <a:pt x="6" y="101"/>
                  </a:lnTo>
                  <a:lnTo>
                    <a:pt x="12" y="95"/>
                  </a:lnTo>
                  <a:lnTo>
                    <a:pt x="12" y="95"/>
                  </a:lnTo>
                  <a:lnTo>
                    <a:pt x="12" y="95"/>
                  </a:lnTo>
                  <a:lnTo>
                    <a:pt x="12" y="95"/>
                  </a:lnTo>
                  <a:lnTo>
                    <a:pt x="6" y="101"/>
                  </a:lnTo>
                  <a:lnTo>
                    <a:pt x="6" y="101"/>
                  </a:lnTo>
                  <a:lnTo>
                    <a:pt x="6" y="101"/>
                  </a:lnTo>
                  <a:lnTo>
                    <a:pt x="6" y="95"/>
                  </a:lnTo>
                  <a:lnTo>
                    <a:pt x="6" y="95"/>
                  </a:lnTo>
                  <a:lnTo>
                    <a:pt x="6" y="95"/>
                  </a:lnTo>
                  <a:lnTo>
                    <a:pt x="6" y="88"/>
                  </a:lnTo>
                  <a:lnTo>
                    <a:pt x="6" y="88"/>
                  </a:lnTo>
                  <a:lnTo>
                    <a:pt x="6" y="88"/>
                  </a:lnTo>
                  <a:lnTo>
                    <a:pt x="6" y="88"/>
                  </a:lnTo>
                  <a:lnTo>
                    <a:pt x="6" y="88"/>
                  </a:lnTo>
                  <a:lnTo>
                    <a:pt x="6" y="88"/>
                  </a:lnTo>
                  <a:lnTo>
                    <a:pt x="6" y="88"/>
                  </a:lnTo>
                  <a:lnTo>
                    <a:pt x="6" y="88"/>
                  </a:lnTo>
                  <a:lnTo>
                    <a:pt x="6" y="88"/>
                  </a:lnTo>
                  <a:lnTo>
                    <a:pt x="0" y="82"/>
                  </a:lnTo>
                  <a:lnTo>
                    <a:pt x="0" y="82"/>
                  </a:lnTo>
                  <a:lnTo>
                    <a:pt x="6" y="82"/>
                  </a:lnTo>
                  <a:lnTo>
                    <a:pt x="6" y="82"/>
                  </a:lnTo>
                  <a:lnTo>
                    <a:pt x="6" y="82"/>
                  </a:lnTo>
                  <a:lnTo>
                    <a:pt x="6" y="82"/>
                  </a:lnTo>
                  <a:lnTo>
                    <a:pt x="6" y="76"/>
                  </a:lnTo>
                  <a:lnTo>
                    <a:pt x="6" y="76"/>
                  </a:lnTo>
                  <a:lnTo>
                    <a:pt x="6" y="76"/>
                  </a:lnTo>
                  <a:lnTo>
                    <a:pt x="6" y="76"/>
                  </a:lnTo>
                  <a:lnTo>
                    <a:pt x="6" y="76"/>
                  </a:lnTo>
                  <a:lnTo>
                    <a:pt x="6" y="76"/>
                  </a:lnTo>
                  <a:lnTo>
                    <a:pt x="6" y="70"/>
                  </a:lnTo>
                  <a:lnTo>
                    <a:pt x="12" y="70"/>
                  </a:lnTo>
                  <a:lnTo>
                    <a:pt x="12" y="70"/>
                  </a:lnTo>
                  <a:lnTo>
                    <a:pt x="12" y="63"/>
                  </a:lnTo>
                  <a:lnTo>
                    <a:pt x="12" y="63"/>
                  </a:lnTo>
                  <a:lnTo>
                    <a:pt x="19" y="63"/>
                  </a:lnTo>
                  <a:lnTo>
                    <a:pt x="19" y="57"/>
                  </a:lnTo>
                  <a:lnTo>
                    <a:pt x="19" y="57"/>
                  </a:lnTo>
                  <a:lnTo>
                    <a:pt x="19" y="51"/>
                  </a:lnTo>
                  <a:lnTo>
                    <a:pt x="19" y="51"/>
                  </a:lnTo>
                  <a:lnTo>
                    <a:pt x="25" y="51"/>
                  </a:lnTo>
                  <a:lnTo>
                    <a:pt x="25" y="51"/>
                  </a:lnTo>
                  <a:lnTo>
                    <a:pt x="25" y="51"/>
                  </a:lnTo>
                  <a:lnTo>
                    <a:pt x="25" y="51"/>
                  </a:lnTo>
                  <a:lnTo>
                    <a:pt x="25" y="51"/>
                  </a:lnTo>
                  <a:lnTo>
                    <a:pt x="31" y="51"/>
                  </a:lnTo>
                  <a:lnTo>
                    <a:pt x="31" y="51"/>
                  </a:lnTo>
                  <a:lnTo>
                    <a:pt x="31" y="51"/>
                  </a:lnTo>
                  <a:lnTo>
                    <a:pt x="31" y="57"/>
                  </a:lnTo>
                  <a:lnTo>
                    <a:pt x="31" y="57"/>
                  </a:lnTo>
                  <a:lnTo>
                    <a:pt x="31" y="51"/>
                  </a:lnTo>
                  <a:lnTo>
                    <a:pt x="31" y="51"/>
                  </a:lnTo>
                  <a:lnTo>
                    <a:pt x="31" y="51"/>
                  </a:lnTo>
                  <a:lnTo>
                    <a:pt x="31" y="51"/>
                  </a:lnTo>
                  <a:lnTo>
                    <a:pt x="31" y="51"/>
                  </a:lnTo>
                  <a:lnTo>
                    <a:pt x="31" y="51"/>
                  </a:lnTo>
                  <a:lnTo>
                    <a:pt x="31" y="44"/>
                  </a:lnTo>
                  <a:lnTo>
                    <a:pt x="31" y="44"/>
                  </a:lnTo>
                  <a:lnTo>
                    <a:pt x="31" y="44"/>
                  </a:lnTo>
                  <a:lnTo>
                    <a:pt x="31" y="44"/>
                  </a:lnTo>
                  <a:lnTo>
                    <a:pt x="31" y="44"/>
                  </a:lnTo>
                  <a:lnTo>
                    <a:pt x="31" y="38"/>
                  </a:lnTo>
                  <a:lnTo>
                    <a:pt x="31" y="38"/>
                  </a:lnTo>
                  <a:lnTo>
                    <a:pt x="31" y="38"/>
                  </a:lnTo>
                  <a:lnTo>
                    <a:pt x="31" y="38"/>
                  </a:lnTo>
                  <a:lnTo>
                    <a:pt x="38" y="38"/>
                  </a:lnTo>
                  <a:lnTo>
                    <a:pt x="38" y="38"/>
                  </a:lnTo>
                  <a:lnTo>
                    <a:pt x="38" y="38"/>
                  </a:lnTo>
                  <a:lnTo>
                    <a:pt x="38" y="44"/>
                  </a:lnTo>
                  <a:lnTo>
                    <a:pt x="44" y="44"/>
                  </a:lnTo>
                  <a:lnTo>
                    <a:pt x="44" y="44"/>
                  </a:lnTo>
                  <a:lnTo>
                    <a:pt x="44" y="44"/>
                  </a:lnTo>
                  <a:lnTo>
                    <a:pt x="44" y="44"/>
                  </a:lnTo>
                  <a:lnTo>
                    <a:pt x="44" y="44"/>
                  </a:lnTo>
                  <a:lnTo>
                    <a:pt x="44" y="44"/>
                  </a:lnTo>
                  <a:lnTo>
                    <a:pt x="44" y="51"/>
                  </a:lnTo>
                  <a:lnTo>
                    <a:pt x="44" y="51"/>
                  </a:lnTo>
                  <a:lnTo>
                    <a:pt x="44" y="51"/>
                  </a:lnTo>
                  <a:lnTo>
                    <a:pt x="44" y="51"/>
                  </a:lnTo>
                  <a:lnTo>
                    <a:pt x="44" y="51"/>
                  </a:lnTo>
                  <a:lnTo>
                    <a:pt x="44" y="51"/>
                  </a:lnTo>
                  <a:lnTo>
                    <a:pt x="44" y="51"/>
                  </a:lnTo>
                  <a:lnTo>
                    <a:pt x="44" y="51"/>
                  </a:lnTo>
                  <a:lnTo>
                    <a:pt x="44" y="51"/>
                  </a:lnTo>
                  <a:lnTo>
                    <a:pt x="38" y="51"/>
                  </a:lnTo>
                  <a:lnTo>
                    <a:pt x="44" y="57"/>
                  </a:lnTo>
                  <a:lnTo>
                    <a:pt x="44" y="57"/>
                  </a:lnTo>
                  <a:lnTo>
                    <a:pt x="44" y="57"/>
                  </a:lnTo>
                  <a:lnTo>
                    <a:pt x="44" y="57"/>
                  </a:lnTo>
                  <a:lnTo>
                    <a:pt x="44" y="57"/>
                  </a:lnTo>
                  <a:lnTo>
                    <a:pt x="44" y="57"/>
                  </a:lnTo>
                  <a:lnTo>
                    <a:pt x="44" y="57"/>
                  </a:lnTo>
                  <a:lnTo>
                    <a:pt x="44" y="57"/>
                  </a:lnTo>
                  <a:lnTo>
                    <a:pt x="44" y="57"/>
                  </a:lnTo>
                  <a:lnTo>
                    <a:pt x="44" y="57"/>
                  </a:lnTo>
                  <a:lnTo>
                    <a:pt x="44" y="57"/>
                  </a:lnTo>
                  <a:lnTo>
                    <a:pt x="44" y="57"/>
                  </a:lnTo>
                  <a:lnTo>
                    <a:pt x="44" y="57"/>
                  </a:lnTo>
                  <a:lnTo>
                    <a:pt x="44" y="63"/>
                  </a:lnTo>
                  <a:lnTo>
                    <a:pt x="44" y="63"/>
                  </a:lnTo>
                  <a:lnTo>
                    <a:pt x="44" y="63"/>
                  </a:lnTo>
                  <a:lnTo>
                    <a:pt x="44" y="63"/>
                  </a:lnTo>
                  <a:lnTo>
                    <a:pt x="44" y="63"/>
                  </a:lnTo>
                  <a:lnTo>
                    <a:pt x="44" y="63"/>
                  </a:lnTo>
                  <a:lnTo>
                    <a:pt x="44" y="70"/>
                  </a:lnTo>
                  <a:lnTo>
                    <a:pt x="44" y="70"/>
                  </a:lnTo>
                  <a:lnTo>
                    <a:pt x="44" y="70"/>
                  </a:lnTo>
                  <a:lnTo>
                    <a:pt x="44" y="70"/>
                  </a:lnTo>
                  <a:lnTo>
                    <a:pt x="44" y="70"/>
                  </a:lnTo>
                  <a:lnTo>
                    <a:pt x="44" y="70"/>
                  </a:lnTo>
                  <a:lnTo>
                    <a:pt x="44" y="70"/>
                  </a:lnTo>
                  <a:lnTo>
                    <a:pt x="44" y="63"/>
                  </a:lnTo>
                  <a:lnTo>
                    <a:pt x="44" y="63"/>
                  </a:lnTo>
                  <a:lnTo>
                    <a:pt x="44" y="63"/>
                  </a:lnTo>
                  <a:lnTo>
                    <a:pt x="44" y="63"/>
                  </a:lnTo>
                  <a:lnTo>
                    <a:pt x="44" y="63"/>
                  </a:lnTo>
                  <a:lnTo>
                    <a:pt x="44" y="63"/>
                  </a:lnTo>
                  <a:lnTo>
                    <a:pt x="44" y="63"/>
                  </a:lnTo>
                  <a:lnTo>
                    <a:pt x="44" y="63"/>
                  </a:lnTo>
                  <a:lnTo>
                    <a:pt x="44" y="57"/>
                  </a:lnTo>
                  <a:lnTo>
                    <a:pt x="44" y="57"/>
                  </a:lnTo>
                  <a:lnTo>
                    <a:pt x="44" y="57"/>
                  </a:lnTo>
                  <a:lnTo>
                    <a:pt x="44" y="57"/>
                  </a:lnTo>
                  <a:lnTo>
                    <a:pt x="44" y="57"/>
                  </a:lnTo>
                  <a:lnTo>
                    <a:pt x="44" y="57"/>
                  </a:lnTo>
                  <a:lnTo>
                    <a:pt x="44" y="57"/>
                  </a:lnTo>
                  <a:lnTo>
                    <a:pt x="44" y="57"/>
                  </a:lnTo>
                  <a:lnTo>
                    <a:pt x="44" y="51"/>
                  </a:lnTo>
                  <a:lnTo>
                    <a:pt x="44" y="51"/>
                  </a:lnTo>
                  <a:lnTo>
                    <a:pt x="44" y="51"/>
                  </a:lnTo>
                  <a:lnTo>
                    <a:pt x="44" y="51"/>
                  </a:lnTo>
                  <a:lnTo>
                    <a:pt x="50" y="51"/>
                  </a:lnTo>
                  <a:lnTo>
                    <a:pt x="50" y="51"/>
                  </a:lnTo>
                  <a:lnTo>
                    <a:pt x="50" y="51"/>
                  </a:lnTo>
                  <a:lnTo>
                    <a:pt x="50" y="51"/>
                  </a:lnTo>
                  <a:lnTo>
                    <a:pt x="50" y="51"/>
                  </a:lnTo>
                  <a:lnTo>
                    <a:pt x="57" y="44"/>
                  </a:lnTo>
                  <a:lnTo>
                    <a:pt x="57" y="44"/>
                  </a:lnTo>
                  <a:lnTo>
                    <a:pt x="50" y="44"/>
                  </a:lnTo>
                  <a:lnTo>
                    <a:pt x="50" y="44"/>
                  </a:lnTo>
                  <a:lnTo>
                    <a:pt x="50" y="44"/>
                  </a:lnTo>
                  <a:lnTo>
                    <a:pt x="50" y="44"/>
                  </a:lnTo>
                  <a:lnTo>
                    <a:pt x="50" y="44"/>
                  </a:lnTo>
                  <a:lnTo>
                    <a:pt x="50" y="44"/>
                  </a:lnTo>
                  <a:lnTo>
                    <a:pt x="50" y="44"/>
                  </a:lnTo>
                  <a:lnTo>
                    <a:pt x="50" y="38"/>
                  </a:lnTo>
                  <a:lnTo>
                    <a:pt x="50" y="38"/>
                  </a:lnTo>
                  <a:lnTo>
                    <a:pt x="50" y="38"/>
                  </a:lnTo>
                  <a:lnTo>
                    <a:pt x="50" y="38"/>
                  </a:lnTo>
                  <a:lnTo>
                    <a:pt x="50" y="38"/>
                  </a:lnTo>
                  <a:lnTo>
                    <a:pt x="50" y="38"/>
                  </a:lnTo>
                  <a:lnTo>
                    <a:pt x="50" y="32"/>
                  </a:lnTo>
                  <a:lnTo>
                    <a:pt x="44" y="32"/>
                  </a:lnTo>
                  <a:lnTo>
                    <a:pt x="44" y="32"/>
                  </a:lnTo>
                  <a:lnTo>
                    <a:pt x="44" y="32"/>
                  </a:lnTo>
                  <a:lnTo>
                    <a:pt x="44" y="26"/>
                  </a:lnTo>
                  <a:lnTo>
                    <a:pt x="44" y="19"/>
                  </a:lnTo>
                  <a:lnTo>
                    <a:pt x="44" y="19"/>
                  </a:lnTo>
                  <a:lnTo>
                    <a:pt x="44" y="19"/>
                  </a:lnTo>
                  <a:lnTo>
                    <a:pt x="44" y="26"/>
                  </a:lnTo>
                  <a:lnTo>
                    <a:pt x="44" y="26"/>
                  </a:lnTo>
                  <a:lnTo>
                    <a:pt x="44" y="26"/>
                  </a:lnTo>
                  <a:lnTo>
                    <a:pt x="44" y="26"/>
                  </a:lnTo>
                  <a:lnTo>
                    <a:pt x="44" y="26"/>
                  </a:lnTo>
                  <a:lnTo>
                    <a:pt x="44" y="26"/>
                  </a:lnTo>
                  <a:lnTo>
                    <a:pt x="44" y="26"/>
                  </a:lnTo>
                  <a:lnTo>
                    <a:pt x="38" y="19"/>
                  </a:lnTo>
                  <a:lnTo>
                    <a:pt x="38" y="19"/>
                  </a:lnTo>
                  <a:lnTo>
                    <a:pt x="38" y="19"/>
                  </a:lnTo>
                  <a:lnTo>
                    <a:pt x="38" y="19"/>
                  </a:lnTo>
                  <a:lnTo>
                    <a:pt x="38" y="19"/>
                  </a:lnTo>
                  <a:lnTo>
                    <a:pt x="38" y="19"/>
                  </a:lnTo>
                  <a:lnTo>
                    <a:pt x="38" y="19"/>
                  </a:lnTo>
                  <a:lnTo>
                    <a:pt x="38" y="19"/>
                  </a:lnTo>
                  <a:lnTo>
                    <a:pt x="38" y="19"/>
                  </a:lnTo>
                  <a:lnTo>
                    <a:pt x="38" y="19"/>
                  </a:lnTo>
                  <a:lnTo>
                    <a:pt x="38" y="19"/>
                  </a:lnTo>
                  <a:lnTo>
                    <a:pt x="38" y="19"/>
                  </a:lnTo>
                  <a:lnTo>
                    <a:pt x="38" y="19"/>
                  </a:lnTo>
                  <a:lnTo>
                    <a:pt x="38" y="19"/>
                  </a:lnTo>
                  <a:lnTo>
                    <a:pt x="38" y="19"/>
                  </a:lnTo>
                  <a:lnTo>
                    <a:pt x="38" y="19"/>
                  </a:lnTo>
                  <a:lnTo>
                    <a:pt x="31" y="19"/>
                  </a:lnTo>
                  <a:lnTo>
                    <a:pt x="31" y="19"/>
                  </a:lnTo>
                  <a:lnTo>
                    <a:pt x="31" y="19"/>
                  </a:lnTo>
                  <a:lnTo>
                    <a:pt x="31" y="19"/>
                  </a:lnTo>
                  <a:lnTo>
                    <a:pt x="31" y="19"/>
                  </a:lnTo>
                  <a:lnTo>
                    <a:pt x="31" y="19"/>
                  </a:lnTo>
                  <a:lnTo>
                    <a:pt x="31" y="19"/>
                  </a:lnTo>
                  <a:lnTo>
                    <a:pt x="31" y="19"/>
                  </a:lnTo>
                  <a:lnTo>
                    <a:pt x="31" y="19"/>
                  </a:lnTo>
                  <a:lnTo>
                    <a:pt x="31" y="19"/>
                  </a:lnTo>
                  <a:lnTo>
                    <a:pt x="31" y="19"/>
                  </a:lnTo>
                  <a:lnTo>
                    <a:pt x="31" y="19"/>
                  </a:lnTo>
                  <a:lnTo>
                    <a:pt x="31" y="13"/>
                  </a:lnTo>
                  <a:lnTo>
                    <a:pt x="31" y="13"/>
                  </a:lnTo>
                  <a:lnTo>
                    <a:pt x="31" y="13"/>
                  </a:lnTo>
                  <a:lnTo>
                    <a:pt x="31" y="13"/>
                  </a:lnTo>
                  <a:lnTo>
                    <a:pt x="31" y="13"/>
                  </a:lnTo>
                  <a:lnTo>
                    <a:pt x="31" y="13"/>
                  </a:lnTo>
                  <a:lnTo>
                    <a:pt x="31" y="13"/>
                  </a:lnTo>
                  <a:lnTo>
                    <a:pt x="31" y="13"/>
                  </a:lnTo>
                  <a:lnTo>
                    <a:pt x="31" y="13"/>
                  </a:lnTo>
                  <a:lnTo>
                    <a:pt x="31" y="13"/>
                  </a:lnTo>
                  <a:lnTo>
                    <a:pt x="31" y="13"/>
                  </a:lnTo>
                  <a:lnTo>
                    <a:pt x="31" y="13"/>
                  </a:lnTo>
                  <a:lnTo>
                    <a:pt x="31" y="13"/>
                  </a:lnTo>
                  <a:lnTo>
                    <a:pt x="31" y="13"/>
                  </a:lnTo>
                  <a:lnTo>
                    <a:pt x="38" y="0"/>
                  </a:lnTo>
                  <a:lnTo>
                    <a:pt x="113" y="7"/>
                  </a:lnTo>
                  <a:close/>
                  <a:moveTo>
                    <a:pt x="57" y="51"/>
                  </a:moveTo>
                  <a:lnTo>
                    <a:pt x="57" y="51"/>
                  </a:lnTo>
                  <a:lnTo>
                    <a:pt x="57" y="51"/>
                  </a:lnTo>
                  <a:lnTo>
                    <a:pt x="57" y="51"/>
                  </a:lnTo>
                  <a:lnTo>
                    <a:pt x="63" y="51"/>
                  </a:lnTo>
                  <a:lnTo>
                    <a:pt x="63" y="51"/>
                  </a:lnTo>
                  <a:lnTo>
                    <a:pt x="63" y="51"/>
                  </a:lnTo>
                  <a:lnTo>
                    <a:pt x="63" y="51"/>
                  </a:lnTo>
                  <a:lnTo>
                    <a:pt x="63" y="51"/>
                  </a:lnTo>
                  <a:lnTo>
                    <a:pt x="63" y="51"/>
                  </a:lnTo>
                  <a:lnTo>
                    <a:pt x="63" y="51"/>
                  </a:lnTo>
                  <a:lnTo>
                    <a:pt x="69" y="51"/>
                  </a:lnTo>
                  <a:lnTo>
                    <a:pt x="69" y="51"/>
                  </a:lnTo>
                  <a:lnTo>
                    <a:pt x="69" y="51"/>
                  </a:lnTo>
                  <a:lnTo>
                    <a:pt x="69" y="51"/>
                  </a:lnTo>
                  <a:lnTo>
                    <a:pt x="63" y="51"/>
                  </a:lnTo>
                  <a:lnTo>
                    <a:pt x="63" y="51"/>
                  </a:lnTo>
                  <a:lnTo>
                    <a:pt x="63" y="51"/>
                  </a:lnTo>
                  <a:lnTo>
                    <a:pt x="63" y="51"/>
                  </a:lnTo>
                  <a:lnTo>
                    <a:pt x="63" y="51"/>
                  </a:lnTo>
                  <a:lnTo>
                    <a:pt x="63" y="51"/>
                  </a:lnTo>
                  <a:lnTo>
                    <a:pt x="57" y="44"/>
                  </a:lnTo>
                  <a:lnTo>
                    <a:pt x="57" y="44"/>
                  </a:lnTo>
                  <a:lnTo>
                    <a:pt x="57" y="51"/>
                  </a:lnTo>
                  <a:close/>
                </a:path>
              </a:pathLst>
            </a:custGeom>
            <a:solidFill>
              <a:srgbClr val="E7E1CD"/>
            </a:solidFill>
            <a:ln w="0">
              <a:solidFill>
                <a:srgbClr val="000000"/>
              </a:solidFill>
              <a:prstDash val="solid"/>
              <a:round/>
              <a:headEnd/>
              <a:tailEnd/>
            </a:ln>
          </p:spPr>
          <p:txBody>
            <a:bodyPr/>
            <a:lstStyle/>
            <a:p>
              <a:endParaRPr lang="en-US" dirty="0"/>
            </a:p>
          </p:txBody>
        </p:sp>
        <p:sp>
          <p:nvSpPr>
            <p:cNvPr id="82626" name="Freeform 15042"/>
            <p:cNvSpPr>
              <a:spLocks/>
            </p:cNvSpPr>
            <p:nvPr/>
          </p:nvSpPr>
          <p:spPr bwMode="auto">
            <a:xfrm>
              <a:off x="484" y="2444"/>
              <a:ext cx="239" cy="207"/>
            </a:xfrm>
            <a:custGeom>
              <a:avLst/>
              <a:gdLst/>
              <a:ahLst/>
              <a:cxnLst>
                <a:cxn ang="0">
                  <a:pos x="189" y="138"/>
                </a:cxn>
                <a:cxn ang="0">
                  <a:pos x="189" y="144"/>
                </a:cxn>
                <a:cxn ang="0">
                  <a:pos x="189" y="151"/>
                </a:cxn>
                <a:cxn ang="0">
                  <a:pos x="183" y="151"/>
                </a:cxn>
                <a:cxn ang="0">
                  <a:pos x="183" y="151"/>
                </a:cxn>
                <a:cxn ang="0">
                  <a:pos x="183" y="157"/>
                </a:cxn>
                <a:cxn ang="0">
                  <a:pos x="183" y="170"/>
                </a:cxn>
                <a:cxn ang="0">
                  <a:pos x="183" y="170"/>
                </a:cxn>
                <a:cxn ang="0">
                  <a:pos x="176" y="176"/>
                </a:cxn>
                <a:cxn ang="0">
                  <a:pos x="176" y="188"/>
                </a:cxn>
                <a:cxn ang="0">
                  <a:pos x="170" y="201"/>
                </a:cxn>
                <a:cxn ang="0">
                  <a:pos x="164" y="207"/>
                </a:cxn>
                <a:cxn ang="0">
                  <a:pos x="158" y="207"/>
                </a:cxn>
                <a:cxn ang="0">
                  <a:pos x="145" y="201"/>
                </a:cxn>
                <a:cxn ang="0">
                  <a:pos x="151" y="201"/>
                </a:cxn>
                <a:cxn ang="0">
                  <a:pos x="151" y="195"/>
                </a:cxn>
                <a:cxn ang="0">
                  <a:pos x="151" y="195"/>
                </a:cxn>
                <a:cxn ang="0">
                  <a:pos x="158" y="188"/>
                </a:cxn>
                <a:cxn ang="0">
                  <a:pos x="164" y="182"/>
                </a:cxn>
                <a:cxn ang="0">
                  <a:pos x="158" y="182"/>
                </a:cxn>
                <a:cxn ang="0">
                  <a:pos x="139" y="176"/>
                </a:cxn>
                <a:cxn ang="0">
                  <a:pos x="139" y="170"/>
                </a:cxn>
                <a:cxn ang="0">
                  <a:pos x="139" y="176"/>
                </a:cxn>
                <a:cxn ang="0">
                  <a:pos x="151" y="176"/>
                </a:cxn>
                <a:cxn ang="0">
                  <a:pos x="151" y="176"/>
                </a:cxn>
                <a:cxn ang="0">
                  <a:pos x="158" y="176"/>
                </a:cxn>
                <a:cxn ang="0">
                  <a:pos x="151" y="163"/>
                </a:cxn>
                <a:cxn ang="0">
                  <a:pos x="151" y="163"/>
                </a:cxn>
                <a:cxn ang="0">
                  <a:pos x="158" y="157"/>
                </a:cxn>
                <a:cxn ang="0">
                  <a:pos x="164" y="157"/>
                </a:cxn>
                <a:cxn ang="0">
                  <a:pos x="170" y="157"/>
                </a:cxn>
                <a:cxn ang="0">
                  <a:pos x="170" y="151"/>
                </a:cxn>
                <a:cxn ang="0">
                  <a:pos x="170" y="138"/>
                </a:cxn>
                <a:cxn ang="0">
                  <a:pos x="170" y="144"/>
                </a:cxn>
                <a:cxn ang="0">
                  <a:pos x="170" y="151"/>
                </a:cxn>
                <a:cxn ang="0">
                  <a:pos x="164" y="151"/>
                </a:cxn>
                <a:cxn ang="0">
                  <a:pos x="158" y="151"/>
                </a:cxn>
                <a:cxn ang="0">
                  <a:pos x="158" y="151"/>
                </a:cxn>
                <a:cxn ang="0">
                  <a:pos x="151" y="157"/>
                </a:cxn>
                <a:cxn ang="0">
                  <a:pos x="145" y="163"/>
                </a:cxn>
                <a:cxn ang="0">
                  <a:pos x="139" y="170"/>
                </a:cxn>
                <a:cxn ang="0">
                  <a:pos x="132" y="170"/>
                </a:cxn>
                <a:cxn ang="0">
                  <a:pos x="132" y="176"/>
                </a:cxn>
                <a:cxn ang="0">
                  <a:pos x="132" y="182"/>
                </a:cxn>
                <a:cxn ang="0">
                  <a:pos x="139" y="188"/>
                </a:cxn>
                <a:cxn ang="0">
                  <a:pos x="132" y="201"/>
                </a:cxn>
                <a:cxn ang="0">
                  <a:pos x="51" y="107"/>
                </a:cxn>
                <a:cxn ang="0">
                  <a:pos x="51" y="100"/>
                </a:cxn>
                <a:cxn ang="0">
                  <a:pos x="51" y="94"/>
                </a:cxn>
                <a:cxn ang="0">
                  <a:pos x="51" y="88"/>
                </a:cxn>
                <a:cxn ang="0">
                  <a:pos x="51" y="88"/>
                </a:cxn>
                <a:cxn ang="0">
                  <a:pos x="51" y="88"/>
                </a:cxn>
                <a:cxn ang="0">
                  <a:pos x="51" y="94"/>
                </a:cxn>
                <a:cxn ang="0">
                  <a:pos x="51" y="81"/>
                </a:cxn>
                <a:cxn ang="0">
                  <a:pos x="183" y="6"/>
                </a:cxn>
                <a:cxn ang="0">
                  <a:pos x="208" y="25"/>
                </a:cxn>
              </a:cxnLst>
              <a:rect l="0" t="0" r="r" b="b"/>
              <a:pathLst>
                <a:path w="239" h="207">
                  <a:moveTo>
                    <a:pt x="239" y="50"/>
                  </a:moveTo>
                  <a:lnTo>
                    <a:pt x="239" y="126"/>
                  </a:lnTo>
                  <a:lnTo>
                    <a:pt x="233" y="151"/>
                  </a:lnTo>
                  <a:lnTo>
                    <a:pt x="189" y="138"/>
                  </a:lnTo>
                  <a:lnTo>
                    <a:pt x="189" y="138"/>
                  </a:lnTo>
                  <a:lnTo>
                    <a:pt x="189" y="138"/>
                  </a:lnTo>
                  <a:lnTo>
                    <a:pt x="189" y="138"/>
                  </a:lnTo>
                  <a:lnTo>
                    <a:pt x="189" y="138"/>
                  </a:lnTo>
                  <a:lnTo>
                    <a:pt x="183" y="138"/>
                  </a:lnTo>
                  <a:lnTo>
                    <a:pt x="189" y="138"/>
                  </a:lnTo>
                  <a:lnTo>
                    <a:pt x="189" y="138"/>
                  </a:lnTo>
                  <a:lnTo>
                    <a:pt x="189" y="144"/>
                  </a:lnTo>
                  <a:lnTo>
                    <a:pt x="189" y="144"/>
                  </a:lnTo>
                  <a:lnTo>
                    <a:pt x="189" y="144"/>
                  </a:lnTo>
                  <a:lnTo>
                    <a:pt x="189" y="144"/>
                  </a:lnTo>
                  <a:lnTo>
                    <a:pt x="189" y="144"/>
                  </a:lnTo>
                  <a:lnTo>
                    <a:pt x="189" y="151"/>
                  </a:lnTo>
                  <a:lnTo>
                    <a:pt x="189" y="151"/>
                  </a:lnTo>
                  <a:lnTo>
                    <a:pt x="189" y="151"/>
                  </a:lnTo>
                  <a:lnTo>
                    <a:pt x="189" y="157"/>
                  </a:lnTo>
                  <a:lnTo>
                    <a:pt x="189" y="157"/>
                  </a:lnTo>
                  <a:lnTo>
                    <a:pt x="189" y="157"/>
                  </a:lnTo>
                  <a:lnTo>
                    <a:pt x="189" y="157"/>
                  </a:lnTo>
                  <a:lnTo>
                    <a:pt x="183" y="151"/>
                  </a:lnTo>
                  <a:lnTo>
                    <a:pt x="183" y="151"/>
                  </a:lnTo>
                  <a:lnTo>
                    <a:pt x="189" y="144"/>
                  </a:lnTo>
                  <a:lnTo>
                    <a:pt x="183" y="144"/>
                  </a:lnTo>
                  <a:lnTo>
                    <a:pt x="183" y="144"/>
                  </a:lnTo>
                  <a:lnTo>
                    <a:pt x="183" y="151"/>
                  </a:lnTo>
                  <a:lnTo>
                    <a:pt x="183" y="151"/>
                  </a:lnTo>
                  <a:lnTo>
                    <a:pt x="183" y="151"/>
                  </a:lnTo>
                  <a:lnTo>
                    <a:pt x="183" y="151"/>
                  </a:lnTo>
                  <a:lnTo>
                    <a:pt x="183" y="157"/>
                  </a:lnTo>
                  <a:lnTo>
                    <a:pt x="183" y="157"/>
                  </a:lnTo>
                  <a:lnTo>
                    <a:pt x="183" y="157"/>
                  </a:lnTo>
                  <a:lnTo>
                    <a:pt x="183" y="157"/>
                  </a:lnTo>
                  <a:lnTo>
                    <a:pt x="183" y="157"/>
                  </a:lnTo>
                  <a:lnTo>
                    <a:pt x="183" y="157"/>
                  </a:lnTo>
                  <a:lnTo>
                    <a:pt x="183" y="163"/>
                  </a:lnTo>
                  <a:lnTo>
                    <a:pt x="183" y="163"/>
                  </a:lnTo>
                  <a:lnTo>
                    <a:pt x="183" y="163"/>
                  </a:lnTo>
                  <a:lnTo>
                    <a:pt x="183" y="170"/>
                  </a:lnTo>
                  <a:lnTo>
                    <a:pt x="183" y="170"/>
                  </a:lnTo>
                  <a:lnTo>
                    <a:pt x="183" y="170"/>
                  </a:lnTo>
                  <a:lnTo>
                    <a:pt x="183" y="170"/>
                  </a:lnTo>
                  <a:lnTo>
                    <a:pt x="183" y="170"/>
                  </a:lnTo>
                  <a:lnTo>
                    <a:pt x="183" y="170"/>
                  </a:lnTo>
                  <a:lnTo>
                    <a:pt x="183" y="170"/>
                  </a:lnTo>
                  <a:lnTo>
                    <a:pt x="183" y="170"/>
                  </a:lnTo>
                  <a:lnTo>
                    <a:pt x="183" y="176"/>
                  </a:lnTo>
                  <a:lnTo>
                    <a:pt x="183" y="176"/>
                  </a:lnTo>
                  <a:lnTo>
                    <a:pt x="183" y="176"/>
                  </a:lnTo>
                  <a:lnTo>
                    <a:pt x="176" y="176"/>
                  </a:lnTo>
                  <a:lnTo>
                    <a:pt x="176" y="176"/>
                  </a:lnTo>
                  <a:lnTo>
                    <a:pt x="176" y="182"/>
                  </a:lnTo>
                  <a:lnTo>
                    <a:pt x="176" y="182"/>
                  </a:lnTo>
                  <a:lnTo>
                    <a:pt x="176" y="182"/>
                  </a:lnTo>
                  <a:lnTo>
                    <a:pt x="176" y="182"/>
                  </a:lnTo>
                  <a:lnTo>
                    <a:pt x="176" y="182"/>
                  </a:lnTo>
                  <a:lnTo>
                    <a:pt x="176" y="188"/>
                  </a:lnTo>
                  <a:lnTo>
                    <a:pt x="176" y="188"/>
                  </a:lnTo>
                  <a:lnTo>
                    <a:pt x="176" y="188"/>
                  </a:lnTo>
                  <a:lnTo>
                    <a:pt x="176" y="188"/>
                  </a:lnTo>
                  <a:lnTo>
                    <a:pt x="176" y="188"/>
                  </a:lnTo>
                  <a:lnTo>
                    <a:pt x="170" y="195"/>
                  </a:lnTo>
                  <a:lnTo>
                    <a:pt x="170" y="201"/>
                  </a:lnTo>
                  <a:lnTo>
                    <a:pt x="170" y="201"/>
                  </a:lnTo>
                  <a:lnTo>
                    <a:pt x="170" y="201"/>
                  </a:lnTo>
                  <a:lnTo>
                    <a:pt x="170" y="207"/>
                  </a:lnTo>
                  <a:lnTo>
                    <a:pt x="164" y="207"/>
                  </a:lnTo>
                  <a:lnTo>
                    <a:pt x="164" y="207"/>
                  </a:lnTo>
                  <a:lnTo>
                    <a:pt x="164" y="207"/>
                  </a:lnTo>
                  <a:lnTo>
                    <a:pt x="158" y="207"/>
                  </a:lnTo>
                  <a:lnTo>
                    <a:pt x="158" y="207"/>
                  </a:lnTo>
                  <a:lnTo>
                    <a:pt x="158" y="207"/>
                  </a:lnTo>
                  <a:lnTo>
                    <a:pt x="158" y="207"/>
                  </a:lnTo>
                  <a:lnTo>
                    <a:pt x="158" y="207"/>
                  </a:lnTo>
                  <a:lnTo>
                    <a:pt x="158" y="207"/>
                  </a:lnTo>
                  <a:lnTo>
                    <a:pt x="158" y="207"/>
                  </a:lnTo>
                  <a:lnTo>
                    <a:pt x="151" y="207"/>
                  </a:lnTo>
                  <a:lnTo>
                    <a:pt x="151" y="201"/>
                  </a:lnTo>
                  <a:lnTo>
                    <a:pt x="151" y="201"/>
                  </a:lnTo>
                  <a:lnTo>
                    <a:pt x="145" y="201"/>
                  </a:lnTo>
                  <a:lnTo>
                    <a:pt x="145" y="201"/>
                  </a:lnTo>
                  <a:lnTo>
                    <a:pt x="145" y="201"/>
                  </a:lnTo>
                  <a:lnTo>
                    <a:pt x="145" y="201"/>
                  </a:lnTo>
                  <a:lnTo>
                    <a:pt x="151" y="201"/>
                  </a:lnTo>
                  <a:lnTo>
                    <a:pt x="151" y="201"/>
                  </a:lnTo>
                  <a:lnTo>
                    <a:pt x="151" y="201"/>
                  </a:lnTo>
                  <a:lnTo>
                    <a:pt x="151" y="201"/>
                  </a:lnTo>
                  <a:lnTo>
                    <a:pt x="151" y="201"/>
                  </a:lnTo>
                  <a:lnTo>
                    <a:pt x="151" y="201"/>
                  </a:lnTo>
                  <a:lnTo>
                    <a:pt x="151" y="201"/>
                  </a:lnTo>
                  <a:lnTo>
                    <a:pt x="151" y="195"/>
                  </a:lnTo>
                  <a:lnTo>
                    <a:pt x="151" y="195"/>
                  </a:lnTo>
                  <a:lnTo>
                    <a:pt x="151" y="195"/>
                  </a:lnTo>
                  <a:lnTo>
                    <a:pt x="151" y="201"/>
                  </a:lnTo>
                  <a:lnTo>
                    <a:pt x="151" y="201"/>
                  </a:lnTo>
                  <a:lnTo>
                    <a:pt x="151" y="201"/>
                  </a:lnTo>
                  <a:lnTo>
                    <a:pt x="151" y="195"/>
                  </a:lnTo>
                  <a:lnTo>
                    <a:pt x="151" y="195"/>
                  </a:lnTo>
                  <a:lnTo>
                    <a:pt x="151" y="195"/>
                  </a:lnTo>
                  <a:lnTo>
                    <a:pt x="151" y="195"/>
                  </a:lnTo>
                  <a:lnTo>
                    <a:pt x="151" y="195"/>
                  </a:lnTo>
                  <a:lnTo>
                    <a:pt x="151" y="195"/>
                  </a:lnTo>
                  <a:lnTo>
                    <a:pt x="151" y="195"/>
                  </a:lnTo>
                  <a:lnTo>
                    <a:pt x="158" y="195"/>
                  </a:lnTo>
                  <a:lnTo>
                    <a:pt x="158" y="188"/>
                  </a:lnTo>
                  <a:lnTo>
                    <a:pt x="158" y="188"/>
                  </a:lnTo>
                  <a:lnTo>
                    <a:pt x="158" y="188"/>
                  </a:lnTo>
                  <a:lnTo>
                    <a:pt x="164" y="188"/>
                  </a:lnTo>
                  <a:lnTo>
                    <a:pt x="164" y="188"/>
                  </a:lnTo>
                  <a:lnTo>
                    <a:pt x="164" y="182"/>
                  </a:lnTo>
                  <a:lnTo>
                    <a:pt x="164" y="182"/>
                  </a:lnTo>
                  <a:lnTo>
                    <a:pt x="164" y="182"/>
                  </a:lnTo>
                  <a:lnTo>
                    <a:pt x="164" y="182"/>
                  </a:lnTo>
                  <a:lnTo>
                    <a:pt x="164" y="188"/>
                  </a:lnTo>
                  <a:lnTo>
                    <a:pt x="158" y="188"/>
                  </a:lnTo>
                  <a:lnTo>
                    <a:pt x="158" y="188"/>
                  </a:lnTo>
                  <a:lnTo>
                    <a:pt x="158" y="182"/>
                  </a:lnTo>
                  <a:lnTo>
                    <a:pt x="151" y="182"/>
                  </a:lnTo>
                  <a:lnTo>
                    <a:pt x="145" y="176"/>
                  </a:lnTo>
                  <a:lnTo>
                    <a:pt x="145" y="176"/>
                  </a:lnTo>
                  <a:lnTo>
                    <a:pt x="139" y="176"/>
                  </a:lnTo>
                  <a:lnTo>
                    <a:pt x="139" y="176"/>
                  </a:lnTo>
                  <a:lnTo>
                    <a:pt x="139" y="176"/>
                  </a:lnTo>
                  <a:lnTo>
                    <a:pt x="139" y="176"/>
                  </a:lnTo>
                  <a:lnTo>
                    <a:pt x="139" y="176"/>
                  </a:lnTo>
                  <a:lnTo>
                    <a:pt x="139" y="176"/>
                  </a:lnTo>
                  <a:lnTo>
                    <a:pt x="139" y="170"/>
                  </a:lnTo>
                  <a:lnTo>
                    <a:pt x="139" y="170"/>
                  </a:lnTo>
                  <a:lnTo>
                    <a:pt x="139" y="170"/>
                  </a:lnTo>
                  <a:lnTo>
                    <a:pt x="139" y="170"/>
                  </a:lnTo>
                  <a:lnTo>
                    <a:pt x="139" y="170"/>
                  </a:lnTo>
                  <a:lnTo>
                    <a:pt x="139" y="170"/>
                  </a:lnTo>
                  <a:lnTo>
                    <a:pt x="139" y="170"/>
                  </a:lnTo>
                  <a:lnTo>
                    <a:pt x="139" y="176"/>
                  </a:lnTo>
                  <a:lnTo>
                    <a:pt x="139" y="176"/>
                  </a:lnTo>
                  <a:lnTo>
                    <a:pt x="139" y="176"/>
                  </a:lnTo>
                  <a:lnTo>
                    <a:pt x="145" y="176"/>
                  </a:lnTo>
                  <a:lnTo>
                    <a:pt x="145" y="176"/>
                  </a:lnTo>
                  <a:lnTo>
                    <a:pt x="145" y="176"/>
                  </a:lnTo>
                  <a:lnTo>
                    <a:pt x="151" y="176"/>
                  </a:lnTo>
                  <a:lnTo>
                    <a:pt x="151" y="176"/>
                  </a:lnTo>
                  <a:lnTo>
                    <a:pt x="151" y="176"/>
                  </a:lnTo>
                  <a:lnTo>
                    <a:pt x="151" y="176"/>
                  </a:lnTo>
                  <a:lnTo>
                    <a:pt x="151" y="176"/>
                  </a:lnTo>
                  <a:lnTo>
                    <a:pt x="151" y="176"/>
                  </a:lnTo>
                  <a:lnTo>
                    <a:pt x="151" y="176"/>
                  </a:lnTo>
                  <a:lnTo>
                    <a:pt x="151" y="176"/>
                  </a:lnTo>
                  <a:lnTo>
                    <a:pt x="151" y="176"/>
                  </a:lnTo>
                  <a:lnTo>
                    <a:pt x="158" y="176"/>
                  </a:lnTo>
                  <a:lnTo>
                    <a:pt x="158" y="176"/>
                  </a:lnTo>
                  <a:lnTo>
                    <a:pt x="158" y="176"/>
                  </a:lnTo>
                  <a:lnTo>
                    <a:pt x="158" y="170"/>
                  </a:lnTo>
                  <a:lnTo>
                    <a:pt x="158" y="176"/>
                  </a:lnTo>
                  <a:lnTo>
                    <a:pt x="151" y="170"/>
                  </a:lnTo>
                  <a:lnTo>
                    <a:pt x="151" y="170"/>
                  </a:lnTo>
                  <a:lnTo>
                    <a:pt x="151" y="170"/>
                  </a:lnTo>
                  <a:lnTo>
                    <a:pt x="151" y="170"/>
                  </a:lnTo>
                  <a:lnTo>
                    <a:pt x="151" y="170"/>
                  </a:lnTo>
                  <a:lnTo>
                    <a:pt x="151" y="163"/>
                  </a:lnTo>
                  <a:lnTo>
                    <a:pt x="151" y="163"/>
                  </a:lnTo>
                  <a:lnTo>
                    <a:pt x="151" y="163"/>
                  </a:lnTo>
                  <a:lnTo>
                    <a:pt x="151" y="163"/>
                  </a:lnTo>
                  <a:lnTo>
                    <a:pt x="151" y="163"/>
                  </a:lnTo>
                  <a:lnTo>
                    <a:pt x="151" y="163"/>
                  </a:lnTo>
                  <a:lnTo>
                    <a:pt x="151" y="163"/>
                  </a:lnTo>
                  <a:lnTo>
                    <a:pt x="151" y="157"/>
                  </a:lnTo>
                  <a:lnTo>
                    <a:pt x="151" y="157"/>
                  </a:lnTo>
                  <a:lnTo>
                    <a:pt x="151" y="157"/>
                  </a:lnTo>
                  <a:lnTo>
                    <a:pt x="151" y="157"/>
                  </a:lnTo>
                  <a:lnTo>
                    <a:pt x="158" y="157"/>
                  </a:lnTo>
                  <a:lnTo>
                    <a:pt x="158" y="157"/>
                  </a:lnTo>
                  <a:lnTo>
                    <a:pt x="158" y="157"/>
                  </a:lnTo>
                  <a:lnTo>
                    <a:pt x="158" y="157"/>
                  </a:lnTo>
                  <a:lnTo>
                    <a:pt x="158" y="157"/>
                  </a:lnTo>
                  <a:lnTo>
                    <a:pt x="164" y="157"/>
                  </a:lnTo>
                  <a:lnTo>
                    <a:pt x="164" y="157"/>
                  </a:lnTo>
                  <a:lnTo>
                    <a:pt x="164" y="157"/>
                  </a:lnTo>
                  <a:lnTo>
                    <a:pt x="164" y="157"/>
                  </a:lnTo>
                  <a:lnTo>
                    <a:pt x="164" y="157"/>
                  </a:lnTo>
                  <a:lnTo>
                    <a:pt x="164" y="157"/>
                  </a:lnTo>
                  <a:lnTo>
                    <a:pt x="164" y="157"/>
                  </a:lnTo>
                  <a:lnTo>
                    <a:pt x="170" y="157"/>
                  </a:lnTo>
                  <a:lnTo>
                    <a:pt x="170" y="157"/>
                  </a:lnTo>
                  <a:lnTo>
                    <a:pt x="170" y="157"/>
                  </a:lnTo>
                  <a:lnTo>
                    <a:pt x="170" y="157"/>
                  </a:lnTo>
                  <a:lnTo>
                    <a:pt x="170" y="157"/>
                  </a:lnTo>
                  <a:lnTo>
                    <a:pt x="170" y="151"/>
                  </a:lnTo>
                  <a:lnTo>
                    <a:pt x="170" y="151"/>
                  </a:lnTo>
                  <a:lnTo>
                    <a:pt x="170" y="151"/>
                  </a:lnTo>
                  <a:lnTo>
                    <a:pt x="170" y="144"/>
                  </a:lnTo>
                  <a:lnTo>
                    <a:pt x="170" y="144"/>
                  </a:lnTo>
                  <a:lnTo>
                    <a:pt x="170" y="144"/>
                  </a:lnTo>
                  <a:lnTo>
                    <a:pt x="170" y="144"/>
                  </a:lnTo>
                  <a:lnTo>
                    <a:pt x="170" y="144"/>
                  </a:lnTo>
                  <a:lnTo>
                    <a:pt x="170" y="138"/>
                  </a:lnTo>
                  <a:lnTo>
                    <a:pt x="170" y="138"/>
                  </a:lnTo>
                  <a:lnTo>
                    <a:pt x="170" y="138"/>
                  </a:lnTo>
                  <a:lnTo>
                    <a:pt x="170" y="138"/>
                  </a:lnTo>
                  <a:lnTo>
                    <a:pt x="170" y="144"/>
                  </a:lnTo>
                  <a:lnTo>
                    <a:pt x="170" y="144"/>
                  </a:lnTo>
                  <a:lnTo>
                    <a:pt x="170" y="144"/>
                  </a:lnTo>
                  <a:lnTo>
                    <a:pt x="170" y="144"/>
                  </a:lnTo>
                  <a:lnTo>
                    <a:pt x="170" y="144"/>
                  </a:lnTo>
                  <a:lnTo>
                    <a:pt x="170" y="151"/>
                  </a:lnTo>
                  <a:lnTo>
                    <a:pt x="170" y="151"/>
                  </a:lnTo>
                  <a:lnTo>
                    <a:pt x="170" y="151"/>
                  </a:lnTo>
                  <a:lnTo>
                    <a:pt x="170" y="151"/>
                  </a:lnTo>
                  <a:lnTo>
                    <a:pt x="170" y="151"/>
                  </a:lnTo>
                  <a:lnTo>
                    <a:pt x="170" y="157"/>
                  </a:lnTo>
                  <a:lnTo>
                    <a:pt x="164" y="157"/>
                  </a:lnTo>
                  <a:lnTo>
                    <a:pt x="164" y="151"/>
                  </a:lnTo>
                  <a:lnTo>
                    <a:pt x="164" y="151"/>
                  </a:lnTo>
                  <a:lnTo>
                    <a:pt x="164" y="151"/>
                  </a:lnTo>
                  <a:lnTo>
                    <a:pt x="164" y="151"/>
                  </a:lnTo>
                  <a:lnTo>
                    <a:pt x="164" y="151"/>
                  </a:lnTo>
                  <a:lnTo>
                    <a:pt x="158" y="151"/>
                  </a:lnTo>
                  <a:lnTo>
                    <a:pt x="158" y="151"/>
                  </a:lnTo>
                  <a:lnTo>
                    <a:pt x="158" y="151"/>
                  </a:lnTo>
                  <a:lnTo>
                    <a:pt x="158" y="151"/>
                  </a:lnTo>
                  <a:lnTo>
                    <a:pt x="158" y="151"/>
                  </a:lnTo>
                  <a:lnTo>
                    <a:pt x="158" y="151"/>
                  </a:lnTo>
                  <a:lnTo>
                    <a:pt x="158" y="151"/>
                  </a:lnTo>
                  <a:lnTo>
                    <a:pt x="158" y="151"/>
                  </a:lnTo>
                  <a:lnTo>
                    <a:pt x="158" y="151"/>
                  </a:lnTo>
                  <a:lnTo>
                    <a:pt x="158" y="151"/>
                  </a:lnTo>
                  <a:lnTo>
                    <a:pt x="151" y="157"/>
                  </a:lnTo>
                  <a:lnTo>
                    <a:pt x="151" y="157"/>
                  </a:lnTo>
                  <a:lnTo>
                    <a:pt x="151" y="157"/>
                  </a:lnTo>
                  <a:lnTo>
                    <a:pt x="151" y="157"/>
                  </a:lnTo>
                  <a:lnTo>
                    <a:pt x="151" y="157"/>
                  </a:lnTo>
                  <a:lnTo>
                    <a:pt x="151" y="157"/>
                  </a:lnTo>
                  <a:lnTo>
                    <a:pt x="151" y="163"/>
                  </a:lnTo>
                  <a:lnTo>
                    <a:pt x="145" y="163"/>
                  </a:lnTo>
                  <a:lnTo>
                    <a:pt x="145" y="163"/>
                  </a:lnTo>
                  <a:lnTo>
                    <a:pt x="145" y="163"/>
                  </a:lnTo>
                  <a:lnTo>
                    <a:pt x="145" y="163"/>
                  </a:lnTo>
                  <a:lnTo>
                    <a:pt x="145" y="163"/>
                  </a:lnTo>
                  <a:lnTo>
                    <a:pt x="145" y="163"/>
                  </a:lnTo>
                  <a:lnTo>
                    <a:pt x="145" y="163"/>
                  </a:lnTo>
                  <a:lnTo>
                    <a:pt x="145" y="163"/>
                  </a:lnTo>
                  <a:lnTo>
                    <a:pt x="139" y="163"/>
                  </a:lnTo>
                  <a:lnTo>
                    <a:pt x="139" y="170"/>
                  </a:lnTo>
                  <a:lnTo>
                    <a:pt x="139" y="170"/>
                  </a:lnTo>
                  <a:lnTo>
                    <a:pt x="139" y="163"/>
                  </a:lnTo>
                  <a:lnTo>
                    <a:pt x="139" y="170"/>
                  </a:lnTo>
                  <a:lnTo>
                    <a:pt x="139" y="163"/>
                  </a:lnTo>
                  <a:lnTo>
                    <a:pt x="132" y="163"/>
                  </a:lnTo>
                  <a:lnTo>
                    <a:pt x="132" y="163"/>
                  </a:lnTo>
                  <a:lnTo>
                    <a:pt x="132" y="170"/>
                  </a:lnTo>
                  <a:lnTo>
                    <a:pt x="132" y="170"/>
                  </a:lnTo>
                  <a:lnTo>
                    <a:pt x="132" y="170"/>
                  </a:lnTo>
                  <a:lnTo>
                    <a:pt x="132" y="170"/>
                  </a:lnTo>
                  <a:lnTo>
                    <a:pt x="139" y="170"/>
                  </a:lnTo>
                  <a:lnTo>
                    <a:pt x="139" y="176"/>
                  </a:lnTo>
                  <a:lnTo>
                    <a:pt x="132" y="176"/>
                  </a:lnTo>
                  <a:lnTo>
                    <a:pt x="132" y="176"/>
                  </a:lnTo>
                  <a:lnTo>
                    <a:pt x="132" y="176"/>
                  </a:lnTo>
                  <a:lnTo>
                    <a:pt x="132" y="176"/>
                  </a:lnTo>
                  <a:lnTo>
                    <a:pt x="132" y="176"/>
                  </a:lnTo>
                  <a:lnTo>
                    <a:pt x="132" y="176"/>
                  </a:lnTo>
                  <a:lnTo>
                    <a:pt x="132" y="182"/>
                  </a:lnTo>
                  <a:lnTo>
                    <a:pt x="132" y="182"/>
                  </a:lnTo>
                  <a:lnTo>
                    <a:pt x="132" y="182"/>
                  </a:lnTo>
                  <a:lnTo>
                    <a:pt x="132" y="182"/>
                  </a:lnTo>
                  <a:lnTo>
                    <a:pt x="132" y="182"/>
                  </a:lnTo>
                  <a:lnTo>
                    <a:pt x="132" y="188"/>
                  </a:lnTo>
                  <a:lnTo>
                    <a:pt x="139" y="188"/>
                  </a:lnTo>
                  <a:lnTo>
                    <a:pt x="139" y="195"/>
                  </a:lnTo>
                  <a:lnTo>
                    <a:pt x="132" y="195"/>
                  </a:lnTo>
                  <a:lnTo>
                    <a:pt x="132" y="195"/>
                  </a:lnTo>
                  <a:lnTo>
                    <a:pt x="132" y="201"/>
                  </a:lnTo>
                  <a:lnTo>
                    <a:pt x="132" y="201"/>
                  </a:lnTo>
                  <a:lnTo>
                    <a:pt x="132" y="201"/>
                  </a:lnTo>
                  <a:lnTo>
                    <a:pt x="132" y="201"/>
                  </a:lnTo>
                  <a:lnTo>
                    <a:pt x="120" y="182"/>
                  </a:lnTo>
                  <a:lnTo>
                    <a:pt x="101" y="151"/>
                  </a:lnTo>
                  <a:lnTo>
                    <a:pt x="82" y="126"/>
                  </a:lnTo>
                  <a:lnTo>
                    <a:pt x="82" y="126"/>
                  </a:lnTo>
                  <a:lnTo>
                    <a:pt x="51" y="107"/>
                  </a:lnTo>
                  <a:lnTo>
                    <a:pt x="51" y="100"/>
                  </a:lnTo>
                  <a:lnTo>
                    <a:pt x="51" y="100"/>
                  </a:lnTo>
                  <a:lnTo>
                    <a:pt x="51" y="100"/>
                  </a:lnTo>
                  <a:lnTo>
                    <a:pt x="51" y="100"/>
                  </a:lnTo>
                  <a:lnTo>
                    <a:pt x="51" y="100"/>
                  </a:lnTo>
                  <a:lnTo>
                    <a:pt x="51" y="100"/>
                  </a:lnTo>
                  <a:lnTo>
                    <a:pt x="51" y="100"/>
                  </a:lnTo>
                  <a:lnTo>
                    <a:pt x="51" y="100"/>
                  </a:lnTo>
                  <a:lnTo>
                    <a:pt x="51" y="94"/>
                  </a:lnTo>
                  <a:lnTo>
                    <a:pt x="51" y="94"/>
                  </a:lnTo>
                  <a:lnTo>
                    <a:pt x="51" y="94"/>
                  </a:lnTo>
                  <a:lnTo>
                    <a:pt x="51" y="94"/>
                  </a:lnTo>
                  <a:lnTo>
                    <a:pt x="51" y="94"/>
                  </a:lnTo>
                  <a:lnTo>
                    <a:pt x="51" y="94"/>
                  </a:lnTo>
                  <a:lnTo>
                    <a:pt x="51" y="94"/>
                  </a:lnTo>
                  <a:lnTo>
                    <a:pt x="51" y="88"/>
                  </a:lnTo>
                  <a:lnTo>
                    <a:pt x="51" y="88"/>
                  </a:lnTo>
                  <a:lnTo>
                    <a:pt x="51" y="88"/>
                  </a:lnTo>
                  <a:lnTo>
                    <a:pt x="51" y="88"/>
                  </a:lnTo>
                  <a:lnTo>
                    <a:pt x="51" y="88"/>
                  </a:lnTo>
                  <a:lnTo>
                    <a:pt x="51" y="88"/>
                  </a:lnTo>
                  <a:lnTo>
                    <a:pt x="51" y="88"/>
                  </a:lnTo>
                  <a:lnTo>
                    <a:pt x="51" y="88"/>
                  </a:lnTo>
                  <a:lnTo>
                    <a:pt x="51" y="88"/>
                  </a:lnTo>
                  <a:lnTo>
                    <a:pt x="51" y="88"/>
                  </a:lnTo>
                  <a:lnTo>
                    <a:pt x="51" y="94"/>
                  </a:lnTo>
                  <a:lnTo>
                    <a:pt x="51" y="94"/>
                  </a:lnTo>
                  <a:lnTo>
                    <a:pt x="51" y="94"/>
                  </a:lnTo>
                  <a:lnTo>
                    <a:pt x="51" y="88"/>
                  </a:lnTo>
                  <a:lnTo>
                    <a:pt x="51" y="88"/>
                  </a:lnTo>
                  <a:lnTo>
                    <a:pt x="51" y="88"/>
                  </a:lnTo>
                  <a:lnTo>
                    <a:pt x="44" y="94"/>
                  </a:lnTo>
                  <a:lnTo>
                    <a:pt x="44" y="94"/>
                  </a:lnTo>
                  <a:lnTo>
                    <a:pt x="44" y="94"/>
                  </a:lnTo>
                  <a:lnTo>
                    <a:pt x="51" y="94"/>
                  </a:lnTo>
                  <a:lnTo>
                    <a:pt x="51" y="94"/>
                  </a:lnTo>
                  <a:lnTo>
                    <a:pt x="44" y="100"/>
                  </a:lnTo>
                  <a:lnTo>
                    <a:pt x="44" y="100"/>
                  </a:lnTo>
                  <a:lnTo>
                    <a:pt x="44" y="100"/>
                  </a:lnTo>
                  <a:lnTo>
                    <a:pt x="0" y="81"/>
                  </a:lnTo>
                  <a:lnTo>
                    <a:pt x="38" y="81"/>
                  </a:lnTo>
                  <a:lnTo>
                    <a:pt x="51" y="81"/>
                  </a:lnTo>
                  <a:lnTo>
                    <a:pt x="101" y="75"/>
                  </a:lnTo>
                  <a:lnTo>
                    <a:pt x="189" y="63"/>
                  </a:lnTo>
                  <a:lnTo>
                    <a:pt x="183" y="37"/>
                  </a:lnTo>
                  <a:lnTo>
                    <a:pt x="183" y="19"/>
                  </a:lnTo>
                  <a:lnTo>
                    <a:pt x="183" y="12"/>
                  </a:lnTo>
                  <a:lnTo>
                    <a:pt x="183" y="6"/>
                  </a:lnTo>
                  <a:lnTo>
                    <a:pt x="183" y="6"/>
                  </a:lnTo>
                  <a:lnTo>
                    <a:pt x="183" y="0"/>
                  </a:lnTo>
                  <a:lnTo>
                    <a:pt x="183" y="0"/>
                  </a:lnTo>
                  <a:lnTo>
                    <a:pt x="208" y="0"/>
                  </a:lnTo>
                  <a:lnTo>
                    <a:pt x="208" y="6"/>
                  </a:lnTo>
                  <a:lnTo>
                    <a:pt x="208" y="25"/>
                  </a:lnTo>
                  <a:lnTo>
                    <a:pt x="214" y="50"/>
                  </a:lnTo>
                  <a:lnTo>
                    <a:pt x="239" y="50"/>
                  </a:lnTo>
                  <a:close/>
                </a:path>
              </a:pathLst>
            </a:custGeom>
            <a:solidFill>
              <a:srgbClr val="E7E1CD"/>
            </a:solidFill>
            <a:ln w="0">
              <a:solidFill>
                <a:srgbClr val="000000"/>
              </a:solidFill>
              <a:prstDash val="solid"/>
              <a:round/>
              <a:headEnd/>
              <a:tailEnd/>
            </a:ln>
          </p:spPr>
          <p:txBody>
            <a:bodyPr/>
            <a:lstStyle/>
            <a:p>
              <a:endParaRPr lang="en-US" dirty="0"/>
            </a:p>
          </p:txBody>
        </p:sp>
        <p:sp>
          <p:nvSpPr>
            <p:cNvPr id="82627" name="Freeform 15043"/>
            <p:cNvSpPr>
              <a:spLocks/>
            </p:cNvSpPr>
            <p:nvPr/>
          </p:nvSpPr>
          <p:spPr bwMode="auto">
            <a:xfrm>
              <a:off x="2453" y="2444"/>
              <a:ext cx="6" cy="6"/>
            </a:xfrm>
            <a:custGeom>
              <a:avLst/>
              <a:gdLst/>
              <a:ahLst/>
              <a:cxnLst>
                <a:cxn ang="0">
                  <a:pos x="6" y="6"/>
                </a:cxn>
                <a:cxn ang="0">
                  <a:pos x="0" y="6"/>
                </a:cxn>
                <a:cxn ang="0">
                  <a:pos x="0" y="0"/>
                </a:cxn>
                <a:cxn ang="0">
                  <a:pos x="6" y="0"/>
                </a:cxn>
                <a:cxn ang="0">
                  <a:pos x="6" y="0"/>
                </a:cxn>
                <a:cxn ang="0">
                  <a:pos x="6" y="0"/>
                </a:cxn>
                <a:cxn ang="0">
                  <a:pos x="6" y="0"/>
                </a:cxn>
                <a:cxn ang="0">
                  <a:pos x="6" y="0"/>
                </a:cxn>
                <a:cxn ang="0">
                  <a:pos x="6" y="6"/>
                </a:cxn>
                <a:cxn ang="0">
                  <a:pos x="6" y="6"/>
                </a:cxn>
                <a:cxn ang="0">
                  <a:pos x="6" y="6"/>
                </a:cxn>
              </a:cxnLst>
              <a:rect l="0" t="0" r="r" b="b"/>
              <a:pathLst>
                <a:path w="6" h="6">
                  <a:moveTo>
                    <a:pt x="6" y="6"/>
                  </a:moveTo>
                  <a:lnTo>
                    <a:pt x="0" y="6"/>
                  </a:lnTo>
                  <a:lnTo>
                    <a:pt x="0" y="0"/>
                  </a:lnTo>
                  <a:lnTo>
                    <a:pt x="6" y="0"/>
                  </a:lnTo>
                  <a:lnTo>
                    <a:pt x="6" y="0"/>
                  </a:lnTo>
                  <a:lnTo>
                    <a:pt x="6" y="0"/>
                  </a:lnTo>
                  <a:lnTo>
                    <a:pt x="6" y="0"/>
                  </a:lnTo>
                  <a:lnTo>
                    <a:pt x="6" y="0"/>
                  </a:lnTo>
                  <a:lnTo>
                    <a:pt x="6" y="6"/>
                  </a:lnTo>
                  <a:lnTo>
                    <a:pt x="6" y="6"/>
                  </a:lnTo>
                  <a:lnTo>
                    <a:pt x="6" y="6"/>
                  </a:lnTo>
                  <a:close/>
                </a:path>
              </a:pathLst>
            </a:custGeom>
            <a:solidFill>
              <a:srgbClr val="E7E1CD"/>
            </a:solidFill>
            <a:ln w="0">
              <a:solidFill>
                <a:srgbClr val="000000"/>
              </a:solidFill>
              <a:prstDash val="solid"/>
              <a:round/>
              <a:headEnd/>
              <a:tailEnd/>
            </a:ln>
          </p:spPr>
          <p:txBody>
            <a:bodyPr/>
            <a:lstStyle/>
            <a:p>
              <a:endParaRPr lang="en-US" dirty="0"/>
            </a:p>
          </p:txBody>
        </p:sp>
        <p:sp>
          <p:nvSpPr>
            <p:cNvPr id="82628" name="Freeform 15044"/>
            <p:cNvSpPr>
              <a:spLocks/>
            </p:cNvSpPr>
            <p:nvPr/>
          </p:nvSpPr>
          <p:spPr bwMode="auto">
            <a:xfrm>
              <a:off x="1491" y="2444"/>
              <a:ext cx="163" cy="144"/>
            </a:xfrm>
            <a:custGeom>
              <a:avLst/>
              <a:gdLst/>
              <a:ahLst/>
              <a:cxnLst>
                <a:cxn ang="0">
                  <a:pos x="125" y="69"/>
                </a:cxn>
                <a:cxn ang="0">
                  <a:pos x="113" y="69"/>
                </a:cxn>
                <a:cxn ang="0">
                  <a:pos x="100" y="75"/>
                </a:cxn>
                <a:cxn ang="0">
                  <a:pos x="94" y="88"/>
                </a:cxn>
                <a:cxn ang="0">
                  <a:pos x="88" y="100"/>
                </a:cxn>
                <a:cxn ang="0">
                  <a:pos x="81" y="107"/>
                </a:cxn>
                <a:cxn ang="0">
                  <a:pos x="69" y="119"/>
                </a:cxn>
                <a:cxn ang="0">
                  <a:pos x="44" y="132"/>
                </a:cxn>
                <a:cxn ang="0">
                  <a:pos x="25" y="138"/>
                </a:cxn>
                <a:cxn ang="0">
                  <a:pos x="18" y="138"/>
                </a:cxn>
                <a:cxn ang="0">
                  <a:pos x="12" y="144"/>
                </a:cxn>
                <a:cxn ang="0">
                  <a:pos x="6" y="144"/>
                </a:cxn>
                <a:cxn ang="0">
                  <a:pos x="6" y="138"/>
                </a:cxn>
                <a:cxn ang="0">
                  <a:pos x="12" y="138"/>
                </a:cxn>
                <a:cxn ang="0">
                  <a:pos x="12" y="132"/>
                </a:cxn>
                <a:cxn ang="0">
                  <a:pos x="18" y="126"/>
                </a:cxn>
                <a:cxn ang="0">
                  <a:pos x="12" y="119"/>
                </a:cxn>
                <a:cxn ang="0">
                  <a:pos x="12" y="119"/>
                </a:cxn>
                <a:cxn ang="0">
                  <a:pos x="12" y="113"/>
                </a:cxn>
                <a:cxn ang="0">
                  <a:pos x="12" y="113"/>
                </a:cxn>
                <a:cxn ang="0">
                  <a:pos x="12" y="113"/>
                </a:cxn>
                <a:cxn ang="0">
                  <a:pos x="18" y="113"/>
                </a:cxn>
                <a:cxn ang="0">
                  <a:pos x="18" y="113"/>
                </a:cxn>
                <a:cxn ang="0">
                  <a:pos x="18" y="113"/>
                </a:cxn>
                <a:cxn ang="0">
                  <a:pos x="25" y="107"/>
                </a:cxn>
                <a:cxn ang="0">
                  <a:pos x="31" y="113"/>
                </a:cxn>
                <a:cxn ang="0">
                  <a:pos x="31" y="107"/>
                </a:cxn>
                <a:cxn ang="0">
                  <a:pos x="31" y="107"/>
                </a:cxn>
                <a:cxn ang="0">
                  <a:pos x="25" y="94"/>
                </a:cxn>
                <a:cxn ang="0">
                  <a:pos x="31" y="94"/>
                </a:cxn>
                <a:cxn ang="0">
                  <a:pos x="31" y="94"/>
                </a:cxn>
                <a:cxn ang="0">
                  <a:pos x="31" y="94"/>
                </a:cxn>
                <a:cxn ang="0">
                  <a:pos x="31" y="100"/>
                </a:cxn>
                <a:cxn ang="0">
                  <a:pos x="31" y="100"/>
                </a:cxn>
                <a:cxn ang="0">
                  <a:pos x="31" y="107"/>
                </a:cxn>
                <a:cxn ang="0">
                  <a:pos x="37" y="107"/>
                </a:cxn>
                <a:cxn ang="0">
                  <a:pos x="37" y="100"/>
                </a:cxn>
                <a:cxn ang="0">
                  <a:pos x="37" y="100"/>
                </a:cxn>
                <a:cxn ang="0">
                  <a:pos x="37" y="94"/>
                </a:cxn>
                <a:cxn ang="0">
                  <a:pos x="37" y="94"/>
                </a:cxn>
                <a:cxn ang="0">
                  <a:pos x="37" y="94"/>
                </a:cxn>
                <a:cxn ang="0">
                  <a:pos x="31" y="88"/>
                </a:cxn>
                <a:cxn ang="0">
                  <a:pos x="25" y="94"/>
                </a:cxn>
                <a:cxn ang="0">
                  <a:pos x="25" y="94"/>
                </a:cxn>
                <a:cxn ang="0">
                  <a:pos x="25" y="94"/>
                </a:cxn>
                <a:cxn ang="0">
                  <a:pos x="18" y="94"/>
                </a:cxn>
                <a:cxn ang="0">
                  <a:pos x="18" y="94"/>
                </a:cxn>
                <a:cxn ang="0">
                  <a:pos x="12" y="94"/>
                </a:cxn>
                <a:cxn ang="0">
                  <a:pos x="12" y="94"/>
                </a:cxn>
                <a:cxn ang="0">
                  <a:pos x="6" y="94"/>
                </a:cxn>
                <a:cxn ang="0">
                  <a:pos x="6" y="100"/>
                </a:cxn>
                <a:cxn ang="0">
                  <a:pos x="0" y="100"/>
                </a:cxn>
                <a:cxn ang="0">
                  <a:pos x="0" y="100"/>
                </a:cxn>
                <a:cxn ang="0">
                  <a:pos x="0" y="100"/>
                </a:cxn>
                <a:cxn ang="0">
                  <a:pos x="6" y="94"/>
                </a:cxn>
                <a:cxn ang="0">
                  <a:pos x="132" y="6"/>
                </a:cxn>
                <a:cxn ang="0">
                  <a:pos x="144" y="12"/>
                </a:cxn>
                <a:cxn ang="0">
                  <a:pos x="157" y="31"/>
                </a:cxn>
              </a:cxnLst>
              <a:rect l="0" t="0" r="r" b="b"/>
              <a:pathLst>
                <a:path w="163" h="144">
                  <a:moveTo>
                    <a:pt x="163" y="37"/>
                  </a:moveTo>
                  <a:lnTo>
                    <a:pt x="163" y="75"/>
                  </a:lnTo>
                  <a:lnTo>
                    <a:pt x="125" y="69"/>
                  </a:lnTo>
                  <a:lnTo>
                    <a:pt x="125" y="69"/>
                  </a:lnTo>
                  <a:lnTo>
                    <a:pt x="119" y="69"/>
                  </a:lnTo>
                  <a:lnTo>
                    <a:pt x="119" y="69"/>
                  </a:lnTo>
                  <a:lnTo>
                    <a:pt x="119" y="69"/>
                  </a:lnTo>
                  <a:lnTo>
                    <a:pt x="113" y="69"/>
                  </a:lnTo>
                  <a:lnTo>
                    <a:pt x="113" y="69"/>
                  </a:lnTo>
                  <a:lnTo>
                    <a:pt x="107" y="75"/>
                  </a:lnTo>
                  <a:lnTo>
                    <a:pt x="100" y="75"/>
                  </a:lnTo>
                  <a:lnTo>
                    <a:pt x="100" y="75"/>
                  </a:lnTo>
                  <a:lnTo>
                    <a:pt x="100" y="75"/>
                  </a:lnTo>
                  <a:lnTo>
                    <a:pt x="100" y="81"/>
                  </a:lnTo>
                  <a:lnTo>
                    <a:pt x="94" y="81"/>
                  </a:lnTo>
                  <a:lnTo>
                    <a:pt x="94" y="88"/>
                  </a:lnTo>
                  <a:lnTo>
                    <a:pt x="94" y="88"/>
                  </a:lnTo>
                  <a:lnTo>
                    <a:pt x="88" y="94"/>
                  </a:lnTo>
                  <a:lnTo>
                    <a:pt x="88" y="100"/>
                  </a:lnTo>
                  <a:lnTo>
                    <a:pt x="88" y="100"/>
                  </a:lnTo>
                  <a:lnTo>
                    <a:pt x="81" y="100"/>
                  </a:lnTo>
                  <a:lnTo>
                    <a:pt x="81" y="107"/>
                  </a:lnTo>
                  <a:lnTo>
                    <a:pt x="81" y="107"/>
                  </a:lnTo>
                  <a:lnTo>
                    <a:pt x="81" y="107"/>
                  </a:lnTo>
                  <a:lnTo>
                    <a:pt x="75" y="113"/>
                  </a:lnTo>
                  <a:lnTo>
                    <a:pt x="75" y="113"/>
                  </a:lnTo>
                  <a:lnTo>
                    <a:pt x="69" y="119"/>
                  </a:lnTo>
                  <a:lnTo>
                    <a:pt x="69" y="119"/>
                  </a:lnTo>
                  <a:lnTo>
                    <a:pt x="62" y="119"/>
                  </a:lnTo>
                  <a:lnTo>
                    <a:pt x="62" y="126"/>
                  </a:lnTo>
                  <a:lnTo>
                    <a:pt x="50" y="126"/>
                  </a:lnTo>
                  <a:lnTo>
                    <a:pt x="44" y="132"/>
                  </a:lnTo>
                  <a:lnTo>
                    <a:pt x="37" y="132"/>
                  </a:lnTo>
                  <a:lnTo>
                    <a:pt x="31" y="132"/>
                  </a:lnTo>
                  <a:lnTo>
                    <a:pt x="25" y="138"/>
                  </a:lnTo>
                  <a:lnTo>
                    <a:pt x="25" y="138"/>
                  </a:lnTo>
                  <a:lnTo>
                    <a:pt x="25" y="138"/>
                  </a:lnTo>
                  <a:lnTo>
                    <a:pt x="18" y="138"/>
                  </a:lnTo>
                  <a:lnTo>
                    <a:pt x="18" y="138"/>
                  </a:lnTo>
                  <a:lnTo>
                    <a:pt x="18" y="138"/>
                  </a:lnTo>
                  <a:lnTo>
                    <a:pt x="18" y="138"/>
                  </a:lnTo>
                  <a:lnTo>
                    <a:pt x="18" y="138"/>
                  </a:lnTo>
                  <a:lnTo>
                    <a:pt x="18" y="138"/>
                  </a:lnTo>
                  <a:lnTo>
                    <a:pt x="12" y="144"/>
                  </a:lnTo>
                  <a:lnTo>
                    <a:pt x="12" y="144"/>
                  </a:lnTo>
                  <a:lnTo>
                    <a:pt x="12" y="144"/>
                  </a:lnTo>
                  <a:lnTo>
                    <a:pt x="6" y="144"/>
                  </a:lnTo>
                  <a:lnTo>
                    <a:pt x="6" y="144"/>
                  </a:lnTo>
                  <a:lnTo>
                    <a:pt x="6" y="144"/>
                  </a:lnTo>
                  <a:lnTo>
                    <a:pt x="6" y="144"/>
                  </a:lnTo>
                  <a:lnTo>
                    <a:pt x="6" y="144"/>
                  </a:lnTo>
                  <a:lnTo>
                    <a:pt x="6" y="138"/>
                  </a:lnTo>
                  <a:lnTo>
                    <a:pt x="6" y="138"/>
                  </a:lnTo>
                  <a:lnTo>
                    <a:pt x="6" y="138"/>
                  </a:lnTo>
                  <a:lnTo>
                    <a:pt x="6" y="138"/>
                  </a:lnTo>
                  <a:lnTo>
                    <a:pt x="12" y="138"/>
                  </a:lnTo>
                  <a:lnTo>
                    <a:pt x="12" y="138"/>
                  </a:lnTo>
                  <a:lnTo>
                    <a:pt x="12" y="132"/>
                  </a:lnTo>
                  <a:lnTo>
                    <a:pt x="12" y="132"/>
                  </a:lnTo>
                  <a:lnTo>
                    <a:pt x="12" y="132"/>
                  </a:lnTo>
                  <a:lnTo>
                    <a:pt x="12" y="132"/>
                  </a:lnTo>
                  <a:lnTo>
                    <a:pt x="12" y="132"/>
                  </a:lnTo>
                  <a:lnTo>
                    <a:pt x="12" y="126"/>
                  </a:lnTo>
                  <a:lnTo>
                    <a:pt x="18" y="126"/>
                  </a:lnTo>
                  <a:lnTo>
                    <a:pt x="18" y="126"/>
                  </a:lnTo>
                  <a:lnTo>
                    <a:pt x="18" y="126"/>
                  </a:lnTo>
                  <a:lnTo>
                    <a:pt x="18" y="126"/>
                  </a:lnTo>
                  <a:lnTo>
                    <a:pt x="12" y="119"/>
                  </a:lnTo>
                  <a:lnTo>
                    <a:pt x="12" y="119"/>
                  </a:lnTo>
                  <a:lnTo>
                    <a:pt x="12" y="119"/>
                  </a:lnTo>
                  <a:lnTo>
                    <a:pt x="12" y="119"/>
                  </a:lnTo>
                  <a:lnTo>
                    <a:pt x="12" y="119"/>
                  </a:lnTo>
                  <a:lnTo>
                    <a:pt x="12" y="119"/>
                  </a:lnTo>
                  <a:lnTo>
                    <a:pt x="12" y="119"/>
                  </a:lnTo>
                  <a:lnTo>
                    <a:pt x="12" y="119"/>
                  </a:lnTo>
                  <a:lnTo>
                    <a:pt x="12" y="113"/>
                  </a:lnTo>
                  <a:lnTo>
                    <a:pt x="12" y="113"/>
                  </a:lnTo>
                  <a:lnTo>
                    <a:pt x="12" y="113"/>
                  </a:lnTo>
                  <a:lnTo>
                    <a:pt x="12" y="113"/>
                  </a:lnTo>
                  <a:lnTo>
                    <a:pt x="12" y="113"/>
                  </a:lnTo>
                  <a:lnTo>
                    <a:pt x="12" y="113"/>
                  </a:lnTo>
                  <a:lnTo>
                    <a:pt x="12" y="113"/>
                  </a:lnTo>
                  <a:lnTo>
                    <a:pt x="12" y="113"/>
                  </a:lnTo>
                  <a:lnTo>
                    <a:pt x="12" y="113"/>
                  </a:lnTo>
                  <a:lnTo>
                    <a:pt x="12" y="113"/>
                  </a:lnTo>
                  <a:lnTo>
                    <a:pt x="12" y="113"/>
                  </a:lnTo>
                  <a:lnTo>
                    <a:pt x="18" y="113"/>
                  </a:lnTo>
                  <a:lnTo>
                    <a:pt x="18" y="113"/>
                  </a:lnTo>
                  <a:lnTo>
                    <a:pt x="18" y="113"/>
                  </a:lnTo>
                  <a:lnTo>
                    <a:pt x="18" y="113"/>
                  </a:lnTo>
                  <a:lnTo>
                    <a:pt x="18" y="113"/>
                  </a:lnTo>
                  <a:lnTo>
                    <a:pt x="18" y="113"/>
                  </a:lnTo>
                  <a:lnTo>
                    <a:pt x="18" y="113"/>
                  </a:lnTo>
                  <a:lnTo>
                    <a:pt x="18" y="113"/>
                  </a:lnTo>
                  <a:lnTo>
                    <a:pt x="18" y="113"/>
                  </a:lnTo>
                  <a:lnTo>
                    <a:pt x="18" y="113"/>
                  </a:lnTo>
                  <a:lnTo>
                    <a:pt x="25" y="107"/>
                  </a:lnTo>
                  <a:lnTo>
                    <a:pt x="25" y="107"/>
                  </a:lnTo>
                  <a:lnTo>
                    <a:pt x="25" y="107"/>
                  </a:lnTo>
                  <a:lnTo>
                    <a:pt x="25" y="107"/>
                  </a:lnTo>
                  <a:lnTo>
                    <a:pt x="25" y="107"/>
                  </a:lnTo>
                  <a:lnTo>
                    <a:pt x="25" y="107"/>
                  </a:lnTo>
                  <a:lnTo>
                    <a:pt x="31" y="113"/>
                  </a:lnTo>
                  <a:lnTo>
                    <a:pt x="31" y="113"/>
                  </a:lnTo>
                  <a:lnTo>
                    <a:pt x="31" y="113"/>
                  </a:lnTo>
                  <a:lnTo>
                    <a:pt x="31" y="113"/>
                  </a:lnTo>
                  <a:lnTo>
                    <a:pt x="31" y="113"/>
                  </a:lnTo>
                  <a:lnTo>
                    <a:pt x="31" y="107"/>
                  </a:lnTo>
                  <a:lnTo>
                    <a:pt x="31" y="107"/>
                  </a:lnTo>
                  <a:lnTo>
                    <a:pt x="31" y="107"/>
                  </a:lnTo>
                  <a:lnTo>
                    <a:pt x="31" y="107"/>
                  </a:lnTo>
                  <a:lnTo>
                    <a:pt x="31" y="107"/>
                  </a:lnTo>
                  <a:lnTo>
                    <a:pt x="25" y="100"/>
                  </a:lnTo>
                  <a:lnTo>
                    <a:pt x="25" y="100"/>
                  </a:lnTo>
                  <a:lnTo>
                    <a:pt x="25" y="94"/>
                  </a:lnTo>
                  <a:lnTo>
                    <a:pt x="25" y="94"/>
                  </a:lnTo>
                  <a:lnTo>
                    <a:pt x="25" y="94"/>
                  </a:lnTo>
                  <a:lnTo>
                    <a:pt x="31" y="94"/>
                  </a:lnTo>
                  <a:lnTo>
                    <a:pt x="31" y="94"/>
                  </a:lnTo>
                  <a:lnTo>
                    <a:pt x="31" y="94"/>
                  </a:lnTo>
                  <a:lnTo>
                    <a:pt x="31" y="94"/>
                  </a:lnTo>
                  <a:lnTo>
                    <a:pt x="31" y="94"/>
                  </a:lnTo>
                  <a:lnTo>
                    <a:pt x="31" y="94"/>
                  </a:lnTo>
                  <a:lnTo>
                    <a:pt x="31" y="94"/>
                  </a:lnTo>
                  <a:lnTo>
                    <a:pt x="31" y="94"/>
                  </a:lnTo>
                  <a:lnTo>
                    <a:pt x="31" y="94"/>
                  </a:lnTo>
                  <a:lnTo>
                    <a:pt x="31" y="94"/>
                  </a:lnTo>
                  <a:lnTo>
                    <a:pt x="31" y="94"/>
                  </a:lnTo>
                  <a:lnTo>
                    <a:pt x="31" y="94"/>
                  </a:lnTo>
                  <a:lnTo>
                    <a:pt x="31" y="94"/>
                  </a:lnTo>
                  <a:lnTo>
                    <a:pt x="31" y="94"/>
                  </a:lnTo>
                  <a:lnTo>
                    <a:pt x="31" y="100"/>
                  </a:lnTo>
                  <a:lnTo>
                    <a:pt x="31" y="100"/>
                  </a:lnTo>
                  <a:lnTo>
                    <a:pt x="31" y="100"/>
                  </a:lnTo>
                  <a:lnTo>
                    <a:pt x="31" y="100"/>
                  </a:lnTo>
                  <a:lnTo>
                    <a:pt x="31" y="100"/>
                  </a:lnTo>
                  <a:lnTo>
                    <a:pt x="31" y="100"/>
                  </a:lnTo>
                  <a:lnTo>
                    <a:pt x="31" y="107"/>
                  </a:lnTo>
                  <a:lnTo>
                    <a:pt x="31" y="107"/>
                  </a:lnTo>
                  <a:lnTo>
                    <a:pt x="31" y="107"/>
                  </a:lnTo>
                  <a:lnTo>
                    <a:pt x="31" y="107"/>
                  </a:lnTo>
                  <a:lnTo>
                    <a:pt x="37" y="107"/>
                  </a:lnTo>
                  <a:lnTo>
                    <a:pt x="37" y="107"/>
                  </a:lnTo>
                  <a:lnTo>
                    <a:pt x="37" y="107"/>
                  </a:lnTo>
                  <a:lnTo>
                    <a:pt x="37" y="107"/>
                  </a:lnTo>
                  <a:lnTo>
                    <a:pt x="37" y="100"/>
                  </a:lnTo>
                  <a:lnTo>
                    <a:pt x="37" y="100"/>
                  </a:lnTo>
                  <a:lnTo>
                    <a:pt x="37" y="100"/>
                  </a:lnTo>
                  <a:lnTo>
                    <a:pt x="37" y="100"/>
                  </a:lnTo>
                  <a:lnTo>
                    <a:pt x="37" y="100"/>
                  </a:lnTo>
                  <a:lnTo>
                    <a:pt x="37" y="100"/>
                  </a:lnTo>
                  <a:lnTo>
                    <a:pt x="37" y="100"/>
                  </a:lnTo>
                  <a:lnTo>
                    <a:pt x="44" y="100"/>
                  </a:lnTo>
                  <a:lnTo>
                    <a:pt x="44" y="100"/>
                  </a:lnTo>
                  <a:lnTo>
                    <a:pt x="37" y="100"/>
                  </a:lnTo>
                  <a:lnTo>
                    <a:pt x="37" y="94"/>
                  </a:lnTo>
                  <a:lnTo>
                    <a:pt x="37" y="94"/>
                  </a:lnTo>
                  <a:lnTo>
                    <a:pt x="37" y="94"/>
                  </a:lnTo>
                  <a:lnTo>
                    <a:pt x="37" y="94"/>
                  </a:lnTo>
                  <a:lnTo>
                    <a:pt x="37" y="94"/>
                  </a:lnTo>
                  <a:lnTo>
                    <a:pt x="37" y="94"/>
                  </a:lnTo>
                  <a:lnTo>
                    <a:pt x="37" y="94"/>
                  </a:lnTo>
                  <a:lnTo>
                    <a:pt x="37" y="94"/>
                  </a:lnTo>
                  <a:lnTo>
                    <a:pt x="37" y="94"/>
                  </a:lnTo>
                  <a:lnTo>
                    <a:pt x="37" y="88"/>
                  </a:lnTo>
                  <a:lnTo>
                    <a:pt x="31" y="88"/>
                  </a:lnTo>
                  <a:lnTo>
                    <a:pt x="31" y="88"/>
                  </a:lnTo>
                  <a:lnTo>
                    <a:pt x="31" y="88"/>
                  </a:lnTo>
                  <a:lnTo>
                    <a:pt x="31" y="88"/>
                  </a:lnTo>
                  <a:lnTo>
                    <a:pt x="25" y="94"/>
                  </a:lnTo>
                  <a:lnTo>
                    <a:pt x="25" y="94"/>
                  </a:lnTo>
                  <a:lnTo>
                    <a:pt x="25" y="94"/>
                  </a:lnTo>
                  <a:lnTo>
                    <a:pt x="25" y="94"/>
                  </a:lnTo>
                  <a:lnTo>
                    <a:pt x="25" y="94"/>
                  </a:lnTo>
                  <a:lnTo>
                    <a:pt x="25" y="94"/>
                  </a:lnTo>
                  <a:lnTo>
                    <a:pt x="25" y="94"/>
                  </a:lnTo>
                  <a:lnTo>
                    <a:pt x="25" y="94"/>
                  </a:lnTo>
                  <a:lnTo>
                    <a:pt x="25" y="94"/>
                  </a:lnTo>
                  <a:lnTo>
                    <a:pt x="25" y="94"/>
                  </a:lnTo>
                  <a:lnTo>
                    <a:pt x="25" y="94"/>
                  </a:lnTo>
                  <a:lnTo>
                    <a:pt x="25" y="94"/>
                  </a:lnTo>
                  <a:lnTo>
                    <a:pt x="18" y="94"/>
                  </a:lnTo>
                  <a:lnTo>
                    <a:pt x="18" y="94"/>
                  </a:lnTo>
                  <a:lnTo>
                    <a:pt x="18" y="94"/>
                  </a:lnTo>
                  <a:lnTo>
                    <a:pt x="18" y="94"/>
                  </a:lnTo>
                  <a:lnTo>
                    <a:pt x="18" y="94"/>
                  </a:lnTo>
                  <a:lnTo>
                    <a:pt x="18" y="94"/>
                  </a:lnTo>
                  <a:lnTo>
                    <a:pt x="18" y="94"/>
                  </a:lnTo>
                  <a:lnTo>
                    <a:pt x="18" y="100"/>
                  </a:lnTo>
                  <a:lnTo>
                    <a:pt x="18" y="100"/>
                  </a:lnTo>
                  <a:lnTo>
                    <a:pt x="12" y="94"/>
                  </a:lnTo>
                  <a:lnTo>
                    <a:pt x="12" y="94"/>
                  </a:lnTo>
                  <a:lnTo>
                    <a:pt x="12" y="94"/>
                  </a:lnTo>
                  <a:lnTo>
                    <a:pt x="12" y="94"/>
                  </a:lnTo>
                  <a:lnTo>
                    <a:pt x="12" y="94"/>
                  </a:lnTo>
                  <a:lnTo>
                    <a:pt x="12" y="94"/>
                  </a:lnTo>
                  <a:lnTo>
                    <a:pt x="12" y="94"/>
                  </a:lnTo>
                  <a:lnTo>
                    <a:pt x="12" y="94"/>
                  </a:lnTo>
                  <a:lnTo>
                    <a:pt x="6" y="94"/>
                  </a:lnTo>
                  <a:lnTo>
                    <a:pt x="6" y="94"/>
                  </a:lnTo>
                  <a:lnTo>
                    <a:pt x="6" y="94"/>
                  </a:lnTo>
                  <a:lnTo>
                    <a:pt x="6" y="100"/>
                  </a:lnTo>
                  <a:lnTo>
                    <a:pt x="6" y="100"/>
                  </a:lnTo>
                  <a:lnTo>
                    <a:pt x="6" y="100"/>
                  </a:lnTo>
                  <a:lnTo>
                    <a:pt x="0" y="100"/>
                  </a:lnTo>
                  <a:lnTo>
                    <a:pt x="0" y="100"/>
                  </a:lnTo>
                  <a:lnTo>
                    <a:pt x="0" y="100"/>
                  </a:lnTo>
                  <a:lnTo>
                    <a:pt x="0" y="100"/>
                  </a:lnTo>
                  <a:lnTo>
                    <a:pt x="0" y="100"/>
                  </a:lnTo>
                  <a:lnTo>
                    <a:pt x="0" y="100"/>
                  </a:lnTo>
                  <a:lnTo>
                    <a:pt x="0" y="100"/>
                  </a:lnTo>
                  <a:lnTo>
                    <a:pt x="0" y="100"/>
                  </a:lnTo>
                  <a:lnTo>
                    <a:pt x="0" y="100"/>
                  </a:lnTo>
                  <a:lnTo>
                    <a:pt x="0" y="100"/>
                  </a:lnTo>
                  <a:lnTo>
                    <a:pt x="0" y="100"/>
                  </a:lnTo>
                  <a:lnTo>
                    <a:pt x="0" y="100"/>
                  </a:lnTo>
                  <a:lnTo>
                    <a:pt x="0" y="100"/>
                  </a:lnTo>
                  <a:lnTo>
                    <a:pt x="0" y="100"/>
                  </a:lnTo>
                  <a:lnTo>
                    <a:pt x="0" y="94"/>
                  </a:lnTo>
                  <a:lnTo>
                    <a:pt x="6" y="94"/>
                  </a:lnTo>
                  <a:lnTo>
                    <a:pt x="6" y="88"/>
                  </a:lnTo>
                  <a:lnTo>
                    <a:pt x="37" y="75"/>
                  </a:lnTo>
                  <a:lnTo>
                    <a:pt x="94" y="50"/>
                  </a:lnTo>
                  <a:lnTo>
                    <a:pt x="132" y="6"/>
                  </a:lnTo>
                  <a:lnTo>
                    <a:pt x="138" y="0"/>
                  </a:lnTo>
                  <a:lnTo>
                    <a:pt x="138" y="6"/>
                  </a:lnTo>
                  <a:lnTo>
                    <a:pt x="138" y="6"/>
                  </a:lnTo>
                  <a:lnTo>
                    <a:pt x="144" y="12"/>
                  </a:lnTo>
                  <a:lnTo>
                    <a:pt x="151" y="19"/>
                  </a:lnTo>
                  <a:lnTo>
                    <a:pt x="151" y="19"/>
                  </a:lnTo>
                  <a:lnTo>
                    <a:pt x="151" y="25"/>
                  </a:lnTo>
                  <a:lnTo>
                    <a:pt x="157" y="31"/>
                  </a:lnTo>
                  <a:lnTo>
                    <a:pt x="157" y="31"/>
                  </a:lnTo>
                  <a:lnTo>
                    <a:pt x="163" y="37"/>
                  </a:lnTo>
                  <a:close/>
                </a:path>
              </a:pathLst>
            </a:custGeom>
            <a:solidFill>
              <a:srgbClr val="E7E1CD"/>
            </a:solidFill>
            <a:ln w="0">
              <a:solidFill>
                <a:srgbClr val="000000"/>
              </a:solidFill>
              <a:prstDash val="solid"/>
              <a:round/>
              <a:headEnd/>
              <a:tailEnd/>
            </a:ln>
          </p:spPr>
          <p:txBody>
            <a:bodyPr/>
            <a:lstStyle/>
            <a:p>
              <a:endParaRPr lang="en-US" dirty="0"/>
            </a:p>
          </p:txBody>
        </p:sp>
        <p:sp>
          <p:nvSpPr>
            <p:cNvPr id="82629" name="Freeform 15045"/>
            <p:cNvSpPr>
              <a:spLocks/>
            </p:cNvSpPr>
            <p:nvPr/>
          </p:nvSpPr>
          <p:spPr bwMode="auto">
            <a:xfrm>
              <a:off x="1654" y="2481"/>
              <a:ext cx="38" cy="38"/>
            </a:xfrm>
            <a:custGeom>
              <a:avLst/>
              <a:gdLst/>
              <a:ahLst/>
              <a:cxnLst>
                <a:cxn ang="0">
                  <a:pos x="0" y="38"/>
                </a:cxn>
                <a:cxn ang="0">
                  <a:pos x="0" y="0"/>
                </a:cxn>
                <a:cxn ang="0">
                  <a:pos x="0" y="0"/>
                </a:cxn>
                <a:cxn ang="0">
                  <a:pos x="6" y="7"/>
                </a:cxn>
                <a:cxn ang="0">
                  <a:pos x="6" y="7"/>
                </a:cxn>
                <a:cxn ang="0">
                  <a:pos x="6" y="7"/>
                </a:cxn>
                <a:cxn ang="0">
                  <a:pos x="13" y="13"/>
                </a:cxn>
                <a:cxn ang="0">
                  <a:pos x="19" y="13"/>
                </a:cxn>
                <a:cxn ang="0">
                  <a:pos x="19" y="19"/>
                </a:cxn>
                <a:cxn ang="0">
                  <a:pos x="25" y="26"/>
                </a:cxn>
                <a:cxn ang="0">
                  <a:pos x="32" y="26"/>
                </a:cxn>
                <a:cxn ang="0">
                  <a:pos x="32" y="26"/>
                </a:cxn>
                <a:cxn ang="0">
                  <a:pos x="38" y="26"/>
                </a:cxn>
                <a:cxn ang="0">
                  <a:pos x="38" y="26"/>
                </a:cxn>
                <a:cxn ang="0">
                  <a:pos x="32" y="32"/>
                </a:cxn>
                <a:cxn ang="0">
                  <a:pos x="32" y="32"/>
                </a:cxn>
                <a:cxn ang="0">
                  <a:pos x="32" y="32"/>
                </a:cxn>
                <a:cxn ang="0">
                  <a:pos x="32" y="32"/>
                </a:cxn>
                <a:cxn ang="0">
                  <a:pos x="25" y="32"/>
                </a:cxn>
                <a:cxn ang="0">
                  <a:pos x="25" y="32"/>
                </a:cxn>
                <a:cxn ang="0">
                  <a:pos x="19" y="32"/>
                </a:cxn>
                <a:cxn ang="0">
                  <a:pos x="19" y="32"/>
                </a:cxn>
                <a:cxn ang="0">
                  <a:pos x="13" y="32"/>
                </a:cxn>
                <a:cxn ang="0">
                  <a:pos x="13" y="38"/>
                </a:cxn>
                <a:cxn ang="0">
                  <a:pos x="13" y="38"/>
                </a:cxn>
                <a:cxn ang="0">
                  <a:pos x="13" y="38"/>
                </a:cxn>
                <a:cxn ang="0">
                  <a:pos x="13" y="38"/>
                </a:cxn>
                <a:cxn ang="0">
                  <a:pos x="0" y="38"/>
                </a:cxn>
              </a:cxnLst>
              <a:rect l="0" t="0" r="r" b="b"/>
              <a:pathLst>
                <a:path w="38" h="38">
                  <a:moveTo>
                    <a:pt x="0" y="38"/>
                  </a:moveTo>
                  <a:lnTo>
                    <a:pt x="0" y="0"/>
                  </a:lnTo>
                  <a:lnTo>
                    <a:pt x="0" y="0"/>
                  </a:lnTo>
                  <a:lnTo>
                    <a:pt x="6" y="7"/>
                  </a:lnTo>
                  <a:lnTo>
                    <a:pt x="6" y="7"/>
                  </a:lnTo>
                  <a:lnTo>
                    <a:pt x="6" y="7"/>
                  </a:lnTo>
                  <a:lnTo>
                    <a:pt x="13" y="13"/>
                  </a:lnTo>
                  <a:lnTo>
                    <a:pt x="19" y="13"/>
                  </a:lnTo>
                  <a:lnTo>
                    <a:pt x="19" y="19"/>
                  </a:lnTo>
                  <a:lnTo>
                    <a:pt x="25" y="26"/>
                  </a:lnTo>
                  <a:lnTo>
                    <a:pt x="32" y="26"/>
                  </a:lnTo>
                  <a:lnTo>
                    <a:pt x="32" y="26"/>
                  </a:lnTo>
                  <a:lnTo>
                    <a:pt x="38" y="26"/>
                  </a:lnTo>
                  <a:lnTo>
                    <a:pt x="38" y="26"/>
                  </a:lnTo>
                  <a:lnTo>
                    <a:pt x="32" y="32"/>
                  </a:lnTo>
                  <a:lnTo>
                    <a:pt x="32" y="32"/>
                  </a:lnTo>
                  <a:lnTo>
                    <a:pt x="32" y="32"/>
                  </a:lnTo>
                  <a:lnTo>
                    <a:pt x="32" y="32"/>
                  </a:lnTo>
                  <a:lnTo>
                    <a:pt x="25" y="32"/>
                  </a:lnTo>
                  <a:lnTo>
                    <a:pt x="25" y="32"/>
                  </a:lnTo>
                  <a:lnTo>
                    <a:pt x="19" y="32"/>
                  </a:lnTo>
                  <a:lnTo>
                    <a:pt x="19" y="32"/>
                  </a:lnTo>
                  <a:lnTo>
                    <a:pt x="13" y="32"/>
                  </a:lnTo>
                  <a:lnTo>
                    <a:pt x="13" y="38"/>
                  </a:lnTo>
                  <a:lnTo>
                    <a:pt x="13" y="38"/>
                  </a:lnTo>
                  <a:lnTo>
                    <a:pt x="13" y="38"/>
                  </a:lnTo>
                  <a:lnTo>
                    <a:pt x="13" y="38"/>
                  </a:lnTo>
                  <a:lnTo>
                    <a:pt x="0" y="38"/>
                  </a:lnTo>
                  <a:close/>
                </a:path>
              </a:pathLst>
            </a:custGeom>
            <a:solidFill>
              <a:srgbClr val="E7E1CD"/>
            </a:solidFill>
            <a:ln w="0">
              <a:solidFill>
                <a:srgbClr val="000000"/>
              </a:solidFill>
              <a:prstDash val="solid"/>
              <a:round/>
              <a:headEnd/>
              <a:tailEnd/>
            </a:ln>
          </p:spPr>
          <p:txBody>
            <a:bodyPr/>
            <a:lstStyle/>
            <a:p>
              <a:endParaRPr lang="en-US" dirty="0"/>
            </a:p>
          </p:txBody>
        </p:sp>
        <p:sp>
          <p:nvSpPr>
            <p:cNvPr id="82630" name="Freeform 15046"/>
            <p:cNvSpPr>
              <a:spLocks/>
            </p:cNvSpPr>
            <p:nvPr/>
          </p:nvSpPr>
          <p:spPr bwMode="auto">
            <a:xfrm>
              <a:off x="2201" y="2481"/>
              <a:ext cx="227" cy="164"/>
            </a:xfrm>
            <a:custGeom>
              <a:avLst/>
              <a:gdLst/>
              <a:ahLst/>
              <a:cxnLst>
                <a:cxn ang="0">
                  <a:pos x="32" y="63"/>
                </a:cxn>
                <a:cxn ang="0">
                  <a:pos x="38" y="57"/>
                </a:cxn>
                <a:cxn ang="0">
                  <a:pos x="44" y="57"/>
                </a:cxn>
                <a:cxn ang="0">
                  <a:pos x="57" y="51"/>
                </a:cxn>
                <a:cxn ang="0">
                  <a:pos x="88" y="38"/>
                </a:cxn>
                <a:cxn ang="0">
                  <a:pos x="107" y="32"/>
                </a:cxn>
                <a:cxn ang="0">
                  <a:pos x="113" y="32"/>
                </a:cxn>
                <a:cxn ang="0">
                  <a:pos x="145" y="19"/>
                </a:cxn>
                <a:cxn ang="0">
                  <a:pos x="170" y="0"/>
                </a:cxn>
                <a:cxn ang="0">
                  <a:pos x="176" y="0"/>
                </a:cxn>
                <a:cxn ang="0">
                  <a:pos x="183" y="0"/>
                </a:cxn>
                <a:cxn ang="0">
                  <a:pos x="183" y="0"/>
                </a:cxn>
                <a:cxn ang="0">
                  <a:pos x="183" y="7"/>
                </a:cxn>
                <a:cxn ang="0">
                  <a:pos x="189" y="7"/>
                </a:cxn>
                <a:cxn ang="0">
                  <a:pos x="189" y="7"/>
                </a:cxn>
                <a:cxn ang="0">
                  <a:pos x="189" y="7"/>
                </a:cxn>
                <a:cxn ang="0">
                  <a:pos x="195" y="7"/>
                </a:cxn>
                <a:cxn ang="0">
                  <a:pos x="195" y="7"/>
                </a:cxn>
                <a:cxn ang="0">
                  <a:pos x="195" y="7"/>
                </a:cxn>
                <a:cxn ang="0">
                  <a:pos x="195" y="13"/>
                </a:cxn>
                <a:cxn ang="0">
                  <a:pos x="220" y="70"/>
                </a:cxn>
                <a:cxn ang="0">
                  <a:pos x="220" y="82"/>
                </a:cxn>
                <a:cxn ang="0">
                  <a:pos x="220" y="89"/>
                </a:cxn>
                <a:cxn ang="0">
                  <a:pos x="214" y="95"/>
                </a:cxn>
                <a:cxn ang="0">
                  <a:pos x="214" y="101"/>
                </a:cxn>
                <a:cxn ang="0">
                  <a:pos x="183" y="114"/>
                </a:cxn>
                <a:cxn ang="0">
                  <a:pos x="176" y="120"/>
                </a:cxn>
                <a:cxn ang="0">
                  <a:pos x="176" y="120"/>
                </a:cxn>
                <a:cxn ang="0">
                  <a:pos x="176" y="126"/>
                </a:cxn>
                <a:cxn ang="0">
                  <a:pos x="170" y="126"/>
                </a:cxn>
                <a:cxn ang="0">
                  <a:pos x="170" y="126"/>
                </a:cxn>
                <a:cxn ang="0">
                  <a:pos x="164" y="120"/>
                </a:cxn>
                <a:cxn ang="0">
                  <a:pos x="164" y="120"/>
                </a:cxn>
                <a:cxn ang="0">
                  <a:pos x="157" y="120"/>
                </a:cxn>
                <a:cxn ang="0">
                  <a:pos x="151" y="120"/>
                </a:cxn>
                <a:cxn ang="0">
                  <a:pos x="151" y="126"/>
                </a:cxn>
                <a:cxn ang="0">
                  <a:pos x="145" y="126"/>
                </a:cxn>
                <a:cxn ang="0">
                  <a:pos x="132" y="126"/>
                </a:cxn>
                <a:cxn ang="0">
                  <a:pos x="120" y="126"/>
                </a:cxn>
                <a:cxn ang="0">
                  <a:pos x="113" y="126"/>
                </a:cxn>
                <a:cxn ang="0">
                  <a:pos x="107" y="126"/>
                </a:cxn>
                <a:cxn ang="0">
                  <a:pos x="95" y="126"/>
                </a:cxn>
                <a:cxn ang="0">
                  <a:pos x="88" y="120"/>
                </a:cxn>
                <a:cxn ang="0">
                  <a:pos x="13" y="120"/>
                </a:cxn>
                <a:cxn ang="0">
                  <a:pos x="0" y="89"/>
                </a:cxn>
                <a:cxn ang="0">
                  <a:pos x="0" y="82"/>
                </a:cxn>
                <a:cxn ang="0">
                  <a:pos x="7" y="82"/>
                </a:cxn>
                <a:cxn ang="0">
                  <a:pos x="7" y="82"/>
                </a:cxn>
                <a:cxn ang="0">
                  <a:pos x="7" y="82"/>
                </a:cxn>
                <a:cxn ang="0">
                  <a:pos x="13" y="82"/>
                </a:cxn>
                <a:cxn ang="0">
                  <a:pos x="13" y="82"/>
                </a:cxn>
                <a:cxn ang="0">
                  <a:pos x="13" y="76"/>
                </a:cxn>
                <a:cxn ang="0">
                  <a:pos x="13" y="76"/>
                </a:cxn>
                <a:cxn ang="0">
                  <a:pos x="19" y="76"/>
                </a:cxn>
                <a:cxn ang="0">
                  <a:pos x="19" y="76"/>
                </a:cxn>
                <a:cxn ang="0">
                  <a:pos x="19" y="76"/>
                </a:cxn>
                <a:cxn ang="0">
                  <a:pos x="19" y="76"/>
                </a:cxn>
                <a:cxn ang="0">
                  <a:pos x="19" y="70"/>
                </a:cxn>
                <a:cxn ang="0">
                  <a:pos x="25" y="70"/>
                </a:cxn>
                <a:cxn ang="0">
                  <a:pos x="25" y="70"/>
                </a:cxn>
                <a:cxn ang="0">
                  <a:pos x="25" y="70"/>
                </a:cxn>
                <a:cxn ang="0">
                  <a:pos x="25" y="70"/>
                </a:cxn>
                <a:cxn ang="0">
                  <a:pos x="25" y="63"/>
                </a:cxn>
              </a:cxnLst>
              <a:rect l="0" t="0" r="r" b="b"/>
              <a:pathLst>
                <a:path w="227" h="164">
                  <a:moveTo>
                    <a:pt x="25" y="63"/>
                  </a:moveTo>
                  <a:lnTo>
                    <a:pt x="25" y="63"/>
                  </a:lnTo>
                  <a:lnTo>
                    <a:pt x="25" y="63"/>
                  </a:lnTo>
                  <a:lnTo>
                    <a:pt x="32" y="63"/>
                  </a:lnTo>
                  <a:lnTo>
                    <a:pt x="32" y="63"/>
                  </a:lnTo>
                  <a:lnTo>
                    <a:pt x="32" y="63"/>
                  </a:lnTo>
                  <a:lnTo>
                    <a:pt x="32" y="63"/>
                  </a:lnTo>
                  <a:lnTo>
                    <a:pt x="32" y="63"/>
                  </a:lnTo>
                  <a:lnTo>
                    <a:pt x="32" y="63"/>
                  </a:lnTo>
                  <a:lnTo>
                    <a:pt x="32" y="57"/>
                  </a:lnTo>
                  <a:lnTo>
                    <a:pt x="38" y="57"/>
                  </a:lnTo>
                  <a:lnTo>
                    <a:pt x="38" y="57"/>
                  </a:lnTo>
                  <a:lnTo>
                    <a:pt x="38" y="57"/>
                  </a:lnTo>
                  <a:lnTo>
                    <a:pt x="38" y="57"/>
                  </a:lnTo>
                  <a:lnTo>
                    <a:pt x="44" y="57"/>
                  </a:lnTo>
                  <a:lnTo>
                    <a:pt x="44" y="57"/>
                  </a:lnTo>
                  <a:lnTo>
                    <a:pt x="44" y="57"/>
                  </a:lnTo>
                  <a:lnTo>
                    <a:pt x="44" y="57"/>
                  </a:lnTo>
                  <a:lnTo>
                    <a:pt x="44" y="51"/>
                  </a:lnTo>
                  <a:lnTo>
                    <a:pt x="44" y="51"/>
                  </a:lnTo>
                  <a:lnTo>
                    <a:pt x="44" y="51"/>
                  </a:lnTo>
                  <a:lnTo>
                    <a:pt x="51" y="51"/>
                  </a:lnTo>
                  <a:lnTo>
                    <a:pt x="51" y="51"/>
                  </a:lnTo>
                  <a:lnTo>
                    <a:pt x="57" y="51"/>
                  </a:lnTo>
                  <a:lnTo>
                    <a:pt x="57" y="51"/>
                  </a:lnTo>
                  <a:lnTo>
                    <a:pt x="76" y="44"/>
                  </a:lnTo>
                  <a:lnTo>
                    <a:pt x="82" y="38"/>
                  </a:lnTo>
                  <a:lnTo>
                    <a:pt x="82" y="38"/>
                  </a:lnTo>
                  <a:lnTo>
                    <a:pt x="88" y="38"/>
                  </a:lnTo>
                  <a:lnTo>
                    <a:pt x="88" y="38"/>
                  </a:lnTo>
                  <a:lnTo>
                    <a:pt x="88" y="38"/>
                  </a:lnTo>
                  <a:lnTo>
                    <a:pt x="95" y="38"/>
                  </a:lnTo>
                  <a:lnTo>
                    <a:pt x="101" y="32"/>
                  </a:lnTo>
                  <a:lnTo>
                    <a:pt x="101" y="32"/>
                  </a:lnTo>
                  <a:lnTo>
                    <a:pt x="101" y="32"/>
                  </a:lnTo>
                  <a:lnTo>
                    <a:pt x="107" y="32"/>
                  </a:lnTo>
                  <a:lnTo>
                    <a:pt x="107" y="32"/>
                  </a:lnTo>
                  <a:lnTo>
                    <a:pt x="107" y="32"/>
                  </a:lnTo>
                  <a:lnTo>
                    <a:pt x="113" y="32"/>
                  </a:lnTo>
                  <a:lnTo>
                    <a:pt x="113" y="32"/>
                  </a:lnTo>
                  <a:lnTo>
                    <a:pt x="113" y="32"/>
                  </a:lnTo>
                  <a:lnTo>
                    <a:pt x="113" y="32"/>
                  </a:lnTo>
                  <a:lnTo>
                    <a:pt x="120" y="32"/>
                  </a:lnTo>
                  <a:lnTo>
                    <a:pt x="126" y="26"/>
                  </a:lnTo>
                  <a:lnTo>
                    <a:pt x="132" y="26"/>
                  </a:lnTo>
                  <a:lnTo>
                    <a:pt x="139" y="19"/>
                  </a:lnTo>
                  <a:lnTo>
                    <a:pt x="145" y="19"/>
                  </a:lnTo>
                  <a:lnTo>
                    <a:pt x="145" y="19"/>
                  </a:lnTo>
                  <a:lnTo>
                    <a:pt x="157" y="7"/>
                  </a:lnTo>
                  <a:lnTo>
                    <a:pt x="164" y="7"/>
                  </a:lnTo>
                  <a:lnTo>
                    <a:pt x="164" y="7"/>
                  </a:lnTo>
                  <a:lnTo>
                    <a:pt x="164" y="7"/>
                  </a:lnTo>
                  <a:lnTo>
                    <a:pt x="170" y="7"/>
                  </a:lnTo>
                  <a:lnTo>
                    <a:pt x="170" y="0"/>
                  </a:lnTo>
                  <a:lnTo>
                    <a:pt x="170" y="0"/>
                  </a:lnTo>
                  <a:lnTo>
                    <a:pt x="176" y="0"/>
                  </a:lnTo>
                  <a:lnTo>
                    <a:pt x="176" y="0"/>
                  </a:lnTo>
                  <a:lnTo>
                    <a:pt x="176" y="0"/>
                  </a:lnTo>
                  <a:lnTo>
                    <a:pt x="176" y="0"/>
                  </a:lnTo>
                  <a:lnTo>
                    <a:pt x="176" y="0"/>
                  </a:lnTo>
                  <a:lnTo>
                    <a:pt x="176" y="0"/>
                  </a:lnTo>
                  <a:lnTo>
                    <a:pt x="183" y="0"/>
                  </a:lnTo>
                  <a:lnTo>
                    <a:pt x="183" y="0"/>
                  </a:lnTo>
                  <a:lnTo>
                    <a:pt x="183" y="0"/>
                  </a:lnTo>
                  <a:lnTo>
                    <a:pt x="183" y="0"/>
                  </a:lnTo>
                  <a:lnTo>
                    <a:pt x="183" y="0"/>
                  </a:lnTo>
                  <a:lnTo>
                    <a:pt x="183" y="0"/>
                  </a:lnTo>
                  <a:lnTo>
                    <a:pt x="183" y="0"/>
                  </a:lnTo>
                  <a:lnTo>
                    <a:pt x="183" y="0"/>
                  </a:lnTo>
                  <a:lnTo>
                    <a:pt x="183" y="0"/>
                  </a:lnTo>
                  <a:lnTo>
                    <a:pt x="183" y="0"/>
                  </a:lnTo>
                  <a:lnTo>
                    <a:pt x="183" y="0"/>
                  </a:lnTo>
                  <a:lnTo>
                    <a:pt x="183" y="0"/>
                  </a:lnTo>
                  <a:lnTo>
                    <a:pt x="183" y="0"/>
                  </a:lnTo>
                  <a:lnTo>
                    <a:pt x="183" y="0"/>
                  </a:lnTo>
                  <a:lnTo>
                    <a:pt x="183" y="7"/>
                  </a:lnTo>
                  <a:lnTo>
                    <a:pt x="183" y="7"/>
                  </a:lnTo>
                  <a:lnTo>
                    <a:pt x="183" y="7"/>
                  </a:lnTo>
                  <a:lnTo>
                    <a:pt x="189" y="7"/>
                  </a:lnTo>
                  <a:lnTo>
                    <a:pt x="189" y="7"/>
                  </a:lnTo>
                  <a:lnTo>
                    <a:pt x="189" y="7"/>
                  </a:lnTo>
                  <a:lnTo>
                    <a:pt x="189" y="7"/>
                  </a:lnTo>
                  <a:lnTo>
                    <a:pt x="189" y="7"/>
                  </a:lnTo>
                  <a:lnTo>
                    <a:pt x="189" y="7"/>
                  </a:lnTo>
                  <a:lnTo>
                    <a:pt x="189" y="7"/>
                  </a:lnTo>
                  <a:lnTo>
                    <a:pt x="189" y="7"/>
                  </a:lnTo>
                  <a:lnTo>
                    <a:pt x="189" y="7"/>
                  </a:lnTo>
                  <a:lnTo>
                    <a:pt x="189" y="7"/>
                  </a:lnTo>
                  <a:lnTo>
                    <a:pt x="189" y="7"/>
                  </a:lnTo>
                  <a:lnTo>
                    <a:pt x="189" y="7"/>
                  </a:lnTo>
                  <a:lnTo>
                    <a:pt x="189" y="7"/>
                  </a:lnTo>
                  <a:lnTo>
                    <a:pt x="189" y="7"/>
                  </a:lnTo>
                  <a:lnTo>
                    <a:pt x="189" y="7"/>
                  </a:lnTo>
                  <a:lnTo>
                    <a:pt x="189" y="7"/>
                  </a:lnTo>
                  <a:lnTo>
                    <a:pt x="189" y="7"/>
                  </a:lnTo>
                  <a:lnTo>
                    <a:pt x="189" y="7"/>
                  </a:lnTo>
                  <a:lnTo>
                    <a:pt x="189" y="7"/>
                  </a:lnTo>
                  <a:lnTo>
                    <a:pt x="189" y="7"/>
                  </a:lnTo>
                  <a:lnTo>
                    <a:pt x="189" y="7"/>
                  </a:lnTo>
                  <a:lnTo>
                    <a:pt x="189" y="7"/>
                  </a:lnTo>
                  <a:lnTo>
                    <a:pt x="195" y="7"/>
                  </a:lnTo>
                  <a:lnTo>
                    <a:pt x="195" y="7"/>
                  </a:lnTo>
                  <a:lnTo>
                    <a:pt x="195" y="7"/>
                  </a:lnTo>
                  <a:lnTo>
                    <a:pt x="195" y="7"/>
                  </a:lnTo>
                  <a:lnTo>
                    <a:pt x="195" y="7"/>
                  </a:lnTo>
                  <a:lnTo>
                    <a:pt x="195" y="7"/>
                  </a:lnTo>
                  <a:lnTo>
                    <a:pt x="195" y="7"/>
                  </a:lnTo>
                  <a:lnTo>
                    <a:pt x="195" y="7"/>
                  </a:lnTo>
                  <a:lnTo>
                    <a:pt x="195" y="7"/>
                  </a:lnTo>
                  <a:lnTo>
                    <a:pt x="195" y="7"/>
                  </a:lnTo>
                  <a:lnTo>
                    <a:pt x="195" y="7"/>
                  </a:lnTo>
                  <a:lnTo>
                    <a:pt x="195" y="7"/>
                  </a:lnTo>
                  <a:lnTo>
                    <a:pt x="195" y="7"/>
                  </a:lnTo>
                  <a:lnTo>
                    <a:pt x="195" y="7"/>
                  </a:lnTo>
                  <a:lnTo>
                    <a:pt x="195" y="13"/>
                  </a:lnTo>
                  <a:lnTo>
                    <a:pt x="195" y="13"/>
                  </a:lnTo>
                  <a:lnTo>
                    <a:pt x="195" y="13"/>
                  </a:lnTo>
                  <a:lnTo>
                    <a:pt x="195" y="13"/>
                  </a:lnTo>
                  <a:lnTo>
                    <a:pt x="195" y="13"/>
                  </a:lnTo>
                  <a:lnTo>
                    <a:pt x="195" y="13"/>
                  </a:lnTo>
                  <a:lnTo>
                    <a:pt x="202" y="19"/>
                  </a:lnTo>
                  <a:lnTo>
                    <a:pt x="202" y="26"/>
                  </a:lnTo>
                  <a:lnTo>
                    <a:pt x="208" y="38"/>
                  </a:lnTo>
                  <a:lnTo>
                    <a:pt x="208" y="44"/>
                  </a:lnTo>
                  <a:lnTo>
                    <a:pt x="208" y="51"/>
                  </a:lnTo>
                  <a:lnTo>
                    <a:pt x="220" y="70"/>
                  </a:lnTo>
                  <a:lnTo>
                    <a:pt x="227" y="76"/>
                  </a:lnTo>
                  <a:lnTo>
                    <a:pt x="220" y="76"/>
                  </a:lnTo>
                  <a:lnTo>
                    <a:pt x="220" y="76"/>
                  </a:lnTo>
                  <a:lnTo>
                    <a:pt x="220" y="82"/>
                  </a:lnTo>
                  <a:lnTo>
                    <a:pt x="220" y="82"/>
                  </a:lnTo>
                  <a:lnTo>
                    <a:pt x="220" y="82"/>
                  </a:lnTo>
                  <a:lnTo>
                    <a:pt x="220" y="82"/>
                  </a:lnTo>
                  <a:lnTo>
                    <a:pt x="220" y="82"/>
                  </a:lnTo>
                  <a:lnTo>
                    <a:pt x="220" y="89"/>
                  </a:lnTo>
                  <a:lnTo>
                    <a:pt x="220" y="89"/>
                  </a:lnTo>
                  <a:lnTo>
                    <a:pt x="220" y="89"/>
                  </a:lnTo>
                  <a:lnTo>
                    <a:pt x="220" y="89"/>
                  </a:lnTo>
                  <a:lnTo>
                    <a:pt x="220" y="89"/>
                  </a:lnTo>
                  <a:lnTo>
                    <a:pt x="220" y="89"/>
                  </a:lnTo>
                  <a:lnTo>
                    <a:pt x="220" y="89"/>
                  </a:lnTo>
                  <a:lnTo>
                    <a:pt x="220" y="95"/>
                  </a:lnTo>
                  <a:lnTo>
                    <a:pt x="214" y="95"/>
                  </a:lnTo>
                  <a:lnTo>
                    <a:pt x="214" y="95"/>
                  </a:lnTo>
                  <a:lnTo>
                    <a:pt x="214" y="95"/>
                  </a:lnTo>
                  <a:lnTo>
                    <a:pt x="214" y="95"/>
                  </a:lnTo>
                  <a:lnTo>
                    <a:pt x="214" y="95"/>
                  </a:lnTo>
                  <a:lnTo>
                    <a:pt x="214" y="95"/>
                  </a:lnTo>
                  <a:lnTo>
                    <a:pt x="214" y="101"/>
                  </a:lnTo>
                  <a:lnTo>
                    <a:pt x="214" y="101"/>
                  </a:lnTo>
                  <a:lnTo>
                    <a:pt x="214" y="101"/>
                  </a:lnTo>
                  <a:lnTo>
                    <a:pt x="214" y="101"/>
                  </a:lnTo>
                  <a:lnTo>
                    <a:pt x="227" y="114"/>
                  </a:lnTo>
                  <a:lnTo>
                    <a:pt x="227" y="114"/>
                  </a:lnTo>
                  <a:lnTo>
                    <a:pt x="214" y="114"/>
                  </a:lnTo>
                  <a:lnTo>
                    <a:pt x="183" y="114"/>
                  </a:lnTo>
                  <a:lnTo>
                    <a:pt x="176" y="120"/>
                  </a:lnTo>
                  <a:lnTo>
                    <a:pt x="176" y="120"/>
                  </a:lnTo>
                  <a:lnTo>
                    <a:pt x="176" y="120"/>
                  </a:lnTo>
                  <a:lnTo>
                    <a:pt x="176" y="120"/>
                  </a:lnTo>
                  <a:lnTo>
                    <a:pt x="176" y="120"/>
                  </a:lnTo>
                  <a:lnTo>
                    <a:pt x="176" y="120"/>
                  </a:lnTo>
                  <a:lnTo>
                    <a:pt x="176" y="120"/>
                  </a:lnTo>
                  <a:lnTo>
                    <a:pt x="176" y="120"/>
                  </a:lnTo>
                  <a:lnTo>
                    <a:pt x="176" y="120"/>
                  </a:lnTo>
                  <a:lnTo>
                    <a:pt x="176" y="120"/>
                  </a:lnTo>
                  <a:lnTo>
                    <a:pt x="176" y="120"/>
                  </a:lnTo>
                  <a:lnTo>
                    <a:pt x="176" y="120"/>
                  </a:lnTo>
                  <a:lnTo>
                    <a:pt x="176" y="120"/>
                  </a:lnTo>
                  <a:lnTo>
                    <a:pt x="176" y="120"/>
                  </a:lnTo>
                  <a:lnTo>
                    <a:pt x="176" y="120"/>
                  </a:lnTo>
                  <a:lnTo>
                    <a:pt x="176" y="120"/>
                  </a:lnTo>
                  <a:lnTo>
                    <a:pt x="176" y="126"/>
                  </a:lnTo>
                  <a:lnTo>
                    <a:pt x="176" y="126"/>
                  </a:lnTo>
                  <a:lnTo>
                    <a:pt x="170" y="126"/>
                  </a:lnTo>
                  <a:lnTo>
                    <a:pt x="170" y="126"/>
                  </a:lnTo>
                  <a:lnTo>
                    <a:pt x="170" y="126"/>
                  </a:lnTo>
                  <a:lnTo>
                    <a:pt x="170" y="126"/>
                  </a:lnTo>
                  <a:lnTo>
                    <a:pt x="170" y="126"/>
                  </a:lnTo>
                  <a:lnTo>
                    <a:pt x="170" y="126"/>
                  </a:lnTo>
                  <a:lnTo>
                    <a:pt x="170" y="126"/>
                  </a:lnTo>
                  <a:lnTo>
                    <a:pt x="170" y="126"/>
                  </a:lnTo>
                  <a:lnTo>
                    <a:pt x="170" y="126"/>
                  </a:lnTo>
                  <a:lnTo>
                    <a:pt x="170" y="126"/>
                  </a:lnTo>
                  <a:lnTo>
                    <a:pt x="170" y="126"/>
                  </a:lnTo>
                  <a:lnTo>
                    <a:pt x="170" y="126"/>
                  </a:lnTo>
                  <a:lnTo>
                    <a:pt x="170" y="126"/>
                  </a:lnTo>
                  <a:lnTo>
                    <a:pt x="170" y="126"/>
                  </a:lnTo>
                  <a:lnTo>
                    <a:pt x="164" y="126"/>
                  </a:lnTo>
                  <a:lnTo>
                    <a:pt x="164" y="126"/>
                  </a:lnTo>
                  <a:lnTo>
                    <a:pt x="164" y="120"/>
                  </a:lnTo>
                  <a:lnTo>
                    <a:pt x="164" y="120"/>
                  </a:lnTo>
                  <a:lnTo>
                    <a:pt x="164" y="120"/>
                  </a:lnTo>
                  <a:lnTo>
                    <a:pt x="164" y="120"/>
                  </a:lnTo>
                  <a:lnTo>
                    <a:pt x="164" y="120"/>
                  </a:lnTo>
                  <a:lnTo>
                    <a:pt x="164" y="120"/>
                  </a:lnTo>
                  <a:lnTo>
                    <a:pt x="164" y="120"/>
                  </a:lnTo>
                  <a:lnTo>
                    <a:pt x="164" y="120"/>
                  </a:lnTo>
                  <a:lnTo>
                    <a:pt x="157" y="120"/>
                  </a:lnTo>
                  <a:lnTo>
                    <a:pt x="157" y="120"/>
                  </a:lnTo>
                  <a:lnTo>
                    <a:pt x="157" y="120"/>
                  </a:lnTo>
                  <a:lnTo>
                    <a:pt x="157" y="120"/>
                  </a:lnTo>
                  <a:lnTo>
                    <a:pt x="157" y="120"/>
                  </a:lnTo>
                  <a:lnTo>
                    <a:pt x="157" y="120"/>
                  </a:lnTo>
                  <a:lnTo>
                    <a:pt x="157" y="120"/>
                  </a:lnTo>
                  <a:lnTo>
                    <a:pt x="157" y="120"/>
                  </a:lnTo>
                  <a:lnTo>
                    <a:pt x="157" y="120"/>
                  </a:lnTo>
                  <a:lnTo>
                    <a:pt x="157" y="120"/>
                  </a:lnTo>
                  <a:lnTo>
                    <a:pt x="157" y="120"/>
                  </a:lnTo>
                  <a:lnTo>
                    <a:pt x="151" y="120"/>
                  </a:lnTo>
                  <a:lnTo>
                    <a:pt x="151" y="120"/>
                  </a:lnTo>
                  <a:lnTo>
                    <a:pt x="151" y="120"/>
                  </a:lnTo>
                  <a:lnTo>
                    <a:pt x="151" y="120"/>
                  </a:lnTo>
                  <a:lnTo>
                    <a:pt x="151" y="120"/>
                  </a:lnTo>
                  <a:lnTo>
                    <a:pt x="151" y="120"/>
                  </a:lnTo>
                  <a:lnTo>
                    <a:pt x="151" y="126"/>
                  </a:lnTo>
                  <a:lnTo>
                    <a:pt x="151" y="126"/>
                  </a:lnTo>
                  <a:lnTo>
                    <a:pt x="151" y="126"/>
                  </a:lnTo>
                  <a:lnTo>
                    <a:pt x="151" y="126"/>
                  </a:lnTo>
                  <a:lnTo>
                    <a:pt x="145" y="126"/>
                  </a:lnTo>
                  <a:lnTo>
                    <a:pt x="145" y="126"/>
                  </a:lnTo>
                  <a:lnTo>
                    <a:pt x="145" y="126"/>
                  </a:lnTo>
                  <a:lnTo>
                    <a:pt x="139" y="126"/>
                  </a:lnTo>
                  <a:lnTo>
                    <a:pt x="139" y="126"/>
                  </a:lnTo>
                  <a:lnTo>
                    <a:pt x="139" y="133"/>
                  </a:lnTo>
                  <a:lnTo>
                    <a:pt x="139" y="133"/>
                  </a:lnTo>
                  <a:lnTo>
                    <a:pt x="132" y="126"/>
                  </a:lnTo>
                  <a:lnTo>
                    <a:pt x="132" y="126"/>
                  </a:lnTo>
                  <a:lnTo>
                    <a:pt x="126" y="126"/>
                  </a:lnTo>
                  <a:lnTo>
                    <a:pt x="126" y="126"/>
                  </a:lnTo>
                  <a:lnTo>
                    <a:pt x="126" y="126"/>
                  </a:lnTo>
                  <a:lnTo>
                    <a:pt x="126" y="126"/>
                  </a:lnTo>
                  <a:lnTo>
                    <a:pt x="120" y="126"/>
                  </a:lnTo>
                  <a:lnTo>
                    <a:pt x="120" y="126"/>
                  </a:lnTo>
                  <a:lnTo>
                    <a:pt x="120" y="126"/>
                  </a:lnTo>
                  <a:lnTo>
                    <a:pt x="120" y="126"/>
                  </a:lnTo>
                  <a:lnTo>
                    <a:pt x="120" y="126"/>
                  </a:lnTo>
                  <a:lnTo>
                    <a:pt x="113" y="126"/>
                  </a:lnTo>
                  <a:lnTo>
                    <a:pt x="113" y="126"/>
                  </a:lnTo>
                  <a:lnTo>
                    <a:pt x="113" y="126"/>
                  </a:lnTo>
                  <a:lnTo>
                    <a:pt x="113" y="126"/>
                  </a:lnTo>
                  <a:lnTo>
                    <a:pt x="113" y="126"/>
                  </a:lnTo>
                  <a:lnTo>
                    <a:pt x="107" y="126"/>
                  </a:lnTo>
                  <a:lnTo>
                    <a:pt x="107" y="126"/>
                  </a:lnTo>
                  <a:lnTo>
                    <a:pt x="107" y="126"/>
                  </a:lnTo>
                  <a:lnTo>
                    <a:pt x="107" y="126"/>
                  </a:lnTo>
                  <a:lnTo>
                    <a:pt x="107" y="133"/>
                  </a:lnTo>
                  <a:lnTo>
                    <a:pt x="101" y="126"/>
                  </a:lnTo>
                  <a:lnTo>
                    <a:pt x="101" y="126"/>
                  </a:lnTo>
                  <a:lnTo>
                    <a:pt x="95" y="126"/>
                  </a:lnTo>
                  <a:lnTo>
                    <a:pt x="95" y="126"/>
                  </a:lnTo>
                  <a:lnTo>
                    <a:pt x="95" y="126"/>
                  </a:lnTo>
                  <a:lnTo>
                    <a:pt x="95" y="120"/>
                  </a:lnTo>
                  <a:lnTo>
                    <a:pt x="95" y="120"/>
                  </a:lnTo>
                  <a:lnTo>
                    <a:pt x="88" y="120"/>
                  </a:lnTo>
                  <a:lnTo>
                    <a:pt x="88" y="120"/>
                  </a:lnTo>
                  <a:lnTo>
                    <a:pt x="88" y="120"/>
                  </a:lnTo>
                  <a:lnTo>
                    <a:pt x="88" y="120"/>
                  </a:lnTo>
                  <a:lnTo>
                    <a:pt x="88" y="120"/>
                  </a:lnTo>
                  <a:lnTo>
                    <a:pt x="76" y="126"/>
                  </a:lnTo>
                  <a:lnTo>
                    <a:pt x="76" y="139"/>
                  </a:lnTo>
                  <a:lnTo>
                    <a:pt x="32" y="158"/>
                  </a:lnTo>
                  <a:lnTo>
                    <a:pt x="19" y="164"/>
                  </a:lnTo>
                  <a:lnTo>
                    <a:pt x="13" y="120"/>
                  </a:lnTo>
                  <a:lnTo>
                    <a:pt x="0" y="89"/>
                  </a:lnTo>
                  <a:lnTo>
                    <a:pt x="0" y="89"/>
                  </a:lnTo>
                  <a:lnTo>
                    <a:pt x="0" y="89"/>
                  </a:lnTo>
                  <a:lnTo>
                    <a:pt x="0" y="89"/>
                  </a:lnTo>
                  <a:lnTo>
                    <a:pt x="0" y="89"/>
                  </a:lnTo>
                  <a:lnTo>
                    <a:pt x="0" y="89"/>
                  </a:lnTo>
                  <a:lnTo>
                    <a:pt x="0" y="89"/>
                  </a:lnTo>
                  <a:lnTo>
                    <a:pt x="0" y="89"/>
                  </a:lnTo>
                  <a:lnTo>
                    <a:pt x="0" y="89"/>
                  </a:lnTo>
                  <a:lnTo>
                    <a:pt x="0" y="82"/>
                  </a:lnTo>
                  <a:lnTo>
                    <a:pt x="0" y="82"/>
                  </a:lnTo>
                  <a:lnTo>
                    <a:pt x="0" y="82"/>
                  </a:lnTo>
                  <a:lnTo>
                    <a:pt x="0" y="82"/>
                  </a:lnTo>
                  <a:lnTo>
                    <a:pt x="0" y="82"/>
                  </a:lnTo>
                  <a:lnTo>
                    <a:pt x="0" y="82"/>
                  </a:lnTo>
                  <a:lnTo>
                    <a:pt x="0" y="82"/>
                  </a:lnTo>
                  <a:lnTo>
                    <a:pt x="0" y="82"/>
                  </a:lnTo>
                  <a:lnTo>
                    <a:pt x="7" y="82"/>
                  </a:lnTo>
                  <a:lnTo>
                    <a:pt x="7" y="82"/>
                  </a:lnTo>
                  <a:lnTo>
                    <a:pt x="7" y="82"/>
                  </a:lnTo>
                  <a:lnTo>
                    <a:pt x="7" y="82"/>
                  </a:lnTo>
                  <a:lnTo>
                    <a:pt x="7" y="82"/>
                  </a:lnTo>
                  <a:lnTo>
                    <a:pt x="7" y="82"/>
                  </a:lnTo>
                  <a:lnTo>
                    <a:pt x="7" y="82"/>
                  </a:lnTo>
                  <a:lnTo>
                    <a:pt x="7" y="82"/>
                  </a:lnTo>
                  <a:lnTo>
                    <a:pt x="7" y="82"/>
                  </a:lnTo>
                  <a:lnTo>
                    <a:pt x="7" y="82"/>
                  </a:lnTo>
                  <a:lnTo>
                    <a:pt x="7" y="82"/>
                  </a:lnTo>
                  <a:lnTo>
                    <a:pt x="7" y="82"/>
                  </a:lnTo>
                  <a:lnTo>
                    <a:pt x="7" y="82"/>
                  </a:lnTo>
                  <a:lnTo>
                    <a:pt x="7" y="82"/>
                  </a:lnTo>
                  <a:lnTo>
                    <a:pt x="7" y="82"/>
                  </a:lnTo>
                  <a:lnTo>
                    <a:pt x="7" y="82"/>
                  </a:lnTo>
                  <a:lnTo>
                    <a:pt x="7" y="82"/>
                  </a:lnTo>
                  <a:lnTo>
                    <a:pt x="13" y="82"/>
                  </a:lnTo>
                  <a:lnTo>
                    <a:pt x="13" y="82"/>
                  </a:lnTo>
                  <a:lnTo>
                    <a:pt x="13" y="82"/>
                  </a:lnTo>
                  <a:lnTo>
                    <a:pt x="13" y="82"/>
                  </a:lnTo>
                  <a:lnTo>
                    <a:pt x="13" y="82"/>
                  </a:lnTo>
                  <a:lnTo>
                    <a:pt x="13" y="82"/>
                  </a:lnTo>
                  <a:lnTo>
                    <a:pt x="13" y="82"/>
                  </a:lnTo>
                  <a:lnTo>
                    <a:pt x="13" y="82"/>
                  </a:lnTo>
                  <a:lnTo>
                    <a:pt x="13" y="76"/>
                  </a:lnTo>
                  <a:lnTo>
                    <a:pt x="13" y="76"/>
                  </a:lnTo>
                  <a:lnTo>
                    <a:pt x="13" y="76"/>
                  </a:lnTo>
                  <a:lnTo>
                    <a:pt x="13" y="76"/>
                  </a:lnTo>
                  <a:lnTo>
                    <a:pt x="13" y="76"/>
                  </a:lnTo>
                  <a:lnTo>
                    <a:pt x="13" y="76"/>
                  </a:lnTo>
                  <a:lnTo>
                    <a:pt x="13" y="76"/>
                  </a:lnTo>
                  <a:lnTo>
                    <a:pt x="13" y="76"/>
                  </a:lnTo>
                  <a:lnTo>
                    <a:pt x="13" y="76"/>
                  </a:lnTo>
                  <a:lnTo>
                    <a:pt x="13" y="76"/>
                  </a:lnTo>
                  <a:lnTo>
                    <a:pt x="13" y="76"/>
                  </a:lnTo>
                  <a:lnTo>
                    <a:pt x="13" y="76"/>
                  </a:lnTo>
                  <a:lnTo>
                    <a:pt x="19" y="76"/>
                  </a:lnTo>
                  <a:lnTo>
                    <a:pt x="19" y="76"/>
                  </a:lnTo>
                  <a:lnTo>
                    <a:pt x="19" y="76"/>
                  </a:lnTo>
                  <a:lnTo>
                    <a:pt x="19" y="76"/>
                  </a:lnTo>
                  <a:lnTo>
                    <a:pt x="19" y="76"/>
                  </a:lnTo>
                  <a:lnTo>
                    <a:pt x="19" y="76"/>
                  </a:lnTo>
                  <a:lnTo>
                    <a:pt x="19" y="76"/>
                  </a:lnTo>
                  <a:lnTo>
                    <a:pt x="19" y="76"/>
                  </a:lnTo>
                  <a:lnTo>
                    <a:pt x="19" y="76"/>
                  </a:lnTo>
                  <a:lnTo>
                    <a:pt x="19" y="76"/>
                  </a:lnTo>
                  <a:lnTo>
                    <a:pt x="19" y="76"/>
                  </a:lnTo>
                  <a:lnTo>
                    <a:pt x="19" y="76"/>
                  </a:lnTo>
                  <a:lnTo>
                    <a:pt x="19" y="76"/>
                  </a:lnTo>
                  <a:lnTo>
                    <a:pt x="19" y="76"/>
                  </a:lnTo>
                  <a:lnTo>
                    <a:pt x="19" y="76"/>
                  </a:lnTo>
                  <a:lnTo>
                    <a:pt x="19" y="76"/>
                  </a:lnTo>
                  <a:lnTo>
                    <a:pt x="19" y="76"/>
                  </a:lnTo>
                  <a:lnTo>
                    <a:pt x="19" y="76"/>
                  </a:lnTo>
                  <a:lnTo>
                    <a:pt x="19" y="76"/>
                  </a:lnTo>
                  <a:lnTo>
                    <a:pt x="19" y="76"/>
                  </a:lnTo>
                  <a:lnTo>
                    <a:pt x="19" y="76"/>
                  </a:lnTo>
                  <a:lnTo>
                    <a:pt x="19" y="70"/>
                  </a:lnTo>
                  <a:lnTo>
                    <a:pt x="19" y="76"/>
                  </a:lnTo>
                  <a:lnTo>
                    <a:pt x="19" y="76"/>
                  </a:lnTo>
                  <a:lnTo>
                    <a:pt x="19" y="76"/>
                  </a:lnTo>
                  <a:lnTo>
                    <a:pt x="19" y="76"/>
                  </a:lnTo>
                  <a:lnTo>
                    <a:pt x="19" y="76"/>
                  </a:lnTo>
                  <a:lnTo>
                    <a:pt x="19" y="76"/>
                  </a:lnTo>
                  <a:lnTo>
                    <a:pt x="19" y="76"/>
                  </a:lnTo>
                  <a:lnTo>
                    <a:pt x="19" y="70"/>
                  </a:lnTo>
                  <a:lnTo>
                    <a:pt x="19" y="70"/>
                  </a:lnTo>
                  <a:lnTo>
                    <a:pt x="25" y="76"/>
                  </a:lnTo>
                  <a:lnTo>
                    <a:pt x="25" y="76"/>
                  </a:lnTo>
                  <a:lnTo>
                    <a:pt x="25" y="70"/>
                  </a:lnTo>
                  <a:lnTo>
                    <a:pt x="25" y="70"/>
                  </a:lnTo>
                  <a:lnTo>
                    <a:pt x="25" y="70"/>
                  </a:lnTo>
                  <a:lnTo>
                    <a:pt x="19" y="70"/>
                  </a:lnTo>
                  <a:lnTo>
                    <a:pt x="19" y="70"/>
                  </a:lnTo>
                  <a:lnTo>
                    <a:pt x="19" y="70"/>
                  </a:lnTo>
                  <a:lnTo>
                    <a:pt x="19" y="70"/>
                  </a:lnTo>
                  <a:lnTo>
                    <a:pt x="19" y="70"/>
                  </a:lnTo>
                  <a:lnTo>
                    <a:pt x="25" y="70"/>
                  </a:lnTo>
                  <a:lnTo>
                    <a:pt x="25" y="70"/>
                  </a:lnTo>
                  <a:lnTo>
                    <a:pt x="25" y="70"/>
                  </a:lnTo>
                  <a:lnTo>
                    <a:pt x="25" y="70"/>
                  </a:lnTo>
                  <a:lnTo>
                    <a:pt x="25" y="70"/>
                  </a:lnTo>
                  <a:lnTo>
                    <a:pt x="25" y="70"/>
                  </a:lnTo>
                  <a:lnTo>
                    <a:pt x="25" y="70"/>
                  </a:lnTo>
                  <a:lnTo>
                    <a:pt x="25" y="70"/>
                  </a:lnTo>
                  <a:lnTo>
                    <a:pt x="25" y="70"/>
                  </a:lnTo>
                  <a:lnTo>
                    <a:pt x="25" y="70"/>
                  </a:lnTo>
                  <a:lnTo>
                    <a:pt x="25" y="70"/>
                  </a:lnTo>
                  <a:lnTo>
                    <a:pt x="25" y="70"/>
                  </a:lnTo>
                  <a:lnTo>
                    <a:pt x="25" y="70"/>
                  </a:lnTo>
                  <a:lnTo>
                    <a:pt x="25" y="70"/>
                  </a:lnTo>
                  <a:lnTo>
                    <a:pt x="25" y="70"/>
                  </a:lnTo>
                  <a:lnTo>
                    <a:pt x="25" y="70"/>
                  </a:lnTo>
                  <a:lnTo>
                    <a:pt x="25" y="70"/>
                  </a:lnTo>
                  <a:lnTo>
                    <a:pt x="25" y="70"/>
                  </a:lnTo>
                  <a:lnTo>
                    <a:pt x="25" y="63"/>
                  </a:lnTo>
                  <a:lnTo>
                    <a:pt x="25" y="63"/>
                  </a:lnTo>
                  <a:lnTo>
                    <a:pt x="25" y="63"/>
                  </a:lnTo>
                  <a:close/>
                </a:path>
              </a:pathLst>
            </a:custGeom>
            <a:solidFill>
              <a:srgbClr val="E7E1CD"/>
            </a:solidFill>
            <a:ln w="0">
              <a:solidFill>
                <a:srgbClr val="000000"/>
              </a:solidFill>
              <a:prstDash val="solid"/>
              <a:round/>
              <a:headEnd/>
              <a:tailEnd/>
            </a:ln>
          </p:spPr>
          <p:txBody>
            <a:bodyPr/>
            <a:lstStyle/>
            <a:p>
              <a:endParaRPr lang="en-US" dirty="0"/>
            </a:p>
          </p:txBody>
        </p:sp>
        <p:sp>
          <p:nvSpPr>
            <p:cNvPr id="82631" name="Freeform 15047"/>
            <p:cNvSpPr>
              <a:spLocks/>
            </p:cNvSpPr>
            <p:nvPr/>
          </p:nvSpPr>
          <p:spPr bwMode="auto">
            <a:xfrm>
              <a:off x="660" y="2494"/>
              <a:ext cx="114" cy="164"/>
            </a:xfrm>
            <a:custGeom>
              <a:avLst/>
              <a:gdLst/>
              <a:ahLst/>
              <a:cxnLst>
                <a:cxn ang="0">
                  <a:pos x="107" y="0"/>
                </a:cxn>
                <a:cxn ang="0">
                  <a:pos x="107" y="6"/>
                </a:cxn>
                <a:cxn ang="0">
                  <a:pos x="114" y="13"/>
                </a:cxn>
                <a:cxn ang="0">
                  <a:pos x="114" y="25"/>
                </a:cxn>
                <a:cxn ang="0">
                  <a:pos x="114" y="31"/>
                </a:cxn>
                <a:cxn ang="0">
                  <a:pos x="114" y="31"/>
                </a:cxn>
                <a:cxn ang="0">
                  <a:pos x="107" y="31"/>
                </a:cxn>
                <a:cxn ang="0">
                  <a:pos x="107" y="38"/>
                </a:cxn>
                <a:cxn ang="0">
                  <a:pos x="107" y="44"/>
                </a:cxn>
                <a:cxn ang="0">
                  <a:pos x="101" y="50"/>
                </a:cxn>
                <a:cxn ang="0">
                  <a:pos x="101" y="50"/>
                </a:cxn>
                <a:cxn ang="0">
                  <a:pos x="88" y="50"/>
                </a:cxn>
                <a:cxn ang="0">
                  <a:pos x="95" y="63"/>
                </a:cxn>
                <a:cxn ang="0">
                  <a:pos x="88" y="69"/>
                </a:cxn>
                <a:cxn ang="0">
                  <a:pos x="88" y="76"/>
                </a:cxn>
                <a:cxn ang="0">
                  <a:pos x="88" y="82"/>
                </a:cxn>
                <a:cxn ang="0">
                  <a:pos x="88" y="88"/>
                </a:cxn>
                <a:cxn ang="0">
                  <a:pos x="82" y="94"/>
                </a:cxn>
                <a:cxn ang="0">
                  <a:pos x="76" y="107"/>
                </a:cxn>
                <a:cxn ang="0">
                  <a:pos x="70" y="107"/>
                </a:cxn>
                <a:cxn ang="0">
                  <a:pos x="63" y="126"/>
                </a:cxn>
                <a:cxn ang="0">
                  <a:pos x="57" y="126"/>
                </a:cxn>
                <a:cxn ang="0">
                  <a:pos x="51" y="132"/>
                </a:cxn>
                <a:cxn ang="0">
                  <a:pos x="44" y="145"/>
                </a:cxn>
                <a:cxn ang="0">
                  <a:pos x="38" y="151"/>
                </a:cxn>
                <a:cxn ang="0">
                  <a:pos x="32" y="151"/>
                </a:cxn>
                <a:cxn ang="0">
                  <a:pos x="26" y="157"/>
                </a:cxn>
                <a:cxn ang="0">
                  <a:pos x="13" y="151"/>
                </a:cxn>
                <a:cxn ang="0">
                  <a:pos x="13" y="157"/>
                </a:cxn>
                <a:cxn ang="0">
                  <a:pos x="13" y="157"/>
                </a:cxn>
                <a:cxn ang="0">
                  <a:pos x="7" y="164"/>
                </a:cxn>
                <a:cxn ang="0">
                  <a:pos x="7" y="157"/>
                </a:cxn>
                <a:cxn ang="0">
                  <a:pos x="7" y="151"/>
                </a:cxn>
                <a:cxn ang="0">
                  <a:pos x="7" y="138"/>
                </a:cxn>
                <a:cxn ang="0">
                  <a:pos x="7" y="145"/>
                </a:cxn>
                <a:cxn ang="0">
                  <a:pos x="13" y="138"/>
                </a:cxn>
                <a:cxn ang="0">
                  <a:pos x="7" y="138"/>
                </a:cxn>
                <a:cxn ang="0">
                  <a:pos x="7" y="145"/>
                </a:cxn>
                <a:cxn ang="0">
                  <a:pos x="7" y="138"/>
                </a:cxn>
                <a:cxn ang="0">
                  <a:pos x="7" y="132"/>
                </a:cxn>
                <a:cxn ang="0">
                  <a:pos x="7" y="132"/>
                </a:cxn>
                <a:cxn ang="0">
                  <a:pos x="13" y="132"/>
                </a:cxn>
                <a:cxn ang="0">
                  <a:pos x="7" y="132"/>
                </a:cxn>
                <a:cxn ang="0">
                  <a:pos x="7" y="126"/>
                </a:cxn>
                <a:cxn ang="0">
                  <a:pos x="7" y="120"/>
                </a:cxn>
                <a:cxn ang="0">
                  <a:pos x="7" y="120"/>
                </a:cxn>
                <a:cxn ang="0">
                  <a:pos x="13" y="113"/>
                </a:cxn>
                <a:cxn ang="0">
                  <a:pos x="13" y="107"/>
                </a:cxn>
                <a:cxn ang="0">
                  <a:pos x="13" y="107"/>
                </a:cxn>
                <a:cxn ang="0">
                  <a:pos x="19" y="101"/>
                </a:cxn>
                <a:cxn ang="0">
                  <a:pos x="13" y="101"/>
                </a:cxn>
                <a:cxn ang="0">
                  <a:pos x="19" y="94"/>
                </a:cxn>
                <a:cxn ang="0">
                  <a:pos x="13" y="94"/>
                </a:cxn>
                <a:cxn ang="0">
                  <a:pos x="63" y="76"/>
                </a:cxn>
                <a:cxn ang="0">
                  <a:pos x="107" y="0"/>
                </a:cxn>
              </a:cxnLst>
              <a:rect l="0" t="0" r="r" b="b"/>
              <a:pathLst>
                <a:path w="114" h="164">
                  <a:moveTo>
                    <a:pt x="107" y="0"/>
                  </a:moveTo>
                  <a:lnTo>
                    <a:pt x="107" y="0"/>
                  </a:lnTo>
                  <a:lnTo>
                    <a:pt x="107" y="0"/>
                  </a:lnTo>
                  <a:lnTo>
                    <a:pt x="107" y="0"/>
                  </a:lnTo>
                  <a:lnTo>
                    <a:pt x="107" y="0"/>
                  </a:lnTo>
                  <a:lnTo>
                    <a:pt x="107" y="6"/>
                  </a:lnTo>
                  <a:lnTo>
                    <a:pt x="107" y="6"/>
                  </a:lnTo>
                  <a:lnTo>
                    <a:pt x="107" y="6"/>
                  </a:lnTo>
                  <a:lnTo>
                    <a:pt x="107" y="6"/>
                  </a:lnTo>
                  <a:lnTo>
                    <a:pt x="107" y="6"/>
                  </a:lnTo>
                  <a:lnTo>
                    <a:pt x="107" y="6"/>
                  </a:lnTo>
                  <a:lnTo>
                    <a:pt x="107" y="13"/>
                  </a:lnTo>
                  <a:lnTo>
                    <a:pt x="107" y="13"/>
                  </a:lnTo>
                  <a:lnTo>
                    <a:pt x="107" y="13"/>
                  </a:lnTo>
                  <a:lnTo>
                    <a:pt x="114" y="13"/>
                  </a:lnTo>
                  <a:lnTo>
                    <a:pt x="114" y="13"/>
                  </a:lnTo>
                  <a:lnTo>
                    <a:pt x="114" y="19"/>
                  </a:lnTo>
                  <a:lnTo>
                    <a:pt x="114" y="19"/>
                  </a:lnTo>
                  <a:lnTo>
                    <a:pt x="114" y="19"/>
                  </a:lnTo>
                  <a:lnTo>
                    <a:pt x="114" y="25"/>
                  </a:lnTo>
                  <a:lnTo>
                    <a:pt x="114" y="25"/>
                  </a:lnTo>
                  <a:lnTo>
                    <a:pt x="114" y="25"/>
                  </a:lnTo>
                  <a:lnTo>
                    <a:pt x="114" y="31"/>
                  </a:lnTo>
                  <a:lnTo>
                    <a:pt x="114" y="31"/>
                  </a:lnTo>
                  <a:lnTo>
                    <a:pt x="114" y="31"/>
                  </a:lnTo>
                  <a:lnTo>
                    <a:pt x="114" y="31"/>
                  </a:lnTo>
                  <a:lnTo>
                    <a:pt x="114" y="31"/>
                  </a:lnTo>
                  <a:lnTo>
                    <a:pt x="114" y="38"/>
                  </a:lnTo>
                  <a:lnTo>
                    <a:pt x="114" y="38"/>
                  </a:lnTo>
                  <a:lnTo>
                    <a:pt x="114" y="31"/>
                  </a:lnTo>
                  <a:lnTo>
                    <a:pt x="114" y="31"/>
                  </a:lnTo>
                  <a:lnTo>
                    <a:pt x="114" y="31"/>
                  </a:lnTo>
                  <a:lnTo>
                    <a:pt x="114" y="31"/>
                  </a:lnTo>
                  <a:lnTo>
                    <a:pt x="107" y="31"/>
                  </a:lnTo>
                  <a:lnTo>
                    <a:pt x="107" y="31"/>
                  </a:lnTo>
                  <a:lnTo>
                    <a:pt x="107" y="31"/>
                  </a:lnTo>
                  <a:lnTo>
                    <a:pt x="107" y="38"/>
                  </a:lnTo>
                  <a:lnTo>
                    <a:pt x="107" y="38"/>
                  </a:lnTo>
                  <a:lnTo>
                    <a:pt x="107" y="38"/>
                  </a:lnTo>
                  <a:lnTo>
                    <a:pt x="107" y="38"/>
                  </a:lnTo>
                  <a:lnTo>
                    <a:pt x="107" y="38"/>
                  </a:lnTo>
                  <a:lnTo>
                    <a:pt x="107" y="38"/>
                  </a:lnTo>
                  <a:lnTo>
                    <a:pt x="107" y="44"/>
                  </a:lnTo>
                  <a:lnTo>
                    <a:pt x="107" y="44"/>
                  </a:lnTo>
                  <a:lnTo>
                    <a:pt x="107" y="44"/>
                  </a:lnTo>
                  <a:lnTo>
                    <a:pt x="101" y="44"/>
                  </a:lnTo>
                  <a:lnTo>
                    <a:pt x="101" y="44"/>
                  </a:lnTo>
                  <a:lnTo>
                    <a:pt x="101" y="44"/>
                  </a:lnTo>
                  <a:lnTo>
                    <a:pt x="101" y="44"/>
                  </a:lnTo>
                  <a:lnTo>
                    <a:pt x="101" y="50"/>
                  </a:lnTo>
                  <a:lnTo>
                    <a:pt x="101" y="50"/>
                  </a:lnTo>
                  <a:lnTo>
                    <a:pt x="101" y="50"/>
                  </a:lnTo>
                  <a:lnTo>
                    <a:pt x="101" y="50"/>
                  </a:lnTo>
                  <a:lnTo>
                    <a:pt x="101" y="50"/>
                  </a:lnTo>
                  <a:lnTo>
                    <a:pt x="101" y="50"/>
                  </a:lnTo>
                  <a:lnTo>
                    <a:pt x="95" y="50"/>
                  </a:lnTo>
                  <a:lnTo>
                    <a:pt x="95" y="50"/>
                  </a:lnTo>
                  <a:lnTo>
                    <a:pt x="95" y="50"/>
                  </a:lnTo>
                  <a:lnTo>
                    <a:pt x="88" y="50"/>
                  </a:lnTo>
                  <a:lnTo>
                    <a:pt x="88" y="50"/>
                  </a:lnTo>
                  <a:lnTo>
                    <a:pt x="95" y="57"/>
                  </a:lnTo>
                  <a:lnTo>
                    <a:pt x="95" y="57"/>
                  </a:lnTo>
                  <a:lnTo>
                    <a:pt x="95" y="57"/>
                  </a:lnTo>
                  <a:lnTo>
                    <a:pt x="95" y="57"/>
                  </a:lnTo>
                  <a:lnTo>
                    <a:pt x="95" y="63"/>
                  </a:lnTo>
                  <a:lnTo>
                    <a:pt x="95" y="63"/>
                  </a:lnTo>
                  <a:lnTo>
                    <a:pt x="95" y="63"/>
                  </a:lnTo>
                  <a:lnTo>
                    <a:pt x="95" y="63"/>
                  </a:lnTo>
                  <a:lnTo>
                    <a:pt x="95" y="69"/>
                  </a:lnTo>
                  <a:lnTo>
                    <a:pt x="88" y="69"/>
                  </a:lnTo>
                  <a:lnTo>
                    <a:pt x="88" y="69"/>
                  </a:lnTo>
                  <a:lnTo>
                    <a:pt x="88" y="69"/>
                  </a:lnTo>
                  <a:lnTo>
                    <a:pt x="88" y="76"/>
                  </a:lnTo>
                  <a:lnTo>
                    <a:pt x="88" y="76"/>
                  </a:lnTo>
                  <a:lnTo>
                    <a:pt x="88" y="76"/>
                  </a:lnTo>
                  <a:lnTo>
                    <a:pt x="88" y="76"/>
                  </a:lnTo>
                  <a:lnTo>
                    <a:pt x="88" y="76"/>
                  </a:lnTo>
                  <a:lnTo>
                    <a:pt x="88" y="76"/>
                  </a:lnTo>
                  <a:lnTo>
                    <a:pt x="88" y="82"/>
                  </a:lnTo>
                  <a:lnTo>
                    <a:pt x="88" y="82"/>
                  </a:lnTo>
                  <a:lnTo>
                    <a:pt x="88" y="82"/>
                  </a:lnTo>
                  <a:lnTo>
                    <a:pt x="88" y="82"/>
                  </a:lnTo>
                  <a:lnTo>
                    <a:pt x="88" y="82"/>
                  </a:lnTo>
                  <a:lnTo>
                    <a:pt x="88" y="88"/>
                  </a:lnTo>
                  <a:lnTo>
                    <a:pt x="88" y="88"/>
                  </a:lnTo>
                  <a:lnTo>
                    <a:pt x="82" y="88"/>
                  </a:lnTo>
                  <a:lnTo>
                    <a:pt x="82" y="88"/>
                  </a:lnTo>
                  <a:lnTo>
                    <a:pt x="82" y="88"/>
                  </a:lnTo>
                  <a:lnTo>
                    <a:pt x="82" y="94"/>
                  </a:lnTo>
                  <a:lnTo>
                    <a:pt x="82" y="94"/>
                  </a:lnTo>
                  <a:lnTo>
                    <a:pt x="82" y="94"/>
                  </a:lnTo>
                  <a:lnTo>
                    <a:pt x="82" y="94"/>
                  </a:lnTo>
                  <a:lnTo>
                    <a:pt x="76" y="101"/>
                  </a:lnTo>
                  <a:lnTo>
                    <a:pt x="76" y="107"/>
                  </a:lnTo>
                  <a:lnTo>
                    <a:pt x="76" y="107"/>
                  </a:lnTo>
                  <a:lnTo>
                    <a:pt x="76" y="107"/>
                  </a:lnTo>
                  <a:lnTo>
                    <a:pt x="76" y="107"/>
                  </a:lnTo>
                  <a:lnTo>
                    <a:pt x="70" y="107"/>
                  </a:lnTo>
                  <a:lnTo>
                    <a:pt x="70" y="107"/>
                  </a:lnTo>
                  <a:lnTo>
                    <a:pt x="70" y="107"/>
                  </a:lnTo>
                  <a:lnTo>
                    <a:pt x="63" y="107"/>
                  </a:lnTo>
                  <a:lnTo>
                    <a:pt x="63" y="113"/>
                  </a:lnTo>
                  <a:lnTo>
                    <a:pt x="63" y="120"/>
                  </a:lnTo>
                  <a:lnTo>
                    <a:pt x="63" y="120"/>
                  </a:lnTo>
                  <a:lnTo>
                    <a:pt x="63" y="126"/>
                  </a:lnTo>
                  <a:lnTo>
                    <a:pt x="63" y="126"/>
                  </a:lnTo>
                  <a:lnTo>
                    <a:pt x="63" y="126"/>
                  </a:lnTo>
                  <a:lnTo>
                    <a:pt x="63" y="126"/>
                  </a:lnTo>
                  <a:lnTo>
                    <a:pt x="57" y="126"/>
                  </a:lnTo>
                  <a:lnTo>
                    <a:pt x="57" y="126"/>
                  </a:lnTo>
                  <a:lnTo>
                    <a:pt x="57" y="132"/>
                  </a:lnTo>
                  <a:lnTo>
                    <a:pt x="57" y="132"/>
                  </a:lnTo>
                  <a:lnTo>
                    <a:pt x="57" y="132"/>
                  </a:lnTo>
                  <a:lnTo>
                    <a:pt x="57" y="132"/>
                  </a:lnTo>
                  <a:lnTo>
                    <a:pt x="51" y="132"/>
                  </a:lnTo>
                  <a:lnTo>
                    <a:pt x="51" y="138"/>
                  </a:lnTo>
                  <a:lnTo>
                    <a:pt x="44" y="138"/>
                  </a:lnTo>
                  <a:lnTo>
                    <a:pt x="44" y="138"/>
                  </a:lnTo>
                  <a:lnTo>
                    <a:pt x="44" y="145"/>
                  </a:lnTo>
                  <a:lnTo>
                    <a:pt x="44" y="145"/>
                  </a:lnTo>
                  <a:lnTo>
                    <a:pt x="44" y="145"/>
                  </a:lnTo>
                  <a:lnTo>
                    <a:pt x="44" y="145"/>
                  </a:lnTo>
                  <a:lnTo>
                    <a:pt x="38" y="145"/>
                  </a:lnTo>
                  <a:lnTo>
                    <a:pt x="38" y="151"/>
                  </a:lnTo>
                  <a:lnTo>
                    <a:pt x="38" y="151"/>
                  </a:lnTo>
                  <a:lnTo>
                    <a:pt x="38" y="151"/>
                  </a:lnTo>
                  <a:lnTo>
                    <a:pt x="38" y="151"/>
                  </a:lnTo>
                  <a:lnTo>
                    <a:pt x="32" y="151"/>
                  </a:lnTo>
                  <a:lnTo>
                    <a:pt x="32" y="151"/>
                  </a:lnTo>
                  <a:lnTo>
                    <a:pt x="32" y="151"/>
                  </a:lnTo>
                  <a:lnTo>
                    <a:pt x="32" y="157"/>
                  </a:lnTo>
                  <a:lnTo>
                    <a:pt x="32" y="157"/>
                  </a:lnTo>
                  <a:lnTo>
                    <a:pt x="26" y="157"/>
                  </a:lnTo>
                  <a:lnTo>
                    <a:pt x="26" y="157"/>
                  </a:lnTo>
                  <a:lnTo>
                    <a:pt x="26" y="157"/>
                  </a:lnTo>
                  <a:lnTo>
                    <a:pt x="26" y="157"/>
                  </a:lnTo>
                  <a:lnTo>
                    <a:pt x="19" y="157"/>
                  </a:lnTo>
                  <a:lnTo>
                    <a:pt x="19" y="157"/>
                  </a:lnTo>
                  <a:lnTo>
                    <a:pt x="19" y="151"/>
                  </a:lnTo>
                  <a:lnTo>
                    <a:pt x="13" y="151"/>
                  </a:lnTo>
                  <a:lnTo>
                    <a:pt x="13" y="151"/>
                  </a:lnTo>
                  <a:lnTo>
                    <a:pt x="13" y="151"/>
                  </a:lnTo>
                  <a:lnTo>
                    <a:pt x="13" y="157"/>
                  </a:lnTo>
                  <a:lnTo>
                    <a:pt x="13" y="157"/>
                  </a:lnTo>
                  <a:lnTo>
                    <a:pt x="13" y="157"/>
                  </a:lnTo>
                  <a:lnTo>
                    <a:pt x="13" y="157"/>
                  </a:lnTo>
                  <a:lnTo>
                    <a:pt x="13" y="157"/>
                  </a:lnTo>
                  <a:lnTo>
                    <a:pt x="13" y="157"/>
                  </a:lnTo>
                  <a:lnTo>
                    <a:pt x="13" y="157"/>
                  </a:lnTo>
                  <a:lnTo>
                    <a:pt x="13" y="157"/>
                  </a:lnTo>
                  <a:lnTo>
                    <a:pt x="13" y="157"/>
                  </a:lnTo>
                  <a:lnTo>
                    <a:pt x="7" y="157"/>
                  </a:lnTo>
                  <a:lnTo>
                    <a:pt x="7" y="157"/>
                  </a:lnTo>
                  <a:lnTo>
                    <a:pt x="7" y="157"/>
                  </a:lnTo>
                  <a:lnTo>
                    <a:pt x="7" y="164"/>
                  </a:lnTo>
                  <a:lnTo>
                    <a:pt x="7" y="164"/>
                  </a:lnTo>
                  <a:lnTo>
                    <a:pt x="7" y="164"/>
                  </a:lnTo>
                  <a:lnTo>
                    <a:pt x="7" y="164"/>
                  </a:lnTo>
                  <a:lnTo>
                    <a:pt x="7" y="157"/>
                  </a:lnTo>
                  <a:lnTo>
                    <a:pt x="7" y="157"/>
                  </a:lnTo>
                  <a:lnTo>
                    <a:pt x="0" y="157"/>
                  </a:lnTo>
                  <a:lnTo>
                    <a:pt x="0" y="151"/>
                  </a:lnTo>
                  <a:lnTo>
                    <a:pt x="0" y="151"/>
                  </a:lnTo>
                  <a:lnTo>
                    <a:pt x="7" y="151"/>
                  </a:lnTo>
                  <a:lnTo>
                    <a:pt x="7" y="151"/>
                  </a:lnTo>
                  <a:lnTo>
                    <a:pt x="7" y="151"/>
                  </a:lnTo>
                  <a:lnTo>
                    <a:pt x="7" y="145"/>
                  </a:lnTo>
                  <a:lnTo>
                    <a:pt x="7" y="145"/>
                  </a:lnTo>
                  <a:lnTo>
                    <a:pt x="7" y="138"/>
                  </a:lnTo>
                  <a:lnTo>
                    <a:pt x="7" y="138"/>
                  </a:lnTo>
                  <a:lnTo>
                    <a:pt x="7" y="138"/>
                  </a:lnTo>
                  <a:lnTo>
                    <a:pt x="13" y="138"/>
                  </a:lnTo>
                  <a:lnTo>
                    <a:pt x="13" y="138"/>
                  </a:lnTo>
                  <a:lnTo>
                    <a:pt x="13" y="138"/>
                  </a:lnTo>
                  <a:lnTo>
                    <a:pt x="7" y="145"/>
                  </a:lnTo>
                  <a:lnTo>
                    <a:pt x="7" y="145"/>
                  </a:lnTo>
                  <a:lnTo>
                    <a:pt x="7" y="145"/>
                  </a:lnTo>
                  <a:lnTo>
                    <a:pt x="7" y="145"/>
                  </a:lnTo>
                  <a:lnTo>
                    <a:pt x="13" y="138"/>
                  </a:lnTo>
                  <a:lnTo>
                    <a:pt x="13" y="138"/>
                  </a:lnTo>
                  <a:lnTo>
                    <a:pt x="13" y="138"/>
                  </a:lnTo>
                  <a:lnTo>
                    <a:pt x="13" y="138"/>
                  </a:lnTo>
                  <a:lnTo>
                    <a:pt x="13" y="138"/>
                  </a:lnTo>
                  <a:lnTo>
                    <a:pt x="7" y="138"/>
                  </a:lnTo>
                  <a:lnTo>
                    <a:pt x="7" y="138"/>
                  </a:lnTo>
                  <a:lnTo>
                    <a:pt x="7" y="138"/>
                  </a:lnTo>
                  <a:lnTo>
                    <a:pt x="7" y="145"/>
                  </a:lnTo>
                  <a:lnTo>
                    <a:pt x="7" y="145"/>
                  </a:lnTo>
                  <a:lnTo>
                    <a:pt x="7" y="145"/>
                  </a:lnTo>
                  <a:lnTo>
                    <a:pt x="7" y="145"/>
                  </a:lnTo>
                  <a:lnTo>
                    <a:pt x="7" y="145"/>
                  </a:lnTo>
                  <a:lnTo>
                    <a:pt x="7" y="138"/>
                  </a:lnTo>
                  <a:lnTo>
                    <a:pt x="7" y="138"/>
                  </a:lnTo>
                  <a:lnTo>
                    <a:pt x="7" y="138"/>
                  </a:lnTo>
                  <a:lnTo>
                    <a:pt x="7" y="138"/>
                  </a:lnTo>
                  <a:lnTo>
                    <a:pt x="7" y="138"/>
                  </a:lnTo>
                  <a:lnTo>
                    <a:pt x="0" y="138"/>
                  </a:lnTo>
                  <a:lnTo>
                    <a:pt x="0" y="132"/>
                  </a:lnTo>
                  <a:lnTo>
                    <a:pt x="7" y="132"/>
                  </a:lnTo>
                  <a:lnTo>
                    <a:pt x="7" y="132"/>
                  </a:lnTo>
                  <a:lnTo>
                    <a:pt x="7" y="132"/>
                  </a:lnTo>
                  <a:lnTo>
                    <a:pt x="7" y="132"/>
                  </a:lnTo>
                  <a:lnTo>
                    <a:pt x="7" y="132"/>
                  </a:lnTo>
                  <a:lnTo>
                    <a:pt x="7" y="132"/>
                  </a:lnTo>
                  <a:lnTo>
                    <a:pt x="7" y="132"/>
                  </a:lnTo>
                  <a:lnTo>
                    <a:pt x="7" y="132"/>
                  </a:lnTo>
                  <a:lnTo>
                    <a:pt x="7" y="132"/>
                  </a:lnTo>
                  <a:lnTo>
                    <a:pt x="7" y="132"/>
                  </a:lnTo>
                  <a:lnTo>
                    <a:pt x="13" y="132"/>
                  </a:lnTo>
                  <a:lnTo>
                    <a:pt x="13" y="132"/>
                  </a:lnTo>
                  <a:lnTo>
                    <a:pt x="13" y="132"/>
                  </a:lnTo>
                  <a:lnTo>
                    <a:pt x="13" y="132"/>
                  </a:lnTo>
                  <a:lnTo>
                    <a:pt x="13" y="132"/>
                  </a:lnTo>
                  <a:lnTo>
                    <a:pt x="7" y="132"/>
                  </a:lnTo>
                  <a:lnTo>
                    <a:pt x="7" y="132"/>
                  </a:lnTo>
                  <a:lnTo>
                    <a:pt x="7" y="132"/>
                  </a:lnTo>
                  <a:lnTo>
                    <a:pt x="13" y="126"/>
                  </a:lnTo>
                  <a:lnTo>
                    <a:pt x="13" y="126"/>
                  </a:lnTo>
                  <a:lnTo>
                    <a:pt x="13" y="126"/>
                  </a:lnTo>
                  <a:lnTo>
                    <a:pt x="7" y="126"/>
                  </a:lnTo>
                  <a:lnTo>
                    <a:pt x="7" y="126"/>
                  </a:lnTo>
                  <a:lnTo>
                    <a:pt x="7" y="126"/>
                  </a:lnTo>
                  <a:lnTo>
                    <a:pt x="7" y="120"/>
                  </a:lnTo>
                  <a:lnTo>
                    <a:pt x="7" y="120"/>
                  </a:lnTo>
                  <a:lnTo>
                    <a:pt x="7" y="120"/>
                  </a:lnTo>
                  <a:lnTo>
                    <a:pt x="7" y="120"/>
                  </a:lnTo>
                  <a:lnTo>
                    <a:pt x="7" y="120"/>
                  </a:lnTo>
                  <a:lnTo>
                    <a:pt x="7" y="120"/>
                  </a:lnTo>
                  <a:lnTo>
                    <a:pt x="7" y="120"/>
                  </a:lnTo>
                  <a:lnTo>
                    <a:pt x="7" y="120"/>
                  </a:lnTo>
                  <a:lnTo>
                    <a:pt x="7" y="113"/>
                  </a:lnTo>
                  <a:lnTo>
                    <a:pt x="7" y="113"/>
                  </a:lnTo>
                  <a:lnTo>
                    <a:pt x="13" y="113"/>
                  </a:lnTo>
                  <a:lnTo>
                    <a:pt x="13" y="113"/>
                  </a:lnTo>
                  <a:lnTo>
                    <a:pt x="13" y="113"/>
                  </a:lnTo>
                  <a:lnTo>
                    <a:pt x="13" y="107"/>
                  </a:lnTo>
                  <a:lnTo>
                    <a:pt x="13" y="107"/>
                  </a:lnTo>
                  <a:lnTo>
                    <a:pt x="13" y="107"/>
                  </a:lnTo>
                  <a:lnTo>
                    <a:pt x="13" y="107"/>
                  </a:lnTo>
                  <a:lnTo>
                    <a:pt x="13" y="107"/>
                  </a:lnTo>
                  <a:lnTo>
                    <a:pt x="13" y="107"/>
                  </a:lnTo>
                  <a:lnTo>
                    <a:pt x="13" y="107"/>
                  </a:lnTo>
                  <a:lnTo>
                    <a:pt x="13" y="107"/>
                  </a:lnTo>
                  <a:lnTo>
                    <a:pt x="13" y="107"/>
                  </a:lnTo>
                  <a:lnTo>
                    <a:pt x="13" y="107"/>
                  </a:lnTo>
                  <a:lnTo>
                    <a:pt x="19" y="107"/>
                  </a:lnTo>
                  <a:lnTo>
                    <a:pt x="19" y="107"/>
                  </a:lnTo>
                  <a:lnTo>
                    <a:pt x="19" y="107"/>
                  </a:lnTo>
                  <a:lnTo>
                    <a:pt x="19" y="101"/>
                  </a:lnTo>
                  <a:lnTo>
                    <a:pt x="19" y="101"/>
                  </a:lnTo>
                  <a:lnTo>
                    <a:pt x="19" y="101"/>
                  </a:lnTo>
                  <a:lnTo>
                    <a:pt x="13" y="101"/>
                  </a:lnTo>
                  <a:lnTo>
                    <a:pt x="13" y="101"/>
                  </a:lnTo>
                  <a:lnTo>
                    <a:pt x="13" y="101"/>
                  </a:lnTo>
                  <a:lnTo>
                    <a:pt x="13" y="101"/>
                  </a:lnTo>
                  <a:lnTo>
                    <a:pt x="13" y="101"/>
                  </a:lnTo>
                  <a:lnTo>
                    <a:pt x="13" y="94"/>
                  </a:lnTo>
                  <a:lnTo>
                    <a:pt x="13" y="94"/>
                  </a:lnTo>
                  <a:lnTo>
                    <a:pt x="13" y="94"/>
                  </a:lnTo>
                  <a:lnTo>
                    <a:pt x="19" y="94"/>
                  </a:lnTo>
                  <a:lnTo>
                    <a:pt x="19" y="94"/>
                  </a:lnTo>
                  <a:lnTo>
                    <a:pt x="13" y="94"/>
                  </a:lnTo>
                  <a:lnTo>
                    <a:pt x="13" y="94"/>
                  </a:lnTo>
                  <a:lnTo>
                    <a:pt x="13" y="94"/>
                  </a:lnTo>
                  <a:lnTo>
                    <a:pt x="13" y="94"/>
                  </a:lnTo>
                  <a:lnTo>
                    <a:pt x="13" y="88"/>
                  </a:lnTo>
                  <a:lnTo>
                    <a:pt x="13" y="88"/>
                  </a:lnTo>
                  <a:lnTo>
                    <a:pt x="13" y="88"/>
                  </a:lnTo>
                  <a:lnTo>
                    <a:pt x="57" y="101"/>
                  </a:lnTo>
                  <a:lnTo>
                    <a:pt x="63" y="76"/>
                  </a:lnTo>
                  <a:lnTo>
                    <a:pt x="63" y="0"/>
                  </a:lnTo>
                  <a:lnTo>
                    <a:pt x="107" y="0"/>
                  </a:lnTo>
                  <a:lnTo>
                    <a:pt x="107" y="0"/>
                  </a:lnTo>
                  <a:lnTo>
                    <a:pt x="107" y="0"/>
                  </a:lnTo>
                  <a:lnTo>
                    <a:pt x="107" y="0"/>
                  </a:lnTo>
                  <a:lnTo>
                    <a:pt x="107"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632" name="Freeform 15048"/>
            <p:cNvSpPr>
              <a:spLocks/>
            </p:cNvSpPr>
            <p:nvPr/>
          </p:nvSpPr>
          <p:spPr bwMode="auto">
            <a:xfrm>
              <a:off x="2447" y="2513"/>
              <a:ext cx="6" cy="1"/>
            </a:xfrm>
            <a:custGeom>
              <a:avLst/>
              <a:gdLst/>
              <a:ahLst/>
              <a:cxnLst>
                <a:cxn ang="0">
                  <a:pos x="6" y="0"/>
                </a:cxn>
                <a:cxn ang="0">
                  <a:pos x="6" y="0"/>
                </a:cxn>
                <a:cxn ang="0">
                  <a:pos x="6" y="0"/>
                </a:cxn>
                <a:cxn ang="0">
                  <a:pos x="0" y="0"/>
                </a:cxn>
                <a:cxn ang="0">
                  <a:pos x="0" y="0"/>
                </a:cxn>
                <a:cxn ang="0">
                  <a:pos x="0" y="0"/>
                </a:cxn>
                <a:cxn ang="0">
                  <a:pos x="0" y="0"/>
                </a:cxn>
                <a:cxn ang="0">
                  <a:pos x="0" y="0"/>
                </a:cxn>
                <a:cxn ang="0">
                  <a:pos x="0" y="0"/>
                </a:cxn>
                <a:cxn ang="0">
                  <a:pos x="0" y="0"/>
                </a:cxn>
                <a:cxn ang="0">
                  <a:pos x="0" y="0"/>
                </a:cxn>
                <a:cxn ang="0">
                  <a:pos x="0" y="0"/>
                </a:cxn>
                <a:cxn ang="0">
                  <a:pos x="6" y="0"/>
                </a:cxn>
                <a:cxn ang="0">
                  <a:pos x="6" y="0"/>
                </a:cxn>
                <a:cxn ang="0">
                  <a:pos x="6" y="0"/>
                </a:cxn>
                <a:cxn ang="0">
                  <a:pos x="6" y="0"/>
                </a:cxn>
                <a:cxn ang="0">
                  <a:pos x="6" y="0"/>
                </a:cxn>
              </a:cxnLst>
              <a:rect l="0" t="0" r="r" b="b"/>
              <a:pathLst>
                <a:path w="6">
                  <a:moveTo>
                    <a:pt x="6" y="0"/>
                  </a:moveTo>
                  <a:lnTo>
                    <a:pt x="6" y="0"/>
                  </a:lnTo>
                  <a:lnTo>
                    <a:pt x="6" y="0"/>
                  </a:lnTo>
                  <a:lnTo>
                    <a:pt x="0" y="0"/>
                  </a:lnTo>
                  <a:lnTo>
                    <a:pt x="0" y="0"/>
                  </a:lnTo>
                  <a:lnTo>
                    <a:pt x="0" y="0"/>
                  </a:lnTo>
                  <a:lnTo>
                    <a:pt x="0" y="0"/>
                  </a:lnTo>
                  <a:lnTo>
                    <a:pt x="0" y="0"/>
                  </a:lnTo>
                  <a:lnTo>
                    <a:pt x="0" y="0"/>
                  </a:lnTo>
                  <a:lnTo>
                    <a:pt x="0" y="0"/>
                  </a:lnTo>
                  <a:lnTo>
                    <a:pt x="0" y="0"/>
                  </a:lnTo>
                  <a:lnTo>
                    <a:pt x="0" y="0"/>
                  </a:lnTo>
                  <a:lnTo>
                    <a:pt x="6" y="0"/>
                  </a:lnTo>
                  <a:lnTo>
                    <a:pt x="6" y="0"/>
                  </a:lnTo>
                  <a:lnTo>
                    <a:pt x="6" y="0"/>
                  </a:lnTo>
                  <a:lnTo>
                    <a:pt x="6" y="0"/>
                  </a:lnTo>
                  <a:lnTo>
                    <a:pt x="6"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633" name="Freeform 15049"/>
            <p:cNvSpPr>
              <a:spLocks/>
            </p:cNvSpPr>
            <p:nvPr/>
          </p:nvSpPr>
          <p:spPr bwMode="auto">
            <a:xfrm>
              <a:off x="1585" y="2513"/>
              <a:ext cx="270" cy="270"/>
            </a:xfrm>
            <a:custGeom>
              <a:avLst/>
              <a:gdLst/>
              <a:ahLst/>
              <a:cxnLst>
                <a:cxn ang="0">
                  <a:pos x="82" y="6"/>
                </a:cxn>
                <a:cxn ang="0">
                  <a:pos x="88" y="12"/>
                </a:cxn>
                <a:cxn ang="0">
                  <a:pos x="94" y="6"/>
                </a:cxn>
                <a:cxn ang="0">
                  <a:pos x="107" y="6"/>
                </a:cxn>
                <a:cxn ang="0">
                  <a:pos x="119" y="12"/>
                </a:cxn>
                <a:cxn ang="0">
                  <a:pos x="132" y="25"/>
                </a:cxn>
                <a:cxn ang="0">
                  <a:pos x="126" y="19"/>
                </a:cxn>
                <a:cxn ang="0">
                  <a:pos x="126" y="25"/>
                </a:cxn>
                <a:cxn ang="0">
                  <a:pos x="119" y="31"/>
                </a:cxn>
                <a:cxn ang="0">
                  <a:pos x="126" y="31"/>
                </a:cxn>
                <a:cxn ang="0">
                  <a:pos x="132" y="31"/>
                </a:cxn>
                <a:cxn ang="0">
                  <a:pos x="138" y="31"/>
                </a:cxn>
                <a:cxn ang="0">
                  <a:pos x="145" y="38"/>
                </a:cxn>
                <a:cxn ang="0">
                  <a:pos x="145" y="38"/>
                </a:cxn>
                <a:cxn ang="0">
                  <a:pos x="157" y="38"/>
                </a:cxn>
                <a:cxn ang="0">
                  <a:pos x="151" y="31"/>
                </a:cxn>
                <a:cxn ang="0">
                  <a:pos x="132" y="31"/>
                </a:cxn>
                <a:cxn ang="0">
                  <a:pos x="126" y="25"/>
                </a:cxn>
                <a:cxn ang="0">
                  <a:pos x="132" y="25"/>
                </a:cxn>
                <a:cxn ang="0">
                  <a:pos x="170" y="38"/>
                </a:cxn>
                <a:cxn ang="0">
                  <a:pos x="201" y="50"/>
                </a:cxn>
                <a:cxn ang="0">
                  <a:pos x="207" y="57"/>
                </a:cxn>
                <a:cxn ang="0">
                  <a:pos x="258" y="69"/>
                </a:cxn>
                <a:cxn ang="0">
                  <a:pos x="138" y="220"/>
                </a:cxn>
                <a:cxn ang="0">
                  <a:pos x="138" y="226"/>
                </a:cxn>
                <a:cxn ang="0">
                  <a:pos x="126" y="214"/>
                </a:cxn>
                <a:cxn ang="0">
                  <a:pos x="138" y="189"/>
                </a:cxn>
                <a:cxn ang="0">
                  <a:pos x="138" y="189"/>
                </a:cxn>
                <a:cxn ang="0">
                  <a:pos x="107" y="195"/>
                </a:cxn>
                <a:cxn ang="0">
                  <a:pos x="107" y="201"/>
                </a:cxn>
                <a:cxn ang="0">
                  <a:pos x="107" y="201"/>
                </a:cxn>
                <a:cxn ang="0">
                  <a:pos x="107" y="207"/>
                </a:cxn>
                <a:cxn ang="0">
                  <a:pos x="82" y="195"/>
                </a:cxn>
                <a:cxn ang="0">
                  <a:pos x="75" y="220"/>
                </a:cxn>
                <a:cxn ang="0">
                  <a:pos x="75" y="226"/>
                </a:cxn>
                <a:cxn ang="0">
                  <a:pos x="63" y="245"/>
                </a:cxn>
                <a:cxn ang="0">
                  <a:pos x="50" y="264"/>
                </a:cxn>
                <a:cxn ang="0">
                  <a:pos x="44" y="270"/>
                </a:cxn>
                <a:cxn ang="0">
                  <a:pos x="0" y="245"/>
                </a:cxn>
                <a:cxn ang="0">
                  <a:pos x="0" y="239"/>
                </a:cxn>
                <a:cxn ang="0">
                  <a:pos x="0" y="233"/>
                </a:cxn>
                <a:cxn ang="0">
                  <a:pos x="6" y="226"/>
                </a:cxn>
                <a:cxn ang="0">
                  <a:pos x="13" y="226"/>
                </a:cxn>
                <a:cxn ang="0">
                  <a:pos x="13" y="220"/>
                </a:cxn>
                <a:cxn ang="0">
                  <a:pos x="19" y="214"/>
                </a:cxn>
                <a:cxn ang="0">
                  <a:pos x="31" y="195"/>
                </a:cxn>
                <a:cxn ang="0">
                  <a:pos x="31" y="189"/>
                </a:cxn>
                <a:cxn ang="0">
                  <a:pos x="38" y="170"/>
                </a:cxn>
                <a:cxn ang="0">
                  <a:pos x="38" y="157"/>
                </a:cxn>
                <a:cxn ang="0">
                  <a:pos x="38" y="151"/>
                </a:cxn>
                <a:cxn ang="0">
                  <a:pos x="38" y="145"/>
                </a:cxn>
                <a:cxn ang="0">
                  <a:pos x="38" y="138"/>
                </a:cxn>
                <a:cxn ang="0">
                  <a:pos x="38" y="138"/>
                </a:cxn>
                <a:cxn ang="0">
                  <a:pos x="44" y="132"/>
                </a:cxn>
                <a:cxn ang="0">
                  <a:pos x="44" y="126"/>
                </a:cxn>
                <a:cxn ang="0">
                  <a:pos x="57" y="50"/>
                </a:cxn>
              </a:cxnLst>
              <a:rect l="0" t="0" r="r" b="b"/>
              <a:pathLst>
                <a:path w="270" h="270">
                  <a:moveTo>
                    <a:pt x="69" y="6"/>
                  </a:moveTo>
                  <a:lnTo>
                    <a:pt x="69" y="6"/>
                  </a:lnTo>
                  <a:lnTo>
                    <a:pt x="75" y="6"/>
                  </a:lnTo>
                  <a:lnTo>
                    <a:pt x="75" y="6"/>
                  </a:lnTo>
                  <a:lnTo>
                    <a:pt x="75" y="12"/>
                  </a:lnTo>
                  <a:lnTo>
                    <a:pt x="82" y="12"/>
                  </a:lnTo>
                  <a:lnTo>
                    <a:pt x="82" y="6"/>
                  </a:lnTo>
                  <a:lnTo>
                    <a:pt x="82" y="6"/>
                  </a:lnTo>
                  <a:lnTo>
                    <a:pt x="88" y="6"/>
                  </a:lnTo>
                  <a:lnTo>
                    <a:pt x="94" y="6"/>
                  </a:lnTo>
                  <a:lnTo>
                    <a:pt x="94" y="12"/>
                  </a:lnTo>
                  <a:lnTo>
                    <a:pt x="88" y="12"/>
                  </a:lnTo>
                  <a:lnTo>
                    <a:pt x="88" y="12"/>
                  </a:lnTo>
                  <a:lnTo>
                    <a:pt x="88" y="12"/>
                  </a:lnTo>
                  <a:lnTo>
                    <a:pt x="88" y="12"/>
                  </a:lnTo>
                  <a:lnTo>
                    <a:pt x="94" y="12"/>
                  </a:lnTo>
                  <a:lnTo>
                    <a:pt x="94" y="12"/>
                  </a:lnTo>
                  <a:lnTo>
                    <a:pt x="94" y="6"/>
                  </a:lnTo>
                  <a:lnTo>
                    <a:pt x="94" y="6"/>
                  </a:lnTo>
                  <a:lnTo>
                    <a:pt x="94" y="6"/>
                  </a:lnTo>
                  <a:lnTo>
                    <a:pt x="94" y="6"/>
                  </a:lnTo>
                  <a:lnTo>
                    <a:pt x="94" y="6"/>
                  </a:lnTo>
                  <a:lnTo>
                    <a:pt x="94" y="6"/>
                  </a:lnTo>
                  <a:lnTo>
                    <a:pt x="101" y="6"/>
                  </a:lnTo>
                  <a:lnTo>
                    <a:pt x="107" y="0"/>
                  </a:lnTo>
                  <a:lnTo>
                    <a:pt x="107" y="0"/>
                  </a:lnTo>
                  <a:lnTo>
                    <a:pt x="107" y="0"/>
                  </a:lnTo>
                  <a:lnTo>
                    <a:pt x="107" y="6"/>
                  </a:lnTo>
                  <a:lnTo>
                    <a:pt x="107" y="6"/>
                  </a:lnTo>
                  <a:lnTo>
                    <a:pt x="113" y="6"/>
                  </a:lnTo>
                  <a:lnTo>
                    <a:pt x="113" y="6"/>
                  </a:lnTo>
                  <a:lnTo>
                    <a:pt x="113" y="12"/>
                  </a:lnTo>
                  <a:lnTo>
                    <a:pt x="113" y="12"/>
                  </a:lnTo>
                  <a:lnTo>
                    <a:pt x="119" y="12"/>
                  </a:lnTo>
                  <a:lnTo>
                    <a:pt x="119" y="12"/>
                  </a:lnTo>
                  <a:lnTo>
                    <a:pt x="119" y="12"/>
                  </a:lnTo>
                  <a:lnTo>
                    <a:pt x="126" y="19"/>
                  </a:lnTo>
                  <a:lnTo>
                    <a:pt x="126" y="19"/>
                  </a:lnTo>
                  <a:lnTo>
                    <a:pt x="132" y="19"/>
                  </a:lnTo>
                  <a:lnTo>
                    <a:pt x="132" y="19"/>
                  </a:lnTo>
                  <a:lnTo>
                    <a:pt x="132" y="19"/>
                  </a:lnTo>
                  <a:lnTo>
                    <a:pt x="132" y="25"/>
                  </a:lnTo>
                  <a:lnTo>
                    <a:pt x="132" y="25"/>
                  </a:lnTo>
                  <a:lnTo>
                    <a:pt x="132" y="25"/>
                  </a:lnTo>
                  <a:lnTo>
                    <a:pt x="132" y="25"/>
                  </a:lnTo>
                  <a:lnTo>
                    <a:pt x="126" y="25"/>
                  </a:lnTo>
                  <a:lnTo>
                    <a:pt x="126" y="19"/>
                  </a:lnTo>
                  <a:lnTo>
                    <a:pt x="126" y="19"/>
                  </a:lnTo>
                  <a:lnTo>
                    <a:pt x="126" y="19"/>
                  </a:lnTo>
                  <a:lnTo>
                    <a:pt x="126" y="19"/>
                  </a:lnTo>
                  <a:lnTo>
                    <a:pt x="119" y="19"/>
                  </a:lnTo>
                  <a:lnTo>
                    <a:pt x="119" y="19"/>
                  </a:lnTo>
                  <a:lnTo>
                    <a:pt x="126" y="19"/>
                  </a:lnTo>
                  <a:lnTo>
                    <a:pt x="126" y="25"/>
                  </a:lnTo>
                  <a:lnTo>
                    <a:pt x="126" y="25"/>
                  </a:lnTo>
                  <a:lnTo>
                    <a:pt x="126" y="25"/>
                  </a:lnTo>
                  <a:lnTo>
                    <a:pt x="126" y="25"/>
                  </a:lnTo>
                  <a:lnTo>
                    <a:pt x="126" y="25"/>
                  </a:lnTo>
                  <a:lnTo>
                    <a:pt x="126" y="25"/>
                  </a:lnTo>
                  <a:lnTo>
                    <a:pt x="119" y="25"/>
                  </a:lnTo>
                  <a:lnTo>
                    <a:pt x="119" y="25"/>
                  </a:lnTo>
                  <a:lnTo>
                    <a:pt x="119" y="31"/>
                  </a:lnTo>
                  <a:lnTo>
                    <a:pt x="119" y="31"/>
                  </a:lnTo>
                  <a:lnTo>
                    <a:pt x="119" y="31"/>
                  </a:lnTo>
                  <a:lnTo>
                    <a:pt x="119" y="31"/>
                  </a:lnTo>
                  <a:lnTo>
                    <a:pt x="119" y="31"/>
                  </a:lnTo>
                  <a:lnTo>
                    <a:pt x="119" y="25"/>
                  </a:lnTo>
                  <a:lnTo>
                    <a:pt x="119" y="25"/>
                  </a:lnTo>
                  <a:lnTo>
                    <a:pt x="126" y="31"/>
                  </a:lnTo>
                  <a:lnTo>
                    <a:pt x="126" y="31"/>
                  </a:lnTo>
                  <a:lnTo>
                    <a:pt x="126" y="31"/>
                  </a:lnTo>
                  <a:lnTo>
                    <a:pt x="126" y="31"/>
                  </a:lnTo>
                  <a:lnTo>
                    <a:pt x="126" y="31"/>
                  </a:lnTo>
                  <a:lnTo>
                    <a:pt x="126" y="31"/>
                  </a:lnTo>
                  <a:lnTo>
                    <a:pt x="132" y="31"/>
                  </a:lnTo>
                  <a:lnTo>
                    <a:pt x="132" y="31"/>
                  </a:lnTo>
                  <a:lnTo>
                    <a:pt x="132" y="31"/>
                  </a:lnTo>
                  <a:lnTo>
                    <a:pt x="132" y="31"/>
                  </a:lnTo>
                  <a:lnTo>
                    <a:pt x="132" y="38"/>
                  </a:lnTo>
                  <a:lnTo>
                    <a:pt x="132" y="38"/>
                  </a:lnTo>
                  <a:lnTo>
                    <a:pt x="132" y="38"/>
                  </a:lnTo>
                  <a:lnTo>
                    <a:pt x="132" y="38"/>
                  </a:lnTo>
                  <a:lnTo>
                    <a:pt x="138" y="31"/>
                  </a:lnTo>
                  <a:lnTo>
                    <a:pt x="138" y="31"/>
                  </a:lnTo>
                  <a:lnTo>
                    <a:pt x="138" y="38"/>
                  </a:lnTo>
                  <a:lnTo>
                    <a:pt x="138" y="38"/>
                  </a:lnTo>
                  <a:lnTo>
                    <a:pt x="138" y="38"/>
                  </a:lnTo>
                  <a:lnTo>
                    <a:pt x="138" y="38"/>
                  </a:lnTo>
                  <a:lnTo>
                    <a:pt x="138" y="38"/>
                  </a:lnTo>
                  <a:lnTo>
                    <a:pt x="145" y="38"/>
                  </a:lnTo>
                  <a:lnTo>
                    <a:pt x="145" y="38"/>
                  </a:lnTo>
                  <a:lnTo>
                    <a:pt x="145" y="38"/>
                  </a:lnTo>
                  <a:lnTo>
                    <a:pt x="145" y="38"/>
                  </a:lnTo>
                  <a:lnTo>
                    <a:pt x="145" y="38"/>
                  </a:lnTo>
                  <a:lnTo>
                    <a:pt x="145" y="38"/>
                  </a:lnTo>
                  <a:lnTo>
                    <a:pt x="145" y="38"/>
                  </a:lnTo>
                  <a:lnTo>
                    <a:pt x="145" y="38"/>
                  </a:lnTo>
                  <a:lnTo>
                    <a:pt x="145" y="38"/>
                  </a:lnTo>
                  <a:lnTo>
                    <a:pt x="151" y="38"/>
                  </a:lnTo>
                  <a:lnTo>
                    <a:pt x="151" y="38"/>
                  </a:lnTo>
                  <a:lnTo>
                    <a:pt x="151" y="38"/>
                  </a:lnTo>
                  <a:lnTo>
                    <a:pt x="151" y="38"/>
                  </a:lnTo>
                  <a:lnTo>
                    <a:pt x="151" y="38"/>
                  </a:lnTo>
                  <a:lnTo>
                    <a:pt x="151" y="38"/>
                  </a:lnTo>
                  <a:lnTo>
                    <a:pt x="157" y="38"/>
                  </a:lnTo>
                  <a:lnTo>
                    <a:pt x="157" y="38"/>
                  </a:lnTo>
                  <a:lnTo>
                    <a:pt x="157" y="38"/>
                  </a:lnTo>
                  <a:lnTo>
                    <a:pt x="157" y="38"/>
                  </a:lnTo>
                  <a:lnTo>
                    <a:pt x="157" y="38"/>
                  </a:lnTo>
                  <a:lnTo>
                    <a:pt x="157" y="38"/>
                  </a:lnTo>
                  <a:lnTo>
                    <a:pt x="157" y="38"/>
                  </a:lnTo>
                  <a:lnTo>
                    <a:pt x="151" y="31"/>
                  </a:lnTo>
                  <a:lnTo>
                    <a:pt x="151" y="31"/>
                  </a:lnTo>
                  <a:lnTo>
                    <a:pt x="145" y="38"/>
                  </a:lnTo>
                  <a:lnTo>
                    <a:pt x="145" y="31"/>
                  </a:lnTo>
                  <a:lnTo>
                    <a:pt x="138" y="31"/>
                  </a:lnTo>
                  <a:lnTo>
                    <a:pt x="138" y="31"/>
                  </a:lnTo>
                  <a:lnTo>
                    <a:pt x="138" y="31"/>
                  </a:lnTo>
                  <a:lnTo>
                    <a:pt x="132" y="31"/>
                  </a:lnTo>
                  <a:lnTo>
                    <a:pt x="132" y="31"/>
                  </a:lnTo>
                  <a:lnTo>
                    <a:pt x="132" y="31"/>
                  </a:lnTo>
                  <a:lnTo>
                    <a:pt x="132" y="31"/>
                  </a:lnTo>
                  <a:lnTo>
                    <a:pt x="126" y="25"/>
                  </a:lnTo>
                  <a:lnTo>
                    <a:pt x="126" y="25"/>
                  </a:lnTo>
                  <a:lnTo>
                    <a:pt x="126" y="25"/>
                  </a:lnTo>
                  <a:lnTo>
                    <a:pt x="126" y="25"/>
                  </a:lnTo>
                  <a:lnTo>
                    <a:pt x="126" y="25"/>
                  </a:lnTo>
                  <a:lnTo>
                    <a:pt x="132" y="25"/>
                  </a:lnTo>
                  <a:lnTo>
                    <a:pt x="132" y="25"/>
                  </a:lnTo>
                  <a:lnTo>
                    <a:pt x="132" y="25"/>
                  </a:lnTo>
                  <a:lnTo>
                    <a:pt x="132" y="25"/>
                  </a:lnTo>
                  <a:lnTo>
                    <a:pt x="132" y="25"/>
                  </a:lnTo>
                  <a:lnTo>
                    <a:pt x="132" y="25"/>
                  </a:lnTo>
                  <a:lnTo>
                    <a:pt x="132" y="25"/>
                  </a:lnTo>
                  <a:lnTo>
                    <a:pt x="138" y="25"/>
                  </a:lnTo>
                  <a:lnTo>
                    <a:pt x="138" y="25"/>
                  </a:lnTo>
                  <a:lnTo>
                    <a:pt x="138" y="25"/>
                  </a:lnTo>
                  <a:lnTo>
                    <a:pt x="145" y="31"/>
                  </a:lnTo>
                  <a:lnTo>
                    <a:pt x="163" y="38"/>
                  </a:lnTo>
                  <a:lnTo>
                    <a:pt x="170" y="38"/>
                  </a:lnTo>
                  <a:lnTo>
                    <a:pt x="176" y="44"/>
                  </a:lnTo>
                  <a:lnTo>
                    <a:pt x="182" y="44"/>
                  </a:lnTo>
                  <a:lnTo>
                    <a:pt x="195" y="50"/>
                  </a:lnTo>
                  <a:lnTo>
                    <a:pt x="195" y="50"/>
                  </a:lnTo>
                  <a:lnTo>
                    <a:pt x="201" y="50"/>
                  </a:lnTo>
                  <a:lnTo>
                    <a:pt x="201" y="50"/>
                  </a:lnTo>
                  <a:lnTo>
                    <a:pt x="201" y="50"/>
                  </a:lnTo>
                  <a:lnTo>
                    <a:pt x="201" y="50"/>
                  </a:lnTo>
                  <a:lnTo>
                    <a:pt x="201" y="57"/>
                  </a:lnTo>
                  <a:lnTo>
                    <a:pt x="201" y="57"/>
                  </a:lnTo>
                  <a:lnTo>
                    <a:pt x="201" y="57"/>
                  </a:lnTo>
                  <a:lnTo>
                    <a:pt x="201" y="57"/>
                  </a:lnTo>
                  <a:lnTo>
                    <a:pt x="201" y="57"/>
                  </a:lnTo>
                  <a:lnTo>
                    <a:pt x="207" y="57"/>
                  </a:lnTo>
                  <a:lnTo>
                    <a:pt x="207" y="57"/>
                  </a:lnTo>
                  <a:lnTo>
                    <a:pt x="214" y="57"/>
                  </a:lnTo>
                  <a:lnTo>
                    <a:pt x="220" y="57"/>
                  </a:lnTo>
                  <a:lnTo>
                    <a:pt x="226" y="63"/>
                  </a:lnTo>
                  <a:lnTo>
                    <a:pt x="245" y="63"/>
                  </a:lnTo>
                  <a:lnTo>
                    <a:pt x="251" y="69"/>
                  </a:lnTo>
                  <a:lnTo>
                    <a:pt x="258" y="69"/>
                  </a:lnTo>
                  <a:lnTo>
                    <a:pt x="270" y="69"/>
                  </a:lnTo>
                  <a:lnTo>
                    <a:pt x="163" y="214"/>
                  </a:lnTo>
                  <a:lnTo>
                    <a:pt x="157" y="220"/>
                  </a:lnTo>
                  <a:lnTo>
                    <a:pt x="145" y="214"/>
                  </a:lnTo>
                  <a:lnTo>
                    <a:pt x="138" y="214"/>
                  </a:lnTo>
                  <a:lnTo>
                    <a:pt x="138" y="220"/>
                  </a:lnTo>
                  <a:lnTo>
                    <a:pt x="138" y="220"/>
                  </a:lnTo>
                  <a:lnTo>
                    <a:pt x="138" y="220"/>
                  </a:lnTo>
                  <a:lnTo>
                    <a:pt x="138" y="220"/>
                  </a:lnTo>
                  <a:lnTo>
                    <a:pt x="138" y="220"/>
                  </a:lnTo>
                  <a:lnTo>
                    <a:pt x="138" y="220"/>
                  </a:lnTo>
                  <a:lnTo>
                    <a:pt x="138" y="220"/>
                  </a:lnTo>
                  <a:lnTo>
                    <a:pt x="138" y="220"/>
                  </a:lnTo>
                  <a:lnTo>
                    <a:pt x="138" y="226"/>
                  </a:lnTo>
                  <a:lnTo>
                    <a:pt x="138" y="226"/>
                  </a:lnTo>
                  <a:lnTo>
                    <a:pt x="138" y="226"/>
                  </a:lnTo>
                  <a:lnTo>
                    <a:pt x="138" y="226"/>
                  </a:lnTo>
                  <a:lnTo>
                    <a:pt x="138" y="226"/>
                  </a:lnTo>
                  <a:lnTo>
                    <a:pt x="138" y="226"/>
                  </a:lnTo>
                  <a:lnTo>
                    <a:pt x="126" y="226"/>
                  </a:lnTo>
                  <a:lnTo>
                    <a:pt x="126" y="214"/>
                  </a:lnTo>
                  <a:lnTo>
                    <a:pt x="126" y="214"/>
                  </a:lnTo>
                  <a:lnTo>
                    <a:pt x="132" y="195"/>
                  </a:lnTo>
                  <a:lnTo>
                    <a:pt x="138" y="195"/>
                  </a:lnTo>
                  <a:lnTo>
                    <a:pt x="138" y="195"/>
                  </a:lnTo>
                  <a:lnTo>
                    <a:pt x="138" y="195"/>
                  </a:lnTo>
                  <a:lnTo>
                    <a:pt x="138" y="195"/>
                  </a:lnTo>
                  <a:lnTo>
                    <a:pt x="138" y="189"/>
                  </a:lnTo>
                  <a:lnTo>
                    <a:pt x="138" y="189"/>
                  </a:lnTo>
                  <a:lnTo>
                    <a:pt x="138" y="189"/>
                  </a:lnTo>
                  <a:lnTo>
                    <a:pt x="138" y="189"/>
                  </a:lnTo>
                  <a:lnTo>
                    <a:pt x="138" y="189"/>
                  </a:lnTo>
                  <a:lnTo>
                    <a:pt x="138" y="189"/>
                  </a:lnTo>
                  <a:lnTo>
                    <a:pt x="138" y="189"/>
                  </a:lnTo>
                  <a:lnTo>
                    <a:pt x="138" y="189"/>
                  </a:lnTo>
                  <a:lnTo>
                    <a:pt x="132" y="182"/>
                  </a:lnTo>
                  <a:lnTo>
                    <a:pt x="132" y="176"/>
                  </a:lnTo>
                  <a:lnTo>
                    <a:pt x="101" y="182"/>
                  </a:lnTo>
                  <a:lnTo>
                    <a:pt x="107" y="195"/>
                  </a:lnTo>
                  <a:lnTo>
                    <a:pt x="107" y="195"/>
                  </a:lnTo>
                  <a:lnTo>
                    <a:pt x="107" y="195"/>
                  </a:lnTo>
                  <a:lnTo>
                    <a:pt x="107" y="195"/>
                  </a:lnTo>
                  <a:lnTo>
                    <a:pt x="107" y="195"/>
                  </a:lnTo>
                  <a:lnTo>
                    <a:pt x="107" y="195"/>
                  </a:lnTo>
                  <a:lnTo>
                    <a:pt x="107" y="195"/>
                  </a:lnTo>
                  <a:lnTo>
                    <a:pt x="107" y="195"/>
                  </a:lnTo>
                  <a:lnTo>
                    <a:pt x="107" y="195"/>
                  </a:lnTo>
                  <a:lnTo>
                    <a:pt x="107" y="195"/>
                  </a:lnTo>
                  <a:lnTo>
                    <a:pt x="107" y="201"/>
                  </a:lnTo>
                  <a:lnTo>
                    <a:pt x="107" y="201"/>
                  </a:lnTo>
                  <a:lnTo>
                    <a:pt x="107" y="201"/>
                  </a:lnTo>
                  <a:lnTo>
                    <a:pt x="107" y="201"/>
                  </a:lnTo>
                  <a:lnTo>
                    <a:pt x="107" y="201"/>
                  </a:lnTo>
                  <a:lnTo>
                    <a:pt x="107" y="201"/>
                  </a:lnTo>
                  <a:lnTo>
                    <a:pt x="107" y="201"/>
                  </a:lnTo>
                  <a:lnTo>
                    <a:pt x="107" y="201"/>
                  </a:lnTo>
                  <a:lnTo>
                    <a:pt x="107" y="201"/>
                  </a:lnTo>
                  <a:lnTo>
                    <a:pt x="107" y="201"/>
                  </a:lnTo>
                  <a:lnTo>
                    <a:pt x="107" y="207"/>
                  </a:lnTo>
                  <a:lnTo>
                    <a:pt x="107" y="207"/>
                  </a:lnTo>
                  <a:lnTo>
                    <a:pt x="107" y="207"/>
                  </a:lnTo>
                  <a:lnTo>
                    <a:pt x="107" y="207"/>
                  </a:lnTo>
                  <a:lnTo>
                    <a:pt x="107" y="207"/>
                  </a:lnTo>
                  <a:lnTo>
                    <a:pt x="107" y="207"/>
                  </a:lnTo>
                  <a:lnTo>
                    <a:pt x="101" y="207"/>
                  </a:lnTo>
                  <a:lnTo>
                    <a:pt x="101" y="207"/>
                  </a:lnTo>
                  <a:lnTo>
                    <a:pt x="101" y="207"/>
                  </a:lnTo>
                  <a:lnTo>
                    <a:pt x="101" y="207"/>
                  </a:lnTo>
                  <a:lnTo>
                    <a:pt x="82" y="195"/>
                  </a:lnTo>
                  <a:lnTo>
                    <a:pt x="82" y="195"/>
                  </a:lnTo>
                  <a:lnTo>
                    <a:pt x="82" y="195"/>
                  </a:lnTo>
                  <a:lnTo>
                    <a:pt x="82" y="201"/>
                  </a:lnTo>
                  <a:lnTo>
                    <a:pt x="75" y="207"/>
                  </a:lnTo>
                  <a:lnTo>
                    <a:pt x="75" y="207"/>
                  </a:lnTo>
                  <a:lnTo>
                    <a:pt x="75" y="214"/>
                  </a:lnTo>
                  <a:lnTo>
                    <a:pt x="75" y="220"/>
                  </a:lnTo>
                  <a:lnTo>
                    <a:pt x="75" y="220"/>
                  </a:lnTo>
                  <a:lnTo>
                    <a:pt x="75" y="220"/>
                  </a:lnTo>
                  <a:lnTo>
                    <a:pt x="75" y="220"/>
                  </a:lnTo>
                  <a:lnTo>
                    <a:pt x="75" y="220"/>
                  </a:lnTo>
                  <a:lnTo>
                    <a:pt x="75" y="220"/>
                  </a:lnTo>
                  <a:lnTo>
                    <a:pt x="75" y="220"/>
                  </a:lnTo>
                  <a:lnTo>
                    <a:pt x="75" y="226"/>
                  </a:lnTo>
                  <a:lnTo>
                    <a:pt x="75" y="226"/>
                  </a:lnTo>
                  <a:lnTo>
                    <a:pt x="69" y="233"/>
                  </a:lnTo>
                  <a:lnTo>
                    <a:pt x="69" y="233"/>
                  </a:lnTo>
                  <a:lnTo>
                    <a:pt x="69" y="233"/>
                  </a:lnTo>
                  <a:lnTo>
                    <a:pt x="69" y="239"/>
                  </a:lnTo>
                  <a:lnTo>
                    <a:pt x="69" y="239"/>
                  </a:lnTo>
                  <a:lnTo>
                    <a:pt x="69" y="239"/>
                  </a:lnTo>
                  <a:lnTo>
                    <a:pt x="63" y="245"/>
                  </a:lnTo>
                  <a:lnTo>
                    <a:pt x="57" y="258"/>
                  </a:lnTo>
                  <a:lnTo>
                    <a:pt x="57" y="258"/>
                  </a:lnTo>
                  <a:lnTo>
                    <a:pt x="50" y="264"/>
                  </a:lnTo>
                  <a:lnTo>
                    <a:pt x="50" y="264"/>
                  </a:lnTo>
                  <a:lnTo>
                    <a:pt x="50" y="264"/>
                  </a:lnTo>
                  <a:lnTo>
                    <a:pt x="50" y="264"/>
                  </a:lnTo>
                  <a:lnTo>
                    <a:pt x="50" y="264"/>
                  </a:lnTo>
                  <a:lnTo>
                    <a:pt x="50" y="264"/>
                  </a:lnTo>
                  <a:lnTo>
                    <a:pt x="44" y="264"/>
                  </a:lnTo>
                  <a:lnTo>
                    <a:pt x="44" y="264"/>
                  </a:lnTo>
                  <a:lnTo>
                    <a:pt x="44" y="270"/>
                  </a:lnTo>
                  <a:lnTo>
                    <a:pt x="44" y="270"/>
                  </a:lnTo>
                  <a:lnTo>
                    <a:pt x="44" y="270"/>
                  </a:lnTo>
                  <a:lnTo>
                    <a:pt x="44" y="270"/>
                  </a:lnTo>
                  <a:lnTo>
                    <a:pt x="44" y="270"/>
                  </a:lnTo>
                  <a:lnTo>
                    <a:pt x="0" y="258"/>
                  </a:lnTo>
                  <a:lnTo>
                    <a:pt x="0" y="258"/>
                  </a:lnTo>
                  <a:lnTo>
                    <a:pt x="0" y="252"/>
                  </a:lnTo>
                  <a:lnTo>
                    <a:pt x="0" y="245"/>
                  </a:lnTo>
                  <a:lnTo>
                    <a:pt x="0" y="245"/>
                  </a:lnTo>
                  <a:lnTo>
                    <a:pt x="0" y="245"/>
                  </a:lnTo>
                  <a:lnTo>
                    <a:pt x="0" y="245"/>
                  </a:lnTo>
                  <a:lnTo>
                    <a:pt x="0" y="245"/>
                  </a:lnTo>
                  <a:lnTo>
                    <a:pt x="0" y="245"/>
                  </a:lnTo>
                  <a:lnTo>
                    <a:pt x="0" y="245"/>
                  </a:lnTo>
                  <a:lnTo>
                    <a:pt x="0" y="239"/>
                  </a:lnTo>
                  <a:lnTo>
                    <a:pt x="0" y="239"/>
                  </a:lnTo>
                  <a:lnTo>
                    <a:pt x="0" y="239"/>
                  </a:lnTo>
                  <a:lnTo>
                    <a:pt x="0" y="239"/>
                  </a:lnTo>
                  <a:lnTo>
                    <a:pt x="0" y="239"/>
                  </a:lnTo>
                  <a:lnTo>
                    <a:pt x="0" y="239"/>
                  </a:lnTo>
                  <a:lnTo>
                    <a:pt x="0" y="239"/>
                  </a:lnTo>
                  <a:lnTo>
                    <a:pt x="0" y="239"/>
                  </a:lnTo>
                  <a:lnTo>
                    <a:pt x="0" y="239"/>
                  </a:lnTo>
                  <a:lnTo>
                    <a:pt x="0" y="233"/>
                  </a:lnTo>
                  <a:lnTo>
                    <a:pt x="0" y="233"/>
                  </a:lnTo>
                  <a:lnTo>
                    <a:pt x="0" y="233"/>
                  </a:lnTo>
                  <a:lnTo>
                    <a:pt x="6" y="233"/>
                  </a:lnTo>
                  <a:lnTo>
                    <a:pt x="6" y="233"/>
                  </a:lnTo>
                  <a:lnTo>
                    <a:pt x="6" y="233"/>
                  </a:lnTo>
                  <a:lnTo>
                    <a:pt x="6" y="233"/>
                  </a:lnTo>
                  <a:lnTo>
                    <a:pt x="6" y="226"/>
                  </a:lnTo>
                  <a:lnTo>
                    <a:pt x="6" y="226"/>
                  </a:lnTo>
                  <a:lnTo>
                    <a:pt x="6" y="226"/>
                  </a:lnTo>
                  <a:lnTo>
                    <a:pt x="6" y="226"/>
                  </a:lnTo>
                  <a:lnTo>
                    <a:pt x="6" y="226"/>
                  </a:lnTo>
                  <a:lnTo>
                    <a:pt x="13" y="226"/>
                  </a:lnTo>
                  <a:lnTo>
                    <a:pt x="13" y="226"/>
                  </a:lnTo>
                  <a:lnTo>
                    <a:pt x="13" y="226"/>
                  </a:lnTo>
                  <a:lnTo>
                    <a:pt x="13" y="220"/>
                  </a:lnTo>
                  <a:lnTo>
                    <a:pt x="13" y="220"/>
                  </a:lnTo>
                  <a:lnTo>
                    <a:pt x="13" y="220"/>
                  </a:lnTo>
                  <a:lnTo>
                    <a:pt x="13" y="220"/>
                  </a:lnTo>
                  <a:lnTo>
                    <a:pt x="13" y="220"/>
                  </a:lnTo>
                  <a:lnTo>
                    <a:pt x="13" y="220"/>
                  </a:lnTo>
                  <a:lnTo>
                    <a:pt x="13" y="220"/>
                  </a:lnTo>
                  <a:lnTo>
                    <a:pt x="13" y="214"/>
                  </a:lnTo>
                  <a:lnTo>
                    <a:pt x="19" y="214"/>
                  </a:lnTo>
                  <a:lnTo>
                    <a:pt x="19" y="214"/>
                  </a:lnTo>
                  <a:lnTo>
                    <a:pt x="19" y="214"/>
                  </a:lnTo>
                  <a:lnTo>
                    <a:pt x="19" y="214"/>
                  </a:lnTo>
                  <a:lnTo>
                    <a:pt x="19" y="214"/>
                  </a:lnTo>
                  <a:lnTo>
                    <a:pt x="19" y="214"/>
                  </a:lnTo>
                  <a:lnTo>
                    <a:pt x="25" y="207"/>
                  </a:lnTo>
                  <a:lnTo>
                    <a:pt x="25" y="207"/>
                  </a:lnTo>
                  <a:lnTo>
                    <a:pt x="25" y="207"/>
                  </a:lnTo>
                  <a:lnTo>
                    <a:pt x="31" y="201"/>
                  </a:lnTo>
                  <a:lnTo>
                    <a:pt x="31" y="195"/>
                  </a:lnTo>
                  <a:lnTo>
                    <a:pt x="31" y="195"/>
                  </a:lnTo>
                  <a:lnTo>
                    <a:pt x="31" y="195"/>
                  </a:lnTo>
                  <a:lnTo>
                    <a:pt x="31" y="189"/>
                  </a:lnTo>
                  <a:lnTo>
                    <a:pt x="31" y="189"/>
                  </a:lnTo>
                  <a:lnTo>
                    <a:pt x="31" y="189"/>
                  </a:lnTo>
                  <a:lnTo>
                    <a:pt x="31" y="189"/>
                  </a:lnTo>
                  <a:lnTo>
                    <a:pt x="31" y="189"/>
                  </a:lnTo>
                  <a:lnTo>
                    <a:pt x="31" y="189"/>
                  </a:lnTo>
                  <a:lnTo>
                    <a:pt x="31" y="189"/>
                  </a:lnTo>
                  <a:lnTo>
                    <a:pt x="31" y="189"/>
                  </a:lnTo>
                  <a:lnTo>
                    <a:pt x="31" y="182"/>
                  </a:lnTo>
                  <a:lnTo>
                    <a:pt x="31" y="182"/>
                  </a:lnTo>
                  <a:lnTo>
                    <a:pt x="38" y="176"/>
                  </a:lnTo>
                  <a:lnTo>
                    <a:pt x="38" y="170"/>
                  </a:lnTo>
                  <a:lnTo>
                    <a:pt x="38" y="170"/>
                  </a:lnTo>
                  <a:lnTo>
                    <a:pt x="38" y="170"/>
                  </a:lnTo>
                  <a:lnTo>
                    <a:pt x="38" y="163"/>
                  </a:lnTo>
                  <a:lnTo>
                    <a:pt x="38" y="163"/>
                  </a:lnTo>
                  <a:lnTo>
                    <a:pt x="38" y="163"/>
                  </a:lnTo>
                  <a:lnTo>
                    <a:pt x="38" y="163"/>
                  </a:lnTo>
                  <a:lnTo>
                    <a:pt x="38" y="163"/>
                  </a:lnTo>
                  <a:lnTo>
                    <a:pt x="38" y="157"/>
                  </a:lnTo>
                  <a:lnTo>
                    <a:pt x="38" y="157"/>
                  </a:lnTo>
                  <a:lnTo>
                    <a:pt x="38" y="157"/>
                  </a:lnTo>
                  <a:lnTo>
                    <a:pt x="38" y="157"/>
                  </a:lnTo>
                  <a:lnTo>
                    <a:pt x="38" y="157"/>
                  </a:lnTo>
                  <a:lnTo>
                    <a:pt x="38" y="157"/>
                  </a:lnTo>
                  <a:lnTo>
                    <a:pt x="38" y="157"/>
                  </a:lnTo>
                  <a:lnTo>
                    <a:pt x="38" y="157"/>
                  </a:lnTo>
                  <a:lnTo>
                    <a:pt x="38" y="151"/>
                  </a:lnTo>
                  <a:lnTo>
                    <a:pt x="38" y="151"/>
                  </a:lnTo>
                  <a:lnTo>
                    <a:pt x="38" y="151"/>
                  </a:lnTo>
                  <a:lnTo>
                    <a:pt x="38" y="151"/>
                  </a:lnTo>
                  <a:lnTo>
                    <a:pt x="38" y="151"/>
                  </a:lnTo>
                  <a:lnTo>
                    <a:pt x="38" y="151"/>
                  </a:lnTo>
                  <a:lnTo>
                    <a:pt x="38" y="151"/>
                  </a:lnTo>
                  <a:lnTo>
                    <a:pt x="38" y="145"/>
                  </a:lnTo>
                  <a:lnTo>
                    <a:pt x="38" y="145"/>
                  </a:lnTo>
                  <a:lnTo>
                    <a:pt x="38" y="145"/>
                  </a:lnTo>
                  <a:lnTo>
                    <a:pt x="38" y="145"/>
                  </a:lnTo>
                  <a:lnTo>
                    <a:pt x="38" y="145"/>
                  </a:lnTo>
                  <a:lnTo>
                    <a:pt x="38" y="145"/>
                  </a:lnTo>
                  <a:lnTo>
                    <a:pt x="38" y="138"/>
                  </a:lnTo>
                  <a:lnTo>
                    <a:pt x="38" y="138"/>
                  </a:lnTo>
                  <a:lnTo>
                    <a:pt x="38" y="138"/>
                  </a:lnTo>
                  <a:lnTo>
                    <a:pt x="38" y="138"/>
                  </a:lnTo>
                  <a:lnTo>
                    <a:pt x="38" y="138"/>
                  </a:lnTo>
                  <a:lnTo>
                    <a:pt x="38" y="138"/>
                  </a:lnTo>
                  <a:lnTo>
                    <a:pt x="38" y="138"/>
                  </a:lnTo>
                  <a:lnTo>
                    <a:pt x="38" y="138"/>
                  </a:lnTo>
                  <a:lnTo>
                    <a:pt x="38" y="138"/>
                  </a:lnTo>
                  <a:lnTo>
                    <a:pt x="38" y="138"/>
                  </a:lnTo>
                  <a:lnTo>
                    <a:pt x="44" y="138"/>
                  </a:lnTo>
                  <a:lnTo>
                    <a:pt x="44" y="138"/>
                  </a:lnTo>
                  <a:lnTo>
                    <a:pt x="44" y="132"/>
                  </a:lnTo>
                  <a:lnTo>
                    <a:pt x="44" y="132"/>
                  </a:lnTo>
                  <a:lnTo>
                    <a:pt x="44" y="132"/>
                  </a:lnTo>
                  <a:lnTo>
                    <a:pt x="44" y="132"/>
                  </a:lnTo>
                  <a:lnTo>
                    <a:pt x="44" y="132"/>
                  </a:lnTo>
                  <a:lnTo>
                    <a:pt x="44" y="132"/>
                  </a:lnTo>
                  <a:lnTo>
                    <a:pt x="44" y="132"/>
                  </a:lnTo>
                  <a:lnTo>
                    <a:pt x="44" y="132"/>
                  </a:lnTo>
                  <a:lnTo>
                    <a:pt x="44" y="132"/>
                  </a:lnTo>
                  <a:lnTo>
                    <a:pt x="44" y="126"/>
                  </a:lnTo>
                  <a:lnTo>
                    <a:pt x="44" y="126"/>
                  </a:lnTo>
                  <a:lnTo>
                    <a:pt x="44" y="126"/>
                  </a:lnTo>
                  <a:lnTo>
                    <a:pt x="44" y="119"/>
                  </a:lnTo>
                  <a:lnTo>
                    <a:pt x="44" y="119"/>
                  </a:lnTo>
                  <a:lnTo>
                    <a:pt x="44" y="119"/>
                  </a:lnTo>
                  <a:lnTo>
                    <a:pt x="44" y="119"/>
                  </a:lnTo>
                  <a:lnTo>
                    <a:pt x="44" y="119"/>
                  </a:lnTo>
                  <a:lnTo>
                    <a:pt x="57" y="50"/>
                  </a:lnTo>
                  <a:lnTo>
                    <a:pt x="63" y="19"/>
                  </a:lnTo>
                  <a:lnTo>
                    <a:pt x="69" y="12"/>
                  </a:lnTo>
                  <a:lnTo>
                    <a:pt x="69" y="6"/>
                  </a:lnTo>
                  <a:close/>
                </a:path>
              </a:pathLst>
            </a:custGeom>
            <a:solidFill>
              <a:srgbClr val="E7E1CD"/>
            </a:solidFill>
            <a:ln w="0">
              <a:solidFill>
                <a:srgbClr val="000000"/>
              </a:solidFill>
              <a:prstDash val="solid"/>
              <a:round/>
              <a:headEnd/>
              <a:tailEnd/>
            </a:ln>
          </p:spPr>
          <p:txBody>
            <a:bodyPr/>
            <a:lstStyle/>
            <a:p>
              <a:endParaRPr lang="en-US" dirty="0"/>
            </a:p>
          </p:txBody>
        </p:sp>
        <p:sp>
          <p:nvSpPr>
            <p:cNvPr id="82634" name="Freeform 15050"/>
            <p:cNvSpPr>
              <a:spLocks noEditPoints="1"/>
            </p:cNvSpPr>
            <p:nvPr/>
          </p:nvSpPr>
          <p:spPr bwMode="auto">
            <a:xfrm>
              <a:off x="1447" y="2513"/>
              <a:ext cx="207" cy="258"/>
            </a:xfrm>
            <a:custGeom>
              <a:avLst/>
              <a:gdLst/>
              <a:ahLst/>
              <a:cxnLst>
                <a:cxn ang="0">
                  <a:pos x="56" y="82"/>
                </a:cxn>
                <a:cxn ang="0">
                  <a:pos x="62" y="75"/>
                </a:cxn>
                <a:cxn ang="0">
                  <a:pos x="75" y="69"/>
                </a:cxn>
                <a:cxn ang="0">
                  <a:pos x="113" y="50"/>
                </a:cxn>
                <a:cxn ang="0">
                  <a:pos x="151" y="12"/>
                </a:cxn>
                <a:cxn ang="0">
                  <a:pos x="176" y="0"/>
                </a:cxn>
                <a:cxn ang="0">
                  <a:pos x="195" y="50"/>
                </a:cxn>
                <a:cxn ang="0">
                  <a:pos x="182" y="132"/>
                </a:cxn>
                <a:cxn ang="0">
                  <a:pos x="176" y="138"/>
                </a:cxn>
                <a:cxn ang="0">
                  <a:pos x="176" y="151"/>
                </a:cxn>
                <a:cxn ang="0">
                  <a:pos x="176" y="163"/>
                </a:cxn>
                <a:cxn ang="0">
                  <a:pos x="169" y="189"/>
                </a:cxn>
                <a:cxn ang="0">
                  <a:pos x="157" y="214"/>
                </a:cxn>
                <a:cxn ang="0">
                  <a:pos x="151" y="226"/>
                </a:cxn>
                <a:cxn ang="0">
                  <a:pos x="138" y="233"/>
                </a:cxn>
                <a:cxn ang="0">
                  <a:pos x="138" y="245"/>
                </a:cxn>
                <a:cxn ang="0">
                  <a:pos x="62" y="226"/>
                </a:cxn>
                <a:cxn ang="0">
                  <a:pos x="56" y="226"/>
                </a:cxn>
                <a:cxn ang="0">
                  <a:pos x="56" y="233"/>
                </a:cxn>
                <a:cxn ang="0">
                  <a:pos x="50" y="226"/>
                </a:cxn>
                <a:cxn ang="0">
                  <a:pos x="31" y="226"/>
                </a:cxn>
                <a:cxn ang="0">
                  <a:pos x="12" y="220"/>
                </a:cxn>
                <a:cxn ang="0">
                  <a:pos x="25" y="207"/>
                </a:cxn>
                <a:cxn ang="0">
                  <a:pos x="44" y="220"/>
                </a:cxn>
                <a:cxn ang="0">
                  <a:pos x="44" y="214"/>
                </a:cxn>
                <a:cxn ang="0">
                  <a:pos x="50" y="214"/>
                </a:cxn>
                <a:cxn ang="0">
                  <a:pos x="50" y="207"/>
                </a:cxn>
                <a:cxn ang="0">
                  <a:pos x="56" y="207"/>
                </a:cxn>
                <a:cxn ang="0">
                  <a:pos x="69" y="201"/>
                </a:cxn>
                <a:cxn ang="0">
                  <a:pos x="69" y="195"/>
                </a:cxn>
                <a:cxn ang="0">
                  <a:pos x="56" y="195"/>
                </a:cxn>
                <a:cxn ang="0">
                  <a:pos x="62" y="189"/>
                </a:cxn>
                <a:cxn ang="0">
                  <a:pos x="56" y="182"/>
                </a:cxn>
                <a:cxn ang="0">
                  <a:pos x="50" y="182"/>
                </a:cxn>
                <a:cxn ang="0">
                  <a:pos x="50" y="163"/>
                </a:cxn>
                <a:cxn ang="0">
                  <a:pos x="37" y="163"/>
                </a:cxn>
                <a:cxn ang="0">
                  <a:pos x="37" y="176"/>
                </a:cxn>
                <a:cxn ang="0">
                  <a:pos x="25" y="182"/>
                </a:cxn>
                <a:cxn ang="0">
                  <a:pos x="6" y="189"/>
                </a:cxn>
                <a:cxn ang="0">
                  <a:pos x="6" y="182"/>
                </a:cxn>
                <a:cxn ang="0">
                  <a:pos x="25" y="170"/>
                </a:cxn>
                <a:cxn ang="0">
                  <a:pos x="37" y="157"/>
                </a:cxn>
                <a:cxn ang="0">
                  <a:pos x="56" y="151"/>
                </a:cxn>
                <a:cxn ang="0">
                  <a:pos x="62" y="157"/>
                </a:cxn>
                <a:cxn ang="0">
                  <a:pos x="75" y="157"/>
                </a:cxn>
                <a:cxn ang="0">
                  <a:pos x="62" y="157"/>
                </a:cxn>
                <a:cxn ang="0">
                  <a:pos x="62" y="151"/>
                </a:cxn>
                <a:cxn ang="0">
                  <a:pos x="62" y="145"/>
                </a:cxn>
                <a:cxn ang="0">
                  <a:pos x="62" y="132"/>
                </a:cxn>
                <a:cxn ang="0">
                  <a:pos x="62" y="113"/>
                </a:cxn>
                <a:cxn ang="0">
                  <a:pos x="69" y="101"/>
                </a:cxn>
                <a:cxn ang="0">
                  <a:pos x="56" y="101"/>
                </a:cxn>
                <a:cxn ang="0">
                  <a:pos x="50" y="101"/>
                </a:cxn>
                <a:cxn ang="0">
                  <a:pos x="44" y="119"/>
                </a:cxn>
                <a:cxn ang="0">
                  <a:pos x="37" y="113"/>
                </a:cxn>
                <a:cxn ang="0">
                  <a:pos x="50" y="101"/>
                </a:cxn>
                <a:cxn ang="0">
                  <a:pos x="56" y="88"/>
                </a:cxn>
                <a:cxn ang="0">
                  <a:pos x="50" y="176"/>
                </a:cxn>
                <a:cxn ang="0">
                  <a:pos x="56" y="176"/>
                </a:cxn>
              </a:cxnLst>
              <a:rect l="0" t="0" r="r" b="b"/>
              <a:pathLst>
                <a:path w="207" h="258">
                  <a:moveTo>
                    <a:pt x="56" y="88"/>
                  </a:moveTo>
                  <a:lnTo>
                    <a:pt x="50" y="88"/>
                  </a:lnTo>
                  <a:lnTo>
                    <a:pt x="50" y="88"/>
                  </a:lnTo>
                  <a:lnTo>
                    <a:pt x="50" y="88"/>
                  </a:lnTo>
                  <a:lnTo>
                    <a:pt x="56" y="88"/>
                  </a:lnTo>
                  <a:lnTo>
                    <a:pt x="56" y="88"/>
                  </a:lnTo>
                  <a:lnTo>
                    <a:pt x="56" y="88"/>
                  </a:lnTo>
                  <a:lnTo>
                    <a:pt x="56" y="82"/>
                  </a:lnTo>
                  <a:lnTo>
                    <a:pt x="56" y="82"/>
                  </a:lnTo>
                  <a:lnTo>
                    <a:pt x="56" y="82"/>
                  </a:lnTo>
                  <a:lnTo>
                    <a:pt x="56" y="82"/>
                  </a:lnTo>
                  <a:lnTo>
                    <a:pt x="56" y="82"/>
                  </a:lnTo>
                  <a:lnTo>
                    <a:pt x="56" y="82"/>
                  </a:lnTo>
                  <a:lnTo>
                    <a:pt x="56" y="82"/>
                  </a:lnTo>
                  <a:lnTo>
                    <a:pt x="56" y="82"/>
                  </a:lnTo>
                  <a:lnTo>
                    <a:pt x="56" y="82"/>
                  </a:lnTo>
                  <a:lnTo>
                    <a:pt x="56" y="82"/>
                  </a:lnTo>
                  <a:lnTo>
                    <a:pt x="56" y="82"/>
                  </a:lnTo>
                  <a:lnTo>
                    <a:pt x="56" y="82"/>
                  </a:lnTo>
                  <a:lnTo>
                    <a:pt x="56" y="82"/>
                  </a:lnTo>
                  <a:lnTo>
                    <a:pt x="56" y="82"/>
                  </a:lnTo>
                  <a:lnTo>
                    <a:pt x="56" y="82"/>
                  </a:lnTo>
                  <a:lnTo>
                    <a:pt x="56" y="82"/>
                  </a:lnTo>
                  <a:lnTo>
                    <a:pt x="56" y="82"/>
                  </a:lnTo>
                  <a:lnTo>
                    <a:pt x="56" y="75"/>
                  </a:lnTo>
                  <a:lnTo>
                    <a:pt x="62" y="75"/>
                  </a:lnTo>
                  <a:lnTo>
                    <a:pt x="62" y="75"/>
                  </a:lnTo>
                  <a:lnTo>
                    <a:pt x="62" y="75"/>
                  </a:lnTo>
                  <a:lnTo>
                    <a:pt x="62" y="75"/>
                  </a:lnTo>
                  <a:lnTo>
                    <a:pt x="62" y="75"/>
                  </a:lnTo>
                  <a:lnTo>
                    <a:pt x="62" y="75"/>
                  </a:lnTo>
                  <a:lnTo>
                    <a:pt x="69" y="75"/>
                  </a:lnTo>
                  <a:lnTo>
                    <a:pt x="69" y="75"/>
                  </a:lnTo>
                  <a:lnTo>
                    <a:pt x="69" y="75"/>
                  </a:lnTo>
                  <a:lnTo>
                    <a:pt x="69" y="75"/>
                  </a:lnTo>
                  <a:lnTo>
                    <a:pt x="69" y="75"/>
                  </a:lnTo>
                  <a:lnTo>
                    <a:pt x="69" y="75"/>
                  </a:lnTo>
                  <a:lnTo>
                    <a:pt x="69" y="75"/>
                  </a:lnTo>
                  <a:lnTo>
                    <a:pt x="75" y="69"/>
                  </a:lnTo>
                  <a:lnTo>
                    <a:pt x="75" y="69"/>
                  </a:lnTo>
                  <a:lnTo>
                    <a:pt x="88" y="63"/>
                  </a:lnTo>
                  <a:lnTo>
                    <a:pt x="88" y="63"/>
                  </a:lnTo>
                  <a:lnTo>
                    <a:pt x="94" y="63"/>
                  </a:lnTo>
                  <a:lnTo>
                    <a:pt x="94" y="63"/>
                  </a:lnTo>
                  <a:lnTo>
                    <a:pt x="100" y="63"/>
                  </a:lnTo>
                  <a:lnTo>
                    <a:pt x="100" y="63"/>
                  </a:lnTo>
                  <a:lnTo>
                    <a:pt x="100" y="57"/>
                  </a:lnTo>
                  <a:lnTo>
                    <a:pt x="106" y="57"/>
                  </a:lnTo>
                  <a:lnTo>
                    <a:pt x="113" y="57"/>
                  </a:lnTo>
                  <a:lnTo>
                    <a:pt x="113" y="50"/>
                  </a:lnTo>
                  <a:lnTo>
                    <a:pt x="113" y="50"/>
                  </a:lnTo>
                  <a:lnTo>
                    <a:pt x="113" y="50"/>
                  </a:lnTo>
                  <a:lnTo>
                    <a:pt x="125" y="44"/>
                  </a:lnTo>
                  <a:lnTo>
                    <a:pt x="132" y="38"/>
                  </a:lnTo>
                  <a:lnTo>
                    <a:pt x="132" y="38"/>
                  </a:lnTo>
                  <a:lnTo>
                    <a:pt x="132" y="38"/>
                  </a:lnTo>
                  <a:lnTo>
                    <a:pt x="132" y="31"/>
                  </a:lnTo>
                  <a:lnTo>
                    <a:pt x="132" y="31"/>
                  </a:lnTo>
                  <a:lnTo>
                    <a:pt x="132" y="31"/>
                  </a:lnTo>
                  <a:lnTo>
                    <a:pt x="138" y="25"/>
                  </a:lnTo>
                  <a:lnTo>
                    <a:pt x="138" y="25"/>
                  </a:lnTo>
                  <a:lnTo>
                    <a:pt x="138" y="19"/>
                  </a:lnTo>
                  <a:lnTo>
                    <a:pt x="144" y="12"/>
                  </a:lnTo>
                  <a:lnTo>
                    <a:pt x="144" y="12"/>
                  </a:lnTo>
                  <a:lnTo>
                    <a:pt x="151" y="12"/>
                  </a:lnTo>
                  <a:lnTo>
                    <a:pt x="151" y="6"/>
                  </a:lnTo>
                  <a:lnTo>
                    <a:pt x="151" y="6"/>
                  </a:lnTo>
                  <a:lnTo>
                    <a:pt x="151" y="6"/>
                  </a:lnTo>
                  <a:lnTo>
                    <a:pt x="157" y="6"/>
                  </a:lnTo>
                  <a:lnTo>
                    <a:pt x="157" y="6"/>
                  </a:lnTo>
                  <a:lnTo>
                    <a:pt x="157" y="6"/>
                  </a:lnTo>
                  <a:lnTo>
                    <a:pt x="163" y="6"/>
                  </a:lnTo>
                  <a:lnTo>
                    <a:pt x="163" y="6"/>
                  </a:lnTo>
                  <a:lnTo>
                    <a:pt x="163" y="0"/>
                  </a:lnTo>
                  <a:lnTo>
                    <a:pt x="169" y="0"/>
                  </a:lnTo>
                  <a:lnTo>
                    <a:pt x="176" y="0"/>
                  </a:lnTo>
                  <a:lnTo>
                    <a:pt x="176" y="0"/>
                  </a:lnTo>
                  <a:lnTo>
                    <a:pt x="176" y="0"/>
                  </a:lnTo>
                  <a:lnTo>
                    <a:pt x="182" y="6"/>
                  </a:lnTo>
                  <a:lnTo>
                    <a:pt x="182" y="6"/>
                  </a:lnTo>
                  <a:lnTo>
                    <a:pt x="182" y="6"/>
                  </a:lnTo>
                  <a:lnTo>
                    <a:pt x="188" y="6"/>
                  </a:lnTo>
                  <a:lnTo>
                    <a:pt x="188" y="6"/>
                  </a:lnTo>
                  <a:lnTo>
                    <a:pt x="195" y="6"/>
                  </a:lnTo>
                  <a:lnTo>
                    <a:pt x="195" y="6"/>
                  </a:lnTo>
                  <a:lnTo>
                    <a:pt x="201" y="6"/>
                  </a:lnTo>
                  <a:lnTo>
                    <a:pt x="201" y="6"/>
                  </a:lnTo>
                  <a:lnTo>
                    <a:pt x="207" y="6"/>
                  </a:lnTo>
                  <a:lnTo>
                    <a:pt x="207" y="12"/>
                  </a:lnTo>
                  <a:lnTo>
                    <a:pt x="201" y="19"/>
                  </a:lnTo>
                  <a:lnTo>
                    <a:pt x="195" y="50"/>
                  </a:lnTo>
                  <a:lnTo>
                    <a:pt x="182" y="119"/>
                  </a:lnTo>
                  <a:lnTo>
                    <a:pt x="182" y="119"/>
                  </a:lnTo>
                  <a:lnTo>
                    <a:pt x="182" y="119"/>
                  </a:lnTo>
                  <a:lnTo>
                    <a:pt x="182" y="119"/>
                  </a:lnTo>
                  <a:lnTo>
                    <a:pt x="182" y="119"/>
                  </a:lnTo>
                  <a:lnTo>
                    <a:pt x="182" y="126"/>
                  </a:lnTo>
                  <a:lnTo>
                    <a:pt x="182" y="126"/>
                  </a:lnTo>
                  <a:lnTo>
                    <a:pt x="182" y="126"/>
                  </a:lnTo>
                  <a:lnTo>
                    <a:pt x="182" y="132"/>
                  </a:lnTo>
                  <a:lnTo>
                    <a:pt x="182" y="132"/>
                  </a:lnTo>
                  <a:lnTo>
                    <a:pt x="182" y="132"/>
                  </a:lnTo>
                  <a:lnTo>
                    <a:pt x="182" y="132"/>
                  </a:lnTo>
                  <a:lnTo>
                    <a:pt x="182" y="132"/>
                  </a:lnTo>
                  <a:lnTo>
                    <a:pt x="182" y="132"/>
                  </a:lnTo>
                  <a:lnTo>
                    <a:pt x="182" y="132"/>
                  </a:lnTo>
                  <a:lnTo>
                    <a:pt x="182" y="132"/>
                  </a:lnTo>
                  <a:lnTo>
                    <a:pt x="182" y="132"/>
                  </a:lnTo>
                  <a:lnTo>
                    <a:pt x="182" y="138"/>
                  </a:lnTo>
                  <a:lnTo>
                    <a:pt x="182" y="138"/>
                  </a:lnTo>
                  <a:lnTo>
                    <a:pt x="176" y="138"/>
                  </a:lnTo>
                  <a:lnTo>
                    <a:pt x="176" y="138"/>
                  </a:lnTo>
                  <a:lnTo>
                    <a:pt x="176" y="138"/>
                  </a:lnTo>
                  <a:lnTo>
                    <a:pt x="176" y="138"/>
                  </a:lnTo>
                  <a:lnTo>
                    <a:pt x="176" y="138"/>
                  </a:lnTo>
                  <a:lnTo>
                    <a:pt x="176" y="138"/>
                  </a:lnTo>
                  <a:lnTo>
                    <a:pt x="176" y="138"/>
                  </a:lnTo>
                  <a:lnTo>
                    <a:pt x="176" y="138"/>
                  </a:lnTo>
                  <a:lnTo>
                    <a:pt x="176" y="138"/>
                  </a:lnTo>
                  <a:lnTo>
                    <a:pt x="176" y="138"/>
                  </a:lnTo>
                  <a:lnTo>
                    <a:pt x="176" y="145"/>
                  </a:lnTo>
                  <a:lnTo>
                    <a:pt x="176" y="145"/>
                  </a:lnTo>
                  <a:lnTo>
                    <a:pt x="176" y="145"/>
                  </a:lnTo>
                  <a:lnTo>
                    <a:pt x="176" y="145"/>
                  </a:lnTo>
                  <a:lnTo>
                    <a:pt x="176" y="145"/>
                  </a:lnTo>
                  <a:lnTo>
                    <a:pt x="176" y="145"/>
                  </a:lnTo>
                  <a:lnTo>
                    <a:pt x="176" y="151"/>
                  </a:lnTo>
                  <a:lnTo>
                    <a:pt x="176" y="151"/>
                  </a:lnTo>
                  <a:lnTo>
                    <a:pt x="176" y="151"/>
                  </a:lnTo>
                  <a:lnTo>
                    <a:pt x="176" y="151"/>
                  </a:lnTo>
                  <a:lnTo>
                    <a:pt x="176" y="151"/>
                  </a:lnTo>
                  <a:lnTo>
                    <a:pt x="176" y="151"/>
                  </a:lnTo>
                  <a:lnTo>
                    <a:pt x="176" y="151"/>
                  </a:lnTo>
                  <a:lnTo>
                    <a:pt x="176" y="157"/>
                  </a:lnTo>
                  <a:lnTo>
                    <a:pt x="176" y="157"/>
                  </a:lnTo>
                  <a:lnTo>
                    <a:pt x="176" y="157"/>
                  </a:lnTo>
                  <a:lnTo>
                    <a:pt x="176" y="157"/>
                  </a:lnTo>
                  <a:lnTo>
                    <a:pt x="176" y="157"/>
                  </a:lnTo>
                  <a:lnTo>
                    <a:pt x="176" y="157"/>
                  </a:lnTo>
                  <a:lnTo>
                    <a:pt x="176" y="157"/>
                  </a:lnTo>
                  <a:lnTo>
                    <a:pt x="176" y="157"/>
                  </a:lnTo>
                  <a:lnTo>
                    <a:pt x="176" y="163"/>
                  </a:lnTo>
                  <a:lnTo>
                    <a:pt x="176" y="163"/>
                  </a:lnTo>
                  <a:lnTo>
                    <a:pt x="176" y="163"/>
                  </a:lnTo>
                  <a:lnTo>
                    <a:pt x="176" y="163"/>
                  </a:lnTo>
                  <a:lnTo>
                    <a:pt x="176" y="163"/>
                  </a:lnTo>
                  <a:lnTo>
                    <a:pt x="176" y="170"/>
                  </a:lnTo>
                  <a:lnTo>
                    <a:pt x="176" y="170"/>
                  </a:lnTo>
                  <a:lnTo>
                    <a:pt x="176" y="170"/>
                  </a:lnTo>
                  <a:lnTo>
                    <a:pt x="176" y="176"/>
                  </a:lnTo>
                  <a:lnTo>
                    <a:pt x="169" y="182"/>
                  </a:lnTo>
                  <a:lnTo>
                    <a:pt x="169" y="182"/>
                  </a:lnTo>
                  <a:lnTo>
                    <a:pt x="169" y="189"/>
                  </a:lnTo>
                  <a:lnTo>
                    <a:pt x="169" y="189"/>
                  </a:lnTo>
                  <a:lnTo>
                    <a:pt x="169" y="189"/>
                  </a:lnTo>
                  <a:lnTo>
                    <a:pt x="169" y="189"/>
                  </a:lnTo>
                  <a:lnTo>
                    <a:pt x="169" y="189"/>
                  </a:lnTo>
                  <a:lnTo>
                    <a:pt x="169" y="189"/>
                  </a:lnTo>
                  <a:lnTo>
                    <a:pt x="169" y="189"/>
                  </a:lnTo>
                  <a:lnTo>
                    <a:pt x="169" y="189"/>
                  </a:lnTo>
                  <a:lnTo>
                    <a:pt x="169" y="195"/>
                  </a:lnTo>
                  <a:lnTo>
                    <a:pt x="169" y="195"/>
                  </a:lnTo>
                  <a:lnTo>
                    <a:pt x="169" y="195"/>
                  </a:lnTo>
                  <a:lnTo>
                    <a:pt x="169" y="201"/>
                  </a:lnTo>
                  <a:lnTo>
                    <a:pt x="163" y="207"/>
                  </a:lnTo>
                  <a:lnTo>
                    <a:pt x="163" y="207"/>
                  </a:lnTo>
                  <a:lnTo>
                    <a:pt x="163" y="207"/>
                  </a:lnTo>
                  <a:lnTo>
                    <a:pt x="157" y="214"/>
                  </a:lnTo>
                  <a:lnTo>
                    <a:pt x="157" y="214"/>
                  </a:lnTo>
                  <a:lnTo>
                    <a:pt x="157" y="214"/>
                  </a:lnTo>
                  <a:lnTo>
                    <a:pt x="157" y="214"/>
                  </a:lnTo>
                  <a:lnTo>
                    <a:pt x="157" y="214"/>
                  </a:lnTo>
                  <a:lnTo>
                    <a:pt x="157" y="214"/>
                  </a:lnTo>
                  <a:lnTo>
                    <a:pt x="151" y="214"/>
                  </a:lnTo>
                  <a:lnTo>
                    <a:pt x="151" y="220"/>
                  </a:lnTo>
                  <a:lnTo>
                    <a:pt x="151" y="220"/>
                  </a:lnTo>
                  <a:lnTo>
                    <a:pt x="151" y="220"/>
                  </a:lnTo>
                  <a:lnTo>
                    <a:pt x="151" y="220"/>
                  </a:lnTo>
                  <a:lnTo>
                    <a:pt x="151" y="220"/>
                  </a:lnTo>
                  <a:lnTo>
                    <a:pt x="151" y="220"/>
                  </a:lnTo>
                  <a:lnTo>
                    <a:pt x="151" y="220"/>
                  </a:lnTo>
                  <a:lnTo>
                    <a:pt x="151" y="226"/>
                  </a:lnTo>
                  <a:lnTo>
                    <a:pt x="151" y="226"/>
                  </a:lnTo>
                  <a:lnTo>
                    <a:pt x="151" y="226"/>
                  </a:lnTo>
                  <a:lnTo>
                    <a:pt x="144" y="226"/>
                  </a:lnTo>
                  <a:lnTo>
                    <a:pt x="144" y="226"/>
                  </a:lnTo>
                  <a:lnTo>
                    <a:pt x="144" y="226"/>
                  </a:lnTo>
                  <a:lnTo>
                    <a:pt x="144" y="226"/>
                  </a:lnTo>
                  <a:lnTo>
                    <a:pt x="144" y="226"/>
                  </a:lnTo>
                  <a:lnTo>
                    <a:pt x="144" y="233"/>
                  </a:lnTo>
                  <a:lnTo>
                    <a:pt x="144" y="233"/>
                  </a:lnTo>
                  <a:lnTo>
                    <a:pt x="144" y="233"/>
                  </a:lnTo>
                  <a:lnTo>
                    <a:pt x="144" y="233"/>
                  </a:lnTo>
                  <a:lnTo>
                    <a:pt x="138" y="233"/>
                  </a:lnTo>
                  <a:lnTo>
                    <a:pt x="138" y="233"/>
                  </a:lnTo>
                  <a:lnTo>
                    <a:pt x="138" y="233"/>
                  </a:lnTo>
                  <a:lnTo>
                    <a:pt x="138" y="239"/>
                  </a:lnTo>
                  <a:lnTo>
                    <a:pt x="138" y="239"/>
                  </a:lnTo>
                  <a:lnTo>
                    <a:pt x="138" y="239"/>
                  </a:lnTo>
                  <a:lnTo>
                    <a:pt x="138" y="239"/>
                  </a:lnTo>
                  <a:lnTo>
                    <a:pt x="138" y="239"/>
                  </a:lnTo>
                  <a:lnTo>
                    <a:pt x="138" y="239"/>
                  </a:lnTo>
                  <a:lnTo>
                    <a:pt x="138" y="239"/>
                  </a:lnTo>
                  <a:lnTo>
                    <a:pt x="138" y="239"/>
                  </a:lnTo>
                  <a:lnTo>
                    <a:pt x="138" y="239"/>
                  </a:lnTo>
                  <a:lnTo>
                    <a:pt x="138" y="245"/>
                  </a:lnTo>
                  <a:lnTo>
                    <a:pt x="138" y="245"/>
                  </a:lnTo>
                  <a:lnTo>
                    <a:pt x="138" y="245"/>
                  </a:lnTo>
                  <a:lnTo>
                    <a:pt x="138" y="245"/>
                  </a:lnTo>
                  <a:lnTo>
                    <a:pt x="138" y="245"/>
                  </a:lnTo>
                  <a:lnTo>
                    <a:pt x="138" y="245"/>
                  </a:lnTo>
                  <a:lnTo>
                    <a:pt x="138" y="245"/>
                  </a:lnTo>
                  <a:lnTo>
                    <a:pt x="138" y="252"/>
                  </a:lnTo>
                  <a:lnTo>
                    <a:pt x="138" y="258"/>
                  </a:lnTo>
                  <a:lnTo>
                    <a:pt x="69" y="233"/>
                  </a:lnTo>
                  <a:lnTo>
                    <a:pt x="69" y="233"/>
                  </a:lnTo>
                  <a:lnTo>
                    <a:pt x="69" y="233"/>
                  </a:lnTo>
                  <a:lnTo>
                    <a:pt x="69" y="233"/>
                  </a:lnTo>
                  <a:lnTo>
                    <a:pt x="69" y="233"/>
                  </a:lnTo>
                  <a:lnTo>
                    <a:pt x="69" y="226"/>
                  </a:lnTo>
                  <a:lnTo>
                    <a:pt x="62" y="226"/>
                  </a:lnTo>
                  <a:lnTo>
                    <a:pt x="62" y="226"/>
                  </a:lnTo>
                  <a:lnTo>
                    <a:pt x="62" y="226"/>
                  </a:lnTo>
                  <a:lnTo>
                    <a:pt x="62" y="220"/>
                  </a:lnTo>
                  <a:lnTo>
                    <a:pt x="62" y="220"/>
                  </a:lnTo>
                  <a:lnTo>
                    <a:pt x="62" y="220"/>
                  </a:lnTo>
                  <a:lnTo>
                    <a:pt x="56" y="220"/>
                  </a:lnTo>
                  <a:lnTo>
                    <a:pt x="56" y="220"/>
                  </a:lnTo>
                  <a:lnTo>
                    <a:pt x="56" y="220"/>
                  </a:lnTo>
                  <a:lnTo>
                    <a:pt x="56" y="220"/>
                  </a:lnTo>
                  <a:lnTo>
                    <a:pt x="62" y="220"/>
                  </a:lnTo>
                  <a:lnTo>
                    <a:pt x="56" y="220"/>
                  </a:lnTo>
                  <a:lnTo>
                    <a:pt x="56" y="220"/>
                  </a:lnTo>
                  <a:lnTo>
                    <a:pt x="56" y="226"/>
                  </a:lnTo>
                  <a:lnTo>
                    <a:pt x="56" y="226"/>
                  </a:lnTo>
                  <a:lnTo>
                    <a:pt x="56" y="226"/>
                  </a:lnTo>
                  <a:lnTo>
                    <a:pt x="56" y="226"/>
                  </a:lnTo>
                  <a:lnTo>
                    <a:pt x="50" y="226"/>
                  </a:lnTo>
                  <a:lnTo>
                    <a:pt x="50" y="226"/>
                  </a:lnTo>
                  <a:lnTo>
                    <a:pt x="50" y="226"/>
                  </a:lnTo>
                  <a:lnTo>
                    <a:pt x="50" y="226"/>
                  </a:lnTo>
                  <a:lnTo>
                    <a:pt x="56" y="226"/>
                  </a:lnTo>
                  <a:lnTo>
                    <a:pt x="56" y="226"/>
                  </a:lnTo>
                  <a:lnTo>
                    <a:pt x="56" y="226"/>
                  </a:lnTo>
                  <a:lnTo>
                    <a:pt x="56" y="226"/>
                  </a:lnTo>
                  <a:lnTo>
                    <a:pt x="56" y="226"/>
                  </a:lnTo>
                  <a:lnTo>
                    <a:pt x="56" y="233"/>
                  </a:lnTo>
                  <a:lnTo>
                    <a:pt x="56" y="233"/>
                  </a:lnTo>
                  <a:lnTo>
                    <a:pt x="62" y="233"/>
                  </a:lnTo>
                  <a:lnTo>
                    <a:pt x="62" y="233"/>
                  </a:lnTo>
                  <a:lnTo>
                    <a:pt x="62" y="233"/>
                  </a:lnTo>
                  <a:lnTo>
                    <a:pt x="62" y="233"/>
                  </a:lnTo>
                  <a:lnTo>
                    <a:pt x="62" y="233"/>
                  </a:lnTo>
                  <a:lnTo>
                    <a:pt x="56" y="233"/>
                  </a:lnTo>
                  <a:lnTo>
                    <a:pt x="56" y="233"/>
                  </a:lnTo>
                  <a:lnTo>
                    <a:pt x="56" y="233"/>
                  </a:lnTo>
                  <a:lnTo>
                    <a:pt x="56" y="233"/>
                  </a:lnTo>
                  <a:lnTo>
                    <a:pt x="50" y="233"/>
                  </a:lnTo>
                  <a:lnTo>
                    <a:pt x="50" y="233"/>
                  </a:lnTo>
                  <a:lnTo>
                    <a:pt x="50" y="226"/>
                  </a:lnTo>
                  <a:lnTo>
                    <a:pt x="50" y="226"/>
                  </a:lnTo>
                  <a:lnTo>
                    <a:pt x="44" y="226"/>
                  </a:lnTo>
                  <a:lnTo>
                    <a:pt x="44" y="226"/>
                  </a:lnTo>
                  <a:lnTo>
                    <a:pt x="44" y="220"/>
                  </a:lnTo>
                  <a:lnTo>
                    <a:pt x="44" y="220"/>
                  </a:lnTo>
                  <a:lnTo>
                    <a:pt x="37" y="220"/>
                  </a:lnTo>
                  <a:lnTo>
                    <a:pt x="37" y="226"/>
                  </a:lnTo>
                  <a:lnTo>
                    <a:pt x="37" y="226"/>
                  </a:lnTo>
                  <a:lnTo>
                    <a:pt x="37" y="226"/>
                  </a:lnTo>
                  <a:lnTo>
                    <a:pt x="37" y="226"/>
                  </a:lnTo>
                  <a:lnTo>
                    <a:pt x="37" y="226"/>
                  </a:lnTo>
                  <a:lnTo>
                    <a:pt x="37" y="226"/>
                  </a:lnTo>
                  <a:lnTo>
                    <a:pt x="31" y="226"/>
                  </a:lnTo>
                  <a:lnTo>
                    <a:pt x="31" y="226"/>
                  </a:lnTo>
                  <a:lnTo>
                    <a:pt x="31" y="226"/>
                  </a:lnTo>
                  <a:lnTo>
                    <a:pt x="31" y="226"/>
                  </a:lnTo>
                  <a:lnTo>
                    <a:pt x="31" y="226"/>
                  </a:lnTo>
                  <a:lnTo>
                    <a:pt x="31" y="233"/>
                  </a:lnTo>
                  <a:lnTo>
                    <a:pt x="31" y="233"/>
                  </a:lnTo>
                  <a:lnTo>
                    <a:pt x="25" y="233"/>
                  </a:lnTo>
                  <a:lnTo>
                    <a:pt x="25" y="233"/>
                  </a:lnTo>
                  <a:lnTo>
                    <a:pt x="25" y="226"/>
                  </a:lnTo>
                  <a:lnTo>
                    <a:pt x="18" y="226"/>
                  </a:lnTo>
                  <a:lnTo>
                    <a:pt x="12" y="226"/>
                  </a:lnTo>
                  <a:lnTo>
                    <a:pt x="12" y="220"/>
                  </a:lnTo>
                  <a:lnTo>
                    <a:pt x="12" y="220"/>
                  </a:lnTo>
                  <a:lnTo>
                    <a:pt x="12" y="220"/>
                  </a:lnTo>
                  <a:lnTo>
                    <a:pt x="12" y="220"/>
                  </a:lnTo>
                  <a:lnTo>
                    <a:pt x="12" y="214"/>
                  </a:lnTo>
                  <a:lnTo>
                    <a:pt x="12" y="214"/>
                  </a:lnTo>
                  <a:lnTo>
                    <a:pt x="12" y="214"/>
                  </a:lnTo>
                  <a:lnTo>
                    <a:pt x="18" y="214"/>
                  </a:lnTo>
                  <a:lnTo>
                    <a:pt x="18" y="207"/>
                  </a:lnTo>
                  <a:lnTo>
                    <a:pt x="18" y="207"/>
                  </a:lnTo>
                  <a:lnTo>
                    <a:pt x="18" y="207"/>
                  </a:lnTo>
                  <a:lnTo>
                    <a:pt x="18" y="207"/>
                  </a:lnTo>
                  <a:lnTo>
                    <a:pt x="18" y="207"/>
                  </a:lnTo>
                  <a:lnTo>
                    <a:pt x="18" y="207"/>
                  </a:lnTo>
                  <a:lnTo>
                    <a:pt x="25" y="207"/>
                  </a:lnTo>
                  <a:lnTo>
                    <a:pt x="25" y="207"/>
                  </a:lnTo>
                  <a:lnTo>
                    <a:pt x="25" y="207"/>
                  </a:lnTo>
                  <a:lnTo>
                    <a:pt x="31" y="207"/>
                  </a:lnTo>
                  <a:lnTo>
                    <a:pt x="31" y="207"/>
                  </a:lnTo>
                  <a:lnTo>
                    <a:pt x="31" y="207"/>
                  </a:lnTo>
                  <a:lnTo>
                    <a:pt x="31" y="207"/>
                  </a:lnTo>
                  <a:lnTo>
                    <a:pt x="37" y="214"/>
                  </a:lnTo>
                  <a:lnTo>
                    <a:pt x="37" y="214"/>
                  </a:lnTo>
                  <a:lnTo>
                    <a:pt x="37" y="220"/>
                  </a:lnTo>
                  <a:lnTo>
                    <a:pt x="37" y="220"/>
                  </a:lnTo>
                  <a:lnTo>
                    <a:pt x="37" y="220"/>
                  </a:lnTo>
                  <a:lnTo>
                    <a:pt x="37" y="220"/>
                  </a:lnTo>
                  <a:lnTo>
                    <a:pt x="44" y="220"/>
                  </a:lnTo>
                  <a:lnTo>
                    <a:pt x="44" y="220"/>
                  </a:lnTo>
                  <a:lnTo>
                    <a:pt x="44" y="220"/>
                  </a:lnTo>
                  <a:lnTo>
                    <a:pt x="50" y="220"/>
                  </a:lnTo>
                  <a:lnTo>
                    <a:pt x="50" y="220"/>
                  </a:lnTo>
                  <a:lnTo>
                    <a:pt x="50" y="220"/>
                  </a:lnTo>
                  <a:lnTo>
                    <a:pt x="50" y="220"/>
                  </a:lnTo>
                  <a:lnTo>
                    <a:pt x="50" y="220"/>
                  </a:lnTo>
                  <a:lnTo>
                    <a:pt x="50" y="220"/>
                  </a:lnTo>
                  <a:lnTo>
                    <a:pt x="50" y="220"/>
                  </a:lnTo>
                  <a:lnTo>
                    <a:pt x="50" y="220"/>
                  </a:lnTo>
                  <a:lnTo>
                    <a:pt x="50" y="220"/>
                  </a:lnTo>
                  <a:lnTo>
                    <a:pt x="50" y="214"/>
                  </a:lnTo>
                  <a:lnTo>
                    <a:pt x="44" y="214"/>
                  </a:lnTo>
                  <a:lnTo>
                    <a:pt x="44" y="214"/>
                  </a:lnTo>
                  <a:lnTo>
                    <a:pt x="44" y="214"/>
                  </a:lnTo>
                  <a:lnTo>
                    <a:pt x="44" y="214"/>
                  </a:lnTo>
                  <a:lnTo>
                    <a:pt x="50" y="214"/>
                  </a:lnTo>
                  <a:lnTo>
                    <a:pt x="50" y="214"/>
                  </a:lnTo>
                  <a:lnTo>
                    <a:pt x="50" y="214"/>
                  </a:lnTo>
                  <a:lnTo>
                    <a:pt x="50" y="214"/>
                  </a:lnTo>
                  <a:lnTo>
                    <a:pt x="50" y="214"/>
                  </a:lnTo>
                  <a:lnTo>
                    <a:pt x="50" y="214"/>
                  </a:lnTo>
                  <a:lnTo>
                    <a:pt x="50" y="214"/>
                  </a:lnTo>
                  <a:lnTo>
                    <a:pt x="50" y="214"/>
                  </a:lnTo>
                  <a:lnTo>
                    <a:pt x="50" y="214"/>
                  </a:lnTo>
                  <a:lnTo>
                    <a:pt x="50" y="214"/>
                  </a:lnTo>
                  <a:lnTo>
                    <a:pt x="50" y="214"/>
                  </a:lnTo>
                  <a:lnTo>
                    <a:pt x="50" y="214"/>
                  </a:lnTo>
                  <a:lnTo>
                    <a:pt x="56" y="214"/>
                  </a:lnTo>
                  <a:lnTo>
                    <a:pt x="56" y="214"/>
                  </a:lnTo>
                  <a:lnTo>
                    <a:pt x="56" y="214"/>
                  </a:lnTo>
                  <a:lnTo>
                    <a:pt x="50" y="214"/>
                  </a:lnTo>
                  <a:lnTo>
                    <a:pt x="50" y="214"/>
                  </a:lnTo>
                  <a:lnTo>
                    <a:pt x="50" y="214"/>
                  </a:lnTo>
                  <a:lnTo>
                    <a:pt x="50" y="207"/>
                  </a:lnTo>
                  <a:lnTo>
                    <a:pt x="50" y="207"/>
                  </a:lnTo>
                  <a:lnTo>
                    <a:pt x="50" y="207"/>
                  </a:lnTo>
                  <a:lnTo>
                    <a:pt x="50" y="207"/>
                  </a:lnTo>
                  <a:lnTo>
                    <a:pt x="50" y="207"/>
                  </a:lnTo>
                  <a:lnTo>
                    <a:pt x="50" y="207"/>
                  </a:lnTo>
                  <a:lnTo>
                    <a:pt x="50" y="207"/>
                  </a:lnTo>
                  <a:lnTo>
                    <a:pt x="50" y="207"/>
                  </a:lnTo>
                  <a:lnTo>
                    <a:pt x="50" y="207"/>
                  </a:lnTo>
                  <a:lnTo>
                    <a:pt x="50" y="207"/>
                  </a:lnTo>
                  <a:lnTo>
                    <a:pt x="50" y="207"/>
                  </a:lnTo>
                  <a:lnTo>
                    <a:pt x="50" y="207"/>
                  </a:lnTo>
                  <a:lnTo>
                    <a:pt x="56" y="207"/>
                  </a:lnTo>
                  <a:lnTo>
                    <a:pt x="56" y="207"/>
                  </a:lnTo>
                  <a:lnTo>
                    <a:pt x="56" y="207"/>
                  </a:lnTo>
                  <a:lnTo>
                    <a:pt x="56" y="207"/>
                  </a:lnTo>
                  <a:lnTo>
                    <a:pt x="56" y="207"/>
                  </a:lnTo>
                  <a:lnTo>
                    <a:pt x="56" y="207"/>
                  </a:lnTo>
                  <a:lnTo>
                    <a:pt x="56" y="207"/>
                  </a:lnTo>
                  <a:lnTo>
                    <a:pt x="62" y="207"/>
                  </a:lnTo>
                  <a:lnTo>
                    <a:pt x="62" y="207"/>
                  </a:lnTo>
                  <a:lnTo>
                    <a:pt x="62" y="207"/>
                  </a:lnTo>
                  <a:lnTo>
                    <a:pt x="62" y="207"/>
                  </a:lnTo>
                  <a:lnTo>
                    <a:pt x="62" y="207"/>
                  </a:lnTo>
                  <a:lnTo>
                    <a:pt x="62" y="207"/>
                  </a:lnTo>
                  <a:lnTo>
                    <a:pt x="62" y="207"/>
                  </a:lnTo>
                  <a:lnTo>
                    <a:pt x="62" y="207"/>
                  </a:lnTo>
                  <a:lnTo>
                    <a:pt x="62" y="207"/>
                  </a:lnTo>
                  <a:lnTo>
                    <a:pt x="62" y="201"/>
                  </a:lnTo>
                  <a:lnTo>
                    <a:pt x="62" y="201"/>
                  </a:lnTo>
                  <a:lnTo>
                    <a:pt x="69" y="201"/>
                  </a:lnTo>
                  <a:lnTo>
                    <a:pt x="69" y="201"/>
                  </a:lnTo>
                  <a:lnTo>
                    <a:pt x="69" y="201"/>
                  </a:lnTo>
                  <a:lnTo>
                    <a:pt x="69" y="201"/>
                  </a:lnTo>
                  <a:lnTo>
                    <a:pt x="69" y="201"/>
                  </a:lnTo>
                  <a:lnTo>
                    <a:pt x="69" y="201"/>
                  </a:lnTo>
                  <a:lnTo>
                    <a:pt x="69" y="195"/>
                  </a:lnTo>
                  <a:lnTo>
                    <a:pt x="69" y="195"/>
                  </a:lnTo>
                  <a:lnTo>
                    <a:pt x="69" y="195"/>
                  </a:lnTo>
                  <a:lnTo>
                    <a:pt x="69" y="195"/>
                  </a:lnTo>
                  <a:lnTo>
                    <a:pt x="69" y="195"/>
                  </a:lnTo>
                  <a:lnTo>
                    <a:pt x="69" y="195"/>
                  </a:lnTo>
                  <a:lnTo>
                    <a:pt x="69" y="195"/>
                  </a:lnTo>
                  <a:lnTo>
                    <a:pt x="69" y="195"/>
                  </a:lnTo>
                  <a:lnTo>
                    <a:pt x="69" y="195"/>
                  </a:lnTo>
                  <a:lnTo>
                    <a:pt x="69" y="195"/>
                  </a:lnTo>
                  <a:lnTo>
                    <a:pt x="69" y="201"/>
                  </a:lnTo>
                  <a:lnTo>
                    <a:pt x="69" y="201"/>
                  </a:lnTo>
                  <a:lnTo>
                    <a:pt x="69" y="201"/>
                  </a:lnTo>
                  <a:lnTo>
                    <a:pt x="69" y="195"/>
                  </a:lnTo>
                  <a:lnTo>
                    <a:pt x="69" y="195"/>
                  </a:lnTo>
                  <a:lnTo>
                    <a:pt x="69" y="195"/>
                  </a:lnTo>
                  <a:lnTo>
                    <a:pt x="62" y="195"/>
                  </a:lnTo>
                  <a:lnTo>
                    <a:pt x="62" y="195"/>
                  </a:lnTo>
                  <a:lnTo>
                    <a:pt x="62" y="195"/>
                  </a:lnTo>
                  <a:lnTo>
                    <a:pt x="56" y="195"/>
                  </a:lnTo>
                  <a:lnTo>
                    <a:pt x="56" y="195"/>
                  </a:lnTo>
                  <a:lnTo>
                    <a:pt x="56" y="195"/>
                  </a:lnTo>
                  <a:lnTo>
                    <a:pt x="56" y="189"/>
                  </a:lnTo>
                  <a:lnTo>
                    <a:pt x="56" y="189"/>
                  </a:lnTo>
                  <a:lnTo>
                    <a:pt x="56" y="189"/>
                  </a:lnTo>
                  <a:lnTo>
                    <a:pt x="56" y="189"/>
                  </a:lnTo>
                  <a:lnTo>
                    <a:pt x="56" y="189"/>
                  </a:lnTo>
                  <a:lnTo>
                    <a:pt x="56" y="189"/>
                  </a:lnTo>
                  <a:lnTo>
                    <a:pt x="56" y="189"/>
                  </a:lnTo>
                  <a:lnTo>
                    <a:pt x="56" y="189"/>
                  </a:lnTo>
                  <a:lnTo>
                    <a:pt x="62" y="189"/>
                  </a:lnTo>
                  <a:lnTo>
                    <a:pt x="62" y="189"/>
                  </a:lnTo>
                  <a:lnTo>
                    <a:pt x="62" y="189"/>
                  </a:lnTo>
                  <a:lnTo>
                    <a:pt x="62" y="189"/>
                  </a:lnTo>
                  <a:lnTo>
                    <a:pt x="62" y="182"/>
                  </a:lnTo>
                  <a:lnTo>
                    <a:pt x="62" y="182"/>
                  </a:lnTo>
                  <a:lnTo>
                    <a:pt x="62" y="182"/>
                  </a:lnTo>
                  <a:lnTo>
                    <a:pt x="62" y="182"/>
                  </a:lnTo>
                  <a:lnTo>
                    <a:pt x="62" y="176"/>
                  </a:lnTo>
                  <a:lnTo>
                    <a:pt x="56" y="176"/>
                  </a:lnTo>
                  <a:lnTo>
                    <a:pt x="56" y="176"/>
                  </a:lnTo>
                  <a:lnTo>
                    <a:pt x="56" y="176"/>
                  </a:lnTo>
                  <a:lnTo>
                    <a:pt x="56" y="182"/>
                  </a:lnTo>
                  <a:lnTo>
                    <a:pt x="56" y="182"/>
                  </a:lnTo>
                  <a:lnTo>
                    <a:pt x="56" y="182"/>
                  </a:lnTo>
                  <a:lnTo>
                    <a:pt x="56" y="182"/>
                  </a:lnTo>
                  <a:lnTo>
                    <a:pt x="56" y="182"/>
                  </a:lnTo>
                  <a:lnTo>
                    <a:pt x="56" y="182"/>
                  </a:lnTo>
                  <a:lnTo>
                    <a:pt x="56" y="189"/>
                  </a:lnTo>
                  <a:lnTo>
                    <a:pt x="56" y="189"/>
                  </a:lnTo>
                  <a:lnTo>
                    <a:pt x="56" y="189"/>
                  </a:lnTo>
                  <a:lnTo>
                    <a:pt x="56" y="189"/>
                  </a:lnTo>
                  <a:lnTo>
                    <a:pt x="56" y="189"/>
                  </a:lnTo>
                  <a:lnTo>
                    <a:pt x="50" y="189"/>
                  </a:lnTo>
                  <a:lnTo>
                    <a:pt x="50" y="189"/>
                  </a:lnTo>
                  <a:lnTo>
                    <a:pt x="50" y="189"/>
                  </a:lnTo>
                  <a:lnTo>
                    <a:pt x="50" y="189"/>
                  </a:lnTo>
                  <a:lnTo>
                    <a:pt x="50" y="182"/>
                  </a:lnTo>
                  <a:lnTo>
                    <a:pt x="50" y="182"/>
                  </a:lnTo>
                  <a:lnTo>
                    <a:pt x="50" y="182"/>
                  </a:lnTo>
                  <a:lnTo>
                    <a:pt x="44" y="182"/>
                  </a:lnTo>
                  <a:lnTo>
                    <a:pt x="44" y="182"/>
                  </a:lnTo>
                  <a:lnTo>
                    <a:pt x="50" y="176"/>
                  </a:lnTo>
                  <a:lnTo>
                    <a:pt x="50" y="176"/>
                  </a:lnTo>
                  <a:lnTo>
                    <a:pt x="50" y="176"/>
                  </a:lnTo>
                  <a:lnTo>
                    <a:pt x="50" y="176"/>
                  </a:lnTo>
                  <a:lnTo>
                    <a:pt x="50" y="170"/>
                  </a:lnTo>
                  <a:lnTo>
                    <a:pt x="50" y="170"/>
                  </a:lnTo>
                  <a:lnTo>
                    <a:pt x="50" y="170"/>
                  </a:lnTo>
                  <a:lnTo>
                    <a:pt x="50" y="170"/>
                  </a:lnTo>
                  <a:lnTo>
                    <a:pt x="50" y="170"/>
                  </a:lnTo>
                  <a:lnTo>
                    <a:pt x="50" y="163"/>
                  </a:lnTo>
                  <a:lnTo>
                    <a:pt x="50" y="163"/>
                  </a:lnTo>
                  <a:lnTo>
                    <a:pt x="50" y="163"/>
                  </a:lnTo>
                  <a:lnTo>
                    <a:pt x="50" y="163"/>
                  </a:lnTo>
                  <a:lnTo>
                    <a:pt x="50" y="163"/>
                  </a:lnTo>
                  <a:lnTo>
                    <a:pt x="50" y="163"/>
                  </a:lnTo>
                  <a:lnTo>
                    <a:pt x="50" y="163"/>
                  </a:lnTo>
                  <a:lnTo>
                    <a:pt x="44" y="163"/>
                  </a:lnTo>
                  <a:lnTo>
                    <a:pt x="44" y="163"/>
                  </a:lnTo>
                  <a:lnTo>
                    <a:pt x="44" y="163"/>
                  </a:lnTo>
                  <a:lnTo>
                    <a:pt x="44" y="163"/>
                  </a:lnTo>
                  <a:lnTo>
                    <a:pt x="44" y="163"/>
                  </a:lnTo>
                  <a:lnTo>
                    <a:pt x="44" y="163"/>
                  </a:lnTo>
                  <a:lnTo>
                    <a:pt x="44" y="163"/>
                  </a:lnTo>
                  <a:lnTo>
                    <a:pt x="37" y="163"/>
                  </a:lnTo>
                  <a:lnTo>
                    <a:pt x="37" y="163"/>
                  </a:lnTo>
                  <a:lnTo>
                    <a:pt x="37" y="163"/>
                  </a:lnTo>
                  <a:lnTo>
                    <a:pt x="37" y="163"/>
                  </a:lnTo>
                  <a:lnTo>
                    <a:pt x="44" y="170"/>
                  </a:lnTo>
                  <a:lnTo>
                    <a:pt x="44" y="170"/>
                  </a:lnTo>
                  <a:lnTo>
                    <a:pt x="44" y="170"/>
                  </a:lnTo>
                  <a:lnTo>
                    <a:pt x="44" y="170"/>
                  </a:lnTo>
                  <a:lnTo>
                    <a:pt x="44" y="170"/>
                  </a:lnTo>
                  <a:lnTo>
                    <a:pt x="44" y="170"/>
                  </a:lnTo>
                  <a:lnTo>
                    <a:pt x="44" y="170"/>
                  </a:lnTo>
                  <a:lnTo>
                    <a:pt x="37" y="170"/>
                  </a:lnTo>
                  <a:lnTo>
                    <a:pt x="37" y="176"/>
                  </a:lnTo>
                  <a:lnTo>
                    <a:pt x="37" y="176"/>
                  </a:lnTo>
                  <a:lnTo>
                    <a:pt x="37" y="176"/>
                  </a:lnTo>
                  <a:lnTo>
                    <a:pt x="37" y="176"/>
                  </a:lnTo>
                  <a:lnTo>
                    <a:pt x="37" y="176"/>
                  </a:lnTo>
                  <a:lnTo>
                    <a:pt x="37" y="176"/>
                  </a:lnTo>
                  <a:lnTo>
                    <a:pt x="31" y="182"/>
                  </a:lnTo>
                  <a:lnTo>
                    <a:pt x="31" y="182"/>
                  </a:lnTo>
                  <a:lnTo>
                    <a:pt x="31" y="182"/>
                  </a:lnTo>
                  <a:lnTo>
                    <a:pt x="31" y="182"/>
                  </a:lnTo>
                  <a:lnTo>
                    <a:pt x="31" y="182"/>
                  </a:lnTo>
                  <a:lnTo>
                    <a:pt x="25" y="182"/>
                  </a:lnTo>
                  <a:lnTo>
                    <a:pt x="25" y="182"/>
                  </a:lnTo>
                  <a:lnTo>
                    <a:pt x="25" y="182"/>
                  </a:lnTo>
                  <a:lnTo>
                    <a:pt x="25" y="182"/>
                  </a:lnTo>
                  <a:lnTo>
                    <a:pt x="25" y="182"/>
                  </a:lnTo>
                  <a:lnTo>
                    <a:pt x="25" y="182"/>
                  </a:lnTo>
                  <a:lnTo>
                    <a:pt x="25" y="182"/>
                  </a:lnTo>
                  <a:lnTo>
                    <a:pt x="25" y="182"/>
                  </a:lnTo>
                  <a:lnTo>
                    <a:pt x="25" y="189"/>
                  </a:lnTo>
                  <a:lnTo>
                    <a:pt x="25" y="189"/>
                  </a:lnTo>
                  <a:lnTo>
                    <a:pt x="12" y="189"/>
                  </a:lnTo>
                  <a:lnTo>
                    <a:pt x="12" y="189"/>
                  </a:lnTo>
                  <a:lnTo>
                    <a:pt x="12" y="189"/>
                  </a:lnTo>
                  <a:lnTo>
                    <a:pt x="12" y="189"/>
                  </a:lnTo>
                  <a:lnTo>
                    <a:pt x="6" y="189"/>
                  </a:lnTo>
                  <a:lnTo>
                    <a:pt x="6" y="189"/>
                  </a:lnTo>
                  <a:lnTo>
                    <a:pt x="6" y="189"/>
                  </a:lnTo>
                  <a:lnTo>
                    <a:pt x="0" y="189"/>
                  </a:lnTo>
                  <a:lnTo>
                    <a:pt x="0" y="189"/>
                  </a:lnTo>
                  <a:lnTo>
                    <a:pt x="0" y="189"/>
                  </a:lnTo>
                  <a:lnTo>
                    <a:pt x="0" y="189"/>
                  </a:lnTo>
                  <a:lnTo>
                    <a:pt x="0" y="189"/>
                  </a:lnTo>
                  <a:lnTo>
                    <a:pt x="0" y="189"/>
                  </a:lnTo>
                  <a:lnTo>
                    <a:pt x="0" y="189"/>
                  </a:lnTo>
                  <a:lnTo>
                    <a:pt x="0" y="189"/>
                  </a:lnTo>
                  <a:lnTo>
                    <a:pt x="0" y="182"/>
                  </a:lnTo>
                  <a:lnTo>
                    <a:pt x="0" y="182"/>
                  </a:lnTo>
                  <a:lnTo>
                    <a:pt x="6" y="182"/>
                  </a:lnTo>
                  <a:lnTo>
                    <a:pt x="6" y="182"/>
                  </a:lnTo>
                  <a:lnTo>
                    <a:pt x="6" y="182"/>
                  </a:lnTo>
                  <a:lnTo>
                    <a:pt x="6" y="176"/>
                  </a:lnTo>
                  <a:lnTo>
                    <a:pt x="12" y="176"/>
                  </a:lnTo>
                  <a:lnTo>
                    <a:pt x="12" y="176"/>
                  </a:lnTo>
                  <a:lnTo>
                    <a:pt x="12" y="176"/>
                  </a:lnTo>
                  <a:lnTo>
                    <a:pt x="12" y="176"/>
                  </a:lnTo>
                  <a:lnTo>
                    <a:pt x="18" y="170"/>
                  </a:lnTo>
                  <a:lnTo>
                    <a:pt x="18" y="170"/>
                  </a:lnTo>
                  <a:lnTo>
                    <a:pt x="18" y="170"/>
                  </a:lnTo>
                  <a:lnTo>
                    <a:pt x="18" y="170"/>
                  </a:lnTo>
                  <a:lnTo>
                    <a:pt x="25" y="170"/>
                  </a:lnTo>
                  <a:lnTo>
                    <a:pt x="25" y="170"/>
                  </a:lnTo>
                  <a:lnTo>
                    <a:pt x="25" y="170"/>
                  </a:lnTo>
                  <a:lnTo>
                    <a:pt x="25" y="170"/>
                  </a:lnTo>
                  <a:lnTo>
                    <a:pt x="25" y="170"/>
                  </a:lnTo>
                  <a:lnTo>
                    <a:pt x="25" y="163"/>
                  </a:lnTo>
                  <a:lnTo>
                    <a:pt x="25" y="163"/>
                  </a:lnTo>
                  <a:lnTo>
                    <a:pt x="25" y="163"/>
                  </a:lnTo>
                  <a:lnTo>
                    <a:pt x="25" y="163"/>
                  </a:lnTo>
                  <a:lnTo>
                    <a:pt x="25" y="163"/>
                  </a:lnTo>
                  <a:lnTo>
                    <a:pt x="25" y="163"/>
                  </a:lnTo>
                  <a:lnTo>
                    <a:pt x="25" y="163"/>
                  </a:lnTo>
                  <a:lnTo>
                    <a:pt x="31" y="163"/>
                  </a:lnTo>
                  <a:lnTo>
                    <a:pt x="31" y="157"/>
                  </a:lnTo>
                  <a:lnTo>
                    <a:pt x="31" y="157"/>
                  </a:lnTo>
                  <a:lnTo>
                    <a:pt x="31" y="157"/>
                  </a:lnTo>
                  <a:lnTo>
                    <a:pt x="37" y="157"/>
                  </a:lnTo>
                  <a:lnTo>
                    <a:pt x="37" y="157"/>
                  </a:lnTo>
                  <a:lnTo>
                    <a:pt x="44" y="157"/>
                  </a:lnTo>
                  <a:lnTo>
                    <a:pt x="44" y="157"/>
                  </a:lnTo>
                  <a:lnTo>
                    <a:pt x="50" y="157"/>
                  </a:lnTo>
                  <a:lnTo>
                    <a:pt x="50" y="157"/>
                  </a:lnTo>
                  <a:lnTo>
                    <a:pt x="50" y="157"/>
                  </a:lnTo>
                  <a:lnTo>
                    <a:pt x="50" y="157"/>
                  </a:lnTo>
                  <a:lnTo>
                    <a:pt x="50" y="151"/>
                  </a:lnTo>
                  <a:lnTo>
                    <a:pt x="56" y="151"/>
                  </a:lnTo>
                  <a:lnTo>
                    <a:pt x="56" y="151"/>
                  </a:lnTo>
                  <a:lnTo>
                    <a:pt x="56" y="151"/>
                  </a:lnTo>
                  <a:lnTo>
                    <a:pt x="56" y="151"/>
                  </a:lnTo>
                  <a:lnTo>
                    <a:pt x="56" y="151"/>
                  </a:lnTo>
                  <a:lnTo>
                    <a:pt x="56" y="151"/>
                  </a:lnTo>
                  <a:lnTo>
                    <a:pt x="56" y="151"/>
                  </a:lnTo>
                  <a:lnTo>
                    <a:pt x="56" y="151"/>
                  </a:lnTo>
                  <a:lnTo>
                    <a:pt x="56" y="157"/>
                  </a:lnTo>
                  <a:lnTo>
                    <a:pt x="56" y="157"/>
                  </a:lnTo>
                  <a:lnTo>
                    <a:pt x="56" y="157"/>
                  </a:lnTo>
                  <a:lnTo>
                    <a:pt x="56" y="157"/>
                  </a:lnTo>
                  <a:lnTo>
                    <a:pt x="56" y="157"/>
                  </a:lnTo>
                  <a:lnTo>
                    <a:pt x="56" y="157"/>
                  </a:lnTo>
                  <a:lnTo>
                    <a:pt x="62" y="157"/>
                  </a:lnTo>
                  <a:lnTo>
                    <a:pt x="62" y="163"/>
                  </a:lnTo>
                  <a:lnTo>
                    <a:pt x="62" y="163"/>
                  </a:lnTo>
                  <a:lnTo>
                    <a:pt x="62" y="157"/>
                  </a:lnTo>
                  <a:lnTo>
                    <a:pt x="62" y="157"/>
                  </a:lnTo>
                  <a:lnTo>
                    <a:pt x="62" y="157"/>
                  </a:lnTo>
                  <a:lnTo>
                    <a:pt x="69" y="157"/>
                  </a:lnTo>
                  <a:lnTo>
                    <a:pt x="69" y="157"/>
                  </a:lnTo>
                  <a:lnTo>
                    <a:pt x="69" y="157"/>
                  </a:lnTo>
                  <a:lnTo>
                    <a:pt x="69" y="157"/>
                  </a:lnTo>
                  <a:lnTo>
                    <a:pt x="69" y="157"/>
                  </a:lnTo>
                  <a:lnTo>
                    <a:pt x="69" y="157"/>
                  </a:lnTo>
                  <a:lnTo>
                    <a:pt x="69" y="157"/>
                  </a:lnTo>
                  <a:lnTo>
                    <a:pt x="69" y="157"/>
                  </a:lnTo>
                  <a:lnTo>
                    <a:pt x="69" y="157"/>
                  </a:lnTo>
                  <a:lnTo>
                    <a:pt x="69" y="157"/>
                  </a:lnTo>
                  <a:lnTo>
                    <a:pt x="75" y="157"/>
                  </a:lnTo>
                  <a:lnTo>
                    <a:pt x="75" y="157"/>
                  </a:lnTo>
                  <a:lnTo>
                    <a:pt x="75" y="157"/>
                  </a:lnTo>
                  <a:lnTo>
                    <a:pt x="75" y="157"/>
                  </a:lnTo>
                  <a:lnTo>
                    <a:pt x="69" y="157"/>
                  </a:lnTo>
                  <a:lnTo>
                    <a:pt x="69" y="157"/>
                  </a:lnTo>
                  <a:lnTo>
                    <a:pt x="69" y="157"/>
                  </a:lnTo>
                  <a:lnTo>
                    <a:pt x="69" y="157"/>
                  </a:lnTo>
                  <a:lnTo>
                    <a:pt x="69" y="157"/>
                  </a:lnTo>
                  <a:lnTo>
                    <a:pt x="62" y="157"/>
                  </a:lnTo>
                  <a:lnTo>
                    <a:pt x="62" y="157"/>
                  </a:lnTo>
                  <a:lnTo>
                    <a:pt x="62" y="157"/>
                  </a:lnTo>
                  <a:lnTo>
                    <a:pt x="62" y="157"/>
                  </a:lnTo>
                  <a:lnTo>
                    <a:pt x="62" y="157"/>
                  </a:lnTo>
                  <a:lnTo>
                    <a:pt x="62" y="157"/>
                  </a:lnTo>
                  <a:lnTo>
                    <a:pt x="62" y="157"/>
                  </a:lnTo>
                  <a:lnTo>
                    <a:pt x="56" y="157"/>
                  </a:lnTo>
                  <a:lnTo>
                    <a:pt x="56" y="151"/>
                  </a:lnTo>
                  <a:lnTo>
                    <a:pt x="56" y="151"/>
                  </a:lnTo>
                  <a:lnTo>
                    <a:pt x="56" y="151"/>
                  </a:lnTo>
                  <a:lnTo>
                    <a:pt x="56" y="151"/>
                  </a:lnTo>
                  <a:lnTo>
                    <a:pt x="56" y="151"/>
                  </a:lnTo>
                  <a:lnTo>
                    <a:pt x="62" y="151"/>
                  </a:lnTo>
                  <a:lnTo>
                    <a:pt x="62" y="151"/>
                  </a:lnTo>
                  <a:lnTo>
                    <a:pt x="62" y="151"/>
                  </a:lnTo>
                  <a:lnTo>
                    <a:pt x="62" y="151"/>
                  </a:lnTo>
                  <a:lnTo>
                    <a:pt x="62" y="151"/>
                  </a:lnTo>
                  <a:lnTo>
                    <a:pt x="62" y="151"/>
                  </a:lnTo>
                  <a:lnTo>
                    <a:pt x="62" y="151"/>
                  </a:lnTo>
                  <a:lnTo>
                    <a:pt x="62" y="151"/>
                  </a:lnTo>
                  <a:lnTo>
                    <a:pt x="62" y="151"/>
                  </a:lnTo>
                  <a:lnTo>
                    <a:pt x="62" y="145"/>
                  </a:lnTo>
                  <a:lnTo>
                    <a:pt x="62" y="145"/>
                  </a:lnTo>
                  <a:lnTo>
                    <a:pt x="62" y="145"/>
                  </a:lnTo>
                  <a:lnTo>
                    <a:pt x="62" y="145"/>
                  </a:lnTo>
                  <a:lnTo>
                    <a:pt x="62" y="145"/>
                  </a:lnTo>
                  <a:lnTo>
                    <a:pt x="62" y="145"/>
                  </a:lnTo>
                  <a:lnTo>
                    <a:pt x="62" y="145"/>
                  </a:lnTo>
                  <a:lnTo>
                    <a:pt x="62" y="145"/>
                  </a:lnTo>
                  <a:lnTo>
                    <a:pt x="62" y="145"/>
                  </a:lnTo>
                  <a:lnTo>
                    <a:pt x="62" y="145"/>
                  </a:lnTo>
                  <a:lnTo>
                    <a:pt x="62" y="138"/>
                  </a:lnTo>
                  <a:lnTo>
                    <a:pt x="62" y="138"/>
                  </a:lnTo>
                  <a:lnTo>
                    <a:pt x="62" y="145"/>
                  </a:lnTo>
                  <a:lnTo>
                    <a:pt x="62" y="145"/>
                  </a:lnTo>
                  <a:lnTo>
                    <a:pt x="62" y="145"/>
                  </a:lnTo>
                  <a:lnTo>
                    <a:pt x="62" y="138"/>
                  </a:lnTo>
                  <a:lnTo>
                    <a:pt x="62" y="138"/>
                  </a:lnTo>
                  <a:lnTo>
                    <a:pt x="62" y="138"/>
                  </a:lnTo>
                  <a:lnTo>
                    <a:pt x="62" y="138"/>
                  </a:lnTo>
                  <a:lnTo>
                    <a:pt x="62" y="138"/>
                  </a:lnTo>
                  <a:lnTo>
                    <a:pt x="62" y="132"/>
                  </a:lnTo>
                  <a:lnTo>
                    <a:pt x="62" y="132"/>
                  </a:lnTo>
                  <a:lnTo>
                    <a:pt x="62" y="126"/>
                  </a:lnTo>
                  <a:lnTo>
                    <a:pt x="62" y="126"/>
                  </a:lnTo>
                  <a:lnTo>
                    <a:pt x="62" y="126"/>
                  </a:lnTo>
                  <a:lnTo>
                    <a:pt x="62" y="126"/>
                  </a:lnTo>
                  <a:lnTo>
                    <a:pt x="62" y="126"/>
                  </a:lnTo>
                  <a:lnTo>
                    <a:pt x="69" y="126"/>
                  </a:lnTo>
                  <a:lnTo>
                    <a:pt x="69" y="119"/>
                  </a:lnTo>
                  <a:lnTo>
                    <a:pt x="69" y="119"/>
                  </a:lnTo>
                  <a:lnTo>
                    <a:pt x="69" y="119"/>
                  </a:lnTo>
                  <a:lnTo>
                    <a:pt x="69" y="119"/>
                  </a:lnTo>
                  <a:lnTo>
                    <a:pt x="69" y="113"/>
                  </a:lnTo>
                  <a:lnTo>
                    <a:pt x="69" y="113"/>
                  </a:lnTo>
                  <a:lnTo>
                    <a:pt x="62" y="113"/>
                  </a:lnTo>
                  <a:lnTo>
                    <a:pt x="62" y="113"/>
                  </a:lnTo>
                  <a:lnTo>
                    <a:pt x="62" y="113"/>
                  </a:lnTo>
                  <a:lnTo>
                    <a:pt x="69" y="107"/>
                  </a:lnTo>
                  <a:lnTo>
                    <a:pt x="69" y="107"/>
                  </a:lnTo>
                  <a:lnTo>
                    <a:pt x="62" y="107"/>
                  </a:lnTo>
                  <a:lnTo>
                    <a:pt x="62" y="107"/>
                  </a:lnTo>
                  <a:lnTo>
                    <a:pt x="62" y="107"/>
                  </a:lnTo>
                  <a:lnTo>
                    <a:pt x="62" y="101"/>
                  </a:lnTo>
                  <a:lnTo>
                    <a:pt x="62" y="101"/>
                  </a:lnTo>
                  <a:lnTo>
                    <a:pt x="69" y="101"/>
                  </a:lnTo>
                  <a:lnTo>
                    <a:pt x="69" y="101"/>
                  </a:lnTo>
                  <a:lnTo>
                    <a:pt x="69" y="101"/>
                  </a:lnTo>
                  <a:lnTo>
                    <a:pt x="69" y="101"/>
                  </a:lnTo>
                  <a:lnTo>
                    <a:pt x="69" y="101"/>
                  </a:lnTo>
                  <a:lnTo>
                    <a:pt x="69" y="94"/>
                  </a:lnTo>
                  <a:lnTo>
                    <a:pt x="69" y="94"/>
                  </a:lnTo>
                  <a:lnTo>
                    <a:pt x="69" y="94"/>
                  </a:lnTo>
                  <a:lnTo>
                    <a:pt x="69" y="94"/>
                  </a:lnTo>
                  <a:lnTo>
                    <a:pt x="62" y="101"/>
                  </a:lnTo>
                  <a:lnTo>
                    <a:pt x="62" y="101"/>
                  </a:lnTo>
                  <a:lnTo>
                    <a:pt x="62" y="101"/>
                  </a:lnTo>
                  <a:lnTo>
                    <a:pt x="62" y="101"/>
                  </a:lnTo>
                  <a:lnTo>
                    <a:pt x="62" y="101"/>
                  </a:lnTo>
                  <a:lnTo>
                    <a:pt x="56" y="101"/>
                  </a:lnTo>
                  <a:lnTo>
                    <a:pt x="56" y="101"/>
                  </a:lnTo>
                  <a:lnTo>
                    <a:pt x="56" y="101"/>
                  </a:lnTo>
                  <a:lnTo>
                    <a:pt x="56" y="101"/>
                  </a:lnTo>
                  <a:lnTo>
                    <a:pt x="56" y="101"/>
                  </a:lnTo>
                  <a:lnTo>
                    <a:pt x="56" y="101"/>
                  </a:lnTo>
                  <a:lnTo>
                    <a:pt x="56" y="101"/>
                  </a:lnTo>
                  <a:lnTo>
                    <a:pt x="56" y="101"/>
                  </a:lnTo>
                  <a:lnTo>
                    <a:pt x="56" y="101"/>
                  </a:lnTo>
                  <a:lnTo>
                    <a:pt x="56" y="101"/>
                  </a:lnTo>
                  <a:lnTo>
                    <a:pt x="56" y="101"/>
                  </a:lnTo>
                  <a:lnTo>
                    <a:pt x="56" y="101"/>
                  </a:lnTo>
                  <a:lnTo>
                    <a:pt x="56" y="101"/>
                  </a:lnTo>
                  <a:lnTo>
                    <a:pt x="56" y="101"/>
                  </a:lnTo>
                  <a:lnTo>
                    <a:pt x="50" y="101"/>
                  </a:lnTo>
                  <a:lnTo>
                    <a:pt x="50" y="101"/>
                  </a:lnTo>
                  <a:lnTo>
                    <a:pt x="50" y="101"/>
                  </a:lnTo>
                  <a:lnTo>
                    <a:pt x="44" y="107"/>
                  </a:lnTo>
                  <a:lnTo>
                    <a:pt x="44" y="107"/>
                  </a:lnTo>
                  <a:lnTo>
                    <a:pt x="44" y="107"/>
                  </a:lnTo>
                  <a:lnTo>
                    <a:pt x="37" y="107"/>
                  </a:lnTo>
                  <a:lnTo>
                    <a:pt x="37" y="113"/>
                  </a:lnTo>
                  <a:lnTo>
                    <a:pt x="37" y="113"/>
                  </a:lnTo>
                  <a:lnTo>
                    <a:pt x="37" y="113"/>
                  </a:lnTo>
                  <a:lnTo>
                    <a:pt x="37" y="113"/>
                  </a:lnTo>
                  <a:lnTo>
                    <a:pt x="44" y="113"/>
                  </a:lnTo>
                  <a:lnTo>
                    <a:pt x="44" y="119"/>
                  </a:lnTo>
                  <a:lnTo>
                    <a:pt x="44" y="119"/>
                  </a:lnTo>
                  <a:lnTo>
                    <a:pt x="44" y="119"/>
                  </a:lnTo>
                  <a:lnTo>
                    <a:pt x="44" y="119"/>
                  </a:lnTo>
                  <a:lnTo>
                    <a:pt x="44" y="119"/>
                  </a:lnTo>
                  <a:lnTo>
                    <a:pt x="44" y="126"/>
                  </a:lnTo>
                  <a:lnTo>
                    <a:pt x="37" y="126"/>
                  </a:lnTo>
                  <a:lnTo>
                    <a:pt x="37" y="126"/>
                  </a:lnTo>
                  <a:lnTo>
                    <a:pt x="37" y="126"/>
                  </a:lnTo>
                  <a:lnTo>
                    <a:pt x="37" y="119"/>
                  </a:lnTo>
                  <a:lnTo>
                    <a:pt x="37" y="119"/>
                  </a:lnTo>
                  <a:lnTo>
                    <a:pt x="31" y="119"/>
                  </a:lnTo>
                  <a:lnTo>
                    <a:pt x="31" y="119"/>
                  </a:lnTo>
                  <a:lnTo>
                    <a:pt x="31" y="119"/>
                  </a:lnTo>
                  <a:lnTo>
                    <a:pt x="31" y="113"/>
                  </a:lnTo>
                  <a:lnTo>
                    <a:pt x="37" y="113"/>
                  </a:lnTo>
                  <a:lnTo>
                    <a:pt x="37" y="113"/>
                  </a:lnTo>
                  <a:lnTo>
                    <a:pt x="37" y="113"/>
                  </a:lnTo>
                  <a:lnTo>
                    <a:pt x="37" y="107"/>
                  </a:lnTo>
                  <a:lnTo>
                    <a:pt x="37" y="107"/>
                  </a:lnTo>
                  <a:lnTo>
                    <a:pt x="37" y="107"/>
                  </a:lnTo>
                  <a:lnTo>
                    <a:pt x="37" y="107"/>
                  </a:lnTo>
                  <a:lnTo>
                    <a:pt x="37" y="107"/>
                  </a:lnTo>
                  <a:lnTo>
                    <a:pt x="37" y="107"/>
                  </a:lnTo>
                  <a:lnTo>
                    <a:pt x="37" y="101"/>
                  </a:lnTo>
                  <a:lnTo>
                    <a:pt x="37" y="101"/>
                  </a:lnTo>
                  <a:lnTo>
                    <a:pt x="37" y="101"/>
                  </a:lnTo>
                  <a:lnTo>
                    <a:pt x="44" y="101"/>
                  </a:lnTo>
                  <a:lnTo>
                    <a:pt x="50" y="101"/>
                  </a:lnTo>
                  <a:lnTo>
                    <a:pt x="56" y="101"/>
                  </a:lnTo>
                  <a:lnTo>
                    <a:pt x="56" y="94"/>
                  </a:lnTo>
                  <a:lnTo>
                    <a:pt x="56" y="94"/>
                  </a:lnTo>
                  <a:lnTo>
                    <a:pt x="56" y="94"/>
                  </a:lnTo>
                  <a:lnTo>
                    <a:pt x="56" y="94"/>
                  </a:lnTo>
                  <a:lnTo>
                    <a:pt x="50" y="94"/>
                  </a:lnTo>
                  <a:lnTo>
                    <a:pt x="50" y="88"/>
                  </a:lnTo>
                  <a:lnTo>
                    <a:pt x="50" y="88"/>
                  </a:lnTo>
                  <a:lnTo>
                    <a:pt x="50" y="88"/>
                  </a:lnTo>
                  <a:lnTo>
                    <a:pt x="50" y="88"/>
                  </a:lnTo>
                  <a:lnTo>
                    <a:pt x="50" y="88"/>
                  </a:lnTo>
                  <a:lnTo>
                    <a:pt x="56" y="88"/>
                  </a:lnTo>
                  <a:lnTo>
                    <a:pt x="56" y="88"/>
                  </a:lnTo>
                  <a:lnTo>
                    <a:pt x="56" y="88"/>
                  </a:lnTo>
                  <a:lnTo>
                    <a:pt x="56" y="94"/>
                  </a:lnTo>
                  <a:lnTo>
                    <a:pt x="56" y="94"/>
                  </a:lnTo>
                  <a:lnTo>
                    <a:pt x="56" y="94"/>
                  </a:lnTo>
                  <a:lnTo>
                    <a:pt x="56" y="94"/>
                  </a:lnTo>
                  <a:lnTo>
                    <a:pt x="56" y="88"/>
                  </a:lnTo>
                  <a:lnTo>
                    <a:pt x="56" y="88"/>
                  </a:lnTo>
                  <a:lnTo>
                    <a:pt x="56" y="88"/>
                  </a:lnTo>
                  <a:lnTo>
                    <a:pt x="56" y="88"/>
                  </a:lnTo>
                  <a:lnTo>
                    <a:pt x="56" y="88"/>
                  </a:lnTo>
                  <a:lnTo>
                    <a:pt x="56" y="88"/>
                  </a:lnTo>
                  <a:lnTo>
                    <a:pt x="56" y="88"/>
                  </a:lnTo>
                  <a:close/>
                  <a:moveTo>
                    <a:pt x="50" y="176"/>
                  </a:moveTo>
                  <a:lnTo>
                    <a:pt x="50" y="176"/>
                  </a:lnTo>
                  <a:lnTo>
                    <a:pt x="50" y="176"/>
                  </a:lnTo>
                  <a:lnTo>
                    <a:pt x="50" y="176"/>
                  </a:lnTo>
                  <a:lnTo>
                    <a:pt x="50" y="176"/>
                  </a:lnTo>
                  <a:lnTo>
                    <a:pt x="50" y="182"/>
                  </a:lnTo>
                  <a:lnTo>
                    <a:pt x="56" y="182"/>
                  </a:lnTo>
                  <a:lnTo>
                    <a:pt x="56" y="182"/>
                  </a:lnTo>
                  <a:lnTo>
                    <a:pt x="56" y="182"/>
                  </a:lnTo>
                  <a:lnTo>
                    <a:pt x="56" y="176"/>
                  </a:lnTo>
                  <a:lnTo>
                    <a:pt x="56" y="176"/>
                  </a:lnTo>
                  <a:lnTo>
                    <a:pt x="56" y="176"/>
                  </a:lnTo>
                  <a:lnTo>
                    <a:pt x="56" y="176"/>
                  </a:lnTo>
                  <a:lnTo>
                    <a:pt x="56" y="176"/>
                  </a:lnTo>
                  <a:lnTo>
                    <a:pt x="56" y="176"/>
                  </a:lnTo>
                  <a:lnTo>
                    <a:pt x="56" y="176"/>
                  </a:lnTo>
                  <a:lnTo>
                    <a:pt x="56" y="176"/>
                  </a:lnTo>
                  <a:lnTo>
                    <a:pt x="56" y="170"/>
                  </a:lnTo>
                  <a:lnTo>
                    <a:pt x="56" y="170"/>
                  </a:lnTo>
                  <a:lnTo>
                    <a:pt x="56" y="170"/>
                  </a:lnTo>
                  <a:lnTo>
                    <a:pt x="50" y="170"/>
                  </a:lnTo>
                  <a:lnTo>
                    <a:pt x="50" y="176"/>
                  </a:lnTo>
                  <a:lnTo>
                    <a:pt x="50" y="176"/>
                  </a:lnTo>
                  <a:lnTo>
                    <a:pt x="50" y="176"/>
                  </a:lnTo>
                  <a:lnTo>
                    <a:pt x="50" y="176"/>
                  </a:lnTo>
                  <a:lnTo>
                    <a:pt x="50" y="176"/>
                  </a:lnTo>
                  <a:close/>
                </a:path>
              </a:pathLst>
            </a:custGeom>
            <a:solidFill>
              <a:srgbClr val="E7E1CD"/>
            </a:solidFill>
            <a:ln w="0">
              <a:solidFill>
                <a:srgbClr val="000000"/>
              </a:solidFill>
              <a:prstDash val="solid"/>
              <a:round/>
              <a:headEnd/>
              <a:tailEnd/>
            </a:ln>
          </p:spPr>
          <p:txBody>
            <a:bodyPr/>
            <a:lstStyle/>
            <a:p>
              <a:endParaRPr lang="en-US" dirty="0"/>
            </a:p>
          </p:txBody>
        </p:sp>
        <p:sp>
          <p:nvSpPr>
            <p:cNvPr id="82635" name="Freeform 15051"/>
            <p:cNvSpPr>
              <a:spLocks/>
            </p:cNvSpPr>
            <p:nvPr/>
          </p:nvSpPr>
          <p:spPr bwMode="auto">
            <a:xfrm>
              <a:off x="2484" y="2532"/>
              <a:ext cx="19" cy="25"/>
            </a:xfrm>
            <a:custGeom>
              <a:avLst/>
              <a:gdLst/>
              <a:ahLst/>
              <a:cxnLst>
                <a:cxn ang="0">
                  <a:pos x="7" y="6"/>
                </a:cxn>
                <a:cxn ang="0">
                  <a:pos x="7" y="6"/>
                </a:cxn>
                <a:cxn ang="0">
                  <a:pos x="7" y="6"/>
                </a:cxn>
                <a:cxn ang="0">
                  <a:pos x="7" y="6"/>
                </a:cxn>
                <a:cxn ang="0">
                  <a:pos x="7" y="0"/>
                </a:cxn>
                <a:cxn ang="0">
                  <a:pos x="7" y="0"/>
                </a:cxn>
                <a:cxn ang="0">
                  <a:pos x="7" y="0"/>
                </a:cxn>
                <a:cxn ang="0">
                  <a:pos x="7" y="0"/>
                </a:cxn>
                <a:cxn ang="0">
                  <a:pos x="7" y="6"/>
                </a:cxn>
                <a:cxn ang="0">
                  <a:pos x="7" y="6"/>
                </a:cxn>
                <a:cxn ang="0">
                  <a:pos x="13" y="6"/>
                </a:cxn>
                <a:cxn ang="0">
                  <a:pos x="13" y="6"/>
                </a:cxn>
                <a:cxn ang="0">
                  <a:pos x="13" y="6"/>
                </a:cxn>
                <a:cxn ang="0">
                  <a:pos x="13" y="6"/>
                </a:cxn>
                <a:cxn ang="0">
                  <a:pos x="13" y="6"/>
                </a:cxn>
                <a:cxn ang="0">
                  <a:pos x="13" y="6"/>
                </a:cxn>
                <a:cxn ang="0">
                  <a:pos x="13" y="6"/>
                </a:cxn>
                <a:cxn ang="0">
                  <a:pos x="13" y="6"/>
                </a:cxn>
                <a:cxn ang="0">
                  <a:pos x="13" y="6"/>
                </a:cxn>
                <a:cxn ang="0">
                  <a:pos x="13" y="12"/>
                </a:cxn>
                <a:cxn ang="0">
                  <a:pos x="13" y="12"/>
                </a:cxn>
                <a:cxn ang="0">
                  <a:pos x="13" y="12"/>
                </a:cxn>
                <a:cxn ang="0">
                  <a:pos x="13" y="19"/>
                </a:cxn>
                <a:cxn ang="0">
                  <a:pos x="13" y="19"/>
                </a:cxn>
                <a:cxn ang="0">
                  <a:pos x="13" y="19"/>
                </a:cxn>
                <a:cxn ang="0">
                  <a:pos x="19" y="19"/>
                </a:cxn>
                <a:cxn ang="0">
                  <a:pos x="19" y="19"/>
                </a:cxn>
                <a:cxn ang="0">
                  <a:pos x="19" y="19"/>
                </a:cxn>
                <a:cxn ang="0">
                  <a:pos x="19" y="19"/>
                </a:cxn>
                <a:cxn ang="0">
                  <a:pos x="19" y="25"/>
                </a:cxn>
                <a:cxn ang="0">
                  <a:pos x="19" y="25"/>
                </a:cxn>
                <a:cxn ang="0">
                  <a:pos x="13" y="25"/>
                </a:cxn>
                <a:cxn ang="0">
                  <a:pos x="13" y="25"/>
                </a:cxn>
                <a:cxn ang="0">
                  <a:pos x="13" y="25"/>
                </a:cxn>
                <a:cxn ang="0">
                  <a:pos x="13" y="19"/>
                </a:cxn>
                <a:cxn ang="0">
                  <a:pos x="13" y="19"/>
                </a:cxn>
                <a:cxn ang="0">
                  <a:pos x="13" y="19"/>
                </a:cxn>
                <a:cxn ang="0">
                  <a:pos x="13" y="19"/>
                </a:cxn>
                <a:cxn ang="0">
                  <a:pos x="13" y="19"/>
                </a:cxn>
                <a:cxn ang="0">
                  <a:pos x="7" y="19"/>
                </a:cxn>
                <a:cxn ang="0">
                  <a:pos x="7" y="19"/>
                </a:cxn>
                <a:cxn ang="0">
                  <a:pos x="7" y="19"/>
                </a:cxn>
                <a:cxn ang="0">
                  <a:pos x="7" y="19"/>
                </a:cxn>
                <a:cxn ang="0">
                  <a:pos x="0" y="19"/>
                </a:cxn>
                <a:cxn ang="0">
                  <a:pos x="0" y="12"/>
                </a:cxn>
                <a:cxn ang="0">
                  <a:pos x="0" y="12"/>
                </a:cxn>
                <a:cxn ang="0">
                  <a:pos x="0" y="12"/>
                </a:cxn>
                <a:cxn ang="0">
                  <a:pos x="0" y="12"/>
                </a:cxn>
                <a:cxn ang="0">
                  <a:pos x="0" y="12"/>
                </a:cxn>
                <a:cxn ang="0">
                  <a:pos x="0" y="12"/>
                </a:cxn>
                <a:cxn ang="0">
                  <a:pos x="0" y="12"/>
                </a:cxn>
                <a:cxn ang="0">
                  <a:pos x="0" y="12"/>
                </a:cxn>
                <a:cxn ang="0">
                  <a:pos x="0" y="12"/>
                </a:cxn>
                <a:cxn ang="0">
                  <a:pos x="0" y="12"/>
                </a:cxn>
                <a:cxn ang="0">
                  <a:pos x="0" y="6"/>
                </a:cxn>
                <a:cxn ang="0">
                  <a:pos x="7" y="6"/>
                </a:cxn>
              </a:cxnLst>
              <a:rect l="0" t="0" r="r" b="b"/>
              <a:pathLst>
                <a:path w="19" h="25">
                  <a:moveTo>
                    <a:pt x="7" y="6"/>
                  </a:moveTo>
                  <a:lnTo>
                    <a:pt x="7" y="6"/>
                  </a:lnTo>
                  <a:lnTo>
                    <a:pt x="7" y="6"/>
                  </a:lnTo>
                  <a:lnTo>
                    <a:pt x="7" y="6"/>
                  </a:lnTo>
                  <a:lnTo>
                    <a:pt x="7" y="0"/>
                  </a:lnTo>
                  <a:lnTo>
                    <a:pt x="7" y="0"/>
                  </a:lnTo>
                  <a:lnTo>
                    <a:pt x="7" y="0"/>
                  </a:lnTo>
                  <a:lnTo>
                    <a:pt x="7" y="0"/>
                  </a:lnTo>
                  <a:lnTo>
                    <a:pt x="7" y="6"/>
                  </a:lnTo>
                  <a:lnTo>
                    <a:pt x="7" y="6"/>
                  </a:lnTo>
                  <a:lnTo>
                    <a:pt x="13" y="6"/>
                  </a:lnTo>
                  <a:lnTo>
                    <a:pt x="13" y="6"/>
                  </a:lnTo>
                  <a:lnTo>
                    <a:pt x="13" y="6"/>
                  </a:lnTo>
                  <a:lnTo>
                    <a:pt x="13" y="6"/>
                  </a:lnTo>
                  <a:lnTo>
                    <a:pt x="13" y="6"/>
                  </a:lnTo>
                  <a:lnTo>
                    <a:pt x="13" y="6"/>
                  </a:lnTo>
                  <a:lnTo>
                    <a:pt x="13" y="6"/>
                  </a:lnTo>
                  <a:lnTo>
                    <a:pt x="13" y="6"/>
                  </a:lnTo>
                  <a:lnTo>
                    <a:pt x="13" y="6"/>
                  </a:lnTo>
                  <a:lnTo>
                    <a:pt x="13" y="12"/>
                  </a:lnTo>
                  <a:lnTo>
                    <a:pt x="13" y="12"/>
                  </a:lnTo>
                  <a:lnTo>
                    <a:pt x="13" y="12"/>
                  </a:lnTo>
                  <a:lnTo>
                    <a:pt x="13" y="19"/>
                  </a:lnTo>
                  <a:lnTo>
                    <a:pt x="13" y="19"/>
                  </a:lnTo>
                  <a:lnTo>
                    <a:pt x="13" y="19"/>
                  </a:lnTo>
                  <a:lnTo>
                    <a:pt x="19" y="19"/>
                  </a:lnTo>
                  <a:lnTo>
                    <a:pt x="19" y="19"/>
                  </a:lnTo>
                  <a:lnTo>
                    <a:pt x="19" y="19"/>
                  </a:lnTo>
                  <a:lnTo>
                    <a:pt x="19" y="19"/>
                  </a:lnTo>
                  <a:lnTo>
                    <a:pt x="19" y="25"/>
                  </a:lnTo>
                  <a:lnTo>
                    <a:pt x="19" y="25"/>
                  </a:lnTo>
                  <a:lnTo>
                    <a:pt x="13" y="25"/>
                  </a:lnTo>
                  <a:lnTo>
                    <a:pt x="13" y="25"/>
                  </a:lnTo>
                  <a:lnTo>
                    <a:pt x="13" y="25"/>
                  </a:lnTo>
                  <a:lnTo>
                    <a:pt x="13" y="19"/>
                  </a:lnTo>
                  <a:lnTo>
                    <a:pt x="13" y="19"/>
                  </a:lnTo>
                  <a:lnTo>
                    <a:pt x="13" y="19"/>
                  </a:lnTo>
                  <a:lnTo>
                    <a:pt x="13" y="19"/>
                  </a:lnTo>
                  <a:lnTo>
                    <a:pt x="13" y="19"/>
                  </a:lnTo>
                  <a:lnTo>
                    <a:pt x="7" y="19"/>
                  </a:lnTo>
                  <a:lnTo>
                    <a:pt x="7" y="19"/>
                  </a:lnTo>
                  <a:lnTo>
                    <a:pt x="7" y="19"/>
                  </a:lnTo>
                  <a:lnTo>
                    <a:pt x="7" y="19"/>
                  </a:lnTo>
                  <a:lnTo>
                    <a:pt x="0" y="19"/>
                  </a:lnTo>
                  <a:lnTo>
                    <a:pt x="0" y="12"/>
                  </a:lnTo>
                  <a:lnTo>
                    <a:pt x="0" y="12"/>
                  </a:lnTo>
                  <a:lnTo>
                    <a:pt x="0" y="12"/>
                  </a:lnTo>
                  <a:lnTo>
                    <a:pt x="0" y="12"/>
                  </a:lnTo>
                  <a:lnTo>
                    <a:pt x="0" y="12"/>
                  </a:lnTo>
                  <a:lnTo>
                    <a:pt x="0" y="12"/>
                  </a:lnTo>
                  <a:lnTo>
                    <a:pt x="0" y="12"/>
                  </a:lnTo>
                  <a:lnTo>
                    <a:pt x="0" y="12"/>
                  </a:lnTo>
                  <a:lnTo>
                    <a:pt x="0" y="12"/>
                  </a:lnTo>
                  <a:lnTo>
                    <a:pt x="0" y="12"/>
                  </a:lnTo>
                  <a:lnTo>
                    <a:pt x="0" y="6"/>
                  </a:lnTo>
                  <a:lnTo>
                    <a:pt x="7" y="6"/>
                  </a:lnTo>
                  <a:close/>
                </a:path>
              </a:pathLst>
            </a:custGeom>
            <a:solidFill>
              <a:srgbClr val="E7E1CD"/>
            </a:solidFill>
            <a:ln w="0">
              <a:solidFill>
                <a:srgbClr val="000000"/>
              </a:solidFill>
              <a:prstDash val="solid"/>
              <a:round/>
              <a:headEnd/>
              <a:tailEnd/>
            </a:ln>
          </p:spPr>
          <p:txBody>
            <a:bodyPr/>
            <a:lstStyle/>
            <a:p>
              <a:endParaRPr lang="en-US" dirty="0"/>
            </a:p>
          </p:txBody>
        </p:sp>
        <p:sp>
          <p:nvSpPr>
            <p:cNvPr id="82636" name="Freeform 15052"/>
            <p:cNvSpPr>
              <a:spLocks/>
            </p:cNvSpPr>
            <p:nvPr/>
          </p:nvSpPr>
          <p:spPr bwMode="auto">
            <a:xfrm>
              <a:off x="2063" y="2538"/>
              <a:ext cx="182" cy="220"/>
            </a:xfrm>
            <a:custGeom>
              <a:avLst/>
              <a:gdLst/>
              <a:ahLst/>
              <a:cxnLst>
                <a:cxn ang="0">
                  <a:pos x="163" y="13"/>
                </a:cxn>
                <a:cxn ang="0">
                  <a:pos x="157" y="13"/>
                </a:cxn>
                <a:cxn ang="0">
                  <a:pos x="157" y="13"/>
                </a:cxn>
                <a:cxn ang="0">
                  <a:pos x="157" y="19"/>
                </a:cxn>
                <a:cxn ang="0">
                  <a:pos x="157" y="19"/>
                </a:cxn>
                <a:cxn ang="0">
                  <a:pos x="151" y="19"/>
                </a:cxn>
                <a:cxn ang="0">
                  <a:pos x="151" y="25"/>
                </a:cxn>
                <a:cxn ang="0">
                  <a:pos x="145" y="25"/>
                </a:cxn>
                <a:cxn ang="0">
                  <a:pos x="145" y="25"/>
                </a:cxn>
                <a:cxn ang="0">
                  <a:pos x="138" y="32"/>
                </a:cxn>
                <a:cxn ang="0">
                  <a:pos x="182" y="201"/>
                </a:cxn>
                <a:cxn ang="0">
                  <a:pos x="151" y="214"/>
                </a:cxn>
                <a:cxn ang="0">
                  <a:pos x="126" y="214"/>
                </a:cxn>
                <a:cxn ang="0">
                  <a:pos x="126" y="214"/>
                </a:cxn>
                <a:cxn ang="0">
                  <a:pos x="82" y="214"/>
                </a:cxn>
                <a:cxn ang="0">
                  <a:pos x="82" y="208"/>
                </a:cxn>
                <a:cxn ang="0">
                  <a:pos x="82" y="214"/>
                </a:cxn>
                <a:cxn ang="0">
                  <a:pos x="94" y="208"/>
                </a:cxn>
                <a:cxn ang="0">
                  <a:pos x="94" y="208"/>
                </a:cxn>
                <a:cxn ang="0">
                  <a:pos x="82" y="208"/>
                </a:cxn>
                <a:cxn ang="0">
                  <a:pos x="82" y="195"/>
                </a:cxn>
                <a:cxn ang="0">
                  <a:pos x="94" y="182"/>
                </a:cxn>
                <a:cxn ang="0">
                  <a:pos x="94" y="182"/>
                </a:cxn>
                <a:cxn ang="0">
                  <a:pos x="113" y="176"/>
                </a:cxn>
                <a:cxn ang="0">
                  <a:pos x="107" y="182"/>
                </a:cxn>
                <a:cxn ang="0">
                  <a:pos x="119" y="176"/>
                </a:cxn>
                <a:cxn ang="0">
                  <a:pos x="113" y="170"/>
                </a:cxn>
                <a:cxn ang="0">
                  <a:pos x="119" y="164"/>
                </a:cxn>
                <a:cxn ang="0">
                  <a:pos x="113" y="164"/>
                </a:cxn>
                <a:cxn ang="0">
                  <a:pos x="119" y="151"/>
                </a:cxn>
                <a:cxn ang="0">
                  <a:pos x="119" y="151"/>
                </a:cxn>
                <a:cxn ang="0">
                  <a:pos x="119" y="138"/>
                </a:cxn>
                <a:cxn ang="0">
                  <a:pos x="107" y="132"/>
                </a:cxn>
                <a:cxn ang="0">
                  <a:pos x="107" y="126"/>
                </a:cxn>
                <a:cxn ang="0">
                  <a:pos x="101" y="120"/>
                </a:cxn>
                <a:cxn ang="0">
                  <a:pos x="94" y="113"/>
                </a:cxn>
                <a:cxn ang="0">
                  <a:pos x="88" y="94"/>
                </a:cxn>
                <a:cxn ang="0">
                  <a:pos x="63" y="76"/>
                </a:cxn>
                <a:cxn ang="0">
                  <a:pos x="57" y="69"/>
                </a:cxn>
                <a:cxn ang="0">
                  <a:pos x="50" y="76"/>
                </a:cxn>
                <a:cxn ang="0">
                  <a:pos x="50" y="69"/>
                </a:cxn>
                <a:cxn ang="0">
                  <a:pos x="44" y="76"/>
                </a:cxn>
                <a:cxn ang="0">
                  <a:pos x="44" y="69"/>
                </a:cxn>
                <a:cxn ang="0">
                  <a:pos x="44" y="76"/>
                </a:cxn>
                <a:cxn ang="0">
                  <a:pos x="38" y="69"/>
                </a:cxn>
                <a:cxn ang="0">
                  <a:pos x="38" y="69"/>
                </a:cxn>
                <a:cxn ang="0">
                  <a:pos x="38" y="76"/>
                </a:cxn>
                <a:cxn ang="0">
                  <a:pos x="31" y="76"/>
                </a:cxn>
                <a:cxn ang="0">
                  <a:pos x="31" y="69"/>
                </a:cxn>
                <a:cxn ang="0">
                  <a:pos x="19" y="63"/>
                </a:cxn>
                <a:cxn ang="0">
                  <a:pos x="12" y="63"/>
                </a:cxn>
                <a:cxn ang="0">
                  <a:pos x="12" y="69"/>
                </a:cxn>
                <a:cxn ang="0">
                  <a:pos x="0" y="63"/>
                </a:cxn>
                <a:cxn ang="0">
                  <a:pos x="25" y="44"/>
                </a:cxn>
                <a:cxn ang="0">
                  <a:pos x="75" y="19"/>
                </a:cxn>
                <a:cxn ang="0">
                  <a:pos x="113" y="6"/>
                </a:cxn>
                <a:cxn ang="0">
                  <a:pos x="126" y="6"/>
                </a:cxn>
                <a:cxn ang="0">
                  <a:pos x="126" y="19"/>
                </a:cxn>
                <a:cxn ang="0">
                  <a:pos x="126" y="6"/>
                </a:cxn>
                <a:cxn ang="0">
                  <a:pos x="157" y="0"/>
                </a:cxn>
                <a:cxn ang="0">
                  <a:pos x="163" y="6"/>
                </a:cxn>
              </a:cxnLst>
              <a:rect l="0" t="0" r="r" b="b"/>
              <a:pathLst>
                <a:path w="182" h="220">
                  <a:moveTo>
                    <a:pt x="163" y="6"/>
                  </a:moveTo>
                  <a:lnTo>
                    <a:pt x="163" y="6"/>
                  </a:lnTo>
                  <a:lnTo>
                    <a:pt x="163" y="6"/>
                  </a:lnTo>
                  <a:lnTo>
                    <a:pt x="163" y="13"/>
                  </a:lnTo>
                  <a:lnTo>
                    <a:pt x="163" y="13"/>
                  </a:lnTo>
                  <a:lnTo>
                    <a:pt x="163" y="13"/>
                  </a:lnTo>
                  <a:lnTo>
                    <a:pt x="163" y="13"/>
                  </a:lnTo>
                  <a:lnTo>
                    <a:pt x="163" y="13"/>
                  </a:lnTo>
                  <a:lnTo>
                    <a:pt x="163" y="13"/>
                  </a:lnTo>
                  <a:lnTo>
                    <a:pt x="163" y="13"/>
                  </a:lnTo>
                  <a:lnTo>
                    <a:pt x="163" y="13"/>
                  </a:lnTo>
                  <a:lnTo>
                    <a:pt x="163" y="13"/>
                  </a:lnTo>
                  <a:lnTo>
                    <a:pt x="163" y="13"/>
                  </a:lnTo>
                  <a:lnTo>
                    <a:pt x="163" y="13"/>
                  </a:lnTo>
                  <a:lnTo>
                    <a:pt x="163" y="13"/>
                  </a:lnTo>
                  <a:lnTo>
                    <a:pt x="163" y="13"/>
                  </a:lnTo>
                  <a:lnTo>
                    <a:pt x="163" y="13"/>
                  </a:lnTo>
                  <a:lnTo>
                    <a:pt x="163" y="13"/>
                  </a:lnTo>
                  <a:lnTo>
                    <a:pt x="163" y="13"/>
                  </a:lnTo>
                  <a:lnTo>
                    <a:pt x="163" y="13"/>
                  </a:lnTo>
                  <a:lnTo>
                    <a:pt x="163" y="13"/>
                  </a:lnTo>
                  <a:lnTo>
                    <a:pt x="157" y="13"/>
                  </a:lnTo>
                  <a:lnTo>
                    <a:pt x="157" y="13"/>
                  </a:lnTo>
                  <a:lnTo>
                    <a:pt x="157" y="13"/>
                  </a:lnTo>
                  <a:lnTo>
                    <a:pt x="157" y="13"/>
                  </a:lnTo>
                  <a:lnTo>
                    <a:pt x="157" y="13"/>
                  </a:lnTo>
                  <a:lnTo>
                    <a:pt x="163" y="13"/>
                  </a:lnTo>
                  <a:lnTo>
                    <a:pt x="163" y="13"/>
                  </a:lnTo>
                  <a:lnTo>
                    <a:pt x="163" y="13"/>
                  </a:lnTo>
                  <a:lnTo>
                    <a:pt x="163" y="19"/>
                  </a:lnTo>
                  <a:lnTo>
                    <a:pt x="163" y="19"/>
                  </a:lnTo>
                  <a:lnTo>
                    <a:pt x="157" y="13"/>
                  </a:lnTo>
                  <a:lnTo>
                    <a:pt x="157" y="13"/>
                  </a:lnTo>
                  <a:lnTo>
                    <a:pt x="157" y="19"/>
                  </a:lnTo>
                  <a:lnTo>
                    <a:pt x="157" y="19"/>
                  </a:lnTo>
                  <a:lnTo>
                    <a:pt x="157" y="19"/>
                  </a:lnTo>
                  <a:lnTo>
                    <a:pt x="157" y="19"/>
                  </a:lnTo>
                  <a:lnTo>
                    <a:pt x="157" y="19"/>
                  </a:lnTo>
                  <a:lnTo>
                    <a:pt x="157" y="19"/>
                  </a:lnTo>
                  <a:lnTo>
                    <a:pt x="157" y="19"/>
                  </a:lnTo>
                  <a:lnTo>
                    <a:pt x="157" y="13"/>
                  </a:lnTo>
                  <a:lnTo>
                    <a:pt x="157" y="19"/>
                  </a:lnTo>
                  <a:lnTo>
                    <a:pt x="157" y="19"/>
                  </a:lnTo>
                  <a:lnTo>
                    <a:pt x="157" y="19"/>
                  </a:lnTo>
                  <a:lnTo>
                    <a:pt x="157" y="19"/>
                  </a:lnTo>
                  <a:lnTo>
                    <a:pt x="157" y="19"/>
                  </a:lnTo>
                  <a:lnTo>
                    <a:pt x="157" y="19"/>
                  </a:lnTo>
                  <a:lnTo>
                    <a:pt x="157" y="19"/>
                  </a:lnTo>
                  <a:lnTo>
                    <a:pt x="157" y="19"/>
                  </a:lnTo>
                  <a:lnTo>
                    <a:pt x="157" y="19"/>
                  </a:lnTo>
                  <a:lnTo>
                    <a:pt x="157" y="19"/>
                  </a:lnTo>
                  <a:lnTo>
                    <a:pt x="157" y="19"/>
                  </a:lnTo>
                  <a:lnTo>
                    <a:pt x="157" y="19"/>
                  </a:lnTo>
                  <a:lnTo>
                    <a:pt x="157" y="19"/>
                  </a:lnTo>
                  <a:lnTo>
                    <a:pt x="157" y="19"/>
                  </a:lnTo>
                  <a:lnTo>
                    <a:pt x="157" y="19"/>
                  </a:lnTo>
                  <a:lnTo>
                    <a:pt x="157" y="19"/>
                  </a:lnTo>
                  <a:lnTo>
                    <a:pt x="157" y="19"/>
                  </a:lnTo>
                  <a:lnTo>
                    <a:pt x="157" y="19"/>
                  </a:lnTo>
                  <a:lnTo>
                    <a:pt x="157" y="19"/>
                  </a:lnTo>
                  <a:lnTo>
                    <a:pt x="157" y="19"/>
                  </a:lnTo>
                  <a:lnTo>
                    <a:pt x="157" y="19"/>
                  </a:lnTo>
                  <a:lnTo>
                    <a:pt x="151" y="19"/>
                  </a:lnTo>
                  <a:lnTo>
                    <a:pt x="151" y="19"/>
                  </a:lnTo>
                  <a:lnTo>
                    <a:pt x="151" y="19"/>
                  </a:lnTo>
                  <a:lnTo>
                    <a:pt x="151" y="19"/>
                  </a:lnTo>
                  <a:lnTo>
                    <a:pt x="151" y="19"/>
                  </a:lnTo>
                  <a:lnTo>
                    <a:pt x="151" y="19"/>
                  </a:lnTo>
                  <a:lnTo>
                    <a:pt x="151" y="19"/>
                  </a:lnTo>
                  <a:lnTo>
                    <a:pt x="151" y="19"/>
                  </a:lnTo>
                  <a:lnTo>
                    <a:pt x="151" y="19"/>
                  </a:lnTo>
                  <a:lnTo>
                    <a:pt x="151" y="19"/>
                  </a:lnTo>
                  <a:lnTo>
                    <a:pt x="151" y="19"/>
                  </a:lnTo>
                  <a:lnTo>
                    <a:pt x="151" y="19"/>
                  </a:lnTo>
                  <a:lnTo>
                    <a:pt x="151" y="25"/>
                  </a:lnTo>
                  <a:lnTo>
                    <a:pt x="151" y="25"/>
                  </a:lnTo>
                  <a:lnTo>
                    <a:pt x="151" y="25"/>
                  </a:lnTo>
                  <a:lnTo>
                    <a:pt x="151" y="25"/>
                  </a:lnTo>
                  <a:lnTo>
                    <a:pt x="151" y="25"/>
                  </a:lnTo>
                  <a:lnTo>
                    <a:pt x="151" y="25"/>
                  </a:lnTo>
                  <a:lnTo>
                    <a:pt x="151" y="25"/>
                  </a:lnTo>
                  <a:lnTo>
                    <a:pt x="151" y="25"/>
                  </a:lnTo>
                  <a:lnTo>
                    <a:pt x="145" y="25"/>
                  </a:lnTo>
                  <a:lnTo>
                    <a:pt x="145" y="25"/>
                  </a:lnTo>
                  <a:lnTo>
                    <a:pt x="145" y="25"/>
                  </a:lnTo>
                  <a:lnTo>
                    <a:pt x="145" y="25"/>
                  </a:lnTo>
                  <a:lnTo>
                    <a:pt x="145" y="25"/>
                  </a:lnTo>
                  <a:lnTo>
                    <a:pt x="145" y="25"/>
                  </a:lnTo>
                  <a:lnTo>
                    <a:pt x="145" y="25"/>
                  </a:lnTo>
                  <a:lnTo>
                    <a:pt x="145" y="25"/>
                  </a:lnTo>
                  <a:lnTo>
                    <a:pt x="145" y="25"/>
                  </a:lnTo>
                  <a:lnTo>
                    <a:pt x="145" y="25"/>
                  </a:lnTo>
                  <a:lnTo>
                    <a:pt x="145" y="25"/>
                  </a:lnTo>
                  <a:lnTo>
                    <a:pt x="145" y="25"/>
                  </a:lnTo>
                  <a:lnTo>
                    <a:pt x="145" y="25"/>
                  </a:lnTo>
                  <a:lnTo>
                    <a:pt x="145" y="25"/>
                  </a:lnTo>
                  <a:lnTo>
                    <a:pt x="145" y="25"/>
                  </a:lnTo>
                  <a:lnTo>
                    <a:pt x="145" y="25"/>
                  </a:lnTo>
                  <a:lnTo>
                    <a:pt x="145" y="25"/>
                  </a:lnTo>
                  <a:lnTo>
                    <a:pt x="138" y="25"/>
                  </a:lnTo>
                  <a:lnTo>
                    <a:pt x="138" y="25"/>
                  </a:lnTo>
                  <a:lnTo>
                    <a:pt x="138" y="25"/>
                  </a:lnTo>
                  <a:lnTo>
                    <a:pt x="138" y="25"/>
                  </a:lnTo>
                  <a:lnTo>
                    <a:pt x="138" y="25"/>
                  </a:lnTo>
                  <a:lnTo>
                    <a:pt x="138" y="25"/>
                  </a:lnTo>
                  <a:lnTo>
                    <a:pt x="138" y="25"/>
                  </a:lnTo>
                  <a:lnTo>
                    <a:pt x="138" y="25"/>
                  </a:lnTo>
                  <a:lnTo>
                    <a:pt x="138" y="32"/>
                  </a:lnTo>
                  <a:lnTo>
                    <a:pt x="138" y="32"/>
                  </a:lnTo>
                  <a:lnTo>
                    <a:pt x="138" y="32"/>
                  </a:lnTo>
                  <a:lnTo>
                    <a:pt x="138" y="32"/>
                  </a:lnTo>
                  <a:lnTo>
                    <a:pt x="138" y="32"/>
                  </a:lnTo>
                  <a:lnTo>
                    <a:pt x="138" y="32"/>
                  </a:lnTo>
                  <a:lnTo>
                    <a:pt x="138" y="32"/>
                  </a:lnTo>
                  <a:lnTo>
                    <a:pt x="138" y="32"/>
                  </a:lnTo>
                  <a:lnTo>
                    <a:pt x="138" y="32"/>
                  </a:lnTo>
                  <a:lnTo>
                    <a:pt x="151" y="63"/>
                  </a:lnTo>
                  <a:lnTo>
                    <a:pt x="157" y="107"/>
                  </a:lnTo>
                  <a:lnTo>
                    <a:pt x="170" y="164"/>
                  </a:lnTo>
                  <a:lnTo>
                    <a:pt x="182" y="201"/>
                  </a:lnTo>
                  <a:lnTo>
                    <a:pt x="182" y="201"/>
                  </a:lnTo>
                  <a:lnTo>
                    <a:pt x="182" y="201"/>
                  </a:lnTo>
                  <a:lnTo>
                    <a:pt x="176" y="201"/>
                  </a:lnTo>
                  <a:lnTo>
                    <a:pt x="176" y="208"/>
                  </a:lnTo>
                  <a:lnTo>
                    <a:pt x="176" y="208"/>
                  </a:lnTo>
                  <a:lnTo>
                    <a:pt x="176" y="208"/>
                  </a:lnTo>
                  <a:lnTo>
                    <a:pt x="170" y="208"/>
                  </a:lnTo>
                  <a:lnTo>
                    <a:pt x="170" y="208"/>
                  </a:lnTo>
                  <a:lnTo>
                    <a:pt x="163" y="208"/>
                  </a:lnTo>
                  <a:lnTo>
                    <a:pt x="157" y="208"/>
                  </a:lnTo>
                  <a:lnTo>
                    <a:pt x="157" y="214"/>
                  </a:lnTo>
                  <a:lnTo>
                    <a:pt x="151" y="214"/>
                  </a:lnTo>
                  <a:lnTo>
                    <a:pt x="151" y="214"/>
                  </a:lnTo>
                  <a:lnTo>
                    <a:pt x="145" y="214"/>
                  </a:lnTo>
                  <a:lnTo>
                    <a:pt x="145" y="214"/>
                  </a:lnTo>
                  <a:lnTo>
                    <a:pt x="145" y="214"/>
                  </a:lnTo>
                  <a:lnTo>
                    <a:pt x="145" y="214"/>
                  </a:lnTo>
                  <a:lnTo>
                    <a:pt x="138" y="214"/>
                  </a:lnTo>
                  <a:lnTo>
                    <a:pt x="138" y="214"/>
                  </a:lnTo>
                  <a:lnTo>
                    <a:pt x="132" y="214"/>
                  </a:lnTo>
                  <a:lnTo>
                    <a:pt x="132" y="214"/>
                  </a:lnTo>
                  <a:lnTo>
                    <a:pt x="126" y="214"/>
                  </a:lnTo>
                  <a:lnTo>
                    <a:pt x="126" y="214"/>
                  </a:lnTo>
                  <a:lnTo>
                    <a:pt x="126" y="214"/>
                  </a:lnTo>
                  <a:lnTo>
                    <a:pt x="126" y="208"/>
                  </a:lnTo>
                  <a:lnTo>
                    <a:pt x="126" y="208"/>
                  </a:lnTo>
                  <a:lnTo>
                    <a:pt x="126" y="208"/>
                  </a:lnTo>
                  <a:lnTo>
                    <a:pt x="126" y="208"/>
                  </a:lnTo>
                  <a:lnTo>
                    <a:pt x="126" y="208"/>
                  </a:lnTo>
                  <a:lnTo>
                    <a:pt x="126" y="208"/>
                  </a:lnTo>
                  <a:lnTo>
                    <a:pt x="126" y="208"/>
                  </a:lnTo>
                  <a:lnTo>
                    <a:pt x="126" y="208"/>
                  </a:lnTo>
                  <a:lnTo>
                    <a:pt x="126" y="214"/>
                  </a:lnTo>
                  <a:lnTo>
                    <a:pt x="126" y="214"/>
                  </a:lnTo>
                  <a:lnTo>
                    <a:pt x="119" y="214"/>
                  </a:lnTo>
                  <a:lnTo>
                    <a:pt x="113" y="214"/>
                  </a:lnTo>
                  <a:lnTo>
                    <a:pt x="113" y="214"/>
                  </a:lnTo>
                  <a:lnTo>
                    <a:pt x="107" y="214"/>
                  </a:lnTo>
                  <a:lnTo>
                    <a:pt x="107" y="214"/>
                  </a:lnTo>
                  <a:lnTo>
                    <a:pt x="101" y="214"/>
                  </a:lnTo>
                  <a:lnTo>
                    <a:pt x="88" y="214"/>
                  </a:lnTo>
                  <a:lnTo>
                    <a:pt x="88" y="214"/>
                  </a:lnTo>
                  <a:lnTo>
                    <a:pt x="82" y="214"/>
                  </a:lnTo>
                  <a:lnTo>
                    <a:pt x="82" y="214"/>
                  </a:lnTo>
                  <a:lnTo>
                    <a:pt x="82" y="214"/>
                  </a:lnTo>
                  <a:lnTo>
                    <a:pt x="75" y="220"/>
                  </a:lnTo>
                  <a:lnTo>
                    <a:pt x="75" y="220"/>
                  </a:lnTo>
                  <a:lnTo>
                    <a:pt x="69" y="220"/>
                  </a:lnTo>
                  <a:lnTo>
                    <a:pt x="69" y="220"/>
                  </a:lnTo>
                  <a:lnTo>
                    <a:pt x="69" y="214"/>
                  </a:lnTo>
                  <a:lnTo>
                    <a:pt x="69" y="214"/>
                  </a:lnTo>
                  <a:lnTo>
                    <a:pt x="69" y="214"/>
                  </a:lnTo>
                  <a:lnTo>
                    <a:pt x="69" y="214"/>
                  </a:lnTo>
                  <a:lnTo>
                    <a:pt x="75" y="214"/>
                  </a:lnTo>
                  <a:lnTo>
                    <a:pt x="75" y="208"/>
                  </a:lnTo>
                  <a:lnTo>
                    <a:pt x="82" y="208"/>
                  </a:lnTo>
                  <a:lnTo>
                    <a:pt x="82" y="208"/>
                  </a:lnTo>
                  <a:lnTo>
                    <a:pt x="82" y="208"/>
                  </a:lnTo>
                  <a:lnTo>
                    <a:pt x="82" y="208"/>
                  </a:lnTo>
                  <a:lnTo>
                    <a:pt x="82" y="214"/>
                  </a:lnTo>
                  <a:lnTo>
                    <a:pt x="82" y="214"/>
                  </a:lnTo>
                  <a:lnTo>
                    <a:pt x="82" y="214"/>
                  </a:lnTo>
                  <a:lnTo>
                    <a:pt x="82" y="214"/>
                  </a:lnTo>
                  <a:lnTo>
                    <a:pt x="82" y="214"/>
                  </a:lnTo>
                  <a:lnTo>
                    <a:pt x="82" y="214"/>
                  </a:lnTo>
                  <a:lnTo>
                    <a:pt x="82" y="214"/>
                  </a:lnTo>
                  <a:lnTo>
                    <a:pt x="82" y="214"/>
                  </a:lnTo>
                  <a:lnTo>
                    <a:pt x="82" y="214"/>
                  </a:lnTo>
                  <a:lnTo>
                    <a:pt x="82" y="214"/>
                  </a:lnTo>
                  <a:lnTo>
                    <a:pt x="82" y="214"/>
                  </a:lnTo>
                  <a:lnTo>
                    <a:pt x="88" y="208"/>
                  </a:lnTo>
                  <a:lnTo>
                    <a:pt x="88" y="208"/>
                  </a:lnTo>
                  <a:lnTo>
                    <a:pt x="88" y="208"/>
                  </a:lnTo>
                  <a:lnTo>
                    <a:pt x="88" y="208"/>
                  </a:lnTo>
                  <a:lnTo>
                    <a:pt x="88" y="208"/>
                  </a:lnTo>
                  <a:lnTo>
                    <a:pt x="88" y="208"/>
                  </a:lnTo>
                  <a:lnTo>
                    <a:pt x="94" y="208"/>
                  </a:lnTo>
                  <a:lnTo>
                    <a:pt x="94" y="208"/>
                  </a:lnTo>
                  <a:lnTo>
                    <a:pt x="94" y="208"/>
                  </a:lnTo>
                  <a:lnTo>
                    <a:pt x="94" y="208"/>
                  </a:lnTo>
                  <a:lnTo>
                    <a:pt x="101" y="208"/>
                  </a:lnTo>
                  <a:lnTo>
                    <a:pt x="101" y="208"/>
                  </a:lnTo>
                  <a:lnTo>
                    <a:pt x="101" y="208"/>
                  </a:lnTo>
                  <a:lnTo>
                    <a:pt x="101" y="208"/>
                  </a:lnTo>
                  <a:lnTo>
                    <a:pt x="101" y="208"/>
                  </a:lnTo>
                  <a:lnTo>
                    <a:pt x="94" y="208"/>
                  </a:lnTo>
                  <a:lnTo>
                    <a:pt x="94" y="208"/>
                  </a:lnTo>
                  <a:lnTo>
                    <a:pt x="94" y="208"/>
                  </a:lnTo>
                  <a:lnTo>
                    <a:pt x="94" y="208"/>
                  </a:lnTo>
                  <a:lnTo>
                    <a:pt x="94" y="208"/>
                  </a:lnTo>
                  <a:lnTo>
                    <a:pt x="94" y="208"/>
                  </a:lnTo>
                  <a:lnTo>
                    <a:pt x="88" y="208"/>
                  </a:lnTo>
                  <a:lnTo>
                    <a:pt x="88" y="208"/>
                  </a:lnTo>
                  <a:lnTo>
                    <a:pt x="88" y="208"/>
                  </a:lnTo>
                  <a:lnTo>
                    <a:pt x="88" y="208"/>
                  </a:lnTo>
                  <a:lnTo>
                    <a:pt x="88" y="208"/>
                  </a:lnTo>
                  <a:lnTo>
                    <a:pt x="82" y="208"/>
                  </a:lnTo>
                  <a:lnTo>
                    <a:pt x="82" y="208"/>
                  </a:lnTo>
                  <a:lnTo>
                    <a:pt x="82" y="208"/>
                  </a:lnTo>
                  <a:lnTo>
                    <a:pt x="82" y="208"/>
                  </a:lnTo>
                  <a:lnTo>
                    <a:pt x="82" y="208"/>
                  </a:lnTo>
                  <a:lnTo>
                    <a:pt x="75" y="208"/>
                  </a:lnTo>
                  <a:lnTo>
                    <a:pt x="75" y="201"/>
                  </a:lnTo>
                  <a:lnTo>
                    <a:pt x="75" y="201"/>
                  </a:lnTo>
                  <a:lnTo>
                    <a:pt x="82" y="201"/>
                  </a:lnTo>
                  <a:lnTo>
                    <a:pt x="82" y="201"/>
                  </a:lnTo>
                  <a:lnTo>
                    <a:pt x="82" y="201"/>
                  </a:lnTo>
                  <a:lnTo>
                    <a:pt x="82" y="195"/>
                  </a:lnTo>
                  <a:lnTo>
                    <a:pt x="82" y="195"/>
                  </a:lnTo>
                  <a:lnTo>
                    <a:pt x="82" y="195"/>
                  </a:lnTo>
                  <a:lnTo>
                    <a:pt x="82" y="195"/>
                  </a:lnTo>
                  <a:lnTo>
                    <a:pt x="88" y="195"/>
                  </a:lnTo>
                  <a:lnTo>
                    <a:pt x="88" y="189"/>
                  </a:lnTo>
                  <a:lnTo>
                    <a:pt x="88" y="189"/>
                  </a:lnTo>
                  <a:lnTo>
                    <a:pt x="88" y="189"/>
                  </a:lnTo>
                  <a:lnTo>
                    <a:pt x="88" y="189"/>
                  </a:lnTo>
                  <a:lnTo>
                    <a:pt x="88" y="189"/>
                  </a:lnTo>
                  <a:lnTo>
                    <a:pt x="88" y="182"/>
                  </a:lnTo>
                  <a:lnTo>
                    <a:pt x="94" y="182"/>
                  </a:lnTo>
                  <a:lnTo>
                    <a:pt x="94" y="189"/>
                  </a:lnTo>
                  <a:lnTo>
                    <a:pt x="94" y="182"/>
                  </a:lnTo>
                  <a:lnTo>
                    <a:pt x="94" y="182"/>
                  </a:lnTo>
                  <a:lnTo>
                    <a:pt x="94" y="182"/>
                  </a:lnTo>
                  <a:lnTo>
                    <a:pt x="94" y="182"/>
                  </a:lnTo>
                  <a:lnTo>
                    <a:pt x="94" y="182"/>
                  </a:lnTo>
                  <a:lnTo>
                    <a:pt x="101" y="182"/>
                  </a:lnTo>
                  <a:lnTo>
                    <a:pt x="101" y="182"/>
                  </a:lnTo>
                  <a:lnTo>
                    <a:pt x="94" y="182"/>
                  </a:lnTo>
                  <a:lnTo>
                    <a:pt x="94" y="182"/>
                  </a:lnTo>
                  <a:lnTo>
                    <a:pt x="94" y="182"/>
                  </a:lnTo>
                  <a:lnTo>
                    <a:pt x="94" y="182"/>
                  </a:lnTo>
                  <a:lnTo>
                    <a:pt x="94" y="182"/>
                  </a:lnTo>
                  <a:lnTo>
                    <a:pt x="94" y="182"/>
                  </a:lnTo>
                  <a:lnTo>
                    <a:pt x="94" y="182"/>
                  </a:lnTo>
                  <a:lnTo>
                    <a:pt x="94" y="176"/>
                  </a:lnTo>
                  <a:lnTo>
                    <a:pt x="101" y="176"/>
                  </a:lnTo>
                  <a:lnTo>
                    <a:pt x="107" y="170"/>
                  </a:lnTo>
                  <a:lnTo>
                    <a:pt x="107" y="170"/>
                  </a:lnTo>
                  <a:lnTo>
                    <a:pt x="107" y="170"/>
                  </a:lnTo>
                  <a:lnTo>
                    <a:pt x="107" y="170"/>
                  </a:lnTo>
                  <a:lnTo>
                    <a:pt x="107" y="170"/>
                  </a:lnTo>
                  <a:lnTo>
                    <a:pt x="113" y="176"/>
                  </a:lnTo>
                  <a:lnTo>
                    <a:pt x="113" y="176"/>
                  </a:lnTo>
                  <a:lnTo>
                    <a:pt x="113" y="176"/>
                  </a:lnTo>
                  <a:lnTo>
                    <a:pt x="113" y="176"/>
                  </a:lnTo>
                  <a:lnTo>
                    <a:pt x="113" y="176"/>
                  </a:lnTo>
                  <a:lnTo>
                    <a:pt x="113" y="176"/>
                  </a:lnTo>
                  <a:lnTo>
                    <a:pt x="107" y="176"/>
                  </a:lnTo>
                  <a:lnTo>
                    <a:pt x="107" y="176"/>
                  </a:lnTo>
                  <a:lnTo>
                    <a:pt x="107" y="182"/>
                  </a:lnTo>
                  <a:lnTo>
                    <a:pt x="107" y="182"/>
                  </a:lnTo>
                  <a:lnTo>
                    <a:pt x="107" y="182"/>
                  </a:lnTo>
                  <a:lnTo>
                    <a:pt x="107" y="182"/>
                  </a:lnTo>
                  <a:lnTo>
                    <a:pt x="107" y="182"/>
                  </a:lnTo>
                  <a:lnTo>
                    <a:pt x="107" y="182"/>
                  </a:lnTo>
                  <a:lnTo>
                    <a:pt x="107" y="182"/>
                  </a:lnTo>
                  <a:lnTo>
                    <a:pt x="113" y="182"/>
                  </a:lnTo>
                  <a:lnTo>
                    <a:pt x="113" y="176"/>
                  </a:lnTo>
                  <a:lnTo>
                    <a:pt x="113" y="182"/>
                  </a:lnTo>
                  <a:lnTo>
                    <a:pt x="119" y="176"/>
                  </a:lnTo>
                  <a:lnTo>
                    <a:pt x="119" y="176"/>
                  </a:lnTo>
                  <a:lnTo>
                    <a:pt x="119" y="176"/>
                  </a:lnTo>
                  <a:lnTo>
                    <a:pt x="119" y="176"/>
                  </a:lnTo>
                  <a:lnTo>
                    <a:pt x="119" y="176"/>
                  </a:lnTo>
                  <a:lnTo>
                    <a:pt x="119" y="176"/>
                  </a:lnTo>
                  <a:lnTo>
                    <a:pt x="119" y="176"/>
                  </a:lnTo>
                  <a:lnTo>
                    <a:pt x="119" y="170"/>
                  </a:lnTo>
                  <a:lnTo>
                    <a:pt x="119" y="170"/>
                  </a:lnTo>
                  <a:lnTo>
                    <a:pt x="119" y="170"/>
                  </a:lnTo>
                  <a:lnTo>
                    <a:pt x="119" y="170"/>
                  </a:lnTo>
                  <a:lnTo>
                    <a:pt x="119" y="170"/>
                  </a:lnTo>
                  <a:lnTo>
                    <a:pt x="119" y="170"/>
                  </a:lnTo>
                  <a:lnTo>
                    <a:pt x="119" y="170"/>
                  </a:lnTo>
                  <a:lnTo>
                    <a:pt x="119" y="170"/>
                  </a:lnTo>
                  <a:lnTo>
                    <a:pt x="113" y="170"/>
                  </a:lnTo>
                  <a:lnTo>
                    <a:pt x="113" y="170"/>
                  </a:lnTo>
                  <a:lnTo>
                    <a:pt x="113" y="170"/>
                  </a:lnTo>
                  <a:lnTo>
                    <a:pt x="113" y="170"/>
                  </a:lnTo>
                  <a:lnTo>
                    <a:pt x="113" y="170"/>
                  </a:lnTo>
                  <a:lnTo>
                    <a:pt x="113" y="170"/>
                  </a:lnTo>
                  <a:lnTo>
                    <a:pt x="113" y="170"/>
                  </a:lnTo>
                  <a:lnTo>
                    <a:pt x="113" y="170"/>
                  </a:lnTo>
                  <a:lnTo>
                    <a:pt x="113" y="170"/>
                  </a:lnTo>
                  <a:lnTo>
                    <a:pt x="119" y="170"/>
                  </a:lnTo>
                  <a:lnTo>
                    <a:pt x="119" y="164"/>
                  </a:lnTo>
                  <a:lnTo>
                    <a:pt x="119" y="164"/>
                  </a:lnTo>
                  <a:lnTo>
                    <a:pt x="119" y="164"/>
                  </a:lnTo>
                  <a:lnTo>
                    <a:pt x="119" y="164"/>
                  </a:lnTo>
                  <a:lnTo>
                    <a:pt x="119" y="164"/>
                  </a:lnTo>
                  <a:lnTo>
                    <a:pt x="113" y="164"/>
                  </a:lnTo>
                  <a:lnTo>
                    <a:pt x="113" y="164"/>
                  </a:lnTo>
                  <a:lnTo>
                    <a:pt x="113" y="164"/>
                  </a:lnTo>
                  <a:lnTo>
                    <a:pt x="113" y="164"/>
                  </a:lnTo>
                  <a:lnTo>
                    <a:pt x="113" y="164"/>
                  </a:lnTo>
                  <a:lnTo>
                    <a:pt x="113" y="164"/>
                  </a:lnTo>
                  <a:lnTo>
                    <a:pt x="113" y="164"/>
                  </a:lnTo>
                  <a:lnTo>
                    <a:pt x="113" y="164"/>
                  </a:lnTo>
                  <a:lnTo>
                    <a:pt x="113" y="164"/>
                  </a:lnTo>
                  <a:lnTo>
                    <a:pt x="113" y="164"/>
                  </a:lnTo>
                  <a:lnTo>
                    <a:pt x="113" y="164"/>
                  </a:lnTo>
                  <a:lnTo>
                    <a:pt x="113" y="164"/>
                  </a:lnTo>
                  <a:lnTo>
                    <a:pt x="113" y="164"/>
                  </a:lnTo>
                  <a:lnTo>
                    <a:pt x="119" y="157"/>
                  </a:lnTo>
                  <a:lnTo>
                    <a:pt x="119" y="157"/>
                  </a:lnTo>
                  <a:lnTo>
                    <a:pt x="119" y="157"/>
                  </a:lnTo>
                  <a:lnTo>
                    <a:pt x="119" y="157"/>
                  </a:lnTo>
                  <a:lnTo>
                    <a:pt x="119" y="157"/>
                  </a:lnTo>
                  <a:lnTo>
                    <a:pt x="119" y="151"/>
                  </a:lnTo>
                  <a:lnTo>
                    <a:pt x="119" y="151"/>
                  </a:lnTo>
                  <a:lnTo>
                    <a:pt x="119" y="151"/>
                  </a:lnTo>
                  <a:lnTo>
                    <a:pt x="119" y="151"/>
                  </a:lnTo>
                  <a:lnTo>
                    <a:pt x="119" y="157"/>
                  </a:lnTo>
                  <a:lnTo>
                    <a:pt x="119" y="157"/>
                  </a:lnTo>
                  <a:lnTo>
                    <a:pt x="119" y="157"/>
                  </a:lnTo>
                  <a:lnTo>
                    <a:pt x="119" y="157"/>
                  </a:lnTo>
                  <a:lnTo>
                    <a:pt x="119" y="151"/>
                  </a:lnTo>
                  <a:lnTo>
                    <a:pt x="119" y="151"/>
                  </a:lnTo>
                  <a:lnTo>
                    <a:pt x="119" y="151"/>
                  </a:lnTo>
                  <a:lnTo>
                    <a:pt x="119" y="151"/>
                  </a:lnTo>
                  <a:lnTo>
                    <a:pt x="119" y="151"/>
                  </a:lnTo>
                  <a:lnTo>
                    <a:pt x="119" y="151"/>
                  </a:lnTo>
                  <a:lnTo>
                    <a:pt x="119" y="151"/>
                  </a:lnTo>
                  <a:lnTo>
                    <a:pt x="119" y="151"/>
                  </a:lnTo>
                  <a:lnTo>
                    <a:pt x="119" y="145"/>
                  </a:lnTo>
                  <a:lnTo>
                    <a:pt x="119" y="145"/>
                  </a:lnTo>
                  <a:lnTo>
                    <a:pt x="119" y="145"/>
                  </a:lnTo>
                  <a:lnTo>
                    <a:pt x="119" y="145"/>
                  </a:lnTo>
                  <a:lnTo>
                    <a:pt x="119" y="145"/>
                  </a:lnTo>
                  <a:lnTo>
                    <a:pt x="119" y="145"/>
                  </a:lnTo>
                  <a:lnTo>
                    <a:pt x="119" y="138"/>
                  </a:lnTo>
                  <a:lnTo>
                    <a:pt x="119" y="138"/>
                  </a:lnTo>
                  <a:lnTo>
                    <a:pt x="119" y="138"/>
                  </a:lnTo>
                  <a:lnTo>
                    <a:pt x="119" y="138"/>
                  </a:lnTo>
                  <a:lnTo>
                    <a:pt x="119" y="138"/>
                  </a:lnTo>
                  <a:lnTo>
                    <a:pt x="113" y="138"/>
                  </a:lnTo>
                  <a:lnTo>
                    <a:pt x="113" y="138"/>
                  </a:lnTo>
                  <a:lnTo>
                    <a:pt x="113" y="138"/>
                  </a:lnTo>
                  <a:lnTo>
                    <a:pt x="113" y="138"/>
                  </a:lnTo>
                  <a:lnTo>
                    <a:pt x="113" y="138"/>
                  </a:lnTo>
                  <a:lnTo>
                    <a:pt x="107" y="138"/>
                  </a:lnTo>
                  <a:lnTo>
                    <a:pt x="107" y="138"/>
                  </a:lnTo>
                  <a:lnTo>
                    <a:pt x="107" y="138"/>
                  </a:lnTo>
                  <a:lnTo>
                    <a:pt x="107" y="132"/>
                  </a:lnTo>
                  <a:lnTo>
                    <a:pt x="107" y="132"/>
                  </a:lnTo>
                  <a:lnTo>
                    <a:pt x="107" y="132"/>
                  </a:lnTo>
                  <a:lnTo>
                    <a:pt x="107" y="132"/>
                  </a:lnTo>
                  <a:lnTo>
                    <a:pt x="107" y="132"/>
                  </a:lnTo>
                  <a:lnTo>
                    <a:pt x="107" y="132"/>
                  </a:lnTo>
                  <a:lnTo>
                    <a:pt x="107" y="126"/>
                  </a:lnTo>
                  <a:lnTo>
                    <a:pt x="107" y="126"/>
                  </a:lnTo>
                  <a:lnTo>
                    <a:pt x="107" y="126"/>
                  </a:lnTo>
                  <a:lnTo>
                    <a:pt x="107" y="126"/>
                  </a:lnTo>
                  <a:lnTo>
                    <a:pt x="107" y="126"/>
                  </a:lnTo>
                  <a:lnTo>
                    <a:pt x="107" y="126"/>
                  </a:lnTo>
                  <a:lnTo>
                    <a:pt x="107" y="126"/>
                  </a:lnTo>
                  <a:lnTo>
                    <a:pt x="107" y="126"/>
                  </a:lnTo>
                  <a:lnTo>
                    <a:pt x="101" y="126"/>
                  </a:lnTo>
                  <a:lnTo>
                    <a:pt x="101" y="120"/>
                  </a:lnTo>
                  <a:lnTo>
                    <a:pt x="101" y="120"/>
                  </a:lnTo>
                  <a:lnTo>
                    <a:pt x="101" y="120"/>
                  </a:lnTo>
                  <a:lnTo>
                    <a:pt x="101" y="120"/>
                  </a:lnTo>
                  <a:lnTo>
                    <a:pt x="101" y="120"/>
                  </a:lnTo>
                  <a:lnTo>
                    <a:pt x="101" y="120"/>
                  </a:lnTo>
                  <a:lnTo>
                    <a:pt x="101" y="120"/>
                  </a:lnTo>
                  <a:lnTo>
                    <a:pt x="101" y="120"/>
                  </a:lnTo>
                  <a:lnTo>
                    <a:pt x="101" y="120"/>
                  </a:lnTo>
                  <a:lnTo>
                    <a:pt x="101" y="120"/>
                  </a:lnTo>
                  <a:lnTo>
                    <a:pt x="101" y="120"/>
                  </a:lnTo>
                  <a:lnTo>
                    <a:pt x="94" y="120"/>
                  </a:lnTo>
                  <a:lnTo>
                    <a:pt x="94" y="120"/>
                  </a:lnTo>
                  <a:lnTo>
                    <a:pt x="94" y="113"/>
                  </a:lnTo>
                  <a:lnTo>
                    <a:pt x="94" y="113"/>
                  </a:lnTo>
                  <a:lnTo>
                    <a:pt x="94" y="113"/>
                  </a:lnTo>
                  <a:lnTo>
                    <a:pt x="94" y="113"/>
                  </a:lnTo>
                  <a:lnTo>
                    <a:pt x="94" y="113"/>
                  </a:lnTo>
                  <a:lnTo>
                    <a:pt x="94" y="113"/>
                  </a:lnTo>
                  <a:lnTo>
                    <a:pt x="94" y="113"/>
                  </a:lnTo>
                  <a:lnTo>
                    <a:pt x="94" y="113"/>
                  </a:lnTo>
                  <a:lnTo>
                    <a:pt x="88" y="107"/>
                  </a:lnTo>
                  <a:lnTo>
                    <a:pt x="88" y="107"/>
                  </a:lnTo>
                  <a:lnTo>
                    <a:pt x="88" y="107"/>
                  </a:lnTo>
                  <a:lnTo>
                    <a:pt x="88" y="107"/>
                  </a:lnTo>
                  <a:lnTo>
                    <a:pt x="88" y="107"/>
                  </a:lnTo>
                  <a:lnTo>
                    <a:pt x="88" y="107"/>
                  </a:lnTo>
                  <a:lnTo>
                    <a:pt x="94" y="101"/>
                  </a:lnTo>
                  <a:lnTo>
                    <a:pt x="88" y="101"/>
                  </a:lnTo>
                  <a:lnTo>
                    <a:pt x="88" y="94"/>
                  </a:lnTo>
                  <a:lnTo>
                    <a:pt x="88" y="94"/>
                  </a:lnTo>
                  <a:lnTo>
                    <a:pt x="88" y="94"/>
                  </a:lnTo>
                  <a:lnTo>
                    <a:pt x="88" y="94"/>
                  </a:lnTo>
                  <a:lnTo>
                    <a:pt x="82" y="94"/>
                  </a:lnTo>
                  <a:lnTo>
                    <a:pt x="82" y="94"/>
                  </a:lnTo>
                  <a:lnTo>
                    <a:pt x="63" y="82"/>
                  </a:lnTo>
                  <a:lnTo>
                    <a:pt x="63" y="76"/>
                  </a:lnTo>
                  <a:lnTo>
                    <a:pt x="63" y="76"/>
                  </a:lnTo>
                  <a:lnTo>
                    <a:pt x="63" y="76"/>
                  </a:lnTo>
                  <a:lnTo>
                    <a:pt x="63" y="76"/>
                  </a:lnTo>
                  <a:lnTo>
                    <a:pt x="63" y="76"/>
                  </a:lnTo>
                  <a:lnTo>
                    <a:pt x="57" y="69"/>
                  </a:lnTo>
                  <a:lnTo>
                    <a:pt x="57" y="69"/>
                  </a:lnTo>
                  <a:lnTo>
                    <a:pt x="57" y="69"/>
                  </a:lnTo>
                  <a:lnTo>
                    <a:pt x="57" y="69"/>
                  </a:lnTo>
                  <a:lnTo>
                    <a:pt x="57" y="69"/>
                  </a:lnTo>
                  <a:lnTo>
                    <a:pt x="57" y="69"/>
                  </a:lnTo>
                  <a:lnTo>
                    <a:pt x="57" y="69"/>
                  </a:lnTo>
                  <a:lnTo>
                    <a:pt x="57" y="69"/>
                  </a:lnTo>
                  <a:lnTo>
                    <a:pt x="57" y="69"/>
                  </a:lnTo>
                  <a:lnTo>
                    <a:pt x="57" y="69"/>
                  </a:lnTo>
                  <a:lnTo>
                    <a:pt x="57" y="69"/>
                  </a:lnTo>
                  <a:lnTo>
                    <a:pt x="57" y="69"/>
                  </a:lnTo>
                  <a:lnTo>
                    <a:pt x="57" y="69"/>
                  </a:lnTo>
                  <a:lnTo>
                    <a:pt x="57" y="69"/>
                  </a:lnTo>
                  <a:lnTo>
                    <a:pt x="57" y="69"/>
                  </a:lnTo>
                  <a:lnTo>
                    <a:pt x="57" y="76"/>
                  </a:lnTo>
                  <a:lnTo>
                    <a:pt x="57" y="76"/>
                  </a:lnTo>
                  <a:lnTo>
                    <a:pt x="57" y="76"/>
                  </a:lnTo>
                  <a:lnTo>
                    <a:pt x="50" y="76"/>
                  </a:lnTo>
                  <a:lnTo>
                    <a:pt x="50" y="76"/>
                  </a:lnTo>
                  <a:lnTo>
                    <a:pt x="50" y="76"/>
                  </a:lnTo>
                  <a:lnTo>
                    <a:pt x="50" y="76"/>
                  </a:lnTo>
                  <a:lnTo>
                    <a:pt x="50" y="76"/>
                  </a:lnTo>
                  <a:lnTo>
                    <a:pt x="50" y="76"/>
                  </a:lnTo>
                  <a:lnTo>
                    <a:pt x="50" y="76"/>
                  </a:lnTo>
                  <a:lnTo>
                    <a:pt x="50" y="76"/>
                  </a:lnTo>
                  <a:lnTo>
                    <a:pt x="50" y="69"/>
                  </a:lnTo>
                  <a:lnTo>
                    <a:pt x="50" y="69"/>
                  </a:lnTo>
                  <a:lnTo>
                    <a:pt x="50" y="69"/>
                  </a:lnTo>
                  <a:lnTo>
                    <a:pt x="50" y="69"/>
                  </a:lnTo>
                  <a:lnTo>
                    <a:pt x="50" y="69"/>
                  </a:lnTo>
                  <a:lnTo>
                    <a:pt x="50" y="69"/>
                  </a:lnTo>
                  <a:lnTo>
                    <a:pt x="50" y="69"/>
                  </a:lnTo>
                  <a:lnTo>
                    <a:pt x="50" y="69"/>
                  </a:lnTo>
                  <a:lnTo>
                    <a:pt x="50" y="76"/>
                  </a:lnTo>
                  <a:lnTo>
                    <a:pt x="50" y="76"/>
                  </a:lnTo>
                  <a:lnTo>
                    <a:pt x="50" y="69"/>
                  </a:lnTo>
                  <a:lnTo>
                    <a:pt x="50" y="69"/>
                  </a:lnTo>
                  <a:lnTo>
                    <a:pt x="50" y="69"/>
                  </a:lnTo>
                  <a:lnTo>
                    <a:pt x="44" y="69"/>
                  </a:lnTo>
                  <a:lnTo>
                    <a:pt x="44" y="69"/>
                  </a:lnTo>
                  <a:lnTo>
                    <a:pt x="44" y="76"/>
                  </a:lnTo>
                  <a:lnTo>
                    <a:pt x="44" y="76"/>
                  </a:lnTo>
                  <a:lnTo>
                    <a:pt x="44" y="76"/>
                  </a:lnTo>
                  <a:lnTo>
                    <a:pt x="44" y="76"/>
                  </a:lnTo>
                  <a:lnTo>
                    <a:pt x="44" y="69"/>
                  </a:lnTo>
                  <a:lnTo>
                    <a:pt x="44" y="69"/>
                  </a:lnTo>
                  <a:lnTo>
                    <a:pt x="44" y="69"/>
                  </a:lnTo>
                  <a:lnTo>
                    <a:pt x="44" y="69"/>
                  </a:lnTo>
                  <a:lnTo>
                    <a:pt x="44" y="69"/>
                  </a:lnTo>
                  <a:lnTo>
                    <a:pt x="44" y="69"/>
                  </a:lnTo>
                  <a:lnTo>
                    <a:pt x="44" y="69"/>
                  </a:lnTo>
                  <a:lnTo>
                    <a:pt x="44" y="69"/>
                  </a:lnTo>
                  <a:lnTo>
                    <a:pt x="44" y="69"/>
                  </a:lnTo>
                  <a:lnTo>
                    <a:pt x="44" y="69"/>
                  </a:lnTo>
                  <a:lnTo>
                    <a:pt x="44" y="69"/>
                  </a:lnTo>
                  <a:lnTo>
                    <a:pt x="44" y="69"/>
                  </a:lnTo>
                  <a:lnTo>
                    <a:pt x="44" y="69"/>
                  </a:lnTo>
                  <a:lnTo>
                    <a:pt x="44" y="69"/>
                  </a:lnTo>
                  <a:lnTo>
                    <a:pt x="44" y="69"/>
                  </a:lnTo>
                  <a:lnTo>
                    <a:pt x="44" y="69"/>
                  </a:lnTo>
                  <a:lnTo>
                    <a:pt x="44" y="69"/>
                  </a:lnTo>
                  <a:lnTo>
                    <a:pt x="44" y="69"/>
                  </a:lnTo>
                  <a:lnTo>
                    <a:pt x="44" y="69"/>
                  </a:lnTo>
                  <a:lnTo>
                    <a:pt x="44" y="69"/>
                  </a:lnTo>
                  <a:lnTo>
                    <a:pt x="44" y="76"/>
                  </a:lnTo>
                  <a:lnTo>
                    <a:pt x="38" y="76"/>
                  </a:lnTo>
                  <a:lnTo>
                    <a:pt x="38" y="69"/>
                  </a:lnTo>
                  <a:lnTo>
                    <a:pt x="38" y="69"/>
                  </a:lnTo>
                  <a:lnTo>
                    <a:pt x="38" y="69"/>
                  </a:lnTo>
                  <a:lnTo>
                    <a:pt x="38" y="69"/>
                  </a:lnTo>
                  <a:lnTo>
                    <a:pt x="38" y="69"/>
                  </a:lnTo>
                  <a:lnTo>
                    <a:pt x="38" y="69"/>
                  </a:lnTo>
                  <a:lnTo>
                    <a:pt x="44" y="69"/>
                  </a:lnTo>
                  <a:lnTo>
                    <a:pt x="38" y="69"/>
                  </a:lnTo>
                  <a:lnTo>
                    <a:pt x="38" y="69"/>
                  </a:lnTo>
                  <a:lnTo>
                    <a:pt x="38" y="69"/>
                  </a:lnTo>
                  <a:lnTo>
                    <a:pt x="38" y="69"/>
                  </a:lnTo>
                  <a:lnTo>
                    <a:pt x="38" y="69"/>
                  </a:lnTo>
                  <a:lnTo>
                    <a:pt x="38" y="69"/>
                  </a:lnTo>
                  <a:lnTo>
                    <a:pt x="38" y="69"/>
                  </a:lnTo>
                  <a:lnTo>
                    <a:pt x="38" y="69"/>
                  </a:lnTo>
                  <a:lnTo>
                    <a:pt x="38" y="69"/>
                  </a:lnTo>
                  <a:lnTo>
                    <a:pt x="38" y="69"/>
                  </a:lnTo>
                  <a:lnTo>
                    <a:pt x="38" y="69"/>
                  </a:lnTo>
                  <a:lnTo>
                    <a:pt x="38" y="69"/>
                  </a:lnTo>
                  <a:lnTo>
                    <a:pt x="38" y="69"/>
                  </a:lnTo>
                  <a:lnTo>
                    <a:pt x="38" y="69"/>
                  </a:lnTo>
                  <a:lnTo>
                    <a:pt x="31" y="69"/>
                  </a:lnTo>
                  <a:lnTo>
                    <a:pt x="31" y="69"/>
                  </a:lnTo>
                  <a:lnTo>
                    <a:pt x="31" y="69"/>
                  </a:lnTo>
                  <a:lnTo>
                    <a:pt x="31" y="69"/>
                  </a:lnTo>
                  <a:lnTo>
                    <a:pt x="31" y="76"/>
                  </a:lnTo>
                  <a:lnTo>
                    <a:pt x="31" y="76"/>
                  </a:lnTo>
                  <a:lnTo>
                    <a:pt x="31" y="76"/>
                  </a:lnTo>
                  <a:lnTo>
                    <a:pt x="38" y="76"/>
                  </a:lnTo>
                  <a:lnTo>
                    <a:pt x="38" y="76"/>
                  </a:lnTo>
                  <a:lnTo>
                    <a:pt x="38" y="76"/>
                  </a:lnTo>
                  <a:lnTo>
                    <a:pt x="38" y="76"/>
                  </a:lnTo>
                  <a:lnTo>
                    <a:pt x="38" y="76"/>
                  </a:lnTo>
                  <a:lnTo>
                    <a:pt x="38" y="76"/>
                  </a:lnTo>
                  <a:lnTo>
                    <a:pt x="38" y="76"/>
                  </a:lnTo>
                  <a:lnTo>
                    <a:pt x="38" y="76"/>
                  </a:lnTo>
                  <a:lnTo>
                    <a:pt x="31" y="76"/>
                  </a:lnTo>
                  <a:lnTo>
                    <a:pt x="31" y="76"/>
                  </a:lnTo>
                  <a:lnTo>
                    <a:pt x="31" y="76"/>
                  </a:lnTo>
                  <a:lnTo>
                    <a:pt x="31" y="76"/>
                  </a:lnTo>
                  <a:lnTo>
                    <a:pt x="31" y="76"/>
                  </a:lnTo>
                  <a:lnTo>
                    <a:pt x="31" y="76"/>
                  </a:lnTo>
                  <a:lnTo>
                    <a:pt x="31" y="76"/>
                  </a:lnTo>
                  <a:lnTo>
                    <a:pt x="31" y="76"/>
                  </a:lnTo>
                  <a:lnTo>
                    <a:pt x="31" y="76"/>
                  </a:lnTo>
                  <a:lnTo>
                    <a:pt x="31" y="76"/>
                  </a:lnTo>
                  <a:lnTo>
                    <a:pt x="31" y="69"/>
                  </a:lnTo>
                  <a:lnTo>
                    <a:pt x="31" y="69"/>
                  </a:lnTo>
                  <a:lnTo>
                    <a:pt x="31" y="69"/>
                  </a:lnTo>
                  <a:lnTo>
                    <a:pt x="31" y="69"/>
                  </a:lnTo>
                  <a:lnTo>
                    <a:pt x="31" y="69"/>
                  </a:lnTo>
                  <a:lnTo>
                    <a:pt x="31" y="69"/>
                  </a:lnTo>
                  <a:lnTo>
                    <a:pt x="31" y="69"/>
                  </a:lnTo>
                  <a:lnTo>
                    <a:pt x="31" y="69"/>
                  </a:lnTo>
                  <a:lnTo>
                    <a:pt x="31" y="69"/>
                  </a:lnTo>
                  <a:lnTo>
                    <a:pt x="31" y="69"/>
                  </a:lnTo>
                  <a:lnTo>
                    <a:pt x="31" y="69"/>
                  </a:lnTo>
                  <a:lnTo>
                    <a:pt x="25" y="69"/>
                  </a:lnTo>
                  <a:lnTo>
                    <a:pt x="25" y="69"/>
                  </a:lnTo>
                  <a:lnTo>
                    <a:pt x="25" y="69"/>
                  </a:lnTo>
                  <a:lnTo>
                    <a:pt x="25" y="69"/>
                  </a:lnTo>
                  <a:lnTo>
                    <a:pt x="25" y="69"/>
                  </a:lnTo>
                  <a:lnTo>
                    <a:pt x="25" y="69"/>
                  </a:lnTo>
                  <a:lnTo>
                    <a:pt x="19" y="69"/>
                  </a:lnTo>
                  <a:lnTo>
                    <a:pt x="19" y="63"/>
                  </a:lnTo>
                  <a:lnTo>
                    <a:pt x="19" y="63"/>
                  </a:lnTo>
                  <a:lnTo>
                    <a:pt x="19" y="63"/>
                  </a:lnTo>
                  <a:lnTo>
                    <a:pt x="19" y="63"/>
                  </a:lnTo>
                  <a:lnTo>
                    <a:pt x="19" y="63"/>
                  </a:lnTo>
                  <a:lnTo>
                    <a:pt x="19" y="63"/>
                  </a:lnTo>
                  <a:lnTo>
                    <a:pt x="19" y="63"/>
                  </a:lnTo>
                  <a:lnTo>
                    <a:pt x="19" y="63"/>
                  </a:lnTo>
                  <a:lnTo>
                    <a:pt x="12" y="63"/>
                  </a:lnTo>
                  <a:lnTo>
                    <a:pt x="12" y="63"/>
                  </a:lnTo>
                  <a:lnTo>
                    <a:pt x="12" y="63"/>
                  </a:lnTo>
                  <a:lnTo>
                    <a:pt x="12" y="63"/>
                  </a:lnTo>
                  <a:lnTo>
                    <a:pt x="12" y="63"/>
                  </a:lnTo>
                  <a:lnTo>
                    <a:pt x="12" y="63"/>
                  </a:lnTo>
                  <a:lnTo>
                    <a:pt x="12" y="63"/>
                  </a:lnTo>
                  <a:lnTo>
                    <a:pt x="12" y="63"/>
                  </a:lnTo>
                  <a:lnTo>
                    <a:pt x="12" y="63"/>
                  </a:lnTo>
                  <a:lnTo>
                    <a:pt x="12" y="63"/>
                  </a:lnTo>
                  <a:lnTo>
                    <a:pt x="12" y="63"/>
                  </a:lnTo>
                  <a:lnTo>
                    <a:pt x="12" y="69"/>
                  </a:lnTo>
                  <a:lnTo>
                    <a:pt x="12" y="69"/>
                  </a:lnTo>
                  <a:lnTo>
                    <a:pt x="12" y="69"/>
                  </a:lnTo>
                  <a:lnTo>
                    <a:pt x="12" y="69"/>
                  </a:lnTo>
                  <a:lnTo>
                    <a:pt x="6" y="69"/>
                  </a:lnTo>
                  <a:lnTo>
                    <a:pt x="6" y="69"/>
                  </a:lnTo>
                  <a:lnTo>
                    <a:pt x="6" y="69"/>
                  </a:lnTo>
                  <a:lnTo>
                    <a:pt x="6" y="69"/>
                  </a:lnTo>
                  <a:lnTo>
                    <a:pt x="6" y="69"/>
                  </a:lnTo>
                  <a:lnTo>
                    <a:pt x="6" y="69"/>
                  </a:lnTo>
                  <a:lnTo>
                    <a:pt x="0" y="69"/>
                  </a:lnTo>
                  <a:lnTo>
                    <a:pt x="0" y="63"/>
                  </a:lnTo>
                  <a:lnTo>
                    <a:pt x="0" y="63"/>
                  </a:lnTo>
                  <a:lnTo>
                    <a:pt x="0" y="63"/>
                  </a:lnTo>
                  <a:lnTo>
                    <a:pt x="0" y="63"/>
                  </a:lnTo>
                  <a:lnTo>
                    <a:pt x="6" y="57"/>
                  </a:lnTo>
                  <a:lnTo>
                    <a:pt x="6" y="57"/>
                  </a:lnTo>
                  <a:lnTo>
                    <a:pt x="6" y="50"/>
                  </a:lnTo>
                  <a:lnTo>
                    <a:pt x="12" y="50"/>
                  </a:lnTo>
                  <a:lnTo>
                    <a:pt x="12" y="50"/>
                  </a:lnTo>
                  <a:lnTo>
                    <a:pt x="19" y="50"/>
                  </a:lnTo>
                  <a:lnTo>
                    <a:pt x="19" y="44"/>
                  </a:lnTo>
                  <a:lnTo>
                    <a:pt x="19" y="44"/>
                  </a:lnTo>
                  <a:lnTo>
                    <a:pt x="19" y="44"/>
                  </a:lnTo>
                  <a:lnTo>
                    <a:pt x="25" y="44"/>
                  </a:lnTo>
                  <a:lnTo>
                    <a:pt x="25" y="44"/>
                  </a:lnTo>
                  <a:lnTo>
                    <a:pt x="25" y="44"/>
                  </a:lnTo>
                  <a:lnTo>
                    <a:pt x="25" y="38"/>
                  </a:lnTo>
                  <a:lnTo>
                    <a:pt x="31" y="38"/>
                  </a:lnTo>
                  <a:lnTo>
                    <a:pt x="31" y="38"/>
                  </a:lnTo>
                  <a:lnTo>
                    <a:pt x="38" y="32"/>
                  </a:lnTo>
                  <a:lnTo>
                    <a:pt x="50" y="25"/>
                  </a:lnTo>
                  <a:lnTo>
                    <a:pt x="57" y="25"/>
                  </a:lnTo>
                  <a:lnTo>
                    <a:pt x="69" y="19"/>
                  </a:lnTo>
                  <a:lnTo>
                    <a:pt x="75" y="19"/>
                  </a:lnTo>
                  <a:lnTo>
                    <a:pt x="75" y="19"/>
                  </a:lnTo>
                  <a:lnTo>
                    <a:pt x="75" y="19"/>
                  </a:lnTo>
                  <a:lnTo>
                    <a:pt x="82" y="19"/>
                  </a:lnTo>
                  <a:lnTo>
                    <a:pt x="82" y="19"/>
                  </a:lnTo>
                  <a:lnTo>
                    <a:pt x="88" y="19"/>
                  </a:lnTo>
                  <a:lnTo>
                    <a:pt x="88" y="19"/>
                  </a:lnTo>
                  <a:lnTo>
                    <a:pt x="94" y="13"/>
                  </a:lnTo>
                  <a:lnTo>
                    <a:pt x="101" y="13"/>
                  </a:lnTo>
                  <a:lnTo>
                    <a:pt x="101" y="13"/>
                  </a:lnTo>
                  <a:lnTo>
                    <a:pt x="101" y="13"/>
                  </a:lnTo>
                  <a:lnTo>
                    <a:pt x="101" y="13"/>
                  </a:lnTo>
                  <a:lnTo>
                    <a:pt x="107" y="13"/>
                  </a:lnTo>
                  <a:lnTo>
                    <a:pt x="113" y="6"/>
                  </a:lnTo>
                  <a:lnTo>
                    <a:pt x="113" y="6"/>
                  </a:lnTo>
                  <a:lnTo>
                    <a:pt x="113" y="6"/>
                  </a:lnTo>
                  <a:lnTo>
                    <a:pt x="113" y="6"/>
                  </a:lnTo>
                  <a:lnTo>
                    <a:pt x="119" y="6"/>
                  </a:lnTo>
                  <a:lnTo>
                    <a:pt x="119" y="6"/>
                  </a:lnTo>
                  <a:lnTo>
                    <a:pt x="119" y="6"/>
                  </a:lnTo>
                  <a:lnTo>
                    <a:pt x="126" y="6"/>
                  </a:lnTo>
                  <a:lnTo>
                    <a:pt x="126" y="6"/>
                  </a:lnTo>
                  <a:lnTo>
                    <a:pt x="126" y="6"/>
                  </a:lnTo>
                  <a:lnTo>
                    <a:pt x="126" y="6"/>
                  </a:lnTo>
                  <a:lnTo>
                    <a:pt x="126" y="6"/>
                  </a:lnTo>
                  <a:lnTo>
                    <a:pt x="126" y="13"/>
                  </a:lnTo>
                  <a:lnTo>
                    <a:pt x="126" y="13"/>
                  </a:lnTo>
                  <a:lnTo>
                    <a:pt x="126" y="13"/>
                  </a:lnTo>
                  <a:lnTo>
                    <a:pt x="126" y="13"/>
                  </a:lnTo>
                  <a:lnTo>
                    <a:pt x="126" y="13"/>
                  </a:lnTo>
                  <a:lnTo>
                    <a:pt x="126" y="13"/>
                  </a:lnTo>
                  <a:lnTo>
                    <a:pt x="126" y="19"/>
                  </a:lnTo>
                  <a:lnTo>
                    <a:pt x="126" y="19"/>
                  </a:lnTo>
                  <a:lnTo>
                    <a:pt x="126" y="19"/>
                  </a:lnTo>
                  <a:lnTo>
                    <a:pt x="126" y="19"/>
                  </a:lnTo>
                  <a:lnTo>
                    <a:pt x="126" y="19"/>
                  </a:lnTo>
                  <a:lnTo>
                    <a:pt x="126" y="19"/>
                  </a:lnTo>
                  <a:lnTo>
                    <a:pt x="126" y="19"/>
                  </a:lnTo>
                  <a:lnTo>
                    <a:pt x="126" y="19"/>
                  </a:lnTo>
                  <a:lnTo>
                    <a:pt x="126" y="19"/>
                  </a:lnTo>
                  <a:lnTo>
                    <a:pt x="126" y="19"/>
                  </a:lnTo>
                  <a:lnTo>
                    <a:pt x="132" y="19"/>
                  </a:lnTo>
                  <a:lnTo>
                    <a:pt x="132" y="13"/>
                  </a:lnTo>
                  <a:lnTo>
                    <a:pt x="132" y="13"/>
                  </a:lnTo>
                  <a:lnTo>
                    <a:pt x="126" y="6"/>
                  </a:lnTo>
                  <a:lnTo>
                    <a:pt x="126" y="6"/>
                  </a:lnTo>
                  <a:lnTo>
                    <a:pt x="126" y="6"/>
                  </a:lnTo>
                  <a:lnTo>
                    <a:pt x="126" y="6"/>
                  </a:lnTo>
                  <a:lnTo>
                    <a:pt x="132" y="6"/>
                  </a:lnTo>
                  <a:lnTo>
                    <a:pt x="132" y="6"/>
                  </a:lnTo>
                  <a:lnTo>
                    <a:pt x="138" y="6"/>
                  </a:lnTo>
                  <a:lnTo>
                    <a:pt x="138" y="0"/>
                  </a:lnTo>
                  <a:lnTo>
                    <a:pt x="145" y="0"/>
                  </a:lnTo>
                  <a:lnTo>
                    <a:pt x="145" y="0"/>
                  </a:lnTo>
                  <a:lnTo>
                    <a:pt x="151" y="0"/>
                  </a:lnTo>
                  <a:lnTo>
                    <a:pt x="151" y="0"/>
                  </a:lnTo>
                  <a:lnTo>
                    <a:pt x="151" y="0"/>
                  </a:lnTo>
                  <a:lnTo>
                    <a:pt x="157" y="0"/>
                  </a:lnTo>
                  <a:lnTo>
                    <a:pt x="157" y="0"/>
                  </a:lnTo>
                  <a:lnTo>
                    <a:pt x="157" y="0"/>
                  </a:lnTo>
                  <a:lnTo>
                    <a:pt x="163" y="0"/>
                  </a:lnTo>
                  <a:lnTo>
                    <a:pt x="163" y="0"/>
                  </a:lnTo>
                  <a:lnTo>
                    <a:pt x="170" y="0"/>
                  </a:lnTo>
                  <a:lnTo>
                    <a:pt x="170" y="0"/>
                  </a:lnTo>
                  <a:lnTo>
                    <a:pt x="170" y="0"/>
                  </a:lnTo>
                  <a:lnTo>
                    <a:pt x="170" y="0"/>
                  </a:lnTo>
                  <a:lnTo>
                    <a:pt x="170" y="6"/>
                  </a:lnTo>
                  <a:lnTo>
                    <a:pt x="170" y="6"/>
                  </a:lnTo>
                  <a:lnTo>
                    <a:pt x="163" y="6"/>
                  </a:lnTo>
                  <a:lnTo>
                    <a:pt x="163" y="6"/>
                  </a:lnTo>
                  <a:lnTo>
                    <a:pt x="163" y="6"/>
                  </a:lnTo>
                  <a:lnTo>
                    <a:pt x="163" y="6"/>
                  </a:lnTo>
                  <a:lnTo>
                    <a:pt x="163" y="6"/>
                  </a:lnTo>
                  <a:close/>
                </a:path>
              </a:pathLst>
            </a:custGeom>
            <a:solidFill>
              <a:srgbClr val="E7E1CD"/>
            </a:solidFill>
            <a:ln w="0">
              <a:solidFill>
                <a:srgbClr val="000000"/>
              </a:solidFill>
              <a:prstDash val="solid"/>
              <a:round/>
              <a:headEnd/>
              <a:tailEnd/>
            </a:ln>
          </p:spPr>
          <p:txBody>
            <a:bodyPr/>
            <a:lstStyle/>
            <a:p>
              <a:endParaRPr lang="en-US" dirty="0"/>
            </a:p>
          </p:txBody>
        </p:sp>
        <p:sp>
          <p:nvSpPr>
            <p:cNvPr id="82637" name="Freeform 15053"/>
            <p:cNvSpPr>
              <a:spLocks/>
            </p:cNvSpPr>
            <p:nvPr/>
          </p:nvSpPr>
          <p:spPr bwMode="auto">
            <a:xfrm>
              <a:off x="660" y="2544"/>
              <a:ext cx="277" cy="315"/>
            </a:xfrm>
            <a:custGeom>
              <a:avLst/>
              <a:gdLst/>
              <a:ahLst/>
              <a:cxnLst>
                <a:cxn ang="0">
                  <a:pos x="277" y="32"/>
                </a:cxn>
                <a:cxn ang="0">
                  <a:pos x="132" y="139"/>
                </a:cxn>
                <a:cxn ang="0">
                  <a:pos x="95" y="252"/>
                </a:cxn>
                <a:cxn ang="0">
                  <a:pos x="95" y="252"/>
                </a:cxn>
                <a:cxn ang="0">
                  <a:pos x="95" y="252"/>
                </a:cxn>
                <a:cxn ang="0">
                  <a:pos x="95" y="258"/>
                </a:cxn>
                <a:cxn ang="0">
                  <a:pos x="95" y="258"/>
                </a:cxn>
                <a:cxn ang="0">
                  <a:pos x="95" y="265"/>
                </a:cxn>
                <a:cxn ang="0">
                  <a:pos x="95" y="265"/>
                </a:cxn>
                <a:cxn ang="0">
                  <a:pos x="88" y="271"/>
                </a:cxn>
                <a:cxn ang="0">
                  <a:pos x="82" y="296"/>
                </a:cxn>
                <a:cxn ang="0">
                  <a:pos x="95" y="233"/>
                </a:cxn>
                <a:cxn ang="0">
                  <a:pos x="32" y="183"/>
                </a:cxn>
                <a:cxn ang="0">
                  <a:pos x="0" y="164"/>
                </a:cxn>
                <a:cxn ang="0">
                  <a:pos x="7" y="158"/>
                </a:cxn>
                <a:cxn ang="0">
                  <a:pos x="13" y="151"/>
                </a:cxn>
                <a:cxn ang="0">
                  <a:pos x="13" y="151"/>
                </a:cxn>
                <a:cxn ang="0">
                  <a:pos x="19" y="139"/>
                </a:cxn>
                <a:cxn ang="0">
                  <a:pos x="26" y="132"/>
                </a:cxn>
                <a:cxn ang="0">
                  <a:pos x="26" y="132"/>
                </a:cxn>
                <a:cxn ang="0">
                  <a:pos x="32" y="132"/>
                </a:cxn>
                <a:cxn ang="0">
                  <a:pos x="38" y="126"/>
                </a:cxn>
                <a:cxn ang="0">
                  <a:pos x="38" y="120"/>
                </a:cxn>
                <a:cxn ang="0">
                  <a:pos x="44" y="120"/>
                </a:cxn>
                <a:cxn ang="0">
                  <a:pos x="44" y="120"/>
                </a:cxn>
                <a:cxn ang="0">
                  <a:pos x="44" y="114"/>
                </a:cxn>
                <a:cxn ang="0">
                  <a:pos x="51" y="114"/>
                </a:cxn>
                <a:cxn ang="0">
                  <a:pos x="57" y="114"/>
                </a:cxn>
                <a:cxn ang="0">
                  <a:pos x="57" y="107"/>
                </a:cxn>
                <a:cxn ang="0">
                  <a:pos x="57" y="107"/>
                </a:cxn>
                <a:cxn ang="0">
                  <a:pos x="57" y="101"/>
                </a:cxn>
                <a:cxn ang="0">
                  <a:pos x="57" y="101"/>
                </a:cxn>
                <a:cxn ang="0">
                  <a:pos x="57" y="95"/>
                </a:cxn>
                <a:cxn ang="0">
                  <a:pos x="57" y="95"/>
                </a:cxn>
                <a:cxn ang="0">
                  <a:pos x="57" y="95"/>
                </a:cxn>
                <a:cxn ang="0">
                  <a:pos x="57" y="88"/>
                </a:cxn>
                <a:cxn ang="0">
                  <a:pos x="57" y="88"/>
                </a:cxn>
                <a:cxn ang="0">
                  <a:pos x="57" y="82"/>
                </a:cxn>
                <a:cxn ang="0">
                  <a:pos x="63" y="82"/>
                </a:cxn>
                <a:cxn ang="0">
                  <a:pos x="70" y="76"/>
                </a:cxn>
                <a:cxn ang="0">
                  <a:pos x="76" y="70"/>
                </a:cxn>
                <a:cxn ang="0">
                  <a:pos x="82" y="70"/>
                </a:cxn>
                <a:cxn ang="0">
                  <a:pos x="82" y="63"/>
                </a:cxn>
                <a:cxn ang="0">
                  <a:pos x="82" y="63"/>
                </a:cxn>
                <a:cxn ang="0">
                  <a:pos x="82" y="57"/>
                </a:cxn>
                <a:cxn ang="0">
                  <a:pos x="88" y="57"/>
                </a:cxn>
                <a:cxn ang="0">
                  <a:pos x="95" y="51"/>
                </a:cxn>
                <a:cxn ang="0">
                  <a:pos x="95" y="44"/>
                </a:cxn>
                <a:cxn ang="0">
                  <a:pos x="101" y="38"/>
                </a:cxn>
                <a:cxn ang="0">
                  <a:pos x="101" y="38"/>
                </a:cxn>
                <a:cxn ang="0">
                  <a:pos x="101" y="26"/>
                </a:cxn>
                <a:cxn ang="0">
                  <a:pos x="101" y="19"/>
                </a:cxn>
                <a:cxn ang="0">
                  <a:pos x="101" y="13"/>
                </a:cxn>
                <a:cxn ang="0">
                  <a:pos x="107" y="7"/>
                </a:cxn>
                <a:cxn ang="0">
                  <a:pos x="107" y="7"/>
                </a:cxn>
                <a:cxn ang="0">
                  <a:pos x="107" y="7"/>
                </a:cxn>
                <a:cxn ang="0">
                  <a:pos x="107" y="7"/>
                </a:cxn>
                <a:cxn ang="0">
                  <a:pos x="114" y="0"/>
                </a:cxn>
                <a:cxn ang="0">
                  <a:pos x="120" y="0"/>
                </a:cxn>
              </a:cxnLst>
              <a:rect l="0" t="0" r="r" b="b"/>
              <a:pathLst>
                <a:path w="277" h="315">
                  <a:moveTo>
                    <a:pt x="120" y="0"/>
                  </a:moveTo>
                  <a:lnTo>
                    <a:pt x="239" y="26"/>
                  </a:lnTo>
                  <a:lnTo>
                    <a:pt x="246" y="26"/>
                  </a:lnTo>
                  <a:lnTo>
                    <a:pt x="277" y="32"/>
                  </a:lnTo>
                  <a:lnTo>
                    <a:pt x="271" y="101"/>
                  </a:lnTo>
                  <a:lnTo>
                    <a:pt x="189" y="151"/>
                  </a:lnTo>
                  <a:lnTo>
                    <a:pt x="177" y="151"/>
                  </a:lnTo>
                  <a:lnTo>
                    <a:pt x="132" y="139"/>
                  </a:lnTo>
                  <a:lnTo>
                    <a:pt x="120" y="139"/>
                  </a:lnTo>
                  <a:lnTo>
                    <a:pt x="114" y="164"/>
                  </a:lnTo>
                  <a:lnTo>
                    <a:pt x="107" y="195"/>
                  </a:lnTo>
                  <a:lnTo>
                    <a:pt x="95" y="252"/>
                  </a:lnTo>
                  <a:lnTo>
                    <a:pt x="95" y="252"/>
                  </a:lnTo>
                  <a:lnTo>
                    <a:pt x="95" y="252"/>
                  </a:lnTo>
                  <a:lnTo>
                    <a:pt x="95" y="252"/>
                  </a:lnTo>
                  <a:lnTo>
                    <a:pt x="95" y="252"/>
                  </a:lnTo>
                  <a:lnTo>
                    <a:pt x="95" y="252"/>
                  </a:lnTo>
                  <a:lnTo>
                    <a:pt x="95" y="252"/>
                  </a:lnTo>
                  <a:lnTo>
                    <a:pt x="95" y="252"/>
                  </a:lnTo>
                  <a:lnTo>
                    <a:pt x="95" y="252"/>
                  </a:lnTo>
                  <a:lnTo>
                    <a:pt x="95" y="258"/>
                  </a:lnTo>
                  <a:lnTo>
                    <a:pt x="95" y="258"/>
                  </a:lnTo>
                  <a:lnTo>
                    <a:pt x="95" y="258"/>
                  </a:lnTo>
                  <a:lnTo>
                    <a:pt x="95" y="258"/>
                  </a:lnTo>
                  <a:lnTo>
                    <a:pt x="95" y="258"/>
                  </a:lnTo>
                  <a:lnTo>
                    <a:pt x="95" y="258"/>
                  </a:lnTo>
                  <a:lnTo>
                    <a:pt x="95" y="258"/>
                  </a:lnTo>
                  <a:lnTo>
                    <a:pt x="95" y="258"/>
                  </a:lnTo>
                  <a:lnTo>
                    <a:pt x="95" y="265"/>
                  </a:lnTo>
                  <a:lnTo>
                    <a:pt x="95" y="265"/>
                  </a:lnTo>
                  <a:lnTo>
                    <a:pt x="95" y="265"/>
                  </a:lnTo>
                  <a:lnTo>
                    <a:pt x="95" y="265"/>
                  </a:lnTo>
                  <a:lnTo>
                    <a:pt x="95" y="265"/>
                  </a:lnTo>
                  <a:lnTo>
                    <a:pt x="95" y="265"/>
                  </a:lnTo>
                  <a:lnTo>
                    <a:pt x="95" y="265"/>
                  </a:lnTo>
                  <a:lnTo>
                    <a:pt x="95" y="265"/>
                  </a:lnTo>
                  <a:lnTo>
                    <a:pt x="95" y="265"/>
                  </a:lnTo>
                  <a:lnTo>
                    <a:pt x="95" y="265"/>
                  </a:lnTo>
                  <a:lnTo>
                    <a:pt x="95" y="265"/>
                  </a:lnTo>
                  <a:lnTo>
                    <a:pt x="88" y="271"/>
                  </a:lnTo>
                  <a:lnTo>
                    <a:pt x="88" y="271"/>
                  </a:lnTo>
                  <a:lnTo>
                    <a:pt x="88" y="315"/>
                  </a:lnTo>
                  <a:lnTo>
                    <a:pt x="82" y="315"/>
                  </a:lnTo>
                  <a:lnTo>
                    <a:pt x="82" y="296"/>
                  </a:lnTo>
                  <a:lnTo>
                    <a:pt x="82" y="277"/>
                  </a:lnTo>
                  <a:lnTo>
                    <a:pt x="88" y="271"/>
                  </a:lnTo>
                  <a:lnTo>
                    <a:pt x="88" y="265"/>
                  </a:lnTo>
                  <a:lnTo>
                    <a:pt x="95" y="233"/>
                  </a:lnTo>
                  <a:lnTo>
                    <a:pt x="95" y="202"/>
                  </a:lnTo>
                  <a:lnTo>
                    <a:pt x="63" y="195"/>
                  </a:lnTo>
                  <a:lnTo>
                    <a:pt x="32" y="189"/>
                  </a:lnTo>
                  <a:lnTo>
                    <a:pt x="32" y="183"/>
                  </a:lnTo>
                  <a:lnTo>
                    <a:pt x="0" y="176"/>
                  </a:lnTo>
                  <a:lnTo>
                    <a:pt x="0" y="170"/>
                  </a:lnTo>
                  <a:lnTo>
                    <a:pt x="0" y="170"/>
                  </a:lnTo>
                  <a:lnTo>
                    <a:pt x="0" y="164"/>
                  </a:lnTo>
                  <a:lnTo>
                    <a:pt x="0" y="164"/>
                  </a:lnTo>
                  <a:lnTo>
                    <a:pt x="7" y="164"/>
                  </a:lnTo>
                  <a:lnTo>
                    <a:pt x="7" y="164"/>
                  </a:lnTo>
                  <a:lnTo>
                    <a:pt x="7" y="158"/>
                  </a:lnTo>
                  <a:lnTo>
                    <a:pt x="7" y="158"/>
                  </a:lnTo>
                  <a:lnTo>
                    <a:pt x="7" y="158"/>
                  </a:lnTo>
                  <a:lnTo>
                    <a:pt x="13" y="151"/>
                  </a:lnTo>
                  <a:lnTo>
                    <a:pt x="13" y="151"/>
                  </a:lnTo>
                  <a:lnTo>
                    <a:pt x="13" y="151"/>
                  </a:lnTo>
                  <a:lnTo>
                    <a:pt x="13" y="151"/>
                  </a:lnTo>
                  <a:lnTo>
                    <a:pt x="13" y="151"/>
                  </a:lnTo>
                  <a:lnTo>
                    <a:pt x="13" y="151"/>
                  </a:lnTo>
                  <a:lnTo>
                    <a:pt x="19" y="145"/>
                  </a:lnTo>
                  <a:lnTo>
                    <a:pt x="19" y="139"/>
                  </a:lnTo>
                  <a:lnTo>
                    <a:pt x="19" y="139"/>
                  </a:lnTo>
                  <a:lnTo>
                    <a:pt x="19" y="139"/>
                  </a:lnTo>
                  <a:lnTo>
                    <a:pt x="26" y="132"/>
                  </a:lnTo>
                  <a:lnTo>
                    <a:pt x="26" y="132"/>
                  </a:lnTo>
                  <a:lnTo>
                    <a:pt x="26" y="132"/>
                  </a:lnTo>
                  <a:lnTo>
                    <a:pt x="26" y="132"/>
                  </a:lnTo>
                  <a:lnTo>
                    <a:pt x="26" y="132"/>
                  </a:lnTo>
                  <a:lnTo>
                    <a:pt x="26" y="132"/>
                  </a:lnTo>
                  <a:lnTo>
                    <a:pt x="26" y="132"/>
                  </a:lnTo>
                  <a:lnTo>
                    <a:pt x="26" y="132"/>
                  </a:lnTo>
                  <a:lnTo>
                    <a:pt x="26" y="132"/>
                  </a:lnTo>
                  <a:lnTo>
                    <a:pt x="26" y="132"/>
                  </a:lnTo>
                  <a:lnTo>
                    <a:pt x="26" y="132"/>
                  </a:lnTo>
                  <a:lnTo>
                    <a:pt x="32" y="132"/>
                  </a:lnTo>
                  <a:lnTo>
                    <a:pt x="32" y="132"/>
                  </a:lnTo>
                  <a:lnTo>
                    <a:pt x="32" y="126"/>
                  </a:lnTo>
                  <a:lnTo>
                    <a:pt x="32" y="126"/>
                  </a:lnTo>
                  <a:lnTo>
                    <a:pt x="38" y="126"/>
                  </a:lnTo>
                  <a:lnTo>
                    <a:pt x="38" y="126"/>
                  </a:lnTo>
                  <a:lnTo>
                    <a:pt x="38" y="126"/>
                  </a:lnTo>
                  <a:lnTo>
                    <a:pt x="38" y="120"/>
                  </a:lnTo>
                  <a:lnTo>
                    <a:pt x="38" y="120"/>
                  </a:lnTo>
                  <a:lnTo>
                    <a:pt x="38" y="120"/>
                  </a:lnTo>
                  <a:lnTo>
                    <a:pt x="44" y="120"/>
                  </a:lnTo>
                  <a:lnTo>
                    <a:pt x="44" y="120"/>
                  </a:lnTo>
                  <a:lnTo>
                    <a:pt x="44" y="120"/>
                  </a:lnTo>
                  <a:lnTo>
                    <a:pt x="44" y="120"/>
                  </a:lnTo>
                  <a:lnTo>
                    <a:pt x="44" y="120"/>
                  </a:lnTo>
                  <a:lnTo>
                    <a:pt x="44" y="114"/>
                  </a:lnTo>
                  <a:lnTo>
                    <a:pt x="44" y="120"/>
                  </a:lnTo>
                  <a:lnTo>
                    <a:pt x="51" y="120"/>
                  </a:lnTo>
                  <a:lnTo>
                    <a:pt x="51" y="114"/>
                  </a:lnTo>
                  <a:lnTo>
                    <a:pt x="44" y="114"/>
                  </a:lnTo>
                  <a:lnTo>
                    <a:pt x="44" y="114"/>
                  </a:lnTo>
                  <a:lnTo>
                    <a:pt x="51" y="114"/>
                  </a:lnTo>
                  <a:lnTo>
                    <a:pt x="51" y="114"/>
                  </a:lnTo>
                  <a:lnTo>
                    <a:pt x="51" y="114"/>
                  </a:lnTo>
                  <a:lnTo>
                    <a:pt x="51" y="114"/>
                  </a:lnTo>
                  <a:lnTo>
                    <a:pt x="51" y="114"/>
                  </a:lnTo>
                  <a:lnTo>
                    <a:pt x="51" y="114"/>
                  </a:lnTo>
                  <a:lnTo>
                    <a:pt x="57" y="114"/>
                  </a:lnTo>
                  <a:lnTo>
                    <a:pt x="57" y="114"/>
                  </a:lnTo>
                  <a:lnTo>
                    <a:pt x="57" y="107"/>
                  </a:lnTo>
                  <a:lnTo>
                    <a:pt x="57" y="107"/>
                  </a:lnTo>
                  <a:lnTo>
                    <a:pt x="57" y="107"/>
                  </a:lnTo>
                  <a:lnTo>
                    <a:pt x="57" y="107"/>
                  </a:lnTo>
                  <a:lnTo>
                    <a:pt x="57" y="107"/>
                  </a:lnTo>
                  <a:lnTo>
                    <a:pt x="57" y="107"/>
                  </a:lnTo>
                  <a:lnTo>
                    <a:pt x="57" y="107"/>
                  </a:lnTo>
                  <a:lnTo>
                    <a:pt x="57" y="107"/>
                  </a:lnTo>
                  <a:lnTo>
                    <a:pt x="57" y="101"/>
                  </a:lnTo>
                  <a:lnTo>
                    <a:pt x="57" y="101"/>
                  </a:lnTo>
                  <a:lnTo>
                    <a:pt x="57" y="101"/>
                  </a:lnTo>
                  <a:lnTo>
                    <a:pt x="57" y="101"/>
                  </a:lnTo>
                  <a:lnTo>
                    <a:pt x="57" y="101"/>
                  </a:lnTo>
                  <a:lnTo>
                    <a:pt x="57" y="101"/>
                  </a:lnTo>
                  <a:lnTo>
                    <a:pt x="57" y="101"/>
                  </a:lnTo>
                  <a:lnTo>
                    <a:pt x="57" y="101"/>
                  </a:lnTo>
                  <a:lnTo>
                    <a:pt x="57" y="101"/>
                  </a:lnTo>
                  <a:lnTo>
                    <a:pt x="57" y="101"/>
                  </a:lnTo>
                  <a:lnTo>
                    <a:pt x="57" y="101"/>
                  </a:lnTo>
                  <a:lnTo>
                    <a:pt x="57" y="95"/>
                  </a:lnTo>
                  <a:lnTo>
                    <a:pt x="57" y="95"/>
                  </a:lnTo>
                  <a:lnTo>
                    <a:pt x="57" y="95"/>
                  </a:lnTo>
                  <a:lnTo>
                    <a:pt x="57" y="95"/>
                  </a:lnTo>
                  <a:lnTo>
                    <a:pt x="57" y="95"/>
                  </a:lnTo>
                  <a:lnTo>
                    <a:pt x="57" y="95"/>
                  </a:lnTo>
                  <a:lnTo>
                    <a:pt x="57" y="95"/>
                  </a:lnTo>
                  <a:lnTo>
                    <a:pt x="57" y="95"/>
                  </a:lnTo>
                  <a:lnTo>
                    <a:pt x="57" y="95"/>
                  </a:lnTo>
                  <a:lnTo>
                    <a:pt x="57" y="88"/>
                  </a:lnTo>
                  <a:lnTo>
                    <a:pt x="57" y="88"/>
                  </a:lnTo>
                  <a:lnTo>
                    <a:pt x="57" y="88"/>
                  </a:lnTo>
                  <a:lnTo>
                    <a:pt x="57" y="88"/>
                  </a:lnTo>
                  <a:lnTo>
                    <a:pt x="57" y="88"/>
                  </a:lnTo>
                  <a:lnTo>
                    <a:pt x="57" y="88"/>
                  </a:lnTo>
                  <a:lnTo>
                    <a:pt x="57" y="88"/>
                  </a:lnTo>
                  <a:lnTo>
                    <a:pt x="57" y="88"/>
                  </a:lnTo>
                  <a:lnTo>
                    <a:pt x="57" y="88"/>
                  </a:lnTo>
                  <a:lnTo>
                    <a:pt x="57" y="88"/>
                  </a:lnTo>
                  <a:lnTo>
                    <a:pt x="57" y="82"/>
                  </a:lnTo>
                  <a:lnTo>
                    <a:pt x="57" y="82"/>
                  </a:lnTo>
                  <a:lnTo>
                    <a:pt x="63" y="82"/>
                  </a:lnTo>
                  <a:lnTo>
                    <a:pt x="63" y="82"/>
                  </a:lnTo>
                  <a:lnTo>
                    <a:pt x="63" y="82"/>
                  </a:lnTo>
                  <a:lnTo>
                    <a:pt x="63" y="82"/>
                  </a:lnTo>
                  <a:lnTo>
                    <a:pt x="70" y="76"/>
                  </a:lnTo>
                  <a:lnTo>
                    <a:pt x="70" y="76"/>
                  </a:lnTo>
                  <a:lnTo>
                    <a:pt x="70" y="76"/>
                  </a:lnTo>
                  <a:lnTo>
                    <a:pt x="70" y="76"/>
                  </a:lnTo>
                  <a:lnTo>
                    <a:pt x="70" y="76"/>
                  </a:lnTo>
                  <a:lnTo>
                    <a:pt x="70" y="70"/>
                  </a:lnTo>
                  <a:lnTo>
                    <a:pt x="76" y="70"/>
                  </a:lnTo>
                  <a:lnTo>
                    <a:pt x="76" y="70"/>
                  </a:lnTo>
                  <a:lnTo>
                    <a:pt x="76" y="70"/>
                  </a:lnTo>
                  <a:lnTo>
                    <a:pt x="76" y="70"/>
                  </a:lnTo>
                  <a:lnTo>
                    <a:pt x="76" y="70"/>
                  </a:lnTo>
                  <a:lnTo>
                    <a:pt x="82" y="70"/>
                  </a:lnTo>
                  <a:lnTo>
                    <a:pt x="82" y="70"/>
                  </a:lnTo>
                  <a:lnTo>
                    <a:pt x="82" y="63"/>
                  </a:lnTo>
                  <a:lnTo>
                    <a:pt x="82" y="63"/>
                  </a:lnTo>
                  <a:lnTo>
                    <a:pt x="82" y="63"/>
                  </a:lnTo>
                  <a:lnTo>
                    <a:pt x="82" y="63"/>
                  </a:lnTo>
                  <a:lnTo>
                    <a:pt x="82" y="63"/>
                  </a:lnTo>
                  <a:lnTo>
                    <a:pt x="82" y="63"/>
                  </a:lnTo>
                  <a:lnTo>
                    <a:pt x="82" y="63"/>
                  </a:lnTo>
                  <a:lnTo>
                    <a:pt x="82" y="57"/>
                  </a:lnTo>
                  <a:lnTo>
                    <a:pt x="82" y="57"/>
                  </a:lnTo>
                  <a:lnTo>
                    <a:pt x="82" y="57"/>
                  </a:lnTo>
                  <a:lnTo>
                    <a:pt x="82" y="57"/>
                  </a:lnTo>
                  <a:lnTo>
                    <a:pt x="88" y="57"/>
                  </a:lnTo>
                  <a:lnTo>
                    <a:pt x="88" y="57"/>
                  </a:lnTo>
                  <a:lnTo>
                    <a:pt x="88" y="57"/>
                  </a:lnTo>
                  <a:lnTo>
                    <a:pt x="88" y="57"/>
                  </a:lnTo>
                  <a:lnTo>
                    <a:pt x="88" y="57"/>
                  </a:lnTo>
                  <a:lnTo>
                    <a:pt x="88" y="51"/>
                  </a:lnTo>
                  <a:lnTo>
                    <a:pt x="88" y="51"/>
                  </a:lnTo>
                  <a:lnTo>
                    <a:pt x="95" y="51"/>
                  </a:lnTo>
                  <a:lnTo>
                    <a:pt x="95" y="51"/>
                  </a:lnTo>
                  <a:lnTo>
                    <a:pt x="95" y="44"/>
                  </a:lnTo>
                  <a:lnTo>
                    <a:pt x="95" y="44"/>
                  </a:lnTo>
                  <a:lnTo>
                    <a:pt x="95" y="44"/>
                  </a:lnTo>
                  <a:lnTo>
                    <a:pt x="95" y="44"/>
                  </a:lnTo>
                  <a:lnTo>
                    <a:pt x="95" y="44"/>
                  </a:lnTo>
                  <a:lnTo>
                    <a:pt x="95" y="38"/>
                  </a:lnTo>
                  <a:lnTo>
                    <a:pt x="101" y="38"/>
                  </a:lnTo>
                  <a:lnTo>
                    <a:pt x="101" y="38"/>
                  </a:lnTo>
                  <a:lnTo>
                    <a:pt x="101" y="38"/>
                  </a:lnTo>
                  <a:lnTo>
                    <a:pt x="101" y="38"/>
                  </a:lnTo>
                  <a:lnTo>
                    <a:pt x="101" y="38"/>
                  </a:lnTo>
                  <a:lnTo>
                    <a:pt x="101" y="38"/>
                  </a:lnTo>
                  <a:lnTo>
                    <a:pt x="101" y="32"/>
                  </a:lnTo>
                  <a:lnTo>
                    <a:pt x="101" y="32"/>
                  </a:lnTo>
                  <a:lnTo>
                    <a:pt x="101" y="26"/>
                  </a:lnTo>
                  <a:lnTo>
                    <a:pt x="101" y="26"/>
                  </a:lnTo>
                  <a:lnTo>
                    <a:pt x="101" y="26"/>
                  </a:lnTo>
                  <a:lnTo>
                    <a:pt x="101" y="19"/>
                  </a:lnTo>
                  <a:lnTo>
                    <a:pt x="101" y="19"/>
                  </a:lnTo>
                  <a:lnTo>
                    <a:pt x="101" y="19"/>
                  </a:lnTo>
                  <a:lnTo>
                    <a:pt x="101" y="19"/>
                  </a:lnTo>
                  <a:lnTo>
                    <a:pt x="101" y="13"/>
                  </a:lnTo>
                  <a:lnTo>
                    <a:pt x="101" y="13"/>
                  </a:lnTo>
                  <a:lnTo>
                    <a:pt x="101" y="13"/>
                  </a:lnTo>
                  <a:lnTo>
                    <a:pt x="101" y="13"/>
                  </a:lnTo>
                  <a:lnTo>
                    <a:pt x="101" y="7"/>
                  </a:lnTo>
                  <a:lnTo>
                    <a:pt x="107" y="7"/>
                  </a:lnTo>
                  <a:lnTo>
                    <a:pt x="107" y="7"/>
                  </a:lnTo>
                  <a:lnTo>
                    <a:pt x="107" y="7"/>
                  </a:lnTo>
                  <a:lnTo>
                    <a:pt x="107" y="7"/>
                  </a:lnTo>
                  <a:lnTo>
                    <a:pt x="107" y="7"/>
                  </a:lnTo>
                  <a:lnTo>
                    <a:pt x="107" y="7"/>
                  </a:lnTo>
                  <a:lnTo>
                    <a:pt x="107" y="7"/>
                  </a:lnTo>
                  <a:lnTo>
                    <a:pt x="107" y="7"/>
                  </a:lnTo>
                  <a:lnTo>
                    <a:pt x="107" y="7"/>
                  </a:lnTo>
                  <a:lnTo>
                    <a:pt x="107" y="7"/>
                  </a:lnTo>
                  <a:lnTo>
                    <a:pt x="107" y="7"/>
                  </a:lnTo>
                  <a:lnTo>
                    <a:pt x="107" y="7"/>
                  </a:lnTo>
                  <a:lnTo>
                    <a:pt x="107" y="7"/>
                  </a:lnTo>
                  <a:lnTo>
                    <a:pt x="114" y="0"/>
                  </a:lnTo>
                  <a:lnTo>
                    <a:pt x="114" y="0"/>
                  </a:lnTo>
                  <a:lnTo>
                    <a:pt x="114" y="0"/>
                  </a:lnTo>
                  <a:lnTo>
                    <a:pt x="114" y="0"/>
                  </a:lnTo>
                  <a:lnTo>
                    <a:pt x="114" y="0"/>
                  </a:lnTo>
                  <a:lnTo>
                    <a:pt x="120" y="0"/>
                  </a:lnTo>
                  <a:lnTo>
                    <a:pt x="120" y="0"/>
                  </a:lnTo>
                  <a:lnTo>
                    <a:pt x="120"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638" name="Freeform 15054"/>
            <p:cNvSpPr>
              <a:spLocks/>
            </p:cNvSpPr>
            <p:nvPr/>
          </p:nvSpPr>
          <p:spPr bwMode="auto">
            <a:xfrm>
              <a:off x="1239" y="2544"/>
              <a:ext cx="132" cy="176"/>
            </a:xfrm>
            <a:custGeom>
              <a:avLst/>
              <a:gdLst/>
              <a:ahLst/>
              <a:cxnLst>
                <a:cxn ang="0">
                  <a:pos x="31" y="19"/>
                </a:cxn>
                <a:cxn ang="0">
                  <a:pos x="31" y="38"/>
                </a:cxn>
                <a:cxn ang="0">
                  <a:pos x="44" y="44"/>
                </a:cxn>
                <a:cxn ang="0">
                  <a:pos x="38" y="51"/>
                </a:cxn>
                <a:cxn ang="0">
                  <a:pos x="44" y="57"/>
                </a:cxn>
                <a:cxn ang="0">
                  <a:pos x="44" y="57"/>
                </a:cxn>
                <a:cxn ang="0">
                  <a:pos x="50" y="57"/>
                </a:cxn>
                <a:cxn ang="0">
                  <a:pos x="57" y="51"/>
                </a:cxn>
                <a:cxn ang="0">
                  <a:pos x="57" y="44"/>
                </a:cxn>
                <a:cxn ang="0">
                  <a:pos x="63" y="44"/>
                </a:cxn>
                <a:cxn ang="0">
                  <a:pos x="63" y="44"/>
                </a:cxn>
                <a:cxn ang="0">
                  <a:pos x="63" y="38"/>
                </a:cxn>
                <a:cxn ang="0">
                  <a:pos x="69" y="44"/>
                </a:cxn>
                <a:cxn ang="0">
                  <a:pos x="82" y="51"/>
                </a:cxn>
                <a:cxn ang="0">
                  <a:pos x="88" y="63"/>
                </a:cxn>
                <a:cxn ang="0">
                  <a:pos x="101" y="70"/>
                </a:cxn>
                <a:cxn ang="0">
                  <a:pos x="107" y="76"/>
                </a:cxn>
                <a:cxn ang="0">
                  <a:pos x="113" y="82"/>
                </a:cxn>
                <a:cxn ang="0">
                  <a:pos x="120" y="95"/>
                </a:cxn>
                <a:cxn ang="0">
                  <a:pos x="132" y="107"/>
                </a:cxn>
                <a:cxn ang="0">
                  <a:pos x="120" y="114"/>
                </a:cxn>
                <a:cxn ang="0">
                  <a:pos x="107" y="107"/>
                </a:cxn>
                <a:cxn ang="0">
                  <a:pos x="113" y="126"/>
                </a:cxn>
                <a:cxn ang="0">
                  <a:pos x="126" y="132"/>
                </a:cxn>
                <a:cxn ang="0">
                  <a:pos x="126" y="145"/>
                </a:cxn>
                <a:cxn ang="0">
                  <a:pos x="126" y="158"/>
                </a:cxn>
                <a:cxn ang="0">
                  <a:pos x="126" y="164"/>
                </a:cxn>
                <a:cxn ang="0">
                  <a:pos x="120" y="158"/>
                </a:cxn>
                <a:cxn ang="0">
                  <a:pos x="107" y="145"/>
                </a:cxn>
                <a:cxn ang="0">
                  <a:pos x="88" y="132"/>
                </a:cxn>
                <a:cxn ang="0">
                  <a:pos x="101" y="139"/>
                </a:cxn>
                <a:cxn ang="0">
                  <a:pos x="101" y="132"/>
                </a:cxn>
                <a:cxn ang="0">
                  <a:pos x="94" y="126"/>
                </a:cxn>
                <a:cxn ang="0">
                  <a:pos x="88" y="107"/>
                </a:cxn>
                <a:cxn ang="0">
                  <a:pos x="88" y="120"/>
                </a:cxn>
                <a:cxn ang="0">
                  <a:pos x="69" y="107"/>
                </a:cxn>
                <a:cxn ang="0">
                  <a:pos x="69" y="95"/>
                </a:cxn>
                <a:cxn ang="0">
                  <a:pos x="69" y="82"/>
                </a:cxn>
                <a:cxn ang="0">
                  <a:pos x="63" y="82"/>
                </a:cxn>
                <a:cxn ang="0">
                  <a:pos x="69" y="95"/>
                </a:cxn>
                <a:cxn ang="0">
                  <a:pos x="63" y="95"/>
                </a:cxn>
                <a:cxn ang="0">
                  <a:pos x="57" y="95"/>
                </a:cxn>
                <a:cxn ang="0">
                  <a:pos x="50" y="95"/>
                </a:cxn>
                <a:cxn ang="0">
                  <a:pos x="57" y="107"/>
                </a:cxn>
                <a:cxn ang="0">
                  <a:pos x="63" y="114"/>
                </a:cxn>
                <a:cxn ang="0">
                  <a:pos x="69" y="126"/>
                </a:cxn>
                <a:cxn ang="0">
                  <a:pos x="69" y="139"/>
                </a:cxn>
                <a:cxn ang="0">
                  <a:pos x="75" y="139"/>
                </a:cxn>
                <a:cxn ang="0">
                  <a:pos x="69" y="139"/>
                </a:cxn>
                <a:cxn ang="0">
                  <a:pos x="75" y="151"/>
                </a:cxn>
                <a:cxn ang="0">
                  <a:pos x="75" y="158"/>
                </a:cxn>
                <a:cxn ang="0">
                  <a:pos x="88" y="176"/>
                </a:cxn>
                <a:cxn ang="0">
                  <a:pos x="75" y="164"/>
                </a:cxn>
                <a:cxn ang="0">
                  <a:pos x="63" y="164"/>
                </a:cxn>
                <a:cxn ang="0">
                  <a:pos x="57" y="164"/>
                </a:cxn>
                <a:cxn ang="0">
                  <a:pos x="25" y="170"/>
                </a:cxn>
                <a:cxn ang="0">
                  <a:pos x="13" y="63"/>
                </a:cxn>
                <a:cxn ang="0">
                  <a:pos x="13" y="63"/>
                </a:cxn>
                <a:cxn ang="0">
                  <a:pos x="19" y="26"/>
                </a:cxn>
              </a:cxnLst>
              <a:rect l="0" t="0" r="r" b="b"/>
              <a:pathLst>
                <a:path w="132" h="176">
                  <a:moveTo>
                    <a:pt x="31" y="0"/>
                  </a:moveTo>
                  <a:lnTo>
                    <a:pt x="31" y="7"/>
                  </a:lnTo>
                  <a:lnTo>
                    <a:pt x="31" y="7"/>
                  </a:lnTo>
                  <a:lnTo>
                    <a:pt x="31" y="13"/>
                  </a:lnTo>
                  <a:lnTo>
                    <a:pt x="31" y="13"/>
                  </a:lnTo>
                  <a:lnTo>
                    <a:pt x="31" y="13"/>
                  </a:lnTo>
                  <a:lnTo>
                    <a:pt x="31" y="13"/>
                  </a:lnTo>
                  <a:lnTo>
                    <a:pt x="31" y="13"/>
                  </a:lnTo>
                  <a:lnTo>
                    <a:pt x="31" y="13"/>
                  </a:lnTo>
                  <a:lnTo>
                    <a:pt x="31" y="19"/>
                  </a:lnTo>
                  <a:lnTo>
                    <a:pt x="31" y="19"/>
                  </a:lnTo>
                  <a:lnTo>
                    <a:pt x="31" y="19"/>
                  </a:lnTo>
                  <a:lnTo>
                    <a:pt x="31" y="26"/>
                  </a:lnTo>
                  <a:lnTo>
                    <a:pt x="31" y="26"/>
                  </a:lnTo>
                  <a:lnTo>
                    <a:pt x="31" y="26"/>
                  </a:lnTo>
                  <a:lnTo>
                    <a:pt x="31" y="26"/>
                  </a:lnTo>
                  <a:lnTo>
                    <a:pt x="31" y="32"/>
                  </a:lnTo>
                  <a:lnTo>
                    <a:pt x="31" y="32"/>
                  </a:lnTo>
                  <a:lnTo>
                    <a:pt x="31" y="32"/>
                  </a:lnTo>
                  <a:lnTo>
                    <a:pt x="31" y="38"/>
                  </a:lnTo>
                  <a:lnTo>
                    <a:pt x="38" y="38"/>
                  </a:lnTo>
                  <a:lnTo>
                    <a:pt x="38" y="38"/>
                  </a:lnTo>
                  <a:lnTo>
                    <a:pt x="38" y="38"/>
                  </a:lnTo>
                  <a:lnTo>
                    <a:pt x="38" y="38"/>
                  </a:lnTo>
                  <a:lnTo>
                    <a:pt x="38" y="38"/>
                  </a:lnTo>
                  <a:lnTo>
                    <a:pt x="38" y="38"/>
                  </a:lnTo>
                  <a:lnTo>
                    <a:pt x="38" y="38"/>
                  </a:lnTo>
                  <a:lnTo>
                    <a:pt x="38" y="38"/>
                  </a:lnTo>
                  <a:lnTo>
                    <a:pt x="44" y="44"/>
                  </a:lnTo>
                  <a:lnTo>
                    <a:pt x="44" y="44"/>
                  </a:lnTo>
                  <a:lnTo>
                    <a:pt x="44" y="44"/>
                  </a:lnTo>
                  <a:lnTo>
                    <a:pt x="44" y="44"/>
                  </a:lnTo>
                  <a:lnTo>
                    <a:pt x="44" y="44"/>
                  </a:lnTo>
                  <a:lnTo>
                    <a:pt x="44" y="44"/>
                  </a:lnTo>
                  <a:lnTo>
                    <a:pt x="44" y="44"/>
                  </a:lnTo>
                  <a:lnTo>
                    <a:pt x="44" y="44"/>
                  </a:lnTo>
                  <a:lnTo>
                    <a:pt x="44" y="51"/>
                  </a:lnTo>
                  <a:lnTo>
                    <a:pt x="44" y="51"/>
                  </a:lnTo>
                  <a:lnTo>
                    <a:pt x="44" y="51"/>
                  </a:lnTo>
                  <a:lnTo>
                    <a:pt x="38" y="51"/>
                  </a:lnTo>
                  <a:lnTo>
                    <a:pt x="38" y="57"/>
                  </a:lnTo>
                  <a:lnTo>
                    <a:pt x="38" y="57"/>
                  </a:lnTo>
                  <a:lnTo>
                    <a:pt x="38" y="57"/>
                  </a:lnTo>
                  <a:lnTo>
                    <a:pt x="44" y="57"/>
                  </a:lnTo>
                  <a:lnTo>
                    <a:pt x="44" y="57"/>
                  </a:lnTo>
                  <a:lnTo>
                    <a:pt x="44" y="57"/>
                  </a:lnTo>
                  <a:lnTo>
                    <a:pt x="44" y="57"/>
                  </a:lnTo>
                  <a:lnTo>
                    <a:pt x="44" y="57"/>
                  </a:lnTo>
                  <a:lnTo>
                    <a:pt x="44" y="57"/>
                  </a:lnTo>
                  <a:lnTo>
                    <a:pt x="44" y="57"/>
                  </a:lnTo>
                  <a:lnTo>
                    <a:pt x="44" y="51"/>
                  </a:lnTo>
                  <a:lnTo>
                    <a:pt x="44" y="57"/>
                  </a:lnTo>
                  <a:lnTo>
                    <a:pt x="44" y="57"/>
                  </a:lnTo>
                  <a:lnTo>
                    <a:pt x="44" y="57"/>
                  </a:lnTo>
                  <a:lnTo>
                    <a:pt x="44" y="57"/>
                  </a:lnTo>
                  <a:lnTo>
                    <a:pt x="44" y="57"/>
                  </a:lnTo>
                  <a:lnTo>
                    <a:pt x="44" y="57"/>
                  </a:lnTo>
                  <a:lnTo>
                    <a:pt x="44" y="57"/>
                  </a:lnTo>
                  <a:lnTo>
                    <a:pt x="44" y="57"/>
                  </a:lnTo>
                  <a:lnTo>
                    <a:pt x="44" y="57"/>
                  </a:lnTo>
                  <a:lnTo>
                    <a:pt x="44" y="57"/>
                  </a:lnTo>
                  <a:lnTo>
                    <a:pt x="44" y="57"/>
                  </a:lnTo>
                  <a:lnTo>
                    <a:pt x="44" y="57"/>
                  </a:lnTo>
                  <a:lnTo>
                    <a:pt x="44" y="57"/>
                  </a:lnTo>
                  <a:lnTo>
                    <a:pt x="50" y="57"/>
                  </a:lnTo>
                  <a:lnTo>
                    <a:pt x="50" y="57"/>
                  </a:lnTo>
                  <a:lnTo>
                    <a:pt x="50" y="57"/>
                  </a:lnTo>
                  <a:lnTo>
                    <a:pt x="50" y="57"/>
                  </a:lnTo>
                  <a:lnTo>
                    <a:pt x="50" y="57"/>
                  </a:lnTo>
                  <a:lnTo>
                    <a:pt x="50" y="57"/>
                  </a:lnTo>
                  <a:lnTo>
                    <a:pt x="50" y="57"/>
                  </a:lnTo>
                  <a:lnTo>
                    <a:pt x="50" y="57"/>
                  </a:lnTo>
                  <a:lnTo>
                    <a:pt x="50" y="51"/>
                  </a:lnTo>
                  <a:lnTo>
                    <a:pt x="50" y="51"/>
                  </a:lnTo>
                  <a:lnTo>
                    <a:pt x="50" y="51"/>
                  </a:lnTo>
                  <a:lnTo>
                    <a:pt x="50" y="51"/>
                  </a:lnTo>
                  <a:lnTo>
                    <a:pt x="50" y="51"/>
                  </a:lnTo>
                  <a:lnTo>
                    <a:pt x="57" y="51"/>
                  </a:lnTo>
                  <a:lnTo>
                    <a:pt x="57" y="51"/>
                  </a:lnTo>
                  <a:lnTo>
                    <a:pt x="57" y="51"/>
                  </a:lnTo>
                  <a:lnTo>
                    <a:pt x="57" y="51"/>
                  </a:lnTo>
                  <a:lnTo>
                    <a:pt x="57" y="51"/>
                  </a:lnTo>
                  <a:lnTo>
                    <a:pt x="57" y="51"/>
                  </a:lnTo>
                  <a:lnTo>
                    <a:pt x="57" y="51"/>
                  </a:lnTo>
                  <a:lnTo>
                    <a:pt x="57" y="51"/>
                  </a:lnTo>
                  <a:lnTo>
                    <a:pt x="57" y="51"/>
                  </a:lnTo>
                  <a:lnTo>
                    <a:pt x="57" y="51"/>
                  </a:lnTo>
                  <a:lnTo>
                    <a:pt x="57" y="51"/>
                  </a:lnTo>
                  <a:lnTo>
                    <a:pt x="57" y="51"/>
                  </a:lnTo>
                  <a:lnTo>
                    <a:pt x="57" y="44"/>
                  </a:lnTo>
                  <a:lnTo>
                    <a:pt x="57" y="44"/>
                  </a:lnTo>
                  <a:lnTo>
                    <a:pt x="57" y="44"/>
                  </a:lnTo>
                  <a:lnTo>
                    <a:pt x="57" y="44"/>
                  </a:lnTo>
                  <a:lnTo>
                    <a:pt x="57" y="44"/>
                  </a:lnTo>
                  <a:lnTo>
                    <a:pt x="57" y="44"/>
                  </a:lnTo>
                  <a:lnTo>
                    <a:pt x="57" y="44"/>
                  </a:lnTo>
                  <a:lnTo>
                    <a:pt x="57" y="44"/>
                  </a:lnTo>
                  <a:lnTo>
                    <a:pt x="57" y="44"/>
                  </a:lnTo>
                  <a:lnTo>
                    <a:pt x="63" y="44"/>
                  </a:lnTo>
                  <a:lnTo>
                    <a:pt x="63" y="44"/>
                  </a:lnTo>
                  <a:lnTo>
                    <a:pt x="63" y="44"/>
                  </a:lnTo>
                  <a:lnTo>
                    <a:pt x="63" y="44"/>
                  </a:lnTo>
                  <a:lnTo>
                    <a:pt x="63" y="44"/>
                  </a:lnTo>
                  <a:lnTo>
                    <a:pt x="63" y="44"/>
                  </a:lnTo>
                  <a:lnTo>
                    <a:pt x="63" y="44"/>
                  </a:lnTo>
                  <a:lnTo>
                    <a:pt x="63" y="44"/>
                  </a:lnTo>
                  <a:lnTo>
                    <a:pt x="63" y="44"/>
                  </a:lnTo>
                  <a:lnTo>
                    <a:pt x="63" y="44"/>
                  </a:lnTo>
                  <a:lnTo>
                    <a:pt x="63" y="44"/>
                  </a:lnTo>
                  <a:lnTo>
                    <a:pt x="63" y="44"/>
                  </a:lnTo>
                  <a:lnTo>
                    <a:pt x="63" y="44"/>
                  </a:lnTo>
                  <a:lnTo>
                    <a:pt x="63" y="44"/>
                  </a:lnTo>
                  <a:lnTo>
                    <a:pt x="63" y="44"/>
                  </a:lnTo>
                  <a:lnTo>
                    <a:pt x="63" y="38"/>
                  </a:lnTo>
                  <a:lnTo>
                    <a:pt x="63" y="38"/>
                  </a:lnTo>
                  <a:lnTo>
                    <a:pt x="63" y="38"/>
                  </a:lnTo>
                  <a:lnTo>
                    <a:pt x="63" y="38"/>
                  </a:lnTo>
                  <a:lnTo>
                    <a:pt x="63" y="38"/>
                  </a:lnTo>
                  <a:lnTo>
                    <a:pt x="63" y="38"/>
                  </a:lnTo>
                  <a:lnTo>
                    <a:pt x="63" y="38"/>
                  </a:lnTo>
                  <a:lnTo>
                    <a:pt x="63" y="38"/>
                  </a:lnTo>
                  <a:lnTo>
                    <a:pt x="63" y="38"/>
                  </a:lnTo>
                  <a:lnTo>
                    <a:pt x="63" y="38"/>
                  </a:lnTo>
                  <a:lnTo>
                    <a:pt x="69" y="38"/>
                  </a:lnTo>
                  <a:lnTo>
                    <a:pt x="69" y="38"/>
                  </a:lnTo>
                  <a:lnTo>
                    <a:pt x="69" y="38"/>
                  </a:lnTo>
                  <a:lnTo>
                    <a:pt x="69" y="44"/>
                  </a:lnTo>
                  <a:lnTo>
                    <a:pt x="69" y="44"/>
                  </a:lnTo>
                  <a:lnTo>
                    <a:pt x="69" y="44"/>
                  </a:lnTo>
                  <a:lnTo>
                    <a:pt x="69" y="44"/>
                  </a:lnTo>
                  <a:lnTo>
                    <a:pt x="69" y="44"/>
                  </a:lnTo>
                  <a:lnTo>
                    <a:pt x="75" y="51"/>
                  </a:lnTo>
                  <a:lnTo>
                    <a:pt x="75" y="51"/>
                  </a:lnTo>
                  <a:lnTo>
                    <a:pt x="75" y="51"/>
                  </a:lnTo>
                  <a:lnTo>
                    <a:pt x="82" y="51"/>
                  </a:lnTo>
                  <a:lnTo>
                    <a:pt x="82" y="51"/>
                  </a:lnTo>
                  <a:lnTo>
                    <a:pt x="82" y="51"/>
                  </a:lnTo>
                  <a:lnTo>
                    <a:pt x="82" y="51"/>
                  </a:lnTo>
                  <a:lnTo>
                    <a:pt x="82" y="51"/>
                  </a:lnTo>
                  <a:lnTo>
                    <a:pt x="82" y="51"/>
                  </a:lnTo>
                  <a:lnTo>
                    <a:pt x="82" y="57"/>
                  </a:lnTo>
                  <a:lnTo>
                    <a:pt x="82" y="57"/>
                  </a:lnTo>
                  <a:lnTo>
                    <a:pt x="82" y="57"/>
                  </a:lnTo>
                  <a:lnTo>
                    <a:pt x="82" y="57"/>
                  </a:lnTo>
                  <a:lnTo>
                    <a:pt x="82" y="57"/>
                  </a:lnTo>
                  <a:lnTo>
                    <a:pt x="88" y="63"/>
                  </a:lnTo>
                  <a:lnTo>
                    <a:pt x="88" y="63"/>
                  </a:lnTo>
                  <a:lnTo>
                    <a:pt x="88" y="63"/>
                  </a:lnTo>
                  <a:lnTo>
                    <a:pt x="88" y="63"/>
                  </a:lnTo>
                  <a:lnTo>
                    <a:pt x="88" y="63"/>
                  </a:lnTo>
                  <a:lnTo>
                    <a:pt x="88" y="63"/>
                  </a:lnTo>
                  <a:lnTo>
                    <a:pt x="88" y="63"/>
                  </a:lnTo>
                  <a:lnTo>
                    <a:pt x="88" y="63"/>
                  </a:lnTo>
                  <a:lnTo>
                    <a:pt x="88" y="63"/>
                  </a:lnTo>
                  <a:lnTo>
                    <a:pt x="94" y="63"/>
                  </a:lnTo>
                  <a:lnTo>
                    <a:pt x="94" y="63"/>
                  </a:lnTo>
                  <a:lnTo>
                    <a:pt x="94" y="63"/>
                  </a:lnTo>
                  <a:lnTo>
                    <a:pt x="94" y="63"/>
                  </a:lnTo>
                  <a:lnTo>
                    <a:pt x="94" y="70"/>
                  </a:lnTo>
                  <a:lnTo>
                    <a:pt x="101" y="70"/>
                  </a:lnTo>
                  <a:lnTo>
                    <a:pt x="101" y="70"/>
                  </a:lnTo>
                  <a:lnTo>
                    <a:pt x="101" y="70"/>
                  </a:lnTo>
                  <a:lnTo>
                    <a:pt x="101" y="70"/>
                  </a:lnTo>
                  <a:lnTo>
                    <a:pt x="101" y="70"/>
                  </a:lnTo>
                  <a:lnTo>
                    <a:pt x="101" y="70"/>
                  </a:lnTo>
                  <a:lnTo>
                    <a:pt x="107" y="76"/>
                  </a:lnTo>
                  <a:lnTo>
                    <a:pt x="107" y="76"/>
                  </a:lnTo>
                  <a:lnTo>
                    <a:pt x="107" y="76"/>
                  </a:lnTo>
                  <a:lnTo>
                    <a:pt x="107" y="76"/>
                  </a:lnTo>
                  <a:lnTo>
                    <a:pt x="107" y="76"/>
                  </a:lnTo>
                  <a:lnTo>
                    <a:pt x="107" y="76"/>
                  </a:lnTo>
                  <a:lnTo>
                    <a:pt x="107" y="76"/>
                  </a:lnTo>
                  <a:lnTo>
                    <a:pt x="107" y="76"/>
                  </a:lnTo>
                  <a:lnTo>
                    <a:pt x="107" y="76"/>
                  </a:lnTo>
                  <a:lnTo>
                    <a:pt x="107" y="76"/>
                  </a:lnTo>
                  <a:lnTo>
                    <a:pt x="107" y="82"/>
                  </a:lnTo>
                  <a:lnTo>
                    <a:pt x="107" y="82"/>
                  </a:lnTo>
                  <a:lnTo>
                    <a:pt x="107" y="82"/>
                  </a:lnTo>
                  <a:lnTo>
                    <a:pt x="113" y="82"/>
                  </a:lnTo>
                  <a:lnTo>
                    <a:pt x="113" y="82"/>
                  </a:lnTo>
                  <a:lnTo>
                    <a:pt x="113" y="82"/>
                  </a:lnTo>
                  <a:lnTo>
                    <a:pt x="113" y="82"/>
                  </a:lnTo>
                  <a:lnTo>
                    <a:pt x="113" y="82"/>
                  </a:lnTo>
                  <a:lnTo>
                    <a:pt x="113" y="88"/>
                  </a:lnTo>
                  <a:lnTo>
                    <a:pt x="113" y="88"/>
                  </a:lnTo>
                  <a:lnTo>
                    <a:pt x="120" y="88"/>
                  </a:lnTo>
                  <a:lnTo>
                    <a:pt x="120" y="88"/>
                  </a:lnTo>
                  <a:lnTo>
                    <a:pt x="120" y="95"/>
                  </a:lnTo>
                  <a:lnTo>
                    <a:pt x="120" y="95"/>
                  </a:lnTo>
                  <a:lnTo>
                    <a:pt x="120" y="95"/>
                  </a:lnTo>
                  <a:lnTo>
                    <a:pt x="120" y="95"/>
                  </a:lnTo>
                  <a:lnTo>
                    <a:pt x="126" y="101"/>
                  </a:lnTo>
                  <a:lnTo>
                    <a:pt x="126" y="101"/>
                  </a:lnTo>
                  <a:lnTo>
                    <a:pt x="132" y="101"/>
                  </a:lnTo>
                  <a:lnTo>
                    <a:pt x="132" y="101"/>
                  </a:lnTo>
                  <a:lnTo>
                    <a:pt x="132" y="101"/>
                  </a:lnTo>
                  <a:lnTo>
                    <a:pt x="132" y="101"/>
                  </a:lnTo>
                  <a:lnTo>
                    <a:pt x="132" y="107"/>
                  </a:lnTo>
                  <a:lnTo>
                    <a:pt x="132" y="107"/>
                  </a:lnTo>
                  <a:lnTo>
                    <a:pt x="132" y="107"/>
                  </a:lnTo>
                  <a:lnTo>
                    <a:pt x="132" y="107"/>
                  </a:lnTo>
                  <a:lnTo>
                    <a:pt x="132" y="114"/>
                  </a:lnTo>
                  <a:lnTo>
                    <a:pt x="132" y="114"/>
                  </a:lnTo>
                  <a:lnTo>
                    <a:pt x="132" y="120"/>
                  </a:lnTo>
                  <a:lnTo>
                    <a:pt x="132" y="120"/>
                  </a:lnTo>
                  <a:lnTo>
                    <a:pt x="126" y="120"/>
                  </a:lnTo>
                  <a:lnTo>
                    <a:pt x="126" y="120"/>
                  </a:lnTo>
                  <a:lnTo>
                    <a:pt x="120" y="114"/>
                  </a:lnTo>
                  <a:lnTo>
                    <a:pt x="120" y="114"/>
                  </a:lnTo>
                  <a:lnTo>
                    <a:pt x="120" y="114"/>
                  </a:lnTo>
                  <a:lnTo>
                    <a:pt x="120" y="114"/>
                  </a:lnTo>
                  <a:lnTo>
                    <a:pt x="113" y="114"/>
                  </a:lnTo>
                  <a:lnTo>
                    <a:pt x="113" y="114"/>
                  </a:lnTo>
                  <a:lnTo>
                    <a:pt x="113" y="114"/>
                  </a:lnTo>
                  <a:lnTo>
                    <a:pt x="107" y="107"/>
                  </a:lnTo>
                  <a:lnTo>
                    <a:pt x="107" y="107"/>
                  </a:lnTo>
                  <a:lnTo>
                    <a:pt x="107" y="107"/>
                  </a:lnTo>
                  <a:lnTo>
                    <a:pt x="107" y="107"/>
                  </a:lnTo>
                  <a:lnTo>
                    <a:pt x="107" y="107"/>
                  </a:lnTo>
                  <a:lnTo>
                    <a:pt x="107" y="107"/>
                  </a:lnTo>
                  <a:lnTo>
                    <a:pt x="107" y="114"/>
                  </a:lnTo>
                  <a:lnTo>
                    <a:pt x="113" y="114"/>
                  </a:lnTo>
                  <a:lnTo>
                    <a:pt x="113" y="114"/>
                  </a:lnTo>
                  <a:lnTo>
                    <a:pt x="113" y="114"/>
                  </a:lnTo>
                  <a:lnTo>
                    <a:pt x="113" y="120"/>
                  </a:lnTo>
                  <a:lnTo>
                    <a:pt x="113" y="120"/>
                  </a:lnTo>
                  <a:lnTo>
                    <a:pt x="113" y="120"/>
                  </a:lnTo>
                  <a:lnTo>
                    <a:pt x="113" y="120"/>
                  </a:lnTo>
                  <a:lnTo>
                    <a:pt x="113" y="120"/>
                  </a:lnTo>
                  <a:lnTo>
                    <a:pt x="113" y="126"/>
                  </a:lnTo>
                  <a:lnTo>
                    <a:pt x="113" y="126"/>
                  </a:lnTo>
                  <a:lnTo>
                    <a:pt x="120" y="126"/>
                  </a:lnTo>
                  <a:lnTo>
                    <a:pt x="120" y="126"/>
                  </a:lnTo>
                  <a:lnTo>
                    <a:pt x="120" y="126"/>
                  </a:lnTo>
                  <a:lnTo>
                    <a:pt x="120" y="132"/>
                  </a:lnTo>
                  <a:lnTo>
                    <a:pt x="120" y="132"/>
                  </a:lnTo>
                  <a:lnTo>
                    <a:pt x="120" y="132"/>
                  </a:lnTo>
                  <a:lnTo>
                    <a:pt x="120" y="132"/>
                  </a:lnTo>
                  <a:lnTo>
                    <a:pt x="126" y="132"/>
                  </a:lnTo>
                  <a:lnTo>
                    <a:pt x="126" y="132"/>
                  </a:lnTo>
                  <a:lnTo>
                    <a:pt x="126" y="132"/>
                  </a:lnTo>
                  <a:lnTo>
                    <a:pt x="126" y="132"/>
                  </a:lnTo>
                  <a:lnTo>
                    <a:pt x="126" y="139"/>
                  </a:lnTo>
                  <a:lnTo>
                    <a:pt x="126" y="139"/>
                  </a:lnTo>
                  <a:lnTo>
                    <a:pt x="126" y="139"/>
                  </a:lnTo>
                  <a:lnTo>
                    <a:pt x="126" y="139"/>
                  </a:lnTo>
                  <a:lnTo>
                    <a:pt x="126" y="139"/>
                  </a:lnTo>
                  <a:lnTo>
                    <a:pt x="126" y="145"/>
                  </a:lnTo>
                  <a:lnTo>
                    <a:pt x="126" y="145"/>
                  </a:lnTo>
                  <a:lnTo>
                    <a:pt x="126" y="145"/>
                  </a:lnTo>
                  <a:lnTo>
                    <a:pt x="126" y="151"/>
                  </a:lnTo>
                  <a:lnTo>
                    <a:pt x="126" y="151"/>
                  </a:lnTo>
                  <a:lnTo>
                    <a:pt x="126" y="151"/>
                  </a:lnTo>
                  <a:lnTo>
                    <a:pt x="126" y="151"/>
                  </a:lnTo>
                  <a:lnTo>
                    <a:pt x="126" y="151"/>
                  </a:lnTo>
                  <a:lnTo>
                    <a:pt x="126" y="151"/>
                  </a:lnTo>
                  <a:lnTo>
                    <a:pt x="126" y="158"/>
                  </a:lnTo>
                  <a:lnTo>
                    <a:pt x="132" y="158"/>
                  </a:lnTo>
                  <a:lnTo>
                    <a:pt x="132" y="158"/>
                  </a:lnTo>
                  <a:lnTo>
                    <a:pt x="126" y="158"/>
                  </a:lnTo>
                  <a:lnTo>
                    <a:pt x="126" y="158"/>
                  </a:lnTo>
                  <a:lnTo>
                    <a:pt x="126" y="158"/>
                  </a:lnTo>
                  <a:lnTo>
                    <a:pt x="126" y="158"/>
                  </a:lnTo>
                  <a:lnTo>
                    <a:pt x="126" y="158"/>
                  </a:lnTo>
                  <a:lnTo>
                    <a:pt x="126" y="158"/>
                  </a:lnTo>
                  <a:lnTo>
                    <a:pt x="126" y="158"/>
                  </a:lnTo>
                  <a:lnTo>
                    <a:pt x="126" y="158"/>
                  </a:lnTo>
                  <a:lnTo>
                    <a:pt x="126" y="164"/>
                  </a:lnTo>
                  <a:lnTo>
                    <a:pt x="126" y="164"/>
                  </a:lnTo>
                  <a:lnTo>
                    <a:pt x="126" y="164"/>
                  </a:lnTo>
                  <a:lnTo>
                    <a:pt x="126" y="164"/>
                  </a:lnTo>
                  <a:lnTo>
                    <a:pt x="126" y="170"/>
                  </a:lnTo>
                  <a:lnTo>
                    <a:pt x="126" y="170"/>
                  </a:lnTo>
                  <a:lnTo>
                    <a:pt x="126" y="170"/>
                  </a:lnTo>
                  <a:lnTo>
                    <a:pt x="126" y="164"/>
                  </a:lnTo>
                  <a:lnTo>
                    <a:pt x="126" y="164"/>
                  </a:lnTo>
                  <a:lnTo>
                    <a:pt x="120" y="164"/>
                  </a:lnTo>
                  <a:lnTo>
                    <a:pt x="120" y="164"/>
                  </a:lnTo>
                  <a:lnTo>
                    <a:pt x="120" y="158"/>
                  </a:lnTo>
                  <a:lnTo>
                    <a:pt x="120" y="158"/>
                  </a:lnTo>
                  <a:lnTo>
                    <a:pt x="120" y="158"/>
                  </a:lnTo>
                  <a:lnTo>
                    <a:pt x="120" y="158"/>
                  </a:lnTo>
                  <a:lnTo>
                    <a:pt x="120" y="158"/>
                  </a:lnTo>
                  <a:lnTo>
                    <a:pt x="120" y="158"/>
                  </a:lnTo>
                  <a:lnTo>
                    <a:pt x="113" y="158"/>
                  </a:lnTo>
                  <a:lnTo>
                    <a:pt x="113" y="151"/>
                  </a:lnTo>
                  <a:lnTo>
                    <a:pt x="113" y="151"/>
                  </a:lnTo>
                  <a:lnTo>
                    <a:pt x="113" y="145"/>
                  </a:lnTo>
                  <a:lnTo>
                    <a:pt x="107" y="145"/>
                  </a:lnTo>
                  <a:lnTo>
                    <a:pt x="107" y="145"/>
                  </a:lnTo>
                  <a:lnTo>
                    <a:pt x="101" y="145"/>
                  </a:lnTo>
                  <a:lnTo>
                    <a:pt x="101" y="145"/>
                  </a:lnTo>
                  <a:lnTo>
                    <a:pt x="101" y="145"/>
                  </a:lnTo>
                  <a:lnTo>
                    <a:pt x="94" y="139"/>
                  </a:lnTo>
                  <a:lnTo>
                    <a:pt x="94" y="139"/>
                  </a:lnTo>
                  <a:lnTo>
                    <a:pt x="94" y="139"/>
                  </a:lnTo>
                  <a:lnTo>
                    <a:pt x="94" y="139"/>
                  </a:lnTo>
                  <a:lnTo>
                    <a:pt x="94" y="132"/>
                  </a:lnTo>
                  <a:lnTo>
                    <a:pt x="88" y="132"/>
                  </a:lnTo>
                  <a:lnTo>
                    <a:pt x="88" y="132"/>
                  </a:lnTo>
                  <a:lnTo>
                    <a:pt x="88" y="132"/>
                  </a:lnTo>
                  <a:lnTo>
                    <a:pt x="88" y="132"/>
                  </a:lnTo>
                  <a:lnTo>
                    <a:pt x="94" y="132"/>
                  </a:lnTo>
                  <a:lnTo>
                    <a:pt x="94" y="132"/>
                  </a:lnTo>
                  <a:lnTo>
                    <a:pt x="94" y="132"/>
                  </a:lnTo>
                  <a:lnTo>
                    <a:pt x="94" y="132"/>
                  </a:lnTo>
                  <a:lnTo>
                    <a:pt x="101" y="139"/>
                  </a:lnTo>
                  <a:lnTo>
                    <a:pt x="101" y="139"/>
                  </a:lnTo>
                  <a:lnTo>
                    <a:pt x="101" y="139"/>
                  </a:lnTo>
                  <a:lnTo>
                    <a:pt x="101" y="139"/>
                  </a:lnTo>
                  <a:lnTo>
                    <a:pt x="107" y="145"/>
                  </a:lnTo>
                  <a:lnTo>
                    <a:pt x="107" y="145"/>
                  </a:lnTo>
                  <a:lnTo>
                    <a:pt x="107" y="139"/>
                  </a:lnTo>
                  <a:lnTo>
                    <a:pt x="107" y="139"/>
                  </a:lnTo>
                  <a:lnTo>
                    <a:pt x="107" y="139"/>
                  </a:lnTo>
                  <a:lnTo>
                    <a:pt x="107" y="139"/>
                  </a:lnTo>
                  <a:lnTo>
                    <a:pt x="101" y="139"/>
                  </a:lnTo>
                  <a:lnTo>
                    <a:pt x="101" y="139"/>
                  </a:lnTo>
                  <a:lnTo>
                    <a:pt x="101" y="132"/>
                  </a:lnTo>
                  <a:lnTo>
                    <a:pt x="101" y="132"/>
                  </a:lnTo>
                  <a:lnTo>
                    <a:pt x="101" y="132"/>
                  </a:lnTo>
                  <a:lnTo>
                    <a:pt x="101" y="132"/>
                  </a:lnTo>
                  <a:lnTo>
                    <a:pt x="101" y="132"/>
                  </a:lnTo>
                  <a:lnTo>
                    <a:pt x="101" y="132"/>
                  </a:lnTo>
                  <a:lnTo>
                    <a:pt x="101" y="126"/>
                  </a:lnTo>
                  <a:lnTo>
                    <a:pt x="101" y="126"/>
                  </a:lnTo>
                  <a:lnTo>
                    <a:pt x="101" y="126"/>
                  </a:lnTo>
                  <a:lnTo>
                    <a:pt x="101" y="126"/>
                  </a:lnTo>
                  <a:lnTo>
                    <a:pt x="94" y="126"/>
                  </a:lnTo>
                  <a:lnTo>
                    <a:pt x="94" y="126"/>
                  </a:lnTo>
                  <a:lnTo>
                    <a:pt x="94" y="126"/>
                  </a:lnTo>
                  <a:lnTo>
                    <a:pt x="94" y="120"/>
                  </a:lnTo>
                  <a:lnTo>
                    <a:pt x="94" y="120"/>
                  </a:lnTo>
                  <a:lnTo>
                    <a:pt x="94" y="120"/>
                  </a:lnTo>
                  <a:lnTo>
                    <a:pt x="88" y="114"/>
                  </a:lnTo>
                  <a:lnTo>
                    <a:pt x="88" y="114"/>
                  </a:lnTo>
                  <a:lnTo>
                    <a:pt x="88" y="114"/>
                  </a:lnTo>
                  <a:lnTo>
                    <a:pt x="88" y="114"/>
                  </a:lnTo>
                  <a:lnTo>
                    <a:pt x="88" y="114"/>
                  </a:lnTo>
                  <a:lnTo>
                    <a:pt x="88" y="107"/>
                  </a:lnTo>
                  <a:lnTo>
                    <a:pt x="82" y="107"/>
                  </a:lnTo>
                  <a:lnTo>
                    <a:pt x="82" y="107"/>
                  </a:lnTo>
                  <a:lnTo>
                    <a:pt x="82" y="107"/>
                  </a:lnTo>
                  <a:lnTo>
                    <a:pt x="82" y="114"/>
                  </a:lnTo>
                  <a:lnTo>
                    <a:pt x="82" y="114"/>
                  </a:lnTo>
                  <a:lnTo>
                    <a:pt x="88" y="114"/>
                  </a:lnTo>
                  <a:lnTo>
                    <a:pt x="88" y="120"/>
                  </a:lnTo>
                  <a:lnTo>
                    <a:pt x="88" y="120"/>
                  </a:lnTo>
                  <a:lnTo>
                    <a:pt x="88" y="120"/>
                  </a:lnTo>
                  <a:lnTo>
                    <a:pt x="88" y="120"/>
                  </a:lnTo>
                  <a:lnTo>
                    <a:pt x="88" y="120"/>
                  </a:lnTo>
                  <a:lnTo>
                    <a:pt x="82" y="120"/>
                  </a:lnTo>
                  <a:lnTo>
                    <a:pt x="82" y="120"/>
                  </a:lnTo>
                  <a:lnTo>
                    <a:pt x="82" y="114"/>
                  </a:lnTo>
                  <a:lnTo>
                    <a:pt x="82" y="114"/>
                  </a:lnTo>
                  <a:lnTo>
                    <a:pt x="75" y="114"/>
                  </a:lnTo>
                  <a:lnTo>
                    <a:pt x="75" y="107"/>
                  </a:lnTo>
                  <a:lnTo>
                    <a:pt x="75" y="107"/>
                  </a:lnTo>
                  <a:lnTo>
                    <a:pt x="75" y="107"/>
                  </a:lnTo>
                  <a:lnTo>
                    <a:pt x="69" y="107"/>
                  </a:lnTo>
                  <a:lnTo>
                    <a:pt x="69" y="101"/>
                  </a:lnTo>
                  <a:lnTo>
                    <a:pt x="69" y="101"/>
                  </a:lnTo>
                  <a:lnTo>
                    <a:pt x="69" y="101"/>
                  </a:lnTo>
                  <a:lnTo>
                    <a:pt x="69" y="101"/>
                  </a:lnTo>
                  <a:lnTo>
                    <a:pt x="69" y="101"/>
                  </a:lnTo>
                  <a:lnTo>
                    <a:pt x="69" y="101"/>
                  </a:lnTo>
                  <a:lnTo>
                    <a:pt x="69" y="95"/>
                  </a:lnTo>
                  <a:lnTo>
                    <a:pt x="69" y="95"/>
                  </a:lnTo>
                  <a:lnTo>
                    <a:pt x="69" y="95"/>
                  </a:lnTo>
                  <a:lnTo>
                    <a:pt x="69" y="95"/>
                  </a:lnTo>
                  <a:lnTo>
                    <a:pt x="69" y="95"/>
                  </a:lnTo>
                  <a:lnTo>
                    <a:pt x="69" y="95"/>
                  </a:lnTo>
                  <a:lnTo>
                    <a:pt x="69" y="95"/>
                  </a:lnTo>
                  <a:lnTo>
                    <a:pt x="69" y="88"/>
                  </a:lnTo>
                  <a:lnTo>
                    <a:pt x="69" y="88"/>
                  </a:lnTo>
                  <a:lnTo>
                    <a:pt x="69" y="88"/>
                  </a:lnTo>
                  <a:lnTo>
                    <a:pt x="69" y="88"/>
                  </a:lnTo>
                  <a:lnTo>
                    <a:pt x="69" y="88"/>
                  </a:lnTo>
                  <a:lnTo>
                    <a:pt x="69" y="88"/>
                  </a:lnTo>
                  <a:lnTo>
                    <a:pt x="69" y="82"/>
                  </a:lnTo>
                  <a:lnTo>
                    <a:pt x="69" y="82"/>
                  </a:lnTo>
                  <a:lnTo>
                    <a:pt x="69" y="82"/>
                  </a:lnTo>
                  <a:lnTo>
                    <a:pt x="69" y="76"/>
                  </a:lnTo>
                  <a:lnTo>
                    <a:pt x="69" y="76"/>
                  </a:lnTo>
                  <a:lnTo>
                    <a:pt x="69" y="76"/>
                  </a:lnTo>
                  <a:lnTo>
                    <a:pt x="69" y="82"/>
                  </a:lnTo>
                  <a:lnTo>
                    <a:pt x="69" y="82"/>
                  </a:lnTo>
                  <a:lnTo>
                    <a:pt x="63" y="82"/>
                  </a:lnTo>
                  <a:lnTo>
                    <a:pt x="63" y="82"/>
                  </a:lnTo>
                  <a:lnTo>
                    <a:pt x="63" y="82"/>
                  </a:lnTo>
                  <a:lnTo>
                    <a:pt x="63" y="82"/>
                  </a:lnTo>
                  <a:lnTo>
                    <a:pt x="63" y="82"/>
                  </a:lnTo>
                  <a:lnTo>
                    <a:pt x="63" y="82"/>
                  </a:lnTo>
                  <a:lnTo>
                    <a:pt x="63" y="82"/>
                  </a:lnTo>
                  <a:lnTo>
                    <a:pt x="63" y="82"/>
                  </a:lnTo>
                  <a:lnTo>
                    <a:pt x="63" y="88"/>
                  </a:lnTo>
                  <a:lnTo>
                    <a:pt x="63" y="88"/>
                  </a:lnTo>
                  <a:lnTo>
                    <a:pt x="63" y="88"/>
                  </a:lnTo>
                  <a:lnTo>
                    <a:pt x="63" y="88"/>
                  </a:lnTo>
                  <a:lnTo>
                    <a:pt x="69" y="95"/>
                  </a:lnTo>
                  <a:lnTo>
                    <a:pt x="69" y="95"/>
                  </a:lnTo>
                  <a:lnTo>
                    <a:pt x="69" y="95"/>
                  </a:lnTo>
                  <a:lnTo>
                    <a:pt x="69" y="95"/>
                  </a:lnTo>
                  <a:lnTo>
                    <a:pt x="69" y="95"/>
                  </a:lnTo>
                  <a:lnTo>
                    <a:pt x="69" y="95"/>
                  </a:lnTo>
                  <a:lnTo>
                    <a:pt x="69" y="101"/>
                  </a:lnTo>
                  <a:lnTo>
                    <a:pt x="69" y="101"/>
                  </a:lnTo>
                  <a:lnTo>
                    <a:pt x="63" y="101"/>
                  </a:lnTo>
                  <a:lnTo>
                    <a:pt x="63" y="95"/>
                  </a:lnTo>
                  <a:lnTo>
                    <a:pt x="63" y="95"/>
                  </a:lnTo>
                  <a:lnTo>
                    <a:pt x="63" y="101"/>
                  </a:lnTo>
                  <a:lnTo>
                    <a:pt x="57" y="101"/>
                  </a:lnTo>
                  <a:lnTo>
                    <a:pt x="57" y="101"/>
                  </a:lnTo>
                  <a:lnTo>
                    <a:pt x="57" y="101"/>
                  </a:lnTo>
                  <a:lnTo>
                    <a:pt x="57" y="95"/>
                  </a:lnTo>
                  <a:lnTo>
                    <a:pt x="57" y="95"/>
                  </a:lnTo>
                  <a:lnTo>
                    <a:pt x="57" y="95"/>
                  </a:lnTo>
                  <a:lnTo>
                    <a:pt x="57" y="95"/>
                  </a:lnTo>
                  <a:lnTo>
                    <a:pt x="57" y="95"/>
                  </a:lnTo>
                  <a:lnTo>
                    <a:pt x="57" y="95"/>
                  </a:lnTo>
                  <a:lnTo>
                    <a:pt x="57" y="95"/>
                  </a:lnTo>
                  <a:lnTo>
                    <a:pt x="57" y="95"/>
                  </a:lnTo>
                  <a:lnTo>
                    <a:pt x="57" y="95"/>
                  </a:lnTo>
                  <a:lnTo>
                    <a:pt x="57" y="95"/>
                  </a:lnTo>
                  <a:lnTo>
                    <a:pt x="57" y="95"/>
                  </a:lnTo>
                  <a:lnTo>
                    <a:pt x="57" y="88"/>
                  </a:lnTo>
                  <a:lnTo>
                    <a:pt x="57" y="88"/>
                  </a:lnTo>
                  <a:lnTo>
                    <a:pt x="57" y="88"/>
                  </a:lnTo>
                  <a:lnTo>
                    <a:pt x="57" y="95"/>
                  </a:lnTo>
                  <a:lnTo>
                    <a:pt x="50" y="95"/>
                  </a:lnTo>
                  <a:lnTo>
                    <a:pt x="50" y="95"/>
                  </a:lnTo>
                  <a:lnTo>
                    <a:pt x="57" y="95"/>
                  </a:lnTo>
                  <a:lnTo>
                    <a:pt x="57" y="101"/>
                  </a:lnTo>
                  <a:lnTo>
                    <a:pt x="57" y="101"/>
                  </a:lnTo>
                  <a:lnTo>
                    <a:pt x="57" y="101"/>
                  </a:lnTo>
                  <a:lnTo>
                    <a:pt x="57" y="101"/>
                  </a:lnTo>
                  <a:lnTo>
                    <a:pt x="57" y="101"/>
                  </a:lnTo>
                  <a:lnTo>
                    <a:pt x="57" y="107"/>
                  </a:lnTo>
                  <a:lnTo>
                    <a:pt x="57" y="107"/>
                  </a:lnTo>
                  <a:lnTo>
                    <a:pt x="57" y="107"/>
                  </a:lnTo>
                  <a:lnTo>
                    <a:pt x="57" y="107"/>
                  </a:lnTo>
                  <a:lnTo>
                    <a:pt x="57" y="107"/>
                  </a:lnTo>
                  <a:lnTo>
                    <a:pt x="57" y="107"/>
                  </a:lnTo>
                  <a:lnTo>
                    <a:pt x="57" y="114"/>
                  </a:lnTo>
                  <a:lnTo>
                    <a:pt x="57" y="114"/>
                  </a:lnTo>
                  <a:lnTo>
                    <a:pt x="63" y="114"/>
                  </a:lnTo>
                  <a:lnTo>
                    <a:pt x="63" y="114"/>
                  </a:lnTo>
                  <a:lnTo>
                    <a:pt x="63" y="114"/>
                  </a:lnTo>
                  <a:lnTo>
                    <a:pt x="63" y="114"/>
                  </a:lnTo>
                  <a:lnTo>
                    <a:pt x="63" y="114"/>
                  </a:lnTo>
                  <a:lnTo>
                    <a:pt x="63" y="114"/>
                  </a:lnTo>
                  <a:lnTo>
                    <a:pt x="63" y="120"/>
                  </a:lnTo>
                  <a:lnTo>
                    <a:pt x="69" y="120"/>
                  </a:lnTo>
                  <a:lnTo>
                    <a:pt x="69" y="120"/>
                  </a:lnTo>
                  <a:lnTo>
                    <a:pt x="69" y="120"/>
                  </a:lnTo>
                  <a:lnTo>
                    <a:pt x="69" y="120"/>
                  </a:lnTo>
                  <a:lnTo>
                    <a:pt x="69" y="120"/>
                  </a:lnTo>
                  <a:lnTo>
                    <a:pt x="69" y="126"/>
                  </a:lnTo>
                  <a:lnTo>
                    <a:pt x="69" y="126"/>
                  </a:lnTo>
                  <a:lnTo>
                    <a:pt x="69" y="126"/>
                  </a:lnTo>
                  <a:lnTo>
                    <a:pt x="69" y="126"/>
                  </a:lnTo>
                  <a:lnTo>
                    <a:pt x="69" y="126"/>
                  </a:lnTo>
                  <a:lnTo>
                    <a:pt x="69" y="132"/>
                  </a:lnTo>
                  <a:lnTo>
                    <a:pt x="69" y="132"/>
                  </a:lnTo>
                  <a:lnTo>
                    <a:pt x="69" y="132"/>
                  </a:lnTo>
                  <a:lnTo>
                    <a:pt x="69" y="132"/>
                  </a:lnTo>
                  <a:lnTo>
                    <a:pt x="69" y="132"/>
                  </a:lnTo>
                  <a:lnTo>
                    <a:pt x="69" y="132"/>
                  </a:lnTo>
                  <a:lnTo>
                    <a:pt x="69" y="132"/>
                  </a:lnTo>
                  <a:lnTo>
                    <a:pt x="69" y="139"/>
                  </a:lnTo>
                  <a:lnTo>
                    <a:pt x="69" y="139"/>
                  </a:lnTo>
                  <a:lnTo>
                    <a:pt x="69" y="139"/>
                  </a:lnTo>
                  <a:lnTo>
                    <a:pt x="69" y="139"/>
                  </a:lnTo>
                  <a:lnTo>
                    <a:pt x="69" y="139"/>
                  </a:lnTo>
                  <a:lnTo>
                    <a:pt x="69" y="139"/>
                  </a:lnTo>
                  <a:lnTo>
                    <a:pt x="69" y="139"/>
                  </a:lnTo>
                  <a:lnTo>
                    <a:pt x="69" y="139"/>
                  </a:lnTo>
                  <a:lnTo>
                    <a:pt x="69" y="139"/>
                  </a:lnTo>
                  <a:lnTo>
                    <a:pt x="69" y="139"/>
                  </a:lnTo>
                  <a:lnTo>
                    <a:pt x="75" y="139"/>
                  </a:lnTo>
                  <a:lnTo>
                    <a:pt x="75" y="139"/>
                  </a:lnTo>
                  <a:lnTo>
                    <a:pt x="75" y="145"/>
                  </a:lnTo>
                  <a:lnTo>
                    <a:pt x="75" y="145"/>
                  </a:lnTo>
                  <a:lnTo>
                    <a:pt x="75" y="145"/>
                  </a:lnTo>
                  <a:lnTo>
                    <a:pt x="75" y="145"/>
                  </a:lnTo>
                  <a:lnTo>
                    <a:pt x="69" y="145"/>
                  </a:lnTo>
                  <a:lnTo>
                    <a:pt x="69" y="145"/>
                  </a:lnTo>
                  <a:lnTo>
                    <a:pt x="69" y="145"/>
                  </a:lnTo>
                  <a:lnTo>
                    <a:pt x="69" y="145"/>
                  </a:lnTo>
                  <a:lnTo>
                    <a:pt x="69" y="139"/>
                  </a:lnTo>
                  <a:lnTo>
                    <a:pt x="69" y="145"/>
                  </a:lnTo>
                  <a:lnTo>
                    <a:pt x="69" y="145"/>
                  </a:lnTo>
                  <a:lnTo>
                    <a:pt x="69" y="145"/>
                  </a:lnTo>
                  <a:lnTo>
                    <a:pt x="69" y="145"/>
                  </a:lnTo>
                  <a:lnTo>
                    <a:pt x="69" y="151"/>
                  </a:lnTo>
                  <a:lnTo>
                    <a:pt x="69" y="151"/>
                  </a:lnTo>
                  <a:lnTo>
                    <a:pt x="69" y="151"/>
                  </a:lnTo>
                  <a:lnTo>
                    <a:pt x="75" y="151"/>
                  </a:lnTo>
                  <a:lnTo>
                    <a:pt x="75" y="151"/>
                  </a:lnTo>
                  <a:lnTo>
                    <a:pt x="75" y="151"/>
                  </a:lnTo>
                  <a:lnTo>
                    <a:pt x="75" y="151"/>
                  </a:lnTo>
                  <a:lnTo>
                    <a:pt x="75" y="151"/>
                  </a:lnTo>
                  <a:lnTo>
                    <a:pt x="75" y="151"/>
                  </a:lnTo>
                  <a:lnTo>
                    <a:pt x="75" y="151"/>
                  </a:lnTo>
                  <a:lnTo>
                    <a:pt x="75" y="151"/>
                  </a:lnTo>
                  <a:lnTo>
                    <a:pt x="75" y="151"/>
                  </a:lnTo>
                  <a:lnTo>
                    <a:pt x="75" y="151"/>
                  </a:lnTo>
                  <a:lnTo>
                    <a:pt x="75" y="151"/>
                  </a:lnTo>
                  <a:lnTo>
                    <a:pt x="75" y="158"/>
                  </a:lnTo>
                  <a:lnTo>
                    <a:pt x="75" y="158"/>
                  </a:lnTo>
                  <a:lnTo>
                    <a:pt x="75" y="158"/>
                  </a:lnTo>
                  <a:lnTo>
                    <a:pt x="82" y="158"/>
                  </a:lnTo>
                  <a:lnTo>
                    <a:pt x="82" y="164"/>
                  </a:lnTo>
                  <a:lnTo>
                    <a:pt x="82" y="164"/>
                  </a:lnTo>
                  <a:lnTo>
                    <a:pt x="88" y="170"/>
                  </a:lnTo>
                  <a:lnTo>
                    <a:pt x="88" y="170"/>
                  </a:lnTo>
                  <a:lnTo>
                    <a:pt x="88" y="170"/>
                  </a:lnTo>
                  <a:lnTo>
                    <a:pt x="88" y="170"/>
                  </a:lnTo>
                  <a:lnTo>
                    <a:pt x="88" y="170"/>
                  </a:lnTo>
                  <a:lnTo>
                    <a:pt x="88" y="176"/>
                  </a:lnTo>
                  <a:lnTo>
                    <a:pt x="88" y="176"/>
                  </a:lnTo>
                  <a:lnTo>
                    <a:pt x="88" y="176"/>
                  </a:lnTo>
                  <a:lnTo>
                    <a:pt x="88" y="176"/>
                  </a:lnTo>
                  <a:lnTo>
                    <a:pt x="88" y="176"/>
                  </a:lnTo>
                  <a:lnTo>
                    <a:pt x="82" y="176"/>
                  </a:lnTo>
                  <a:lnTo>
                    <a:pt x="82" y="176"/>
                  </a:lnTo>
                  <a:lnTo>
                    <a:pt x="82" y="170"/>
                  </a:lnTo>
                  <a:lnTo>
                    <a:pt x="82" y="170"/>
                  </a:lnTo>
                  <a:lnTo>
                    <a:pt x="75" y="170"/>
                  </a:lnTo>
                  <a:lnTo>
                    <a:pt x="75" y="164"/>
                  </a:lnTo>
                  <a:lnTo>
                    <a:pt x="75" y="164"/>
                  </a:lnTo>
                  <a:lnTo>
                    <a:pt x="75" y="164"/>
                  </a:lnTo>
                  <a:lnTo>
                    <a:pt x="69" y="164"/>
                  </a:lnTo>
                  <a:lnTo>
                    <a:pt x="69" y="164"/>
                  </a:lnTo>
                  <a:lnTo>
                    <a:pt x="69" y="158"/>
                  </a:lnTo>
                  <a:lnTo>
                    <a:pt x="63" y="158"/>
                  </a:lnTo>
                  <a:lnTo>
                    <a:pt x="63" y="158"/>
                  </a:lnTo>
                  <a:lnTo>
                    <a:pt x="63" y="164"/>
                  </a:lnTo>
                  <a:lnTo>
                    <a:pt x="63" y="164"/>
                  </a:lnTo>
                  <a:lnTo>
                    <a:pt x="63" y="164"/>
                  </a:lnTo>
                  <a:lnTo>
                    <a:pt x="63" y="164"/>
                  </a:lnTo>
                  <a:lnTo>
                    <a:pt x="63" y="164"/>
                  </a:lnTo>
                  <a:lnTo>
                    <a:pt x="63" y="164"/>
                  </a:lnTo>
                  <a:lnTo>
                    <a:pt x="57" y="164"/>
                  </a:lnTo>
                  <a:lnTo>
                    <a:pt x="57" y="164"/>
                  </a:lnTo>
                  <a:lnTo>
                    <a:pt x="57" y="164"/>
                  </a:lnTo>
                  <a:lnTo>
                    <a:pt x="57" y="164"/>
                  </a:lnTo>
                  <a:lnTo>
                    <a:pt x="57" y="164"/>
                  </a:lnTo>
                  <a:lnTo>
                    <a:pt x="57" y="164"/>
                  </a:lnTo>
                  <a:lnTo>
                    <a:pt x="57" y="164"/>
                  </a:lnTo>
                  <a:lnTo>
                    <a:pt x="57" y="164"/>
                  </a:lnTo>
                  <a:lnTo>
                    <a:pt x="57" y="164"/>
                  </a:lnTo>
                  <a:lnTo>
                    <a:pt x="57" y="164"/>
                  </a:lnTo>
                  <a:lnTo>
                    <a:pt x="57" y="164"/>
                  </a:lnTo>
                  <a:lnTo>
                    <a:pt x="57" y="164"/>
                  </a:lnTo>
                  <a:lnTo>
                    <a:pt x="57" y="164"/>
                  </a:lnTo>
                  <a:lnTo>
                    <a:pt x="57" y="164"/>
                  </a:lnTo>
                  <a:lnTo>
                    <a:pt x="57" y="164"/>
                  </a:lnTo>
                  <a:lnTo>
                    <a:pt x="57" y="164"/>
                  </a:lnTo>
                  <a:lnTo>
                    <a:pt x="25" y="170"/>
                  </a:lnTo>
                  <a:lnTo>
                    <a:pt x="0" y="145"/>
                  </a:lnTo>
                  <a:lnTo>
                    <a:pt x="6" y="101"/>
                  </a:lnTo>
                  <a:lnTo>
                    <a:pt x="6" y="70"/>
                  </a:lnTo>
                  <a:lnTo>
                    <a:pt x="13" y="70"/>
                  </a:lnTo>
                  <a:lnTo>
                    <a:pt x="13" y="70"/>
                  </a:lnTo>
                  <a:lnTo>
                    <a:pt x="13" y="70"/>
                  </a:lnTo>
                  <a:lnTo>
                    <a:pt x="13" y="70"/>
                  </a:lnTo>
                  <a:lnTo>
                    <a:pt x="13" y="63"/>
                  </a:lnTo>
                  <a:lnTo>
                    <a:pt x="13" y="63"/>
                  </a:lnTo>
                  <a:lnTo>
                    <a:pt x="13" y="63"/>
                  </a:lnTo>
                  <a:lnTo>
                    <a:pt x="13" y="63"/>
                  </a:lnTo>
                  <a:lnTo>
                    <a:pt x="13" y="63"/>
                  </a:lnTo>
                  <a:lnTo>
                    <a:pt x="13" y="63"/>
                  </a:lnTo>
                  <a:lnTo>
                    <a:pt x="13" y="63"/>
                  </a:lnTo>
                  <a:lnTo>
                    <a:pt x="13" y="63"/>
                  </a:lnTo>
                  <a:lnTo>
                    <a:pt x="13" y="63"/>
                  </a:lnTo>
                  <a:lnTo>
                    <a:pt x="13" y="63"/>
                  </a:lnTo>
                  <a:lnTo>
                    <a:pt x="13" y="63"/>
                  </a:lnTo>
                  <a:lnTo>
                    <a:pt x="13" y="63"/>
                  </a:lnTo>
                  <a:lnTo>
                    <a:pt x="13" y="63"/>
                  </a:lnTo>
                  <a:lnTo>
                    <a:pt x="13" y="63"/>
                  </a:lnTo>
                  <a:lnTo>
                    <a:pt x="13" y="63"/>
                  </a:lnTo>
                  <a:lnTo>
                    <a:pt x="13" y="57"/>
                  </a:lnTo>
                  <a:lnTo>
                    <a:pt x="13" y="57"/>
                  </a:lnTo>
                  <a:lnTo>
                    <a:pt x="13" y="57"/>
                  </a:lnTo>
                  <a:lnTo>
                    <a:pt x="13" y="57"/>
                  </a:lnTo>
                  <a:lnTo>
                    <a:pt x="13" y="57"/>
                  </a:lnTo>
                  <a:lnTo>
                    <a:pt x="13" y="38"/>
                  </a:lnTo>
                  <a:lnTo>
                    <a:pt x="25" y="32"/>
                  </a:lnTo>
                  <a:lnTo>
                    <a:pt x="19" y="26"/>
                  </a:lnTo>
                  <a:lnTo>
                    <a:pt x="19" y="26"/>
                  </a:lnTo>
                  <a:lnTo>
                    <a:pt x="25" y="13"/>
                  </a:lnTo>
                  <a:lnTo>
                    <a:pt x="31" y="0"/>
                  </a:lnTo>
                  <a:lnTo>
                    <a:pt x="31"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639" name="Freeform 15055"/>
            <p:cNvSpPr>
              <a:spLocks/>
            </p:cNvSpPr>
            <p:nvPr/>
          </p:nvSpPr>
          <p:spPr bwMode="auto">
            <a:xfrm>
              <a:off x="1031" y="2544"/>
              <a:ext cx="126" cy="195"/>
            </a:xfrm>
            <a:custGeom>
              <a:avLst/>
              <a:gdLst/>
              <a:ahLst/>
              <a:cxnLst>
                <a:cxn ang="0">
                  <a:pos x="57" y="13"/>
                </a:cxn>
                <a:cxn ang="0">
                  <a:pos x="89" y="26"/>
                </a:cxn>
                <a:cxn ang="0">
                  <a:pos x="114" y="120"/>
                </a:cxn>
                <a:cxn ang="0">
                  <a:pos x="101" y="170"/>
                </a:cxn>
                <a:cxn ang="0">
                  <a:pos x="44" y="195"/>
                </a:cxn>
                <a:cxn ang="0">
                  <a:pos x="44" y="189"/>
                </a:cxn>
                <a:cxn ang="0">
                  <a:pos x="44" y="189"/>
                </a:cxn>
                <a:cxn ang="0">
                  <a:pos x="44" y="189"/>
                </a:cxn>
                <a:cxn ang="0">
                  <a:pos x="44" y="183"/>
                </a:cxn>
                <a:cxn ang="0">
                  <a:pos x="44" y="183"/>
                </a:cxn>
                <a:cxn ang="0">
                  <a:pos x="44" y="176"/>
                </a:cxn>
                <a:cxn ang="0">
                  <a:pos x="44" y="176"/>
                </a:cxn>
                <a:cxn ang="0">
                  <a:pos x="44" y="176"/>
                </a:cxn>
                <a:cxn ang="0">
                  <a:pos x="44" y="176"/>
                </a:cxn>
                <a:cxn ang="0">
                  <a:pos x="44" y="176"/>
                </a:cxn>
                <a:cxn ang="0">
                  <a:pos x="44" y="176"/>
                </a:cxn>
                <a:cxn ang="0">
                  <a:pos x="51" y="176"/>
                </a:cxn>
                <a:cxn ang="0">
                  <a:pos x="44" y="170"/>
                </a:cxn>
                <a:cxn ang="0">
                  <a:pos x="44" y="170"/>
                </a:cxn>
                <a:cxn ang="0">
                  <a:pos x="44" y="170"/>
                </a:cxn>
                <a:cxn ang="0">
                  <a:pos x="44" y="170"/>
                </a:cxn>
                <a:cxn ang="0">
                  <a:pos x="44" y="164"/>
                </a:cxn>
                <a:cxn ang="0">
                  <a:pos x="38" y="164"/>
                </a:cxn>
                <a:cxn ang="0">
                  <a:pos x="38" y="164"/>
                </a:cxn>
                <a:cxn ang="0">
                  <a:pos x="38" y="164"/>
                </a:cxn>
                <a:cxn ang="0">
                  <a:pos x="38" y="164"/>
                </a:cxn>
                <a:cxn ang="0">
                  <a:pos x="38" y="158"/>
                </a:cxn>
                <a:cxn ang="0">
                  <a:pos x="38" y="158"/>
                </a:cxn>
                <a:cxn ang="0">
                  <a:pos x="38" y="158"/>
                </a:cxn>
                <a:cxn ang="0">
                  <a:pos x="38" y="158"/>
                </a:cxn>
                <a:cxn ang="0">
                  <a:pos x="32" y="151"/>
                </a:cxn>
                <a:cxn ang="0">
                  <a:pos x="32" y="151"/>
                </a:cxn>
                <a:cxn ang="0">
                  <a:pos x="32" y="151"/>
                </a:cxn>
                <a:cxn ang="0">
                  <a:pos x="19" y="26"/>
                </a:cxn>
                <a:cxn ang="0">
                  <a:pos x="32" y="13"/>
                </a:cxn>
                <a:cxn ang="0">
                  <a:pos x="32" y="13"/>
                </a:cxn>
                <a:cxn ang="0">
                  <a:pos x="32" y="13"/>
                </a:cxn>
                <a:cxn ang="0">
                  <a:pos x="32" y="13"/>
                </a:cxn>
                <a:cxn ang="0">
                  <a:pos x="26" y="13"/>
                </a:cxn>
                <a:cxn ang="0">
                  <a:pos x="26" y="13"/>
                </a:cxn>
                <a:cxn ang="0">
                  <a:pos x="26" y="13"/>
                </a:cxn>
                <a:cxn ang="0">
                  <a:pos x="26" y="13"/>
                </a:cxn>
                <a:cxn ang="0">
                  <a:pos x="26" y="13"/>
                </a:cxn>
                <a:cxn ang="0">
                  <a:pos x="26" y="13"/>
                </a:cxn>
                <a:cxn ang="0">
                  <a:pos x="26" y="7"/>
                </a:cxn>
                <a:cxn ang="0">
                  <a:pos x="51" y="0"/>
                </a:cxn>
                <a:cxn ang="0">
                  <a:pos x="51" y="0"/>
                </a:cxn>
              </a:cxnLst>
              <a:rect l="0" t="0" r="r" b="b"/>
              <a:pathLst>
                <a:path w="126" h="195">
                  <a:moveTo>
                    <a:pt x="51" y="0"/>
                  </a:moveTo>
                  <a:lnTo>
                    <a:pt x="57" y="13"/>
                  </a:lnTo>
                  <a:lnTo>
                    <a:pt x="82" y="7"/>
                  </a:lnTo>
                  <a:lnTo>
                    <a:pt x="89" y="26"/>
                  </a:lnTo>
                  <a:lnTo>
                    <a:pt x="101" y="70"/>
                  </a:lnTo>
                  <a:lnTo>
                    <a:pt x="114" y="120"/>
                  </a:lnTo>
                  <a:lnTo>
                    <a:pt x="126" y="158"/>
                  </a:lnTo>
                  <a:lnTo>
                    <a:pt x="101" y="170"/>
                  </a:lnTo>
                  <a:lnTo>
                    <a:pt x="82" y="183"/>
                  </a:lnTo>
                  <a:lnTo>
                    <a:pt x="44" y="195"/>
                  </a:lnTo>
                  <a:lnTo>
                    <a:pt x="44" y="195"/>
                  </a:lnTo>
                  <a:lnTo>
                    <a:pt x="44" y="189"/>
                  </a:lnTo>
                  <a:lnTo>
                    <a:pt x="44" y="189"/>
                  </a:lnTo>
                  <a:lnTo>
                    <a:pt x="44" y="189"/>
                  </a:lnTo>
                  <a:lnTo>
                    <a:pt x="44" y="189"/>
                  </a:lnTo>
                  <a:lnTo>
                    <a:pt x="44" y="189"/>
                  </a:lnTo>
                  <a:lnTo>
                    <a:pt x="44" y="183"/>
                  </a:lnTo>
                  <a:lnTo>
                    <a:pt x="44" y="183"/>
                  </a:lnTo>
                  <a:lnTo>
                    <a:pt x="44" y="183"/>
                  </a:lnTo>
                  <a:lnTo>
                    <a:pt x="44" y="183"/>
                  </a:lnTo>
                  <a:lnTo>
                    <a:pt x="44" y="176"/>
                  </a:lnTo>
                  <a:lnTo>
                    <a:pt x="44" y="176"/>
                  </a:lnTo>
                  <a:lnTo>
                    <a:pt x="44" y="176"/>
                  </a:lnTo>
                  <a:lnTo>
                    <a:pt x="44" y="176"/>
                  </a:lnTo>
                  <a:lnTo>
                    <a:pt x="44" y="176"/>
                  </a:lnTo>
                  <a:lnTo>
                    <a:pt x="44" y="176"/>
                  </a:lnTo>
                  <a:lnTo>
                    <a:pt x="44" y="176"/>
                  </a:lnTo>
                  <a:lnTo>
                    <a:pt x="44" y="176"/>
                  </a:lnTo>
                  <a:lnTo>
                    <a:pt x="44" y="176"/>
                  </a:lnTo>
                  <a:lnTo>
                    <a:pt x="44" y="176"/>
                  </a:lnTo>
                  <a:lnTo>
                    <a:pt x="44" y="176"/>
                  </a:lnTo>
                  <a:lnTo>
                    <a:pt x="44" y="176"/>
                  </a:lnTo>
                  <a:lnTo>
                    <a:pt x="44" y="176"/>
                  </a:lnTo>
                  <a:lnTo>
                    <a:pt x="51" y="176"/>
                  </a:lnTo>
                  <a:lnTo>
                    <a:pt x="51" y="176"/>
                  </a:lnTo>
                  <a:lnTo>
                    <a:pt x="44" y="170"/>
                  </a:lnTo>
                  <a:lnTo>
                    <a:pt x="44" y="170"/>
                  </a:lnTo>
                  <a:lnTo>
                    <a:pt x="44" y="170"/>
                  </a:lnTo>
                  <a:lnTo>
                    <a:pt x="44" y="170"/>
                  </a:lnTo>
                  <a:lnTo>
                    <a:pt x="44" y="170"/>
                  </a:lnTo>
                  <a:lnTo>
                    <a:pt x="44" y="170"/>
                  </a:lnTo>
                  <a:lnTo>
                    <a:pt x="44" y="170"/>
                  </a:lnTo>
                  <a:lnTo>
                    <a:pt x="44" y="170"/>
                  </a:lnTo>
                  <a:lnTo>
                    <a:pt x="44" y="164"/>
                  </a:lnTo>
                  <a:lnTo>
                    <a:pt x="38" y="164"/>
                  </a:lnTo>
                  <a:lnTo>
                    <a:pt x="38" y="164"/>
                  </a:lnTo>
                  <a:lnTo>
                    <a:pt x="38" y="164"/>
                  </a:lnTo>
                  <a:lnTo>
                    <a:pt x="38" y="164"/>
                  </a:lnTo>
                  <a:lnTo>
                    <a:pt x="38" y="164"/>
                  </a:lnTo>
                  <a:lnTo>
                    <a:pt x="38" y="164"/>
                  </a:lnTo>
                  <a:lnTo>
                    <a:pt x="38" y="164"/>
                  </a:lnTo>
                  <a:lnTo>
                    <a:pt x="38" y="164"/>
                  </a:lnTo>
                  <a:lnTo>
                    <a:pt x="38" y="158"/>
                  </a:lnTo>
                  <a:lnTo>
                    <a:pt x="38" y="158"/>
                  </a:lnTo>
                  <a:lnTo>
                    <a:pt x="38" y="158"/>
                  </a:lnTo>
                  <a:lnTo>
                    <a:pt x="38" y="158"/>
                  </a:lnTo>
                  <a:lnTo>
                    <a:pt x="38" y="158"/>
                  </a:lnTo>
                  <a:lnTo>
                    <a:pt x="38" y="158"/>
                  </a:lnTo>
                  <a:lnTo>
                    <a:pt x="38" y="158"/>
                  </a:lnTo>
                  <a:lnTo>
                    <a:pt x="38" y="158"/>
                  </a:lnTo>
                  <a:lnTo>
                    <a:pt x="38" y="151"/>
                  </a:lnTo>
                  <a:lnTo>
                    <a:pt x="32" y="151"/>
                  </a:lnTo>
                  <a:lnTo>
                    <a:pt x="32" y="151"/>
                  </a:lnTo>
                  <a:lnTo>
                    <a:pt x="32" y="151"/>
                  </a:lnTo>
                  <a:lnTo>
                    <a:pt x="32" y="151"/>
                  </a:lnTo>
                  <a:lnTo>
                    <a:pt x="32" y="151"/>
                  </a:lnTo>
                  <a:lnTo>
                    <a:pt x="0" y="38"/>
                  </a:lnTo>
                  <a:lnTo>
                    <a:pt x="19" y="26"/>
                  </a:lnTo>
                  <a:lnTo>
                    <a:pt x="32" y="19"/>
                  </a:lnTo>
                  <a:lnTo>
                    <a:pt x="32" y="13"/>
                  </a:lnTo>
                  <a:lnTo>
                    <a:pt x="32" y="13"/>
                  </a:lnTo>
                  <a:lnTo>
                    <a:pt x="32" y="13"/>
                  </a:lnTo>
                  <a:lnTo>
                    <a:pt x="32" y="13"/>
                  </a:lnTo>
                  <a:lnTo>
                    <a:pt x="32" y="13"/>
                  </a:lnTo>
                  <a:lnTo>
                    <a:pt x="32" y="13"/>
                  </a:lnTo>
                  <a:lnTo>
                    <a:pt x="32" y="13"/>
                  </a:lnTo>
                  <a:lnTo>
                    <a:pt x="26" y="13"/>
                  </a:lnTo>
                  <a:lnTo>
                    <a:pt x="26" y="13"/>
                  </a:lnTo>
                  <a:lnTo>
                    <a:pt x="26" y="13"/>
                  </a:lnTo>
                  <a:lnTo>
                    <a:pt x="26" y="13"/>
                  </a:lnTo>
                  <a:lnTo>
                    <a:pt x="26" y="13"/>
                  </a:lnTo>
                  <a:lnTo>
                    <a:pt x="26" y="13"/>
                  </a:lnTo>
                  <a:lnTo>
                    <a:pt x="26" y="13"/>
                  </a:lnTo>
                  <a:lnTo>
                    <a:pt x="26" y="13"/>
                  </a:lnTo>
                  <a:lnTo>
                    <a:pt x="26" y="13"/>
                  </a:lnTo>
                  <a:lnTo>
                    <a:pt x="26" y="13"/>
                  </a:lnTo>
                  <a:lnTo>
                    <a:pt x="26" y="13"/>
                  </a:lnTo>
                  <a:lnTo>
                    <a:pt x="26" y="13"/>
                  </a:lnTo>
                  <a:lnTo>
                    <a:pt x="26" y="7"/>
                  </a:lnTo>
                  <a:lnTo>
                    <a:pt x="26" y="7"/>
                  </a:lnTo>
                  <a:lnTo>
                    <a:pt x="26" y="7"/>
                  </a:lnTo>
                  <a:lnTo>
                    <a:pt x="51" y="0"/>
                  </a:lnTo>
                  <a:lnTo>
                    <a:pt x="51" y="0"/>
                  </a:lnTo>
                  <a:lnTo>
                    <a:pt x="51"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640" name="Freeform 15056"/>
            <p:cNvSpPr>
              <a:spLocks/>
            </p:cNvSpPr>
            <p:nvPr/>
          </p:nvSpPr>
          <p:spPr bwMode="auto">
            <a:xfrm>
              <a:off x="2484" y="2551"/>
              <a:ext cx="13" cy="12"/>
            </a:xfrm>
            <a:custGeom>
              <a:avLst/>
              <a:gdLst/>
              <a:ahLst/>
              <a:cxnLst>
                <a:cxn ang="0">
                  <a:pos x="0" y="0"/>
                </a:cxn>
                <a:cxn ang="0">
                  <a:pos x="0" y="0"/>
                </a:cxn>
                <a:cxn ang="0">
                  <a:pos x="0" y="0"/>
                </a:cxn>
                <a:cxn ang="0">
                  <a:pos x="0" y="0"/>
                </a:cxn>
                <a:cxn ang="0">
                  <a:pos x="7" y="0"/>
                </a:cxn>
                <a:cxn ang="0">
                  <a:pos x="7" y="0"/>
                </a:cxn>
                <a:cxn ang="0">
                  <a:pos x="7" y="0"/>
                </a:cxn>
                <a:cxn ang="0">
                  <a:pos x="7" y="0"/>
                </a:cxn>
                <a:cxn ang="0">
                  <a:pos x="7" y="0"/>
                </a:cxn>
                <a:cxn ang="0">
                  <a:pos x="7" y="0"/>
                </a:cxn>
                <a:cxn ang="0">
                  <a:pos x="7" y="0"/>
                </a:cxn>
                <a:cxn ang="0">
                  <a:pos x="7" y="0"/>
                </a:cxn>
                <a:cxn ang="0">
                  <a:pos x="7" y="0"/>
                </a:cxn>
                <a:cxn ang="0">
                  <a:pos x="13" y="0"/>
                </a:cxn>
                <a:cxn ang="0">
                  <a:pos x="13" y="0"/>
                </a:cxn>
                <a:cxn ang="0">
                  <a:pos x="13" y="0"/>
                </a:cxn>
                <a:cxn ang="0">
                  <a:pos x="13" y="6"/>
                </a:cxn>
                <a:cxn ang="0">
                  <a:pos x="13" y="6"/>
                </a:cxn>
                <a:cxn ang="0">
                  <a:pos x="13" y="6"/>
                </a:cxn>
                <a:cxn ang="0">
                  <a:pos x="13" y="6"/>
                </a:cxn>
                <a:cxn ang="0">
                  <a:pos x="13" y="6"/>
                </a:cxn>
                <a:cxn ang="0">
                  <a:pos x="13" y="6"/>
                </a:cxn>
                <a:cxn ang="0">
                  <a:pos x="13" y="6"/>
                </a:cxn>
                <a:cxn ang="0">
                  <a:pos x="13" y="6"/>
                </a:cxn>
                <a:cxn ang="0">
                  <a:pos x="13" y="12"/>
                </a:cxn>
                <a:cxn ang="0">
                  <a:pos x="13" y="6"/>
                </a:cxn>
                <a:cxn ang="0">
                  <a:pos x="13" y="12"/>
                </a:cxn>
                <a:cxn ang="0">
                  <a:pos x="13" y="12"/>
                </a:cxn>
                <a:cxn ang="0">
                  <a:pos x="7" y="6"/>
                </a:cxn>
                <a:cxn ang="0">
                  <a:pos x="7" y="6"/>
                </a:cxn>
                <a:cxn ang="0">
                  <a:pos x="7" y="12"/>
                </a:cxn>
                <a:cxn ang="0">
                  <a:pos x="7" y="12"/>
                </a:cxn>
                <a:cxn ang="0">
                  <a:pos x="7" y="12"/>
                </a:cxn>
                <a:cxn ang="0">
                  <a:pos x="7" y="6"/>
                </a:cxn>
                <a:cxn ang="0">
                  <a:pos x="7" y="6"/>
                </a:cxn>
                <a:cxn ang="0">
                  <a:pos x="7" y="6"/>
                </a:cxn>
                <a:cxn ang="0">
                  <a:pos x="7" y="6"/>
                </a:cxn>
                <a:cxn ang="0">
                  <a:pos x="7" y="6"/>
                </a:cxn>
                <a:cxn ang="0">
                  <a:pos x="7" y="6"/>
                </a:cxn>
                <a:cxn ang="0">
                  <a:pos x="0" y="6"/>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w="13" h="12">
                  <a:moveTo>
                    <a:pt x="0" y="0"/>
                  </a:moveTo>
                  <a:lnTo>
                    <a:pt x="0" y="0"/>
                  </a:lnTo>
                  <a:lnTo>
                    <a:pt x="0" y="0"/>
                  </a:lnTo>
                  <a:lnTo>
                    <a:pt x="0" y="0"/>
                  </a:lnTo>
                  <a:lnTo>
                    <a:pt x="7" y="0"/>
                  </a:lnTo>
                  <a:lnTo>
                    <a:pt x="7" y="0"/>
                  </a:lnTo>
                  <a:lnTo>
                    <a:pt x="7" y="0"/>
                  </a:lnTo>
                  <a:lnTo>
                    <a:pt x="7" y="0"/>
                  </a:lnTo>
                  <a:lnTo>
                    <a:pt x="7" y="0"/>
                  </a:lnTo>
                  <a:lnTo>
                    <a:pt x="7" y="0"/>
                  </a:lnTo>
                  <a:lnTo>
                    <a:pt x="7" y="0"/>
                  </a:lnTo>
                  <a:lnTo>
                    <a:pt x="7" y="0"/>
                  </a:lnTo>
                  <a:lnTo>
                    <a:pt x="7" y="0"/>
                  </a:lnTo>
                  <a:lnTo>
                    <a:pt x="13" y="0"/>
                  </a:lnTo>
                  <a:lnTo>
                    <a:pt x="13" y="0"/>
                  </a:lnTo>
                  <a:lnTo>
                    <a:pt x="13" y="0"/>
                  </a:lnTo>
                  <a:lnTo>
                    <a:pt x="13" y="6"/>
                  </a:lnTo>
                  <a:lnTo>
                    <a:pt x="13" y="6"/>
                  </a:lnTo>
                  <a:lnTo>
                    <a:pt x="13" y="6"/>
                  </a:lnTo>
                  <a:lnTo>
                    <a:pt x="13" y="6"/>
                  </a:lnTo>
                  <a:lnTo>
                    <a:pt x="13" y="6"/>
                  </a:lnTo>
                  <a:lnTo>
                    <a:pt x="13" y="6"/>
                  </a:lnTo>
                  <a:lnTo>
                    <a:pt x="13" y="6"/>
                  </a:lnTo>
                  <a:lnTo>
                    <a:pt x="13" y="6"/>
                  </a:lnTo>
                  <a:lnTo>
                    <a:pt x="13" y="12"/>
                  </a:lnTo>
                  <a:lnTo>
                    <a:pt x="13" y="6"/>
                  </a:lnTo>
                  <a:lnTo>
                    <a:pt x="13" y="12"/>
                  </a:lnTo>
                  <a:lnTo>
                    <a:pt x="13" y="12"/>
                  </a:lnTo>
                  <a:lnTo>
                    <a:pt x="7" y="6"/>
                  </a:lnTo>
                  <a:lnTo>
                    <a:pt x="7" y="6"/>
                  </a:lnTo>
                  <a:lnTo>
                    <a:pt x="7" y="12"/>
                  </a:lnTo>
                  <a:lnTo>
                    <a:pt x="7" y="12"/>
                  </a:lnTo>
                  <a:lnTo>
                    <a:pt x="7" y="12"/>
                  </a:lnTo>
                  <a:lnTo>
                    <a:pt x="7" y="6"/>
                  </a:lnTo>
                  <a:lnTo>
                    <a:pt x="7" y="6"/>
                  </a:lnTo>
                  <a:lnTo>
                    <a:pt x="7" y="6"/>
                  </a:lnTo>
                  <a:lnTo>
                    <a:pt x="7" y="6"/>
                  </a:lnTo>
                  <a:lnTo>
                    <a:pt x="7" y="6"/>
                  </a:lnTo>
                  <a:lnTo>
                    <a:pt x="7" y="6"/>
                  </a:lnTo>
                  <a:lnTo>
                    <a:pt x="0" y="6"/>
                  </a:lnTo>
                  <a:lnTo>
                    <a:pt x="0" y="0"/>
                  </a:lnTo>
                  <a:lnTo>
                    <a:pt x="0" y="0"/>
                  </a:lnTo>
                  <a:lnTo>
                    <a:pt x="0" y="0"/>
                  </a:lnTo>
                  <a:lnTo>
                    <a:pt x="0" y="0"/>
                  </a:lnTo>
                  <a:lnTo>
                    <a:pt x="0" y="0"/>
                  </a:lnTo>
                  <a:lnTo>
                    <a:pt x="0" y="0"/>
                  </a:lnTo>
                  <a:lnTo>
                    <a:pt x="0" y="0"/>
                  </a:lnTo>
                  <a:lnTo>
                    <a:pt x="0" y="0"/>
                  </a:lnTo>
                  <a:lnTo>
                    <a:pt x="0" y="0"/>
                  </a:lnTo>
                  <a:lnTo>
                    <a:pt x="0"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641" name="Freeform 15057"/>
            <p:cNvSpPr>
              <a:spLocks/>
            </p:cNvSpPr>
            <p:nvPr/>
          </p:nvSpPr>
          <p:spPr bwMode="auto">
            <a:xfrm>
              <a:off x="2465" y="2576"/>
              <a:ext cx="7" cy="12"/>
            </a:xfrm>
            <a:custGeom>
              <a:avLst/>
              <a:gdLst/>
              <a:ahLst/>
              <a:cxnLst>
                <a:cxn ang="0">
                  <a:pos x="7" y="12"/>
                </a:cxn>
                <a:cxn ang="0">
                  <a:pos x="7" y="12"/>
                </a:cxn>
                <a:cxn ang="0">
                  <a:pos x="7" y="6"/>
                </a:cxn>
                <a:cxn ang="0">
                  <a:pos x="7" y="6"/>
                </a:cxn>
                <a:cxn ang="0">
                  <a:pos x="0" y="0"/>
                </a:cxn>
                <a:cxn ang="0">
                  <a:pos x="0" y="0"/>
                </a:cxn>
                <a:cxn ang="0">
                  <a:pos x="0" y="0"/>
                </a:cxn>
                <a:cxn ang="0">
                  <a:pos x="0" y="0"/>
                </a:cxn>
                <a:cxn ang="0">
                  <a:pos x="0" y="0"/>
                </a:cxn>
                <a:cxn ang="0">
                  <a:pos x="7" y="0"/>
                </a:cxn>
                <a:cxn ang="0">
                  <a:pos x="7" y="0"/>
                </a:cxn>
                <a:cxn ang="0">
                  <a:pos x="7" y="0"/>
                </a:cxn>
                <a:cxn ang="0">
                  <a:pos x="7" y="0"/>
                </a:cxn>
                <a:cxn ang="0">
                  <a:pos x="7" y="0"/>
                </a:cxn>
                <a:cxn ang="0">
                  <a:pos x="7" y="0"/>
                </a:cxn>
                <a:cxn ang="0">
                  <a:pos x="7" y="0"/>
                </a:cxn>
                <a:cxn ang="0">
                  <a:pos x="7" y="6"/>
                </a:cxn>
                <a:cxn ang="0">
                  <a:pos x="7" y="6"/>
                </a:cxn>
                <a:cxn ang="0">
                  <a:pos x="7" y="6"/>
                </a:cxn>
                <a:cxn ang="0">
                  <a:pos x="7" y="6"/>
                </a:cxn>
                <a:cxn ang="0">
                  <a:pos x="7" y="6"/>
                </a:cxn>
                <a:cxn ang="0">
                  <a:pos x="7" y="12"/>
                </a:cxn>
                <a:cxn ang="0">
                  <a:pos x="7" y="12"/>
                </a:cxn>
              </a:cxnLst>
              <a:rect l="0" t="0" r="r" b="b"/>
              <a:pathLst>
                <a:path w="7" h="12">
                  <a:moveTo>
                    <a:pt x="7" y="12"/>
                  </a:moveTo>
                  <a:lnTo>
                    <a:pt x="7" y="12"/>
                  </a:lnTo>
                  <a:lnTo>
                    <a:pt x="7" y="6"/>
                  </a:lnTo>
                  <a:lnTo>
                    <a:pt x="7" y="6"/>
                  </a:lnTo>
                  <a:lnTo>
                    <a:pt x="0" y="0"/>
                  </a:lnTo>
                  <a:lnTo>
                    <a:pt x="0" y="0"/>
                  </a:lnTo>
                  <a:lnTo>
                    <a:pt x="0" y="0"/>
                  </a:lnTo>
                  <a:lnTo>
                    <a:pt x="0" y="0"/>
                  </a:lnTo>
                  <a:lnTo>
                    <a:pt x="0" y="0"/>
                  </a:lnTo>
                  <a:lnTo>
                    <a:pt x="7" y="0"/>
                  </a:lnTo>
                  <a:lnTo>
                    <a:pt x="7" y="0"/>
                  </a:lnTo>
                  <a:lnTo>
                    <a:pt x="7" y="0"/>
                  </a:lnTo>
                  <a:lnTo>
                    <a:pt x="7" y="0"/>
                  </a:lnTo>
                  <a:lnTo>
                    <a:pt x="7" y="0"/>
                  </a:lnTo>
                  <a:lnTo>
                    <a:pt x="7" y="0"/>
                  </a:lnTo>
                  <a:lnTo>
                    <a:pt x="7" y="0"/>
                  </a:lnTo>
                  <a:lnTo>
                    <a:pt x="7" y="6"/>
                  </a:lnTo>
                  <a:lnTo>
                    <a:pt x="7" y="6"/>
                  </a:lnTo>
                  <a:lnTo>
                    <a:pt x="7" y="6"/>
                  </a:lnTo>
                  <a:lnTo>
                    <a:pt x="7" y="6"/>
                  </a:lnTo>
                  <a:lnTo>
                    <a:pt x="7" y="6"/>
                  </a:lnTo>
                  <a:lnTo>
                    <a:pt x="7" y="12"/>
                  </a:lnTo>
                  <a:lnTo>
                    <a:pt x="7" y="12"/>
                  </a:lnTo>
                  <a:close/>
                </a:path>
              </a:pathLst>
            </a:custGeom>
            <a:solidFill>
              <a:srgbClr val="E7E1CD"/>
            </a:solidFill>
            <a:ln w="0">
              <a:solidFill>
                <a:srgbClr val="000000"/>
              </a:solidFill>
              <a:prstDash val="solid"/>
              <a:round/>
              <a:headEnd/>
              <a:tailEnd/>
            </a:ln>
          </p:spPr>
          <p:txBody>
            <a:bodyPr/>
            <a:lstStyle/>
            <a:p>
              <a:endParaRPr lang="en-US" dirty="0"/>
            </a:p>
          </p:txBody>
        </p:sp>
        <p:sp>
          <p:nvSpPr>
            <p:cNvPr id="82642" name="Freeform 15058"/>
            <p:cNvSpPr>
              <a:spLocks/>
            </p:cNvSpPr>
            <p:nvPr/>
          </p:nvSpPr>
          <p:spPr bwMode="auto">
            <a:xfrm>
              <a:off x="981" y="2582"/>
              <a:ext cx="120" cy="296"/>
            </a:xfrm>
            <a:custGeom>
              <a:avLst/>
              <a:gdLst/>
              <a:ahLst/>
              <a:cxnLst>
                <a:cxn ang="0">
                  <a:pos x="82" y="113"/>
                </a:cxn>
                <a:cxn ang="0">
                  <a:pos x="88" y="120"/>
                </a:cxn>
                <a:cxn ang="0">
                  <a:pos x="88" y="120"/>
                </a:cxn>
                <a:cxn ang="0">
                  <a:pos x="88" y="126"/>
                </a:cxn>
                <a:cxn ang="0">
                  <a:pos x="88" y="126"/>
                </a:cxn>
                <a:cxn ang="0">
                  <a:pos x="88" y="126"/>
                </a:cxn>
                <a:cxn ang="0">
                  <a:pos x="94" y="138"/>
                </a:cxn>
                <a:cxn ang="0">
                  <a:pos x="88" y="145"/>
                </a:cxn>
                <a:cxn ang="0">
                  <a:pos x="88" y="151"/>
                </a:cxn>
                <a:cxn ang="0">
                  <a:pos x="88" y="157"/>
                </a:cxn>
                <a:cxn ang="0">
                  <a:pos x="88" y="157"/>
                </a:cxn>
                <a:cxn ang="0">
                  <a:pos x="82" y="164"/>
                </a:cxn>
                <a:cxn ang="0">
                  <a:pos x="82" y="164"/>
                </a:cxn>
                <a:cxn ang="0">
                  <a:pos x="82" y="164"/>
                </a:cxn>
                <a:cxn ang="0">
                  <a:pos x="88" y="164"/>
                </a:cxn>
                <a:cxn ang="0">
                  <a:pos x="88" y="170"/>
                </a:cxn>
                <a:cxn ang="0">
                  <a:pos x="88" y="170"/>
                </a:cxn>
                <a:cxn ang="0">
                  <a:pos x="88" y="176"/>
                </a:cxn>
                <a:cxn ang="0">
                  <a:pos x="82" y="183"/>
                </a:cxn>
                <a:cxn ang="0">
                  <a:pos x="82" y="183"/>
                </a:cxn>
                <a:cxn ang="0">
                  <a:pos x="82" y="189"/>
                </a:cxn>
                <a:cxn ang="0">
                  <a:pos x="82" y="189"/>
                </a:cxn>
                <a:cxn ang="0">
                  <a:pos x="82" y="195"/>
                </a:cxn>
                <a:cxn ang="0">
                  <a:pos x="82" y="201"/>
                </a:cxn>
                <a:cxn ang="0">
                  <a:pos x="88" y="214"/>
                </a:cxn>
                <a:cxn ang="0">
                  <a:pos x="88" y="214"/>
                </a:cxn>
                <a:cxn ang="0">
                  <a:pos x="88" y="214"/>
                </a:cxn>
                <a:cxn ang="0">
                  <a:pos x="88" y="220"/>
                </a:cxn>
                <a:cxn ang="0">
                  <a:pos x="88" y="220"/>
                </a:cxn>
                <a:cxn ang="0">
                  <a:pos x="88" y="220"/>
                </a:cxn>
                <a:cxn ang="0">
                  <a:pos x="88" y="227"/>
                </a:cxn>
                <a:cxn ang="0">
                  <a:pos x="94" y="227"/>
                </a:cxn>
                <a:cxn ang="0">
                  <a:pos x="94" y="233"/>
                </a:cxn>
                <a:cxn ang="0">
                  <a:pos x="94" y="239"/>
                </a:cxn>
                <a:cxn ang="0">
                  <a:pos x="94" y="245"/>
                </a:cxn>
                <a:cxn ang="0">
                  <a:pos x="101" y="239"/>
                </a:cxn>
                <a:cxn ang="0">
                  <a:pos x="107" y="233"/>
                </a:cxn>
                <a:cxn ang="0">
                  <a:pos x="101" y="239"/>
                </a:cxn>
                <a:cxn ang="0">
                  <a:pos x="94" y="245"/>
                </a:cxn>
                <a:cxn ang="0">
                  <a:pos x="101" y="245"/>
                </a:cxn>
                <a:cxn ang="0">
                  <a:pos x="107" y="252"/>
                </a:cxn>
                <a:cxn ang="0">
                  <a:pos x="107" y="258"/>
                </a:cxn>
                <a:cxn ang="0">
                  <a:pos x="107" y="264"/>
                </a:cxn>
                <a:cxn ang="0">
                  <a:pos x="113" y="271"/>
                </a:cxn>
                <a:cxn ang="0">
                  <a:pos x="113" y="277"/>
                </a:cxn>
                <a:cxn ang="0">
                  <a:pos x="113" y="283"/>
                </a:cxn>
                <a:cxn ang="0">
                  <a:pos x="113" y="289"/>
                </a:cxn>
                <a:cxn ang="0">
                  <a:pos x="113" y="296"/>
                </a:cxn>
                <a:cxn ang="0">
                  <a:pos x="113" y="296"/>
                </a:cxn>
                <a:cxn ang="0">
                  <a:pos x="113" y="296"/>
                </a:cxn>
                <a:cxn ang="0">
                  <a:pos x="101" y="296"/>
                </a:cxn>
                <a:cxn ang="0">
                  <a:pos x="101" y="289"/>
                </a:cxn>
                <a:cxn ang="0">
                  <a:pos x="94" y="283"/>
                </a:cxn>
                <a:cxn ang="0">
                  <a:pos x="94" y="277"/>
                </a:cxn>
                <a:cxn ang="0">
                  <a:pos x="94" y="271"/>
                </a:cxn>
                <a:cxn ang="0">
                  <a:pos x="94" y="264"/>
                </a:cxn>
                <a:cxn ang="0">
                  <a:pos x="88" y="258"/>
                </a:cxn>
                <a:cxn ang="0">
                  <a:pos x="88" y="252"/>
                </a:cxn>
                <a:cxn ang="0">
                  <a:pos x="76" y="258"/>
                </a:cxn>
                <a:cxn ang="0">
                  <a:pos x="69" y="264"/>
                </a:cxn>
                <a:cxn ang="0">
                  <a:pos x="69" y="258"/>
                </a:cxn>
                <a:cxn ang="0">
                  <a:pos x="38" y="233"/>
                </a:cxn>
                <a:cxn ang="0">
                  <a:pos x="0" y="126"/>
                </a:cxn>
              </a:cxnLst>
              <a:rect l="0" t="0" r="r" b="b"/>
              <a:pathLst>
                <a:path w="120" h="296">
                  <a:moveTo>
                    <a:pt x="50" y="0"/>
                  </a:moveTo>
                  <a:lnTo>
                    <a:pt x="82" y="113"/>
                  </a:lnTo>
                  <a:lnTo>
                    <a:pt x="82" y="113"/>
                  </a:lnTo>
                  <a:lnTo>
                    <a:pt x="82" y="113"/>
                  </a:lnTo>
                  <a:lnTo>
                    <a:pt x="82" y="113"/>
                  </a:lnTo>
                  <a:lnTo>
                    <a:pt x="82" y="113"/>
                  </a:lnTo>
                  <a:lnTo>
                    <a:pt x="88" y="113"/>
                  </a:lnTo>
                  <a:lnTo>
                    <a:pt x="88" y="120"/>
                  </a:lnTo>
                  <a:lnTo>
                    <a:pt x="88" y="120"/>
                  </a:lnTo>
                  <a:lnTo>
                    <a:pt x="88" y="120"/>
                  </a:lnTo>
                  <a:lnTo>
                    <a:pt x="88" y="120"/>
                  </a:lnTo>
                  <a:lnTo>
                    <a:pt x="88" y="120"/>
                  </a:lnTo>
                  <a:lnTo>
                    <a:pt x="88" y="120"/>
                  </a:lnTo>
                  <a:lnTo>
                    <a:pt x="88" y="120"/>
                  </a:lnTo>
                  <a:lnTo>
                    <a:pt x="88" y="120"/>
                  </a:lnTo>
                  <a:lnTo>
                    <a:pt x="88" y="126"/>
                  </a:lnTo>
                  <a:lnTo>
                    <a:pt x="88" y="126"/>
                  </a:lnTo>
                  <a:lnTo>
                    <a:pt x="88" y="126"/>
                  </a:lnTo>
                  <a:lnTo>
                    <a:pt x="88" y="126"/>
                  </a:lnTo>
                  <a:lnTo>
                    <a:pt x="88" y="126"/>
                  </a:lnTo>
                  <a:lnTo>
                    <a:pt x="88" y="126"/>
                  </a:lnTo>
                  <a:lnTo>
                    <a:pt x="88" y="126"/>
                  </a:lnTo>
                  <a:lnTo>
                    <a:pt x="88" y="126"/>
                  </a:lnTo>
                  <a:lnTo>
                    <a:pt x="88" y="126"/>
                  </a:lnTo>
                  <a:lnTo>
                    <a:pt x="88" y="132"/>
                  </a:lnTo>
                  <a:lnTo>
                    <a:pt x="88" y="132"/>
                  </a:lnTo>
                  <a:lnTo>
                    <a:pt x="94" y="132"/>
                  </a:lnTo>
                  <a:lnTo>
                    <a:pt x="94" y="138"/>
                  </a:lnTo>
                  <a:lnTo>
                    <a:pt x="88" y="138"/>
                  </a:lnTo>
                  <a:lnTo>
                    <a:pt x="88" y="138"/>
                  </a:lnTo>
                  <a:lnTo>
                    <a:pt x="88" y="138"/>
                  </a:lnTo>
                  <a:lnTo>
                    <a:pt x="88" y="145"/>
                  </a:lnTo>
                  <a:lnTo>
                    <a:pt x="88" y="145"/>
                  </a:lnTo>
                  <a:lnTo>
                    <a:pt x="88" y="145"/>
                  </a:lnTo>
                  <a:lnTo>
                    <a:pt x="88" y="145"/>
                  </a:lnTo>
                  <a:lnTo>
                    <a:pt x="88" y="151"/>
                  </a:lnTo>
                  <a:lnTo>
                    <a:pt x="88" y="151"/>
                  </a:lnTo>
                  <a:lnTo>
                    <a:pt x="88" y="151"/>
                  </a:lnTo>
                  <a:lnTo>
                    <a:pt x="88" y="151"/>
                  </a:lnTo>
                  <a:lnTo>
                    <a:pt x="88" y="157"/>
                  </a:lnTo>
                  <a:lnTo>
                    <a:pt x="88" y="157"/>
                  </a:lnTo>
                  <a:lnTo>
                    <a:pt x="88" y="157"/>
                  </a:lnTo>
                  <a:lnTo>
                    <a:pt x="88" y="157"/>
                  </a:lnTo>
                  <a:lnTo>
                    <a:pt x="88" y="157"/>
                  </a:lnTo>
                  <a:lnTo>
                    <a:pt x="88" y="157"/>
                  </a:lnTo>
                  <a:lnTo>
                    <a:pt x="88" y="157"/>
                  </a:lnTo>
                  <a:lnTo>
                    <a:pt x="82" y="157"/>
                  </a:lnTo>
                  <a:lnTo>
                    <a:pt x="82" y="164"/>
                  </a:lnTo>
                  <a:lnTo>
                    <a:pt x="82" y="164"/>
                  </a:lnTo>
                  <a:lnTo>
                    <a:pt x="82" y="164"/>
                  </a:lnTo>
                  <a:lnTo>
                    <a:pt x="82" y="164"/>
                  </a:lnTo>
                  <a:lnTo>
                    <a:pt x="82" y="164"/>
                  </a:lnTo>
                  <a:lnTo>
                    <a:pt x="82" y="164"/>
                  </a:lnTo>
                  <a:lnTo>
                    <a:pt x="82" y="164"/>
                  </a:lnTo>
                  <a:lnTo>
                    <a:pt x="82" y="164"/>
                  </a:lnTo>
                  <a:lnTo>
                    <a:pt x="82" y="164"/>
                  </a:lnTo>
                  <a:lnTo>
                    <a:pt x="82" y="164"/>
                  </a:lnTo>
                  <a:lnTo>
                    <a:pt x="88" y="164"/>
                  </a:lnTo>
                  <a:lnTo>
                    <a:pt x="88" y="164"/>
                  </a:lnTo>
                  <a:lnTo>
                    <a:pt x="88" y="164"/>
                  </a:lnTo>
                  <a:lnTo>
                    <a:pt x="88" y="164"/>
                  </a:lnTo>
                  <a:lnTo>
                    <a:pt x="88" y="170"/>
                  </a:lnTo>
                  <a:lnTo>
                    <a:pt x="88" y="170"/>
                  </a:lnTo>
                  <a:lnTo>
                    <a:pt x="88" y="170"/>
                  </a:lnTo>
                  <a:lnTo>
                    <a:pt x="88" y="170"/>
                  </a:lnTo>
                  <a:lnTo>
                    <a:pt x="88" y="170"/>
                  </a:lnTo>
                  <a:lnTo>
                    <a:pt x="88" y="170"/>
                  </a:lnTo>
                  <a:lnTo>
                    <a:pt x="88" y="170"/>
                  </a:lnTo>
                  <a:lnTo>
                    <a:pt x="88" y="170"/>
                  </a:lnTo>
                  <a:lnTo>
                    <a:pt x="88" y="176"/>
                  </a:lnTo>
                  <a:lnTo>
                    <a:pt x="88" y="176"/>
                  </a:lnTo>
                  <a:lnTo>
                    <a:pt x="88" y="176"/>
                  </a:lnTo>
                  <a:lnTo>
                    <a:pt x="88" y="176"/>
                  </a:lnTo>
                  <a:lnTo>
                    <a:pt x="88" y="176"/>
                  </a:lnTo>
                  <a:lnTo>
                    <a:pt x="88" y="176"/>
                  </a:lnTo>
                  <a:lnTo>
                    <a:pt x="82" y="183"/>
                  </a:lnTo>
                  <a:lnTo>
                    <a:pt x="88" y="183"/>
                  </a:lnTo>
                  <a:lnTo>
                    <a:pt x="88" y="183"/>
                  </a:lnTo>
                  <a:lnTo>
                    <a:pt x="88" y="183"/>
                  </a:lnTo>
                  <a:lnTo>
                    <a:pt x="82" y="183"/>
                  </a:lnTo>
                  <a:lnTo>
                    <a:pt x="82" y="183"/>
                  </a:lnTo>
                  <a:lnTo>
                    <a:pt x="82" y="183"/>
                  </a:lnTo>
                  <a:lnTo>
                    <a:pt x="82" y="189"/>
                  </a:lnTo>
                  <a:lnTo>
                    <a:pt x="82" y="189"/>
                  </a:lnTo>
                  <a:lnTo>
                    <a:pt x="82" y="189"/>
                  </a:lnTo>
                  <a:lnTo>
                    <a:pt x="82" y="189"/>
                  </a:lnTo>
                  <a:lnTo>
                    <a:pt x="82" y="189"/>
                  </a:lnTo>
                  <a:lnTo>
                    <a:pt x="82" y="189"/>
                  </a:lnTo>
                  <a:lnTo>
                    <a:pt x="82" y="189"/>
                  </a:lnTo>
                  <a:lnTo>
                    <a:pt x="82" y="189"/>
                  </a:lnTo>
                  <a:lnTo>
                    <a:pt x="82" y="195"/>
                  </a:lnTo>
                  <a:lnTo>
                    <a:pt x="82" y="195"/>
                  </a:lnTo>
                  <a:lnTo>
                    <a:pt x="88" y="195"/>
                  </a:lnTo>
                  <a:lnTo>
                    <a:pt x="82" y="201"/>
                  </a:lnTo>
                  <a:lnTo>
                    <a:pt x="82" y="201"/>
                  </a:lnTo>
                  <a:lnTo>
                    <a:pt x="82" y="201"/>
                  </a:lnTo>
                  <a:lnTo>
                    <a:pt x="82" y="201"/>
                  </a:lnTo>
                  <a:lnTo>
                    <a:pt x="82" y="201"/>
                  </a:lnTo>
                  <a:lnTo>
                    <a:pt x="88" y="214"/>
                  </a:lnTo>
                  <a:lnTo>
                    <a:pt x="88" y="214"/>
                  </a:lnTo>
                  <a:lnTo>
                    <a:pt x="88" y="214"/>
                  </a:lnTo>
                  <a:lnTo>
                    <a:pt x="88" y="214"/>
                  </a:lnTo>
                  <a:lnTo>
                    <a:pt x="88" y="214"/>
                  </a:lnTo>
                  <a:lnTo>
                    <a:pt x="88" y="214"/>
                  </a:lnTo>
                  <a:lnTo>
                    <a:pt x="88" y="214"/>
                  </a:lnTo>
                  <a:lnTo>
                    <a:pt x="88" y="214"/>
                  </a:lnTo>
                  <a:lnTo>
                    <a:pt x="88" y="214"/>
                  </a:lnTo>
                  <a:lnTo>
                    <a:pt x="88" y="214"/>
                  </a:lnTo>
                  <a:lnTo>
                    <a:pt x="88" y="220"/>
                  </a:lnTo>
                  <a:lnTo>
                    <a:pt x="88" y="220"/>
                  </a:lnTo>
                  <a:lnTo>
                    <a:pt x="88" y="220"/>
                  </a:lnTo>
                  <a:lnTo>
                    <a:pt x="88" y="220"/>
                  </a:lnTo>
                  <a:lnTo>
                    <a:pt x="88" y="220"/>
                  </a:lnTo>
                  <a:lnTo>
                    <a:pt x="88" y="220"/>
                  </a:lnTo>
                  <a:lnTo>
                    <a:pt x="88" y="220"/>
                  </a:lnTo>
                  <a:lnTo>
                    <a:pt x="88" y="220"/>
                  </a:lnTo>
                  <a:lnTo>
                    <a:pt x="88" y="220"/>
                  </a:lnTo>
                  <a:lnTo>
                    <a:pt x="88" y="220"/>
                  </a:lnTo>
                  <a:lnTo>
                    <a:pt x="88" y="220"/>
                  </a:lnTo>
                  <a:lnTo>
                    <a:pt x="88" y="220"/>
                  </a:lnTo>
                  <a:lnTo>
                    <a:pt x="88" y="220"/>
                  </a:lnTo>
                  <a:lnTo>
                    <a:pt x="88" y="227"/>
                  </a:lnTo>
                  <a:lnTo>
                    <a:pt x="88" y="227"/>
                  </a:lnTo>
                  <a:lnTo>
                    <a:pt x="88" y="227"/>
                  </a:lnTo>
                  <a:lnTo>
                    <a:pt x="88" y="227"/>
                  </a:lnTo>
                  <a:lnTo>
                    <a:pt x="88" y="227"/>
                  </a:lnTo>
                  <a:lnTo>
                    <a:pt x="94" y="227"/>
                  </a:lnTo>
                  <a:lnTo>
                    <a:pt x="94" y="227"/>
                  </a:lnTo>
                  <a:lnTo>
                    <a:pt x="94" y="227"/>
                  </a:lnTo>
                  <a:lnTo>
                    <a:pt x="94" y="227"/>
                  </a:lnTo>
                  <a:lnTo>
                    <a:pt x="94" y="233"/>
                  </a:lnTo>
                  <a:lnTo>
                    <a:pt x="94" y="233"/>
                  </a:lnTo>
                  <a:lnTo>
                    <a:pt x="94" y="233"/>
                  </a:lnTo>
                  <a:lnTo>
                    <a:pt x="94" y="233"/>
                  </a:lnTo>
                  <a:lnTo>
                    <a:pt x="94" y="233"/>
                  </a:lnTo>
                  <a:lnTo>
                    <a:pt x="94" y="239"/>
                  </a:lnTo>
                  <a:lnTo>
                    <a:pt x="94" y="239"/>
                  </a:lnTo>
                  <a:lnTo>
                    <a:pt x="94" y="239"/>
                  </a:lnTo>
                  <a:lnTo>
                    <a:pt x="94" y="239"/>
                  </a:lnTo>
                  <a:lnTo>
                    <a:pt x="94" y="245"/>
                  </a:lnTo>
                  <a:lnTo>
                    <a:pt x="94" y="245"/>
                  </a:lnTo>
                  <a:lnTo>
                    <a:pt x="94" y="239"/>
                  </a:lnTo>
                  <a:lnTo>
                    <a:pt x="101" y="239"/>
                  </a:lnTo>
                  <a:lnTo>
                    <a:pt x="101" y="239"/>
                  </a:lnTo>
                  <a:lnTo>
                    <a:pt x="101" y="239"/>
                  </a:lnTo>
                  <a:lnTo>
                    <a:pt x="101" y="233"/>
                  </a:lnTo>
                  <a:lnTo>
                    <a:pt x="107" y="233"/>
                  </a:lnTo>
                  <a:lnTo>
                    <a:pt x="107" y="233"/>
                  </a:lnTo>
                  <a:lnTo>
                    <a:pt x="107" y="233"/>
                  </a:lnTo>
                  <a:lnTo>
                    <a:pt x="107" y="233"/>
                  </a:lnTo>
                  <a:lnTo>
                    <a:pt x="107" y="239"/>
                  </a:lnTo>
                  <a:lnTo>
                    <a:pt x="101" y="239"/>
                  </a:lnTo>
                  <a:lnTo>
                    <a:pt x="101" y="239"/>
                  </a:lnTo>
                  <a:lnTo>
                    <a:pt x="101" y="239"/>
                  </a:lnTo>
                  <a:lnTo>
                    <a:pt x="94" y="245"/>
                  </a:lnTo>
                  <a:lnTo>
                    <a:pt x="94" y="245"/>
                  </a:lnTo>
                  <a:lnTo>
                    <a:pt x="94" y="245"/>
                  </a:lnTo>
                  <a:lnTo>
                    <a:pt x="94" y="245"/>
                  </a:lnTo>
                  <a:lnTo>
                    <a:pt x="94" y="245"/>
                  </a:lnTo>
                  <a:lnTo>
                    <a:pt x="101" y="245"/>
                  </a:lnTo>
                  <a:lnTo>
                    <a:pt x="101" y="252"/>
                  </a:lnTo>
                  <a:lnTo>
                    <a:pt x="101" y="252"/>
                  </a:lnTo>
                  <a:lnTo>
                    <a:pt x="107" y="252"/>
                  </a:lnTo>
                  <a:lnTo>
                    <a:pt x="107" y="252"/>
                  </a:lnTo>
                  <a:lnTo>
                    <a:pt x="107" y="258"/>
                  </a:lnTo>
                  <a:lnTo>
                    <a:pt x="107" y="258"/>
                  </a:lnTo>
                  <a:lnTo>
                    <a:pt x="107" y="258"/>
                  </a:lnTo>
                  <a:lnTo>
                    <a:pt x="107" y="258"/>
                  </a:lnTo>
                  <a:lnTo>
                    <a:pt x="107" y="258"/>
                  </a:lnTo>
                  <a:lnTo>
                    <a:pt x="107" y="258"/>
                  </a:lnTo>
                  <a:lnTo>
                    <a:pt x="107" y="258"/>
                  </a:lnTo>
                  <a:lnTo>
                    <a:pt x="107" y="264"/>
                  </a:lnTo>
                  <a:lnTo>
                    <a:pt x="113" y="264"/>
                  </a:lnTo>
                  <a:lnTo>
                    <a:pt x="113" y="264"/>
                  </a:lnTo>
                  <a:lnTo>
                    <a:pt x="113" y="271"/>
                  </a:lnTo>
                  <a:lnTo>
                    <a:pt x="113" y="271"/>
                  </a:lnTo>
                  <a:lnTo>
                    <a:pt x="113" y="277"/>
                  </a:lnTo>
                  <a:lnTo>
                    <a:pt x="113" y="277"/>
                  </a:lnTo>
                  <a:lnTo>
                    <a:pt x="113" y="277"/>
                  </a:lnTo>
                  <a:lnTo>
                    <a:pt x="113" y="277"/>
                  </a:lnTo>
                  <a:lnTo>
                    <a:pt x="113" y="277"/>
                  </a:lnTo>
                  <a:lnTo>
                    <a:pt x="113" y="283"/>
                  </a:lnTo>
                  <a:lnTo>
                    <a:pt x="113" y="283"/>
                  </a:lnTo>
                  <a:lnTo>
                    <a:pt x="113" y="283"/>
                  </a:lnTo>
                  <a:lnTo>
                    <a:pt x="113" y="283"/>
                  </a:lnTo>
                  <a:lnTo>
                    <a:pt x="113" y="283"/>
                  </a:lnTo>
                  <a:lnTo>
                    <a:pt x="113" y="289"/>
                  </a:lnTo>
                  <a:lnTo>
                    <a:pt x="113" y="289"/>
                  </a:lnTo>
                  <a:lnTo>
                    <a:pt x="113" y="289"/>
                  </a:lnTo>
                  <a:lnTo>
                    <a:pt x="113" y="289"/>
                  </a:lnTo>
                  <a:lnTo>
                    <a:pt x="113" y="289"/>
                  </a:lnTo>
                  <a:lnTo>
                    <a:pt x="113" y="296"/>
                  </a:lnTo>
                  <a:lnTo>
                    <a:pt x="113" y="296"/>
                  </a:lnTo>
                  <a:lnTo>
                    <a:pt x="120" y="296"/>
                  </a:lnTo>
                  <a:lnTo>
                    <a:pt x="120" y="296"/>
                  </a:lnTo>
                  <a:lnTo>
                    <a:pt x="113" y="296"/>
                  </a:lnTo>
                  <a:lnTo>
                    <a:pt x="113" y="296"/>
                  </a:lnTo>
                  <a:lnTo>
                    <a:pt x="113" y="296"/>
                  </a:lnTo>
                  <a:lnTo>
                    <a:pt x="113" y="296"/>
                  </a:lnTo>
                  <a:lnTo>
                    <a:pt x="113" y="296"/>
                  </a:lnTo>
                  <a:lnTo>
                    <a:pt x="113" y="296"/>
                  </a:lnTo>
                  <a:lnTo>
                    <a:pt x="113" y="296"/>
                  </a:lnTo>
                  <a:lnTo>
                    <a:pt x="107" y="296"/>
                  </a:lnTo>
                  <a:lnTo>
                    <a:pt x="101" y="296"/>
                  </a:lnTo>
                  <a:lnTo>
                    <a:pt x="101" y="296"/>
                  </a:lnTo>
                  <a:lnTo>
                    <a:pt x="101" y="296"/>
                  </a:lnTo>
                  <a:lnTo>
                    <a:pt x="101" y="289"/>
                  </a:lnTo>
                  <a:lnTo>
                    <a:pt x="101" y="289"/>
                  </a:lnTo>
                  <a:lnTo>
                    <a:pt x="101" y="283"/>
                  </a:lnTo>
                  <a:lnTo>
                    <a:pt x="101" y="283"/>
                  </a:lnTo>
                  <a:lnTo>
                    <a:pt x="94" y="283"/>
                  </a:lnTo>
                  <a:lnTo>
                    <a:pt x="94" y="283"/>
                  </a:lnTo>
                  <a:lnTo>
                    <a:pt x="101" y="283"/>
                  </a:lnTo>
                  <a:lnTo>
                    <a:pt x="101" y="283"/>
                  </a:lnTo>
                  <a:lnTo>
                    <a:pt x="101" y="277"/>
                  </a:lnTo>
                  <a:lnTo>
                    <a:pt x="94" y="277"/>
                  </a:lnTo>
                  <a:lnTo>
                    <a:pt x="94" y="277"/>
                  </a:lnTo>
                  <a:lnTo>
                    <a:pt x="94" y="277"/>
                  </a:lnTo>
                  <a:lnTo>
                    <a:pt x="94" y="271"/>
                  </a:lnTo>
                  <a:lnTo>
                    <a:pt x="94" y="271"/>
                  </a:lnTo>
                  <a:lnTo>
                    <a:pt x="94" y="271"/>
                  </a:lnTo>
                  <a:lnTo>
                    <a:pt x="94" y="271"/>
                  </a:lnTo>
                  <a:lnTo>
                    <a:pt x="94" y="271"/>
                  </a:lnTo>
                  <a:lnTo>
                    <a:pt x="94" y="264"/>
                  </a:lnTo>
                  <a:lnTo>
                    <a:pt x="88" y="264"/>
                  </a:lnTo>
                  <a:lnTo>
                    <a:pt x="88" y="264"/>
                  </a:lnTo>
                  <a:lnTo>
                    <a:pt x="88" y="264"/>
                  </a:lnTo>
                  <a:lnTo>
                    <a:pt x="88" y="258"/>
                  </a:lnTo>
                  <a:lnTo>
                    <a:pt x="88" y="258"/>
                  </a:lnTo>
                  <a:lnTo>
                    <a:pt x="88" y="258"/>
                  </a:lnTo>
                  <a:lnTo>
                    <a:pt x="88" y="258"/>
                  </a:lnTo>
                  <a:lnTo>
                    <a:pt x="88" y="252"/>
                  </a:lnTo>
                  <a:lnTo>
                    <a:pt x="82" y="252"/>
                  </a:lnTo>
                  <a:lnTo>
                    <a:pt x="82" y="252"/>
                  </a:lnTo>
                  <a:lnTo>
                    <a:pt x="76" y="258"/>
                  </a:lnTo>
                  <a:lnTo>
                    <a:pt x="76" y="258"/>
                  </a:lnTo>
                  <a:lnTo>
                    <a:pt x="69" y="258"/>
                  </a:lnTo>
                  <a:lnTo>
                    <a:pt x="69" y="258"/>
                  </a:lnTo>
                  <a:lnTo>
                    <a:pt x="76" y="258"/>
                  </a:lnTo>
                  <a:lnTo>
                    <a:pt x="69" y="264"/>
                  </a:lnTo>
                  <a:lnTo>
                    <a:pt x="69" y="264"/>
                  </a:lnTo>
                  <a:lnTo>
                    <a:pt x="69" y="264"/>
                  </a:lnTo>
                  <a:lnTo>
                    <a:pt x="69" y="258"/>
                  </a:lnTo>
                  <a:lnTo>
                    <a:pt x="69" y="258"/>
                  </a:lnTo>
                  <a:lnTo>
                    <a:pt x="63" y="264"/>
                  </a:lnTo>
                  <a:lnTo>
                    <a:pt x="63" y="252"/>
                  </a:lnTo>
                  <a:lnTo>
                    <a:pt x="44" y="239"/>
                  </a:lnTo>
                  <a:lnTo>
                    <a:pt x="38" y="233"/>
                  </a:lnTo>
                  <a:lnTo>
                    <a:pt x="32" y="208"/>
                  </a:lnTo>
                  <a:lnTo>
                    <a:pt x="25" y="201"/>
                  </a:lnTo>
                  <a:lnTo>
                    <a:pt x="13" y="189"/>
                  </a:lnTo>
                  <a:lnTo>
                    <a:pt x="0" y="126"/>
                  </a:lnTo>
                  <a:lnTo>
                    <a:pt x="19" y="19"/>
                  </a:lnTo>
                  <a:lnTo>
                    <a:pt x="50"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643" name="Freeform 15059"/>
            <p:cNvSpPr>
              <a:spLocks/>
            </p:cNvSpPr>
            <p:nvPr/>
          </p:nvSpPr>
          <p:spPr bwMode="auto">
            <a:xfrm>
              <a:off x="1736" y="2582"/>
              <a:ext cx="302" cy="302"/>
            </a:xfrm>
            <a:custGeom>
              <a:avLst/>
              <a:gdLst/>
              <a:ahLst/>
              <a:cxnLst>
                <a:cxn ang="0">
                  <a:pos x="283" y="176"/>
                </a:cxn>
                <a:cxn ang="0">
                  <a:pos x="277" y="176"/>
                </a:cxn>
                <a:cxn ang="0">
                  <a:pos x="277" y="201"/>
                </a:cxn>
                <a:cxn ang="0">
                  <a:pos x="251" y="201"/>
                </a:cxn>
                <a:cxn ang="0">
                  <a:pos x="214" y="214"/>
                </a:cxn>
                <a:cxn ang="0">
                  <a:pos x="226" y="214"/>
                </a:cxn>
                <a:cxn ang="0">
                  <a:pos x="226" y="208"/>
                </a:cxn>
                <a:cxn ang="0">
                  <a:pos x="214" y="208"/>
                </a:cxn>
                <a:cxn ang="0">
                  <a:pos x="157" y="214"/>
                </a:cxn>
                <a:cxn ang="0">
                  <a:pos x="157" y="208"/>
                </a:cxn>
                <a:cxn ang="0">
                  <a:pos x="176" y="195"/>
                </a:cxn>
                <a:cxn ang="0">
                  <a:pos x="157" y="201"/>
                </a:cxn>
                <a:cxn ang="0">
                  <a:pos x="151" y="183"/>
                </a:cxn>
                <a:cxn ang="0">
                  <a:pos x="151" y="195"/>
                </a:cxn>
                <a:cxn ang="0">
                  <a:pos x="138" y="220"/>
                </a:cxn>
                <a:cxn ang="0">
                  <a:pos x="145" y="233"/>
                </a:cxn>
                <a:cxn ang="0">
                  <a:pos x="107" y="258"/>
                </a:cxn>
                <a:cxn ang="0">
                  <a:pos x="100" y="245"/>
                </a:cxn>
                <a:cxn ang="0">
                  <a:pos x="113" y="258"/>
                </a:cxn>
                <a:cxn ang="0">
                  <a:pos x="100" y="233"/>
                </a:cxn>
                <a:cxn ang="0">
                  <a:pos x="94" y="208"/>
                </a:cxn>
                <a:cxn ang="0">
                  <a:pos x="88" y="208"/>
                </a:cxn>
                <a:cxn ang="0">
                  <a:pos x="88" y="201"/>
                </a:cxn>
                <a:cxn ang="0">
                  <a:pos x="94" y="183"/>
                </a:cxn>
                <a:cxn ang="0">
                  <a:pos x="88" y="176"/>
                </a:cxn>
                <a:cxn ang="0">
                  <a:pos x="75" y="189"/>
                </a:cxn>
                <a:cxn ang="0">
                  <a:pos x="88" y="195"/>
                </a:cxn>
                <a:cxn ang="0">
                  <a:pos x="82" y="214"/>
                </a:cxn>
                <a:cxn ang="0">
                  <a:pos x="63" y="233"/>
                </a:cxn>
                <a:cxn ang="0">
                  <a:pos x="50" y="252"/>
                </a:cxn>
                <a:cxn ang="0">
                  <a:pos x="31" y="283"/>
                </a:cxn>
                <a:cxn ang="0">
                  <a:pos x="25" y="296"/>
                </a:cxn>
                <a:cxn ang="0">
                  <a:pos x="19" y="283"/>
                </a:cxn>
                <a:cxn ang="0">
                  <a:pos x="19" y="277"/>
                </a:cxn>
                <a:cxn ang="0">
                  <a:pos x="6" y="271"/>
                </a:cxn>
                <a:cxn ang="0">
                  <a:pos x="12" y="252"/>
                </a:cxn>
                <a:cxn ang="0">
                  <a:pos x="25" y="239"/>
                </a:cxn>
                <a:cxn ang="0">
                  <a:pos x="25" y="227"/>
                </a:cxn>
                <a:cxn ang="0">
                  <a:pos x="19" y="220"/>
                </a:cxn>
                <a:cxn ang="0">
                  <a:pos x="12" y="208"/>
                </a:cxn>
                <a:cxn ang="0">
                  <a:pos x="19" y="201"/>
                </a:cxn>
                <a:cxn ang="0">
                  <a:pos x="170" y="6"/>
                </a:cxn>
                <a:cxn ang="0">
                  <a:pos x="251" y="13"/>
                </a:cxn>
                <a:cxn ang="0">
                  <a:pos x="264" y="32"/>
                </a:cxn>
                <a:cxn ang="0">
                  <a:pos x="251" y="32"/>
                </a:cxn>
                <a:cxn ang="0">
                  <a:pos x="239" y="32"/>
                </a:cxn>
                <a:cxn ang="0">
                  <a:pos x="226" y="25"/>
                </a:cxn>
                <a:cxn ang="0">
                  <a:pos x="207" y="25"/>
                </a:cxn>
                <a:cxn ang="0">
                  <a:pos x="195" y="25"/>
                </a:cxn>
                <a:cxn ang="0">
                  <a:pos x="157" y="19"/>
                </a:cxn>
                <a:cxn ang="0">
                  <a:pos x="132" y="25"/>
                </a:cxn>
                <a:cxn ang="0">
                  <a:pos x="157" y="25"/>
                </a:cxn>
                <a:cxn ang="0">
                  <a:pos x="170" y="44"/>
                </a:cxn>
                <a:cxn ang="0">
                  <a:pos x="163" y="44"/>
                </a:cxn>
                <a:cxn ang="0">
                  <a:pos x="176" y="44"/>
                </a:cxn>
                <a:cxn ang="0">
                  <a:pos x="176" y="57"/>
                </a:cxn>
                <a:cxn ang="0">
                  <a:pos x="195" y="63"/>
                </a:cxn>
                <a:cxn ang="0">
                  <a:pos x="201" y="63"/>
                </a:cxn>
                <a:cxn ang="0">
                  <a:pos x="226" y="57"/>
                </a:cxn>
                <a:cxn ang="0">
                  <a:pos x="239" y="63"/>
                </a:cxn>
                <a:cxn ang="0">
                  <a:pos x="251" y="57"/>
                </a:cxn>
                <a:cxn ang="0">
                  <a:pos x="289" y="50"/>
                </a:cxn>
                <a:cxn ang="0">
                  <a:pos x="289" y="57"/>
                </a:cxn>
              </a:cxnLst>
              <a:rect l="0" t="0" r="r" b="b"/>
              <a:pathLst>
                <a:path w="302" h="302">
                  <a:moveTo>
                    <a:pt x="295" y="63"/>
                  </a:moveTo>
                  <a:lnTo>
                    <a:pt x="295" y="63"/>
                  </a:lnTo>
                  <a:lnTo>
                    <a:pt x="295" y="63"/>
                  </a:lnTo>
                  <a:lnTo>
                    <a:pt x="295" y="63"/>
                  </a:lnTo>
                  <a:lnTo>
                    <a:pt x="295" y="63"/>
                  </a:lnTo>
                  <a:lnTo>
                    <a:pt x="295" y="63"/>
                  </a:lnTo>
                  <a:lnTo>
                    <a:pt x="295" y="63"/>
                  </a:lnTo>
                  <a:lnTo>
                    <a:pt x="295" y="63"/>
                  </a:lnTo>
                  <a:lnTo>
                    <a:pt x="295" y="63"/>
                  </a:lnTo>
                  <a:lnTo>
                    <a:pt x="295" y="69"/>
                  </a:lnTo>
                  <a:lnTo>
                    <a:pt x="302" y="69"/>
                  </a:lnTo>
                  <a:lnTo>
                    <a:pt x="302" y="69"/>
                  </a:lnTo>
                  <a:lnTo>
                    <a:pt x="302" y="69"/>
                  </a:lnTo>
                  <a:lnTo>
                    <a:pt x="302" y="69"/>
                  </a:lnTo>
                  <a:lnTo>
                    <a:pt x="302" y="76"/>
                  </a:lnTo>
                  <a:lnTo>
                    <a:pt x="302" y="88"/>
                  </a:lnTo>
                  <a:lnTo>
                    <a:pt x="283" y="176"/>
                  </a:lnTo>
                  <a:lnTo>
                    <a:pt x="283" y="176"/>
                  </a:lnTo>
                  <a:lnTo>
                    <a:pt x="283" y="176"/>
                  </a:lnTo>
                  <a:lnTo>
                    <a:pt x="283" y="176"/>
                  </a:lnTo>
                  <a:lnTo>
                    <a:pt x="283" y="176"/>
                  </a:lnTo>
                  <a:lnTo>
                    <a:pt x="283" y="176"/>
                  </a:lnTo>
                  <a:lnTo>
                    <a:pt x="277" y="170"/>
                  </a:lnTo>
                  <a:lnTo>
                    <a:pt x="277" y="170"/>
                  </a:lnTo>
                  <a:lnTo>
                    <a:pt x="277" y="170"/>
                  </a:lnTo>
                  <a:lnTo>
                    <a:pt x="277" y="170"/>
                  </a:lnTo>
                  <a:lnTo>
                    <a:pt x="277" y="170"/>
                  </a:lnTo>
                  <a:lnTo>
                    <a:pt x="277" y="170"/>
                  </a:lnTo>
                  <a:lnTo>
                    <a:pt x="277" y="170"/>
                  </a:lnTo>
                  <a:lnTo>
                    <a:pt x="277" y="170"/>
                  </a:lnTo>
                  <a:lnTo>
                    <a:pt x="277" y="176"/>
                  </a:lnTo>
                  <a:lnTo>
                    <a:pt x="277" y="176"/>
                  </a:lnTo>
                  <a:lnTo>
                    <a:pt x="277" y="176"/>
                  </a:lnTo>
                  <a:lnTo>
                    <a:pt x="270" y="176"/>
                  </a:lnTo>
                  <a:lnTo>
                    <a:pt x="270" y="176"/>
                  </a:lnTo>
                  <a:lnTo>
                    <a:pt x="270" y="176"/>
                  </a:lnTo>
                  <a:lnTo>
                    <a:pt x="270" y="176"/>
                  </a:lnTo>
                  <a:lnTo>
                    <a:pt x="277" y="176"/>
                  </a:lnTo>
                  <a:lnTo>
                    <a:pt x="277" y="176"/>
                  </a:lnTo>
                  <a:lnTo>
                    <a:pt x="277" y="176"/>
                  </a:lnTo>
                  <a:lnTo>
                    <a:pt x="277" y="176"/>
                  </a:lnTo>
                  <a:lnTo>
                    <a:pt x="277" y="176"/>
                  </a:lnTo>
                  <a:lnTo>
                    <a:pt x="277" y="176"/>
                  </a:lnTo>
                  <a:lnTo>
                    <a:pt x="277" y="183"/>
                  </a:lnTo>
                  <a:lnTo>
                    <a:pt x="277" y="183"/>
                  </a:lnTo>
                  <a:lnTo>
                    <a:pt x="277" y="183"/>
                  </a:lnTo>
                  <a:lnTo>
                    <a:pt x="277" y="183"/>
                  </a:lnTo>
                  <a:lnTo>
                    <a:pt x="277" y="183"/>
                  </a:lnTo>
                  <a:lnTo>
                    <a:pt x="283" y="183"/>
                  </a:lnTo>
                  <a:lnTo>
                    <a:pt x="283" y="183"/>
                  </a:lnTo>
                  <a:lnTo>
                    <a:pt x="283" y="183"/>
                  </a:lnTo>
                  <a:lnTo>
                    <a:pt x="283" y="189"/>
                  </a:lnTo>
                  <a:lnTo>
                    <a:pt x="283" y="189"/>
                  </a:lnTo>
                  <a:lnTo>
                    <a:pt x="277" y="189"/>
                  </a:lnTo>
                  <a:lnTo>
                    <a:pt x="277" y="189"/>
                  </a:lnTo>
                  <a:lnTo>
                    <a:pt x="277" y="189"/>
                  </a:lnTo>
                  <a:lnTo>
                    <a:pt x="277" y="189"/>
                  </a:lnTo>
                  <a:lnTo>
                    <a:pt x="277" y="189"/>
                  </a:lnTo>
                  <a:lnTo>
                    <a:pt x="277" y="195"/>
                  </a:lnTo>
                  <a:lnTo>
                    <a:pt x="277" y="195"/>
                  </a:lnTo>
                  <a:lnTo>
                    <a:pt x="277" y="201"/>
                  </a:lnTo>
                  <a:lnTo>
                    <a:pt x="277" y="201"/>
                  </a:lnTo>
                  <a:lnTo>
                    <a:pt x="277" y="201"/>
                  </a:lnTo>
                  <a:lnTo>
                    <a:pt x="283" y="208"/>
                  </a:lnTo>
                  <a:lnTo>
                    <a:pt x="283" y="208"/>
                  </a:lnTo>
                  <a:lnTo>
                    <a:pt x="283" y="208"/>
                  </a:lnTo>
                  <a:lnTo>
                    <a:pt x="283" y="208"/>
                  </a:lnTo>
                  <a:lnTo>
                    <a:pt x="283" y="208"/>
                  </a:lnTo>
                  <a:lnTo>
                    <a:pt x="283" y="208"/>
                  </a:lnTo>
                  <a:lnTo>
                    <a:pt x="277" y="208"/>
                  </a:lnTo>
                  <a:lnTo>
                    <a:pt x="277" y="201"/>
                  </a:lnTo>
                  <a:lnTo>
                    <a:pt x="277" y="201"/>
                  </a:lnTo>
                  <a:lnTo>
                    <a:pt x="270" y="201"/>
                  </a:lnTo>
                  <a:lnTo>
                    <a:pt x="270" y="201"/>
                  </a:lnTo>
                  <a:lnTo>
                    <a:pt x="270" y="201"/>
                  </a:lnTo>
                  <a:lnTo>
                    <a:pt x="264" y="201"/>
                  </a:lnTo>
                  <a:lnTo>
                    <a:pt x="264" y="201"/>
                  </a:lnTo>
                  <a:lnTo>
                    <a:pt x="264" y="201"/>
                  </a:lnTo>
                  <a:lnTo>
                    <a:pt x="258" y="201"/>
                  </a:lnTo>
                  <a:lnTo>
                    <a:pt x="258" y="201"/>
                  </a:lnTo>
                  <a:lnTo>
                    <a:pt x="258" y="201"/>
                  </a:lnTo>
                  <a:lnTo>
                    <a:pt x="258" y="201"/>
                  </a:lnTo>
                  <a:lnTo>
                    <a:pt x="258" y="201"/>
                  </a:lnTo>
                  <a:lnTo>
                    <a:pt x="251" y="201"/>
                  </a:lnTo>
                  <a:lnTo>
                    <a:pt x="245" y="208"/>
                  </a:lnTo>
                  <a:lnTo>
                    <a:pt x="245" y="208"/>
                  </a:lnTo>
                  <a:lnTo>
                    <a:pt x="245" y="208"/>
                  </a:lnTo>
                  <a:lnTo>
                    <a:pt x="245" y="208"/>
                  </a:lnTo>
                  <a:lnTo>
                    <a:pt x="245" y="214"/>
                  </a:lnTo>
                  <a:lnTo>
                    <a:pt x="245" y="214"/>
                  </a:lnTo>
                  <a:lnTo>
                    <a:pt x="239" y="214"/>
                  </a:lnTo>
                  <a:lnTo>
                    <a:pt x="239" y="214"/>
                  </a:lnTo>
                  <a:lnTo>
                    <a:pt x="233" y="220"/>
                  </a:lnTo>
                  <a:lnTo>
                    <a:pt x="226" y="220"/>
                  </a:lnTo>
                  <a:lnTo>
                    <a:pt x="226" y="220"/>
                  </a:lnTo>
                  <a:lnTo>
                    <a:pt x="220" y="220"/>
                  </a:lnTo>
                  <a:lnTo>
                    <a:pt x="220" y="220"/>
                  </a:lnTo>
                  <a:lnTo>
                    <a:pt x="220" y="220"/>
                  </a:lnTo>
                  <a:lnTo>
                    <a:pt x="214" y="220"/>
                  </a:lnTo>
                  <a:lnTo>
                    <a:pt x="214" y="220"/>
                  </a:lnTo>
                  <a:lnTo>
                    <a:pt x="214" y="220"/>
                  </a:lnTo>
                  <a:lnTo>
                    <a:pt x="214" y="220"/>
                  </a:lnTo>
                  <a:lnTo>
                    <a:pt x="214" y="214"/>
                  </a:lnTo>
                  <a:lnTo>
                    <a:pt x="214" y="214"/>
                  </a:lnTo>
                  <a:lnTo>
                    <a:pt x="214" y="214"/>
                  </a:lnTo>
                  <a:lnTo>
                    <a:pt x="214" y="214"/>
                  </a:lnTo>
                  <a:lnTo>
                    <a:pt x="214" y="214"/>
                  </a:lnTo>
                  <a:lnTo>
                    <a:pt x="214" y="214"/>
                  </a:lnTo>
                  <a:lnTo>
                    <a:pt x="214" y="214"/>
                  </a:lnTo>
                  <a:lnTo>
                    <a:pt x="214" y="214"/>
                  </a:lnTo>
                  <a:lnTo>
                    <a:pt x="214" y="220"/>
                  </a:lnTo>
                  <a:lnTo>
                    <a:pt x="220" y="220"/>
                  </a:lnTo>
                  <a:lnTo>
                    <a:pt x="220" y="220"/>
                  </a:lnTo>
                  <a:lnTo>
                    <a:pt x="220" y="214"/>
                  </a:lnTo>
                  <a:lnTo>
                    <a:pt x="220" y="214"/>
                  </a:lnTo>
                  <a:lnTo>
                    <a:pt x="220" y="214"/>
                  </a:lnTo>
                  <a:lnTo>
                    <a:pt x="220" y="214"/>
                  </a:lnTo>
                  <a:lnTo>
                    <a:pt x="220" y="214"/>
                  </a:lnTo>
                  <a:lnTo>
                    <a:pt x="220" y="214"/>
                  </a:lnTo>
                  <a:lnTo>
                    <a:pt x="220" y="214"/>
                  </a:lnTo>
                  <a:lnTo>
                    <a:pt x="226" y="214"/>
                  </a:lnTo>
                  <a:lnTo>
                    <a:pt x="226" y="214"/>
                  </a:lnTo>
                  <a:lnTo>
                    <a:pt x="226" y="214"/>
                  </a:lnTo>
                  <a:lnTo>
                    <a:pt x="226" y="214"/>
                  </a:lnTo>
                  <a:lnTo>
                    <a:pt x="226" y="214"/>
                  </a:lnTo>
                  <a:lnTo>
                    <a:pt x="226" y="214"/>
                  </a:lnTo>
                  <a:lnTo>
                    <a:pt x="226" y="220"/>
                  </a:lnTo>
                  <a:lnTo>
                    <a:pt x="226" y="214"/>
                  </a:lnTo>
                  <a:lnTo>
                    <a:pt x="226" y="214"/>
                  </a:lnTo>
                  <a:lnTo>
                    <a:pt x="226" y="214"/>
                  </a:lnTo>
                  <a:lnTo>
                    <a:pt x="226" y="214"/>
                  </a:lnTo>
                  <a:lnTo>
                    <a:pt x="226" y="214"/>
                  </a:lnTo>
                  <a:lnTo>
                    <a:pt x="226" y="214"/>
                  </a:lnTo>
                  <a:lnTo>
                    <a:pt x="226" y="214"/>
                  </a:lnTo>
                  <a:lnTo>
                    <a:pt x="226" y="208"/>
                  </a:lnTo>
                  <a:lnTo>
                    <a:pt x="226" y="208"/>
                  </a:lnTo>
                  <a:lnTo>
                    <a:pt x="226" y="208"/>
                  </a:lnTo>
                  <a:lnTo>
                    <a:pt x="226" y="208"/>
                  </a:lnTo>
                  <a:lnTo>
                    <a:pt x="226" y="214"/>
                  </a:lnTo>
                  <a:lnTo>
                    <a:pt x="226" y="214"/>
                  </a:lnTo>
                  <a:lnTo>
                    <a:pt x="226" y="214"/>
                  </a:lnTo>
                  <a:lnTo>
                    <a:pt x="226" y="214"/>
                  </a:lnTo>
                  <a:lnTo>
                    <a:pt x="220" y="208"/>
                  </a:lnTo>
                  <a:lnTo>
                    <a:pt x="220" y="208"/>
                  </a:lnTo>
                  <a:lnTo>
                    <a:pt x="220" y="208"/>
                  </a:lnTo>
                  <a:lnTo>
                    <a:pt x="220" y="208"/>
                  </a:lnTo>
                  <a:lnTo>
                    <a:pt x="226" y="208"/>
                  </a:lnTo>
                  <a:lnTo>
                    <a:pt x="226" y="208"/>
                  </a:lnTo>
                  <a:lnTo>
                    <a:pt x="220" y="208"/>
                  </a:lnTo>
                  <a:lnTo>
                    <a:pt x="220" y="201"/>
                  </a:lnTo>
                  <a:lnTo>
                    <a:pt x="220" y="201"/>
                  </a:lnTo>
                  <a:lnTo>
                    <a:pt x="220" y="208"/>
                  </a:lnTo>
                  <a:lnTo>
                    <a:pt x="220" y="208"/>
                  </a:lnTo>
                  <a:lnTo>
                    <a:pt x="220" y="208"/>
                  </a:lnTo>
                  <a:lnTo>
                    <a:pt x="220" y="208"/>
                  </a:lnTo>
                  <a:lnTo>
                    <a:pt x="220" y="208"/>
                  </a:lnTo>
                  <a:lnTo>
                    <a:pt x="220" y="208"/>
                  </a:lnTo>
                  <a:lnTo>
                    <a:pt x="220" y="208"/>
                  </a:lnTo>
                  <a:lnTo>
                    <a:pt x="220" y="208"/>
                  </a:lnTo>
                  <a:lnTo>
                    <a:pt x="214" y="208"/>
                  </a:lnTo>
                  <a:lnTo>
                    <a:pt x="214" y="214"/>
                  </a:lnTo>
                  <a:lnTo>
                    <a:pt x="214" y="214"/>
                  </a:lnTo>
                  <a:lnTo>
                    <a:pt x="214" y="214"/>
                  </a:lnTo>
                  <a:lnTo>
                    <a:pt x="214" y="214"/>
                  </a:lnTo>
                  <a:lnTo>
                    <a:pt x="214" y="214"/>
                  </a:lnTo>
                  <a:lnTo>
                    <a:pt x="214" y="208"/>
                  </a:lnTo>
                  <a:lnTo>
                    <a:pt x="214" y="208"/>
                  </a:lnTo>
                  <a:lnTo>
                    <a:pt x="214" y="208"/>
                  </a:lnTo>
                  <a:lnTo>
                    <a:pt x="207" y="208"/>
                  </a:lnTo>
                  <a:lnTo>
                    <a:pt x="207" y="208"/>
                  </a:lnTo>
                  <a:lnTo>
                    <a:pt x="214" y="208"/>
                  </a:lnTo>
                  <a:lnTo>
                    <a:pt x="214" y="214"/>
                  </a:lnTo>
                  <a:lnTo>
                    <a:pt x="207" y="214"/>
                  </a:lnTo>
                  <a:lnTo>
                    <a:pt x="207" y="214"/>
                  </a:lnTo>
                  <a:lnTo>
                    <a:pt x="207" y="214"/>
                  </a:lnTo>
                  <a:lnTo>
                    <a:pt x="207" y="214"/>
                  </a:lnTo>
                  <a:lnTo>
                    <a:pt x="207" y="208"/>
                  </a:lnTo>
                  <a:lnTo>
                    <a:pt x="201" y="208"/>
                  </a:lnTo>
                  <a:lnTo>
                    <a:pt x="201" y="208"/>
                  </a:lnTo>
                  <a:lnTo>
                    <a:pt x="195" y="201"/>
                  </a:lnTo>
                  <a:lnTo>
                    <a:pt x="189" y="201"/>
                  </a:lnTo>
                  <a:lnTo>
                    <a:pt x="182" y="201"/>
                  </a:lnTo>
                  <a:lnTo>
                    <a:pt x="182" y="201"/>
                  </a:lnTo>
                  <a:lnTo>
                    <a:pt x="176" y="201"/>
                  </a:lnTo>
                  <a:lnTo>
                    <a:pt x="176" y="201"/>
                  </a:lnTo>
                  <a:lnTo>
                    <a:pt x="170" y="208"/>
                  </a:lnTo>
                  <a:lnTo>
                    <a:pt x="163" y="208"/>
                  </a:lnTo>
                  <a:lnTo>
                    <a:pt x="157" y="208"/>
                  </a:lnTo>
                  <a:lnTo>
                    <a:pt x="157" y="214"/>
                  </a:lnTo>
                  <a:lnTo>
                    <a:pt x="157" y="214"/>
                  </a:lnTo>
                  <a:lnTo>
                    <a:pt x="151" y="220"/>
                  </a:lnTo>
                  <a:lnTo>
                    <a:pt x="151" y="220"/>
                  </a:lnTo>
                  <a:lnTo>
                    <a:pt x="151" y="220"/>
                  </a:lnTo>
                  <a:lnTo>
                    <a:pt x="151" y="227"/>
                  </a:lnTo>
                  <a:lnTo>
                    <a:pt x="151" y="227"/>
                  </a:lnTo>
                  <a:lnTo>
                    <a:pt x="145" y="227"/>
                  </a:lnTo>
                  <a:lnTo>
                    <a:pt x="145" y="227"/>
                  </a:lnTo>
                  <a:lnTo>
                    <a:pt x="145" y="220"/>
                  </a:lnTo>
                  <a:lnTo>
                    <a:pt x="145" y="220"/>
                  </a:lnTo>
                  <a:lnTo>
                    <a:pt x="145" y="220"/>
                  </a:lnTo>
                  <a:lnTo>
                    <a:pt x="145" y="220"/>
                  </a:lnTo>
                  <a:lnTo>
                    <a:pt x="145" y="220"/>
                  </a:lnTo>
                  <a:lnTo>
                    <a:pt x="145" y="220"/>
                  </a:lnTo>
                  <a:lnTo>
                    <a:pt x="145" y="220"/>
                  </a:lnTo>
                  <a:lnTo>
                    <a:pt x="151" y="214"/>
                  </a:lnTo>
                  <a:lnTo>
                    <a:pt x="151" y="214"/>
                  </a:lnTo>
                  <a:lnTo>
                    <a:pt x="157" y="214"/>
                  </a:lnTo>
                  <a:lnTo>
                    <a:pt x="157" y="208"/>
                  </a:lnTo>
                  <a:lnTo>
                    <a:pt x="157" y="208"/>
                  </a:lnTo>
                  <a:lnTo>
                    <a:pt x="157" y="208"/>
                  </a:lnTo>
                  <a:lnTo>
                    <a:pt x="157" y="208"/>
                  </a:lnTo>
                  <a:lnTo>
                    <a:pt x="163" y="208"/>
                  </a:lnTo>
                  <a:lnTo>
                    <a:pt x="163" y="208"/>
                  </a:lnTo>
                  <a:lnTo>
                    <a:pt x="163" y="208"/>
                  </a:lnTo>
                  <a:lnTo>
                    <a:pt x="163" y="201"/>
                  </a:lnTo>
                  <a:lnTo>
                    <a:pt x="170" y="201"/>
                  </a:lnTo>
                  <a:lnTo>
                    <a:pt x="170" y="201"/>
                  </a:lnTo>
                  <a:lnTo>
                    <a:pt x="170" y="201"/>
                  </a:lnTo>
                  <a:lnTo>
                    <a:pt x="170" y="201"/>
                  </a:lnTo>
                  <a:lnTo>
                    <a:pt x="170" y="201"/>
                  </a:lnTo>
                  <a:lnTo>
                    <a:pt x="176" y="201"/>
                  </a:lnTo>
                  <a:lnTo>
                    <a:pt x="176" y="201"/>
                  </a:lnTo>
                  <a:lnTo>
                    <a:pt x="176" y="201"/>
                  </a:lnTo>
                  <a:lnTo>
                    <a:pt x="176" y="201"/>
                  </a:lnTo>
                  <a:lnTo>
                    <a:pt x="176" y="201"/>
                  </a:lnTo>
                  <a:lnTo>
                    <a:pt x="176" y="201"/>
                  </a:lnTo>
                  <a:lnTo>
                    <a:pt x="176" y="201"/>
                  </a:lnTo>
                  <a:lnTo>
                    <a:pt x="170" y="201"/>
                  </a:lnTo>
                  <a:lnTo>
                    <a:pt x="176" y="201"/>
                  </a:lnTo>
                  <a:lnTo>
                    <a:pt x="176" y="201"/>
                  </a:lnTo>
                  <a:lnTo>
                    <a:pt x="176" y="195"/>
                  </a:lnTo>
                  <a:lnTo>
                    <a:pt x="176" y="195"/>
                  </a:lnTo>
                  <a:lnTo>
                    <a:pt x="176" y="195"/>
                  </a:lnTo>
                  <a:lnTo>
                    <a:pt x="176" y="195"/>
                  </a:lnTo>
                  <a:lnTo>
                    <a:pt x="176" y="195"/>
                  </a:lnTo>
                  <a:lnTo>
                    <a:pt x="170" y="201"/>
                  </a:lnTo>
                  <a:lnTo>
                    <a:pt x="170" y="201"/>
                  </a:lnTo>
                  <a:lnTo>
                    <a:pt x="170" y="201"/>
                  </a:lnTo>
                  <a:lnTo>
                    <a:pt x="170" y="201"/>
                  </a:lnTo>
                  <a:lnTo>
                    <a:pt x="170" y="201"/>
                  </a:lnTo>
                  <a:lnTo>
                    <a:pt x="170" y="201"/>
                  </a:lnTo>
                  <a:lnTo>
                    <a:pt x="170" y="201"/>
                  </a:lnTo>
                  <a:lnTo>
                    <a:pt x="163" y="201"/>
                  </a:lnTo>
                  <a:lnTo>
                    <a:pt x="163" y="201"/>
                  </a:lnTo>
                  <a:lnTo>
                    <a:pt x="157" y="208"/>
                  </a:lnTo>
                  <a:lnTo>
                    <a:pt x="157" y="208"/>
                  </a:lnTo>
                  <a:lnTo>
                    <a:pt x="157" y="208"/>
                  </a:lnTo>
                  <a:lnTo>
                    <a:pt x="157" y="208"/>
                  </a:lnTo>
                  <a:lnTo>
                    <a:pt x="157" y="201"/>
                  </a:lnTo>
                  <a:lnTo>
                    <a:pt x="157" y="201"/>
                  </a:lnTo>
                  <a:lnTo>
                    <a:pt x="157" y="201"/>
                  </a:lnTo>
                  <a:lnTo>
                    <a:pt x="157" y="201"/>
                  </a:lnTo>
                  <a:lnTo>
                    <a:pt x="157" y="201"/>
                  </a:lnTo>
                  <a:lnTo>
                    <a:pt x="151" y="195"/>
                  </a:lnTo>
                  <a:lnTo>
                    <a:pt x="151" y="195"/>
                  </a:lnTo>
                  <a:lnTo>
                    <a:pt x="151" y="195"/>
                  </a:lnTo>
                  <a:lnTo>
                    <a:pt x="151" y="195"/>
                  </a:lnTo>
                  <a:lnTo>
                    <a:pt x="151" y="195"/>
                  </a:lnTo>
                  <a:lnTo>
                    <a:pt x="151" y="195"/>
                  </a:lnTo>
                  <a:lnTo>
                    <a:pt x="151" y="189"/>
                  </a:lnTo>
                  <a:lnTo>
                    <a:pt x="151" y="189"/>
                  </a:lnTo>
                  <a:lnTo>
                    <a:pt x="157" y="189"/>
                  </a:lnTo>
                  <a:lnTo>
                    <a:pt x="157" y="189"/>
                  </a:lnTo>
                  <a:lnTo>
                    <a:pt x="157" y="189"/>
                  </a:lnTo>
                  <a:lnTo>
                    <a:pt x="157" y="189"/>
                  </a:lnTo>
                  <a:lnTo>
                    <a:pt x="157" y="189"/>
                  </a:lnTo>
                  <a:lnTo>
                    <a:pt x="157" y="189"/>
                  </a:lnTo>
                  <a:lnTo>
                    <a:pt x="157" y="189"/>
                  </a:lnTo>
                  <a:lnTo>
                    <a:pt x="157" y="189"/>
                  </a:lnTo>
                  <a:lnTo>
                    <a:pt x="157" y="189"/>
                  </a:lnTo>
                  <a:lnTo>
                    <a:pt x="157" y="189"/>
                  </a:lnTo>
                  <a:lnTo>
                    <a:pt x="151" y="189"/>
                  </a:lnTo>
                  <a:lnTo>
                    <a:pt x="151" y="183"/>
                  </a:lnTo>
                  <a:lnTo>
                    <a:pt x="151" y="183"/>
                  </a:lnTo>
                  <a:lnTo>
                    <a:pt x="151" y="183"/>
                  </a:lnTo>
                  <a:lnTo>
                    <a:pt x="151" y="183"/>
                  </a:lnTo>
                  <a:lnTo>
                    <a:pt x="151" y="189"/>
                  </a:lnTo>
                  <a:lnTo>
                    <a:pt x="151" y="189"/>
                  </a:lnTo>
                  <a:lnTo>
                    <a:pt x="151" y="189"/>
                  </a:lnTo>
                  <a:lnTo>
                    <a:pt x="151" y="189"/>
                  </a:lnTo>
                  <a:lnTo>
                    <a:pt x="151" y="189"/>
                  </a:lnTo>
                  <a:lnTo>
                    <a:pt x="151" y="189"/>
                  </a:lnTo>
                  <a:lnTo>
                    <a:pt x="145" y="189"/>
                  </a:lnTo>
                  <a:lnTo>
                    <a:pt x="145" y="189"/>
                  </a:lnTo>
                  <a:lnTo>
                    <a:pt x="145" y="189"/>
                  </a:lnTo>
                  <a:lnTo>
                    <a:pt x="145" y="189"/>
                  </a:lnTo>
                  <a:lnTo>
                    <a:pt x="145" y="189"/>
                  </a:lnTo>
                  <a:lnTo>
                    <a:pt x="145" y="189"/>
                  </a:lnTo>
                  <a:lnTo>
                    <a:pt x="145" y="189"/>
                  </a:lnTo>
                  <a:lnTo>
                    <a:pt x="151" y="195"/>
                  </a:lnTo>
                  <a:lnTo>
                    <a:pt x="151" y="195"/>
                  </a:lnTo>
                  <a:lnTo>
                    <a:pt x="151" y="195"/>
                  </a:lnTo>
                  <a:lnTo>
                    <a:pt x="151" y="195"/>
                  </a:lnTo>
                  <a:lnTo>
                    <a:pt x="151" y="195"/>
                  </a:lnTo>
                  <a:lnTo>
                    <a:pt x="151" y="195"/>
                  </a:lnTo>
                  <a:lnTo>
                    <a:pt x="151" y="195"/>
                  </a:lnTo>
                  <a:lnTo>
                    <a:pt x="151" y="195"/>
                  </a:lnTo>
                  <a:lnTo>
                    <a:pt x="151" y="201"/>
                  </a:lnTo>
                  <a:lnTo>
                    <a:pt x="151" y="201"/>
                  </a:lnTo>
                  <a:lnTo>
                    <a:pt x="151" y="201"/>
                  </a:lnTo>
                  <a:lnTo>
                    <a:pt x="157" y="201"/>
                  </a:lnTo>
                  <a:lnTo>
                    <a:pt x="157" y="201"/>
                  </a:lnTo>
                  <a:lnTo>
                    <a:pt x="157" y="201"/>
                  </a:lnTo>
                  <a:lnTo>
                    <a:pt x="157" y="201"/>
                  </a:lnTo>
                  <a:lnTo>
                    <a:pt x="157" y="201"/>
                  </a:lnTo>
                  <a:lnTo>
                    <a:pt x="157" y="208"/>
                  </a:lnTo>
                  <a:lnTo>
                    <a:pt x="157" y="208"/>
                  </a:lnTo>
                  <a:lnTo>
                    <a:pt x="157" y="208"/>
                  </a:lnTo>
                  <a:lnTo>
                    <a:pt x="157" y="208"/>
                  </a:lnTo>
                  <a:lnTo>
                    <a:pt x="151" y="214"/>
                  </a:lnTo>
                  <a:lnTo>
                    <a:pt x="151" y="214"/>
                  </a:lnTo>
                  <a:lnTo>
                    <a:pt x="145" y="214"/>
                  </a:lnTo>
                  <a:lnTo>
                    <a:pt x="145" y="220"/>
                  </a:lnTo>
                  <a:lnTo>
                    <a:pt x="138" y="220"/>
                  </a:lnTo>
                  <a:lnTo>
                    <a:pt x="138" y="220"/>
                  </a:lnTo>
                  <a:lnTo>
                    <a:pt x="138" y="220"/>
                  </a:lnTo>
                  <a:lnTo>
                    <a:pt x="138" y="220"/>
                  </a:lnTo>
                  <a:lnTo>
                    <a:pt x="138" y="227"/>
                  </a:lnTo>
                  <a:lnTo>
                    <a:pt x="138" y="227"/>
                  </a:lnTo>
                  <a:lnTo>
                    <a:pt x="138" y="227"/>
                  </a:lnTo>
                  <a:lnTo>
                    <a:pt x="138" y="227"/>
                  </a:lnTo>
                  <a:lnTo>
                    <a:pt x="138" y="227"/>
                  </a:lnTo>
                  <a:lnTo>
                    <a:pt x="138" y="227"/>
                  </a:lnTo>
                  <a:lnTo>
                    <a:pt x="138" y="227"/>
                  </a:lnTo>
                  <a:lnTo>
                    <a:pt x="138" y="227"/>
                  </a:lnTo>
                  <a:lnTo>
                    <a:pt x="145" y="233"/>
                  </a:lnTo>
                  <a:lnTo>
                    <a:pt x="145" y="233"/>
                  </a:lnTo>
                  <a:lnTo>
                    <a:pt x="145" y="233"/>
                  </a:lnTo>
                  <a:lnTo>
                    <a:pt x="145" y="227"/>
                  </a:lnTo>
                  <a:lnTo>
                    <a:pt x="145" y="227"/>
                  </a:lnTo>
                  <a:lnTo>
                    <a:pt x="145" y="227"/>
                  </a:lnTo>
                  <a:lnTo>
                    <a:pt x="145" y="227"/>
                  </a:lnTo>
                  <a:lnTo>
                    <a:pt x="145" y="227"/>
                  </a:lnTo>
                  <a:lnTo>
                    <a:pt x="145" y="227"/>
                  </a:lnTo>
                  <a:lnTo>
                    <a:pt x="151" y="227"/>
                  </a:lnTo>
                  <a:lnTo>
                    <a:pt x="145" y="233"/>
                  </a:lnTo>
                  <a:lnTo>
                    <a:pt x="145" y="233"/>
                  </a:lnTo>
                  <a:lnTo>
                    <a:pt x="145" y="239"/>
                  </a:lnTo>
                  <a:lnTo>
                    <a:pt x="145" y="239"/>
                  </a:lnTo>
                  <a:lnTo>
                    <a:pt x="145" y="239"/>
                  </a:lnTo>
                  <a:lnTo>
                    <a:pt x="145" y="239"/>
                  </a:lnTo>
                  <a:lnTo>
                    <a:pt x="138" y="245"/>
                  </a:lnTo>
                  <a:lnTo>
                    <a:pt x="138" y="245"/>
                  </a:lnTo>
                  <a:lnTo>
                    <a:pt x="138" y="245"/>
                  </a:lnTo>
                  <a:lnTo>
                    <a:pt x="138" y="245"/>
                  </a:lnTo>
                  <a:lnTo>
                    <a:pt x="138" y="245"/>
                  </a:lnTo>
                  <a:lnTo>
                    <a:pt x="138" y="245"/>
                  </a:lnTo>
                  <a:lnTo>
                    <a:pt x="138" y="245"/>
                  </a:lnTo>
                  <a:lnTo>
                    <a:pt x="132" y="245"/>
                  </a:lnTo>
                  <a:lnTo>
                    <a:pt x="132" y="245"/>
                  </a:lnTo>
                  <a:lnTo>
                    <a:pt x="132" y="252"/>
                  </a:lnTo>
                  <a:lnTo>
                    <a:pt x="126" y="252"/>
                  </a:lnTo>
                  <a:lnTo>
                    <a:pt x="126" y="252"/>
                  </a:lnTo>
                  <a:lnTo>
                    <a:pt x="126" y="252"/>
                  </a:lnTo>
                  <a:lnTo>
                    <a:pt x="119" y="252"/>
                  </a:lnTo>
                  <a:lnTo>
                    <a:pt x="113" y="258"/>
                  </a:lnTo>
                  <a:lnTo>
                    <a:pt x="107" y="258"/>
                  </a:lnTo>
                  <a:lnTo>
                    <a:pt x="100" y="258"/>
                  </a:lnTo>
                  <a:lnTo>
                    <a:pt x="100" y="264"/>
                  </a:lnTo>
                  <a:lnTo>
                    <a:pt x="94" y="264"/>
                  </a:lnTo>
                  <a:lnTo>
                    <a:pt x="94" y="264"/>
                  </a:lnTo>
                  <a:lnTo>
                    <a:pt x="94" y="258"/>
                  </a:lnTo>
                  <a:lnTo>
                    <a:pt x="94" y="258"/>
                  </a:lnTo>
                  <a:lnTo>
                    <a:pt x="94" y="258"/>
                  </a:lnTo>
                  <a:lnTo>
                    <a:pt x="94" y="258"/>
                  </a:lnTo>
                  <a:lnTo>
                    <a:pt x="94" y="258"/>
                  </a:lnTo>
                  <a:lnTo>
                    <a:pt x="94" y="258"/>
                  </a:lnTo>
                  <a:lnTo>
                    <a:pt x="94" y="258"/>
                  </a:lnTo>
                  <a:lnTo>
                    <a:pt x="94" y="258"/>
                  </a:lnTo>
                  <a:lnTo>
                    <a:pt x="100" y="252"/>
                  </a:lnTo>
                  <a:lnTo>
                    <a:pt x="100" y="252"/>
                  </a:lnTo>
                  <a:lnTo>
                    <a:pt x="100" y="252"/>
                  </a:lnTo>
                  <a:lnTo>
                    <a:pt x="100" y="252"/>
                  </a:lnTo>
                  <a:lnTo>
                    <a:pt x="100" y="252"/>
                  </a:lnTo>
                  <a:lnTo>
                    <a:pt x="100" y="252"/>
                  </a:lnTo>
                  <a:lnTo>
                    <a:pt x="100" y="252"/>
                  </a:lnTo>
                  <a:lnTo>
                    <a:pt x="100" y="245"/>
                  </a:lnTo>
                  <a:lnTo>
                    <a:pt x="100" y="245"/>
                  </a:lnTo>
                  <a:lnTo>
                    <a:pt x="100" y="245"/>
                  </a:lnTo>
                  <a:lnTo>
                    <a:pt x="100" y="245"/>
                  </a:lnTo>
                  <a:lnTo>
                    <a:pt x="100" y="239"/>
                  </a:lnTo>
                  <a:lnTo>
                    <a:pt x="100" y="239"/>
                  </a:lnTo>
                  <a:lnTo>
                    <a:pt x="100" y="239"/>
                  </a:lnTo>
                  <a:lnTo>
                    <a:pt x="100" y="239"/>
                  </a:lnTo>
                  <a:lnTo>
                    <a:pt x="100" y="239"/>
                  </a:lnTo>
                  <a:lnTo>
                    <a:pt x="100" y="239"/>
                  </a:lnTo>
                  <a:lnTo>
                    <a:pt x="100" y="239"/>
                  </a:lnTo>
                  <a:lnTo>
                    <a:pt x="100" y="245"/>
                  </a:lnTo>
                  <a:lnTo>
                    <a:pt x="107" y="245"/>
                  </a:lnTo>
                  <a:lnTo>
                    <a:pt x="107" y="245"/>
                  </a:lnTo>
                  <a:lnTo>
                    <a:pt x="107" y="245"/>
                  </a:lnTo>
                  <a:lnTo>
                    <a:pt x="107" y="245"/>
                  </a:lnTo>
                  <a:lnTo>
                    <a:pt x="107" y="245"/>
                  </a:lnTo>
                  <a:lnTo>
                    <a:pt x="107" y="252"/>
                  </a:lnTo>
                  <a:lnTo>
                    <a:pt x="113" y="252"/>
                  </a:lnTo>
                  <a:lnTo>
                    <a:pt x="113" y="252"/>
                  </a:lnTo>
                  <a:lnTo>
                    <a:pt x="113" y="252"/>
                  </a:lnTo>
                  <a:lnTo>
                    <a:pt x="113" y="252"/>
                  </a:lnTo>
                  <a:lnTo>
                    <a:pt x="113" y="258"/>
                  </a:lnTo>
                  <a:lnTo>
                    <a:pt x="113" y="258"/>
                  </a:lnTo>
                  <a:lnTo>
                    <a:pt x="113" y="252"/>
                  </a:lnTo>
                  <a:lnTo>
                    <a:pt x="113" y="252"/>
                  </a:lnTo>
                  <a:lnTo>
                    <a:pt x="113" y="252"/>
                  </a:lnTo>
                  <a:lnTo>
                    <a:pt x="113" y="252"/>
                  </a:lnTo>
                  <a:lnTo>
                    <a:pt x="113" y="252"/>
                  </a:lnTo>
                  <a:lnTo>
                    <a:pt x="107" y="245"/>
                  </a:lnTo>
                  <a:lnTo>
                    <a:pt x="107" y="245"/>
                  </a:lnTo>
                  <a:lnTo>
                    <a:pt x="107" y="245"/>
                  </a:lnTo>
                  <a:lnTo>
                    <a:pt x="107" y="245"/>
                  </a:lnTo>
                  <a:lnTo>
                    <a:pt x="107" y="239"/>
                  </a:lnTo>
                  <a:lnTo>
                    <a:pt x="107" y="239"/>
                  </a:lnTo>
                  <a:lnTo>
                    <a:pt x="107" y="239"/>
                  </a:lnTo>
                  <a:lnTo>
                    <a:pt x="107" y="239"/>
                  </a:lnTo>
                  <a:lnTo>
                    <a:pt x="107" y="233"/>
                  </a:lnTo>
                  <a:lnTo>
                    <a:pt x="107" y="233"/>
                  </a:lnTo>
                  <a:lnTo>
                    <a:pt x="107" y="233"/>
                  </a:lnTo>
                  <a:lnTo>
                    <a:pt x="107" y="233"/>
                  </a:lnTo>
                  <a:lnTo>
                    <a:pt x="107" y="233"/>
                  </a:lnTo>
                  <a:lnTo>
                    <a:pt x="100" y="233"/>
                  </a:lnTo>
                  <a:lnTo>
                    <a:pt x="100" y="233"/>
                  </a:lnTo>
                  <a:lnTo>
                    <a:pt x="100" y="233"/>
                  </a:lnTo>
                  <a:lnTo>
                    <a:pt x="100" y="227"/>
                  </a:lnTo>
                  <a:lnTo>
                    <a:pt x="100" y="227"/>
                  </a:lnTo>
                  <a:lnTo>
                    <a:pt x="100" y="227"/>
                  </a:lnTo>
                  <a:lnTo>
                    <a:pt x="107" y="227"/>
                  </a:lnTo>
                  <a:lnTo>
                    <a:pt x="107" y="227"/>
                  </a:lnTo>
                  <a:lnTo>
                    <a:pt x="107" y="227"/>
                  </a:lnTo>
                  <a:lnTo>
                    <a:pt x="107" y="227"/>
                  </a:lnTo>
                  <a:lnTo>
                    <a:pt x="107" y="227"/>
                  </a:lnTo>
                  <a:lnTo>
                    <a:pt x="107" y="220"/>
                  </a:lnTo>
                  <a:lnTo>
                    <a:pt x="107" y="220"/>
                  </a:lnTo>
                  <a:lnTo>
                    <a:pt x="100" y="220"/>
                  </a:lnTo>
                  <a:lnTo>
                    <a:pt x="100" y="220"/>
                  </a:lnTo>
                  <a:lnTo>
                    <a:pt x="100" y="214"/>
                  </a:lnTo>
                  <a:lnTo>
                    <a:pt x="100" y="214"/>
                  </a:lnTo>
                  <a:lnTo>
                    <a:pt x="100" y="214"/>
                  </a:lnTo>
                  <a:lnTo>
                    <a:pt x="100" y="214"/>
                  </a:lnTo>
                  <a:lnTo>
                    <a:pt x="100" y="214"/>
                  </a:lnTo>
                  <a:lnTo>
                    <a:pt x="100" y="214"/>
                  </a:lnTo>
                  <a:lnTo>
                    <a:pt x="100" y="214"/>
                  </a:lnTo>
                  <a:lnTo>
                    <a:pt x="94" y="208"/>
                  </a:lnTo>
                  <a:lnTo>
                    <a:pt x="94" y="208"/>
                  </a:lnTo>
                  <a:lnTo>
                    <a:pt x="94" y="208"/>
                  </a:lnTo>
                  <a:lnTo>
                    <a:pt x="94" y="214"/>
                  </a:lnTo>
                  <a:lnTo>
                    <a:pt x="94" y="214"/>
                  </a:lnTo>
                  <a:lnTo>
                    <a:pt x="94" y="214"/>
                  </a:lnTo>
                  <a:lnTo>
                    <a:pt x="94" y="214"/>
                  </a:lnTo>
                  <a:lnTo>
                    <a:pt x="94" y="208"/>
                  </a:lnTo>
                  <a:lnTo>
                    <a:pt x="94" y="208"/>
                  </a:lnTo>
                  <a:lnTo>
                    <a:pt x="94" y="208"/>
                  </a:lnTo>
                  <a:lnTo>
                    <a:pt x="94" y="208"/>
                  </a:lnTo>
                  <a:lnTo>
                    <a:pt x="94" y="208"/>
                  </a:lnTo>
                  <a:lnTo>
                    <a:pt x="94" y="208"/>
                  </a:lnTo>
                  <a:lnTo>
                    <a:pt x="94" y="208"/>
                  </a:lnTo>
                  <a:lnTo>
                    <a:pt x="94" y="208"/>
                  </a:lnTo>
                  <a:lnTo>
                    <a:pt x="94" y="208"/>
                  </a:lnTo>
                  <a:lnTo>
                    <a:pt x="94" y="208"/>
                  </a:lnTo>
                  <a:lnTo>
                    <a:pt x="94" y="208"/>
                  </a:lnTo>
                  <a:lnTo>
                    <a:pt x="94" y="208"/>
                  </a:lnTo>
                  <a:lnTo>
                    <a:pt x="94" y="208"/>
                  </a:lnTo>
                  <a:lnTo>
                    <a:pt x="88" y="208"/>
                  </a:lnTo>
                  <a:lnTo>
                    <a:pt x="88" y="208"/>
                  </a:lnTo>
                  <a:lnTo>
                    <a:pt x="88" y="208"/>
                  </a:lnTo>
                  <a:lnTo>
                    <a:pt x="88" y="208"/>
                  </a:lnTo>
                  <a:lnTo>
                    <a:pt x="94" y="208"/>
                  </a:lnTo>
                  <a:lnTo>
                    <a:pt x="94" y="208"/>
                  </a:lnTo>
                  <a:lnTo>
                    <a:pt x="94" y="208"/>
                  </a:lnTo>
                  <a:lnTo>
                    <a:pt x="94" y="201"/>
                  </a:lnTo>
                  <a:lnTo>
                    <a:pt x="94" y="201"/>
                  </a:lnTo>
                  <a:lnTo>
                    <a:pt x="94" y="201"/>
                  </a:lnTo>
                  <a:lnTo>
                    <a:pt x="94" y="201"/>
                  </a:lnTo>
                  <a:lnTo>
                    <a:pt x="94" y="201"/>
                  </a:lnTo>
                  <a:lnTo>
                    <a:pt x="94" y="201"/>
                  </a:lnTo>
                  <a:lnTo>
                    <a:pt x="94" y="201"/>
                  </a:lnTo>
                  <a:lnTo>
                    <a:pt x="94" y="201"/>
                  </a:lnTo>
                  <a:lnTo>
                    <a:pt x="94" y="201"/>
                  </a:lnTo>
                  <a:lnTo>
                    <a:pt x="88" y="201"/>
                  </a:lnTo>
                  <a:lnTo>
                    <a:pt x="88" y="201"/>
                  </a:lnTo>
                  <a:lnTo>
                    <a:pt x="88" y="201"/>
                  </a:lnTo>
                  <a:lnTo>
                    <a:pt x="88" y="201"/>
                  </a:lnTo>
                  <a:lnTo>
                    <a:pt x="88" y="201"/>
                  </a:lnTo>
                  <a:lnTo>
                    <a:pt x="88" y="201"/>
                  </a:lnTo>
                  <a:lnTo>
                    <a:pt x="88" y="201"/>
                  </a:lnTo>
                  <a:lnTo>
                    <a:pt x="88" y="201"/>
                  </a:lnTo>
                  <a:lnTo>
                    <a:pt x="88" y="201"/>
                  </a:lnTo>
                  <a:lnTo>
                    <a:pt x="88" y="201"/>
                  </a:lnTo>
                  <a:lnTo>
                    <a:pt x="88" y="201"/>
                  </a:lnTo>
                  <a:lnTo>
                    <a:pt x="88" y="195"/>
                  </a:lnTo>
                  <a:lnTo>
                    <a:pt x="88" y="195"/>
                  </a:lnTo>
                  <a:lnTo>
                    <a:pt x="88" y="195"/>
                  </a:lnTo>
                  <a:lnTo>
                    <a:pt x="88" y="195"/>
                  </a:lnTo>
                  <a:lnTo>
                    <a:pt x="88" y="195"/>
                  </a:lnTo>
                  <a:lnTo>
                    <a:pt x="88" y="195"/>
                  </a:lnTo>
                  <a:lnTo>
                    <a:pt x="88" y="195"/>
                  </a:lnTo>
                  <a:lnTo>
                    <a:pt x="88" y="195"/>
                  </a:lnTo>
                  <a:lnTo>
                    <a:pt x="88" y="195"/>
                  </a:lnTo>
                  <a:lnTo>
                    <a:pt x="88" y="195"/>
                  </a:lnTo>
                  <a:lnTo>
                    <a:pt x="88" y="189"/>
                  </a:lnTo>
                  <a:lnTo>
                    <a:pt x="88" y="189"/>
                  </a:lnTo>
                  <a:lnTo>
                    <a:pt x="88" y="189"/>
                  </a:lnTo>
                  <a:lnTo>
                    <a:pt x="88" y="189"/>
                  </a:lnTo>
                  <a:lnTo>
                    <a:pt x="88" y="183"/>
                  </a:lnTo>
                  <a:lnTo>
                    <a:pt x="88" y="183"/>
                  </a:lnTo>
                  <a:lnTo>
                    <a:pt x="94" y="183"/>
                  </a:lnTo>
                  <a:lnTo>
                    <a:pt x="94" y="183"/>
                  </a:lnTo>
                  <a:lnTo>
                    <a:pt x="94" y="183"/>
                  </a:lnTo>
                  <a:lnTo>
                    <a:pt x="94" y="183"/>
                  </a:lnTo>
                  <a:lnTo>
                    <a:pt x="94" y="183"/>
                  </a:lnTo>
                  <a:lnTo>
                    <a:pt x="94" y="183"/>
                  </a:lnTo>
                  <a:lnTo>
                    <a:pt x="94" y="183"/>
                  </a:lnTo>
                  <a:lnTo>
                    <a:pt x="94" y="183"/>
                  </a:lnTo>
                  <a:lnTo>
                    <a:pt x="94" y="183"/>
                  </a:lnTo>
                  <a:lnTo>
                    <a:pt x="94" y="183"/>
                  </a:lnTo>
                  <a:lnTo>
                    <a:pt x="94" y="183"/>
                  </a:lnTo>
                  <a:lnTo>
                    <a:pt x="88" y="183"/>
                  </a:lnTo>
                  <a:lnTo>
                    <a:pt x="88" y="183"/>
                  </a:lnTo>
                  <a:lnTo>
                    <a:pt x="88" y="183"/>
                  </a:lnTo>
                  <a:lnTo>
                    <a:pt x="88" y="183"/>
                  </a:lnTo>
                  <a:lnTo>
                    <a:pt x="88" y="183"/>
                  </a:lnTo>
                  <a:lnTo>
                    <a:pt x="88" y="183"/>
                  </a:lnTo>
                  <a:lnTo>
                    <a:pt x="88" y="183"/>
                  </a:lnTo>
                  <a:lnTo>
                    <a:pt x="88" y="183"/>
                  </a:lnTo>
                  <a:lnTo>
                    <a:pt x="88" y="183"/>
                  </a:lnTo>
                  <a:lnTo>
                    <a:pt x="88" y="176"/>
                  </a:lnTo>
                  <a:lnTo>
                    <a:pt x="88" y="176"/>
                  </a:lnTo>
                  <a:lnTo>
                    <a:pt x="88" y="176"/>
                  </a:lnTo>
                  <a:lnTo>
                    <a:pt x="88" y="176"/>
                  </a:lnTo>
                  <a:lnTo>
                    <a:pt x="88" y="183"/>
                  </a:lnTo>
                  <a:lnTo>
                    <a:pt x="88" y="183"/>
                  </a:lnTo>
                  <a:lnTo>
                    <a:pt x="88" y="183"/>
                  </a:lnTo>
                  <a:lnTo>
                    <a:pt x="88" y="183"/>
                  </a:lnTo>
                  <a:lnTo>
                    <a:pt x="88" y="183"/>
                  </a:lnTo>
                  <a:lnTo>
                    <a:pt x="88" y="183"/>
                  </a:lnTo>
                  <a:lnTo>
                    <a:pt x="88" y="183"/>
                  </a:lnTo>
                  <a:lnTo>
                    <a:pt x="88" y="183"/>
                  </a:lnTo>
                  <a:lnTo>
                    <a:pt x="88" y="189"/>
                  </a:lnTo>
                  <a:lnTo>
                    <a:pt x="88" y="189"/>
                  </a:lnTo>
                  <a:lnTo>
                    <a:pt x="82" y="189"/>
                  </a:lnTo>
                  <a:lnTo>
                    <a:pt x="82" y="189"/>
                  </a:lnTo>
                  <a:lnTo>
                    <a:pt x="82" y="183"/>
                  </a:lnTo>
                  <a:lnTo>
                    <a:pt x="82" y="189"/>
                  </a:lnTo>
                  <a:lnTo>
                    <a:pt x="82" y="189"/>
                  </a:lnTo>
                  <a:lnTo>
                    <a:pt x="82" y="189"/>
                  </a:lnTo>
                  <a:lnTo>
                    <a:pt x="82" y="189"/>
                  </a:lnTo>
                  <a:lnTo>
                    <a:pt x="75" y="189"/>
                  </a:lnTo>
                  <a:lnTo>
                    <a:pt x="75" y="189"/>
                  </a:lnTo>
                  <a:lnTo>
                    <a:pt x="75" y="189"/>
                  </a:lnTo>
                  <a:lnTo>
                    <a:pt x="75" y="195"/>
                  </a:lnTo>
                  <a:lnTo>
                    <a:pt x="75" y="195"/>
                  </a:lnTo>
                  <a:lnTo>
                    <a:pt x="75" y="195"/>
                  </a:lnTo>
                  <a:lnTo>
                    <a:pt x="75" y="195"/>
                  </a:lnTo>
                  <a:lnTo>
                    <a:pt x="75" y="195"/>
                  </a:lnTo>
                  <a:lnTo>
                    <a:pt x="82" y="195"/>
                  </a:lnTo>
                  <a:lnTo>
                    <a:pt x="82" y="195"/>
                  </a:lnTo>
                  <a:lnTo>
                    <a:pt x="82" y="195"/>
                  </a:lnTo>
                  <a:lnTo>
                    <a:pt x="82" y="195"/>
                  </a:lnTo>
                  <a:lnTo>
                    <a:pt x="82" y="195"/>
                  </a:lnTo>
                  <a:lnTo>
                    <a:pt x="82" y="189"/>
                  </a:lnTo>
                  <a:lnTo>
                    <a:pt x="82" y="189"/>
                  </a:lnTo>
                  <a:lnTo>
                    <a:pt x="82" y="189"/>
                  </a:lnTo>
                  <a:lnTo>
                    <a:pt x="82" y="189"/>
                  </a:lnTo>
                  <a:lnTo>
                    <a:pt x="82" y="189"/>
                  </a:lnTo>
                  <a:lnTo>
                    <a:pt x="82" y="189"/>
                  </a:lnTo>
                  <a:lnTo>
                    <a:pt x="82" y="189"/>
                  </a:lnTo>
                  <a:lnTo>
                    <a:pt x="82" y="189"/>
                  </a:lnTo>
                  <a:lnTo>
                    <a:pt x="88" y="189"/>
                  </a:lnTo>
                  <a:lnTo>
                    <a:pt x="88" y="195"/>
                  </a:lnTo>
                  <a:lnTo>
                    <a:pt x="88" y="195"/>
                  </a:lnTo>
                  <a:lnTo>
                    <a:pt x="88" y="195"/>
                  </a:lnTo>
                  <a:lnTo>
                    <a:pt x="88" y="195"/>
                  </a:lnTo>
                  <a:lnTo>
                    <a:pt x="88" y="195"/>
                  </a:lnTo>
                  <a:lnTo>
                    <a:pt x="88" y="195"/>
                  </a:lnTo>
                  <a:lnTo>
                    <a:pt x="88" y="195"/>
                  </a:lnTo>
                  <a:lnTo>
                    <a:pt x="88" y="195"/>
                  </a:lnTo>
                  <a:lnTo>
                    <a:pt x="88" y="201"/>
                  </a:lnTo>
                  <a:lnTo>
                    <a:pt x="88" y="201"/>
                  </a:lnTo>
                  <a:lnTo>
                    <a:pt x="88" y="201"/>
                  </a:lnTo>
                  <a:lnTo>
                    <a:pt x="82" y="201"/>
                  </a:lnTo>
                  <a:lnTo>
                    <a:pt x="82" y="201"/>
                  </a:lnTo>
                  <a:lnTo>
                    <a:pt x="75" y="208"/>
                  </a:lnTo>
                  <a:lnTo>
                    <a:pt x="75" y="208"/>
                  </a:lnTo>
                  <a:lnTo>
                    <a:pt x="75" y="208"/>
                  </a:lnTo>
                  <a:lnTo>
                    <a:pt x="75" y="208"/>
                  </a:lnTo>
                  <a:lnTo>
                    <a:pt x="75" y="208"/>
                  </a:lnTo>
                  <a:lnTo>
                    <a:pt x="82" y="214"/>
                  </a:lnTo>
                  <a:lnTo>
                    <a:pt x="82" y="214"/>
                  </a:lnTo>
                  <a:lnTo>
                    <a:pt x="82" y="214"/>
                  </a:lnTo>
                  <a:lnTo>
                    <a:pt x="82" y="214"/>
                  </a:lnTo>
                  <a:lnTo>
                    <a:pt x="82" y="214"/>
                  </a:lnTo>
                  <a:lnTo>
                    <a:pt x="82" y="214"/>
                  </a:lnTo>
                  <a:lnTo>
                    <a:pt x="75" y="214"/>
                  </a:lnTo>
                  <a:lnTo>
                    <a:pt x="75" y="214"/>
                  </a:lnTo>
                  <a:lnTo>
                    <a:pt x="75" y="214"/>
                  </a:lnTo>
                  <a:lnTo>
                    <a:pt x="75" y="220"/>
                  </a:lnTo>
                  <a:lnTo>
                    <a:pt x="75" y="220"/>
                  </a:lnTo>
                  <a:lnTo>
                    <a:pt x="75" y="220"/>
                  </a:lnTo>
                  <a:lnTo>
                    <a:pt x="75" y="220"/>
                  </a:lnTo>
                  <a:lnTo>
                    <a:pt x="69" y="220"/>
                  </a:lnTo>
                  <a:lnTo>
                    <a:pt x="69" y="220"/>
                  </a:lnTo>
                  <a:lnTo>
                    <a:pt x="69" y="220"/>
                  </a:lnTo>
                  <a:lnTo>
                    <a:pt x="69" y="220"/>
                  </a:lnTo>
                  <a:lnTo>
                    <a:pt x="63" y="220"/>
                  </a:lnTo>
                  <a:lnTo>
                    <a:pt x="63" y="227"/>
                  </a:lnTo>
                  <a:lnTo>
                    <a:pt x="63" y="227"/>
                  </a:lnTo>
                  <a:lnTo>
                    <a:pt x="63" y="227"/>
                  </a:lnTo>
                  <a:lnTo>
                    <a:pt x="63" y="227"/>
                  </a:lnTo>
                  <a:lnTo>
                    <a:pt x="63" y="227"/>
                  </a:lnTo>
                  <a:lnTo>
                    <a:pt x="63" y="227"/>
                  </a:lnTo>
                  <a:lnTo>
                    <a:pt x="63" y="233"/>
                  </a:lnTo>
                  <a:lnTo>
                    <a:pt x="63" y="233"/>
                  </a:lnTo>
                  <a:lnTo>
                    <a:pt x="56" y="233"/>
                  </a:lnTo>
                  <a:lnTo>
                    <a:pt x="56" y="233"/>
                  </a:lnTo>
                  <a:lnTo>
                    <a:pt x="50" y="233"/>
                  </a:lnTo>
                  <a:lnTo>
                    <a:pt x="50" y="233"/>
                  </a:lnTo>
                  <a:lnTo>
                    <a:pt x="50" y="233"/>
                  </a:lnTo>
                  <a:lnTo>
                    <a:pt x="50" y="233"/>
                  </a:lnTo>
                  <a:lnTo>
                    <a:pt x="50" y="239"/>
                  </a:lnTo>
                  <a:lnTo>
                    <a:pt x="50" y="239"/>
                  </a:lnTo>
                  <a:lnTo>
                    <a:pt x="50" y="239"/>
                  </a:lnTo>
                  <a:lnTo>
                    <a:pt x="50" y="239"/>
                  </a:lnTo>
                  <a:lnTo>
                    <a:pt x="50" y="245"/>
                  </a:lnTo>
                  <a:lnTo>
                    <a:pt x="50" y="245"/>
                  </a:lnTo>
                  <a:lnTo>
                    <a:pt x="50" y="245"/>
                  </a:lnTo>
                  <a:lnTo>
                    <a:pt x="44" y="245"/>
                  </a:lnTo>
                  <a:lnTo>
                    <a:pt x="44" y="245"/>
                  </a:lnTo>
                  <a:lnTo>
                    <a:pt x="44" y="245"/>
                  </a:lnTo>
                  <a:lnTo>
                    <a:pt x="44" y="252"/>
                  </a:lnTo>
                  <a:lnTo>
                    <a:pt x="44" y="252"/>
                  </a:lnTo>
                  <a:lnTo>
                    <a:pt x="50" y="252"/>
                  </a:lnTo>
                  <a:lnTo>
                    <a:pt x="50" y="252"/>
                  </a:lnTo>
                  <a:lnTo>
                    <a:pt x="50" y="252"/>
                  </a:lnTo>
                  <a:lnTo>
                    <a:pt x="50" y="252"/>
                  </a:lnTo>
                  <a:lnTo>
                    <a:pt x="50" y="252"/>
                  </a:lnTo>
                  <a:lnTo>
                    <a:pt x="50" y="252"/>
                  </a:lnTo>
                  <a:lnTo>
                    <a:pt x="50" y="252"/>
                  </a:lnTo>
                  <a:lnTo>
                    <a:pt x="50" y="252"/>
                  </a:lnTo>
                  <a:lnTo>
                    <a:pt x="50" y="258"/>
                  </a:lnTo>
                  <a:lnTo>
                    <a:pt x="44" y="258"/>
                  </a:lnTo>
                  <a:lnTo>
                    <a:pt x="44" y="258"/>
                  </a:lnTo>
                  <a:lnTo>
                    <a:pt x="44" y="258"/>
                  </a:lnTo>
                  <a:lnTo>
                    <a:pt x="44" y="258"/>
                  </a:lnTo>
                  <a:lnTo>
                    <a:pt x="44" y="264"/>
                  </a:lnTo>
                  <a:lnTo>
                    <a:pt x="44" y="264"/>
                  </a:lnTo>
                  <a:lnTo>
                    <a:pt x="38" y="271"/>
                  </a:lnTo>
                  <a:lnTo>
                    <a:pt x="38" y="271"/>
                  </a:lnTo>
                  <a:lnTo>
                    <a:pt x="38" y="271"/>
                  </a:lnTo>
                  <a:lnTo>
                    <a:pt x="38" y="277"/>
                  </a:lnTo>
                  <a:lnTo>
                    <a:pt x="38" y="283"/>
                  </a:lnTo>
                  <a:lnTo>
                    <a:pt x="38" y="283"/>
                  </a:lnTo>
                  <a:lnTo>
                    <a:pt x="38" y="283"/>
                  </a:lnTo>
                  <a:lnTo>
                    <a:pt x="31" y="283"/>
                  </a:lnTo>
                  <a:lnTo>
                    <a:pt x="31" y="283"/>
                  </a:lnTo>
                  <a:lnTo>
                    <a:pt x="38" y="277"/>
                  </a:lnTo>
                  <a:lnTo>
                    <a:pt x="38" y="277"/>
                  </a:lnTo>
                  <a:lnTo>
                    <a:pt x="38" y="277"/>
                  </a:lnTo>
                  <a:lnTo>
                    <a:pt x="38" y="277"/>
                  </a:lnTo>
                  <a:lnTo>
                    <a:pt x="38" y="271"/>
                  </a:lnTo>
                  <a:lnTo>
                    <a:pt x="38" y="271"/>
                  </a:lnTo>
                  <a:lnTo>
                    <a:pt x="31" y="271"/>
                  </a:lnTo>
                  <a:lnTo>
                    <a:pt x="31" y="277"/>
                  </a:lnTo>
                  <a:lnTo>
                    <a:pt x="31" y="277"/>
                  </a:lnTo>
                  <a:lnTo>
                    <a:pt x="31" y="277"/>
                  </a:lnTo>
                  <a:lnTo>
                    <a:pt x="31" y="283"/>
                  </a:lnTo>
                  <a:lnTo>
                    <a:pt x="31" y="283"/>
                  </a:lnTo>
                  <a:lnTo>
                    <a:pt x="31" y="283"/>
                  </a:lnTo>
                  <a:lnTo>
                    <a:pt x="31" y="283"/>
                  </a:lnTo>
                  <a:lnTo>
                    <a:pt x="31" y="289"/>
                  </a:lnTo>
                  <a:lnTo>
                    <a:pt x="31" y="289"/>
                  </a:lnTo>
                  <a:lnTo>
                    <a:pt x="31" y="296"/>
                  </a:lnTo>
                  <a:lnTo>
                    <a:pt x="25" y="296"/>
                  </a:lnTo>
                  <a:lnTo>
                    <a:pt x="25" y="296"/>
                  </a:lnTo>
                  <a:lnTo>
                    <a:pt x="25" y="296"/>
                  </a:lnTo>
                  <a:lnTo>
                    <a:pt x="25" y="296"/>
                  </a:lnTo>
                  <a:lnTo>
                    <a:pt x="25" y="296"/>
                  </a:lnTo>
                  <a:lnTo>
                    <a:pt x="19" y="302"/>
                  </a:lnTo>
                  <a:lnTo>
                    <a:pt x="19" y="302"/>
                  </a:lnTo>
                  <a:lnTo>
                    <a:pt x="19" y="302"/>
                  </a:lnTo>
                  <a:lnTo>
                    <a:pt x="19" y="296"/>
                  </a:lnTo>
                  <a:lnTo>
                    <a:pt x="19" y="296"/>
                  </a:lnTo>
                  <a:lnTo>
                    <a:pt x="19" y="296"/>
                  </a:lnTo>
                  <a:lnTo>
                    <a:pt x="12" y="296"/>
                  </a:lnTo>
                  <a:lnTo>
                    <a:pt x="19" y="289"/>
                  </a:lnTo>
                  <a:lnTo>
                    <a:pt x="19" y="289"/>
                  </a:lnTo>
                  <a:lnTo>
                    <a:pt x="19" y="289"/>
                  </a:lnTo>
                  <a:lnTo>
                    <a:pt x="19" y="283"/>
                  </a:lnTo>
                  <a:lnTo>
                    <a:pt x="19" y="283"/>
                  </a:lnTo>
                  <a:lnTo>
                    <a:pt x="19" y="283"/>
                  </a:lnTo>
                  <a:lnTo>
                    <a:pt x="19" y="283"/>
                  </a:lnTo>
                  <a:lnTo>
                    <a:pt x="19" y="283"/>
                  </a:lnTo>
                  <a:lnTo>
                    <a:pt x="19" y="283"/>
                  </a:lnTo>
                  <a:lnTo>
                    <a:pt x="19" y="283"/>
                  </a:lnTo>
                  <a:lnTo>
                    <a:pt x="19" y="283"/>
                  </a:lnTo>
                  <a:lnTo>
                    <a:pt x="19" y="283"/>
                  </a:lnTo>
                  <a:lnTo>
                    <a:pt x="19" y="277"/>
                  </a:lnTo>
                  <a:lnTo>
                    <a:pt x="19" y="277"/>
                  </a:lnTo>
                  <a:lnTo>
                    <a:pt x="19" y="277"/>
                  </a:lnTo>
                  <a:lnTo>
                    <a:pt x="19" y="277"/>
                  </a:lnTo>
                  <a:lnTo>
                    <a:pt x="19" y="271"/>
                  </a:lnTo>
                  <a:lnTo>
                    <a:pt x="19" y="271"/>
                  </a:lnTo>
                  <a:lnTo>
                    <a:pt x="19" y="271"/>
                  </a:lnTo>
                  <a:lnTo>
                    <a:pt x="19" y="271"/>
                  </a:lnTo>
                  <a:lnTo>
                    <a:pt x="19" y="271"/>
                  </a:lnTo>
                  <a:lnTo>
                    <a:pt x="19" y="271"/>
                  </a:lnTo>
                  <a:lnTo>
                    <a:pt x="19" y="271"/>
                  </a:lnTo>
                  <a:lnTo>
                    <a:pt x="19" y="277"/>
                  </a:lnTo>
                  <a:lnTo>
                    <a:pt x="19" y="277"/>
                  </a:lnTo>
                  <a:lnTo>
                    <a:pt x="19" y="277"/>
                  </a:lnTo>
                  <a:lnTo>
                    <a:pt x="19" y="277"/>
                  </a:lnTo>
                  <a:lnTo>
                    <a:pt x="19" y="277"/>
                  </a:lnTo>
                  <a:lnTo>
                    <a:pt x="19" y="277"/>
                  </a:lnTo>
                  <a:lnTo>
                    <a:pt x="19" y="277"/>
                  </a:lnTo>
                  <a:lnTo>
                    <a:pt x="19" y="277"/>
                  </a:lnTo>
                  <a:lnTo>
                    <a:pt x="19" y="277"/>
                  </a:lnTo>
                  <a:lnTo>
                    <a:pt x="19" y="277"/>
                  </a:lnTo>
                  <a:lnTo>
                    <a:pt x="19" y="283"/>
                  </a:lnTo>
                  <a:lnTo>
                    <a:pt x="19" y="283"/>
                  </a:lnTo>
                  <a:lnTo>
                    <a:pt x="19" y="283"/>
                  </a:lnTo>
                  <a:lnTo>
                    <a:pt x="12" y="283"/>
                  </a:lnTo>
                  <a:lnTo>
                    <a:pt x="12" y="283"/>
                  </a:lnTo>
                  <a:lnTo>
                    <a:pt x="12" y="283"/>
                  </a:lnTo>
                  <a:lnTo>
                    <a:pt x="12" y="283"/>
                  </a:lnTo>
                  <a:lnTo>
                    <a:pt x="12" y="283"/>
                  </a:lnTo>
                  <a:lnTo>
                    <a:pt x="6" y="283"/>
                  </a:lnTo>
                  <a:lnTo>
                    <a:pt x="6" y="283"/>
                  </a:lnTo>
                  <a:lnTo>
                    <a:pt x="6" y="283"/>
                  </a:lnTo>
                  <a:lnTo>
                    <a:pt x="6" y="283"/>
                  </a:lnTo>
                  <a:lnTo>
                    <a:pt x="6" y="283"/>
                  </a:lnTo>
                  <a:lnTo>
                    <a:pt x="6" y="277"/>
                  </a:lnTo>
                  <a:lnTo>
                    <a:pt x="6" y="277"/>
                  </a:lnTo>
                  <a:lnTo>
                    <a:pt x="6" y="277"/>
                  </a:lnTo>
                  <a:lnTo>
                    <a:pt x="6" y="277"/>
                  </a:lnTo>
                  <a:lnTo>
                    <a:pt x="6" y="277"/>
                  </a:lnTo>
                  <a:lnTo>
                    <a:pt x="6" y="277"/>
                  </a:lnTo>
                  <a:lnTo>
                    <a:pt x="6" y="277"/>
                  </a:lnTo>
                  <a:lnTo>
                    <a:pt x="6" y="271"/>
                  </a:lnTo>
                  <a:lnTo>
                    <a:pt x="6" y="271"/>
                  </a:lnTo>
                  <a:lnTo>
                    <a:pt x="6" y="271"/>
                  </a:lnTo>
                  <a:lnTo>
                    <a:pt x="6" y="271"/>
                  </a:lnTo>
                  <a:lnTo>
                    <a:pt x="6" y="271"/>
                  </a:lnTo>
                  <a:lnTo>
                    <a:pt x="6" y="271"/>
                  </a:lnTo>
                  <a:lnTo>
                    <a:pt x="6" y="264"/>
                  </a:lnTo>
                  <a:lnTo>
                    <a:pt x="6" y="264"/>
                  </a:lnTo>
                  <a:lnTo>
                    <a:pt x="6" y="264"/>
                  </a:lnTo>
                  <a:lnTo>
                    <a:pt x="6" y="264"/>
                  </a:lnTo>
                  <a:lnTo>
                    <a:pt x="12" y="264"/>
                  </a:lnTo>
                  <a:lnTo>
                    <a:pt x="12" y="264"/>
                  </a:lnTo>
                  <a:lnTo>
                    <a:pt x="12" y="264"/>
                  </a:lnTo>
                  <a:lnTo>
                    <a:pt x="12" y="264"/>
                  </a:lnTo>
                  <a:lnTo>
                    <a:pt x="12" y="264"/>
                  </a:lnTo>
                  <a:lnTo>
                    <a:pt x="12" y="258"/>
                  </a:lnTo>
                  <a:lnTo>
                    <a:pt x="12" y="258"/>
                  </a:lnTo>
                  <a:lnTo>
                    <a:pt x="12" y="258"/>
                  </a:lnTo>
                  <a:lnTo>
                    <a:pt x="12" y="258"/>
                  </a:lnTo>
                  <a:lnTo>
                    <a:pt x="12" y="258"/>
                  </a:lnTo>
                  <a:lnTo>
                    <a:pt x="12" y="258"/>
                  </a:lnTo>
                  <a:lnTo>
                    <a:pt x="12" y="252"/>
                  </a:lnTo>
                  <a:lnTo>
                    <a:pt x="19" y="252"/>
                  </a:lnTo>
                  <a:lnTo>
                    <a:pt x="19" y="252"/>
                  </a:lnTo>
                  <a:lnTo>
                    <a:pt x="19" y="252"/>
                  </a:lnTo>
                  <a:lnTo>
                    <a:pt x="19" y="252"/>
                  </a:lnTo>
                  <a:lnTo>
                    <a:pt x="19" y="245"/>
                  </a:lnTo>
                  <a:lnTo>
                    <a:pt x="19" y="245"/>
                  </a:lnTo>
                  <a:lnTo>
                    <a:pt x="19" y="245"/>
                  </a:lnTo>
                  <a:lnTo>
                    <a:pt x="19" y="245"/>
                  </a:lnTo>
                  <a:lnTo>
                    <a:pt x="19" y="245"/>
                  </a:lnTo>
                  <a:lnTo>
                    <a:pt x="19" y="245"/>
                  </a:lnTo>
                  <a:lnTo>
                    <a:pt x="25" y="245"/>
                  </a:lnTo>
                  <a:lnTo>
                    <a:pt x="25" y="245"/>
                  </a:lnTo>
                  <a:lnTo>
                    <a:pt x="25" y="239"/>
                  </a:lnTo>
                  <a:lnTo>
                    <a:pt x="25" y="239"/>
                  </a:lnTo>
                  <a:lnTo>
                    <a:pt x="25" y="239"/>
                  </a:lnTo>
                  <a:lnTo>
                    <a:pt x="25" y="239"/>
                  </a:lnTo>
                  <a:lnTo>
                    <a:pt x="25" y="239"/>
                  </a:lnTo>
                  <a:lnTo>
                    <a:pt x="25" y="239"/>
                  </a:lnTo>
                  <a:lnTo>
                    <a:pt x="25" y="239"/>
                  </a:lnTo>
                  <a:lnTo>
                    <a:pt x="25" y="239"/>
                  </a:lnTo>
                  <a:lnTo>
                    <a:pt x="25" y="239"/>
                  </a:lnTo>
                  <a:lnTo>
                    <a:pt x="25" y="239"/>
                  </a:lnTo>
                  <a:lnTo>
                    <a:pt x="25" y="239"/>
                  </a:lnTo>
                  <a:lnTo>
                    <a:pt x="25" y="239"/>
                  </a:lnTo>
                  <a:lnTo>
                    <a:pt x="25" y="239"/>
                  </a:lnTo>
                  <a:lnTo>
                    <a:pt x="25" y="233"/>
                  </a:lnTo>
                  <a:lnTo>
                    <a:pt x="25" y="233"/>
                  </a:lnTo>
                  <a:lnTo>
                    <a:pt x="25" y="233"/>
                  </a:lnTo>
                  <a:lnTo>
                    <a:pt x="25" y="233"/>
                  </a:lnTo>
                  <a:lnTo>
                    <a:pt x="25" y="233"/>
                  </a:lnTo>
                  <a:lnTo>
                    <a:pt x="25" y="233"/>
                  </a:lnTo>
                  <a:lnTo>
                    <a:pt x="25" y="233"/>
                  </a:lnTo>
                  <a:lnTo>
                    <a:pt x="25" y="233"/>
                  </a:lnTo>
                  <a:lnTo>
                    <a:pt x="25" y="233"/>
                  </a:lnTo>
                  <a:lnTo>
                    <a:pt x="25" y="233"/>
                  </a:lnTo>
                  <a:lnTo>
                    <a:pt x="25" y="233"/>
                  </a:lnTo>
                  <a:lnTo>
                    <a:pt x="25" y="233"/>
                  </a:lnTo>
                  <a:lnTo>
                    <a:pt x="25" y="233"/>
                  </a:lnTo>
                  <a:lnTo>
                    <a:pt x="25" y="233"/>
                  </a:lnTo>
                  <a:lnTo>
                    <a:pt x="25" y="227"/>
                  </a:lnTo>
                  <a:lnTo>
                    <a:pt x="25" y="227"/>
                  </a:lnTo>
                  <a:lnTo>
                    <a:pt x="25" y="227"/>
                  </a:lnTo>
                  <a:lnTo>
                    <a:pt x="25" y="227"/>
                  </a:lnTo>
                  <a:lnTo>
                    <a:pt x="25" y="227"/>
                  </a:lnTo>
                  <a:lnTo>
                    <a:pt x="25" y="227"/>
                  </a:lnTo>
                  <a:lnTo>
                    <a:pt x="25" y="227"/>
                  </a:lnTo>
                  <a:lnTo>
                    <a:pt x="25" y="227"/>
                  </a:lnTo>
                  <a:lnTo>
                    <a:pt x="25" y="227"/>
                  </a:lnTo>
                  <a:lnTo>
                    <a:pt x="25" y="227"/>
                  </a:lnTo>
                  <a:lnTo>
                    <a:pt x="25" y="227"/>
                  </a:lnTo>
                  <a:lnTo>
                    <a:pt x="25" y="227"/>
                  </a:lnTo>
                  <a:lnTo>
                    <a:pt x="19" y="227"/>
                  </a:lnTo>
                  <a:lnTo>
                    <a:pt x="19" y="220"/>
                  </a:lnTo>
                  <a:lnTo>
                    <a:pt x="19" y="220"/>
                  </a:lnTo>
                  <a:lnTo>
                    <a:pt x="19" y="220"/>
                  </a:lnTo>
                  <a:lnTo>
                    <a:pt x="19" y="220"/>
                  </a:lnTo>
                  <a:lnTo>
                    <a:pt x="19" y="220"/>
                  </a:lnTo>
                  <a:lnTo>
                    <a:pt x="19" y="220"/>
                  </a:lnTo>
                  <a:lnTo>
                    <a:pt x="19" y="220"/>
                  </a:lnTo>
                  <a:lnTo>
                    <a:pt x="19" y="220"/>
                  </a:lnTo>
                  <a:lnTo>
                    <a:pt x="19" y="220"/>
                  </a:lnTo>
                  <a:lnTo>
                    <a:pt x="19" y="220"/>
                  </a:lnTo>
                  <a:lnTo>
                    <a:pt x="19" y="220"/>
                  </a:lnTo>
                  <a:lnTo>
                    <a:pt x="19" y="214"/>
                  </a:lnTo>
                  <a:lnTo>
                    <a:pt x="19" y="214"/>
                  </a:lnTo>
                  <a:lnTo>
                    <a:pt x="19" y="214"/>
                  </a:lnTo>
                  <a:lnTo>
                    <a:pt x="19" y="214"/>
                  </a:lnTo>
                  <a:lnTo>
                    <a:pt x="19" y="214"/>
                  </a:lnTo>
                  <a:lnTo>
                    <a:pt x="19" y="214"/>
                  </a:lnTo>
                  <a:lnTo>
                    <a:pt x="19" y="214"/>
                  </a:lnTo>
                  <a:lnTo>
                    <a:pt x="19" y="214"/>
                  </a:lnTo>
                  <a:lnTo>
                    <a:pt x="19" y="214"/>
                  </a:lnTo>
                  <a:lnTo>
                    <a:pt x="19" y="214"/>
                  </a:lnTo>
                  <a:lnTo>
                    <a:pt x="19" y="214"/>
                  </a:lnTo>
                  <a:lnTo>
                    <a:pt x="19" y="214"/>
                  </a:lnTo>
                  <a:lnTo>
                    <a:pt x="19" y="214"/>
                  </a:lnTo>
                  <a:lnTo>
                    <a:pt x="19" y="208"/>
                  </a:lnTo>
                  <a:lnTo>
                    <a:pt x="19" y="208"/>
                  </a:lnTo>
                  <a:lnTo>
                    <a:pt x="19" y="208"/>
                  </a:lnTo>
                  <a:lnTo>
                    <a:pt x="19" y="208"/>
                  </a:lnTo>
                  <a:lnTo>
                    <a:pt x="19" y="208"/>
                  </a:lnTo>
                  <a:lnTo>
                    <a:pt x="19" y="208"/>
                  </a:lnTo>
                  <a:lnTo>
                    <a:pt x="12" y="208"/>
                  </a:lnTo>
                  <a:lnTo>
                    <a:pt x="12" y="208"/>
                  </a:lnTo>
                  <a:lnTo>
                    <a:pt x="12" y="208"/>
                  </a:lnTo>
                  <a:lnTo>
                    <a:pt x="12" y="208"/>
                  </a:lnTo>
                  <a:lnTo>
                    <a:pt x="12" y="208"/>
                  </a:lnTo>
                  <a:lnTo>
                    <a:pt x="12" y="208"/>
                  </a:lnTo>
                  <a:lnTo>
                    <a:pt x="6" y="208"/>
                  </a:lnTo>
                  <a:lnTo>
                    <a:pt x="6" y="208"/>
                  </a:lnTo>
                  <a:lnTo>
                    <a:pt x="6" y="208"/>
                  </a:lnTo>
                  <a:lnTo>
                    <a:pt x="0" y="214"/>
                  </a:lnTo>
                  <a:lnTo>
                    <a:pt x="0" y="214"/>
                  </a:lnTo>
                  <a:lnTo>
                    <a:pt x="0" y="214"/>
                  </a:lnTo>
                  <a:lnTo>
                    <a:pt x="0" y="208"/>
                  </a:lnTo>
                  <a:lnTo>
                    <a:pt x="0" y="208"/>
                  </a:lnTo>
                  <a:lnTo>
                    <a:pt x="0" y="208"/>
                  </a:lnTo>
                  <a:lnTo>
                    <a:pt x="0" y="208"/>
                  </a:lnTo>
                  <a:lnTo>
                    <a:pt x="0" y="208"/>
                  </a:lnTo>
                  <a:lnTo>
                    <a:pt x="0" y="208"/>
                  </a:lnTo>
                  <a:lnTo>
                    <a:pt x="0" y="201"/>
                  </a:lnTo>
                  <a:lnTo>
                    <a:pt x="12" y="201"/>
                  </a:lnTo>
                  <a:lnTo>
                    <a:pt x="12" y="201"/>
                  </a:lnTo>
                  <a:lnTo>
                    <a:pt x="19" y="201"/>
                  </a:lnTo>
                  <a:lnTo>
                    <a:pt x="19" y="201"/>
                  </a:lnTo>
                  <a:lnTo>
                    <a:pt x="19" y="201"/>
                  </a:lnTo>
                  <a:lnTo>
                    <a:pt x="19" y="201"/>
                  </a:lnTo>
                  <a:lnTo>
                    <a:pt x="19" y="195"/>
                  </a:lnTo>
                  <a:lnTo>
                    <a:pt x="19" y="195"/>
                  </a:lnTo>
                  <a:lnTo>
                    <a:pt x="19" y="195"/>
                  </a:lnTo>
                  <a:lnTo>
                    <a:pt x="19" y="195"/>
                  </a:lnTo>
                  <a:lnTo>
                    <a:pt x="19" y="195"/>
                  </a:lnTo>
                  <a:lnTo>
                    <a:pt x="19" y="195"/>
                  </a:lnTo>
                  <a:lnTo>
                    <a:pt x="25" y="176"/>
                  </a:lnTo>
                  <a:lnTo>
                    <a:pt x="19" y="164"/>
                  </a:lnTo>
                  <a:lnTo>
                    <a:pt x="6" y="151"/>
                  </a:lnTo>
                  <a:lnTo>
                    <a:pt x="12" y="145"/>
                  </a:lnTo>
                  <a:lnTo>
                    <a:pt x="119" y="0"/>
                  </a:lnTo>
                  <a:lnTo>
                    <a:pt x="119" y="0"/>
                  </a:lnTo>
                  <a:lnTo>
                    <a:pt x="132" y="0"/>
                  </a:lnTo>
                  <a:lnTo>
                    <a:pt x="132" y="0"/>
                  </a:lnTo>
                  <a:lnTo>
                    <a:pt x="132" y="0"/>
                  </a:lnTo>
                  <a:lnTo>
                    <a:pt x="145" y="6"/>
                  </a:lnTo>
                  <a:lnTo>
                    <a:pt x="157" y="6"/>
                  </a:lnTo>
                  <a:lnTo>
                    <a:pt x="163" y="6"/>
                  </a:lnTo>
                  <a:lnTo>
                    <a:pt x="170" y="6"/>
                  </a:lnTo>
                  <a:lnTo>
                    <a:pt x="170" y="6"/>
                  </a:lnTo>
                  <a:lnTo>
                    <a:pt x="182" y="6"/>
                  </a:lnTo>
                  <a:lnTo>
                    <a:pt x="189" y="6"/>
                  </a:lnTo>
                  <a:lnTo>
                    <a:pt x="195" y="6"/>
                  </a:lnTo>
                  <a:lnTo>
                    <a:pt x="207" y="6"/>
                  </a:lnTo>
                  <a:lnTo>
                    <a:pt x="233" y="6"/>
                  </a:lnTo>
                  <a:lnTo>
                    <a:pt x="239" y="6"/>
                  </a:lnTo>
                  <a:lnTo>
                    <a:pt x="245" y="6"/>
                  </a:lnTo>
                  <a:lnTo>
                    <a:pt x="245" y="6"/>
                  </a:lnTo>
                  <a:lnTo>
                    <a:pt x="245" y="6"/>
                  </a:lnTo>
                  <a:lnTo>
                    <a:pt x="251" y="6"/>
                  </a:lnTo>
                  <a:lnTo>
                    <a:pt x="251" y="6"/>
                  </a:lnTo>
                  <a:lnTo>
                    <a:pt x="258" y="13"/>
                  </a:lnTo>
                  <a:lnTo>
                    <a:pt x="258" y="13"/>
                  </a:lnTo>
                  <a:lnTo>
                    <a:pt x="258" y="13"/>
                  </a:lnTo>
                  <a:lnTo>
                    <a:pt x="258" y="13"/>
                  </a:lnTo>
                  <a:lnTo>
                    <a:pt x="258" y="13"/>
                  </a:lnTo>
                  <a:lnTo>
                    <a:pt x="258" y="13"/>
                  </a:lnTo>
                  <a:lnTo>
                    <a:pt x="258" y="13"/>
                  </a:lnTo>
                  <a:lnTo>
                    <a:pt x="258" y="13"/>
                  </a:lnTo>
                  <a:lnTo>
                    <a:pt x="251" y="13"/>
                  </a:lnTo>
                  <a:lnTo>
                    <a:pt x="251" y="13"/>
                  </a:lnTo>
                  <a:lnTo>
                    <a:pt x="251" y="13"/>
                  </a:lnTo>
                  <a:lnTo>
                    <a:pt x="258" y="13"/>
                  </a:lnTo>
                  <a:lnTo>
                    <a:pt x="258" y="13"/>
                  </a:lnTo>
                  <a:lnTo>
                    <a:pt x="258" y="13"/>
                  </a:lnTo>
                  <a:lnTo>
                    <a:pt x="264" y="19"/>
                  </a:lnTo>
                  <a:lnTo>
                    <a:pt x="264" y="19"/>
                  </a:lnTo>
                  <a:lnTo>
                    <a:pt x="270" y="19"/>
                  </a:lnTo>
                  <a:lnTo>
                    <a:pt x="277" y="25"/>
                  </a:lnTo>
                  <a:lnTo>
                    <a:pt x="277" y="25"/>
                  </a:lnTo>
                  <a:lnTo>
                    <a:pt x="277" y="25"/>
                  </a:lnTo>
                  <a:lnTo>
                    <a:pt x="277" y="25"/>
                  </a:lnTo>
                  <a:lnTo>
                    <a:pt x="277" y="25"/>
                  </a:lnTo>
                  <a:lnTo>
                    <a:pt x="277" y="32"/>
                  </a:lnTo>
                  <a:lnTo>
                    <a:pt x="277" y="32"/>
                  </a:lnTo>
                  <a:lnTo>
                    <a:pt x="277" y="32"/>
                  </a:lnTo>
                  <a:lnTo>
                    <a:pt x="270" y="32"/>
                  </a:lnTo>
                  <a:lnTo>
                    <a:pt x="270" y="32"/>
                  </a:lnTo>
                  <a:lnTo>
                    <a:pt x="270" y="32"/>
                  </a:lnTo>
                  <a:lnTo>
                    <a:pt x="270" y="32"/>
                  </a:lnTo>
                  <a:lnTo>
                    <a:pt x="264" y="32"/>
                  </a:lnTo>
                  <a:lnTo>
                    <a:pt x="264" y="32"/>
                  </a:lnTo>
                  <a:lnTo>
                    <a:pt x="264" y="32"/>
                  </a:lnTo>
                  <a:lnTo>
                    <a:pt x="264" y="25"/>
                  </a:lnTo>
                  <a:lnTo>
                    <a:pt x="264" y="25"/>
                  </a:lnTo>
                  <a:lnTo>
                    <a:pt x="264" y="25"/>
                  </a:lnTo>
                  <a:lnTo>
                    <a:pt x="264" y="25"/>
                  </a:lnTo>
                  <a:lnTo>
                    <a:pt x="264" y="25"/>
                  </a:lnTo>
                  <a:lnTo>
                    <a:pt x="258" y="25"/>
                  </a:lnTo>
                  <a:lnTo>
                    <a:pt x="258" y="25"/>
                  </a:lnTo>
                  <a:lnTo>
                    <a:pt x="258" y="25"/>
                  </a:lnTo>
                  <a:lnTo>
                    <a:pt x="258" y="25"/>
                  </a:lnTo>
                  <a:lnTo>
                    <a:pt x="258" y="25"/>
                  </a:lnTo>
                  <a:lnTo>
                    <a:pt x="258" y="25"/>
                  </a:lnTo>
                  <a:lnTo>
                    <a:pt x="258" y="25"/>
                  </a:lnTo>
                  <a:lnTo>
                    <a:pt x="258" y="25"/>
                  </a:lnTo>
                  <a:lnTo>
                    <a:pt x="258" y="25"/>
                  </a:lnTo>
                  <a:lnTo>
                    <a:pt x="258" y="25"/>
                  </a:lnTo>
                  <a:lnTo>
                    <a:pt x="251" y="32"/>
                  </a:lnTo>
                  <a:lnTo>
                    <a:pt x="251" y="32"/>
                  </a:lnTo>
                  <a:lnTo>
                    <a:pt x="251" y="32"/>
                  </a:lnTo>
                  <a:lnTo>
                    <a:pt x="251" y="32"/>
                  </a:lnTo>
                  <a:lnTo>
                    <a:pt x="251" y="32"/>
                  </a:lnTo>
                  <a:lnTo>
                    <a:pt x="251" y="32"/>
                  </a:lnTo>
                  <a:lnTo>
                    <a:pt x="251" y="32"/>
                  </a:lnTo>
                  <a:lnTo>
                    <a:pt x="245" y="32"/>
                  </a:lnTo>
                  <a:lnTo>
                    <a:pt x="245" y="32"/>
                  </a:lnTo>
                  <a:lnTo>
                    <a:pt x="245" y="32"/>
                  </a:lnTo>
                  <a:lnTo>
                    <a:pt x="245" y="32"/>
                  </a:lnTo>
                  <a:lnTo>
                    <a:pt x="245" y="32"/>
                  </a:lnTo>
                  <a:lnTo>
                    <a:pt x="239" y="32"/>
                  </a:lnTo>
                  <a:lnTo>
                    <a:pt x="239" y="32"/>
                  </a:lnTo>
                  <a:lnTo>
                    <a:pt x="239" y="25"/>
                  </a:lnTo>
                  <a:lnTo>
                    <a:pt x="239" y="25"/>
                  </a:lnTo>
                  <a:lnTo>
                    <a:pt x="239" y="25"/>
                  </a:lnTo>
                  <a:lnTo>
                    <a:pt x="239" y="25"/>
                  </a:lnTo>
                  <a:lnTo>
                    <a:pt x="239" y="32"/>
                  </a:lnTo>
                  <a:lnTo>
                    <a:pt x="239" y="32"/>
                  </a:lnTo>
                  <a:lnTo>
                    <a:pt x="239" y="32"/>
                  </a:lnTo>
                  <a:lnTo>
                    <a:pt x="239" y="32"/>
                  </a:lnTo>
                  <a:lnTo>
                    <a:pt x="239" y="32"/>
                  </a:lnTo>
                  <a:lnTo>
                    <a:pt x="239" y="32"/>
                  </a:lnTo>
                  <a:lnTo>
                    <a:pt x="239" y="32"/>
                  </a:lnTo>
                  <a:lnTo>
                    <a:pt x="239" y="38"/>
                  </a:lnTo>
                  <a:lnTo>
                    <a:pt x="245" y="38"/>
                  </a:lnTo>
                  <a:lnTo>
                    <a:pt x="245" y="32"/>
                  </a:lnTo>
                  <a:lnTo>
                    <a:pt x="245" y="38"/>
                  </a:lnTo>
                  <a:lnTo>
                    <a:pt x="245" y="38"/>
                  </a:lnTo>
                  <a:lnTo>
                    <a:pt x="245" y="38"/>
                  </a:lnTo>
                  <a:lnTo>
                    <a:pt x="245" y="38"/>
                  </a:lnTo>
                  <a:lnTo>
                    <a:pt x="245" y="38"/>
                  </a:lnTo>
                  <a:lnTo>
                    <a:pt x="245" y="38"/>
                  </a:lnTo>
                  <a:lnTo>
                    <a:pt x="239" y="38"/>
                  </a:lnTo>
                  <a:lnTo>
                    <a:pt x="239" y="38"/>
                  </a:lnTo>
                  <a:lnTo>
                    <a:pt x="239" y="38"/>
                  </a:lnTo>
                  <a:lnTo>
                    <a:pt x="233" y="38"/>
                  </a:lnTo>
                  <a:lnTo>
                    <a:pt x="233" y="38"/>
                  </a:lnTo>
                  <a:lnTo>
                    <a:pt x="233" y="32"/>
                  </a:lnTo>
                  <a:lnTo>
                    <a:pt x="233" y="32"/>
                  </a:lnTo>
                  <a:lnTo>
                    <a:pt x="233" y="32"/>
                  </a:lnTo>
                  <a:lnTo>
                    <a:pt x="226" y="32"/>
                  </a:lnTo>
                  <a:lnTo>
                    <a:pt x="226" y="32"/>
                  </a:lnTo>
                  <a:lnTo>
                    <a:pt x="226" y="32"/>
                  </a:lnTo>
                  <a:lnTo>
                    <a:pt x="226" y="25"/>
                  </a:lnTo>
                  <a:lnTo>
                    <a:pt x="226" y="25"/>
                  </a:lnTo>
                  <a:lnTo>
                    <a:pt x="226" y="25"/>
                  </a:lnTo>
                  <a:lnTo>
                    <a:pt x="226" y="25"/>
                  </a:lnTo>
                  <a:lnTo>
                    <a:pt x="226" y="25"/>
                  </a:lnTo>
                  <a:lnTo>
                    <a:pt x="226" y="25"/>
                  </a:lnTo>
                  <a:lnTo>
                    <a:pt x="226" y="25"/>
                  </a:lnTo>
                  <a:lnTo>
                    <a:pt x="226" y="25"/>
                  </a:lnTo>
                  <a:lnTo>
                    <a:pt x="220" y="25"/>
                  </a:lnTo>
                  <a:lnTo>
                    <a:pt x="220" y="25"/>
                  </a:lnTo>
                  <a:lnTo>
                    <a:pt x="220" y="25"/>
                  </a:lnTo>
                  <a:lnTo>
                    <a:pt x="220" y="25"/>
                  </a:lnTo>
                  <a:lnTo>
                    <a:pt x="220" y="25"/>
                  </a:lnTo>
                  <a:lnTo>
                    <a:pt x="214" y="25"/>
                  </a:lnTo>
                  <a:lnTo>
                    <a:pt x="214" y="25"/>
                  </a:lnTo>
                  <a:lnTo>
                    <a:pt x="214" y="25"/>
                  </a:lnTo>
                  <a:lnTo>
                    <a:pt x="214" y="25"/>
                  </a:lnTo>
                  <a:lnTo>
                    <a:pt x="214" y="25"/>
                  </a:lnTo>
                  <a:lnTo>
                    <a:pt x="214" y="25"/>
                  </a:lnTo>
                  <a:lnTo>
                    <a:pt x="207" y="25"/>
                  </a:lnTo>
                  <a:lnTo>
                    <a:pt x="207" y="25"/>
                  </a:lnTo>
                  <a:lnTo>
                    <a:pt x="207" y="25"/>
                  </a:lnTo>
                  <a:lnTo>
                    <a:pt x="207" y="25"/>
                  </a:lnTo>
                  <a:lnTo>
                    <a:pt x="201" y="25"/>
                  </a:lnTo>
                  <a:lnTo>
                    <a:pt x="201" y="25"/>
                  </a:lnTo>
                  <a:lnTo>
                    <a:pt x="201" y="25"/>
                  </a:lnTo>
                  <a:lnTo>
                    <a:pt x="201" y="25"/>
                  </a:lnTo>
                  <a:lnTo>
                    <a:pt x="195" y="25"/>
                  </a:lnTo>
                  <a:lnTo>
                    <a:pt x="195" y="25"/>
                  </a:lnTo>
                  <a:lnTo>
                    <a:pt x="195" y="25"/>
                  </a:lnTo>
                  <a:lnTo>
                    <a:pt x="195" y="19"/>
                  </a:lnTo>
                  <a:lnTo>
                    <a:pt x="195" y="19"/>
                  </a:lnTo>
                  <a:lnTo>
                    <a:pt x="195" y="19"/>
                  </a:lnTo>
                  <a:lnTo>
                    <a:pt x="195" y="19"/>
                  </a:lnTo>
                  <a:lnTo>
                    <a:pt x="195" y="19"/>
                  </a:lnTo>
                  <a:lnTo>
                    <a:pt x="195" y="19"/>
                  </a:lnTo>
                  <a:lnTo>
                    <a:pt x="195" y="25"/>
                  </a:lnTo>
                  <a:lnTo>
                    <a:pt x="195" y="25"/>
                  </a:lnTo>
                  <a:lnTo>
                    <a:pt x="195" y="25"/>
                  </a:lnTo>
                  <a:lnTo>
                    <a:pt x="195" y="25"/>
                  </a:lnTo>
                  <a:lnTo>
                    <a:pt x="201" y="25"/>
                  </a:lnTo>
                  <a:lnTo>
                    <a:pt x="201" y="25"/>
                  </a:lnTo>
                  <a:lnTo>
                    <a:pt x="195" y="25"/>
                  </a:lnTo>
                  <a:lnTo>
                    <a:pt x="195" y="25"/>
                  </a:lnTo>
                  <a:lnTo>
                    <a:pt x="195" y="32"/>
                  </a:lnTo>
                  <a:lnTo>
                    <a:pt x="189" y="25"/>
                  </a:lnTo>
                  <a:lnTo>
                    <a:pt x="189" y="32"/>
                  </a:lnTo>
                  <a:lnTo>
                    <a:pt x="182" y="32"/>
                  </a:lnTo>
                  <a:lnTo>
                    <a:pt x="182" y="32"/>
                  </a:lnTo>
                  <a:lnTo>
                    <a:pt x="176" y="32"/>
                  </a:lnTo>
                  <a:lnTo>
                    <a:pt x="176" y="32"/>
                  </a:lnTo>
                  <a:lnTo>
                    <a:pt x="176" y="32"/>
                  </a:lnTo>
                  <a:lnTo>
                    <a:pt x="170" y="32"/>
                  </a:lnTo>
                  <a:lnTo>
                    <a:pt x="170" y="32"/>
                  </a:lnTo>
                  <a:lnTo>
                    <a:pt x="170" y="32"/>
                  </a:lnTo>
                  <a:lnTo>
                    <a:pt x="170" y="32"/>
                  </a:lnTo>
                  <a:lnTo>
                    <a:pt x="170" y="25"/>
                  </a:lnTo>
                  <a:lnTo>
                    <a:pt x="170" y="25"/>
                  </a:lnTo>
                  <a:lnTo>
                    <a:pt x="163" y="25"/>
                  </a:lnTo>
                  <a:lnTo>
                    <a:pt x="163" y="19"/>
                  </a:lnTo>
                  <a:lnTo>
                    <a:pt x="163" y="19"/>
                  </a:lnTo>
                  <a:lnTo>
                    <a:pt x="163" y="19"/>
                  </a:lnTo>
                  <a:lnTo>
                    <a:pt x="163" y="19"/>
                  </a:lnTo>
                  <a:lnTo>
                    <a:pt x="157" y="19"/>
                  </a:lnTo>
                  <a:lnTo>
                    <a:pt x="157" y="19"/>
                  </a:lnTo>
                  <a:lnTo>
                    <a:pt x="157" y="19"/>
                  </a:lnTo>
                  <a:lnTo>
                    <a:pt x="151" y="25"/>
                  </a:lnTo>
                  <a:lnTo>
                    <a:pt x="151" y="25"/>
                  </a:lnTo>
                  <a:lnTo>
                    <a:pt x="151" y="25"/>
                  </a:lnTo>
                  <a:lnTo>
                    <a:pt x="151" y="25"/>
                  </a:lnTo>
                  <a:lnTo>
                    <a:pt x="151" y="25"/>
                  </a:lnTo>
                  <a:lnTo>
                    <a:pt x="151" y="25"/>
                  </a:lnTo>
                  <a:lnTo>
                    <a:pt x="145" y="25"/>
                  </a:lnTo>
                  <a:lnTo>
                    <a:pt x="145" y="25"/>
                  </a:lnTo>
                  <a:lnTo>
                    <a:pt x="145" y="25"/>
                  </a:lnTo>
                  <a:lnTo>
                    <a:pt x="145" y="25"/>
                  </a:lnTo>
                  <a:lnTo>
                    <a:pt x="145" y="25"/>
                  </a:lnTo>
                  <a:lnTo>
                    <a:pt x="145" y="25"/>
                  </a:lnTo>
                  <a:lnTo>
                    <a:pt x="138" y="25"/>
                  </a:lnTo>
                  <a:lnTo>
                    <a:pt x="138" y="25"/>
                  </a:lnTo>
                  <a:lnTo>
                    <a:pt x="138" y="25"/>
                  </a:lnTo>
                  <a:lnTo>
                    <a:pt x="138" y="25"/>
                  </a:lnTo>
                  <a:lnTo>
                    <a:pt x="138" y="25"/>
                  </a:lnTo>
                  <a:lnTo>
                    <a:pt x="132" y="25"/>
                  </a:lnTo>
                  <a:lnTo>
                    <a:pt x="132" y="25"/>
                  </a:lnTo>
                  <a:lnTo>
                    <a:pt x="132" y="25"/>
                  </a:lnTo>
                  <a:lnTo>
                    <a:pt x="132" y="25"/>
                  </a:lnTo>
                  <a:lnTo>
                    <a:pt x="132" y="25"/>
                  </a:lnTo>
                  <a:lnTo>
                    <a:pt x="138" y="25"/>
                  </a:lnTo>
                  <a:lnTo>
                    <a:pt x="138" y="25"/>
                  </a:lnTo>
                  <a:lnTo>
                    <a:pt x="138" y="25"/>
                  </a:lnTo>
                  <a:lnTo>
                    <a:pt x="138" y="25"/>
                  </a:lnTo>
                  <a:lnTo>
                    <a:pt x="138" y="25"/>
                  </a:lnTo>
                  <a:lnTo>
                    <a:pt x="138" y="25"/>
                  </a:lnTo>
                  <a:lnTo>
                    <a:pt x="138" y="25"/>
                  </a:lnTo>
                  <a:lnTo>
                    <a:pt x="145" y="25"/>
                  </a:lnTo>
                  <a:lnTo>
                    <a:pt x="145" y="25"/>
                  </a:lnTo>
                  <a:lnTo>
                    <a:pt x="145" y="25"/>
                  </a:lnTo>
                  <a:lnTo>
                    <a:pt x="145" y="25"/>
                  </a:lnTo>
                  <a:lnTo>
                    <a:pt x="145" y="25"/>
                  </a:lnTo>
                  <a:lnTo>
                    <a:pt x="145" y="25"/>
                  </a:lnTo>
                  <a:lnTo>
                    <a:pt x="145" y="25"/>
                  </a:lnTo>
                  <a:lnTo>
                    <a:pt x="151" y="25"/>
                  </a:lnTo>
                  <a:lnTo>
                    <a:pt x="151" y="25"/>
                  </a:lnTo>
                  <a:lnTo>
                    <a:pt x="157" y="25"/>
                  </a:lnTo>
                  <a:lnTo>
                    <a:pt x="157" y="25"/>
                  </a:lnTo>
                  <a:lnTo>
                    <a:pt x="157" y="25"/>
                  </a:lnTo>
                  <a:lnTo>
                    <a:pt x="157" y="25"/>
                  </a:lnTo>
                  <a:lnTo>
                    <a:pt x="157" y="25"/>
                  </a:lnTo>
                  <a:lnTo>
                    <a:pt x="157" y="19"/>
                  </a:lnTo>
                  <a:lnTo>
                    <a:pt x="157" y="25"/>
                  </a:lnTo>
                  <a:lnTo>
                    <a:pt x="157" y="25"/>
                  </a:lnTo>
                  <a:lnTo>
                    <a:pt x="163" y="25"/>
                  </a:lnTo>
                  <a:lnTo>
                    <a:pt x="163" y="25"/>
                  </a:lnTo>
                  <a:lnTo>
                    <a:pt x="163" y="25"/>
                  </a:lnTo>
                  <a:lnTo>
                    <a:pt x="163" y="32"/>
                  </a:lnTo>
                  <a:lnTo>
                    <a:pt x="163" y="32"/>
                  </a:lnTo>
                  <a:lnTo>
                    <a:pt x="170" y="38"/>
                  </a:lnTo>
                  <a:lnTo>
                    <a:pt x="170" y="38"/>
                  </a:lnTo>
                  <a:lnTo>
                    <a:pt x="170" y="38"/>
                  </a:lnTo>
                  <a:lnTo>
                    <a:pt x="170" y="38"/>
                  </a:lnTo>
                  <a:lnTo>
                    <a:pt x="176" y="38"/>
                  </a:lnTo>
                  <a:lnTo>
                    <a:pt x="176" y="38"/>
                  </a:lnTo>
                  <a:lnTo>
                    <a:pt x="176" y="38"/>
                  </a:lnTo>
                  <a:lnTo>
                    <a:pt x="176" y="38"/>
                  </a:lnTo>
                  <a:lnTo>
                    <a:pt x="170" y="38"/>
                  </a:lnTo>
                  <a:lnTo>
                    <a:pt x="170" y="44"/>
                  </a:lnTo>
                  <a:lnTo>
                    <a:pt x="170" y="44"/>
                  </a:lnTo>
                  <a:lnTo>
                    <a:pt x="163" y="44"/>
                  </a:lnTo>
                  <a:lnTo>
                    <a:pt x="163" y="44"/>
                  </a:lnTo>
                  <a:lnTo>
                    <a:pt x="163" y="44"/>
                  </a:lnTo>
                  <a:lnTo>
                    <a:pt x="163" y="44"/>
                  </a:lnTo>
                  <a:lnTo>
                    <a:pt x="163" y="44"/>
                  </a:lnTo>
                  <a:lnTo>
                    <a:pt x="157" y="44"/>
                  </a:lnTo>
                  <a:lnTo>
                    <a:pt x="151" y="44"/>
                  </a:lnTo>
                  <a:lnTo>
                    <a:pt x="151" y="44"/>
                  </a:lnTo>
                  <a:lnTo>
                    <a:pt x="151" y="44"/>
                  </a:lnTo>
                  <a:lnTo>
                    <a:pt x="151" y="44"/>
                  </a:lnTo>
                  <a:lnTo>
                    <a:pt x="151" y="44"/>
                  </a:lnTo>
                  <a:lnTo>
                    <a:pt x="151" y="44"/>
                  </a:lnTo>
                  <a:lnTo>
                    <a:pt x="157" y="44"/>
                  </a:lnTo>
                  <a:lnTo>
                    <a:pt x="157" y="44"/>
                  </a:lnTo>
                  <a:lnTo>
                    <a:pt x="157" y="44"/>
                  </a:lnTo>
                  <a:lnTo>
                    <a:pt x="163" y="44"/>
                  </a:lnTo>
                  <a:lnTo>
                    <a:pt x="163" y="44"/>
                  </a:lnTo>
                  <a:lnTo>
                    <a:pt x="163" y="44"/>
                  </a:lnTo>
                  <a:lnTo>
                    <a:pt x="163" y="44"/>
                  </a:lnTo>
                  <a:lnTo>
                    <a:pt x="163" y="44"/>
                  </a:lnTo>
                  <a:lnTo>
                    <a:pt x="163" y="44"/>
                  </a:lnTo>
                  <a:lnTo>
                    <a:pt x="163" y="44"/>
                  </a:lnTo>
                  <a:lnTo>
                    <a:pt x="170" y="44"/>
                  </a:lnTo>
                  <a:lnTo>
                    <a:pt x="170" y="44"/>
                  </a:lnTo>
                  <a:lnTo>
                    <a:pt x="170" y="44"/>
                  </a:lnTo>
                  <a:lnTo>
                    <a:pt x="170" y="44"/>
                  </a:lnTo>
                  <a:lnTo>
                    <a:pt x="176" y="44"/>
                  </a:lnTo>
                  <a:lnTo>
                    <a:pt x="176" y="44"/>
                  </a:lnTo>
                  <a:lnTo>
                    <a:pt x="176" y="44"/>
                  </a:lnTo>
                  <a:lnTo>
                    <a:pt x="176" y="38"/>
                  </a:lnTo>
                  <a:lnTo>
                    <a:pt x="176" y="38"/>
                  </a:lnTo>
                  <a:lnTo>
                    <a:pt x="176" y="38"/>
                  </a:lnTo>
                  <a:lnTo>
                    <a:pt x="182" y="38"/>
                  </a:lnTo>
                  <a:lnTo>
                    <a:pt x="182" y="38"/>
                  </a:lnTo>
                  <a:lnTo>
                    <a:pt x="182" y="38"/>
                  </a:lnTo>
                  <a:lnTo>
                    <a:pt x="176" y="38"/>
                  </a:lnTo>
                  <a:lnTo>
                    <a:pt x="176" y="38"/>
                  </a:lnTo>
                  <a:lnTo>
                    <a:pt x="176" y="44"/>
                  </a:lnTo>
                  <a:lnTo>
                    <a:pt x="176" y="44"/>
                  </a:lnTo>
                  <a:lnTo>
                    <a:pt x="176" y="44"/>
                  </a:lnTo>
                  <a:lnTo>
                    <a:pt x="176" y="44"/>
                  </a:lnTo>
                  <a:lnTo>
                    <a:pt x="176" y="44"/>
                  </a:lnTo>
                  <a:lnTo>
                    <a:pt x="176" y="44"/>
                  </a:lnTo>
                  <a:lnTo>
                    <a:pt x="176" y="50"/>
                  </a:lnTo>
                  <a:lnTo>
                    <a:pt x="182" y="50"/>
                  </a:lnTo>
                  <a:lnTo>
                    <a:pt x="182" y="50"/>
                  </a:lnTo>
                  <a:lnTo>
                    <a:pt x="182" y="50"/>
                  </a:lnTo>
                  <a:lnTo>
                    <a:pt x="182" y="50"/>
                  </a:lnTo>
                  <a:lnTo>
                    <a:pt x="182" y="50"/>
                  </a:lnTo>
                  <a:lnTo>
                    <a:pt x="182" y="50"/>
                  </a:lnTo>
                  <a:lnTo>
                    <a:pt x="182" y="57"/>
                  </a:lnTo>
                  <a:lnTo>
                    <a:pt x="182" y="63"/>
                  </a:lnTo>
                  <a:lnTo>
                    <a:pt x="182" y="63"/>
                  </a:lnTo>
                  <a:lnTo>
                    <a:pt x="182" y="63"/>
                  </a:lnTo>
                  <a:lnTo>
                    <a:pt x="182" y="63"/>
                  </a:lnTo>
                  <a:lnTo>
                    <a:pt x="182" y="63"/>
                  </a:lnTo>
                  <a:lnTo>
                    <a:pt x="182" y="63"/>
                  </a:lnTo>
                  <a:lnTo>
                    <a:pt x="176" y="57"/>
                  </a:lnTo>
                  <a:lnTo>
                    <a:pt x="176" y="57"/>
                  </a:lnTo>
                  <a:lnTo>
                    <a:pt x="176" y="57"/>
                  </a:lnTo>
                  <a:lnTo>
                    <a:pt x="176" y="57"/>
                  </a:lnTo>
                  <a:lnTo>
                    <a:pt x="176" y="57"/>
                  </a:lnTo>
                  <a:lnTo>
                    <a:pt x="176" y="63"/>
                  </a:lnTo>
                  <a:lnTo>
                    <a:pt x="176" y="63"/>
                  </a:lnTo>
                  <a:lnTo>
                    <a:pt x="182" y="63"/>
                  </a:lnTo>
                  <a:lnTo>
                    <a:pt x="182" y="63"/>
                  </a:lnTo>
                  <a:lnTo>
                    <a:pt x="182" y="63"/>
                  </a:lnTo>
                  <a:lnTo>
                    <a:pt x="182" y="63"/>
                  </a:lnTo>
                  <a:lnTo>
                    <a:pt x="182" y="63"/>
                  </a:lnTo>
                  <a:lnTo>
                    <a:pt x="182" y="63"/>
                  </a:lnTo>
                  <a:lnTo>
                    <a:pt x="182" y="63"/>
                  </a:lnTo>
                  <a:lnTo>
                    <a:pt x="182" y="63"/>
                  </a:lnTo>
                  <a:lnTo>
                    <a:pt x="182" y="57"/>
                  </a:lnTo>
                  <a:lnTo>
                    <a:pt x="182" y="57"/>
                  </a:lnTo>
                  <a:lnTo>
                    <a:pt x="189" y="57"/>
                  </a:lnTo>
                  <a:lnTo>
                    <a:pt x="189" y="57"/>
                  </a:lnTo>
                  <a:lnTo>
                    <a:pt x="189" y="57"/>
                  </a:lnTo>
                  <a:lnTo>
                    <a:pt x="189" y="57"/>
                  </a:lnTo>
                  <a:lnTo>
                    <a:pt x="195" y="57"/>
                  </a:lnTo>
                  <a:lnTo>
                    <a:pt x="195" y="57"/>
                  </a:lnTo>
                  <a:lnTo>
                    <a:pt x="195" y="57"/>
                  </a:lnTo>
                  <a:lnTo>
                    <a:pt x="195" y="57"/>
                  </a:lnTo>
                  <a:lnTo>
                    <a:pt x="195" y="63"/>
                  </a:lnTo>
                  <a:lnTo>
                    <a:pt x="195" y="63"/>
                  </a:lnTo>
                  <a:lnTo>
                    <a:pt x="195" y="63"/>
                  </a:lnTo>
                  <a:lnTo>
                    <a:pt x="195" y="63"/>
                  </a:lnTo>
                  <a:lnTo>
                    <a:pt x="195" y="63"/>
                  </a:lnTo>
                  <a:lnTo>
                    <a:pt x="195" y="63"/>
                  </a:lnTo>
                  <a:lnTo>
                    <a:pt x="195" y="63"/>
                  </a:lnTo>
                  <a:lnTo>
                    <a:pt x="195" y="63"/>
                  </a:lnTo>
                  <a:lnTo>
                    <a:pt x="195" y="63"/>
                  </a:lnTo>
                  <a:lnTo>
                    <a:pt x="195" y="63"/>
                  </a:lnTo>
                  <a:lnTo>
                    <a:pt x="195" y="63"/>
                  </a:lnTo>
                  <a:lnTo>
                    <a:pt x="195" y="63"/>
                  </a:lnTo>
                  <a:lnTo>
                    <a:pt x="195" y="63"/>
                  </a:lnTo>
                  <a:lnTo>
                    <a:pt x="195" y="63"/>
                  </a:lnTo>
                  <a:lnTo>
                    <a:pt x="195" y="63"/>
                  </a:lnTo>
                  <a:lnTo>
                    <a:pt x="201" y="63"/>
                  </a:lnTo>
                  <a:lnTo>
                    <a:pt x="201" y="63"/>
                  </a:lnTo>
                  <a:lnTo>
                    <a:pt x="201" y="63"/>
                  </a:lnTo>
                  <a:lnTo>
                    <a:pt x="201" y="63"/>
                  </a:lnTo>
                  <a:lnTo>
                    <a:pt x="201" y="63"/>
                  </a:lnTo>
                  <a:lnTo>
                    <a:pt x="201" y="63"/>
                  </a:lnTo>
                  <a:lnTo>
                    <a:pt x="201" y="63"/>
                  </a:lnTo>
                  <a:lnTo>
                    <a:pt x="201" y="63"/>
                  </a:lnTo>
                  <a:lnTo>
                    <a:pt x="201" y="63"/>
                  </a:lnTo>
                  <a:lnTo>
                    <a:pt x="201" y="57"/>
                  </a:lnTo>
                  <a:lnTo>
                    <a:pt x="201" y="57"/>
                  </a:lnTo>
                  <a:lnTo>
                    <a:pt x="201" y="57"/>
                  </a:lnTo>
                  <a:lnTo>
                    <a:pt x="201" y="57"/>
                  </a:lnTo>
                  <a:lnTo>
                    <a:pt x="201" y="57"/>
                  </a:lnTo>
                  <a:lnTo>
                    <a:pt x="201" y="57"/>
                  </a:lnTo>
                  <a:lnTo>
                    <a:pt x="207" y="57"/>
                  </a:lnTo>
                  <a:lnTo>
                    <a:pt x="207" y="57"/>
                  </a:lnTo>
                  <a:lnTo>
                    <a:pt x="214" y="57"/>
                  </a:lnTo>
                  <a:lnTo>
                    <a:pt x="214" y="57"/>
                  </a:lnTo>
                  <a:lnTo>
                    <a:pt x="214" y="57"/>
                  </a:lnTo>
                  <a:lnTo>
                    <a:pt x="214" y="57"/>
                  </a:lnTo>
                  <a:lnTo>
                    <a:pt x="214" y="57"/>
                  </a:lnTo>
                  <a:lnTo>
                    <a:pt x="220" y="57"/>
                  </a:lnTo>
                  <a:lnTo>
                    <a:pt x="220" y="57"/>
                  </a:lnTo>
                  <a:lnTo>
                    <a:pt x="220" y="57"/>
                  </a:lnTo>
                  <a:lnTo>
                    <a:pt x="226" y="57"/>
                  </a:lnTo>
                  <a:lnTo>
                    <a:pt x="226" y="57"/>
                  </a:lnTo>
                  <a:lnTo>
                    <a:pt x="226" y="57"/>
                  </a:lnTo>
                  <a:lnTo>
                    <a:pt x="226" y="57"/>
                  </a:lnTo>
                  <a:lnTo>
                    <a:pt x="226" y="57"/>
                  </a:lnTo>
                  <a:lnTo>
                    <a:pt x="226" y="57"/>
                  </a:lnTo>
                  <a:lnTo>
                    <a:pt x="226" y="57"/>
                  </a:lnTo>
                  <a:lnTo>
                    <a:pt x="226" y="57"/>
                  </a:lnTo>
                  <a:lnTo>
                    <a:pt x="233" y="57"/>
                  </a:lnTo>
                  <a:lnTo>
                    <a:pt x="233" y="57"/>
                  </a:lnTo>
                  <a:lnTo>
                    <a:pt x="233" y="57"/>
                  </a:lnTo>
                  <a:lnTo>
                    <a:pt x="233" y="57"/>
                  </a:lnTo>
                  <a:lnTo>
                    <a:pt x="233" y="57"/>
                  </a:lnTo>
                  <a:lnTo>
                    <a:pt x="239" y="57"/>
                  </a:lnTo>
                  <a:lnTo>
                    <a:pt x="239" y="63"/>
                  </a:lnTo>
                  <a:lnTo>
                    <a:pt x="239" y="63"/>
                  </a:lnTo>
                  <a:lnTo>
                    <a:pt x="239" y="63"/>
                  </a:lnTo>
                  <a:lnTo>
                    <a:pt x="239" y="63"/>
                  </a:lnTo>
                  <a:lnTo>
                    <a:pt x="239" y="63"/>
                  </a:lnTo>
                  <a:lnTo>
                    <a:pt x="239" y="63"/>
                  </a:lnTo>
                  <a:lnTo>
                    <a:pt x="239" y="63"/>
                  </a:lnTo>
                  <a:lnTo>
                    <a:pt x="239" y="63"/>
                  </a:lnTo>
                  <a:lnTo>
                    <a:pt x="239" y="63"/>
                  </a:lnTo>
                  <a:lnTo>
                    <a:pt x="239" y="63"/>
                  </a:lnTo>
                  <a:lnTo>
                    <a:pt x="239" y="63"/>
                  </a:lnTo>
                  <a:lnTo>
                    <a:pt x="239" y="57"/>
                  </a:lnTo>
                  <a:lnTo>
                    <a:pt x="239" y="57"/>
                  </a:lnTo>
                  <a:lnTo>
                    <a:pt x="239" y="57"/>
                  </a:lnTo>
                  <a:lnTo>
                    <a:pt x="239" y="63"/>
                  </a:lnTo>
                  <a:lnTo>
                    <a:pt x="239" y="63"/>
                  </a:lnTo>
                  <a:lnTo>
                    <a:pt x="239" y="63"/>
                  </a:lnTo>
                  <a:lnTo>
                    <a:pt x="239" y="63"/>
                  </a:lnTo>
                  <a:lnTo>
                    <a:pt x="239" y="69"/>
                  </a:lnTo>
                  <a:lnTo>
                    <a:pt x="239" y="69"/>
                  </a:lnTo>
                  <a:lnTo>
                    <a:pt x="245" y="69"/>
                  </a:lnTo>
                  <a:lnTo>
                    <a:pt x="245" y="63"/>
                  </a:lnTo>
                  <a:lnTo>
                    <a:pt x="245" y="63"/>
                  </a:lnTo>
                  <a:lnTo>
                    <a:pt x="239" y="63"/>
                  </a:lnTo>
                  <a:lnTo>
                    <a:pt x="239" y="57"/>
                  </a:lnTo>
                  <a:lnTo>
                    <a:pt x="239" y="57"/>
                  </a:lnTo>
                  <a:lnTo>
                    <a:pt x="245" y="57"/>
                  </a:lnTo>
                  <a:lnTo>
                    <a:pt x="245" y="57"/>
                  </a:lnTo>
                  <a:lnTo>
                    <a:pt x="251" y="57"/>
                  </a:lnTo>
                  <a:lnTo>
                    <a:pt x="251" y="57"/>
                  </a:lnTo>
                  <a:lnTo>
                    <a:pt x="251" y="57"/>
                  </a:lnTo>
                  <a:lnTo>
                    <a:pt x="251" y="57"/>
                  </a:lnTo>
                  <a:lnTo>
                    <a:pt x="251" y="57"/>
                  </a:lnTo>
                  <a:lnTo>
                    <a:pt x="258" y="57"/>
                  </a:lnTo>
                  <a:lnTo>
                    <a:pt x="258" y="57"/>
                  </a:lnTo>
                  <a:lnTo>
                    <a:pt x="264" y="57"/>
                  </a:lnTo>
                  <a:lnTo>
                    <a:pt x="270" y="57"/>
                  </a:lnTo>
                  <a:lnTo>
                    <a:pt x="270" y="57"/>
                  </a:lnTo>
                  <a:lnTo>
                    <a:pt x="270" y="57"/>
                  </a:lnTo>
                  <a:lnTo>
                    <a:pt x="270" y="57"/>
                  </a:lnTo>
                  <a:lnTo>
                    <a:pt x="270" y="57"/>
                  </a:lnTo>
                  <a:lnTo>
                    <a:pt x="270" y="57"/>
                  </a:lnTo>
                  <a:lnTo>
                    <a:pt x="270" y="57"/>
                  </a:lnTo>
                  <a:lnTo>
                    <a:pt x="270" y="57"/>
                  </a:lnTo>
                  <a:lnTo>
                    <a:pt x="277" y="57"/>
                  </a:lnTo>
                  <a:lnTo>
                    <a:pt x="277" y="50"/>
                  </a:lnTo>
                  <a:lnTo>
                    <a:pt x="277" y="50"/>
                  </a:lnTo>
                  <a:lnTo>
                    <a:pt x="283" y="50"/>
                  </a:lnTo>
                  <a:lnTo>
                    <a:pt x="283" y="50"/>
                  </a:lnTo>
                  <a:lnTo>
                    <a:pt x="283" y="50"/>
                  </a:lnTo>
                  <a:lnTo>
                    <a:pt x="289" y="50"/>
                  </a:lnTo>
                  <a:lnTo>
                    <a:pt x="289" y="50"/>
                  </a:lnTo>
                  <a:lnTo>
                    <a:pt x="295" y="50"/>
                  </a:lnTo>
                  <a:lnTo>
                    <a:pt x="295" y="50"/>
                  </a:lnTo>
                  <a:lnTo>
                    <a:pt x="295" y="50"/>
                  </a:lnTo>
                  <a:lnTo>
                    <a:pt x="295" y="50"/>
                  </a:lnTo>
                  <a:lnTo>
                    <a:pt x="295" y="50"/>
                  </a:lnTo>
                  <a:lnTo>
                    <a:pt x="295" y="50"/>
                  </a:lnTo>
                  <a:lnTo>
                    <a:pt x="295" y="50"/>
                  </a:lnTo>
                  <a:lnTo>
                    <a:pt x="295" y="50"/>
                  </a:lnTo>
                  <a:lnTo>
                    <a:pt x="295" y="50"/>
                  </a:lnTo>
                  <a:lnTo>
                    <a:pt x="295" y="50"/>
                  </a:lnTo>
                  <a:lnTo>
                    <a:pt x="295" y="50"/>
                  </a:lnTo>
                  <a:lnTo>
                    <a:pt x="295" y="57"/>
                  </a:lnTo>
                  <a:lnTo>
                    <a:pt x="295" y="57"/>
                  </a:lnTo>
                  <a:lnTo>
                    <a:pt x="295" y="57"/>
                  </a:lnTo>
                  <a:lnTo>
                    <a:pt x="295" y="57"/>
                  </a:lnTo>
                  <a:lnTo>
                    <a:pt x="295" y="57"/>
                  </a:lnTo>
                  <a:lnTo>
                    <a:pt x="295" y="57"/>
                  </a:lnTo>
                  <a:lnTo>
                    <a:pt x="295" y="57"/>
                  </a:lnTo>
                  <a:lnTo>
                    <a:pt x="289" y="57"/>
                  </a:lnTo>
                  <a:lnTo>
                    <a:pt x="289" y="57"/>
                  </a:lnTo>
                  <a:lnTo>
                    <a:pt x="289" y="57"/>
                  </a:lnTo>
                  <a:lnTo>
                    <a:pt x="289" y="57"/>
                  </a:lnTo>
                  <a:lnTo>
                    <a:pt x="295" y="57"/>
                  </a:lnTo>
                  <a:lnTo>
                    <a:pt x="295" y="63"/>
                  </a:lnTo>
                  <a:lnTo>
                    <a:pt x="289" y="63"/>
                  </a:lnTo>
                  <a:lnTo>
                    <a:pt x="289" y="63"/>
                  </a:lnTo>
                  <a:lnTo>
                    <a:pt x="295" y="63"/>
                  </a:lnTo>
                  <a:lnTo>
                    <a:pt x="295" y="63"/>
                  </a:lnTo>
                  <a:lnTo>
                    <a:pt x="295" y="63"/>
                  </a:lnTo>
                  <a:lnTo>
                    <a:pt x="295" y="63"/>
                  </a:lnTo>
                  <a:lnTo>
                    <a:pt x="295" y="63"/>
                  </a:lnTo>
                  <a:close/>
                </a:path>
              </a:pathLst>
            </a:custGeom>
            <a:solidFill>
              <a:srgbClr val="E7E1CD"/>
            </a:solidFill>
            <a:ln w="0">
              <a:solidFill>
                <a:srgbClr val="000000"/>
              </a:solidFill>
              <a:prstDash val="solid"/>
              <a:round/>
              <a:headEnd/>
              <a:tailEnd/>
            </a:ln>
          </p:spPr>
          <p:txBody>
            <a:bodyPr/>
            <a:lstStyle/>
            <a:p>
              <a:endParaRPr lang="en-US" dirty="0"/>
            </a:p>
          </p:txBody>
        </p:sp>
        <p:sp>
          <p:nvSpPr>
            <p:cNvPr id="82644" name="Freeform 15060"/>
            <p:cNvSpPr>
              <a:spLocks/>
            </p:cNvSpPr>
            <p:nvPr/>
          </p:nvSpPr>
          <p:spPr bwMode="auto">
            <a:xfrm>
              <a:off x="2478" y="2582"/>
              <a:ext cx="6" cy="13"/>
            </a:xfrm>
            <a:custGeom>
              <a:avLst/>
              <a:gdLst/>
              <a:ahLst/>
              <a:cxnLst>
                <a:cxn ang="0">
                  <a:pos x="0" y="13"/>
                </a:cxn>
                <a:cxn ang="0">
                  <a:pos x="0" y="13"/>
                </a:cxn>
                <a:cxn ang="0">
                  <a:pos x="0" y="6"/>
                </a:cxn>
                <a:cxn ang="0">
                  <a:pos x="0" y="6"/>
                </a:cxn>
                <a:cxn ang="0">
                  <a:pos x="0" y="6"/>
                </a:cxn>
                <a:cxn ang="0">
                  <a:pos x="0" y="6"/>
                </a:cxn>
                <a:cxn ang="0">
                  <a:pos x="0" y="6"/>
                </a:cxn>
                <a:cxn ang="0">
                  <a:pos x="0" y="6"/>
                </a:cxn>
                <a:cxn ang="0">
                  <a:pos x="0" y="6"/>
                </a:cxn>
                <a:cxn ang="0">
                  <a:pos x="0" y="6"/>
                </a:cxn>
                <a:cxn ang="0">
                  <a:pos x="0" y="0"/>
                </a:cxn>
                <a:cxn ang="0">
                  <a:pos x="6" y="0"/>
                </a:cxn>
                <a:cxn ang="0">
                  <a:pos x="6" y="0"/>
                </a:cxn>
                <a:cxn ang="0">
                  <a:pos x="6" y="0"/>
                </a:cxn>
                <a:cxn ang="0">
                  <a:pos x="6" y="0"/>
                </a:cxn>
                <a:cxn ang="0">
                  <a:pos x="6" y="0"/>
                </a:cxn>
                <a:cxn ang="0">
                  <a:pos x="6" y="0"/>
                </a:cxn>
                <a:cxn ang="0">
                  <a:pos x="6" y="6"/>
                </a:cxn>
                <a:cxn ang="0">
                  <a:pos x="6" y="6"/>
                </a:cxn>
                <a:cxn ang="0">
                  <a:pos x="6" y="6"/>
                </a:cxn>
                <a:cxn ang="0">
                  <a:pos x="6" y="6"/>
                </a:cxn>
                <a:cxn ang="0">
                  <a:pos x="6" y="6"/>
                </a:cxn>
                <a:cxn ang="0">
                  <a:pos x="0" y="13"/>
                </a:cxn>
                <a:cxn ang="0">
                  <a:pos x="0" y="13"/>
                </a:cxn>
              </a:cxnLst>
              <a:rect l="0" t="0" r="r" b="b"/>
              <a:pathLst>
                <a:path w="6" h="13">
                  <a:moveTo>
                    <a:pt x="0" y="13"/>
                  </a:moveTo>
                  <a:lnTo>
                    <a:pt x="0" y="13"/>
                  </a:lnTo>
                  <a:lnTo>
                    <a:pt x="0" y="6"/>
                  </a:lnTo>
                  <a:lnTo>
                    <a:pt x="0" y="6"/>
                  </a:lnTo>
                  <a:lnTo>
                    <a:pt x="0" y="6"/>
                  </a:lnTo>
                  <a:lnTo>
                    <a:pt x="0" y="6"/>
                  </a:lnTo>
                  <a:lnTo>
                    <a:pt x="0" y="6"/>
                  </a:lnTo>
                  <a:lnTo>
                    <a:pt x="0" y="6"/>
                  </a:lnTo>
                  <a:lnTo>
                    <a:pt x="0" y="6"/>
                  </a:lnTo>
                  <a:lnTo>
                    <a:pt x="0" y="6"/>
                  </a:lnTo>
                  <a:lnTo>
                    <a:pt x="0" y="0"/>
                  </a:lnTo>
                  <a:lnTo>
                    <a:pt x="6" y="0"/>
                  </a:lnTo>
                  <a:lnTo>
                    <a:pt x="6" y="0"/>
                  </a:lnTo>
                  <a:lnTo>
                    <a:pt x="6" y="0"/>
                  </a:lnTo>
                  <a:lnTo>
                    <a:pt x="6" y="0"/>
                  </a:lnTo>
                  <a:lnTo>
                    <a:pt x="6" y="0"/>
                  </a:lnTo>
                  <a:lnTo>
                    <a:pt x="6" y="0"/>
                  </a:lnTo>
                  <a:lnTo>
                    <a:pt x="6" y="6"/>
                  </a:lnTo>
                  <a:lnTo>
                    <a:pt x="6" y="6"/>
                  </a:lnTo>
                  <a:lnTo>
                    <a:pt x="6" y="6"/>
                  </a:lnTo>
                  <a:lnTo>
                    <a:pt x="6" y="6"/>
                  </a:lnTo>
                  <a:lnTo>
                    <a:pt x="6" y="6"/>
                  </a:lnTo>
                  <a:lnTo>
                    <a:pt x="0" y="13"/>
                  </a:lnTo>
                  <a:lnTo>
                    <a:pt x="0" y="13"/>
                  </a:lnTo>
                  <a:close/>
                </a:path>
              </a:pathLst>
            </a:custGeom>
            <a:solidFill>
              <a:srgbClr val="E7E1CD"/>
            </a:solidFill>
            <a:ln w="0">
              <a:solidFill>
                <a:srgbClr val="000000"/>
              </a:solidFill>
              <a:prstDash val="solid"/>
              <a:round/>
              <a:headEnd/>
              <a:tailEnd/>
            </a:ln>
          </p:spPr>
          <p:txBody>
            <a:bodyPr/>
            <a:lstStyle/>
            <a:p>
              <a:endParaRPr lang="en-US" dirty="0"/>
            </a:p>
          </p:txBody>
        </p:sp>
        <p:sp>
          <p:nvSpPr>
            <p:cNvPr id="82645" name="Freeform 15061"/>
            <p:cNvSpPr>
              <a:spLocks/>
            </p:cNvSpPr>
            <p:nvPr/>
          </p:nvSpPr>
          <p:spPr bwMode="auto">
            <a:xfrm>
              <a:off x="2472" y="2588"/>
              <a:ext cx="6" cy="7"/>
            </a:xfrm>
            <a:custGeom>
              <a:avLst/>
              <a:gdLst/>
              <a:ahLst/>
              <a:cxnLst>
                <a:cxn ang="0">
                  <a:pos x="6" y="7"/>
                </a:cxn>
                <a:cxn ang="0">
                  <a:pos x="6" y="7"/>
                </a:cxn>
                <a:cxn ang="0">
                  <a:pos x="6" y="0"/>
                </a:cxn>
                <a:cxn ang="0">
                  <a:pos x="0" y="0"/>
                </a:cxn>
                <a:cxn ang="0">
                  <a:pos x="6" y="0"/>
                </a:cxn>
                <a:cxn ang="0">
                  <a:pos x="6" y="0"/>
                </a:cxn>
                <a:cxn ang="0">
                  <a:pos x="6" y="0"/>
                </a:cxn>
                <a:cxn ang="0">
                  <a:pos x="6" y="7"/>
                </a:cxn>
                <a:cxn ang="0">
                  <a:pos x="6" y="7"/>
                </a:cxn>
              </a:cxnLst>
              <a:rect l="0" t="0" r="r" b="b"/>
              <a:pathLst>
                <a:path w="6" h="7">
                  <a:moveTo>
                    <a:pt x="6" y="7"/>
                  </a:moveTo>
                  <a:lnTo>
                    <a:pt x="6" y="7"/>
                  </a:lnTo>
                  <a:lnTo>
                    <a:pt x="6" y="0"/>
                  </a:lnTo>
                  <a:lnTo>
                    <a:pt x="0" y="0"/>
                  </a:lnTo>
                  <a:lnTo>
                    <a:pt x="6" y="0"/>
                  </a:lnTo>
                  <a:lnTo>
                    <a:pt x="6" y="0"/>
                  </a:lnTo>
                  <a:lnTo>
                    <a:pt x="6" y="0"/>
                  </a:lnTo>
                  <a:lnTo>
                    <a:pt x="6" y="7"/>
                  </a:lnTo>
                  <a:lnTo>
                    <a:pt x="6" y="7"/>
                  </a:lnTo>
                  <a:close/>
                </a:path>
              </a:pathLst>
            </a:custGeom>
            <a:solidFill>
              <a:srgbClr val="E7E1CD"/>
            </a:solidFill>
            <a:ln w="0">
              <a:solidFill>
                <a:srgbClr val="000000"/>
              </a:solidFill>
              <a:prstDash val="solid"/>
              <a:round/>
              <a:headEnd/>
              <a:tailEnd/>
            </a:ln>
          </p:spPr>
          <p:txBody>
            <a:bodyPr/>
            <a:lstStyle/>
            <a:p>
              <a:endParaRPr lang="en-US" dirty="0"/>
            </a:p>
          </p:txBody>
        </p:sp>
        <p:sp>
          <p:nvSpPr>
            <p:cNvPr id="82646" name="Freeform 15062"/>
            <p:cNvSpPr>
              <a:spLocks/>
            </p:cNvSpPr>
            <p:nvPr/>
          </p:nvSpPr>
          <p:spPr bwMode="auto">
            <a:xfrm>
              <a:off x="2220" y="2595"/>
              <a:ext cx="208" cy="144"/>
            </a:xfrm>
            <a:custGeom>
              <a:avLst/>
              <a:gdLst/>
              <a:ahLst/>
              <a:cxnLst>
                <a:cxn ang="0">
                  <a:pos x="208" y="6"/>
                </a:cxn>
                <a:cxn ang="0">
                  <a:pos x="201" y="19"/>
                </a:cxn>
                <a:cxn ang="0">
                  <a:pos x="201" y="19"/>
                </a:cxn>
                <a:cxn ang="0">
                  <a:pos x="201" y="19"/>
                </a:cxn>
                <a:cxn ang="0">
                  <a:pos x="201" y="31"/>
                </a:cxn>
                <a:cxn ang="0">
                  <a:pos x="208" y="31"/>
                </a:cxn>
                <a:cxn ang="0">
                  <a:pos x="201" y="37"/>
                </a:cxn>
                <a:cxn ang="0">
                  <a:pos x="201" y="37"/>
                </a:cxn>
                <a:cxn ang="0">
                  <a:pos x="195" y="37"/>
                </a:cxn>
                <a:cxn ang="0">
                  <a:pos x="195" y="44"/>
                </a:cxn>
                <a:cxn ang="0">
                  <a:pos x="189" y="50"/>
                </a:cxn>
                <a:cxn ang="0">
                  <a:pos x="189" y="50"/>
                </a:cxn>
                <a:cxn ang="0">
                  <a:pos x="176" y="56"/>
                </a:cxn>
                <a:cxn ang="0">
                  <a:pos x="170" y="56"/>
                </a:cxn>
                <a:cxn ang="0">
                  <a:pos x="164" y="56"/>
                </a:cxn>
                <a:cxn ang="0">
                  <a:pos x="151" y="107"/>
                </a:cxn>
                <a:cxn ang="0">
                  <a:pos x="145" y="107"/>
                </a:cxn>
                <a:cxn ang="0">
                  <a:pos x="145" y="113"/>
                </a:cxn>
                <a:cxn ang="0">
                  <a:pos x="145" y="113"/>
                </a:cxn>
                <a:cxn ang="0">
                  <a:pos x="145" y="119"/>
                </a:cxn>
                <a:cxn ang="0">
                  <a:pos x="138" y="119"/>
                </a:cxn>
                <a:cxn ang="0">
                  <a:pos x="126" y="125"/>
                </a:cxn>
                <a:cxn ang="0">
                  <a:pos x="107" y="125"/>
                </a:cxn>
                <a:cxn ang="0">
                  <a:pos x="113" y="119"/>
                </a:cxn>
                <a:cxn ang="0">
                  <a:pos x="107" y="125"/>
                </a:cxn>
                <a:cxn ang="0">
                  <a:pos x="107" y="125"/>
                </a:cxn>
                <a:cxn ang="0">
                  <a:pos x="101" y="125"/>
                </a:cxn>
                <a:cxn ang="0">
                  <a:pos x="101" y="132"/>
                </a:cxn>
                <a:cxn ang="0">
                  <a:pos x="88" y="132"/>
                </a:cxn>
                <a:cxn ang="0">
                  <a:pos x="69" y="132"/>
                </a:cxn>
                <a:cxn ang="0">
                  <a:pos x="69" y="125"/>
                </a:cxn>
                <a:cxn ang="0">
                  <a:pos x="69" y="125"/>
                </a:cxn>
                <a:cxn ang="0">
                  <a:pos x="63" y="132"/>
                </a:cxn>
                <a:cxn ang="0">
                  <a:pos x="69" y="125"/>
                </a:cxn>
                <a:cxn ang="0">
                  <a:pos x="69" y="132"/>
                </a:cxn>
                <a:cxn ang="0">
                  <a:pos x="44" y="138"/>
                </a:cxn>
                <a:cxn ang="0">
                  <a:pos x="32" y="144"/>
                </a:cxn>
                <a:cxn ang="0">
                  <a:pos x="32" y="138"/>
                </a:cxn>
                <a:cxn ang="0">
                  <a:pos x="32" y="132"/>
                </a:cxn>
                <a:cxn ang="0">
                  <a:pos x="32" y="144"/>
                </a:cxn>
                <a:cxn ang="0">
                  <a:pos x="0" y="50"/>
                </a:cxn>
                <a:cxn ang="0">
                  <a:pos x="69" y="6"/>
                </a:cxn>
                <a:cxn ang="0">
                  <a:pos x="82" y="12"/>
                </a:cxn>
                <a:cxn ang="0">
                  <a:pos x="94" y="12"/>
                </a:cxn>
                <a:cxn ang="0">
                  <a:pos x="101" y="12"/>
                </a:cxn>
                <a:cxn ang="0">
                  <a:pos x="113" y="12"/>
                </a:cxn>
                <a:cxn ang="0">
                  <a:pos x="126" y="12"/>
                </a:cxn>
                <a:cxn ang="0">
                  <a:pos x="132" y="6"/>
                </a:cxn>
                <a:cxn ang="0">
                  <a:pos x="138" y="6"/>
                </a:cxn>
                <a:cxn ang="0">
                  <a:pos x="138" y="6"/>
                </a:cxn>
                <a:cxn ang="0">
                  <a:pos x="145" y="6"/>
                </a:cxn>
                <a:cxn ang="0">
                  <a:pos x="151" y="12"/>
                </a:cxn>
                <a:cxn ang="0">
                  <a:pos x="151" y="12"/>
                </a:cxn>
                <a:cxn ang="0">
                  <a:pos x="157" y="6"/>
                </a:cxn>
                <a:cxn ang="0">
                  <a:pos x="157" y="6"/>
                </a:cxn>
                <a:cxn ang="0">
                  <a:pos x="157" y="6"/>
                </a:cxn>
              </a:cxnLst>
              <a:rect l="0" t="0" r="r" b="b"/>
              <a:pathLst>
                <a:path w="208" h="144">
                  <a:moveTo>
                    <a:pt x="208" y="0"/>
                  </a:moveTo>
                  <a:lnTo>
                    <a:pt x="208" y="0"/>
                  </a:lnTo>
                  <a:lnTo>
                    <a:pt x="208" y="0"/>
                  </a:lnTo>
                  <a:lnTo>
                    <a:pt x="208" y="0"/>
                  </a:lnTo>
                  <a:lnTo>
                    <a:pt x="208" y="6"/>
                  </a:lnTo>
                  <a:lnTo>
                    <a:pt x="208" y="6"/>
                  </a:lnTo>
                  <a:lnTo>
                    <a:pt x="208" y="6"/>
                  </a:lnTo>
                  <a:lnTo>
                    <a:pt x="208" y="12"/>
                  </a:lnTo>
                  <a:lnTo>
                    <a:pt x="208" y="12"/>
                  </a:lnTo>
                  <a:lnTo>
                    <a:pt x="208" y="12"/>
                  </a:lnTo>
                  <a:lnTo>
                    <a:pt x="208" y="19"/>
                  </a:lnTo>
                  <a:lnTo>
                    <a:pt x="201" y="19"/>
                  </a:lnTo>
                  <a:lnTo>
                    <a:pt x="201" y="19"/>
                  </a:lnTo>
                  <a:lnTo>
                    <a:pt x="201" y="19"/>
                  </a:lnTo>
                  <a:lnTo>
                    <a:pt x="201" y="19"/>
                  </a:lnTo>
                  <a:lnTo>
                    <a:pt x="201" y="19"/>
                  </a:lnTo>
                  <a:lnTo>
                    <a:pt x="201" y="19"/>
                  </a:lnTo>
                  <a:lnTo>
                    <a:pt x="201" y="19"/>
                  </a:lnTo>
                  <a:lnTo>
                    <a:pt x="201" y="19"/>
                  </a:lnTo>
                  <a:lnTo>
                    <a:pt x="201" y="19"/>
                  </a:lnTo>
                  <a:lnTo>
                    <a:pt x="201" y="19"/>
                  </a:lnTo>
                  <a:lnTo>
                    <a:pt x="201" y="12"/>
                  </a:lnTo>
                  <a:lnTo>
                    <a:pt x="201" y="12"/>
                  </a:lnTo>
                  <a:lnTo>
                    <a:pt x="201" y="12"/>
                  </a:lnTo>
                  <a:lnTo>
                    <a:pt x="201" y="12"/>
                  </a:lnTo>
                  <a:lnTo>
                    <a:pt x="201" y="12"/>
                  </a:lnTo>
                  <a:lnTo>
                    <a:pt x="201" y="19"/>
                  </a:lnTo>
                  <a:lnTo>
                    <a:pt x="201" y="19"/>
                  </a:lnTo>
                  <a:lnTo>
                    <a:pt x="201" y="19"/>
                  </a:lnTo>
                  <a:lnTo>
                    <a:pt x="201" y="19"/>
                  </a:lnTo>
                  <a:lnTo>
                    <a:pt x="201" y="19"/>
                  </a:lnTo>
                  <a:lnTo>
                    <a:pt x="201" y="25"/>
                  </a:lnTo>
                  <a:lnTo>
                    <a:pt x="201" y="25"/>
                  </a:lnTo>
                  <a:lnTo>
                    <a:pt x="201" y="31"/>
                  </a:lnTo>
                  <a:lnTo>
                    <a:pt x="201" y="31"/>
                  </a:lnTo>
                  <a:lnTo>
                    <a:pt x="201" y="31"/>
                  </a:lnTo>
                  <a:lnTo>
                    <a:pt x="208" y="31"/>
                  </a:lnTo>
                  <a:lnTo>
                    <a:pt x="208" y="31"/>
                  </a:lnTo>
                  <a:lnTo>
                    <a:pt x="208" y="31"/>
                  </a:lnTo>
                  <a:lnTo>
                    <a:pt x="208" y="31"/>
                  </a:lnTo>
                  <a:lnTo>
                    <a:pt x="208" y="31"/>
                  </a:lnTo>
                  <a:lnTo>
                    <a:pt x="208" y="31"/>
                  </a:lnTo>
                  <a:lnTo>
                    <a:pt x="208" y="31"/>
                  </a:lnTo>
                  <a:lnTo>
                    <a:pt x="208" y="31"/>
                  </a:lnTo>
                  <a:lnTo>
                    <a:pt x="208" y="31"/>
                  </a:lnTo>
                  <a:lnTo>
                    <a:pt x="201" y="31"/>
                  </a:lnTo>
                  <a:lnTo>
                    <a:pt x="201" y="31"/>
                  </a:lnTo>
                  <a:lnTo>
                    <a:pt x="201" y="31"/>
                  </a:lnTo>
                  <a:lnTo>
                    <a:pt x="201" y="37"/>
                  </a:lnTo>
                  <a:lnTo>
                    <a:pt x="201" y="37"/>
                  </a:lnTo>
                  <a:lnTo>
                    <a:pt x="201" y="37"/>
                  </a:lnTo>
                  <a:lnTo>
                    <a:pt x="201" y="37"/>
                  </a:lnTo>
                  <a:lnTo>
                    <a:pt x="201" y="37"/>
                  </a:lnTo>
                  <a:lnTo>
                    <a:pt x="201" y="37"/>
                  </a:lnTo>
                  <a:lnTo>
                    <a:pt x="201" y="37"/>
                  </a:lnTo>
                  <a:lnTo>
                    <a:pt x="201" y="37"/>
                  </a:lnTo>
                  <a:lnTo>
                    <a:pt x="201" y="37"/>
                  </a:lnTo>
                  <a:lnTo>
                    <a:pt x="201" y="37"/>
                  </a:lnTo>
                  <a:lnTo>
                    <a:pt x="201" y="37"/>
                  </a:lnTo>
                  <a:lnTo>
                    <a:pt x="201" y="37"/>
                  </a:lnTo>
                  <a:lnTo>
                    <a:pt x="195" y="37"/>
                  </a:lnTo>
                  <a:lnTo>
                    <a:pt x="195" y="37"/>
                  </a:lnTo>
                  <a:lnTo>
                    <a:pt x="195" y="37"/>
                  </a:lnTo>
                  <a:lnTo>
                    <a:pt x="195" y="44"/>
                  </a:lnTo>
                  <a:lnTo>
                    <a:pt x="195" y="44"/>
                  </a:lnTo>
                  <a:lnTo>
                    <a:pt x="195" y="44"/>
                  </a:lnTo>
                  <a:lnTo>
                    <a:pt x="195" y="44"/>
                  </a:lnTo>
                  <a:lnTo>
                    <a:pt x="195" y="44"/>
                  </a:lnTo>
                  <a:lnTo>
                    <a:pt x="195" y="44"/>
                  </a:lnTo>
                  <a:lnTo>
                    <a:pt x="195" y="44"/>
                  </a:lnTo>
                  <a:lnTo>
                    <a:pt x="189" y="44"/>
                  </a:lnTo>
                  <a:lnTo>
                    <a:pt x="189" y="44"/>
                  </a:lnTo>
                  <a:lnTo>
                    <a:pt x="189" y="44"/>
                  </a:lnTo>
                  <a:lnTo>
                    <a:pt x="189" y="50"/>
                  </a:lnTo>
                  <a:lnTo>
                    <a:pt x="189" y="50"/>
                  </a:lnTo>
                  <a:lnTo>
                    <a:pt x="189" y="50"/>
                  </a:lnTo>
                  <a:lnTo>
                    <a:pt x="189" y="50"/>
                  </a:lnTo>
                  <a:lnTo>
                    <a:pt x="189" y="50"/>
                  </a:lnTo>
                  <a:lnTo>
                    <a:pt x="189" y="50"/>
                  </a:lnTo>
                  <a:lnTo>
                    <a:pt x="189" y="50"/>
                  </a:lnTo>
                  <a:lnTo>
                    <a:pt x="189" y="50"/>
                  </a:lnTo>
                  <a:lnTo>
                    <a:pt x="189" y="50"/>
                  </a:lnTo>
                  <a:lnTo>
                    <a:pt x="189" y="50"/>
                  </a:lnTo>
                  <a:lnTo>
                    <a:pt x="189" y="50"/>
                  </a:lnTo>
                  <a:lnTo>
                    <a:pt x="183" y="50"/>
                  </a:lnTo>
                  <a:lnTo>
                    <a:pt x="183" y="50"/>
                  </a:lnTo>
                  <a:lnTo>
                    <a:pt x="183" y="50"/>
                  </a:lnTo>
                  <a:lnTo>
                    <a:pt x="183" y="50"/>
                  </a:lnTo>
                  <a:lnTo>
                    <a:pt x="183" y="50"/>
                  </a:lnTo>
                  <a:lnTo>
                    <a:pt x="183" y="56"/>
                  </a:lnTo>
                  <a:lnTo>
                    <a:pt x="176" y="56"/>
                  </a:lnTo>
                  <a:lnTo>
                    <a:pt x="176" y="56"/>
                  </a:lnTo>
                  <a:lnTo>
                    <a:pt x="176" y="56"/>
                  </a:lnTo>
                  <a:lnTo>
                    <a:pt x="176" y="56"/>
                  </a:lnTo>
                  <a:lnTo>
                    <a:pt x="176" y="56"/>
                  </a:lnTo>
                  <a:lnTo>
                    <a:pt x="176" y="56"/>
                  </a:lnTo>
                  <a:lnTo>
                    <a:pt x="176" y="56"/>
                  </a:lnTo>
                  <a:lnTo>
                    <a:pt x="170" y="56"/>
                  </a:lnTo>
                  <a:lnTo>
                    <a:pt x="170" y="56"/>
                  </a:lnTo>
                  <a:lnTo>
                    <a:pt x="170" y="56"/>
                  </a:lnTo>
                  <a:lnTo>
                    <a:pt x="170" y="56"/>
                  </a:lnTo>
                  <a:lnTo>
                    <a:pt x="164" y="56"/>
                  </a:lnTo>
                  <a:lnTo>
                    <a:pt x="164" y="56"/>
                  </a:lnTo>
                  <a:lnTo>
                    <a:pt x="164" y="56"/>
                  </a:lnTo>
                  <a:lnTo>
                    <a:pt x="164" y="56"/>
                  </a:lnTo>
                  <a:lnTo>
                    <a:pt x="157" y="56"/>
                  </a:lnTo>
                  <a:lnTo>
                    <a:pt x="157" y="56"/>
                  </a:lnTo>
                  <a:lnTo>
                    <a:pt x="157" y="56"/>
                  </a:lnTo>
                  <a:lnTo>
                    <a:pt x="157" y="56"/>
                  </a:lnTo>
                  <a:lnTo>
                    <a:pt x="151" y="100"/>
                  </a:lnTo>
                  <a:lnTo>
                    <a:pt x="151" y="107"/>
                  </a:lnTo>
                  <a:lnTo>
                    <a:pt x="151" y="107"/>
                  </a:lnTo>
                  <a:lnTo>
                    <a:pt x="151" y="107"/>
                  </a:lnTo>
                  <a:lnTo>
                    <a:pt x="145" y="107"/>
                  </a:lnTo>
                  <a:lnTo>
                    <a:pt x="145" y="107"/>
                  </a:lnTo>
                  <a:lnTo>
                    <a:pt x="145" y="107"/>
                  </a:lnTo>
                  <a:lnTo>
                    <a:pt x="145" y="107"/>
                  </a:lnTo>
                  <a:lnTo>
                    <a:pt x="145" y="107"/>
                  </a:lnTo>
                  <a:lnTo>
                    <a:pt x="145" y="107"/>
                  </a:lnTo>
                  <a:lnTo>
                    <a:pt x="145" y="107"/>
                  </a:lnTo>
                  <a:lnTo>
                    <a:pt x="145" y="107"/>
                  </a:lnTo>
                  <a:lnTo>
                    <a:pt x="145" y="107"/>
                  </a:lnTo>
                  <a:lnTo>
                    <a:pt x="145" y="107"/>
                  </a:lnTo>
                  <a:lnTo>
                    <a:pt x="145" y="107"/>
                  </a:lnTo>
                  <a:lnTo>
                    <a:pt x="145" y="107"/>
                  </a:lnTo>
                  <a:lnTo>
                    <a:pt x="145" y="113"/>
                  </a:lnTo>
                  <a:lnTo>
                    <a:pt x="145" y="113"/>
                  </a:lnTo>
                  <a:lnTo>
                    <a:pt x="145" y="113"/>
                  </a:lnTo>
                  <a:lnTo>
                    <a:pt x="145" y="113"/>
                  </a:lnTo>
                  <a:lnTo>
                    <a:pt x="145" y="113"/>
                  </a:lnTo>
                  <a:lnTo>
                    <a:pt x="145" y="113"/>
                  </a:lnTo>
                  <a:lnTo>
                    <a:pt x="145" y="113"/>
                  </a:lnTo>
                  <a:lnTo>
                    <a:pt x="145" y="113"/>
                  </a:lnTo>
                  <a:lnTo>
                    <a:pt x="145" y="113"/>
                  </a:lnTo>
                  <a:lnTo>
                    <a:pt x="145" y="113"/>
                  </a:lnTo>
                  <a:lnTo>
                    <a:pt x="145" y="113"/>
                  </a:lnTo>
                  <a:lnTo>
                    <a:pt x="145" y="113"/>
                  </a:lnTo>
                  <a:lnTo>
                    <a:pt x="145" y="113"/>
                  </a:lnTo>
                  <a:lnTo>
                    <a:pt x="145" y="119"/>
                  </a:lnTo>
                  <a:lnTo>
                    <a:pt x="145" y="119"/>
                  </a:lnTo>
                  <a:lnTo>
                    <a:pt x="145" y="119"/>
                  </a:lnTo>
                  <a:lnTo>
                    <a:pt x="145" y="119"/>
                  </a:lnTo>
                  <a:lnTo>
                    <a:pt x="145" y="119"/>
                  </a:lnTo>
                  <a:lnTo>
                    <a:pt x="145" y="119"/>
                  </a:lnTo>
                  <a:lnTo>
                    <a:pt x="145" y="119"/>
                  </a:lnTo>
                  <a:lnTo>
                    <a:pt x="138" y="119"/>
                  </a:lnTo>
                  <a:lnTo>
                    <a:pt x="138" y="119"/>
                  </a:lnTo>
                  <a:lnTo>
                    <a:pt x="132" y="119"/>
                  </a:lnTo>
                  <a:lnTo>
                    <a:pt x="132" y="125"/>
                  </a:lnTo>
                  <a:lnTo>
                    <a:pt x="132" y="125"/>
                  </a:lnTo>
                  <a:lnTo>
                    <a:pt x="132" y="125"/>
                  </a:lnTo>
                  <a:lnTo>
                    <a:pt x="132" y="125"/>
                  </a:lnTo>
                  <a:lnTo>
                    <a:pt x="126" y="125"/>
                  </a:lnTo>
                  <a:lnTo>
                    <a:pt x="126" y="125"/>
                  </a:lnTo>
                  <a:lnTo>
                    <a:pt x="120" y="125"/>
                  </a:lnTo>
                  <a:lnTo>
                    <a:pt x="120" y="125"/>
                  </a:lnTo>
                  <a:lnTo>
                    <a:pt x="113" y="125"/>
                  </a:lnTo>
                  <a:lnTo>
                    <a:pt x="113" y="125"/>
                  </a:lnTo>
                  <a:lnTo>
                    <a:pt x="113" y="125"/>
                  </a:lnTo>
                  <a:lnTo>
                    <a:pt x="107" y="125"/>
                  </a:lnTo>
                  <a:lnTo>
                    <a:pt x="107" y="125"/>
                  </a:lnTo>
                  <a:lnTo>
                    <a:pt x="107" y="125"/>
                  </a:lnTo>
                  <a:lnTo>
                    <a:pt x="107" y="125"/>
                  </a:lnTo>
                  <a:lnTo>
                    <a:pt x="113" y="125"/>
                  </a:lnTo>
                  <a:lnTo>
                    <a:pt x="113" y="119"/>
                  </a:lnTo>
                  <a:lnTo>
                    <a:pt x="113" y="119"/>
                  </a:lnTo>
                  <a:lnTo>
                    <a:pt x="113" y="119"/>
                  </a:lnTo>
                  <a:lnTo>
                    <a:pt x="113" y="119"/>
                  </a:lnTo>
                  <a:lnTo>
                    <a:pt x="113" y="119"/>
                  </a:lnTo>
                  <a:lnTo>
                    <a:pt x="113" y="119"/>
                  </a:lnTo>
                  <a:lnTo>
                    <a:pt x="107" y="125"/>
                  </a:lnTo>
                  <a:lnTo>
                    <a:pt x="107" y="125"/>
                  </a:lnTo>
                  <a:lnTo>
                    <a:pt x="107" y="125"/>
                  </a:lnTo>
                  <a:lnTo>
                    <a:pt x="107" y="125"/>
                  </a:lnTo>
                  <a:lnTo>
                    <a:pt x="107" y="125"/>
                  </a:lnTo>
                  <a:lnTo>
                    <a:pt x="101" y="132"/>
                  </a:lnTo>
                  <a:lnTo>
                    <a:pt x="101" y="125"/>
                  </a:lnTo>
                  <a:lnTo>
                    <a:pt x="101" y="125"/>
                  </a:lnTo>
                  <a:lnTo>
                    <a:pt x="101" y="125"/>
                  </a:lnTo>
                  <a:lnTo>
                    <a:pt x="101" y="125"/>
                  </a:lnTo>
                  <a:lnTo>
                    <a:pt x="107" y="125"/>
                  </a:lnTo>
                  <a:lnTo>
                    <a:pt x="107" y="125"/>
                  </a:lnTo>
                  <a:lnTo>
                    <a:pt x="107" y="125"/>
                  </a:lnTo>
                  <a:lnTo>
                    <a:pt x="107" y="125"/>
                  </a:lnTo>
                  <a:lnTo>
                    <a:pt x="101" y="119"/>
                  </a:lnTo>
                  <a:lnTo>
                    <a:pt x="101" y="119"/>
                  </a:lnTo>
                  <a:lnTo>
                    <a:pt x="101" y="119"/>
                  </a:lnTo>
                  <a:lnTo>
                    <a:pt x="101" y="119"/>
                  </a:lnTo>
                  <a:lnTo>
                    <a:pt x="101" y="125"/>
                  </a:lnTo>
                  <a:lnTo>
                    <a:pt x="101" y="125"/>
                  </a:lnTo>
                  <a:lnTo>
                    <a:pt x="101" y="125"/>
                  </a:lnTo>
                  <a:lnTo>
                    <a:pt x="101" y="125"/>
                  </a:lnTo>
                  <a:lnTo>
                    <a:pt x="101" y="125"/>
                  </a:lnTo>
                  <a:lnTo>
                    <a:pt x="101" y="125"/>
                  </a:lnTo>
                  <a:lnTo>
                    <a:pt x="101" y="132"/>
                  </a:lnTo>
                  <a:lnTo>
                    <a:pt x="101" y="132"/>
                  </a:lnTo>
                  <a:lnTo>
                    <a:pt x="101" y="132"/>
                  </a:lnTo>
                  <a:lnTo>
                    <a:pt x="101" y="132"/>
                  </a:lnTo>
                  <a:lnTo>
                    <a:pt x="101" y="132"/>
                  </a:lnTo>
                  <a:lnTo>
                    <a:pt x="101" y="132"/>
                  </a:lnTo>
                  <a:lnTo>
                    <a:pt x="94" y="132"/>
                  </a:lnTo>
                  <a:lnTo>
                    <a:pt x="94" y="132"/>
                  </a:lnTo>
                  <a:lnTo>
                    <a:pt x="88" y="132"/>
                  </a:lnTo>
                  <a:lnTo>
                    <a:pt x="88" y="132"/>
                  </a:lnTo>
                  <a:lnTo>
                    <a:pt x="82" y="132"/>
                  </a:lnTo>
                  <a:lnTo>
                    <a:pt x="82" y="132"/>
                  </a:lnTo>
                  <a:lnTo>
                    <a:pt x="69" y="132"/>
                  </a:lnTo>
                  <a:lnTo>
                    <a:pt x="69" y="132"/>
                  </a:lnTo>
                  <a:lnTo>
                    <a:pt x="69" y="132"/>
                  </a:lnTo>
                  <a:lnTo>
                    <a:pt x="69" y="132"/>
                  </a:lnTo>
                  <a:lnTo>
                    <a:pt x="69" y="132"/>
                  </a:lnTo>
                  <a:lnTo>
                    <a:pt x="69" y="132"/>
                  </a:lnTo>
                  <a:lnTo>
                    <a:pt x="69" y="132"/>
                  </a:lnTo>
                  <a:lnTo>
                    <a:pt x="69" y="125"/>
                  </a:lnTo>
                  <a:lnTo>
                    <a:pt x="69" y="125"/>
                  </a:lnTo>
                  <a:lnTo>
                    <a:pt x="69" y="125"/>
                  </a:lnTo>
                  <a:lnTo>
                    <a:pt x="69" y="125"/>
                  </a:lnTo>
                  <a:lnTo>
                    <a:pt x="69" y="125"/>
                  </a:lnTo>
                  <a:lnTo>
                    <a:pt x="69" y="125"/>
                  </a:lnTo>
                  <a:lnTo>
                    <a:pt x="69" y="119"/>
                  </a:lnTo>
                  <a:lnTo>
                    <a:pt x="69" y="125"/>
                  </a:lnTo>
                  <a:lnTo>
                    <a:pt x="63" y="125"/>
                  </a:lnTo>
                  <a:lnTo>
                    <a:pt x="63" y="125"/>
                  </a:lnTo>
                  <a:lnTo>
                    <a:pt x="69" y="125"/>
                  </a:lnTo>
                  <a:lnTo>
                    <a:pt x="69" y="125"/>
                  </a:lnTo>
                  <a:lnTo>
                    <a:pt x="63" y="125"/>
                  </a:lnTo>
                  <a:lnTo>
                    <a:pt x="63" y="125"/>
                  </a:lnTo>
                  <a:lnTo>
                    <a:pt x="63" y="125"/>
                  </a:lnTo>
                  <a:lnTo>
                    <a:pt x="63" y="125"/>
                  </a:lnTo>
                  <a:lnTo>
                    <a:pt x="63" y="125"/>
                  </a:lnTo>
                  <a:lnTo>
                    <a:pt x="63" y="132"/>
                  </a:lnTo>
                  <a:lnTo>
                    <a:pt x="63" y="132"/>
                  </a:lnTo>
                  <a:lnTo>
                    <a:pt x="63" y="132"/>
                  </a:lnTo>
                  <a:lnTo>
                    <a:pt x="63" y="132"/>
                  </a:lnTo>
                  <a:lnTo>
                    <a:pt x="63" y="132"/>
                  </a:lnTo>
                  <a:lnTo>
                    <a:pt x="63" y="125"/>
                  </a:lnTo>
                  <a:lnTo>
                    <a:pt x="69" y="125"/>
                  </a:lnTo>
                  <a:lnTo>
                    <a:pt x="69" y="125"/>
                  </a:lnTo>
                  <a:lnTo>
                    <a:pt x="69" y="125"/>
                  </a:lnTo>
                  <a:lnTo>
                    <a:pt x="69" y="125"/>
                  </a:lnTo>
                  <a:lnTo>
                    <a:pt x="69" y="125"/>
                  </a:lnTo>
                  <a:lnTo>
                    <a:pt x="69" y="125"/>
                  </a:lnTo>
                  <a:lnTo>
                    <a:pt x="69" y="132"/>
                  </a:lnTo>
                  <a:lnTo>
                    <a:pt x="69" y="132"/>
                  </a:lnTo>
                  <a:lnTo>
                    <a:pt x="69" y="132"/>
                  </a:lnTo>
                  <a:lnTo>
                    <a:pt x="63" y="132"/>
                  </a:lnTo>
                  <a:lnTo>
                    <a:pt x="57" y="132"/>
                  </a:lnTo>
                  <a:lnTo>
                    <a:pt x="50" y="138"/>
                  </a:lnTo>
                  <a:lnTo>
                    <a:pt x="44" y="138"/>
                  </a:lnTo>
                  <a:lnTo>
                    <a:pt x="44" y="138"/>
                  </a:lnTo>
                  <a:lnTo>
                    <a:pt x="44" y="138"/>
                  </a:lnTo>
                  <a:lnTo>
                    <a:pt x="44" y="138"/>
                  </a:lnTo>
                  <a:lnTo>
                    <a:pt x="44" y="138"/>
                  </a:lnTo>
                  <a:lnTo>
                    <a:pt x="38" y="138"/>
                  </a:lnTo>
                  <a:lnTo>
                    <a:pt x="38" y="138"/>
                  </a:lnTo>
                  <a:lnTo>
                    <a:pt x="38" y="144"/>
                  </a:lnTo>
                  <a:lnTo>
                    <a:pt x="38" y="144"/>
                  </a:lnTo>
                  <a:lnTo>
                    <a:pt x="38" y="144"/>
                  </a:lnTo>
                  <a:lnTo>
                    <a:pt x="32" y="144"/>
                  </a:lnTo>
                  <a:lnTo>
                    <a:pt x="32" y="144"/>
                  </a:lnTo>
                  <a:lnTo>
                    <a:pt x="32" y="144"/>
                  </a:lnTo>
                  <a:lnTo>
                    <a:pt x="32" y="138"/>
                  </a:lnTo>
                  <a:lnTo>
                    <a:pt x="32" y="138"/>
                  </a:lnTo>
                  <a:lnTo>
                    <a:pt x="32" y="138"/>
                  </a:lnTo>
                  <a:lnTo>
                    <a:pt x="32" y="138"/>
                  </a:lnTo>
                  <a:lnTo>
                    <a:pt x="32" y="138"/>
                  </a:lnTo>
                  <a:lnTo>
                    <a:pt x="32" y="138"/>
                  </a:lnTo>
                  <a:lnTo>
                    <a:pt x="38" y="132"/>
                  </a:lnTo>
                  <a:lnTo>
                    <a:pt x="38" y="132"/>
                  </a:lnTo>
                  <a:lnTo>
                    <a:pt x="38" y="132"/>
                  </a:lnTo>
                  <a:lnTo>
                    <a:pt x="38" y="132"/>
                  </a:lnTo>
                  <a:lnTo>
                    <a:pt x="38" y="132"/>
                  </a:lnTo>
                  <a:lnTo>
                    <a:pt x="32" y="132"/>
                  </a:lnTo>
                  <a:lnTo>
                    <a:pt x="32" y="132"/>
                  </a:lnTo>
                  <a:lnTo>
                    <a:pt x="32" y="138"/>
                  </a:lnTo>
                  <a:lnTo>
                    <a:pt x="32" y="138"/>
                  </a:lnTo>
                  <a:lnTo>
                    <a:pt x="32" y="138"/>
                  </a:lnTo>
                  <a:lnTo>
                    <a:pt x="32" y="138"/>
                  </a:lnTo>
                  <a:lnTo>
                    <a:pt x="32" y="138"/>
                  </a:lnTo>
                  <a:lnTo>
                    <a:pt x="32" y="144"/>
                  </a:lnTo>
                  <a:lnTo>
                    <a:pt x="32" y="144"/>
                  </a:lnTo>
                  <a:lnTo>
                    <a:pt x="32" y="144"/>
                  </a:lnTo>
                  <a:lnTo>
                    <a:pt x="25" y="144"/>
                  </a:lnTo>
                  <a:lnTo>
                    <a:pt x="25" y="144"/>
                  </a:lnTo>
                  <a:lnTo>
                    <a:pt x="25" y="144"/>
                  </a:lnTo>
                  <a:lnTo>
                    <a:pt x="13" y="107"/>
                  </a:lnTo>
                  <a:lnTo>
                    <a:pt x="0" y="50"/>
                  </a:lnTo>
                  <a:lnTo>
                    <a:pt x="13" y="44"/>
                  </a:lnTo>
                  <a:lnTo>
                    <a:pt x="57" y="25"/>
                  </a:lnTo>
                  <a:lnTo>
                    <a:pt x="57" y="12"/>
                  </a:lnTo>
                  <a:lnTo>
                    <a:pt x="69" y="6"/>
                  </a:lnTo>
                  <a:lnTo>
                    <a:pt x="69" y="6"/>
                  </a:lnTo>
                  <a:lnTo>
                    <a:pt x="69" y="6"/>
                  </a:lnTo>
                  <a:lnTo>
                    <a:pt x="69" y="6"/>
                  </a:lnTo>
                  <a:lnTo>
                    <a:pt x="69" y="6"/>
                  </a:lnTo>
                  <a:lnTo>
                    <a:pt x="76" y="6"/>
                  </a:lnTo>
                  <a:lnTo>
                    <a:pt x="76" y="6"/>
                  </a:lnTo>
                  <a:lnTo>
                    <a:pt x="76" y="12"/>
                  </a:lnTo>
                  <a:lnTo>
                    <a:pt x="76" y="12"/>
                  </a:lnTo>
                  <a:lnTo>
                    <a:pt x="76" y="12"/>
                  </a:lnTo>
                  <a:lnTo>
                    <a:pt x="82" y="12"/>
                  </a:lnTo>
                  <a:lnTo>
                    <a:pt x="82" y="12"/>
                  </a:lnTo>
                  <a:lnTo>
                    <a:pt x="88" y="19"/>
                  </a:lnTo>
                  <a:lnTo>
                    <a:pt x="88" y="12"/>
                  </a:lnTo>
                  <a:lnTo>
                    <a:pt x="88" y="12"/>
                  </a:lnTo>
                  <a:lnTo>
                    <a:pt x="88" y="12"/>
                  </a:lnTo>
                  <a:lnTo>
                    <a:pt x="88" y="12"/>
                  </a:lnTo>
                  <a:lnTo>
                    <a:pt x="94" y="12"/>
                  </a:lnTo>
                  <a:lnTo>
                    <a:pt x="94" y="12"/>
                  </a:lnTo>
                  <a:lnTo>
                    <a:pt x="94" y="12"/>
                  </a:lnTo>
                  <a:lnTo>
                    <a:pt x="94" y="12"/>
                  </a:lnTo>
                  <a:lnTo>
                    <a:pt x="94" y="12"/>
                  </a:lnTo>
                  <a:lnTo>
                    <a:pt x="101" y="12"/>
                  </a:lnTo>
                  <a:lnTo>
                    <a:pt x="101" y="12"/>
                  </a:lnTo>
                  <a:lnTo>
                    <a:pt x="101" y="12"/>
                  </a:lnTo>
                  <a:lnTo>
                    <a:pt x="101" y="12"/>
                  </a:lnTo>
                  <a:lnTo>
                    <a:pt x="101" y="12"/>
                  </a:lnTo>
                  <a:lnTo>
                    <a:pt x="107" y="12"/>
                  </a:lnTo>
                  <a:lnTo>
                    <a:pt x="107" y="12"/>
                  </a:lnTo>
                  <a:lnTo>
                    <a:pt x="107" y="12"/>
                  </a:lnTo>
                  <a:lnTo>
                    <a:pt x="107" y="12"/>
                  </a:lnTo>
                  <a:lnTo>
                    <a:pt x="113" y="12"/>
                  </a:lnTo>
                  <a:lnTo>
                    <a:pt x="113" y="12"/>
                  </a:lnTo>
                  <a:lnTo>
                    <a:pt x="120" y="19"/>
                  </a:lnTo>
                  <a:lnTo>
                    <a:pt x="120" y="19"/>
                  </a:lnTo>
                  <a:lnTo>
                    <a:pt x="120" y="12"/>
                  </a:lnTo>
                  <a:lnTo>
                    <a:pt x="120" y="12"/>
                  </a:lnTo>
                  <a:lnTo>
                    <a:pt x="126" y="12"/>
                  </a:lnTo>
                  <a:lnTo>
                    <a:pt x="126" y="12"/>
                  </a:lnTo>
                  <a:lnTo>
                    <a:pt x="126" y="12"/>
                  </a:lnTo>
                  <a:lnTo>
                    <a:pt x="132" y="12"/>
                  </a:lnTo>
                  <a:lnTo>
                    <a:pt x="132" y="12"/>
                  </a:lnTo>
                  <a:lnTo>
                    <a:pt x="132" y="12"/>
                  </a:lnTo>
                  <a:lnTo>
                    <a:pt x="132" y="12"/>
                  </a:lnTo>
                  <a:lnTo>
                    <a:pt x="132" y="6"/>
                  </a:lnTo>
                  <a:lnTo>
                    <a:pt x="132" y="6"/>
                  </a:lnTo>
                  <a:lnTo>
                    <a:pt x="132" y="6"/>
                  </a:lnTo>
                  <a:lnTo>
                    <a:pt x="132" y="6"/>
                  </a:lnTo>
                  <a:lnTo>
                    <a:pt x="132" y="6"/>
                  </a:lnTo>
                  <a:lnTo>
                    <a:pt x="132" y="6"/>
                  </a:lnTo>
                  <a:lnTo>
                    <a:pt x="138" y="6"/>
                  </a:lnTo>
                  <a:lnTo>
                    <a:pt x="138" y="6"/>
                  </a:lnTo>
                  <a:lnTo>
                    <a:pt x="138" y="6"/>
                  </a:lnTo>
                  <a:lnTo>
                    <a:pt x="138" y="6"/>
                  </a:lnTo>
                  <a:lnTo>
                    <a:pt x="138" y="6"/>
                  </a:lnTo>
                  <a:lnTo>
                    <a:pt x="138" y="6"/>
                  </a:lnTo>
                  <a:lnTo>
                    <a:pt x="138" y="6"/>
                  </a:lnTo>
                  <a:lnTo>
                    <a:pt x="138" y="6"/>
                  </a:lnTo>
                  <a:lnTo>
                    <a:pt x="138" y="6"/>
                  </a:lnTo>
                  <a:lnTo>
                    <a:pt x="138" y="6"/>
                  </a:lnTo>
                  <a:lnTo>
                    <a:pt x="138" y="6"/>
                  </a:lnTo>
                  <a:lnTo>
                    <a:pt x="145" y="6"/>
                  </a:lnTo>
                  <a:lnTo>
                    <a:pt x="145" y="6"/>
                  </a:lnTo>
                  <a:lnTo>
                    <a:pt x="145" y="6"/>
                  </a:lnTo>
                  <a:lnTo>
                    <a:pt x="145" y="6"/>
                  </a:lnTo>
                  <a:lnTo>
                    <a:pt x="145" y="6"/>
                  </a:lnTo>
                  <a:lnTo>
                    <a:pt x="145" y="6"/>
                  </a:lnTo>
                  <a:lnTo>
                    <a:pt x="145" y="6"/>
                  </a:lnTo>
                  <a:lnTo>
                    <a:pt x="145" y="6"/>
                  </a:lnTo>
                  <a:lnTo>
                    <a:pt x="145" y="12"/>
                  </a:lnTo>
                  <a:lnTo>
                    <a:pt x="145" y="12"/>
                  </a:lnTo>
                  <a:lnTo>
                    <a:pt x="151" y="12"/>
                  </a:lnTo>
                  <a:lnTo>
                    <a:pt x="151" y="12"/>
                  </a:lnTo>
                  <a:lnTo>
                    <a:pt x="151" y="12"/>
                  </a:lnTo>
                  <a:lnTo>
                    <a:pt x="151" y="12"/>
                  </a:lnTo>
                  <a:lnTo>
                    <a:pt x="151" y="12"/>
                  </a:lnTo>
                  <a:lnTo>
                    <a:pt x="151" y="12"/>
                  </a:lnTo>
                  <a:lnTo>
                    <a:pt x="151" y="12"/>
                  </a:lnTo>
                  <a:lnTo>
                    <a:pt x="151" y="12"/>
                  </a:lnTo>
                  <a:lnTo>
                    <a:pt x="151" y="12"/>
                  </a:lnTo>
                  <a:lnTo>
                    <a:pt x="151" y="12"/>
                  </a:lnTo>
                  <a:lnTo>
                    <a:pt x="151" y="12"/>
                  </a:lnTo>
                  <a:lnTo>
                    <a:pt x="151" y="12"/>
                  </a:lnTo>
                  <a:lnTo>
                    <a:pt x="151" y="12"/>
                  </a:lnTo>
                  <a:lnTo>
                    <a:pt x="151" y="12"/>
                  </a:lnTo>
                  <a:lnTo>
                    <a:pt x="157" y="12"/>
                  </a:lnTo>
                  <a:lnTo>
                    <a:pt x="157" y="12"/>
                  </a:lnTo>
                  <a:lnTo>
                    <a:pt x="157" y="6"/>
                  </a:lnTo>
                  <a:lnTo>
                    <a:pt x="157" y="6"/>
                  </a:lnTo>
                  <a:lnTo>
                    <a:pt x="157" y="6"/>
                  </a:lnTo>
                  <a:lnTo>
                    <a:pt x="157" y="6"/>
                  </a:lnTo>
                  <a:lnTo>
                    <a:pt x="157" y="6"/>
                  </a:lnTo>
                  <a:lnTo>
                    <a:pt x="157" y="6"/>
                  </a:lnTo>
                  <a:lnTo>
                    <a:pt x="157" y="6"/>
                  </a:lnTo>
                  <a:lnTo>
                    <a:pt x="157" y="6"/>
                  </a:lnTo>
                  <a:lnTo>
                    <a:pt x="157" y="6"/>
                  </a:lnTo>
                  <a:lnTo>
                    <a:pt x="157" y="6"/>
                  </a:lnTo>
                  <a:lnTo>
                    <a:pt x="157" y="6"/>
                  </a:lnTo>
                  <a:lnTo>
                    <a:pt x="157" y="6"/>
                  </a:lnTo>
                  <a:lnTo>
                    <a:pt x="157" y="6"/>
                  </a:lnTo>
                  <a:lnTo>
                    <a:pt x="157" y="6"/>
                  </a:lnTo>
                  <a:lnTo>
                    <a:pt x="157" y="6"/>
                  </a:lnTo>
                  <a:lnTo>
                    <a:pt x="157" y="6"/>
                  </a:lnTo>
                  <a:lnTo>
                    <a:pt x="164" y="0"/>
                  </a:lnTo>
                  <a:lnTo>
                    <a:pt x="195" y="0"/>
                  </a:lnTo>
                  <a:lnTo>
                    <a:pt x="208"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647" name="Freeform 15063"/>
            <p:cNvSpPr>
              <a:spLocks noEditPoints="1"/>
            </p:cNvSpPr>
            <p:nvPr/>
          </p:nvSpPr>
          <p:spPr bwMode="auto">
            <a:xfrm>
              <a:off x="2019" y="2601"/>
              <a:ext cx="163" cy="233"/>
            </a:xfrm>
            <a:custGeom>
              <a:avLst/>
              <a:gdLst/>
              <a:ahLst/>
              <a:cxnLst>
                <a:cxn ang="0">
                  <a:pos x="75" y="176"/>
                </a:cxn>
                <a:cxn ang="0">
                  <a:pos x="69" y="176"/>
                </a:cxn>
                <a:cxn ang="0">
                  <a:pos x="63" y="182"/>
                </a:cxn>
                <a:cxn ang="0">
                  <a:pos x="75" y="176"/>
                </a:cxn>
                <a:cxn ang="0">
                  <a:pos x="63" y="189"/>
                </a:cxn>
                <a:cxn ang="0">
                  <a:pos x="31" y="208"/>
                </a:cxn>
                <a:cxn ang="0">
                  <a:pos x="25" y="226"/>
                </a:cxn>
                <a:cxn ang="0">
                  <a:pos x="6" y="220"/>
                </a:cxn>
                <a:cxn ang="0">
                  <a:pos x="6" y="208"/>
                </a:cxn>
                <a:cxn ang="0">
                  <a:pos x="12" y="201"/>
                </a:cxn>
                <a:cxn ang="0">
                  <a:pos x="19" y="201"/>
                </a:cxn>
                <a:cxn ang="0">
                  <a:pos x="6" y="208"/>
                </a:cxn>
                <a:cxn ang="0">
                  <a:pos x="19" y="214"/>
                </a:cxn>
                <a:cxn ang="0">
                  <a:pos x="25" y="201"/>
                </a:cxn>
                <a:cxn ang="0">
                  <a:pos x="31" y="189"/>
                </a:cxn>
                <a:cxn ang="0">
                  <a:pos x="31" y="195"/>
                </a:cxn>
                <a:cxn ang="0">
                  <a:pos x="44" y="182"/>
                </a:cxn>
                <a:cxn ang="0">
                  <a:pos x="38" y="176"/>
                </a:cxn>
                <a:cxn ang="0">
                  <a:pos x="25" y="164"/>
                </a:cxn>
                <a:cxn ang="0">
                  <a:pos x="25" y="151"/>
                </a:cxn>
                <a:cxn ang="0">
                  <a:pos x="25" y="151"/>
                </a:cxn>
                <a:cxn ang="0">
                  <a:pos x="19" y="145"/>
                </a:cxn>
                <a:cxn ang="0">
                  <a:pos x="25" y="157"/>
                </a:cxn>
                <a:cxn ang="0">
                  <a:pos x="12" y="164"/>
                </a:cxn>
                <a:cxn ang="0">
                  <a:pos x="0" y="157"/>
                </a:cxn>
                <a:cxn ang="0">
                  <a:pos x="12" y="44"/>
                </a:cxn>
                <a:cxn ang="0">
                  <a:pos x="12" y="38"/>
                </a:cxn>
                <a:cxn ang="0">
                  <a:pos x="19" y="38"/>
                </a:cxn>
                <a:cxn ang="0">
                  <a:pos x="19" y="31"/>
                </a:cxn>
                <a:cxn ang="0">
                  <a:pos x="25" y="25"/>
                </a:cxn>
                <a:cxn ang="0">
                  <a:pos x="25" y="25"/>
                </a:cxn>
                <a:cxn ang="0">
                  <a:pos x="31" y="19"/>
                </a:cxn>
                <a:cxn ang="0">
                  <a:pos x="38" y="6"/>
                </a:cxn>
                <a:cxn ang="0">
                  <a:pos x="56" y="6"/>
                </a:cxn>
                <a:cxn ang="0">
                  <a:pos x="69" y="6"/>
                </a:cxn>
                <a:cxn ang="0">
                  <a:pos x="75" y="6"/>
                </a:cxn>
                <a:cxn ang="0">
                  <a:pos x="82" y="13"/>
                </a:cxn>
                <a:cxn ang="0">
                  <a:pos x="75" y="6"/>
                </a:cxn>
                <a:cxn ang="0">
                  <a:pos x="82" y="6"/>
                </a:cxn>
                <a:cxn ang="0">
                  <a:pos x="88" y="13"/>
                </a:cxn>
                <a:cxn ang="0">
                  <a:pos x="88" y="6"/>
                </a:cxn>
                <a:cxn ang="0">
                  <a:pos x="88" y="13"/>
                </a:cxn>
                <a:cxn ang="0">
                  <a:pos x="94" y="6"/>
                </a:cxn>
                <a:cxn ang="0">
                  <a:pos x="101" y="13"/>
                </a:cxn>
                <a:cxn ang="0">
                  <a:pos x="101" y="6"/>
                </a:cxn>
                <a:cxn ang="0">
                  <a:pos x="126" y="31"/>
                </a:cxn>
                <a:cxn ang="0">
                  <a:pos x="132" y="44"/>
                </a:cxn>
                <a:cxn ang="0">
                  <a:pos x="145" y="57"/>
                </a:cxn>
                <a:cxn ang="0">
                  <a:pos x="151" y="63"/>
                </a:cxn>
                <a:cxn ang="0">
                  <a:pos x="151" y="69"/>
                </a:cxn>
                <a:cxn ang="0">
                  <a:pos x="157" y="82"/>
                </a:cxn>
                <a:cxn ang="0">
                  <a:pos x="157" y="88"/>
                </a:cxn>
                <a:cxn ang="0">
                  <a:pos x="151" y="94"/>
                </a:cxn>
                <a:cxn ang="0">
                  <a:pos x="145" y="113"/>
                </a:cxn>
                <a:cxn ang="0">
                  <a:pos x="132" y="119"/>
                </a:cxn>
                <a:cxn ang="0">
                  <a:pos x="113" y="145"/>
                </a:cxn>
                <a:cxn ang="0">
                  <a:pos x="113" y="164"/>
                </a:cxn>
                <a:cxn ang="0">
                  <a:pos x="75" y="176"/>
                </a:cxn>
                <a:cxn ang="0">
                  <a:pos x="75" y="170"/>
                </a:cxn>
                <a:cxn ang="0">
                  <a:pos x="75" y="164"/>
                </a:cxn>
              </a:cxnLst>
              <a:rect l="0" t="0" r="r" b="b"/>
              <a:pathLst>
                <a:path w="163" h="233">
                  <a:moveTo>
                    <a:pt x="75" y="164"/>
                  </a:moveTo>
                  <a:lnTo>
                    <a:pt x="75" y="164"/>
                  </a:lnTo>
                  <a:lnTo>
                    <a:pt x="75" y="164"/>
                  </a:lnTo>
                  <a:lnTo>
                    <a:pt x="75" y="164"/>
                  </a:lnTo>
                  <a:lnTo>
                    <a:pt x="75" y="164"/>
                  </a:lnTo>
                  <a:lnTo>
                    <a:pt x="75" y="170"/>
                  </a:lnTo>
                  <a:lnTo>
                    <a:pt x="75" y="170"/>
                  </a:lnTo>
                  <a:lnTo>
                    <a:pt x="75" y="170"/>
                  </a:lnTo>
                  <a:lnTo>
                    <a:pt x="75" y="170"/>
                  </a:lnTo>
                  <a:lnTo>
                    <a:pt x="75" y="170"/>
                  </a:lnTo>
                  <a:lnTo>
                    <a:pt x="75" y="176"/>
                  </a:lnTo>
                  <a:lnTo>
                    <a:pt x="75" y="176"/>
                  </a:lnTo>
                  <a:lnTo>
                    <a:pt x="75" y="176"/>
                  </a:lnTo>
                  <a:lnTo>
                    <a:pt x="75" y="176"/>
                  </a:lnTo>
                  <a:lnTo>
                    <a:pt x="75" y="176"/>
                  </a:lnTo>
                  <a:lnTo>
                    <a:pt x="69" y="176"/>
                  </a:lnTo>
                  <a:lnTo>
                    <a:pt x="69" y="176"/>
                  </a:lnTo>
                  <a:lnTo>
                    <a:pt x="69" y="176"/>
                  </a:lnTo>
                  <a:lnTo>
                    <a:pt x="69" y="176"/>
                  </a:lnTo>
                  <a:lnTo>
                    <a:pt x="69" y="176"/>
                  </a:lnTo>
                  <a:lnTo>
                    <a:pt x="69" y="176"/>
                  </a:lnTo>
                  <a:lnTo>
                    <a:pt x="69" y="176"/>
                  </a:lnTo>
                  <a:lnTo>
                    <a:pt x="69" y="176"/>
                  </a:lnTo>
                  <a:lnTo>
                    <a:pt x="69" y="176"/>
                  </a:lnTo>
                  <a:lnTo>
                    <a:pt x="69" y="176"/>
                  </a:lnTo>
                  <a:lnTo>
                    <a:pt x="69" y="176"/>
                  </a:lnTo>
                  <a:lnTo>
                    <a:pt x="63" y="176"/>
                  </a:lnTo>
                  <a:lnTo>
                    <a:pt x="63" y="176"/>
                  </a:lnTo>
                  <a:lnTo>
                    <a:pt x="63" y="176"/>
                  </a:lnTo>
                  <a:lnTo>
                    <a:pt x="63" y="176"/>
                  </a:lnTo>
                  <a:lnTo>
                    <a:pt x="63" y="176"/>
                  </a:lnTo>
                  <a:lnTo>
                    <a:pt x="63" y="176"/>
                  </a:lnTo>
                  <a:lnTo>
                    <a:pt x="63" y="176"/>
                  </a:lnTo>
                  <a:lnTo>
                    <a:pt x="63" y="182"/>
                  </a:lnTo>
                  <a:lnTo>
                    <a:pt x="63" y="182"/>
                  </a:lnTo>
                  <a:lnTo>
                    <a:pt x="63" y="182"/>
                  </a:lnTo>
                  <a:lnTo>
                    <a:pt x="63" y="182"/>
                  </a:lnTo>
                  <a:lnTo>
                    <a:pt x="63" y="182"/>
                  </a:lnTo>
                  <a:lnTo>
                    <a:pt x="69" y="182"/>
                  </a:lnTo>
                  <a:lnTo>
                    <a:pt x="69" y="182"/>
                  </a:lnTo>
                  <a:lnTo>
                    <a:pt x="69" y="182"/>
                  </a:lnTo>
                  <a:lnTo>
                    <a:pt x="69" y="176"/>
                  </a:lnTo>
                  <a:lnTo>
                    <a:pt x="69" y="176"/>
                  </a:lnTo>
                  <a:lnTo>
                    <a:pt x="69" y="176"/>
                  </a:lnTo>
                  <a:lnTo>
                    <a:pt x="69" y="176"/>
                  </a:lnTo>
                  <a:lnTo>
                    <a:pt x="69" y="176"/>
                  </a:lnTo>
                  <a:lnTo>
                    <a:pt x="75" y="176"/>
                  </a:lnTo>
                  <a:lnTo>
                    <a:pt x="75" y="176"/>
                  </a:lnTo>
                  <a:lnTo>
                    <a:pt x="75" y="176"/>
                  </a:lnTo>
                  <a:lnTo>
                    <a:pt x="75" y="176"/>
                  </a:lnTo>
                  <a:lnTo>
                    <a:pt x="75" y="176"/>
                  </a:lnTo>
                  <a:lnTo>
                    <a:pt x="75" y="176"/>
                  </a:lnTo>
                  <a:lnTo>
                    <a:pt x="75" y="182"/>
                  </a:lnTo>
                  <a:lnTo>
                    <a:pt x="75" y="182"/>
                  </a:lnTo>
                  <a:lnTo>
                    <a:pt x="75" y="182"/>
                  </a:lnTo>
                  <a:lnTo>
                    <a:pt x="75" y="182"/>
                  </a:lnTo>
                  <a:lnTo>
                    <a:pt x="63" y="182"/>
                  </a:lnTo>
                  <a:lnTo>
                    <a:pt x="63" y="182"/>
                  </a:lnTo>
                  <a:lnTo>
                    <a:pt x="63" y="189"/>
                  </a:lnTo>
                  <a:lnTo>
                    <a:pt x="63" y="189"/>
                  </a:lnTo>
                  <a:lnTo>
                    <a:pt x="56" y="189"/>
                  </a:lnTo>
                  <a:lnTo>
                    <a:pt x="56" y="189"/>
                  </a:lnTo>
                  <a:lnTo>
                    <a:pt x="56" y="189"/>
                  </a:lnTo>
                  <a:lnTo>
                    <a:pt x="56" y="189"/>
                  </a:lnTo>
                  <a:lnTo>
                    <a:pt x="50" y="189"/>
                  </a:lnTo>
                  <a:lnTo>
                    <a:pt x="44" y="195"/>
                  </a:lnTo>
                  <a:lnTo>
                    <a:pt x="38" y="195"/>
                  </a:lnTo>
                  <a:lnTo>
                    <a:pt x="38" y="195"/>
                  </a:lnTo>
                  <a:lnTo>
                    <a:pt x="31" y="201"/>
                  </a:lnTo>
                  <a:lnTo>
                    <a:pt x="31" y="201"/>
                  </a:lnTo>
                  <a:lnTo>
                    <a:pt x="31" y="201"/>
                  </a:lnTo>
                  <a:lnTo>
                    <a:pt x="31" y="208"/>
                  </a:lnTo>
                  <a:lnTo>
                    <a:pt x="25" y="208"/>
                  </a:lnTo>
                  <a:lnTo>
                    <a:pt x="25" y="208"/>
                  </a:lnTo>
                  <a:lnTo>
                    <a:pt x="25" y="208"/>
                  </a:lnTo>
                  <a:lnTo>
                    <a:pt x="25" y="214"/>
                  </a:lnTo>
                  <a:lnTo>
                    <a:pt x="25" y="214"/>
                  </a:lnTo>
                  <a:lnTo>
                    <a:pt x="25" y="214"/>
                  </a:lnTo>
                  <a:lnTo>
                    <a:pt x="25" y="214"/>
                  </a:lnTo>
                  <a:lnTo>
                    <a:pt x="25" y="220"/>
                  </a:lnTo>
                  <a:lnTo>
                    <a:pt x="25" y="220"/>
                  </a:lnTo>
                  <a:lnTo>
                    <a:pt x="25" y="220"/>
                  </a:lnTo>
                  <a:lnTo>
                    <a:pt x="25" y="220"/>
                  </a:lnTo>
                  <a:lnTo>
                    <a:pt x="25" y="226"/>
                  </a:lnTo>
                  <a:lnTo>
                    <a:pt x="19" y="233"/>
                  </a:lnTo>
                  <a:lnTo>
                    <a:pt x="19" y="233"/>
                  </a:lnTo>
                  <a:lnTo>
                    <a:pt x="19" y="233"/>
                  </a:lnTo>
                  <a:lnTo>
                    <a:pt x="12" y="233"/>
                  </a:lnTo>
                  <a:lnTo>
                    <a:pt x="12" y="233"/>
                  </a:lnTo>
                  <a:lnTo>
                    <a:pt x="6" y="233"/>
                  </a:lnTo>
                  <a:lnTo>
                    <a:pt x="6" y="226"/>
                  </a:lnTo>
                  <a:lnTo>
                    <a:pt x="6" y="226"/>
                  </a:lnTo>
                  <a:lnTo>
                    <a:pt x="6" y="226"/>
                  </a:lnTo>
                  <a:lnTo>
                    <a:pt x="6" y="226"/>
                  </a:lnTo>
                  <a:lnTo>
                    <a:pt x="6" y="220"/>
                  </a:lnTo>
                  <a:lnTo>
                    <a:pt x="6" y="220"/>
                  </a:lnTo>
                  <a:lnTo>
                    <a:pt x="6" y="220"/>
                  </a:lnTo>
                  <a:lnTo>
                    <a:pt x="6" y="220"/>
                  </a:lnTo>
                  <a:lnTo>
                    <a:pt x="6" y="220"/>
                  </a:lnTo>
                  <a:lnTo>
                    <a:pt x="6" y="220"/>
                  </a:lnTo>
                  <a:lnTo>
                    <a:pt x="6" y="220"/>
                  </a:lnTo>
                  <a:lnTo>
                    <a:pt x="6" y="214"/>
                  </a:lnTo>
                  <a:lnTo>
                    <a:pt x="6" y="214"/>
                  </a:lnTo>
                  <a:lnTo>
                    <a:pt x="6" y="214"/>
                  </a:lnTo>
                  <a:lnTo>
                    <a:pt x="6" y="214"/>
                  </a:lnTo>
                  <a:lnTo>
                    <a:pt x="6" y="214"/>
                  </a:lnTo>
                  <a:lnTo>
                    <a:pt x="6" y="208"/>
                  </a:lnTo>
                  <a:lnTo>
                    <a:pt x="6" y="208"/>
                  </a:lnTo>
                  <a:lnTo>
                    <a:pt x="6" y="208"/>
                  </a:lnTo>
                  <a:lnTo>
                    <a:pt x="6" y="208"/>
                  </a:lnTo>
                  <a:lnTo>
                    <a:pt x="6" y="208"/>
                  </a:lnTo>
                  <a:lnTo>
                    <a:pt x="6" y="201"/>
                  </a:lnTo>
                  <a:lnTo>
                    <a:pt x="6" y="201"/>
                  </a:lnTo>
                  <a:lnTo>
                    <a:pt x="6" y="201"/>
                  </a:lnTo>
                  <a:lnTo>
                    <a:pt x="6" y="201"/>
                  </a:lnTo>
                  <a:lnTo>
                    <a:pt x="6" y="201"/>
                  </a:lnTo>
                  <a:lnTo>
                    <a:pt x="6" y="201"/>
                  </a:lnTo>
                  <a:lnTo>
                    <a:pt x="6" y="201"/>
                  </a:lnTo>
                  <a:lnTo>
                    <a:pt x="6" y="201"/>
                  </a:lnTo>
                  <a:lnTo>
                    <a:pt x="12" y="201"/>
                  </a:lnTo>
                  <a:lnTo>
                    <a:pt x="12" y="201"/>
                  </a:lnTo>
                  <a:lnTo>
                    <a:pt x="12" y="201"/>
                  </a:lnTo>
                  <a:lnTo>
                    <a:pt x="12" y="201"/>
                  </a:lnTo>
                  <a:lnTo>
                    <a:pt x="12" y="201"/>
                  </a:lnTo>
                  <a:lnTo>
                    <a:pt x="19" y="201"/>
                  </a:lnTo>
                  <a:lnTo>
                    <a:pt x="19" y="201"/>
                  </a:lnTo>
                  <a:lnTo>
                    <a:pt x="19" y="201"/>
                  </a:lnTo>
                  <a:lnTo>
                    <a:pt x="19" y="201"/>
                  </a:lnTo>
                  <a:lnTo>
                    <a:pt x="19" y="201"/>
                  </a:lnTo>
                  <a:lnTo>
                    <a:pt x="19" y="201"/>
                  </a:lnTo>
                  <a:lnTo>
                    <a:pt x="19" y="201"/>
                  </a:lnTo>
                  <a:lnTo>
                    <a:pt x="19" y="201"/>
                  </a:lnTo>
                  <a:lnTo>
                    <a:pt x="19" y="201"/>
                  </a:lnTo>
                  <a:lnTo>
                    <a:pt x="19" y="201"/>
                  </a:lnTo>
                  <a:lnTo>
                    <a:pt x="19" y="201"/>
                  </a:lnTo>
                  <a:lnTo>
                    <a:pt x="12" y="208"/>
                  </a:lnTo>
                  <a:lnTo>
                    <a:pt x="12" y="208"/>
                  </a:lnTo>
                  <a:lnTo>
                    <a:pt x="12" y="208"/>
                  </a:lnTo>
                  <a:lnTo>
                    <a:pt x="6" y="208"/>
                  </a:lnTo>
                  <a:lnTo>
                    <a:pt x="6" y="208"/>
                  </a:lnTo>
                  <a:lnTo>
                    <a:pt x="6" y="208"/>
                  </a:lnTo>
                  <a:lnTo>
                    <a:pt x="6" y="208"/>
                  </a:lnTo>
                  <a:lnTo>
                    <a:pt x="6" y="208"/>
                  </a:lnTo>
                  <a:lnTo>
                    <a:pt x="6" y="208"/>
                  </a:lnTo>
                  <a:lnTo>
                    <a:pt x="12" y="208"/>
                  </a:lnTo>
                  <a:lnTo>
                    <a:pt x="12" y="208"/>
                  </a:lnTo>
                  <a:lnTo>
                    <a:pt x="12" y="208"/>
                  </a:lnTo>
                  <a:lnTo>
                    <a:pt x="12" y="208"/>
                  </a:lnTo>
                  <a:lnTo>
                    <a:pt x="12" y="208"/>
                  </a:lnTo>
                  <a:lnTo>
                    <a:pt x="12" y="208"/>
                  </a:lnTo>
                  <a:lnTo>
                    <a:pt x="19" y="208"/>
                  </a:lnTo>
                  <a:lnTo>
                    <a:pt x="19" y="208"/>
                  </a:lnTo>
                  <a:lnTo>
                    <a:pt x="19" y="208"/>
                  </a:lnTo>
                  <a:lnTo>
                    <a:pt x="19" y="214"/>
                  </a:lnTo>
                  <a:lnTo>
                    <a:pt x="19" y="214"/>
                  </a:lnTo>
                  <a:lnTo>
                    <a:pt x="19" y="214"/>
                  </a:lnTo>
                  <a:lnTo>
                    <a:pt x="19" y="208"/>
                  </a:lnTo>
                  <a:lnTo>
                    <a:pt x="19" y="208"/>
                  </a:lnTo>
                  <a:lnTo>
                    <a:pt x="19" y="208"/>
                  </a:lnTo>
                  <a:lnTo>
                    <a:pt x="19" y="208"/>
                  </a:lnTo>
                  <a:lnTo>
                    <a:pt x="19" y="208"/>
                  </a:lnTo>
                  <a:lnTo>
                    <a:pt x="19" y="201"/>
                  </a:lnTo>
                  <a:lnTo>
                    <a:pt x="19" y="201"/>
                  </a:lnTo>
                  <a:lnTo>
                    <a:pt x="19" y="201"/>
                  </a:lnTo>
                  <a:lnTo>
                    <a:pt x="25" y="201"/>
                  </a:lnTo>
                  <a:lnTo>
                    <a:pt x="25" y="201"/>
                  </a:lnTo>
                  <a:lnTo>
                    <a:pt x="25" y="201"/>
                  </a:lnTo>
                  <a:lnTo>
                    <a:pt x="25" y="201"/>
                  </a:lnTo>
                  <a:lnTo>
                    <a:pt x="25" y="201"/>
                  </a:lnTo>
                  <a:lnTo>
                    <a:pt x="25" y="195"/>
                  </a:lnTo>
                  <a:lnTo>
                    <a:pt x="25" y="195"/>
                  </a:lnTo>
                  <a:lnTo>
                    <a:pt x="25" y="195"/>
                  </a:lnTo>
                  <a:lnTo>
                    <a:pt x="25" y="189"/>
                  </a:lnTo>
                  <a:lnTo>
                    <a:pt x="25" y="189"/>
                  </a:lnTo>
                  <a:lnTo>
                    <a:pt x="25" y="189"/>
                  </a:lnTo>
                  <a:lnTo>
                    <a:pt x="31" y="189"/>
                  </a:lnTo>
                  <a:lnTo>
                    <a:pt x="31" y="189"/>
                  </a:lnTo>
                  <a:lnTo>
                    <a:pt x="31" y="189"/>
                  </a:lnTo>
                  <a:lnTo>
                    <a:pt x="31" y="189"/>
                  </a:lnTo>
                  <a:lnTo>
                    <a:pt x="31" y="189"/>
                  </a:lnTo>
                  <a:lnTo>
                    <a:pt x="31" y="195"/>
                  </a:lnTo>
                  <a:lnTo>
                    <a:pt x="31" y="195"/>
                  </a:lnTo>
                  <a:lnTo>
                    <a:pt x="31" y="195"/>
                  </a:lnTo>
                  <a:lnTo>
                    <a:pt x="31" y="195"/>
                  </a:lnTo>
                  <a:lnTo>
                    <a:pt x="31" y="195"/>
                  </a:lnTo>
                  <a:lnTo>
                    <a:pt x="31" y="195"/>
                  </a:lnTo>
                  <a:lnTo>
                    <a:pt x="31" y="195"/>
                  </a:lnTo>
                  <a:lnTo>
                    <a:pt x="31" y="195"/>
                  </a:lnTo>
                  <a:lnTo>
                    <a:pt x="31" y="195"/>
                  </a:lnTo>
                  <a:lnTo>
                    <a:pt x="31" y="195"/>
                  </a:lnTo>
                  <a:lnTo>
                    <a:pt x="31" y="195"/>
                  </a:lnTo>
                  <a:lnTo>
                    <a:pt x="31" y="195"/>
                  </a:lnTo>
                  <a:lnTo>
                    <a:pt x="38" y="195"/>
                  </a:lnTo>
                  <a:lnTo>
                    <a:pt x="38" y="195"/>
                  </a:lnTo>
                  <a:lnTo>
                    <a:pt x="44" y="189"/>
                  </a:lnTo>
                  <a:lnTo>
                    <a:pt x="44" y="189"/>
                  </a:lnTo>
                  <a:lnTo>
                    <a:pt x="44" y="189"/>
                  </a:lnTo>
                  <a:lnTo>
                    <a:pt x="44" y="182"/>
                  </a:lnTo>
                  <a:lnTo>
                    <a:pt x="44" y="182"/>
                  </a:lnTo>
                  <a:lnTo>
                    <a:pt x="50" y="182"/>
                  </a:lnTo>
                  <a:lnTo>
                    <a:pt x="50" y="182"/>
                  </a:lnTo>
                  <a:lnTo>
                    <a:pt x="50" y="182"/>
                  </a:lnTo>
                  <a:lnTo>
                    <a:pt x="50" y="182"/>
                  </a:lnTo>
                  <a:lnTo>
                    <a:pt x="44" y="182"/>
                  </a:lnTo>
                  <a:lnTo>
                    <a:pt x="44" y="182"/>
                  </a:lnTo>
                  <a:lnTo>
                    <a:pt x="44" y="176"/>
                  </a:lnTo>
                  <a:lnTo>
                    <a:pt x="44" y="176"/>
                  </a:lnTo>
                  <a:lnTo>
                    <a:pt x="44" y="170"/>
                  </a:lnTo>
                  <a:lnTo>
                    <a:pt x="44" y="170"/>
                  </a:lnTo>
                  <a:lnTo>
                    <a:pt x="38" y="170"/>
                  </a:lnTo>
                  <a:lnTo>
                    <a:pt x="38" y="170"/>
                  </a:lnTo>
                  <a:lnTo>
                    <a:pt x="38" y="176"/>
                  </a:lnTo>
                  <a:lnTo>
                    <a:pt x="38" y="176"/>
                  </a:lnTo>
                  <a:lnTo>
                    <a:pt x="38" y="176"/>
                  </a:lnTo>
                  <a:lnTo>
                    <a:pt x="38" y="176"/>
                  </a:lnTo>
                  <a:lnTo>
                    <a:pt x="38" y="176"/>
                  </a:lnTo>
                  <a:lnTo>
                    <a:pt x="31" y="176"/>
                  </a:lnTo>
                  <a:lnTo>
                    <a:pt x="31" y="170"/>
                  </a:lnTo>
                  <a:lnTo>
                    <a:pt x="31" y="170"/>
                  </a:lnTo>
                  <a:lnTo>
                    <a:pt x="25" y="164"/>
                  </a:lnTo>
                  <a:lnTo>
                    <a:pt x="25" y="164"/>
                  </a:lnTo>
                  <a:lnTo>
                    <a:pt x="25" y="164"/>
                  </a:lnTo>
                  <a:lnTo>
                    <a:pt x="25" y="164"/>
                  </a:lnTo>
                  <a:lnTo>
                    <a:pt x="25" y="164"/>
                  </a:lnTo>
                  <a:lnTo>
                    <a:pt x="25" y="164"/>
                  </a:lnTo>
                  <a:lnTo>
                    <a:pt x="25" y="164"/>
                  </a:lnTo>
                  <a:lnTo>
                    <a:pt x="25" y="164"/>
                  </a:lnTo>
                  <a:lnTo>
                    <a:pt x="25" y="164"/>
                  </a:lnTo>
                  <a:lnTo>
                    <a:pt x="25" y="157"/>
                  </a:lnTo>
                  <a:lnTo>
                    <a:pt x="25" y="157"/>
                  </a:lnTo>
                  <a:lnTo>
                    <a:pt x="25" y="157"/>
                  </a:lnTo>
                  <a:lnTo>
                    <a:pt x="25" y="157"/>
                  </a:lnTo>
                  <a:lnTo>
                    <a:pt x="25" y="157"/>
                  </a:lnTo>
                  <a:lnTo>
                    <a:pt x="25" y="157"/>
                  </a:lnTo>
                  <a:lnTo>
                    <a:pt x="25" y="157"/>
                  </a:lnTo>
                  <a:lnTo>
                    <a:pt x="25" y="151"/>
                  </a:lnTo>
                  <a:lnTo>
                    <a:pt x="25" y="151"/>
                  </a:lnTo>
                  <a:lnTo>
                    <a:pt x="25" y="151"/>
                  </a:lnTo>
                  <a:lnTo>
                    <a:pt x="25" y="151"/>
                  </a:lnTo>
                  <a:lnTo>
                    <a:pt x="25" y="151"/>
                  </a:lnTo>
                  <a:lnTo>
                    <a:pt x="25" y="151"/>
                  </a:lnTo>
                  <a:lnTo>
                    <a:pt x="25" y="151"/>
                  </a:lnTo>
                  <a:lnTo>
                    <a:pt x="31" y="151"/>
                  </a:lnTo>
                  <a:lnTo>
                    <a:pt x="31" y="151"/>
                  </a:lnTo>
                  <a:lnTo>
                    <a:pt x="31" y="151"/>
                  </a:lnTo>
                  <a:lnTo>
                    <a:pt x="25" y="151"/>
                  </a:lnTo>
                  <a:lnTo>
                    <a:pt x="25" y="151"/>
                  </a:lnTo>
                  <a:lnTo>
                    <a:pt x="25" y="151"/>
                  </a:lnTo>
                  <a:lnTo>
                    <a:pt x="25" y="151"/>
                  </a:lnTo>
                  <a:lnTo>
                    <a:pt x="25" y="151"/>
                  </a:lnTo>
                  <a:lnTo>
                    <a:pt x="25" y="151"/>
                  </a:lnTo>
                  <a:lnTo>
                    <a:pt x="25" y="151"/>
                  </a:lnTo>
                  <a:lnTo>
                    <a:pt x="25" y="151"/>
                  </a:lnTo>
                  <a:lnTo>
                    <a:pt x="25" y="151"/>
                  </a:lnTo>
                  <a:lnTo>
                    <a:pt x="25" y="151"/>
                  </a:lnTo>
                  <a:lnTo>
                    <a:pt x="25" y="151"/>
                  </a:lnTo>
                  <a:lnTo>
                    <a:pt x="19" y="151"/>
                  </a:lnTo>
                  <a:lnTo>
                    <a:pt x="19" y="151"/>
                  </a:lnTo>
                  <a:lnTo>
                    <a:pt x="19" y="151"/>
                  </a:lnTo>
                  <a:lnTo>
                    <a:pt x="19" y="151"/>
                  </a:lnTo>
                  <a:lnTo>
                    <a:pt x="19" y="145"/>
                  </a:lnTo>
                  <a:lnTo>
                    <a:pt x="19" y="145"/>
                  </a:lnTo>
                  <a:lnTo>
                    <a:pt x="19" y="145"/>
                  </a:lnTo>
                  <a:lnTo>
                    <a:pt x="19" y="145"/>
                  </a:lnTo>
                  <a:lnTo>
                    <a:pt x="19" y="145"/>
                  </a:lnTo>
                  <a:lnTo>
                    <a:pt x="19" y="145"/>
                  </a:lnTo>
                  <a:lnTo>
                    <a:pt x="19" y="145"/>
                  </a:lnTo>
                  <a:lnTo>
                    <a:pt x="19" y="151"/>
                  </a:lnTo>
                  <a:lnTo>
                    <a:pt x="19" y="151"/>
                  </a:lnTo>
                  <a:lnTo>
                    <a:pt x="19" y="151"/>
                  </a:lnTo>
                  <a:lnTo>
                    <a:pt x="19" y="151"/>
                  </a:lnTo>
                  <a:lnTo>
                    <a:pt x="19" y="151"/>
                  </a:lnTo>
                  <a:lnTo>
                    <a:pt x="25" y="151"/>
                  </a:lnTo>
                  <a:lnTo>
                    <a:pt x="25" y="151"/>
                  </a:lnTo>
                  <a:lnTo>
                    <a:pt x="25" y="157"/>
                  </a:lnTo>
                  <a:lnTo>
                    <a:pt x="25" y="157"/>
                  </a:lnTo>
                  <a:lnTo>
                    <a:pt x="19" y="157"/>
                  </a:lnTo>
                  <a:lnTo>
                    <a:pt x="19" y="157"/>
                  </a:lnTo>
                  <a:lnTo>
                    <a:pt x="19" y="157"/>
                  </a:lnTo>
                  <a:lnTo>
                    <a:pt x="19" y="157"/>
                  </a:lnTo>
                  <a:lnTo>
                    <a:pt x="19" y="157"/>
                  </a:lnTo>
                  <a:lnTo>
                    <a:pt x="19" y="164"/>
                  </a:lnTo>
                  <a:lnTo>
                    <a:pt x="19" y="164"/>
                  </a:lnTo>
                  <a:lnTo>
                    <a:pt x="19" y="164"/>
                  </a:lnTo>
                  <a:lnTo>
                    <a:pt x="19" y="164"/>
                  </a:lnTo>
                  <a:lnTo>
                    <a:pt x="19" y="164"/>
                  </a:lnTo>
                  <a:lnTo>
                    <a:pt x="19" y="164"/>
                  </a:lnTo>
                  <a:lnTo>
                    <a:pt x="12" y="164"/>
                  </a:lnTo>
                  <a:lnTo>
                    <a:pt x="12" y="164"/>
                  </a:lnTo>
                  <a:lnTo>
                    <a:pt x="12" y="164"/>
                  </a:lnTo>
                  <a:lnTo>
                    <a:pt x="6" y="164"/>
                  </a:lnTo>
                  <a:lnTo>
                    <a:pt x="6" y="164"/>
                  </a:lnTo>
                  <a:lnTo>
                    <a:pt x="6" y="164"/>
                  </a:lnTo>
                  <a:lnTo>
                    <a:pt x="0" y="164"/>
                  </a:lnTo>
                  <a:lnTo>
                    <a:pt x="0" y="164"/>
                  </a:lnTo>
                  <a:lnTo>
                    <a:pt x="0" y="164"/>
                  </a:lnTo>
                  <a:lnTo>
                    <a:pt x="0" y="164"/>
                  </a:lnTo>
                  <a:lnTo>
                    <a:pt x="0" y="164"/>
                  </a:lnTo>
                  <a:lnTo>
                    <a:pt x="0" y="157"/>
                  </a:lnTo>
                  <a:lnTo>
                    <a:pt x="0" y="157"/>
                  </a:lnTo>
                  <a:lnTo>
                    <a:pt x="0" y="157"/>
                  </a:lnTo>
                  <a:lnTo>
                    <a:pt x="19" y="69"/>
                  </a:lnTo>
                  <a:lnTo>
                    <a:pt x="19" y="57"/>
                  </a:lnTo>
                  <a:lnTo>
                    <a:pt x="19" y="50"/>
                  </a:lnTo>
                  <a:lnTo>
                    <a:pt x="19" y="50"/>
                  </a:lnTo>
                  <a:lnTo>
                    <a:pt x="19" y="50"/>
                  </a:lnTo>
                  <a:lnTo>
                    <a:pt x="19" y="50"/>
                  </a:lnTo>
                  <a:lnTo>
                    <a:pt x="12" y="50"/>
                  </a:lnTo>
                  <a:lnTo>
                    <a:pt x="12" y="44"/>
                  </a:lnTo>
                  <a:lnTo>
                    <a:pt x="12" y="44"/>
                  </a:lnTo>
                  <a:lnTo>
                    <a:pt x="12" y="44"/>
                  </a:lnTo>
                  <a:lnTo>
                    <a:pt x="12" y="44"/>
                  </a:lnTo>
                  <a:lnTo>
                    <a:pt x="12" y="44"/>
                  </a:lnTo>
                  <a:lnTo>
                    <a:pt x="12" y="44"/>
                  </a:lnTo>
                  <a:lnTo>
                    <a:pt x="12" y="44"/>
                  </a:lnTo>
                  <a:lnTo>
                    <a:pt x="12" y="44"/>
                  </a:lnTo>
                  <a:lnTo>
                    <a:pt x="12" y="44"/>
                  </a:lnTo>
                  <a:lnTo>
                    <a:pt x="12" y="44"/>
                  </a:lnTo>
                  <a:lnTo>
                    <a:pt x="12" y="38"/>
                  </a:lnTo>
                  <a:lnTo>
                    <a:pt x="12" y="38"/>
                  </a:lnTo>
                  <a:lnTo>
                    <a:pt x="12" y="38"/>
                  </a:lnTo>
                  <a:lnTo>
                    <a:pt x="12" y="38"/>
                  </a:lnTo>
                  <a:lnTo>
                    <a:pt x="12" y="38"/>
                  </a:lnTo>
                  <a:lnTo>
                    <a:pt x="12" y="38"/>
                  </a:lnTo>
                  <a:lnTo>
                    <a:pt x="19" y="38"/>
                  </a:lnTo>
                  <a:lnTo>
                    <a:pt x="19" y="31"/>
                  </a:lnTo>
                  <a:lnTo>
                    <a:pt x="19" y="31"/>
                  </a:lnTo>
                  <a:lnTo>
                    <a:pt x="19" y="31"/>
                  </a:lnTo>
                  <a:lnTo>
                    <a:pt x="19" y="31"/>
                  </a:lnTo>
                  <a:lnTo>
                    <a:pt x="19" y="31"/>
                  </a:lnTo>
                  <a:lnTo>
                    <a:pt x="19" y="31"/>
                  </a:lnTo>
                  <a:lnTo>
                    <a:pt x="19" y="38"/>
                  </a:lnTo>
                  <a:lnTo>
                    <a:pt x="19" y="38"/>
                  </a:lnTo>
                  <a:lnTo>
                    <a:pt x="19" y="38"/>
                  </a:lnTo>
                  <a:lnTo>
                    <a:pt x="19" y="38"/>
                  </a:lnTo>
                  <a:lnTo>
                    <a:pt x="19" y="38"/>
                  </a:lnTo>
                  <a:lnTo>
                    <a:pt x="19" y="38"/>
                  </a:lnTo>
                  <a:lnTo>
                    <a:pt x="19" y="38"/>
                  </a:lnTo>
                  <a:lnTo>
                    <a:pt x="25" y="38"/>
                  </a:lnTo>
                  <a:lnTo>
                    <a:pt x="25" y="38"/>
                  </a:lnTo>
                  <a:lnTo>
                    <a:pt x="19" y="38"/>
                  </a:lnTo>
                  <a:lnTo>
                    <a:pt x="19" y="38"/>
                  </a:lnTo>
                  <a:lnTo>
                    <a:pt x="19" y="38"/>
                  </a:lnTo>
                  <a:lnTo>
                    <a:pt x="19" y="31"/>
                  </a:lnTo>
                  <a:lnTo>
                    <a:pt x="19" y="31"/>
                  </a:lnTo>
                  <a:lnTo>
                    <a:pt x="19" y="31"/>
                  </a:lnTo>
                  <a:lnTo>
                    <a:pt x="19" y="31"/>
                  </a:lnTo>
                  <a:lnTo>
                    <a:pt x="19" y="31"/>
                  </a:lnTo>
                  <a:lnTo>
                    <a:pt x="19" y="31"/>
                  </a:lnTo>
                  <a:lnTo>
                    <a:pt x="19" y="25"/>
                  </a:lnTo>
                  <a:lnTo>
                    <a:pt x="19" y="25"/>
                  </a:lnTo>
                  <a:lnTo>
                    <a:pt x="19" y="25"/>
                  </a:lnTo>
                  <a:lnTo>
                    <a:pt x="25" y="25"/>
                  </a:lnTo>
                  <a:lnTo>
                    <a:pt x="25" y="25"/>
                  </a:lnTo>
                  <a:lnTo>
                    <a:pt x="25" y="25"/>
                  </a:lnTo>
                  <a:lnTo>
                    <a:pt x="25" y="25"/>
                  </a:lnTo>
                  <a:lnTo>
                    <a:pt x="25" y="25"/>
                  </a:lnTo>
                  <a:lnTo>
                    <a:pt x="25" y="25"/>
                  </a:lnTo>
                  <a:lnTo>
                    <a:pt x="25" y="25"/>
                  </a:lnTo>
                  <a:lnTo>
                    <a:pt x="25" y="25"/>
                  </a:lnTo>
                  <a:lnTo>
                    <a:pt x="25" y="31"/>
                  </a:lnTo>
                  <a:lnTo>
                    <a:pt x="25" y="31"/>
                  </a:lnTo>
                  <a:lnTo>
                    <a:pt x="25" y="31"/>
                  </a:lnTo>
                  <a:lnTo>
                    <a:pt x="25" y="31"/>
                  </a:lnTo>
                  <a:lnTo>
                    <a:pt x="31" y="31"/>
                  </a:lnTo>
                  <a:lnTo>
                    <a:pt x="31" y="31"/>
                  </a:lnTo>
                  <a:lnTo>
                    <a:pt x="31" y="31"/>
                  </a:lnTo>
                  <a:lnTo>
                    <a:pt x="31" y="31"/>
                  </a:lnTo>
                  <a:lnTo>
                    <a:pt x="31" y="31"/>
                  </a:lnTo>
                  <a:lnTo>
                    <a:pt x="31" y="31"/>
                  </a:lnTo>
                  <a:lnTo>
                    <a:pt x="31" y="25"/>
                  </a:lnTo>
                  <a:lnTo>
                    <a:pt x="25" y="25"/>
                  </a:lnTo>
                  <a:lnTo>
                    <a:pt x="25" y="25"/>
                  </a:lnTo>
                  <a:lnTo>
                    <a:pt x="25" y="25"/>
                  </a:lnTo>
                  <a:lnTo>
                    <a:pt x="25" y="25"/>
                  </a:lnTo>
                  <a:lnTo>
                    <a:pt x="25" y="25"/>
                  </a:lnTo>
                  <a:lnTo>
                    <a:pt x="31" y="25"/>
                  </a:lnTo>
                  <a:lnTo>
                    <a:pt x="31" y="25"/>
                  </a:lnTo>
                  <a:lnTo>
                    <a:pt x="25" y="19"/>
                  </a:lnTo>
                  <a:lnTo>
                    <a:pt x="25" y="19"/>
                  </a:lnTo>
                  <a:lnTo>
                    <a:pt x="25" y="19"/>
                  </a:lnTo>
                  <a:lnTo>
                    <a:pt x="31" y="19"/>
                  </a:lnTo>
                  <a:lnTo>
                    <a:pt x="31" y="19"/>
                  </a:lnTo>
                  <a:lnTo>
                    <a:pt x="31" y="19"/>
                  </a:lnTo>
                  <a:lnTo>
                    <a:pt x="31" y="19"/>
                  </a:lnTo>
                  <a:lnTo>
                    <a:pt x="31" y="19"/>
                  </a:lnTo>
                  <a:lnTo>
                    <a:pt x="31" y="19"/>
                  </a:lnTo>
                  <a:lnTo>
                    <a:pt x="31" y="19"/>
                  </a:lnTo>
                  <a:lnTo>
                    <a:pt x="31" y="13"/>
                  </a:lnTo>
                  <a:lnTo>
                    <a:pt x="31" y="13"/>
                  </a:lnTo>
                  <a:lnTo>
                    <a:pt x="31" y="13"/>
                  </a:lnTo>
                  <a:lnTo>
                    <a:pt x="31" y="13"/>
                  </a:lnTo>
                  <a:lnTo>
                    <a:pt x="31" y="13"/>
                  </a:lnTo>
                  <a:lnTo>
                    <a:pt x="38" y="13"/>
                  </a:lnTo>
                  <a:lnTo>
                    <a:pt x="38" y="6"/>
                  </a:lnTo>
                  <a:lnTo>
                    <a:pt x="38" y="6"/>
                  </a:lnTo>
                  <a:lnTo>
                    <a:pt x="44" y="6"/>
                  </a:lnTo>
                  <a:lnTo>
                    <a:pt x="44" y="6"/>
                  </a:lnTo>
                  <a:lnTo>
                    <a:pt x="44" y="6"/>
                  </a:lnTo>
                  <a:lnTo>
                    <a:pt x="50" y="6"/>
                  </a:lnTo>
                  <a:lnTo>
                    <a:pt x="50" y="6"/>
                  </a:lnTo>
                  <a:lnTo>
                    <a:pt x="50" y="6"/>
                  </a:lnTo>
                  <a:lnTo>
                    <a:pt x="50" y="6"/>
                  </a:lnTo>
                  <a:lnTo>
                    <a:pt x="50" y="6"/>
                  </a:lnTo>
                  <a:lnTo>
                    <a:pt x="50" y="13"/>
                  </a:lnTo>
                  <a:lnTo>
                    <a:pt x="50" y="13"/>
                  </a:lnTo>
                  <a:lnTo>
                    <a:pt x="56" y="6"/>
                  </a:lnTo>
                  <a:lnTo>
                    <a:pt x="56" y="6"/>
                  </a:lnTo>
                  <a:lnTo>
                    <a:pt x="56" y="6"/>
                  </a:lnTo>
                  <a:lnTo>
                    <a:pt x="56" y="6"/>
                  </a:lnTo>
                  <a:lnTo>
                    <a:pt x="56" y="0"/>
                  </a:lnTo>
                  <a:lnTo>
                    <a:pt x="56" y="0"/>
                  </a:lnTo>
                  <a:lnTo>
                    <a:pt x="56" y="0"/>
                  </a:lnTo>
                  <a:lnTo>
                    <a:pt x="63" y="0"/>
                  </a:lnTo>
                  <a:lnTo>
                    <a:pt x="63" y="0"/>
                  </a:lnTo>
                  <a:lnTo>
                    <a:pt x="63" y="0"/>
                  </a:lnTo>
                  <a:lnTo>
                    <a:pt x="63" y="0"/>
                  </a:lnTo>
                  <a:lnTo>
                    <a:pt x="63" y="6"/>
                  </a:lnTo>
                  <a:lnTo>
                    <a:pt x="63" y="6"/>
                  </a:lnTo>
                  <a:lnTo>
                    <a:pt x="69" y="6"/>
                  </a:lnTo>
                  <a:lnTo>
                    <a:pt x="69" y="6"/>
                  </a:lnTo>
                  <a:lnTo>
                    <a:pt x="69" y="6"/>
                  </a:lnTo>
                  <a:lnTo>
                    <a:pt x="69" y="6"/>
                  </a:lnTo>
                  <a:lnTo>
                    <a:pt x="75" y="6"/>
                  </a:lnTo>
                  <a:lnTo>
                    <a:pt x="75" y="6"/>
                  </a:lnTo>
                  <a:lnTo>
                    <a:pt x="75" y="6"/>
                  </a:lnTo>
                  <a:lnTo>
                    <a:pt x="75" y="6"/>
                  </a:lnTo>
                  <a:lnTo>
                    <a:pt x="75" y="6"/>
                  </a:lnTo>
                  <a:lnTo>
                    <a:pt x="75" y="6"/>
                  </a:lnTo>
                  <a:lnTo>
                    <a:pt x="75" y="6"/>
                  </a:lnTo>
                  <a:lnTo>
                    <a:pt x="75" y="6"/>
                  </a:lnTo>
                  <a:lnTo>
                    <a:pt x="75" y="6"/>
                  </a:lnTo>
                  <a:lnTo>
                    <a:pt x="75" y="13"/>
                  </a:lnTo>
                  <a:lnTo>
                    <a:pt x="75" y="13"/>
                  </a:lnTo>
                  <a:lnTo>
                    <a:pt x="75" y="13"/>
                  </a:lnTo>
                  <a:lnTo>
                    <a:pt x="75" y="13"/>
                  </a:lnTo>
                  <a:lnTo>
                    <a:pt x="75" y="13"/>
                  </a:lnTo>
                  <a:lnTo>
                    <a:pt x="75" y="13"/>
                  </a:lnTo>
                  <a:lnTo>
                    <a:pt x="75" y="13"/>
                  </a:lnTo>
                  <a:lnTo>
                    <a:pt x="75" y="13"/>
                  </a:lnTo>
                  <a:lnTo>
                    <a:pt x="75" y="13"/>
                  </a:lnTo>
                  <a:lnTo>
                    <a:pt x="75" y="13"/>
                  </a:lnTo>
                  <a:lnTo>
                    <a:pt x="82" y="13"/>
                  </a:lnTo>
                  <a:lnTo>
                    <a:pt x="82" y="13"/>
                  </a:lnTo>
                  <a:lnTo>
                    <a:pt x="82" y="13"/>
                  </a:lnTo>
                  <a:lnTo>
                    <a:pt x="82" y="13"/>
                  </a:lnTo>
                  <a:lnTo>
                    <a:pt x="82" y="13"/>
                  </a:lnTo>
                  <a:lnTo>
                    <a:pt x="82" y="13"/>
                  </a:lnTo>
                  <a:lnTo>
                    <a:pt x="82" y="13"/>
                  </a:lnTo>
                  <a:lnTo>
                    <a:pt x="82" y="13"/>
                  </a:lnTo>
                  <a:lnTo>
                    <a:pt x="75" y="13"/>
                  </a:lnTo>
                  <a:lnTo>
                    <a:pt x="75" y="13"/>
                  </a:lnTo>
                  <a:lnTo>
                    <a:pt x="75" y="13"/>
                  </a:lnTo>
                  <a:lnTo>
                    <a:pt x="75" y="6"/>
                  </a:lnTo>
                  <a:lnTo>
                    <a:pt x="75" y="6"/>
                  </a:lnTo>
                  <a:lnTo>
                    <a:pt x="75" y="6"/>
                  </a:lnTo>
                  <a:lnTo>
                    <a:pt x="75" y="6"/>
                  </a:lnTo>
                  <a:lnTo>
                    <a:pt x="82" y="6"/>
                  </a:lnTo>
                  <a:lnTo>
                    <a:pt x="82" y="6"/>
                  </a:lnTo>
                  <a:lnTo>
                    <a:pt x="82" y="6"/>
                  </a:lnTo>
                  <a:lnTo>
                    <a:pt x="82" y="6"/>
                  </a:lnTo>
                  <a:lnTo>
                    <a:pt x="82" y="6"/>
                  </a:lnTo>
                  <a:lnTo>
                    <a:pt x="82" y="6"/>
                  </a:lnTo>
                  <a:lnTo>
                    <a:pt x="82" y="6"/>
                  </a:lnTo>
                  <a:lnTo>
                    <a:pt x="82" y="6"/>
                  </a:lnTo>
                  <a:lnTo>
                    <a:pt x="82" y="6"/>
                  </a:lnTo>
                  <a:lnTo>
                    <a:pt x="82" y="6"/>
                  </a:lnTo>
                  <a:lnTo>
                    <a:pt x="82" y="6"/>
                  </a:lnTo>
                  <a:lnTo>
                    <a:pt x="82" y="6"/>
                  </a:lnTo>
                  <a:lnTo>
                    <a:pt x="82" y="6"/>
                  </a:lnTo>
                  <a:lnTo>
                    <a:pt x="82" y="6"/>
                  </a:lnTo>
                  <a:lnTo>
                    <a:pt x="88" y="6"/>
                  </a:lnTo>
                  <a:lnTo>
                    <a:pt x="82" y="6"/>
                  </a:lnTo>
                  <a:lnTo>
                    <a:pt x="82" y="6"/>
                  </a:lnTo>
                  <a:lnTo>
                    <a:pt x="82" y="6"/>
                  </a:lnTo>
                  <a:lnTo>
                    <a:pt x="82" y="6"/>
                  </a:lnTo>
                  <a:lnTo>
                    <a:pt x="82" y="6"/>
                  </a:lnTo>
                  <a:lnTo>
                    <a:pt x="82" y="6"/>
                  </a:lnTo>
                  <a:lnTo>
                    <a:pt x="82" y="13"/>
                  </a:lnTo>
                  <a:lnTo>
                    <a:pt x="88" y="13"/>
                  </a:lnTo>
                  <a:lnTo>
                    <a:pt x="88" y="6"/>
                  </a:lnTo>
                  <a:lnTo>
                    <a:pt x="88" y="6"/>
                  </a:lnTo>
                  <a:lnTo>
                    <a:pt x="88" y="6"/>
                  </a:lnTo>
                  <a:lnTo>
                    <a:pt x="88" y="6"/>
                  </a:lnTo>
                  <a:lnTo>
                    <a:pt x="88" y="6"/>
                  </a:lnTo>
                  <a:lnTo>
                    <a:pt x="88" y="6"/>
                  </a:lnTo>
                  <a:lnTo>
                    <a:pt x="88" y="6"/>
                  </a:lnTo>
                  <a:lnTo>
                    <a:pt x="88" y="6"/>
                  </a:lnTo>
                  <a:lnTo>
                    <a:pt x="88" y="6"/>
                  </a:lnTo>
                  <a:lnTo>
                    <a:pt x="88" y="6"/>
                  </a:lnTo>
                  <a:lnTo>
                    <a:pt x="88" y="6"/>
                  </a:lnTo>
                  <a:lnTo>
                    <a:pt x="88" y="6"/>
                  </a:lnTo>
                  <a:lnTo>
                    <a:pt x="88" y="6"/>
                  </a:lnTo>
                  <a:lnTo>
                    <a:pt x="88" y="6"/>
                  </a:lnTo>
                  <a:lnTo>
                    <a:pt x="88" y="6"/>
                  </a:lnTo>
                  <a:lnTo>
                    <a:pt x="88" y="6"/>
                  </a:lnTo>
                  <a:lnTo>
                    <a:pt x="88" y="6"/>
                  </a:lnTo>
                  <a:lnTo>
                    <a:pt x="88" y="6"/>
                  </a:lnTo>
                  <a:lnTo>
                    <a:pt x="88" y="6"/>
                  </a:lnTo>
                  <a:lnTo>
                    <a:pt x="88" y="6"/>
                  </a:lnTo>
                  <a:lnTo>
                    <a:pt x="88" y="13"/>
                  </a:lnTo>
                  <a:lnTo>
                    <a:pt x="88" y="13"/>
                  </a:lnTo>
                  <a:lnTo>
                    <a:pt x="88" y="13"/>
                  </a:lnTo>
                  <a:lnTo>
                    <a:pt x="88" y="13"/>
                  </a:lnTo>
                  <a:lnTo>
                    <a:pt x="88" y="6"/>
                  </a:lnTo>
                  <a:lnTo>
                    <a:pt x="88" y="6"/>
                  </a:lnTo>
                  <a:lnTo>
                    <a:pt x="94" y="6"/>
                  </a:lnTo>
                  <a:lnTo>
                    <a:pt x="94" y="6"/>
                  </a:lnTo>
                  <a:lnTo>
                    <a:pt x="94" y="6"/>
                  </a:lnTo>
                  <a:lnTo>
                    <a:pt x="94" y="13"/>
                  </a:lnTo>
                  <a:lnTo>
                    <a:pt x="94" y="13"/>
                  </a:lnTo>
                  <a:lnTo>
                    <a:pt x="94" y="6"/>
                  </a:lnTo>
                  <a:lnTo>
                    <a:pt x="94" y="6"/>
                  </a:lnTo>
                  <a:lnTo>
                    <a:pt x="94" y="6"/>
                  </a:lnTo>
                  <a:lnTo>
                    <a:pt x="94" y="6"/>
                  </a:lnTo>
                  <a:lnTo>
                    <a:pt x="94" y="6"/>
                  </a:lnTo>
                  <a:lnTo>
                    <a:pt x="94" y="6"/>
                  </a:lnTo>
                  <a:lnTo>
                    <a:pt x="94" y="6"/>
                  </a:lnTo>
                  <a:lnTo>
                    <a:pt x="94" y="6"/>
                  </a:lnTo>
                  <a:lnTo>
                    <a:pt x="94" y="13"/>
                  </a:lnTo>
                  <a:lnTo>
                    <a:pt x="94" y="13"/>
                  </a:lnTo>
                  <a:lnTo>
                    <a:pt x="94" y="13"/>
                  </a:lnTo>
                  <a:lnTo>
                    <a:pt x="94" y="13"/>
                  </a:lnTo>
                  <a:lnTo>
                    <a:pt x="94" y="13"/>
                  </a:lnTo>
                  <a:lnTo>
                    <a:pt x="94" y="13"/>
                  </a:lnTo>
                  <a:lnTo>
                    <a:pt x="94" y="13"/>
                  </a:lnTo>
                  <a:lnTo>
                    <a:pt x="94" y="13"/>
                  </a:lnTo>
                  <a:lnTo>
                    <a:pt x="101" y="13"/>
                  </a:lnTo>
                  <a:lnTo>
                    <a:pt x="101" y="13"/>
                  </a:lnTo>
                  <a:lnTo>
                    <a:pt x="101" y="13"/>
                  </a:lnTo>
                  <a:lnTo>
                    <a:pt x="101" y="6"/>
                  </a:lnTo>
                  <a:lnTo>
                    <a:pt x="101" y="6"/>
                  </a:lnTo>
                  <a:lnTo>
                    <a:pt x="101" y="6"/>
                  </a:lnTo>
                  <a:lnTo>
                    <a:pt x="101" y="6"/>
                  </a:lnTo>
                  <a:lnTo>
                    <a:pt x="101" y="6"/>
                  </a:lnTo>
                  <a:lnTo>
                    <a:pt x="101" y="6"/>
                  </a:lnTo>
                  <a:lnTo>
                    <a:pt x="101" y="6"/>
                  </a:lnTo>
                  <a:lnTo>
                    <a:pt x="101" y="6"/>
                  </a:lnTo>
                  <a:lnTo>
                    <a:pt x="101" y="6"/>
                  </a:lnTo>
                  <a:lnTo>
                    <a:pt x="101" y="6"/>
                  </a:lnTo>
                  <a:lnTo>
                    <a:pt x="101" y="6"/>
                  </a:lnTo>
                  <a:lnTo>
                    <a:pt x="101" y="6"/>
                  </a:lnTo>
                  <a:lnTo>
                    <a:pt x="101" y="6"/>
                  </a:lnTo>
                  <a:lnTo>
                    <a:pt x="101" y="6"/>
                  </a:lnTo>
                  <a:lnTo>
                    <a:pt x="101" y="6"/>
                  </a:lnTo>
                  <a:lnTo>
                    <a:pt x="107" y="13"/>
                  </a:lnTo>
                  <a:lnTo>
                    <a:pt x="107" y="13"/>
                  </a:lnTo>
                  <a:lnTo>
                    <a:pt x="107" y="13"/>
                  </a:lnTo>
                  <a:lnTo>
                    <a:pt x="107" y="13"/>
                  </a:lnTo>
                  <a:lnTo>
                    <a:pt x="107" y="13"/>
                  </a:lnTo>
                  <a:lnTo>
                    <a:pt x="107" y="19"/>
                  </a:lnTo>
                  <a:lnTo>
                    <a:pt x="126" y="31"/>
                  </a:lnTo>
                  <a:lnTo>
                    <a:pt x="126" y="31"/>
                  </a:lnTo>
                  <a:lnTo>
                    <a:pt x="132" y="31"/>
                  </a:lnTo>
                  <a:lnTo>
                    <a:pt x="132" y="31"/>
                  </a:lnTo>
                  <a:lnTo>
                    <a:pt x="132" y="31"/>
                  </a:lnTo>
                  <a:lnTo>
                    <a:pt x="132" y="31"/>
                  </a:lnTo>
                  <a:lnTo>
                    <a:pt x="132" y="38"/>
                  </a:lnTo>
                  <a:lnTo>
                    <a:pt x="138" y="38"/>
                  </a:lnTo>
                  <a:lnTo>
                    <a:pt x="132" y="44"/>
                  </a:lnTo>
                  <a:lnTo>
                    <a:pt x="132" y="44"/>
                  </a:lnTo>
                  <a:lnTo>
                    <a:pt x="132" y="44"/>
                  </a:lnTo>
                  <a:lnTo>
                    <a:pt x="132" y="44"/>
                  </a:lnTo>
                  <a:lnTo>
                    <a:pt x="132" y="44"/>
                  </a:lnTo>
                  <a:lnTo>
                    <a:pt x="132" y="44"/>
                  </a:lnTo>
                  <a:lnTo>
                    <a:pt x="138" y="50"/>
                  </a:lnTo>
                  <a:lnTo>
                    <a:pt x="138" y="50"/>
                  </a:lnTo>
                  <a:lnTo>
                    <a:pt x="138" y="50"/>
                  </a:lnTo>
                  <a:lnTo>
                    <a:pt x="138" y="50"/>
                  </a:lnTo>
                  <a:lnTo>
                    <a:pt x="138" y="50"/>
                  </a:lnTo>
                  <a:lnTo>
                    <a:pt x="138" y="50"/>
                  </a:lnTo>
                  <a:lnTo>
                    <a:pt x="138" y="50"/>
                  </a:lnTo>
                  <a:lnTo>
                    <a:pt x="138" y="50"/>
                  </a:lnTo>
                  <a:lnTo>
                    <a:pt x="138" y="57"/>
                  </a:lnTo>
                  <a:lnTo>
                    <a:pt x="138" y="57"/>
                  </a:lnTo>
                  <a:lnTo>
                    <a:pt x="145" y="57"/>
                  </a:lnTo>
                  <a:lnTo>
                    <a:pt x="145" y="57"/>
                  </a:lnTo>
                  <a:lnTo>
                    <a:pt x="145" y="57"/>
                  </a:lnTo>
                  <a:lnTo>
                    <a:pt x="145" y="57"/>
                  </a:lnTo>
                  <a:lnTo>
                    <a:pt x="145" y="57"/>
                  </a:lnTo>
                  <a:lnTo>
                    <a:pt x="145" y="57"/>
                  </a:lnTo>
                  <a:lnTo>
                    <a:pt x="145" y="57"/>
                  </a:lnTo>
                  <a:lnTo>
                    <a:pt x="145" y="57"/>
                  </a:lnTo>
                  <a:lnTo>
                    <a:pt x="145" y="57"/>
                  </a:lnTo>
                  <a:lnTo>
                    <a:pt x="145" y="57"/>
                  </a:lnTo>
                  <a:lnTo>
                    <a:pt x="145" y="57"/>
                  </a:lnTo>
                  <a:lnTo>
                    <a:pt x="145" y="63"/>
                  </a:lnTo>
                  <a:lnTo>
                    <a:pt x="151" y="63"/>
                  </a:lnTo>
                  <a:lnTo>
                    <a:pt x="151" y="63"/>
                  </a:lnTo>
                  <a:lnTo>
                    <a:pt x="151" y="63"/>
                  </a:lnTo>
                  <a:lnTo>
                    <a:pt x="151" y="63"/>
                  </a:lnTo>
                  <a:lnTo>
                    <a:pt x="151" y="63"/>
                  </a:lnTo>
                  <a:lnTo>
                    <a:pt x="151" y="63"/>
                  </a:lnTo>
                  <a:lnTo>
                    <a:pt x="151" y="63"/>
                  </a:lnTo>
                  <a:lnTo>
                    <a:pt x="151" y="63"/>
                  </a:lnTo>
                  <a:lnTo>
                    <a:pt x="151" y="69"/>
                  </a:lnTo>
                  <a:lnTo>
                    <a:pt x="151" y="69"/>
                  </a:lnTo>
                  <a:lnTo>
                    <a:pt x="151" y="69"/>
                  </a:lnTo>
                  <a:lnTo>
                    <a:pt x="151" y="69"/>
                  </a:lnTo>
                  <a:lnTo>
                    <a:pt x="151" y="69"/>
                  </a:lnTo>
                  <a:lnTo>
                    <a:pt x="151" y="69"/>
                  </a:lnTo>
                  <a:lnTo>
                    <a:pt x="151" y="75"/>
                  </a:lnTo>
                  <a:lnTo>
                    <a:pt x="151" y="75"/>
                  </a:lnTo>
                  <a:lnTo>
                    <a:pt x="151" y="75"/>
                  </a:lnTo>
                  <a:lnTo>
                    <a:pt x="157" y="75"/>
                  </a:lnTo>
                  <a:lnTo>
                    <a:pt x="157" y="82"/>
                  </a:lnTo>
                  <a:lnTo>
                    <a:pt x="157" y="82"/>
                  </a:lnTo>
                  <a:lnTo>
                    <a:pt x="163" y="82"/>
                  </a:lnTo>
                  <a:lnTo>
                    <a:pt x="163" y="82"/>
                  </a:lnTo>
                  <a:lnTo>
                    <a:pt x="163" y="82"/>
                  </a:lnTo>
                  <a:lnTo>
                    <a:pt x="163" y="82"/>
                  </a:lnTo>
                  <a:lnTo>
                    <a:pt x="157" y="82"/>
                  </a:lnTo>
                  <a:lnTo>
                    <a:pt x="157" y="82"/>
                  </a:lnTo>
                  <a:lnTo>
                    <a:pt x="163" y="82"/>
                  </a:lnTo>
                  <a:lnTo>
                    <a:pt x="163" y="82"/>
                  </a:lnTo>
                  <a:lnTo>
                    <a:pt x="163" y="82"/>
                  </a:lnTo>
                  <a:lnTo>
                    <a:pt x="163" y="82"/>
                  </a:lnTo>
                  <a:lnTo>
                    <a:pt x="163" y="82"/>
                  </a:lnTo>
                  <a:lnTo>
                    <a:pt x="163" y="88"/>
                  </a:lnTo>
                  <a:lnTo>
                    <a:pt x="163" y="88"/>
                  </a:lnTo>
                  <a:lnTo>
                    <a:pt x="157" y="88"/>
                  </a:lnTo>
                  <a:lnTo>
                    <a:pt x="157" y="88"/>
                  </a:lnTo>
                  <a:lnTo>
                    <a:pt x="157" y="88"/>
                  </a:lnTo>
                  <a:lnTo>
                    <a:pt x="157" y="88"/>
                  </a:lnTo>
                  <a:lnTo>
                    <a:pt x="157" y="94"/>
                  </a:lnTo>
                  <a:lnTo>
                    <a:pt x="157" y="94"/>
                  </a:lnTo>
                  <a:lnTo>
                    <a:pt x="157" y="94"/>
                  </a:lnTo>
                  <a:lnTo>
                    <a:pt x="157" y="94"/>
                  </a:lnTo>
                  <a:lnTo>
                    <a:pt x="151" y="94"/>
                  </a:lnTo>
                  <a:lnTo>
                    <a:pt x="151" y="94"/>
                  </a:lnTo>
                  <a:lnTo>
                    <a:pt x="151" y="94"/>
                  </a:lnTo>
                  <a:lnTo>
                    <a:pt x="151" y="94"/>
                  </a:lnTo>
                  <a:lnTo>
                    <a:pt x="151" y="94"/>
                  </a:lnTo>
                  <a:lnTo>
                    <a:pt x="151" y="94"/>
                  </a:lnTo>
                  <a:lnTo>
                    <a:pt x="151" y="94"/>
                  </a:lnTo>
                  <a:lnTo>
                    <a:pt x="151" y="94"/>
                  </a:lnTo>
                  <a:lnTo>
                    <a:pt x="151" y="94"/>
                  </a:lnTo>
                  <a:lnTo>
                    <a:pt x="151" y="94"/>
                  </a:lnTo>
                  <a:lnTo>
                    <a:pt x="151" y="101"/>
                  </a:lnTo>
                  <a:lnTo>
                    <a:pt x="151" y="101"/>
                  </a:lnTo>
                  <a:lnTo>
                    <a:pt x="151" y="101"/>
                  </a:lnTo>
                  <a:lnTo>
                    <a:pt x="151" y="101"/>
                  </a:lnTo>
                  <a:lnTo>
                    <a:pt x="151" y="101"/>
                  </a:lnTo>
                  <a:lnTo>
                    <a:pt x="145" y="107"/>
                  </a:lnTo>
                  <a:lnTo>
                    <a:pt x="145" y="113"/>
                  </a:lnTo>
                  <a:lnTo>
                    <a:pt x="145" y="113"/>
                  </a:lnTo>
                  <a:lnTo>
                    <a:pt x="145" y="113"/>
                  </a:lnTo>
                  <a:lnTo>
                    <a:pt x="145" y="113"/>
                  </a:lnTo>
                  <a:lnTo>
                    <a:pt x="138" y="107"/>
                  </a:lnTo>
                  <a:lnTo>
                    <a:pt x="138" y="107"/>
                  </a:lnTo>
                  <a:lnTo>
                    <a:pt x="138" y="107"/>
                  </a:lnTo>
                  <a:lnTo>
                    <a:pt x="138" y="107"/>
                  </a:lnTo>
                  <a:lnTo>
                    <a:pt x="138" y="113"/>
                  </a:lnTo>
                  <a:lnTo>
                    <a:pt x="132" y="113"/>
                  </a:lnTo>
                  <a:lnTo>
                    <a:pt x="132" y="113"/>
                  </a:lnTo>
                  <a:lnTo>
                    <a:pt x="132" y="113"/>
                  </a:lnTo>
                  <a:lnTo>
                    <a:pt x="132" y="113"/>
                  </a:lnTo>
                  <a:lnTo>
                    <a:pt x="132" y="113"/>
                  </a:lnTo>
                  <a:lnTo>
                    <a:pt x="132" y="119"/>
                  </a:lnTo>
                  <a:lnTo>
                    <a:pt x="132" y="119"/>
                  </a:lnTo>
                  <a:lnTo>
                    <a:pt x="132" y="126"/>
                  </a:lnTo>
                  <a:lnTo>
                    <a:pt x="126" y="126"/>
                  </a:lnTo>
                  <a:lnTo>
                    <a:pt x="126" y="126"/>
                  </a:lnTo>
                  <a:lnTo>
                    <a:pt x="126" y="126"/>
                  </a:lnTo>
                  <a:lnTo>
                    <a:pt x="126" y="132"/>
                  </a:lnTo>
                  <a:lnTo>
                    <a:pt x="126" y="132"/>
                  </a:lnTo>
                  <a:lnTo>
                    <a:pt x="119" y="138"/>
                  </a:lnTo>
                  <a:lnTo>
                    <a:pt x="119" y="138"/>
                  </a:lnTo>
                  <a:lnTo>
                    <a:pt x="119" y="138"/>
                  </a:lnTo>
                  <a:lnTo>
                    <a:pt x="119" y="138"/>
                  </a:lnTo>
                  <a:lnTo>
                    <a:pt x="113" y="145"/>
                  </a:lnTo>
                  <a:lnTo>
                    <a:pt x="113" y="145"/>
                  </a:lnTo>
                  <a:lnTo>
                    <a:pt x="113" y="145"/>
                  </a:lnTo>
                  <a:lnTo>
                    <a:pt x="113" y="145"/>
                  </a:lnTo>
                  <a:lnTo>
                    <a:pt x="113" y="151"/>
                  </a:lnTo>
                  <a:lnTo>
                    <a:pt x="107" y="151"/>
                  </a:lnTo>
                  <a:lnTo>
                    <a:pt x="107" y="151"/>
                  </a:lnTo>
                  <a:lnTo>
                    <a:pt x="107" y="157"/>
                  </a:lnTo>
                  <a:lnTo>
                    <a:pt x="107" y="157"/>
                  </a:lnTo>
                  <a:lnTo>
                    <a:pt x="107" y="157"/>
                  </a:lnTo>
                  <a:lnTo>
                    <a:pt x="107" y="157"/>
                  </a:lnTo>
                  <a:lnTo>
                    <a:pt x="107" y="164"/>
                  </a:lnTo>
                  <a:lnTo>
                    <a:pt x="113" y="164"/>
                  </a:lnTo>
                  <a:lnTo>
                    <a:pt x="113" y="164"/>
                  </a:lnTo>
                  <a:lnTo>
                    <a:pt x="107" y="164"/>
                  </a:lnTo>
                  <a:lnTo>
                    <a:pt x="107" y="164"/>
                  </a:lnTo>
                  <a:lnTo>
                    <a:pt x="107" y="164"/>
                  </a:lnTo>
                  <a:lnTo>
                    <a:pt x="101" y="170"/>
                  </a:lnTo>
                  <a:lnTo>
                    <a:pt x="94" y="170"/>
                  </a:lnTo>
                  <a:lnTo>
                    <a:pt x="94" y="170"/>
                  </a:lnTo>
                  <a:lnTo>
                    <a:pt x="88" y="176"/>
                  </a:lnTo>
                  <a:lnTo>
                    <a:pt x="82" y="176"/>
                  </a:lnTo>
                  <a:lnTo>
                    <a:pt x="82" y="176"/>
                  </a:lnTo>
                  <a:lnTo>
                    <a:pt x="82" y="176"/>
                  </a:lnTo>
                  <a:lnTo>
                    <a:pt x="82" y="176"/>
                  </a:lnTo>
                  <a:lnTo>
                    <a:pt x="75" y="176"/>
                  </a:lnTo>
                  <a:lnTo>
                    <a:pt x="75" y="176"/>
                  </a:lnTo>
                  <a:lnTo>
                    <a:pt x="75" y="176"/>
                  </a:lnTo>
                  <a:lnTo>
                    <a:pt x="75" y="176"/>
                  </a:lnTo>
                  <a:lnTo>
                    <a:pt x="75" y="176"/>
                  </a:lnTo>
                  <a:lnTo>
                    <a:pt x="75" y="176"/>
                  </a:lnTo>
                  <a:lnTo>
                    <a:pt x="75" y="176"/>
                  </a:lnTo>
                  <a:lnTo>
                    <a:pt x="75" y="176"/>
                  </a:lnTo>
                  <a:lnTo>
                    <a:pt x="75" y="170"/>
                  </a:lnTo>
                  <a:lnTo>
                    <a:pt x="75" y="170"/>
                  </a:lnTo>
                  <a:lnTo>
                    <a:pt x="75" y="170"/>
                  </a:lnTo>
                  <a:lnTo>
                    <a:pt x="75" y="170"/>
                  </a:lnTo>
                  <a:lnTo>
                    <a:pt x="75" y="170"/>
                  </a:lnTo>
                  <a:lnTo>
                    <a:pt x="75" y="170"/>
                  </a:lnTo>
                  <a:lnTo>
                    <a:pt x="75" y="170"/>
                  </a:lnTo>
                  <a:lnTo>
                    <a:pt x="75" y="170"/>
                  </a:lnTo>
                  <a:lnTo>
                    <a:pt x="75" y="170"/>
                  </a:lnTo>
                  <a:lnTo>
                    <a:pt x="75" y="164"/>
                  </a:lnTo>
                  <a:lnTo>
                    <a:pt x="75" y="164"/>
                  </a:lnTo>
                  <a:lnTo>
                    <a:pt x="75" y="164"/>
                  </a:lnTo>
                  <a:lnTo>
                    <a:pt x="75" y="164"/>
                  </a:lnTo>
                  <a:close/>
                  <a:moveTo>
                    <a:pt x="75" y="164"/>
                  </a:moveTo>
                  <a:lnTo>
                    <a:pt x="75" y="164"/>
                  </a:lnTo>
                  <a:lnTo>
                    <a:pt x="75" y="164"/>
                  </a:lnTo>
                  <a:lnTo>
                    <a:pt x="75" y="164"/>
                  </a:lnTo>
                  <a:lnTo>
                    <a:pt x="75" y="164"/>
                  </a:lnTo>
                  <a:lnTo>
                    <a:pt x="75" y="164"/>
                  </a:lnTo>
                  <a:lnTo>
                    <a:pt x="75" y="164"/>
                  </a:lnTo>
                  <a:lnTo>
                    <a:pt x="75" y="164"/>
                  </a:lnTo>
                  <a:close/>
                </a:path>
              </a:pathLst>
            </a:custGeom>
            <a:solidFill>
              <a:srgbClr val="E7E1CD"/>
            </a:solidFill>
            <a:ln w="0">
              <a:solidFill>
                <a:srgbClr val="000000"/>
              </a:solidFill>
              <a:prstDash val="solid"/>
              <a:round/>
              <a:headEnd/>
              <a:tailEnd/>
            </a:ln>
          </p:spPr>
          <p:txBody>
            <a:bodyPr/>
            <a:lstStyle/>
            <a:p>
              <a:endParaRPr lang="en-US" dirty="0"/>
            </a:p>
          </p:txBody>
        </p:sp>
        <p:sp>
          <p:nvSpPr>
            <p:cNvPr id="82648" name="Freeform 15064"/>
            <p:cNvSpPr>
              <a:spLocks noEditPoints="1"/>
            </p:cNvSpPr>
            <p:nvPr/>
          </p:nvSpPr>
          <p:spPr bwMode="auto">
            <a:xfrm>
              <a:off x="837" y="2601"/>
              <a:ext cx="220" cy="453"/>
            </a:xfrm>
            <a:custGeom>
              <a:avLst/>
              <a:gdLst/>
              <a:ahLst/>
              <a:cxnLst>
                <a:cxn ang="0">
                  <a:pos x="213" y="252"/>
                </a:cxn>
                <a:cxn ang="0">
                  <a:pos x="220" y="277"/>
                </a:cxn>
                <a:cxn ang="0">
                  <a:pos x="213" y="302"/>
                </a:cxn>
                <a:cxn ang="0">
                  <a:pos x="194" y="296"/>
                </a:cxn>
                <a:cxn ang="0">
                  <a:pos x="194" y="289"/>
                </a:cxn>
                <a:cxn ang="0">
                  <a:pos x="182" y="277"/>
                </a:cxn>
                <a:cxn ang="0">
                  <a:pos x="169" y="264"/>
                </a:cxn>
                <a:cxn ang="0">
                  <a:pos x="176" y="277"/>
                </a:cxn>
                <a:cxn ang="0">
                  <a:pos x="176" y="283"/>
                </a:cxn>
                <a:cxn ang="0">
                  <a:pos x="169" y="289"/>
                </a:cxn>
                <a:cxn ang="0">
                  <a:pos x="176" y="296"/>
                </a:cxn>
                <a:cxn ang="0">
                  <a:pos x="188" y="302"/>
                </a:cxn>
                <a:cxn ang="0">
                  <a:pos x="194" y="321"/>
                </a:cxn>
                <a:cxn ang="0">
                  <a:pos x="207" y="346"/>
                </a:cxn>
                <a:cxn ang="0">
                  <a:pos x="220" y="384"/>
                </a:cxn>
                <a:cxn ang="0">
                  <a:pos x="194" y="390"/>
                </a:cxn>
                <a:cxn ang="0">
                  <a:pos x="188" y="403"/>
                </a:cxn>
                <a:cxn ang="0">
                  <a:pos x="176" y="403"/>
                </a:cxn>
                <a:cxn ang="0">
                  <a:pos x="182" y="428"/>
                </a:cxn>
                <a:cxn ang="0">
                  <a:pos x="176" y="409"/>
                </a:cxn>
                <a:cxn ang="0">
                  <a:pos x="163" y="390"/>
                </a:cxn>
                <a:cxn ang="0">
                  <a:pos x="163" y="377"/>
                </a:cxn>
                <a:cxn ang="0">
                  <a:pos x="157" y="371"/>
                </a:cxn>
                <a:cxn ang="0">
                  <a:pos x="157" y="371"/>
                </a:cxn>
                <a:cxn ang="0">
                  <a:pos x="157" y="384"/>
                </a:cxn>
                <a:cxn ang="0">
                  <a:pos x="157" y="384"/>
                </a:cxn>
                <a:cxn ang="0">
                  <a:pos x="150" y="396"/>
                </a:cxn>
                <a:cxn ang="0">
                  <a:pos x="157" y="390"/>
                </a:cxn>
                <a:cxn ang="0">
                  <a:pos x="150" y="390"/>
                </a:cxn>
                <a:cxn ang="0">
                  <a:pos x="150" y="384"/>
                </a:cxn>
                <a:cxn ang="0">
                  <a:pos x="138" y="377"/>
                </a:cxn>
                <a:cxn ang="0">
                  <a:pos x="125" y="365"/>
                </a:cxn>
                <a:cxn ang="0">
                  <a:pos x="113" y="365"/>
                </a:cxn>
                <a:cxn ang="0">
                  <a:pos x="113" y="352"/>
                </a:cxn>
                <a:cxn ang="0">
                  <a:pos x="106" y="333"/>
                </a:cxn>
                <a:cxn ang="0">
                  <a:pos x="106" y="346"/>
                </a:cxn>
                <a:cxn ang="0">
                  <a:pos x="106" y="359"/>
                </a:cxn>
                <a:cxn ang="0">
                  <a:pos x="106" y="377"/>
                </a:cxn>
                <a:cxn ang="0">
                  <a:pos x="119" y="384"/>
                </a:cxn>
                <a:cxn ang="0">
                  <a:pos x="125" y="371"/>
                </a:cxn>
                <a:cxn ang="0">
                  <a:pos x="138" y="384"/>
                </a:cxn>
                <a:cxn ang="0">
                  <a:pos x="132" y="390"/>
                </a:cxn>
                <a:cxn ang="0">
                  <a:pos x="138" y="384"/>
                </a:cxn>
                <a:cxn ang="0">
                  <a:pos x="144" y="390"/>
                </a:cxn>
                <a:cxn ang="0">
                  <a:pos x="144" y="403"/>
                </a:cxn>
                <a:cxn ang="0">
                  <a:pos x="144" y="434"/>
                </a:cxn>
                <a:cxn ang="0">
                  <a:pos x="113" y="434"/>
                </a:cxn>
                <a:cxn ang="0">
                  <a:pos x="119" y="428"/>
                </a:cxn>
                <a:cxn ang="0">
                  <a:pos x="119" y="428"/>
                </a:cxn>
                <a:cxn ang="0">
                  <a:pos x="94" y="440"/>
                </a:cxn>
                <a:cxn ang="0">
                  <a:pos x="75" y="440"/>
                </a:cxn>
                <a:cxn ang="0">
                  <a:pos x="69" y="365"/>
                </a:cxn>
                <a:cxn ang="0">
                  <a:pos x="69" y="340"/>
                </a:cxn>
                <a:cxn ang="0">
                  <a:pos x="50" y="296"/>
                </a:cxn>
                <a:cxn ang="0">
                  <a:pos x="56" y="277"/>
                </a:cxn>
                <a:cxn ang="0">
                  <a:pos x="56" y="245"/>
                </a:cxn>
                <a:cxn ang="0">
                  <a:pos x="50" y="201"/>
                </a:cxn>
                <a:cxn ang="0">
                  <a:pos x="25" y="145"/>
                </a:cxn>
                <a:cxn ang="0">
                  <a:pos x="163" y="0"/>
                </a:cxn>
                <a:cxn ang="0">
                  <a:pos x="119" y="428"/>
                </a:cxn>
              </a:cxnLst>
              <a:rect l="0" t="0" r="r" b="b"/>
              <a:pathLst>
                <a:path w="220" h="453">
                  <a:moveTo>
                    <a:pt x="163" y="0"/>
                  </a:moveTo>
                  <a:lnTo>
                    <a:pt x="144" y="107"/>
                  </a:lnTo>
                  <a:lnTo>
                    <a:pt x="157" y="170"/>
                  </a:lnTo>
                  <a:lnTo>
                    <a:pt x="169" y="182"/>
                  </a:lnTo>
                  <a:lnTo>
                    <a:pt x="176" y="189"/>
                  </a:lnTo>
                  <a:lnTo>
                    <a:pt x="182" y="214"/>
                  </a:lnTo>
                  <a:lnTo>
                    <a:pt x="188" y="220"/>
                  </a:lnTo>
                  <a:lnTo>
                    <a:pt x="207" y="233"/>
                  </a:lnTo>
                  <a:lnTo>
                    <a:pt x="207" y="245"/>
                  </a:lnTo>
                  <a:lnTo>
                    <a:pt x="213" y="239"/>
                  </a:lnTo>
                  <a:lnTo>
                    <a:pt x="213" y="239"/>
                  </a:lnTo>
                  <a:lnTo>
                    <a:pt x="213" y="245"/>
                  </a:lnTo>
                  <a:lnTo>
                    <a:pt x="213" y="245"/>
                  </a:lnTo>
                  <a:lnTo>
                    <a:pt x="213" y="245"/>
                  </a:lnTo>
                  <a:lnTo>
                    <a:pt x="213" y="252"/>
                  </a:lnTo>
                  <a:lnTo>
                    <a:pt x="213" y="252"/>
                  </a:lnTo>
                  <a:lnTo>
                    <a:pt x="213" y="252"/>
                  </a:lnTo>
                  <a:lnTo>
                    <a:pt x="213" y="252"/>
                  </a:lnTo>
                  <a:lnTo>
                    <a:pt x="220" y="258"/>
                  </a:lnTo>
                  <a:lnTo>
                    <a:pt x="220" y="258"/>
                  </a:lnTo>
                  <a:lnTo>
                    <a:pt x="220" y="258"/>
                  </a:lnTo>
                  <a:lnTo>
                    <a:pt x="213" y="264"/>
                  </a:lnTo>
                  <a:lnTo>
                    <a:pt x="220" y="264"/>
                  </a:lnTo>
                  <a:lnTo>
                    <a:pt x="220" y="264"/>
                  </a:lnTo>
                  <a:lnTo>
                    <a:pt x="220" y="264"/>
                  </a:lnTo>
                  <a:lnTo>
                    <a:pt x="220" y="270"/>
                  </a:lnTo>
                  <a:lnTo>
                    <a:pt x="220" y="270"/>
                  </a:lnTo>
                  <a:lnTo>
                    <a:pt x="220" y="277"/>
                  </a:lnTo>
                  <a:lnTo>
                    <a:pt x="220" y="277"/>
                  </a:lnTo>
                  <a:lnTo>
                    <a:pt x="220" y="277"/>
                  </a:lnTo>
                  <a:lnTo>
                    <a:pt x="220" y="277"/>
                  </a:lnTo>
                  <a:lnTo>
                    <a:pt x="220" y="283"/>
                  </a:lnTo>
                  <a:lnTo>
                    <a:pt x="220" y="283"/>
                  </a:lnTo>
                  <a:lnTo>
                    <a:pt x="220" y="283"/>
                  </a:lnTo>
                  <a:lnTo>
                    <a:pt x="213" y="283"/>
                  </a:lnTo>
                  <a:lnTo>
                    <a:pt x="213" y="289"/>
                  </a:lnTo>
                  <a:lnTo>
                    <a:pt x="213" y="289"/>
                  </a:lnTo>
                  <a:lnTo>
                    <a:pt x="213" y="289"/>
                  </a:lnTo>
                  <a:lnTo>
                    <a:pt x="213" y="296"/>
                  </a:lnTo>
                  <a:lnTo>
                    <a:pt x="213" y="296"/>
                  </a:lnTo>
                  <a:lnTo>
                    <a:pt x="213" y="296"/>
                  </a:lnTo>
                  <a:lnTo>
                    <a:pt x="213" y="296"/>
                  </a:lnTo>
                  <a:lnTo>
                    <a:pt x="213" y="296"/>
                  </a:lnTo>
                  <a:lnTo>
                    <a:pt x="213" y="302"/>
                  </a:lnTo>
                  <a:lnTo>
                    <a:pt x="213" y="302"/>
                  </a:lnTo>
                  <a:lnTo>
                    <a:pt x="213" y="302"/>
                  </a:lnTo>
                  <a:lnTo>
                    <a:pt x="207" y="302"/>
                  </a:lnTo>
                  <a:lnTo>
                    <a:pt x="207" y="308"/>
                  </a:lnTo>
                  <a:lnTo>
                    <a:pt x="207" y="308"/>
                  </a:lnTo>
                  <a:lnTo>
                    <a:pt x="207" y="308"/>
                  </a:lnTo>
                  <a:lnTo>
                    <a:pt x="207" y="308"/>
                  </a:lnTo>
                  <a:lnTo>
                    <a:pt x="207" y="308"/>
                  </a:lnTo>
                  <a:lnTo>
                    <a:pt x="201" y="308"/>
                  </a:lnTo>
                  <a:lnTo>
                    <a:pt x="201" y="308"/>
                  </a:lnTo>
                  <a:lnTo>
                    <a:pt x="201" y="302"/>
                  </a:lnTo>
                  <a:lnTo>
                    <a:pt x="201" y="302"/>
                  </a:lnTo>
                  <a:lnTo>
                    <a:pt x="201" y="302"/>
                  </a:lnTo>
                  <a:lnTo>
                    <a:pt x="201" y="302"/>
                  </a:lnTo>
                  <a:lnTo>
                    <a:pt x="201" y="302"/>
                  </a:lnTo>
                  <a:lnTo>
                    <a:pt x="194" y="296"/>
                  </a:lnTo>
                  <a:lnTo>
                    <a:pt x="194" y="296"/>
                  </a:lnTo>
                  <a:lnTo>
                    <a:pt x="194" y="296"/>
                  </a:lnTo>
                  <a:lnTo>
                    <a:pt x="194" y="296"/>
                  </a:lnTo>
                  <a:lnTo>
                    <a:pt x="194" y="296"/>
                  </a:lnTo>
                  <a:lnTo>
                    <a:pt x="194" y="296"/>
                  </a:lnTo>
                  <a:lnTo>
                    <a:pt x="194" y="296"/>
                  </a:lnTo>
                  <a:lnTo>
                    <a:pt x="194" y="289"/>
                  </a:lnTo>
                  <a:lnTo>
                    <a:pt x="194" y="289"/>
                  </a:lnTo>
                  <a:lnTo>
                    <a:pt x="194" y="289"/>
                  </a:lnTo>
                  <a:lnTo>
                    <a:pt x="194" y="289"/>
                  </a:lnTo>
                  <a:lnTo>
                    <a:pt x="194" y="289"/>
                  </a:lnTo>
                  <a:lnTo>
                    <a:pt x="194" y="289"/>
                  </a:lnTo>
                  <a:lnTo>
                    <a:pt x="194" y="289"/>
                  </a:lnTo>
                  <a:lnTo>
                    <a:pt x="194" y="289"/>
                  </a:lnTo>
                  <a:lnTo>
                    <a:pt x="194" y="289"/>
                  </a:lnTo>
                  <a:lnTo>
                    <a:pt x="194" y="289"/>
                  </a:lnTo>
                  <a:lnTo>
                    <a:pt x="188" y="289"/>
                  </a:lnTo>
                  <a:lnTo>
                    <a:pt x="188" y="283"/>
                  </a:lnTo>
                  <a:lnTo>
                    <a:pt x="188" y="283"/>
                  </a:lnTo>
                  <a:lnTo>
                    <a:pt x="188" y="283"/>
                  </a:lnTo>
                  <a:lnTo>
                    <a:pt x="188" y="283"/>
                  </a:lnTo>
                  <a:lnTo>
                    <a:pt x="188" y="283"/>
                  </a:lnTo>
                  <a:lnTo>
                    <a:pt x="188" y="283"/>
                  </a:lnTo>
                  <a:lnTo>
                    <a:pt x="188" y="283"/>
                  </a:lnTo>
                  <a:lnTo>
                    <a:pt x="188" y="277"/>
                  </a:lnTo>
                  <a:lnTo>
                    <a:pt x="182" y="277"/>
                  </a:lnTo>
                  <a:lnTo>
                    <a:pt x="182" y="277"/>
                  </a:lnTo>
                  <a:lnTo>
                    <a:pt x="182" y="277"/>
                  </a:lnTo>
                  <a:lnTo>
                    <a:pt x="182" y="277"/>
                  </a:lnTo>
                  <a:lnTo>
                    <a:pt x="182" y="277"/>
                  </a:lnTo>
                  <a:lnTo>
                    <a:pt x="182" y="277"/>
                  </a:lnTo>
                  <a:lnTo>
                    <a:pt x="176" y="270"/>
                  </a:lnTo>
                  <a:lnTo>
                    <a:pt x="176" y="270"/>
                  </a:lnTo>
                  <a:lnTo>
                    <a:pt x="176" y="270"/>
                  </a:lnTo>
                  <a:lnTo>
                    <a:pt x="176" y="270"/>
                  </a:lnTo>
                  <a:lnTo>
                    <a:pt x="176" y="270"/>
                  </a:lnTo>
                  <a:lnTo>
                    <a:pt x="176" y="270"/>
                  </a:lnTo>
                  <a:lnTo>
                    <a:pt x="176" y="270"/>
                  </a:lnTo>
                  <a:lnTo>
                    <a:pt x="176" y="264"/>
                  </a:lnTo>
                  <a:lnTo>
                    <a:pt x="169" y="264"/>
                  </a:lnTo>
                  <a:lnTo>
                    <a:pt x="169" y="264"/>
                  </a:lnTo>
                  <a:lnTo>
                    <a:pt x="176" y="264"/>
                  </a:lnTo>
                  <a:lnTo>
                    <a:pt x="176" y="264"/>
                  </a:lnTo>
                  <a:lnTo>
                    <a:pt x="169" y="264"/>
                  </a:lnTo>
                  <a:lnTo>
                    <a:pt x="169" y="264"/>
                  </a:lnTo>
                  <a:lnTo>
                    <a:pt x="169" y="264"/>
                  </a:lnTo>
                  <a:lnTo>
                    <a:pt x="169" y="264"/>
                  </a:lnTo>
                  <a:lnTo>
                    <a:pt x="169" y="264"/>
                  </a:lnTo>
                  <a:lnTo>
                    <a:pt x="169" y="264"/>
                  </a:lnTo>
                  <a:lnTo>
                    <a:pt x="169" y="270"/>
                  </a:lnTo>
                  <a:lnTo>
                    <a:pt x="169" y="270"/>
                  </a:lnTo>
                  <a:lnTo>
                    <a:pt x="169" y="270"/>
                  </a:lnTo>
                  <a:lnTo>
                    <a:pt x="169" y="270"/>
                  </a:lnTo>
                  <a:lnTo>
                    <a:pt x="176" y="277"/>
                  </a:lnTo>
                  <a:lnTo>
                    <a:pt x="169" y="277"/>
                  </a:lnTo>
                  <a:lnTo>
                    <a:pt x="169" y="277"/>
                  </a:lnTo>
                  <a:lnTo>
                    <a:pt x="169" y="277"/>
                  </a:lnTo>
                  <a:lnTo>
                    <a:pt x="176" y="277"/>
                  </a:lnTo>
                  <a:lnTo>
                    <a:pt x="176" y="277"/>
                  </a:lnTo>
                  <a:lnTo>
                    <a:pt x="176" y="277"/>
                  </a:lnTo>
                  <a:lnTo>
                    <a:pt x="176" y="277"/>
                  </a:lnTo>
                  <a:lnTo>
                    <a:pt x="176" y="277"/>
                  </a:lnTo>
                  <a:lnTo>
                    <a:pt x="176" y="277"/>
                  </a:lnTo>
                  <a:lnTo>
                    <a:pt x="176" y="277"/>
                  </a:lnTo>
                  <a:lnTo>
                    <a:pt x="169" y="277"/>
                  </a:lnTo>
                  <a:lnTo>
                    <a:pt x="169" y="277"/>
                  </a:lnTo>
                  <a:lnTo>
                    <a:pt x="169" y="277"/>
                  </a:lnTo>
                  <a:lnTo>
                    <a:pt x="169" y="277"/>
                  </a:lnTo>
                  <a:lnTo>
                    <a:pt x="169" y="283"/>
                  </a:lnTo>
                  <a:lnTo>
                    <a:pt x="169" y="283"/>
                  </a:lnTo>
                  <a:lnTo>
                    <a:pt x="169" y="277"/>
                  </a:lnTo>
                  <a:lnTo>
                    <a:pt x="176" y="277"/>
                  </a:lnTo>
                  <a:lnTo>
                    <a:pt x="176" y="283"/>
                  </a:lnTo>
                  <a:lnTo>
                    <a:pt x="176" y="283"/>
                  </a:lnTo>
                  <a:lnTo>
                    <a:pt x="176" y="283"/>
                  </a:lnTo>
                  <a:lnTo>
                    <a:pt x="176" y="283"/>
                  </a:lnTo>
                  <a:lnTo>
                    <a:pt x="176" y="283"/>
                  </a:lnTo>
                  <a:lnTo>
                    <a:pt x="176" y="283"/>
                  </a:lnTo>
                  <a:lnTo>
                    <a:pt x="176" y="283"/>
                  </a:lnTo>
                  <a:lnTo>
                    <a:pt x="169" y="283"/>
                  </a:lnTo>
                  <a:lnTo>
                    <a:pt x="169" y="283"/>
                  </a:lnTo>
                  <a:lnTo>
                    <a:pt x="169" y="283"/>
                  </a:lnTo>
                  <a:lnTo>
                    <a:pt x="169" y="283"/>
                  </a:lnTo>
                  <a:lnTo>
                    <a:pt x="169" y="283"/>
                  </a:lnTo>
                  <a:lnTo>
                    <a:pt x="169" y="283"/>
                  </a:lnTo>
                  <a:lnTo>
                    <a:pt x="169" y="283"/>
                  </a:lnTo>
                  <a:lnTo>
                    <a:pt x="169" y="283"/>
                  </a:lnTo>
                  <a:lnTo>
                    <a:pt x="169" y="283"/>
                  </a:lnTo>
                  <a:lnTo>
                    <a:pt x="169" y="289"/>
                  </a:lnTo>
                  <a:lnTo>
                    <a:pt x="169" y="289"/>
                  </a:lnTo>
                  <a:lnTo>
                    <a:pt x="169" y="289"/>
                  </a:lnTo>
                  <a:lnTo>
                    <a:pt x="169" y="289"/>
                  </a:lnTo>
                  <a:lnTo>
                    <a:pt x="169" y="289"/>
                  </a:lnTo>
                  <a:lnTo>
                    <a:pt x="169" y="289"/>
                  </a:lnTo>
                  <a:lnTo>
                    <a:pt x="169" y="289"/>
                  </a:lnTo>
                  <a:lnTo>
                    <a:pt x="169" y="289"/>
                  </a:lnTo>
                  <a:lnTo>
                    <a:pt x="169" y="296"/>
                  </a:lnTo>
                  <a:lnTo>
                    <a:pt x="169" y="296"/>
                  </a:lnTo>
                  <a:lnTo>
                    <a:pt x="169" y="296"/>
                  </a:lnTo>
                  <a:lnTo>
                    <a:pt x="169" y="296"/>
                  </a:lnTo>
                  <a:lnTo>
                    <a:pt x="176" y="296"/>
                  </a:lnTo>
                  <a:lnTo>
                    <a:pt x="176" y="296"/>
                  </a:lnTo>
                  <a:lnTo>
                    <a:pt x="176" y="296"/>
                  </a:lnTo>
                  <a:lnTo>
                    <a:pt x="176" y="296"/>
                  </a:lnTo>
                  <a:lnTo>
                    <a:pt x="176" y="296"/>
                  </a:lnTo>
                  <a:lnTo>
                    <a:pt x="182" y="296"/>
                  </a:lnTo>
                  <a:lnTo>
                    <a:pt x="176" y="296"/>
                  </a:lnTo>
                  <a:lnTo>
                    <a:pt x="182" y="296"/>
                  </a:lnTo>
                  <a:lnTo>
                    <a:pt x="182" y="296"/>
                  </a:lnTo>
                  <a:lnTo>
                    <a:pt x="182" y="296"/>
                  </a:lnTo>
                  <a:lnTo>
                    <a:pt x="182" y="296"/>
                  </a:lnTo>
                  <a:lnTo>
                    <a:pt x="188" y="289"/>
                  </a:lnTo>
                  <a:lnTo>
                    <a:pt x="188" y="289"/>
                  </a:lnTo>
                  <a:lnTo>
                    <a:pt x="188" y="289"/>
                  </a:lnTo>
                  <a:lnTo>
                    <a:pt x="188" y="289"/>
                  </a:lnTo>
                  <a:lnTo>
                    <a:pt x="188" y="296"/>
                  </a:lnTo>
                  <a:lnTo>
                    <a:pt x="188" y="296"/>
                  </a:lnTo>
                  <a:lnTo>
                    <a:pt x="188" y="296"/>
                  </a:lnTo>
                  <a:lnTo>
                    <a:pt x="188" y="296"/>
                  </a:lnTo>
                  <a:lnTo>
                    <a:pt x="188" y="302"/>
                  </a:lnTo>
                  <a:lnTo>
                    <a:pt x="188" y="302"/>
                  </a:lnTo>
                  <a:lnTo>
                    <a:pt x="188" y="302"/>
                  </a:lnTo>
                  <a:lnTo>
                    <a:pt x="188" y="308"/>
                  </a:lnTo>
                  <a:lnTo>
                    <a:pt x="188" y="308"/>
                  </a:lnTo>
                  <a:lnTo>
                    <a:pt x="188" y="308"/>
                  </a:lnTo>
                  <a:lnTo>
                    <a:pt x="188" y="308"/>
                  </a:lnTo>
                  <a:lnTo>
                    <a:pt x="188" y="308"/>
                  </a:lnTo>
                  <a:lnTo>
                    <a:pt x="188" y="308"/>
                  </a:lnTo>
                  <a:lnTo>
                    <a:pt x="188" y="314"/>
                  </a:lnTo>
                  <a:lnTo>
                    <a:pt x="194" y="314"/>
                  </a:lnTo>
                  <a:lnTo>
                    <a:pt x="194" y="314"/>
                  </a:lnTo>
                  <a:lnTo>
                    <a:pt x="194" y="314"/>
                  </a:lnTo>
                  <a:lnTo>
                    <a:pt x="194" y="314"/>
                  </a:lnTo>
                  <a:lnTo>
                    <a:pt x="194" y="314"/>
                  </a:lnTo>
                  <a:lnTo>
                    <a:pt x="194" y="321"/>
                  </a:lnTo>
                  <a:lnTo>
                    <a:pt x="194" y="321"/>
                  </a:lnTo>
                  <a:lnTo>
                    <a:pt x="201" y="327"/>
                  </a:lnTo>
                  <a:lnTo>
                    <a:pt x="201" y="327"/>
                  </a:lnTo>
                  <a:lnTo>
                    <a:pt x="201" y="327"/>
                  </a:lnTo>
                  <a:lnTo>
                    <a:pt x="207" y="333"/>
                  </a:lnTo>
                  <a:lnTo>
                    <a:pt x="207" y="333"/>
                  </a:lnTo>
                  <a:lnTo>
                    <a:pt x="207" y="333"/>
                  </a:lnTo>
                  <a:lnTo>
                    <a:pt x="207" y="340"/>
                  </a:lnTo>
                  <a:lnTo>
                    <a:pt x="207" y="340"/>
                  </a:lnTo>
                  <a:lnTo>
                    <a:pt x="207" y="346"/>
                  </a:lnTo>
                  <a:lnTo>
                    <a:pt x="207" y="346"/>
                  </a:lnTo>
                  <a:lnTo>
                    <a:pt x="207" y="346"/>
                  </a:lnTo>
                  <a:lnTo>
                    <a:pt x="207" y="346"/>
                  </a:lnTo>
                  <a:lnTo>
                    <a:pt x="207" y="346"/>
                  </a:lnTo>
                  <a:lnTo>
                    <a:pt x="207" y="346"/>
                  </a:lnTo>
                  <a:lnTo>
                    <a:pt x="207" y="352"/>
                  </a:lnTo>
                  <a:lnTo>
                    <a:pt x="207" y="352"/>
                  </a:lnTo>
                  <a:lnTo>
                    <a:pt x="207" y="352"/>
                  </a:lnTo>
                  <a:lnTo>
                    <a:pt x="207" y="359"/>
                  </a:lnTo>
                  <a:lnTo>
                    <a:pt x="207" y="359"/>
                  </a:lnTo>
                  <a:lnTo>
                    <a:pt x="207" y="359"/>
                  </a:lnTo>
                  <a:lnTo>
                    <a:pt x="207" y="359"/>
                  </a:lnTo>
                  <a:lnTo>
                    <a:pt x="213" y="365"/>
                  </a:lnTo>
                  <a:lnTo>
                    <a:pt x="213" y="365"/>
                  </a:lnTo>
                  <a:lnTo>
                    <a:pt x="213" y="371"/>
                  </a:lnTo>
                  <a:lnTo>
                    <a:pt x="220" y="377"/>
                  </a:lnTo>
                  <a:lnTo>
                    <a:pt x="220" y="377"/>
                  </a:lnTo>
                  <a:lnTo>
                    <a:pt x="220" y="384"/>
                  </a:lnTo>
                  <a:lnTo>
                    <a:pt x="220" y="384"/>
                  </a:lnTo>
                  <a:lnTo>
                    <a:pt x="220" y="384"/>
                  </a:lnTo>
                  <a:lnTo>
                    <a:pt x="220" y="384"/>
                  </a:lnTo>
                  <a:lnTo>
                    <a:pt x="220" y="384"/>
                  </a:lnTo>
                  <a:lnTo>
                    <a:pt x="213" y="384"/>
                  </a:lnTo>
                  <a:lnTo>
                    <a:pt x="213" y="377"/>
                  </a:lnTo>
                  <a:lnTo>
                    <a:pt x="213" y="377"/>
                  </a:lnTo>
                  <a:lnTo>
                    <a:pt x="207" y="377"/>
                  </a:lnTo>
                  <a:lnTo>
                    <a:pt x="207" y="377"/>
                  </a:lnTo>
                  <a:lnTo>
                    <a:pt x="207" y="377"/>
                  </a:lnTo>
                  <a:lnTo>
                    <a:pt x="201" y="377"/>
                  </a:lnTo>
                  <a:lnTo>
                    <a:pt x="201" y="384"/>
                  </a:lnTo>
                  <a:lnTo>
                    <a:pt x="194" y="384"/>
                  </a:lnTo>
                  <a:lnTo>
                    <a:pt x="194" y="384"/>
                  </a:lnTo>
                  <a:lnTo>
                    <a:pt x="194" y="390"/>
                  </a:lnTo>
                  <a:lnTo>
                    <a:pt x="194" y="390"/>
                  </a:lnTo>
                  <a:lnTo>
                    <a:pt x="194" y="390"/>
                  </a:lnTo>
                  <a:lnTo>
                    <a:pt x="194" y="390"/>
                  </a:lnTo>
                  <a:lnTo>
                    <a:pt x="194" y="390"/>
                  </a:lnTo>
                  <a:lnTo>
                    <a:pt x="194" y="390"/>
                  </a:lnTo>
                  <a:lnTo>
                    <a:pt x="194" y="396"/>
                  </a:lnTo>
                  <a:lnTo>
                    <a:pt x="194" y="396"/>
                  </a:lnTo>
                  <a:lnTo>
                    <a:pt x="194" y="396"/>
                  </a:lnTo>
                  <a:lnTo>
                    <a:pt x="188" y="403"/>
                  </a:lnTo>
                  <a:lnTo>
                    <a:pt x="188" y="403"/>
                  </a:lnTo>
                  <a:lnTo>
                    <a:pt x="188" y="403"/>
                  </a:lnTo>
                  <a:lnTo>
                    <a:pt x="188" y="403"/>
                  </a:lnTo>
                  <a:lnTo>
                    <a:pt x="182" y="403"/>
                  </a:lnTo>
                  <a:lnTo>
                    <a:pt x="182" y="403"/>
                  </a:lnTo>
                  <a:lnTo>
                    <a:pt x="182" y="403"/>
                  </a:lnTo>
                  <a:lnTo>
                    <a:pt x="182" y="403"/>
                  </a:lnTo>
                  <a:lnTo>
                    <a:pt x="188" y="403"/>
                  </a:lnTo>
                  <a:lnTo>
                    <a:pt x="188" y="403"/>
                  </a:lnTo>
                  <a:lnTo>
                    <a:pt x="188" y="403"/>
                  </a:lnTo>
                  <a:lnTo>
                    <a:pt x="188" y="396"/>
                  </a:lnTo>
                  <a:lnTo>
                    <a:pt x="188" y="396"/>
                  </a:lnTo>
                  <a:lnTo>
                    <a:pt x="188" y="396"/>
                  </a:lnTo>
                  <a:lnTo>
                    <a:pt x="182" y="396"/>
                  </a:lnTo>
                  <a:lnTo>
                    <a:pt x="182" y="396"/>
                  </a:lnTo>
                  <a:lnTo>
                    <a:pt x="182" y="396"/>
                  </a:lnTo>
                  <a:lnTo>
                    <a:pt x="182" y="396"/>
                  </a:lnTo>
                  <a:lnTo>
                    <a:pt x="182" y="396"/>
                  </a:lnTo>
                  <a:lnTo>
                    <a:pt x="182" y="396"/>
                  </a:lnTo>
                  <a:lnTo>
                    <a:pt x="182" y="396"/>
                  </a:lnTo>
                  <a:lnTo>
                    <a:pt x="182" y="403"/>
                  </a:lnTo>
                  <a:lnTo>
                    <a:pt x="182" y="403"/>
                  </a:lnTo>
                  <a:lnTo>
                    <a:pt x="176" y="403"/>
                  </a:lnTo>
                  <a:lnTo>
                    <a:pt x="182" y="403"/>
                  </a:lnTo>
                  <a:lnTo>
                    <a:pt x="182" y="403"/>
                  </a:lnTo>
                  <a:lnTo>
                    <a:pt x="182" y="403"/>
                  </a:lnTo>
                  <a:lnTo>
                    <a:pt x="182" y="409"/>
                  </a:lnTo>
                  <a:lnTo>
                    <a:pt x="182" y="409"/>
                  </a:lnTo>
                  <a:lnTo>
                    <a:pt x="182" y="409"/>
                  </a:lnTo>
                  <a:lnTo>
                    <a:pt x="182" y="409"/>
                  </a:lnTo>
                  <a:lnTo>
                    <a:pt x="182" y="409"/>
                  </a:lnTo>
                  <a:lnTo>
                    <a:pt x="182" y="415"/>
                  </a:lnTo>
                  <a:lnTo>
                    <a:pt x="182" y="421"/>
                  </a:lnTo>
                  <a:lnTo>
                    <a:pt x="182" y="421"/>
                  </a:lnTo>
                  <a:lnTo>
                    <a:pt x="182" y="421"/>
                  </a:lnTo>
                  <a:lnTo>
                    <a:pt x="182" y="428"/>
                  </a:lnTo>
                  <a:lnTo>
                    <a:pt x="182" y="428"/>
                  </a:lnTo>
                  <a:lnTo>
                    <a:pt x="182" y="428"/>
                  </a:lnTo>
                  <a:lnTo>
                    <a:pt x="182" y="428"/>
                  </a:lnTo>
                  <a:lnTo>
                    <a:pt x="182" y="428"/>
                  </a:lnTo>
                  <a:lnTo>
                    <a:pt x="182" y="434"/>
                  </a:lnTo>
                  <a:lnTo>
                    <a:pt x="182" y="434"/>
                  </a:lnTo>
                  <a:lnTo>
                    <a:pt x="182" y="428"/>
                  </a:lnTo>
                  <a:lnTo>
                    <a:pt x="182" y="428"/>
                  </a:lnTo>
                  <a:lnTo>
                    <a:pt x="182" y="428"/>
                  </a:lnTo>
                  <a:lnTo>
                    <a:pt x="182" y="421"/>
                  </a:lnTo>
                  <a:lnTo>
                    <a:pt x="176" y="421"/>
                  </a:lnTo>
                  <a:lnTo>
                    <a:pt x="176" y="421"/>
                  </a:lnTo>
                  <a:lnTo>
                    <a:pt x="176" y="421"/>
                  </a:lnTo>
                  <a:lnTo>
                    <a:pt x="176" y="415"/>
                  </a:lnTo>
                  <a:lnTo>
                    <a:pt x="176" y="415"/>
                  </a:lnTo>
                  <a:lnTo>
                    <a:pt x="176" y="409"/>
                  </a:lnTo>
                  <a:lnTo>
                    <a:pt x="176" y="409"/>
                  </a:lnTo>
                  <a:lnTo>
                    <a:pt x="176" y="409"/>
                  </a:lnTo>
                  <a:lnTo>
                    <a:pt x="176" y="403"/>
                  </a:lnTo>
                  <a:lnTo>
                    <a:pt x="176" y="403"/>
                  </a:lnTo>
                  <a:lnTo>
                    <a:pt x="169" y="403"/>
                  </a:lnTo>
                  <a:lnTo>
                    <a:pt x="169" y="403"/>
                  </a:lnTo>
                  <a:lnTo>
                    <a:pt x="169" y="396"/>
                  </a:lnTo>
                  <a:lnTo>
                    <a:pt x="169" y="396"/>
                  </a:lnTo>
                  <a:lnTo>
                    <a:pt x="169" y="396"/>
                  </a:lnTo>
                  <a:lnTo>
                    <a:pt x="169" y="396"/>
                  </a:lnTo>
                  <a:lnTo>
                    <a:pt x="163" y="396"/>
                  </a:lnTo>
                  <a:lnTo>
                    <a:pt x="163" y="396"/>
                  </a:lnTo>
                  <a:lnTo>
                    <a:pt x="163" y="396"/>
                  </a:lnTo>
                  <a:lnTo>
                    <a:pt x="163" y="396"/>
                  </a:lnTo>
                  <a:lnTo>
                    <a:pt x="163" y="396"/>
                  </a:lnTo>
                  <a:lnTo>
                    <a:pt x="163" y="390"/>
                  </a:lnTo>
                  <a:lnTo>
                    <a:pt x="163" y="390"/>
                  </a:lnTo>
                  <a:lnTo>
                    <a:pt x="157" y="390"/>
                  </a:lnTo>
                  <a:lnTo>
                    <a:pt x="157" y="390"/>
                  </a:lnTo>
                  <a:lnTo>
                    <a:pt x="163" y="390"/>
                  </a:lnTo>
                  <a:lnTo>
                    <a:pt x="163" y="390"/>
                  </a:lnTo>
                  <a:lnTo>
                    <a:pt x="163" y="390"/>
                  </a:lnTo>
                  <a:lnTo>
                    <a:pt x="163" y="390"/>
                  </a:lnTo>
                  <a:lnTo>
                    <a:pt x="163" y="384"/>
                  </a:lnTo>
                  <a:lnTo>
                    <a:pt x="163" y="384"/>
                  </a:lnTo>
                  <a:lnTo>
                    <a:pt x="163" y="384"/>
                  </a:lnTo>
                  <a:lnTo>
                    <a:pt x="163" y="384"/>
                  </a:lnTo>
                  <a:lnTo>
                    <a:pt x="163" y="384"/>
                  </a:lnTo>
                  <a:lnTo>
                    <a:pt x="163" y="377"/>
                  </a:lnTo>
                  <a:lnTo>
                    <a:pt x="163" y="377"/>
                  </a:lnTo>
                  <a:lnTo>
                    <a:pt x="163" y="377"/>
                  </a:lnTo>
                  <a:lnTo>
                    <a:pt x="163" y="377"/>
                  </a:lnTo>
                  <a:lnTo>
                    <a:pt x="163" y="377"/>
                  </a:lnTo>
                  <a:lnTo>
                    <a:pt x="163" y="377"/>
                  </a:lnTo>
                  <a:lnTo>
                    <a:pt x="163" y="377"/>
                  </a:lnTo>
                  <a:lnTo>
                    <a:pt x="163" y="377"/>
                  </a:lnTo>
                  <a:lnTo>
                    <a:pt x="163" y="377"/>
                  </a:lnTo>
                  <a:lnTo>
                    <a:pt x="157" y="377"/>
                  </a:lnTo>
                  <a:lnTo>
                    <a:pt x="157" y="377"/>
                  </a:lnTo>
                  <a:lnTo>
                    <a:pt x="157" y="377"/>
                  </a:lnTo>
                  <a:lnTo>
                    <a:pt x="157" y="377"/>
                  </a:lnTo>
                  <a:lnTo>
                    <a:pt x="157" y="377"/>
                  </a:lnTo>
                  <a:lnTo>
                    <a:pt x="157" y="377"/>
                  </a:lnTo>
                  <a:lnTo>
                    <a:pt x="157" y="371"/>
                  </a:lnTo>
                  <a:lnTo>
                    <a:pt x="157" y="371"/>
                  </a:lnTo>
                  <a:lnTo>
                    <a:pt x="157" y="371"/>
                  </a:lnTo>
                  <a:lnTo>
                    <a:pt x="163" y="371"/>
                  </a:lnTo>
                  <a:lnTo>
                    <a:pt x="163" y="371"/>
                  </a:lnTo>
                  <a:lnTo>
                    <a:pt x="163" y="371"/>
                  </a:lnTo>
                  <a:lnTo>
                    <a:pt x="163" y="371"/>
                  </a:lnTo>
                  <a:lnTo>
                    <a:pt x="163" y="371"/>
                  </a:lnTo>
                  <a:lnTo>
                    <a:pt x="163" y="365"/>
                  </a:lnTo>
                  <a:lnTo>
                    <a:pt x="163" y="365"/>
                  </a:lnTo>
                  <a:lnTo>
                    <a:pt x="163" y="365"/>
                  </a:lnTo>
                  <a:lnTo>
                    <a:pt x="163" y="365"/>
                  </a:lnTo>
                  <a:lnTo>
                    <a:pt x="157" y="365"/>
                  </a:lnTo>
                  <a:lnTo>
                    <a:pt x="157" y="365"/>
                  </a:lnTo>
                  <a:lnTo>
                    <a:pt x="157" y="371"/>
                  </a:lnTo>
                  <a:lnTo>
                    <a:pt x="157" y="371"/>
                  </a:lnTo>
                  <a:lnTo>
                    <a:pt x="157" y="371"/>
                  </a:lnTo>
                  <a:lnTo>
                    <a:pt x="157" y="371"/>
                  </a:lnTo>
                  <a:lnTo>
                    <a:pt x="157" y="371"/>
                  </a:lnTo>
                  <a:lnTo>
                    <a:pt x="157" y="371"/>
                  </a:lnTo>
                  <a:lnTo>
                    <a:pt x="150" y="371"/>
                  </a:lnTo>
                  <a:lnTo>
                    <a:pt x="150" y="371"/>
                  </a:lnTo>
                  <a:lnTo>
                    <a:pt x="150" y="371"/>
                  </a:lnTo>
                  <a:lnTo>
                    <a:pt x="150" y="377"/>
                  </a:lnTo>
                  <a:lnTo>
                    <a:pt x="150" y="377"/>
                  </a:lnTo>
                  <a:lnTo>
                    <a:pt x="150" y="371"/>
                  </a:lnTo>
                  <a:lnTo>
                    <a:pt x="157" y="377"/>
                  </a:lnTo>
                  <a:lnTo>
                    <a:pt x="150" y="377"/>
                  </a:lnTo>
                  <a:lnTo>
                    <a:pt x="150" y="377"/>
                  </a:lnTo>
                  <a:lnTo>
                    <a:pt x="150" y="377"/>
                  </a:lnTo>
                  <a:lnTo>
                    <a:pt x="150" y="377"/>
                  </a:lnTo>
                  <a:lnTo>
                    <a:pt x="157" y="377"/>
                  </a:lnTo>
                  <a:lnTo>
                    <a:pt x="157" y="384"/>
                  </a:lnTo>
                  <a:lnTo>
                    <a:pt x="157" y="384"/>
                  </a:lnTo>
                  <a:lnTo>
                    <a:pt x="157" y="384"/>
                  </a:lnTo>
                  <a:lnTo>
                    <a:pt x="157" y="384"/>
                  </a:lnTo>
                  <a:lnTo>
                    <a:pt x="157" y="384"/>
                  </a:lnTo>
                  <a:lnTo>
                    <a:pt x="157" y="384"/>
                  </a:lnTo>
                  <a:lnTo>
                    <a:pt x="157" y="377"/>
                  </a:lnTo>
                  <a:lnTo>
                    <a:pt x="163" y="377"/>
                  </a:lnTo>
                  <a:lnTo>
                    <a:pt x="163" y="377"/>
                  </a:lnTo>
                  <a:lnTo>
                    <a:pt x="163" y="384"/>
                  </a:lnTo>
                  <a:lnTo>
                    <a:pt x="163" y="384"/>
                  </a:lnTo>
                  <a:lnTo>
                    <a:pt x="163" y="384"/>
                  </a:lnTo>
                  <a:lnTo>
                    <a:pt x="163" y="384"/>
                  </a:lnTo>
                  <a:lnTo>
                    <a:pt x="163" y="384"/>
                  </a:lnTo>
                  <a:lnTo>
                    <a:pt x="157" y="384"/>
                  </a:lnTo>
                  <a:lnTo>
                    <a:pt x="157" y="384"/>
                  </a:lnTo>
                  <a:lnTo>
                    <a:pt x="157" y="384"/>
                  </a:lnTo>
                  <a:lnTo>
                    <a:pt x="157" y="384"/>
                  </a:lnTo>
                  <a:lnTo>
                    <a:pt x="157" y="384"/>
                  </a:lnTo>
                  <a:lnTo>
                    <a:pt x="157" y="384"/>
                  </a:lnTo>
                  <a:lnTo>
                    <a:pt x="157" y="390"/>
                  </a:lnTo>
                  <a:lnTo>
                    <a:pt x="157" y="390"/>
                  </a:lnTo>
                  <a:lnTo>
                    <a:pt x="157" y="390"/>
                  </a:lnTo>
                  <a:lnTo>
                    <a:pt x="157" y="390"/>
                  </a:lnTo>
                  <a:lnTo>
                    <a:pt x="157" y="396"/>
                  </a:lnTo>
                  <a:lnTo>
                    <a:pt x="157" y="396"/>
                  </a:lnTo>
                  <a:lnTo>
                    <a:pt x="157" y="396"/>
                  </a:lnTo>
                  <a:lnTo>
                    <a:pt x="157" y="396"/>
                  </a:lnTo>
                  <a:lnTo>
                    <a:pt x="150" y="396"/>
                  </a:lnTo>
                  <a:lnTo>
                    <a:pt x="150" y="396"/>
                  </a:lnTo>
                  <a:lnTo>
                    <a:pt x="150" y="396"/>
                  </a:lnTo>
                  <a:lnTo>
                    <a:pt x="150" y="396"/>
                  </a:lnTo>
                  <a:lnTo>
                    <a:pt x="150" y="396"/>
                  </a:lnTo>
                  <a:lnTo>
                    <a:pt x="150" y="396"/>
                  </a:lnTo>
                  <a:lnTo>
                    <a:pt x="150" y="396"/>
                  </a:lnTo>
                  <a:lnTo>
                    <a:pt x="150" y="396"/>
                  </a:lnTo>
                  <a:lnTo>
                    <a:pt x="150" y="396"/>
                  </a:lnTo>
                  <a:lnTo>
                    <a:pt x="150" y="396"/>
                  </a:lnTo>
                  <a:lnTo>
                    <a:pt x="150" y="396"/>
                  </a:lnTo>
                  <a:lnTo>
                    <a:pt x="150" y="396"/>
                  </a:lnTo>
                  <a:lnTo>
                    <a:pt x="150" y="396"/>
                  </a:lnTo>
                  <a:lnTo>
                    <a:pt x="150" y="396"/>
                  </a:lnTo>
                  <a:lnTo>
                    <a:pt x="150" y="396"/>
                  </a:lnTo>
                  <a:lnTo>
                    <a:pt x="150" y="390"/>
                  </a:lnTo>
                  <a:lnTo>
                    <a:pt x="157" y="390"/>
                  </a:lnTo>
                  <a:lnTo>
                    <a:pt x="157" y="390"/>
                  </a:lnTo>
                  <a:lnTo>
                    <a:pt x="157" y="390"/>
                  </a:lnTo>
                  <a:lnTo>
                    <a:pt x="157" y="390"/>
                  </a:lnTo>
                  <a:lnTo>
                    <a:pt x="157" y="390"/>
                  </a:lnTo>
                  <a:lnTo>
                    <a:pt x="150" y="390"/>
                  </a:lnTo>
                  <a:lnTo>
                    <a:pt x="150" y="390"/>
                  </a:lnTo>
                  <a:lnTo>
                    <a:pt x="150" y="390"/>
                  </a:lnTo>
                  <a:lnTo>
                    <a:pt x="150" y="390"/>
                  </a:lnTo>
                  <a:lnTo>
                    <a:pt x="150" y="390"/>
                  </a:lnTo>
                  <a:lnTo>
                    <a:pt x="144" y="390"/>
                  </a:lnTo>
                  <a:lnTo>
                    <a:pt x="144" y="390"/>
                  </a:lnTo>
                  <a:lnTo>
                    <a:pt x="150" y="384"/>
                  </a:lnTo>
                  <a:lnTo>
                    <a:pt x="150" y="384"/>
                  </a:lnTo>
                  <a:lnTo>
                    <a:pt x="150" y="384"/>
                  </a:lnTo>
                  <a:lnTo>
                    <a:pt x="150" y="390"/>
                  </a:lnTo>
                  <a:lnTo>
                    <a:pt x="150" y="390"/>
                  </a:lnTo>
                  <a:lnTo>
                    <a:pt x="150" y="384"/>
                  </a:lnTo>
                  <a:lnTo>
                    <a:pt x="150" y="384"/>
                  </a:lnTo>
                  <a:lnTo>
                    <a:pt x="157" y="384"/>
                  </a:lnTo>
                  <a:lnTo>
                    <a:pt x="157" y="384"/>
                  </a:lnTo>
                  <a:lnTo>
                    <a:pt x="157" y="384"/>
                  </a:lnTo>
                  <a:lnTo>
                    <a:pt x="150" y="384"/>
                  </a:lnTo>
                  <a:lnTo>
                    <a:pt x="150" y="384"/>
                  </a:lnTo>
                  <a:lnTo>
                    <a:pt x="150" y="384"/>
                  </a:lnTo>
                  <a:lnTo>
                    <a:pt x="150" y="384"/>
                  </a:lnTo>
                  <a:lnTo>
                    <a:pt x="150" y="384"/>
                  </a:lnTo>
                  <a:lnTo>
                    <a:pt x="150" y="384"/>
                  </a:lnTo>
                  <a:lnTo>
                    <a:pt x="150" y="384"/>
                  </a:lnTo>
                  <a:lnTo>
                    <a:pt x="150" y="384"/>
                  </a:lnTo>
                  <a:lnTo>
                    <a:pt x="150" y="384"/>
                  </a:lnTo>
                  <a:lnTo>
                    <a:pt x="150" y="384"/>
                  </a:lnTo>
                  <a:lnTo>
                    <a:pt x="150" y="384"/>
                  </a:lnTo>
                  <a:lnTo>
                    <a:pt x="144" y="384"/>
                  </a:lnTo>
                  <a:lnTo>
                    <a:pt x="144" y="384"/>
                  </a:lnTo>
                  <a:lnTo>
                    <a:pt x="144" y="384"/>
                  </a:lnTo>
                  <a:lnTo>
                    <a:pt x="144" y="384"/>
                  </a:lnTo>
                  <a:lnTo>
                    <a:pt x="144" y="384"/>
                  </a:lnTo>
                  <a:lnTo>
                    <a:pt x="144" y="384"/>
                  </a:lnTo>
                  <a:lnTo>
                    <a:pt x="144" y="384"/>
                  </a:lnTo>
                  <a:lnTo>
                    <a:pt x="144" y="384"/>
                  </a:lnTo>
                  <a:lnTo>
                    <a:pt x="138" y="384"/>
                  </a:lnTo>
                  <a:lnTo>
                    <a:pt x="138" y="384"/>
                  </a:lnTo>
                  <a:lnTo>
                    <a:pt x="138" y="377"/>
                  </a:lnTo>
                  <a:lnTo>
                    <a:pt x="138" y="377"/>
                  </a:lnTo>
                  <a:lnTo>
                    <a:pt x="138" y="377"/>
                  </a:lnTo>
                  <a:lnTo>
                    <a:pt x="138" y="377"/>
                  </a:lnTo>
                  <a:lnTo>
                    <a:pt x="138" y="377"/>
                  </a:lnTo>
                  <a:lnTo>
                    <a:pt x="138" y="371"/>
                  </a:lnTo>
                  <a:lnTo>
                    <a:pt x="138" y="371"/>
                  </a:lnTo>
                  <a:lnTo>
                    <a:pt x="138" y="371"/>
                  </a:lnTo>
                  <a:lnTo>
                    <a:pt x="132" y="371"/>
                  </a:lnTo>
                  <a:lnTo>
                    <a:pt x="132" y="371"/>
                  </a:lnTo>
                  <a:lnTo>
                    <a:pt x="132" y="371"/>
                  </a:lnTo>
                  <a:lnTo>
                    <a:pt x="132" y="371"/>
                  </a:lnTo>
                  <a:lnTo>
                    <a:pt x="132" y="371"/>
                  </a:lnTo>
                  <a:lnTo>
                    <a:pt x="132" y="371"/>
                  </a:lnTo>
                  <a:lnTo>
                    <a:pt x="125" y="371"/>
                  </a:lnTo>
                  <a:lnTo>
                    <a:pt x="125" y="371"/>
                  </a:lnTo>
                  <a:lnTo>
                    <a:pt x="125" y="371"/>
                  </a:lnTo>
                  <a:lnTo>
                    <a:pt x="125" y="371"/>
                  </a:lnTo>
                  <a:lnTo>
                    <a:pt x="125" y="365"/>
                  </a:lnTo>
                  <a:lnTo>
                    <a:pt x="125" y="365"/>
                  </a:lnTo>
                  <a:lnTo>
                    <a:pt x="125" y="365"/>
                  </a:lnTo>
                  <a:lnTo>
                    <a:pt x="125" y="365"/>
                  </a:lnTo>
                  <a:lnTo>
                    <a:pt x="125" y="371"/>
                  </a:lnTo>
                  <a:lnTo>
                    <a:pt x="125" y="371"/>
                  </a:lnTo>
                  <a:lnTo>
                    <a:pt x="119" y="371"/>
                  </a:lnTo>
                  <a:lnTo>
                    <a:pt x="119" y="371"/>
                  </a:lnTo>
                  <a:lnTo>
                    <a:pt x="119" y="365"/>
                  </a:lnTo>
                  <a:lnTo>
                    <a:pt x="119" y="365"/>
                  </a:lnTo>
                  <a:lnTo>
                    <a:pt x="119" y="365"/>
                  </a:lnTo>
                  <a:lnTo>
                    <a:pt x="119" y="365"/>
                  </a:lnTo>
                  <a:lnTo>
                    <a:pt x="119" y="365"/>
                  </a:lnTo>
                  <a:lnTo>
                    <a:pt x="113" y="365"/>
                  </a:lnTo>
                  <a:lnTo>
                    <a:pt x="113" y="365"/>
                  </a:lnTo>
                  <a:lnTo>
                    <a:pt x="113" y="365"/>
                  </a:lnTo>
                  <a:lnTo>
                    <a:pt x="113" y="365"/>
                  </a:lnTo>
                  <a:lnTo>
                    <a:pt x="113" y="365"/>
                  </a:lnTo>
                  <a:lnTo>
                    <a:pt x="113" y="365"/>
                  </a:lnTo>
                  <a:lnTo>
                    <a:pt x="113" y="359"/>
                  </a:lnTo>
                  <a:lnTo>
                    <a:pt x="113" y="359"/>
                  </a:lnTo>
                  <a:lnTo>
                    <a:pt x="113" y="359"/>
                  </a:lnTo>
                  <a:lnTo>
                    <a:pt x="113" y="359"/>
                  </a:lnTo>
                  <a:lnTo>
                    <a:pt x="113" y="359"/>
                  </a:lnTo>
                  <a:lnTo>
                    <a:pt x="113" y="352"/>
                  </a:lnTo>
                  <a:lnTo>
                    <a:pt x="113" y="352"/>
                  </a:lnTo>
                  <a:lnTo>
                    <a:pt x="113" y="352"/>
                  </a:lnTo>
                  <a:lnTo>
                    <a:pt x="113" y="352"/>
                  </a:lnTo>
                  <a:lnTo>
                    <a:pt x="113" y="352"/>
                  </a:lnTo>
                  <a:lnTo>
                    <a:pt x="113" y="352"/>
                  </a:lnTo>
                  <a:lnTo>
                    <a:pt x="113" y="352"/>
                  </a:lnTo>
                  <a:lnTo>
                    <a:pt x="113" y="352"/>
                  </a:lnTo>
                  <a:lnTo>
                    <a:pt x="113" y="352"/>
                  </a:lnTo>
                  <a:lnTo>
                    <a:pt x="113" y="352"/>
                  </a:lnTo>
                  <a:lnTo>
                    <a:pt x="113" y="346"/>
                  </a:lnTo>
                  <a:lnTo>
                    <a:pt x="113" y="346"/>
                  </a:lnTo>
                  <a:lnTo>
                    <a:pt x="113" y="346"/>
                  </a:lnTo>
                  <a:lnTo>
                    <a:pt x="113" y="340"/>
                  </a:lnTo>
                  <a:lnTo>
                    <a:pt x="113" y="340"/>
                  </a:lnTo>
                  <a:lnTo>
                    <a:pt x="113" y="340"/>
                  </a:lnTo>
                  <a:lnTo>
                    <a:pt x="113" y="340"/>
                  </a:lnTo>
                  <a:lnTo>
                    <a:pt x="113" y="340"/>
                  </a:lnTo>
                  <a:lnTo>
                    <a:pt x="113" y="333"/>
                  </a:lnTo>
                  <a:lnTo>
                    <a:pt x="106" y="333"/>
                  </a:lnTo>
                  <a:lnTo>
                    <a:pt x="106" y="333"/>
                  </a:lnTo>
                  <a:lnTo>
                    <a:pt x="106" y="333"/>
                  </a:lnTo>
                  <a:lnTo>
                    <a:pt x="106" y="333"/>
                  </a:lnTo>
                  <a:lnTo>
                    <a:pt x="106" y="333"/>
                  </a:lnTo>
                  <a:lnTo>
                    <a:pt x="106" y="333"/>
                  </a:lnTo>
                  <a:lnTo>
                    <a:pt x="106" y="333"/>
                  </a:lnTo>
                  <a:lnTo>
                    <a:pt x="106" y="333"/>
                  </a:lnTo>
                  <a:lnTo>
                    <a:pt x="106" y="340"/>
                  </a:lnTo>
                  <a:lnTo>
                    <a:pt x="106" y="340"/>
                  </a:lnTo>
                  <a:lnTo>
                    <a:pt x="106" y="340"/>
                  </a:lnTo>
                  <a:lnTo>
                    <a:pt x="106" y="340"/>
                  </a:lnTo>
                  <a:lnTo>
                    <a:pt x="106" y="340"/>
                  </a:lnTo>
                  <a:lnTo>
                    <a:pt x="106" y="346"/>
                  </a:lnTo>
                  <a:lnTo>
                    <a:pt x="106" y="346"/>
                  </a:lnTo>
                  <a:lnTo>
                    <a:pt x="106" y="346"/>
                  </a:lnTo>
                  <a:lnTo>
                    <a:pt x="106" y="346"/>
                  </a:lnTo>
                  <a:lnTo>
                    <a:pt x="106" y="346"/>
                  </a:lnTo>
                  <a:lnTo>
                    <a:pt x="106" y="352"/>
                  </a:lnTo>
                  <a:lnTo>
                    <a:pt x="106" y="352"/>
                  </a:lnTo>
                  <a:lnTo>
                    <a:pt x="106" y="352"/>
                  </a:lnTo>
                  <a:lnTo>
                    <a:pt x="106" y="352"/>
                  </a:lnTo>
                  <a:lnTo>
                    <a:pt x="106" y="352"/>
                  </a:lnTo>
                  <a:lnTo>
                    <a:pt x="113" y="352"/>
                  </a:lnTo>
                  <a:lnTo>
                    <a:pt x="113" y="352"/>
                  </a:lnTo>
                  <a:lnTo>
                    <a:pt x="113" y="352"/>
                  </a:lnTo>
                  <a:lnTo>
                    <a:pt x="113" y="359"/>
                  </a:lnTo>
                  <a:lnTo>
                    <a:pt x="113" y="359"/>
                  </a:lnTo>
                  <a:lnTo>
                    <a:pt x="113" y="359"/>
                  </a:lnTo>
                  <a:lnTo>
                    <a:pt x="113" y="359"/>
                  </a:lnTo>
                  <a:lnTo>
                    <a:pt x="113" y="359"/>
                  </a:lnTo>
                  <a:lnTo>
                    <a:pt x="113" y="359"/>
                  </a:lnTo>
                  <a:lnTo>
                    <a:pt x="106" y="359"/>
                  </a:lnTo>
                  <a:lnTo>
                    <a:pt x="106" y="359"/>
                  </a:lnTo>
                  <a:lnTo>
                    <a:pt x="106" y="359"/>
                  </a:lnTo>
                  <a:lnTo>
                    <a:pt x="106" y="365"/>
                  </a:lnTo>
                  <a:lnTo>
                    <a:pt x="106" y="365"/>
                  </a:lnTo>
                  <a:lnTo>
                    <a:pt x="106" y="371"/>
                  </a:lnTo>
                  <a:lnTo>
                    <a:pt x="106" y="371"/>
                  </a:lnTo>
                  <a:lnTo>
                    <a:pt x="106" y="371"/>
                  </a:lnTo>
                  <a:lnTo>
                    <a:pt x="106" y="371"/>
                  </a:lnTo>
                  <a:lnTo>
                    <a:pt x="106" y="371"/>
                  </a:lnTo>
                  <a:lnTo>
                    <a:pt x="106" y="371"/>
                  </a:lnTo>
                  <a:lnTo>
                    <a:pt x="106" y="371"/>
                  </a:lnTo>
                  <a:lnTo>
                    <a:pt x="106" y="371"/>
                  </a:lnTo>
                  <a:lnTo>
                    <a:pt x="106" y="371"/>
                  </a:lnTo>
                  <a:lnTo>
                    <a:pt x="106" y="371"/>
                  </a:lnTo>
                  <a:lnTo>
                    <a:pt x="106" y="377"/>
                  </a:lnTo>
                  <a:lnTo>
                    <a:pt x="106" y="377"/>
                  </a:lnTo>
                  <a:lnTo>
                    <a:pt x="106" y="377"/>
                  </a:lnTo>
                  <a:lnTo>
                    <a:pt x="106" y="377"/>
                  </a:lnTo>
                  <a:lnTo>
                    <a:pt x="113" y="371"/>
                  </a:lnTo>
                  <a:lnTo>
                    <a:pt x="113" y="377"/>
                  </a:lnTo>
                  <a:lnTo>
                    <a:pt x="113" y="377"/>
                  </a:lnTo>
                  <a:lnTo>
                    <a:pt x="113" y="377"/>
                  </a:lnTo>
                  <a:lnTo>
                    <a:pt x="113" y="377"/>
                  </a:lnTo>
                  <a:lnTo>
                    <a:pt x="113" y="377"/>
                  </a:lnTo>
                  <a:lnTo>
                    <a:pt x="113" y="377"/>
                  </a:lnTo>
                  <a:lnTo>
                    <a:pt x="113" y="377"/>
                  </a:lnTo>
                  <a:lnTo>
                    <a:pt x="113" y="384"/>
                  </a:lnTo>
                  <a:lnTo>
                    <a:pt x="113" y="384"/>
                  </a:lnTo>
                  <a:lnTo>
                    <a:pt x="113" y="384"/>
                  </a:lnTo>
                  <a:lnTo>
                    <a:pt x="119" y="384"/>
                  </a:lnTo>
                  <a:lnTo>
                    <a:pt x="119" y="377"/>
                  </a:lnTo>
                  <a:lnTo>
                    <a:pt x="119" y="377"/>
                  </a:lnTo>
                  <a:lnTo>
                    <a:pt x="119" y="377"/>
                  </a:lnTo>
                  <a:lnTo>
                    <a:pt x="119" y="377"/>
                  </a:lnTo>
                  <a:lnTo>
                    <a:pt x="119" y="377"/>
                  </a:lnTo>
                  <a:lnTo>
                    <a:pt x="119" y="377"/>
                  </a:lnTo>
                  <a:lnTo>
                    <a:pt x="119" y="377"/>
                  </a:lnTo>
                  <a:lnTo>
                    <a:pt x="119" y="377"/>
                  </a:lnTo>
                  <a:lnTo>
                    <a:pt x="119" y="377"/>
                  </a:lnTo>
                  <a:lnTo>
                    <a:pt x="125" y="377"/>
                  </a:lnTo>
                  <a:lnTo>
                    <a:pt x="125" y="371"/>
                  </a:lnTo>
                  <a:lnTo>
                    <a:pt x="125" y="371"/>
                  </a:lnTo>
                  <a:lnTo>
                    <a:pt x="125" y="371"/>
                  </a:lnTo>
                  <a:lnTo>
                    <a:pt x="125" y="371"/>
                  </a:lnTo>
                  <a:lnTo>
                    <a:pt x="125" y="371"/>
                  </a:lnTo>
                  <a:lnTo>
                    <a:pt x="125" y="371"/>
                  </a:lnTo>
                  <a:lnTo>
                    <a:pt x="125" y="377"/>
                  </a:lnTo>
                  <a:lnTo>
                    <a:pt x="125" y="377"/>
                  </a:lnTo>
                  <a:lnTo>
                    <a:pt x="125" y="377"/>
                  </a:lnTo>
                  <a:lnTo>
                    <a:pt x="132" y="371"/>
                  </a:lnTo>
                  <a:lnTo>
                    <a:pt x="132" y="371"/>
                  </a:lnTo>
                  <a:lnTo>
                    <a:pt x="132" y="371"/>
                  </a:lnTo>
                  <a:lnTo>
                    <a:pt x="132" y="371"/>
                  </a:lnTo>
                  <a:lnTo>
                    <a:pt x="132" y="371"/>
                  </a:lnTo>
                  <a:lnTo>
                    <a:pt x="132" y="377"/>
                  </a:lnTo>
                  <a:lnTo>
                    <a:pt x="132" y="377"/>
                  </a:lnTo>
                  <a:lnTo>
                    <a:pt x="132" y="377"/>
                  </a:lnTo>
                  <a:lnTo>
                    <a:pt x="138" y="377"/>
                  </a:lnTo>
                  <a:lnTo>
                    <a:pt x="138" y="377"/>
                  </a:lnTo>
                  <a:lnTo>
                    <a:pt x="138" y="384"/>
                  </a:lnTo>
                  <a:lnTo>
                    <a:pt x="138" y="384"/>
                  </a:lnTo>
                  <a:lnTo>
                    <a:pt x="138" y="384"/>
                  </a:lnTo>
                  <a:lnTo>
                    <a:pt x="138" y="384"/>
                  </a:lnTo>
                  <a:lnTo>
                    <a:pt x="138" y="384"/>
                  </a:lnTo>
                  <a:lnTo>
                    <a:pt x="138" y="384"/>
                  </a:lnTo>
                  <a:lnTo>
                    <a:pt x="132" y="384"/>
                  </a:lnTo>
                  <a:lnTo>
                    <a:pt x="132" y="384"/>
                  </a:lnTo>
                  <a:lnTo>
                    <a:pt x="132" y="384"/>
                  </a:lnTo>
                  <a:lnTo>
                    <a:pt x="138" y="390"/>
                  </a:lnTo>
                  <a:lnTo>
                    <a:pt x="138" y="390"/>
                  </a:lnTo>
                  <a:lnTo>
                    <a:pt x="132" y="390"/>
                  </a:lnTo>
                  <a:lnTo>
                    <a:pt x="132" y="390"/>
                  </a:lnTo>
                  <a:lnTo>
                    <a:pt x="132" y="390"/>
                  </a:lnTo>
                  <a:lnTo>
                    <a:pt x="132" y="390"/>
                  </a:lnTo>
                  <a:lnTo>
                    <a:pt x="132" y="390"/>
                  </a:lnTo>
                  <a:lnTo>
                    <a:pt x="132" y="390"/>
                  </a:lnTo>
                  <a:lnTo>
                    <a:pt x="132" y="390"/>
                  </a:lnTo>
                  <a:lnTo>
                    <a:pt x="132" y="390"/>
                  </a:lnTo>
                  <a:lnTo>
                    <a:pt x="132" y="396"/>
                  </a:lnTo>
                  <a:lnTo>
                    <a:pt x="132" y="396"/>
                  </a:lnTo>
                  <a:lnTo>
                    <a:pt x="138" y="396"/>
                  </a:lnTo>
                  <a:lnTo>
                    <a:pt x="138" y="396"/>
                  </a:lnTo>
                  <a:lnTo>
                    <a:pt x="138" y="396"/>
                  </a:lnTo>
                  <a:lnTo>
                    <a:pt x="138" y="396"/>
                  </a:lnTo>
                  <a:lnTo>
                    <a:pt x="138" y="396"/>
                  </a:lnTo>
                  <a:lnTo>
                    <a:pt x="138" y="390"/>
                  </a:lnTo>
                  <a:lnTo>
                    <a:pt x="138" y="390"/>
                  </a:lnTo>
                  <a:lnTo>
                    <a:pt x="138" y="390"/>
                  </a:lnTo>
                  <a:lnTo>
                    <a:pt x="138" y="390"/>
                  </a:lnTo>
                  <a:lnTo>
                    <a:pt x="138" y="384"/>
                  </a:lnTo>
                  <a:lnTo>
                    <a:pt x="138" y="384"/>
                  </a:lnTo>
                  <a:lnTo>
                    <a:pt x="138" y="384"/>
                  </a:lnTo>
                  <a:lnTo>
                    <a:pt x="138" y="384"/>
                  </a:lnTo>
                  <a:lnTo>
                    <a:pt x="138" y="384"/>
                  </a:lnTo>
                  <a:lnTo>
                    <a:pt x="138" y="384"/>
                  </a:lnTo>
                  <a:lnTo>
                    <a:pt x="138" y="384"/>
                  </a:lnTo>
                  <a:lnTo>
                    <a:pt x="138" y="390"/>
                  </a:lnTo>
                  <a:lnTo>
                    <a:pt x="138" y="390"/>
                  </a:lnTo>
                  <a:lnTo>
                    <a:pt x="138" y="390"/>
                  </a:lnTo>
                  <a:lnTo>
                    <a:pt x="138" y="390"/>
                  </a:lnTo>
                  <a:lnTo>
                    <a:pt x="138" y="390"/>
                  </a:lnTo>
                  <a:lnTo>
                    <a:pt x="138" y="390"/>
                  </a:lnTo>
                  <a:lnTo>
                    <a:pt x="144" y="390"/>
                  </a:lnTo>
                  <a:lnTo>
                    <a:pt x="144" y="390"/>
                  </a:lnTo>
                  <a:lnTo>
                    <a:pt x="144" y="390"/>
                  </a:lnTo>
                  <a:lnTo>
                    <a:pt x="144" y="390"/>
                  </a:lnTo>
                  <a:lnTo>
                    <a:pt x="144" y="390"/>
                  </a:lnTo>
                  <a:lnTo>
                    <a:pt x="144" y="390"/>
                  </a:lnTo>
                  <a:lnTo>
                    <a:pt x="144" y="396"/>
                  </a:lnTo>
                  <a:lnTo>
                    <a:pt x="144" y="396"/>
                  </a:lnTo>
                  <a:lnTo>
                    <a:pt x="144" y="396"/>
                  </a:lnTo>
                  <a:lnTo>
                    <a:pt x="144" y="396"/>
                  </a:lnTo>
                  <a:lnTo>
                    <a:pt x="144" y="403"/>
                  </a:lnTo>
                  <a:lnTo>
                    <a:pt x="144" y="403"/>
                  </a:lnTo>
                  <a:lnTo>
                    <a:pt x="144" y="403"/>
                  </a:lnTo>
                  <a:lnTo>
                    <a:pt x="144" y="403"/>
                  </a:lnTo>
                  <a:lnTo>
                    <a:pt x="144" y="403"/>
                  </a:lnTo>
                  <a:lnTo>
                    <a:pt x="144" y="403"/>
                  </a:lnTo>
                  <a:lnTo>
                    <a:pt x="144" y="403"/>
                  </a:lnTo>
                  <a:lnTo>
                    <a:pt x="144" y="403"/>
                  </a:lnTo>
                  <a:lnTo>
                    <a:pt x="144" y="409"/>
                  </a:lnTo>
                  <a:lnTo>
                    <a:pt x="144" y="415"/>
                  </a:lnTo>
                  <a:lnTo>
                    <a:pt x="138" y="415"/>
                  </a:lnTo>
                  <a:lnTo>
                    <a:pt x="138" y="415"/>
                  </a:lnTo>
                  <a:lnTo>
                    <a:pt x="138" y="415"/>
                  </a:lnTo>
                  <a:lnTo>
                    <a:pt x="138" y="421"/>
                  </a:lnTo>
                  <a:lnTo>
                    <a:pt x="138" y="421"/>
                  </a:lnTo>
                  <a:lnTo>
                    <a:pt x="138" y="421"/>
                  </a:lnTo>
                  <a:lnTo>
                    <a:pt x="138" y="421"/>
                  </a:lnTo>
                  <a:lnTo>
                    <a:pt x="138" y="421"/>
                  </a:lnTo>
                  <a:lnTo>
                    <a:pt x="138" y="428"/>
                  </a:lnTo>
                  <a:lnTo>
                    <a:pt x="138" y="428"/>
                  </a:lnTo>
                  <a:lnTo>
                    <a:pt x="138" y="428"/>
                  </a:lnTo>
                  <a:lnTo>
                    <a:pt x="138" y="428"/>
                  </a:lnTo>
                  <a:lnTo>
                    <a:pt x="144" y="434"/>
                  </a:lnTo>
                  <a:lnTo>
                    <a:pt x="144" y="434"/>
                  </a:lnTo>
                  <a:lnTo>
                    <a:pt x="144" y="434"/>
                  </a:lnTo>
                  <a:lnTo>
                    <a:pt x="144" y="434"/>
                  </a:lnTo>
                  <a:lnTo>
                    <a:pt x="144" y="440"/>
                  </a:lnTo>
                  <a:lnTo>
                    <a:pt x="138" y="440"/>
                  </a:lnTo>
                  <a:lnTo>
                    <a:pt x="138" y="440"/>
                  </a:lnTo>
                  <a:lnTo>
                    <a:pt x="138" y="440"/>
                  </a:lnTo>
                  <a:lnTo>
                    <a:pt x="132" y="440"/>
                  </a:lnTo>
                  <a:lnTo>
                    <a:pt x="132" y="440"/>
                  </a:lnTo>
                  <a:lnTo>
                    <a:pt x="125" y="440"/>
                  </a:lnTo>
                  <a:lnTo>
                    <a:pt x="125" y="440"/>
                  </a:lnTo>
                  <a:lnTo>
                    <a:pt x="119" y="434"/>
                  </a:lnTo>
                  <a:lnTo>
                    <a:pt x="113" y="434"/>
                  </a:lnTo>
                  <a:lnTo>
                    <a:pt x="113" y="434"/>
                  </a:lnTo>
                  <a:lnTo>
                    <a:pt x="113" y="434"/>
                  </a:lnTo>
                  <a:lnTo>
                    <a:pt x="106" y="434"/>
                  </a:lnTo>
                  <a:lnTo>
                    <a:pt x="106" y="434"/>
                  </a:lnTo>
                  <a:lnTo>
                    <a:pt x="106" y="434"/>
                  </a:lnTo>
                  <a:lnTo>
                    <a:pt x="106" y="434"/>
                  </a:lnTo>
                  <a:lnTo>
                    <a:pt x="113" y="434"/>
                  </a:lnTo>
                  <a:lnTo>
                    <a:pt x="113" y="434"/>
                  </a:lnTo>
                  <a:lnTo>
                    <a:pt x="113" y="434"/>
                  </a:lnTo>
                  <a:lnTo>
                    <a:pt x="119" y="434"/>
                  </a:lnTo>
                  <a:lnTo>
                    <a:pt x="119" y="434"/>
                  </a:lnTo>
                  <a:lnTo>
                    <a:pt x="119" y="434"/>
                  </a:lnTo>
                  <a:lnTo>
                    <a:pt x="119" y="434"/>
                  </a:lnTo>
                  <a:lnTo>
                    <a:pt x="119" y="428"/>
                  </a:lnTo>
                  <a:lnTo>
                    <a:pt x="119" y="428"/>
                  </a:lnTo>
                  <a:lnTo>
                    <a:pt x="119" y="428"/>
                  </a:lnTo>
                  <a:lnTo>
                    <a:pt x="119" y="428"/>
                  </a:lnTo>
                  <a:lnTo>
                    <a:pt x="119" y="428"/>
                  </a:lnTo>
                  <a:lnTo>
                    <a:pt x="119" y="428"/>
                  </a:lnTo>
                  <a:lnTo>
                    <a:pt x="119" y="428"/>
                  </a:lnTo>
                  <a:lnTo>
                    <a:pt x="119" y="428"/>
                  </a:lnTo>
                  <a:lnTo>
                    <a:pt x="119" y="428"/>
                  </a:lnTo>
                  <a:lnTo>
                    <a:pt x="113" y="428"/>
                  </a:lnTo>
                  <a:lnTo>
                    <a:pt x="113" y="428"/>
                  </a:lnTo>
                  <a:lnTo>
                    <a:pt x="119" y="428"/>
                  </a:lnTo>
                  <a:lnTo>
                    <a:pt x="119" y="428"/>
                  </a:lnTo>
                  <a:lnTo>
                    <a:pt x="119" y="428"/>
                  </a:lnTo>
                  <a:lnTo>
                    <a:pt x="119" y="428"/>
                  </a:lnTo>
                  <a:lnTo>
                    <a:pt x="119" y="428"/>
                  </a:lnTo>
                  <a:lnTo>
                    <a:pt x="119" y="428"/>
                  </a:lnTo>
                  <a:lnTo>
                    <a:pt x="119" y="428"/>
                  </a:lnTo>
                  <a:lnTo>
                    <a:pt x="119" y="428"/>
                  </a:lnTo>
                  <a:lnTo>
                    <a:pt x="119" y="434"/>
                  </a:lnTo>
                  <a:lnTo>
                    <a:pt x="119" y="434"/>
                  </a:lnTo>
                  <a:lnTo>
                    <a:pt x="119" y="434"/>
                  </a:lnTo>
                  <a:lnTo>
                    <a:pt x="119" y="434"/>
                  </a:lnTo>
                  <a:lnTo>
                    <a:pt x="113" y="434"/>
                  </a:lnTo>
                  <a:lnTo>
                    <a:pt x="113" y="434"/>
                  </a:lnTo>
                  <a:lnTo>
                    <a:pt x="113" y="434"/>
                  </a:lnTo>
                  <a:lnTo>
                    <a:pt x="106" y="434"/>
                  </a:lnTo>
                  <a:lnTo>
                    <a:pt x="106" y="434"/>
                  </a:lnTo>
                  <a:lnTo>
                    <a:pt x="106" y="434"/>
                  </a:lnTo>
                  <a:lnTo>
                    <a:pt x="106" y="434"/>
                  </a:lnTo>
                  <a:lnTo>
                    <a:pt x="106" y="434"/>
                  </a:lnTo>
                  <a:lnTo>
                    <a:pt x="106" y="434"/>
                  </a:lnTo>
                  <a:lnTo>
                    <a:pt x="100" y="440"/>
                  </a:lnTo>
                  <a:lnTo>
                    <a:pt x="94" y="440"/>
                  </a:lnTo>
                  <a:lnTo>
                    <a:pt x="88" y="440"/>
                  </a:lnTo>
                  <a:lnTo>
                    <a:pt x="88" y="440"/>
                  </a:lnTo>
                  <a:lnTo>
                    <a:pt x="88" y="440"/>
                  </a:lnTo>
                  <a:lnTo>
                    <a:pt x="81" y="440"/>
                  </a:lnTo>
                  <a:lnTo>
                    <a:pt x="81" y="447"/>
                  </a:lnTo>
                  <a:lnTo>
                    <a:pt x="81" y="447"/>
                  </a:lnTo>
                  <a:lnTo>
                    <a:pt x="81" y="447"/>
                  </a:lnTo>
                  <a:lnTo>
                    <a:pt x="81" y="447"/>
                  </a:lnTo>
                  <a:lnTo>
                    <a:pt x="81" y="447"/>
                  </a:lnTo>
                  <a:lnTo>
                    <a:pt x="81" y="453"/>
                  </a:lnTo>
                  <a:lnTo>
                    <a:pt x="81" y="453"/>
                  </a:lnTo>
                  <a:lnTo>
                    <a:pt x="81" y="447"/>
                  </a:lnTo>
                  <a:lnTo>
                    <a:pt x="81" y="447"/>
                  </a:lnTo>
                  <a:lnTo>
                    <a:pt x="81" y="447"/>
                  </a:lnTo>
                  <a:lnTo>
                    <a:pt x="75" y="440"/>
                  </a:lnTo>
                  <a:lnTo>
                    <a:pt x="75" y="440"/>
                  </a:lnTo>
                  <a:lnTo>
                    <a:pt x="75" y="434"/>
                  </a:lnTo>
                  <a:lnTo>
                    <a:pt x="75" y="434"/>
                  </a:lnTo>
                  <a:lnTo>
                    <a:pt x="69" y="403"/>
                  </a:lnTo>
                  <a:lnTo>
                    <a:pt x="75" y="403"/>
                  </a:lnTo>
                  <a:lnTo>
                    <a:pt x="75" y="390"/>
                  </a:lnTo>
                  <a:lnTo>
                    <a:pt x="69" y="384"/>
                  </a:lnTo>
                  <a:lnTo>
                    <a:pt x="69" y="377"/>
                  </a:lnTo>
                  <a:lnTo>
                    <a:pt x="69" y="377"/>
                  </a:lnTo>
                  <a:lnTo>
                    <a:pt x="69" y="371"/>
                  </a:lnTo>
                  <a:lnTo>
                    <a:pt x="69" y="371"/>
                  </a:lnTo>
                  <a:lnTo>
                    <a:pt x="69" y="371"/>
                  </a:lnTo>
                  <a:lnTo>
                    <a:pt x="69" y="365"/>
                  </a:lnTo>
                  <a:lnTo>
                    <a:pt x="69" y="365"/>
                  </a:lnTo>
                  <a:lnTo>
                    <a:pt x="69" y="365"/>
                  </a:lnTo>
                  <a:lnTo>
                    <a:pt x="69" y="365"/>
                  </a:lnTo>
                  <a:lnTo>
                    <a:pt x="69" y="365"/>
                  </a:lnTo>
                  <a:lnTo>
                    <a:pt x="69" y="359"/>
                  </a:lnTo>
                  <a:lnTo>
                    <a:pt x="69" y="359"/>
                  </a:lnTo>
                  <a:lnTo>
                    <a:pt x="69" y="359"/>
                  </a:lnTo>
                  <a:lnTo>
                    <a:pt x="69" y="359"/>
                  </a:lnTo>
                  <a:lnTo>
                    <a:pt x="69" y="352"/>
                  </a:lnTo>
                  <a:lnTo>
                    <a:pt x="69" y="352"/>
                  </a:lnTo>
                  <a:lnTo>
                    <a:pt x="69" y="352"/>
                  </a:lnTo>
                  <a:lnTo>
                    <a:pt x="69" y="346"/>
                  </a:lnTo>
                  <a:lnTo>
                    <a:pt x="69" y="346"/>
                  </a:lnTo>
                  <a:lnTo>
                    <a:pt x="69" y="346"/>
                  </a:lnTo>
                  <a:lnTo>
                    <a:pt x="69" y="346"/>
                  </a:lnTo>
                  <a:lnTo>
                    <a:pt x="69" y="346"/>
                  </a:lnTo>
                  <a:lnTo>
                    <a:pt x="69" y="340"/>
                  </a:lnTo>
                  <a:lnTo>
                    <a:pt x="69" y="333"/>
                  </a:lnTo>
                  <a:lnTo>
                    <a:pt x="69" y="333"/>
                  </a:lnTo>
                  <a:lnTo>
                    <a:pt x="69" y="333"/>
                  </a:lnTo>
                  <a:lnTo>
                    <a:pt x="69" y="327"/>
                  </a:lnTo>
                  <a:lnTo>
                    <a:pt x="69" y="327"/>
                  </a:lnTo>
                  <a:lnTo>
                    <a:pt x="69" y="327"/>
                  </a:lnTo>
                  <a:lnTo>
                    <a:pt x="69" y="327"/>
                  </a:lnTo>
                  <a:lnTo>
                    <a:pt x="69" y="321"/>
                  </a:lnTo>
                  <a:lnTo>
                    <a:pt x="62" y="321"/>
                  </a:lnTo>
                  <a:lnTo>
                    <a:pt x="62" y="314"/>
                  </a:lnTo>
                  <a:lnTo>
                    <a:pt x="62" y="314"/>
                  </a:lnTo>
                  <a:lnTo>
                    <a:pt x="62" y="314"/>
                  </a:lnTo>
                  <a:lnTo>
                    <a:pt x="62" y="308"/>
                  </a:lnTo>
                  <a:lnTo>
                    <a:pt x="56" y="308"/>
                  </a:lnTo>
                  <a:lnTo>
                    <a:pt x="50" y="296"/>
                  </a:lnTo>
                  <a:lnTo>
                    <a:pt x="50" y="289"/>
                  </a:lnTo>
                  <a:lnTo>
                    <a:pt x="50" y="289"/>
                  </a:lnTo>
                  <a:lnTo>
                    <a:pt x="50" y="289"/>
                  </a:lnTo>
                  <a:lnTo>
                    <a:pt x="50" y="289"/>
                  </a:lnTo>
                  <a:lnTo>
                    <a:pt x="50" y="289"/>
                  </a:lnTo>
                  <a:lnTo>
                    <a:pt x="50" y="289"/>
                  </a:lnTo>
                  <a:lnTo>
                    <a:pt x="50" y="283"/>
                  </a:lnTo>
                  <a:lnTo>
                    <a:pt x="50" y="283"/>
                  </a:lnTo>
                  <a:lnTo>
                    <a:pt x="50" y="283"/>
                  </a:lnTo>
                  <a:lnTo>
                    <a:pt x="50" y="283"/>
                  </a:lnTo>
                  <a:lnTo>
                    <a:pt x="50" y="283"/>
                  </a:lnTo>
                  <a:lnTo>
                    <a:pt x="56" y="277"/>
                  </a:lnTo>
                  <a:lnTo>
                    <a:pt x="56" y="277"/>
                  </a:lnTo>
                  <a:lnTo>
                    <a:pt x="56" y="277"/>
                  </a:lnTo>
                  <a:lnTo>
                    <a:pt x="56" y="277"/>
                  </a:lnTo>
                  <a:lnTo>
                    <a:pt x="56" y="277"/>
                  </a:lnTo>
                  <a:lnTo>
                    <a:pt x="56" y="270"/>
                  </a:lnTo>
                  <a:lnTo>
                    <a:pt x="56" y="270"/>
                  </a:lnTo>
                  <a:lnTo>
                    <a:pt x="56" y="270"/>
                  </a:lnTo>
                  <a:lnTo>
                    <a:pt x="56" y="270"/>
                  </a:lnTo>
                  <a:lnTo>
                    <a:pt x="56" y="270"/>
                  </a:lnTo>
                  <a:lnTo>
                    <a:pt x="56" y="270"/>
                  </a:lnTo>
                  <a:lnTo>
                    <a:pt x="62" y="270"/>
                  </a:lnTo>
                  <a:lnTo>
                    <a:pt x="62" y="264"/>
                  </a:lnTo>
                  <a:lnTo>
                    <a:pt x="62" y="264"/>
                  </a:lnTo>
                  <a:lnTo>
                    <a:pt x="56" y="252"/>
                  </a:lnTo>
                  <a:lnTo>
                    <a:pt x="56" y="252"/>
                  </a:lnTo>
                  <a:lnTo>
                    <a:pt x="56" y="245"/>
                  </a:lnTo>
                  <a:lnTo>
                    <a:pt x="56" y="245"/>
                  </a:lnTo>
                  <a:lnTo>
                    <a:pt x="56" y="245"/>
                  </a:lnTo>
                  <a:lnTo>
                    <a:pt x="56" y="239"/>
                  </a:lnTo>
                  <a:lnTo>
                    <a:pt x="62" y="233"/>
                  </a:lnTo>
                  <a:lnTo>
                    <a:pt x="62" y="233"/>
                  </a:lnTo>
                  <a:lnTo>
                    <a:pt x="62" y="233"/>
                  </a:lnTo>
                  <a:lnTo>
                    <a:pt x="62" y="226"/>
                  </a:lnTo>
                  <a:lnTo>
                    <a:pt x="56" y="220"/>
                  </a:lnTo>
                  <a:lnTo>
                    <a:pt x="56" y="220"/>
                  </a:lnTo>
                  <a:lnTo>
                    <a:pt x="56" y="220"/>
                  </a:lnTo>
                  <a:lnTo>
                    <a:pt x="56" y="214"/>
                  </a:lnTo>
                  <a:lnTo>
                    <a:pt x="62" y="214"/>
                  </a:lnTo>
                  <a:lnTo>
                    <a:pt x="62" y="214"/>
                  </a:lnTo>
                  <a:lnTo>
                    <a:pt x="56" y="214"/>
                  </a:lnTo>
                  <a:lnTo>
                    <a:pt x="56" y="208"/>
                  </a:lnTo>
                  <a:lnTo>
                    <a:pt x="50" y="201"/>
                  </a:lnTo>
                  <a:lnTo>
                    <a:pt x="50" y="201"/>
                  </a:lnTo>
                  <a:lnTo>
                    <a:pt x="50" y="201"/>
                  </a:lnTo>
                  <a:lnTo>
                    <a:pt x="50" y="195"/>
                  </a:lnTo>
                  <a:lnTo>
                    <a:pt x="44" y="189"/>
                  </a:lnTo>
                  <a:lnTo>
                    <a:pt x="44" y="189"/>
                  </a:lnTo>
                  <a:lnTo>
                    <a:pt x="44" y="182"/>
                  </a:lnTo>
                  <a:lnTo>
                    <a:pt x="44" y="182"/>
                  </a:lnTo>
                  <a:lnTo>
                    <a:pt x="37" y="182"/>
                  </a:lnTo>
                  <a:lnTo>
                    <a:pt x="37" y="176"/>
                  </a:lnTo>
                  <a:lnTo>
                    <a:pt x="37" y="170"/>
                  </a:lnTo>
                  <a:lnTo>
                    <a:pt x="37" y="170"/>
                  </a:lnTo>
                  <a:lnTo>
                    <a:pt x="37" y="170"/>
                  </a:lnTo>
                  <a:lnTo>
                    <a:pt x="37" y="170"/>
                  </a:lnTo>
                  <a:lnTo>
                    <a:pt x="37" y="164"/>
                  </a:lnTo>
                  <a:lnTo>
                    <a:pt x="37" y="164"/>
                  </a:lnTo>
                  <a:lnTo>
                    <a:pt x="25" y="145"/>
                  </a:lnTo>
                  <a:lnTo>
                    <a:pt x="25" y="145"/>
                  </a:lnTo>
                  <a:lnTo>
                    <a:pt x="25" y="138"/>
                  </a:lnTo>
                  <a:lnTo>
                    <a:pt x="18" y="138"/>
                  </a:lnTo>
                  <a:lnTo>
                    <a:pt x="18" y="132"/>
                  </a:lnTo>
                  <a:lnTo>
                    <a:pt x="18" y="132"/>
                  </a:lnTo>
                  <a:lnTo>
                    <a:pt x="18" y="132"/>
                  </a:lnTo>
                  <a:lnTo>
                    <a:pt x="18" y="126"/>
                  </a:lnTo>
                  <a:lnTo>
                    <a:pt x="12" y="126"/>
                  </a:lnTo>
                  <a:lnTo>
                    <a:pt x="6" y="113"/>
                  </a:lnTo>
                  <a:lnTo>
                    <a:pt x="6" y="113"/>
                  </a:lnTo>
                  <a:lnTo>
                    <a:pt x="0" y="94"/>
                  </a:lnTo>
                  <a:lnTo>
                    <a:pt x="12" y="94"/>
                  </a:lnTo>
                  <a:lnTo>
                    <a:pt x="94" y="44"/>
                  </a:lnTo>
                  <a:lnTo>
                    <a:pt x="113" y="31"/>
                  </a:lnTo>
                  <a:lnTo>
                    <a:pt x="163" y="0"/>
                  </a:lnTo>
                  <a:close/>
                  <a:moveTo>
                    <a:pt x="125" y="434"/>
                  </a:moveTo>
                  <a:lnTo>
                    <a:pt x="125" y="434"/>
                  </a:lnTo>
                  <a:lnTo>
                    <a:pt x="125" y="434"/>
                  </a:lnTo>
                  <a:lnTo>
                    <a:pt x="125" y="434"/>
                  </a:lnTo>
                  <a:lnTo>
                    <a:pt x="125" y="428"/>
                  </a:lnTo>
                  <a:lnTo>
                    <a:pt x="125" y="428"/>
                  </a:lnTo>
                  <a:lnTo>
                    <a:pt x="125" y="428"/>
                  </a:lnTo>
                  <a:lnTo>
                    <a:pt x="125" y="428"/>
                  </a:lnTo>
                  <a:lnTo>
                    <a:pt x="119" y="428"/>
                  </a:lnTo>
                  <a:lnTo>
                    <a:pt x="119" y="428"/>
                  </a:lnTo>
                  <a:lnTo>
                    <a:pt x="119" y="428"/>
                  </a:lnTo>
                  <a:lnTo>
                    <a:pt x="119" y="428"/>
                  </a:lnTo>
                  <a:lnTo>
                    <a:pt x="119" y="428"/>
                  </a:lnTo>
                  <a:lnTo>
                    <a:pt x="119" y="428"/>
                  </a:lnTo>
                  <a:lnTo>
                    <a:pt x="119" y="428"/>
                  </a:lnTo>
                  <a:lnTo>
                    <a:pt x="119" y="428"/>
                  </a:lnTo>
                  <a:lnTo>
                    <a:pt x="125" y="434"/>
                  </a:lnTo>
                  <a:lnTo>
                    <a:pt x="125" y="434"/>
                  </a:lnTo>
                  <a:lnTo>
                    <a:pt x="125" y="434"/>
                  </a:lnTo>
                  <a:close/>
                </a:path>
              </a:pathLst>
            </a:custGeom>
            <a:solidFill>
              <a:srgbClr val="E7E1CD"/>
            </a:solidFill>
            <a:ln w="0">
              <a:solidFill>
                <a:srgbClr val="000000"/>
              </a:solidFill>
              <a:prstDash val="solid"/>
              <a:round/>
              <a:headEnd/>
              <a:tailEnd/>
            </a:ln>
          </p:spPr>
          <p:txBody>
            <a:bodyPr/>
            <a:lstStyle/>
            <a:p>
              <a:endParaRPr lang="en-US" dirty="0"/>
            </a:p>
          </p:txBody>
        </p:sp>
        <p:sp>
          <p:nvSpPr>
            <p:cNvPr id="82649" name="Freeform 15065"/>
            <p:cNvSpPr>
              <a:spLocks/>
            </p:cNvSpPr>
            <p:nvPr/>
          </p:nvSpPr>
          <p:spPr bwMode="auto">
            <a:xfrm>
              <a:off x="2472" y="2601"/>
              <a:ext cx="19" cy="19"/>
            </a:xfrm>
            <a:custGeom>
              <a:avLst/>
              <a:gdLst/>
              <a:ahLst/>
              <a:cxnLst>
                <a:cxn ang="0">
                  <a:pos x="19" y="19"/>
                </a:cxn>
                <a:cxn ang="0">
                  <a:pos x="12" y="19"/>
                </a:cxn>
                <a:cxn ang="0">
                  <a:pos x="6" y="19"/>
                </a:cxn>
                <a:cxn ang="0">
                  <a:pos x="6" y="13"/>
                </a:cxn>
                <a:cxn ang="0">
                  <a:pos x="6" y="13"/>
                </a:cxn>
                <a:cxn ang="0">
                  <a:pos x="0" y="13"/>
                </a:cxn>
                <a:cxn ang="0">
                  <a:pos x="0" y="13"/>
                </a:cxn>
                <a:cxn ang="0">
                  <a:pos x="0" y="13"/>
                </a:cxn>
                <a:cxn ang="0">
                  <a:pos x="0" y="6"/>
                </a:cxn>
                <a:cxn ang="0">
                  <a:pos x="0" y="6"/>
                </a:cxn>
                <a:cxn ang="0">
                  <a:pos x="6" y="6"/>
                </a:cxn>
                <a:cxn ang="0">
                  <a:pos x="6" y="6"/>
                </a:cxn>
                <a:cxn ang="0">
                  <a:pos x="12" y="6"/>
                </a:cxn>
                <a:cxn ang="0">
                  <a:pos x="12" y="0"/>
                </a:cxn>
                <a:cxn ang="0">
                  <a:pos x="19" y="0"/>
                </a:cxn>
                <a:cxn ang="0">
                  <a:pos x="19" y="0"/>
                </a:cxn>
                <a:cxn ang="0">
                  <a:pos x="19" y="0"/>
                </a:cxn>
                <a:cxn ang="0">
                  <a:pos x="19" y="0"/>
                </a:cxn>
                <a:cxn ang="0">
                  <a:pos x="19" y="6"/>
                </a:cxn>
                <a:cxn ang="0">
                  <a:pos x="19" y="6"/>
                </a:cxn>
                <a:cxn ang="0">
                  <a:pos x="19" y="6"/>
                </a:cxn>
                <a:cxn ang="0">
                  <a:pos x="19" y="13"/>
                </a:cxn>
                <a:cxn ang="0">
                  <a:pos x="12" y="13"/>
                </a:cxn>
                <a:cxn ang="0">
                  <a:pos x="19" y="13"/>
                </a:cxn>
                <a:cxn ang="0">
                  <a:pos x="19" y="13"/>
                </a:cxn>
                <a:cxn ang="0">
                  <a:pos x="19" y="19"/>
                </a:cxn>
                <a:cxn ang="0">
                  <a:pos x="19" y="19"/>
                </a:cxn>
                <a:cxn ang="0">
                  <a:pos x="19" y="19"/>
                </a:cxn>
                <a:cxn ang="0">
                  <a:pos x="19" y="19"/>
                </a:cxn>
              </a:cxnLst>
              <a:rect l="0" t="0" r="r" b="b"/>
              <a:pathLst>
                <a:path w="19" h="19">
                  <a:moveTo>
                    <a:pt x="19" y="19"/>
                  </a:moveTo>
                  <a:lnTo>
                    <a:pt x="12" y="19"/>
                  </a:lnTo>
                  <a:lnTo>
                    <a:pt x="6" y="19"/>
                  </a:lnTo>
                  <a:lnTo>
                    <a:pt x="6" y="13"/>
                  </a:lnTo>
                  <a:lnTo>
                    <a:pt x="6" y="13"/>
                  </a:lnTo>
                  <a:lnTo>
                    <a:pt x="0" y="13"/>
                  </a:lnTo>
                  <a:lnTo>
                    <a:pt x="0" y="13"/>
                  </a:lnTo>
                  <a:lnTo>
                    <a:pt x="0" y="13"/>
                  </a:lnTo>
                  <a:lnTo>
                    <a:pt x="0" y="6"/>
                  </a:lnTo>
                  <a:lnTo>
                    <a:pt x="0" y="6"/>
                  </a:lnTo>
                  <a:lnTo>
                    <a:pt x="6" y="6"/>
                  </a:lnTo>
                  <a:lnTo>
                    <a:pt x="6" y="6"/>
                  </a:lnTo>
                  <a:lnTo>
                    <a:pt x="12" y="6"/>
                  </a:lnTo>
                  <a:lnTo>
                    <a:pt x="12" y="0"/>
                  </a:lnTo>
                  <a:lnTo>
                    <a:pt x="19" y="0"/>
                  </a:lnTo>
                  <a:lnTo>
                    <a:pt x="19" y="0"/>
                  </a:lnTo>
                  <a:lnTo>
                    <a:pt x="19" y="0"/>
                  </a:lnTo>
                  <a:lnTo>
                    <a:pt x="19" y="0"/>
                  </a:lnTo>
                  <a:lnTo>
                    <a:pt x="19" y="6"/>
                  </a:lnTo>
                  <a:lnTo>
                    <a:pt x="19" y="6"/>
                  </a:lnTo>
                  <a:lnTo>
                    <a:pt x="19" y="6"/>
                  </a:lnTo>
                  <a:lnTo>
                    <a:pt x="19" y="13"/>
                  </a:lnTo>
                  <a:lnTo>
                    <a:pt x="12" y="13"/>
                  </a:lnTo>
                  <a:lnTo>
                    <a:pt x="19" y="13"/>
                  </a:lnTo>
                  <a:lnTo>
                    <a:pt x="19" y="13"/>
                  </a:lnTo>
                  <a:lnTo>
                    <a:pt x="19" y="19"/>
                  </a:lnTo>
                  <a:lnTo>
                    <a:pt x="19" y="19"/>
                  </a:lnTo>
                  <a:lnTo>
                    <a:pt x="19" y="19"/>
                  </a:lnTo>
                  <a:lnTo>
                    <a:pt x="19" y="19"/>
                  </a:lnTo>
                  <a:close/>
                </a:path>
              </a:pathLst>
            </a:custGeom>
            <a:solidFill>
              <a:srgbClr val="E7E1CD"/>
            </a:solidFill>
            <a:ln w="0">
              <a:solidFill>
                <a:srgbClr val="000000"/>
              </a:solidFill>
              <a:prstDash val="solid"/>
              <a:round/>
              <a:headEnd/>
              <a:tailEnd/>
            </a:ln>
          </p:spPr>
          <p:txBody>
            <a:bodyPr/>
            <a:lstStyle/>
            <a:p>
              <a:endParaRPr lang="en-US" dirty="0"/>
            </a:p>
          </p:txBody>
        </p:sp>
        <p:sp>
          <p:nvSpPr>
            <p:cNvPr id="82650" name="Freeform 15066"/>
            <p:cNvSpPr>
              <a:spLocks/>
            </p:cNvSpPr>
            <p:nvPr/>
          </p:nvSpPr>
          <p:spPr bwMode="auto">
            <a:xfrm>
              <a:off x="1899" y="2601"/>
              <a:ext cx="1" cy="6"/>
            </a:xfrm>
            <a:custGeom>
              <a:avLst/>
              <a:gdLst/>
              <a:ahLst/>
              <a:cxnLst>
                <a:cxn ang="0">
                  <a:pos x="0" y="6"/>
                </a:cxn>
                <a:cxn ang="0">
                  <a:pos x="0" y="6"/>
                </a:cxn>
                <a:cxn ang="0">
                  <a:pos x="0" y="6"/>
                </a:cxn>
                <a:cxn ang="0">
                  <a:pos x="0" y="6"/>
                </a:cxn>
                <a:cxn ang="0">
                  <a:pos x="0" y="0"/>
                </a:cxn>
                <a:cxn ang="0">
                  <a:pos x="0" y="0"/>
                </a:cxn>
                <a:cxn ang="0">
                  <a:pos x="0" y="6"/>
                </a:cxn>
                <a:cxn ang="0">
                  <a:pos x="0" y="6"/>
                </a:cxn>
                <a:cxn ang="0">
                  <a:pos x="0" y="6"/>
                </a:cxn>
                <a:cxn ang="0">
                  <a:pos x="0" y="6"/>
                </a:cxn>
                <a:cxn ang="0">
                  <a:pos x="0" y="6"/>
                </a:cxn>
              </a:cxnLst>
              <a:rect l="0" t="0" r="r" b="b"/>
              <a:pathLst>
                <a:path h="6">
                  <a:moveTo>
                    <a:pt x="0" y="6"/>
                  </a:moveTo>
                  <a:lnTo>
                    <a:pt x="0" y="6"/>
                  </a:lnTo>
                  <a:lnTo>
                    <a:pt x="0" y="6"/>
                  </a:lnTo>
                  <a:lnTo>
                    <a:pt x="0" y="6"/>
                  </a:lnTo>
                  <a:lnTo>
                    <a:pt x="0" y="0"/>
                  </a:lnTo>
                  <a:lnTo>
                    <a:pt x="0" y="0"/>
                  </a:lnTo>
                  <a:lnTo>
                    <a:pt x="0" y="6"/>
                  </a:lnTo>
                  <a:lnTo>
                    <a:pt x="0" y="6"/>
                  </a:lnTo>
                  <a:lnTo>
                    <a:pt x="0" y="6"/>
                  </a:lnTo>
                  <a:lnTo>
                    <a:pt x="0" y="6"/>
                  </a:lnTo>
                  <a:lnTo>
                    <a:pt x="0" y="6"/>
                  </a:lnTo>
                  <a:close/>
                </a:path>
              </a:pathLst>
            </a:custGeom>
            <a:solidFill>
              <a:srgbClr val="E7E1CD"/>
            </a:solidFill>
            <a:ln w="0">
              <a:solidFill>
                <a:srgbClr val="000000"/>
              </a:solidFill>
              <a:prstDash val="solid"/>
              <a:round/>
              <a:headEnd/>
              <a:tailEnd/>
            </a:ln>
          </p:spPr>
          <p:txBody>
            <a:bodyPr/>
            <a:lstStyle/>
            <a:p>
              <a:endParaRPr lang="en-US" dirty="0"/>
            </a:p>
          </p:txBody>
        </p:sp>
        <p:sp>
          <p:nvSpPr>
            <p:cNvPr id="82651" name="Freeform 15067"/>
            <p:cNvSpPr>
              <a:spLocks/>
            </p:cNvSpPr>
            <p:nvPr/>
          </p:nvSpPr>
          <p:spPr bwMode="auto">
            <a:xfrm>
              <a:off x="1887" y="2601"/>
              <a:ext cx="6" cy="6"/>
            </a:xfrm>
            <a:custGeom>
              <a:avLst/>
              <a:gdLst/>
              <a:ahLst/>
              <a:cxnLst>
                <a:cxn ang="0">
                  <a:pos x="0" y="6"/>
                </a:cxn>
                <a:cxn ang="0">
                  <a:pos x="0" y="6"/>
                </a:cxn>
                <a:cxn ang="0">
                  <a:pos x="0" y="6"/>
                </a:cxn>
                <a:cxn ang="0">
                  <a:pos x="6" y="6"/>
                </a:cxn>
                <a:cxn ang="0">
                  <a:pos x="6" y="0"/>
                </a:cxn>
                <a:cxn ang="0">
                  <a:pos x="6" y="6"/>
                </a:cxn>
                <a:cxn ang="0">
                  <a:pos x="6" y="6"/>
                </a:cxn>
                <a:cxn ang="0">
                  <a:pos x="6" y="6"/>
                </a:cxn>
                <a:cxn ang="0">
                  <a:pos x="6" y="6"/>
                </a:cxn>
                <a:cxn ang="0">
                  <a:pos x="0" y="6"/>
                </a:cxn>
              </a:cxnLst>
              <a:rect l="0" t="0" r="r" b="b"/>
              <a:pathLst>
                <a:path w="6" h="6">
                  <a:moveTo>
                    <a:pt x="0" y="6"/>
                  </a:moveTo>
                  <a:lnTo>
                    <a:pt x="0" y="6"/>
                  </a:lnTo>
                  <a:lnTo>
                    <a:pt x="0" y="6"/>
                  </a:lnTo>
                  <a:lnTo>
                    <a:pt x="6" y="6"/>
                  </a:lnTo>
                  <a:lnTo>
                    <a:pt x="6" y="0"/>
                  </a:lnTo>
                  <a:lnTo>
                    <a:pt x="6" y="6"/>
                  </a:lnTo>
                  <a:lnTo>
                    <a:pt x="6" y="6"/>
                  </a:lnTo>
                  <a:lnTo>
                    <a:pt x="6" y="6"/>
                  </a:lnTo>
                  <a:lnTo>
                    <a:pt x="6" y="6"/>
                  </a:lnTo>
                  <a:lnTo>
                    <a:pt x="0" y="6"/>
                  </a:lnTo>
                  <a:close/>
                </a:path>
              </a:pathLst>
            </a:custGeom>
            <a:solidFill>
              <a:srgbClr val="E7E1CD"/>
            </a:solidFill>
            <a:ln w="0">
              <a:solidFill>
                <a:srgbClr val="000000"/>
              </a:solidFill>
              <a:prstDash val="solid"/>
              <a:round/>
              <a:headEnd/>
              <a:tailEnd/>
            </a:ln>
          </p:spPr>
          <p:txBody>
            <a:bodyPr/>
            <a:lstStyle/>
            <a:p>
              <a:endParaRPr lang="en-US" dirty="0"/>
            </a:p>
          </p:txBody>
        </p:sp>
        <p:sp>
          <p:nvSpPr>
            <p:cNvPr id="82652" name="Freeform 15068"/>
            <p:cNvSpPr>
              <a:spLocks/>
            </p:cNvSpPr>
            <p:nvPr/>
          </p:nvSpPr>
          <p:spPr bwMode="auto">
            <a:xfrm>
              <a:off x="2484" y="2607"/>
              <a:ext cx="38" cy="164"/>
            </a:xfrm>
            <a:custGeom>
              <a:avLst/>
              <a:gdLst/>
              <a:ahLst/>
              <a:cxnLst>
                <a:cxn ang="0">
                  <a:pos x="38" y="19"/>
                </a:cxn>
                <a:cxn ang="0">
                  <a:pos x="38" y="32"/>
                </a:cxn>
                <a:cxn ang="0">
                  <a:pos x="38" y="44"/>
                </a:cxn>
                <a:cxn ang="0">
                  <a:pos x="38" y="63"/>
                </a:cxn>
                <a:cxn ang="0">
                  <a:pos x="38" y="76"/>
                </a:cxn>
                <a:cxn ang="0">
                  <a:pos x="32" y="95"/>
                </a:cxn>
                <a:cxn ang="0">
                  <a:pos x="32" y="101"/>
                </a:cxn>
                <a:cxn ang="0">
                  <a:pos x="25" y="120"/>
                </a:cxn>
                <a:cxn ang="0">
                  <a:pos x="19" y="139"/>
                </a:cxn>
                <a:cxn ang="0">
                  <a:pos x="13" y="151"/>
                </a:cxn>
                <a:cxn ang="0">
                  <a:pos x="7" y="158"/>
                </a:cxn>
                <a:cxn ang="0">
                  <a:pos x="7" y="158"/>
                </a:cxn>
                <a:cxn ang="0">
                  <a:pos x="7" y="158"/>
                </a:cxn>
                <a:cxn ang="0">
                  <a:pos x="0" y="164"/>
                </a:cxn>
                <a:cxn ang="0">
                  <a:pos x="0" y="158"/>
                </a:cxn>
                <a:cxn ang="0">
                  <a:pos x="0" y="158"/>
                </a:cxn>
                <a:cxn ang="0">
                  <a:pos x="7" y="158"/>
                </a:cxn>
                <a:cxn ang="0">
                  <a:pos x="7" y="158"/>
                </a:cxn>
                <a:cxn ang="0">
                  <a:pos x="0" y="151"/>
                </a:cxn>
                <a:cxn ang="0">
                  <a:pos x="7" y="151"/>
                </a:cxn>
                <a:cxn ang="0">
                  <a:pos x="7" y="151"/>
                </a:cxn>
                <a:cxn ang="0">
                  <a:pos x="7" y="151"/>
                </a:cxn>
                <a:cxn ang="0">
                  <a:pos x="7" y="145"/>
                </a:cxn>
                <a:cxn ang="0">
                  <a:pos x="13" y="145"/>
                </a:cxn>
                <a:cxn ang="0">
                  <a:pos x="7" y="145"/>
                </a:cxn>
                <a:cxn ang="0">
                  <a:pos x="7" y="145"/>
                </a:cxn>
                <a:cxn ang="0">
                  <a:pos x="7" y="145"/>
                </a:cxn>
                <a:cxn ang="0">
                  <a:pos x="0" y="151"/>
                </a:cxn>
                <a:cxn ang="0">
                  <a:pos x="7" y="151"/>
                </a:cxn>
                <a:cxn ang="0">
                  <a:pos x="0" y="151"/>
                </a:cxn>
                <a:cxn ang="0">
                  <a:pos x="0" y="151"/>
                </a:cxn>
                <a:cxn ang="0">
                  <a:pos x="0" y="145"/>
                </a:cxn>
                <a:cxn ang="0">
                  <a:pos x="0" y="139"/>
                </a:cxn>
                <a:cxn ang="0">
                  <a:pos x="0" y="139"/>
                </a:cxn>
                <a:cxn ang="0">
                  <a:pos x="0" y="139"/>
                </a:cxn>
                <a:cxn ang="0">
                  <a:pos x="13" y="139"/>
                </a:cxn>
                <a:cxn ang="0">
                  <a:pos x="13" y="132"/>
                </a:cxn>
                <a:cxn ang="0">
                  <a:pos x="13" y="132"/>
                </a:cxn>
                <a:cxn ang="0">
                  <a:pos x="19" y="126"/>
                </a:cxn>
                <a:cxn ang="0">
                  <a:pos x="19" y="126"/>
                </a:cxn>
                <a:cxn ang="0">
                  <a:pos x="19" y="120"/>
                </a:cxn>
                <a:cxn ang="0">
                  <a:pos x="19" y="126"/>
                </a:cxn>
                <a:cxn ang="0">
                  <a:pos x="19" y="120"/>
                </a:cxn>
                <a:cxn ang="0">
                  <a:pos x="13" y="126"/>
                </a:cxn>
                <a:cxn ang="0">
                  <a:pos x="13" y="126"/>
                </a:cxn>
                <a:cxn ang="0">
                  <a:pos x="19" y="120"/>
                </a:cxn>
                <a:cxn ang="0">
                  <a:pos x="19" y="113"/>
                </a:cxn>
                <a:cxn ang="0">
                  <a:pos x="25" y="107"/>
                </a:cxn>
                <a:cxn ang="0">
                  <a:pos x="32" y="95"/>
                </a:cxn>
                <a:cxn ang="0">
                  <a:pos x="32" y="88"/>
                </a:cxn>
                <a:cxn ang="0">
                  <a:pos x="32" y="76"/>
                </a:cxn>
                <a:cxn ang="0">
                  <a:pos x="32" y="69"/>
                </a:cxn>
                <a:cxn ang="0">
                  <a:pos x="25" y="57"/>
                </a:cxn>
                <a:cxn ang="0">
                  <a:pos x="32" y="51"/>
                </a:cxn>
                <a:cxn ang="0">
                  <a:pos x="32" y="44"/>
                </a:cxn>
                <a:cxn ang="0">
                  <a:pos x="32" y="44"/>
                </a:cxn>
                <a:cxn ang="0">
                  <a:pos x="32" y="38"/>
                </a:cxn>
                <a:cxn ang="0">
                  <a:pos x="38" y="32"/>
                </a:cxn>
                <a:cxn ang="0">
                  <a:pos x="38" y="25"/>
                </a:cxn>
                <a:cxn ang="0">
                  <a:pos x="32" y="19"/>
                </a:cxn>
                <a:cxn ang="0">
                  <a:pos x="32" y="13"/>
                </a:cxn>
                <a:cxn ang="0">
                  <a:pos x="32" y="7"/>
                </a:cxn>
                <a:cxn ang="0">
                  <a:pos x="32" y="0"/>
                </a:cxn>
              </a:cxnLst>
              <a:rect l="0" t="0" r="r" b="b"/>
              <a:pathLst>
                <a:path w="38" h="164">
                  <a:moveTo>
                    <a:pt x="38" y="0"/>
                  </a:moveTo>
                  <a:lnTo>
                    <a:pt x="38" y="0"/>
                  </a:lnTo>
                  <a:lnTo>
                    <a:pt x="38" y="13"/>
                  </a:lnTo>
                  <a:lnTo>
                    <a:pt x="38" y="13"/>
                  </a:lnTo>
                  <a:lnTo>
                    <a:pt x="38" y="19"/>
                  </a:lnTo>
                  <a:lnTo>
                    <a:pt x="38" y="19"/>
                  </a:lnTo>
                  <a:lnTo>
                    <a:pt x="38" y="25"/>
                  </a:lnTo>
                  <a:lnTo>
                    <a:pt x="38" y="25"/>
                  </a:lnTo>
                  <a:lnTo>
                    <a:pt x="38" y="25"/>
                  </a:lnTo>
                  <a:lnTo>
                    <a:pt x="38" y="32"/>
                  </a:lnTo>
                  <a:lnTo>
                    <a:pt x="38" y="32"/>
                  </a:lnTo>
                  <a:lnTo>
                    <a:pt x="38" y="38"/>
                  </a:lnTo>
                  <a:lnTo>
                    <a:pt x="38" y="38"/>
                  </a:lnTo>
                  <a:lnTo>
                    <a:pt x="38" y="44"/>
                  </a:lnTo>
                  <a:lnTo>
                    <a:pt x="38" y="44"/>
                  </a:lnTo>
                  <a:lnTo>
                    <a:pt x="38" y="51"/>
                  </a:lnTo>
                  <a:lnTo>
                    <a:pt x="38" y="57"/>
                  </a:lnTo>
                  <a:lnTo>
                    <a:pt x="38" y="63"/>
                  </a:lnTo>
                  <a:lnTo>
                    <a:pt x="38" y="63"/>
                  </a:lnTo>
                  <a:lnTo>
                    <a:pt x="38" y="63"/>
                  </a:lnTo>
                  <a:lnTo>
                    <a:pt x="38" y="69"/>
                  </a:lnTo>
                  <a:lnTo>
                    <a:pt x="38" y="69"/>
                  </a:lnTo>
                  <a:lnTo>
                    <a:pt x="38" y="69"/>
                  </a:lnTo>
                  <a:lnTo>
                    <a:pt x="38" y="76"/>
                  </a:lnTo>
                  <a:lnTo>
                    <a:pt x="38" y="76"/>
                  </a:lnTo>
                  <a:lnTo>
                    <a:pt x="38" y="82"/>
                  </a:lnTo>
                  <a:lnTo>
                    <a:pt x="38" y="82"/>
                  </a:lnTo>
                  <a:lnTo>
                    <a:pt x="38" y="82"/>
                  </a:lnTo>
                  <a:lnTo>
                    <a:pt x="32" y="88"/>
                  </a:lnTo>
                  <a:lnTo>
                    <a:pt x="32" y="95"/>
                  </a:lnTo>
                  <a:lnTo>
                    <a:pt x="32" y="95"/>
                  </a:lnTo>
                  <a:lnTo>
                    <a:pt x="32" y="101"/>
                  </a:lnTo>
                  <a:lnTo>
                    <a:pt x="32" y="101"/>
                  </a:lnTo>
                  <a:lnTo>
                    <a:pt x="32" y="101"/>
                  </a:lnTo>
                  <a:lnTo>
                    <a:pt x="32" y="101"/>
                  </a:lnTo>
                  <a:lnTo>
                    <a:pt x="32" y="107"/>
                  </a:lnTo>
                  <a:lnTo>
                    <a:pt x="25" y="107"/>
                  </a:lnTo>
                  <a:lnTo>
                    <a:pt x="25" y="107"/>
                  </a:lnTo>
                  <a:lnTo>
                    <a:pt x="25" y="113"/>
                  </a:lnTo>
                  <a:lnTo>
                    <a:pt x="25" y="120"/>
                  </a:lnTo>
                  <a:lnTo>
                    <a:pt x="25" y="120"/>
                  </a:lnTo>
                  <a:lnTo>
                    <a:pt x="19" y="126"/>
                  </a:lnTo>
                  <a:lnTo>
                    <a:pt x="19" y="132"/>
                  </a:lnTo>
                  <a:lnTo>
                    <a:pt x="19" y="132"/>
                  </a:lnTo>
                  <a:lnTo>
                    <a:pt x="19" y="139"/>
                  </a:lnTo>
                  <a:lnTo>
                    <a:pt x="19" y="139"/>
                  </a:lnTo>
                  <a:lnTo>
                    <a:pt x="13" y="145"/>
                  </a:lnTo>
                  <a:lnTo>
                    <a:pt x="13" y="145"/>
                  </a:lnTo>
                  <a:lnTo>
                    <a:pt x="13" y="151"/>
                  </a:lnTo>
                  <a:lnTo>
                    <a:pt x="13" y="151"/>
                  </a:lnTo>
                  <a:lnTo>
                    <a:pt x="13" y="151"/>
                  </a:lnTo>
                  <a:lnTo>
                    <a:pt x="13" y="158"/>
                  </a:lnTo>
                  <a:lnTo>
                    <a:pt x="7" y="158"/>
                  </a:lnTo>
                  <a:lnTo>
                    <a:pt x="7" y="158"/>
                  </a:lnTo>
                  <a:lnTo>
                    <a:pt x="7" y="158"/>
                  </a:lnTo>
                  <a:lnTo>
                    <a:pt x="7" y="158"/>
                  </a:lnTo>
                  <a:lnTo>
                    <a:pt x="7" y="158"/>
                  </a:lnTo>
                  <a:lnTo>
                    <a:pt x="7" y="158"/>
                  </a:lnTo>
                  <a:lnTo>
                    <a:pt x="7" y="158"/>
                  </a:lnTo>
                  <a:lnTo>
                    <a:pt x="7" y="158"/>
                  </a:lnTo>
                  <a:lnTo>
                    <a:pt x="7" y="158"/>
                  </a:lnTo>
                  <a:lnTo>
                    <a:pt x="7" y="158"/>
                  </a:lnTo>
                  <a:lnTo>
                    <a:pt x="7" y="158"/>
                  </a:lnTo>
                  <a:lnTo>
                    <a:pt x="7" y="158"/>
                  </a:lnTo>
                  <a:lnTo>
                    <a:pt x="7" y="158"/>
                  </a:lnTo>
                  <a:lnTo>
                    <a:pt x="0" y="164"/>
                  </a:lnTo>
                  <a:lnTo>
                    <a:pt x="0" y="164"/>
                  </a:lnTo>
                  <a:lnTo>
                    <a:pt x="0" y="164"/>
                  </a:lnTo>
                  <a:lnTo>
                    <a:pt x="0" y="164"/>
                  </a:lnTo>
                  <a:lnTo>
                    <a:pt x="0" y="164"/>
                  </a:lnTo>
                  <a:lnTo>
                    <a:pt x="0" y="158"/>
                  </a:lnTo>
                  <a:lnTo>
                    <a:pt x="0" y="158"/>
                  </a:lnTo>
                  <a:lnTo>
                    <a:pt x="0" y="158"/>
                  </a:lnTo>
                  <a:lnTo>
                    <a:pt x="0" y="158"/>
                  </a:lnTo>
                  <a:lnTo>
                    <a:pt x="0" y="158"/>
                  </a:lnTo>
                  <a:lnTo>
                    <a:pt x="0" y="158"/>
                  </a:lnTo>
                  <a:lnTo>
                    <a:pt x="0" y="158"/>
                  </a:lnTo>
                  <a:lnTo>
                    <a:pt x="0" y="158"/>
                  </a:lnTo>
                  <a:lnTo>
                    <a:pt x="0" y="158"/>
                  </a:lnTo>
                  <a:lnTo>
                    <a:pt x="0" y="158"/>
                  </a:lnTo>
                  <a:lnTo>
                    <a:pt x="0" y="158"/>
                  </a:lnTo>
                  <a:lnTo>
                    <a:pt x="0" y="158"/>
                  </a:lnTo>
                  <a:lnTo>
                    <a:pt x="0" y="158"/>
                  </a:lnTo>
                  <a:lnTo>
                    <a:pt x="0" y="158"/>
                  </a:lnTo>
                  <a:lnTo>
                    <a:pt x="7" y="158"/>
                  </a:lnTo>
                  <a:lnTo>
                    <a:pt x="7" y="158"/>
                  </a:lnTo>
                  <a:lnTo>
                    <a:pt x="7" y="158"/>
                  </a:lnTo>
                  <a:lnTo>
                    <a:pt x="7" y="158"/>
                  </a:lnTo>
                  <a:lnTo>
                    <a:pt x="7" y="158"/>
                  </a:lnTo>
                  <a:lnTo>
                    <a:pt x="7" y="158"/>
                  </a:lnTo>
                  <a:lnTo>
                    <a:pt x="0" y="158"/>
                  </a:lnTo>
                  <a:lnTo>
                    <a:pt x="0" y="158"/>
                  </a:lnTo>
                  <a:lnTo>
                    <a:pt x="0" y="158"/>
                  </a:lnTo>
                  <a:lnTo>
                    <a:pt x="0" y="151"/>
                  </a:lnTo>
                  <a:lnTo>
                    <a:pt x="0" y="151"/>
                  </a:lnTo>
                  <a:lnTo>
                    <a:pt x="7" y="151"/>
                  </a:lnTo>
                  <a:lnTo>
                    <a:pt x="7" y="151"/>
                  </a:lnTo>
                  <a:lnTo>
                    <a:pt x="7" y="151"/>
                  </a:lnTo>
                  <a:lnTo>
                    <a:pt x="7" y="151"/>
                  </a:lnTo>
                  <a:lnTo>
                    <a:pt x="7" y="151"/>
                  </a:lnTo>
                  <a:lnTo>
                    <a:pt x="7" y="151"/>
                  </a:lnTo>
                  <a:lnTo>
                    <a:pt x="7" y="151"/>
                  </a:lnTo>
                  <a:lnTo>
                    <a:pt x="7" y="151"/>
                  </a:lnTo>
                  <a:lnTo>
                    <a:pt x="7" y="151"/>
                  </a:lnTo>
                  <a:lnTo>
                    <a:pt x="7" y="151"/>
                  </a:lnTo>
                  <a:lnTo>
                    <a:pt x="7" y="151"/>
                  </a:lnTo>
                  <a:lnTo>
                    <a:pt x="7" y="151"/>
                  </a:lnTo>
                  <a:lnTo>
                    <a:pt x="7" y="151"/>
                  </a:lnTo>
                  <a:lnTo>
                    <a:pt x="7" y="151"/>
                  </a:lnTo>
                  <a:lnTo>
                    <a:pt x="7" y="151"/>
                  </a:lnTo>
                  <a:lnTo>
                    <a:pt x="13" y="145"/>
                  </a:lnTo>
                  <a:lnTo>
                    <a:pt x="13" y="145"/>
                  </a:lnTo>
                  <a:lnTo>
                    <a:pt x="13" y="145"/>
                  </a:lnTo>
                  <a:lnTo>
                    <a:pt x="7" y="145"/>
                  </a:lnTo>
                  <a:lnTo>
                    <a:pt x="7" y="145"/>
                  </a:lnTo>
                  <a:lnTo>
                    <a:pt x="13" y="145"/>
                  </a:lnTo>
                  <a:lnTo>
                    <a:pt x="13" y="145"/>
                  </a:lnTo>
                  <a:lnTo>
                    <a:pt x="13" y="145"/>
                  </a:lnTo>
                  <a:lnTo>
                    <a:pt x="13" y="145"/>
                  </a:lnTo>
                  <a:lnTo>
                    <a:pt x="13" y="145"/>
                  </a:lnTo>
                  <a:lnTo>
                    <a:pt x="13" y="145"/>
                  </a:lnTo>
                  <a:lnTo>
                    <a:pt x="13" y="145"/>
                  </a:lnTo>
                  <a:lnTo>
                    <a:pt x="13" y="139"/>
                  </a:lnTo>
                  <a:lnTo>
                    <a:pt x="7" y="145"/>
                  </a:lnTo>
                  <a:lnTo>
                    <a:pt x="7" y="145"/>
                  </a:lnTo>
                  <a:lnTo>
                    <a:pt x="7" y="145"/>
                  </a:lnTo>
                  <a:lnTo>
                    <a:pt x="7" y="145"/>
                  </a:lnTo>
                  <a:lnTo>
                    <a:pt x="7" y="145"/>
                  </a:lnTo>
                  <a:lnTo>
                    <a:pt x="7" y="145"/>
                  </a:lnTo>
                  <a:lnTo>
                    <a:pt x="7" y="145"/>
                  </a:lnTo>
                  <a:lnTo>
                    <a:pt x="7" y="145"/>
                  </a:lnTo>
                  <a:lnTo>
                    <a:pt x="7" y="145"/>
                  </a:lnTo>
                  <a:lnTo>
                    <a:pt x="7" y="145"/>
                  </a:lnTo>
                  <a:lnTo>
                    <a:pt x="7" y="145"/>
                  </a:lnTo>
                  <a:lnTo>
                    <a:pt x="7" y="145"/>
                  </a:lnTo>
                  <a:lnTo>
                    <a:pt x="7" y="145"/>
                  </a:lnTo>
                  <a:lnTo>
                    <a:pt x="7" y="145"/>
                  </a:lnTo>
                  <a:lnTo>
                    <a:pt x="0" y="151"/>
                  </a:lnTo>
                  <a:lnTo>
                    <a:pt x="0" y="145"/>
                  </a:lnTo>
                  <a:lnTo>
                    <a:pt x="0" y="151"/>
                  </a:lnTo>
                  <a:lnTo>
                    <a:pt x="0" y="151"/>
                  </a:lnTo>
                  <a:lnTo>
                    <a:pt x="0" y="151"/>
                  </a:lnTo>
                  <a:lnTo>
                    <a:pt x="0" y="151"/>
                  </a:lnTo>
                  <a:lnTo>
                    <a:pt x="7" y="151"/>
                  </a:lnTo>
                  <a:lnTo>
                    <a:pt x="7" y="151"/>
                  </a:lnTo>
                  <a:lnTo>
                    <a:pt x="0" y="151"/>
                  </a:lnTo>
                  <a:lnTo>
                    <a:pt x="0" y="151"/>
                  </a:lnTo>
                  <a:lnTo>
                    <a:pt x="0" y="151"/>
                  </a:lnTo>
                  <a:lnTo>
                    <a:pt x="0" y="151"/>
                  </a:lnTo>
                  <a:lnTo>
                    <a:pt x="0" y="151"/>
                  </a:lnTo>
                  <a:lnTo>
                    <a:pt x="0" y="158"/>
                  </a:lnTo>
                  <a:lnTo>
                    <a:pt x="0" y="158"/>
                  </a:lnTo>
                  <a:lnTo>
                    <a:pt x="0" y="151"/>
                  </a:lnTo>
                  <a:lnTo>
                    <a:pt x="0" y="151"/>
                  </a:lnTo>
                  <a:lnTo>
                    <a:pt x="0" y="151"/>
                  </a:lnTo>
                  <a:lnTo>
                    <a:pt x="0" y="145"/>
                  </a:lnTo>
                  <a:lnTo>
                    <a:pt x="0" y="145"/>
                  </a:lnTo>
                  <a:lnTo>
                    <a:pt x="0" y="145"/>
                  </a:lnTo>
                  <a:lnTo>
                    <a:pt x="0" y="145"/>
                  </a:lnTo>
                  <a:lnTo>
                    <a:pt x="0" y="145"/>
                  </a:lnTo>
                  <a:lnTo>
                    <a:pt x="0" y="139"/>
                  </a:lnTo>
                  <a:lnTo>
                    <a:pt x="0" y="139"/>
                  </a:lnTo>
                  <a:lnTo>
                    <a:pt x="0" y="139"/>
                  </a:lnTo>
                  <a:lnTo>
                    <a:pt x="0" y="139"/>
                  </a:lnTo>
                  <a:lnTo>
                    <a:pt x="0" y="139"/>
                  </a:lnTo>
                  <a:lnTo>
                    <a:pt x="0" y="139"/>
                  </a:lnTo>
                  <a:lnTo>
                    <a:pt x="0" y="139"/>
                  </a:lnTo>
                  <a:lnTo>
                    <a:pt x="0" y="139"/>
                  </a:lnTo>
                  <a:lnTo>
                    <a:pt x="0" y="139"/>
                  </a:lnTo>
                  <a:lnTo>
                    <a:pt x="0" y="139"/>
                  </a:lnTo>
                  <a:lnTo>
                    <a:pt x="0" y="139"/>
                  </a:lnTo>
                  <a:lnTo>
                    <a:pt x="0" y="139"/>
                  </a:lnTo>
                  <a:lnTo>
                    <a:pt x="0" y="139"/>
                  </a:lnTo>
                  <a:lnTo>
                    <a:pt x="0" y="139"/>
                  </a:lnTo>
                  <a:lnTo>
                    <a:pt x="0" y="139"/>
                  </a:lnTo>
                  <a:lnTo>
                    <a:pt x="7" y="139"/>
                  </a:lnTo>
                  <a:lnTo>
                    <a:pt x="7" y="139"/>
                  </a:lnTo>
                  <a:lnTo>
                    <a:pt x="7" y="139"/>
                  </a:lnTo>
                  <a:lnTo>
                    <a:pt x="7" y="139"/>
                  </a:lnTo>
                  <a:lnTo>
                    <a:pt x="13" y="139"/>
                  </a:lnTo>
                  <a:lnTo>
                    <a:pt x="13" y="139"/>
                  </a:lnTo>
                  <a:lnTo>
                    <a:pt x="13" y="139"/>
                  </a:lnTo>
                  <a:lnTo>
                    <a:pt x="13" y="132"/>
                  </a:lnTo>
                  <a:lnTo>
                    <a:pt x="13" y="132"/>
                  </a:lnTo>
                  <a:lnTo>
                    <a:pt x="13" y="132"/>
                  </a:lnTo>
                  <a:lnTo>
                    <a:pt x="13" y="139"/>
                  </a:lnTo>
                  <a:lnTo>
                    <a:pt x="13" y="139"/>
                  </a:lnTo>
                  <a:lnTo>
                    <a:pt x="13" y="132"/>
                  </a:lnTo>
                  <a:lnTo>
                    <a:pt x="13" y="132"/>
                  </a:lnTo>
                  <a:lnTo>
                    <a:pt x="13" y="132"/>
                  </a:lnTo>
                  <a:lnTo>
                    <a:pt x="13" y="132"/>
                  </a:lnTo>
                  <a:lnTo>
                    <a:pt x="13" y="132"/>
                  </a:lnTo>
                  <a:lnTo>
                    <a:pt x="13" y="132"/>
                  </a:lnTo>
                  <a:lnTo>
                    <a:pt x="19" y="126"/>
                  </a:lnTo>
                  <a:lnTo>
                    <a:pt x="19" y="126"/>
                  </a:lnTo>
                  <a:lnTo>
                    <a:pt x="19" y="126"/>
                  </a:lnTo>
                  <a:lnTo>
                    <a:pt x="19" y="126"/>
                  </a:lnTo>
                  <a:lnTo>
                    <a:pt x="19" y="126"/>
                  </a:lnTo>
                  <a:lnTo>
                    <a:pt x="19" y="126"/>
                  </a:lnTo>
                  <a:lnTo>
                    <a:pt x="19" y="126"/>
                  </a:lnTo>
                  <a:lnTo>
                    <a:pt x="19" y="126"/>
                  </a:lnTo>
                  <a:lnTo>
                    <a:pt x="19" y="126"/>
                  </a:lnTo>
                  <a:lnTo>
                    <a:pt x="19" y="120"/>
                  </a:lnTo>
                  <a:lnTo>
                    <a:pt x="19" y="120"/>
                  </a:lnTo>
                  <a:lnTo>
                    <a:pt x="19" y="120"/>
                  </a:lnTo>
                  <a:lnTo>
                    <a:pt x="19" y="120"/>
                  </a:lnTo>
                  <a:lnTo>
                    <a:pt x="19" y="126"/>
                  </a:lnTo>
                  <a:lnTo>
                    <a:pt x="19" y="126"/>
                  </a:lnTo>
                  <a:lnTo>
                    <a:pt x="19" y="126"/>
                  </a:lnTo>
                  <a:lnTo>
                    <a:pt x="19" y="126"/>
                  </a:lnTo>
                  <a:lnTo>
                    <a:pt x="13" y="126"/>
                  </a:lnTo>
                  <a:lnTo>
                    <a:pt x="13" y="126"/>
                  </a:lnTo>
                  <a:lnTo>
                    <a:pt x="19" y="126"/>
                  </a:lnTo>
                  <a:lnTo>
                    <a:pt x="19" y="126"/>
                  </a:lnTo>
                  <a:lnTo>
                    <a:pt x="19" y="120"/>
                  </a:lnTo>
                  <a:lnTo>
                    <a:pt x="13" y="120"/>
                  </a:lnTo>
                  <a:lnTo>
                    <a:pt x="13" y="126"/>
                  </a:lnTo>
                  <a:lnTo>
                    <a:pt x="13" y="126"/>
                  </a:lnTo>
                  <a:lnTo>
                    <a:pt x="13" y="126"/>
                  </a:lnTo>
                  <a:lnTo>
                    <a:pt x="13" y="126"/>
                  </a:lnTo>
                  <a:lnTo>
                    <a:pt x="13" y="126"/>
                  </a:lnTo>
                  <a:lnTo>
                    <a:pt x="13" y="126"/>
                  </a:lnTo>
                  <a:lnTo>
                    <a:pt x="13" y="126"/>
                  </a:lnTo>
                  <a:lnTo>
                    <a:pt x="13" y="126"/>
                  </a:lnTo>
                  <a:lnTo>
                    <a:pt x="13" y="126"/>
                  </a:lnTo>
                  <a:lnTo>
                    <a:pt x="13" y="126"/>
                  </a:lnTo>
                  <a:lnTo>
                    <a:pt x="13" y="120"/>
                  </a:lnTo>
                  <a:lnTo>
                    <a:pt x="13" y="120"/>
                  </a:lnTo>
                  <a:lnTo>
                    <a:pt x="19" y="120"/>
                  </a:lnTo>
                  <a:lnTo>
                    <a:pt x="19" y="120"/>
                  </a:lnTo>
                  <a:lnTo>
                    <a:pt x="19" y="120"/>
                  </a:lnTo>
                  <a:lnTo>
                    <a:pt x="19" y="113"/>
                  </a:lnTo>
                  <a:lnTo>
                    <a:pt x="19" y="113"/>
                  </a:lnTo>
                  <a:lnTo>
                    <a:pt x="19" y="113"/>
                  </a:lnTo>
                  <a:lnTo>
                    <a:pt x="19" y="113"/>
                  </a:lnTo>
                  <a:lnTo>
                    <a:pt x="25" y="113"/>
                  </a:lnTo>
                  <a:lnTo>
                    <a:pt x="25" y="107"/>
                  </a:lnTo>
                  <a:lnTo>
                    <a:pt x="25" y="107"/>
                  </a:lnTo>
                  <a:lnTo>
                    <a:pt x="25" y="107"/>
                  </a:lnTo>
                  <a:lnTo>
                    <a:pt x="25" y="107"/>
                  </a:lnTo>
                  <a:lnTo>
                    <a:pt x="32" y="101"/>
                  </a:lnTo>
                  <a:lnTo>
                    <a:pt x="32" y="95"/>
                  </a:lnTo>
                  <a:lnTo>
                    <a:pt x="32" y="95"/>
                  </a:lnTo>
                  <a:lnTo>
                    <a:pt x="32" y="95"/>
                  </a:lnTo>
                  <a:lnTo>
                    <a:pt x="32" y="95"/>
                  </a:lnTo>
                  <a:lnTo>
                    <a:pt x="32" y="95"/>
                  </a:lnTo>
                  <a:lnTo>
                    <a:pt x="25" y="95"/>
                  </a:lnTo>
                  <a:lnTo>
                    <a:pt x="25" y="95"/>
                  </a:lnTo>
                  <a:lnTo>
                    <a:pt x="32" y="88"/>
                  </a:lnTo>
                  <a:lnTo>
                    <a:pt x="32" y="88"/>
                  </a:lnTo>
                  <a:lnTo>
                    <a:pt x="32" y="88"/>
                  </a:lnTo>
                  <a:lnTo>
                    <a:pt x="32" y="88"/>
                  </a:lnTo>
                  <a:lnTo>
                    <a:pt x="32" y="82"/>
                  </a:lnTo>
                  <a:lnTo>
                    <a:pt x="32" y="82"/>
                  </a:lnTo>
                  <a:lnTo>
                    <a:pt x="32" y="76"/>
                  </a:lnTo>
                  <a:lnTo>
                    <a:pt x="32" y="76"/>
                  </a:lnTo>
                  <a:lnTo>
                    <a:pt x="32" y="76"/>
                  </a:lnTo>
                  <a:lnTo>
                    <a:pt x="32" y="69"/>
                  </a:lnTo>
                  <a:lnTo>
                    <a:pt x="32" y="69"/>
                  </a:lnTo>
                  <a:lnTo>
                    <a:pt x="32" y="69"/>
                  </a:lnTo>
                  <a:lnTo>
                    <a:pt x="25" y="63"/>
                  </a:lnTo>
                  <a:lnTo>
                    <a:pt x="25" y="63"/>
                  </a:lnTo>
                  <a:lnTo>
                    <a:pt x="25" y="63"/>
                  </a:lnTo>
                  <a:lnTo>
                    <a:pt x="25" y="63"/>
                  </a:lnTo>
                  <a:lnTo>
                    <a:pt x="25" y="57"/>
                  </a:lnTo>
                  <a:lnTo>
                    <a:pt x="32" y="57"/>
                  </a:lnTo>
                  <a:lnTo>
                    <a:pt x="32" y="57"/>
                  </a:lnTo>
                  <a:lnTo>
                    <a:pt x="32" y="57"/>
                  </a:lnTo>
                  <a:lnTo>
                    <a:pt x="32" y="57"/>
                  </a:lnTo>
                  <a:lnTo>
                    <a:pt x="32" y="51"/>
                  </a:lnTo>
                  <a:lnTo>
                    <a:pt x="32" y="51"/>
                  </a:lnTo>
                  <a:lnTo>
                    <a:pt x="32" y="51"/>
                  </a:lnTo>
                  <a:lnTo>
                    <a:pt x="32" y="51"/>
                  </a:lnTo>
                  <a:lnTo>
                    <a:pt x="32" y="51"/>
                  </a:lnTo>
                  <a:lnTo>
                    <a:pt x="32" y="44"/>
                  </a:lnTo>
                  <a:lnTo>
                    <a:pt x="32" y="44"/>
                  </a:lnTo>
                  <a:lnTo>
                    <a:pt x="32" y="44"/>
                  </a:lnTo>
                  <a:lnTo>
                    <a:pt x="32" y="44"/>
                  </a:lnTo>
                  <a:lnTo>
                    <a:pt x="32" y="44"/>
                  </a:lnTo>
                  <a:lnTo>
                    <a:pt x="32" y="44"/>
                  </a:lnTo>
                  <a:lnTo>
                    <a:pt x="32" y="44"/>
                  </a:lnTo>
                  <a:lnTo>
                    <a:pt x="32" y="44"/>
                  </a:lnTo>
                  <a:lnTo>
                    <a:pt x="32" y="38"/>
                  </a:lnTo>
                  <a:lnTo>
                    <a:pt x="32" y="38"/>
                  </a:lnTo>
                  <a:lnTo>
                    <a:pt x="32" y="38"/>
                  </a:lnTo>
                  <a:lnTo>
                    <a:pt x="38" y="38"/>
                  </a:lnTo>
                  <a:lnTo>
                    <a:pt x="38" y="32"/>
                  </a:lnTo>
                  <a:lnTo>
                    <a:pt x="38" y="32"/>
                  </a:lnTo>
                  <a:lnTo>
                    <a:pt x="38" y="32"/>
                  </a:lnTo>
                  <a:lnTo>
                    <a:pt x="38" y="32"/>
                  </a:lnTo>
                  <a:lnTo>
                    <a:pt x="32" y="32"/>
                  </a:lnTo>
                  <a:lnTo>
                    <a:pt x="32" y="32"/>
                  </a:lnTo>
                  <a:lnTo>
                    <a:pt x="38" y="25"/>
                  </a:lnTo>
                  <a:lnTo>
                    <a:pt x="38" y="25"/>
                  </a:lnTo>
                  <a:lnTo>
                    <a:pt x="38" y="25"/>
                  </a:lnTo>
                  <a:lnTo>
                    <a:pt x="38" y="19"/>
                  </a:lnTo>
                  <a:lnTo>
                    <a:pt x="32" y="19"/>
                  </a:lnTo>
                  <a:lnTo>
                    <a:pt x="32" y="19"/>
                  </a:lnTo>
                  <a:lnTo>
                    <a:pt x="32" y="19"/>
                  </a:lnTo>
                  <a:lnTo>
                    <a:pt x="32" y="19"/>
                  </a:lnTo>
                  <a:lnTo>
                    <a:pt x="32" y="13"/>
                  </a:lnTo>
                  <a:lnTo>
                    <a:pt x="32" y="13"/>
                  </a:lnTo>
                  <a:lnTo>
                    <a:pt x="32" y="13"/>
                  </a:lnTo>
                  <a:lnTo>
                    <a:pt x="32" y="13"/>
                  </a:lnTo>
                  <a:lnTo>
                    <a:pt x="32" y="13"/>
                  </a:lnTo>
                  <a:lnTo>
                    <a:pt x="32" y="13"/>
                  </a:lnTo>
                  <a:lnTo>
                    <a:pt x="32" y="13"/>
                  </a:lnTo>
                  <a:lnTo>
                    <a:pt x="32" y="7"/>
                  </a:lnTo>
                  <a:lnTo>
                    <a:pt x="32" y="7"/>
                  </a:lnTo>
                  <a:lnTo>
                    <a:pt x="32" y="7"/>
                  </a:lnTo>
                  <a:lnTo>
                    <a:pt x="32" y="7"/>
                  </a:lnTo>
                  <a:lnTo>
                    <a:pt x="32" y="7"/>
                  </a:lnTo>
                  <a:lnTo>
                    <a:pt x="32" y="0"/>
                  </a:lnTo>
                  <a:lnTo>
                    <a:pt x="32" y="0"/>
                  </a:lnTo>
                  <a:lnTo>
                    <a:pt x="32" y="0"/>
                  </a:lnTo>
                  <a:lnTo>
                    <a:pt x="32" y="0"/>
                  </a:lnTo>
                  <a:lnTo>
                    <a:pt x="32" y="0"/>
                  </a:lnTo>
                  <a:lnTo>
                    <a:pt x="32" y="0"/>
                  </a:lnTo>
                  <a:lnTo>
                    <a:pt x="38"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653" name="Freeform 15069"/>
            <p:cNvSpPr>
              <a:spLocks noEditPoints="1"/>
            </p:cNvSpPr>
            <p:nvPr/>
          </p:nvSpPr>
          <p:spPr bwMode="auto">
            <a:xfrm>
              <a:off x="2365" y="2607"/>
              <a:ext cx="132" cy="139"/>
            </a:xfrm>
            <a:custGeom>
              <a:avLst/>
              <a:gdLst/>
              <a:ahLst/>
              <a:cxnLst>
                <a:cxn ang="0">
                  <a:pos x="82" y="7"/>
                </a:cxn>
                <a:cxn ang="0">
                  <a:pos x="100" y="7"/>
                </a:cxn>
                <a:cxn ang="0">
                  <a:pos x="107" y="19"/>
                </a:cxn>
                <a:cxn ang="0">
                  <a:pos x="100" y="13"/>
                </a:cxn>
                <a:cxn ang="0">
                  <a:pos x="94" y="19"/>
                </a:cxn>
                <a:cxn ang="0">
                  <a:pos x="94" y="13"/>
                </a:cxn>
                <a:cxn ang="0">
                  <a:pos x="82" y="13"/>
                </a:cxn>
                <a:cxn ang="0">
                  <a:pos x="82" y="19"/>
                </a:cxn>
                <a:cxn ang="0">
                  <a:pos x="94" y="25"/>
                </a:cxn>
                <a:cxn ang="0">
                  <a:pos x="88" y="32"/>
                </a:cxn>
                <a:cxn ang="0">
                  <a:pos x="82" y="32"/>
                </a:cxn>
                <a:cxn ang="0">
                  <a:pos x="75" y="32"/>
                </a:cxn>
                <a:cxn ang="0">
                  <a:pos x="82" y="38"/>
                </a:cxn>
                <a:cxn ang="0">
                  <a:pos x="94" y="32"/>
                </a:cxn>
                <a:cxn ang="0">
                  <a:pos x="100" y="38"/>
                </a:cxn>
                <a:cxn ang="0">
                  <a:pos x="100" y="25"/>
                </a:cxn>
                <a:cxn ang="0">
                  <a:pos x="113" y="25"/>
                </a:cxn>
                <a:cxn ang="0">
                  <a:pos x="132" y="32"/>
                </a:cxn>
                <a:cxn ang="0">
                  <a:pos x="126" y="51"/>
                </a:cxn>
                <a:cxn ang="0">
                  <a:pos x="126" y="76"/>
                </a:cxn>
                <a:cxn ang="0">
                  <a:pos x="132" y="95"/>
                </a:cxn>
                <a:cxn ang="0">
                  <a:pos x="119" y="113"/>
                </a:cxn>
                <a:cxn ang="0">
                  <a:pos x="119" y="113"/>
                </a:cxn>
                <a:cxn ang="0">
                  <a:pos x="113" y="132"/>
                </a:cxn>
                <a:cxn ang="0">
                  <a:pos x="107" y="132"/>
                </a:cxn>
                <a:cxn ang="0">
                  <a:pos x="100" y="132"/>
                </a:cxn>
                <a:cxn ang="0">
                  <a:pos x="82" y="126"/>
                </a:cxn>
                <a:cxn ang="0">
                  <a:pos x="94" y="132"/>
                </a:cxn>
                <a:cxn ang="0">
                  <a:pos x="94" y="120"/>
                </a:cxn>
                <a:cxn ang="0">
                  <a:pos x="100" y="120"/>
                </a:cxn>
                <a:cxn ang="0">
                  <a:pos x="107" y="120"/>
                </a:cxn>
                <a:cxn ang="0">
                  <a:pos x="113" y="107"/>
                </a:cxn>
                <a:cxn ang="0">
                  <a:pos x="113" y="101"/>
                </a:cxn>
                <a:cxn ang="0">
                  <a:pos x="119" y="101"/>
                </a:cxn>
                <a:cxn ang="0">
                  <a:pos x="119" y="88"/>
                </a:cxn>
                <a:cxn ang="0">
                  <a:pos x="113" y="95"/>
                </a:cxn>
                <a:cxn ang="0">
                  <a:pos x="107" y="101"/>
                </a:cxn>
                <a:cxn ang="0">
                  <a:pos x="100" y="107"/>
                </a:cxn>
                <a:cxn ang="0">
                  <a:pos x="82" y="113"/>
                </a:cxn>
                <a:cxn ang="0">
                  <a:pos x="75" y="101"/>
                </a:cxn>
                <a:cxn ang="0">
                  <a:pos x="82" y="88"/>
                </a:cxn>
                <a:cxn ang="0">
                  <a:pos x="88" y="88"/>
                </a:cxn>
                <a:cxn ang="0">
                  <a:pos x="107" y="82"/>
                </a:cxn>
                <a:cxn ang="0">
                  <a:pos x="94" y="82"/>
                </a:cxn>
                <a:cxn ang="0">
                  <a:pos x="82" y="82"/>
                </a:cxn>
                <a:cxn ang="0">
                  <a:pos x="82" y="88"/>
                </a:cxn>
                <a:cxn ang="0">
                  <a:pos x="69" y="101"/>
                </a:cxn>
                <a:cxn ang="0">
                  <a:pos x="82" y="113"/>
                </a:cxn>
                <a:cxn ang="0">
                  <a:pos x="82" y="126"/>
                </a:cxn>
                <a:cxn ang="0">
                  <a:pos x="56" y="107"/>
                </a:cxn>
                <a:cxn ang="0">
                  <a:pos x="38" y="101"/>
                </a:cxn>
                <a:cxn ang="0">
                  <a:pos x="19" y="107"/>
                </a:cxn>
                <a:cxn ang="0">
                  <a:pos x="0" y="107"/>
                </a:cxn>
                <a:cxn ang="0">
                  <a:pos x="0" y="101"/>
                </a:cxn>
                <a:cxn ang="0">
                  <a:pos x="0" y="95"/>
                </a:cxn>
                <a:cxn ang="0">
                  <a:pos x="6" y="88"/>
                </a:cxn>
                <a:cxn ang="0">
                  <a:pos x="25" y="44"/>
                </a:cxn>
                <a:cxn ang="0">
                  <a:pos x="38" y="38"/>
                </a:cxn>
                <a:cxn ang="0">
                  <a:pos x="44" y="38"/>
                </a:cxn>
                <a:cxn ang="0">
                  <a:pos x="50" y="32"/>
                </a:cxn>
                <a:cxn ang="0">
                  <a:pos x="56" y="25"/>
                </a:cxn>
                <a:cxn ang="0">
                  <a:pos x="63" y="19"/>
                </a:cxn>
                <a:cxn ang="0">
                  <a:pos x="100" y="120"/>
                </a:cxn>
              </a:cxnLst>
              <a:rect l="0" t="0" r="r" b="b"/>
              <a:pathLst>
                <a:path w="132" h="139">
                  <a:moveTo>
                    <a:pt x="63" y="19"/>
                  </a:moveTo>
                  <a:lnTo>
                    <a:pt x="63" y="19"/>
                  </a:lnTo>
                  <a:lnTo>
                    <a:pt x="63" y="19"/>
                  </a:lnTo>
                  <a:lnTo>
                    <a:pt x="69" y="13"/>
                  </a:lnTo>
                  <a:lnTo>
                    <a:pt x="69" y="13"/>
                  </a:lnTo>
                  <a:lnTo>
                    <a:pt x="69" y="13"/>
                  </a:lnTo>
                  <a:lnTo>
                    <a:pt x="75" y="13"/>
                  </a:lnTo>
                  <a:lnTo>
                    <a:pt x="75" y="13"/>
                  </a:lnTo>
                  <a:lnTo>
                    <a:pt x="75" y="7"/>
                  </a:lnTo>
                  <a:lnTo>
                    <a:pt x="75" y="7"/>
                  </a:lnTo>
                  <a:lnTo>
                    <a:pt x="82" y="7"/>
                  </a:lnTo>
                  <a:lnTo>
                    <a:pt x="82" y="7"/>
                  </a:lnTo>
                  <a:lnTo>
                    <a:pt x="82" y="7"/>
                  </a:lnTo>
                  <a:lnTo>
                    <a:pt x="88" y="0"/>
                  </a:lnTo>
                  <a:lnTo>
                    <a:pt x="88" y="0"/>
                  </a:lnTo>
                  <a:lnTo>
                    <a:pt x="88" y="0"/>
                  </a:lnTo>
                  <a:lnTo>
                    <a:pt x="88" y="0"/>
                  </a:lnTo>
                  <a:lnTo>
                    <a:pt x="94" y="7"/>
                  </a:lnTo>
                  <a:lnTo>
                    <a:pt x="94" y="7"/>
                  </a:lnTo>
                  <a:lnTo>
                    <a:pt x="100" y="7"/>
                  </a:lnTo>
                  <a:lnTo>
                    <a:pt x="100" y="7"/>
                  </a:lnTo>
                  <a:lnTo>
                    <a:pt x="100" y="7"/>
                  </a:lnTo>
                  <a:lnTo>
                    <a:pt x="100" y="7"/>
                  </a:lnTo>
                  <a:lnTo>
                    <a:pt x="100" y="7"/>
                  </a:lnTo>
                  <a:lnTo>
                    <a:pt x="107" y="13"/>
                  </a:lnTo>
                  <a:lnTo>
                    <a:pt x="107" y="13"/>
                  </a:lnTo>
                  <a:lnTo>
                    <a:pt x="107" y="13"/>
                  </a:lnTo>
                  <a:lnTo>
                    <a:pt x="107" y="13"/>
                  </a:lnTo>
                  <a:lnTo>
                    <a:pt x="107" y="19"/>
                  </a:lnTo>
                  <a:lnTo>
                    <a:pt x="107" y="19"/>
                  </a:lnTo>
                  <a:lnTo>
                    <a:pt x="107" y="19"/>
                  </a:lnTo>
                  <a:lnTo>
                    <a:pt x="107" y="19"/>
                  </a:lnTo>
                  <a:lnTo>
                    <a:pt x="107" y="19"/>
                  </a:lnTo>
                  <a:lnTo>
                    <a:pt x="107" y="19"/>
                  </a:lnTo>
                  <a:lnTo>
                    <a:pt x="107" y="19"/>
                  </a:lnTo>
                  <a:lnTo>
                    <a:pt x="107" y="19"/>
                  </a:lnTo>
                  <a:lnTo>
                    <a:pt x="100" y="13"/>
                  </a:lnTo>
                  <a:lnTo>
                    <a:pt x="100" y="13"/>
                  </a:lnTo>
                  <a:lnTo>
                    <a:pt x="100" y="13"/>
                  </a:lnTo>
                  <a:lnTo>
                    <a:pt x="100" y="13"/>
                  </a:lnTo>
                  <a:lnTo>
                    <a:pt x="100" y="13"/>
                  </a:lnTo>
                  <a:lnTo>
                    <a:pt x="100" y="13"/>
                  </a:lnTo>
                  <a:lnTo>
                    <a:pt x="100" y="13"/>
                  </a:lnTo>
                  <a:lnTo>
                    <a:pt x="100" y="13"/>
                  </a:lnTo>
                  <a:lnTo>
                    <a:pt x="100" y="13"/>
                  </a:lnTo>
                  <a:lnTo>
                    <a:pt x="100" y="13"/>
                  </a:lnTo>
                  <a:lnTo>
                    <a:pt x="100" y="13"/>
                  </a:lnTo>
                  <a:lnTo>
                    <a:pt x="100" y="13"/>
                  </a:lnTo>
                  <a:lnTo>
                    <a:pt x="100" y="13"/>
                  </a:lnTo>
                  <a:lnTo>
                    <a:pt x="94" y="19"/>
                  </a:lnTo>
                  <a:lnTo>
                    <a:pt x="94" y="19"/>
                  </a:lnTo>
                  <a:lnTo>
                    <a:pt x="94" y="19"/>
                  </a:lnTo>
                  <a:lnTo>
                    <a:pt x="94" y="19"/>
                  </a:lnTo>
                  <a:lnTo>
                    <a:pt x="94" y="19"/>
                  </a:lnTo>
                  <a:lnTo>
                    <a:pt x="94" y="19"/>
                  </a:lnTo>
                  <a:lnTo>
                    <a:pt x="94" y="19"/>
                  </a:lnTo>
                  <a:lnTo>
                    <a:pt x="94" y="19"/>
                  </a:lnTo>
                  <a:lnTo>
                    <a:pt x="88" y="19"/>
                  </a:lnTo>
                  <a:lnTo>
                    <a:pt x="88" y="19"/>
                  </a:lnTo>
                  <a:lnTo>
                    <a:pt x="88" y="19"/>
                  </a:lnTo>
                  <a:lnTo>
                    <a:pt x="88" y="19"/>
                  </a:lnTo>
                  <a:lnTo>
                    <a:pt x="88" y="19"/>
                  </a:lnTo>
                  <a:lnTo>
                    <a:pt x="94" y="13"/>
                  </a:lnTo>
                  <a:lnTo>
                    <a:pt x="94" y="13"/>
                  </a:lnTo>
                  <a:lnTo>
                    <a:pt x="94" y="13"/>
                  </a:lnTo>
                  <a:lnTo>
                    <a:pt x="94" y="13"/>
                  </a:lnTo>
                  <a:lnTo>
                    <a:pt x="94" y="13"/>
                  </a:lnTo>
                  <a:lnTo>
                    <a:pt x="88" y="13"/>
                  </a:lnTo>
                  <a:lnTo>
                    <a:pt x="88" y="13"/>
                  </a:lnTo>
                  <a:lnTo>
                    <a:pt x="88" y="7"/>
                  </a:lnTo>
                  <a:lnTo>
                    <a:pt x="88" y="7"/>
                  </a:lnTo>
                  <a:lnTo>
                    <a:pt x="88" y="7"/>
                  </a:lnTo>
                  <a:lnTo>
                    <a:pt x="88" y="13"/>
                  </a:lnTo>
                  <a:lnTo>
                    <a:pt x="88" y="7"/>
                  </a:lnTo>
                  <a:lnTo>
                    <a:pt x="88" y="7"/>
                  </a:lnTo>
                  <a:lnTo>
                    <a:pt x="82" y="7"/>
                  </a:lnTo>
                  <a:lnTo>
                    <a:pt x="82" y="13"/>
                  </a:lnTo>
                  <a:lnTo>
                    <a:pt x="82" y="13"/>
                  </a:lnTo>
                  <a:lnTo>
                    <a:pt x="82" y="13"/>
                  </a:lnTo>
                  <a:lnTo>
                    <a:pt x="82" y="13"/>
                  </a:lnTo>
                  <a:lnTo>
                    <a:pt x="75" y="13"/>
                  </a:lnTo>
                  <a:lnTo>
                    <a:pt x="75" y="13"/>
                  </a:lnTo>
                  <a:lnTo>
                    <a:pt x="75" y="13"/>
                  </a:lnTo>
                  <a:lnTo>
                    <a:pt x="82" y="19"/>
                  </a:lnTo>
                  <a:lnTo>
                    <a:pt x="82" y="19"/>
                  </a:lnTo>
                  <a:lnTo>
                    <a:pt x="82" y="19"/>
                  </a:lnTo>
                  <a:lnTo>
                    <a:pt x="82" y="19"/>
                  </a:lnTo>
                  <a:lnTo>
                    <a:pt x="82" y="19"/>
                  </a:lnTo>
                  <a:lnTo>
                    <a:pt x="82" y="25"/>
                  </a:lnTo>
                  <a:lnTo>
                    <a:pt x="88" y="25"/>
                  </a:lnTo>
                  <a:lnTo>
                    <a:pt x="88" y="25"/>
                  </a:lnTo>
                  <a:lnTo>
                    <a:pt x="88" y="25"/>
                  </a:lnTo>
                  <a:lnTo>
                    <a:pt x="88" y="25"/>
                  </a:lnTo>
                  <a:lnTo>
                    <a:pt x="94" y="25"/>
                  </a:lnTo>
                  <a:lnTo>
                    <a:pt x="94" y="25"/>
                  </a:lnTo>
                  <a:lnTo>
                    <a:pt x="94" y="25"/>
                  </a:lnTo>
                  <a:lnTo>
                    <a:pt x="94" y="25"/>
                  </a:lnTo>
                  <a:lnTo>
                    <a:pt x="94" y="25"/>
                  </a:lnTo>
                  <a:lnTo>
                    <a:pt x="94" y="25"/>
                  </a:lnTo>
                  <a:lnTo>
                    <a:pt x="94" y="25"/>
                  </a:lnTo>
                  <a:lnTo>
                    <a:pt x="100" y="25"/>
                  </a:lnTo>
                  <a:lnTo>
                    <a:pt x="100" y="25"/>
                  </a:lnTo>
                  <a:lnTo>
                    <a:pt x="94" y="25"/>
                  </a:lnTo>
                  <a:lnTo>
                    <a:pt x="94" y="25"/>
                  </a:lnTo>
                  <a:lnTo>
                    <a:pt x="94" y="25"/>
                  </a:lnTo>
                  <a:lnTo>
                    <a:pt x="94" y="25"/>
                  </a:lnTo>
                  <a:lnTo>
                    <a:pt x="94" y="25"/>
                  </a:lnTo>
                  <a:lnTo>
                    <a:pt x="94" y="25"/>
                  </a:lnTo>
                  <a:lnTo>
                    <a:pt x="94" y="32"/>
                  </a:lnTo>
                  <a:lnTo>
                    <a:pt x="88" y="32"/>
                  </a:lnTo>
                  <a:lnTo>
                    <a:pt x="88" y="32"/>
                  </a:lnTo>
                  <a:lnTo>
                    <a:pt x="88" y="32"/>
                  </a:lnTo>
                  <a:lnTo>
                    <a:pt x="88" y="32"/>
                  </a:lnTo>
                  <a:lnTo>
                    <a:pt x="88" y="32"/>
                  </a:lnTo>
                  <a:lnTo>
                    <a:pt x="88" y="32"/>
                  </a:lnTo>
                  <a:lnTo>
                    <a:pt x="88" y="32"/>
                  </a:lnTo>
                  <a:lnTo>
                    <a:pt x="88" y="32"/>
                  </a:lnTo>
                  <a:lnTo>
                    <a:pt x="82" y="32"/>
                  </a:lnTo>
                  <a:lnTo>
                    <a:pt x="82" y="32"/>
                  </a:lnTo>
                  <a:lnTo>
                    <a:pt x="82" y="32"/>
                  </a:lnTo>
                  <a:lnTo>
                    <a:pt x="82" y="32"/>
                  </a:lnTo>
                  <a:lnTo>
                    <a:pt x="82" y="32"/>
                  </a:lnTo>
                  <a:lnTo>
                    <a:pt x="82" y="25"/>
                  </a:lnTo>
                  <a:lnTo>
                    <a:pt x="82" y="25"/>
                  </a:lnTo>
                  <a:lnTo>
                    <a:pt x="82" y="25"/>
                  </a:lnTo>
                  <a:lnTo>
                    <a:pt x="82" y="25"/>
                  </a:lnTo>
                  <a:lnTo>
                    <a:pt x="82" y="25"/>
                  </a:lnTo>
                  <a:lnTo>
                    <a:pt x="75" y="25"/>
                  </a:lnTo>
                  <a:lnTo>
                    <a:pt x="75" y="25"/>
                  </a:lnTo>
                  <a:lnTo>
                    <a:pt x="75" y="25"/>
                  </a:lnTo>
                  <a:lnTo>
                    <a:pt x="75" y="25"/>
                  </a:lnTo>
                  <a:lnTo>
                    <a:pt x="75" y="32"/>
                  </a:lnTo>
                  <a:lnTo>
                    <a:pt x="75" y="32"/>
                  </a:lnTo>
                  <a:lnTo>
                    <a:pt x="75" y="32"/>
                  </a:lnTo>
                  <a:lnTo>
                    <a:pt x="75" y="32"/>
                  </a:lnTo>
                  <a:lnTo>
                    <a:pt x="75" y="32"/>
                  </a:lnTo>
                  <a:lnTo>
                    <a:pt x="75" y="32"/>
                  </a:lnTo>
                  <a:lnTo>
                    <a:pt x="82" y="32"/>
                  </a:lnTo>
                  <a:lnTo>
                    <a:pt x="82" y="32"/>
                  </a:lnTo>
                  <a:lnTo>
                    <a:pt x="82" y="32"/>
                  </a:lnTo>
                  <a:lnTo>
                    <a:pt x="82" y="38"/>
                  </a:lnTo>
                  <a:lnTo>
                    <a:pt x="82" y="38"/>
                  </a:lnTo>
                  <a:lnTo>
                    <a:pt x="82" y="38"/>
                  </a:lnTo>
                  <a:lnTo>
                    <a:pt x="88" y="38"/>
                  </a:lnTo>
                  <a:lnTo>
                    <a:pt x="88" y="38"/>
                  </a:lnTo>
                  <a:lnTo>
                    <a:pt x="88" y="38"/>
                  </a:lnTo>
                  <a:lnTo>
                    <a:pt x="88" y="38"/>
                  </a:lnTo>
                  <a:lnTo>
                    <a:pt x="88" y="38"/>
                  </a:lnTo>
                  <a:lnTo>
                    <a:pt x="94" y="38"/>
                  </a:lnTo>
                  <a:lnTo>
                    <a:pt x="94" y="32"/>
                  </a:lnTo>
                  <a:lnTo>
                    <a:pt x="94" y="32"/>
                  </a:lnTo>
                  <a:lnTo>
                    <a:pt x="94" y="32"/>
                  </a:lnTo>
                  <a:lnTo>
                    <a:pt x="94" y="32"/>
                  </a:lnTo>
                  <a:lnTo>
                    <a:pt x="94" y="32"/>
                  </a:lnTo>
                  <a:lnTo>
                    <a:pt x="94" y="32"/>
                  </a:lnTo>
                  <a:lnTo>
                    <a:pt x="94" y="32"/>
                  </a:lnTo>
                  <a:lnTo>
                    <a:pt x="94" y="32"/>
                  </a:lnTo>
                  <a:lnTo>
                    <a:pt x="94" y="32"/>
                  </a:lnTo>
                  <a:lnTo>
                    <a:pt x="94" y="38"/>
                  </a:lnTo>
                  <a:lnTo>
                    <a:pt x="94" y="38"/>
                  </a:lnTo>
                  <a:lnTo>
                    <a:pt x="94" y="38"/>
                  </a:lnTo>
                  <a:lnTo>
                    <a:pt x="94" y="38"/>
                  </a:lnTo>
                  <a:lnTo>
                    <a:pt x="94" y="38"/>
                  </a:lnTo>
                  <a:lnTo>
                    <a:pt x="100" y="38"/>
                  </a:lnTo>
                  <a:lnTo>
                    <a:pt x="100" y="38"/>
                  </a:lnTo>
                  <a:lnTo>
                    <a:pt x="100" y="38"/>
                  </a:lnTo>
                  <a:lnTo>
                    <a:pt x="100" y="38"/>
                  </a:lnTo>
                  <a:lnTo>
                    <a:pt x="100" y="38"/>
                  </a:lnTo>
                  <a:lnTo>
                    <a:pt x="100" y="38"/>
                  </a:lnTo>
                  <a:lnTo>
                    <a:pt x="100" y="38"/>
                  </a:lnTo>
                  <a:lnTo>
                    <a:pt x="100" y="32"/>
                  </a:lnTo>
                  <a:lnTo>
                    <a:pt x="100" y="32"/>
                  </a:lnTo>
                  <a:lnTo>
                    <a:pt x="100" y="32"/>
                  </a:lnTo>
                  <a:lnTo>
                    <a:pt x="100" y="25"/>
                  </a:lnTo>
                  <a:lnTo>
                    <a:pt x="100" y="25"/>
                  </a:lnTo>
                  <a:lnTo>
                    <a:pt x="100" y="25"/>
                  </a:lnTo>
                  <a:lnTo>
                    <a:pt x="100" y="25"/>
                  </a:lnTo>
                  <a:lnTo>
                    <a:pt x="100" y="25"/>
                  </a:lnTo>
                  <a:lnTo>
                    <a:pt x="100" y="25"/>
                  </a:lnTo>
                  <a:lnTo>
                    <a:pt x="100" y="25"/>
                  </a:lnTo>
                  <a:lnTo>
                    <a:pt x="107" y="25"/>
                  </a:lnTo>
                  <a:lnTo>
                    <a:pt x="107" y="25"/>
                  </a:lnTo>
                  <a:lnTo>
                    <a:pt x="107" y="25"/>
                  </a:lnTo>
                  <a:lnTo>
                    <a:pt x="113" y="25"/>
                  </a:lnTo>
                  <a:lnTo>
                    <a:pt x="113" y="25"/>
                  </a:lnTo>
                  <a:lnTo>
                    <a:pt x="113" y="25"/>
                  </a:lnTo>
                  <a:lnTo>
                    <a:pt x="113" y="25"/>
                  </a:lnTo>
                  <a:lnTo>
                    <a:pt x="113" y="25"/>
                  </a:lnTo>
                  <a:lnTo>
                    <a:pt x="113" y="25"/>
                  </a:lnTo>
                  <a:lnTo>
                    <a:pt x="113" y="25"/>
                  </a:lnTo>
                  <a:lnTo>
                    <a:pt x="119" y="25"/>
                  </a:lnTo>
                  <a:lnTo>
                    <a:pt x="119" y="25"/>
                  </a:lnTo>
                  <a:lnTo>
                    <a:pt x="119" y="25"/>
                  </a:lnTo>
                  <a:lnTo>
                    <a:pt x="119" y="25"/>
                  </a:lnTo>
                  <a:lnTo>
                    <a:pt x="126" y="25"/>
                  </a:lnTo>
                  <a:lnTo>
                    <a:pt x="126" y="32"/>
                  </a:lnTo>
                  <a:lnTo>
                    <a:pt x="126" y="32"/>
                  </a:lnTo>
                  <a:lnTo>
                    <a:pt x="132" y="32"/>
                  </a:lnTo>
                  <a:lnTo>
                    <a:pt x="132" y="32"/>
                  </a:lnTo>
                  <a:lnTo>
                    <a:pt x="132" y="38"/>
                  </a:lnTo>
                  <a:lnTo>
                    <a:pt x="132" y="38"/>
                  </a:lnTo>
                  <a:lnTo>
                    <a:pt x="132" y="38"/>
                  </a:lnTo>
                  <a:lnTo>
                    <a:pt x="132" y="38"/>
                  </a:lnTo>
                  <a:lnTo>
                    <a:pt x="132" y="38"/>
                  </a:lnTo>
                  <a:lnTo>
                    <a:pt x="126" y="44"/>
                  </a:lnTo>
                  <a:lnTo>
                    <a:pt x="126" y="44"/>
                  </a:lnTo>
                  <a:lnTo>
                    <a:pt x="126" y="44"/>
                  </a:lnTo>
                  <a:lnTo>
                    <a:pt x="126" y="51"/>
                  </a:lnTo>
                  <a:lnTo>
                    <a:pt x="126" y="51"/>
                  </a:lnTo>
                  <a:lnTo>
                    <a:pt x="126" y="57"/>
                  </a:lnTo>
                  <a:lnTo>
                    <a:pt x="126" y="57"/>
                  </a:lnTo>
                  <a:lnTo>
                    <a:pt x="126" y="63"/>
                  </a:lnTo>
                  <a:lnTo>
                    <a:pt x="126" y="63"/>
                  </a:lnTo>
                  <a:lnTo>
                    <a:pt x="126" y="69"/>
                  </a:lnTo>
                  <a:lnTo>
                    <a:pt x="126" y="69"/>
                  </a:lnTo>
                  <a:lnTo>
                    <a:pt x="126" y="69"/>
                  </a:lnTo>
                  <a:lnTo>
                    <a:pt x="126" y="76"/>
                  </a:lnTo>
                  <a:lnTo>
                    <a:pt x="126" y="76"/>
                  </a:lnTo>
                  <a:lnTo>
                    <a:pt x="126" y="76"/>
                  </a:lnTo>
                  <a:lnTo>
                    <a:pt x="126" y="76"/>
                  </a:lnTo>
                  <a:lnTo>
                    <a:pt x="132" y="76"/>
                  </a:lnTo>
                  <a:lnTo>
                    <a:pt x="132" y="76"/>
                  </a:lnTo>
                  <a:lnTo>
                    <a:pt x="132" y="82"/>
                  </a:lnTo>
                  <a:lnTo>
                    <a:pt x="132" y="82"/>
                  </a:lnTo>
                  <a:lnTo>
                    <a:pt x="132" y="82"/>
                  </a:lnTo>
                  <a:lnTo>
                    <a:pt x="132" y="88"/>
                  </a:lnTo>
                  <a:lnTo>
                    <a:pt x="132" y="88"/>
                  </a:lnTo>
                  <a:lnTo>
                    <a:pt x="132" y="88"/>
                  </a:lnTo>
                  <a:lnTo>
                    <a:pt x="132" y="95"/>
                  </a:lnTo>
                  <a:lnTo>
                    <a:pt x="132" y="95"/>
                  </a:lnTo>
                  <a:lnTo>
                    <a:pt x="132" y="95"/>
                  </a:lnTo>
                  <a:lnTo>
                    <a:pt x="132" y="101"/>
                  </a:lnTo>
                  <a:lnTo>
                    <a:pt x="126" y="101"/>
                  </a:lnTo>
                  <a:lnTo>
                    <a:pt x="126" y="107"/>
                  </a:lnTo>
                  <a:lnTo>
                    <a:pt x="126" y="107"/>
                  </a:lnTo>
                  <a:lnTo>
                    <a:pt x="126" y="107"/>
                  </a:lnTo>
                  <a:lnTo>
                    <a:pt x="126" y="113"/>
                  </a:lnTo>
                  <a:lnTo>
                    <a:pt x="119" y="113"/>
                  </a:lnTo>
                  <a:lnTo>
                    <a:pt x="119" y="113"/>
                  </a:lnTo>
                  <a:lnTo>
                    <a:pt x="119" y="113"/>
                  </a:lnTo>
                  <a:lnTo>
                    <a:pt x="119" y="113"/>
                  </a:lnTo>
                  <a:lnTo>
                    <a:pt x="119" y="113"/>
                  </a:lnTo>
                  <a:lnTo>
                    <a:pt x="119" y="113"/>
                  </a:lnTo>
                  <a:lnTo>
                    <a:pt x="119" y="113"/>
                  </a:lnTo>
                  <a:lnTo>
                    <a:pt x="119" y="113"/>
                  </a:lnTo>
                  <a:lnTo>
                    <a:pt x="119" y="113"/>
                  </a:lnTo>
                  <a:lnTo>
                    <a:pt x="119" y="113"/>
                  </a:lnTo>
                  <a:lnTo>
                    <a:pt x="113" y="113"/>
                  </a:lnTo>
                  <a:lnTo>
                    <a:pt x="113" y="113"/>
                  </a:lnTo>
                  <a:lnTo>
                    <a:pt x="113" y="113"/>
                  </a:lnTo>
                  <a:lnTo>
                    <a:pt x="113" y="113"/>
                  </a:lnTo>
                  <a:lnTo>
                    <a:pt x="119" y="113"/>
                  </a:lnTo>
                  <a:lnTo>
                    <a:pt x="119" y="113"/>
                  </a:lnTo>
                  <a:lnTo>
                    <a:pt x="119" y="113"/>
                  </a:lnTo>
                  <a:lnTo>
                    <a:pt x="119" y="113"/>
                  </a:lnTo>
                  <a:lnTo>
                    <a:pt x="119" y="113"/>
                  </a:lnTo>
                  <a:lnTo>
                    <a:pt x="119" y="113"/>
                  </a:lnTo>
                  <a:lnTo>
                    <a:pt x="119" y="120"/>
                  </a:lnTo>
                  <a:lnTo>
                    <a:pt x="119" y="120"/>
                  </a:lnTo>
                  <a:lnTo>
                    <a:pt x="119" y="120"/>
                  </a:lnTo>
                  <a:lnTo>
                    <a:pt x="119" y="126"/>
                  </a:lnTo>
                  <a:lnTo>
                    <a:pt x="113" y="126"/>
                  </a:lnTo>
                  <a:lnTo>
                    <a:pt x="113" y="126"/>
                  </a:lnTo>
                  <a:lnTo>
                    <a:pt x="113" y="132"/>
                  </a:lnTo>
                  <a:lnTo>
                    <a:pt x="113" y="132"/>
                  </a:lnTo>
                  <a:lnTo>
                    <a:pt x="113" y="132"/>
                  </a:lnTo>
                  <a:lnTo>
                    <a:pt x="107" y="139"/>
                  </a:lnTo>
                  <a:lnTo>
                    <a:pt x="107" y="139"/>
                  </a:lnTo>
                  <a:lnTo>
                    <a:pt x="107" y="132"/>
                  </a:lnTo>
                  <a:lnTo>
                    <a:pt x="107" y="132"/>
                  </a:lnTo>
                  <a:lnTo>
                    <a:pt x="107" y="132"/>
                  </a:lnTo>
                  <a:lnTo>
                    <a:pt x="107" y="132"/>
                  </a:lnTo>
                  <a:lnTo>
                    <a:pt x="107" y="132"/>
                  </a:lnTo>
                  <a:lnTo>
                    <a:pt x="107" y="132"/>
                  </a:lnTo>
                  <a:lnTo>
                    <a:pt x="107" y="132"/>
                  </a:lnTo>
                  <a:lnTo>
                    <a:pt x="107" y="132"/>
                  </a:lnTo>
                  <a:lnTo>
                    <a:pt x="107" y="132"/>
                  </a:lnTo>
                  <a:lnTo>
                    <a:pt x="107" y="132"/>
                  </a:lnTo>
                  <a:lnTo>
                    <a:pt x="107" y="132"/>
                  </a:lnTo>
                  <a:lnTo>
                    <a:pt x="107" y="132"/>
                  </a:lnTo>
                  <a:lnTo>
                    <a:pt x="107" y="132"/>
                  </a:lnTo>
                  <a:lnTo>
                    <a:pt x="100" y="132"/>
                  </a:lnTo>
                  <a:lnTo>
                    <a:pt x="100" y="132"/>
                  </a:lnTo>
                  <a:lnTo>
                    <a:pt x="100" y="132"/>
                  </a:lnTo>
                  <a:lnTo>
                    <a:pt x="100" y="132"/>
                  </a:lnTo>
                  <a:lnTo>
                    <a:pt x="100" y="132"/>
                  </a:lnTo>
                  <a:lnTo>
                    <a:pt x="100" y="132"/>
                  </a:lnTo>
                  <a:lnTo>
                    <a:pt x="100" y="132"/>
                  </a:lnTo>
                  <a:lnTo>
                    <a:pt x="94" y="132"/>
                  </a:lnTo>
                  <a:lnTo>
                    <a:pt x="94" y="132"/>
                  </a:lnTo>
                  <a:lnTo>
                    <a:pt x="88" y="132"/>
                  </a:lnTo>
                  <a:lnTo>
                    <a:pt x="88" y="132"/>
                  </a:lnTo>
                  <a:lnTo>
                    <a:pt x="88" y="132"/>
                  </a:lnTo>
                  <a:lnTo>
                    <a:pt x="88" y="132"/>
                  </a:lnTo>
                  <a:lnTo>
                    <a:pt x="88" y="132"/>
                  </a:lnTo>
                  <a:lnTo>
                    <a:pt x="82" y="132"/>
                  </a:lnTo>
                  <a:lnTo>
                    <a:pt x="82" y="126"/>
                  </a:lnTo>
                  <a:lnTo>
                    <a:pt x="82" y="126"/>
                  </a:lnTo>
                  <a:lnTo>
                    <a:pt x="82" y="126"/>
                  </a:lnTo>
                  <a:lnTo>
                    <a:pt x="82" y="126"/>
                  </a:lnTo>
                  <a:lnTo>
                    <a:pt x="82" y="126"/>
                  </a:lnTo>
                  <a:lnTo>
                    <a:pt x="88" y="126"/>
                  </a:lnTo>
                  <a:lnTo>
                    <a:pt x="88" y="126"/>
                  </a:lnTo>
                  <a:lnTo>
                    <a:pt x="88" y="126"/>
                  </a:lnTo>
                  <a:lnTo>
                    <a:pt x="88" y="126"/>
                  </a:lnTo>
                  <a:lnTo>
                    <a:pt x="88" y="132"/>
                  </a:lnTo>
                  <a:lnTo>
                    <a:pt x="88" y="132"/>
                  </a:lnTo>
                  <a:lnTo>
                    <a:pt x="94" y="132"/>
                  </a:lnTo>
                  <a:lnTo>
                    <a:pt x="94" y="132"/>
                  </a:lnTo>
                  <a:lnTo>
                    <a:pt x="100" y="132"/>
                  </a:lnTo>
                  <a:lnTo>
                    <a:pt x="100" y="132"/>
                  </a:lnTo>
                  <a:lnTo>
                    <a:pt x="100" y="126"/>
                  </a:lnTo>
                  <a:lnTo>
                    <a:pt x="100" y="126"/>
                  </a:lnTo>
                  <a:lnTo>
                    <a:pt x="100" y="126"/>
                  </a:lnTo>
                  <a:lnTo>
                    <a:pt x="100" y="126"/>
                  </a:lnTo>
                  <a:lnTo>
                    <a:pt x="100" y="126"/>
                  </a:lnTo>
                  <a:lnTo>
                    <a:pt x="100" y="126"/>
                  </a:lnTo>
                  <a:lnTo>
                    <a:pt x="94" y="120"/>
                  </a:lnTo>
                  <a:lnTo>
                    <a:pt x="94" y="120"/>
                  </a:lnTo>
                  <a:lnTo>
                    <a:pt x="94" y="120"/>
                  </a:lnTo>
                  <a:lnTo>
                    <a:pt x="94" y="120"/>
                  </a:lnTo>
                  <a:lnTo>
                    <a:pt x="94" y="120"/>
                  </a:lnTo>
                  <a:lnTo>
                    <a:pt x="100" y="120"/>
                  </a:lnTo>
                  <a:lnTo>
                    <a:pt x="100" y="120"/>
                  </a:lnTo>
                  <a:lnTo>
                    <a:pt x="100" y="126"/>
                  </a:lnTo>
                  <a:lnTo>
                    <a:pt x="100" y="126"/>
                  </a:lnTo>
                  <a:lnTo>
                    <a:pt x="100" y="120"/>
                  </a:lnTo>
                  <a:lnTo>
                    <a:pt x="100" y="120"/>
                  </a:lnTo>
                  <a:lnTo>
                    <a:pt x="100" y="120"/>
                  </a:lnTo>
                  <a:lnTo>
                    <a:pt x="100" y="120"/>
                  </a:lnTo>
                  <a:lnTo>
                    <a:pt x="100" y="120"/>
                  </a:lnTo>
                  <a:lnTo>
                    <a:pt x="100" y="120"/>
                  </a:lnTo>
                  <a:lnTo>
                    <a:pt x="100" y="113"/>
                  </a:lnTo>
                  <a:lnTo>
                    <a:pt x="100" y="113"/>
                  </a:lnTo>
                  <a:lnTo>
                    <a:pt x="100" y="113"/>
                  </a:lnTo>
                  <a:lnTo>
                    <a:pt x="107" y="113"/>
                  </a:lnTo>
                  <a:lnTo>
                    <a:pt x="107" y="113"/>
                  </a:lnTo>
                  <a:lnTo>
                    <a:pt x="107" y="113"/>
                  </a:lnTo>
                  <a:lnTo>
                    <a:pt x="107" y="113"/>
                  </a:lnTo>
                  <a:lnTo>
                    <a:pt x="107" y="120"/>
                  </a:lnTo>
                  <a:lnTo>
                    <a:pt x="107" y="120"/>
                  </a:lnTo>
                  <a:lnTo>
                    <a:pt x="113" y="120"/>
                  </a:lnTo>
                  <a:lnTo>
                    <a:pt x="113" y="120"/>
                  </a:lnTo>
                  <a:lnTo>
                    <a:pt x="113" y="120"/>
                  </a:lnTo>
                  <a:lnTo>
                    <a:pt x="113" y="120"/>
                  </a:lnTo>
                  <a:lnTo>
                    <a:pt x="113" y="113"/>
                  </a:lnTo>
                  <a:lnTo>
                    <a:pt x="113" y="113"/>
                  </a:lnTo>
                  <a:lnTo>
                    <a:pt x="113" y="113"/>
                  </a:lnTo>
                  <a:lnTo>
                    <a:pt x="113" y="107"/>
                  </a:lnTo>
                  <a:lnTo>
                    <a:pt x="113" y="107"/>
                  </a:lnTo>
                  <a:lnTo>
                    <a:pt x="113" y="107"/>
                  </a:lnTo>
                  <a:lnTo>
                    <a:pt x="113" y="107"/>
                  </a:lnTo>
                  <a:lnTo>
                    <a:pt x="113" y="107"/>
                  </a:lnTo>
                  <a:lnTo>
                    <a:pt x="113" y="107"/>
                  </a:lnTo>
                  <a:lnTo>
                    <a:pt x="113" y="107"/>
                  </a:lnTo>
                  <a:lnTo>
                    <a:pt x="113" y="107"/>
                  </a:lnTo>
                  <a:lnTo>
                    <a:pt x="113" y="107"/>
                  </a:lnTo>
                  <a:lnTo>
                    <a:pt x="113" y="107"/>
                  </a:lnTo>
                  <a:lnTo>
                    <a:pt x="113" y="107"/>
                  </a:lnTo>
                  <a:lnTo>
                    <a:pt x="113" y="107"/>
                  </a:lnTo>
                  <a:lnTo>
                    <a:pt x="113" y="107"/>
                  </a:lnTo>
                  <a:lnTo>
                    <a:pt x="113" y="101"/>
                  </a:lnTo>
                  <a:lnTo>
                    <a:pt x="113" y="101"/>
                  </a:lnTo>
                  <a:lnTo>
                    <a:pt x="113" y="101"/>
                  </a:lnTo>
                  <a:lnTo>
                    <a:pt x="113" y="101"/>
                  </a:lnTo>
                  <a:lnTo>
                    <a:pt x="113" y="101"/>
                  </a:lnTo>
                  <a:lnTo>
                    <a:pt x="113" y="101"/>
                  </a:lnTo>
                  <a:lnTo>
                    <a:pt x="113" y="101"/>
                  </a:lnTo>
                  <a:lnTo>
                    <a:pt x="113" y="101"/>
                  </a:lnTo>
                  <a:lnTo>
                    <a:pt x="113" y="101"/>
                  </a:lnTo>
                  <a:lnTo>
                    <a:pt x="113" y="101"/>
                  </a:lnTo>
                  <a:lnTo>
                    <a:pt x="119" y="101"/>
                  </a:lnTo>
                  <a:lnTo>
                    <a:pt x="119" y="101"/>
                  </a:lnTo>
                  <a:lnTo>
                    <a:pt x="119" y="101"/>
                  </a:lnTo>
                  <a:lnTo>
                    <a:pt x="119" y="95"/>
                  </a:lnTo>
                  <a:lnTo>
                    <a:pt x="119" y="95"/>
                  </a:lnTo>
                  <a:lnTo>
                    <a:pt x="119" y="95"/>
                  </a:lnTo>
                  <a:lnTo>
                    <a:pt x="119" y="95"/>
                  </a:lnTo>
                  <a:lnTo>
                    <a:pt x="119" y="95"/>
                  </a:lnTo>
                  <a:lnTo>
                    <a:pt x="119" y="95"/>
                  </a:lnTo>
                  <a:lnTo>
                    <a:pt x="119" y="95"/>
                  </a:lnTo>
                  <a:lnTo>
                    <a:pt x="119" y="88"/>
                  </a:lnTo>
                  <a:lnTo>
                    <a:pt x="119" y="88"/>
                  </a:lnTo>
                  <a:lnTo>
                    <a:pt x="119" y="88"/>
                  </a:lnTo>
                  <a:lnTo>
                    <a:pt x="119" y="88"/>
                  </a:lnTo>
                  <a:lnTo>
                    <a:pt x="119" y="88"/>
                  </a:lnTo>
                  <a:lnTo>
                    <a:pt x="119" y="88"/>
                  </a:lnTo>
                  <a:lnTo>
                    <a:pt x="119" y="88"/>
                  </a:lnTo>
                  <a:lnTo>
                    <a:pt x="119" y="88"/>
                  </a:lnTo>
                  <a:lnTo>
                    <a:pt x="119" y="88"/>
                  </a:lnTo>
                  <a:lnTo>
                    <a:pt x="119" y="95"/>
                  </a:lnTo>
                  <a:lnTo>
                    <a:pt x="119" y="95"/>
                  </a:lnTo>
                  <a:lnTo>
                    <a:pt x="119" y="95"/>
                  </a:lnTo>
                  <a:lnTo>
                    <a:pt x="113" y="95"/>
                  </a:lnTo>
                  <a:lnTo>
                    <a:pt x="113" y="95"/>
                  </a:lnTo>
                  <a:lnTo>
                    <a:pt x="113" y="95"/>
                  </a:lnTo>
                  <a:lnTo>
                    <a:pt x="113" y="95"/>
                  </a:lnTo>
                  <a:lnTo>
                    <a:pt x="113" y="95"/>
                  </a:lnTo>
                  <a:lnTo>
                    <a:pt x="113" y="95"/>
                  </a:lnTo>
                  <a:lnTo>
                    <a:pt x="113" y="95"/>
                  </a:lnTo>
                  <a:lnTo>
                    <a:pt x="107" y="101"/>
                  </a:lnTo>
                  <a:lnTo>
                    <a:pt x="107" y="101"/>
                  </a:lnTo>
                  <a:lnTo>
                    <a:pt x="107" y="101"/>
                  </a:lnTo>
                  <a:lnTo>
                    <a:pt x="107" y="101"/>
                  </a:lnTo>
                  <a:lnTo>
                    <a:pt x="107" y="101"/>
                  </a:lnTo>
                  <a:lnTo>
                    <a:pt x="107" y="101"/>
                  </a:lnTo>
                  <a:lnTo>
                    <a:pt x="107" y="101"/>
                  </a:lnTo>
                  <a:lnTo>
                    <a:pt x="113" y="101"/>
                  </a:lnTo>
                  <a:lnTo>
                    <a:pt x="107" y="101"/>
                  </a:lnTo>
                  <a:lnTo>
                    <a:pt x="107" y="107"/>
                  </a:lnTo>
                  <a:lnTo>
                    <a:pt x="107" y="107"/>
                  </a:lnTo>
                  <a:lnTo>
                    <a:pt x="107" y="107"/>
                  </a:lnTo>
                  <a:lnTo>
                    <a:pt x="107" y="107"/>
                  </a:lnTo>
                  <a:lnTo>
                    <a:pt x="107" y="107"/>
                  </a:lnTo>
                  <a:lnTo>
                    <a:pt x="100" y="107"/>
                  </a:lnTo>
                  <a:lnTo>
                    <a:pt x="100" y="107"/>
                  </a:lnTo>
                  <a:lnTo>
                    <a:pt x="100" y="107"/>
                  </a:lnTo>
                  <a:lnTo>
                    <a:pt x="100" y="107"/>
                  </a:lnTo>
                  <a:lnTo>
                    <a:pt x="100" y="107"/>
                  </a:lnTo>
                  <a:lnTo>
                    <a:pt x="100" y="107"/>
                  </a:lnTo>
                  <a:lnTo>
                    <a:pt x="100" y="107"/>
                  </a:lnTo>
                  <a:lnTo>
                    <a:pt x="94" y="107"/>
                  </a:lnTo>
                  <a:lnTo>
                    <a:pt x="94" y="107"/>
                  </a:lnTo>
                  <a:lnTo>
                    <a:pt x="88" y="107"/>
                  </a:lnTo>
                  <a:lnTo>
                    <a:pt x="88" y="113"/>
                  </a:lnTo>
                  <a:lnTo>
                    <a:pt x="88" y="113"/>
                  </a:lnTo>
                  <a:lnTo>
                    <a:pt x="88" y="113"/>
                  </a:lnTo>
                  <a:lnTo>
                    <a:pt x="82" y="113"/>
                  </a:lnTo>
                  <a:lnTo>
                    <a:pt x="82" y="113"/>
                  </a:lnTo>
                  <a:lnTo>
                    <a:pt x="82" y="113"/>
                  </a:lnTo>
                  <a:lnTo>
                    <a:pt x="82" y="113"/>
                  </a:lnTo>
                  <a:lnTo>
                    <a:pt x="75" y="113"/>
                  </a:lnTo>
                  <a:lnTo>
                    <a:pt x="75" y="113"/>
                  </a:lnTo>
                  <a:lnTo>
                    <a:pt x="75" y="107"/>
                  </a:lnTo>
                  <a:lnTo>
                    <a:pt x="75" y="107"/>
                  </a:lnTo>
                  <a:lnTo>
                    <a:pt x="69" y="107"/>
                  </a:lnTo>
                  <a:lnTo>
                    <a:pt x="69" y="101"/>
                  </a:lnTo>
                  <a:lnTo>
                    <a:pt x="69" y="101"/>
                  </a:lnTo>
                  <a:lnTo>
                    <a:pt x="69" y="101"/>
                  </a:lnTo>
                  <a:lnTo>
                    <a:pt x="75" y="101"/>
                  </a:lnTo>
                  <a:lnTo>
                    <a:pt x="75" y="101"/>
                  </a:lnTo>
                  <a:lnTo>
                    <a:pt x="75" y="101"/>
                  </a:lnTo>
                  <a:lnTo>
                    <a:pt x="75" y="95"/>
                  </a:lnTo>
                  <a:lnTo>
                    <a:pt x="75" y="95"/>
                  </a:lnTo>
                  <a:lnTo>
                    <a:pt x="82" y="95"/>
                  </a:lnTo>
                  <a:lnTo>
                    <a:pt x="82" y="88"/>
                  </a:lnTo>
                  <a:lnTo>
                    <a:pt x="82" y="88"/>
                  </a:lnTo>
                  <a:lnTo>
                    <a:pt x="82" y="88"/>
                  </a:lnTo>
                  <a:lnTo>
                    <a:pt x="82" y="88"/>
                  </a:lnTo>
                  <a:lnTo>
                    <a:pt x="88" y="88"/>
                  </a:lnTo>
                  <a:lnTo>
                    <a:pt x="82" y="88"/>
                  </a:lnTo>
                  <a:lnTo>
                    <a:pt x="88" y="95"/>
                  </a:lnTo>
                  <a:lnTo>
                    <a:pt x="88" y="95"/>
                  </a:lnTo>
                  <a:lnTo>
                    <a:pt x="88" y="95"/>
                  </a:lnTo>
                  <a:lnTo>
                    <a:pt x="88" y="95"/>
                  </a:lnTo>
                  <a:lnTo>
                    <a:pt x="88" y="88"/>
                  </a:lnTo>
                  <a:lnTo>
                    <a:pt x="88" y="88"/>
                  </a:lnTo>
                  <a:lnTo>
                    <a:pt x="88" y="88"/>
                  </a:lnTo>
                  <a:lnTo>
                    <a:pt x="88" y="88"/>
                  </a:lnTo>
                  <a:lnTo>
                    <a:pt x="88" y="88"/>
                  </a:lnTo>
                  <a:lnTo>
                    <a:pt x="88" y="88"/>
                  </a:lnTo>
                  <a:lnTo>
                    <a:pt x="88" y="88"/>
                  </a:lnTo>
                  <a:lnTo>
                    <a:pt x="88" y="88"/>
                  </a:lnTo>
                  <a:lnTo>
                    <a:pt x="88" y="88"/>
                  </a:lnTo>
                  <a:lnTo>
                    <a:pt x="88" y="88"/>
                  </a:lnTo>
                  <a:lnTo>
                    <a:pt x="94" y="88"/>
                  </a:lnTo>
                  <a:lnTo>
                    <a:pt x="94" y="88"/>
                  </a:lnTo>
                  <a:lnTo>
                    <a:pt x="94" y="88"/>
                  </a:lnTo>
                  <a:lnTo>
                    <a:pt x="94" y="88"/>
                  </a:lnTo>
                  <a:lnTo>
                    <a:pt x="100" y="88"/>
                  </a:lnTo>
                  <a:lnTo>
                    <a:pt x="107" y="88"/>
                  </a:lnTo>
                  <a:lnTo>
                    <a:pt x="107" y="88"/>
                  </a:lnTo>
                  <a:lnTo>
                    <a:pt x="107" y="82"/>
                  </a:lnTo>
                  <a:lnTo>
                    <a:pt x="107" y="82"/>
                  </a:lnTo>
                  <a:lnTo>
                    <a:pt x="107" y="82"/>
                  </a:lnTo>
                  <a:lnTo>
                    <a:pt x="107" y="82"/>
                  </a:lnTo>
                  <a:lnTo>
                    <a:pt x="107" y="82"/>
                  </a:lnTo>
                  <a:lnTo>
                    <a:pt x="107" y="76"/>
                  </a:lnTo>
                  <a:lnTo>
                    <a:pt x="107" y="76"/>
                  </a:lnTo>
                  <a:lnTo>
                    <a:pt x="100" y="82"/>
                  </a:lnTo>
                  <a:lnTo>
                    <a:pt x="100" y="82"/>
                  </a:lnTo>
                  <a:lnTo>
                    <a:pt x="100" y="82"/>
                  </a:lnTo>
                  <a:lnTo>
                    <a:pt x="94" y="82"/>
                  </a:lnTo>
                  <a:lnTo>
                    <a:pt x="94" y="82"/>
                  </a:lnTo>
                  <a:lnTo>
                    <a:pt x="94" y="82"/>
                  </a:lnTo>
                  <a:lnTo>
                    <a:pt x="94" y="82"/>
                  </a:lnTo>
                  <a:lnTo>
                    <a:pt x="94" y="82"/>
                  </a:lnTo>
                  <a:lnTo>
                    <a:pt x="94" y="82"/>
                  </a:lnTo>
                  <a:lnTo>
                    <a:pt x="94" y="82"/>
                  </a:lnTo>
                  <a:lnTo>
                    <a:pt x="88" y="82"/>
                  </a:lnTo>
                  <a:lnTo>
                    <a:pt x="88" y="82"/>
                  </a:lnTo>
                  <a:lnTo>
                    <a:pt x="88" y="82"/>
                  </a:lnTo>
                  <a:lnTo>
                    <a:pt x="82" y="82"/>
                  </a:lnTo>
                  <a:lnTo>
                    <a:pt x="82" y="82"/>
                  </a:lnTo>
                  <a:lnTo>
                    <a:pt x="82" y="82"/>
                  </a:lnTo>
                  <a:lnTo>
                    <a:pt x="82" y="82"/>
                  </a:lnTo>
                  <a:lnTo>
                    <a:pt x="82" y="82"/>
                  </a:lnTo>
                  <a:lnTo>
                    <a:pt x="82" y="88"/>
                  </a:lnTo>
                  <a:lnTo>
                    <a:pt x="82" y="88"/>
                  </a:lnTo>
                  <a:lnTo>
                    <a:pt x="82" y="88"/>
                  </a:lnTo>
                  <a:lnTo>
                    <a:pt x="82" y="88"/>
                  </a:lnTo>
                  <a:lnTo>
                    <a:pt x="82" y="88"/>
                  </a:lnTo>
                  <a:lnTo>
                    <a:pt x="82" y="88"/>
                  </a:lnTo>
                  <a:lnTo>
                    <a:pt x="82" y="88"/>
                  </a:lnTo>
                  <a:lnTo>
                    <a:pt x="82" y="88"/>
                  </a:lnTo>
                  <a:lnTo>
                    <a:pt x="82" y="88"/>
                  </a:lnTo>
                  <a:lnTo>
                    <a:pt x="75" y="95"/>
                  </a:lnTo>
                  <a:lnTo>
                    <a:pt x="75" y="95"/>
                  </a:lnTo>
                  <a:lnTo>
                    <a:pt x="75" y="95"/>
                  </a:lnTo>
                  <a:lnTo>
                    <a:pt x="69" y="101"/>
                  </a:lnTo>
                  <a:lnTo>
                    <a:pt x="69" y="101"/>
                  </a:lnTo>
                  <a:lnTo>
                    <a:pt x="69" y="101"/>
                  </a:lnTo>
                  <a:lnTo>
                    <a:pt x="69" y="101"/>
                  </a:lnTo>
                  <a:lnTo>
                    <a:pt x="69" y="101"/>
                  </a:lnTo>
                  <a:lnTo>
                    <a:pt x="69" y="101"/>
                  </a:lnTo>
                  <a:lnTo>
                    <a:pt x="69" y="101"/>
                  </a:lnTo>
                  <a:lnTo>
                    <a:pt x="69" y="101"/>
                  </a:lnTo>
                  <a:lnTo>
                    <a:pt x="69" y="101"/>
                  </a:lnTo>
                  <a:lnTo>
                    <a:pt x="69" y="107"/>
                  </a:lnTo>
                  <a:lnTo>
                    <a:pt x="69" y="107"/>
                  </a:lnTo>
                  <a:lnTo>
                    <a:pt x="69" y="107"/>
                  </a:lnTo>
                  <a:lnTo>
                    <a:pt x="69" y="107"/>
                  </a:lnTo>
                  <a:lnTo>
                    <a:pt x="75" y="107"/>
                  </a:lnTo>
                  <a:lnTo>
                    <a:pt x="75" y="113"/>
                  </a:lnTo>
                  <a:lnTo>
                    <a:pt x="75" y="113"/>
                  </a:lnTo>
                  <a:lnTo>
                    <a:pt x="75" y="113"/>
                  </a:lnTo>
                  <a:lnTo>
                    <a:pt x="82" y="113"/>
                  </a:lnTo>
                  <a:lnTo>
                    <a:pt x="82" y="113"/>
                  </a:lnTo>
                  <a:lnTo>
                    <a:pt x="82" y="113"/>
                  </a:lnTo>
                  <a:lnTo>
                    <a:pt x="82" y="120"/>
                  </a:lnTo>
                  <a:lnTo>
                    <a:pt x="82" y="120"/>
                  </a:lnTo>
                  <a:lnTo>
                    <a:pt x="82" y="120"/>
                  </a:lnTo>
                  <a:lnTo>
                    <a:pt x="82" y="120"/>
                  </a:lnTo>
                  <a:lnTo>
                    <a:pt x="82" y="120"/>
                  </a:lnTo>
                  <a:lnTo>
                    <a:pt x="82" y="120"/>
                  </a:lnTo>
                  <a:lnTo>
                    <a:pt x="82" y="120"/>
                  </a:lnTo>
                  <a:lnTo>
                    <a:pt x="82" y="126"/>
                  </a:lnTo>
                  <a:lnTo>
                    <a:pt x="82" y="126"/>
                  </a:lnTo>
                  <a:lnTo>
                    <a:pt x="82" y="126"/>
                  </a:lnTo>
                  <a:lnTo>
                    <a:pt x="75" y="126"/>
                  </a:lnTo>
                  <a:lnTo>
                    <a:pt x="75" y="126"/>
                  </a:lnTo>
                  <a:lnTo>
                    <a:pt x="75" y="126"/>
                  </a:lnTo>
                  <a:lnTo>
                    <a:pt x="75" y="126"/>
                  </a:lnTo>
                  <a:lnTo>
                    <a:pt x="75" y="120"/>
                  </a:lnTo>
                  <a:lnTo>
                    <a:pt x="69" y="120"/>
                  </a:lnTo>
                  <a:lnTo>
                    <a:pt x="69" y="120"/>
                  </a:lnTo>
                  <a:lnTo>
                    <a:pt x="69" y="120"/>
                  </a:lnTo>
                  <a:lnTo>
                    <a:pt x="69" y="113"/>
                  </a:lnTo>
                  <a:lnTo>
                    <a:pt x="56" y="107"/>
                  </a:lnTo>
                  <a:lnTo>
                    <a:pt x="56" y="107"/>
                  </a:lnTo>
                  <a:lnTo>
                    <a:pt x="56" y="107"/>
                  </a:lnTo>
                  <a:lnTo>
                    <a:pt x="50" y="107"/>
                  </a:lnTo>
                  <a:lnTo>
                    <a:pt x="50" y="101"/>
                  </a:lnTo>
                  <a:lnTo>
                    <a:pt x="50" y="101"/>
                  </a:lnTo>
                  <a:lnTo>
                    <a:pt x="50" y="101"/>
                  </a:lnTo>
                  <a:lnTo>
                    <a:pt x="50" y="101"/>
                  </a:lnTo>
                  <a:lnTo>
                    <a:pt x="50" y="101"/>
                  </a:lnTo>
                  <a:lnTo>
                    <a:pt x="50" y="101"/>
                  </a:lnTo>
                  <a:lnTo>
                    <a:pt x="44" y="101"/>
                  </a:lnTo>
                  <a:lnTo>
                    <a:pt x="44" y="101"/>
                  </a:lnTo>
                  <a:lnTo>
                    <a:pt x="38" y="101"/>
                  </a:lnTo>
                  <a:lnTo>
                    <a:pt x="38" y="101"/>
                  </a:lnTo>
                  <a:lnTo>
                    <a:pt x="31" y="101"/>
                  </a:lnTo>
                  <a:lnTo>
                    <a:pt x="31" y="101"/>
                  </a:lnTo>
                  <a:lnTo>
                    <a:pt x="31" y="101"/>
                  </a:lnTo>
                  <a:lnTo>
                    <a:pt x="31" y="101"/>
                  </a:lnTo>
                  <a:lnTo>
                    <a:pt x="31" y="101"/>
                  </a:lnTo>
                  <a:lnTo>
                    <a:pt x="25" y="107"/>
                  </a:lnTo>
                  <a:lnTo>
                    <a:pt x="25" y="107"/>
                  </a:lnTo>
                  <a:lnTo>
                    <a:pt x="25" y="101"/>
                  </a:lnTo>
                  <a:lnTo>
                    <a:pt x="25" y="101"/>
                  </a:lnTo>
                  <a:lnTo>
                    <a:pt x="19" y="107"/>
                  </a:lnTo>
                  <a:lnTo>
                    <a:pt x="19" y="107"/>
                  </a:lnTo>
                  <a:lnTo>
                    <a:pt x="19" y="107"/>
                  </a:lnTo>
                  <a:lnTo>
                    <a:pt x="19" y="107"/>
                  </a:lnTo>
                  <a:lnTo>
                    <a:pt x="12" y="107"/>
                  </a:lnTo>
                  <a:lnTo>
                    <a:pt x="12" y="107"/>
                  </a:lnTo>
                  <a:lnTo>
                    <a:pt x="6" y="107"/>
                  </a:lnTo>
                  <a:lnTo>
                    <a:pt x="6" y="107"/>
                  </a:lnTo>
                  <a:lnTo>
                    <a:pt x="0" y="107"/>
                  </a:lnTo>
                  <a:lnTo>
                    <a:pt x="0" y="107"/>
                  </a:lnTo>
                  <a:lnTo>
                    <a:pt x="0" y="107"/>
                  </a:lnTo>
                  <a:lnTo>
                    <a:pt x="0" y="107"/>
                  </a:lnTo>
                  <a:lnTo>
                    <a:pt x="0" y="107"/>
                  </a:lnTo>
                  <a:lnTo>
                    <a:pt x="0" y="107"/>
                  </a:lnTo>
                  <a:lnTo>
                    <a:pt x="0" y="107"/>
                  </a:lnTo>
                  <a:lnTo>
                    <a:pt x="0" y="107"/>
                  </a:lnTo>
                  <a:lnTo>
                    <a:pt x="0" y="101"/>
                  </a:lnTo>
                  <a:lnTo>
                    <a:pt x="0" y="101"/>
                  </a:lnTo>
                  <a:lnTo>
                    <a:pt x="0" y="101"/>
                  </a:lnTo>
                  <a:lnTo>
                    <a:pt x="0" y="101"/>
                  </a:lnTo>
                  <a:lnTo>
                    <a:pt x="0" y="101"/>
                  </a:lnTo>
                  <a:lnTo>
                    <a:pt x="0" y="101"/>
                  </a:lnTo>
                  <a:lnTo>
                    <a:pt x="0" y="101"/>
                  </a:lnTo>
                  <a:lnTo>
                    <a:pt x="0" y="101"/>
                  </a:lnTo>
                  <a:lnTo>
                    <a:pt x="0" y="101"/>
                  </a:lnTo>
                  <a:lnTo>
                    <a:pt x="0" y="101"/>
                  </a:lnTo>
                  <a:lnTo>
                    <a:pt x="0" y="101"/>
                  </a:lnTo>
                  <a:lnTo>
                    <a:pt x="0" y="101"/>
                  </a:lnTo>
                  <a:lnTo>
                    <a:pt x="0" y="101"/>
                  </a:lnTo>
                  <a:lnTo>
                    <a:pt x="0" y="95"/>
                  </a:lnTo>
                  <a:lnTo>
                    <a:pt x="0" y="95"/>
                  </a:lnTo>
                  <a:lnTo>
                    <a:pt x="0" y="95"/>
                  </a:lnTo>
                  <a:lnTo>
                    <a:pt x="0" y="95"/>
                  </a:lnTo>
                  <a:lnTo>
                    <a:pt x="0" y="95"/>
                  </a:lnTo>
                  <a:lnTo>
                    <a:pt x="0" y="95"/>
                  </a:lnTo>
                  <a:lnTo>
                    <a:pt x="0" y="95"/>
                  </a:lnTo>
                  <a:lnTo>
                    <a:pt x="0" y="95"/>
                  </a:lnTo>
                  <a:lnTo>
                    <a:pt x="0" y="95"/>
                  </a:lnTo>
                  <a:lnTo>
                    <a:pt x="0" y="95"/>
                  </a:lnTo>
                  <a:lnTo>
                    <a:pt x="0" y="95"/>
                  </a:lnTo>
                  <a:lnTo>
                    <a:pt x="0" y="95"/>
                  </a:lnTo>
                  <a:lnTo>
                    <a:pt x="6" y="95"/>
                  </a:lnTo>
                  <a:lnTo>
                    <a:pt x="6" y="95"/>
                  </a:lnTo>
                  <a:lnTo>
                    <a:pt x="6" y="95"/>
                  </a:lnTo>
                  <a:lnTo>
                    <a:pt x="6" y="88"/>
                  </a:lnTo>
                  <a:lnTo>
                    <a:pt x="12" y="44"/>
                  </a:lnTo>
                  <a:lnTo>
                    <a:pt x="12" y="44"/>
                  </a:lnTo>
                  <a:lnTo>
                    <a:pt x="12" y="44"/>
                  </a:lnTo>
                  <a:lnTo>
                    <a:pt x="12" y="44"/>
                  </a:lnTo>
                  <a:lnTo>
                    <a:pt x="19" y="44"/>
                  </a:lnTo>
                  <a:lnTo>
                    <a:pt x="19" y="44"/>
                  </a:lnTo>
                  <a:lnTo>
                    <a:pt x="19" y="44"/>
                  </a:lnTo>
                  <a:lnTo>
                    <a:pt x="19" y="44"/>
                  </a:lnTo>
                  <a:lnTo>
                    <a:pt x="25" y="44"/>
                  </a:lnTo>
                  <a:lnTo>
                    <a:pt x="25" y="44"/>
                  </a:lnTo>
                  <a:lnTo>
                    <a:pt x="25" y="44"/>
                  </a:lnTo>
                  <a:lnTo>
                    <a:pt x="25" y="44"/>
                  </a:lnTo>
                  <a:lnTo>
                    <a:pt x="31" y="44"/>
                  </a:lnTo>
                  <a:lnTo>
                    <a:pt x="31" y="44"/>
                  </a:lnTo>
                  <a:lnTo>
                    <a:pt x="31" y="44"/>
                  </a:lnTo>
                  <a:lnTo>
                    <a:pt x="31" y="44"/>
                  </a:lnTo>
                  <a:lnTo>
                    <a:pt x="31" y="44"/>
                  </a:lnTo>
                  <a:lnTo>
                    <a:pt x="31" y="44"/>
                  </a:lnTo>
                  <a:lnTo>
                    <a:pt x="31" y="44"/>
                  </a:lnTo>
                  <a:lnTo>
                    <a:pt x="38" y="44"/>
                  </a:lnTo>
                  <a:lnTo>
                    <a:pt x="38" y="38"/>
                  </a:lnTo>
                  <a:lnTo>
                    <a:pt x="38" y="38"/>
                  </a:lnTo>
                  <a:lnTo>
                    <a:pt x="38" y="38"/>
                  </a:lnTo>
                  <a:lnTo>
                    <a:pt x="38" y="38"/>
                  </a:lnTo>
                  <a:lnTo>
                    <a:pt x="38" y="38"/>
                  </a:lnTo>
                  <a:lnTo>
                    <a:pt x="44" y="38"/>
                  </a:lnTo>
                  <a:lnTo>
                    <a:pt x="44" y="38"/>
                  </a:lnTo>
                  <a:lnTo>
                    <a:pt x="44" y="38"/>
                  </a:lnTo>
                  <a:lnTo>
                    <a:pt x="44" y="38"/>
                  </a:lnTo>
                  <a:lnTo>
                    <a:pt x="44" y="38"/>
                  </a:lnTo>
                  <a:lnTo>
                    <a:pt x="44" y="38"/>
                  </a:lnTo>
                  <a:lnTo>
                    <a:pt x="44" y="38"/>
                  </a:lnTo>
                  <a:lnTo>
                    <a:pt x="44" y="38"/>
                  </a:lnTo>
                  <a:lnTo>
                    <a:pt x="44" y="38"/>
                  </a:lnTo>
                  <a:lnTo>
                    <a:pt x="44" y="38"/>
                  </a:lnTo>
                  <a:lnTo>
                    <a:pt x="44" y="38"/>
                  </a:lnTo>
                  <a:lnTo>
                    <a:pt x="44" y="32"/>
                  </a:lnTo>
                  <a:lnTo>
                    <a:pt x="44" y="32"/>
                  </a:lnTo>
                  <a:lnTo>
                    <a:pt x="44" y="32"/>
                  </a:lnTo>
                  <a:lnTo>
                    <a:pt x="50" y="32"/>
                  </a:lnTo>
                  <a:lnTo>
                    <a:pt x="50" y="32"/>
                  </a:lnTo>
                  <a:lnTo>
                    <a:pt x="50" y="32"/>
                  </a:lnTo>
                  <a:lnTo>
                    <a:pt x="50" y="32"/>
                  </a:lnTo>
                  <a:lnTo>
                    <a:pt x="50" y="32"/>
                  </a:lnTo>
                  <a:lnTo>
                    <a:pt x="50" y="32"/>
                  </a:lnTo>
                  <a:lnTo>
                    <a:pt x="50" y="32"/>
                  </a:lnTo>
                  <a:lnTo>
                    <a:pt x="50" y="25"/>
                  </a:lnTo>
                  <a:lnTo>
                    <a:pt x="50" y="25"/>
                  </a:lnTo>
                  <a:lnTo>
                    <a:pt x="50" y="25"/>
                  </a:lnTo>
                  <a:lnTo>
                    <a:pt x="56" y="25"/>
                  </a:lnTo>
                  <a:lnTo>
                    <a:pt x="56" y="25"/>
                  </a:lnTo>
                  <a:lnTo>
                    <a:pt x="56" y="25"/>
                  </a:lnTo>
                  <a:lnTo>
                    <a:pt x="56" y="25"/>
                  </a:lnTo>
                  <a:lnTo>
                    <a:pt x="56" y="25"/>
                  </a:lnTo>
                  <a:lnTo>
                    <a:pt x="56" y="25"/>
                  </a:lnTo>
                  <a:lnTo>
                    <a:pt x="56" y="25"/>
                  </a:lnTo>
                  <a:lnTo>
                    <a:pt x="56" y="25"/>
                  </a:lnTo>
                  <a:lnTo>
                    <a:pt x="56" y="25"/>
                  </a:lnTo>
                  <a:lnTo>
                    <a:pt x="56" y="25"/>
                  </a:lnTo>
                  <a:lnTo>
                    <a:pt x="56" y="25"/>
                  </a:lnTo>
                  <a:lnTo>
                    <a:pt x="56" y="25"/>
                  </a:lnTo>
                  <a:lnTo>
                    <a:pt x="56" y="19"/>
                  </a:lnTo>
                  <a:lnTo>
                    <a:pt x="56" y="19"/>
                  </a:lnTo>
                  <a:lnTo>
                    <a:pt x="56" y="19"/>
                  </a:lnTo>
                  <a:lnTo>
                    <a:pt x="63" y="19"/>
                  </a:lnTo>
                  <a:lnTo>
                    <a:pt x="63" y="19"/>
                  </a:lnTo>
                  <a:lnTo>
                    <a:pt x="63" y="19"/>
                  </a:lnTo>
                  <a:lnTo>
                    <a:pt x="63" y="19"/>
                  </a:lnTo>
                  <a:lnTo>
                    <a:pt x="63" y="19"/>
                  </a:lnTo>
                  <a:close/>
                  <a:moveTo>
                    <a:pt x="107" y="120"/>
                  </a:moveTo>
                  <a:lnTo>
                    <a:pt x="107" y="120"/>
                  </a:lnTo>
                  <a:lnTo>
                    <a:pt x="107" y="120"/>
                  </a:lnTo>
                  <a:lnTo>
                    <a:pt x="107" y="120"/>
                  </a:lnTo>
                  <a:lnTo>
                    <a:pt x="107" y="120"/>
                  </a:lnTo>
                  <a:lnTo>
                    <a:pt x="107" y="120"/>
                  </a:lnTo>
                  <a:lnTo>
                    <a:pt x="107" y="120"/>
                  </a:lnTo>
                  <a:lnTo>
                    <a:pt x="100" y="120"/>
                  </a:lnTo>
                  <a:lnTo>
                    <a:pt x="100" y="120"/>
                  </a:lnTo>
                  <a:lnTo>
                    <a:pt x="100" y="120"/>
                  </a:lnTo>
                  <a:lnTo>
                    <a:pt x="107" y="120"/>
                  </a:lnTo>
                  <a:lnTo>
                    <a:pt x="107" y="120"/>
                  </a:lnTo>
                  <a:close/>
                </a:path>
              </a:pathLst>
            </a:custGeom>
            <a:solidFill>
              <a:srgbClr val="E7E1CD"/>
            </a:solidFill>
            <a:ln w="0">
              <a:solidFill>
                <a:srgbClr val="000000"/>
              </a:solidFill>
              <a:prstDash val="solid"/>
              <a:round/>
              <a:headEnd/>
              <a:tailEnd/>
            </a:ln>
          </p:spPr>
          <p:txBody>
            <a:bodyPr/>
            <a:lstStyle/>
            <a:p>
              <a:endParaRPr lang="en-US" dirty="0"/>
            </a:p>
          </p:txBody>
        </p:sp>
        <p:sp>
          <p:nvSpPr>
            <p:cNvPr id="82654" name="Freeform 15070"/>
            <p:cNvSpPr>
              <a:spLocks/>
            </p:cNvSpPr>
            <p:nvPr/>
          </p:nvSpPr>
          <p:spPr bwMode="auto">
            <a:xfrm>
              <a:off x="1956" y="2607"/>
              <a:ext cx="1" cy="7"/>
            </a:xfrm>
            <a:custGeom>
              <a:avLst/>
              <a:gdLst/>
              <a:ahLst/>
              <a:cxnLst>
                <a:cxn ang="0">
                  <a:pos x="0" y="7"/>
                </a:cxn>
                <a:cxn ang="0">
                  <a:pos x="0" y="7"/>
                </a:cxn>
                <a:cxn ang="0">
                  <a:pos x="0" y="0"/>
                </a:cxn>
                <a:cxn ang="0">
                  <a:pos x="0" y="0"/>
                </a:cxn>
                <a:cxn ang="0">
                  <a:pos x="0" y="0"/>
                </a:cxn>
                <a:cxn ang="0">
                  <a:pos x="0" y="7"/>
                </a:cxn>
                <a:cxn ang="0">
                  <a:pos x="0" y="7"/>
                </a:cxn>
                <a:cxn ang="0">
                  <a:pos x="0" y="7"/>
                </a:cxn>
                <a:cxn ang="0">
                  <a:pos x="0" y="7"/>
                </a:cxn>
              </a:cxnLst>
              <a:rect l="0" t="0" r="r" b="b"/>
              <a:pathLst>
                <a:path h="7">
                  <a:moveTo>
                    <a:pt x="0" y="7"/>
                  </a:moveTo>
                  <a:lnTo>
                    <a:pt x="0" y="7"/>
                  </a:lnTo>
                  <a:lnTo>
                    <a:pt x="0" y="0"/>
                  </a:lnTo>
                  <a:lnTo>
                    <a:pt x="0" y="0"/>
                  </a:lnTo>
                  <a:lnTo>
                    <a:pt x="0" y="0"/>
                  </a:lnTo>
                  <a:lnTo>
                    <a:pt x="0" y="7"/>
                  </a:lnTo>
                  <a:lnTo>
                    <a:pt x="0" y="7"/>
                  </a:lnTo>
                  <a:lnTo>
                    <a:pt x="0" y="7"/>
                  </a:lnTo>
                  <a:lnTo>
                    <a:pt x="0" y="7"/>
                  </a:lnTo>
                  <a:close/>
                </a:path>
              </a:pathLst>
            </a:custGeom>
            <a:solidFill>
              <a:srgbClr val="E7E1CD"/>
            </a:solidFill>
            <a:ln w="0">
              <a:solidFill>
                <a:srgbClr val="000000"/>
              </a:solidFill>
              <a:prstDash val="solid"/>
              <a:round/>
              <a:headEnd/>
              <a:tailEnd/>
            </a:ln>
          </p:spPr>
          <p:txBody>
            <a:bodyPr/>
            <a:lstStyle/>
            <a:p>
              <a:endParaRPr lang="en-US" dirty="0"/>
            </a:p>
          </p:txBody>
        </p:sp>
        <p:sp>
          <p:nvSpPr>
            <p:cNvPr id="82655" name="Freeform 15071"/>
            <p:cNvSpPr>
              <a:spLocks/>
            </p:cNvSpPr>
            <p:nvPr/>
          </p:nvSpPr>
          <p:spPr bwMode="auto">
            <a:xfrm>
              <a:off x="1950" y="2614"/>
              <a:ext cx="12" cy="1"/>
            </a:xfrm>
            <a:custGeom>
              <a:avLst/>
              <a:gdLst/>
              <a:ahLst/>
              <a:cxnLst>
                <a:cxn ang="0">
                  <a:pos x="6" y="0"/>
                </a:cxn>
                <a:cxn ang="0">
                  <a:pos x="6" y="0"/>
                </a:cxn>
                <a:cxn ang="0">
                  <a:pos x="6" y="0"/>
                </a:cxn>
                <a:cxn ang="0">
                  <a:pos x="6" y="0"/>
                </a:cxn>
                <a:cxn ang="0">
                  <a:pos x="0" y="0"/>
                </a:cxn>
                <a:cxn ang="0">
                  <a:pos x="0" y="0"/>
                </a:cxn>
                <a:cxn ang="0">
                  <a:pos x="6" y="0"/>
                </a:cxn>
                <a:cxn ang="0">
                  <a:pos x="6" y="0"/>
                </a:cxn>
                <a:cxn ang="0">
                  <a:pos x="6" y="0"/>
                </a:cxn>
                <a:cxn ang="0">
                  <a:pos x="6" y="0"/>
                </a:cxn>
                <a:cxn ang="0">
                  <a:pos x="12" y="0"/>
                </a:cxn>
                <a:cxn ang="0">
                  <a:pos x="6" y="0"/>
                </a:cxn>
                <a:cxn ang="0">
                  <a:pos x="6" y="0"/>
                </a:cxn>
              </a:cxnLst>
              <a:rect l="0" t="0" r="r" b="b"/>
              <a:pathLst>
                <a:path w="12">
                  <a:moveTo>
                    <a:pt x="6" y="0"/>
                  </a:moveTo>
                  <a:lnTo>
                    <a:pt x="6" y="0"/>
                  </a:lnTo>
                  <a:lnTo>
                    <a:pt x="6" y="0"/>
                  </a:lnTo>
                  <a:lnTo>
                    <a:pt x="6" y="0"/>
                  </a:lnTo>
                  <a:lnTo>
                    <a:pt x="0" y="0"/>
                  </a:lnTo>
                  <a:lnTo>
                    <a:pt x="0" y="0"/>
                  </a:lnTo>
                  <a:lnTo>
                    <a:pt x="6" y="0"/>
                  </a:lnTo>
                  <a:lnTo>
                    <a:pt x="6" y="0"/>
                  </a:lnTo>
                  <a:lnTo>
                    <a:pt x="6" y="0"/>
                  </a:lnTo>
                  <a:lnTo>
                    <a:pt x="6" y="0"/>
                  </a:lnTo>
                  <a:lnTo>
                    <a:pt x="12" y="0"/>
                  </a:lnTo>
                  <a:lnTo>
                    <a:pt x="6" y="0"/>
                  </a:lnTo>
                  <a:lnTo>
                    <a:pt x="6"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656" name="Freeform 15072"/>
            <p:cNvSpPr>
              <a:spLocks/>
            </p:cNvSpPr>
            <p:nvPr/>
          </p:nvSpPr>
          <p:spPr bwMode="auto">
            <a:xfrm>
              <a:off x="1943" y="2614"/>
              <a:ext cx="7" cy="1"/>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7" y="0"/>
                </a:cxn>
                <a:cxn ang="0">
                  <a:pos x="7" y="0"/>
                </a:cxn>
                <a:cxn ang="0">
                  <a:pos x="7" y="0"/>
                </a:cxn>
                <a:cxn ang="0">
                  <a:pos x="7" y="0"/>
                </a:cxn>
                <a:cxn ang="0">
                  <a:pos x="7" y="0"/>
                </a:cxn>
                <a:cxn ang="0">
                  <a:pos x="7" y="0"/>
                </a:cxn>
                <a:cxn ang="0">
                  <a:pos x="0" y="0"/>
                </a:cxn>
              </a:cxnLst>
              <a:rect l="0" t="0" r="r" b="b"/>
              <a:pathLst>
                <a:path w="7">
                  <a:moveTo>
                    <a:pt x="0" y="0"/>
                  </a:moveTo>
                  <a:lnTo>
                    <a:pt x="0" y="0"/>
                  </a:lnTo>
                  <a:lnTo>
                    <a:pt x="0" y="0"/>
                  </a:lnTo>
                  <a:lnTo>
                    <a:pt x="0" y="0"/>
                  </a:lnTo>
                  <a:lnTo>
                    <a:pt x="0" y="0"/>
                  </a:lnTo>
                  <a:lnTo>
                    <a:pt x="0" y="0"/>
                  </a:lnTo>
                  <a:lnTo>
                    <a:pt x="0" y="0"/>
                  </a:lnTo>
                  <a:lnTo>
                    <a:pt x="0" y="0"/>
                  </a:lnTo>
                  <a:lnTo>
                    <a:pt x="0" y="0"/>
                  </a:lnTo>
                  <a:lnTo>
                    <a:pt x="7" y="0"/>
                  </a:lnTo>
                  <a:lnTo>
                    <a:pt x="7" y="0"/>
                  </a:lnTo>
                  <a:lnTo>
                    <a:pt x="7" y="0"/>
                  </a:lnTo>
                  <a:lnTo>
                    <a:pt x="7" y="0"/>
                  </a:lnTo>
                  <a:lnTo>
                    <a:pt x="7" y="0"/>
                  </a:lnTo>
                  <a:lnTo>
                    <a:pt x="7" y="0"/>
                  </a:lnTo>
                  <a:lnTo>
                    <a:pt x="0"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657" name="Freeform 15073"/>
            <p:cNvSpPr>
              <a:spLocks/>
            </p:cNvSpPr>
            <p:nvPr/>
          </p:nvSpPr>
          <p:spPr bwMode="auto">
            <a:xfrm>
              <a:off x="1950" y="2620"/>
              <a:ext cx="6" cy="6"/>
            </a:xfrm>
            <a:custGeom>
              <a:avLst/>
              <a:gdLst/>
              <a:ahLst/>
              <a:cxnLst>
                <a:cxn ang="0">
                  <a:pos x="6" y="6"/>
                </a:cxn>
                <a:cxn ang="0">
                  <a:pos x="0" y="6"/>
                </a:cxn>
                <a:cxn ang="0">
                  <a:pos x="0" y="6"/>
                </a:cxn>
                <a:cxn ang="0">
                  <a:pos x="0" y="6"/>
                </a:cxn>
                <a:cxn ang="0">
                  <a:pos x="0" y="6"/>
                </a:cxn>
                <a:cxn ang="0">
                  <a:pos x="0" y="0"/>
                </a:cxn>
                <a:cxn ang="0">
                  <a:pos x="0" y="0"/>
                </a:cxn>
                <a:cxn ang="0">
                  <a:pos x="0" y="0"/>
                </a:cxn>
                <a:cxn ang="0">
                  <a:pos x="0" y="0"/>
                </a:cxn>
                <a:cxn ang="0">
                  <a:pos x="6" y="0"/>
                </a:cxn>
                <a:cxn ang="0">
                  <a:pos x="6" y="0"/>
                </a:cxn>
                <a:cxn ang="0">
                  <a:pos x="6" y="6"/>
                </a:cxn>
                <a:cxn ang="0">
                  <a:pos x="6" y="6"/>
                </a:cxn>
                <a:cxn ang="0">
                  <a:pos x="6" y="6"/>
                </a:cxn>
                <a:cxn ang="0">
                  <a:pos x="6" y="6"/>
                </a:cxn>
                <a:cxn ang="0">
                  <a:pos x="6" y="6"/>
                </a:cxn>
                <a:cxn ang="0">
                  <a:pos x="6" y="6"/>
                </a:cxn>
                <a:cxn ang="0">
                  <a:pos x="6" y="6"/>
                </a:cxn>
              </a:cxnLst>
              <a:rect l="0" t="0" r="r" b="b"/>
              <a:pathLst>
                <a:path w="6" h="6">
                  <a:moveTo>
                    <a:pt x="6" y="6"/>
                  </a:moveTo>
                  <a:lnTo>
                    <a:pt x="0" y="6"/>
                  </a:lnTo>
                  <a:lnTo>
                    <a:pt x="0" y="6"/>
                  </a:lnTo>
                  <a:lnTo>
                    <a:pt x="0" y="6"/>
                  </a:lnTo>
                  <a:lnTo>
                    <a:pt x="0" y="6"/>
                  </a:lnTo>
                  <a:lnTo>
                    <a:pt x="0" y="0"/>
                  </a:lnTo>
                  <a:lnTo>
                    <a:pt x="0" y="0"/>
                  </a:lnTo>
                  <a:lnTo>
                    <a:pt x="0" y="0"/>
                  </a:lnTo>
                  <a:lnTo>
                    <a:pt x="0" y="0"/>
                  </a:lnTo>
                  <a:lnTo>
                    <a:pt x="6" y="0"/>
                  </a:lnTo>
                  <a:lnTo>
                    <a:pt x="6" y="0"/>
                  </a:lnTo>
                  <a:lnTo>
                    <a:pt x="6" y="6"/>
                  </a:lnTo>
                  <a:lnTo>
                    <a:pt x="6" y="6"/>
                  </a:lnTo>
                  <a:lnTo>
                    <a:pt x="6" y="6"/>
                  </a:lnTo>
                  <a:lnTo>
                    <a:pt x="6" y="6"/>
                  </a:lnTo>
                  <a:lnTo>
                    <a:pt x="6" y="6"/>
                  </a:lnTo>
                  <a:lnTo>
                    <a:pt x="6" y="6"/>
                  </a:lnTo>
                  <a:lnTo>
                    <a:pt x="6" y="6"/>
                  </a:lnTo>
                  <a:close/>
                </a:path>
              </a:pathLst>
            </a:custGeom>
            <a:solidFill>
              <a:srgbClr val="E7E1CD"/>
            </a:solidFill>
            <a:ln w="0">
              <a:solidFill>
                <a:srgbClr val="000000"/>
              </a:solidFill>
              <a:prstDash val="solid"/>
              <a:round/>
              <a:headEnd/>
              <a:tailEnd/>
            </a:ln>
          </p:spPr>
          <p:txBody>
            <a:bodyPr/>
            <a:lstStyle/>
            <a:p>
              <a:endParaRPr lang="en-US" dirty="0"/>
            </a:p>
          </p:txBody>
        </p:sp>
        <p:sp>
          <p:nvSpPr>
            <p:cNvPr id="82658" name="Freeform 15074"/>
            <p:cNvSpPr>
              <a:spLocks/>
            </p:cNvSpPr>
            <p:nvPr/>
          </p:nvSpPr>
          <p:spPr bwMode="auto">
            <a:xfrm>
              <a:off x="1931" y="2626"/>
              <a:ext cx="6" cy="1"/>
            </a:xfrm>
            <a:custGeom>
              <a:avLst/>
              <a:gdLst/>
              <a:ahLst/>
              <a:cxnLst>
                <a:cxn ang="0">
                  <a:pos x="6" y="0"/>
                </a:cxn>
                <a:cxn ang="0">
                  <a:pos x="6" y="0"/>
                </a:cxn>
                <a:cxn ang="0">
                  <a:pos x="0" y="0"/>
                </a:cxn>
                <a:cxn ang="0">
                  <a:pos x="0" y="0"/>
                </a:cxn>
                <a:cxn ang="0">
                  <a:pos x="0" y="0"/>
                </a:cxn>
                <a:cxn ang="0">
                  <a:pos x="0" y="0"/>
                </a:cxn>
                <a:cxn ang="0">
                  <a:pos x="0" y="0"/>
                </a:cxn>
                <a:cxn ang="0">
                  <a:pos x="0" y="0"/>
                </a:cxn>
                <a:cxn ang="0">
                  <a:pos x="6" y="0"/>
                </a:cxn>
                <a:cxn ang="0">
                  <a:pos x="6" y="0"/>
                </a:cxn>
                <a:cxn ang="0">
                  <a:pos x="6" y="0"/>
                </a:cxn>
                <a:cxn ang="0">
                  <a:pos x="6" y="0"/>
                </a:cxn>
              </a:cxnLst>
              <a:rect l="0" t="0" r="r" b="b"/>
              <a:pathLst>
                <a:path w="6">
                  <a:moveTo>
                    <a:pt x="6" y="0"/>
                  </a:moveTo>
                  <a:lnTo>
                    <a:pt x="6" y="0"/>
                  </a:lnTo>
                  <a:lnTo>
                    <a:pt x="0" y="0"/>
                  </a:lnTo>
                  <a:lnTo>
                    <a:pt x="0" y="0"/>
                  </a:lnTo>
                  <a:lnTo>
                    <a:pt x="0" y="0"/>
                  </a:lnTo>
                  <a:lnTo>
                    <a:pt x="0" y="0"/>
                  </a:lnTo>
                  <a:lnTo>
                    <a:pt x="0" y="0"/>
                  </a:lnTo>
                  <a:lnTo>
                    <a:pt x="0" y="0"/>
                  </a:lnTo>
                  <a:lnTo>
                    <a:pt x="6" y="0"/>
                  </a:lnTo>
                  <a:lnTo>
                    <a:pt x="6" y="0"/>
                  </a:lnTo>
                  <a:lnTo>
                    <a:pt x="6" y="0"/>
                  </a:lnTo>
                  <a:lnTo>
                    <a:pt x="6"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659" name="Freeform 15075"/>
            <p:cNvSpPr>
              <a:spLocks/>
            </p:cNvSpPr>
            <p:nvPr/>
          </p:nvSpPr>
          <p:spPr bwMode="auto">
            <a:xfrm>
              <a:off x="1912" y="2626"/>
              <a:ext cx="6" cy="6"/>
            </a:xfrm>
            <a:custGeom>
              <a:avLst/>
              <a:gdLst/>
              <a:ahLst/>
              <a:cxnLst>
                <a:cxn ang="0">
                  <a:pos x="6" y="6"/>
                </a:cxn>
                <a:cxn ang="0">
                  <a:pos x="6" y="6"/>
                </a:cxn>
                <a:cxn ang="0">
                  <a:pos x="6" y="6"/>
                </a:cxn>
                <a:cxn ang="0">
                  <a:pos x="6" y="0"/>
                </a:cxn>
                <a:cxn ang="0">
                  <a:pos x="6"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6" y="0"/>
                </a:cxn>
                <a:cxn ang="0">
                  <a:pos x="6" y="0"/>
                </a:cxn>
                <a:cxn ang="0">
                  <a:pos x="6" y="0"/>
                </a:cxn>
                <a:cxn ang="0">
                  <a:pos x="6" y="0"/>
                </a:cxn>
                <a:cxn ang="0">
                  <a:pos x="6" y="0"/>
                </a:cxn>
                <a:cxn ang="0">
                  <a:pos x="6" y="0"/>
                </a:cxn>
                <a:cxn ang="0">
                  <a:pos x="6" y="0"/>
                </a:cxn>
                <a:cxn ang="0">
                  <a:pos x="6" y="6"/>
                </a:cxn>
                <a:cxn ang="0">
                  <a:pos x="6" y="6"/>
                </a:cxn>
                <a:cxn ang="0">
                  <a:pos x="6" y="6"/>
                </a:cxn>
              </a:cxnLst>
              <a:rect l="0" t="0" r="r" b="b"/>
              <a:pathLst>
                <a:path w="6" h="6">
                  <a:moveTo>
                    <a:pt x="6" y="6"/>
                  </a:moveTo>
                  <a:lnTo>
                    <a:pt x="6" y="6"/>
                  </a:lnTo>
                  <a:lnTo>
                    <a:pt x="6" y="6"/>
                  </a:lnTo>
                  <a:lnTo>
                    <a:pt x="6" y="0"/>
                  </a:lnTo>
                  <a:lnTo>
                    <a:pt x="6"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6" y="0"/>
                  </a:lnTo>
                  <a:lnTo>
                    <a:pt x="6" y="0"/>
                  </a:lnTo>
                  <a:lnTo>
                    <a:pt x="6" y="0"/>
                  </a:lnTo>
                  <a:lnTo>
                    <a:pt x="6" y="0"/>
                  </a:lnTo>
                  <a:lnTo>
                    <a:pt x="6" y="0"/>
                  </a:lnTo>
                  <a:lnTo>
                    <a:pt x="6" y="0"/>
                  </a:lnTo>
                  <a:lnTo>
                    <a:pt x="6" y="0"/>
                  </a:lnTo>
                  <a:lnTo>
                    <a:pt x="6" y="6"/>
                  </a:lnTo>
                  <a:lnTo>
                    <a:pt x="6" y="6"/>
                  </a:lnTo>
                  <a:lnTo>
                    <a:pt x="6" y="6"/>
                  </a:lnTo>
                  <a:close/>
                </a:path>
              </a:pathLst>
            </a:custGeom>
            <a:solidFill>
              <a:srgbClr val="E7E1CD"/>
            </a:solidFill>
            <a:ln w="0">
              <a:solidFill>
                <a:srgbClr val="000000"/>
              </a:solidFill>
              <a:prstDash val="solid"/>
              <a:round/>
              <a:headEnd/>
              <a:tailEnd/>
            </a:ln>
          </p:spPr>
          <p:txBody>
            <a:bodyPr/>
            <a:lstStyle/>
            <a:p>
              <a:endParaRPr lang="en-US" dirty="0"/>
            </a:p>
          </p:txBody>
        </p:sp>
        <p:sp>
          <p:nvSpPr>
            <p:cNvPr id="82660" name="Freeform 15076"/>
            <p:cNvSpPr>
              <a:spLocks/>
            </p:cNvSpPr>
            <p:nvPr/>
          </p:nvSpPr>
          <p:spPr bwMode="auto">
            <a:xfrm>
              <a:off x="1918" y="2626"/>
              <a:ext cx="13" cy="6"/>
            </a:xfrm>
            <a:custGeom>
              <a:avLst/>
              <a:gdLst/>
              <a:ahLst/>
              <a:cxnLst>
                <a:cxn ang="0">
                  <a:pos x="7" y="6"/>
                </a:cxn>
                <a:cxn ang="0">
                  <a:pos x="7" y="6"/>
                </a:cxn>
                <a:cxn ang="0">
                  <a:pos x="7" y="6"/>
                </a:cxn>
                <a:cxn ang="0">
                  <a:pos x="7" y="6"/>
                </a:cxn>
                <a:cxn ang="0">
                  <a:pos x="7" y="6"/>
                </a:cxn>
                <a:cxn ang="0">
                  <a:pos x="0" y="6"/>
                </a:cxn>
                <a:cxn ang="0">
                  <a:pos x="0" y="6"/>
                </a:cxn>
                <a:cxn ang="0">
                  <a:pos x="0" y="6"/>
                </a:cxn>
                <a:cxn ang="0">
                  <a:pos x="0" y="6"/>
                </a:cxn>
                <a:cxn ang="0">
                  <a:pos x="0" y="0"/>
                </a:cxn>
                <a:cxn ang="0">
                  <a:pos x="7" y="0"/>
                </a:cxn>
                <a:cxn ang="0">
                  <a:pos x="7" y="0"/>
                </a:cxn>
                <a:cxn ang="0">
                  <a:pos x="7" y="0"/>
                </a:cxn>
                <a:cxn ang="0">
                  <a:pos x="7" y="0"/>
                </a:cxn>
                <a:cxn ang="0">
                  <a:pos x="7" y="0"/>
                </a:cxn>
                <a:cxn ang="0">
                  <a:pos x="7" y="0"/>
                </a:cxn>
                <a:cxn ang="0">
                  <a:pos x="7" y="0"/>
                </a:cxn>
                <a:cxn ang="0">
                  <a:pos x="7" y="0"/>
                </a:cxn>
                <a:cxn ang="0">
                  <a:pos x="7" y="0"/>
                </a:cxn>
                <a:cxn ang="0">
                  <a:pos x="7" y="0"/>
                </a:cxn>
                <a:cxn ang="0">
                  <a:pos x="7" y="6"/>
                </a:cxn>
                <a:cxn ang="0">
                  <a:pos x="13" y="6"/>
                </a:cxn>
                <a:cxn ang="0">
                  <a:pos x="13" y="6"/>
                </a:cxn>
                <a:cxn ang="0">
                  <a:pos x="13" y="6"/>
                </a:cxn>
                <a:cxn ang="0">
                  <a:pos x="13" y="6"/>
                </a:cxn>
                <a:cxn ang="0">
                  <a:pos x="13" y="6"/>
                </a:cxn>
                <a:cxn ang="0">
                  <a:pos x="13" y="6"/>
                </a:cxn>
                <a:cxn ang="0">
                  <a:pos x="13" y="6"/>
                </a:cxn>
                <a:cxn ang="0">
                  <a:pos x="7" y="6"/>
                </a:cxn>
              </a:cxnLst>
              <a:rect l="0" t="0" r="r" b="b"/>
              <a:pathLst>
                <a:path w="13" h="6">
                  <a:moveTo>
                    <a:pt x="7" y="6"/>
                  </a:moveTo>
                  <a:lnTo>
                    <a:pt x="7" y="6"/>
                  </a:lnTo>
                  <a:lnTo>
                    <a:pt x="7" y="6"/>
                  </a:lnTo>
                  <a:lnTo>
                    <a:pt x="7" y="6"/>
                  </a:lnTo>
                  <a:lnTo>
                    <a:pt x="7" y="6"/>
                  </a:lnTo>
                  <a:lnTo>
                    <a:pt x="0" y="6"/>
                  </a:lnTo>
                  <a:lnTo>
                    <a:pt x="0" y="6"/>
                  </a:lnTo>
                  <a:lnTo>
                    <a:pt x="0" y="6"/>
                  </a:lnTo>
                  <a:lnTo>
                    <a:pt x="0" y="6"/>
                  </a:lnTo>
                  <a:lnTo>
                    <a:pt x="0" y="0"/>
                  </a:lnTo>
                  <a:lnTo>
                    <a:pt x="7" y="0"/>
                  </a:lnTo>
                  <a:lnTo>
                    <a:pt x="7" y="0"/>
                  </a:lnTo>
                  <a:lnTo>
                    <a:pt x="7" y="0"/>
                  </a:lnTo>
                  <a:lnTo>
                    <a:pt x="7" y="0"/>
                  </a:lnTo>
                  <a:lnTo>
                    <a:pt x="7" y="0"/>
                  </a:lnTo>
                  <a:lnTo>
                    <a:pt x="7" y="0"/>
                  </a:lnTo>
                  <a:lnTo>
                    <a:pt x="7" y="0"/>
                  </a:lnTo>
                  <a:lnTo>
                    <a:pt x="7" y="0"/>
                  </a:lnTo>
                  <a:lnTo>
                    <a:pt x="7" y="0"/>
                  </a:lnTo>
                  <a:lnTo>
                    <a:pt x="7" y="0"/>
                  </a:lnTo>
                  <a:lnTo>
                    <a:pt x="7" y="6"/>
                  </a:lnTo>
                  <a:lnTo>
                    <a:pt x="13" y="6"/>
                  </a:lnTo>
                  <a:lnTo>
                    <a:pt x="13" y="6"/>
                  </a:lnTo>
                  <a:lnTo>
                    <a:pt x="13" y="6"/>
                  </a:lnTo>
                  <a:lnTo>
                    <a:pt x="13" y="6"/>
                  </a:lnTo>
                  <a:lnTo>
                    <a:pt x="13" y="6"/>
                  </a:lnTo>
                  <a:lnTo>
                    <a:pt x="13" y="6"/>
                  </a:lnTo>
                  <a:lnTo>
                    <a:pt x="13" y="6"/>
                  </a:lnTo>
                  <a:lnTo>
                    <a:pt x="7" y="6"/>
                  </a:lnTo>
                  <a:close/>
                </a:path>
              </a:pathLst>
            </a:custGeom>
            <a:solidFill>
              <a:srgbClr val="E7E1CD"/>
            </a:solidFill>
            <a:ln w="0">
              <a:solidFill>
                <a:srgbClr val="000000"/>
              </a:solidFill>
              <a:prstDash val="solid"/>
              <a:round/>
              <a:headEnd/>
              <a:tailEnd/>
            </a:ln>
          </p:spPr>
          <p:txBody>
            <a:bodyPr/>
            <a:lstStyle/>
            <a:p>
              <a:endParaRPr lang="en-US" dirty="0"/>
            </a:p>
          </p:txBody>
        </p:sp>
        <p:sp>
          <p:nvSpPr>
            <p:cNvPr id="82661" name="Freeform 15077"/>
            <p:cNvSpPr>
              <a:spLocks/>
            </p:cNvSpPr>
            <p:nvPr/>
          </p:nvSpPr>
          <p:spPr bwMode="auto">
            <a:xfrm>
              <a:off x="1931" y="2626"/>
              <a:ext cx="6" cy="6"/>
            </a:xfrm>
            <a:custGeom>
              <a:avLst/>
              <a:gdLst/>
              <a:ahLst/>
              <a:cxnLst>
                <a:cxn ang="0">
                  <a:pos x="6" y="6"/>
                </a:cxn>
                <a:cxn ang="0">
                  <a:pos x="6" y="6"/>
                </a:cxn>
                <a:cxn ang="0">
                  <a:pos x="0" y="6"/>
                </a:cxn>
                <a:cxn ang="0">
                  <a:pos x="0" y="6"/>
                </a:cxn>
                <a:cxn ang="0">
                  <a:pos x="0" y="6"/>
                </a:cxn>
                <a:cxn ang="0">
                  <a:pos x="0" y="0"/>
                </a:cxn>
                <a:cxn ang="0">
                  <a:pos x="0" y="0"/>
                </a:cxn>
                <a:cxn ang="0">
                  <a:pos x="0" y="0"/>
                </a:cxn>
                <a:cxn ang="0">
                  <a:pos x="0" y="0"/>
                </a:cxn>
                <a:cxn ang="0">
                  <a:pos x="0" y="0"/>
                </a:cxn>
                <a:cxn ang="0">
                  <a:pos x="0" y="0"/>
                </a:cxn>
                <a:cxn ang="0">
                  <a:pos x="6" y="0"/>
                </a:cxn>
                <a:cxn ang="0">
                  <a:pos x="6" y="0"/>
                </a:cxn>
                <a:cxn ang="0">
                  <a:pos x="6" y="6"/>
                </a:cxn>
                <a:cxn ang="0">
                  <a:pos x="6" y="6"/>
                </a:cxn>
                <a:cxn ang="0">
                  <a:pos x="6" y="6"/>
                </a:cxn>
                <a:cxn ang="0">
                  <a:pos x="6" y="6"/>
                </a:cxn>
              </a:cxnLst>
              <a:rect l="0" t="0" r="r" b="b"/>
              <a:pathLst>
                <a:path w="6" h="6">
                  <a:moveTo>
                    <a:pt x="6" y="6"/>
                  </a:moveTo>
                  <a:lnTo>
                    <a:pt x="6" y="6"/>
                  </a:lnTo>
                  <a:lnTo>
                    <a:pt x="0" y="6"/>
                  </a:lnTo>
                  <a:lnTo>
                    <a:pt x="0" y="6"/>
                  </a:lnTo>
                  <a:lnTo>
                    <a:pt x="0" y="6"/>
                  </a:lnTo>
                  <a:lnTo>
                    <a:pt x="0" y="0"/>
                  </a:lnTo>
                  <a:lnTo>
                    <a:pt x="0" y="0"/>
                  </a:lnTo>
                  <a:lnTo>
                    <a:pt x="0" y="0"/>
                  </a:lnTo>
                  <a:lnTo>
                    <a:pt x="0" y="0"/>
                  </a:lnTo>
                  <a:lnTo>
                    <a:pt x="0" y="0"/>
                  </a:lnTo>
                  <a:lnTo>
                    <a:pt x="0" y="0"/>
                  </a:lnTo>
                  <a:lnTo>
                    <a:pt x="6" y="0"/>
                  </a:lnTo>
                  <a:lnTo>
                    <a:pt x="6" y="0"/>
                  </a:lnTo>
                  <a:lnTo>
                    <a:pt x="6" y="6"/>
                  </a:lnTo>
                  <a:lnTo>
                    <a:pt x="6" y="6"/>
                  </a:lnTo>
                  <a:lnTo>
                    <a:pt x="6" y="6"/>
                  </a:lnTo>
                  <a:lnTo>
                    <a:pt x="6" y="6"/>
                  </a:lnTo>
                  <a:close/>
                </a:path>
              </a:pathLst>
            </a:custGeom>
            <a:solidFill>
              <a:srgbClr val="E7E1CD"/>
            </a:solidFill>
            <a:ln w="0">
              <a:solidFill>
                <a:srgbClr val="000000"/>
              </a:solidFill>
              <a:prstDash val="solid"/>
              <a:round/>
              <a:headEnd/>
              <a:tailEnd/>
            </a:ln>
          </p:spPr>
          <p:txBody>
            <a:bodyPr/>
            <a:lstStyle/>
            <a:p>
              <a:endParaRPr lang="en-US" dirty="0"/>
            </a:p>
          </p:txBody>
        </p:sp>
        <p:sp>
          <p:nvSpPr>
            <p:cNvPr id="82662" name="Freeform 15078"/>
            <p:cNvSpPr>
              <a:spLocks/>
            </p:cNvSpPr>
            <p:nvPr/>
          </p:nvSpPr>
          <p:spPr bwMode="auto">
            <a:xfrm>
              <a:off x="1931" y="2639"/>
              <a:ext cx="1" cy="1"/>
            </a:xfrm>
            <a:custGeom>
              <a:avLst/>
              <a:gdLst/>
              <a:ahLst/>
              <a:cxnLst>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663" name="Freeform 15079"/>
            <p:cNvSpPr>
              <a:spLocks/>
            </p:cNvSpPr>
            <p:nvPr/>
          </p:nvSpPr>
          <p:spPr bwMode="auto">
            <a:xfrm>
              <a:off x="1308" y="2639"/>
              <a:ext cx="1" cy="1"/>
            </a:xfrm>
            <a:custGeom>
              <a:avLst/>
              <a:gdLst/>
              <a:ahLst/>
              <a:cxnLst>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664" name="Freeform 15080"/>
            <p:cNvSpPr>
              <a:spLocks/>
            </p:cNvSpPr>
            <p:nvPr/>
          </p:nvSpPr>
          <p:spPr bwMode="auto">
            <a:xfrm>
              <a:off x="1145" y="2645"/>
              <a:ext cx="163" cy="170"/>
            </a:xfrm>
            <a:custGeom>
              <a:avLst/>
              <a:gdLst/>
              <a:ahLst/>
              <a:cxnLst>
                <a:cxn ang="0">
                  <a:pos x="151" y="69"/>
                </a:cxn>
                <a:cxn ang="0">
                  <a:pos x="151" y="69"/>
                </a:cxn>
                <a:cxn ang="0">
                  <a:pos x="157" y="82"/>
                </a:cxn>
                <a:cxn ang="0">
                  <a:pos x="157" y="88"/>
                </a:cxn>
                <a:cxn ang="0">
                  <a:pos x="157" y="101"/>
                </a:cxn>
                <a:cxn ang="0">
                  <a:pos x="163" y="107"/>
                </a:cxn>
                <a:cxn ang="0">
                  <a:pos x="163" y="113"/>
                </a:cxn>
                <a:cxn ang="0">
                  <a:pos x="157" y="120"/>
                </a:cxn>
                <a:cxn ang="0">
                  <a:pos x="151" y="120"/>
                </a:cxn>
                <a:cxn ang="0">
                  <a:pos x="144" y="132"/>
                </a:cxn>
                <a:cxn ang="0">
                  <a:pos x="151" y="132"/>
                </a:cxn>
                <a:cxn ang="0">
                  <a:pos x="144" y="138"/>
                </a:cxn>
                <a:cxn ang="0">
                  <a:pos x="138" y="126"/>
                </a:cxn>
                <a:cxn ang="0">
                  <a:pos x="138" y="120"/>
                </a:cxn>
                <a:cxn ang="0">
                  <a:pos x="138" y="126"/>
                </a:cxn>
                <a:cxn ang="0">
                  <a:pos x="144" y="126"/>
                </a:cxn>
                <a:cxn ang="0">
                  <a:pos x="144" y="120"/>
                </a:cxn>
                <a:cxn ang="0">
                  <a:pos x="138" y="120"/>
                </a:cxn>
                <a:cxn ang="0">
                  <a:pos x="132" y="120"/>
                </a:cxn>
                <a:cxn ang="0">
                  <a:pos x="113" y="113"/>
                </a:cxn>
                <a:cxn ang="0">
                  <a:pos x="107" y="120"/>
                </a:cxn>
                <a:cxn ang="0">
                  <a:pos x="94" y="113"/>
                </a:cxn>
                <a:cxn ang="0">
                  <a:pos x="88" y="107"/>
                </a:cxn>
                <a:cxn ang="0">
                  <a:pos x="81" y="107"/>
                </a:cxn>
                <a:cxn ang="0">
                  <a:pos x="75" y="107"/>
                </a:cxn>
                <a:cxn ang="0">
                  <a:pos x="69" y="101"/>
                </a:cxn>
                <a:cxn ang="0">
                  <a:pos x="63" y="107"/>
                </a:cxn>
                <a:cxn ang="0">
                  <a:pos x="69" y="107"/>
                </a:cxn>
                <a:cxn ang="0">
                  <a:pos x="75" y="107"/>
                </a:cxn>
                <a:cxn ang="0">
                  <a:pos x="63" y="120"/>
                </a:cxn>
                <a:cxn ang="0">
                  <a:pos x="63" y="120"/>
                </a:cxn>
                <a:cxn ang="0">
                  <a:pos x="63" y="113"/>
                </a:cxn>
                <a:cxn ang="0">
                  <a:pos x="56" y="113"/>
                </a:cxn>
                <a:cxn ang="0">
                  <a:pos x="63" y="120"/>
                </a:cxn>
                <a:cxn ang="0">
                  <a:pos x="63" y="120"/>
                </a:cxn>
                <a:cxn ang="0">
                  <a:pos x="69" y="126"/>
                </a:cxn>
                <a:cxn ang="0">
                  <a:pos x="75" y="132"/>
                </a:cxn>
                <a:cxn ang="0">
                  <a:pos x="81" y="132"/>
                </a:cxn>
                <a:cxn ang="0">
                  <a:pos x="94" y="138"/>
                </a:cxn>
                <a:cxn ang="0">
                  <a:pos x="100" y="151"/>
                </a:cxn>
                <a:cxn ang="0">
                  <a:pos x="100" y="157"/>
                </a:cxn>
                <a:cxn ang="0">
                  <a:pos x="94" y="164"/>
                </a:cxn>
                <a:cxn ang="0">
                  <a:pos x="81" y="164"/>
                </a:cxn>
                <a:cxn ang="0">
                  <a:pos x="75" y="157"/>
                </a:cxn>
                <a:cxn ang="0">
                  <a:pos x="75" y="151"/>
                </a:cxn>
                <a:cxn ang="0">
                  <a:pos x="69" y="151"/>
                </a:cxn>
                <a:cxn ang="0">
                  <a:pos x="69" y="151"/>
                </a:cxn>
                <a:cxn ang="0">
                  <a:pos x="69" y="157"/>
                </a:cxn>
                <a:cxn ang="0">
                  <a:pos x="75" y="170"/>
                </a:cxn>
                <a:cxn ang="0">
                  <a:pos x="69" y="170"/>
                </a:cxn>
                <a:cxn ang="0">
                  <a:pos x="69" y="164"/>
                </a:cxn>
                <a:cxn ang="0">
                  <a:pos x="56" y="164"/>
                </a:cxn>
                <a:cxn ang="0">
                  <a:pos x="44" y="170"/>
                </a:cxn>
                <a:cxn ang="0">
                  <a:pos x="37" y="19"/>
                </a:cxn>
                <a:cxn ang="0">
                  <a:pos x="31" y="13"/>
                </a:cxn>
                <a:cxn ang="0">
                  <a:pos x="37" y="13"/>
                </a:cxn>
              </a:cxnLst>
              <a:rect l="0" t="0" r="r" b="b"/>
              <a:pathLst>
                <a:path w="163" h="170">
                  <a:moveTo>
                    <a:pt x="100" y="0"/>
                  </a:moveTo>
                  <a:lnTo>
                    <a:pt x="94" y="44"/>
                  </a:lnTo>
                  <a:lnTo>
                    <a:pt x="119" y="69"/>
                  </a:lnTo>
                  <a:lnTo>
                    <a:pt x="151" y="63"/>
                  </a:lnTo>
                  <a:lnTo>
                    <a:pt x="151" y="69"/>
                  </a:lnTo>
                  <a:lnTo>
                    <a:pt x="151" y="69"/>
                  </a:lnTo>
                  <a:lnTo>
                    <a:pt x="151" y="69"/>
                  </a:lnTo>
                  <a:lnTo>
                    <a:pt x="151" y="69"/>
                  </a:lnTo>
                  <a:lnTo>
                    <a:pt x="151" y="69"/>
                  </a:lnTo>
                  <a:lnTo>
                    <a:pt x="151" y="69"/>
                  </a:lnTo>
                  <a:lnTo>
                    <a:pt x="151" y="69"/>
                  </a:lnTo>
                  <a:lnTo>
                    <a:pt x="151" y="69"/>
                  </a:lnTo>
                  <a:lnTo>
                    <a:pt x="151" y="69"/>
                  </a:lnTo>
                  <a:lnTo>
                    <a:pt x="151" y="69"/>
                  </a:lnTo>
                  <a:lnTo>
                    <a:pt x="151" y="75"/>
                  </a:lnTo>
                  <a:lnTo>
                    <a:pt x="157" y="75"/>
                  </a:lnTo>
                  <a:lnTo>
                    <a:pt x="157" y="75"/>
                  </a:lnTo>
                  <a:lnTo>
                    <a:pt x="157" y="75"/>
                  </a:lnTo>
                  <a:lnTo>
                    <a:pt x="157" y="75"/>
                  </a:lnTo>
                  <a:lnTo>
                    <a:pt x="157" y="82"/>
                  </a:lnTo>
                  <a:lnTo>
                    <a:pt x="157" y="82"/>
                  </a:lnTo>
                  <a:lnTo>
                    <a:pt x="163" y="82"/>
                  </a:lnTo>
                  <a:lnTo>
                    <a:pt x="163" y="82"/>
                  </a:lnTo>
                  <a:lnTo>
                    <a:pt x="163" y="82"/>
                  </a:lnTo>
                  <a:lnTo>
                    <a:pt x="157" y="88"/>
                  </a:lnTo>
                  <a:lnTo>
                    <a:pt x="157" y="88"/>
                  </a:lnTo>
                  <a:lnTo>
                    <a:pt x="157" y="88"/>
                  </a:lnTo>
                  <a:lnTo>
                    <a:pt x="157" y="88"/>
                  </a:lnTo>
                  <a:lnTo>
                    <a:pt x="157" y="88"/>
                  </a:lnTo>
                  <a:lnTo>
                    <a:pt x="157" y="88"/>
                  </a:lnTo>
                  <a:lnTo>
                    <a:pt x="157" y="94"/>
                  </a:lnTo>
                  <a:lnTo>
                    <a:pt x="157" y="94"/>
                  </a:lnTo>
                  <a:lnTo>
                    <a:pt x="157" y="94"/>
                  </a:lnTo>
                  <a:lnTo>
                    <a:pt x="157" y="94"/>
                  </a:lnTo>
                  <a:lnTo>
                    <a:pt x="157" y="101"/>
                  </a:lnTo>
                  <a:lnTo>
                    <a:pt x="157" y="101"/>
                  </a:lnTo>
                  <a:lnTo>
                    <a:pt x="157" y="101"/>
                  </a:lnTo>
                  <a:lnTo>
                    <a:pt x="157" y="101"/>
                  </a:lnTo>
                  <a:lnTo>
                    <a:pt x="157" y="101"/>
                  </a:lnTo>
                  <a:lnTo>
                    <a:pt x="163" y="101"/>
                  </a:lnTo>
                  <a:lnTo>
                    <a:pt x="163" y="107"/>
                  </a:lnTo>
                  <a:lnTo>
                    <a:pt x="163" y="107"/>
                  </a:lnTo>
                  <a:lnTo>
                    <a:pt x="163" y="107"/>
                  </a:lnTo>
                  <a:lnTo>
                    <a:pt x="163" y="113"/>
                  </a:lnTo>
                  <a:lnTo>
                    <a:pt x="163" y="113"/>
                  </a:lnTo>
                  <a:lnTo>
                    <a:pt x="163" y="113"/>
                  </a:lnTo>
                  <a:lnTo>
                    <a:pt x="163" y="113"/>
                  </a:lnTo>
                  <a:lnTo>
                    <a:pt x="163" y="113"/>
                  </a:lnTo>
                  <a:lnTo>
                    <a:pt x="163" y="113"/>
                  </a:lnTo>
                  <a:lnTo>
                    <a:pt x="163" y="113"/>
                  </a:lnTo>
                  <a:lnTo>
                    <a:pt x="157" y="113"/>
                  </a:lnTo>
                  <a:lnTo>
                    <a:pt x="157" y="113"/>
                  </a:lnTo>
                  <a:lnTo>
                    <a:pt x="157" y="113"/>
                  </a:lnTo>
                  <a:lnTo>
                    <a:pt x="157" y="113"/>
                  </a:lnTo>
                  <a:lnTo>
                    <a:pt x="157" y="113"/>
                  </a:lnTo>
                  <a:lnTo>
                    <a:pt x="157" y="120"/>
                  </a:lnTo>
                  <a:lnTo>
                    <a:pt x="157" y="120"/>
                  </a:lnTo>
                  <a:lnTo>
                    <a:pt x="157" y="120"/>
                  </a:lnTo>
                  <a:lnTo>
                    <a:pt x="157" y="120"/>
                  </a:lnTo>
                  <a:lnTo>
                    <a:pt x="151" y="120"/>
                  </a:lnTo>
                  <a:lnTo>
                    <a:pt x="151" y="120"/>
                  </a:lnTo>
                  <a:lnTo>
                    <a:pt x="151" y="120"/>
                  </a:lnTo>
                  <a:lnTo>
                    <a:pt x="151" y="120"/>
                  </a:lnTo>
                  <a:lnTo>
                    <a:pt x="151" y="120"/>
                  </a:lnTo>
                  <a:lnTo>
                    <a:pt x="144" y="120"/>
                  </a:lnTo>
                  <a:lnTo>
                    <a:pt x="144" y="126"/>
                  </a:lnTo>
                  <a:lnTo>
                    <a:pt x="144" y="126"/>
                  </a:lnTo>
                  <a:lnTo>
                    <a:pt x="144" y="126"/>
                  </a:lnTo>
                  <a:lnTo>
                    <a:pt x="144" y="132"/>
                  </a:lnTo>
                  <a:lnTo>
                    <a:pt x="144" y="132"/>
                  </a:lnTo>
                  <a:lnTo>
                    <a:pt x="151" y="132"/>
                  </a:lnTo>
                  <a:lnTo>
                    <a:pt x="151" y="132"/>
                  </a:lnTo>
                  <a:lnTo>
                    <a:pt x="151" y="132"/>
                  </a:lnTo>
                  <a:lnTo>
                    <a:pt x="151" y="138"/>
                  </a:lnTo>
                  <a:lnTo>
                    <a:pt x="151" y="138"/>
                  </a:lnTo>
                  <a:lnTo>
                    <a:pt x="151" y="138"/>
                  </a:lnTo>
                  <a:lnTo>
                    <a:pt x="151" y="132"/>
                  </a:lnTo>
                  <a:lnTo>
                    <a:pt x="144" y="132"/>
                  </a:lnTo>
                  <a:lnTo>
                    <a:pt x="144" y="132"/>
                  </a:lnTo>
                  <a:lnTo>
                    <a:pt x="144" y="132"/>
                  </a:lnTo>
                  <a:lnTo>
                    <a:pt x="144" y="132"/>
                  </a:lnTo>
                  <a:lnTo>
                    <a:pt x="144" y="132"/>
                  </a:lnTo>
                  <a:lnTo>
                    <a:pt x="144" y="138"/>
                  </a:lnTo>
                  <a:lnTo>
                    <a:pt x="144" y="138"/>
                  </a:lnTo>
                  <a:lnTo>
                    <a:pt x="138" y="132"/>
                  </a:lnTo>
                  <a:lnTo>
                    <a:pt x="138" y="132"/>
                  </a:lnTo>
                  <a:lnTo>
                    <a:pt x="138" y="126"/>
                  </a:lnTo>
                  <a:lnTo>
                    <a:pt x="138" y="126"/>
                  </a:lnTo>
                  <a:lnTo>
                    <a:pt x="138" y="126"/>
                  </a:lnTo>
                  <a:lnTo>
                    <a:pt x="138" y="126"/>
                  </a:lnTo>
                  <a:lnTo>
                    <a:pt x="138" y="126"/>
                  </a:lnTo>
                  <a:lnTo>
                    <a:pt x="138" y="126"/>
                  </a:lnTo>
                  <a:lnTo>
                    <a:pt x="138" y="120"/>
                  </a:lnTo>
                  <a:lnTo>
                    <a:pt x="138" y="120"/>
                  </a:lnTo>
                  <a:lnTo>
                    <a:pt x="138" y="120"/>
                  </a:lnTo>
                  <a:lnTo>
                    <a:pt x="138" y="120"/>
                  </a:lnTo>
                  <a:lnTo>
                    <a:pt x="138" y="120"/>
                  </a:lnTo>
                  <a:lnTo>
                    <a:pt x="138" y="120"/>
                  </a:lnTo>
                  <a:lnTo>
                    <a:pt x="138" y="120"/>
                  </a:lnTo>
                  <a:lnTo>
                    <a:pt x="138" y="120"/>
                  </a:lnTo>
                  <a:lnTo>
                    <a:pt x="138" y="120"/>
                  </a:lnTo>
                  <a:lnTo>
                    <a:pt x="138" y="120"/>
                  </a:lnTo>
                  <a:lnTo>
                    <a:pt x="138" y="120"/>
                  </a:lnTo>
                  <a:lnTo>
                    <a:pt x="138" y="126"/>
                  </a:lnTo>
                  <a:lnTo>
                    <a:pt x="138" y="126"/>
                  </a:lnTo>
                  <a:lnTo>
                    <a:pt x="138" y="126"/>
                  </a:lnTo>
                  <a:lnTo>
                    <a:pt x="138" y="126"/>
                  </a:lnTo>
                  <a:lnTo>
                    <a:pt x="138" y="126"/>
                  </a:lnTo>
                  <a:lnTo>
                    <a:pt x="138" y="126"/>
                  </a:lnTo>
                  <a:lnTo>
                    <a:pt x="138" y="126"/>
                  </a:lnTo>
                  <a:lnTo>
                    <a:pt x="138" y="126"/>
                  </a:lnTo>
                  <a:lnTo>
                    <a:pt x="144" y="126"/>
                  </a:lnTo>
                  <a:lnTo>
                    <a:pt x="144" y="120"/>
                  </a:lnTo>
                  <a:lnTo>
                    <a:pt x="144" y="120"/>
                  </a:lnTo>
                  <a:lnTo>
                    <a:pt x="144" y="120"/>
                  </a:lnTo>
                  <a:lnTo>
                    <a:pt x="144" y="120"/>
                  </a:lnTo>
                  <a:lnTo>
                    <a:pt x="144" y="120"/>
                  </a:lnTo>
                  <a:lnTo>
                    <a:pt x="144" y="120"/>
                  </a:lnTo>
                  <a:lnTo>
                    <a:pt x="144" y="120"/>
                  </a:lnTo>
                  <a:lnTo>
                    <a:pt x="144" y="120"/>
                  </a:lnTo>
                  <a:lnTo>
                    <a:pt x="144" y="120"/>
                  </a:lnTo>
                  <a:lnTo>
                    <a:pt x="144" y="120"/>
                  </a:lnTo>
                  <a:lnTo>
                    <a:pt x="138" y="120"/>
                  </a:lnTo>
                  <a:lnTo>
                    <a:pt x="138" y="120"/>
                  </a:lnTo>
                  <a:lnTo>
                    <a:pt x="138" y="120"/>
                  </a:lnTo>
                  <a:lnTo>
                    <a:pt x="138" y="120"/>
                  </a:lnTo>
                  <a:lnTo>
                    <a:pt x="138" y="120"/>
                  </a:lnTo>
                  <a:lnTo>
                    <a:pt x="138" y="113"/>
                  </a:lnTo>
                  <a:lnTo>
                    <a:pt x="138" y="113"/>
                  </a:lnTo>
                  <a:lnTo>
                    <a:pt x="132" y="120"/>
                  </a:lnTo>
                  <a:lnTo>
                    <a:pt x="132" y="120"/>
                  </a:lnTo>
                  <a:lnTo>
                    <a:pt x="132" y="120"/>
                  </a:lnTo>
                  <a:lnTo>
                    <a:pt x="132" y="120"/>
                  </a:lnTo>
                  <a:lnTo>
                    <a:pt x="125" y="113"/>
                  </a:lnTo>
                  <a:lnTo>
                    <a:pt x="125" y="113"/>
                  </a:lnTo>
                  <a:lnTo>
                    <a:pt x="119" y="113"/>
                  </a:lnTo>
                  <a:lnTo>
                    <a:pt x="119" y="113"/>
                  </a:lnTo>
                  <a:lnTo>
                    <a:pt x="113" y="113"/>
                  </a:lnTo>
                  <a:lnTo>
                    <a:pt x="113" y="113"/>
                  </a:lnTo>
                  <a:lnTo>
                    <a:pt x="113" y="113"/>
                  </a:lnTo>
                  <a:lnTo>
                    <a:pt x="113" y="113"/>
                  </a:lnTo>
                  <a:lnTo>
                    <a:pt x="107" y="113"/>
                  </a:lnTo>
                  <a:lnTo>
                    <a:pt x="107" y="113"/>
                  </a:lnTo>
                  <a:lnTo>
                    <a:pt x="107" y="120"/>
                  </a:lnTo>
                  <a:lnTo>
                    <a:pt x="107" y="120"/>
                  </a:lnTo>
                  <a:lnTo>
                    <a:pt x="107" y="120"/>
                  </a:lnTo>
                  <a:lnTo>
                    <a:pt x="107" y="120"/>
                  </a:lnTo>
                  <a:lnTo>
                    <a:pt x="107" y="120"/>
                  </a:lnTo>
                  <a:lnTo>
                    <a:pt x="100" y="113"/>
                  </a:lnTo>
                  <a:lnTo>
                    <a:pt x="100" y="113"/>
                  </a:lnTo>
                  <a:lnTo>
                    <a:pt x="100" y="113"/>
                  </a:lnTo>
                  <a:lnTo>
                    <a:pt x="100" y="113"/>
                  </a:lnTo>
                  <a:lnTo>
                    <a:pt x="100" y="113"/>
                  </a:lnTo>
                  <a:lnTo>
                    <a:pt x="94" y="113"/>
                  </a:lnTo>
                  <a:lnTo>
                    <a:pt x="94" y="107"/>
                  </a:lnTo>
                  <a:lnTo>
                    <a:pt x="94" y="107"/>
                  </a:lnTo>
                  <a:lnTo>
                    <a:pt x="94" y="107"/>
                  </a:lnTo>
                  <a:lnTo>
                    <a:pt x="94" y="107"/>
                  </a:lnTo>
                  <a:lnTo>
                    <a:pt x="94" y="107"/>
                  </a:lnTo>
                  <a:lnTo>
                    <a:pt x="88" y="107"/>
                  </a:lnTo>
                  <a:lnTo>
                    <a:pt x="88" y="107"/>
                  </a:lnTo>
                  <a:lnTo>
                    <a:pt x="88" y="107"/>
                  </a:lnTo>
                  <a:lnTo>
                    <a:pt x="88" y="107"/>
                  </a:lnTo>
                  <a:lnTo>
                    <a:pt x="81" y="107"/>
                  </a:lnTo>
                  <a:lnTo>
                    <a:pt x="81" y="107"/>
                  </a:lnTo>
                  <a:lnTo>
                    <a:pt x="81" y="107"/>
                  </a:lnTo>
                  <a:lnTo>
                    <a:pt x="81" y="107"/>
                  </a:lnTo>
                  <a:lnTo>
                    <a:pt x="81" y="107"/>
                  </a:lnTo>
                  <a:lnTo>
                    <a:pt x="81" y="107"/>
                  </a:lnTo>
                  <a:lnTo>
                    <a:pt x="75" y="107"/>
                  </a:lnTo>
                  <a:lnTo>
                    <a:pt x="75" y="107"/>
                  </a:lnTo>
                  <a:lnTo>
                    <a:pt x="75" y="107"/>
                  </a:lnTo>
                  <a:lnTo>
                    <a:pt x="75" y="107"/>
                  </a:lnTo>
                  <a:lnTo>
                    <a:pt x="75" y="107"/>
                  </a:lnTo>
                  <a:lnTo>
                    <a:pt x="75" y="107"/>
                  </a:lnTo>
                  <a:lnTo>
                    <a:pt x="75" y="107"/>
                  </a:lnTo>
                  <a:lnTo>
                    <a:pt x="69" y="101"/>
                  </a:lnTo>
                  <a:lnTo>
                    <a:pt x="69" y="107"/>
                  </a:lnTo>
                  <a:lnTo>
                    <a:pt x="69" y="107"/>
                  </a:lnTo>
                  <a:lnTo>
                    <a:pt x="69" y="101"/>
                  </a:lnTo>
                  <a:lnTo>
                    <a:pt x="69" y="101"/>
                  </a:lnTo>
                  <a:lnTo>
                    <a:pt x="69" y="101"/>
                  </a:lnTo>
                  <a:lnTo>
                    <a:pt x="69" y="101"/>
                  </a:lnTo>
                  <a:lnTo>
                    <a:pt x="69" y="101"/>
                  </a:lnTo>
                  <a:lnTo>
                    <a:pt x="69" y="101"/>
                  </a:lnTo>
                  <a:lnTo>
                    <a:pt x="69" y="101"/>
                  </a:lnTo>
                  <a:lnTo>
                    <a:pt x="63" y="101"/>
                  </a:lnTo>
                  <a:lnTo>
                    <a:pt x="63" y="101"/>
                  </a:lnTo>
                  <a:lnTo>
                    <a:pt x="63" y="107"/>
                  </a:lnTo>
                  <a:lnTo>
                    <a:pt x="63" y="107"/>
                  </a:lnTo>
                  <a:lnTo>
                    <a:pt x="63" y="107"/>
                  </a:lnTo>
                  <a:lnTo>
                    <a:pt x="63" y="107"/>
                  </a:lnTo>
                  <a:lnTo>
                    <a:pt x="69" y="107"/>
                  </a:lnTo>
                  <a:lnTo>
                    <a:pt x="69" y="107"/>
                  </a:lnTo>
                  <a:lnTo>
                    <a:pt x="69" y="107"/>
                  </a:lnTo>
                  <a:lnTo>
                    <a:pt x="69" y="107"/>
                  </a:lnTo>
                  <a:lnTo>
                    <a:pt x="69" y="107"/>
                  </a:lnTo>
                  <a:lnTo>
                    <a:pt x="69" y="107"/>
                  </a:lnTo>
                  <a:lnTo>
                    <a:pt x="69" y="107"/>
                  </a:lnTo>
                  <a:lnTo>
                    <a:pt x="69" y="107"/>
                  </a:lnTo>
                  <a:lnTo>
                    <a:pt x="69" y="107"/>
                  </a:lnTo>
                  <a:lnTo>
                    <a:pt x="75" y="107"/>
                  </a:lnTo>
                  <a:lnTo>
                    <a:pt x="75" y="107"/>
                  </a:lnTo>
                  <a:lnTo>
                    <a:pt x="75" y="107"/>
                  </a:lnTo>
                  <a:lnTo>
                    <a:pt x="75" y="107"/>
                  </a:lnTo>
                  <a:lnTo>
                    <a:pt x="69" y="107"/>
                  </a:lnTo>
                  <a:lnTo>
                    <a:pt x="69" y="107"/>
                  </a:lnTo>
                  <a:lnTo>
                    <a:pt x="69" y="113"/>
                  </a:lnTo>
                  <a:lnTo>
                    <a:pt x="63" y="113"/>
                  </a:lnTo>
                  <a:lnTo>
                    <a:pt x="63" y="120"/>
                  </a:lnTo>
                  <a:lnTo>
                    <a:pt x="63" y="120"/>
                  </a:lnTo>
                  <a:lnTo>
                    <a:pt x="63" y="120"/>
                  </a:lnTo>
                  <a:lnTo>
                    <a:pt x="63" y="120"/>
                  </a:lnTo>
                  <a:lnTo>
                    <a:pt x="63" y="120"/>
                  </a:lnTo>
                  <a:lnTo>
                    <a:pt x="63" y="120"/>
                  </a:lnTo>
                  <a:lnTo>
                    <a:pt x="63" y="120"/>
                  </a:lnTo>
                  <a:lnTo>
                    <a:pt x="63" y="120"/>
                  </a:lnTo>
                  <a:lnTo>
                    <a:pt x="63" y="120"/>
                  </a:lnTo>
                  <a:lnTo>
                    <a:pt x="63" y="120"/>
                  </a:lnTo>
                  <a:lnTo>
                    <a:pt x="63" y="113"/>
                  </a:lnTo>
                  <a:lnTo>
                    <a:pt x="56" y="120"/>
                  </a:lnTo>
                  <a:lnTo>
                    <a:pt x="56" y="113"/>
                  </a:lnTo>
                  <a:lnTo>
                    <a:pt x="63" y="113"/>
                  </a:lnTo>
                  <a:lnTo>
                    <a:pt x="63" y="113"/>
                  </a:lnTo>
                  <a:lnTo>
                    <a:pt x="63" y="113"/>
                  </a:lnTo>
                  <a:lnTo>
                    <a:pt x="56" y="113"/>
                  </a:lnTo>
                  <a:lnTo>
                    <a:pt x="56" y="113"/>
                  </a:lnTo>
                  <a:lnTo>
                    <a:pt x="56" y="113"/>
                  </a:lnTo>
                  <a:lnTo>
                    <a:pt x="56" y="113"/>
                  </a:lnTo>
                  <a:lnTo>
                    <a:pt x="56" y="113"/>
                  </a:lnTo>
                  <a:lnTo>
                    <a:pt x="56" y="113"/>
                  </a:lnTo>
                  <a:lnTo>
                    <a:pt x="56" y="113"/>
                  </a:lnTo>
                  <a:lnTo>
                    <a:pt x="56" y="113"/>
                  </a:lnTo>
                  <a:lnTo>
                    <a:pt x="56" y="113"/>
                  </a:lnTo>
                  <a:lnTo>
                    <a:pt x="56" y="113"/>
                  </a:lnTo>
                  <a:lnTo>
                    <a:pt x="56" y="120"/>
                  </a:lnTo>
                  <a:lnTo>
                    <a:pt x="56" y="120"/>
                  </a:lnTo>
                  <a:lnTo>
                    <a:pt x="63" y="120"/>
                  </a:lnTo>
                  <a:lnTo>
                    <a:pt x="63" y="120"/>
                  </a:lnTo>
                  <a:lnTo>
                    <a:pt x="63" y="126"/>
                  </a:lnTo>
                  <a:lnTo>
                    <a:pt x="63" y="126"/>
                  </a:lnTo>
                  <a:lnTo>
                    <a:pt x="63" y="126"/>
                  </a:lnTo>
                  <a:lnTo>
                    <a:pt x="63" y="126"/>
                  </a:lnTo>
                  <a:lnTo>
                    <a:pt x="63" y="120"/>
                  </a:lnTo>
                  <a:lnTo>
                    <a:pt x="63" y="120"/>
                  </a:lnTo>
                  <a:lnTo>
                    <a:pt x="63" y="126"/>
                  </a:lnTo>
                  <a:lnTo>
                    <a:pt x="63" y="126"/>
                  </a:lnTo>
                  <a:lnTo>
                    <a:pt x="63" y="120"/>
                  </a:lnTo>
                  <a:lnTo>
                    <a:pt x="69" y="120"/>
                  </a:lnTo>
                  <a:lnTo>
                    <a:pt x="69" y="120"/>
                  </a:lnTo>
                  <a:lnTo>
                    <a:pt x="69" y="126"/>
                  </a:lnTo>
                  <a:lnTo>
                    <a:pt x="69" y="126"/>
                  </a:lnTo>
                  <a:lnTo>
                    <a:pt x="69" y="126"/>
                  </a:lnTo>
                  <a:lnTo>
                    <a:pt x="75" y="126"/>
                  </a:lnTo>
                  <a:lnTo>
                    <a:pt x="75" y="126"/>
                  </a:lnTo>
                  <a:lnTo>
                    <a:pt x="75" y="126"/>
                  </a:lnTo>
                  <a:lnTo>
                    <a:pt x="75" y="126"/>
                  </a:lnTo>
                  <a:lnTo>
                    <a:pt x="75" y="132"/>
                  </a:lnTo>
                  <a:lnTo>
                    <a:pt x="75" y="132"/>
                  </a:lnTo>
                  <a:lnTo>
                    <a:pt x="75" y="132"/>
                  </a:lnTo>
                  <a:lnTo>
                    <a:pt x="75" y="132"/>
                  </a:lnTo>
                  <a:lnTo>
                    <a:pt x="75" y="132"/>
                  </a:lnTo>
                  <a:lnTo>
                    <a:pt x="75" y="132"/>
                  </a:lnTo>
                  <a:lnTo>
                    <a:pt x="75" y="132"/>
                  </a:lnTo>
                  <a:lnTo>
                    <a:pt x="81" y="132"/>
                  </a:lnTo>
                  <a:lnTo>
                    <a:pt x="81" y="132"/>
                  </a:lnTo>
                  <a:lnTo>
                    <a:pt x="81" y="132"/>
                  </a:lnTo>
                  <a:lnTo>
                    <a:pt x="88" y="132"/>
                  </a:lnTo>
                  <a:lnTo>
                    <a:pt x="88" y="132"/>
                  </a:lnTo>
                  <a:lnTo>
                    <a:pt x="88" y="132"/>
                  </a:lnTo>
                  <a:lnTo>
                    <a:pt x="94" y="138"/>
                  </a:lnTo>
                  <a:lnTo>
                    <a:pt x="94" y="138"/>
                  </a:lnTo>
                  <a:lnTo>
                    <a:pt x="94" y="138"/>
                  </a:lnTo>
                  <a:lnTo>
                    <a:pt x="94" y="138"/>
                  </a:lnTo>
                  <a:lnTo>
                    <a:pt x="94" y="145"/>
                  </a:lnTo>
                  <a:lnTo>
                    <a:pt x="94" y="145"/>
                  </a:lnTo>
                  <a:lnTo>
                    <a:pt x="94" y="145"/>
                  </a:lnTo>
                  <a:lnTo>
                    <a:pt x="94" y="151"/>
                  </a:lnTo>
                  <a:lnTo>
                    <a:pt x="94" y="151"/>
                  </a:lnTo>
                  <a:lnTo>
                    <a:pt x="100" y="151"/>
                  </a:lnTo>
                  <a:lnTo>
                    <a:pt x="100" y="151"/>
                  </a:lnTo>
                  <a:lnTo>
                    <a:pt x="100" y="151"/>
                  </a:lnTo>
                  <a:lnTo>
                    <a:pt x="100" y="151"/>
                  </a:lnTo>
                  <a:lnTo>
                    <a:pt x="100" y="157"/>
                  </a:lnTo>
                  <a:lnTo>
                    <a:pt x="100" y="157"/>
                  </a:lnTo>
                  <a:lnTo>
                    <a:pt x="100" y="157"/>
                  </a:lnTo>
                  <a:lnTo>
                    <a:pt x="100" y="157"/>
                  </a:lnTo>
                  <a:lnTo>
                    <a:pt x="100" y="157"/>
                  </a:lnTo>
                  <a:lnTo>
                    <a:pt x="94" y="164"/>
                  </a:lnTo>
                  <a:lnTo>
                    <a:pt x="94" y="164"/>
                  </a:lnTo>
                  <a:lnTo>
                    <a:pt x="94" y="164"/>
                  </a:lnTo>
                  <a:lnTo>
                    <a:pt x="94" y="164"/>
                  </a:lnTo>
                  <a:lnTo>
                    <a:pt x="94" y="164"/>
                  </a:lnTo>
                  <a:lnTo>
                    <a:pt x="94" y="164"/>
                  </a:lnTo>
                  <a:lnTo>
                    <a:pt x="94" y="164"/>
                  </a:lnTo>
                  <a:lnTo>
                    <a:pt x="88" y="170"/>
                  </a:lnTo>
                  <a:lnTo>
                    <a:pt x="88" y="170"/>
                  </a:lnTo>
                  <a:lnTo>
                    <a:pt x="81" y="170"/>
                  </a:lnTo>
                  <a:lnTo>
                    <a:pt x="81" y="170"/>
                  </a:lnTo>
                  <a:lnTo>
                    <a:pt x="81" y="170"/>
                  </a:lnTo>
                  <a:lnTo>
                    <a:pt x="81" y="164"/>
                  </a:lnTo>
                  <a:lnTo>
                    <a:pt x="81" y="164"/>
                  </a:lnTo>
                  <a:lnTo>
                    <a:pt x="75" y="157"/>
                  </a:lnTo>
                  <a:lnTo>
                    <a:pt x="75" y="157"/>
                  </a:lnTo>
                  <a:lnTo>
                    <a:pt x="75" y="157"/>
                  </a:lnTo>
                  <a:lnTo>
                    <a:pt x="75" y="157"/>
                  </a:lnTo>
                  <a:lnTo>
                    <a:pt x="75" y="157"/>
                  </a:lnTo>
                  <a:lnTo>
                    <a:pt x="75" y="157"/>
                  </a:lnTo>
                  <a:lnTo>
                    <a:pt x="75" y="157"/>
                  </a:lnTo>
                  <a:lnTo>
                    <a:pt x="75" y="157"/>
                  </a:lnTo>
                  <a:lnTo>
                    <a:pt x="75" y="151"/>
                  </a:lnTo>
                  <a:lnTo>
                    <a:pt x="75" y="151"/>
                  </a:lnTo>
                  <a:lnTo>
                    <a:pt x="75" y="151"/>
                  </a:lnTo>
                  <a:lnTo>
                    <a:pt x="75" y="151"/>
                  </a:lnTo>
                  <a:lnTo>
                    <a:pt x="75" y="151"/>
                  </a:lnTo>
                  <a:lnTo>
                    <a:pt x="75" y="151"/>
                  </a:lnTo>
                  <a:lnTo>
                    <a:pt x="75" y="151"/>
                  </a:lnTo>
                  <a:lnTo>
                    <a:pt x="75" y="151"/>
                  </a:lnTo>
                  <a:lnTo>
                    <a:pt x="75" y="151"/>
                  </a:lnTo>
                  <a:lnTo>
                    <a:pt x="75" y="151"/>
                  </a:lnTo>
                  <a:lnTo>
                    <a:pt x="75" y="151"/>
                  </a:lnTo>
                  <a:lnTo>
                    <a:pt x="69" y="151"/>
                  </a:lnTo>
                  <a:lnTo>
                    <a:pt x="69" y="151"/>
                  </a:lnTo>
                  <a:lnTo>
                    <a:pt x="69" y="151"/>
                  </a:lnTo>
                  <a:lnTo>
                    <a:pt x="69" y="151"/>
                  </a:lnTo>
                  <a:lnTo>
                    <a:pt x="69" y="151"/>
                  </a:lnTo>
                  <a:lnTo>
                    <a:pt x="69" y="151"/>
                  </a:lnTo>
                  <a:lnTo>
                    <a:pt x="69" y="151"/>
                  </a:lnTo>
                  <a:lnTo>
                    <a:pt x="69" y="151"/>
                  </a:lnTo>
                  <a:lnTo>
                    <a:pt x="69" y="151"/>
                  </a:lnTo>
                  <a:lnTo>
                    <a:pt x="69" y="151"/>
                  </a:lnTo>
                  <a:lnTo>
                    <a:pt x="69" y="151"/>
                  </a:lnTo>
                  <a:lnTo>
                    <a:pt x="69" y="151"/>
                  </a:lnTo>
                  <a:lnTo>
                    <a:pt x="63" y="151"/>
                  </a:lnTo>
                  <a:lnTo>
                    <a:pt x="63" y="157"/>
                  </a:lnTo>
                  <a:lnTo>
                    <a:pt x="69" y="157"/>
                  </a:lnTo>
                  <a:lnTo>
                    <a:pt x="69" y="157"/>
                  </a:lnTo>
                  <a:lnTo>
                    <a:pt x="69" y="157"/>
                  </a:lnTo>
                  <a:lnTo>
                    <a:pt x="69" y="164"/>
                  </a:lnTo>
                  <a:lnTo>
                    <a:pt x="69" y="164"/>
                  </a:lnTo>
                  <a:lnTo>
                    <a:pt x="69" y="164"/>
                  </a:lnTo>
                  <a:lnTo>
                    <a:pt x="75" y="170"/>
                  </a:lnTo>
                  <a:lnTo>
                    <a:pt x="75" y="170"/>
                  </a:lnTo>
                  <a:lnTo>
                    <a:pt x="75" y="170"/>
                  </a:lnTo>
                  <a:lnTo>
                    <a:pt x="75" y="170"/>
                  </a:lnTo>
                  <a:lnTo>
                    <a:pt x="75" y="170"/>
                  </a:lnTo>
                  <a:lnTo>
                    <a:pt x="75" y="170"/>
                  </a:lnTo>
                  <a:lnTo>
                    <a:pt x="75" y="170"/>
                  </a:lnTo>
                  <a:lnTo>
                    <a:pt x="69" y="170"/>
                  </a:lnTo>
                  <a:lnTo>
                    <a:pt x="69" y="170"/>
                  </a:lnTo>
                  <a:lnTo>
                    <a:pt x="69" y="170"/>
                  </a:lnTo>
                  <a:lnTo>
                    <a:pt x="69" y="170"/>
                  </a:lnTo>
                  <a:lnTo>
                    <a:pt x="69" y="164"/>
                  </a:lnTo>
                  <a:lnTo>
                    <a:pt x="69" y="164"/>
                  </a:lnTo>
                  <a:lnTo>
                    <a:pt x="69" y="164"/>
                  </a:lnTo>
                  <a:lnTo>
                    <a:pt x="69" y="164"/>
                  </a:lnTo>
                  <a:lnTo>
                    <a:pt x="69" y="164"/>
                  </a:lnTo>
                  <a:lnTo>
                    <a:pt x="69" y="164"/>
                  </a:lnTo>
                  <a:lnTo>
                    <a:pt x="63" y="164"/>
                  </a:lnTo>
                  <a:lnTo>
                    <a:pt x="63" y="164"/>
                  </a:lnTo>
                  <a:lnTo>
                    <a:pt x="63" y="164"/>
                  </a:lnTo>
                  <a:lnTo>
                    <a:pt x="63" y="164"/>
                  </a:lnTo>
                  <a:lnTo>
                    <a:pt x="63" y="164"/>
                  </a:lnTo>
                  <a:lnTo>
                    <a:pt x="56" y="164"/>
                  </a:lnTo>
                  <a:lnTo>
                    <a:pt x="56" y="170"/>
                  </a:lnTo>
                  <a:lnTo>
                    <a:pt x="56" y="170"/>
                  </a:lnTo>
                  <a:lnTo>
                    <a:pt x="56" y="170"/>
                  </a:lnTo>
                  <a:lnTo>
                    <a:pt x="50" y="170"/>
                  </a:lnTo>
                  <a:lnTo>
                    <a:pt x="50" y="170"/>
                  </a:lnTo>
                  <a:lnTo>
                    <a:pt x="44" y="170"/>
                  </a:lnTo>
                  <a:lnTo>
                    <a:pt x="44" y="170"/>
                  </a:lnTo>
                  <a:lnTo>
                    <a:pt x="37" y="164"/>
                  </a:lnTo>
                  <a:lnTo>
                    <a:pt x="37" y="164"/>
                  </a:lnTo>
                  <a:lnTo>
                    <a:pt x="31" y="132"/>
                  </a:lnTo>
                  <a:lnTo>
                    <a:pt x="12" y="57"/>
                  </a:lnTo>
                  <a:lnTo>
                    <a:pt x="0" y="19"/>
                  </a:lnTo>
                  <a:lnTo>
                    <a:pt x="37" y="19"/>
                  </a:lnTo>
                  <a:lnTo>
                    <a:pt x="37" y="19"/>
                  </a:lnTo>
                  <a:lnTo>
                    <a:pt x="37" y="19"/>
                  </a:lnTo>
                  <a:lnTo>
                    <a:pt x="37" y="19"/>
                  </a:lnTo>
                  <a:lnTo>
                    <a:pt x="37" y="19"/>
                  </a:lnTo>
                  <a:lnTo>
                    <a:pt x="37" y="19"/>
                  </a:lnTo>
                  <a:lnTo>
                    <a:pt x="37" y="13"/>
                  </a:lnTo>
                  <a:lnTo>
                    <a:pt x="37" y="13"/>
                  </a:lnTo>
                  <a:lnTo>
                    <a:pt x="31" y="13"/>
                  </a:lnTo>
                  <a:lnTo>
                    <a:pt x="31" y="13"/>
                  </a:lnTo>
                  <a:lnTo>
                    <a:pt x="31" y="13"/>
                  </a:lnTo>
                  <a:lnTo>
                    <a:pt x="31" y="13"/>
                  </a:lnTo>
                  <a:lnTo>
                    <a:pt x="31" y="13"/>
                  </a:lnTo>
                  <a:lnTo>
                    <a:pt x="31" y="13"/>
                  </a:lnTo>
                  <a:lnTo>
                    <a:pt x="37" y="13"/>
                  </a:lnTo>
                  <a:lnTo>
                    <a:pt x="37" y="13"/>
                  </a:lnTo>
                  <a:lnTo>
                    <a:pt x="100"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665" name="Freeform 15081"/>
            <p:cNvSpPr>
              <a:spLocks/>
            </p:cNvSpPr>
            <p:nvPr/>
          </p:nvSpPr>
          <p:spPr bwMode="auto">
            <a:xfrm>
              <a:off x="2491" y="2664"/>
              <a:ext cx="6" cy="12"/>
            </a:xfrm>
            <a:custGeom>
              <a:avLst/>
              <a:gdLst/>
              <a:ahLst/>
              <a:cxnLst>
                <a:cxn ang="0">
                  <a:pos x="6" y="12"/>
                </a:cxn>
                <a:cxn ang="0">
                  <a:pos x="0" y="12"/>
                </a:cxn>
                <a:cxn ang="0">
                  <a:pos x="0" y="12"/>
                </a:cxn>
                <a:cxn ang="0">
                  <a:pos x="0" y="6"/>
                </a:cxn>
                <a:cxn ang="0">
                  <a:pos x="0" y="6"/>
                </a:cxn>
                <a:cxn ang="0">
                  <a:pos x="0" y="6"/>
                </a:cxn>
                <a:cxn ang="0">
                  <a:pos x="0" y="6"/>
                </a:cxn>
                <a:cxn ang="0">
                  <a:pos x="0" y="6"/>
                </a:cxn>
                <a:cxn ang="0">
                  <a:pos x="0" y="6"/>
                </a:cxn>
                <a:cxn ang="0">
                  <a:pos x="0" y="6"/>
                </a:cxn>
                <a:cxn ang="0">
                  <a:pos x="0" y="0"/>
                </a:cxn>
                <a:cxn ang="0">
                  <a:pos x="0" y="0"/>
                </a:cxn>
                <a:cxn ang="0">
                  <a:pos x="6" y="0"/>
                </a:cxn>
                <a:cxn ang="0">
                  <a:pos x="6" y="0"/>
                </a:cxn>
                <a:cxn ang="0">
                  <a:pos x="6" y="0"/>
                </a:cxn>
                <a:cxn ang="0">
                  <a:pos x="6" y="0"/>
                </a:cxn>
                <a:cxn ang="0">
                  <a:pos x="6" y="0"/>
                </a:cxn>
                <a:cxn ang="0">
                  <a:pos x="6" y="0"/>
                </a:cxn>
                <a:cxn ang="0">
                  <a:pos x="6" y="0"/>
                </a:cxn>
                <a:cxn ang="0">
                  <a:pos x="6" y="0"/>
                </a:cxn>
                <a:cxn ang="0">
                  <a:pos x="6" y="0"/>
                </a:cxn>
                <a:cxn ang="0">
                  <a:pos x="6" y="0"/>
                </a:cxn>
                <a:cxn ang="0">
                  <a:pos x="6" y="0"/>
                </a:cxn>
                <a:cxn ang="0">
                  <a:pos x="6" y="0"/>
                </a:cxn>
                <a:cxn ang="0">
                  <a:pos x="6" y="0"/>
                </a:cxn>
                <a:cxn ang="0">
                  <a:pos x="6" y="0"/>
                </a:cxn>
                <a:cxn ang="0">
                  <a:pos x="6" y="0"/>
                </a:cxn>
                <a:cxn ang="0">
                  <a:pos x="6" y="0"/>
                </a:cxn>
                <a:cxn ang="0">
                  <a:pos x="6" y="6"/>
                </a:cxn>
                <a:cxn ang="0">
                  <a:pos x="6" y="6"/>
                </a:cxn>
                <a:cxn ang="0">
                  <a:pos x="6" y="6"/>
                </a:cxn>
                <a:cxn ang="0">
                  <a:pos x="6" y="6"/>
                </a:cxn>
                <a:cxn ang="0">
                  <a:pos x="6" y="6"/>
                </a:cxn>
                <a:cxn ang="0">
                  <a:pos x="6" y="12"/>
                </a:cxn>
                <a:cxn ang="0">
                  <a:pos x="6" y="12"/>
                </a:cxn>
                <a:cxn ang="0">
                  <a:pos x="6" y="12"/>
                </a:cxn>
              </a:cxnLst>
              <a:rect l="0" t="0" r="r" b="b"/>
              <a:pathLst>
                <a:path w="6" h="12">
                  <a:moveTo>
                    <a:pt x="6" y="12"/>
                  </a:moveTo>
                  <a:lnTo>
                    <a:pt x="0" y="12"/>
                  </a:lnTo>
                  <a:lnTo>
                    <a:pt x="0" y="12"/>
                  </a:lnTo>
                  <a:lnTo>
                    <a:pt x="0" y="6"/>
                  </a:lnTo>
                  <a:lnTo>
                    <a:pt x="0" y="6"/>
                  </a:lnTo>
                  <a:lnTo>
                    <a:pt x="0" y="6"/>
                  </a:lnTo>
                  <a:lnTo>
                    <a:pt x="0" y="6"/>
                  </a:lnTo>
                  <a:lnTo>
                    <a:pt x="0" y="6"/>
                  </a:lnTo>
                  <a:lnTo>
                    <a:pt x="0" y="6"/>
                  </a:lnTo>
                  <a:lnTo>
                    <a:pt x="0" y="6"/>
                  </a:lnTo>
                  <a:lnTo>
                    <a:pt x="0" y="0"/>
                  </a:lnTo>
                  <a:lnTo>
                    <a:pt x="0" y="0"/>
                  </a:lnTo>
                  <a:lnTo>
                    <a:pt x="6" y="0"/>
                  </a:lnTo>
                  <a:lnTo>
                    <a:pt x="6" y="0"/>
                  </a:lnTo>
                  <a:lnTo>
                    <a:pt x="6" y="0"/>
                  </a:lnTo>
                  <a:lnTo>
                    <a:pt x="6" y="0"/>
                  </a:lnTo>
                  <a:lnTo>
                    <a:pt x="6" y="0"/>
                  </a:lnTo>
                  <a:lnTo>
                    <a:pt x="6" y="0"/>
                  </a:lnTo>
                  <a:lnTo>
                    <a:pt x="6" y="0"/>
                  </a:lnTo>
                  <a:lnTo>
                    <a:pt x="6" y="0"/>
                  </a:lnTo>
                  <a:lnTo>
                    <a:pt x="6" y="0"/>
                  </a:lnTo>
                  <a:lnTo>
                    <a:pt x="6" y="0"/>
                  </a:lnTo>
                  <a:lnTo>
                    <a:pt x="6" y="0"/>
                  </a:lnTo>
                  <a:lnTo>
                    <a:pt x="6" y="0"/>
                  </a:lnTo>
                  <a:lnTo>
                    <a:pt x="6" y="0"/>
                  </a:lnTo>
                  <a:lnTo>
                    <a:pt x="6" y="0"/>
                  </a:lnTo>
                  <a:lnTo>
                    <a:pt x="6" y="0"/>
                  </a:lnTo>
                  <a:lnTo>
                    <a:pt x="6" y="0"/>
                  </a:lnTo>
                  <a:lnTo>
                    <a:pt x="6" y="6"/>
                  </a:lnTo>
                  <a:lnTo>
                    <a:pt x="6" y="6"/>
                  </a:lnTo>
                  <a:lnTo>
                    <a:pt x="6" y="6"/>
                  </a:lnTo>
                  <a:lnTo>
                    <a:pt x="6" y="6"/>
                  </a:lnTo>
                  <a:lnTo>
                    <a:pt x="6" y="6"/>
                  </a:lnTo>
                  <a:lnTo>
                    <a:pt x="6" y="12"/>
                  </a:lnTo>
                  <a:lnTo>
                    <a:pt x="6" y="12"/>
                  </a:lnTo>
                  <a:lnTo>
                    <a:pt x="6" y="12"/>
                  </a:lnTo>
                  <a:close/>
                </a:path>
              </a:pathLst>
            </a:custGeom>
            <a:solidFill>
              <a:srgbClr val="E7E1CD"/>
            </a:solidFill>
            <a:ln w="0">
              <a:solidFill>
                <a:srgbClr val="000000"/>
              </a:solidFill>
              <a:prstDash val="solid"/>
              <a:round/>
              <a:headEnd/>
              <a:tailEnd/>
            </a:ln>
          </p:spPr>
          <p:txBody>
            <a:bodyPr/>
            <a:lstStyle/>
            <a:p>
              <a:endParaRPr lang="en-US" dirty="0"/>
            </a:p>
          </p:txBody>
        </p:sp>
        <p:sp>
          <p:nvSpPr>
            <p:cNvPr id="82666" name="Freeform 15082"/>
            <p:cNvSpPr>
              <a:spLocks noEditPoints="1"/>
            </p:cNvSpPr>
            <p:nvPr/>
          </p:nvSpPr>
          <p:spPr bwMode="auto">
            <a:xfrm>
              <a:off x="748" y="2683"/>
              <a:ext cx="170" cy="415"/>
            </a:xfrm>
            <a:custGeom>
              <a:avLst/>
              <a:gdLst/>
              <a:ahLst/>
              <a:cxnLst>
                <a:cxn ang="0">
                  <a:pos x="126" y="88"/>
                </a:cxn>
                <a:cxn ang="0">
                  <a:pos x="145" y="138"/>
                </a:cxn>
                <a:cxn ang="0">
                  <a:pos x="145" y="188"/>
                </a:cxn>
                <a:cxn ang="0">
                  <a:pos x="139" y="207"/>
                </a:cxn>
                <a:cxn ang="0">
                  <a:pos x="158" y="251"/>
                </a:cxn>
                <a:cxn ang="0">
                  <a:pos x="158" y="283"/>
                </a:cxn>
                <a:cxn ang="0">
                  <a:pos x="170" y="365"/>
                </a:cxn>
                <a:cxn ang="0">
                  <a:pos x="151" y="383"/>
                </a:cxn>
                <a:cxn ang="0">
                  <a:pos x="145" y="396"/>
                </a:cxn>
                <a:cxn ang="0">
                  <a:pos x="151" y="402"/>
                </a:cxn>
                <a:cxn ang="0">
                  <a:pos x="151" y="409"/>
                </a:cxn>
                <a:cxn ang="0">
                  <a:pos x="145" y="415"/>
                </a:cxn>
                <a:cxn ang="0">
                  <a:pos x="145" y="402"/>
                </a:cxn>
                <a:cxn ang="0">
                  <a:pos x="145" y="396"/>
                </a:cxn>
                <a:cxn ang="0">
                  <a:pos x="145" y="383"/>
                </a:cxn>
                <a:cxn ang="0">
                  <a:pos x="126" y="371"/>
                </a:cxn>
                <a:cxn ang="0">
                  <a:pos x="70" y="352"/>
                </a:cxn>
                <a:cxn ang="0">
                  <a:pos x="114" y="352"/>
                </a:cxn>
                <a:cxn ang="0">
                  <a:pos x="120" y="358"/>
                </a:cxn>
                <a:cxn ang="0">
                  <a:pos x="120" y="352"/>
                </a:cxn>
                <a:cxn ang="0">
                  <a:pos x="133" y="346"/>
                </a:cxn>
                <a:cxn ang="0">
                  <a:pos x="145" y="365"/>
                </a:cxn>
                <a:cxn ang="0">
                  <a:pos x="158" y="371"/>
                </a:cxn>
                <a:cxn ang="0">
                  <a:pos x="151" y="358"/>
                </a:cxn>
                <a:cxn ang="0">
                  <a:pos x="139" y="346"/>
                </a:cxn>
                <a:cxn ang="0">
                  <a:pos x="133" y="339"/>
                </a:cxn>
                <a:cxn ang="0">
                  <a:pos x="133" y="327"/>
                </a:cxn>
                <a:cxn ang="0">
                  <a:pos x="126" y="295"/>
                </a:cxn>
                <a:cxn ang="0">
                  <a:pos x="120" y="264"/>
                </a:cxn>
                <a:cxn ang="0">
                  <a:pos x="107" y="251"/>
                </a:cxn>
                <a:cxn ang="0">
                  <a:pos x="107" y="258"/>
                </a:cxn>
                <a:cxn ang="0">
                  <a:pos x="101" y="239"/>
                </a:cxn>
                <a:cxn ang="0">
                  <a:pos x="101" y="220"/>
                </a:cxn>
                <a:cxn ang="0">
                  <a:pos x="107" y="207"/>
                </a:cxn>
                <a:cxn ang="0">
                  <a:pos x="107" y="188"/>
                </a:cxn>
                <a:cxn ang="0">
                  <a:pos x="114" y="170"/>
                </a:cxn>
                <a:cxn ang="0">
                  <a:pos x="114" y="157"/>
                </a:cxn>
                <a:cxn ang="0">
                  <a:pos x="114" y="157"/>
                </a:cxn>
                <a:cxn ang="0">
                  <a:pos x="101" y="182"/>
                </a:cxn>
                <a:cxn ang="0">
                  <a:pos x="101" y="195"/>
                </a:cxn>
                <a:cxn ang="0">
                  <a:pos x="95" y="220"/>
                </a:cxn>
                <a:cxn ang="0">
                  <a:pos x="95" y="232"/>
                </a:cxn>
                <a:cxn ang="0">
                  <a:pos x="95" y="258"/>
                </a:cxn>
                <a:cxn ang="0">
                  <a:pos x="107" y="289"/>
                </a:cxn>
                <a:cxn ang="0">
                  <a:pos x="107" y="308"/>
                </a:cxn>
                <a:cxn ang="0">
                  <a:pos x="107" y="339"/>
                </a:cxn>
                <a:cxn ang="0">
                  <a:pos x="95" y="339"/>
                </a:cxn>
                <a:cxn ang="0">
                  <a:pos x="76" y="327"/>
                </a:cxn>
                <a:cxn ang="0">
                  <a:pos x="57" y="308"/>
                </a:cxn>
                <a:cxn ang="0">
                  <a:pos x="44" y="295"/>
                </a:cxn>
                <a:cxn ang="0">
                  <a:pos x="38" y="289"/>
                </a:cxn>
                <a:cxn ang="0">
                  <a:pos x="19" y="283"/>
                </a:cxn>
                <a:cxn ang="0">
                  <a:pos x="32" y="295"/>
                </a:cxn>
                <a:cxn ang="0">
                  <a:pos x="38" y="308"/>
                </a:cxn>
                <a:cxn ang="0">
                  <a:pos x="57" y="327"/>
                </a:cxn>
                <a:cxn ang="0">
                  <a:pos x="63" y="339"/>
                </a:cxn>
                <a:cxn ang="0">
                  <a:pos x="70" y="365"/>
                </a:cxn>
                <a:cxn ang="0">
                  <a:pos x="57" y="371"/>
                </a:cxn>
                <a:cxn ang="0">
                  <a:pos x="32" y="383"/>
                </a:cxn>
                <a:cxn ang="0">
                  <a:pos x="26" y="383"/>
                </a:cxn>
                <a:cxn ang="0">
                  <a:pos x="7" y="126"/>
                </a:cxn>
                <a:cxn ang="0">
                  <a:pos x="7" y="113"/>
                </a:cxn>
                <a:cxn ang="0">
                  <a:pos x="164" y="371"/>
                </a:cxn>
              </a:cxnLst>
              <a:rect l="0" t="0" r="r" b="b"/>
              <a:pathLst>
                <a:path w="170" h="415">
                  <a:moveTo>
                    <a:pt x="89" y="12"/>
                  </a:moveTo>
                  <a:lnTo>
                    <a:pt x="95" y="31"/>
                  </a:lnTo>
                  <a:lnTo>
                    <a:pt x="95" y="31"/>
                  </a:lnTo>
                  <a:lnTo>
                    <a:pt x="101" y="44"/>
                  </a:lnTo>
                  <a:lnTo>
                    <a:pt x="107" y="44"/>
                  </a:lnTo>
                  <a:lnTo>
                    <a:pt x="107" y="50"/>
                  </a:lnTo>
                  <a:lnTo>
                    <a:pt x="107" y="50"/>
                  </a:lnTo>
                  <a:lnTo>
                    <a:pt x="107" y="50"/>
                  </a:lnTo>
                  <a:lnTo>
                    <a:pt x="107" y="56"/>
                  </a:lnTo>
                  <a:lnTo>
                    <a:pt x="114" y="56"/>
                  </a:lnTo>
                  <a:lnTo>
                    <a:pt x="114" y="63"/>
                  </a:lnTo>
                  <a:lnTo>
                    <a:pt x="114" y="63"/>
                  </a:lnTo>
                  <a:lnTo>
                    <a:pt x="126" y="82"/>
                  </a:lnTo>
                  <a:lnTo>
                    <a:pt x="126" y="82"/>
                  </a:lnTo>
                  <a:lnTo>
                    <a:pt x="126" y="88"/>
                  </a:lnTo>
                  <a:lnTo>
                    <a:pt x="126" y="88"/>
                  </a:lnTo>
                  <a:lnTo>
                    <a:pt x="126" y="88"/>
                  </a:lnTo>
                  <a:lnTo>
                    <a:pt x="126" y="88"/>
                  </a:lnTo>
                  <a:lnTo>
                    <a:pt x="126" y="94"/>
                  </a:lnTo>
                  <a:lnTo>
                    <a:pt x="126" y="100"/>
                  </a:lnTo>
                  <a:lnTo>
                    <a:pt x="133" y="100"/>
                  </a:lnTo>
                  <a:lnTo>
                    <a:pt x="133" y="100"/>
                  </a:lnTo>
                  <a:lnTo>
                    <a:pt x="133" y="107"/>
                  </a:lnTo>
                  <a:lnTo>
                    <a:pt x="133" y="107"/>
                  </a:lnTo>
                  <a:lnTo>
                    <a:pt x="139" y="113"/>
                  </a:lnTo>
                  <a:lnTo>
                    <a:pt x="139" y="119"/>
                  </a:lnTo>
                  <a:lnTo>
                    <a:pt x="139" y="119"/>
                  </a:lnTo>
                  <a:lnTo>
                    <a:pt x="139" y="119"/>
                  </a:lnTo>
                  <a:lnTo>
                    <a:pt x="145" y="126"/>
                  </a:lnTo>
                  <a:lnTo>
                    <a:pt x="145" y="132"/>
                  </a:lnTo>
                  <a:lnTo>
                    <a:pt x="151" y="132"/>
                  </a:lnTo>
                  <a:lnTo>
                    <a:pt x="151" y="132"/>
                  </a:lnTo>
                  <a:lnTo>
                    <a:pt x="145" y="132"/>
                  </a:lnTo>
                  <a:lnTo>
                    <a:pt x="145" y="138"/>
                  </a:lnTo>
                  <a:lnTo>
                    <a:pt x="145" y="138"/>
                  </a:lnTo>
                  <a:lnTo>
                    <a:pt x="145" y="138"/>
                  </a:lnTo>
                  <a:lnTo>
                    <a:pt x="151" y="144"/>
                  </a:lnTo>
                  <a:lnTo>
                    <a:pt x="151" y="151"/>
                  </a:lnTo>
                  <a:lnTo>
                    <a:pt x="151" y="151"/>
                  </a:lnTo>
                  <a:lnTo>
                    <a:pt x="151" y="151"/>
                  </a:lnTo>
                  <a:lnTo>
                    <a:pt x="145" y="157"/>
                  </a:lnTo>
                  <a:lnTo>
                    <a:pt x="145" y="163"/>
                  </a:lnTo>
                  <a:lnTo>
                    <a:pt x="145" y="163"/>
                  </a:lnTo>
                  <a:lnTo>
                    <a:pt x="145" y="163"/>
                  </a:lnTo>
                  <a:lnTo>
                    <a:pt x="145" y="170"/>
                  </a:lnTo>
                  <a:lnTo>
                    <a:pt x="145" y="170"/>
                  </a:lnTo>
                  <a:lnTo>
                    <a:pt x="151" y="182"/>
                  </a:lnTo>
                  <a:lnTo>
                    <a:pt x="151" y="182"/>
                  </a:lnTo>
                  <a:lnTo>
                    <a:pt x="151" y="188"/>
                  </a:lnTo>
                  <a:lnTo>
                    <a:pt x="145" y="188"/>
                  </a:lnTo>
                  <a:lnTo>
                    <a:pt x="145" y="188"/>
                  </a:lnTo>
                  <a:lnTo>
                    <a:pt x="145" y="188"/>
                  </a:lnTo>
                  <a:lnTo>
                    <a:pt x="145" y="188"/>
                  </a:lnTo>
                  <a:lnTo>
                    <a:pt x="145" y="188"/>
                  </a:lnTo>
                  <a:lnTo>
                    <a:pt x="145" y="188"/>
                  </a:lnTo>
                  <a:lnTo>
                    <a:pt x="145" y="195"/>
                  </a:lnTo>
                  <a:lnTo>
                    <a:pt x="145" y="195"/>
                  </a:lnTo>
                  <a:lnTo>
                    <a:pt x="145" y="195"/>
                  </a:lnTo>
                  <a:lnTo>
                    <a:pt x="145" y="195"/>
                  </a:lnTo>
                  <a:lnTo>
                    <a:pt x="145" y="195"/>
                  </a:lnTo>
                  <a:lnTo>
                    <a:pt x="139" y="201"/>
                  </a:lnTo>
                  <a:lnTo>
                    <a:pt x="139" y="201"/>
                  </a:lnTo>
                  <a:lnTo>
                    <a:pt x="139" y="201"/>
                  </a:lnTo>
                  <a:lnTo>
                    <a:pt x="139" y="201"/>
                  </a:lnTo>
                  <a:lnTo>
                    <a:pt x="139" y="201"/>
                  </a:lnTo>
                  <a:lnTo>
                    <a:pt x="139" y="207"/>
                  </a:lnTo>
                  <a:lnTo>
                    <a:pt x="139" y="207"/>
                  </a:lnTo>
                  <a:lnTo>
                    <a:pt x="139" y="207"/>
                  </a:lnTo>
                  <a:lnTo>
                    <a:pt x="139" y="207"/>
                  </a:lnTo>
                  <a:lnTo>
                    <a:pt x="139" y="207"/>
                  </a:lnTo>
                  <a:lnTo>
                    <a:pt x="139" y="207"/>
                  </a:lnTo>
                  <a:lnTo>
                    <a:pt x="139" y="214"/>
                  </a:lnTo>
                  <a:lnTo>
                    <a:pt x="145" y="226"/>
                  </a:lnTo>
                  <a:lnTo>
                    <a:pt x="151" y="226"/>
                  </a:lnTo>
                  <a:lnTo>
                    <a:pt x="151" y="232"/>
                  </a:lnTo>
                  <a:lnTo>
                    <a:pt x="151" y="232"/>
                  </a:lnTo>
                  <a:lnTo>
                    <a:pt x="151" y="232"/>
                  </a:lnTo>
                  <a:lnTo>
                    <a:pt x="151" y="239"/>
                  </a:lnTo>
                  <a:lnTo>
                    <a:pt x="158" y="239"/>
                  </a:lnTo>
                  <a:lnTo>
                    <a:pt x="158" y="245"/>
                  </a:lnTo>
                  <a:lnTo>
                    <a:pt x="158" y="245"/>
                  </a:lnTo>
                  <a:lnTo>
                    <a:pt x="158" y="245"/>
                  </a:lnTo>
                  <a:lnTo>
                    <a:pt x="158" y="245"/>
                  </a:lnTo>
                  <a:lnTo>
                    <a:pt x="158" y="251"/>
                  </a:lnTo>
                  <a:lnTo>
                    <a:pt x="158" y="251"/>
                  </a:lnTo>
                  <a:lnTo>
                    <a:pt x="158" y="251"/>
                  </a:lnTo>
                  <a:lnTo>
                    <a:pt x="158" y="258"/>
                  </a:lnTo>
                  <a:lnTo>
                    <a:pt x="158" y="264"/>
                  </a:lnTo>
                  <a:lnTo>
                    <a:pt x="158" y="264"/>
                  </a:lnTo>
                  <a:lnTo>
                    <a:pt x="158" y="264"/>
                  </a:lnTo>
                  <a:lnTo>
                    <a:pt x="158" y="264"/>
                  </a:lnTo>
                  <a:lnTo>
                    <a:pt x="158" y="264"/>
                  </a:lnTo>
                  <a:lnTo>
                    <a:pt x="158" y="270"/>
                  </a:lnTo>
                  <a:lnTo>
                    <a:pt x="158" y="270"/>
                  </a:lnTo>
                  <a:lnTo>
                    <a:pt x="158" y="270"/>
                  </a:lnTo>
                  <a:lnTo>
                    <a:pt x="158" y="277"/>
                  </a:lnTo>
                  <a:lnTo>
                    <a:pt x="158" y="277"/>
                  </a:lnTo>
                  <a:lnTo>
                    <a:pt x="158" y="277"/>
                  </a:lnTo>
                  <a:lnTo>
                    <a:pt x="158" y="277"/>
                  </a:lnTo>
                  <a:lnTo>
                    <a:pt x="158" y="283"/>
                  </a:lnTo>
                  <a:lnTo>
                    <a:pt x="158" y="283"/>
                  </a:lnTo>
                  <a:lnTo>
                    <a:pt x="158" y="283"/>
                  </a:lnTo>
                  <a:lnTo>
                    <a:pt x="158" y="283"/>
                  </a:lnTo>
                  <a:lnTo>
                    <a:pt x="158" y="283"/>
                  </a:lnTo>
                  <a:lnTo>
                    <a:pt x="158" y="289"/>
                  </a:lnTo>
                  <a:lnTo>
                    <a:pt x="158" y="289"/>
                  </a:lnTo>
                  <a:lnTo>
                    <a:pt x="158" y="289"/>
                  </a:lnTo>
                  <a:lnTo>
                    <a:pt x="158" y="295"/>
                  </a:lnTo>
                  <a:lnTo>
                    <a:pt x="158" y="295"/>
                  </a:lnTo>
                  <a:lnTo>
                    <a:pt x="158" y="302"/>
                  </a:lnTo>
                  <a:lnTo>
                    <a:pt x="164" y="308"/>
                  </a:lnTo>
                  <a:lnTo>
                    <a:pt x="164" y="321"/>
                  </a:lnTo>
                  <a:lnTo>
                    <a:pt x="158" y="321"/>
                  </a:lnTo>
                  <a:lnTo>
                    <a:pt x="164" y="352"/>
                  </a:lnTo>
                  <a:lnTo>
                    <a:pt x="164" y="352"/>
                  </a:lnTo>
                  <a:lnTo>
                    <a:pt x="164" y="358"/>
                  </a:lnTo>
                  <a:lnTo>
                    <a:pt x="164" y="358"/>
                  </a:lnTo>
                  <a:lnTo>
                    <a:pt x="170" y="365"/>
                  </a:lnTo>
                  <a:lnTo>
                    <a:pt x="170" y="365"/>
                  </a:lnTo>
                  <a:lnTo>
                    <a:pt x="170" y="365"/>
                  </a:lnTo>
                  <a:lnTo>
                    <a:pt x="170" y="371"/>
                  </a:lnTo>
                  <a:lnTo>
                    <a:pt x="170" y="371"/>
                  </a:lnTo>
                  <a:lnTo>
                    <a:pt x="170" y="371"/>
                  </a:lnTo>
                  <a:lnTo>
                    <a:pt x="164" y="371"/>
                  </a:lnTo>
                  <a:lnTo>
                    <a:pt x="164" y="371"/>
                  </a:lnTo>
                  <a:lnTo>
                    <a:pt x="158" y="377"/>
                  </a:lnTo>
                  <a:lnTo>
                    <a:pt x="158" y="377"/>
                  </a:lnTo>
                  <a:lnTo>
                    <a:pt x="151" y="377"/>
                  </a:lnTo>
                  <a:lnTo>
                    <a:pt x="151" y="377"/>
                  </a:lnTo>
                  <a:lnTo>
                    <a:pt x="151" y="377"/>
                  </a:lnTo>
                  <a:lnTo>
                    <a:pt x="151" y="377"/>
                  </a:lnTo>
                  <a:lnTo>
                    <a:pt x="151" y="377"/>
                  </a:lnTo>
                  <a:lnTo>
                    <a:pt x="151" y="383"/>
                  </a:lnTo>
                  <a:lnTo>
                    <a:pt x="151" y="383"/>
                  </a:lnTo>
                  <a:lnTo>
                    <a:pt x="151" y="383"/>
                  </a:lnTo>
                  <a:lnTo>
                    <a:pt x="151" y="383"/>
                  </a:lnTo>
                  <a:lnTo>
                    <a:pt x="145" y="383"/>
                  </a:lnTo>
                  <a:lnTo>
                    <a:pt x="145" y="383"/>
                  </a:lnTo>
                  <a:lnTo>
                    <a:pt x="145" y="383"/>
                  </a:lnTo>
                  <a:lnTo>
                    <a:pt x="145" y="383"/>
                  </a:lnTo>
                  <a:lnTo>
                    <a:pt x="145" y="383"/>
                  </a:lnTo>
                  <a:lnTo>
                    <a:pt x="145" y="390"/>
                  </a:lnTo>
                  <a:lnTo>
                    <a:pt x="145" y="390"/>
                  </a:lnTo>
                  <a:lnTo>
                    <a:pt x="145" y="390"/>
                  </a:lnTo>
                  <a:lnTo>
                    <a:pt x="145" y="390"/>
                  </a:lnTo>
                  <a:lnTo>
                    <a:pt x="145" y="390"/>
                  </a:lnTo>
                  <a:lnTo>
                    <a:pt x="145" y="390"/>
                  </a:lnTo>
                  <a:lnTo>
                    <a:pt x="145" y="390"/>
                  </a:lnTo>
                  <a:lnTo>
                    <a:pt x="145" y="390"/>
                  </a:lnTo>
                  <a:lnTo>
                    <a:pt x="145" y="390"/>
                  </a:lnTo>
                  <a:lnTo>
                    <a:pt x="145" y="396"/>
                  </a:lnTo>
                  <a:lnTo>
                    <a:pt x="145" y="396"/>
                  </a:lnTo>
                  <a:lnTo>
                    <a:pt x="145" y="396"/>
                  </a:lnTo>
                  <a:lnTo>
                    <a:pt x="145" y="396"/>
                  </a:lnTo>
                  <a:lnTo>
                    <a:pt x="145" y="396"/>
                  </a:lnTo>
                  <a:lnTo>
                    <a:pt x="145" y="396"/>
                  </a:lnTo>
                  <a:lnTo>
                    <a:pt x="151" y="396"/>
                  </a:lnTo>
                  <a:lnTo>
                    <a:pt x="151" y="396"/>
                  </a:lnTo>
                  <a:lnTo>
                    <a:pt x="151" y="396"/>
                  </a:lnTo>
                  <a:lnTo>
                    <a:pt x="151" y="396"/>
                  </a:lnTo>
                  <a:lnTo>
                    <a:pt x="151" y="396"/>
                  </a:lnTo>
                  <a:lnTo>
                    <a:pt x="151" y="402"/>
                  </a:lnTo>
                  <a:lnTo>
                    <a:pt x="151" y="402"/>
                  </a:lnTo>
                  <a:lnTo>
                    <a:pt x="151" y="402"/>
                  </a:lnTo>
                  <a:lnTo>
                    <a:pt x="151" y="402"/>
                  </a:lnTo>
                  <a:lnTo>
                    <a:pt x="151" y="402"/>
                  </a:lnTo>
                  <a:lnTo>
                    <a:pt x="151" y="402"/>
                  </a:lnTo>
                  <a:lnTo>
                    <a:pt x="151" y="402"/>
                  </a:lnTo>
                  <a:lnTo>
                    <a:pt x="151" y="402"/>
                  </a:lnTo>
                  <a:lnTo>
                    <a:pt x="151" y="402"/>
                  </a:lnTo>
                  <a:lnTo>
                    <a:pt x="151" y="402"/>
                  </a:lnTo>
                  <a:lnTo>
                    <a:pt x="151" y="402"/>
                  </a:lnTo>
                  <a:lnTo>
                    <a:pt x="151" y="402"/>
                  </a:lnTo>
                  <a:lnTo>
                    <a:pt x="151" y="402"/>
                  </a:lnTo>
                  <a:lnTo>
                    <a:pt x="151" y="402"/>
                  </a:lnTo>
                  <a:lnTo>
                    <a:pt x="151" y="402"/>
                  </a:lnTo>
                  <a:lnTo>
                    <a:pt x="151" y="402"/>
                  </a:lnTo>
                  <a:lnTo>
                    <a:pt x="151" y="409"/>
                  </a:lnTo>
                  <a:lnTo>
                    <a:pt x="151" y="409"/>
                  </a:lnTo>
                  <a:lnTo>
                    <a:pt x="151" y="409"/>
                  </a:lnTo>
                  <a:lnTo>
                    <a:pt x="151" y="409"/>
                  </a:lnTo>
                  <a:lnTo>
                    <a:pt x="151" y="409"/>
                  </a:lnTo>
                  <a:lnTo>
                    <a:pt x="151" y="409"/>
                  </a:lnTo>
                  <a:lnTo>
                    <a:pt x="151" y="409"/>
                  </a:lnTo>
                  <a:lnTo>
                    <a:pt x="151" y="409"/>
                  </a:lnTo>
                  <a:lnTo>
                    <a:pt x="151" y="409"/>
                  </a:lnTo>
                  <a:lnTo>
                    <a:pt x="151" y="409"/>
                  </a:lnTo>
                  <a:lnTo>
                    <a:pt x="151" y="409"/>
                  </a:lnTo>
                  <a:lnTo>
                    <a:pt x="151" y="409"/>
                  </a:lnTo>
                  <a:lnTo>
                    <a:pt x="151" y="409"/>
                  </a:lnTo>
                  <a:lnTo>
                    <a:pt x="151" y="415"/>
                  </a:lnTo>
                  <a:lnTo>
                    <a:pt x="151" y="415"/>
                  </a:lnTo>
                  <a:lnTo>
                    <a:pt x="151" y="415"/>
                  </a:lnTo>
                  <a:lnTo>
                    <a:pt x="151" y="415"/>
                  </a:lnTo>
                  <a:lnTo>
                    <a:pt x="151" y="415"/>
                  </a:lnTo>
                  <a:lnTo>
                    <a:pt x="151" y="415"/>
                  </a:lnTo>
                  <a:lnTo>
                    <a:pt x="151" y="415"/>
                  </a:lnTo>
                  <a:lnTo>
                    <a:pt x="151" y="415"/>
                  </a:lnTo>
                  <a:lnTo>
                    <a:pt x="151" y="415"/>
                  </a:lnTo>
                  <a:lnTo>
                    <a:pt x="151" y="415"/>
                  </a:lnTo>
                  <a:lnTo>
                    <a:pt x="145" y="415"/>
                  </a:lnTo>
                  <a:lnTo>
                    <a:pt x="145" y="415"/>
                  </a:lnTo>
                  <a:lnTo>
                    <a:pt x="145" y="415"/>
                  </a:lnTo>
                  <a:lnTo>
                    <a:pt x="145" y="415"/>
                  </a:lnTo>
                  <a:lnTo>
                    <a:pt x="145" y="409"/>
                  </a:lnTo>
                  <a:lnTo>
                    <a:pt x="145" y="409"/>
                  </a:lnTo>
                  <a:lnTo>
                    <a:pt x="145" y="409"/>
                  </a:lnTo>
                  <a:lnTo>
                    <a:pt x="145" y="409"/>
                  </a:lnTo>
                  <a:lnTo>
                    <a:pt x="145" y="409"/>
                  </a:lnTo>
                  <a:lnTo>
                    <a:pt x="145" y="409"/>
                  </a:lnTo>
                  <a:lnTo>
                    <a:pt x="145" y="409"/>
                  </a:lnTo>
                  <a:lnTo>
                    <a:pt x="145" y="409"/>
                  </a:lnTo>
                  <a:lnTo>
                    <a:pt x="145" y="409"/>
                  </a:lnTo>
                  <a:lnTo>
                    <a:pt x="145" y="409"/>
                  </a:lnTo>
                  <a:lnTo>
                    <a:pt x="145" y="409"/>
                  </a:lnTo>
                  <a:lnTo>
                    <a:pt x="145" y="402"/>
                  </a:lnTo>
                  <a:lnTo>
                    <a:pt x="145" y="402"/>
                  </a:lnTo>
                  <a:lnTo>
                    <a:pt x="145" y="402"/>
                  </a:lnTo>
                  <a:lnTo>
                    <a:pt x="145" y="402"/>
                  </a:lnTo>
                  <a:lnTo>
                    <a:pt x="145" y="402"/>
                  </a:lnTo>
                  <a:lnTo>
                    <a:pt x="145" y="402"/>
                  </a:lnTo>
                  <a:lnTo>
                    <a:pt x="145" y="402"/>
                  </a:lnTo>
                  <a:lnTo>
                    <a:pt x="145" y="402"/>
                  </a:lnTo>
                  <a:lnTo>
                    <a:pt x="145" y="402"/>
                  </a:lnTo>
                  <a:lnTo>
                    <a:pt x="145" y="402"/>
                  </a:lnTo>
                  <a:lnTo>
                    <a:pt x="145" y="402"/>
                  </a:lnTo>
                  <a:lnTo>
                    <a:pt x="145" y="402"/>
                  </a:lnTo>
                  <a:lnTo>
                    <a:pt x="145" y="402"/>
                  </a:lnTo>
                  <a:lnTo>
                    <a:pt x="145" y="402"/>
                  </a:lnTo>
                  <a:lnTo>
                    <a:pt x="145" y="396"/>
                  </a:lnTo>
                  <a:lnTo>
                    <a:pt x="145" y="396"/>
                  </a:lnTo>
                  <a:lnTo>
                    <a:pt x="145" y="396"/>
                  </a:lnTo>
                  <a:lnTo>
                    <a:pt x="145" y="396"/>
                  </a:lnTo>
                  <a:lnTo>
                    <a:pt x="145" y="396"/>
                  </a:lnTo>
                  <a:lnTo>
                    <a:pt x="145" y="396"/>
                  </a:lnTo>
                  <a:lnTo>
                    <a:pt x="145" y="396"/>
                  </a:lnTo>
                  <a:lnTo>
                    <a:pt x="145" y="396"/>
                  </a:lnTo>
                  <a:lnTo>
                    <a:pt x="145" y="396"/>
                  </a:lnTo>
                  <a:lnTo>
                    <a:pt x="145" y="396"/>
                  </a:lnTo>
                  <a:lnTo>
                    <a:pt x="145" y="390"/>
                  </a:lnTo>
                  <a:lnTo>
                    <a:pt x="145" y="390"/>
                  </a:lnTo>
                  <a:lnTo>
                    <a:pt x="145" y="390"/>
                  </a:lnTo>
                  <a:lnTo>
                    <a:pt x="145" y="390"/>
                  </a:lnTo>
                  <a:lnTo>
                    <a:pt x="145" y="390"/>
                  </a:lnTo>
                  <a:lnTo>
                    <a:pt x="145" y="390"/>
                  </a:lnTo>
                  <a:lnTo>
                    <a:pt x="145" y="390"/>
                  </a:lnTo>
                  <a:lnTo>
                    <a:pt x="145" y="390"/>
                  </a:lnTo>
                  <a:lnTo>
                    <a:pt x="145" y="390"/>
                  </a:lnTo>
                  <a:lnTo>
                    <a:pt x="145" y="390"/>
                  </a:lnTo>
                  <a:lnTo>
                    <a:pt x="145" y="390"/>
                  </a:lnTo>
                  <a:lnTo>
                    <a:pt x="145" y="383"/>
                  </a:lnTo>
                  <a:lnTo>
                    <a:pt x="145" y="383"/>
                  </a:lnTo>
                  <a:lnTo>
                    <a:pt x="145" y="383"/>
                  </a:lnTo>
                  <a:lnTo>
                    <a:pt x="145" y="383"/>
                  </a:lnTo>
                  <a:lnTo>
                    <a:pt x="145" y="383"/>
                  </a:lnTo>
                  <a:lnTo>
                    <a:pt x="145" y="383"/>
                  </a:lnTo>
                  <a:lnTo>
                    <a:pt x="145" y="383"/>
                  </a:lnTo>
                  <a:lnTo>
                    <a:pt x="145" y="383"/>
                  </a:lnTo>
                  <a:lnTo>
                    <a:pt x="145" y="383"/>
                  </a:lnTo>
                  <a:lnTo>
                    <a:pt x="145" y="383"/>
                  </a:lnTo>
                  <a:lnTo>
                    <a:pt x="145" y="383"/>
                  </a:lnTo>
                  <a:lnTo>
                    <a:pt x="139" y="383"/>
                  </a:lnTo>
                  <a:lnTo>
                    <a:pt x="139" y="377"/>
                  </a:lnTo>
                  <a:lnTo>
                    <a:pt x="139" y="377"/>
                  </a:lnTo>
                  <a:lnTo>
                    <a:pt x="139" y="377"/>
                  </a:lnTo>
                  <a:lnTo>
                    <a:pt x="139" y="377"/>
                  </a:lnTo>
                  <a:lnTo>
                    <a:pt x="139" y="377"/>
                  </a:lnTo>
                  <a:lnTo>
                    <a:pt x="139" y="377"/>
                  </a:lnTo>
                  <a:lnTo>
                    <a:pt x="139" y="377"/>
                  </a:lnTo>
                  <a:lnTo>
                    <a:pt x="139" y="377"/>
                  </a:lnTo>
                  <a:lnTo>
                    <a:pt x="133" y="377"/>
                  </a:lnTo>
                  <a:lnTo>
                    <a:pt x="126" y="371"/>
                  </a:lnTo>
                  <a:lnTo>
                    <a:pt x="120" y="365"/>
                  </a:lnTo>
                  <a:lnTo>
                    <a:pt x="107" y="365"/>
                  </a:lnTo>
                  <a:lnTo>
                    <a:pt x="107" y="365"/>
                  </a:lnTo>
                  <a:lnTo>
                    <a:pt x="101" y="365"/>
                  </a:lnTo>
                  <a:lnTo>
                    <a:pt x="101" y="365"/>
                  </a:lnTo>
                  <a:lnTo>
                    <a:pt x="89" y="358"/>
                  </a:lnTo>
                  <a:lnTo>
                    <a:pt x="89" y="358"/>
                  </a:lnTo>
                  <a:lnTo>
                    <a:pt x="82" y="358"/>
                  </a:lnTo>
                  <a:lnTo>
                    <a:pt x="82" y="358"/>
                  </a:lnTo>
                  <a:lnTo>
                    <a:pt x="76" y="358"/>
                  </a:lnTo>
                  <a:lnTo>
                    <a:pt x="76" y="358"/>
                  </a:lnTo>
                  <a:lnTo>
                    <a:pt x="70" y="358"/>
                  </a:lnTo>
                  <a:lnTo>
                    <a:pt x="70" y="358"/>
                  </a:lnTo>
                  <a:lnTo>
                    <a:pt x="70" y="358"/>
                  </a:lnTo>
                  <a:lnTo>
                    <a:pt x="70" y="358"/>
                  </a:lnTo>
                  <a:lnTo>
                    <a:pt x="70" y="352"/>
                  </a:lnTo>
                  <a:lnTo>
                    <a:pt x="70" y="352"/>
                  </a:lnTo>
                  <a:lnTo>
                    <a:pt x="76" y="352"/>
                  </a:lnTo>
                  <a:lnTo>
                    <a:pt x="76" y="352"/>
                  </a:lnTo>
                  <a:lnTo>
                    <a:pt x="82" y="352"/>
                  </a:lnTo>
                  <a:lnTo>
                    <a:pt x="82" y="352"/>
                  </a:lnTo>
                  <a:lnTo>
                    <a:pt x="89" y="352"/>
                  </a:lnTo>
                  <a:lnTo>
                    <a:pt x="89" y="352"/>
                  </a:lnTo>
                  <a:lnTo>
                    <a:pt x="89" y="352"/>
                  </a:lnTo>
                  <a:lnTo>
                    <a:pt x="95" y="352"/>
                  </a:lnTo>
                  <a:lnTo>
                    <a:pt x="95" y="352"/>
                  </a:lnTo>
                  <a:lnTo>
                    <a:pt x="101" y="352"/>
                  </a:lnTo>
                  <a:lnTo>
                    <a:pt x="101" y="352"/>
                  </a:lnTo>
                  <a:lnTo>
                    <a:pt x="101" y="352"/>
                  </a:lnTo>
                  <a:lnTo>
                    <a:pt x="107" y="346"/>
                  </a:lnTo>
                  <a:lnTo>
                    <a:pt x="107" y="346"/>
                  </a:lnTo>
                  <a:lnTo>
                    <a:pt x="107" y="346"/>
                  </a:lnTo>
                  <a:lnTo>
                    <a:pt x="107" y="352"/>
                  </a:lnTo>
                  <a:lnTo>
                    <a:pt x="114" y="352"/>
                  </a:lnTo>
                  <a:lnTo>
                    <a:pt x="114" y="352"/>
                  </a:lnTo>
                  <a:lnTo>
                    <a:pt x="114" y="352"/>
                  </a:lnTo>
                  <a:lnTo>
                    <a:pt x="114" y="352"/>
                  </a:lnTo>
                  <a:lnTo>
                    <a:pt x="114" y="352"/>
                  </a:lnTo>
                  <a:lnTo>
                    <a:pt x="114" y="358"/>
                  </a:lnTo>
                  <a:lnTo>
                    <a:pt x="114" y="358"/>
                  </a:lnTo>
                  <a:lnTo>
                    <a:pt x="120" y="358"/>
                  </a:lnTo>
                  <a:lnTo>
                    <a:pt x="120" y="358"/>
                  </a:lnTo>
                  <a:lnTo>
                    <a:pt x="120" y="358"/>
                  </a:lnTo>
                  <a:lnTo>
                    <a:pt x="120" y="358"/>
                  </a:lnTo>
                  <a:lnTo>
                    <a:pt x="120" y="358"/>
                  </a:lnTo>
                  <a:lnTo>
                    <a:pt x="120" y="358"/>
                  </a:lnTo>
                  <a:lnTo>
                    <a:pt x="120" y="358"/>
                  </a:lnTo>
                  <a:lnTo>
                    <a:pt x="120" y="358"/>
                  </a:lnTo>
                  <a:lnTo>
                    <a:pt x="120" y="358"/>
                  </a:lnTo>
                  <a:lnTo>
                    <a:pt x="120" y="358"/>
                  </a:lnTo>
                  <a:lnTo>
                    <a:pt x="120" y="358"/>
                  </a:lnTo>
                  <a:lnTo>
                    <a:pt x="120" y="358"/>
                  </a:lnTo>
                  <a:lnTo>
                    <a:pt x="120" y="358"/>
                  </a:lnTo>
                  <a:lnTo>
                    <a:pt x="120" y="358"/>
                  </a:lnTo>
                  <a:lnTo>
                    <a:pt x="120" y="358"/>
                  </a:lnTo>
                  <a:lnTo>
                    <a:pt x="120" y="352"/>
                  </a:lnTo>
                  <a:lnTo>
                    <a:pt x="120" y="352"/>
                  </a:lnTo>
                  <a:lnTo>
                    <a:pt x="120" y="358"/>
                  </a:lnTo>
                  <a:lnTo>
                    <a:pt x="126" y="358"/>
                  </a:lnTo>
                  <a:lnTo>
                    <a:pt x="126" y="352"/>
                  </a:lnTo>
                  <a:lnTo>
                    <a:pt x="126" y="352"/>
                  </a:lnTo>
                  <a:lnTo>
                    <a:pt x="126" y="352"/>
                  </a:lnTo>
                  <a:lnTo>
                    <a:pt x="120" y="352"/>
                  </a:lnTo>
                  <a:lnTo>
                    <a:pt x="120" y="352"/>
                  </a:lnTo>
                  <a:lnTo>
                    <a:pt x="120" y="352"/>
                  </a:lnTo>
                  <a:lnTo>
                    <a:pt x="120" y="352"/>
                  </a:lnTo>
                  <a:lnTo>
                    <a:pt x="120" y="352"/>
                  </a:lnTo>
                  <a:lnTo>
                    <a:pt x="120" y="352"/>
                  </a:lnTo>
                  <a:lnTo>
                    <a:pt x="120" y="352"/>
                  </a:lnTo>
                  <a:lnTo>
                    <a:pt x="126" y="346"/>
                  </a:lnTo>
                  <a:lnTo>
                    <a:pt x="126" y="346"/>
                  </a:lnTo>
                  <a:lnTo>
                    <a:pt x="126" y="346"/>
                  </a:lnTo>
                  <a:lnTo>
                    <a:pt x="126" y="346"/>
                  </a:lnTo>
                  <a:lnTo>
                    <a:pt x="126" y="346"/>
                  </a:lnTo>
                  <a:lnTo>
                    <a:pt x="126" y="346"/>
                  </a:lnTo>
                  <a:lnTo>
                    <a:pt x="126" y="352"/>
                  </a:lnTo>
                  <a:lnTo>
                    <a:pt x="126" y="346"/>
                  </a:lnTo>
                  <a:lnTo>
                    <a:pt x="126" y="346"/>
                  </a:lnTo>
                  <a:lnTo>
                    <a:pt x="126" y="346"/>
                  </a:lnTo>
                  <a:lnTo>
                    <a:pt x="126" y="346"/>
                  </a:lnTo>
                  <a:lnTo>
                    <a:pt x="126" y="346"/>
                  </a:lnTo>
                  <a:lnTo>
                    <a:pt x="126" y="346"/>
                  </a:lnTo>
                  <a:lnTo>
                    <a:pt x="126" y="346"/>
                  </a:lnTo>
                  <a:lnTo>
                    <a:pt x="133" y="346"/>
                  </a:lnTo>
                  <a:lnTo>
                    <a:pt x="133" y="346"/>
                  </a:lnTo>
                  <a:lnTo>
                    <a:pt x="133" y="346"/>
                  </a:lnTo>
                  <a:lnTo>
                    <a:pt x="139" y="352"/>
                  </a:lnTo>
                  <a:lnTo>
                    <a:pt x="139" y="352"/>
                  </a:lnTo>
                  <a:lnTo>
                    <a:pt x="139" y="352"/>
                  </a:lnTo>
                  <a:lnTo>
                    <a:pt x="145" y="352"/>
                  </a:lnTo>
                  <a:lnTo>
                    <a:pt x="145" y="352"/>
                  </a:lnTo>
                  <a:lnTo>
                    <a:pt x="145" y="352"/>
                  </a:lnTo>
                  <a:lnTo>
                    <a:pt x="145" y="358"/>
                  </a:lnTo>
                  <a:lnTo>
                    <a:pt x="145" y="358"/>
                  </a:lnTo>
                  <a:lnTo>
                    <a:pt x="145" y="358"/>
                  </a:lnTo>
                  <a:lnTo>
                    <a:pt x="145" y="358"/>
                  </a:lnTo>
                  <a:lnTo>
                    <a:pt x="145" y="358"/>
                  </a:lnTo>
                  <a:lnTo>
                    <a:pt x="145" y="358"/>
                  </a:lnTo>
                  <a:lnTo>
                    <a:pt x="145" y="365"/>
                  </a:lnTo>
                  <a:lnTo>
                    <a:pt x="145" y="365"/>
                  </a:lnTo>
                  <a:lnTo>
                    <a:pt x="145" y="365"/>
                  </a:lnTo>
                  <a:lnTo>
                    <a:pt x="145" y="365"/>
                  </a:lnTo>
                  <a:lnTo>
                    <a:pt x="145" y="365"/>
                  </a:lnTo>
                  <a:lnTo>
                    <a:pt x="145" y="371"/>
                  </a:lnTo>
                  <a:lnTo>
                    <a:pt x="151" y="371"/>
                  </a:lnTo>
                  <a:lnTo>
                    <a:pt x="151" y="371"/>
                  </a:lnTo>
                  <a:lnTo>
                    <a:pt x="151" y="371"/>
                  </a:lnTo>
                  <a:lnTo>
                    <a:pt x="151" y="371"/>
                  </a:lnTo>
                  <a:lnTo>
                    <a:pt x="151" y="371"/>
                  </a:lnTo>
                  <a:lnTo>
                    <a:pt x="151" y="371"/>
                  </a:lnTo>
                  <a:lnTo>
                    <a:pt x="151" y="371"/>
                  </a:lnTo>
                  <a:lnTo>
                    <a:pt x="151" y="371"/>
                  </a:lnTo>
                  <a:lnTo>
                    <a:pt x="151" y="371"/>
                  </a:lnTo>
                  <a:lnTo>
                    <a:pt x="158" y="371"/>
                  </a:lnTo>
                  <a:lnTo>
                    <a:pt x="158" y="371"/>
                  </a:lnTo>
                  <a:lnTo>
                    <a:pt x="158" y="371"/>
                  </a:lnTo>
                  <a:lnTo>
                    <a:pt x="158" y="371"/>
                  </a:lnTo>
                  <a:lnTo>
                    <a:pt x="158" y="371"/>
                  </a:lnTo>
                  <a:lnTo>
                    <a:pt x="158" y="371"/>
                  </a:lnTo>
                  <a:lnTo>
                    <a:pt x="158" y="371"/>
                  </a:lnTo>
                  <a:lnTo>
                    <a:pt x="158" y="371"/>
                  </a:lnTo>
                  <a:lnTo>
                    <a:pt x="158" y="371"/>
                  </a:lnTo>
                  <a:lnTo>
                    <a:pt x="158" y="371"/>
                  </a:lnTo>
                  <a:lnTo>
                    <a:pt x="158" y="371"/>
                  </a:lnTo>
                  <a:lnTo>
                    <a:pt x="158" y="371"/>
                  </a:lnTo>
                  <a:lnTo>
                    <a:pt x="158" y="371"/>
                  </a:lnTo>
                  <a:lnTo>
                    <a:pt x="158" y="365"/>
                  </a:lnTo>
                  <a:lnTo>
                    <a:pt x="158" y="365"/>
                  </a:lnTo>
                  <a:lnTo>
                    <a:pt x="158" y="365"/>
                  </a:lnTo>
                  <a:lnTo>
                    <a:pt x="158" y="365"/>
                  </a:lnTo>
                  <a:lnTo>
                    <a:pt x="158" y="365"/>
                  </a:lnTo>
                  <a:lnTo>
                    <a:pt x="158" y="365"/>
                  </a:lnTo>
                  <a:lnTo>
                    <a:pt x="151" y="358"/>
                  </a:lnTo>
                  <a:lnTo>
                    <a:pt x="151" y="358"/>
                  </a:lnTo>
                  <a:lnTo>
                    <a:pt x="151" y="358"/>
                  </a:lnTo>
                  <a:lnTo>
                    <a:pt x="151" y="358"/>
                  </a:lnTo>
                  <a:lnTo>
                    <a:pt x="145" y="352"/>
                  </a:lnTo>
                  <a:lnTo>
                    <a:pt x="145" y="352"/>
                  </a:lnTo>
                  <a:lnTo>
                    <a:pt x="145" y="352"/>
                  </a:lnTo>
                  <a:lnTo>
                    <a:pt x="145" y="352"/>
                  </a:lnTo>
                  <a:lnTo>
                    <a:pt x="145" y="352"/>
                  </a:lnTo>
                  <a:lnTo>
                    <a:pt x="145" y="352"/>
                  </a:lnTo>
                  <a:lnTo>
                    <a:pt x="145" y="346"/>
                  </a:lnTo>
                  <a:lnTo>
                    <a:pt x="145" y="346"/>
                  </a:lnTo>
                  <a:lnTo>
                    <a:pt x="145" y="346"/>
                  </a:lnTo>
                  <a:lnTo>
                    <a:pt x="145" y="346"/>
                  </a:lnTo>
                  <a:lnTo>
                    <a:pt x="145" y="346"/>
                  </a:lnTo>
                  <a:lnTo>
                    <a:pt x="145" y="346"/>
                  </a:lnTo>
                  <a:lnTo>
                    <a:pt x="145" y="346"/>
                  </a:lnTo>
                  <a:lnTo>
                    <a:pt x="145" y="346"/>
                  </a:lnTo>
                  <a:lnTo>
                    <a:pt x="139" y="346"/>
                  </a:lnTo>
                  <a:lnTo>
                    <a:pt x="139" y="346"/>
                  </a:lnTo>
                  <a:lnTo>
                    <a:pt x="139" y="346"/>
                  </a:lnTo>
                  <a:lnTo>
                    <a:pt x="139" y="346"/>
                  </a:lnTo>
                  <a:lnTo>
                    <a:pt x="139" y="346"/>
                  </a:lnTo>
                  <a:lnTo>
                    <a:pt x="139" y="346"/>
                  </a:lnTo>
                  <a:lnTo>
                    <a:pt x="139" y="346"/>
                  </a:lnTo>
                  <a:lnTo>
                    <a:pt x="133" y="346"/>
                  </a:lnTo>
                  <a:lnTo>
                    <a:pt x="133" y="346"/>
                  </a:lnTo>
                  <a:lnTo>
                    <a:pt x="133" y="346"/>
                  </a:lnTo>
                  <a:lnTo>
                    <a:pt x="133" y="346"/>
                  </a:lnTo>
                  <a:lnTo>
                    <a:pt x="133" y="346"/>
                  </a:lnTo>
                  <a:lnTo>
                    <a:pt x="133" y="346"/>
                  </a:lnTo>
                  <a:lnTo>
                    <a:pt x="133" y="339"/>
                  </a:lnTo>
                  <a:lnTo>
                    <a:pt x="133" y="339"/>
                  </a:lnTo>
                  <a:lnTo>
                    <a:pt x="133" y="339"/>
                  </a:lnTo>
                  <a:lnTo>
                    <a:pt x="133" y="339"/>
                  </a:lnTo>
                  <a:lnTo>
                    <a:pt x="133" y="339"/>
                  </a:lnTo>
                  <a:lnTo>
                    <a:pt x="133" y="339"/>
                  </a:lnTo>
                  <a:lnTo>
                    <a:pt x="133" y="339"/>
                  </a:lnTo>
                  <a:lnTo>
                    <a:pt x="133" y="339"/>
                  </a:lnTo>
                  <a:lnTo>
                    <a:pt x="133" y="339"/>
                  </a:lnTo>
                  <a:lnTo>
                    <a:pt x="133" y="333"/>
                  </a:lnTo>
                  <a:lnTo>
                    <a:pt x="133" y="333"/>
                  </a:lnTo>
                  <a:lnTo>
                    <a:pt x="133" y="333"/>
                  </a:lnTo>
                  <a:lnTo>
                    <a:pt x="133" y="333"/>
                  </a:lnTo>
                  <a:lnTo>
                    <a:pt x="133" y="333"/>
                  </a:lnTo>
                  <a:lnTo>
                    <a:pt x="133" y="333"/>
                  </a:lnTo>
                  <a:lnTo>
                    <a:pt x="133" y="333"/>
                  </a:lnTo>
                  <a:lnTo>
                    <a:pt x="133" y="333"/>
                  </a:lnTo>
                  <a:lnTo>
                    <a:pt x="133" y="333"/>
                  </a:lnTo>
                  <a:lnTo>
                    <a:pt x="133" y="333"/>
                  </a:lnTo>
                  <a:lnTo>
                    <a:pt x="133" y="333"/>
                  </a:lnTo>
                  <a:lnTo>
                    <a:pt x="133" y="327"/>
                  </a:lnTo>
                  <a:lnTo>
                    <a:pt x="133" y="327"/>
                  </a:lnTo>
                  <a:lnTo>
                    <a:pt x="133" y="327"/>
                  </a:lnTo>
                  <a:lnTo>
                    <a:pt x="133" y="327"/>
                  </a:lnTo>
                  <a:lnTo>
                    <a:pt x="133" y="327"/>
                  </a:lnTo>
                  <a:lnTo>
                    <a:pt x="133" y="327"/>
                  </a:lnTo>
                  <a:lnTo>
                    <a:pt x="133" y="321"/>
                  </a:lnTo>
                  <a:lnTo>
                    <a:pt x="133" y="321"/>
                  </a:lnTo>
                  <a:lnTo>
                    <a:pt x="133" y="321"/>
                  </a:lnTo>
                  <a:lnTo>
                    <a:pt x="133" y="321"/>
                  </a:lnTo>
                  <a:lnTo>
                    <a:pt x="133" y="314"/>
                  </a:lnTo>
                  <a:lnTo>
                    <a:pt x="133" y="314"/>
                  </a:lnTo>
                  <a:lnTo>
                    <a:pt x="133" y="314"/>
                  </a:lnTo>
                  <a:lnTo>
                    <a:pt x="133" y="314"/>
                  </a:lnTo>
                  <a:lnTo>
                    <a:pt x="133" y="308"/>
                  </a:lnTo>
                  <a:lnTo>
                    <a:pt x="133" y="308"/>
                  </a:lnTo>
                  <a:lnTo>
                    <a:pt x="126" y="302"/>
                  </a:lnTo>
                  <a:lnTo>
                    <a:pt x="126" y="302"/>
                  </a:lnTo>
                  <a:lnTo>
                    <a:pt x="126" y="295"/>
                  </a:lnTo>
                  <a:lnTo>
                    <a:pt x="126" y="295"/>
                  </a:lnTo>
                  <a:lnTo>
                    <a:pt x="126" y="295"/>
                  </a:lnTo>
                  <a:lnTo>
                    <a:pt x="126" y="289"/>
                  </a:lnTo>
                  <a:lnTo>
                    <a:pt x="126" y="289"/>
                  </a:lnTo>
                  <a:lnTo>
                    <a:pt x="126" y="289"/>
                  </a:lnTo>
                  <a:lnTo>
                    <a:pt x="126" y="289"/>
                  </a:lnTo>
                  <a:lnTo>
                    <a:pt x="126" y="283"/>
                  </a:lnTo>
                  <a:lnTo>
                    <a:pt x="126" y="283"/>
                  </a:lnTo>
                  <a:lnTo>
                    <a:pt x="126" y="277"/>
                  </a:lnTo>
                  <a:lnTo>
                    <a:pt x="126" y="277"/>
                  </a:lnTo>
                  <a:lnTo>
                    <a:pt x="120" y="270"/>
                  </a:lnTo>
                  <a:lnTo>
                    <a:pt x="120" y="270"/>
                  </a:lnTo>
                  <a:lnTo>
                    <a:pt x="120" y="270"/>
                  </a:lnTo>
                  <a:lnTo>
                    <a:pt x="120" y="264"/>
                  </a:lnTo>
                  <a:lnTo>
                    <a:pt x="120" y="264"/>
                  </a:lnTo>
                  <a:lnTo>
                    <a:pt x="120" y="264"/>
                  </a:lnTo>
                  <a:lnTo>
                    <a:pt x="120" y="264"/>
                  </a:lnTo>
                  <a:lnTo>
                    <a:pt x="120" y="264"/>
                  </a:lnTo>
                  <a:lnTo>
                    <a:pt x="120" y="264"/>
                  </a:lnTo>
                  <a:lnTo>
                    <a:pt x="120" y="264"/>
                  </a:lnTo>
                  <a:lnTo>
                    <a:pt x="120" y="264"/>
                  </a:lnTo>
                  <a:lnTo>
                    <a:pt x="120" y="264"/>
                  </a:lnTo>
                  <a:lnTo>
                    <a:pt x="120" y="258"/>
                  </a:lnTo>
                  <a:lnTo>
                    <a:pt x="114" y="264"/>
                  </a:lnTo>
                  <a:lnTo>
                    <a:pt x="114" y="258"/>
                  </a:lnTo>
                  <a:lnTo>
                    <a:pt x="114" y="258"/>
                  </a:lnTo>
                  <a:lnTo>
                    <a:pt x="114" y="258"/>
                  </a:lnTo>
                  <a:lnTo>
                    <a:pt x="114" y="258"/>
                  </a:lnTo>
                  <a:lnTo>
                    <a:pt x="114" y="258"/>
                  </a:lnTo>
                  <a:lnTo>
                    <a:pt x="114" y="258"/>
                  </a:lnTo>
                  <a:lnTo>
                    <a:pt x="114" y="258"/>
                  </a:lnTo>
                  <a:lnTo>
                    <a:pt x="114" y="251"/>
                  </a:lnTo>
                  <a:lnTo>
                    <a:pt x="114" y="251"/>
                  </a:lnTo>
                  <a:lnTo>
                    <a:pt x="114" y="251"/>
                  </a:lnTo>
                  <a:lnTo>
                    <a:pt x="107" y="251"/>
                  </a:lnTo>
                  <a:lnTo>
                    <a:pt x="107" y="251"/>
                  </a:lnTo>
                  <a:lnTo>
                    <a:pt x="107" y="251"/>
                  </a:lnTo>
                  <a:lnTo>
                    <a:pt x="107" y="251"/>
                  </a:lnTo>
                  <a:lnTo>
                    <a:pt x="107" y="251"/>
                  </a:lnTo>
                  <a:lnTo>
                    <a:pt x="107" y="251"/>
                  </a:lnTo>
                  <a:lnTo>
                    <a:pt x="107" y="258"/>
                  </a:lnTo>
                  <a:lnTo>
                    <a:pt x="107" y="258"/>
                  </a:lnTo>
                  <a:lnTo>
                    <a:pt x="107" y="258"/>
                  </a:lnTo>
                  <a:lnTo>
                    <a:pt x="107" y="264"/>
                  </a:lnTo>
                  <a:lnTo>
                    <a:pt x="107" y="264"/>
                  </a:lnTo>
                  <a:lnTo>
                    <a:pt x="107" y="264"/>
                  </a:lnTo>
                  <a:lnTo>
                    <a:pt x="107" y="264"/>
                  </a:lnTo>
                  <a:lnTo>
                    <a:pt x="107" y="264"/>
                  </a:lnTo>
                  <a:lnTo>
                    <a:pt x="107" y="264"/>
                  </a:lnTo>
                  <a:lnTo>
                    <a:pt x="107" y="264"/>
                  </a:lnTo>
                  <a:lnTo>
                    <a:pt x="107" y="258"/>
                  </a:lnTo>
                  <a:lnTo>
                    <a:pt x="107" y="258"/>
                  </a:lnTo>
                  <a:lnTo>
                    <a:pt x="107" y="258"/>
                  </a:lnTo>
                  <a:lnTo>
                    <a:pt x="107" y="258"/>
                  </a:lnTo>
                  <a:lnTo>
                    <a:pt x="101" y="258"/>
                  </a:lnTo>
                  <a:lnTo>
                    <a:pt x="101" y="258"/>
                  </a:lnTo>
                  <a:lnTo>
                    <a:pt x="101" y="258"/>
                  </a:lnTo>
                  <a:lnTo>
                    <a:pt x="101" y="258"/>
                  </a:lnTo>
                  <a:lnTo>
                    <a:pt x="101" y="258"/>
                  </a:lnTo>
                  <a:lnTo>
                    <a:pt x="101" y="258"/>
                  </a:lnTo>
                  <a:lnTo>
                    <a:pt x="101" y="258"/>
                  </a:lnTo>
                  <a:lnTo>
                    <a:pt x="101" y="251"/>
                  </a:lnTo>
                  <a:lnTo>
                    <a:pt x="95" y="251"/>
                  </a:lnTo>
                  <a:lnTo>
                    <a:pt x="95" y="251"/>
                  </a:lnTo>
                  <a:lnTo>
                    <a:pt x="101" y="245"/>
                  </a:lnTo>
                  <a:lnTo>
                    <a:pt x="101" y="245"/>
                  </a:lnTo>
                  <a:lnTo>
                    <a:pt x="101" y="245"/>
                  </a:lnTo>
                  <a:lnTo>
                    <a:pt x="101" y="245"/>
                  </a:lnTo>
                  <a:lnTo>
                    <a:pt x="101" y="245"/>
                  </a:lnTo>
                  <a:lnTo>
                    <a:pt x="101" y="239"/>
                  </a:lnTo>
                  <a:lnTo>
                    <a:pt x="101" y="239"/>
                  </a:lnTo>
                  <a:lnTo>
                    <a:pt x="101" y="232"/>
                  </a:lnTo>
                  <a:lnTo>
                    <a:pt x="101" y="232"/>
                  </a:lnTo>
                  <a:lnTo>
                    <a:pt x="101" y="232"/>
                  </a:lnTo>
                  <a:lnTo>
                    <a:pt x="101" y="232"/>
                  </a:lnTo>
                  <a:lnTo>
                    <a:pt x="101" y="226"/>
                  </a:lnTo>
                  <a:lnTo>
                    <a:pt x="101" y="226"/>
                  </a:lnTo>
                  <a:lnTo>
                    <a:pt x="101" y="226"/>
                  </a:lnTo>
                  <a:lnTo>
                    <a:pt x="101" y="226"/>
                  </a:lnTo>
                  <a:lnTo>
                    <a:pt x="101" y="226"/>
                  </a:lnTo>
                  <a:lnTo>
                    <a:pt x="101" y="220"/>
                  </a:lnTo>
                  <a:lnTo>
                    <a:pt x="101" y="220"/>
                  </a:lnTo>
                  <a:lnTo>
                    <a:pt x="101" y="220"/>
                  </a:lnTo>
                  <a:lnTo>
                    <a:pt x="101" y="220"/>
                  </a:lnTo>
                  <a:lnTo>
                    <a:pt x="101" y="220"/>
                  </a:lnTo>
                  <a:lnTo>
                    <a:pt x="101" y="220"/>
                  </a:lnTo>
                  <a:lnTo>
                    <a:pt x="101" y="220"/>
                  </a:lnTo>
                  <a:lnTo>
                    <a:pt x="101" y="214"/>
                  </a:lnTo>
                  <a:lnTo>
                    <a:pt x="101" y="214"/>
                  </a:lnTo>
                  <a:lnTo>
                    <a:pt x="101" y="214"/>
                  </a:lnTo>
                  <a:lnTo>
                    <a:pt x="101" y="214"/>
                  </a:lnTo>
                  <a:lnTo>
                    <a:pt x="107" y="214"/>
                  </a:lnTo>
                  <a:lnTo>
                    <a:pt x="107" y="214"/>
                  </a:lnTo>
                  <a:lnTo>
                    <a:pt x="101" y="214"/>
                  </a:lnTo>
                  <a:lnTo>
                    <a:pt x="101" y="214"/>
                  </a:lnTo>
                  <a:lnTo>
                    <a:pt x="101" y="207"/>
                  </a:lnTo>
                  <a:lnTo>
                    <a:pt x="101" y="207"/>
                  </a:lnTo>
                  <a:lnTo>
                    <a:pt x="101" y="207"/>
                  </a:lnTo>
                  <a:lnTo>
                    <a:pt x="107" y="207"/>
                  </a:lnTo>
                  <a:lnTo>
                    <a:pt x="107" y="207"/>
                  </a:lnTo>
                  <a:lnTo>
                    <a:pt x="107" y="207"/>
                  </a:lnTo>
                  <a:lnTo>
                    <a:pt x="107" y="207"/>
                  </a:lnTo>
                  <a:lnTo>
                    <a:pt x="107" y="207"/>
                  </a:lnTo>
                  <a:lnTo>
                    <a:pt x="107" y="207"/>
                  </a:lnTo>
                  <a:lnTo>
                    <a:pt x="101" y="207"/>
                  </a:lnTo>
                  <a:lnTo>
                    <a:pt x="101" y="207"/>
                  </a:lnTo>
                  <a:lnTo>
                    <a:pt x="101" y="207"/>
                  </a:lnTo>
                  <a:lnTo>
                    <a:pt x="101" y="207"/>
                  </a:lnTo>
                  <a:lnTo>
                    <a:pt x="101" y="207"/>
                  </a:lnTo>
                  <a:lnTo>
                    <a:pt x="101" y="207"/>
                  </a:lnTo>
                  <a:lnTo>
                    <a:pt x="101" y="201"/>
                  </a:lnTo>
                  <a:lnTo>
                    <a:pt x="107" y="201"/>
                  </a:lnTo>
                  <a:lnTo>
                    <a:pt x="107" y="201"/>
                  </a:lnTo>
                  <a:lnTo>
                    <a:pt x="107" y="201"/>
                  </a:lnTo>
                  <a:lnTo>
                    <a:pt x="107" y="201"/>
                  </a:lnTo>
                  <a:lnTo>
                    <a:pt x="107" y="195"/>
                  </a:lnTo>
                  <a:lnTo>
                    <a:pt x="107" y="195"/>
                  </a:lnTo>
                  <a:lnTo>
                    <a:pt x="107" y="195"/>
                  </a:lnTo>
                  <a:lnTo>
                    <a:pt x="107" y="195"/>
                  </a:lnTo>
                  <a:lnTo>
                    <a:pt x="107" y="188"/>
                  </a:lnTo>
                  <a:lnTo>
                    <a:pt x="107" y="188"/>
                  </a:lnTo>
                  <a:lnTo>
                    <a:pt x="107" y="182"/>
                  </a:lnTo>
                  <a:lnTo>
                    <a:pt x="107" y="182"/>
                  </a:lnTo>
                  <a:lnTo>
                    <a:pt x="107" y="182"/>
                  </a:lnTo>
                  <a:lnTo>
                    <a:pt x="107" y="182"/>
                  </a:lnTo>
                  <a:lnTo>
                    <a:pt x="114" y="176"/>
                  </a:lnTo>
                  <a:lnTo>
                    <a:pt x="114" y="176"/>
                  </a:lnTo>
                  <a:lnTo>
                    <a:pt x="114" y="176"/>
                  </a:lnTo>
                  <a:lnTo>
                    <a:pt x="114" y="176"/>
                  </a:lnTo>
                  <a:lnTo>
                    <a:pt x="114" y="170"/>
                  </a:lnTo>
                  <a:lnTo>
                    <a:pt x="114" y="170"/>
                  </a:lnTo>
                  <a:lnTo>
                    <a:pt x="114" y="170"/>
                  </a:lnTo>
                  <a:lnTo>
                    <a:pt x="114" y="170"/>
                  </a:lnTo>
                  <a:lnTo>
                    <a:pt x="114" y="170"/>
                  </a:lnTo>
                  <a:lnTo>
                    <a:pt x="114" y="170"/>
                  </a:lnTo>
                  <a:lnTo>
                    <a:pt x="114" y="170"/>
                  </a:lnTo>
                  <a:lnTo>
                    <a:pt x="114" y="170"/>
                  </a:lnTo>
                  <a:lnTo>
                    <a:pt x="114" y="170"/>
                  </a:lnTo>
                  <a:lnTo>
                    <a:pt x="114" y="170"/>
                  </a:lnTo>
                  <a:lnTo>
                    <a:pt x="120" y="170"/>
                  </a:lnTo>
                  <a:lnTo>
                    <a:pt x="120" y="170"/>
                  </a:lnTo>
                  <a:lnTo>
                    <a:pt x="120" y="170"/>
                  </a:lnTo>
                  <a:lnTo>
                    <a:pt x="114" y="170"/>
                  </a:lnTo>
                  <a:lnTo>
                    <a:pt x="114" y="163"/>
                  </a:lnTo>
                  <a:lnTo>
                    <a:pt x="114" y="163"/>
                  </a:lnTo>
                  <a:lnTo>
                    <a:pt x="114" y="163"/>
                  </a:lnTo>
                  <a:lnTo>
                    <a:pt x="114" y="163"/>
                  </a:lnTo>
                  <a:lnTo>
                    <a:pt x="114" y="163"/>
                  </a:lnTo>
                  <a:lnTo>
                    <a:pt x="114" y="163"/>
                  </a:lnTo>
                  <a:lnTo>
                    <a:pt x="114" y="163"/>
                  </a:lnTo>
                  <a:lnTo>
                    <a:pt x="114" y="163"/>
                  </a:lnTo>
                  <a:lnTo>
                    <a:pt x="114" y="163"/>
                  </a:lnTo>
                  <a:lnTo>
                    <a:pt x="114" y="157"/>
                  </a:lnTo>
                  <a:lnTo>
                    <a:pt x="114" y="157"/>
                  </a:lnTo>
                  <a:lnTo>
                    <a:pt x="114" y="157"/>
                  </a:lnTo>
                  <a:lnTo>
                    <a:pt x="120" y="157"/>
                  </a:lnTo>
                  <a:lnTo>
                    <a:pt x="120" y="157"/>
                  </a:lnTo>
                  <a:lnTo>
                    <a:pt x="120" y="157"/>
                  </a:lnTo>
                  <a:lnTo>
                    <a:pt x="120" y="151"/>
                  </a:lnTo>
                  <a:lnTo>
                    <a:pt x="114" y="151"/>
                  </a:lnTo>
                  <a:lnTo>
                    <a:pt x="114" y="151"/>
                  </a:lnTo>
                  <a:lnTo>
                    <a:pt x="114" y="151"/>
                  </a:lnTo>
                  <a:lnTo>
                    <a:pt x="114" y="151"/>
                  </a:lnTo>
                  <a:lnTo>
                    <a:pt x="114" y="151"/>
                  </a:lnTo>
                  <a:lnTo>
                    <a:pt x="114" y="151"/>
                  </a:lnTo>
                  <a:lnTo>
                    <a:pt x="114" y="151"/>
                  </a:lnTo>
                  <a:lnTo>
                    <a:pt x="114" y="151"/>
                  </a:lnTo>
                  <a:lnTo>
                    <a:pt x="114" y="157"/>
                  </a:lnTo>
                  <a:lnTo>
                    <a:pt x="114" y="157"/>
                  </a:lnTo>
                  <a:lnTo>
                    <a:pt x="114" y="157"/>
                  </a:lnTo>
                  <a:lnTo>
                    <a:pt x="114" y="157"/>
                  </a:lnTo>
                  <a:lnTo>
                    <a:pt x="114" y="157"/>
                  </a:lnTo>
                  <a:lnTo>
                    <a:pt x="114" y="163"/>
                  </a:lnTo>
                  <a:lnTo>
                    <a:pt x="114" y="163"/>
                  </a:lnTo>
                  <a:lnTo>
                    <a:pt x="114" y="163"/>
                  </a:lnTo>
                  <a:lnTo>
                    <a:pt x="114" y="170"/>
                  </a:lnTo>
                  <a:lnTo>
                    <a:pt x="114" y="170"/>
                  </a:lnTo>
                  <a:lnTo>
                    <a:pt x="114" y="170"/>
                  </a:lnTo>
                  <a:lnTo>
                    <a:pt x="114" y="170"/>
                  </a:lnTo>
                  <a:lnTo>
                    <a:pt x="114" y="176"/>
                  </a:lnTo>
                  <a:lnTo>
                    <a:pt x="107" y="176"/>
                  </a:lnTo>
                  <a:lnTo>
                    <a:pt x="107" y="176"/>
                  </a:lnTo>
                  <a:lnTo>
                    <a:pt x="107" y="176"/>
                  </a:lnTo>
                  <a:lnTo>
                    <a:pt x="107" y="176"/>
                  </a:lnTo>
                  <a:lnTo>
                    <a:pt x="107" y="182"/>
                  </a:lnTo>
                  <a:lnTo>
                    <a:pt x="107" y="182"/>
                  </a:lnTo>
                  <a:lnTo>
                    <a:pt x="101" y="182"/>
                  </a:lnTo>
                  <a:lnTo>
                    <a:pt x="101" y="182"/>
                  </a:lnTo>
                  <a:lnTo>
                    <a:pt x="101" y="182"/>
                  </a:lnTo>
                  <a:lnTo>
                    <a:pt x="107" y="182"/>
                  </a:lnTo>
                  <a:lnTo>
                    <a:pt x="107" y="188"/>
                  </a:lnTo>
                  <a:lnTo>
                    <a:pt x="107" y="188"/>
                  </a:lnTo>
                  <a:lnTo>
                    <a:pt x="101" y="188"/>
                  </a:lnTo>
                  <a:lnTo>
                    <a:pt x="101" y="188"/>
                  </a:lnTo>
                  <a:lnTo>
                    <a:pt x="101" y="188"/>
                  </a:lnTo>
                  <a:lnTo>
                    <a:pt x="101" y="188"/>
                  </a:lnTo>
                  <a:lnTo>
                    <a:pt x="101" y="188"/>
                  </a:lnTo>
                  <a:lnTo>
                    <a:pt x="101" y="188"/>
                  </a:lnTo>
                  <a:lnTo>
                    <a:pt x="101" y="188"/>
                  </a:lnTo>
                  <a:lnTo>
                    <a:pt x="101" y="188"/>
                  </a:lnTo>
                  <a:lnTo>
                    <a:pt x="101" y="188"/>
                  </a:lnTo>
                  <a:lnTo>
                    <a:pt x="101" y="188"/>
                  </a:lnTo>
                  <a:lnTo>
                    <a:pt x="101" y="195"/>
                  </a:lnTo>
                  <a:lnTo>
                    <a:pt x="101" y="195"/>
                  </a:lnTo>
                  <a:lnTo>
                    <a:pt x="101" y="195"/>
                  </a:lnTo>
                  <a:lnTo>
                    <a:pt x="101" y="195"/>
                  </a:lnTo>
                  <a:lnTo>
                    <a:pt x="101" y="195"/>
                  </a:lnTo>
                  <a:lnTo>
                    <a:pt x="101" y="201"/>
                  </a:lnTo>
                  <a:lnTo>
                    <a:pt x="101" y="201"/>
                  </a:lnTo>
                  <a:lnTo>
                    <a:pt x="95" y="201"/>
                  </a:lnTo>
                  <a:lnTo>
                    <a:pt x="95" y="201"/>
                  </a:lnTo>
                  <a:lnTo>
                    <a:pt x="95" y="207"/>
                  </a:lnTo>
                  <a:lnTo>
                    <a:pt x="95" y="207"/>
                  </a:lnTo>
                  <a:lnTo>
                    <a:pt x="95" y="207"/>
                  </a:lnTo>
                  <a:lnTo>
                    <a:pt x="95" y="214"/>
                  </a:lnTo>
                  <a:lnTo>
                    <a:pt x="95" y="214"/>
                  </a:lnTo>
                  <a:lnTo>
                    <a:pt x="101" y="214"/>
                  </a:lnTo>
                  <a:lnTo>
                    <a:pt x="101" y="214"/>
                  </a:lnTo>
                  <a:lnTo>
                    <a:pt x="101" y="214"/>
                  </a:lnTo>
                  <a:lnTo>
                    <a:pt x="95" y="220"/>
                  </a:lnTo>
                  <a:lnTo>
                    <a:pt x="95" y="220"/>
                  </a:lnTo>
                  <a:lnTo>
                    <a:pt x="95" y="220"/>
                  </a:lnTo>
                  <a:lnTo>
                    <a:pt x="95" y="220"/>
                  </a:lnTo>
                  <a:lnTo>
                    <a:pt x="95" y="214"/>
                  </a:lnTo>
                  <a:lnTo>
                    <a:pt x="95" y="214"/>
                  </a:lnTo>
                  <a:lnTo>
                    <a:pt x="95" y="214"/>
                  </a:lnTo>
                  <a:lnTo>
                    <a:pt x="95" y="214"/>
                  </a:lnTo>
                  <a:lnTo>
                    <a:pt x="95" y="214"/>
                  </a:lnTo>
                  <a:lnTo>
                    <a:pt x="95" y="220"/>
                  </a:lnTo>
                  <a:lnTo>
                    <a:pt x="95" y="220"/>
                  </a:lnTo>
                  <a:lnTo>
                    <a:pt x="95" y="220"/>
                  </a:lnTo>
                  <a:lnTo>
                    <a:pt x="95" y="226"/>
                  </a:lnTo>
                  <a:lnTo>
                    <a:pt x="95" y="226"/>
                  </a:lnTo>
                  <a:lnTo>
                    <a:pt x="95" y="226"/>
                  </a:lnTo>
                  <a:lnTo>
                    <a:pt x="95" y="232"/>
                  </a:lnTo>
                  <a:lnTo>
                    <a:pt x="95" y="232"/>
                  </a:lnTo>
                  <a:lnTo>
                    <a:pt x="95" y="232"/>
                  </a:lnTo>
                  <a:lnTo>
                    <a:pt x="95" y="232"/>
                  </a:lnTo>
                  <a:lnTo>
                    <a:pt x="95" y="232"/>
                  </a:lnTo>
                  <a:lnTo>
                    <a:pt x="95" y="232"/>
                  </a:lnTo>
                  <a:lnTo>
                    <a:pt x="95" y="232"/>
                  </a:lnTo>
                  <a:lnTo>
                    <a:pt x="95" y="239"/>
                  </a:lnTo>
                  <a:lnTo>
                    <a:pt x="95" y="239"/>
                  </a:lnTo>
                  <a:lnTo>
                    <a:pt x="95" y="239"/>
                  </a:lnTo>
                  <a:lnTo>
                    <a:pt x="95" y="239"/>
                  </a:lnTo>
                  <a:lnTo>
                    <a:pt x="95" y="239"/>
                  </a:lnTo>
                  <a:lnTo>
                    <a:pt x="95" y="239"/>
                  </a:lnTo>
                  <a:lnTo>
                    <a:pt x="95" y="239"/>
                  </a:lnTo>
                  <a:lnTo>
                    <a:pt x="95" y="239"/>
                  </a:lnTo>
                  <a:lnTo>
                    <a:pt x="95" y="245"/>
                  </a:lnTo>
                  <a:lnTo>
                    <a:pt x="95" y="245"/>
                  </a:lnTo>
                  <a:lnTo>
                    <a:pt x="95" y="245"/>
                  </a:lnTo>
                  <a:lnTo>
                    <a:pt x="95" y="251"/>
                  </a:lnTo>
                  <a:lnTo>
                    <a:pt x="95" y="251"/>
                  </a:lnTo>
                  <a:lnTo>
                    <a:pt x="95" y="251"/>
                  </a:lnTo>
                  <a:lnTo>
                    <a:pt x="95" y="258"/>
                  </a:lnTo>
                  <a:lnTo>
                    <a:pt x="95" y="258"/>
                  </a:lnTo>
                  <a:lnTo>
                    <a:pt x="95" y="258"/>
                  </a:lnTo>
                  <a:lnTo>
                    <a:pt x="95" y="258"/>
                  </a:lnTo>
                  <a:lnTo>
                    <a:pt x="95" y="264"/>
                  </a:lnTo>
                  <a:lnTo>
                    <a:pt x="101" y="264"/>
                  </a:lnTo>
                  <a:lnTo>
                    <a:pt x="101" y="264"/>
                  </a:lnTo>
                  <a:lnTo>
                    <a:pt x="101" y="264"/>
                  </a:lnTo>
                  <a:lnTo>
                    <a:pt x="101" y="264"/>
                  </a:lnTo>
                  <a:lnTo>
                    <a:pt x="101" y="270"/>
                  </a:lnTo>
                  <a:lnTo>
                    <a:pt x="101" y="270"/>
                  </a:lnTo>
                  <a:lnTo>
                    <a:pt x="101" y="270"/>
                  </a:lnTo>
                  <a:lnTo>
                    <a:pt x="101" y="277"/>
                  </a:lnTo>
                  <a:lnTo>
                    <a:pt x="107" y="277"/>
                  </a:lnTo>
                  <a:lnTo>
                    <a:pt x="107" y="277"/>
                  </a:lnTo>
                  <a:lnTo>
                    <a:pt x="107" y="283"/>
                  </a:lnTo>
                  <a:lnTo>
                    <a:pt x="107" y="283"/>
                  </a:lnTo>
                  <a:lnTo>
                    <a:pt x="107" y="283"/>
                  </a:lnTo>
                  <a:lnTo>
                    <a:pt x="107" y="289"/>
                  </a:lnTo>
                  <a:lnTo>
                    <a:pt x="107" y="289"/>
                  </a:lnTo>
                  <a:lnTo>
                    <a:pt x="107" y="289"/>
                  </a:lnTo>
                  <a:lnTo>
                    <a:pt x="114" y="289"/>
                  </a:lnTo>
                  <a:lnTo>
                    <a:pt x="114" y="295"/>
                  </a:lnTo>
                  <a:lnTo>
                    <a:pt x="114" y="295"/>
                  </a:lnTo>
                  <a:lnTo>
                    <a:pt x="114" y="295"/>
                  </a:lnTo>
                  <a:lnTo>
                    <a:pt x="114" y="295"/>
                  </a:lnTo>
                  <a:lnTo>
                    <a:pt x="114" y="295"/>
                  </a:lnTo>
                  <a:lnTo>
                    <a:pt x="114" y="302"/>
                  </a:lnTo>
                  <a:lnTo>
                    <a:pt x="114" y="302"/>
                  </a:lnTo>
                  <a:lnTo>
                    <a:pt x="114" y="302"/>
                  </a:lnTo>
                  <a:lnTo>
                    <a:pt x="114" y="302"/>
                  </a:lnTo>
                  <a:lnTo>
                    <a:pt x="114" y="302"/>
                  </a:lnTo>
                  <a:lnTo>
                    <a:pt x="114" y="308"/>
                  </a:lnTo>
                  <a:lnTo>
                    <a:pt x="114" y="308"/>
                  </a:lnTo>
                  <a:lnTo>
                    <a:pt x="114" y="308"/>
                  </a:lnTo>
                  <a:lnTo>
                    <a:pt x="107" y="308"/>
                  </a:lnTo>
                  <a:lnTo>
                    <a:pt x="107" y="308"/>
                  </a:lnTo>
                  <a:lnTo>
                    <a:pt x="107" y="308"/>
                  </a:lnTo>
                  <a:lnTo>
                    <a:pt x="107" y="321"/>
                  </a:lnTo>
                  <a:lnTo>
                    <a:pt x="107" y="321"/>
                  </a:lnTo>
                  <a:lnTo>
                    <a:pt x="107" y="321"/>
                  </a:lnTo>
                  <a:lnTo>
                    <a:pt x="107" y="321"/>
                  </a:lnTo>
                  <a:lnTo>
                    <a:pt x="107" y="321"/>
                  </a:lnTo>
                  <a:lnTo>
                    <a:pt x="107" y="327"/>
                  </a:lnTo>
                  <a:lnTo>
                    <a:pt x="107" y="327"/>
                  </a:lnTo>
                  <a:lnTo>
                    <a:pt x="107" y="327"/>
                  </a:lnTo>
                  <a:lnTo>
                    <a:pt x="107" y="327"/>
                  </a:lnTo>
                  <a:lnTo>
                    <a:pt x="107" y="327"/>
                  </a:lnTo>
                  <a:lnTo>
                    <a:pt x="107" y="327"/>
                  </a:lnTo>
                  <a:lnTo>
                    <a:pt x="107" y="333"/>
                  </a:lnTo>
                  <a:lnTo>
                    <a:pt x="107" y="333"/>
                  </a:lnTo>
                  <a:lnTo>
                    <a:pt x="107" y="333"/>
                  </a:lnTo>
                  <a:lnTo>
                    <a:pt x="107" y="339"/>
                  </a:lnTo>
                  <a:lnTo>
                    <a:pt x="101" y="339"/>
                  </a:lnTo>
                  <a:lnTo>
                    <a:pt x="101" y="339"/>
                  </a:lnTo>
                  <a:lnTo>
                    <a:pt x="101" y="339"/>
                  </a:lnTo>
                  <a:lnTo>
                    <a:pt x="101" y="339"/>
                  </a:lnTo>
                  <a:lnTo>
                    <a:pt x="101" y="339"/>
                  </a:lnTo>
                  <a:lnTo>
                    <a:pt x="101" y="339"/>
                  </a:lnTo>
                  <a:lnTo>
                    <a:pt x="101" y="339"/>
                  </a:lnTo>
                  <a:lnTo>
                    <a:pt x="101" y="346"/>
                  </a:lnTo>
                  <a:lnTo>
                    <a:pt x="101" y="346"/>
                  </a:lnTo>
                  <a:lnTo>
                    <a:pt x="101" y="346"/>
                  </a:lnTo>
                  <a:lnTo>
                    <a:pt x="101" y="346"/>
                  </a:lnTo>
                  <a:lnTo>
                    <a:pt x="101" y="346"/>
                  </a:lnTo>
                  <a:lnTo>
                    <a:pt x="95" y="346"/>
                  </a:lnTo>
                  <a:lnTo>
                    <a:pt x="95" y="346"/>
                  </a:lnTo>
                  <a:lnTo>
                    <a:pt x="95" y="346"/>
                  </a:lnTo>
                  <a:lnTo>
                    <a:pt x="95" y="339"/>
                  </a:lnTo>
                  <a:lnTo>
                    <a:pt x="95" y="339"/>
                  </a:lnTo>
                  <a:lnTo>
                    <a:pt x="95" y="339"/>
                  </a:lnTo>
                  <a:lnTo>
                    <a:pt x="89" y="339"/>
                  </a:lnTo>
                  <a:lnTo>
                    <a:pt x="89" y="339"/>
                  </a:lnTo>
                  <a:lnTo>
                    <a:pt x="89" y="339"/>
                  </a:lnTo>
                  <a:lnTo>
                    <a:pt x="89" y="333"/>
                  </a:lnTo>
                  <a:lnTo>
                    <a:pt x="89" y="333"/>
                  </a:lnTo>
                  <a:lnTo>
                    <a:pt x="89" y="333"/>
                  </a:lnTo>
                  <a:lnTo>
                    <a:pt x="89" y="333"/>
                  </a:lnTo>
                  <a:lnTo>
                    <a:pt x="89" y="339"/>
                  </a:lnTo>
                  <a:lnTo>
                    <a:pt x="82" y="339"/>
                  </a:lnTo>
                  <a:lnTo>
                    <a:pt x="82" y="333"/>
                  </a:lnTo>
                  <a:lnTo>
                    <a:pt x="76" y="333"/>
                  </a:lnTo>
                  <a:lnTo>
                    <a:pt x="76" y="333"/>
                  </a:lnTo>
                  <a:lnTo>
                    <a:pt x="76" y="333"/>
                  </a:lnTo>
                  <a:lnTo>
                    <a:pt x="76" y="327"/>
                  </a:lnTo>
                  <a:lnTo>
                    <a:pt x="76" y="327"/>
                  </a:lnTo>
                  <a:lnTo>
                    <a:pt x="76" y="327"/>
                  </a:lnTo>
                  <a:lnTo>
                    <a:pt x="76" y="321"/>
                  </a:lnTo>
                  <a:lnTo>
                    <a:pt x="76" y="321"/>
                  </a:lnTo>
                  <a:lnTo>
                    <a:pt x="76" y="321"/>
                  </a:lnTo>
                  <a:lnTo>
                    <a:pt x="70" y="321"/>
                  </a:lnTo>
                  <a:lnTo>
                    <a:pt x="70" y="314"/>
                  </a:lnTo>
                  <a:lnTo>
                    <a:pt x="70" y="314"/>
                  </a:lnTo>
                  <a:lnTo>
                    <a:pt x="70" y="308"/>
                  </a:lnTo>
                  <a:lnTo>
                    <a:pt x="70" y="308"/>
                  </a:lnTo>
                  <a:lnTo>
                    <a:pt x="70" y="308"/>
                  </a:lnTo>
                  <a:lnTo>
                    <a:pt x="70" y="308"/>
                  </a:lnTo>
                  <a:lnTo>
                    <a:pt x="63" y="314"/>
                  </a:lnTo>
                  <a:lnTo>
                    <a:pt x="63" y="314"/>
                  </a:lnTo>
                  <a:lnTo>
                    <a:pt x="63" y="314"/>
                  </a:lnTo>
                  <a:lnTo>
                    <a:pt x="63" y="314"/>
                  </a:lnTo>
                  <a:lnTo>
                    <a:pt x="63" y="314"/>
                  </a:lnTo>
                  <a:lnTo>
                    <a:pt x="63" y="314"/>
                  </a:lnTo>
                  <a:lnTo>
                    <a:pt x="57" y="308"/>
                  </a:lnTo>
                  <a:lnTo>
                    <a:pt x="57" y="308"/>
                  </a:lnTo>
                  <a:lnTo>
                    <a:pt x="57" y="308"/>
                  </a:lnTo>
                  <a:lnTo>
                    <a:pt x="57" y="308"/>
                  </a:lnTo>
                  <a:lnTo>
                    <a:pt x="57" y="308"/>
                  </a:lnTo>
                  <a:lnTo>
                    <a:pt x="57" y="308"/>
                  </a:lnTo>
                  <a:lnTo>
                    <a:pt x="57" y="302"/>
                  </a:lnTo>
                  <a:lnTo>
                    <a:pt x="57" y="302"/>
                  </a:lnTo>
                  <a:lnTo>
                    <a:pt x="51" y="302"/>
                  </a:lnTo>
                  <a:lnTo>
                    <a:pt x="51" y="295"/>
                  </a:lnTo>
                  <a:lnTo>
                    <a:pt x="51" y="295"/>
                  </a:lnTo>
                  <a:lnTo>
                    <a:pt x="51" y="295"/>
                  </a:lnTo>
                  <a:lnTo>
                    <a:pt x="51" y="295"/>
                  </a:lnTo>
                  <a:lnTo>
                    <a:pt x="51" y="295"/>
                  </a:lnTo>
                  <a:lnTo>
                    <a:pt x="51" y="295"/>
                  </a:lnTo>
                  <a:lnTo>
                    <a:pt x="51" y="295"/>
                  </a:lnTo>
                  <a:lnTo>
                    <a:pt x="51" y="295"/>
                  </a:lnTo>
                  <a:lnTo>
                    <a:pt x="44" y="295"/>
                  </a:lnTo>
                  <a:lnTo>
                    <a:pt x="44" y="295"/>
                  </a:lnTo>
                  <a:lnTo>
                    <a:pt x="44" y="295"/>
                  </a:lnTo>
                  <a:lnTo>
                    <a:pt x="44" y="295"/>
                  </a:lnTo>
                  <a:lnTo>
                    <a:pt x="44" y="289"/>
                  </a:lnTo>
                  <a:lnTo>
                    <a:pt x="44" y="289"/>
                  </a:lnTo>
                  <a:lnTo>
                    <a:pt x="44" y="289"/>
                  </a:lnTo>
                  <a:lnTo>
                    <a:pt x="44" y="289"/>
                  </a:lnTo>
                  <a:lnTo>
                    <a:pt x="44" y="289"/>
                  </a:lnTo>
                  <a:lnTo>
                    <a:pt x="44" y="283"/>
                  </a:lnTo>
                  <a:lnTo>
                    <a:pt x="44" y="283"/>
                  </a:lnTo>
                  <a:lnTo>
                    <a:pt x="44" y="289"/>
                  </a:lnTo>
                  <a:lnTo>
                    <a:pt x="38" y="289"/>
                  </a:lnTo>
                  <a:lnTo>
                    <a:pt x="38" y="289"/>
                  </a:lnTo>
                  <a:lnTo>
                    <a:pt x="38" y="289"/>
                  </a:lnTo>
                  <a:lnTo>
                    <a:pt x="38" y="289"/>
                  </a:lnTo>
                  <a:lnTo>
                    <a:pt x="38" y="289"/>
                  </a:lnTo>
                  <a:lnTo>
                    <a:pt x="38" y="289"/>
                  </a:lnTo>
                  <a:lnTo>
                    <a:pt x="32" y="289"/>
                  </a:lnTo>
                  <a:lnTo>
                    <a:pt x="32" y="289"/>
                  </a:lnTo>
                  <a:lnTo>
                    <a:pt x="32" y="289"/>
                  </a:lnTo>
                  <a:lnTo>
                    <a:pt x="32" y="289"/>
                  </a:lnTo>
                  <a:lnTo>
                    <a:pt x="32" y="283"/>
                  </a:lnTo>
                  <a:lnTo>
                    <a:pt x="32" y="283"/>
                  </a:lnTo>
                  <a:lnTo>
                    <a:pt x="26" y="283"/>
                  </a:lnTo>
                  <a:lnTo>
                    <a:pt x="26" y="283"/>
                  </a:lnTo>
                  <a:lnTo>
                    <a:pt x="26" y="283"/>
                  </a:lnTo>
                  <a:lnTo>
                    <a:pt x="26" y="283"/>
                  </a:lnTo>
                  <a:lnTo>
                    <a:pt x="26" y="283"/>
                  </a:lnTo>
                  <a:lnTo>
                    <a:pt x="26" y="283"/>
                  </a:lnTo>
                  <a:lnTo>
                    <a:pt x="26" y="283"/>
                  </a:lnTo>
                  <a:lnTo>
                    <a:pt x="26" y="283"/>
                  </a:lnTo>
                  <a:lnTo>
                    <a:pt x="26" y="283"/>
                  </a:lnTo>
                  <a:lnTo>
                    <a:pt x="26" y="283"/>
                  </a:lnTo>
                  <a:lnTo>
                    <a:pt x="19" y="283"/>
                  </a:lnTo>
                  <a:lnTo>
                    <a:pt x="19" y="283"/>
                  </a:lnTo>
                  <a:lnTo>
                    <a:pt x="19" y="283"/>
                  </a:lnTo>
                  <a:lnTo>
                    <a:pt x="19" y="283"/>
                  </a:lnTo>
                  <a:lnTo>
                    <a:pt x="26" y="283"/>
                  </a:lnTo>
                  <a:lnTo>
                    <a:pt x="26" y="283"/>
                  </a:lnTo>
                  <a:lnTo>
                    <a:pt x="26" y="283"/>
                  </a:lnTo>
                  <a:lnTo>
                    <a:pt x="26" y="283"/>
                  </a:lnTo>
                  <a:lnTo>
                    <a:pt x="26" y="289"/>
                  </a:lnTo>
                  <a:lnTo>
                    <a:pt x="26" y="289"/>
                  </a:lnTo>
                  <a:lnTo>
                    <a:pt x="26" y="289"/>
                  </a:lnTo>
                  <a:lnTo>
                    <a:pt x="26" y="295"/>
                  </a:lnTo>
                  <a:lnTo>
                    <a:pt x="26" y="295"/>
                  </a:lnTo>
                  <a:lnTo>
                    <a:pt x="26" y="295"/>
                  </a:lnTo>
                  <a:lnTo>
                    <a:pt x="26" y="295"/>
                  </a:lnTo>
                  <a:lnTo>
                    <a:pt x="26" y="295"/>
                  </a:lnTo>
                  <a:lnTo>
                    <a:pt x="26" y="295"/>
                  </a:lnTo>
                  <a:lnTo>
                    <a:pt x="32" y="295"/>
                  </a:lnTo>
                  <a:lnTo>
                    <a:pt x="32" y="295"/>
                  </a:lnTo>
                  <a:lnTo>
                    <a:pt x="26" y="295"/>
                  </a:lnTo>
                  <a:lnTo>
                    <a:pt x="26" y="295"/>
                  </a:lnTo>
                  <a:lnTo>
                    <a:pt x="32" y="295"/>
                  </a:lnTo>
                  <a:lnTo>
                    <a:pt x="32" y="302"/>
                  </a:lnTo>
                  <a:lnTo>
                    <a:pt x="32" y="302"/>
                  </a:lnTo>
                  <a:lnTo>
                    <a:pt x="32" y="302"/>
                  </a:lnTo>
                  <a:lnTo>
                    <a:pt x="32" y="302"/>
                  </a:lnTo>
                  <a:lnTo>
                    <a:pt x="32" y="302"/>
                  </a:lnTo>
                  <a:lnTo>
                    <a:pt x="38" y="302"/>
                  </a:lnTo>
                  <a:lnTo>
                    <a:pt x="38" y="302"/>
                  </a:lnTo>
                  <a:lnTo>
                    <a:pt x="38" y="302"/>
                  </a:lnTo>
                  <a:lnTo>
                    <a:pt x="38" y="302"/>
                  </a:lnTo>
                  <a:lnTo>
                    <a:pt x="38" y="308"/>
                  </a:lnTo>
                  <a:lnTo>
                    <a:pt x="38" y="308"/>
                  </a:lnTo>
                  <a:lnTo>
                    <a:pt x="38" y="308"/>
                  </a:lnTo>
                  <a:lnTo>
                    <a:pt x="38" y="308"/>
                  </a:lnTo>
                  <a:lnTo>
                    <a:pt x="44" y="308"/>
                  </a:lnTo>
                  <a:lnTo>
                    <a:pt x="44" y="308"/>
                  </a:lnTo>
                  <a:lnTo>
                    <a:pt x="44" y="314"/>
                  </a:lnTo>
                  <a:lnTo>
                    <a:pt x="44" y="314"/>
                  </a:lnTo>
                  <a:lnTo>
                    <a:pt x="44" y="314"/>
                  </a:lnTo>
                  <a:lnTo>
                    <a:pt x="44" y="314"/>
                  </a:lnTo>
                  <a:lnTo>
                    <a:pt x="51" y="314"/>
                  </a:lnTo>
                  <a:lnTo>
                    <a:pt x="51" y="314"/>
                  </a:lnTo>
                  <a:lnTo>
                    <a:pt x="51" y="321"/>
                  </a:lnTo>
                  <a:lnTo>
                    <a:pt x="51" y="321"/>
                  </a:lnTo>
                  <a:lnTo>
                    <a:pt x="51" y="321"/>
                  </a:lnTo>
                  <a:lnTo>
                    <a:pt x="51" y="321"/>
                  </a:lnTo>
                  <a:lnTo>
                    <a:pt x="51" y="321"/>
                  </a:lnTo>
                  <a:lnTo>
                    <a:pt x="57" y="321"/>
                  </a:lnTo>
                  <a:lnTo>
                    <a:pt x="57" y="321"/>
                  </a:lnTo>
                  <a:lnTo>
                    <a:pt x="57" y="321"/>
                  </a:lnTo>
                  <a:lnTo>
                    <a:pt x="57" y="327"/>
                  </a:lnTo>
                  <a:lnTo>
                    <a:pt x="57" y="327"/>
                  </a:lnTo>
                  <a:lnTo>
                    <a:pt x="57" y="327"/>
                  </a:lnTo>
                  <a:lnTo>
                    <a:pt x="57" y="327"/>
                  </a:lnTo>
                  <a:lnTo>
                    <a:pt x="57" y="327"/>
                  </a:lnTo>
                  <a:lnTo>
                    <a:pt x="57" y="333"/>
                  </a:lnTo>
                  <a:lnTo>
                    <a:pt x="57" y="333"/>
                  </a:lnTo>
                  <a:lnTo>
                    <a:pt x="57" y="333"/>
                  </a:lnTo>
                  <a:lnTo>
                    <a:pt x="57" y="333"/>
                  </a:lnTo>
                  <a:lnTo>
                    <a:pt x="63" y="333"/>
                  </a:lnTo>
                  <a:lnTo>
                    <a:pt x="63" y="339"/>
                  </a:lnTo>
                  <a:lnTo>
                    <a:pt x="63" y="339"/>
                  </a:lnTo>
                  <a:lnTo>
                    <a:pt x="63" y="339"/>
                  </a:lnTo>
                  <a:lnTo>
                    <a:pt x="63" y="339"/>
                  </a:lnTo>
                  <a:lnTo>
                    <a:pt x="63" y="339"/>
                  </a:lnTo>
                  <a:lnTo>
                    <a:pt x="63" y="339"/>
                  </a:lnTo>
                  <a:lnTo>
                    <a:pt x="63" y="339"/>
                  </a:lnTo>
                  <a:lnTo>
                    <a:pt x="63" y="339"/>
                  </a:lnTo>
                  <a:lnTo>
                    <a:pt x="63" y="339"/>
                  </a:lnTo>
                  <a:lnTo>
                    <a:pt x="63" y="346"/>
                  </a:lnTo>
                  <a:lnTo>
                    <a:pt x="63" y="346"/>
                  </a:lnTo>
                  <a:lnTo>
                    <a:pt x="63" y="346"/>
                  </a:lnTo>
                  <a:lnTo>
                    <a:pt x="63" y="346"/>
                  </a:lnTo>
                  <a:lnTo>
                    <a:pt x="63" y="352"/>
                  </a:lnTo>
                  <a:lnTo>
                    <a:pt x="57" y="352"/>
                  </a:lnTo>
                  <a:lnTo>
                    <a:pt x="57" y="358"/>
                  </a:lnTo>
                  <a:lnTo>
                    <a:pt x="63" y="358"/>
                  </a:lnTo>
                  <a:lnTo>
                    <a:pt x="63" y="358"/>
                  </a:lnTo>
                  <a:lnTo>
                    <a:pt x="63" y="358"/>
                  </a:lnTo>
                  <a:lnTo>
                    <a:pt x="70" y="365"/>
                  </a:lnTo>
                  <a:lnTo>
                    <a:pt x="70" y="365"/>
                  </a:lnTo>
                  <a:lnTo>
                    <a:pt x="70" y="365"/>
                  </a:lnTo>
                  <a:lnTo>
                    <a:pt x="70" y="365"/>
                  </a:lnTo>
                  <a:lnTo>
                    <a:pt x="70" y="365"/>
                  </a:lnTo>
                  <a:lnTo>
                    <a:pt x="70" y="365"/>
                  </a:lnTo>
                  <a:lnTo>
                    <a:pt x="76" y="365"/>
                  </a:lnTo>
                  <a:lnTo>
                    <a:pt x="76" y="365"/>
                  </a:lnTo>
                  <a:lnTo>
                    <a:pt x="76" y="365"/>
                  </a:lnTo>
                  <a:lnTo>
                    <a:pt x="76" y="365"/>
                  </a:lnTo>
                  <a:lnTo>
                    <a:pt x="70" y="365"/>
                  </a:lnTo>
                  <a:lnTo>
                    <a:pt x="70" y="365"/>
                  </a:lnTo>
                  <a:lnTo>
                    <a:pt x="70" y="371"/>
                  </a:lnTo>
                  <a:lnTo>
                    <a:pt x="70" y="371"/>
                  </a:lnTo>
                  <a:lnTo>
                    <a:pt x="63" y="371"/>
                  </a:lnTo>
                  <a:lnTo>
                    <a:pt x="63" y="371"/>
                  </a:lnTo>
                  <a:lnTo>
                    <a:pt x="63" y="371"/>
                  </a:lnTo>
                  <a:lnTo>
                    <a:pt x="63" y="371"/>
                  </a:lnTo>
                  <a:lnTo>
                    <a:pt x="57" y="371"/>
                  </a:lnTo>
                  <a:lnTo>
                    <a:pt x="57" y="371"/>
                  </a:lnTo>
                  <a:lnTo>
                    <a:pt x="57" y="371"/>
                  </a:lnTo>
                  <a:lnTo>
                    <a:pt x="57" y="371"/>
                  </a:lnTo>
                  <a:lnTo>
                    <a:pt x="57" y="371"/>
                  </a:lnTo>
                  <a:lnTo>
                    <a:pt x="51" y="371"/>
                  </a:lnTo>
                  <a:lnTo>
                    <a:pt x="51" y="371"/>
                  </a:lnTo>
                  <a:lnTo>
                    <a:pt x="51" y="371"/>
                  </a:lnTo>
                  <a:lnTo>
                    <a:pt x="51" y="371"/>
                  </a:lnTo>
                  <a:lnTo>
                    <a:pt x="51" y="371"/>
                  </a:lnTo>
                  <a:lnTo>
                    <a:pt x="44" y="377"/>
                  </a:lnTo>
                  <a:lnTo>
                    <a:pt x="44" y="377"/>
                  </a:lnTo>
                  <a:lnTo>
                    <a:pt x="44" y="377"/>
                  </a:lnTo>
                  <a:lnTo>
                    <a:pt x="38" y="377"/>
                  </a:lnTo>
                  <a:lnTo>
                    <a:pt x="38" y="377"/>
                  </a:lnTo>
                  <a:lnTo>
                    <a:pt x="38" y="377"/>
                  </a:lnTo>
                  <a:lnTo>
                    <a:pt x="38" y="377"/>
                  </a:lnTo>
                  <a:lnTo>
                    <a:pt x="38" y="377"/>
                  </a:lnTo>
                  <a:lnTo>
                    <a:pt x="38" y="377"/>
                  </a:lnTo>
                  <a:lnTo>
                    <a:pt x="32" y="377"/>
                  </a:lnTo>
                  <a:lnTo>
                    <a:pt x="32" y="383"/>
                  </a:lnTo>
                  <a:lnTo>
                    <a:pt x="32" y="383"/>
                  </a:lnTo>
                  <a:lnTo>
                    <a:pt x="32" y="383"/>
                  </a:lnTo>
                  <a:lnTo>
                    <a:pt x="32" y="383"/>
                  </a:lnTo>
                  <a:lnTo>
                    <a:pt x="32" y="383"/>
                  </a:lnTo>
                  <a:lnTo>
                    <a:pt x="32" y="383"/>
                  </a:lnTo>
                  <a:lnTo>
                    <a:pt x="32" y="383"/>
                  </a:lnTo>
                  <a:lnTo>
                    <a:pt x="32" y="383"/>
                  </a:lnTo>
                  <a:lnTo>
                    <a:pt x="32" y="383"/>
                  </a:lnTo>
                  <a:lnTo>
                    <a:pt x="32" y="383"/>
                  </a:lnTo>
                  <a:lnTo>
                    <a:pt x="32" y="383"/>
                  </a:lnTo>
                  <a:lnTo>
                    <a:pt x="32" y="383"/>
                  </a:lnTo>
                  <a:lnTo>
                    <a:pt x="32" y="383"/>
                  </a:lnTo>
                  <a:lnTo>
                    <a:pt x="32" y="383"/>
                  </a:lnTo>
                  <a:lnTo>
                    <a:pt x="32" y="383"/>
                  </a:lnTo>
                  <a:lnTo>
                    <a:pt x="32" y="383"/>
                  </a:lnTo>
                  <a:lnTo>
                    <a:pt x="26" y="383"/>
                  </a:lnTo>
                  <a:lnTo>
                    <a:pt x="26" y="383"/>
                  </a:lnTo>
                  <a:lnTo>
                    <a:pt x="26" y="383"/>
                  </a:lnTo>
                  <a:lnTo>
                    <a:pt x="26" y="383"/>
                  </a:lnTo>
                  <a:lnTo>
                    <a:pt x="26" y="383"/>
                  </a:lnTo>
                  <a:lnTo>
                    <a:pt x="26" y="377"/>
                  </a:lnTo>
                  <a:lnTo>
                    <a:pt x="26" y="333"/>
                  </a:lnTo>
                  <a:lnTo>
                    <a:pt x="19" y="308"/>
                  </a:lnTo>
                  <a:lnTo>
                    <a:pt x="19" y="277"/>
                  </a:lnTo>
                  <a:lnTo>
                    <a:pt x="13" y="251"/>
                  </a:lnTo>
                  <a:lnTo>
                    <a:pt x="7" y="195"/>
                  </a:lnTo>
                  <a:lnTo>
                    <a:pt x="0" y="176"/>
                  </a:lnTo>
                  <a:lnTo>
                    <a:pt x="0" y="132"/>
                  </a:lnTo>
                  <a:lnTo>
                    <a:pt x="0" y="132"/>
                  </a:lnTo>
                  <a:lnTo>
                    <a:pt x="7" y="126"/>
                  </a:lnTo>
                  <a:lnTo>
                    <a:pt x="7" y="126"/>
                  </a:lnTo>
                  <a:lnTo>
                    <a:pt x="7" y="126"/>
                  </a:lnTo>
                  <a:lnTo>
                    <a:pt x="7" y="126"/>
                  </a:lnTo>
                  <a:lnTo>
                    <a:pt x="7" y="126"/>
                  </a:lnTo>
                  <a:lnTo>
                    <a:pt x="7" y="126"/>
                  </a:lnTo>
                  <a:lnTo>
                    <a:pt x="7" y="126"/>
                  </a:lnTo>
                  <a:lnTo>
                    <a:pt x="7" y="126"/>
                  </a:lnTo>
                  <a:lnTo>
                    <a:pt x="7" y="126"/>
                  </a:lnTo>
                  <a:lnTo>
                    <a:pt x="7" y="126"/>
                  </a:lnTo>
                  <a:lnTo>
                    <a:pt x="7" y="126"/>
                  </a:lnTo>
                  <a:lnTo>
                    <a:pt x="7" y="119"/>
                  </a:lnTo>
                  <a:lnTo>
                    <a:pt x="7" y="119"/>
                  </a:lnTo>
                  <a:lnTo>
                    <a:pt x="7" y="119"/>
                  </a:lnTo>
                  <a:lnTo>
                    <a:pt x="7" y="119"/>
                  </a:lnTo>
                  <a:lnTo>
                    <a:pt x="7" y="119"/>
                  </a:lnTo>
                  <a:lnTo>
                    <a:pt x="7" y="119"/>
                  </a:lnTo>
                  <a:lnTo>
                    <a:pt x="7" y="119"/>
                  </a:lnTo>
                  <a:lnTo>
                    <a:pt x="7" y="119"/>
                  </a:lnTo>
                  <a:lnTo>
                    <a:pt x="7" y="113"/>
                  </a:lnTo>
                  <a:lnTo>
                    <a:pt x="7" y="113"/>
                  </a:lnTo>
                  <a:lnTo>
                    <a:pt x="7" y="113"/>
                  </a:lnTo>
                  <a:lnTo>
                    <a:pt x="7" y="113"/>
                  </a:lnTo>
                  <a:lnTo>
                    <a:pt x="7" y="113"/>
                  </a:lnTo>
                  <a:lnTo>
                    <a:pt x="7" y="113"/>
                  </a:lnTo>
                  <a:lnTo>
                    <a:pt x="7" y="113"/>
                  </a:lnTo>
                  <a:lnTo>
                    <a:pt x="7" y="113"/>
                  </a:lnTo>
                  <a:lnTo>
                    <a:pt x="7" y="113"/>
                  </a:lnTo>
                  <a:lnTo>
                    <a:pt x="19" y="56"/>
                  </a:lnTo>
                  <a:lnTo>
                    <a:pt x="26" y="25"/>
                  </a:lnTo>
                  <a:lnTo>
                    <a:pt x="32" y="0"/>
                  </a:lnTo>
                  <a:lnTo>
                    <a:pt x="44" y="0"/>
                  </a:lnTo>
                  <a:lnTo>
                    <a:pt x="89" y="12"/>
                  </a:lnTo>
                  <a:close/>
                  <a:moveTo>
                    <a:pt x="164" y="371"/>
                  </a:moveTo>
                  <a:lnTo>
                    <a:pt x="164" y="371"/>
                  </a:lnTo>
                  <a:lnTo>
                    <a:pt x="164" y="371"/>
                  </a:lnTo>
                  <a:lnTo>
                    <a:pt x="164" y="371"/>
                  </a:lnTo>
                  <a:lnTo>
                    <a:pt x="164" y="371"/>
                  </a:lnTo>
                  <a:lnTo>
                    <a:pt x="164" y="371"/>
                  </a:lnTo>
                  <a:lnTo>
                    <a:pt x="164" y="371"/>
                  </a:lnTo>
                  <a:lnTo>
                    <a:pt x="164" y="371"/>
                  </a:lnTo>
                  <a:lnTo>
                    <a:pt x="164" y="371"/>
                  </a:lnTo>
                  <a:lnTo>
                    <a:pt x="164" y="371"/>
                  </a:lnTo>
                  <a:lnTo>
                    <a:pt x="164" y="371"/>
                  </a:lnTo>
                  <a:lnTo>
                    <a:pt x="164" y="371"/>
                  </a:lnTo>
                  <a:close/>
                </a:path>
              </a:pathLst>
            </a:custGeom>
            <a:solidFill>
              <a:srgbClr val="E7E1CD"/>
            </a:solidFill>
            <a:ln w="0">
              <a:solidFill>
                <a:srgbClr val="000000"/>
              </a:solidFill>
              <a:prstDash val="solid"/>
              <a:round/>
              <a:headEnd/>
              <a:tailEnd/>
            </a:ln>
          </p:spPr>
          <p:txBody>
            <a:bodyPr/>
            <a:lstStyle/>
            <a:p>
              <a:endParaRPr lang="en-US" dirty="0"/>
            </a:p>
          </p:txBody>
        </p:sp>
        <p:sp>
          <p:nvSpPr>
            <p:cNvPr id="82667" name="Freeform 15083"/>
            <p:cNvSpPr>
              <a:spLocks/>
            </p:cNvSpPr>
            <p:nvPr/>
          </p:nvSpPr>
          <p:spPr bwMode="auto">
            <a:xfrm>
              <a:off x="1629" y="2689"/>
              <a:ext cx="132" cy="271"/>
            </a:xfrm>
            <a:custGeom>
              <a:avLst/>
              <a:gdLst/>
              <a:ahLst/>
              <a:cxnLst>
                <a:cxn ang="0">
                  <a:pos x="126" y="94"/>
                </a:cxn>
                <a:cxn ang="0">
                  <a:pos x="107" y="107"/>
                </a:cxn>
                <a:cxn ang="0">
                  <a:pos x="126" y="101"/>
                </a:cxn>
                <a:cxn ang="0">
                  <a:pos x="126" y="107"/>
                </a:cxn>
                <a:cxn ang="0">
                  <a:pos x="126" y="113"/>
                </a:cxn>
                <a:cxn ang="0">
                  <a:pos x="132" y="120"/>
                </a:cxn>
                <a:cxn ang="0">
                  <a:pos x="132" y="126"/>
                </a:cxn>
                <a:cxn ang="0">
                  <a:pos x="132" y="132"/>
                </a:cxn>
                <a:cxn ang="0">
                  <a:pos x="126" y="132"/>
                </a:cxn>
                <a:cxn ang="0">
                  <a:pos x="119" y="145"/>
                </a:cxn>
                <a:cxn ang="0">
                  <a:pos x="113" y="157"/>
                </a:cxn>
                <a:cxn ang="0">
                  <a:pos x="107" y="170"/>
                </a:cxn>
                <a:cxn ang="0">
                  <a:pos x="101" y="164"/>
                </a:cxn>
                <a:cxn ang="0">
                  <a:pos x="94" y="151"/>
                </a:cxn>
                <a:cxn ang="0">
                  <a:pos x="88" y="138"/>
                </a:cxn>
                <a:cxn ang="0">
                  <a:pos x="94" y="157"/>
                </a:cxn>
                <a:cxn ang="0">
                  <a:pos x="101" y="176"/>
                </a:cxn>
                <a:cxn ang="0">
                  <a:pos x="94" y="189"/>
                </a:cxn>
                <a:cxn ang="0">
                  <a:pos x="94" y="201"/>
                </a:cxn>
                <a:cxn ang="0">
                  <a:pos x="101" y="195"/>
                </a:cxn>
                <a:cxn ang="0">
                  <a:pos x="107" y="195"/>
                </a:cxn>
                <a:cxn ang="0">
                  <a:pos x="107" y="189"/>
                </a:cxn>
                <a:cxn ang="0">
                  <a:pos x="107" y="201"/>
                </a:cxn>
                <a:cxn ang="0">
                  <a:pos x="113" y="208"/>
                </a:cxn>
                <a:cxn ang="0">
                  <a:pos x="126" y="201"/>
                </a:cxn>
                <a:cxn ang="0">
                  <a:pos x="132" y="195"/>
                </a:cxn>
                <a:cxn ang="0">
                  <a:pos x="101" y="239"/>
                </a:cxn>
                <a:cxn ang="0">
                  <a:pos x="69" y="264"/>
                </a:cxn>
                <a:cxn ang="0">
                  <a:pos x="19" y="271"/>
                </a:cxn>
                <a:cxn ang="0">
                  <a:pos x="31" y="264"/>
                </a:cxn>
                <a:cxn ang="0">
                  <a:pos x="38" y="252"/>
                </a:cxn>
                <a:cxn ang="0">
                  <a:pos x="50" y="239"/>
                </a:cxn>
                <a:cxn ang="0">
                  <a:pos x="57" y="233"/>
                </a:cxn>
                <a:cxn ang="0">
                  <a:pos x="63" y="226"/>
                </a:cxn>
                <a:cxn ang="0">
                  <a:pos x="57" y="239"/>
                </a:cxn>
                <a:cxn ang="0">
                  <a:pos x="63" y="226"/>
                </a:cxn>
                <a:cxn ang="0">
                  <a:pos x="63" y="226"/>
                </a:cxn>
                <a:cxn ang="0">
                  <a:pos x="63" y="226"/>
                </a:cxn>
                <a:cxn ang="0">
                  <a:pos x="63" y="220"/>
                </a:cxn>
                <a:cxn ang="0">
                  <a:pos x="57" y="220"/>
                </a:cxn>
                <a:cxn ang="0">
                  <a:pos x="50" y="233"/>
                </a:cxn>
                <a:cxn ang="0">
                  <a:pos x="44" y="239"/>
                </a:cxn>
                <a:cxn ang="0">
                  <a:pos x="31" y="245"/>
                </a:cxn>
                <a:cxn ang="0">
                  <a:pos x="38" y="233"/>
                </a:cxn>
                <a:cxn ang="0">
                  <a:pos x="38" y="226"/>
                </a:cxn>
                <a:cxn ang="0">
                  <a:pos x="50" y="214"/>
                </a:cxn>
                <a:cxn ang="0">
                  <a:pos x="50" y="208"/>
                </a:cxn>
                <a:cxn ang="0">
                  <a:pos x="50" y="208"/>
                </a:cxn>
                <a:cxn ang="0">
                  <a:pos x="57" y="201"/>
                </a:cxn>
                <a:cxn ang="0">
                  <a:pos x="57" y="195"/>
                </a:cxn>
                <a:cxn ang="0">
                  <a:pos x="57" y="189"/>
                </a:cxn>
                <a:cxn ang="0">
                  <a:pos x="57" y="182"/>
                </a:cxn>
                <a:cxn ang="0">
                  <a:pos x="6" y="88"/>
                </a:cxn>
                <a:cxn ang="0">
                  <a:pos x="25" y="57"/>
                </a:cxn>
                <a:cxn ang="0">
                  <a:pos x="31" y="31"/>
                </a:cxn>
                <a:cxn ang="0">
                  <a:pos x="63" y="31"/>
                </a:cxn>
                <a:cxn ang="0">
                  <a:pos x="63" y="25"/>
                </a:cxn>
                <a:cxn ang="0">
                  <a:pos x="57" y="6"/>
                </a:cxn>
                <a:cxn ang="0">
                  <a:pos x="94" y="19"/>
                </a:cxn>
                <a:cxn ang="0">
                  <a:pos x="94" y="50"/>
                </a:cxn>
              </a:cxnLst>
              <a:rect l="0" t="0" r="r" b="b"/>
              <a:pathLst>
                <a:path w="132" h="271">
                  <a:moveTo>
                    <a:pt x="113" y="44"/>
                  </a:moveTo>
                  <a:lnTo>
                    <a:pt x="126" y="57"/>
                  </a:lnTo>
                  <a:lnTo>
                    <a:pt x="132" y="69"/>
                  </a:lnTo>
                  <a:lnTo>
                    <a:pt x="126" y="88"/>
                  </a:lnTo>
                  <a:lnTo>
                    <a:pt x="126" y="88"/>
                  </a:lnTo>
                  <a:lnTo>
                    <a:pt x="126" y="88"/>
                  </a:lnTo>
                  <a:lnTo>
                    <a:pt x="126" y="88"/>
                  </a:lnTo>
                  <a:lnTo>
                    <a:pt x="126" y="88"/>
                  </a:lnTo>
                  <a:lnTo>
                    <a:pt x="126" y="88"/>
                  </a:lnTo>
                  <a:lnTo>
                    <a:pt x="126" y="94"/>
                  </a:lnTo>
                  <a:lnTo>
                    <a:pt x="126" y="94"/>
                  </a:lnTo>
                  <a:lnTo>
                    <a:pt x="126" y="94"/>
                  </a:lnTo>
                  <a:lnTo>
                    <a:pt x="126" y="94"/>
                  </a:lnTo>
                  <a:lnTo>
                    <a:pt x="119" y="94"/>
                  </a:lnTo>
                  <a:lnTo>
                    <a:pt x="119" y="94"/>
                  </a:lnTo>
                  <a:lnTo>
                    <a:pt x="107" y="94"/>
                  </a:lnTo>
                  <a:lnTo>
                    <a:pt x="107" y="101"/>
                  </a:lnTo>
                  <a:lnTo>
                    <a:pt x="107" y="101"/>
                  </a:lnTo>
                  <a:lnTo>
                    <a:pt x="107" y="101"/>
                  </a:lnTo>
                  <a:lnTo>
                    <a:pt x="107" y="101"/>
                  </a:lnTo>
                  <a:lnTo>
                    <a:pt x="107" y="101"/>
                  </a:lnTo>
                  <a:lnTo>
                    <a:pt x="107" y="101"/>
                  </a:lnTo>
                  <a:lnTo>
                    <a:pt x="107" y="107"/>
                  </a:lnTo>
                  <a:lnTo>
                    <a:pt x="107" y="107"/>
                  </a:lnTo>
                  <a:lnTo>
                    <a:pt x="107" y="107"/>
                  </a:lnTo>
                  <a:lnTo>
                    <a:pt x="113" y="101"/>
                  </a:lnTo>
                  <a:lnTo>
                    <a:pt x="113" y="101"/>
                  </a:lnTo>
                  <a:lnTo>
                    <a:pt x="113" y="101"/>
                  </a:lnTo>
                  <a:lnTo>
                    <a:pt x="119" y="101"/>
                  </a:lnTo>
                  <a:lnTo>
                    <a:pt x="119" y="101"/>
                  </a:lnTo>
                  <a:lnTo>
                    <a:pt x="119" y="101"/>
                  </a:lnTo>
                  <a:lnTo>
                    <a:pt x="119" y="101"/>
                  </a:lnTo>
                  <a:lnTo>
                    <a:pt x="119" y="101"/>
                  </a:lnTo>
                  <a:lnTo>
                    <a:pt x="119" y="101"/>
                  </a:lnTo>
                  <a:lnTo>
                    <a:pt x="126" y="101"/>
                  </a:lnTo>
                  <a:lnTo>
                    <a:pt x="126" y="101"/>
                  </a:lnTo>
                  <a:lnTo>
                    <a:pt x="126" y="101"/>
                  </a:lnTo>
                  <a:lnTo>
                    <a:pt x="126" y="101"/>
                  </a:lnTo>
                  <a:lnTo>
                    <a:pt x="126" y="101"/>
                  </a:lnTo>
                  <a:lnTo>
                    <a:pt x="126" y="101"/>
                  </a:lnTo>
                  <a:lnTo>
                    <a:pt x="126" y="107"/>
                  </a:lnTo>
                  <a:lnTo>
                    <a:pt x="126" y="107"/>
                  </a:lnTo>
                  <a:lnTo>
                    <a:pt x="126" y="107"/>
                  </a:lnTo>
                  <a:lnTo>
                    <a:pt x="126" y="107"/>
                  </a:lnTo>
                  <a:lnTo>
                    <a:pt x="126" y="107"/>
                  </a:lnTo>
                  <a:lnTo>
                    <a:pt x="126" y="107"/>
                  </a:lnTo>
                  <a:lnTo>
                    <a:pt x="126" y="107"/>
                  </a:lnTo>
                  <a:lnTo>
                    <a:pt x="126" y="107"/>
                  </a:lnTo>
                  <a:lnTo>
                    <a:pt x="126" y="107"/>
                  </a:lnTo>
                  <a:lnTo>
                    <a:pt x="126" y="107"/>
                  </a:lnTo>
                  <a:lnTo>
                    <a:pt x="126" y="107"/>
                  </a:lnTo>
                  <a:lnTo>
                    <a:pt x="126" y="107"/>
                  </a:lnTo>
                  <a:lnTo>
                    <a:pt x="126" y="107"/>
                  </a:lnTo>
                  <a:lnTo>
                    <a:pt x="126" y="113"/>
                  </a:lnTo>
                  <a:lnTo>
                    <a:pt x="126" y="113"/>
                  </a:lnTo>
                  <a:lnTo>
                    <a:pt x="126" y="113"/>
                  </a:lnTo>
                  <a:lnTo>
                    <a:pt x="126" y="113"/>
                  </a:lnTo>
                  <a:lnTo>
                    <a:pt x="126" y="113"/>
                  </a:lnTo>
                  <a:lnTo>
                    <a:pt x="126" y="113"/>
                  </a:lnTo>
                  <a:lnTo>
                    <a:pt x="126" y="113"/>
                  </a:lnTo>
                  <a:lnTo>
                    <a:pt x="126" y="113"/>
                  </a:lnTo>
                  <a:lnTo>
                    <a:pt x="126" y="113"/>
                  </a:lnTo>
                  <a:lnTo>
                    <a:pt x="126" y="113"/>
                  </a:lnTo>
                  <a:lnTo>
                    <a:pt x="126" y="113"/>
                  </a:lnTo>
                  <a:lnTo>
                    <a:pt x="126" y="120"/>
                  </a:lnTo>
                  <a:lnTo>
                    <a:pt x="132" y="120"/>
                  </a:lnTo>
                  <a:lnTo>
                    <a:pt x="132" y="120"/>
                  </a:lnTo>
                  <a:lnTo>
                    <a:pt x="132" y="120"/>
                  </a:lnTo>
                  <a:lnTo>
                    <a:pt x="132" y="120"/>
                  </a:lnTo>
                  <a:lnTo>
                    <a:pt x="132" y="120"/>
                  </a:lnTo>
                  <a:lnTo>
                    <a:pt x="132" y="120"/>
                  </a:lnTo>
                  <a:lnTo>
                    <a:pt x="132" y="120"/>
                  </a:lnTo>
                  <a:lnTo>
                    <a:pt x="132" y="120"/>
                  </a:lnTo>
                  <a:lnTo>
                    <a:pt x="132" y="120"/>
                  </a:lnTo>
                  <a:lnTo>
                    <a:pt x="132" y="120"/>
                  </a:lnTo>
                  <a:lnTo>
                    <a:pt x="132" y="120"/>
                  </a:lnTo>
                  <a:lnTo>
                    <a:pt x="132" y="120"/>
                  </a:lnTo>
                  <a:lnTo>
                    <a:pt x="132" y="126"/>
                  </a:lnTo>
                  <a:lnTo>
                    <a:pt x="132" y="126"/>
                  </a:lnTo>
                  <a:lnTo>
                    <a:pt x="132" y="126"/>
                  </a:lnTo>
                  <a:lnTo>
                    <a:pt x="132" y="126"/>
                  </a:lnTo>
                  <a:lnTo>
                    <a:pt x="132" y="126"/>
                  </a:lnTo>
                  <a:lnTo>
                    <a:pt x="132" y="126"/>
                  </a:lnTo>
                  <a:lnTo>
                    <a:pt x="132" y="126"/>
                  </a:lnTo>
                  <a:lnTo>
                    <a:pt x="132" y="126"/>
                  </a:lnTo>
                  <a:lnTo>
                    <a:pt x="132" y="126"/>
                  </a:lnTo>
                  <a:lnTo>
                    <a:pt x="132" y="126"/>
                  </a:lnTo>
                  <a:lnTo>
                    <a:pt x="132" y="126"/>
                  </a:lnTo>
                  <a:lnTo>
                    <a:pt x="132" y="126"/>
                  </a:lnTo>
                  <a:lnTo>
                    <a:pt x="132" y="126"/>
                  </a:lnTo>
                  <a:lnTo>
                    <a:pt x="132" y="126"/>
                  </a:lnTo>
                  <a:lnTo>
                    <a:pt x="132" y="132"/>
                  </a:lnTo>
                  <a:lnTo>
                    <a:pt x="132" y="132"/>
                  </a:lnTo>
                  <a:lnTo>
                    <a:pt x="132" y="132"/>
                  </a:lnTo>
                  <a:lnTo>
                    <a:pt x="132" y="132"/>
                  </a:lnTo>
                  <a:lnTo>
                    <a:pt x="132" y="132"/>
                  </a:lnTo>
                  <a:lnTo>
                    <a:pt x="132" y="132"/>
                  </a:lnTo>
                  <a:lnTo>
                    <a:pt x="132" y="132"/>
                  </a:lnTo>
                  <a:lnTo>
                    <a:pt x="132" y="132"/>
                  </a:lnTo>
                  <a:lnTo>
                    <a:pt x="132" y="132"/>
                  </a:lnTo>
                  <a:lnTo>
                    <a:pt x="132" y="132"/>
                  </a:lnTo>
                  <a:lnTo>
                    <a:pt x="132" y="132"/>
                  </a:lnTo>
                  <a:lnTo>
                    <a:pt x="132" y="132"/>
                  </a:lnTo>
                  <a:lnTo>
                    <a:pt x="132" y="132"/>
                  </a:lnTo>
                  <a:lnTo>
                    <a:pt x="132" y="138"/>
                  </a:lnTo>
                  <a:lnTo>
                    <a:pt x="132" y="138"/>
                  </a:lnTo>
                  <a:lnTo>
                    <a:pt x="126" y="138"/>
                  </a:lnTo>
                  <a:lnTo>
                    <a:pt x="126" y="132"/>
                  </a:lnTo>
                  <a:lnTo>
                    <a:pt x="126" y="132"/>
                  </a:lnTo>
                  <a:lnTo>
                    <a:pt x="126" y="132"/>
                  </a:lnTo>
                  <a:lnTo>
                    <a:pt x="126" y="132"/>
                  </a:lnTo>
                  <a:lnTo>
                    <a:pt x="126" y="138"/>
                  </a:lnTo>
                  <a:lnTo>
                    <a:pt x="126" y="138"/>
                  </a:lnTo>
                  <a:lnTo>
                    <a:pt x="126" y="138"/>
                  </a:lnTo>
                  <a:lnTo>
                    <a:pt x="119" y="138"/>
                  </a:lnTo>
                  <a:lnTo>
                    <a:pt x="119" y="138"/>
                  </a:lnTo>
                  <a:lnTo>
                    <a:pt x="119" y="138"/>
                  </a:lnTo>
                  <a:lnTo>
                    <a:pt x="119" y="145"/>
                  </a:lnTo>
                  <a:lnTo>
                    <a:pt x="119" y="145"/>
                  </a:lnTo>
                  <a:lnTo>
                    <a:pt x="119" y="145"/>
                  </a:lnTo>
                  <a:lnTo>
                    <a:pt x="119" y="145"/>
                  </a:lnTo>
                  <a:lnTo>
                    <a:pt x="119" y="145"/>
                  </a:lnTo>
                  <a:lnTo>
                    <a:pt x="119" y="145"/>
                  </a:lnTo>
                  <a:lnTo>
                    <a:pt x="119" y="145"/>
                  </a:lnTo>
                  <a:lnTo>
                    <a:pt x="119" y="145"/>
                  </a:lnTo>
                  <a:lnTo>
                    <a:pt x="113" y="151"/>
                  </a:lnTo>
                  <a:lnTo>
                    <a:pt x="113" y="151"/>
                  </a:lnTo>
                  <a:lnTo>
                    <a:pt x="113" y="151"/>
                  </a:lnTo>
                  <a:lnTo>
                    <a:pt x="113" y="151"/>
                  </a:lnTo>
                  <a:lnTo>
                    <a:pt x="113" y="151"/>
                  </a:lnTo>
                  <a:lnTo>
                    <a:pt x="113" y="157"/>
                  </a:lnTo>
                  <a:lnTo>
                    <a:pt x="113" y="157"/>
                  </a:lnTo>
                  <a:lnTo>
                    <a:pt x="113" y="157"/>
                  </a:lnTo>
                  <a:lnTo>
                    <a:pt x="113" y="157"/>
                  </a:lnTo>
                  <a:lnTo>
                    <a:pt x="113" y="157"/>
                  </a:lnTo>
                  <a:lnTo>
                    <a:pt x="113" y="164"/>
                  </a:lnTo>
                  <a:lnTo>
                    <a:pt x="113" y="164"/>
                  </a:lnTo>
                  <a:lnTo>
                    <a:pt x="113" y="164"/>
                  </a:lnTo>
                  <a:lnTo>
                    <a:pt x="107" y="164"/>
                  </a:lnTo>
                  <a:lnTo>
                    <a:pt x="107" y="164"/>
                  </a:lnTo>
                  <a:lnTo>
                    <a:pt x="107" y="164"/>
                  </a:lnTo>
                  <a:lnTo>
                    <a:pt x="107" y="170"/>
                  </a:lnTo>
                  <a:lnTo>
                    <a:pt x="107" y="170"/>
                  </a:lnTo>
                  <a:lnTo>
                    <a:pt x="107" y="170"/>
                  </a:lnTo>
                  <a:lnTo>
                    <a:pt x="107" y="170"/>
                  </a:lnTo>
                  <a:lnTo>
                    <a:pt x="107" y="170"/>
                  </a:lnTo>
                  <a:lnTo>
                    <a:pt x="107" y="170"/>
                  </a:lnTo>
                  <a:lnTo>
                    <a:pt x="107" y="176"/>
                  </a:lnTo>
                  <a:lnTo>
                    <a:pt x="107" y="176"/>
                  </a:lnTo>
                  <a:lnTo>
                    <a:pt x="107" y="176"/>
                  </a:lnTo>
                  <a:lnTo>
                    <a:pt x="101" y="176"/>
                  </a:lnTo>
                  <a:lnTo>
                    <a:pt x="101" y="176"/>
                  </a:lnTo>
                  <a:lnTo>
                    <a:pt x="101" y="170"/>
                  </a:lnTo>
                  <a:lnTo>
                    <a:pt x="101" y="170"/>
                  </a:lnTo>
                  <a:lnTo>
                    <a:pt x="101" y="170"/>
                  </a:lnTo>
                  <a:lnTo>
                    <a:pt x="101" y="164"/>
                  </a:lnTo>
                  <a:lnTo>
                    <a:pt x="101" y="164"/>
                  </a:lnTo>
                  <a:lnTo>
                    <a:pt x="101" y="164"/>
                  </a:lnTo>
                  <a:lnTo>
                    <a:pt x="101" y="164"/>
                  </a:lnTo>
                  <a:lnTo>
                    <a:pt x="101" y="164"/>
                  </a:lnTo>
                  <a:lnTo>
                    <a:pt x="101" y="164"/>
                  </a:lnTo>
                  <a:lnTo>
                    <a:pt x="101" y="164"/>
                  </a:lnTo>
                  <a:lnTo>
                    <a:pt x="94" y="157"/>
                  </a:lnTo>
                  <a:lnTo>
                    <a:pt x="94" y="157"/>
                  </a:lnTo>
                  <a:lnTo>
                    <a:pt x="94" y="157"/>
                  </a:lnTo>
                  <a:lnTo>
                    <a:pt x="94" y="151"/>
                  </a:lnTo>
                  <a:lnTo>
                    <a:pt x="94" y="151"/>
                  </a:lnTo>
                  <a:lnTo>
                    <a:pt x="94" y="151"/>
                  </a:lnTo>
                  <a:lnTo>
                    <a:pt x="94" y="151"/>
                  </a:lnTo>
                  <a:lnTo>
                    <a:pt x="94" y="151"/>
                  </a:lnTo>
                  <a:lnTo>
                    <a:pt x="94" y="151"/>
                  </a:lnTo>
                  <a:lnTo>
                    <a:pt x="94" y="145"/>
                  </a:lnTo>
                  <a:lnTo>
                    <a:pt x="94" y="145"/>
                  </a:lnTo>
                  <a:lnTo>
                    <a:pt x="94" y="145"/>
                  </a:lnTo>
                  <a:lnTo>
                    <a:pt x="94" y="145"/>
                  </a:lnTo>
                  <a:lnTo>
                    <a:pt x="94" y="145"/>
                  </a:lnTo>
                  <a:lnTo>
                    <a:pt x="88" y="145"/>
                  </a:lnTo>
                  <a:lnTo>
                    <a:pt x="88" y="138"/>
                  </a:lnTo>
                  <a:lnTo>
                    <a:pt x="88" y="138"/>
                  </a:lnTo>
                  <a:lnTo>
                    <a:pt x="88" y="138"/>
                  </a:lnTo>
                  <a:lnTo>
                    <a:pt x="88" y="145"/>
                  </a:lnTo>
                  <a:lnTo>
                    <a:pt x="88" y="145"/>
                  </a:lnTo>
                  <a:lnTo>
                    <a:pt x="94" y="145"/>
                  </a:lnTo>
                  <a:lnTo>
                    <a:pt x="94" y="145"/>
                  </a:lnTo>
                  <a:lnTo>
                    <a:pt x="94" y="151"/>
                  </a:lnTo>
                  <a:lnTo>
                    <a:pt x="94" y="151"/>
                  </a:lnTo>
                  <a:lnTo>
                    <a:pt x="94" y="151"/>
                  </a:lnTo>
                  <a:lnTo>
                    <a:pt x="94" y="151"/>
                  </a:lnTo>
                  <a:lnTo>
                    <a:pt x="94" y="151"/>
                  </a:lnTo>
                  <a:lnTo>
                    <a:pt x="94" y="157"/>
                  </a:lnTo>
                  <a:lnTo>
                    <a:pt x="94" y="157"/>
                  </a:lnTo>
                  <a:lnTo>
                    <a:pt x="94" y="157"/>
                  </a:lnTo>
                  <a:lnTo>
                    <a:pt x="94" y="157"/>
                  </a:lnTo>
                  <a:lnTo>
                    <a:pt x="94" y="157"/>
                  </a:lnTo>
                  <a:lnTo>
                    <a:pt x="94" y="164"/>
                  </a:lnTo>
                  <a:lnTo>
                    <a:pt x="94" y="164"/>
                  </a:lnTo>
                  <a:lnTo>
                    <a:pt x="94" y="164"/>
                  </a:lnTo>
                  <a:lnTo>
                    <a:pt x="94" y="164"/>
                  </a:lnTo>
                  <a:lnTo>
                    <a:pt x="94" y="170"/>
                  </a:lnTo>
                  <a:lnTo>
                    <a:pt x="94" y="170"/>
                  </a:lnTo>
                  <a:lnTo>
                    <a:pt x="101" y="170"/>
                  </a:lnTo>
                  <a:lnTo>
                    <a:pt x="101" y="176"/>
                  </a:lnTo>
                  <a:lnTo>
                    <a:pt x="101" y="176"/>
                  </a:lnTo>
                  <a:lnTo>
                    <a:pt x="101" y="176"/>
                  </a:lnTo>
                  <a:lnTo>
                    <a:pt x="107" y="182"/>
                  </a:lnTo>
                  <a:lnTo>
                    <a:pt x="107" y="182"/>
                  </a:lnTo>
                  <a:lnTo>
                    <a:pt x="107" y="182"/>
                  </a:lnTo>
                  <a:lnTo>
                    <a:pt x="107" y="182"/>
                  </a:lnTo>
                  <a:lnTo>
                    <a:pt x="101" y="182"/>
                  </a:lnTo>
                  <a:lnTo>
                    <a:pt x="101" y="182"/>
                  </a:lnTo>
                  <a:lnTo>
                    <a:pt x="101" y="182"/>
                  </a:lnTo>
                  <a:lnTo>
                    <a:pt x="101" y="189"/>
                  </a:lnTo>
                  <a:lnTo>
                    <a:pt x="101" y="189"/>
                  </a:lnTo>
                  <a:lnTo>
                    <a:pt x="101" y="189"/>
                  </a:lnTo>
                  <a:lnTo>
                    <a:pt x="94" y="189"/>
                  </a:lnTo>
                  <a:lnTo>
                    <a:pt x="94" y="189"/>
                  </a:lnTo>
                  <a:lnTo>
                    <a:pt x="94" y="189"/>
                  </a:lnTo>
                  <a:lnTo>
                    <a:pt x="94" y="189"/>
                  </a:lnTo>
                  <a:lnTo>
                    <a:pt x="94" y="189"/>
                  </a:lnTo>
                  <a:lnTo>
                    <a:pt x="94" y="189"/>
                  </a:lnTo>
                  <a:lnTo>
                    <a:pt x="94" y="189"/>
                  </a:lnTo>
                  <a:lnTo>
                    <a:pt x="94" y="195"/>
                  </a:lnTo>
                  <a:lnTo>
                    <a:pt x="94" y="195"/>
                  </a:lnTo>
                  <a:lnTo>
                    <a:pt x="94" y="195"/>
                  </a:lnTo>
                  <a:lnTo>
                    <a:pt x="94" y="195"/>
                  </a:lnTo>
                  <a:lnTo>
                    <a:pt x="94" y="195"/>
                  </a:lnTo>
                  <a:lnTo>
                    <a:pt x="94" y="201"/>
                  </a:lnTo>
                  <a:lnTo>
                    <a:pt x="94" y="201"/>
                  </a:lnTo>
                  <a:lnTo>
                    <a:pt x="94" y="201"/>
                  </a:lnTo>
                  <a:lnTo>
                    <a:pt x="94" y="201"/>
                  </a:lnTo>
                  <a:lnTo>
                    <a:pt x="94" y="201"/>
                  </a:lnTo>
                  <a:lnTo>
                    <a:pt x="94" y="201"/>
                  </a:lnTo>
                  <a:lnTo>
                    <a:pt x="101" y="195"/>
                  </a:lnTo>
                  <a:lnTo>
                    <a:pt x="101" y="195"/>
                  </a:lnTo>
                  <a:lnTo>
                    <a:pt x="101" y="195"/>
                  </a:lnTo>
                  <a:lnTo>
                    <a:pt x="101" y="195"/>
                  </a:lnTo>
                  <a:lnTo>
                    <a:pt x="101" y="195"/>
                  </a:lnTo>
                  <a:lnTo>
                    <a:pt x="101" y="195"/>
                  </a:lnTo>
                  <a:lnTo>
                    <a:pt x="101" y="195"/>
                  </a:lnTo>
                  <a:lnTo>
                    <a:pt x="101" y="195"/>
                  </a:lnTo>
                  <a:lnTo>
                    <a:pt x="101" y="195"/>
                  </a:lnTo>
                  <a:lnTo>
                    <a:pt x="101" y="195"/>
                  </a:lnTo>
                  <a:lnTo>
                    <a:pt x="101" y="195"/>
                  </a:lnTo>
                  <a:lnTo>
                    <a:pt x="101" y="189"/>
                  </a:lnTo>
                  <a:lnTo>
                    <a:pt x="101" y="189"/>
                  </a:lnTo>
                  <a:lnTo>
                    <a:pt x="107" y="189"/>
                  </a:lnTo>
                  <a:lnTo>
                    <a:pt x="107" y="189"/>
                  </a:lnTo>
                  <a:lnTo>
                    <a:pt x="107" y="189"/>
                  </a:lnTo>
                  <a:lnTo>
                    <a:pt x="107" y="195"/>
                  </a:lnTo>
                  <a:lnTo>
                    <a:pt x="107" y="195"/>
                  </a:lnTo>
                  <a:lnTo>
                    <a:pt x="107" y="195"/>
                  </a:lnTo>
                  <a:lnTo>
                    <a:pt x="107" y="195"/>
                  </a:lnTo>
                  <a:lnTo>
                    <a:pt x="107" y="195"/>
                  </a:lnTo>
                  <a:lnTo>
                    <a:pt x="107" y="189"/>
                  </a:lnTo>
                  <a:lnTo>
                    <a:pt x="107" y="189"/>
                  </a:lnTo>
                  <a:lnTo>
                    <a:pt x="107" y="189"/>
                  </a:lnTo>
                  <a:lnTo>
                    <a:pt x="107" y="189"/>
                  </a:lnTo>
                  <a:lnTo>
                    <a:pt x="107" y="189"/>
                  </a:lnTo>
                  <a:lnTo>
                    <a:pt x="107" y="189"/>
                  </a:lnTo>
                  <a:lnTo>
                    <a:pt x="107" y="189"/>
                  </a:lnTo>
                  <a:lnTo>
                    <a:pt x="107" y="189"/>
                  </a:lnTo>
                  <a:lnTo>
                    <a:pt x="107" y="189"/>
                  </a:lnTo>
                  <a:lnTo>
                    <a:pt x="107" y="189"/>
                  </a:lnTo>
                  <a:lnTo>
                    <a:pt x="107" y="189"/>
                  </a:lnTo>
                  <a:lnTo>
                    <a:pt x="107" y="189"/>
                  </a:lnTo>
                  <a:lnTo>
                    <a:pt x="113" y="195"/>
                  </a:lnTo>
                  <a:lnTo>
                    <a:pt x="113" y="195"/>
                  </a:lnTo>
                  <a:lnTo>
                    <a:pt x="113" y="195"/>
                  </a:lnTo>
                  <a:lnTo>
                    <a:pt x="107" y="195"/>
                  </a:lnTo>
                  <a:lnTo>
                    <a:pt x="107" y="195"/>
                  </a:lnTo>
                  <a:lnTo>
                    <a:pt x="107" y="195"/>
                  </a:lnTo>
                  <a:lnTo>
                    <a:pt x="107" y="195"/>
                  </a:lnTo>
                  <a:lnTo>
                    <a:pt x="107" y="195"/>
                  </a:lnTo>
                  <a:lnTo>
                    <a:pt x="107" y="195"/>
                  </a:lnTo>
                  <a:lnTo>
                    <a:pt x="107" y="201"/>
                  </a:lnTo>
                  <a:lnTo>
                    <a:pt x="107" y="201"/>
                  </a:lnTo>
                  <a:lnTo>
                    <a:pt x="107" y="195"/>
                  </a:lnTo>
                  <a:lnTo>
                    <a:pt x="107" y="195"/>
                  </a:lnTo>
                  <a:lnTo>
                    <a:pt x="107" y="195"/>
                  </a:lnTo>
                  <a:lnTo>
                    <a:pt x="107" y="195"/>
                  </a:lnTo>
                  <a:lnTo>
                    <a:pt x="113" y="201"/>
                  </a:lnTo>
                  <a:lnTo>
                    <a:pt x="113" y="201"/>
                  </a:lnTo>
                  <a:lnTo>
                    <a:pt x="113" y="201"/>
                  </a:lnTo>
                  <a:lnTo>
                    <a:pt x="113" y="201"/>
                  </a:lnTo>
                  <a:lnTo>
                    <a:pt x="113" y="201"/>
                  </a:lnTo>
                  <a:lnTo>
                    <a:pt x="113" y="201"/>
                  </a:lnTo>
                  <a:lnTo>
                    <a:pt x="113" y="208"/>
                  </a:lnTo>
                  <a:lnTo>
                    <a:pt x="113" y="208"/>
                  </a:lnTo>
                  <a:lnTo>
                    <a:pt x="119" y="208"/>
                  </a:lnTo>
                  <a:lnTo>
                    <a:pt x="119" y="208"/>
                  </a:lnTo>
                  <a:lnTo>
                    <a:pt x="119" y="208"/>
                  </a:lnTo>
                  <a:lnTo>
                    <a:pt x="119" y="208"/>
                  </a:lnTo>
                  <a:lnTo>
                    <a:pt x="119" y="214"/>
                  </a:lnTo>
                  <a:lnTo>
                    <a:pt x="119" y="214"/>
                  </a:lnTo>
                  <a:lnTo>
                    <a:pt x="119" y="214"/>
                  </a:lnTo>
                  <a:lnTo>
                    <a:pt x="119" y="214"/>
                  </a:lnTo>
                  <a:lnTo>
                    <a:pt x="119" y="208"/>
                  </a:lnTo>
                  <a:lnTo>
                    <a:pt x="126" y="208"/>
                  </a:lnTo>
                  <a:lnTo>
                    <a:pt x="126" y="208"/>
                  </a:lnTo>
                  <a:lnTo>
                    <a:pt x="126" y="201"/>
                  </a:lnTo>
                  <a:lnTo>
                    <a:pt x="126" y="201"/>
                  </a:lnTo>
                  <a:lnTo>
                    <a:pt x="126" y="201"/>
                  </a:lnTo>
                  <a:lnTo>
                    <a:pt x="126" y="201"/>
                  </a:lnTo>
                  <a:lnTo>
                    <a:pt x="126" y="195"/>
                  </a:lnTo>
                  <a:lnTo>
                    <a:pt x="126" y="195"/>
                  </a:lnTo>
                  <a:lnTo>
                    <a:pt x="126" y="195"/>
                  </a:lnTo>
                  <a:lnTo>
                    <a:pt x="132" y="195"/>
                  </a:lnTo>
                  <a:lnTo>
                    <a:pt x="132" y="195"/>
                  </a:lnTo>
                  <a:lnTo>
                    <a:pt x="132" y="195"/>
                  </a:lnTo>
                  <a:lnTo>
                    <a:pt x="132" y="195"/>
                  </a:lnTo>
                  <a:lnTo>
                    <a:pt x="132" y="195"/>
                  </a:lnTo>
                  <a:lnTo>
                    <a:pt x="132" y="195"/>
                  </a:lnTo>
                  <a:lnTo>
                    <a:pt x="132" y="195"/>
                  </a:lnTo>
                  <a:lnTo>
                    <a:pt x="126" y="201"/>
                  </a:lnTo>
                  <a:lnTo>
                    <a:pt x="126" y="208"/>
                  </a:lnTo>
                  <a:lnTo>
                    <a:pt x="119" y="214"/>
                  </a:lnTo>
                  <a:lnTo>
                    <a:pt x="119" y="214"/>
                  </a:lnTo>
                  <a:lnTo>
                    <a:pt x="119" y="220"/>
                  </a:lnTo>
                  <a:lnTo>
                    <a:pt x="113" y="226"/>
                  </a:lnTo>
                  <a:lnTo>
                    <a:pt x="113" y="226"/>
                  </a:lnTo>
                  <a:lnTo>
                    <a:pt x="107" y="233"/>
                  </a:lnTo>
                  <a:lnTo>
                    <a:pt x="101" y="239"/>
                  </a:lnTo>
                  <a:lnTo>
                    <a:pt x="101" y="239"/>
                  </a:lnTo>
                  <a:lnTo>
                    <a:pt x="101" y="239"/>
                  </a:lnTo>
                  <a:lnTo>
                    <a:pt x="94" y="245"/>
                  </a:lnTo>
                  <a:lnTo>
                    <a:pt x="94" y="252"/>
                  </a:lnTo>
                  <a:lnTo>
                    <a:pt x="94" y="252"/>
                  </a:lnTo>
                  <a:lnTo>
                    <a:pt x="88" y="252"/>
                  </a:lnTo>
                  <a:lnTo>
                    <a:pt x="88" y="252"/>
                  </a:lnTo>
                  <a:lnTo>
                    <a:pt x="82" y="258"/>
                  </a:lnTo>
                  <a:lnTo>
                    <a:pt x="82" y="258"/>
                  </a:lnTo>
                  <a:lnTo>
                    <a:pt x="75" y="258"/>
                  </a:lnTo>
                  <a:lnTo>
                    <a:pt x="75" y="258"/>
                  </a:lnTo>
                  <a:lnTo>
                    <a:pt x="75" y="258"/>
                  </a:lnTo>
                  <a:lnTo>
                    <a:pt x="69" y="258"/>
                  </a:lnTo>
                  <a:lnTo>
                    <a:pt x="69" y="264"/>
                  </a:lnTo>
                  <a:lnTo>
                    <a:pt x="69" y="264"/>
                  </a:lnTo>
                  <a:lnTo>
                    <a:pt x="69" y="264"/>
                  </a:lnTo>
                  <a:lnTo>
                    <a:pt x="63" y="264"/>
                  </a:lnTo>
                  <a:lnTo>
                    <a:pt x="57" y="264"/>
                  </a:lnTo>
                  <a:lnTo>
                    <a:pt x="57" y="264"/>
                  </a:lnTo>
                  <a:lnTo>
                    <a:pt x="50" y="264"/>
                  </a:lnTo>
                  <a:lnTo>
                    <a:pt x="38" y="264"/>
                  </a:lnTo>
                  <a:lnTo>
                    <a:pt x="31" y="271"/>
                  </a:lnTo>
                  <a:lnTo>
                    <a:pt x="25" y="271"/>
                  </a:lnTo>
                  <a:lnTo>
                    <a:pt x="19" y="271"/>
                  </a:lnTo>
                  <a:lnTo>
                    <a:pt x="19" y="271"/>
                  </a:lnTo>
                  <a:lnTo>
                    <a:pt x="19" y="271"/>
                  </a:lnTo>
                  <a:lnTo>
                    <a:pt x="19" y="271"/>
                  </a:lnTo>
                  <a:lnTo>
                    <a:pt x="19" y="271"/>
                  </a:lnTo>
                  <a:lnTo>
                    <a:pt x="19" y="271"/>
                  </a:lnTo>
                  <a:lnTo>
                    <a:pt x="19" y="271"/>
                  </a:lnTo>
                  <a:lnTo>
                    <a:pt x="19" y="264"/>
                  </a:lnTo>
                  <a:lnTo>
                    <a:pt x="19" y="264"/>
                  </a:lnTo>
                  <a:lnTo>
                    <a:pt x="19" y="264"/>
                  </a:lnTo>
                  <a:lnTo>
                    <a:pt x="19" y="264"/>
                  </a:lnTo>
                  <a:lnTo>
                    <a:pt x="25" y="264"/>
                  </a:lnTo>
                  <a:lnTo>
                    <a:pt x="25" y="264"/>
                  </a:lnTo>
                  <a:lnTo>
                    <a:pt x="25" y="264"/>
                  </a:lnTo>
                  <a:lnTo>
                    <a:pt x="31" y="264"/>
                  </a:lnTo>
                  <a:lnTo>
                    <a:pt x="31" y="264"/>
                  </a:lnTo>
                  <a:lnTo>
                    <a:pt x="31" y="264"/>
                  </a:lnTo>
                  <a:lnTo>
                    <a:pt x="31" y="264"/>
                  </a:lnTo>
                  <a:lnTo>
                    <a:pt x="38" y="258"/>
                  </a:lnTo>
                  <a:lnTo>
                    <a:pt x="38" y="258"/>
                  </a:lnTo>
                  <a:lnTo>
                    <a:pt x="38" y="258"/>
                  </a:lnTo>
                  <a:lnTo>
                    <a:pt x="38" y="258"/>
                  </a:lnTo>
                  <a:lnTo>
                    <a:pt x="38" y="258"/>
                  </a:lnTo>
                  <a:lnTo>
                    <a:pt x="38" y="258"/>
                  </a:lnTo>
                  <a:lnTo>
                    <a:pt x="38" y="252"/>
                  </a:lnTo>
                  <a:lnTo>
                    <a:pt x="38" y="252"/>
                  </a:lnTo>
                  <a:lnTo>
                    <a:pt x="38" y="252"/>
                  </a:lnTo>
                  <a:lnTo>
                    <a:pt x="38" y="252"/>
                  </a:lnTo>
                  <a:lnTo>
                    <a:pt x="38" y="245"/>
                  </a:lnTo>
                  <a:lnTo>
                    <a:pt x="44" y="245"/>
                  </a:lnTo>
                  <a:lnTo>
                    <a:pt x="44" y="245"/>
                  </a:lnTo>
                  <a:lnTo>
                    <a:pt x="44" y="245"/>
                  </a:lnTo>
                  <a:lnTo>
                    <a:pt x="44" y="245"/>
                  </a:lnTo>
                  <a:lnTo>
                    <a:pt x="44" y="245"/>
                  </a:lnTo>
                  <a:lnTo>
                    <a:pt x="44" y="239"/>
                  </a:lnTo>
                  <a:lnTo>
                    <a:pt x="50" y="239"/>
                  </a:lnTo>
                  <a:lnTo>
                    <a:pt x="50" y="239"/>
                  </a:lnTo>
                  <a:lnTo>
                    <a:pt x="50" y="239"/>
                  </a:lnTo>
                  <a:lnTo>
                    <a:pt x="50" y="239"/>
                  </a:lnTo>
                  <a:lnTo>
                    <a:pt x="50" y="239"/>
                  </a:lnTo>
                  <a:lnTo>
                    <a:pt x="50" y="233"/>
                  </a:lnTo>
                  <a:lnTo>
                    <a:pt x="50" y="233"/>
                  </a:lnTo>
                  <a:lnTo>
                    <a:pt x="50" y="233"/>
                  </a:lnTo>
                  <a:lnTo>
                    <a:pt x="50" y="233"/>
                  </a:lnTo>
                  <a:lnTo>
                    <a:pt x="50" y="233"/>
                  </a:lnTo>
                  <a:lnTo>
                    <a:pt x="50" y="233"/>
                  </a:lnTo>
                  <a:lnTo>
                    <a:pt x="50" y="233"/>
                  </a:lnTo>
                  <a:lnTo>
                    <a:pt x="57" y="233"/>
                  </a:lnTo>
                  <a:lnTo>
                    <a:pt x="57" y="233"/>
                  </a:lnTo>
                  <a:lnTo>
                    <a:pt x="57" y="233"/>
                  </a:lnTo>
                  <a:lnTo>
                    <a:pt x="57" y="233"/>
                  </a:lnTo>
                  <a:lnTo>
                    <a:pt x="57" y="233"/>
                  </a:lnTo>
                  <a:lnTo>
                    <a:pt x="57" y="226"/>
                  </a:lnTo>
                  <a:lnTo>
                    <a:pt x="57" y="226"/>
                  </a:lnTo>
                  <a:lnTo>
                    <a:pt x="57" y="226"/>
                  </a:lnTo>
                  <a:lnTo>
                    <a:pt x="57" y="226"/>
                  </a:lnTo>
                  <a:lnTo>
                    <a:pt x="57" y="226"/>
                  </a:lnTo>
                  <a:lnTo>
                    <a:pt x="57" y="226"/>
                  </a:lnTo>
                  <a:lnTo>
                    <a:pt x="57" y="226"/>
                  </a:lnTo>
                  <a:lnTo>
                    <a:pt x="57" y="226"/>
                  </a:lnTo>
                  <a:lnTo>
                    <a:pt x="57" y="226"/>
                  </a:lnTo>
                  <a:lnTo>
                    <a:pt x="63" y="226"/>
                  </a:lnTo>
                  <a:lnTo>
                    <a:pt x="63" y="226"/>
                  </a:lnTo>
                  <a:lnTo>
                    <a:pt x="63" y="226"/>
                  </a:lnTo>
                  <a:lnTo>
                    <a:pt x="63" y="226"/>
                  </a:lnTo>
                  <a:lnTo>
                    <a:pt x="63" y="226"/>
                  </a:lnTo>
                  <a:lnTo>
                    <a:pt x="57" y="233"/>
                  </a:lnTo>
                  <a:lnTo>
                    <a:pt x="57" y="233"/>
                  </a:lnTo>
                  <a:lnTo>
                    <a:pt x="57" y="233"/>
                  </a:lnTo>
                  <a:lnTo>
                    <a:pt x="57" y="233"/>
                  </a:lnTo>
                  <a:lnTo>
                    <a:pt x="57" y="233"/>
                  </a:lnTo>
                  <a:lnTo>
                    <a:pt x="57" y="233"/>
                  </a:lnTo>
                  <a:lnTo>
                    <a:pt x="57" y="233"/>
                  </a:lnTo>
                  <a:lnTo>
                    <a:pt x="57" y="239"/>
                  </a:lnTo>
                  <a:lnTo>
                    <a:pt x="57" y="239"/>
                  </a:lnTo>
                  <a:lnTo>
                    <a:pt x="63" y="239"/>
                  </a:lnTo>
                  <a:lnTo>
                    <a:pt x="63" y="239"/>
                  </a:lnTo>
                  <a:lnTo>
                    <a:pt x="63" y="239"/>
                  </a:lnTo>
                  <a:lnTo>
                    <a:pt x="63" y="239"/>
                  </a:lnTo>
                  <a:lnTo>
                    <a:pt x="63" y="239"/>
                  </a:lnTo>
                  <a:lnTo>
                    <a:pt x="63" y="239"/>
                  </a:lnTo>
                  <a:lnTo>
                    <a:pt x="63" y="239"/>
                  </a:lnTo>
                  <a:lnTo>
                    <a:pt x="63" y="233"/>
                  </a:lnTo>
                  <a:lnTo>
                    <a:pt x="69" y="233"/>
                  </a:lnTo>
                  <a:lnTo>
                    <a:pt x="69" y="233"/>
                  </a:lnTo>
                  <a:lnTo>
                    <a:pt x="69" y="226"/>
                  </a:lnTo>
                  <a:lnTo>
                    <a:pt x="63" y="226"/>
                  </a:lnTo>
                  <a:lnTo>
                    <a:pt x="63" y="226"/>
                  </a:lnTo>
                  <a:lnTo>
                    <a:pt x="63" y="233"/>
                  </a:lnTo>
                  <a:lnTo>
                    <a:pt x="63" y="233"/>
                  </a:lnTo>
                  <a:lnTo>
                    <a:pt x="63" y="233"/>
                  </a:lnTo>
                  <a:lnTo>
                    <a:pt x="63" y="233"/>
                  </a:lnTo>
                  <a:lnTo>
                    <a:pt x="63" y="226"/>
                  </a:lnTo>
                  <a:lnTo>
                    <a:pt x="63" y="226"/>
                  </a:lnTo>
                  <a:lnTo>
                    <a:pt x="63" y="226"/>
                  </a:lnTo>
                  <a:lnTo>
                    <a:pt x="63" y="226"/>
                  </a:lnTo>
                  <a:lnTo>
                    <a:pt x="63" y="226"/>
                  </a:lnTo>
                  <a:lnTo>
                    <a:pt x="63" y="226"/>
                  </a:lnTo>
                  <a:lnTo>
                    <a:pt x="63" y="226"/>
                  </a:lnTo>
                  <a:lnTo>
                    <a:pt x="63" y="226"/>
                  </a:lnTo>
                  <a:lnTo>
                    <a:pt x="63" y="226"/>
                  </a:lnTo>
                  <a:lnTo>
                    <a:pt x="57" y="226"/>
                  </a:lnTo>
                  <a:lnTo>
                    <a:pt x="57" y="226"/>
                  </a:lnTo>
                  <a:lnTo>
                    <a:pt x="57" y="226"/>
                  </a:lnTo>
                  <a:lnTo>
                    <a:pt x="63" y="226"/>
                  </a:lnTo>
                  <a:lnTo>
                    <a:pt x="63" y="226"/>
                  </a:lnTo>
                  <a:lnTo>
                    <a:pt x="63" y="226"/>
                  </a:lnTo>
                  <a:lnTo>
                    <a:pt x="63" y="226"/>
                  </a:lnTo>
                  <a:lnTo>
                    <a:pt x="63" y="226"/>
                  </a:lnTo>
                  <a:lnTo>
                    <a:pt x="63" y="226"/>
                  </a:lnTo>
                  <a:lnTo>
                    <a:pt x="63" y="226"/>
                  </a:lnTo>
                  <a:lnTo>
                    <a:pt x="63" y="220"/>
                  </a:lnTo>
                  <a:lnTo>
                    <a:pt x="63" y="220"/>
                  </a:lnTo>
                  <a:lnTo>
                    <a:pt x="63" y="220"/>
                  </a:lnTo>
                  <a:lnTo>
                    <a:pt x="63" y="220"/>
                  </a:lnTo>
                  <a:lnTo>
                    <a:pt x="63" y="220"/>
                  </a:lnTo>
                  <a:lnTo>
                    <a:pt x="63" y="220"/>
                  </a:lnTo>
                  <a:lnTo>
                    <a:pt x="63" y="220"/>
                  </a:lnTo>
                  <a:lnTo>
                    <a:pt x="63" y="220"/>
                  </a:lnTo>
                  <a:lnTo>
                    <a:pt x="63" y="220"/>
                  </a:lnTo>
                  <a:lnTo>
                    <a:pt x="63" y="220"/>
                  </a:lnTo>
                  <a:lnTo>
                    <a:pt x="63" y="220"/>
                  </a:lnTo>
                  <a:lnTo>
                    <a:pt x="63" y="220"/>
                  </a:lnTo>
                  <a:lnTo>
                    <a:pt x="63" y="220"/>
                  </a:lnTo>
                  <a:lnTo>
                    <a:pt x="57" y="214"/>
                  </a:lnTo>
                  <a:lnTo>
                    <a:pt x="57" y="214"/>
                  </a:lnTo>
                  <a:lnTo>
                    <a:pt x="57" y="214"/>
                  </a:lnTo>
                  <a:lnTo>
                    <a:pt x="57" y="220"/>
                  </a:lnTo>
                  <a:lnTo>
                    <a:pt x="63" y="220"/>
                  </a:lnTo>
                  <a:lnTo>
                    <a:pt x="63" y="220"/>
                  </a:lnTo>
                  <a:lnTo>
                    <a:pt x="63" y="220"/>
                  </a:lnTo>
                  <a:lnTo>
                    <a:pt x="57" y="220"/>
                  </a:lnTo>
                  <a:lnTo>
                    <a:pt x="57" y="220"/>
                  </a:lnTo>
                  <a:lnTo>
                    <a:pt x="57" y="220"/>
                  </a:lnTo>
                  <a:lnTo>
                    <a:pt x="57" y="220"/>
                  </a:lnTo>
                  <a:lnTo>
                    <a:pt x="57" y="220"/>
                  </a:lnTo>
                  <a:lnTo>
                    <a:pt x="57" y="220"/>
                  </a:lnTo>
                  <a:lnTo>
                    <a:pt x="57" y="220"/>
                  </a:lnTo>
                  <a:lnTo>
                    <a:pt x="57" y="226"/>
                  </a:lnTo>
                  <a:lnTo>
                    <a:pt x="50" y="226"/>
                  </a:lnTo>
                  <a:lnTo>
                    <a:pt x="50" y="226"/>
                  </a:lnTo>
                  <a:lnTo>
                    <a:pt x="50" y="226"/>
                  </a:lnTo>
                  <a:lnTo>
                    <a:pt x="50" y="226"/>
                  </a:lnTo>
                  <a:lnTo>
                    <a:pt x="50" y="233"/>
                  </a:lnTo>
                  <a:lnTo>
                    <a:pt x="50" y="233"/>
                  </a:lnTo>
                  <a:lnTo>
                    <a:pt x="50" y="233"/>
                  </a:lnTo>
                  <a:lnTo>
                    <a:pt x="50" y="233"/>
                  </a:lnTo>
                  <a:lnTo>
                    <a:pt x="50" y="233"/>
                  </a:lnTo>
                  <a:lnTo>
                    <a:pt x="44" y="239"/>
                  </a:lnTo>
                  <a:lnTo>
                    <a:pt x="44" y="239"/>
                  </a:lnTo>
                  <a:lnTo>
                    <a:pt x="44" y="239"/>
                  </a:lnTo>
                  <a:lnTo>
                    <a:pt x="44" y="239"/>
                  </a:lnTo>
                  <a:lnTo>
                    <a:pt x="44" y="245"/>
                  </a:lnTo>
                  <a:lnTo>
                    <a:pt x="38" y="245"/>
                  </a:lnTo>
                  <a:lnTo>
                    <a:pt x="38" y="245"/>
                  </a:lnTo>
                  <a:lnTo>
                    <a:pt x="38" y="245"/>
                  </a:lnTo>
                  <a:lnTo>
                    <a:pt x="38" y="245"/>
                  </a:lnTo>
                  <a:lnTo>
                    <a:pt x="38" y="245"/>
                  </a:lnTo>
                  <a:lnTo>
                    <a:pt x="44" y="239"/>
                  </a:lnTo>
                  <a:lnTo>
                    <a:pt x="44" y="239"/>
                  </a:lnTo>
                  <a:lnTo>
                    <a:pt x="44" y="233"/>
                  </a:lnTo>
                  <a:lnTo>
                    <a:pt x="44" y="233"/>
                  </a:lnTo>
                  <a:lnTo>
                    <a:pt x="44" y="239"/>
                  </a:lnTo>
                  <a:lnTo>
                    <a:pt x="44" y="239"/>
                  </a:lnTo>
                  <a:lnTo>
                    <a:pt x="38" y="239"/>
                  </a:lnTo>
                  <a:lnTo>
                    <a:pt x="38" y="239"/>
                  </a:lnTo>
                  <a:lnTo>
                    <a:pt x="31" y="252"/>
                  </a:lnTo>
                  <a:lnTo>
                    <a:pt x="31" y="252"/>
                  </a:lnTo>
                  <a:lnTo>
                    <a:pt x="31" y="252"/>
                  </a:lnTo>
                  <a:lnTo>
                    <a:pt x="31" y="252"/>
                  </a:lnTo>
                  <a:lnTo>
                    <a:pt x="31" y="245"/>
                  </a:lnTo>
                  <a:lnTo>
                    <a:pt x="38" y="245"/>
                  </a:lnTo>
                  <a:lnTo>
                    <a:pt x="38" y="245"/>
                  </a:lnTo>
                  <a:lnTo>
                    <a:pt x="38" y="239"/>
                  </a:lnTo>
                  <a:lnTo>
                    <a:pt x="38" y="239"/>
                  </a:lnTo>
                  <a:lnTo>
                    <a:pt x="38" y="239"/>
                  </a:lnTo>
                  <a:lnTo>
                    <a:pt x="38" y="239"/>
                  </a:lnTo>
                  <a:lnTo>
                    <a:pt x="38" y="239"/>
                  </a:lnTo>
                  <a:lnTo>
                    <a:pt x="38" y="233"/>
                  </a:lnTo>
                  <a:lnTo>
                    <a:pt x="38" y="233"/>
                  </a:lnTo>
                  <a:lnTo>
                    <a:pt x="38" y="233"/>
                  </a:lnTo>
                  <a:lnTo>
                    <a:pt x="38" y="233"/>
                  </a:lnTo>
                  <a:lnTo>
                    <a:pt x="38" y="233"/>
                  </a:lnTo>
                  <a:lnTo>
                    <a:pt x="38" y="233"/>
                  </a:lnTo>
                  <a:lnTo>
                    <a:pt x="38" y="233"/>
                  </a:lnTo>
                  <a:lnTo>
                    <a:pt x="38" y="233"/>
                  </a:lnTo>
                  <a:lnTo>
                    <a:pt x="38" y="233"/>
                  </a:lnTo>
                  <a:lnTo>
                    <a:pt x="38" y="233"/>
                  </a:lnTo>
                  <a:lnTo>
                    <a:pt x="38" y="233"/>
                  </a:lnTo>
                  <a:lnTo>
                    <a:pt x="38" y="233"/>
                  </a:lnTo>
                  <a:lnTo>
                    <a:pt x="38" y="226"/>
                  </a:lnTo>
                  <a:lnTo>
                    <a:pt x="38" y="226"/>
                  </a:lnTo>
                  <a:lnTo>
                    <a:pt x="38" y="226"/>
                  </a:lnTo>
                  <a:lnTo>
                    <a:pt x="38" y="226"/>
                  </a:lnTo>
                  <a:lnTo>
                    <a:pt x="38" y="226"/>
                  </a:lnTo>
                  <a:lnTo>
                    <a:pt x="38" y="226"/>
                  </a:lnTo>
                  <a:lnTo>
                    <a:pt x="38" y="226"/>
                  </a:lnTo>
                  <a:lnTo>
                    <a:pt x="44" y="226"/>
                  </a:lnTo>
                  <a:lnTo>
                    <a:pt x="44" y="226"/>
                  </a:lnTo>
                  <a:lnTo>
                    <a:pt x="44" y="220"/>
                  </a:lnTo>
                  <a:lnTo>
                    <a:pt x="44" y="220"/>
                  </a:lnTo>
                  <a:lnTo>
                    <a:pt x="44" y="220"/>
                  </a:lnTo>
                  <a:lnTo>
                    <a:pt x="44" y="220"/>
                  </a:lnTo>
                  <a:lnTo>
                    <a:pt x="44" y="220"/>
                  </a:lnTo>
                  <a:lnTo>
                    <a:pt x="44" y="220"/>
                  </a:lnTo>
                  <a:lnTo>
                    <a:pt x="44" y="220"/>
                  </a:lnTo>
                  <a:lnTo>
                    <a:pt x="50" y="214"/>
                  </a:lnTo>
                  <a:lnTo>
                    <a:pt x="50" y="214"/>
                  </a:lnTo>
                  <a:lnTo>
                    <a:pt x="50" y="214"/>
                  </a:lnTo>
                  <a:lnTo>
                    <a:pt x="50" y="214"/>
                  </a:lnTo>
                  <a:lnTo>
                    <a:pt x="50" y="214"/>
                  </a:lnTo>
                  <a:lnTo>
                    <a:pt x="50" y="214"/>
                  </a:lnTo>
                  <a:lnTo>
                    <a:pt x="50" y="214"/>
                  </a:lnTo>
                  <a:lnTo>
                    <a:pt x="50" y="214"/>
                  </a:lnTo>
                  <a:lnTo>
                    <a:pt x="50" y="214"/>
                  </a:lnTo>
                  <a:lnTo>
                    <a:pt x="50" y="214"/>
                  </a:lnTo>
                  <a:lnTo>
                    <a:pt x="50" y="208"/>
                  </a:lnTo>
                  <a:lnTo>
                    <a:pt x="50" y="208"/>
                  </a:lnTo>
                  <a:lnTo>
                    <a:pt x="50" y="208"/>
                  </a:lnTo>
                  <a:lnTo>
                    <a:pt x="50" y="208"/>
                  </a:lnTo>
                  <a:lnTo>
                    <a:pt x="50" y="208"/>
                  </a:lnTo>
                  <a:lnTo>
                    <a:pt x="50" y="208"/>
                  </a:lnTo>
                  <a:lnTo>
                    <a:pt x="50" y="208"/>
                  </a:lnTo>
                  <a:lnTo>
                    <a:pt x="50" y="208"/>
                  </a:lnTo>
                  <a:lnTo>
                    <a:pt x="50" y="208"/>
                  </a:lnTo>
                  <a:lnTo>
                    <a:pt x="50" y="208"/>
                  </a:lnTo>
                  <a:lnTo>
                    <a:pt x="50" y="208"/>
                  </a:lnTo>
                  <a:lnTo>
                    <a:pt x="50" y="208"/>
                  </a:lnTo>
                  <a:lnTo>
                    <a:pt x="50" y="208"/>
                  </a:lnTo>
                  <a:lnTo>
                    <a:pt x="50" y="208"/>
                  </a:lnTo>
                  <a:lnTo>
                    <a:pt x="50" y="208"/>
                  </a:lnTo>
                  <a:lnTo>
                    <a:pt x="50" y="201"/>
                  </a:lnTo>
                  <a:lnTo>
                    <a:pt x="50" y="201"/>
                  </a:lnTo>
                  <a:lnTo>
                    <a:pt x="50" y="201"/>
                  </a:lnTo>
                  <a:lnTo>
                    <a:pt x="50" y="201"/>
                  </a:lnTo>
                  <a:lnTo>
                    <a:pt x="50" y="201"/>
                  </a:lnTo>
                  <a:lnTo>
                    <a:pt x="50" y="201"/>
                  </a:lnTo>
                  <a:lnTo>
                    <a:pt x="50" y="201"/>
                  </a:lnTo>
                  <a:lnTo>
                    <a:pt x="50" y="201"/>
                  </a:lnTo>
                  <a:lnTo>
                    <a:pt x="50" y="201"/>
                  </a:lnTo>
                  <a:lnTo>
                    <a:pt x="50" y="201"/>
                  </a:lnTo>
                  <a:lnTo>
                    <a:pt x="50" y="201"/>
                  </a:lnTo>
                  <a:lnTo>
                    <a:pt x="57" y="201"/>
                  </a:lnTo>
                  <a:lnTo>
                    <a:pt x="57" y="201"/>
                  </a:lnTo>
                  <a:lnTo>
                    <a:pt x="57" y="201"/>
                  </a:lnTo>
                  <a:lnTo>
                    <a:pt x="57" y="201"/>
                  </a:lnTo>
                  <a:lnTo>
                    <a:pt x="57" y="201"/>
                  </a:lnTo>
                  <a:lnTo>
                    <a:pt x="57" y="195"/>
                  </a:lnTo>
                  <a:lnTo>
                    <a:pt x="57" y="195"/>
                  </a:lnTo>
                  <a:lnTo>
                    <a:pt x="57" y="195"/>
                  </a:lnTo>
                  <a:lnTo>
                    <a:pt x="57" y="195"/>
                  </a:lnTo>
                  <a:lnTo>
                    <a:pt x="57" y="195"/>
                  </a:lnTo>
                  <a:lnTo>
                    <a:pt x="57" y="195"/>
                  </a:lnTo>
                  <a:lnTo>
                    <a:pt x="57" y="195"/>
                  </a:lnTo>
                  <a:lnTo>
                    <a:pt x="57" y="195"/>
                  </a:lnTo>
                  <a:lnTo>
                    <a:pt x="57" y="195"/>
                  </a:lnTo>
                  <a:lnTo>
                    <a:pt x="57" y="195"/>
                  </a:lnTo>
                  <a:lnTo>
                    <a:pt x="57" y="195"/>
                  </a:lnTo>
                  <a:lnTo>
                    <a:pt x="57" y="189"/>
                  </a:lnTo>
                  <a:lnTo>
                    <a:pt x="57" y="189"/>
                  </a:lnTo>
                  <a:lnTo>
                    <a:pt x="57" y="189"/>
                  </a:lnTo>
                  <a:lnTo>
                    <a:pt x="57" y="189"/>
                  </a:lnTo>
                  <a:lnTo>
                    <a:pt x="57" y="189"/>
                  </a:lnTo>
                  <a:lnTo>
                    <a:pt x="57" y="189"/>
                  </a:lnTo>
                  <a:lnTo>
                    <a:pt x="57" y="189"/>
                  </a:lnTo>
                  <a:lnTo>
                    <a:pt x="57" y="189"/>
                  </a:lnTo>
                  <a:lnTo>
                    <a:pt x="57" y="189"/>
                  </a:lnTo>
                  <a:lnTo>
                    <a:pt x="57" y="189"/>
                  </a:lnTo>
                  <a:lnTo>
                    <a:pt x="57" y="182"/>
                  </a:lnTo>
                  <a:lnTo>
                    <a:pt x="57" y="182"/>
                  </a:lnTo>
                  <a:lnTo>
                    <a:pt x="57" y="182"/>
                  </a:lnTo>
                  <a:lnTo>
                    <a:pt x="57" y="182"/>
                  </a:lnTo>
                  <a:lnTo>
                    <a:pt x="57" y="182"/>
                  </a:lnTo>
                  <a:lnTo>
                    <a:pt x="63" y="182"/>
                  </a:lnTo>
                  <a:lnTo>
                    <a:pt x="63" y="182"/>
                  </a:lnTo>
                  <a:lnTo>
                    <a:pt x="63" y="182"/>
                  </a:lnTo>
                  <a:lnTo>
                    <a:pt x="63" y="182"/>
                  </a:lnTo>
                  <a:lnTo>
                    <a:pt x="63" y="182"/>
                  </a:lnTo>
                  <a:lnTo>
                    <a:pt x="57" y="182"/>
                  </a:lnTo>
                  <a:lnTo>
                    <a:pt x="19" y="170"/>
                  </a:lnTo>
                  <a:lnTo>
                    <a:pt x="6" y="120"/>
                  </a:lnTo>
                  <a:lnTo>
                    <a:pt x="6" y="120"/>
                  </a:lnTo>
                  <a:lnTo>
                    <a:pt x="0" y="94"/>
                  </a:lnTo>
                  <a:lnTo>
                    <a:pt x="0" y="94"/>
                  </a:lnTo>
                  <a:lnTo>
                    <a:pt x="0" y="94"/>
                  </a:lnTo>
                  <a:lnTo>
                    <a:pt x="0" y="94"/>
                  </a:lnTo>
                  <a:lnTo>
                    <a:pt x="0" y="94"/>
                  </a:lnTo>
                  <a:lnTo>
                    <a:pt x="0" y="88"/>
                  </a:lnTo>
                  <a:lnTo>
                    <a:pt x="0" y="88"/>
                  </a:lnTo>
                  <a:lnTo>
                    <a:pt x="6" y="88"/>
                  </a:lnTo>
                  <a:lnTo>
                    <a:pt x="6" y="88"/>
                  </a:lnTo>
                  <a:lnTo>
                    <a:pt x="6" y="88"/>
                  </a:lnTo>
                  <a:lnTo>
                    <a:pt x="6" y="88"/>
                  </a:lnTo>
                  <a:lnTo>
                    <a:pt x="6" y="88"/>
                  </a:lnTo>
                  <a:lnTo>
                    <a:pt x="6" y="88"/>
                  </a:lnTo>
                  <a:lnTo>
                    <a:pt x="13" y="82"/>
                  </a:lnTo>
                  <a:lnTo>
                    <a:pt x="13" y="82"/>
                  </a:lnTo>
                  <a:lnTo>
                    <a:pt x="19" y="69"/>
                  </a:lnTo>
                  <a:lnTo>
                    <a:pt x="25" y="63"/>
                  </a:lnTo>
                  <a:lnTo>
                    <a:pt x="25" y="63"/>
                  </a:lnTo>
                  <a:lnTo>
                    <a:pt x="25" y="63"/>
                  </a:lnTo>
                  <a:lnTo>
                    <a:pt x="25" y="57"/>
                  </a:lnTo>
                  <a:lnTo>
                    <a:pt x="25" y="57"/>
                  </a:lnTo>
                  <a:lnTo>
                    <a:pt x="25" y="57"/>
                  </a:lnTo>
                  <a:lnTo>
                    <a:pt x="31" y="50"/>
                  </a:lnTo>
                  <a:lnTo>
                    <a:pt x="31" y="50"/>
                  </a:lnTo>
                  <a:lnTo>
                    <a:pt x="31" y="44"/>
                  </a:lnTo>
                  <a:lnTo>
                    <a:pt x="31" y="44"/>
                  </a:lnTo>
                  <a:lnTo>
                    <a:pt x="31" y="44"/>
                  </a:lnTo>
                  <a:lnTo>
                    <a:pt x="31" y="44"/>
                  </a:lnTo>
                  <a:lnTo>
                    <a:pt x="31" y="44"/>
                  </a:lnTo>
                  <a:lnTo>
                    <a:pt x="31" y="44"/>
                  </a:lnTo>
                  <a:lnTo>
                    <a:pt x="31" y="44"/>
                  </a:lnTo>
                  <a:lnTo>
                    <a:pt x="31" y="38"/>
                  </a:lnTo>
                  <a:lnTo>
                    <a:pt x="31" y="31"/>
                  </a:lnTo>
                  <a:lnTo>
                    <a:pt x="31" y="31"/>
                  </a:lnTo>
                  <a:lnTo>
                    <a:pt x="38" y="25"/>
                  </a:lnTo>
                  <a:lnTo>
                    <a:pt x="38" y="19"/>
                  </a:lnTo>
                  <a:lnTo>
                    <a:pt x="38" y="19"/>
                  </a:lnTo>
                  <a:lnTo>
                    <a:pt x="38" y="19"/>
                  </a:lnTo>
                  <a:lnTo>
                    <a:pt x="57" y="31"/>
                  </a:lnTo>
                  <a:lnTo>
                    <a:pt x="57" y="31"/>
                  </a:lnTo>
                  <a:lnTo>
                    <a:pt x="57" y="31"/>
                  </a:lnTo>
                  <a:lnTo>
                    <a:pt x="57" y="31"/>
                  </a:lnTo>
                  <a:lnTo>
                    <a:pt x="63" y="31"/>
                  </a:lnTo>
                  <a:lnTo>
                    <a:pt x="63" y="31"/>
                  </a:lnTo>
                  <a:lnTo>
                    <a:pt x="63" y="31"/>
                  </a:lnTo>
                  <a:lnTo>
                    <a:pt x="63" y="31"/>
                  </a:lnTo>
                  <a:lnTo>
                    <a:pt x="63" y="31"/>
                  </a:lnTo>
                  <a:lnTo>
                    <a:pt x="63" y="31"/>
                  </a:lnTo>
                  <a:lnTo>
                    <a:pt x="63" y="25"/>
                  </a:lnTo>
                  <a:lnTo>
                    <a:pt x="63" y="25"/>
                  </a:lnTo>
                  <a:lnTo>
                    <a:pt x="63" y="25"/>
                  </a:lnTo>
                  <a:lnTo>
                    <a:pt x="63" y="25"/>
                  </a:lnTo>
                  <a:lnTo>
                    <a:pt x="63" y="25"/>
                  </a:lnTo>
                  <a:lnTo>
                    <a:pt x="63" y="25"/>
                  </a:lnTo>
                  <a:lnTo>
                    <a:pt x="63" y="25"/>
                  </a:lnTo>
                  <a:lnTo>
                    <a:pt x="63" y="25"/>
                  </a:lnTo>
                  <a:lnTo>
                    <a:pt x="63" y="25"/>
                  </a:lnTo>
                  <a:lnTo>
                    <a:pt x="63" y="25"/>
                  </a:lnTo>
                  <a:lnTo>
                    <a:pt x="63" y="19"/>
                  </a:lnTo>
                  <a:lnTo>
                    <a:pt x="63" y="19"/>
                  </a:lnTo>
                  <a:lnTo>
                    <a:pt x="63" y="19"/>
                  </a:lnTo>
                  <a:lnTo>
                    <a:pt x="63" y="19"/>
                  </a:lnTo>
                  <a:lnTo>
                    <a:pt x="63" y="19"/>
                  </a:lnTo>
                  <a:lnTo>
                    <a:pt x="63" y="19"/>
                  </a:lnTo>
                  <a:lnTo>
                    <a:pt x="63" y="19"/>
                  </a:lnTo>
                  <a:lnTo>
                    <a:pt x="63" y="19"/>
                  </a:lnTo>
                  <a:lnTo>
                    <a:pt x="63" y="19"/>
                  </a:lnTo>
                  <a:lnTo>
                    <a:pt x="63" y="19"/>
                  </a:lnTo>
                  <a:lnTo>
                    <a:pt x="57" y="6"/>
                  </a:lnTo>
                  <a:lnTo>
                    <a:pt x="88" y="0"/>
                  </a:lnTo>
                  <a:lnTo>
                    <a:pt x="88" y="6"/>
                  </a:lnTo>
                  <a:lnTo>
                    <a:pt x="94" y="13"/>
                  </a:lnTo>
                  <a:lnTo>
                    <a:pt x="94" y="13"/>
                  </a:lnTo>
                  <a:lnTo>
                    <a:pt x="94" y="13"/>
                  </a:lnTo>
                  <a:lnTo>
                    <a:pt x="94" y="13"/>
                  </a:lnTo>
                  <a:lnTo>
                    <a:pt x="94" y="13"/>
                  </a:lnTo>
                  <a:lnTo>
                    <a:pt x="94" y="13"/>
                  </a:lnTo>
                  <a:lnTo>
                    <a:pt x="94" y="13"/>
                  </a:lnTo>
                  <a:lnTo>
                    <a:pt x="94" y="13"/>
                  </a:lnTo>
                  <a:lnTo>
                    <a:pt x="94" y="19"/>
                  </a:lnTo>
                  <a:lnTo>
                    <a:pt x="94" y="19"/>
                  </a:lnTo>
                  <a:lnTo>
                    <a:pt x="94" y="19"/>
                  </a:lnTo>
                  <a:lnTo>
                    <a:pt x="94" y="19"/>
                  </a:lnTo>
                  <a:lnTo>
                    <a:pt x="88" y="19"/>
                  </a:lnTo>
                  <a:lnTo>
                    <a:pt x="82" y="38"/>
                  </a:lnTo>
                  <a:lnTo>
                    <a:pt x="82" y="38"/>
                  </a:lnTo>
                  <a:lnTo>
                    <a:pt x="82" y="50"/>
                  </a:lnTo>
                  <a:lnTo>
                    <a:pt x="94" y="50"/>
                  </a:lnTo>
                  <a:lnTo>
                    <a:pt x="94" y="50"/>
                  </a:lnTo>
                  <a:lnTo>
                    <a:pt x="94" y="50"/>
                  </a:lnTo>
                  <a:lnTo>
                    <a:pt x="94" y="50"/>
                  </a:lnTo>
                  <a:lnTo>
                    <a:pt x="94" y="50"/>
                  </a:lnTo>
                  <a:lnTo>
                    <a:pt x="94" y="50"/>
                  </a:lnTo>
                  <a:lnTo>
                    <a:pt x="94" y="44"/>
                  </a:lnTo>
                  <a:lnTo>
                    <a:pt x="94" y="44"/>
                  </a:lnTo>
                  <a:lnTo>
                    <a:pt x="94" y="44"/>
                  </a:lnTo>
                  <a:lnTo>
                    <a:pt x="94" y="44"/>
                  </a:lnTo>
                  <a:lnTo>
                    <a:pt x="94" y="44"/>
                  </a:lnTo>
                  <a:lnTo>
                    <a:pt x="94" y="44"/>
                  </a:lnTo>
                  <a:lnTo>
                    <a:pt x="94" y="44"/>
                  </a:lnTo>
                  <a:lnTo>
                    <a:pt x="94" y="44"/>
                  </a:lnTo>
                  <a:lnTo>
                    <a:pt x="94" y="38"/>
                  </a:lnTo>
                  <a:lnTo>
                    <a:pt x="101" y="38"/>
                  </a:lnTo>
                  <a:lnTo>
                    <a:pt x="113" y="44"/>
                  </a:lnTo>
                  <a:close/>
                </a:path>
              </a:pathLst>
            </a:custGeom>
            <a:solidFill>
              <a:srgbClr val="E7E1CD"/>
            </a:solidFill>
            <a:ln w="0">
              <a:solidFill>
                <a:srgbClr val="000000"/>
              </a:solidFill>
              <a:prstDash val="solid"/>
              <a:round/>
              <a:headEnd/>
              <a:tailEnd/>
            </a:ln>
          </p:spPr>
          <p:txBody>
            <a:bodyPr/>
            <a:lstStyle/>
            <a:p>
              <a:endParaRPr lang="en-US" dirty="0"/>
            </a:p>
          </p:txBody>
        </p:sp>
        <p:sp>
          <p:nvSpPr>
            <p:cNvPr id="82668" name="Freeform 15084"/>
            <p:cNvSpPr>
              <a:spLocks/>
            </p:cNvSpPr>
            <p:nvPr/>
          </p:nvSpPr>
          <p:spPr bwMode="auto">
            <a:xfrm>
              <a:off x="1069" y="2702"/>
              <a:ext cx="151" cy="195"/>
            </a:xfrm>
            <a:custGeom>
              <a:avLst/>
              <a:gdLst/>
              <a:ahLst/>
              <a:cxnLst>
                <a:cxn ang="0">
                  <a:pos x="107" y="100"/>
                </a:cxn>
                <a:cxn ang="0">
                  <a:pos x="101" y="107"/>
                </a:cxn>
                <a:cxn ang="0">
                  <a:pos x="95" y="107"/>
                </a:cxn>
                <a:cxn ang="0">
                  <a:pos x="95" y="107"/>
                </a:cxn>
                <a:cxn ang="0">
                  <a:pos x="95" y="113"/>
                </a:cxn>
                <a:cxn ang="0">
                  <a:pos x="95" y="94"/>
                </a:cxn>
                <a:cxn ang="0">
                  <a:pos x="88" y="94"/>
                </a:cxn>
                <a:cxn ang="0">
                  <a:pos x="82" y="94"/>
                </a:cxn>
                <a:cxn ang="0">
                  <a:pos x="76" y="94"/>
                </a:cxn>
                <a:cxn ang="0">
                  <a:pos x="82" y="88"/>
                </a:cxn>
                <a:cxn ang="0">
                  <a:pos x="76" y="88"/>
                </a:cxn>
                <a:cxn ang="0">
                  <a:pos x="76" y="94"/>
                </a:cxn>
                <a:cxn ang="0">
                  <a:pos x="82" y="107"/>
                </a:cxn>
                <a:cxn ang="0">
                  <a:pos x="82" y="113"/>
                </a:cxn>
                <a:cxn ang="0">
                  <a:pos x="88" y="113"/>
                </a:cxn>
                <a:cxn ang="0">
                  <a:pos x="95" y="132"/>
                </a:cxn>
                <a:cxn ang="0">
                  <a:pos x="101" y="144"/>
                </a:cxn>
                <a:cxn ang="0">
                  <a:pos x="101" y="157"/>
                </a:cxn>
                <a:cxn ang="0">
                  <a:pos x="101" y="151"/>
                </a:cxn>
                <a:cxn ang="0">
                  <a:pos x="101" y="163"/>
                </a:cxn>
                <a:cxn ang="0">
                  <a:pos x="101" y="169"/>
                </a:cxn>
                <a:cxn ang="0">
                  <a:pos x="107" y="169"/>
                </a:cxn>
                <a:cxn ang="0">
                  <a:pos x="107" y="163"/>
                </a:cxn>
                <a:cxn ang="0">
                  <a:pos x="120" y="163"/>
                </a:cxn>
                <a:cxn ang="0">
                  <a:pos x="120" y="157"/>
                </a:cxn>
                <a:cxn ang="0">
                  <a:pos x="120" y="151"/>
                </a:cxn>
                <a:cxn ang="0">
                  <a:pos x="126" y="157"/>
                </a:cxn>
                <a:cxn ang="0">
                  <a:pos x="132" y="151"/>
                </a:cxn>
                <a:cxn ang="0">
                  <a:pos x="139" y="157"/>
                </a:cxn>
                <a:cxn ang="0">
                  <a:pos x="139" y="169"/>
                </a:cxn>
                <a:cxn ang="0">
                  <a:pos x="145" y="176"/>
                </a:cxn>
                <a:cxn ang="0">
                  <a:pos x="151" y="182"/>
                </a:cxn>
                <a:cxn ang="0">
                  <a:pos x="145" y="195"/>
                </a:cxn>
                <a:cxn ang="0">
                  <a:pos x="120" y="176"/>
                </a:cxn>
                <a:cxn ang="0">
                  <a:pos x="113" y="169"/>
                </a:cxn>
                <a:cxn ang="0">
                  <a:pos x="113" y="169"/>
                </a:cxn>
                <a:cxn ang="0">
                  <a:pos x="101" y="176"/>
                </a:cxn>
                <a:cxn ang="0">
                  <a:pos x="101" y="195"/>
                </a:cxn>
                <a:cxn ang="0">
                  <a:pos x="88" y="182"/>
                </a:cxn>
                <a:cxn ang="0">
                  <a:pos x="82" y="163"/>
                </a:cxn>
                <a:cxn ang="0">
                  <a:pos x="82" y="157"/>
                </a:cxn>
                <a:cxn ang="0">
                  <a:pos x="82" y="157"/>
                </a:cxn>
                <a:cxn ang="0">
                  <a:pos x="76" y="144"/>
                </a:cxn>
                <a:cxn ang="0">
                  <a:pos x="76" y="132"/>
                </a:cxn>
                <a:cxn ang="0">
                  <a:pos x="76" y="113"/>
                </a:cxn>
                <a:cxn ang="0">
                  <a:pos x="57" y="100"/>
                </a:cxn>
                <a:cxn ang="0">
                  <a:pos x="44" y="100"/>
                </a:cxn>
                <a:cxn ang="0">
                  <a:pos x="38" y="113"/>
                </a:cxn>
                <a:cxn ang="0">
                  <a:pos x="19" y="113"/>
                </a:cxn>
                <a:cxn ang="0">
                  <a:pos x="19" y="107"/>
                </a:cxn>
                <a:cxn ang="0">
                  <a:pos x="19" y="100"/>
                </a:cxn>
                <a:cxn ang="0">
                  <a:pos x="13" y="94"/>
                </a:cxn>
                <a:cxn ang="0">
                  <a:pos x="13" y="81"/>
                </a:cxn>
                <a:cxn ang="0">
                  <a:pos x="13" y="75"/>
                </a:cxn>
                <a:cxn ang="0">
                  <a:pos x="6" y="63"/>
                </a:cxn>
                <a:cxn ang="0">
                  <a:pos x="6" y="56"/>
                </a:cxn>
                <a:cxn ang="0">
                  <a:pos x="6" y="56"/>
                </a:cxn>
                <a:cxn ang="0">
                  <a:pos x="6" y="44"/>
                </a:cxn>
                <a:cxn ang="0">
                  <a:pos x="6" y="44"/>
                </a:cxn>
              </a:cxnLst>
              <a:rect l="0" t="0" r="r" b="b"/>
              <a:pathLst>
                <a:path w="151" h="195">
                  <a:moveTo>
                    <a:pt x="88" y="0"/>
                  </a:moveTo>
                  <a:lnTo>
                    <a:pt x="107" y="75"/>
                  </a:lnTo>
                  <a:lnTo>
                    <a:pt x="113" y="107"/>
                  </a:lnTo>
                  <a:lnTo>
                    <a:pt x="113" y="107"/>
                  </a:lnTo>
                  <a:lnTo>
                    <a:pt x="107" y="100"/>
                  </a:lnTo>
                  <a:lnTo>
                    <a:pt x="107" y="100"/>
                  </a:lnTo>
                  <a:lnTo>
                    <a:pt x="107" y="100"/>
                  </a:lnTo>
                  <a:lnTo>
                    <a:pt x="107" y="100"/>
                  </a:lnTo>
                  <a:lnTo>
                    <a:pt x="107" y="100"/>
                  </a:lnTo>
                  <a:lnTo>
                    <a:pt x="107" y="100"/>
                  </a:lnTo>
                  <a:lnTo>
                    <a:pt x="107" y="100"/>
                  </a:lnTo>
                  <a:lnTo>
                    <a:pt x="107" y="107"/>
                  </a:lnTo>
                  <a:lnTo>
                    <a:pt x="107" y="107"/>
                  </a:lnTo>
                  <a:lnTo>
                    <a:pt x="107" y="107"/>
                  </a:lnTo>
                  <a:lnTo>
                    <a:pt x="107" y="107"/>
                  </a:lnTo>
                  <a:lnTo>
                    <a:pt x="107" y="107"/>
                  </a:lnTo>
                  <a:lnTo>
                    <a:pt x="101" y="107"/>
                  </a:lnTo>
                  <a:lnTo>
                    <a:pt x="101" y="107"/>
                  </a:lnTo>
                  <a:lnTo>
                    <a:pt x="101" y="107"/>
                  </a:lnTo>
                  <a:lnTo>
                    <a:pt x="101" y="107"/>
                  </a:lnTo>
                  <a:lnTo>
                    <a:pt x="101" y="100"/>
                  </a:lnTo>
                  <a:lnTo>
                    <a:pt x="101" y="100"/>
                  </a:lnTo>
                  <a:lnTo>
                    <a:pt x="95" y="100"/>
                  </a:lnTo>
                  <a:lnTo>
                    <a:pt x="95" y="100"/>
                  </a:lnTo>
                  <a:lnTo>
                    <a:pt x="95" y="100"/>
                  </a:lnTo>
                  <a:lnTo>
                    <a:pt x="95" y="100"/>
                  </a:lnTo>
                  <a:lnTo>
                    <a:pt x="95" y="100"/>
                  </a:lnTo>
                  <a:lnTo>
                    <a:pt x="95" y="100"/>
                  </a:lnTo>
                  <a:lnTo>
                    <a:pt x="95" y="107"/>
                  </a:lnTo>
                  <a:lnTo>
                    <a:pt x="95" y="107"/>
                  </a:lnTo>
                  <a:lnTo>
                    <a:pt x="95" y="107"/>
                  </a:lnTo>
                  <a:lnTo>
                    <a:pt x="95" y="100"/>
                  </a:lnTo>
                  <a:lnTo>
                    <a:pt x="95" y="107"/>
                  </a:lnTo>
                  <a:lnTo>
                    <a:pt x="95" y="107"/>
                  </a:lnTo>
                  <a:lnTo>
                    <a:pt x="95" y="107"/>
                  </a:lnTo>
                  <a:lnTo>
                    <a:pt x="95" y="107"/>
                  </a:lnTo>
                  <a:lnTo>
                    <a:pt x="95" y="107"/>
                  </a:lnTo>
                  <a:lnTo>
                    <a:pt x="95" y="107"/>
                  </a:lnTo>
                  <a:lnTo>
                    <a:pt x="95" y="107"/>
                  </a:lnTo>
                  <a:lnTo>
                    <a:pt x="95" y="107"/>
                  </a:lnTo>
                  <a:lnTo>
                    <a:pt x="95" y="107"/>
                  </a:lnTo>
                  <a:lnTo>
                    <a:pt x="95" y="107"/>
                  </a:lnTo>
                  <a:lnTo>
                    <a:pt x="95" y="107"/>
                  </a:lnTo>
                  <a:lnTo>
                    <a:pt x="95" y="107"/>
                  </a:lnTo>
                  <a:lnTo>
                    <a:pt x="95" y="107"/>
                  </a:lnTo>
                  <a:lnTo>
                    <a:pt x="95" y="107"/>
                  </a:lnTo>
                  <a:lnTo>
                    <a:pt x="95" y="107"/>
                  </a:lnTo>
                  <a:lnTo>
                    <a:pt x="95" y="107"/>
                  </a:lnTo>
                  <a:lnTo>
                    <a:pt x="95" y="107"/>
                  </a:lnTo>
                  <a:lnTo>
                    <a:pt x="95" y="113"/>
                  </a:lnTo>
                  <a:lnTo>
                    <a:pt x="95" y="113"/>
                  </a:lnTo>
                  <a:lnTo>
                    <a:pt x="95" y="107"/>
                  </a:lnTo>
                  <a:lnTo>
                    <a:pt x="95" y="107"/>
                  </a:lnTo>
                  <a:lnTo>
                    <a:pt x="95" y="100"/>
                  </a:lnTo>
                  <a:lnTo>
                    <a:pt x="95" y="100"/>
                  </a:lnTo>
                  <a:lnTo>
                    <a:pt x="95" y="100"/>
                  </a:lnTo>
                  <a:lnTo>
                    <a:pt x="95" y="100"/>
                  </a:lnTo>
                  <a:lnTo>
                    <a:pt x="95" y="100"/>
                  </a:lnTo>
                  <a:lnTo>
                    <a:pt x="95" y="94"/>
                  </a:lnTo>
                  <a:lnTo>
                    <a:pt x="95" y="94"/>
                  </a:lnTo>
                  <a:lnTo>
                    <a:pt x="95" y="94"/>
                  </a:lnTo>
                  <a:lnTo>
                    <a:pt x="95" y="94"/>
                  </a:lnTo>
                  <a:lnTo>
                    <a:pt x="95" y="94"/>
                  </a:lnTo>
                  <a:lnTo>
                    <a:pt x="95" y="100"/>
                  </a:lnTo>
                  <a:lnTo>
                    <a:pt x="95" y="100"/>
                  </a:lnTo>
                  <a:lnTo>
                    <a:pt x="95" y="100"/>
                  </a:lnTo>
                  <a:lnTo>
                    <a:pt x="88" y="100"/>
                  </a:lnTo>
                  <a:lnTo>
                    <a:pt x="88" y="100"/>
                  </a:lnTo>
                  <a:lnTo>
                    <a:pt x="88" y="94"/>
                  </a:lnTo>
                  <a:lnTo>
                    <a:pt x="88" y="94"/>
                  </a:lnTo>
                  <a:lnTo>
                    <a:pt x="88" y="94"/>
                  </a:lnTo>
                  <a:lnTo>
                    <a:pt x="88" y="94"/>
                  </a:lnTo>
                  <a:lnTo>
                    <a:pt x="88" y="94"/>
                  </a:lnTo>
                  <a:lnTo>
                    <a:pt x="88" y="94"/>
                  </a:lnTo>
                  <a:lnTo>
                    <a:pt x="88" y="94"/>
                  </a:lnTo>
                  <a:lnTo>
                    <a:pt x="88" y="94"/>
                  </a:lnTo>
                  <a:lnTo>
                    <a:pt x="82" y="94"/>
                  </a:lnTo>
                  <a:lnTo>
                    <a:pt x="82" y="94"/>
                  </a:lnTo>
                  <a:lnTo>
                    <a:pt x="82" y="94"/>
                  </a:lnTo>
                  <a:lnTo>
                    <a:pt x="82" y="94"/>
                  </a:lnTo>
                  <a:lnTo>
                    <a:pt x="82" y="94"/>
                  </a:lnTo>
                  <a:lnTo>
                    <a:pt x="82" y="94"/>
                  </a:lnTo>
                  <a:lnTo>
                    <a:pt x="82" y="94"/>
                  </a:lnTo>
                  <a:lnTo>
                    <a:pt x="82" y="94"/>
                  </a:lnTo>
                  <a:lnTo>
                    <a:pt x="82" y="94"/>
                  </a:lnTo>
                  <a:lnTo>
                    <a:pt x="82" y="94"/>
                  </a:lnTo>
                  <a:lnTo>
                    <a:pt x="82" y="94"/>
                  </a:lnTo>
                  <a:lnTo>
                    <a:pt x="76" y="94"/>
                  </a:lnTo>
                  <a:lnTo>
                    <a:pt x="76" y="94"/>
                  </a:lnTo>
                  <a:lnTo>
                    <a:pt x="76" y="94"/>
                  </a:lnTo>
                  <a:lnTo>
                    <a:pt x="82" y="94"/>
                  </a:lnTo>
                  <a:lnTo>
                    <a:pt x="82" y="94"/>
                  </a:lnTo>
                  <a:lnTo>
                    <a:pt x="82" y="94"/>
                  </a:lnTo>
                  <a:lnTo>
                    <a:pt x="82" y="94"/>
                  </a:lnTo>
                  <a:lnTo>
                    <a:pt x="82" y="94"/>
                  </a:lnTo>
                  <a:lnTo>
                    <a:pt x="82" y="94"/>
                  </a:lnTo>
                  <a:lnTo>
                    <a:pt x="76" y="94"/>
                  </a:lnTo>
                  <a:lnTo>
                    <a:pt x="76" y="88"/>
                  </a:lnTo>
                  <a:lnTo>
                    <a:pt x="82" y="88"/>
                  </a:lnTo>
                  <a:lnTo>
                    <a:pt x="82" y="88"/>
                  </a:lnTo>
                  <a:lnTo>
                    <a:pt x="76" y="88"/>
                  </a:lnTo>
                  <a:lnTo>
                    <a:pt x="76" y="88"/>
                  </a:lnTo>
                  <a:lnTo>
                    <a:pt x="76" y="88"/>
                  </a:lnTo>
                  <a:lnTo>
                    <a:pt x="76" y="81"/>
                  </a:lnTo>
                  <a:lnTo>
                    <a:pt x="76" y="81"/>
                  </a:lnTo>
                  <a:lnTo>
                    <a:pt x="76" y="81"/>
                  </a:lnTo>
                  <a:lnTo>
                    <a:pt x="76" y="88"/>
                  </a:lnTo>
                  <a:lnTo>
                    <a:pt x="76" y="88"/>
                  </a:lnTo>
                  <a:lnTo>
                    <a:pt x="76" y="88"/>
                  </a:lnTo>
                  <a:lnTo>
                    <a:pt x="76" y="88"/>
                  </a:lnTo>
                  <a:lnTo>
                    <a:pt x="76" y="88"/>
                  </a:lnTo>
                  <a:lnTo>
                    <a:pt x="76" y="88"/>
                  </a:lnTo>
                  <a:lnTo>
                    <a:pt x="76" y="88"/>
                  </a:lnTo>
                  <a:lnTo>
                    <a:pt x="76" y="88"/>
                  </a:lnTo>
                  <a:lnTo>
                    <a:pt x="76" y="88"/>
                  </a:lnTo>
                  <a:lnTo>
                    <a:pt x="76" y="94"/>
                  </a:lnTo>
                  <a:lnTo>
                    <a:pt x="76" y="94"/>
                  </a:lnTo>
                  <a:lnTo>
                    <a:pt x="76" y="94"/>
                  </a:lnTo>
                  <a:lnTo>
                    <a:pt x="76" y="94"/>
                  </a:lnTo>
                  <a:lnTo>
                    <a:pt x="76" y="94"/>
                  </a:lnTo>
                  <a:lnTo>
                    <a:pt x="76" y="100"/>
                  </a:lnTo>
                  <a:lnTo>
                    <a:pt x="76" y="100"/>
                  </a:lnTo>
                  <a:lnTo>
                    <a:pt x="76" y="100"/>
                  </a:lnTo>
                  <a:lnTo>
                    <a:pt x="82" y="100"/>
                  </a:lnTo>
                  <a:lnTo>
                    <a:pt x="82" y="100"/>
                  </a:lnTo>
                  <a:lnTo>
                    <a:pt x="82" y="100"/>
                  </a:lnTo>
                  <a:lnTo>
                    <a:pt x="82" y="107"/>
                  </a:lnTo>
                  <a:lnTo>
                    <a:pt x="76" y="107"/>
                  </a:lnTo>
                  <a:lnTo>
                    <a:pt x="76" y="107"/>
                  </a:lnTo>
                  <a:lnTo>
                    <a:pt x="82" y="107"/>
                  </a:lnTo>
                  <a:lnTo>
                    <a:pt x="82" y="107"/>
                  </a:lnTo>
                  <a:lnTo>
                    <a:pt x="82" y="107"/>
                  </a:lnTo>
                  <a:lnTo>
                    <a:pt x="82" y="107"/>
                  </a:lnTo>
                  <a:lnTo>
                    <a:pt x="82" y="107"/>
                  </a:lnTo>
                  <a:lnTo>
                    <a:pt x="82" y="113"/>
                  </a:lnTo>
                  <a:lnTo>
                    <a:pt x="82" y="113"/>
                  </a:lnTo>
                  <a:lnTo>
                    <a:pt x="82" y="113"/>
                  </a:lnTo>
                  <a:lnTo>
                    <a:pt x="82" y="113"/>
                  </a:lnTo>
                  <a:lnTo>
                    <a:pt x="82" y="113"/>
                  </a:lnTo>
                  <a:lnTo>
                    <a:pt x="82" y="113"/>
                  </a:lnTo>
                  <a:lnTo>
                    <a:pt x="82" y="113"/>
                  </a:lnTo>
                  <a:lnTo>
                    <a:pt x="82" y="113"/>
                  </a:lnTo>
                  <a:lnTo>
                    <a:pt x="82" y="113"/>
                  </a:lnTo>
                  <a:lnTo>
                    <a:pt x="82" y="113"/>
                  </a:lnTo>
                  <a:lnTo>
                    <a:pt x="88" y="113"/>
                  </a:lnTo>
                  <a:lnTo>
                    <a:pt x="88" y="113"/>
                  </a:lnTo>
                  <a:lnTo>
                    <a:pt x="88" y="113"/>
                  </a:lnTo>
                  <a:lnTo>
                    <a:pt x="88" y="113"/>
                  </a:lnTo>
                  <a:lnTo>
                    <a:pt x="88" y="113"/>
                  </a:lnTo>
                  <a:lnTo>
                    <a:pt x="88" y="113"/>
                  </a:lnTo>
                  <a:lnTo>
                    <a:pt x="88" y="113"/>
                  </a:lnTo>
                  <a:lnTo>
                    <a:pt x="88" y="119"/>
                  </a:lnTo>
                  <a:lnTo>
                    <a:pt x="95" y="119"/>
                  </a:lnTo>
                  <a:lnTo>
                    <a:pt x="95" y="119"/>
                  </a:lnTo>
                  <a:lnTo>
                    <a:pt x="95" y="119"/>
                  </a:lnTo>
                  <a:lnTo>
                    <a:pt x="95" y="119"/>
                  </a:lnTo>
                  <a:lnTo>
                    <a:pt x="95" y="125"/>
                  </a:lnTo>
                  <a:lnTo>
                    <a:pt x="95" y="125"/>
                  </a:lnTo>
                  <a:lnTo>
                    <a:pt x="95" y="125"/>
                  </a:lnTo>
                  <a:lnTo>
                    <a:pt x="95" y="132"/>
                  </a:lnTo>
                  <a:lnTo>
                    <a:pt x="95" y="132"/>
                  </a:lnTo>
                  <a:lnTo>
                    <a:pt x="95" y="132"/>
                  </a:lnTo>
                  <a:lnTo>
                    <a:pt x="95" y="138"/>
                  </a:lnTo>
                  <a:lnTo>
                    <a:pt x="101" y="138"/>
                  </a:lnTo>
                  <a:lnTo>
                    <a:pt x="101" y="138"/>
                  </a:lnTo>
                  <a:lnTo>
                    <a:pt x="101" y="138"/>
                  </a:lnTo>
                  <a:lnTo>
                    <a:pt x="101" y="138"/>
                  </a:lnTo>
                  <a:lnTo>
                    <a:pt x="101" y="138"/>
                  </a:lnTo>
                  <a:lnTo>
                    <a:pt x="101" y="144"/>
                  </a:lnTo>
                  <a:lnTo>
                    <a:pt x="101" y="144"/>
                  </a:lnTo>
                  <a:lnTo>
                    <a:pt x="101" y="151"/>
                  </a:lnTo>
                  <a:lnTo>
                    <a:pt x="101" y="151"/>
                  </a:lnTo>
                  <a:lnTo>
                    <a:pt x="101" y="151"/>
                  </a:lnTo>
                  <a:lnTo>
                    <a:pt x="101" y="151"/>
                  </a:lnTo>
                  <a:lnTo>
                    <a:pt x="101" y="151"/>
                  </a:lnTo>
                  <a:lnTo>
                    <a:pt x="101" y="157"/>
                  </a:lnTo>
                  <a:lnTo>
                    <a:pt x="101" y="157"/>
                  </a:lnTo>
                  <a:lnTo>
                    <a:pt x="101" y="157"/>
                  </a:lnTo>
                  <a:lnTo>
                    <a:pt x="101" y="157"/>
                  </a:lnTo>
                  <a:lnTo>
                    <a:pt x="101" y="157"/>
                  </a:lnTo>
                  <a:lnTo>
                    <a:pt x="107" y="157"/>
                  </a:lnTo>
                  <a:lnTo>
                    <a:pt x="107" y="157"/>
                  </a:lnTo>
                  <a:lnTo>
                    <a:pt x="107" y="157"/>
                  </a:lnTo>
                  <a:lnTo>
                    <a:pt x="107" y="157"/>
                  </a:lnTo>
                  <a:lnTo>
                    <a:pt x="107" y="157"/>
                  </a:lnTo>
                  <a:lnTo>
                    <a:pt x="107" y="157"/>
                  </a:lnTo>
                  <a:lnTo>
                    <a:pt x="101" y="157"/>
                  </a:lnTo>
                  <a:lnTo>
                    <a:pt x="101" y="157"/>
                  </a:lnTo>
                  <a:lnTo>
                    <a:pt x="101" y="157"/>
                  </a:lnTo>
                  <a:lnTo>
                    <a:pt x="101" y="151"/>
                  </a:lnTo>
                  <a:lnTo>
                    <a:pt x="101" y="151"/>
                  </a:lnTo>
                  <a:lnTo>
                    <a:pt x="101" y="151"/>
                  </a:lnTo>
                  <a:lnTo>
                    <a:pt x="101" y="157"/>
                  </a:lnTo>
                  <a:lnTo>
                    <a:pt x="101" y="157"/>
                  </a:lnTo>
                  <a:lnTo>
                    <a:pt x="101" y="157"/>
                  </a:lnTo>
                  <a:lnTo>
                    <a:pt x="101" y="157"/>
                  </a:lnTo>
                  <a:lnTo>
                    <a:pt x="101" y="157"/>
                  </a:lnTo>
                  <a:lnTo>
                    <a:pt x="101" y="157"/>
                  </a:lnTo>
                  <a:lnTo>
                    <a:pt x="101" y="163"/>
                  </a:lnTo>
                  <a:lnTo>
                    <a:pt x="101" y="163"/>
                  </a:lnTo>
                  <a:lnTo>
                    <a:pt x="101" y="163"/>
                  </a:lnTo>
                  <a:lnTo>
                    <a:pt x="101" y="163"/>
                  </a:lnTo>
                  <a:lnTo>
                    <a:pt x="101" y="163"/>
                  </a:lnTo>
                  <a:lnTo>
                    <a:pt x="101" y="163"/>
                  </a:lnTo>
                  <a:lnTo>
                    <a:pt x="101" y="163"/>
                  </a:lnTo>
                  <a:lnTo>
                    <a:pt x="101" y="163"/>
                  </a:lnTo>
                  <a:lnTo>
                    <a:pt x="101" y="169"/>
                  </a:lnTo>
                  <a:lnTo>
                    <a:pt x="101" y="169"/>
                  </a:lnTo>
                  <a:lnTo>
                    <a:pt x="101" y="169"/>
                  </a:lnTo>
                  <a:lnTo>
                    <a:pt x="101" y="169"/>
                  </a:lnTo>
                  <a:lnTo>
                    <a:pt x="101" y="169"/>
                  </a:lnTo>
                  <a:lnTo>
                    <a:pt x="101" y="169"/>
                  </a:lnTo>
                  <a:lnTo>
                    <a:pt x="101" y="169"/>
                  </a:lnTo>
                  <a:lnTo>
                    <a:pt x="101" y="169"/>
                  </a:lnTo>
                  <a:lnTo>
                    <a:pt x="107" y="169"/>
                  </a:lnTo>
                  <a:lnTo>
                    <a:pt x="107" y="169"/>
                  </a:lnTo>
                  <a:lnTo>
                    <a:pt x="107" y="169"/>
                  </a:lnTo>
                  <a:lnTo>
                    <a:pt x="107" y="169"/>
                  </a:lnTo>
                  <a:lnTo>
                    <a:pt x="107" y="169"/>
                  </a:lnTo>
                  <a:lnTo>
                    <a:pt x="107" y="169"/>
                  </a:lnTo>
                  <a:lnTo>
                    <a:pt x="107" y="169"/>
                  </a:lnTo>
                  <a:lnTo>
                    <a:pt x="107" y="169"/>
                  </a:lnTo>
                  <a:lnTo>
                    <a:pt x="107" y="169"/>
                  </a:lnTo>
                  <a:lnTo>
                    <a:pt x="107" y="169"/>
                  </a:lnTo>
                  <a:lnTo>
                    <a:pt x="107" y="163"/>
                  </a:lnTo>
                  <a:lnTo>
                    <a:pt x="107" y="163"/>
                  </a:lnTo>
                  <a:lnTo>
                    <a:pt x="107" y="163"/>
                  </a:lnTo>
                  <a:lnTo>
                    <a:pt x="107" y="163"/>
                  </a:lnTo>
                  <a:lnTo>
                    <a:pt x="107" y="163"/>
                  </a:lnTo>
                  <a:lnTo>
                    <a:pt x="107" y="163"/>
                  </a:lnTo>
                  <a:lnTo>
                    <a:pt x="107" y="163"/>
                  </a:lnTo>
                  <a:lnTo>
                    <a:pt x="107" y="163"/>
                  </a:lnTo>
                  <a:lnTo>
                    <a:pt x="113" y="163"/>
                  </a:lnTo>
                  <a:lnTo>
                    <a:pt x="113" y="163"/>
                  </a:lnTo>
                  <a:lnTo>
                    <a:pt x="113" y="169"/>
                  </a:lnTo>
                  <a:lnTo>
                    <a:pt x="113" y="169"/>
                  </a:lnTo>
                  <a:lnTo>
                    <a:pt x="120" y="169"/>
                  </a:lnTo>
                  <a:lnTo>
                    <a:pt x="120" y="163"/>
                  </a:lnTo>
                  <a:lnTo>
                    <a:pt x="120" y="163"/>
                  </a:lnTo>
                  <a:lnTo>
                    <a:pt x="120" y="163"/>
                  </a:lnTo>
                  <a:lnTo>
                    <a:pt x="120" y="163"/>
                  </a:lnTo>
                  <a:lnTo>
                    <a:pt x="120" y="163"/>
                  </a:lnTo>
                  <a:lnTo>
                    <a:pt x="120" y="157"/>
                  </a:lnTo>
                  <a:lnTo>
                    <a:pt x="120" y="157"/>
                  </a:lnTo>
                  <a:lnTo>
                    <a:pt x="120" y="157"/>
                  </a:lnTo>
                  <a:lnTo>
                    <a:pt x="120" y="157"/>
                  </a:lnTo>
                  <a:lnTo>
                    <a:pt x="120" y="157"/>
                  </a:lnTo>
                  <a:lnTo>
                    <a:pt x="120" y="157"/>
                  </a:lnTo>
                  <a:lnTo>
                    <a:pt x="120" y="157"/>
                  </a:lnTo>
                  <a:lnTo>
                    <a:pt x="120" y="157"/>
                  </a:lnTo>
                  <a:lnTo>
                    <a:pt x="120" y="157"/>
                  </a:lnTo>
                  <a:lnTo>
                    <a:pt x="120" y="157"/>
                  </a:lnTo>
                  <a:lnTo>
                    <a:pt x="120" y="157"/>
                  </a:lnTo>
                  <a:lnTo>
                    <a:pt x="120" y="157"/>
                  </a:lnTo>
                  <a:lnTo>
                    <a:pt x="120" y="157"/>
                  </a:lnTo>
                  <a:lnTo>
                    <a:pt x="120" y="157"/>
                  </a:lnTo>
                  <a:lnTo>
                    <a:pt x="120" y="157"/>
                  </a:lnTo>
                  <a:lnTo>
                    <a:pt x="120" y="151"/>
                  </a:lnTo>
                  <a:lnTo>
                    <a:pt x="120" y="151"/>
                  </a:lnTo>
                  <a:lnTo>
                    <a:pt x="120" y="151"/>
                  </a:lnTo>
                  <a:lnTo>
                    <a:pt x="120" y="151"/>
                  </a:lnTo>
                  <a:lnTo>
                    <a:pt x="120" y="151"/>
                  </a:lnTo>
                  <a:lnTo>
                    <a:pt x="120" y="151"/>
                  </a:lnTo>
                  <a:lnTo>
                    <a:pt x="126" y="151"/>
                  </a:lnTo>
                  <a:lnTo>
                    <a:pt x="126" y="151"/>
                  </a:lnTo>
                  <a:lnTo>
                    <a:pt x="126" y="157"/>
                  </a:lnTo>
                  <a:lnTo>
                    <a:pt x="126" y="157"/>
                  </a:lnTo>
                  <a:lnTo>
                    <a:pt x="126" y="157"/>
                  </a:lnTo>
                  <a:lnTo>
                    <a:pt x="126" y="157"/>
                  </a:lnTo>
                  <a:lnTo>
                    <a:pt x="126" y="157"/>
                  </a:lnTo>
                  <a:lnTo>
                    <a:pt x="126" y="157"/>
                  </a:lnTo>
                  <a:lnTo>
                    <a:pt x="126" y="157"/>
                  </a:lnTo>
                  <a:lnTo>
                    <a:pt x="132" y="157"/>
                  </a:lnTo>
                  <a:lnTo>
                    <a:pt x="132" y="157"/>
                  </a:lnTo>
                  <a:lnTo>
                    <a:pt x="126" y="151"/>
                  </a:lnTo>
                  <a:lnTo>
                    <a:pt x="126" y="151"/>
                  </a:lnTo>
                  <a:lnTo>
                    <a:pt x="126" y="151"/>
                  </a:lnTo>
                  <a:lnTo>
                    <a:pt x="132" y="151"/>
                  </a:lnTo>
                  <a:lnTo>
                    <a:pt x="132" y="151"/>
                  </a:lnTo>
                  <a:lnTo>
                    <a:pt x="132" y="151"/>
                  </a:lnTo>
                  <a:lnTo>
                    <a:pt x="132" y="151"/>
                  </a:lnTo>
                  <a:lnTo>
                    <a:pt x="132" y="151"/>
                  </a:lnTo>
                  <a:lnTo>
                    <a:pt x="132" y="151"/>
                  </a:lnTo>
                  <a:lnTo>
                    <a:pt x="132" y="157"/>
                  </a:lnTo>
                  <a:lnTo>
                    <a:pt x="132" y="157"/>
                  </a:lnTo>
                  <a:lnTo>
                    <a:pt x="132" y="157"/>
                  </a:lnTo>
                  <a:lnTo>
                    <a:pt x="139" y="157"/>
                  </a:lnTo>
                  <a:lnTo>
                    <a:pt x="139" y="157"/>
                  </a:lnTo>
                  <a:lnTo>
                    <a:pt x="139" y="157"/>
                  </a:lnTo>
                  <a:lnTo>
                    <a:pt x="139" y="157"/>
                  </a:lnTo>
                  <a:lnTo>
                    <a:pt x="139" y="157"/>
                  </a:lnTo>
                  <a:lnTo>
                    <a:pt x="139" y="163"/>
                  </a:lnTo>
                  <a:lnTo>
                    <a:pt x="139" y="163"/>
                  </a:lnTo>
                  <a:lnTo>
                    <a:pt x="139" y="163"/>
                  </a:lnTo>
                  <a:lnTo>
                    <a:pt x="139" y="163"/>
                  </a:lnTo>
                  <a:lnTo>
                    <a:pt x="139" y="163"/>
                  </a:lnTo>
                  <a:lnTo>
                    <a:pt x="139" y="163"/>
                  </a:lnTo>
                  <a:lnTo>
                    <a:pt x="139" y="163"/>
                  </a:lnTo>
                  <a:lnTo>
                    <a:pt x="139" y="169"/>
                  </a:lnTo>
                  <a:lnTo>
                    <a:pt x="139" y="169"/>
                  </a:lnTo>
                  <a:lnTo>
                    <a:pt x="139" y="169"/>
                  </a:lnTo>
                  <a:lnTo>
                    <a:pt x="139" y="176"/>
                  </a:lnTo>
                  <a:lnTo>
                    <a:pt x="139" y="176"/>
                  </a:lnTo>
                  <a:lnTo>
                    <a:pt x="139" y="176"/>
                  </a:lnTo>
                  <a:lnTo>
                    <a:pt x="145" y="176"/>
                  </a:lnTo>
                  <a:lnTo>
                    <a:pt x="145" y="176"/>
                  </a:lnTo>
                  <a:lnTo>
                    <a:pt x="145" y="176"/>
                  </a:lnTo>
                  <a:lnTo>
                    <a:pt x="145" y="176"/>
                  </a:lnTo>
                  <a:lnTo>
                    <a:pt x="145" y="176"/>
                  </a:lnTo>
                  <a:lnTo>
                    <a:pt x="145" y="176"/>
                  </a:lnTo>
                  <a:lnTo>
                    <a:pt x="145" y="176"/>
                  </a:lnTo>
                  <a:lnTo>
                    <a:pt x="151" y="176"/>
                  </a:lnTo>
                  <a:lnTo>
                    <a:pt x="151" y="176"/>
                  </a:lnTo>
                  <a:lnTo>
                    <a:pt x="151" y="176"/>
                  </a:lnTo>
                  <a:lnTo>
                    <a:pt x="151" y="176"/>
                  </a:lnTo>
                  <a:lnTo>
                    <a:pt x="151" y="176"/>
                  </a:lnTo>
                  <a:lnTo>
                    <a:pt x="151" y="176"/>
                  </a:lnTo>
                  <a:lnTo>
                    <a:pt x="151" y="176"/>
                  </a:lnTo>
                  <a:lnTo>
                    <a:pt x="151" y="182"/>
                  </a:lnTo>
                  <a:lnTo>
                    <a:pt x="151" y="182"/>
                  </a:lnTo>
                  <a:lnTo>
                    <a:pt x="151" y="182"/>
                  </a:lnTo>
                  <a:lnTo>
                    <a:pt x="151" y="182"/>
                  </a:lnTo>
                  <a:lnTo>
                    <a:pt x="145" y="182"/>
                  </a:lnTo>
                  <a:lnTo>
                    <a:pt x="145" y="182"/>
                  </a:lnTo>
                  <a:lnTo>
                    <a:pt x="145" y="188"/>
                  </a:lnTo>
                  <a:lnTo>
                    <a:pt x="145" y="188"/>
                  </a:lnTo>
                  <a:lnTo>
                    <a:pt x="145" y="188"/>
                  </a:lnTo>
                  <a:lnTo>
                    <a:pt x="145" y="195"/>
                  </a:lnTo>
                  <a:lnTo>
                    <a:pt x="145" y="195"/>
                  </a:lnTo>
                  <a:lnTo>
                    <a:pt x="145" y="195"/>
                  </a:lnTo>
                  <a:lnTo>
                    <a:pt x="139" y="195"/>
                  </a:lnTo>
                  <a:lnTo>
                    <a:pt x="139" y="195"/>
                  </a:lnTo>
                  <a:lnTo>
                    <a:pt x="132" y="195"/>
                  </a:lnTo>
                  <a:lnTo>
                    <a:pt x="132" y="195"/>
                  </a:lnTo>
                  <a:lnTo>
                    <a:pt x="132" y="188"/>
                  </a:lnTo>
                  <a:lnTo>
                    <a:pt x="132" y="188"/>
                  </a:lnTo>
                  <a:lnTo>
                    <a:pt x="132" y="188"/>
                  </a:lnTo>
                  <a:lnTo>
                    <a:pt x="126" y="182"/>
                  </a:lnTo>
                  <a:lnTo>
                    <a:pt x="120" y="176"/>
                  </a:lnTo>
                  <a:lnTo>
                    <a:pt x="120" y="176"/>
                  </a:lnTo>
                  <a:lnTo>
                    <a:pt x="120" y="176"/>
                  </a:lnTo>
                  <a:lnTo>
                    <a:pt x="120" y="176"/>
                  </a:lnTo>
                  <a:lnTo>
                    <a:pt x="120" y="169"/>
                  </a:lnTo>
                  <a:lnTo>
                    <a:pt x="120" y="169"/>
                  </a:lnTo>
                  <a:lnTo>
                    <a:pt x="120" y="169"/>
                  </a:lnTo>
                  <a:lnTo>
                    <a:pt x="120" y="169"/>
                  </a:lnTo>
                  <a:lnTo>
                    <a:pt x="120" y="169"/>
                  </a:lnTo>
                  <a:lnTo>
                    <a:pt x="120" y="169"/>
                  </a:lnTo>
                  <a:lnTo>
                    <a:pt x="113" y="169"/>
                  </a:lnTo>
                  <a:lnTo>
                    <a:pt x="113" y="169"/>
                  </a:lnTo>
                  <a:lnTo>
                    <a:pt x="113" y="169"/>
                  </a:lnTo>
                  <a:lnTo>
                    <a:pt x="113" y="169"/>
                  </a:lnTo>
                  <a:lnTo>
                    <a:pt x="113" y="169"/>
                  </a:lnTo>
                  <a:lnTo>
                    <a:pt x="113" y="169"/>
                  </a:lnTo>
                  <a:lnTo>
                    <a:pt x="113" y="176"/>
                  </a:lnTo>
                  <a:lnTo>
                    <a:pt x="113" y="176"/>
                  </a:lnTo>
                  <a:lnTo>
                    <a:pt x="113" y="176"/>
                  </a:lnTo>
                  <a:lnTo>
                    <a:pt x="113" y="176"/>
                  </a:lnTo>
                  <a:lnTo>
                    <a:pt x="113" y="176"/>
                  </a:lnTo>
                  <a:lnTo>
                    <a:pt x="113" y="169"/>
                  </a:lnTo>
                  <a:lnTo>
                    <a:pt x="107" y="169"/>
                  </a:lnTo>
                  <a:lnTo>
                    <a:pt x="107" y="169"/>
                  </a:lnTo>
                  <a:lnTo>
                    <a:pt x="107" y="169"/>
                  </a:lnTo>
                  <a:lnTo>
                    <a:pt x="107" y="176"/>
                  </a:lnTo>
                  <a:lnTo>
                    <a:pt x="101" y="176"/>
                  </a:lnTo>
                  <a:lnTo>
                    <a:pt x="101" y="176"/>
                  </a:lnTo>
                  <a:lnTo>
                    <a:pt x="101" y="176"/>
                  </a:lnTo>
                  <a:lnTo>
                    <a:pt x="101" y="176"/>
                  </a:lnTo>
                  <a:lnTo>
                    <a:pt x="101" y="176"/>
                  </a:lnTo>
                  <a:lnTo>
                    <a:pt x="101" y="176"/>
                  </a:lnTo>
                  <a:lnTo>
                    <a:pt x="101" y="176"/>
                  </a:lnTo>
                  <a:lnTo>
                    <a:pt x="101" y="182"/>
                  </a:lnTo>
                  <a:lnTo>
                    <a:pt x="101" y="182"/>
                  </a:lnTo>
                  <a:lnTo>
                    <a:pt x="101" y="182"/>
                  </a:lnTo>
                  <a:lnTo>
                    <a:pt x="101" y="182"/>
                  </a:lnTo>
                  <a:lnTo>
                    <a:pt x="101" y="188"/>
                  </a:lnTo>
                  <a:lnTo>
                    <a:pt x="101" y="188"/>
                  </a:lnTo>
                  <a:lnTo>
                    <a:pt x="101" y="188"/>
                  </a:lnTo>
                  <a:lnTo>
                    <a:pt x="101" y="195"/>
                  </a:lnTo>
                  <a:lnTo>
                    <a:pt x="101" y="195"/>
                  </a:lnTo>
                  <a:lnTo>
                    <a:pt x="95" y="195"/>
                  </a:lnTo>
                  <a:lnTo>
                    <a:pt x="95" y="195"/>
                  </a:lnTo>
                  <a:lnTo>
                    <a:pt x="95" y="195"/>
                  </a:lnTo>
                  <a:lnTo>
                    <a:pt x="95" y="195"/>
                  </a:lnTo>
                  <a:lnTo>
                    <a:pt x="95" y="195"/>
                  </a:lnTo>
                  <a:lnTo>
                    <a:pt x="95" y="188"/>
                  </a:lnTo>
                  <a:lnTo>
                    <a:pt x="95" y="188"/>
                  </a:lnTo>
                  <a:lnTo>
                    <a:pt x="88" y="182"/>
                  </a:lnTo>
                  <a:lnTo>
                    <a:pt x="88" y="182"/>
                  </a:lnTo>
                  <a:lnTo>
                    <a:pt x="88" y="182"/>
                  </a:lnTo>
                  <a:lnTo>
                    <a:pt x="88" y="182"/>
                  </a:lnTo>
                  <a:lnTo>
                    <a:pt x="88" y="182"/>
                  </a:lnTo>
                  <a:lnTo>
                    <a:pt x="88" y="176"/>
                  </a:lnTo>
                  <a:lnTo>
                    <a:pt x="88" y="176"/>
                  </a:lnTo>
                  <a:lnTo>
                    <a:pt x="88" y="176"/>
                  </a:lnTo>
                  <a:lnTo>
                    <a:pt x="88" y="169"/>
                  </a:lnTo>
                  <a:lnTo>
                    <a:pt x="82" y="169"/>
                  </a:lnTo>
                  <a:lnTo>
                    <a:pt x="82" y="169"/>
                  </a:lnTo>
                  <a:lnTo>
                    <a:pt x="82" y="169"/>
                  </a:lnTo>
                  <a:lnTo>
                    <a:pt x="82" y="163"/>
                  </a:lnTo>
                  <a:lnTo>
                    <a:pt x="82" y="163"/>
                  </a:lnTo>
                  <a:lnTo>
                    <a:pt x="82" y="163"/>
                  </a:lnTo>
                  <a:lnTo>
                    <a:pt x="76" y="163"/>
                  </a:lnTo>
                  <a:lnTo>
                    <a:pt x="76" y="163"/>
                  </a:lnTo>
                  <a:lnTo>
                    <a:pt x="76" y="157"/>
                  </a:lnTo>
                  <a:lnTo>
                    <a:pt x="76" y="157"/>
                  </a:lnTo>
                  <a:lnTo>
                    <a:pt x="82" y="157"/>
                  </a:lnTo>
                  <a:lnTo>
                    <a:pt x="82" y="157"/>
                  </a:lnTo>
                  <a:lnTo>
                    <a:pt x="82" y="157"/>
                  </a:lnTo>
                  <a:lnTo>
                    <a:pt x="82" y="157"/>
                  </a:lnTo>
                  <a:lnTo>
                    <a:pt x="82" y="163"/>
                  </a:lnTo>
                  <a:lnTo>
                    <a:pt x="82" y="163"/>
                  </a:lnTo>
                  <a:lnTo>
                    <a:pt x="82" y="163"/>
                  </a:lnTo>
                  <a:lnTo>
                    <a:pt x="82" y="163"/>
                  </a:lnTo>
                  <a:lnTo>
                    <a:pt x="82" y="163"/>
                  </a:lnTo>
                  <a:lnTo>
                    <a:pt x="82" y="163"/>
                  </a:lnTo>
                  <a:lnTo>
                    <a:pt x="82" y="163"/>
                  </a:lnTo>
                  <a:lnTo>
                    <a:pt x="82" y="163"/>
                  </a:lnTo>
                  <a:lnTo>
                    <a:pt x="82" y="163"/>
                  </a:lnTo>
                  <a:lnTo>
                    <a:pt x="82" y="157"/>
                  </a:lnTo>
                  <a:lnTo>
                    <a:pt x="82" y="157"/>
                  </a:lnTo>
                  <a:lnTo>
                    <a:pt x="82" y="157"/>
                  </a:lnTo>
                  <a:lnTo>
                    <a:pt x="82" y="157"/>
                  </a:lnTo>
                  <a:lnTo>
                    <a:pt x="82" y="157"/>
                  </a:lnTo>
                  <a:lnTo>
                    <a:pt x="82" y="151"/>
                  </a:lnTo>
                  <a:lnTo>
                    <a:pt x="82" y="151"/>
                  </a:lnTo>
                  <a:lnTo>
                    <a:pt x="82" y="151"/>
                  </a:lnTo>
                  <a:lnTo>
                    <a:pt x="82" y="144"/>
                  </a:lnTo>
                  <a:lnTo>
                    <a:pt x="76" y="144"/>
                  </a:lnTo>
                  <a:lnTo>
                    <a:pt x="76" y="144"/>
                  </a:lnTo>
                  <a:lnTo>
                    <a:pt x="76" y="138"/>
                  </a:lnTo>
                  <a:lnTo>
                    <a:pt x="76" y="138"/>
                  </a:lnTo>
                  <a:lnTo>
                    <a:pt x="76" y="138"/>
                  </a:lnTo>
                  <a:lnTo>
                    <a:pt x="76" y="138"/>
                  </a:lnTo>
                  <a:lnTo>
                    <a:pt x="76" y="132"/>
                  </a:lnTo>
                  <a:lnTo>
                    <a:pt x="76" y="132"/>
                  </a:lnTo>
                  <a:lnTo>
                    <a:pt x="76" y="132"/>
                  </a:lnTo>
                  <a:lnTo>
                    <a:pt x="76" y="132"/>
                  </a:lnTo>
                  <a:lnTo>
                    <a:pt x="76" y="132"/>
                  </a:lnTo>
                  <a:lnTo>
                    <a:pt x="76" y="132"/>
                  </a:lnTo>
                  <a:lnTo>
                    <a:pt x="76" y="132"/>
                  </a:lnTo>
                  <a:lnTo>
                    <a:pt x="76" y="125"/>
                  </a:lnTo>
                  <a:lnTo>
                    <a:pt x="76" y="125"/>
                  </a:lnTo>
                  <a:lnTo>
                    <a:pt x="76" y="125"/>
                  </a:lnTo>
                  <a:lnTo>
                    <a:pt x="76" y="119"/>
                  </a:lnTo>
                  <a:lnTo>
                    <a:pt x="76" y="119"/>
                  </a:lnTo>
                  <a:lnTo>
                    <a:pt x="76" y="119"/>
                  </a:lnTo>
                  <a:lnTo>
                    <a:pt x="76" y="119"/>
                  </a:lnTo>
                  <a:lnTo>
                    <a:pt x="76" y="119"/>
                  </a:lnTo>
                  <a:lnTo>
                    <a:pt x="76" y="113"/>
                  </a:lnTo>
                  <a:lnTo>
                    <a:pt x="69" y="113"/>
                  </a:lnTo>
                  <a:lnTo>
                    <a:pt x="69" y="107"/>
                  </a:lnTo>
                  <a:lnTo>
                    <a:pt x="69" y="107"/>
                  </a:lnTo>
                  <a:lnTo>
                    <a:pt x="69" y="107"/>
                  </a:lnTo>
                  <a:lnTo>
                    <a:pt x="63" y="107"/>
                  </a:lnTo>
                  <a:lnTo>
                    <a:pt x="63" y="107"/>
                  </a:lnTo>
                  <a:lnTo>
                    <a:pt x="57" y="107"/>
                  </a:lnTo>
                  <a:lnTo>
                    <a:pt x="57" y="100"/>
                  </a:lnTo>
                  <a:lnTo>
                    <a:pt x="57" y="100"/>
                  </a:lnTo>
                  <a:lnTo>
                    <a:pt x="57" y="100"/>
                  </a:lnTo>
                  <a:lnTo>
                    <a:pt x="51" y="100"/>
                  </a:lnTo>
                  <a:lnTo>
                    <a:pt x="51" y="100"/>
                  </a:lnTo>
                  <a:lnTo>
                    <a:pt x="51" y="100"/>
                  </a:lnTo>
                  <a:lnTo>
                    <a:pt x="51" y="100"/>
                  </a:lnTo>
                  <a:lnTo>
                    <a:pt x="51" y="100"/>
                  </a:lnTo>
                  <a:lnTo>
                    <a:pt x="44" y="94"/>
                  </a:lnTo>
                  <a:lnTo>
                    <a:pt x="44" y="94"/>
                  </a:lnTo>
                  <a:lnTo>
                    <a:pt x="44" y="100"/>
                  </a:lnTo>
                  <a:lnTo>
                    <a:pt x="44" y="100"/>
                  </a:lnTo>
                  <a:lnTo>
                    <a:pt x="44" y="100"/>
                  </a:lnTo>
                  <a:lnTo>
                    <a:pt x="44" y="100"/>
                  </a:lnTo>
                  <a:lnTo>
                    <a:pt x="44" y="100"/>
                  </a:lnTo>
                  <a:lnTo>
                    <a:pt x="44" y="100"/>
                  </a:lnTo>
                  <a:lnTo>
                    <a:pt x="44" y="100"/>
                  </a:lnTo>
                  <a:lnTo>
                    <a:pt x="44" y="100"/>
                  </a:lnTo>
                  <a:lnTo>
                    <a:pt x="44" y="107"/>
                  </a:lnTo>
                  <a:lnTo>
                    <a:pt x="44" y="107"/>
                  </a:lnTo>
                  <a:lnTo>
                    <a:pt x="38" y="107"/>
                  </a:lnTo>
                  <a:lnTo>
                    <a:pt x="38" y="107"/>
                  </a:lnTo>
                  <a:lnTo>
                    <a:pt x="38" y="113"/>
                  </a:lnTo>
                  <a:lnTo>
                    <a:pt x="38" y="113"/>
                  </a:lnTo>
                  <a:lnTo>
                    <a:pt x="38" y="113"/>
                  </a:lnTo>
                  <a:lnTo>
                    <a:pt x="38" y="113"/>
                  </a:lnTo>
                  <a:lnTo>
                    <a:pt x="38" y="113"/>
                  </a:lnTo>
                  <a:lnTo>
                    <a:pt x="32" y="113"/>
                  </a:lnTo>
                  <a:lnTo>
                    <a:pt x="25" y="113"/>
                  </a:lnTo>
                  <a:lnTo>
                    <a:pt x="25" y="113"/>
                  </a:lnTo>
                  <a:lnTo>
                    <a:pt x="25" y="113"/>
                  </a:lnTo>
                  <a:lnTo>
                    <a:pt x="25" y="113"/>
                  </a:lnTo>
                  <a:lnTo>
                    <a:pt x="19" y="113"/>
                  </a:lnTo>
                  <a:lnTo>
                    <a:pt x="19" y="113"/>
                  </a:lnTo>
                  <a:lnTo>
                    <a:pt x="19" y="113"/>
                  </a:lnTo>
                  <a:lnTo>
                    <a:pt x="19" y="113"/>
                  </a:lnTo>
                  <a:lnTo>
                    <a:pt x="25" y="113"/>
                  </a:lnTo>
                  <a:lnTo>
                    <a:pt x="25" y="113"/>
                  </a:lnTo>
                  <a:lnTo>
                    <a:pt x="25" y="113"/>
                  </a:lnTo>
                  <a:lnTo>
                    <a:pt x="25" y="107"/>
                  </a:lnTo>
                  <a:lnTo>
                    <a:pt x="25" y="107"/>
                  </a:lnTo>
                  <a:lnTo>
                    <a:pt x="25" y="107"/>
                  </a:lnTo>
                  <a:lnTo>
                    <a:pt x="19" y="107"/>
                  </a:lnTo>
                  <a:lnTo>
                    <a:pt x="19" y="100"/>
                  </a:lnTo>
                  <a:lnTo>
                    <a:pt x="25" y="100"/>
                  </a:lnTo>
                  <a:lnTo>
                    <a:pt x="25" y="100"/>
                  </a:lnTo>
                  <a:lnTo>
                    <a:pt x="25" y="100"/>
                  </a:lnTo>
                  <a:lnTo>
                    <a:pt x="25" y="100"/>
                  </a:lnTo>
                  <a:lnTo>
                    <a:pt x="25" y="100"/>
                  </a:lnTo>
                  <a:lnTo>
                    <a:pt x="25" y="100"/>
                  </a:lnTo>
                  <a:lnTo>
                    <a:pt x="19" y="100"/>
                  </a:lnTo>
                  <a:lnTo>
                    <a:pt x="19" y="94"/>
                  </a:lnTo>
                  <a:lnTo>
                    <a:pt x="19" y="100"/>
                  </a:lnTo>
                  <a:lnTo>
                    <a:pt x="19" y="94"/>
                  </a:lnTo>
                  <a:lnTo>
                    <a:pt x="19" y="94"/>
                  </a:lnTo>
                  <a:lnTo>
                    <a:pt x="19" y="94"/>
                  </a:lnTo>
                  <a:lnTo>
                    <a:pt x="19" y="94"/>
                  </a:lnTo>
                  <a:lnTo>
                    <a:pt x="13" y="94"/>
                  </a:lnTo>
                  <a:lnTo>
                    <a:pt x="13" y="94"/>
                  </a:lnTo>
                  <a:lnTo>
                    <a:pt x="19" y="94"/>
                  </a:lnTo>
                  <a:lnTo>
                    <a:pt x="19" y="94"/>
                  </a:lnTo>
                  <a:lnTo>
                    <a:pt x="13" y="94"/>
                  </a:lnTo>
                  <a:lnTo>
                    <a:pt x="13" y="94"/>
                  </a:lnTo>
                  <a:lnTo>
                    <a:pt x="19" y="88"/>
                  </a:lnTo>
                  <a:lnTo>
                    <a:pt x="19" y="88"/>
                  </a:lnTo>
                  <a:lnTo>
                    <a:pt x="19" y="88"/>
                  </a:lnTo>
                  <a:lnTo>
                    <a:pt x="19" y="88"/>
                  </a:lnTo>
                  <a:lnTo>
                    <a:pt x="19" y="88"/>
                  </a:lnTo>
                  <a:lnTo>
                    <a:pt x="19" y="88"/>
                  </a:lnTo>
                  <a:lnTo>
                    <a:pt x="19" y="81"/>
                  </a:lnTo>
                  <a:lnTo>
                    <a:pt x="13" y="81"/>
                  </a:lnTo>
                  <a:lnTo>
                    <a:pt x="13" y="81"/>
                  </a:lnTo>
                  <a:lnTo>
                    <a:pt x="13" y="81"/>
                  </a:lnTo>
                  <a:lnTo>
                    <a:pt x="13" y="81"/>
                  </a:lnTo>
                  <a:lnTo>
                    <a:pt x="19" y="81"/>
                  </a:lnTo>
                  <a:lnTo>
                    <a:pt x="19" y="81"/>
                  </a:lnTo>
                  <a:lnTo>
                    <a:pt x="19" y="75"/>
                  </a:lnTo>
                  <a:lnTo>
                    <a:pt x="13" y="75"/>
                  </a:lnTo>
                  <a:lnTo>
                    <a:pt x="13" y="75"/>
                  </a:lnTo>
                  <a:lnTo>
                    <a:pt x="13" y="75"/>
                  </a:lnTo>
                  <a:lnTo>
                    <a:pt x="13" y="75"/>
                  </a:lnTo>
                  <a:lnTo>
                    <a:pt x="13" y="75"/>
                  </a:lnTo>
                  <a:lnTo>
                    <a:pt x="13" y="75"/>
                  </a:lnTo>
                  <a:lnTo>
                    <a:pt x="13" y="69"/>
                  </a:lnTo>
                  <a:lnTo>
                    <a:pt x="13" y="69"/>
                  </a:lnTo>
                  <a:lnTo>
                    <a:pt x="6" y="69"/>
                  </a:lnTo>
                  <a:lnTo>
                    <a:pt x="6" y="69"/>
                  </a:lnTo>
                  <a:lnTo>
                    <a:pt x="6" y="69"/>
                  </a:lnTo>
                  <a:lnTo>
                    <a:pt x="6" y="69"/>
                  </a:lnTo>
                  <a:lnTo>
                    <a:pt x="6" y="69"/>
                  </a:lnTo>
                  <a:lnTo>
                    <a:pt x="6" y="69"/>
                  </a:lnTo>
                  <a:lnTo>
                    <a:pt x="6" y="63"/>
                  </a:lnTo>
                  <a:lnTo>
                    <a:pt x="6" y="63"/>
                  </a:lnTo>
                  <a:lnTo>
                    <a:pt x="6" y="63"/>
                  </a:lnTo>
                  <a:lnTo>
                    <a:pt x="6" y="63"/>
                  </a:lnTo>
                  <a:lnTo>
                    <a:pt x="6" y="63"/>
                  </a:lnTo>
                  <a:lnTo>
                    <a:pt x="0" y="63"/>
                  </a:lnTo>
                  <a:lnTo>
                    <a:pt x="0" y="63"/>
                  </a:lnTo>
                  <a:lnTo>
                    <a:pt x="0" y="63"/>
                  </a:lnTo>
                  <a:lnTo>
                    <a:pt x="0" y="63"/>
                  </a:lnTo>
                  <a:lnTo>
                    <a:pt x="0" y="56"/>
                  </a:lnTo>
                  <a:lnTo>
                    <a:pt x="0" y="56"/>
                  </a:lnTo>
                  <a:lnTo>
                    <a:pt x="6" y="56"/>
                  </a:lnTo>
                  <a:lnTo>
                    <a:pt x="6" y="56"/>
                  </a:lnTo>
                  <a:lnTo>
                    <a:pt x="6" y="56"/>
                  </a:lnTo>
                  <a:lnTo>
                    <a:pt x="6" y="56"/>
                  </a:lnTo>
                  <a:lnTo>
                    <a:pt x="6" y="56"/>
                  </a:lnTo>
                  <a:lnTo>
                    <a:pt x="6" y="56"/>
                  </a:lnTo>
                  <a:lnTo>
                    <a:pt x="0" y="56"/>
                  </a:lnTo>
                  <a:lnTo>
                    <a:pt x="0" y="56"/>
                  </a:lnTo>
                  <a:lnTo>
                    <a:pt x="0" y="56"/>
                  </a:lnTo>
                  <a:lnTo>
                    <a:pt x="6" y="56"/>
                  </a:lnTo>
                  <a:lnTo>
                    <a:pt x="6" y="56"/>
                  </a:lnTo>
                  <a:lnTo>
                    <a:pt x="6" y="50"/>
                  </a:lnTo>
                  <a:lnTo>
                    <a:pt x="6" y="50"/>
                  </a:lnTo>
                  <a:lnTo>
                    <a:pt x="6" y="50"/>
                  </a:lnTo>
                  <a:lnTo>
                    <a:pt x="6" y="50"/>
                  </a:lnTo>
                  <a:lnTo>
                    <a:pt x="6" y="50"/>
                  </a:lnTo>
                  <a:lnTo>
                    <a:pt x="6" y="50"/>
                  </a:lnTo>
                  <a:lnTo>
                    <a:pt x="6" y="50"/>
                  </a:lnTo>
                  <a:lnTo>
                    <a:pt x="6" y="50"/>
                  </a:lnTo>
                  <a:lnTo>
                    <a:pt x="6" y="50"/>
                  </a:lnTo>
                  <a:lnTo>
                    <a:pt x="6" y="44"/>
                  </a:lnTo>
                  <a:lnTo>
                    <a:pt x="6" y="44"/>
                  </a:lnTo>
                  <a:lnTo>
                    <a:pt x="6" y="44"/>
                  </a:lnTo>
                  <a:lnTo>
                    <a:pt x="13" y="44"/>
                  </a:lnTo>
                  <a:lnTo>
                    <a:pt x="13" y="44"/>
                  </a:lnTo>
                  <a:lnTo>
                    <a:pt x="13" y="44"/>
                  </a:lnTo>
                  <a:lnTo>
                    <a:pt x="6" y="44"/>
                  </a:lnTo>
                  <a:lnTo>
                    <a:pt x="6" y="44"/>
                  </a:lnTo>
                  <a:lnTo>
                    <a:pt x="6" y="44"/>
                  </a:lnTo>
                  <a:lnTo>
                    <a:pt x="6" y="44"/>
                  </a:lnTo>
                  <a:lnTo>
                    <a:pt x="6" y="44"/>
                  </a:lnTo>
                  <a:lnTo>
                    <a:pt x="6" y="37"/>
                  </a:lnTo>
                  <a:lnTo>
                    <a:pt x="6" y="37"/>
                  </a:lnTo>
                  <a:lnTo>
                    <a:pt x="44" y="25"/>
                  </a:lnTo>
                  <a:lnTo>
                    <a:pt x="63" y="12"/>
                  </a:lnTo>
                  <a:lnTo>
                    <a:pt x="88"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669" name="Freeform 15085"/>
            <p:cNvSpPr>
              <a:spLocks/>
            </p:cNvSpPr>
            <p:nvPr/>
          </p:nvSpPr>
          <p:spPr bwMode="auto">
            <a:xfrm>
              <a:off x="2465" y="2727"/>
              <a:ext cx="7" cy="1"/>
            </a:xfrm>
            <a:custGeom>
              <a:avLst/>
              <a:gdLst/>
              <a:ahLst/>
              <a:cxnLst>
                <a:cxn ang="0">
                  <a:pos x="7" y="0"/>
                </a:cxn>
                <a:cxn ang="0">
                  <a:pos x="7" y="0"/>
                </a:cxn>
                <a:cxn ang="0">
                  <a:pos x="0" y="0"/>
                </a:cxn>
                <a:cxn ang="0">
                  <a:pos x="0" y="0"/>
                </a:cxn>
                <a:cxn ang="0">
                  <a:pos x="0" y="0"/>
                </a:cxn>
                <a:cxn ang="0">
                  <a:pos x="7" y="0"/>
                </a:cxn>
                <a:cxn ang="0">
                  <a:pos x="7" y="0"/>
                </a:cxn>
                <a:cxn ang="0">
                  <a:pos x="7" y="0"/>
                </a:cxn>
                <a:cxn ang="0">
                  <a:pos x="7" y="0"/>
                </a:cxn>
                <a:cxn ang="0">
                  <a:pos x="7" y="0"/>
                </a:cxn>
                <a:cxn ang="0">
                  <a:pos x="7" y="0"/>
                </a:cxn>
                <a:cxn ang="0">
                  <a:pos x="7" y="0"/>
                </a:cxn>
              </a:cxnLst>
              <a:rect l="0" t="0" r="r" b="b"/>
              <a:pathLst>
                <a:path w="7">
                  <a:moveTo>
                    <a:pt x="7" y="0"/>
                  </a:moveTo>
                  <a:lnTo>
                    <a:pt x="7" y="0"/>
                  </a:lnTo>
                  <a:lnTo>
                    <a:pt x="0" y="0"/>
                  </a:lnTo>
                  <a:lnTo>
                    <a:pt x="0" y="0"/>
                  </a:lnTo>
                  <a:lnTo>
                    <a:pt x="0" y="0"/>
                  </a:lnTo>
                  <a:lnTo>
                    <a:pt x="7" y="0"/>
                  </a:lnTo>
                  <a:lnTo>
                    <a:pt x="7" y="0"/>
                  </a:lnTo>
                  <a:lnTo>
                    <a:pt x="7" y="0"/>
                  </a:lnTo>
                  <a:lnTo>
                    <a:pt x="7" y="0"/>
                  </a:lnTo>
                  <a:lnTo>
                    <a:pt x="7" y="0"/>
                  </a:lnTo>
                  <a:lnTo>
                    <a:pt x="7" y="0"/>
                  </a:lnTo>
                  <a:lnTo>
                    <a:pt x="7"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670" name="Freeform 15086"/>
            <p:cNvSpPr>
              <a:spLocks/>
            </p:cNvSpPr>
            <p:nvPr/>
          </p:nvSpPr>
          <p:spPr bwMode="auto">
            <a:xfrm>
              <a:off x="2132" y="2746"/>
              <a:ext cx="6" cy="6"/>
            </a:xfrm>
            <a:custGeom>
              <a:avLst/>
              <a:gdLst/>
              <a:ahLst/>
              <a:cxnLst>
                <a:cxn ang="0">
                  <a:pos x="0" y="6"/>
                </a:cxn>
                <a:cxn ang="0">
                  <a:pos x="0" y="6"/>
                </a:cxn>
                <a:cxn ang="0">
                  <a:pos x="0" y="6"/>
                </a:cxn>
                <a:cxn ang="0">
                  <a:pos x="0" y="0"/>
                </a:cxn>
                <a:cxn ang="0">
                  <a:pos x="0" y="0"/>
                </a:cxn>
                <a:cxn ang="0">
                  <a:pos x="0" y="0"/>
                </a:cxn>
                <a:cxn ang="0">
                  <a:pos x="6" y="0"/>
                </a:cxn>
                <a:cxn ang="0">
                  <a:pos x="6" y="0"/>
                </a:cxn>
                <a:cxn ang="0">
                  <a:pos x="6" y="0"/>
                </a:cxn>
                <a:cxn ang="0">
                  <a:pos x="6" y="0"/>
                </a:cxn>
                <a:cxn ang="0">
                  <a:pos x="6" y="0"/>
                </a:cxn>
                <a:cxn ang="0">
                  <a:pos x="6" y="0"/>
                </a:cxn>
                <a:cxn ang="0">
                  <a:pos x="6" y="0"/>
                </a:cxn>
                <a:cxn ang="0">
                  <a:pos x="0" y="6"/>
                </a:cxn>
                <a:cxn ang="0">
                  <a:pos x="0" y="6"/>
                </a:cxn>
              </a:cxnLst>
              <a:rect l="0" t="0" r="r" b="b"/>
              <a:pathLst>
                <a:path w="6" h="6">
                  <a:moveTo>
                    <a:pt x="0" y="6"/>
                  </a:moveTo>
                  <a:lnTo>
                    <a:pt x="0" y="6"/>
                  </a:lnTo>
                  <a:lnTo>
                    <a:pt x="0" y="6"/>
                  </a:lnTo>
                  <a:lnTo>
                    <a:pt x="0" y="0"/>
                  </a:lnTo>
                  <a:lnTo>
                    <a:pt x="0" y="0"/>
                  </a:lnTo>
                  <a:lnTo>
                    <a:pt x="0" y="0"/>
                  </a:lnTo>
                  <a:lnTo>
                    <a:pt x="6" y="0"/>
                  </a:lnTo>
                  <a:lnTo>
                    <a:pt x="6" y="0"/>
                  </a:lnTo>
                  <a:lnTo>
                    <a:pt x="6" y="0"/>
                  </a:lnTo>
                  <a:lnTo>
                    <a:pt x="6" y="0"/>
                  </a:lnTo>
                  <a:lnTo>
                    <a:pt x="6" y="0"/>
                  </a:lnTo>
                  <a:lnTo>
                    <a:pt x="6" y="0"/>
                  </a:lnTo>
                  <a:lnTo>
                    <a:pt x="6" y="0"/>
                  </a:lnTo>
                  <a:lnTo>
                    <a:pt x="0" y="6"/>
                  </a:lnTo>
                  <a:lnTo>
                    <a:pt x="0" y="6"/>
                  </a:lnTo>
                  <a:close/>
                </a:path>
              </a:pathLst>
            </a:custGeom>
            <a:solidFill>
              <a:srgbClr val="E7E1CD"/>
            </a:solidFill>
            <a:ln w="0">
              <a:solidFill>
                <a:srgbClr val="000000"/>
              </a:solidFill>
              <a:prstDash val="solid"/>
              <a:round/>
              <a:headEnd/>
              <a:tailEnd/>
            </a:ln>
          </p:spPr>
          <p:txBody>
            <a:bodyPr/>
            <a:lstStyle/>
            <a:p>
              <a:endParaRPr lang="en-US" dirty="0"/>
            </a:p>
          </p:txBody>
        </p:sp>
        <p:sp>
          <p:nvSpPr>
            <p:cNvPr id="82671" name="Freeform 15087"/>
            <p:cNvSpPr>
              <a:spLocks noEditPoints="1"/>
            </p:cNvSpPr>
            <p:nvPr/>
          </p:nvSpPr>
          <p:spPr bwMode="auto">
            <a:xfrm>
              <a:off x="1409" y="2746"/>
              <a:ext cx="283" cy="283"/>
            </a:xfrm>
            <a:custGeom>
              <a:avLst/>
              <a:gdLst/>
              <a:ahLst/>
              <a:cxnLst>
                <a:cxn ang="0">
                  <a:pos x="277" y="132"/>
                </a:cxn>
                <a:cxn ang="0">
                  <a:pos x="277" y="144"/>
                </a:cxn>
                <a:cxn ang="0">
                  <a:pos x="270" y="151"/>
                </a:cxn>
                <a:cxn ang="0">
                  <a:pos x="264" y="163"/>
                </a:cxn>
                <a:cxn ang="0">
                  <a:pos x="258" y="176"/>
                </a:cxn>
                <a:cxn ang="0">
                  <a:pos x="258" y="157"/>
                </a:cxn>
                <a:cxn ang="0">
                  <a:pos x="251" y="157"/>
                </a:cxn>
                <a:cxn ang="0">
                  <a:pos x="233" y="169"/>
                </a:cxn>
                <a:cxn ang="0">
                  <a:pos x="226" y="169"/>
                </a:cxn>
                <a:cxn ang="0">
                  <a:pos x="214" y="195"/>
                </a:cxn>
                <a:cxn ang="0">
                  <a:pos x="214" y="182"/>
                </a:cxn>
                <a:cxn ang="0">
                  <a:pos x="214" y="182"/>
                </a:cxn>
                <a:cxn ang="0">
                  <a:pos x="207" y="201"/>
                </a:cxn>
                <a:cxn ang="0">
                  <a:pos x="195" y="214"/>
                </a:cxn>
                <a:cxn ang="0">
                  <a:pos x="176" y="207"/>
                </a:cxn>
                <a:cxn ang="0">
                  <a:pos x="182" y="176"/>
                </a:cxn>
                <a:cxn ang="0">
                  <a:pos x="182" y="169"/>
                </a:cxn>
                <a:cxn ang="0">
                  <a:pos x="170" y="207"/>
                </a:cxn>
                <a:cxn ang="0">
                  <a:pos x="170" y="220"/>
                </a:cxn>
                <a:cxn ang="0">
                  <a:pos x="157" y="207"/>
                </a:cxn>
                <a:cxn ang="0">
                  <a:pos x="163" y="176"/>
                </a:cxn>
                <a:cxn ang="0">
                  <a:pos x="163" y="182"/>
                </a:cxn>
                <a:cxn ang="0">
                  <a:pos x="151" y="182"/>
                </a:cxn>
                <a:cxn ang="0">
                  <a:pos x="151" y="207"/>
                </a:cxn>
                <a:cxn ang="0">
                  <a:pos x="144" y="220"/>
                </a:cxn>
                <a:cxn ang="0">
                  <a:pos x="132" y="214"/>
                </a:cxn>
                <a:cxn ang="0">
                  <a:pos x="113" y="226"/>
                </a:cxn>
                <a:cxn ang="0">
                  <a:pos x="82" y="232"/>
                </a:cxn>
                <a:cxn ang="0">
                  <a:pos x="56" y="258"/>
                </a:cxn>
                <a:cxn ang="0">
                  <a:pos x="44" y="276"/>
                </a:cxn>
                <a:cxn ang="0">
                  <a:pos x="31" y="270"/>
                </a:cxn>
                <a:cxn ang="0">
                  <a:pos x="25" y="264"/>
                </a:cxn>
                <a:cxn ang="0">
                  <a:pos x="6" y="258"/>
                </a:cxn>
                <a:cxn ang="0">
                  <a:pos x="6" y="270"/>
                </a:cxn>
                <a:cxn ang="0">
                  <a:pos x="12" y="245"/>
                </a:cxn>
                <a:cxn ang="0">
                  <a:pos x="25" y="251"/>
                </a:cxn>
                <a:cxn ang="0">
                  <a:pos x="38" y="232"/>
                </a:cxn>
                <a:cxn ang="0">
                  <a:pos x="50" y="232"/>
                </a:cxn>
                <a:cxn ang="0">
                  <a:pos x="44" y="226"/>
                </a:cxn>
                <a:cxn ang="0">
                  <a:pos x="50" y="195"/>
                </a:cxn>
                <a:cxn ang="0">
                  <a:pos x="69" y="169"/>
                </a:cxn>
                <a:cxn ang="0">
                  <a:pos x="82" y="163"/>
                </a:cxn>
                <a:cxn ang="0">
                  <a:pos x="69" y="138"/>
                </a:cxn>
                <a:cxn ang="0">
                  <a:pos x="63" y="125"/>
                </a:cxn>
                <a:cxn ang="0">
                  <a:pos x="63" y="107"/>
                </a:cxn>
                <a:cxn ang="0">
                  <a:pos x="69" y="125"/>
                </a:cxn>
                <a:cxn ang="0">
                  <a:pos x="69" y="107"/>
                </a:cxn>
                <a:cxn ang="0">
                  <a:pos x="69" y="100"/>
                </a:cxn>
                <a:cxn ang="0">
                  <a:pos x="63" y="100"/>
                </a:cxn>
                <a:cxn ang="0">
                  <a:pos x="63" y="88"/>
                </a:cxn>
                <a:cxn ang="0">
                  <a:pos x="69" y="56"/>
                </a:cxn>
                <a:cxn ang="0">
                  <a:pos x="75" y="56"/>
                </a:cxn>
                <a:cxn ang="0">
                  <a:pos x="69" y="50"/>
                </a:cxn>
                <a:cxn ang="0">
                  <a:pos x="63" y="37"/>
                </a:cxn>
                <a:cxn ang="0">
                  <a:pos x="56" y="25"/>
                </a:cxn>
                <a:cxn ang="0">
                  <a:pos x="88" y="12"/>
                </a:cxn>
                <a:cxn ang="0">
                  <a:pos x="107" y="0"/>
                </a:cxn>
                <a:cxn ang="0">
                  <a:pos x="195" y="207"/>
                </a:cxn>
                <a:cxn ang="0">
                  <a:pos x="201" y="188"/>
                </a:cxn>
                <a:cxn ang="0">
                  <a:pos x="201" y="163"/>
                </a:cxn>
                <a:cxn ang="0">
                  <a:pos x="195" y="188"/>
                </a:cxn>
                <a:cxn ang="0">
                  <a:pos x="189" y="195"/>
                </a:cxn>
                <a:cxn ang="0">
                  <a:pos x="195" y="214"/>
                </a:cxn>
              </a:cxnLst>
              <a:rect l="0" t="0" r="r" b="b"/>
              <a:pathLst>
                <a:path w="283" h="283">
                  <a:moveTo>
                    <a:pt x="176" y="25"/>
                  </a:moveTo>
                  <a:lnTo>
                    <a:pt x="176" y="25"/>
                  </a:lnTo>
                  <a:lnTo>
                    <a:pt x="220" y="37"/>
                  </a:lnTo>
                  <a:lnTo>
                    <a:pt x="226" y="63"/>
                  </a:lnTo>
                  <a:lnTo>
                    <a:pt x="226" y="63"/>
                  </a:lnTo>
                  <a:lnTo>
                    <a:pt x="239" y="113"/>
                  </a:lnTo>
                  <a:lnTo>
                    <a:pt x="277" y="125"/>
                  </a:lnTo>
                  <a:lnTo>
                    <a:pt x="283" y="125"/>
                  </a:lnTo>
                  <a:lnTo>
                    <a:pt x="283" y="125"/>
                  </a:lnTo>
                  <a:lnTo>
                    <a:pt x="283" y="125"/>
                  </a:lnTo>
                  <a:lnTo>
                    <a:pt x="283" y="125"/>
                  </a:lnTo>
                  <a:lnTo>
                    <a:pt x="283" y="125"/>
                  </a:lnTo>
                  <a:lnTo>
                    <a:pt x="277" y="125"/>
                  </a:lnTo>
                  <a:lnTo>
                    <a:pt x="277" y="125"/>
                  </a:lnTo>
                  <a:lnTo>
                    <a:pt x="277" y="125"/>
                  </a:lnTo>
                  <a:lnTo>
                    <a:pt x="277" y="125"/>
                  </a:lnTo>
                  <a:lnTo>
                    <a:pt x="277" y="125"/>
                  </a:lnTo>
                  <a:lnTo>
                    <a:pt x="277" y="132"/>
                  </a:lnTo>
                  <a:lnTo>
                    <a:pt x="277" y="132"/>
                  </a:lnTo>
                  <a:lnTo>
                    <a:pt x="277" y="132"/>
                  </a:lnTo>
                  <a:lnTo>
                    <a:pt x="277" y="132"/>
                  </a:lnTo>
                  <a:lnTo>
                    <a:pt x="277" y="132"/>
                  </a:lnTo>
                  <a:lnTo>
                    <a:pt x="277" y="132"/>
                  </a:lnTo>
                  <a:lnTo>
                    <a:pt x="277" y="132"/>
                  </a:lnTo>
                  <a:lnTo>
                    <a:pt x="277" y="132"/>
                  </a:lnTo>
                  <a:lnTo>
                    <a:pt x="277" y="132"/>
                  </a:lnTo>
                  <a:lnTo>
                    <a:pt x="277" y="132"/>
                  </a:lnTo>
                  <a:lnTo>
                    <a:pt x="277" y="138"/>
                  </a:lnTo>
                  <a:lnTo>
                    <a:pt x="277" y="138"/>
                  </a:lnTo>
                  <a:lnTo>
                    <a:pt x="277" y="138"/>
                  </a:lnTo>
                  <a:lnTo>
                    <a:pt x="277" y="138"/>
                  </a:lnTo>
                  <a:lnTo>
                    <a:pt x="277" y="138"/>
                  </a:lnTo>
                  <a:lnTo>
                    <a:pt x="277" y="138"/>
                  </a:lnTo>
                  <a:lnTo>
                    <a:pt x="277" y="138"/>
                  </a:lnTo>
                  <a:lnTo>
                    <a:pt x="277" y="138"/>
                  </a:lnTo>
                  <a:lnTo>
                    <a:pt x="277" y="138"/>
                  </a:lnTo>
                  <a:lnTo>
                    <a:pt x="277" y="138"/>
                  </a:lnTo>
                  <a:lnTo>
                    <a:pt x="277" y="138"/>
                  </a:lnTo>
                  <a:lnTo>
                    <a:pt x="277" y="144"/>
                  </a:lnTo>
                  <a:lnTo>
                    <a:pt x="277" y="144"/>
                  </a:lnTo>
                  <a:lnTo>
                    <a:pt x="277" y="144"/>
                  </a:lnTo>
                  <a:lnTo>
                    <a:pt x="277" y="144"/>
                  </a:lnTo>
                  <a:lnTo>
                    <a:pt x="277" y="144"/>
                  </a:lnTo>
                  <a:lnTo>
                    <a:pt x="270" y="144"/>
                  </a:lnTo>
                  <a:lnTo>
                    <a:pt x="270" y="144"/>
                  </a:lnTo>
                  <a:lnTo>
                    <a:pt x="270" y="144"/>
                  </a:lnTo>
                  <a:lnTo>
                    <a:pt x="270" y="144"/>
                  </a:lnTo>
                  <a:lnTo>
                    <a:pt x="270" y="144"/>
                  </a:lnTo>
                  <a:lnTo>
                    <a:pt x="270" y="144"/>
                  </a:lnTo>
                  <a:lnTo>
                    <a:pt x="270" y="144"/>
                  </a:lnTo>
                  <a:lnTo>
                    <a:pt x="270" y="144"/>
                  </a:lnTo>
                  <a:lnTo>
                    <a:pt x="270" y="144"/>
                  </a:lnTo>
                  <a:lnTo>
                    <a:pt x="270" y="144"/>
                  </a:lnTo>
                  <a:lnTo>
                    <a:pt x="270" y="144"/>
                  </a:lnTo>
                  <a:lnTo>
                    <a:pt x="270" y="151"/>
                  </a:lnTo>
                  <a:lnTo>
                    <a:pt x="270" y="151"/>
                  </a:lnTo>
                  <a:lnTo>
                    <a:pt x="270" y="151"/>
                  </a:lnTo>
                  <a:lnTo>
                    <a:pt x="270" y="151"/>
                  </a:lnTo>
                  <a:lnTo>
                    <a:pt x="270" y="151"/>
                  </a:lnTo>
                  <a:lnTo>
                    <a:pt x="270" y="151"/>
                  </a:lnTo>
                  <a:lnTo>
                    <a:pt x="270" y="151"/>
                  </a:lnTo>
                  <a:lnTo>
                    <a:pt x="270" y="151"/>
                  </a:lnTo>
                  <a:lnTo>
                    <a:pt x="270" y="151"/>
                  </a:lnTo>
                  <a:lnTo>
                    <a:pt x="270" y="151"/>
                  </a:lnTo>
                  <a:lnTo>
                    <a:pt x="270" y="151"/>
                  </a:lnTo>
                  <a:lnTo>
                    <a:pt x="270" y="151"/>
                  </a:lnTo>
                  <a:lnTo>
                    <a:pt x="270" y="151"/>
                  </a:lnTo>
                  <a:lnTo>
                    <a:pt x="270" y="151"/>
                  </a:lnTo>
                  <a:lnTo>
                    <a:pt x="270" y="151"/>
                  </a:lnTo>
                  <a:lnTo>
                    <a:pt x="270" y="157"/>
                  </a:lnTo>
                  <a:lnTo>
                    <a:pt x="270" y="157"/>
                  </a:lnTo>
                  <a:lnTo>
                    <a:pt x="270" y="157"/>
                  </a:lnTo>
                  <a:lnTo>
                    <a:pt x="270" y="157"/>
                  </a:lnTo>
                  <a:lnTo>
                    <a:pt x="270" y="157"/>
                  </a:lnTo>
                  <a:lnTo>
                    <a:pt x="270" y="157"/>
                  </a:lnTo>
                  <a:lnTo>
                    <a:pt x="270" y="157"/>
                  </a:lnTo>
                  <a:lnTo>
                    <a:pt x="270" y="157"/>
                  </a:lnTo>
                  <a:lnTo>
                    <a:pt x="270" y="157"/>
                  </a:lnTo>
                  <a:lnTo>
                    <a:pt x="270" y="157"/>
                  </a:lnTo>
                  <a:lnTo>
                    <a:pt x="264" y="163"/>
                  </a:lnTo>
                  <a:lnTo>
                    <a:pt x="264" y="163"/>
                  </a:lnTo>
                  <a:lnTo>
                    <a:pt x="264" y="163"/>
                  </a:lnTo>
                  <a:lnTo>
                    <a:pt x="264" y="163"/>
                  </a:lnTo>
                  <a:lnTo>
                    <a:pt x="264" y="163"/>
                  </a:lnTo>
                  <a:lnTo>
                    <a:pt x="264" y="163"/>
                  </a:lnTo>
                  <a:lnTo>
                    <a:pt x="264" y="163"/>
                  </a:lnTo>
                  <a:lnTo>
                    <a:pt x="264" y="169"/>
                  </a:lnTo>
                  <a:lnTo>
                    <a:pt x="264" y="169"/>
                  </a:lnTo>
                  <a:lnTo>
                    <a:pt x="258" y="169"/>
                  </a:lnTo>
                  <a:lnTo>
                    <a:pt x="258" y="169"/>
                  </a:lnTo>
                  <a:lnTo>
                    <a:pt x="258" y="169"/>
                  </a:lnTo>
                  <a:lnTo>
                    <a:pt x="258" y="169"/>
                  </a:lnTo>
                  <a:lnTo>
                    <a:pt x="258" y="169"/>
                  </a:lnTo>
                  <a:lnTo>
                    <a:pt x="258" y="169"/>
                  </a:lnTo>
                  <a:lnTo>
                    <a:pt x="258" y="169"/>
                  </a:lnTo>
                  <a:lnTo>
                    <a:pt x="258" y="176"/>
                  </a:lnTo>
                  <a:lnTo>
                    <a:pt x="258" y="176"/>
                  </a:lnTo>
                  <a:lnTo>
                    <a:pt x="258" y="176"/>
                  </a:lnTo>
                  <a:lnTo>
                    <a:pt x="258" y="176"/>
                  </a:lnTo>
                  <a:lnTo>
                    <a:pt x="258" y="176"/>
                  </a:lnTo>
                  <a:lnTo>
                    <a:pt x="258" y="176"/>
                  </a:lnTo>
                  <a:lnTo>
                    <a:pt x="258" y="176"/>
                  </a:lnTo>
                  <a:lnTo>
                    <a:pt x="258" y="176"/>
                  </a:lnTo>
                  <a:lnTo>
                    <a:pt x="258" y="176"/>
                  </a:lnTo>
                  <a:lnTo>
                    <a:pt x="258" y="176"/>
                  </a:lnTo>
                  <a:lnTo>
                    <a:pt x="251" y="169"/>
                  </a:lnTo>
                  <a:lnTo>
                    <a:pt x="251" y="169"/>
                  </a:lnTo>
                  <a:lnTo>
                    <a:pt x="251" y="169"/>
                  </a:lnTo>
                  <a:lnTo>
                    <a:pt x="251" y="163"/>
                  </a:lnTo>
                  <a:lnTo>
                    <a:pt x="251" y="163"/>
                  </a:lnTo>
                  <a:lnTo>
                    <a:pt x="251" y="163"/>
                  </a:lnTo>
                  <a:lnTo>
                    <a:pt x="251" y="163"/>
                  </a:lnTo>
                  <a:lnTo>
                    <a:pt x="251" y="163"/>
                  </a:lnTo>
                  <a:lnTo>
                    <a:pt x="251" y="163"/>
                  </a:lnTo>
                  <a:lnTo>
                    <a:pt x="251" y="163"/>
                  </a:lnTo>
                  <a:lnTo>
                    <a:pt x="258" y="157"/>
                  </a:lnTo>
                  <a:lnTo>
                    <a:pt x="258" y="157"/>
                  </a:lnTo>
                  <a:lnTo>
                    <a:pt x="258" y="157"/>
                  </a:lnTo>
                  <a:lnTo>
                    <a:pt x="258" y="157"/>
                  </a:lnTo>
                  <a:lnTo>
                    <a:pt x="258" y="157"/>
                  </a:lnTo>
                  <a:lnTo>
                    <a:pt x="258" y="157"/>
                  </a:lnTo>
                  <a:lnTo>
                    <a:pt x="258" y="157"/>
                  </a:lnTo>
                  <a:lnTo>
                    <a:pt x="258" y="157"/>
                  </a:lnTo>
                  <a:lnTo>
                    <a:pt x="251" y="157"/>
                  </a:lnTo>
                  <a:lnTo>
                    <a:pt x="251" y="157"/>
                  </a:lnTo>
                  <a:lnTo>
                    <a:pt x="251" y="157"/>
                  </a:lnTo>
                  <a:lnTo>
                    <a:pt x="251" y="163"/>
                  </a:lnTo>
                  <a:lnTo>
                    <a:pt x="251" y="163"/>
                  </a:lnTo>
                  <a:lnTo>
                    <a:pt x="251" y="163"/>
                  </a:lnTo>
                  <a:lnTo>
                    <a:pt x="251" y="163"/>
                  </a:lnTo>
                  <a:lnTo>
                    <a:pt x="251" y="163"/>
                  </a:lnTo>
                  <a:lnTo>
                    <a:pt x="251" y="163"/>
                  </a:lnTo>
                  <a:lnTo>
                    <a:pt x="251" y="163"/>
                  </a:lnTo>
                  <a:lnTo>
                    <a:pt x="251" y="163"/>
                  </a:lnTo>
                  <a:lnTo>
                    <a:pt x="245" y="163"/>
                  </a:lnTo>
                  <a:lnTo>
                    <a:pt x="245" y="163"/>
                  </a:lnTo>
                  <a:lnTo>
                    <a:pt x="251" y="163"/>
                  </a:lnTo>
                  <a:lnTo>
                    <a:pt x="251" y="157"/>
                  </a:lnTo>
                  <a:lnTo>
                    <a:pt x="251" y="157"/>
                  </a:lnTo>
                  <a:lnTo>
                    <a:pt x="251" y="157"/>
                  </a:lnTo>
                  <a:lnTo>
                    <a:pt x="251" y="151"/>
                  </a:lnTo>
                  <a:lnTo>
                    <a:pt x="245" y="151"/>
                  </a:lnTo>
                  <a:lnTo>
                    <a:pt x="245" y="151"/>
                  </a:lnTo>
                  <a:lnTo>
                    <a:pt x="245" y="151"/>
                  </a:lnTo>
                  <a:lnTo>
                    <a:pt x="245" y="151"/>
                  </a:lnTo>
                  <a:lnTo>
                    <a:pt x="245" y="151"/>
                  </a:lnTo>
                  <a:lnTo>
                    <a:pt x="239" y="151"/>
                  </a:lnTo>
                  <a:lnTo>
                    <a:pt x="239" y="151"/>
                  </a:lnTo>
                  <a:lnTo>
                    <a:pt x="239" y="151"/>
                  </a:lnTo>
                  <a:lnTo>
                    <a:pt x="239" y="151"/>
                  </a:lnTo>
                  <a:lnTo>
                    <a:pt x="239" y="157"/>
                  </a:lnTo>
                  <a:lnTo>
                    <a:pt x="239" y="163"/>
                  </a:lnTo>
                  <a:lnTo>
                    <a:pt x="239" y="163"/>
                  </a:lnTo>
                  <a:lnTo>
                    <a:pt x="233" y="163"/>
                  </a:lnTo>
                  <a:lnTo>
                    <a:pt x="233" y="163"/>
                  </a:lnTo>
                  <a:lnTo>
                    <a:pt x="233" y="163"/>
                  </a:lnTo>
                  <a:lnTo>
                    <a:pt x="233" y="163"/>
                  </a:lnTo>
                  <a:lnTo>
                    <a:pt x="233" y="163"/>
                  </a:lnTo>
                  <a:lnTo>
                    <a:pt x="233" y="169"/>
                  </a:lnTo>
                  <a:lnTo>
                    <a:pt x="233" y="169"/>
                  </a:lnTo>
                  <a:lnTo>
                    <a:pt x="226" y="169"/>
                  </a:lnTo>
                  <a:lnTo>
                    <a:pt x="226" y="176"/>
                  </a:lnTo>
                  <a:lnTo>
                    <a:pt x="226" y="176"/>
                  </a:lnTo>
                  <a:lnTo>
                    <a:pt x="226" y="169"/>
                  </a:lnTo>
                  <a:lnTo>
                    <a:pt x="226" y="163"/>
                  </a:lnTo>
                  <a:lnTo>
                    <a:pt x="233" y="163"/>
                  </a:lnTo>
                  <a:lnTo>
                    <a:pt x="233" y="157"/>
                  </a:lnTo>
                  <a:lnTo>
                    <a:pt x="233" y="157"/>
                  </a:lnTo>
                  <a:lnTo>
                    <a:pt x="233" y="151"/>
                  </a:lnTo>
                  <a:lnTo>
                    <a:pt x="233" y="151"/>
                  </a:lnTo>
                  <a:lnTo>
                    <a:pt x="233" y="151"/>
                  </a:lnTo>
                  <a:lnTo>
                    <a:pt x="233" y="151"/>
                  </a:lnTo>
                  <a:lnTo>
                    <a:pt x="233" y="157"/>
                  </a:lnTo>
                  <a:lnTo>
                    <a:pt x="233" y="157"/>
                  </a:lnTo>
                  <a:lnTo>
                    <a:pt x="226" y="157"/>
                  </a:lnTo>
                  <a:lnTo>
                    <a:pt x="226" y="163"/>
                  </a:lnTo>
                  <a:lnTo>
                    <a:pt x="226" y="163"/>
                  </a:lnTo>
                  <a:lnTo>
                    <a:pt x="226" y="169"/>
                  </a:lnTo>
                  <a:lnTo>
                    <a:pt x="226" y="169"/>
                  </a:lnTo>
                  <a:lnTo>
                    <a:pt x="226" y="169"/>
                  </a:lnTo>
                  <a:lnTo>
                    <a:pt x="226" y="169"/>
                  </a:lnTo>
                  <a:lnTo>
                    <a:pt x="226" y="176"/>
                  </a:lnTo>
                  <a:lnTo>
                    <a:pt x="226" y="176"/>
                  </a:lnTo>
                  <a:lnTo>
                    <a:pt x="226" y="176"/>
                  </a:lnTo>
                  <a:lnTo>
                    <a:pt x="226" y="176"/>
                  </a:lnTo>
                  <a:lnTo>
                    <a:pt x="226" y="176"/>
                  </a:lnTo>
                  <a:lnTo>
                    <a:pt x="226" y="182"/>
                  </a:lnTo>
                  <a:lnTo>
                    <a:pt x="226" y="182"/>
                  </a:lnTo>
                  <a:lnTo>
                    <a:pt x="226" y="182"/>
                  </a:lnTo>
                  <a:lnTo>
                    <a:pt x="220" y="182"/>
                  </a:lnTo>
                  <a:lnTo>
                    <a:pt x="220" y="182"/>
                  </a:lnTo>
                  <a:lnTo>
                    <a:pt x="220" y="182"/>
                  </a:lnTo>
                  <a:lnTo>
                    <a:pt x="220" y="188"/>
                  </a:lnTo>
                  <a:lnTo>
                    <a:pt x="214" y="195"/>
                  </a:lnTo>
                  <a:lnTo>
                    <a:pt x="214" y="195"/>
                  </a:lnTo>
                  <a:lnTo>
                    <a:pt x="214" y="201"/>
                  </a:lnTo>
                  <a:lnTo>
                    <a:pt x="214" y="201"/>
                  </a:lnTo>
                  <a:lnTo>
                    <a:pt x="214" y="201"/>
                  </a:lnTo>
                  <a:lnTo>
                    <a:pt x="214" y="201"/>
                  </a:lnTo>
                  <a:lnTo>
                    <a:pt x="214" y="195"/>
                  </a:lnTo>
                  <a:lnTo>
                    <a:pt x="214" y="195"/>
                  </a:lnTo>
                  <a:lnTo>
                    <a:pt x="214" y="195"/>
                  </a:lnTo>
                  <a:lnTo>
                    <a:pt x="214" y="195"/>
                  </a:lnTo>
                  <a:lnTo>
                    <a:pt x="214" y="195"/>
                  </a:lnTo>
                  <a:lnTo>
                    <a:pt x="214" y="195"/>
                  </a:lnTo>
                  <a:lnTo>
                    <a:pt x="214" y="195"/>
                  </a:lnTo>
                  <a:lnTo>
                    <a:pt x="214" y="195"/>
                  </a:lnTo>
                  <a:lnTo>
                    <a:pt x="214" y="195"/>
                  </a:lnTo>
                  <a:lnTo>
                    <a:pt x="214" y="188"/>
                  </a:lnTo>
                  <a:lnTo>
                    <a:pt x="214" y="188"/>
                  </a:lnTo>
                  <a:lnTo>
                    <a:pt x="214" y="188"/>
                  </a:lnTo>
                  <a:lnTo>
                    <a:pt x="214" y="188"/>
                  </a:lnTo>
                  <a:lnTo>
                    <a:pt x="214" y="188"/>
                  </a:lnTo>
                  <a:lnTo>
                    <a:pt x="214" y="188"/>
                  </a:lnTo>
                  <a:lnTo>
                    <a:pt x="214" y="182"/>
                  </a:lnTo>
                  <a:lnTo>
                    <a:pt x="214" y="182"/>
                  </a:lnTo>
                  <a:lnTo>
                    <a:pt x="214" y="182"/>
                  </a:lnTo>
                  <a:lnTo>
                    <a:pt x="214" y="182"/>
                  </a:lnTo>
                  <a:lnTo>
                    <a:pt x="214" y="182"/>
                  </a:lnTo>
                  <a:lnTo>
                    <a:pt x="214" y="182"/>
                  </a:lnTo>
                  <a:lnTo>
                    <a:pt x="214" y="182"/>
                  </a:lnTo>
                  <a:lnTo>
                    <a:pt x="214" y="176"/>
                  </a:lnTo>
                  <a:lnTo>
                    <a:pt x="214" y="176"/>
                  </a:lnTo>
                  <a:lnTo>
                    <a:pt x="220" y="169"/>
                  </a:lnTo>
                  <a:lnTo>
                    <a:pt x="220" y="169"/>
                  </a:lnTo>
                  <a:lnTo>
                    <a:pt x="220" y="169"/>
                  </a:lnTo>
                  <a:lnTo>
                    <a:pt x="220" y="169"/>
                  </a:lnTo>
                  <a:lnTo>
                    <a:pt x="214" y="169"/>
                  </a:lnTo>
                  <a:lnTo>
                    <a:pt x="214" y="176"/>
                  </a:lnTo>
                  <a:lnTo>
                    <a:pt x="214" y="176"/>
                  </a:lnTo>
                  <a:lnTo>
                    <a:pt x="214" y="176"/>
                  </a:lnTo>
                  <a:lnTo>
                    <a:pt x="214" y="169"/>
                  </a:lnTo>
                  <a:lnTo>
                    <a:pt x="214" y="169"/>
                  </a:lnTo>
                  <a:lnTo>
                    <a:pt x="214" y="169"/>
                  </a:lnTo>
                  <a:lnTo>
                    <a:pt x="214" y="163"/>
                  </a:lnTo>
                  <a:lnTo>
                    <a:pt x="214" y="169"/>
                  </a:lnTo>
                  <a:lnTo>
                    <a:pt x="214" y="176"/>
                  </a:lnTo>
                  <a:lnTo>
                    <a:pt x="214" y="176"/>
                  </a:lnTo>
                  <a:lnTo>
                    <a:pt x="214" y="176"/>
                  </a:lnTo>
                  <a:lnTo>
                    <a:pt x="214" y="182"/>
                  </a:lnTo>
                  <a:lnTo>
                    <a:pt x="207" y="182"/>
                  </a:lnTo>
                  <a:lnTo>
                    <a:pt x="207" y="182"/>
                  </a:lnTo>
                  <a:lnTo>
                    <a:pt x="207" y="188"/>
                  </a:lnTo>
                  <a:lnTo>
                    <a:pt x="207" y="188"/>
                  </a:lnTo>
                  <a:lnTo>
                    <a:pt x="207" y="188"/>
                  </a:lnTo>
                  <a:lnTo>
                    <a:pt x="207" y="188"/>
                  </a:lnTo>
                  <a:lnTo>
                    <a:pt x="207" y="188"/>
                  </a:lnTo>
                  <a:lnTo>
                    <a:pt x="207" y="188"/>
                  </a:lnTo>
                  <a:lnTo>
                    <a:pt x="207" y="195"/>
                  </a:lnTo>
                  <a:lnTo>
                    <a:pt x="207" y="195"/>
                  </a:lnTo>
                  <a:lnTo>
                    <a:pt x="207" y="195"/>
                  </a:lnTo>
                  <a:lnTo>
                    <a:pt x="207" y="195"/>
                  </a:lnTo>
                  <a:lnTo>
                    <a:pt x="207" y="195"/>
                  </a:lnTo>
                  <a:lnTo>
                    <a:pt x="207" y="195"/>
                  </a:lnTo>
                  <a:lnTo>
                    <a:pt x="207" y="195"/>
                  </a:lnTo>
                  <a:lnTo>
                    <a:pt x="207" y="195"/>
                  </a:lnTo>
                  <a:lnTo>
                    <a:pt x="207" y="195"/>
                  </a:lnTo>
                  <a:lnTo>
                    <a:pt x="207" y="201"/>
                  </a:lnTo>
                  <a:lnTo>
                    <a:pt x="207" y="201"/>
                  </a:lnTo>
                  <a:lnTo>
                    <a:pt x="207" y="201"/>
                  </a:lnTo>
                  <a:lnTo>
                    <a:pt x="207" y="207"/>
                  </a:lnTo>
                  <a:lnTo>
                    <a:pt x="207" y="207"/>
                  </a:lnTo>
                  <a:lnTo>
                    <a:pt x="207" y="207"/>
                  </a:lnTo>
                  <a:lnTo>
                    <a:pt x="207" y="207"/>
                  </a:lnTo>
                  <a:lnTo>
                    <a:pt x="207" y="207"/>
                  </a:lnTo>
                  <a:lnTo>
                    <a:pt x="207" y="207"/>
                  </a:lnTo>
                  <a:lnTo>
                    <a:pt x="207" y="207"/>
                  </a:lnTo>
                  <a:lnTo>
                    <a:pt x="207" y="207"/>
                  </a:lnTo>
                  <a:lnTo>
                    <a:pt x="207" y="207"/>
                  </a:lnTo>
                  <a:lnTo>
                    <a:pt x="201" y="214"/>
                  </a:lnTo>
                  <a:lnTo>
                    <a:pt x="201" y="214"/>
                  </a:lnTo>
                  <a:lnTo>
                    <a:pt x="201" y="214"/>
                  </a:lnTo>
                  <a:lnTo>
                    <a:pt x="201" y="214"/>
                  </a:lnTo>
                  <a:lnTo>
                    <a:pt x="201" y="214"/>
                  </a:lnTo>
                  <a:lnTo>
                    <a:pt x="195" y="214"/>
                  </a:lnTo>
                  <a:lnTo>
                    <a:pt x="195" y="214"/>
                  </a:lnTo>
                  <a:lnTo>
                    <a:pt x="195" y="214"/>
                  </a:lnTo>
                  <a:lnTo>
                    <a:pt x="195" y="214"/>
                  </a:lnTo>
                  <a:lnTo>
                    <a:pt x="195" y="214"/>
                  </a:lnTo>
                  <a:lnTo>
                    <a:pt x="195" y="214"/>
                  </a:lnTo>
                  <a:lnTo>
                    <a:pt x="189" y="214"/>
                  </a:lnTo>
                  <a:lnTo>
                    <a:pt x="189" y="214"/>
                  </a:lnTo>
                  <a:lnTo>
                    <a:pt x="189" y="214"/>
                  </a:lnTo>
                  <a:lnTo>
                    <a:pt x="189" y="214"/>
                  </a:lnTo>
                  <a:lnTo>
                    <a:pt x="182" y="214"/>
                  </a:lnTo>
                  <a:lnTo>
                    <a:pt x="182" y="214"/>
                  </a:lnTo>
                  <a:lnTo>
                    <a:pt x="176" y="214"/>
                  </a:lnTo>
                  <a:lnTo>
                    <a:pt x="176" y="214"/>
                  </a:lnTo>
                  <a:lnTo>
                    <a:pt x="176" y="214"/>
                  </a:lnTo>
                  <a:lnTo>
                    <a:pt x="176" y="214"/>
                  </a:lnTo>
                  <a:lnTo>
                    <a:pt x="176" y="214"/>
                  </a:lnTo>
                  <a:lnTo>
                    <a:pt x="182" y="214"/>
                  </a:lnTo>
                  <a:lnTo>
                    <a:pt x="176" y="214"/>
                  </a:lnTo>
                  <a:lnTo>
                    <a:pt x="176" y="214"/>
                  </a:lnTo>
                  <a:lnTo>
                    <a:pt x="176" y="214"/>
                  </a:lnTo>
                  <a:lnTo>
                    <a:pt x="176" y="207"/>
                  </a:lnTo>
                  <a:lnTo>
                    <a:pt x="176" y="207"/>
                  </a:lnTo>
                  <a:lnTo>
                    <a:pt x="176" y="207"/>
                  </a:lnTo>
                  <a:lnTo>
                    <a:pt x="176" y="207"/>
                  </a:lnTo>
                  <a:lnTo>
                    <a:pt x="176" y="207"/>
                  </a:lnTo>
                  <a:lnTo>
                    <a:pt x="176" y="207"/>
                  </a:lnTo>
                  <a:lnTo>
                    <a:pt x="176" y="207"/>
                  </a:lnTo>
                  <a:lnTo>
                    <a:pt x="176" y="207"/>
                  </a:lnTo>
                  <a:lnTo>
                    <a:pt x="176" y="207"/>
                  </a:lnTo>
                  <a:lnTo>
                    <a:pt x="176" y="201"/>
                  </a:lnTo>
                  <a:lnTo>
                    <a:pt x="176" y="201"/>
                  </a:lnTo>
                  <a:lnTo>
                    <a:pt x="176" y="201"/>
                  </a:lnTo>
                  <a:lnTo>
                    <a:pt x="176" y="201"/>
                  </a:lnTo>
                  <a:lnTo>
                    <a:pt x="176" y="188"/>
                  </a:lnTo>
                  <a:lnTo>
                    <a:pt x="176" y="188"/>
                  </a:lnTo>
                  <a:lnTo>
                    <a:pt x="176" y="188"/>
                  </a:lnTo>
                  <a:lnTo>
                    <a:pt x="176" y="188"/>
                  </a:lnTo>
                  <a:lnTo>
                    <a:pt x="176" y="182"/>
                  </a:lnTo>
                  <a:lnTo>
                    <a:pt x="176" y="182"/>
                  </a:lnTo>
                  <a:lnTo>
                    <a:pt x="176" y="182"/>
                  </a:lnTo>
                  <a:lnTo>
                    <a:pt x="176" y="182"/>
                  </a:lnTo>
                  <a:lnTo>
                    <a:pt x="182" y="182"/>
                  </a:lnTo>
                  <a:lnTo>
                    <a:pt x="182" y="176"/>
                  </a:lnTo>
                  <a:lnTo>
                    <a:pt x="182" y="176"/>
                  </a:lnTo>
                  <a:lnTo>
                    <a:pt x="182" y="176"/>
                  </a:lnTo>
                  <a:lnTo>
                    <a:pt x="182" y="176"/>
                  </a:lnTo>
                  <a:lnTo>
                    <a:pt x="182" y="176"/>
                  </a:lnTo>
                  <a:lnTo>
                    <a:pt x="182" y="176"/>
                  </a:lnTo>
                  <a:lnTo>
                    <a:pt x="182" y="169"/>
                  </a:lnTo>
                  <a:lnTo>
                    <a:pt x="182" y="169"/>
                  </a:lnTo>
                  <a:lnTo>
                    <a:pt x="182" y="169"/>
                  </a:lnTo>
                  <a:lnTo>
                    <a:pt x="182" y="169"/>
                  </a:lnTo>
                  <a:lnTo>
                    <a:pt x="182" y="169"/>
                  </a:lnTo>
                  <a:lnTo>
                    <a:pt x="182" y="169"/>
                  </a:lnTo>
                  <a:lnTo>
                    <a:pt x="182" y="163"/>
                  </a:lnTo>
                  <a:lnTo>
                    <a:pt x="182" y="163"/>
                  </a:lnTo>
                  <a:lnTo>
                    <a:pt x="182" y="163"/>
                  </a:lnTo>
                  <a:lnTo>
                    <a:pt x="182" y="163"/>
                  </a:lnTo>
                  <a:lnTo>
                    <a:pt x="182" y="163"/>
                  </a:lnTo>
                  <a:lnTo>
                    <a:pt x="182" y="163"/>
                  </a:lnTo>
                  <a:lnTo>
                    <a:pt x="182" y="163"/>
                  </a:lnTo>
                  <a:lnTo>
                    <a:pt x="182" y="169"/>
                  </a:lnTo>
                  <a:lnTo>
                    <a:pt x="182" y="169"/>
                  </a:lnTo>
                  <a:lnTo>
                    <a:pt x="182" y="169"/>
                  </a:lnTo>
                  <a:lnTo>
                    <a:pt x="182" y="169"/>
                  </a:lnTo>
                  <a:lnTo>
                    <a:pt x="182" y="169"/>
                  </a:lnTo>
                  <a:lnTo>
                    <a:pt x="176" y="176"/>
                  </a:lnTo>
                  <a:lnTo>
                    <a:pt x="176" y="176"/>
                  </a:lnTo>
                  <a:lnTo>
                    <a:pt x="176" y="176"/>
                  </a:lnTo>
                  <a:lnTo>
                    <a:pt x="176" y="176"/>
                  </a:lnTo>
                  <a:lnTo>
                    <a:pt x="176" y="176"/>
                  </a:lnTo>
                  <a:lnTo>
                    <a:pt x="176" y="182"/>
                  </a:lnTo>
                  <a:lnTo>
                    <a:pt x="176" y="182"/>
                  </a:lnTo>
                  <a:lnTo>
                    <a:pt x="176" y="182"/>
                  </a:lnTo>
                  <a:lnTo>
                    <a:pt x="176" y="188"/>
                  </a:lnTo>
                  <a:lnTo>
                    <a:pt x="176" y="188"/>
                  </a:lnTo>
                  <a:lnTo>
                    <a:pt x="176" y="188"/>
                  </a:lnTo>
                  <a:lnTo>
                    <a:pt x="176" y="188"/>
                  </a:lnTo>
                  <a:lnTo>
                    <a:pt x="176" y="195"/>
                  </a:lnTo>
                  <a:lnTo>
                    <a:pt x="176" y="195"/>
                  </a:lnTo>
                  <a:lnTo>
                    <a:pt x="176" y="195"/>
                  </a:lnTo>
                  <a:lnTo>
                    <a:pt x="176" y="195"/>
                  </a:lnTo>
                  <a:lnTo>
                    <a:pt x="176" y="201"/>
                  </a:lnTo>
                  <a:lnTo>
                    <a:pt x="170" y="201"/>
                  </a:lnTo>
                  <a:lnTo>
                    <a:pt x="170" y="207"/>
                  </a:lnTo>
                  <a:lnTo>
                    <a:pt x="176" y="207"/>
                  </a:lnTo>
                  <a:lnTo>
                    <a:pt x="176" y="207"/>
                  </a:lnTo>
                  <a:lnTo>
                    <a:pt x="176" y="207"/>
                  </a:lnTo>
                  <a:lnTo>
                    <a:pt x="170" y="207"/>
                  </a:lnTo>
                  <a:lnTo>
                    <a:pt x="170" y="207"/>
                  </a:lnTo>
                  <a:lnTo>
                    <a:pt x="170" y="207"/>
                  </a:lnTo>
                  <a:lnTo>
                    <a:pt x="170" y="207"/>
                  </a:lnTo>
                  <a:lnTo>
                    <a:pt x="170" y="207"/>
                  </a:lnTo>
                  <a:lnTo>
                    <a:pt x="170" y="207"/>
                  </a:lnTo>
                  <a:lnTo>
                    <a:pt x="170" y="214"/>
                  </a:lnTo>
                  <a:lnTo>
                    <a:pt x="170" y="214"/>
                  </a:lnTo>
                  <a:lnTo>
                    <a:pt x="170" y="214"/>
                  </a:lnTo>
                  <a:lnTo>
                    <a:pt x="170" y="214"/>
                  </a:lnTo>
                  <a:lnTo>
                    <a:pt x="170" y="214"/>
                  </a:lnTo>
                  <a:lnTo>
                    <a:pt x="170" y="214"/>
                  </a:lnTo>
                  <a:lnTo>
                    <a:pt x="170" y="214"/>
                  </a:lnTo>
                  <a:lnTo>
                    <a:pt x="176" y="214"/>
                  </a:lnTo>
                  <a:lnTo>
                    <a:pt x="176" y="214"/>
                  </a:lnTo>
                  <a:lnTo>
                    <a:pt x="170" y="220"/>
                  </a:lnTo>
                  <a:lnTo>
                    <a:pt x="170" y="220"/>
                  </a:lnTo>
                  <a:lnTo>
                    <a:pt x="170" y="220"/>
                  </a:lnTo>
                  <a:lnTo>
                    <a:pt x="170" y="220"/>
                  </a:lnTo>
                  <a:lnTo>
                    <a:pt x="163" y="220"/>
                  </a:lnTo>
                  <a:lnTo>
                    <a:pt x="163" y="220"/>
                  </a:lnTo>
                  <a:lnTo>
                    <a:pt x="163" y="220"/>
                  </a:lnTo>
                  <a:lnTo>
                    <a:pt x="163" y="220"/>
                  </a:lnTo>
                  <a:lnTo>
                    <a:pt x="163" y="220"/>
                  </a:lnTo>
                  <a:lnTo>
                    <a:pt x="163" y="220"/>
                  </a:lnTo>
                  <a:lnTo>
                    <a:pt x="163" y="220"/>
                  </a:lnTo>
                  <a:lnTo>
                    <a:pt x="163" y="220"/>
                  </a:lnTo>
                  <a:lnTo>
                    <a:pt x="157" y="220"/>
                  </a:lnTo>
                  <a:lnTo>
                    <a:pt x="157" y="220"/>
                  </a:lnTo>
                  <a:lnTo>
                    <a:pt x="157" y="220"/>
                  </a:lnTo>
                  <a:lnTo>
                    <a:pt x="163" y="220"/>
                  </a:lnTo>
                  <a:lnTo>
                    <a:pt x="163" y="214"/>
                  </a:lnTo>
                  <a:lnTo>
                    <a:pt x="163" y="214"/>
                  </a:lnTo>
                  <a:lnTo>
                    <a:pt x="163" y="214"/>
                  </a:lnTo>
                  <a:lnTo>
                    <a:pt x="163" y="214"/>
                  </a:lnTo>
                  <a:lnTo>
                    <a:pt x="163" y="214"/>
                  </a:lnTo>
                  <a:lnTo>
                    <a:pt x="157" y="207"/>
                  </a:lnTo>
                  <a:lnTo>
                    <a:pt x="163" y="207"/>
                  </a:lnTo>
                  <a:lnTo>
                    <a:pt x="163" y="207"/>
                  </a:lnTo>
                  <a:lnTo>
                    <a:pt x="157" y="207"/>
                  </a:lnTo>
                  <a:lnTo>
                    <a:pt x="163" y="201"/>
                  </a:lnTo>
                  <a:lnTo>
                    <a:pt x="163" y="201"/>
                  </a:lnTo>
                  <a:lnTo>
                    <a:pt x="157" y="201"/>
                  </a:lnTo>
                  <a:lnTo>
                    <a:pt x="157" y="201"/>
                  </a:lnTo>
                  <a:lnTo>
                    <a:pt x="157" y="201"/>
                  </a:lnTo>
                  <a:lnTo>
                    <a:pt x="157" y="201"/>
                  </a:lnTo>
                  <a:lnTo>
                    <a:pt x="157" y="201"/>
                  </a:lnTo>
                  <a:lnTo>
                    <a:pt x="157" y="195"/>
                  </a:lnTo>
                  <a:lnTo>
                    <a:pt x="163" y="188"/>
                  </a:lnTo>
                  <a:lnTo>
                    <a:pt x="163" y="188"/>
                  </a:lnTo>
                  <a:lnTo>
                    <a:pt x="163" y="188"/>
                  </a:lnTo>
                  <a:lnTo>
                    <a:pt x="163" y="188"/>
                  </a:lnTo>
                  <a:lnTo>
                    <a:pt x="163" y="182"/>
                  </a:lnTo>
                  <a:lnTo>
                    <a:pt x="163" y="182"/>
                  </a:lnTo>
                  <a:lnTo>
                    <a:pt x="163" y="176"/>
                  </a:lnTo>
                  <a:lnTo>
                    <a:pt x="163" y="176"/>
                  </a:lnTo>
                  <a:lnTo>
                    <a:pt x="163" y="176"/>
                  </a:lnTo>
                  <a:lnTo>
                    <a:pt x="163" y="176"/>
                  </a:lnTo>
                  <a:lnTo>
                    <a:pt x="170" y="169"/>
                  </a:lnTo>
                  <a:lnTo>
                    <a:pt x="170" y="169"/>
                  </a:lnTo>
                  <a:lnTo>
                    <a:pt x="170" y="163"/>
                  </a:lnTo>
                  <a:lnTo>
                    <a:pt x="170" y="163"/>
                  </a:lnTo>
                  <a:lnTo>
                    <a:pt x="170" y="163"/>
                  </a:lnTo>
                  <a:lnTo>
                    <a:pt x="170" y="157"/>
                  </a:lnTo>
                  <a:lnTo>
                    <a:pt x="170" y="157"/>
                  </a:lnTo>
                  <a:lnTo>
                    <a:pt x="170" y="163"/>
                  </a:lnTo>
                  <a:lnTo>
                    <a:pt x="163" y="169"/>
                  </a:lnTo>
                  <a:lnTo>
                    <a:pt x="163" y="169"/>
                  </a:lnTo>
                  <a:lnTo>
                    <a:pt x="163" y="169"/>
                  </a:lnTo>
                  <a:lnTo>
                    <a:pt x="163" y="169"/>
                  </a:lnTo>
                  <a:lnTo>
                    <a:pt x="163" y="176"/>
                  </a:lnTo>
                  <a:lnTo>
                    <a:pt x="163" y="176"/>
                  </a:lnTo>
                  <a:lnTo>
                    <a:pt x="163" y="176"/>
                  </a:lnTo>
                  <a:lnTo>
                    <a:pt x="163" y="176"/>
                  </a:lnTo>
                  <a:lnTo>
                    <a:pt x="163" y="182"/>
                  </a:lnTo>
                  <a:lnTo>
                    <a:pt x="163" y="182"/>
                  </a:lnTo>
                  <a:lnTo>
                    <a:pt x="163" y="182"/>
                  </a:lnTo>
                  <a:lnTo>
                    <a:pt x="157" y="182"/>
                  </a:lnTo>
                  <a:lnTo>
                    <a:pt x="157" y="182"/>
                  </a:lnTo>
                  <a:lnTo>
                    <a:pt x="157" y="182"/>
                  </a:lnTo>
                  <a:lnTo>
                    <a:pt x="157" y="182"/>
                  </a:lnTo>
                  <a:lnTo>
                    <a:pt x="157" y="182"/>
                  </a:lnTo>
                  <a:lnTo>
                    <a:pt x="157" y="182"/>
                  </a:lnTo>
                  <a:lnTo>
                    <a:pt x="157" y="182"/>
                  </a:lnTo>
                  <a:lnTo>
                    <a:pt x="157" y="182"/>
                  </a:lnTo>
                  <a:lnTo>
                    <a:pt x="157" y="176"/>
                  </a:lnTo>
                  <a:lnTo>
                    <a:pt x="151" y="176"/>
                  </a:lnTo>
                  <a:lnTo>
                    <a:pt x="151" y="176"/>
                  </a:lnTo>
                  <a:lnTo>
                    <a:pt x="151" y="176"/>
                  </a:lnTo>
                  <a:lnTo>
                    <a:pt x="151" y="176"/>
                  </a:lnTo>
                  <a:lnTo>
                    <a:pt x="151" y="176"/>
                  </a:lnTo>
                  <a:lnTo>
                    <a:pt x="151" y="176"/>
                  </a:lnTo>
                  <a:lnTo>
                    <a:pt x="151" y="182"/>
                  </a:lnTo>
                  <a:lnTo>
                    <a:pt x="151" y="182"/>
                  </a:lnTo>
                  <a:lnTo>
                    <a:pt x="151" y="182"/>
                  </a:lnTo>
                  <a:lnTo>
                    <a:pt x="151" y="182"/>
                  </a:lnTo>
                  <a:lnTo>
                    <a:pt x="151" y="182"/>
                  </a:lnTo>
                  <a:lnTo>
                    <a:pt x="151" y="182"/>
                  </a:lnTo>
                  <a:lnTo>
                    <a:pt x="151" y="182"/>
                  </a:lnTo>
                  <a:lnTo>
                    <a:pt x="157" y="182"/>
                  </a:lnTo>
                  <a:lnTo>
                    <a:pt x="157" y="188"/>
                  </a:lnTo>
                  <a:lnTo>
                    <a:pt x="157" y="188"/>
                  </a:lnTo>
                  <a:lnTo>
                    <a:pt x="157" y="188"/>
                  </a:lnTo>
                  <a:lnTo>
                    <a:pt x="151" y="188"/>
                  </a:lnTo>
                  <a:lnTo>
                    <a:pt x="151" y="195"/>
                  </a:lnTo>
                  <a:lnTo>
                    <a:pt x="151" y="195"/>
                  </a:lnTo>
                  <a:lnTo>
                    <a:pt x="151" y="195"/>
                  </a:lnTo>
                  <a:lnTo>
                    <a:pt x="151" y="195"/>
                  </a:lnTo>
                  <a:lnTo>
                    <a:pt x="151" y="195"/>
                  </a:lnTo>
                  <a:lnTo>
                    <a:pt x="151" y="195"/>
                  </a:lnTo>
                  <a:lnTo>
                    <a:pt x="151" y="201"/>
                  </a:lnTo>
                  <a:lnTo>
                    <a:pt x="151" y="201"/>
                  </a:lnTo>
                  <a:lnTo>
                    <a:pt x="151" y="201"/>
                  </a:lnTo>
                  <a:lnTo>
                    <a:pt x="157" y="201"/>
                  </a:lnTo>
                  <a:lnTo>
                    <a:pt x="151" y="201"/>
                  </a:lnTo>
                  <a:lnTo>
                    <a:pt x="151" y="201"/>
                  </a:lnTo>
                  <a:lnTo>
                    <a:pt x="151" y="207"/>
                  </a:lnTo>
                  <a:lnTo>
                    <a:pt x="151" y="207"/>
                  </a:lnTo>
                  <a:lnTo>
                    <a:pt x="151" y="207"/>
                  </a:lnTo>
                  <a:lnTo>
                    <a:pt x="151" y="214"/>
                  </a:lnTo>
                  <a:lnTo>
                    <a:pt x="151" y="214"/>
                  </a:lnTo>
                  <a:lnTo>
                    <a:pt x="157" y="214"/>
                  </a:lnTo>
                  <a:lnTo>
                    <a:pt x="157" y="214"/>
                  </a:lnTo>
                  <a:lnTo>
                    <a:pt x="151" y="214"/>
                  </a:lnTo>
                  <a:lnTo>
                    <a:pt x="151" y="214"/>
                  </a:lnTo>
                  <a:lnTo>
                    <a:pt x="151" y="220"/>
                  </a:lnTo>
                  <a:lnTo>
                    <a:pt x="157" y="220"/>
                  </a:lnTo>
                  <a:lnTo>
                    <a:pt x="157" y="220"/>
                  </a:lnTo>
                  <a:lnTo>
                    <a:pt x="157" y="220"/>
                  </a:lnTo>
                  <a:lnTo>
                    <a:pt x="157" y="220"/>
                  </a:lnTo>
                  <a:lnTo>
                    <a:pt x="157" y="220"/>
                  </a:lnTo>
                  <a:lnTo>
                    <a:pt x="157" y="220"/>
                  </a:lnTo>
                  <a:lnTo>
                    <a:pt x="151" y="220"/>
                  </a:lnTo>
                  <a:lnTo>
                    <a:pt x="151" y="220"/>
                  </a:lnTo>
                  <a:lnTo>
                    <a:pt x="144" y="220"/>
                  </a:lnTo>
                  <a:lnTo>
                    <a:pt x="144" y="220"/>
                  </a:lnTo>
                  <a:lnTo>
                    <a:pt x="144" y="220"/>
                  </a:lnTo>
                  <a:lnTo>
                    <a:pt x="138" y="220"/>
                  </a:lnTo>
                  <a:lnTo>
                    <a:pt x="138" y="220"/>
                  </a:lnTo>
                  <a:lnTo>
                    <a:pt x="138" y="220"/>
                  </a:lnTo>
                  <a:lnTo>
                    <a:pt x="138" y="220"/>
                  </a:lnTo>
                  <a:lnTo>
                    <a:pt x="132" y="226"/>
                  </a:lnTo>
                  <a:lnTo>
                    <a:pt x="132" y="226"/>
                  </a:lnTo>
                  <a:lnTo>
                    <a:pt x="132" y="226"/>
                  </a:lnTo>
                  <a:lnTo>
                    <a:pt x="132" y="226"/>
                  </a:lnTo>
                  <a:lnTo>
                    <a:pt x="126" y="226"/>
                  </a:lnTo>
                  <a:lnTo>
                    <a:pt x="126" y="226"/>
                  </a:lnTo>
                  <a:lnTo>
                    <a:pt x="119" y="226"/>
                  </a:lnTo>
                  <a:lnTo>
                    <a:pt x="119" y="226"/>
                  </a:lnTo>
                  <a:lnTo>
                    <a:pt x="126" y="226"/>
                  </a:lnTo>
                  <a:lnTo>
                    <a:pt x="126" y="226"/>
                  </a:lnTo>
                  <a:lnTo>
                    <a:pt x="126" y="220"/>
                  </a:lnTo>
                  <a:lnTo>
                    <a:pt x="126" y="220"/>
                  </a:lnTo>
                  <a:lnTo>
                    <a:pt x="126" y="220"/>
                  </a:lnTo>
                  <a:lnTo>
                    <a:pt x="126" y="214"/>
                  </a:lnTo>
                  <a:lnTo>
                    <a:pt x="132" y="214"/>
                  </a:lnTo>
                  <a:lnTo>
                    <a:pt x="132" y="214"/>
                  </a:lnTo>
                  <a:lnTo>
                    <a:pt x="132" y="214"/>
                  </a:lnTo>
                  <a:lnTo>
                    <a:pt x="132" y="207"/>
                  </a:lnTo>
                  <a:lnTo>
                    <a:pt x="132" y="207"/>
                  </a:lnTo>
                  <a:lnTo>
                    <a:pt x="126" y="207"/>
                  </a:lnTo>
                  <a:lnTo>
                    <a:pt x="126" y="207"/>
                  </a:lnTo>
                  <a:lnTo>
                    <a:pt x="126" y="207"/>
                  </a:lnTo>
                  <a:lnTo>
                    <a:pt x="126" y="214"/>
                  </a:lnTo>
                  <a:lnTo>
                    <a:pt x="126" y="214"/>
                  </a:lnTo>
                  <a:lnTo>
                    <a:pt x="126" y="220"/>
                  </a:lnTo>
                  <a:lnTo>
                    <a:pt x="126" y="220"/>
                  </a:lnTo>
                  <a:lnTo>
                    <a:pt x="119" y="226"/>
                  </a:lnTo>
                  <a:lnTo>
                    <a:pt x="119" y="226"/>
                  </a:lnTo>
                  <a:lnTo>
                    <a:pt x="119" y="226"/>
                  </a:lnTo>
                  <a:lnTo>
                    <a:pt x="119" y="226"/>
                  </a:lnTo>
                  <a:lnTo>
                    <a:pt x="119" y="226"/>
                  </a:lnTo>
                  <a:lnTo>
                    <a:pt x="119" y="226"/>
                  </a:lnTo>
                  <a:lnTo>
                    <a:pt x="119" y="226"/>
                  </a:lnTo>
                  <a:lnTo>
                    <a:pt x="119" y="226"/>
                  </a:lnTo>
                  <a:lnTo>
                    <a:pt x="113" y="226"/>
                  </a:lnTo>
                  <a:lnTo>
                    <a:pt x="113" y="226"/>
                  </a:lnTo>
                  <a:lnTo>
                    <a:pt x="107" y="226"/>
                  </a:lnTo>
                  <a:lnTo>
                    <a:pt x="107" y="226"/>
                  </a:lnTo>
                  <a:lnTo>
                    <a:pt x="107" y="226"/>
                  </a:lnTo>
                  <a:lnTo>
                    <a:pt x="107" y="226"/>
                  </a:lnTo>
                  <a:lnTo>
                    <a:pt x="107" y="226"/>
                  </a:lnTo>
                  <a:lnTo>
                    <a:pt x="107" y="226"/>
                  </a:lnTo>
                  <a:lnTo>
                    <a:pt x="100" y="226"/>
                  </a:lnTo>
                  <a:lnTo>
                    <a:pt x="100" y="226"/>
                  </a:lnTo>
                  <a:lnTo>
                    <a:pt x="100" y="232"/>
                  </a:lnTo>
                  <a:lnTo>
                    <a:pt x="94" y="232"/>
                  </a:lnTo>
                  <a:lnTo>
                    <a:pt x="94" y="232"/>
                  </a:lnTo>
                  <a:lnTo>
                    <a:pt x="94" y="232"/>
                  </a:lnTo>
                  <a:lnTo>
                    <a:pt x="88" y="232"/>
                  </a:lnTo>
                  <a:lnTo>
                    <a:pt x="88" y="232"/>
                  </a:lnTo>
                  <a:lnTo>
                    <a:pt x="88" y="232"/>
                  </a:lnTo>
                  <a:lnTo>
                    <a:pt x="88" y="232"/>
                  </a:lnTo>
                  <a:lnTo>
                    <a:pt x="88" y="232"/>
                  </a:lnTo>
                  <a:lnTo>
                    <a:pt x="88" y="232"/>
                  </a:lnTo>
                  <a:lnTo>
                    <a:pt x="88" y="232"/>
                  </a:lnTo>
                  <a:lnTo>
                    <a:pt x="82" y="232"/>
                  </a:lnTo>
                  <a:lnTo>
                    <a:pt x="82" y="232"/>
                  </a:lnTo>
                  <a:lnTo>
                    <a:pt x="82" y="232"/>
                  </a:lnTo>
                  <a:lnTo>
                    <a:pt x="82" y="232"/>
                  </a:lnTo>
                  <a:lnTo>
                    <a:pt x="82" y="239"/>
                  </a:lnTo>
                  <a:lnTo>
                    <a:pt x="82" y="239"/>
                  </a:lnTo>
                  <a:lnTo>
                    <a:pt x="82" y="239"/>
                  </a:lnTo>
                  <a:lnTo>
                    <a:pt x="75" y="239"/>
                  </a:lnTo>
                  <a:lnTo>
                    <a:pt x="75" y="239"/>
                  </a:lnTo>
                  <a:lnTo>
                    <a:pt x="69" y="245"/>
                  </a:lnTo>
                  <a:lnTo>
                    <a:pt x="69" y="245"/>
                  </a:lnTo>
                  <a:lnTo>
                    <a:pt x="69" y="245"/>
                  </a:lnTo>
                  <a:lnTo>
                    <a:pt x="69" y="245"/>
                  </a:lnTo>
                  <a:lnTo>
                    <a:pt x="69" y="245"/>
                  </a:lnTo>
                  <a:lnTo>
                    <a:pt x="63" y="251"/>
                  </a:lnTo>
                  <a:lnTo>
                    <a:pt x="63" y="258"/>
                  </a:lnTo>
                  <a:lnTo>
                    <a:pt x="63" y="258"/>
                  </a:lnTo>
                  <a:lnTo>
                    <a:pt x="63" y="258"/>
                  </a:lnTo>
                  <a:lnTo>
                    <a:pt x="63" y="258"/>
                  </a:lnTo>
                  <a:lnTo>
                    <a:pt x="56" y="258"/>
                  </a:lnTo>
                  <a:lnTo>
                    <a:pt x="56" y="258"/>
                  </a:lnTo>
                  <a:lnTo>
                    <a:pt x="56" y="258"/>
                  </a:lnTo>
                  <a:lnTo>
                    <a:pt x="56" y="258"/>
                  </a:lnTo>
                  <a:lnTo>
                    <a:pt x="56" y="264"/>
                  </a:lnTo>
                  <a:lnTo>
                    <a:pt x="56" y="264"/>
                  </a:lnTo>
                  <a:lnTo>
                    <a:pt x="56" y="264"/>
                  </a:lnTo>
                  <a:lnTo>
                    <a:pt x="56" y="264"/>
                  </a:lnTo>
                  <a:lnTo>
                    <a:pt x="56" y="270"/>
                  </a:lnTo>
                  <a:lnTo>
                    <a:pt x="50" y="270"/>
                  </a:lnTo>
                  <a:lnTo>
                    <a:pt x="50" y="270"/>
                  </a:lnTo>
                  <a:lnTo>
                    <a:pt x="50" y="276"/>
                  </a:lnTo>
                  <a:lnTo>
                    <a:pt x="50" y="276"/>
                  </a:lnTo>
                  <a:lnTo>
                    <a:pt x="50" y="283"/>
                  </a:lnTo>
                  <a:lnTo>
                    <a:pt x="50" y="283"/>
                  </a:lnTo>
                  <a:lnTo>
                    <a:pt x="50" y="283"/>
                  </a:lnTo>
                  <a:lnTo>
                    <a:pt x="50" y="283"/>
                  </a:lnTo>
                  <a:lnTo>
                    <a:pt x="50" y="283"/>
                  </a:lnTo>
                  <a:lnTo>
                    <a:pt x="50" y="283"/>
                  </a:lnTo>
                  <a:lnTo>
                    <a:pt x="50" y="276"/>
                  </a:lnTo>
                  <a:lnTo>
                    <a:pt x="44" y="276"/>
                  </a:lnTo>
                  <a:lnTo>
                    <a:pt x="44" y="276"/>
                  </a:lnTo>
                  <a:lnTo>
                    <a:pt x="44" y="276"/>
                  </a:lnTo>
                  <a:lnTo>
                    <a:pt x="44" y="276"/>
                  </a:lnTo>
                  <a:lnTo>
                    <a:pt x="38" y="276"/>
                  </a:lnTo>
                  <a:lnTo>
                    <a:pt x="38" y="276"/>
                  </a:lnTo>
                  <a:lnTo>
                    <a:pt x="38" y="276"/>
                  </a:lnTo>
                  <a:lnTo>
                    <a:pt x="38" y="270"/>
                  </a:lnTo>
                  <a:lnTo>
                    <a:pt x="38" y="270"/>
                  </a:lnTo>
                  <a:lnTo>
                    <a:pt x="38" y="270"/>
                  </a:lnTo>
                  <a:lnTo>
                    <a:pt x="38" y="264"/>
                  </a:lnTo>
                  <a:lnTo>
                    <a:pt x="38" y="264"/>
                  </a:lnTo>
                  <a:lnTo>
                    <a:pt x="38" y="264"/>
                  </a:lnTo>
                  <a:lnTo>
                    <a:pt x="31" y="264"/>
                  </a:lnTo>
                  <a:lnTo>
                    <a:pt x="31" y="264"/>
                  </a:lnTo>
                  <a:lnTo>
                    <a:pt x="31" y="264"/>
                  </a:lnTo>
                  <a:lnTo>
                    <a:pt x="31" y="264"/>
                  </a:lnTo>
                  <a:lnTo>
                    <a:pt x="31" y="270"/>
                  </a:lnTo>
                  <a:lnTo>
                    <a:pt x="31" y="270"/>
                  </a:lnTo>
                  <a:lnTo>
                    <a:pt x="31" y="270"/>
                  </a:lnTo>
                  <a:lnTo>
                    <a:pt x="31" y="270"/>
                  </a:lnTo>
                  <a:lnTo>
                    <a:pt x="31" y="270"/>
                  </a:lnTo>
                  <a:lnTo>
                    <a:pt x="31" y="270"/>
                  </a:lnTo>
                  <a:lnTo>
                    <a:pt x="31" y="270"/>
                  </a:lnTo>
                  <a:lnTo>
                    <a:pt x="31" y="276"/>
                  </a:lnTo>
                  <a:lnTo>
                    <a:pt x="31" y="276"/>
                  </a:lnTo>
                  <a:lnTo>
                    <a:pt x="31" y="276"/>
                  </a:lnTo>
                  <a:lnTo>
                    <a:pt x="31" y="276"/>
                  </a:lnTo>
                  <a:lnTo>
                    <a:pt x="31" y="276"/>
                  </a:lnTo>
                  <a:lnTo>
                    <a:pt x="31" y="276"/>
                  </a:lnTo>
                  <a:lnTo>
                    <a:pt x="31" y="276"/>
                  </a:lnTo>
                  <a:lnTo>
                    <a:pt x="31" y="276"/>
                  </a:lnTo>
                  <a:lnTo>
                    <a:pt x="25" y="270"/>
                  </a:lnTo>
                  <a:lnTo>
                    <a:pt x="25" y="270"/>
                  </a:lnTo>
                  <a:lnTo>
                    <a:pt x="25" y="270"/>
                  </a:lnTo>
                  <a:lnTo>
                    <a:pt x="25" y="270"/>
                  </a:lnTo>
                  <a:lnTo>
                    <a:pt x="25" y="264"/>
                  </a:lnTo>
                  <a:lnTo>
                    <a:pt x="25" y="264"/>
                  </a:lnTo>
                  <a:lnTo>
                    <a:pt x="25" y="264"/>
                  </a:lnTo>
                  <a:lnTo>
                    <a:pt x="25" y="264"/>
                  </a:lnTo>
                  <a:lnTo>
                    <a:pt x="25" y="264"/>
                  </a:lnTo>
                  <a:lnTo>
                    <a:pt x="25" y="264"/>
                  </a:lnTo>
                  <a:lnTo>
                    <a:pt x="25" y="264"/>
                  </a:lnTo>
                  <a:lnTo>
                    <a:pt x="19" y="264"/>
                  </a:lnTo>
                  <a:lnTo>
                    <a:pt x="19" y="258"/>
                  </a:lnTo>
                  <a:lnTo>
                    <a:pt x="19" y="258"/>
                  </a:lnTo>
                  <a:lnTo>
                    <a:pt x="19" y="258"/>
                  </a:lnTo>
                  <a:lnTo>
                    <a:pt x="19" y="258"/>
                  </a:lnTo>
                  <a:lnTo>
                    <a:pt x="19" y="258"/>
                  </a:lnTo>
                  <a:lnTo>
                    <a:pt x="19" y="258"/>
                  </a:lnTo>
                  <a:lnTo>
                    <a:pt x="19" y="258"/>
                  </a:lnTo>
                  <a:lnTo>
                    <a:pt x="19" y="258"/>
                  </a:lnTo>
                  <a:lnTo>
                    <a:pt x="12" y="258"/>
                  </a:lnTo>
                  <a:lnTo>
                    <a:pt x="12" y="258"/>
                  </a:lnTo>
                  <a:lnTo>
                    <a:pt x="12" y="258"/>
                  </a:lnTo>
                  <a:lnTo>
                    <a:pt x="12" y="258"/>
                  </a:lnTo>
                  <a:lnTo>
                    <a:pt x="12" y="258"/>
                  </a:lnTo>
                  <a:lnTo>
                    <a:pt x="12" y="258"/>
                  </a:lnTo>
                  <a:lnTo>
                    <a:pt x="12" y="258"/>
                  </a:lnTo>
                  <a:lnTo>
                    <a:pt x="6" y="258"/>
                  </a:lnTo>
                  <a:lnTo>
                    <a:pt x="6" y="258"/>
                  </a:lnTo>
                  <a:lnTo>
                    <a:pt x="6" y="258"/>
                  </a:lnTo>
                  <a:lnTo>
                    <a:pt x="6" y="258"/>
                  </a:lnTo>
                  <a:lnTo>
                    <a:pt x="6" y="258"/>
                  </a:lnTo>
                  <a:lnTo>
                    <a:pt x="6" y="258"/>
                  </a:lnTo>
                  <a:lnTo>
                    <a:pt x="6" y="258"/>
                  </a:lnTo>
                  <a:lnTo>
                    <a:pt x="6" y="264"/>
                  </a:lnTo>
                  <a:lnTo>
                    <a:pt x="6" y="264"/>
                  </a:lnTo>
                  <a:lnTo>
                    <a:pt x="6" y="264"/>
                  </a:lnTo>
                  <a:lnTo>
                    <a:pt x="6" y="264"/>
                  </a:lnTo>
                  <a:lnTo>
                    <a:pt x="12" y="264"/>
                  </a:lnTo>
                  <a:lnTo>
                    <a:pt x="12" y="264"/>
                  </a:lnTo>
                  <a:lnTo>
                    <a:pt x="6" y="264"/>
                  </a:lnTo>
                  <a:lnTo>
                    <a:pt x="6" y="264"/>
                  </a:lnTo>
                  <a:lnTo>
                    <a:pt x="6" y="264"/>
                  </a:lnTo>
                  <a:lnTo>
                    <a:pt x="12" y="270"/>
                  </a:lnTo>
                  <a:lnTo>
                    <a:pt x="12" y="270"/>
                  </a:lnTo>
                  <a:lnTo>
                    <a:pt x="12" y="270"/>
                  </a:lnTo>
                  <a:lnTo>
                    <a:pt x="12" y="270"/>
                  </a:lnTo>
                  <a:lnTo>
                    <a:pt x="12" y="270"/>
                  </a:lnTo>
                  <a:lnTo>
                    <a:pt x="12" y="270"/>
                  </a:lnTo>
                  <a:lnTo>
                    <a:pt x="6" y="270"/>
                  </a:lnTo>
                  <a:lnTo>
                    <a:pt x="6" y="270"/>
                  </a:lnTo>
                  <a:lnTo>
                    <a:pt x="6" y="270"/>
                  </a:lnTo>
                  <a:lnTo>
                    <a:pt x="6" y="270"/>
                  </a:lnTo>
                  <a:lnTo>
                    <a:pt x="6" y="270"/>
                  </a:lnTo>
                  <a:lnTo>
                    <a:pt x="6" y="270"/>
                  </a:lnTo>
                  <a:lnTo>
                    <a:pt x="6" y="270"/>
                  </a:lnTo>
                  <a:lnTo>
                    <a:pt x="6" y="270"/>
                  </a:lnTo>
                  <a:lnTo>
                    <a:pt x="6" y="264"/>
                  </a:lnTo>
                  <a:lnTo>
                    <a:pt x="0" y="264"/>
                  </a:lnTo>
                  <a:lnTo>
                    <a:pt x="6" y="258"/>
                  </a:lnTo>
                  <a:lnTo>
                    <a:pt x="6" y="258"/>
                  </a:lnTo>
                  <a:lnTo>
                    <a:pt x="6" y="251"/>
                  </a:lnTo>
                  <a:lnTo>
                    <a:pt x="6" y="251"/>
                  </a:lnTo>
                  <a:lnTo>
                    <a:pt x="6" y="251"/>
                  </a:lnTo>
                  <a:lnTo>
                    <a:pt x="6" y="251"/>
                  </a:lnTo>
                  <a:lnTo>
                    <a:pt x="6" y="251"/>
                  </a:lnTo>
                  <a:lnTo>
                    <a:pt x="6" y="245"/>
                  </a:lnTo>
                  <a:lnTo>
                    <a:pt x="6" y="245"/>
                  </a:lnTo>
                  <a:lnTo>
                    <a:pt x="6" y="245"/>
                  </a:lnTo>
                  <a:lnTo>
                    <a:pt x="12" y="245"/>
                  </a:lnTo>
                  <a:lnTo>
                    <a:pt x="12" y="245"/>
                  </a:lnTo>
                  <a:lnTo>
                    <a:pt x="12" y="251"/>
                  </a:lnTo>
                  <a:lnTo>
                    <a:pt x="12" y="251"/>
                  </a:lnTo>
                  <a:lnTo>
                    <a:pt x="12" y="251"/>
                  </a:lnTo>
                  <a:lnTo>
                    <a:pt x="12" y="251"/>
                  </a:lnTo>
                  <a:lnTo>
                    <a:pt x="12" y="251"/>
                  </a:lnTo>
                  <a:lnTo>
                    <a:pt x="12" y="251"/>
                  </a:lnTo>
                  <a:lnTo>
                    <a:pt x="12" y="251"/>
                  </a:lnTo>
                  <a:lnTo>
                    <a:pt x="19" y="251"/>
                  </a:lnTo>
                  <a:lnTo>
                    <a:pt x="19" y="258"/>
                  </a:lnTo>
                  <a:lnTo>
                    <a:pt x="19" y="258"/>
                  </a:lnTo>
                  <a:lnTo>
                    <a:pt x="19" y="258"/>
                  </a:lnTo>
                  <a:lnTo>
                    <a:pt x="19" y="258"/>
                  </a:lnTo>
                  <a:lnTo>
                    <a:pt x="25" y="251"/>
                  </a:lnTo>
                  <a:lnTo>
                    <a:pt x="25" y="251"/>
                  </a:lnTo>
                  <a:lnTo>
                    <a:pt x="25" y="251"/>
                  </a:lnTo>
                  <a:lnTo>
                    <a:pt x="25" y="251"/>
                  </a:lnTo>
                  <a:lnTo>
                    <a:pt x="25" y="251"/>
                  </a:lnTo>
                  <a:lnTo>
                    <a:pt x="25" y="251"/>
                  </a:lnTo>
                  <a:lnTo>
                    <a:pt x="25" y="251"/>
                  </a:lnTo>
                  <a:lnTo>
                    <a:pt x="25" y="251"/>
                  </a:lnTo>
                  <a:lnTo>
                    <a:pt x="25" y="245"/>
                  </a:lnTo>
                  <a:lnTo>
                    <a:pt x="31" y="245"/>
                  </a:lnTo>
                  <a:lnTo>
                    <a:pt x="31" y="245"/>
                  </a:lnTo>
                  <a:lnTo>
                    <a:pt x="31" y="245"/>
                  </a:lnTo>
                  <a:lnTo>
                    <a:pt x="31" y="245"/>
                  </a:lnTo>
                  <a:lnTo>
                    <a:pt x="31" y="245"/>
                  </a:lnTo>
                  <a:lnTo>
                    <a:pt x="31" y="245"/>
                  </a:lnTo>
                  <a:lnTo>
                    <a:pt x="31" y="239"/>
                  </a:lnTo>
                  <a:lnTo>
                    <a:pt x="31" y="239"/>
                  </a:lnTo>
                  <a:lnTo>
                    <a:pt x="31" y="239"/>
                  </a:lnTo>
                  <a:lnTo>
                    <a:pt x="31" y="239"/>
                  </a:lnTo>
                  <a:lnTo>
                    <a:pt x="31" y="232"/>
                  </a:lnTo>
                  <a:lnTo>
                    <a:pt x="31" y="232"/>
                  </a:lnTo>
                  <a:lnTo>
                    <a:pt x="31" y="232"/>
                  </a:lnTo>
                  <a:lnTo>
                    <a:pt x="38" y="232"/>
                  </a:lnTo>
                  <a:lnTo>
                    <a:pt x="38" y="232"/>
                  </a:lnTo>
                  <a:lnTo>
                    <a:pt x="38" y="232"/>
                  </a:lnTo>
                  <a:lnTo>
                    <a:pt x="38" y="232"/>
                  </a:lnTo>
                  <a:lnTo>
                    <a:pt x="38" y="232"/>
                  </a:lnTo>
                  <a:lnTo>
                    <a:pt x="38" y="239"/>
                  </a:lnTo>
                  <a:lnTo>
                    <a:pt x="38" y="239"/>
                  </a:lnTo>
                  <a:lnTo>
                    <a:pt x="38" y="239"/>
                  </a:lnTo>
                  <a:lnTo>
                    <a:pt x="38" y="239"/>
                  </a:lnTo>
                  <a:lnTo>
                    <a:pt x="38" y="239"/>
                  </a:lnTo>
                  <a:lnTo>
                    <a:pt x="38" y="239"/>
                  </a:lnTo>
                  <a:lnTo>
                    <a:pt x="44" y="239"/>
                  </a:lnTo>
                  <a:lnTo>
                    <a:pt x="50" y="239"/>
                  </a:lnTo>
                  <a:lnTo>
                    <a:pt x="50" y="239"/>
                  </a:lnTo>
                  <a:lnTo>
                    <a:pt x="50" y="232"/>
                  </a:lnTo>
                  <a:lnTo>
                    <a:pt x="50" y="232"/>
                  </a:lnTo>
                  <a:lnTo>
                    <a:pt x="50" y="232"/>
                  </a:lnTo>
                  <a:lnTo>
                    <a:pt x="50" y="232"/>
                  </a:lnTo>
                  <a:lnTo>
                    <a:pt x="50" y="232"/>
                  </a:lnTo>
                  <a:lnTo>
                    <a:pt x="50" y="232"/>
                  </a:lnTo>
                  <a:lnTo>
                    <a:pt x="50" y="232"/>
                  </a:lnTo>
                  <a:lnTo>
                    <a:pt x="50" y="232"/>
                  </a:lnTo>
                  <a:lnTo>
                    <a:pt x="50" y="232"/>
                  </a:lnTo>
                  <a:lnTo>
                    <a:pt x="50" y="232"/>
                  </a:lnTo>
                  <a:lnTo>
                    <a:pt x="50" y="232"/>
                  </a:lnTo>
                  <a:lnTo>
                    <a:pt x="50" y="232"/>
                  </a:lnTo>
                  <a:lnTo>
                    <a:pt x="50" y="232"/>
                  </a:lnTo>
                  <a:lnTo>
                    <a:pt x="50" y="232"/>
                  </a:lnTo>
                  <a:lnTo>
                    <a:pt x="56" y="226"/>
                  </a:lnTo>
                  <a:lnTo>
                    <a:pt x="56" y="226"/>
                  </a:lnTo>
                  <a:lnTo>
                    <a:pt x="56" y="226"/>
                  </a:lnTo>
                  <a:lnTo>
                    <a:pt x="56" y="226"/>
                  </a:lnTo>
                  <a:lnTo>
                    <a:pt x="50" y="226"/>
                  </a:lnTo>
                  <a:lnTo>
                    <a:pt x="50" y="226"/>
                  </a:lnTo>
                  <a:lnTo>
                    <a:pt x="50" y="226"/>
                  </a:lnTo>
                  <a:lnTo>
                    <a:pt x="50" y="226"/>
                  </a:lnTo>
                  <a:lnTo>
                    <a:pt x="50" y="226"/>
                  </a:lnTo>
                  <a:lnTo>
                    <a:pt x="50" y="226"/>
                  </a:lnTo>
                  <a:lnTo>
                    <a:pt x="50" y="226"/>
                  </a:lnTo>
                  <a:lnTo>
                    <a:pt x="50" y="226"/>
                  </a:lnTo>
                  <a:lnTo>
                    <a:pt x="44" y="226"/>
                  </a:lnTo>
                  <a:lnTo>
                    <a:pt x="44" y="226"/>
                  </a:lnTo>
                  <a:lnTo>
                    <a:pt x="44" y="226"/>
                  </a:lnTo>
                  <a:lnTo>
                    <a:pt x="44" y="226"/>
                  </a:lnTo>
                  <a:lnTo>
                    <a:pt x="44" y="226"/>
                  </a:lnTo>
                  <a:lnTo>
                    <a:pt x="38" y="226"/>
                  </a:lnTo>
                  <a:lnTo>
                    <a:pt x="38" y="226"/>
                  </a:lnTo>
                  <a:lnTo>
                    <a:pt x="44" y="226"/>
                  </a:lnTo>
                  <a:lnTo>
                    <a:pt x="44" y="226"/>
                  </a:lnTo>
                  <a:lnTo>
                    <a:pt x="44" y="226"/>
                  </a:lnTo>
                  <a:lnTo>
                    <a:pt x="44" y="220"/>
                  </a:lnTo>
                  <a:lnTo>
                    <a:pt x="44" y="220"/>
                  </a:lnTo>
                  <a:lnTo>
                    <a:pt x="50" y="220"/>
                  </a:lnTo>
                  <a:lnTo>
                    <a:pt x="50" y="220"/>
                  </a:lnTo>
                  <a:lnTo>
                    <a:pt x="50" y="214"/>
                  </a:lnTo>
                  <a:lnTo>
                    <a:pt x="50" y="214"/>
                  </a:lnTo>
                  <a:lnTo>
                    <a:pt x="50" y="214"/>
                  </a:lnTo>
                  <a:lnTo>
                    <a:pt x="50" y="207"/>
                  </a:lnTo>
                  <a:lnTo>
                    <a:pt x="50" y="207"/>
                  </a:lnTo>
                  <a:lnTo>
                    <a:pt x="50" y="201"/>
                  </a:lnTo>
                  <a:lnTo>
                    <a:pt x="50" y="201"/>
                  </a:lnTo>
                  <a:lnTo>
                    <a:pt x="50" y="201"/>
                  </a:lnTo>
                  <a:lnTo>
                    <a:pt x="50" y="201"/>
                  </a:lnTo>
                  <a:lnTo>
                    <a:pt x="50" y="195"/>
                  </a:lnTo>
                  <a:lnTo>
                    <a:pt x="50" y="195"/>
                  </a:lnTo>
                  <a:lnTo>
                    <a:pt x="50" y="188"/>
                  </a:lnTo>
                  <a:lnTo>
                    <a:pt x="50" y="188"/>
                  </a:lnTo>
                  <a:lnTo>
                    <a:pt x="50" y="188"/>
                  </a:lnTo>
                  <a:lnTo>
                    <a:pt x="50" y="182"/>
                  </a:lnTo>
                  <a:lnTo>
                    <a:pt x="50" y="182"/>
                  </a:lnTo>
                  <a:lnTo>
                    <a:pt x="50" y="182"/>
                  </a:lnTo>
                  <a:lnTo>
                    <a:pt x="50" y="182"/>
                  </a:lnTo>
                  <a:lnTo>
                    <a:pt x="56" y="182"/>
                  </a:lnTo>
                  <a:lnTo>
                    <a:pt x="56" y="182"/>
                  </a:lnTo>
                  <a:lnTo>
                    <a:pt x="56" y="182"/>
                  </a:lnTo>
                  <a:lnTo>
                    <a:pt x="56" y="176"/>
                  </a:lnTo>
                  <a:lnTo>
                    <a:pt x="56" y="176"/>
                  </a:lnTo>
                  <a:lnTo>
                    <a:pt x="56" y="176"/>
                  </a:lnTo>
                  <a:lnTo>
                    <a:pt x="56" y="169"/>
                  </a:lnTo>
                  <a:lnTo>
                    <a:pt x="63" y="169"/>
                  </a:lnTo>
                  <a:lnTo>
                    <a:pt x="63" y="169"/>
                  </a:lnTo>
                  <a:lnTo>
                    <a:pt x="63" y="169"/>
                  </a:lnTo>
                  <a:lnTo>
                    <a:pt x="69" y="169"/>
                  </a:lnTo>
                  <a:lnTo>
                    <a:pt x="69" y="169"/>
                  </a:lnTo>
                  <a:lnTo>
                    <a:pt x="69" y="169"/>
                  </a:lnTo>
                  <a:lnTo>
                    <a:pt x="69" y="163"/>
                  </a:lnTo>
                  <a:lnTo>
                    <a:pt x="69" y="163"/>
                  </a:lnTo>
                  <a:lnTo>
                    <a:pt x="69" y="163"/>
                  </a:lnTo>
                  <a:lnTo>
                    <a:pt x="69" y="163"/>
                  </a:lnTo>
                  <a:lnTo>
                    <a:pt x="69" y="163"/>
                  </a:lnTo>
                  <a:lnTo>
                    <a:pt x="75" y="163"/>
                  </a:lnTo>
                  <a:lnTo>
                    <a:pt x="75" y="163"/>
                  </a:lnTo>
                  <a:lnTo>
                    <a:pt x="75" y="163"/>
                  </a:lnTo>
                  <a:lnTo>
                    <a:pt x="75" y="163"/>
                  </a:lnTo>
                  <a:lnTo>
                    <a:pt x="75" y="163"/>
                  </a:lnTo>
                  <a:lnTo>
                    <a:pt x="75" y="163"/>
                  </a:lnTo>
                  <a:lnTo>
                    <a:pt x="75" y="163"/>
                  </a:lnTo>
                  <a:lnTo>
                    <a:pt x="82" y="169"/>
                  </a:lnTo>
                  <a:lnTo>
                    <a:pt x="82" y="169"/>
                  </a:lnTo>
                  <a:lnTo>
                    <a:pt x="82" y="169"/>
                  </a:lnTo>
                  <a:lnTo>
                    <a:pt x="82" y="169"/>
                  </a:lnTo>
                  <a:lnTo>
                    <a:pt x="82" y="163"/>
                  </a:lnTo>
                  <a:lnTo>
                    <a:pt x="82" y="163"/>
                  </a:lnTo>
                  <a:lnTo>
                    <a:pt x="82" y="163"/>
                  </a:lnTo>
                  <a:lnTo>
                    <a:pt x="82" y="163"/>
                  </a:lnTo>
                  <a:lnTo>
                    <a:pt x="82" y="163"/>
                  </a:lnTo>
                  <a:lnTo>
                    <a:pt x="75" y="163"/>
                  </a:lnTo>
                  <a:lnTo>
                    <a:pt x="75" y="163"/>
                  </a:lnTo>
                  <a:lnTo>
                    <a:pt x="75" y="157"/>
                  </a:lnTo>
                  <a:lnTo>
                    <a:pt x="75" y="157"/>
                  </a:lnTo>
                  <a:lnTo>
                    <a:pt x="75" y="157"/>
                  </a:lnTo>
                  <a:lnTo>
                    <a:pt x="75" y="163"/>
                  </a:lnTo>
                  <a:lnTo>
                    <a:pt x="69" y="157"/>
                  </a:lnTo>
                  <a:lnTo>
                    <a:pt x="69" y="157"/>
                  </a:lnTo>
                  <a:lnTo>
                    <a:pt x="69" y="157"/>
                  </a:lnTo>
                  <a:lnTo>
                    <a:pt x="69" y="151"/>
                  </a:lnTo>
                  <a:lnTo>
                    <a:pt x="69" y="144"/>
                  </a:lnTo>
                  <a:lnTo>
                    <a:pt x="69" y="144"/>
                  </a:lnTo>
                  <a:lnTo>
                    <a:pt x="69" y="144"/>
                  </a:lnTo>
                  <a:lnTo>
                    <a:pt x="69" y="144"/>
                  </a:lnTo>
                  <a:lnTo>
                    <a:pt x="69" y="138"/>
                  </a:lnTo>
                  <a:lnTo>
                    <a:pt x="69" y="138"/>
                  </a:lnTo>
                  <a:lnTo>
                    <a:pt x="69" y="138"/>
                  </a:lnTo>
                  <a:lnTo>
                    <a:pt x="69" y="138"/>
                  </a:lnTo>
                  <a:lnTo>
                    <a:pt x="69" y="138"/>
                  </a:lnTo>
                  <a:lnTo>
                    <a:pt x="69" y="138"/>
                  </a:lnTo>
                  <a:lnTo>
                    <a:pt x="69" y="138"/>
                  </a:lnTo>
                  <a:lnTo>
                    <a:pt x="69" y="138"/>
                  </a:lnTo>
                  <a:lnTo>
                    <a:pt x="69" y="138"/>
                  </a:lnTo>
                  <a:lnTo>
                    <a:pt x="69" y="138"/>
                  </a:lnTo>
                  <a:lnTo>
                    <a:pt x="69" y="138"/>
                  </a:lnTo>
                  <a:lnTo>
                    <a:pt x="69" y="144"/>
                  </a:lnTo>
                  <a:lnTo>
                    <a:pt x="69" y="144"/>
                  </a:lnTo>
                  <a:lnTo>
                    <a:pt x="69" y="144"/>
                  </a:lnTo>
                  <a:lnTo>
                    <a:pt x="69" y="144"/>
                  </a:lnTo>
                  <a:lnTo>
                    <a:pt x="69" y="144"/>
                  </a:lnTo>
                  <a:lnTo>
                    <a:pt x="69" y="144"/>
                  </a:lnTo>
                  <a:lnTo>
                    <a:pt x="69" y="144"/>
                  </a:lnTo>
                  <a:lnTo>
                    <a:pt x="63" y="144"/>
                  </a:lnTo>
                  <a:lnTo>
                    <a:pt x="63" y="138"/>
                  </a:lnTo>
                  <a:lnTo>
                    <a:pt x="63" y="138"/>
                  </a:lnTo>
                  <a:lnTo>
                    <a:pt x="63" y="138"/>
                  </a:lnTo>
                  <a:lnTo>
                    <a:pt x="63" y="132"/>
                  </a:lnTo>
                  <a:lnTo>
                    <a:pt x="63" y="132"/>
                  </a:lnTo>
                  <a:lnTo>
                    <a:pt x="63" y="125"/>
                  </a:lnTo>
                  <a:lnTo>
                    <a:pt x="63" y="125"/>
                  </a:lnTo>
                  <a:lnTo>
                    <a:pt x="63" y="125"/>
                  </a:lnTo>
                  <a:lnTo>
                    <a:pt x="56" y="119"/>
                  </a:lnTo>
                  <a:lnTo>
                    <a:pt x="56" y="113"/>
                  </a:lnTo>
                  <a:lnTo>
                    <a:pt x="56" y="107"/>
                  </a:lnTo>
                  <a:lnTo>
                    <a:pt x="50" y="107"/>
                  </a:lnTo>
                  <a:lnTo>
                    <a:pt x="50" y="107"/>
                  </a:lnTo>
                  <a:lnTo>
                    <a:pt x="50" y="107"/>
                  </a:lnTo>
                  <a:lnTo>
                    <a:pt x="50" y="107"/>
                  </a:lnTo>
                  <a:lnTo>
                    <a:pt x="56" y="107"/>
                  </a:lnTo>
                  <a:lnTo>
                    <a:pt x="56" y="107"/>
                  </a:lnTo>
                  <a:lnTo>
                    <a:pt x="56" y="107"/>
                  </a:lnTo>
                  <a:lnTo>
                    <a:pt x="63" y="100"/>
                  </a:lnTo>
                  <a:lnTo>
                    <a:pt x="63" y="100"/>
                  </a:lnTo>
                  <a:lnTo>
                    <a:pt x="63" y="107"/>
                  </a:lnTo>
                  <a:lnTo>
                    <a:pt x="63" y="107"/>
                  </a:lnTo>
                  <a:lnTo>
                    <a:pt x="63" y="107"/>
                  </a:lnTo>
                  <a:lnTo>
                    <a:pt x="63" y="107"/>
                  </a:lnTo>
                  <a:lnTo>
                    <a:pt x="63" y="107"/>
                  </a:lnTo>
                  <a:lnTo>
                    <a:pt x="63" y="107"/>
                  </a:lnTo>
                  <a:lnTo>
                    <a:pt x="63" y="107"/>
                  </a:lnTo>
                  <a:lnTo>
                    <a:pt x="56" y="113"/>
                  </a:lnTo>
                  <a:lnTo>
                    <a:pt x="56" y="113"/>
                  </a:lnTo>
                  <a:lnTo>
                    <a:pt x="63" y="119"/>
                  </a:lnTo>
                  <a:lnTo>
                    <a:pt x="63" y="119"/>
                  </a:lnTo>
                  <a:lnTo>
                    <a:pt x="63" y="119"/>
                  </a:lnTo>
                  <a:lnTo>
                    <a:pt x="63" y="119"/>
                  </a:lnTo>
                  <a:lnTo>
                    <a:pt x="69" y="119"/>
                  </a:lnTo>
                  <a:lnTo>
                    <a:pt x="69" y="119"/>
                  </a:lnTo>
                  <a:lnTo>
                    <a:pt x="69" y="119"/>
                  </a:lnTo>
                  <a:lnTo>
                    <a:pt x="69" y="119"/>
                  </a:lnTo>
                  <a:lnTo>
                    <a:pt x="69" y="119"/>
                  </a:lnTo>
                  <a:lnTo>
                    <a:pt x="69" y="125"/>
                  </a:lnTo>
                  <a:lnTo>
                    <a:pt x="69" y="125"/>
                  </a:lnTo>
                  <a:lnTo>
                    <a:pt x="69" y="125"/>
                  </a:lnTo>
                  <a:lnTo>
                    <a:pt x="69" y="125"/>
                  </a:lnTo>
                  <a:lnTo>
                    <a:pt x="69" y="125"/>
                  </a:lnTo>
                  <a:lnTo>
                    <a:pt x="69" y="125"/>
                  </a:lnTo>
                  <a:lnTo>
                    <a:pt x="69" y="125"/>
                  </a:lnTo>
                  <a:lnTo>
                    <a:pt x="69" y="125"/>
                  </a:lnTo>
                  <a:lnTo>
                    <a:pt x="69" y="119"/>
                  </a:lnTo>
                  <a:lnTo>
                    <a:pt x="69" y="119"/>
                  </a:lnTo>
                  <a:lnTo>
                    <a:pt x="69" y="119"/>
                  </a:lnTo>
                  <a:lnTo>
                    <a:pt x="69" y="119"/>
                  </a:lnTo>
                  <a:lnTo>
                    <a:pt x="69" y="119"/>
                  </a:lnTo>
                  <a:lnTo>
                    <a:pt x="69" y="119"/>
                  </a:lnTo>
                  <a:lnTo>
                    <a:pt x="69" y="113"/>
                  </a:lnTo>
                  <a:lnTo>
                    <a:pt x="69" y="113"/>
                  </a:lnTo>
                  <a:lnTo>
                    <a:pt x="69" y="113"/>
                  </a:lnTo>
                  <a:lnTo>
                    <a:pt x="69" y="113"/>
                  </a:lnTo>
                  <a:lnTo>
                    <a:pt x="69" y="113"/>
                  </a:lnTo>
                  <a:lnTo>
                    <a:pt x="69" y="113"/>
                  </a:lnTo>
                  <a:lnTo>
                    <a:pt x="69" y="113"/>
                  </a:lnTo>
                  <a:lnTo>
                    <a:pt x="69" y="113"/>
                  </a:lnTo>
                  <a:lnTo>
                    <a:pt x="69" y="113"/>
                  </a:lnTo>
                  <a:lnTo>
                    <a:pt x="69" y="107"/>
                  </a:lnTo>
                  <a:lnTo>
                    <a:pt x="69" y="107"/>
                  </a:lnTo>
                  <a:lnTo>
                    <a:pt x="75" y="107"/>
                  </a:lnTo>
                  <a:lnTo>
                    <a:pt x="75" y="107"/>
                  </a:lnTo>
                  <a:lnTo>
                    <a:pt x="69" y="107"/>
                  </a:lnTo>
                  <a:lnTo>
                    <a:pt x="69" y="107"/>
                  </a:lnTo>
                  <a:lnTo>
                    <a:pt x="75" y="107"/>
                  </a:lnTo>
                  <a:lnTo>
                    <a:pt x="75" y="100"/>
                  </a:lnTo>
                  <a:lnTo>
                    <a:pt x="75" y="100"/>
                  </a:lnTo>
                  <a:lnTo>
                    <a:pt x="75" y="100"/>
                  </a:lnTo>
                  <a:lnTo>
                    <a:pt x="75" y="100"/>
                  </a:lnTo>
                  <a:lnTo>
                    <a:pt x="75" y="100"/>
                  </a:lnTo>
                  <a:lnTo>
                    <a:pt x="75" y="100"/>
                  </a:lnTo>
                  <a:lnTo>
                    <a:pt x="75" y="100"/>
                  </a:lnTo>
                  <a:lnTo>
                    <a:pt x="75" y="100"/>
                  </a:lnTo>
                  <a:lnTo>
                    <a:pt x="75" y="100"/>
                  </a:lnTo>
                  <a:lnTo>
                    <a:pt x="75" y="100"/>
                  </a:lnTo>
                  <a:lnTo>
                    <a:pt x="75" y="100"/>
                  </a:lnTo>
                  <a:lnTo>
                    <a:pt x="75" y="100"/>
                  </a:lnTo>
                  <a:lnTo>
                    <a:pt x="75" y="100"/>
                  </a:lnTo>
                  <a:lnTo>
                    <a:pt x="75" y="100"/>
                  </a:lnTo>
                  <a:lnTo>
                    <a:pt x="69" y="100"/>
                  </a:lnTo>
                  <a:lnTo>
                    <a:pt x="69" y="100"/>
                  </a:lnTo>
                  <a:lnTo>
                    <a:pt x="69" y="100"/>
                  </a:lnTo>
                  <a:lnTo>
                    <a:pt x="69" y="100"/>
                  </a:lnTo>
                  <a:lnTo>
                    <a:pt x="69" y="100"/>
                  </a:lnTo>
                  <a:lnTo>
                    <a:pt x="69" y="107"/>
                  </a:lnTo>
                  <a:lnTo>
                    <a:pt x="69" y="107"/>
                  </a:lnTo>
                  <a:lnTo>
                    <a:pt x="69" y="107"/>
                  </a:lnTo>
                  <a:lnTo>
                    <a:pt x="69" y="107"/>
                  </a:lnTo>
                  <a:lnTo>
                    <a:pt x="69" y="107"/>
                  </a:lnTo>
                  <a:lnTo>
                    <a:pt x="69" y="100"/>
                  </a:lnTo>
                  <a:lnTo>
                    <a:pt x="69" y="100"/>
                  </a:lnTo>
                  <a:lnTo>
                    <a:pt x="69" y="100"/>
                  </a:lnTo>
                  <a:lnTo>
                    <a:pt x="69" y="94"/>
                  </a:lnTo>
                  <a:lnTo>
                    <a:pt x="69" y="94"/>
                  </a:lnTo>
                  <a:lnTo>
                    <a:pt x="69" y="94"/>
                  </a:lnTo>
                  <a:lnTo>
                    <a:pt x="63" y="94"/>
                  </a:lnTo>
                  <a:lnTo>
                    <a:pt x="63" y="94"/>
                  </a:lnTo>
                  <a:lnTo>
                    <a:pt x="63" y="94"/>
                  </a:lnTo>
                  <a:lnTo>
                    <a:pt x="63" y="94"/>
                  </a:lnTo>
                  <a:lnTo>
                    <a:pt x="63" y="100"/>
                  </a:lnTo>
                  <a:lnTo>
                    <a:pt x="63" y="100"/>
                  </a:lnTo>
                  <a:lnTo>
                    <a:pt x="63" y="100"/>
                  </a:lnTo>
                  <a:lnTo>
                    <a:pt x="63" y="100"/>
                  </a:lnTo>
                  <a:lnTo>
                    <a:pt x="63" y="94"/>
                  </a:lnTo>
                  <a:lnTo>
                    <a:pt x="56" y="94"/>
                  </a:lnTo>
                  <a:lnTo>
                    <a:pt x="56" y="94"/>
                  </a:lnTo>
                  <a:lnTo>
                    <a:pt x="56" y="94"/>
                  </a:lnTo>
                  <a:lnTo>
                    <a:pt x="56" y="94"/>
                  </a:lnTo>
                  <a:lnTo>
                    <a:pt x="56" y="94"/>
                  </a:lnTo>
                  <a:lnTo>
                    <a:pt x="56" y="100"/>
                  </a:lnTo>
                  <a:lnTo>
                    <a:pt x="56" y="100"/>
                  </a:lnTo>
                  <a:lnTo>
                    <a:pt x="56" y="94"/>
                  </a:lnTo>
                  <a:lnTo>
                    <a:pt x="50" y="94"/>
                  </a:lnTo>
                  <a:lnTo>
                    <a:pt x="50" y="94"/>
                  </a:lnTo>
                  <a:lnTo>
                    <a:pt x="56" y="94"/>
                  </a:lnTo>
                  <a:lnTo>
                    <a:pt x="56" y="94"/>
                  </a:lnTo>
                  <a:lnTo>
                    <a:pt x="56" y="94"/>
                  </a:lnTo>
                  <a:lnTo>
                    <a:pt x="56" y="94"/>
                  </a:lnTo>
                  <a:lnTo>
                    <a:pt x="56" y="94"/>
                  </a:lnTo>
                  <a:lnTo>
                    <a:pt x="56" y="94"/>
                  </a:lnTo>
                  <a:lnTo>
                    <a:pt x="63" y="94"/>
                  </a:lnTo>
                  <a:lnTo>
                    <a:pt x="63" y="88"/>
                  </a:lnTo>
                  <a:lnTo>
                    <a:pt x="63" y="88"/>
                  </a:lnTo>
                  <a:lnTo>
                    <a:pt x="63" y="88"/>
                  </a:lnTo>
                  <a:lnTo>
                    <a:pt x="63" y="88"/>
                  </a:lnTo>
                  <a:lnTo>
                    <a:pt x="63" y="81"/>
                  </a:lnTo>
                  <a:lnTo>
                    <a:pt x="63" y="81"/>
                  </a:lnTo>
                  <a:lnTo>
                    <a:pt x="63" y="81"/>
                  </a:lnTo>
                  <a:lnTo>
                    <a:pt x="63" y="81"/>
                  </a:lnTo>
                  <a:lnTo>
                    <a:pt x="63" y="81"/>
                  </a:lnTo>
                  <a:lnTo>
                    <a:pt x="63" y="75"/>
                  </a:lnTo>
                  <a:lnTo>
                    <a:pt x="63" y="75"/>
                  </a:lnTo>
                  <a:lnTo>
                    <a:pt x="63" y="75"/>
                  </a:lnTo>
                  <a:lnTo>
                    <a:pt x="69" y="69"/>
                  </a:lnTo>
                  <a:lnTo>
                    <a:pt x="69" y="69"/>
                  </a:lnTo>
                  <a:lnTo>
                    <a:pt x="69" y="69"/>
                  </a:lnTo>
                  <a:lnTo>
                    <a:pt x="69" y="69"/>
                  </a:lnTo>
                  <a:lnTo>
                    <a:pt x="69" y="69"/>
                  </a:lnTo>
                  <a:lnTo>
                    <a:pt x="69" y="69"/>
                  </a:lnTo>
                  <a:lnTo>
                    <a:pt x="69" y="63"/>
                  </a:lnTo>
                  <a:lnTo>
                    <a:pt x="69" y="63"/>
                  </a:lnTo>
                  <a:lnTo>
                    <a:pt x="69" y="63"/>
                  </a:lnTo>
                  <a:lnTo>
                    <a:pt x="69" y="56"/>
                  </a:lnTo>
                  <a:lnTo>
                    <a:pt x="63" y="56"/>
                  </a:lnTo>
                  <a:lnTo>
                    <a:pt x="63" y="50"/>
                  </a:lnTo>
                  <a:lnTo>
                    <a:pt x="63" y="50"/>
                  </a:lnTo>
                  <a:lnTo>
                    <a:pt x="63" y="44"/>
                  </a:lnTo>
                  <a:lnTo>
                    <a:pt x="63" y="44"/>
                  </a:lnTo>
                  <a:lnTo>
                    <a:pt x="63" y="44"/>
                  </a:lnTo>
                  <a:lnTo>
                    <a:pt x="63" y="44"/>
                  </a:lnTo>
                  <a:lnTo>
                    <a:pt x="63" y="44"/>
                  </a:lnTo>
                  <a:lnTo>
                    <a:pt x="69" y="44"/>
                  </a:lnTo>
                  <a:lnTo>
                    <a:pt x="69" y="44"/>
                  </a:lnTo>
                  <a:lnTo>
                    <a:pt x="69" y="44"/>
                  </a:lnTo>
                  <a:lnTo>
                    <a:pt x="69" y="50"/>
                  </a:lnTo>
                  <a:lnTo>
                    <a:pt x="69" y="50"/>
                  </a:lnTo>
                  <a:lnTo>
                    <a:pt x="69" y="50"/>
                  </a:lnTo>
                  <a:lnTo>
                    <a:pt x="69" y="50"/>
                  </a:lnTo>
                  <a:lnTo>
                    <a:pt x="69" y="50"/>
                  </a:lnTo>
                  <a:lnTo>
                    <a:pt x="69" y="50"/>
                  </a:lnTo>
                  <a:lnTo>
                    <a:pt x="69" y="50"/>
                  </a:lnTo>
                  <a:lnTo>
                    <a:pt x="75" y="50"/>
                  </a:lnTo>
                  <a:lnTo>
                    <a:pt x="75" y="56"/>
                  </a:lnTo>
                  <a:lnTo>
                    <a:pt x="75" y="56"/>
                  </a:lnTo>
                  <a:lnTo>
                    <a:pt x="75" y="56"/>
                  </a:lnTo>
                  <a:lnTo>
                    <a:pt x="75" y="56"/>
                  </a:lnTo>
                  <a:lnTo>
                    <a:pt x="75" y="56"/>
                  </a:lnTo>
                  <a:lnTo>
                    <a:pt x="75" y="56"/>
                  </a:lnTo>
                  <a:lnTo>
                    <a:pt x="75" y="56"/>
                  </a:lnTo>
                  <a:lnTo>
                    <a:pt x="75" y="50"/>
                  </a:lnTo>
                  <a:lnTo>
                    <a:pt x="75" y="50"/>
                  </a:lnTo>
                  <a:lnTo>
                    <a:pt x="82" y="50"/>
                  </a:lnTo>
                  <a:lnTo>
                    <a:pt x="82" y="50"/>
                  </a:lnTo>
                  <a:lnTo>
                    <a:pt x="75" y="50"/>
                  </a:lnTo>
                  <a:lnTo>
                    <a:pt x="75" y="50"/>
                  </a:lnTo>
                  <a:lnTo>
                    <a:pt x="75" y="50"/>
                  </a:lnTo>
                  <a:lnTo>
                    <a:pt x="75" y="50"/>
                  </a:lnTo>
                  <a:lnTo>
                    <a:pt x="75" y="50"/>
                  </a:lnTo>
                  <a:lnTo>
                    <a:pt x="75" y="50"/>
                  </a:lnTo>
                  <a:lnTo>
                    <a:pt x="75" y="50"/>
                  </a:lnTo>
                  <a:lnTo>
                    <a:pt x="75" y="50"/>
                  </a:lnTo>
                  <a:lnTo>
                    <a:pt x="75" y="50"/>
                  </a:lnTo>
                  <a:lnTo>
                    <a:pt x="69" y="50"/>
                  </a:lnTo>
                  <a:lnTo>
                    <a:pt x="69" y="50"/>
                  </a:lnTo>
                  <a:lnTo>
                    <a:pt x="69" y="50"/>
                  </a:lnTo>
                  <a:lnTo>
                    <a:pt x="69" y="50"/>
                  </a:lnTo>
                  <a:lnTo>
                    <a:pt x="69" y="50"/>
                  </a:lnTo>
                  <a:lnTo>
                    <a:pt x="69" y="50"/>
                  </a:lnTo>
                  <a:lnTo>
                    <a:pt x="69" y="50"/>
                  </a:lnTo>
                  <a:lnTo>
                    <a:pt x="69" y="44"/>
                  </a:lnTo>
                  <a:lnTo>
                    <a:pt x="69" y="44"/>
                  </a:lnTo>
                  <a:lnTo>
                    <a:pt x="69" y="44"/>
                  </a:lnTo>
                  <a:lnTo>
                    <a:pt x="63" y="44"/>
                  </a:lnTo>
                  <a:lnTo>
                    <a:pt x="63" y="44"/>
                  </a:lnTo>
                  <a:lnTo>
                    <a:pt x="63" y="37"/>
                  </a:lnTo>
                  <a:lnTo>
                    <a:pt x="63" y="37"/>
                  </a:lnTo>
                  <a:lnTo>
                    <a:pt x="63" y="37"/>
                  </a:lnTo>
                  <a:lnTo>
                    <a:pt x="63" y="37"/>
                  </a:lnTo>
                  <a:lnTo>
                    <a:pt x="63" y="37"/>
                  </a:lnTo>
                  <a:lnTo>
                    <a:pt x="63" y="31"/>
                  </a:lnTo>
                  <a:lnTo>
                    <a:pt x="63" y="31"/>
                  </a:lnTo>
                  <a:lnTo>
                    <a:pt x="63" y="31"/>
                  </a:lnTo>
                  <a:lnTo>
                    <a:pt x="63" y="37"/>
                  </a:lnTo>
                  <a:lnTo>
                    <a:pt x="63" y="37"/>
                  </a:lnTo>
                  <a:lnTo>
                    <a:pt x="63" y="37"/>
                  </a:lnTo>
                  <a:lnTo>
                    <a:pt x="56" y="37"/>
                  </a:lnTo>
                  <a:lnTo>
                    <a:pt x="56" y="37"/>
                  </a:lnTo>
                  <a:lnTo>
                    <a:pt x="56" y="37"/>
                  </a:lnTo>
                  <a:lnTo>
                    <a:pt x="56" y="37"/>
                  </a:lnTo>
                  <a:lnTo>
                    <a:pt x="50" y="37"/>
                  </a:lnTo>
                  <a:lnTo>
                    <a:pt x="50" y="37"/>
                  </a:lnTo>
                  <a:lnTo>
                    <a:pt x="50" y="37"/>
                  </a:lnTo>
                  <a:lnTo>
                    <a:pt x="50" y="37"/>
                  </a:lnTo>
                  <a:lnTo>
                    <a:pt x="50" y="37"/>
                  </a:lnTo>
                  <a:lnTo>
                    <a:pt x="50" y="37"/>
                  </a:lnTo>
                  <a:lnTo>
                    <a:pt x="50" y="37"/>
                  </a:lnTo>
                  <a:lnTo>
                    <a:pt x="50" y="37"/>
                  </a:lnTo>
                  <a:lnTo>
                    <a:pt x="50" y="37"/>
                  </a:lnTo>
                  <a:lnTo>
                    <a:pt x="56" y="37"/>
                  </a:lnTo>
                  <a:lnTo>
                    <a:pt x="56" y="31"/>
                  </a:lnTo>
                  <a:lnTo>
                    <a:pt x="56" y="31"/>
                  </a:lnTo>
                  <a:lnTo>
                    <a:pt x="56" y="25"/>
                  </a:lnTo>
                  <a:lnTo>
                    <a:pt x="56" y="25"/>
                  </a:lnTo>
                  <a:lnTo>
                    <a:pt x="56" y="25"/>
                  </a:lnTo>
                  <a:lnTo>
                    <a:pt x="56" y="25"/>
                  </a:lnTo>
                  <a:lnTo>
                    <a:pt x="56" y="25"/>
                  </a:lnTo>
                  <a:lnTo>
                    <a:pt x="56" y="25"/>
                  </a:lnTo>
                  <a:lnTo>
                    <a:pt x="63" y="25"/>
                  </a:lnTo>
                  <a:lnTo>
                    <a:pt x="63" y="25"/>
                  </a:lnTo>
                  <a:lnTo>
                    <a:pt x="69" y="19"/>
                  </a:lnTo>
                  <a:lnTo>
                    <a:pt x="69" y="19"/>
                  </a:lnTo>
                  <a:lnTo>
                    <a:pt x="69" y="19"/>
                  </a:lnTo>
                  <a:lnTo>
                    <a:pt x="69" y="19"/>
                  </a:lnTo>
                  <a:lnTo>
                    <a:pt x="75" y="19"/>
                  </a:lnTo>
                  <a:lnTo>
                    <a:pt x="75" y="19"/>
                  </a:lnTo>
                  <a:lnTo>
                    <a:pt x="75" y="19"/>
                  </a:lnTo>
                  <a:lnTo>
                    <a:pt x="75" y="19"/>
                  </a:lnTo>
                  <a:lnTo>
                    <a:pt x="82" y="19"/>
                  </a:lnTo>
                  <a:lnTo>
                    <a:pt x="82" y="19"/>
                  </a:lnTo>
                  <a:lnTo>
                    <a:pt x="82" y="19"/>
                  </a:lnTo>
                  <a:lnTo>
                    <a:pt x="82" y="12"/>
                  </a:lnTo>
                  <a:lnTo>
                    <a:pt x="88" y="12"/>
                  </a:lnTo>
                  <a:lnTo>
                    <a:pt x="88" y="12"/>
                  </a:lnTo>
                  <a:lnTo>
                    <a:pt x="88" y="12"/>
                  </a:lnTo>
                  <a:lnTo>
                    <a:pt x="88" y="12"/>
                  </a:lnTo>
                  <a:lnTo>
                    <a:pt x="94" y="6"/>
                  </a:lnTo>
                  <a:lnTo>
                    <a:pt x="94" y="6"/>
                  </a:lnTo>
                  <a:lnTo>
                    <a:pt x="94" y="6"/>
                  </a:lnTo>
                  <a:lnTo>
                    <a:pt x="94" y="6"/>
                  </a:lnTo>
                  <a:lnTo>
                    <a:pt x="94" y="6"/>
                  </a:lnTo>
                  <a:lnTo>
                    <a:pt x="94" y="6"/>
                  </a:lnTo>
                  <a:lnTo>
                    <a:pt x="94" y="6"/>
                  </a:lnTo>
                  <a:lnTo>
                    <a:pt x="100" y="6"/>
                  </a:lnTo>
                  <a:lnTo>
                    <a:pt x="100" y="6"/>
                  </a:lnTo>
                  <a:lnTo>
                    <a:pt x="100" y="6"/>
                  </a:lnTo>
                  <a:lnTo>
                    <a:pt x="100" y="6"/>
                  </a:lnTo>
                  <a:lnTo>
                    <a:pt x="100" y="0"/>
                  </a:lnTo>
                  <a:lnTo>
                    <a:pt x="107" y="0"/>
                  </a:lnTo>
                  <a:lnTo>
                    <a:pt x="107" y="0"/>
                  </a:lnTo>
                  <a:lnTo>
                    <a:pt x="107" y="0"/>
                  </a:lnTo>
                  <a:lnTo>
                    <a:pt x="107" y="0"/>
                  </a:lnTo>
                  <a:lnTo>
                    <a:pt x="107" y="0"/>
                  </a:lnTo>
                  <a:lnTo>
                    <a:pt x="107" y="0"/>
                  </a:lnTo>
                  <a:lnTo>
                    <a:pt x="107" y="0"/>
                  </a:lnTo>
                  <a:lnTo>
                    <a:pt x="107" y="0"/>
                  </a:lnTo>
                  <a:lnTo>
                    <a:pt x="107" y="0"/>
                  </a:lnTo>
                  <a:lnTo>
                    <a:pt x="176" y="25"/>
                  </a:lnTo>
                  <a:close/>
                  <a:moveTo>
                    <a:pt x="195" y="214"/>
                  </a:moveTo>
                  <a:lnTo>
                    <a:pt x="195" y="214"/>
                  </a:lnTo>
                  <a:lnTo>
                    <a:pt x="195" y="214"/>
                  </a:lnTo>
                  <a:lnTo>
                    <a:pt x="195" y="214"/>
                  </a:lnTo>
                  <a:lnTo>
                    <a:pt x="195" y="214"/>
                  </a:lnTo>
                  <a:lnTo>
                    <a:pt x="201" y="207"/>
                  </a:lnTo>
                  <a:lnTo>
                    <a:pt x="201" y="214"/>
                  </a:lnTo>
                  <a:lnTo>
                    <a:pt x="201" y="214"/>
                  </a:lnTo>
                  <a:lnTo>
                    <a:pt x="201" y="207"/>
                  </a:lnTo>
                  <a:lnTo>
                    <a:pt x="201" y="207"/>
                  </a:lnTo>
                  <a:lnTo>
                    <a:pt x="201" y="207"/>
                  </a:lnTo>
                  <a:lnTo>
                    <a:pt x="201" y="207"/>
                  </a:lnTo>
                  <a:lnTo>
                    <a:pt x="201" y="207"/>
                  </a:lnTo>
                  <a:lnTo>
                    <a:pt x="201" y="207"/>
                  </a:lnTo>
                  <a:lnTo>
                    <a:pt x="201" y="207"/>
                  </a:lnTo>
                  <a:lnTo>
                    <a:pt x="195" y="207"/>
                  </a:lnTo>
                  <a:lnTo>
                    <a:pt x="195" y="207"/>
                  </a:lnTo>
                  <a:lnTo>
                    <a:pt x="195" y="207"/>
                  </a:lnTo>
                  <a:lnTo>
                    <a:pt x="195" y="207"/>
                  </a:lnTo>
                  <a:lnTo>
                    <a:pt x="195" y="207"/>
                  </a:lnTo>
                  <a:lnTo>
                    <a:pt x="195" y="201"/>
                  </a:lnTo>
                  <a:lnTo>
                    <a:pt x="195" y="201"/>
                  </a:lnTo>
                  <a:lnTo>
                    <a:pt x="195" y="201"/>
                  </a:lnTo>
                  <a:lnTo>
                    <a:pt x="201" y="201"/>
                  </a:lnTo>
                  <a:lnTo>
                    <a:pt x="201" y="201"/>
                  </a:lnTo>
                  <a:lnTo>
                    <a:pt x="201" y="201"/>
                  </a:lnTo>
                  <a:lnTo>
                    <a:pt x="201" y="201"/>
                  </a:lnTo>
                  <a:lnTo>
                    <a:pt x="201" y="195"/>
                  </a:lnTo>
                  <a:lnTo>
                    <a:pt x="201" y="195"/>
                  </a:lnTo>
                  <a:lnTo>
                    <a:pt x="201" y="195"/>
                  </a:lnTo>
                  <a:lnTo>
                    <a:pt x="201" y="195"/>
                  </a:lnTo>
                  <a:lnTo>
                    <a:pt x="201" y="195"/>
                  </a:lnTo>
                  <a:lnTo>
                    <a:pt x="201" y="195"/>
                  </a:lnTo>
                  <a:lnTo>
                    <a:pt x="201" y="195"/>
                  </a:lnTo>
                  <a:lnTo>
                    <a:pt x="201" y="188"/>
                  </a:lnTo>
                  <a:lnTo>
                    <a:pt x="201" y="188"/>
                  </a:lnTo>
                  <a:lnTo>
                    <a:pt x="201" y="188"/>
                  </a:lnTo>
                  <a:lnTo>
                    <a:pt x="201" y="182"/>
                  </a:lnTo>
                  <a:lnTo>
                    <a:pt x="201" y="182"/>
                  </a:lnTo>
                  <a:lnTo>
                    <a:pt x="201" y="182"/>
                  </a:lnTo>
                  <a:lnTo>
                    <a:pt x="201" y="182"/>
                  </a:lnTo>
                  <a:lnTo>
                    <a:pt x="201" y="182"/>
                  </a:lnTo>
                  <a:lnTo>
                    <a:pt x="201" y="176"/>
                  </a:lnTo>
                  <a:lnTo>
                    <a:pt x="201" y="176"/>
                  </a:lnTo>
                  <a:lnTo>
                    <a:pt x="201" y="176"/>
                  </a:lnTo>
                  <a:lnTo>
                    <a:pt x="201" y="176"/>
                  </a:lnTo>
                  <a:lnTo>
                    <a:pt x="201" y="176"/>
                  </a:lnTo>
                  <a:lnTo>
                    <a:pt x="201" y="169"/>
                  </a:lnTo>
                  <a:lnTo>
                    <a:pt x="201" y="169"/>
                  </a:lnTo>
                  <a:lnTo>
                    <a:pt x="201" y="169"/>
                  </a:lnTo>
                  <a:lnTo>
                    <a:pt x="201" y="169"/>
                  </a:lnTo>
                  <a:lnTo>
                    <a:pt x="201" y="169"/>
                  </a:lnTo>
                  <a:lnTo>
                    <a:pt x="201" y="163"/>
                  </a:lnTo>
                  <a:lnTo>
                    <a:pt x="201" y="163"/>
                  </a:lnTo>
                  <a:lnTo>
                    <a:pt x="201" y="163"/>
                  </a:lnTo>
                  <a:lnTo>
                    <a:pt x="201" y="163"/>
                  </a:lnTo>
                  <a:lnTo>
                    <a:pt x="201" y="163"/>
                  </a:lnTo>
                  <a:lnTo>
                    <a:pt x="201" y="163"/>
                  </a:lnTo>
                  <a:lnTo>
                    <a:pt x="201" y="163"/>
                  </a:lnTo>
                  <a:lnTo>
                    <a:pt x="201" y="169"/>
                  </a:lnTo>
                  <a:lnTo>
                    <a:pt x="201" y="169"/>
                  </a:lnTo>
                  <a:lnTo>
                    <a:pt x="195" y="169"/>
                  </a:lnTo>
                  <a:lnTo>
                    <a:pt x="195" y="169"/>
                  </a:lnTo>
                  <a:lnTo>
                    <a:pt x="195" y="176"/>
                  </a:lnTo>
                  <a:lnTo>
                    <a:pt x="195" y="176"/>
                  </a:lnTo>
                  <a:lnTo>
                    <a:pt x="195" y="176"/>
                  </a:lnTo>
                  <a:lnTo>
                    <a:pt x="201" y="176"/>
                  </a:lnTo>
                  <a:lnTo>
                    <a:pt x="201" y="182"/>
                  </a:lnTo>
                  <a:lnTo>
                    <a:pt x="201" y="182"/>
                  </a:lnTo>
                  <a:lnTo>
                    <a:pt x="201" y="182"/>
                  </a:lnTo>
                  <a:lnTo>
                    <a:pt x="201" y="182"/>
                  </a:lnTo>
                  <a:lnTo>
                    <a:pt x="201" y="188"/>
                  </a:lnTo>
                  <a:lnTo>
                    <a:pt x="201" y="188"/>
                  </a:lnTo>
                  <a:lnTo>
                    <a:pt x="195" y="188"/>
                  </a:lnTo>
                  <a:lnTo>
                    <a:pt x="195" y="188"/>
                  </a:lnTo>
                  <a:lnTo>
                    <a:pt x="195" y="188"/>
                  </a:lnTo>
                  <a:lnTo>
                    <a:pt x="195" y="188"/>
                  </a:lnTo>
                  <a:lnTo>
                    <a:pt x="201" y="188"/>
                  </a:lnTo>
                  <a:lnTo>
                    <a:pt x="195" y="195"/>
                  </a:lnTo>
                  <a:lnTo>
                    <a:pt x="195" y="195"/>
                  </a:lnTo>
                  <a:lnTo>
                    <a:pt x="195" y="195"/>
                  </a:lnTo>
                  <a:lnTo>
                    <a:pt x="195" y="195"/>
                  </a:lnTo>
                  <a:lnTo>
                    <a:pt x="195" y="195"/>
                  </a:lnTo>
                  <a:lnTo>
                    <a:pt x="195" y="201"/>
                  </a:lnTo>
                  <a:lnTo>
                    <a:pt x="195" y="201"/>
                  </a:lnTo>
                  <a:lnTo>
                    <a:pt x="195" y="201"/>
                  </a:lnTo>
                  <a:lnTo>
                    <a:pt x="195" y="201"/>
                  </a:lnTo>
                  <a:lnTo>
                    <a:pt x="195" y="201"/>
                  </a:lnTo>
                  <a:lnTo>
                    <a:pt x="189" y="195"/>
                  </a:lnTo>
                  <a:lnTo>
                    <a:pt x="189" y="195"/>
                  </a:lnTo>
                  <a:lnTo>
                    <a:pt x="189" y="195"/>
                  </a:lnTo>
                  <a:lnTo>
                    <a:pt x="189" y="195"/>
                  </a:lnTo>
                  <a:lnTo>
                    <a:pt x="189" y="195"/>
                  </a:lnTo>
                  <a:lnTo>
                    <a:pt x="189" y="195"/>
                  </a:lnTo>
                  <a:lnTo>
                    <a:pt x="189" y="195"/>
                  </a:lnTo>
                  <a:lnTo>
                    <a:pt x="189" y="195"/>
                  </a:lnTo>
                  <a:lnTo>
                    <a:pt x="189" y="195"/>
                  </a:lnTo>
                  <a:lnTo>
                    <a:pt x="189" y="201"/>
                  </a:lnTo>
                  <a:lnTo>
                    <a:pt x="189" y="201"/>
                  </a:lnTo>
                  <a:lnTo>
                    <a:pt x="189" y="201"/>
                  </a:lnTo>
                  <a:lnTo>
                    <a:pt x="189" y="201"/>
                  </a:lnTo>
                  <a:lnTo>
                    <a:pt x="189" y="201"/>
                  </a:lnTo>
                  <a:lnTo>
                    <a:pt x="189" y="201"/>
                  </a:lnTo>
                  <a:lnTo>
                    <a:pt x="189" y="201"/>
                  </a:lnTo>
                  <a:lnTo>
                    <a:pt x="189" y="201"/>
                  </a:lnTo>
                  <a:lnTo>
                    <a:pt x="189" y="201"/>
                  </a:lnTo>
                  <a:lnTo>
                    <a:pt x="189" y="207"/>
                  </a:lnTo>
                  <a:lnTo>
                    <a:pt x="189" y="201"/>
                  </a:lnTo>
                  <a:lnTo>
                    <a:pt x="195" y="201"/>
                  </a:lnTo>
                  <a:lnTo>
                    <a:pt x="195" y="207"/>
                  </a:lnTo>
                  <a:lnTo>
                    <a:pt x="195" y="207"/>
                  </a:lnTo>
                  <a:lnTo>
                    <a:pt x="195" y="207"/>
                  </a:lnTo>
                  <a:lnTo>
                    <a:pt x="189" y="207"/>
                  </a:lnTo>
                  <a:lnTo>
                    <a:pt x="189" y="207"/>
                  </a:lnTo>
                  <a:lnTo>
                    <a:pt x="195" y="214"/>
                  </a:lnTo>
                  <a:lnTo>
                    <a:pt x="195" y="214"/>
                  </a:lnTo>
                  <a:close/>
                </a:path>
              </a:pathLst>
            </a:custGeom>
            <a:solidFill>
              <a:srgbClr val="E7E1CD"/>
            </a:solidFill>
            <a:ln w="0">
              <a:solidFill>
                <a:srgbClr val="000000"/>
              </a:solidFill>
              <a:prstDash val="solid"/>
              <a:round/>
              <a:headEnd/>
              <a:tailEnd/>
            </a:ln>
          </p:spPr>
          <p:txBody>
            <a:bodyPr/>
            <a:lstStyle/>
            <a:p>
              <a:endParaRPr lang="en-US" dirty="0"/>
            </a:p>
          </p:txBody>
        </p:sp>
        <p:sp>
          <p:nvSpPr>
            <p:cNvPr id="82672" name="Freeform 15088"/>
            <p:cNvSpPr>
              <a:spLocks/>
            </p:cNvSpPr>
            <p:nvPr/>
          </p:nvSpPr>
          <p:spPr bwMode="auto">
            <a:xfrm>
              <a:off x="2396" y="2758"/>
              <a:ext cx="69" cy="202"/>
            </a:xfrm>
            <a:custGeom>
              <a:avLst/>
              <a:gdLst/>
              <a:ahLst/>
              <a:cxnLst>
                <a:cxn ang="0">
                  <a:pos x="69" y="0"/>
                </a:cxn>
                <a:cxn ang="0">
                  <a:pos x="69" y="19"/>
                </a:cxn>
                <a:cxn ang="0">
                  <a:pos x="63" y="32"/>
                </a:cxn>
                <a:cxn ang="0">
                  <a:pos x="57" y="44"/>
                </a:cxn>
                <a:cxn ang="0">
                  <a:pos x="57" y="69"/>
                </a:cxn>
                <a:cxn ang="0">
                  <a:pos x="51" y="82"/>
                </a:cxn>
                <a:cxn ang="0">
                  <a:pos x="51" y="101"/>
                </a:cxn>
                <a:cxn ang="0">
                  <a:pos x="44" y="113"/>
                </a:cxn>
                <a:cxn ang="0">
                  <a:pos x="44" y="120"/>
                </a:cxn>
                <a:cxn ang="0">
                  <a:pos x="44" y="139"/>
                </a:cxn>
                <a:cxn ang="0">
                  <a:pos x="44" y="145"/>
                </a:cxn>
                <a:cxn ang="0">
                  <a:pos x="44" y="157"/>
                </a:cxn>
                <a:cxn ang="0">
                  <a:pos x="44" y="176"/>
                </a:cxn>
                <a:cxn ang="0">
                  <a:pos x="38" y="189"/>
                </a:cxn>
                <a:cxn ang="0">
                  <a:pos x="25" y="202"/>
                </a:cxn>
                <a:cxn ang="0">
                  <a:pos x="13" y="202"/>
                </a:cxn>
                <a:cxn ang="0">
                  <a:pos x="0" y="189"/>
                </a:cxn>
                <a:cxn ang="0">
                  <a:pos x="7" y="183"/>
                </a:cxn>
                <a:cxn ang="0">
                  <a:pos x="7" y="183"/>
                </a:cxn>
                <a:cxn ang="0">
                  <a:pos x="13" y="176"/>
                </a:cxn>
                <a:cxn ang="0">
                  <a:pos x="25" y="164"/>
                </a:cxn>
                <a:cxn ang="0">
                  <a:pos x="25" y="157"/>
                </a:cxn>
                <a:cxn ang="0">
                  <a:pos x="32" y="151"/>
                </a:cxn>
                <a:cxn ang="0">
                  <a:pos x="32" y="139"/>
                </a:cxn>
                <a:cxn ang="0">
                  <a:pos x="38" y="132"/>
                </a:cxn>
                <a:cxn ang="0">
                  <a:pos x="38" y="113"/>
                </a:cxn>
                <a:cxn ang="0">
                  <a:pos x="38" y="101"/>
                </a:cxn>
                <a:cxn ang="0">
                  <a:pos x="38" y="88"/>
                </a:cxn>
                <a:cxn ang="0">
                  <a:pos x="38" y="76"/>
                </a:cxn>
                <a:cxn ang="0">
                  <a:pos x="38" y="76"/>
                </a:cxn>
                <a:cxn ang="0">
                  <a:pos x="44" y="76"/>
                </a:cxn>
                <a:cxn ang="0">
                  <a:pos x="38" y="82"/>
                </a:cxn>
                <a:cxn ang="0">
                  <a:pos x="44" y="82"/>
                </a:cxn>
                <a:cxn ang="0">
                  <a:pos x="44" y="76"/>
                </a:cxn>
                <a:cxn ang="0">
                  <a:pos x="44" y="76"/>
                </a:cxn>
                <a:cxn ang="0">
                  <a:pos x="51" y="69"/>
                </a:cxn>
                <a:cxn ang="0">
                  <a:pos x="57" y="57"/>
                </a:cxn>
                <a:cxn ang="0">
                  <a:pos x="57" y="57"/>
                </a:cxn>
                <a:cxn ang="0">
                  <a:pos x="57" y="57"/>
                </a:cxn>
                <a:cxn ang="0">
                  <a:pos x="51" y="51"/>
                </a:cxn>
                <a:cxn ang="0">
                  <a:pos x="57" y="44"/>
                </a:cxn>
                <a:cxn ang="0">
                  <a:pos x="57" y="38"/>
                </a:cxn>
                <a:cxn ang="0">
                  <a:pos x="63" y="32"/>
                </a:cxn>
                <a:cxn ang="0">
                  <a:pos x="57" y="32"/>
                </a:cxn>
                <a:cxn ang="0">
                  <a:pos x="57" y="25"/>
                </a:cxn>
                <a:cxn ang="0">
                  <a:pos x="57" y="25"/>
                </a:cxn>
                <a:cxn ang="0">
                  <a:pos x="63" y="19"/>
                </a:cxn>
                <a:cxn ang="0">
                  <a:pos x="57" y="19"/>
                </a:cxn>
                <a:cxn ang="0">
                  <a:pos x="63" y="7"/>
                </a:cxn>
                <a:cxn ang="0">
                  <a:pos x="69" y="7"/>
                </a:cxn>
                <a:cxn ang="0">
                  <a:pos x="69" y="7"/>
                </a:cxn>
                <a:cxn ang="0">
                  <a:pos x="69" y="0"/>
                </a:cxn>
                <a:cxn ang="0">
                  <a:pos x="69" y="0"/>
                </a:cxn>
              </a:cxnLst>
              <a:rect l="0" t="0" r="r" b="b"/>
              <a:pathLst>
                <a:path w="69" h="202">
                  <a:moveTo>
                    <a:pt x="69" y="0"/>
                  </a:moveTo>
                  <a:lnTo>
                    <a:pt x="69" y="0"/>
                  </a:lnTo>
                  <a:lnTo>
                    <a:pt x="69" y="0"/>
                  </a:lnTo>
                  <a:lnTo>
                    <a:pt x="69" y="0"/>
                  </a:lnTo>
                  <a:lnTo>
                    <a:pt x="69" y="0"/>
                  </a:lnTo>
                  <a:lnTo>
                    <a:pt x="69" y="7"/>
                  </a:lnTo>
                  <a:lnTo>
                    <a:pt x="69" y="7"/>
                  </a:lnTo>
                  <a:lnTo>
                    <a:pt x="69" y="7"/>
                  </a:lnTo>
                  <a:lnTo>
                    <a:pt x="69" y="13"/>
                  </a:lnTo>
                  <a:lnTo>
                    <a:pt x="69" y="19"/>
                  </a:lnTo>
                  <a:lnTo>
                    <a:pt x="69" y="19"/>
                  </a:lnTo>
                  <a:lnTo>
                    <a:pt x="69" y="25"/>
                  </a:lnTo>
                  <a:lnTo>
                    <a:pt x="63" y="25"/>
                  </a:lnTo>
                  <a:lnTo>
                    <a:pt x="63" y="32"/>
                  </a:lnTo>
                  <a:lnTo>
                    <a:pt x="63" y="32"/>
                  </a:lnTo>
                  <a:lnTo>
                    <a:pt x="63" y="38"/>
                  </a:lnTo>
                  <a:lnTo>
                    <a:pt x="63" y="38"/>
                  </a:lnTo>
                  <a:lnTo>
                    <a:pt x="63" y="38"/>
                  </a:lnTo>
                  <a:lnTo>
                    <a:pt x="63" y="44"/>
                  </a:lnTo>
                  <a:lnTo>
                    <a:pt x="57" y="44"/>
                  </a:lnTo>
                  <a:lnTo>
                    <a:pt x="57" y="51"/>
                  </a:lnTo>
                  <a:lnTo>
                    <a:pt x="57" y="57"/>
                  </a:lnTo>
                  <a:lnTo>
                    <a:pt x="57" y="57"/>
                  </a:lnTo>
                  <a:lnTo>
                    <a:pt x="57" y="57"/>
                  </a:lnTo>
                  <a:lnTo>
                    <a:pt x="57" y="69"/>
                  </a:lnTo>
                  <a:lnTo>
                    <a:pt x="57" y="69"/>
                  </a:lnTo>
                  <a:lnTo>
                    <a:pt x="51" y="76"/>
                  </a:lnTo>
                  <a:lnTo>
                    <a:pt x="51" y="76"/>
                  </a:lnTo>
                  <a:lnTo>
                    <a:pt x="51" y="82"/>
                  </a:lnTo>
                  <a:lnTo>
                    <a:pt x="51" y="82"/>
                  </a:lnTo>
                  <a:lnTo>
                    <a:pt x="51" y="88"/>
                  </a:lnTo>
                  <a:lnTo>
                    <a:pt x="51" y="88"/>
                  </a:lnTo>
                  <a:lnTo>
                    <a:pt x="51" y="95"/>
                  </a:lnTo>
                  <a:lnTo>
                    <a:pt x="51" y="101"/>
                  </a:lnTo>
                  <a:lnTo>
                    <a:pt x="51" y="101"/>
                  </a:lnTo>
                  <a:lnTo>
                    <a:pt x="51" y="101"/>
                  </a:lnTo>
                  <a:lnTo>
                    <a:pt x="51" y="107"/>
                  </a:lnTo>
                  <a:lnTo>
                    <a:pt x="51" y="107"/>
                  </a:lnTo>
                  <a:lnTo>
                    <a:pt x="51" y="107"/>
                  </a:lnTo>
                  <a:lnTo>
                    <a:pt x="44" y="113"/>
                  </a:lnTo>
                  <a:lnTo>
                    <a:pt x="44" y="113"/>
                  </a:lnTo>
                  <a:lnTo>
                    <a:pt x="44" y="113"/>
                  </a:lnTo>
                  <a:lnTo>
                    <a:pt x="44" y="113"/>
                  </a:lnTo>
                  <a:lnTo>
                    <a:pt x="44" y="120"/>
                  </a:lnTo>
                  <a:lnTo>
                    <a:pt x="44" y="120"/>
                  </a:lnTo>
                  <a:lnTo>
                    <a:pt x="44" y="126"/>
                  </a:lnTo>
                  <a:lnTo>
                    <a:pt x="44" y="126"/>
                  </a:lnTo>
                  <a:lnTo>
                    <a:pt x="44" y="132"/>
                  </a:lnTo>
                  <a:lnTo>
                    <a:pt x="44" y="132"/>
                  </a:lnTo>
                  <a:lnTo>
                    <a:pt x="44" y="139"/>
                  </a:lnTo>
                  <a:lnTo>
                    <a:pt x="44" y="139"/>
                  </a:lnTo>
                  <a:lnTo>
                    <a:pt x="44" y="139"/>
                  </a:lnTo>
                  <a:lnTo>
                    <a:pt x="44" y="139"/>
                  </a:lnTo>
                  <a:lnTo>
                    <a:pt x="44" y="145"/>
                  </a:lnTo>
                  <a:lnTo>
                    <a:pt x="44" y="145"/>
                  </a:lnTo>
                  <a:lnTo>
                    <a:pt x="44" y="145"/>
                  </a:lnTo>
                  <a:lnTo>
                    <a:pt x="44" y="151"/>
                  </a:lnTo>
                  <a:lnTo>
                    <a:pt x="44" y="151"/>
                  </a:lnTo>
                  <a:lnTo>
                    <a:pt x="44" y="151"/>
                  </a:lnTo>
                  <a:lnTo>
                    <a:pt x="44" y="157"/>
                  </a:lnTo>
                  <a:lnTo>
                    <a:pt x="44" y="157"/>
                  </a:lnTo>
                  <a:lnTo>
                    <a:pt x="44" y="164"/>
                  </a:lnTo>
                  <a:lnTo>
                    <a:pt x="44" y="164"/>
                  </a:lnTo>
                  <a:lnTo>
                    <a:pt x="44" y="170"/>
                  </a:lnTo>
                  <a:lnTo>
                    <a:pt x="44" y="176"/>
                  </a:lnTo>
                  <a:lnTo>
                    <a:pt x="44" y="176"/>
                  </a:lnTo>
                  <a:lnTo>
                    <a:pt x="44" y="183"/>
                  </a:lnTo>
                  <a:lnTo>
                    <a:pt x="38" y="189"/>
                  </a:lnTo>
                  <a:lnTo>
                    <a:pt x="38" y="189"/>
                  </a:lnTo>
                  <a:lnTo>
                    <a:pt x="38" y="189"/>
                  </a:lnTo>
                  <a:lnTo>
                    <a:pt x="32" y="195"/>
                  </a:lnTo>
                  <a:lnTo>
                    <a:pt x="32" y="195"/>
                  </a:lnTo>
                  <a:lnTo>
                    <a:pt x="32" y="202"/>
                  </a:lnTo>
                  <a:lnTo>
                    <a:pt x="25" y="202"/>
                  </a:lnTo>
                  <a:lnTo>
                    <a:pt x="25" y="202"/>
                  </a:lnTo>
                  <a:lnTo>
                    <a:pt x="19" y="202"/>
                  </a:lnTo>
                  <a:lnTo>
                    <a:pt x="19" y="202"/>
                  </a:lnTo>
                  <a:lnTo>
                    <a:pt x="13" y="202"/>
                  </a:lnTo>
                  <a:lnTo>
                    <a:pt x="13" y="202"/>
                  </a:lnTo>
                  <a:lnTo>
                    <a:pt x="13" y="202"/>
                  </a:lnTo>
                  <a:lnTo>
                    <a:pt x="7" y="195"/>
                  </a:lnTo>
                  <a:lnTo>
                    <a:pt x="7" y="195"/>
                  </a:lnTo>
                  <a:lnTo>
                    <a:pt x="7" y="195"/>
                  </a:lnTo>
                  <a:lnTo>
                    <a:pt x="0" y="189"/>
                  </a:lnTo>
                  <a:lnTo>
                    <a:pt x="0" y="189"/>
                  </a:lnTo>
                  <a:lnTo>
                    <a:pt x="0" y="189"/>
                  </a:lnTo>
                  <a:lnTo>
                    <a:pt x="0" y="183"/>
                  </a:lnTo>
                  <a:lnTo>
                    <a:pt x="0" y="183"/>
                  </a:lnTo>
                  <a:lnTo>
                    <a:pt x="7" y="183"/>
                  </a:lnTo>
                  <a:lnTo>
                    <a:pt x="7" y="183"/>
                  </a:lnTo>
                  <a:lnTo>
                    <a:pt x="7" y="183"/>
                  </a:lnTo>
                  <a:lnTo>
                    <a:pt x="7" y="183"/>
                  </a:lnTo>
                  <a:lnTo>
                    <a:pt x="7" y="183"/>
                  </a:lnTo>
                  <a:lnTo>
                    <a:pt x="7" y="183"/>
                  </a:lnTo>
                  <a:lnTo>
                    <a:pt x="7" y="183"/>
                  </a:lnTo>
                  <a:lnTo>
                    <a:pt x="7" y="183"/>
                  </a:lnTo>
                  <a:lnTo>
                    <a:pt x="13" y="183"/>
                  </a:lnTo>
                  <a:lnTo>
                    <a:pt x="13" y="183"/>
                  </a:lnTo>
                  <a:lnTo>
                    <a:pt x="13" y="183"/>
                  </a:lnTo>
                  <a:lnTo>
                    <a:pt x="13" y="176"/>
                  </a:lnTo>
                  <a:lnTo>
                    <a:pt x="19" y="176"/>
                  </a:lnTo>
                  <a:lnTo>
                    <a:pt x="19" y="170"/>
                  </a:lnTo>
                  <a:lnTo>
                    <a:pt x="19" y="170"/>
                  </a:lnTo>
                  <a:lnTo>
                    <a:pt x="25" y="164"/>
                  </a:lnTo>
                  <a:lnTo>
                    <a:pt x="25" y="164"/>
                  </a:lnTo>
                  <a:lnTo>
                    <a:pt x="25" y="164"/>
                  </a:lnTo>
                  <a:lnTo>
                    <a:pt x="25" y="157"/>
                  </a:lnTo>
                  <a:lnTo>
                    <a:pt x="25" y="157"/>
                  </a:lnTo>
                  <a:lnTo>
                    <a:pt x="25" y="157"/>
                  </a:lnTo>
                  <a:lnTo>
                    <a:pt x="25" y="157"/>
                  </a:lnTo>
                  <a:lnTo>
                    <a:pt x="25" y="157"/>
                  </a:lnTo>
                  <a:lnTo>
                    <a:pt x="32" y="151"/>
                  </a:lnTo>
                  <a:lnTo>
                    <a:pt x="32" y="151"/>
                  </a:lnTo>
                  <a:lnTo>
                    <a:pt x="32" y="151"/>
                  </a:lnTo>
                  <a:lnTo>
                    <a:pt x="32" y="151"/>
                  </a:lnTo>
                  <a:lnTo>
                    <a:pt x="32" y="145"/>
                  </a:lnTo>
                  <a:lnTo>
                    <a:pt x="32" y="145"/>
                  </a:lnTo>
                  <a:lnTo>
                    <a:pt x="32" y="139"/>
                  </a:lnTo>
                  <a:lnTo>
                    <a:pt x="32" y="139"/>
                  </a:lnTo>
                  <a:lnTo>
                    <a:pt x="32" y="139"/>
                  </a:lnTo>
                  <a:lnTo>
                    <a:pt x="38" y="139"/>
                  </a:lnTo>
                  <a:lnTo>
                    <a:pt x="38" y="132"/>
                  </a:lnTo>
                  <a:lnTo>
                    <a:pt x="38" y="132"/>
                  </a:lnTo>
                  <a:lnTo>
                    <a:pt x="38" y="132"/>
                  </a:lnTo>
                  <a:lnTo>
                    <a:pt x="38" y="132"/>
                  </a:lnTo>
                  <a:lnTo>
                    <a:pt x="38" y="126"/>
                  </a:lnTo>
                  <a:lnTo>
                    <a:pt x="38" y="126"/>
                  </a:lnTo>
                  <a:lnTo>
                    <a:pt x="38" y="126"/>
                  </a:lnTo>
                  <a:lnTo>
                    <a:pt x="38" y="120"/>
                  </a:lnTo>
                  <a:lnTo>
                    <a:pt x="38" y="113"/>
                  </a:lnTo>
                  <a:lnTo>
                    <a:pt x="38" y="107"/>
                  </a:lnTo>
                  <a:lnTo>
                    <a:pt x="38" y="107"/>
                  </a:lnTo>
                  <a:lnTo>
                    <a:pt x="38" y="107"/>
                  </a:lnTo>
                  <a:lnTo>
                    <a:pt x="38" y="101"/>
                  </a:lnTo>
                  <a:lnTo>
                    <a:pt x="38" y="101"/>
                  </a:lnTo>
                  <a:lnTo>
                    <a:pt x="38" y="95"/>
                  </a:lnTo>
                  <a:lnTo>
                    <a:pt x="38" y="95"/>
                  </a:lnTo>
                  <a:lnTo>
                    <a:pt x="38" y="88"/>
                  </a:lnTo>
                  <a:lnTo>
                    <a:pt x="38" y="88"/>
                  </a:lnTo>
                  <a:lnTo>
                    <a:pt x="38" y="88"/>
                  </a:lnTo>
                  <a:lnTo>
                    <a:pt x="38" y="82"/>
                  </a:lnTo>
                  <a:lnTo>
                    <a:pt x="38" y="82"/>
                  </a:lnTo>
                  <a:lnTo>
                    <a:pt x="38" y="82"/>
                  </a:lnTo>
                  <a:lnTo>
                    <a:pt x="38" y="82"/>
                  </a:lnTo>
                  <a:lnTo>
                    <a:pt x="38" y="76"/>
                  </a:lnTo>
                  <a:lnTo>
                    <a:pt x="38" y="76"/>
                  </a:lnTo>
                  <a:lnTo>
                    <a:pt x="38" y="76"/>
                  </a:lnTo>
                  <a:lnTo>
                    <a:pt x="38" y="76"/>
                  </a:lnTo>
                  <a:lnTo>
                    <a:pt x="38" y="76"/>
                  </a:lnTo>
                  <a:lnTo>
                    <a:pt x="38" y="76"/>
                  </a:lnTo>
                  <a:lnTo>
                    <a:pt x="38" y="76"/>
                  </a:lnTo>
                  <a:lnTo>
                    <a:pt x="38" y="76"/>
                  </a:lnTo>
                  <a:lnTo>
                    <a:pt x="44" y="76"/>
                  </a:lnTo>
                  <a:lnTo>
                    <a:pt x="44" y="76"/>
                  </a:lnTo>
                  <a:lnTo>
                    <a:pt x="44" y="76"/>
                  </a:lnTo>
                  <a:lnTo>
                    <a:pt x="44" y="82"/>
                  </a:lnTo>
                  <a:lnTo>
                    <a:pt x="44" y="82"/>
                  </a:lnTo>
                  <a:lnTo>
                    <a:pt x="44" y="76"/>
                  </a:lnTo>
                  <a:lnTo>
                    <a:pt x="38" y="82"/>
                  </a:lnTo>
                  <a:lnTo>
                    <a:pt x="38" y="82"/>
                  </a:lnTo>
                  <a:lnTo>
                    <a:pt x="38" y="82"/>
                  </a:lnTo>
                  <a:lnTo>
                    <a:pt x="38" y="82"/>
                  </a:lnTo>
                  <a:lnTo>
                    <a:pt x="44" y="82"/>
                  </a:lnTo>
                  <a:lnTo>
                    <a:pt x="44" y="82"/>
                  </a:lnTo>
                  <a:lnTo>
                    <a:pt x="44" y="82"/>
                  </a:lnTo>
                  <a:lnTo>
                    <a:pt x="44" y="82"/>
                  </a:lnTo>
                  <a:lnTo>
                    <a:pt x="44" y="82"/>
                  </a:lnTo>
                  <a:lnTo>
                    <a:pt x="44" y="82"/>
                  </a:lnTo>
                  <a:lnTo>
                    <a:pt x="44" y="76"/>
                  </a:lnTo>
                  <a:lnTo>
                    <a:pt x="44" y="76"/>
                  </a:lnTo>
                  <a:lnTo>
                    <a:pt x="44" y="76"/>
                  </a:lnTo>
                  <a:lnTo>
                    <a:pt x="44" y="76"/>
                  </a:lnTo>
                  <a:lnTo>
                    <a:pt x="44" y="76"/>
                  </a:lnTo>
                  <a:lnTo>
                    <a:pt x="44" y="76"/>
                  </a:lnTo>
                  <a:lnTo>
                    <a:pt x="44" y="76"/>
                  </a:lnTo>
                  <a:lnTo>
                    <a:pt x="44" y="76"/>
                  </a:lnTo>
                  <a:lnTo>
                    <a:pt x="44" y="76"/>
                  </a:lnTo>
                  <a:lnTo>
                    <a:pt x="44" y="69"/>
                  </a:lnTo>
                  <a:lnTo>
                    <a:pt x="44" y="69"/>
                  </a:lnTo>
                  <a:lnTo>
                    <a:pt x="51" y="69"/>
                  </a:lnTo>
                  <a:lnTo>
                    <a:pt x="51" y="69"/>
                  </a:lnTo>
                  <a:lnTo>
                    <a:pt x="51" y="69"/>
                  </a:lnTo>
                  <a:lnTo>
                    <a:pt x="51" y="63"/>
                  </a:lnTo>
                  <a:lnTo>
                    <a:pt x="51" y="63"/>
                  </a:lnTo>
                  <a:lnTo>
                    <a:pt x="57" y="57"/>
                  </a:lnTo>
                  <a:lnTo>
                    <a:pt x="57" y="57"/>
                  </a:lnTo>
                  <a:lnTo>
                    <a:pt x="57" y="57"/>
                  </a:lnTo>
                  <a:lnTo>
                    <a:pt x="51" y="57"/>
                  </a:lnTo>
                  <a:lnTo>
                    <a:pt x="51" y="57"/>
                  </a:lnTo>
                  <a:lnTo>
                    <a:pt x="57" y="57"/>
                  </a:lnTo>
                  <a:lnTo>
                    <a:pt x="57" y="57"/>
                  </a:lnTo>
                  <a:lnTo>
                    <a:pt x="57" y="57"/>
                  </a:lnTo>
                  <a:lnTo>
                    <a:pt x="57" y="57"/>
                  </a:lnTo>
                  <a:lnTo>
                    <a:pt x="57" y="57"/>
                  </a:lnTo>
                  <a:lnTo>
                    <a:pt x="57" y="57"/>
                  </a:lnTo>
                  <a:lnTo>
                    <a:pt x="57" y="51"/>
                  </a:lnTo>
                  <a:lnTo>
                    <a:pt x="57" y="51"/>
                  </a:lnTo>
                  <a:lnTo>
                    <a:pt x="57" y="51"/>
                  </a:lnTo>
                  <a:lnTo>
                    <a:pt x="51" y="51"/>
                  </a:lnTo>
                  <a:lnTo>
                    <a:pt x="51" y="51"/>
                  </a:lnTo>
                  <a:lnTo>
                    <a:pt x="57" y="51"/>
                  </a:lnTo>
                  <a:lnTo>
                    <a:pt x="51" y="51"/>
                  </a:lnTo>
                  <a:lnTo>
                    <a:pt x="51" y="44"/>
                  </a:lnTo>
                  <a:lnTo>
                    <a:pt x="57" y="44"/>
                  </a:lnTo>
                  <a:lnTo>
                    <a:pt x="57" y="44"/>
                  </a:lnTo>
                  <a:lnTo>
                    <a:pt x="57" y="44"/>
                  </a:lnTo>
                  <a:lnTo>
                    <a:pt x="57" y="44"/>
                  </a:lnTo>
                  <a:lnTo>
                    <a:pt x="57" y="38"/>
                  </a:lnTo>
                  <a:lnTo>
                    <a:pt x="57" y="38"/>
                  </a:lnTo>
                  <a:lnTo>
                    <a:pt x="57" y="38"/>
                  </a:lnTo>
                  <a:lnTo>
                    <a:pt x="57" y="38"/>
                  </a:lnTo>
                  <a:lnTo>
                    <a:pt x="57" y="38"/>
                  </a:lnTo>
                  <a:lnTo>
                    <a:pt x="57" y="38"/>
                  </a:lnTo>
                  <a:lnTo>
                    <a:pt x="63" y="38"/>
                  </a:lnTo>
                  <a:lnTo>
                    <a:pt x="63" y="32"/>
                  </a:lnTo>
                  <a:lnTo>
                    <a:pt x="57" y="32"/>
                  </a:lnTo>
                  <a:lnTo>
                    <a:pt x="57" y="32"/>
                  </a:lnTo>
                  <a:lnTo>
                    <a:pt x="57" y="32"/>
                  </a:lnTo>
                  <a:lnTo>
                    <a:pt x="57" y="32"/>
                  </a:lnTo>
                  <a:lnTo>
                    <a:pt x="57" y="32"/>
                  </a:lnTo>
                  <a:lnTo>
                    <a:pt x="57" y="32"/>
                  </a:lnTo>
                  <a:lnTo>
                    <a:pt x="57" y="32"/>
                  </a:lnTo>
                  <a:lnTo>
                    <a:pt x="57" y="32"/>
                  </a:lnTo>
                  <a:lnTo>
                    <a:pt x="57" y="25"/>
                  </a:lnTo>
                  <a:lnTo>
                    <a:pt x="57" y="25"/>
                  </a:lnTo>
                  <a:lnTo>
                    <a:pt x="57" y="25"/>
                  </a:lnTo>
                  <a:lnTo>
                    <a:pt x="57" y="25"/>
                  </a:lnTo>
                  <a:lnTo>
                    <a:pt x="57" y="25"/>
                  </a:lnTo>
                  <a:lnTo>
                    <a:pt x="57" y="25"/>
                  </a:lnTo>
                  <a:lnTo>
                    <a:pt x="57" y="25"/>
                  </a:lnTo>
                  <a:lnTo>
                    <a:pt x="57" y="25"/>
                  </a:lnTo>
                  <a:lnTo>
                    <a:pt x="57" y="19"/>
                  </a:lnTo>
                  <a:lnTo>
                    <a:pt x="57" y="19"/>
                  </a:lnTo>
                  <a:lnTo>
                    <a:pt x="57" y="19"/>
                  </a:lnTo>
                  <a:lnTo>
                    <a:pt x="63" y="19"/>
                  </a:lnTo>
                  <a:lnTo>
                    <a:pt x="63" y="19"/>
                  </a:lnTo>
                  <a:lnTo>
                    <a:pt x="63" y="19"/>
                  </a:lnTo>
                  <a:lnTo>
                    <a:pt x="63" y="19"/>
                  </a:lnTo>
                  <a:lnTo>
                    <a:pt x="57" y="19"/>
                  </a:lnTo>
                  <a:lnTo>
                    <a:pt x="57" y="19"/>
                  </a:lnTo>
                  <a:lnTo>
                    <a:pt x="57" y="19"/>
                  </a:lnTo>
                  <a:lnTo>
                    <a:pt x="57" y="13"/>
                  </a:lnTo>
                  <a:lnTo>
                    <a:pt x="57" y="13"/>
                  </a:lnTo>
                  <a:lnTo>
                    <a:pt x="63" y="13"/>
                  </a:lnTo>
                  <a:lnTo>
                    <a:pt x="63" y="7"/>
                  </a:lnTo>
                  <a:lnTo>
                    <a:pt x="63" y="7"/>
                  </a:lnTo>
                  <a:lnTo>
                    <a:pt x="63" y="7"/>
                  </a:lnTo>
                  <a:lnTo>
                    <a:pt x="69" y="7"/>
                  </a:lnTo>
                  <a:lnTo>
                    <a:pt x="69" y="7"/>
                  </a:lnTo>
                  <a:lnTo>
                    <a:pt x="69" y="7"/>
                  </a:lnTo>
                  <a:lnTo>
                    <a:pt x="69" y="7"/>
                  </a:lnTo>
                  <a:lnTo>
                    <a:pt x="69" y="7"/>
                  </a:lnTo>
                  <a:lnTo>
                    <a:pt x="69" y="7"/>
                  </a:lnTo>
                  <a:lnTo>
                    <a:pt x="69" y="7"/>
                  </a:lnTo>
                  <a:lnTo>
                    <a:pt x="69" y="7"/>
                  </a:lnTo>
                  <a:lnTo>
                    <a:pt x="69" y="7"/>
                  </a:lnTo>
                  <a:lnTo>
                    <a:pt x="69" y="0"/>
                  </a:lnTo>
                  <a:lnTo>
                    <a:pt x="69" y="0"/>
                  </a:lnTo>
                  <a:lnTo>
                    <a:pt x="69" y="0"/>
                  </a:lnTo>
                  <a:lnTo>
                    <a:pt x="69" y="0"/>
                  </a:lnTo>
                  <a:lnTo>
                    <a:pt x="69" y="0"/>
                  </a:lnTo>
                  <a:lnTo>
                    <a:pt x="63" y="0"/>
                  </a:lnTo>
                  <a:lnTo>
                    <a:pt x="63" y="0"/>
                  </a:lnTo>
                  <a:lnTo>
                    <a:pt x="63" y="0"/>
                  </a:lnTo>
                  <a:lnTo>
                    <a:pt x="69"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673" name="Freeform 15089"/>
            <p:cNvSpPr>
              <a:spLocks/>
            </p:cNvSpPr>
            <p:nvPr/>
          </p:nvSpPr>
          <p:spPr bwMode="auto">
            <a:xfrm>
              <a:off x="2132" y="2758"/>
              <a:ext cx="6" cy="1"/>
            </a:xfrm>
            <a:custGeom>
              <a:avLst/>
              <a:gdLst/>
              <a:ahLst/>
              <a:cxnLst>
                <a:cxn ang="0">
                  <a:pos x="6" y="0"/>
                </a:cxn>
                <a:cxn ang="0">
                  <a:pos x="0" y="0"/>
                </a:cxn>
                <a:cxn ang="0">
                  <a:pos x="0" y="0"/>
                </a:cxn>
                <a:cxn ang="0">
                  <a:pos x="0" y="0"/>
                </a:cxn>
                <a:cxn ang="0">
                  <a:pos x="0" y="0"/>
                </a:cxn>
                <a:cxn ang="0">
                  <a:pos x="0" y="0"/>
                </a:cxn>
                <a:cxn ang="0">
                  <a:pos x="0" y="0"/>
                </a:cxn>
                <a:cxn ang="0">
                  <a:pos x="6" y="0"/>
                </a:cxn>
              </a:cxnLst>
              <a:rect l="0" t="0" r="r" b="b"/>
              <a:pathLst>
                <a:path w="6">
                  <a:moveTo>
                    <a:pt x="6" y="0"/>
                  </a:moveTo>
                  <a:lnTo>
                    <a:pt x="0" y="0"/>
                  </a:lnTo>
                  <a:lnTo>
                    <a:pt x="0" y="0"/>
                  </a:lnTo>
                  <a:lnTo>
                    <a:pt x="0" y="0"/>
                  </a:lnTo>
                  <a:lnTo>
                    <a:pt x="0" y="0"/>
                  </a:lnTo>
                  <a:lnTo>
                    <a:pt x="0" y="0"/>
                  </a:lnTo>
                  <a:lnTo>
                    <a:pt x="0" y="0"/>
                  </a:lnTo>
                  <a:lnTo>
                    <a:pt x="6"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674" name="Freeform 15090"/>
            <p:cNvSpPr>
              <a:spLocks/>
            </p:cNvSpPr>
            <p:nvPr/>
          </p:nvSpPr>
          <p:spPr bwMode="auto">
            <a:xfrm>
              <a:off x="2094" y="2765"/>
              <a:ext cx="1" cy="1"/>
            </a:xfrm>
            <a:custGeom>
              <a:avLst/>
              <a:gdLst/>
              <a:ahLst/>
              <a:cxnLst>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675" name="Freeform 15091"/>
            <p:cNvSpPr>
              <a:spLocks/>
            </p:cNvSpPr>
            <p:nvPr/>
          </p:nvSpPr>
          <p:spPr bwMode="auto">
            <a:xfrm>
              <a:off x="1069" y="2783"/>
              <a:ext cx="13" cy="7"/>
            </a:xfrm>
            <a:custGeom>
              <a:avLst/>
              <a:gdLst/>
              <a:ahLst/>
              <a:cxnLst>
                <a:cxn ang="0">
                  <a:pos x="13" y="0"/>
                </a:cxn>
                <a:cxn ang="0">
                  <a:pos x="13" y="0"/>
                </a:cxn>
                <a:cxn ang="0">
                  <a:pos x="6" y="0"/>
                </a:cxn>
                <a:cxn ang="0">
                  <a:pos x="6" y="0"/>
                </a:cxn>
                <a:cxn ang="0">
                  <a:pos x="6" y="7"/>
                </a:cxn>
                <a:cxn ang="0">
                  <a:pos x="6" y="7"/>
                </a:cxn>
                <a:cxn ang="0">
                  <a:pos x="6" y="0"/>
                </a:cxn>
                <a:cxn ang="0">
                  <a:pos x="0" y="0"/>
                </a:cxn>
                <a:cxn ang="0">
                  <a:pos x="0" y="0"/>
                </a:cxn>
                <a:cxn ang="0">
                  <a:pos x="0" y="0"/>
                </a:cxn>
                <a:cxn ang="0">
                  <a:pos x="0" y="0"/>
                </a:cxn>
                <a:cxn ang="0">
                  <a:pos x="6" y="0"/>
                </a:cxn>
                <a:cxn ang="0">
                  <a:pos x="6" y="0"/>
                </a:cxn>
                <a:cxn ang="0">
                  <a:pos x="6" y="0"/>
                </a:cxn>
                <a:cxn ang="0">
                  <a:pos x="6" y="0"/>
                </a:cxn>
                <a:cxn ang="0">
                  <a:pos x="6" y="0"/>
                </a:cxn>
                <a:cxn ang="0">
                  <a:pos x="6" y="0"/>
                </a:cxn>
                <a:cxn ang="0">
                  <a:pos x="6" y="0"/>
                </a:cxn>
                <a:cxn ang="0">
                  <a:pos x="6" y="0"/>
                </a:cxn>
                <a:cxn ang="0">
                  <a:pos x="13" y="0"/>
                </a:cxn>
                <a:cxn ang="0">
                  <a:pos x="13" y="0"/>
                </a:cxn>
              </a:cxnLst>
              <a:rect l="0" t="0" r="r" b="b"/>
              <a:pathLst>
                <a:path w="13" h="7">
                  <a:moveTo>
                    <a:pt x="13" y="0"/>
                  </a:moveTo>
                  <a:lnTo>
                    <a:pt x="13" y="0"/>
                  </a:lnTo>
                  <a:lnTo>
                    <a:pt x="6" y="0"/>
                  </a:lnTo>
                  <a:lnTo>
                    <a:pt x="6" y="0"/>
                  </a:lnTo>
                  <a:lnTo>
                    <a:pt x="6" y="7"/>
                  </a:lnTo>
                  <a:lnTo>
                    <a:pt x="6" y="7"/>
                  </a:lnTo>
                  <a:lnTo>
                    <a:pt x="6" y="0"/>
                  </a:lnTo>
                  <a:lnTo>
                    <a:pt x="0" y="0"/>
                  </a:lnTo>
                  <a:lnTo>
                    <a:pt x="0" y="0"/>
                  </a:lnTo>
                  <a:lnTo>
                    <a:pt x="0" y="0"/>
                  </a:lnTo>
                  <a:lnTo>
                    <a:pt x="0" y="0"/>
                  </a:lnTo>
                  <a:lnTo>
                    <a:pt x="6" y="0"/>
                  </a:lnTo>
                  <a:lnTo>
                    <a:pt x="6" y="0"/>
                  </a:lnTo>
                  <a:lnTo>
                    <a:pt x="6" y="0"/>
                  </a:lnTo>
                  <a:lnTo>
                    <a:pt x="6" y="0"/>
                  </a:lnTo>
                  <a:lnTo>
                    <a:pt x="6" y="0"/>
                  </a:lnTo>
                  <a:lnTo>
                    <a:pt x="6" y="0"/>
                  </a:lnTo>
                  <a:lnTo>
                    <a:pt x="6" y="0"/>
                  </a:lnTo>
                  <a:lnTo>
                    <a:pt x="6" y="0"/>
                  </a:lnTo>
                  <a:lnTo>
                    <a:pt x="13" y="0"/>
                  </a:lnTo>
                  <a:lnTo>
                    <a:pt x="13"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676" name="Freeform 15092"/>
            <p:cNvSpPr>
              <a:spLocks/>
            </p:cNvSpPr>
            <p:nvPr/>
          </p:nvSpPr>
          <p:spPr bwMode="auto">
            <a:xfrm>
              <a:off x="1069" y="2783"/>
              <a:ext cx="1" cy="7"/>
            </a:xfrm>
            <a:custGeom>
              <a:avLst/>
              <a:gdLst/>
              <a:ahLst/>
              <a:cxnLst>
                <a:cxn ang="0">
                  <a:pos x="0" y="7"/>
                </a:cxn>
                <a:cxn ang="0">
                  <a:pos x="0" y="7"/>
                </a:cxn>
                <a:cxn ang="0">
                  <a:pos x="0" y="7"/>
                </a:cxn>
                <a:cxn ang="0">
                  <a:pos x="0" y="7"/>
                </a:cxn>
                <a:cxn ang="0">
                  <a:pos x="0" y="7"/>
                </a:cxn>
                <a:cxn ang="0">
                  <a:pos x="0" y="7"/>
                </a:cxn>
                <a:cxn ang="0">
                  <a:pos x="0" y="0"/>
                </a:cxn>
                <a:cxn ang="0">
                  <a:pos x="0" y="0"/>
                </a:cxn>
                <a:cxn ang="0">
                  <a:pos x="0" y="0"/>
                </a:cxn>
                <a:cxn ang="0">
                  <a:pos x="0" y="0"/>
                </a:cxn>
                <a:cxn ang="0">
                  <a:pos x="0" y="0"/>
                </a:cxn>
                <a:cxn ang="0">
                  <a:pos x="0" y="7"/>
                </a:cxn>
                <a:cxn ang="0">
                  <a:pos x="0" y="7"/>
                </a:cxn>
              </a:cxnLst>
              <a:rect l="0" t="0" r="r" b="b"/>
              <a:pathLst>
                <a:path h="7">
                  <a:moveTo>
                    <a:pt x="0" y="7"/>
                  </a:moveTo>
                  <a:lnTo>
                    <a:pt x="0" y="7"/>
                  </a:lnTo>
                  <a:lnTo>
                    <a:pt x="0" y="7"/>
                  </a:lnTo>
                  <a:lnTo>
                    <a:pt x="0" y="7"/>
                  </a:lnTo>
                  <a:lnTo>
                    <a:pt x="0" y="7"/>
                  </a:lnTo>
                  <a:lnTo>
                    <a:pt x="0" y="7"/>
                  </a:lnTo>
                  <a:lnTo>
                    <a:pt x="0" y="0"/>
                  </a:lnTo>
                  <a:lnTo>
                    <a:pt x="0" y="0"/>
                  </a:lnTo>
                  <a:lnTo>
                    <a:pt x="0" y="0"/>
                  </a:lnTo>
                  <a:lnTo>
                    <a:pt x="0" y="0"/>
                  </a:lnTo>
                  <a:lnTo>
                    <a:pt x="0" y="0"/>
                  </a:lnTo>
                  <a:lnTo>
                    <a:pt x="0" y="7"/>
                  </a:lnTo>
                  <a:lnTo>
                    <a:pt x="0" y="7"/>
                  </a:lnTo>
                  <a:close/>
                </a:path>
              </a:pathLst>
            </a:custGeom>
            <a:solidFill>
              <a:srgbClr val="E7E1CD"/>
            </a:solidFill>
            <a:ln w="0">
              <a:solidFill>
                <a:srgbClr val="000000"/>
              </a:solidFill>
              <a:prstDash val="solid"/>
              <a:round/>
              <a:headEnd/>
              <a:tailEnd/>
            </a:ln>
          </p:spPr>
          <p:txBody>
            <a:bodyPr/>
            <a:lstStyle/>
            <a:p>
              <a:endParaRPr lang="en-US" dirty="0"/>
            </a:p>
          </p:txBody>
        </p:sp>
        <p:sp>
          <p:nvSpPr>
            <p:cNvPr id="82677" name="Freeform 15093"/>
            <p:cNvSpPr>
              <a:spLocks/>
            </p:cNvSpPr>
            <p:nvPr/>
          </p:nvSpPr>
          <p:spPr bwMode="auto">
            <a:xfrm>
              <a:off x="2050" y="2790"/>
              <a:ext cx="13" cy="1"/>
            </a:xfrm>
            <a:custGeom>
              <a:avLst/>
              <a:gdLst/>
              <a:ahLst/>
              <a:cxnLst>
                <a:cxn ang="0">
                  <a:pos x="0" y="0"/>
                </a:cxn>
                <a:cxn ang="0">
                  <a:pos x="0" y="0"/>
                </a:cxn>
                <a:cxn ang="0">
                  <a:pos x="0" y="0"/>
                </a:cxn>
                <a:cxn ang="0">
                  <a:pos x="7" y="0"/>
                </a:cxn>
                <a:cxn ang="0">
                  <a:pos x="7" y="0"/>
                </a:cxn>
                <a:cxn ang="0">
                  <a:pos x="7" y="0"/>
                </a:cxn>
                <a:cxn ang="0">
                  <a:pos x="7" y="0"/>
                </a:cxn>
                <a:cxn ang="0">
                  <a:pos x="7" y="0"/>
                </a:cxn>
                <a:cxn ang="0">
                  <a:pos x="13" y="0"/>
                </a:cxn>
                <a:cxn ang="0">
                  <a:pos x="13" y="0"/>
                </a:cxn>
                <a:cxn ang="0">
                  <a:pos x="7" y="0"/>
                </a:cxn>
                <a:cxn ang="0">
                  <a:pos x="7" y="0"/>
                </a:cxn>
                <a:cxn ang="0">
                  <a:pos x="7" y="0"/>
                </a:cxn>
                <a:cxn ang="0">
                  <a:pos x="7" y="0"/>
                </a:cxn>
                <a:cxn ang="0">
                  <a:pos x="7" y="0"/>
                </a:cxn>
                <a:cxn ang="0">
                  <a:pos x="0" y="0"/>
                </a:cxn>
                <a:cxn ang="0">
                  <a:pos x="0" y="0"/>
                </a:cxn>
                <a:cxn ang="0">
                  <a:pos x="0" y="0"/>
                </a:cxn>
                <a:cxn ang="0">
                  <a:pos x="0" y="0"/>
                </a:cxn>
              </a:cxnLst>
              <a:rect l="0" t="0" r="r" b="b"/>
              <a:pathLst>
                <a:path w="13">
                  <a:moveTo>
                    <a:pt x="0" y="0"/>
                  </a:moveTo>
                  <a:lnTo>
                    <a:pt x="0" y="0"/>
                  </a:lnTo>
                  <a:lnTo>
                    <a:pt x="0" y="0"/>
                  </a:lnTo>
                  <a:lnTo>
                    <a:pt x="7" y="0"/>
                  </a:lnTo>
                  <a:lnTo>
                    <a:pt x="7" y="0"/>
                  </a:lnTo>
                  <a:lnTo>
                    <a:pt x="7" y="0"/>
                  </a:lnTo>
                  <a:lnTo>
                    <a:pt x="7" y="0"/>
                  </a:lnTo>
                  <a:lnTo>
                    <a:pt x="7" y="0"/>
                  </a:lnTo>
                  <a:lnTo>
                    <a:pt x="13" y="0"/>
                  </a:lnTo>
                  <a:lnTo>
                    <a:pt x="13" y="0"/>
                  </a:lnTo>
                  <a:lnTo>
                    <a:pt x="7" y="0"/>
                  </a:lnTo>
                  <a:lnTo>
                    <a:pt x="7" y="0"/>
                  </a:lnTo>
                  <a:lnTo>
                    <a:pt x="7" y="0"/>
                  </a:lnTo>
                  <a:lnTo>
                    <a:pt x="7" y="0"/>
                  </a:lnTo>
                  <a:lnTo>
                    <a:pt x="7" y="0"/>
                  </a:lnTo>
                  <a:lnTo>
                    <a:pt x="0" y="0"/>
                  </a:lnTo>
                  <a:lnTo>
                    <a:pt x="0" y="0"/>
                  </a:lnTo>
                  <a:lnTo>
                    <a:pt x="0" y="0"/>
                  </a:lnTo>
                  <a:lnTo>
                    <a:pt x="0"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678" name="Freeform 15094"/>
            <p:cNvSpPr>
              <a:spLocks/>
            </p:cNvSpPr>
            <p:nvPr/>
          </p:nvSpPr>
          <p:spPr bwMode="auto">
            <a:xfrm>
              <a:off x="1082" y="2790"/>
              <a:ext cx="1" cy="1"/>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lnTo>
                    <a:pt x="0" y="0"/>
                  </a:lnTo>
                  <a:lnTo>
                    <a:pt x="0"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679" name="Freeform 15095"/>
            <p:cNvSpPr>
              <a:spLocks/>
            </p:cNvSpPr>
            <p:nvPr/>
          </p:nvSpPr>
          <p:spPr bwMode="auto">
            <a:xfrm>
              <a:off x="1950" y="2790"/>
              <a:ext cx="6" cy="6"/>
            </a:xfrm>
            <a:custGeom>
              <a:avLst/>
              <a:gdLst/>
              <a:ahLst/>
              <a:cxnLst>
                <a:cxn ang="0">
                  <a:pos x="6" y="6"/>
                </a:cxn>
                <a:cxn ang="0">
                  <a:pos x="0" y="6"/>
                </a:cxn>
                <a:cxn ang="0">
                  <a:pos x="0" y="6"/>
                </a:cxn>
                <a:cxn ang="0">
                  <a:pos x="6" y="6"/>
                </a:cxn>
                <a:cxn ang="0">
                  <a:pos x="6" y="6"/>
                </a:cxn>
                <a:cxn ang="0">
                  <a:pos x="6" y="6"/>
                </a:cxn>
                <a:cxn ang="0">
                  <a:pos x="6" y="0"/>
                </a:cxn>
                <a:cxn ang="0">
                  <a:pos x="6" y="0"/>
                </a:cxn>
                <a:cxn ang="0">
                  <a:pos x="6" y="0"/>
                </a:cxn>
                <a:cxn ang="0">
                  <a:pos x="6" y="0"/>
                </a:cxn>
                <a:cxn ang="0">
                  <a:pos x="6" y="6"/>
                </a:cxn>
                <a:cxn ang="0">
                  <a:pos x="6" y="6"/>
                </a:cxn>
                <a:cxn ang="0">
                  <a:pos x="6" y="6"/>
                </a:cxn>
                <a:cxn ang="0">
                  <a:pos x="6" y="6"/>
                </a:cxn>
              </a:cxnLst>
              <a:rect l="0" t="0" r="r" b="b"/>
              <a:pathLst>
                <a:path w="6" h="6">
                  <a:moveTo>
                    <a:pt x="6" y="6"/>
                  </a:moveTo>
                  <a:lnTo>
                    <a:pt x="0" y="6"/>
                  </a:lnTo>
                  <a:lnTo>
                    <a:pt x="0" y="6"/>
                  </a:lnTo>
                  <a:lnTo>
                    <a:pt x="6" y="6"/>
                  </a:lnTo>
                  <a:lnTo>
                    <a:pt x="6" y="6"/>
                  </a:lnTo>
                  <a:lnTo>
                    <a:pt x="6" y="6"/>
                  </a:lnTo>
                  <a:lnTo>
                    <a:pt x="6" y="0"/>
                  </a:lnTo>
                  <a:lnTo>
                    <a:pt x="6" y="0"/>
                  </a:lnTo>
                  <a:lnTo>
                    <a:pt x="6" y="0"/>
                  </a:lnTo>
                  <a:lnTo>
                    <a:pt x="6" y="0"/>
                  </a:lnTo>
                  <a:lnTo>
                    <a:pt x="6" y="6"/>
                  </a:lnTo>
                  <a:lnTo>
                    <a:pt x="6" y="6"/>
                  </a:lnTo>
                  <a:lnTo>
                    <a:pt x="6" y="6"/>
                  </a:lnTo>
                  <a:lnTo>
                    <a:pt x="6" y="6"/>
                  </a:lnTo>
                  <a:close/>
                </a:path>
              </a:pathLst>
            </a:custGeom>
            <a:solidFill>
              <a:srgbClr val="E7E1CD"/>
            </a:solidFill>
            <a:ln w="0">
              <a:solidFill>
                <a:srgbClr val="000000"/>
              </a:solidFill>
              <a:prstDash val="solid"/>
              <a:round/>
              <a:headEnd/>
              <a:tailEnd/>
            </a:ln>
          </p:spPr>
          <p:txBody>
            <a:bodyPr/>
            <a:lstStyle/>
            <a:p>
              <a:endParaRPr lang="en-US" dirty="0"/>
            </a:p>
          </p:txBody>
        </p:sp>
        <p:sp>
          <p:nvSpPr>
            <p:cNvPr id="82680" name="Freeform 15096"/>
            <p:cNvSpPr>
              <a:spLocks/>
            </p:cNvSpPr>
            <p:nvPr/>
          </p:nvSpPr>
          <p:spPr bwMode="auto">
            <a:xfrm>
              <a:off x="1799" y="2802"/>
              <a:ext cx="37" cy="38"/>
            </a:xfrm>
            <a:custGeom>
              <a:avLst/>
              <a:gdLst/>
              <a:ahLst/>
              <a:cxnLst>
                <a:cxn ang="0">
                  <a:pos x="37" y="7"/>
                </a:cxn>
                <a:cxn ang="0">
                  <a:pos x="37" y="13"/>
                </a:cxn>
                <a:cxn ang="0">
                  <a:pos x="31" y="13"/>
                </a:cxn>
                <a:cxn ang="0">
                  <a:pos x="31" y="13"/>
                </a:cxn>
                <a:cxn ang="0">
                  <a:pos x="25" y="13"/>
                </a:cxn>
                <a:cxn ang="0">
                  <a:pos x="19" y="13"/>
                </a:cxn>
                <a:cxn ang="0">
                  <a:pos x="19" y="13"/>
                </a:cxn>
                <a:cxn ang="0">
                  <a:pos x="25" y="19"/>
                </a:cxn>
                <a:cxn ang="0">
                  <a:pos x="25" y="19"/>
                </a:cxn>
                <a:cxn ang="0">
                  <a:pos x="25" y="25"/>
                </a:cxn>
                <a:cxn ang="0">
                  <a:pos x="25" y="32"/>
                </a:cxn>
                <a:cxn ang="0">
                  <a:pos x="25" y="32"/>
                </a:cxn>
                <a:cxn ang="0">
                  <a:pos x="19" y="25"/>
                </a:cxn>
                <a:cxn ang="0">
                  <a:pos x="19" y="25"/>
                </a:cxn>
                <a:cxn ang="0">
                  <a:pos x="25" y="32"/>
                </a:cxn>
                <a:cxn ang="0">
                  <a:pos x="25" y="32"/>
                </a:cxn>
                <a:cxn ang="0">
                  <a:pos x="31" y="38"/>
                </a:cxn>
                <a:cxn ang="0">
                  <a:pos x="31" y="38"/>
                </a:cxn>
                <a:cxn ang="0">
                  <a:pos x="19" y="38"/>
                </a:cxn>
                <a:cxn ang="0">
                  <a:pos x="19" y="32"/>
                </a:cxn>
                <a:cxn ang="0">
                  <a:pos x="19" y="38"/>
                </a:cxn>
                <a:cxn ang="0">
                  <a:pos x="6" y="38"/>
                </a:cxn>
                <a:cxn ang="0">
                  <a:pos x="6" y="38"/>
                </a:cxn>
                <a:cxn ang="0">
                  <a:pos x="6" y="32"/>
                </a:cxn>
                <a:cxn ang="0">
                  <a:pos x="0" y="25"/>
                </a:cxn>
                <a:cxn ang="0">
                  <a:pos x="0" y="19"/>
                </a:cxn>
                <a:cxn ang="0">
                  <a:pos x="0" y="19"/>
                </a:cxn>
                <a:cxn ang="0">
                  <a:pos x="0" y="13"/>
                </a:cxn>
                <a:cxn ang="0">
                  <a:pos x="6" y="13"/>
                </a:cxn>
                <a:cxn ang="0">
                  <a:pos x="6" y="13"/>
                </a:cxn>
                <a:cxn ang="0">
                  <a:pos x="6" y="13"/>
                </a:cxn>
                <a:cxn ang="0">
                  <a:pos x="12" y="7"/>
                </a:cxn>
                <a:cxn ang="0">
                  <a:pos x="12" y="0"/>
                </a:cxn>
                <a:cxn ang="0">
                  <a:pos x="19" y="0"/>
                </a:cxn>
                <a:cxn ang="0">
                  <a:pos x="19" y="0"/>
                </a:cxn>
                <a:cxn ang="0">
                  <a:pos x="25" y="0"/>
                </a:cxn>
                <a:cxn ang="0">
                  <a:pos x="19" y="0"/>
                </a:cxn>
                <a:cxn ang="0">
                  <a:pos x="19" y="7"/>
                </a:cxn>
                <a:cxn ang="0">
                  <a:pos x="25" y="7"/>
                </a:cxn>
                <a:cxn ang="0">
                  <a:pos x="25" y="7"/>
                </a:cxn>
                <a:cxn ang="0">
                  <a:pos x="25" y="7"/>
                </a:cxn>
                <a:cxn ang="0">
                  <a:pos x="31" y="0"/>
                </a:cxn>
                <a:cxn ang="0">
                  <a:pos x="31" y="0"/>
                </a:cxn>
                <a:cxn ang="0">
                  <a:pos x="37" y="0"/>
                </a:cxn>
                <a:cxn ang="0">
                  <a:pos x="37" y="7"/>
                </a:cxn>
                <a:cxn ang="0">
                  <a:pos x="37" y="7"/>
                </a:cxn>
                <a:cxn ang="0">
                  <a:pos x="37" y="7"/>
                </a:cxn>
                <a:cxn ang="0">
                  <a:pos x="37" y="7"/>
                </a:cxn>
              </a:cxnLst>
              <a:rect l="0" t="0" r="r" b="b"/>
              <a:pathLst>
                <a:path w="37" h="38">
                  <a:moveTo>
                    <a:pt x="37" y="7"/>
                  </a:moveTo>
                  <a:lnTo>
                    <a:pt x="37" y="7"/>
                  </a:lnTo>
                  <a:lnTo>
                    <a:pt x="37" y="7"/>
                  </a:lnTo>
                  <a:lnTo>
                    <a:pt x="37" y="7"/>
                  </a:lnTo>
                  <a:lnTo>
                    <a:pt x="37" y="13"/>
                  </a:lnTo>
                  <a:lnTo>
                    <a:pt x="37" y="13"/>
                  </a:lnTo>
                  <a:lnTo>
                    <a:pt x="37" y="13"/>
                  </a:lnTo>
                  <a:lnTo>
                    <a:pt x="31" y="13"/>
                  </a:lnTo>
                  <a:lnTo>
                    <a:pt x="31" y="13"/>
                  </a:lnTo>
                  <a:lnTo>
                    <a:pt x="31" y="13"/>
                  </a:lnTo>
                  <a:lnTo>
                    <a:pt x="31" y="13"/>
                  </a:lnTo>
                  <a:lnTo>
                    <a:pt x="31" y="13"/>
                  </a:lnTo>
                  <a:lnTo>
                    <a:pt x="25" y="13"/>
                  </a:lnTo>
                  <a:lnTo>
                    <a:pt x="25" y="13"/>
                  </a:lnTo>
                  <a:lnTo>
                    <a:pt x="25" y="13"/>
                  </a:lnTo>
                  <a:lnTo>
                    <a:pt x="25" y="13"/>
                  </a:lnTo>
                  <a:lnTo>
                    <a:pt x="25" y="13"/>
                  </a:lnTo>
                  <a:lnTo>
                    <a:pt x="19" y="13"/>
                  </a:lnTo>
                  <a:lnTo>
                    <a:pt x="19" y="13"/>
                  </a:lnTo>
                  <a:lnTo>
                    <a:pt x="19" y="13"/>
                  </a:lnTo>
                  <a:lnTo>
                    <a:pt x="19" y="13"/>
                  </a:lnTo>
                  <a:lnTo>
                    <a:pt x="19" y="13"/>
                  </a:lnTo>
                  <a:lnTo>
                    <a:pt x="25" y="13"/>
                  </a:lnTo>
                  <a:lnTo>
                    <a:pt x="25" y="19"/>
                  </a:lnTo>
                  <a:lnTo>
                    <a:pt x="25" y="19"/>
                  </a:lnTo>
                  <a:lnTo>
                    <a:pt x="25" y="19"/>
                  </a:lnTo>
                  <a:lnTo>
                    <a:pt x="25" y="19"/>
                  </a:lnTo>
                  <a:lnTo>
                    <a:pt x="25" y="19"/>
                  </a:lnTo>
                  <a:lnTo>
                    <a:pt x="25" y="25"/>
                  </a:lnTo>
                  <a:lnTo>
                    <a:pt x="25" y="25"/>
                  </a:lnTo>
                  <a:lnTo>
                    <a:pt x="25" y="25"/>
                  </a:lnTo>
                  <a:lnTo>
                    <a:pt x="25" y="25"/>
                  </a:lnTo>
                  <a:lnTo>
                    <a:pt x="25" y="32"/>
                  </a:lnTo>
                  <a:lnTo>
                    <a:pt x="25" y="32"/>
                  </a:lnTo>
                  <a:lnTo>
                    <a:pt x="25" y="32"/>
                  </a:lnTo>
                  <a:lnTo>
                    <a:pt x="25" y="32"/>
                  </a:lnTo>
                  <a:lnTo>
                    <a:pt x="25" y="32"/>
                  </a:lnTo>
                  <a:lnTo>
                    <a:pt x="19" y="25"/>
                  </a:lnTo>
                  <a:lnTo>
                    <a:pt x="19" y="25"/>
                  </a:lnTo>
                  <a:lnTo>
                    <a:pt x="19" y="25"/>
                  </a:lnTo>
                  <a:lnTo>
                    <a:pt x="19" y="25"/>
                  </a:lnTo>
                  <a:lnTo>
                    <a:pt x="19" y="25"/>
                  </a:lnTo>
                  <a:lnTo>
                    <a:pt x="19" y="32"/>
                  </a:lnTo>
                  <a:lnTo>
                    <a:pt x="25" y="32"/>
                  </a:lnTo>
                  <a:lnTo>
                    <a:pt x="25" y="32"/>
                  </a:lnTo>
                  <a:lnTo>
                    <a:pt x="25" y="32"/>
                  </a:lnTo>
                  <a:lnTo>
                    <a:pt x="25" y="32"/>
                  </a:lnTo>
                  <a:lnTo>
                    <a:pt x="25" y="32"/>
                  </a:lnTo>
                  <a:lnTo>
                    <a:pt x="31" y="32"/>
                  </a:lnTo>
                  <a:lnTo>
                    <a:pt x="31" y="38"/>
                  </a:lnTo>
                  <a:lnTo>
                    <a:pt x="31" y="38"/>
                  </a:lnTo>
                  <a:lnTo>
                    <a:pt x="31" y="38"/>
                  </a:lnTo>
                  <a:lnTo>
                    <a:pt x="31" y="38"/>
                  </a:lnTo>
                  <a:lnTo>
                    <a:pt x="31" y="38"/>
                  </a:lnTo>
                  <a:lnTo>
                    <a:pt x="25" y="38"/>
                  </a:lnTo>
                  <a:lnTo>
                    <a:pt x="25" y="38"/>
                  </a:lnTo>
                  <a:lnTo>
                    <a:pt x="19" y="38"/>
                  </a:lnTo>
                  <a:lnTo>
                    <a:pt x="19" y="38"/>
                  </a:lnTo>
                  <a:lnTo>
                    <a:pt x="19" y="38"/>
                  </a:lnTo>
                  <a:lnTo>
                    <a:pt x="19" y="32"/>
                  </a:lnTo>
                  <a:lnTo>
                    <a:pt x="19" y="38"/>
                  </a:lnTo>
                  <a:lnTo>
                    <a:pt x="19" y="38"/>
                  </a:lnTo>
                  <a:lnTo>
                    <a:pt x="19" y="38"/>
                  </a:lnTo>
                  <a:lnTo>
                    <a:pt x="12" y="38"/>
                  </a:lnTo>
                  <a:lnTo>
                    <a:pt x="12" y="38"/>
                  </a:lnTo>
                  <a:lnTo>
                    <a:pt x="6" y="38"/>
                  </a:lnTo>
                  <a:lnTo>
                    <a:pt x="6" y="38"/>
                  </a:lnTo>
                  <a:lnTo>
                    <a:pt x="6" y="38"/>
                  </a:lnTo>
                  <a:lnTo>
                    <a:pt x="6" y="38"/>
                  </a:lnTo>
                  <a:lnTo>
                    <a:pt x="6" y="38"/>
                  </a:lnTo>
                  <a:lnTo>
                    <a:pt x="6" y="38"/>
                  </a:lnTo>
                  <a:lnTo>
                    <a:pt x="6" y="32"/>
                  </a:lnTo>
                  <a:lnTo>
                    <a:pt x="0" y="32"/>
                  </a:lnTo>
                  <a:lnTo>
                    <a:pt x="0" y="25"/>
                  </a:lnTo>
                  <a:lnTo>
                    <a:pt x="0" y="25"/>
                  </a:lnTo>
                  <a:lnTo>
                    <a:pt x="0" y="25"/>
                  </a:lnTo>
                  <a:lnTo>
                    <a:pt x="0" y="19"/>
                  </a:lnTo>
                  <a:lnTo>
                    <a:pt x="0" y="19"/>
                  </a:lnTo>
                  <a:lnTo>
                    <a:pt x="0" y="19"/>
                  </a:lnTo>
                  <a:lnTo>
                    <a:pt x="0" y="19"/>
                  </a:lnTo>
                  <a:lnTo>
                    <a:pt x="0" y="19"/>
                  </a:lnTo>
                  <a:lnTo>
                    <a:pt x="0" y="19"/>
                  </a:lnTo>
                  <a:lnTo>
                    <a:pt x="0" y="19"/>
                  </a:lnTo>
                  <a:lnTo>
                    <a:pt x="0" y="13"/>
                  </a:lnTo>
                  <a:lnTo>
                    <a:pt x="0" y="13"/>
                  </a:lnTo>
                  <a:lnTo>
                    <a:pt x="6" y="13"/>
                  </a:lnTo>
                  <a:lnTo>
                    <a:pt x="6" y="13"/>
                  </a:lnTo>
                  <a:lnTo>
                    <a:pt x="6" y="13"/>
                  </a:lnTo>
                  <a:lnTo>
                    <a:pt x="6" y="13"/>
                  </a:lnTo>
                  <a:lnTo>
                    <a:pt x="6" y="13"/>
                  </a:lnTo>
                  <a:lnTo>
                    <a:pt x="6" y="13"/>
                  </a:lnTo>
                  <a:lnTo>
                    <a:pt x="6" y="13"/>
                  </a:lnTo>
                  <a:lnTo>
                    <a:pt x="6" y="13"/>
                  </a:lnTo>
                  <a:lnTo>
                    <a:pt x="6" y="13"/>
                  </a:lnTo>
                  <a:lnTo>
                    <a:pt x="6" y="7"/>
                  </a:lnTo>
                  <a:lnTo>
                    <a:pt x="12" y="7"/>
                  </a:lnTo>
                  <a:lnTo>
                    <a:pt x="12" y="7"/>
                  </a:lnTo>
                  <a:lnTo>
                    <a:pt x="12" y="0"/>
                  </a:lnTo>
                  <a:lnTo>
                    <a:pt x="12" y="0"/>
                  </a:lnTo>
                  <a:lnTo>
                    <a:pt x="12" y="0"/>
                  </a:lnTo>
                  <a:lnTo>
                    <a:pt x="12" y="0"/>
                  </a:lnTo>
                  <a:lnTo>
                    <a:pt x="19" y="0"/>
                  </a:lnTo>
                  <a:lnTo>
                    <a:pt x="19" y="0"/>
                  </a:lnTo>
                  <a:lnTo>
                    <a:pt x="19" y="0"/>
                  </a:lnTo>
                  <a:lnTo>
                    <a:pt x="19" y="0"/>
                  </a:lnTo>
                  <a:lnTo>
                    <a:pt x="19" y="0"/>
                  </a:lnTo>
                  <a:lnTo>
                    <a:pt x="19" y="0"/>
                  </a:lnTo>
                  <a:lnTo>
                    <a:pt x="25" y="0"/>
                  </a:lnTo>
                  <a:lnTo>
                    <a:pt x="25" y="0"/>
                  </a:lnTo>
                  <a:lnTo>
                    <a:pt x="25" y="0"/>
                  </a:lnTo>
                  <a:lnTo>
                    <a:pt x="19" y="0"/>
                  </a:lnTo>
                  <a:lnTo>
                    <a:pt x="19" y="0"/>
                  </a:lnTo>
                  <a:lnTo>
                    <a:pt x="19" y="7"/>
                  </a:lnTo>
                  <a:lnTo>
                    <a:pt x="19" y="7"/>
                  </a:lnTo>
                  <a:lnTo>
                    <a:pt x="19" y="7"/>
                  </a:lnTo>
                  <a:lnTo>
                    <a:pt x="25" y="7"/>
                  </a:lnTo>
                  <a:lnTo>
                    <a:pt x="25" y="7"/>
                  </a:lnTo>
                  <a:lnTo>
                    <a:pt x="25" y="7"/>
                  </a:lnTo>
                  <a:lnTo>
                    <a:pt x="25" y="7"/>
                  </a:lnTo>
                  <a:lnTo>
                    <a:pt x="25" y="7"/>
                  </a:lnTo>
                  <a:lnTo>
                    <a:pt x="25" y="7"/>
                  </a:lnTo>
                  <a:lnTo>
                    <a:pt x="25" y="7"/>
                  </a:lnTo>
                  <a:lnTo>
                    <a:pt x="25" y="7"/>
                  </a:lnTo>
                  <a:lnTo>
                    <a:pt x="19" y="7"/>
                  </a:lnTo>
                  <a:lnTo>
                    <a:pt x="25" y="7"/>
                  </a:lnTo>
                  <a:lnTo>
                    <a:pt x="31" y="0"/>
                  </a:lnTo>
                  <a:lnTo>
                    <a:pt x="31" y="0"/>
                  </a:lnTo>
                  <a:lnTo>
                    <a:pt x="31" y="0"/>
                  </a:lnTo>
                  <a:lnTo>
                    <a:pt x="31" y="0"/>
                  </a:lnTo>
                  <a:lnTo>
                    <a:pt x="31" y="0"/>
                  </a:lnTo>
                  <a:lnTo>
                    <a:pt x="37" y="0"/>
                  </a:lnTo>
                  <a:lnTo>
                    <a:pt x="37" y="0"/>
                  </a:lnTo>
                  <a:lnTo>
                    <a:pt x="37" y="0"/>
                  </a:lnTo>
                  <a:lnTo>
                    <a:pt x="37" y="0"/>
                  </a:lnTo>
                  <a:lnTo>
                    <a:pt x="37" y="7"/>
                  </a:lnTo>
                  <a:lnTo>
                    <a:pt x="37" y="7"/>
                  </a:lnTo>
                  <a:lnTo>
                    <a:pt x="37" y="7"/>
                  </a:lnTo>
                  <a:lnTo>
                    <a:pt x="37" y="7"/>
                  </a:lnTo>
                  <a:lnTo>
                    <a:pt x="37" y="7"/>
                  </a:lnTo>
                  <a:lnTo>
                    <a:pt x="37" y="7"/>
                  </a:lnTo>
                  <a:lnTo>
                    <a:pt x="37" y="7"/>
                  </a:lnTo>
                  <a:lnTo>
                    <a:pt x="37" y="0"/>
                  </a:lnTo>
                  <a:lnTo>
                    <a:pt x="37" y="7"/>
                  </a:lnTo>
                  <a:lnTo>
                    <a:pt x="37" y="7"/>
                  </a:lnTo>
                  <a:lnTo>
                    <a:pt x="37" y="7"/>
                  </a:lnTo>
                  <a:close/>
                </a:path>
              </a:pathLst>
            </a:custGeom>
            <a:solidFill>
              <a:srgbClr val="E7E1CD"/>
            </a:solidFill>
            <a:ln w="0">
              <a:solidFill>
                <a:srgbClr val="000000"/>
              </a:solidFill>
              <a:prstDash val="solid"/>
              <a:round/>
              <a:headEnd/>
              <a:tailEnd/>
            </a:ln>
          </p:spPr>
          <p:txBody>
            <a:bodyPr/>
            <a:lstStyle/>
            <a:p>
              <a:endParaRPr lang="en-US" dirty="0"/>
            </a:p>
          </p:txBody>
        </p:sp>
        <p:sp>
          <p:nvSpPr>
            <p:cNvPr id="82681" name="Freeform 15097"/>
            <p:cNvSpPr>
              <a:spLocks/>
            </p:cNvSpPr>
            <p:nvPr/>
          </p:nvSpPr>
          <p:spPr bwMode="auto">
            <a:xfrm>
              <a:off x="2447" y="2802"/>
              <a:ext cx="1" cy="7"/>
            </a:xfrm>
            <a:custGeom>
              <a:avLst/>
              <a:gdLst/>
              <a:ahLst/>
              <a:cxnLst>
                <a:cxn ang="0">
                  <a:pos x="0" y="7"/>
                </a:cxn>
                <a:cxn ang="0">
                  <a:pos x="0" y="0"/>
                </a:cxn>
                <a:cxn ang="0">
                  <a:pos x="0" y="0"/>
                </a:cxn>
                <a:cxn ang="0">
                  <a:pos x="0" y="0"/>
                </a:cxn>
                <a:cxn ang="0">
                  <a:pos x="0" y="0"/>
                </a:cxn>
                <a:cxn ang="0">
                  <a:pos x="0" y="0"/>
                </a:cxn>
                <a:cxn ang="0">
                  <a:pos x="0" y="0"/>
                </a:cxn>
                <a:cxn ang="0">
                  <a:pos x="0" y="0"/>
                </a:cxn>
                <a:cxn ang="0">
                  <a:pos x="0" y="0"/>
                </a:cxn>
                <a:cxn ang="0">
                  <a:pos x="0" y="0"/>
                </a:cxn>
                <a:cxn ang="0">
                  <a:pos x="0" y="7"/>
                </a:cxn>
                <a:cxn ang="0">
                  <a:pos x="0" y="7"/>
                </a:cxn>
              </a:cxnLst>
              <a:rect l="0" t="0" r="r" b="b"/>
              <a:pathLst>
                <a:path h="7">
                  <a:moveTo>
                    <a:pt x="0" y="7"/>
                  </a:moveTo>
                  <a:lnTo>
                    <a:pt x="0" y="0"/>
                  </a:lnTo>
                  <a:lnTo>
                    <a:pt x="0" y="0"/>
                  </a:lnTo>
                  <a:lnTo>
                    <a:pt x="0" y="0"/>
                  </a:lnTo>
                  <a:lnTo>
                    <a:pt x="0" y="0"/>
                  </a:lnTo>
                  <a:lnTo>
                    <a:pt x="0" y="0"/>
                  </a:lnTo>
                  <a:lnTo>
                    <a:pt x="0" y="0"/>
                  </a:lnTo>
                  <a:lnTo>
                    <a:pt x="0" y="0"/>
                  </a:lnTo>
                  <a:lnTo>
                    <a:pt x="0" y="0"/>
                  </a:lnTo>
                  <a:lnTo>
                    <a:pt x="0" y="0"/>
                  </a:lnTo>
                  <a:lnTo>
                    <a:pt x="0" y="7"/>
                  </a:lnTo>
                  <a:lnTo>
                    <a:pt x="0" y="7"/>
                  </a:lnTo>
                  <a:close/>
                </a:path>
              </a:pathLst>
            </a:custGeom>
            <a:solidFill>
              <a:srgbClr val="E7E1CD"/>
            </a:solidFill>
            <a:ln w="0">
              <a:solidFill>
                <a:srgbClr val="000000"/>
              </a:solidFill>
              <a:prstDash val="solid"/>
              <a:round/>
              <a:headEnd/>
              <a:tailEnd/>
            </a:ln>
          </p:spPr>
          <p:txBody>
            <a:bodyPr/>
            <a:lstStyle/>
            <a:p>
              <a:endParaRPr lang="en-US" dirty="0"/>
            </a:p>
          </p:txBody>
        </p:sp>
        <p:sp>
          <p:nvSpPr>
            <p:cNvPr id="82682" name="Freeform 15098"/>
            <p:cNvSpPr>
              <a:spLocks/>
            </p:cNvSpPr>
            <p:nvPr/>
          </p:nvSpPr>
          <p:spPr bwMode="auto">
            <a:xfrm>
              <a:off x="2447" y="2809"/>
              <a:ext cx="1" cy="1"/>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683" name="Freeform 15099"/>
            <p:cNvSpPr>
              <a:spLocks/>
            </p:cNvSpPr>
            <p:nvPr/>
          </p:nvSpPr>
          <p:spPr bwMode="auto">
            <a:xfrm>
              <a:off x="2447" y="2809"/>
              <a:ext cx="1" cy="6"/>
            </a:xfrm>
            <a:custGeom>
              <a:avLst/>
              <a:gdLst/>
              <a:ahLst/>
              <a:cxnLst>
                <a:cxn ang="0">
                  <a:pos x="0" y="6"/>
                </a:cxn>
                <a:cxn ang="0">
                  <a:pos x="0" y="6"/>
                </a:cxn>
                <a:cxn ang="0">
                  <a:pos x="0" y="0"/>
                </a:cxn>
                <a:cxn ang="0">
                  <a:pos x="0" y="0"/>
                </a:cxn>
                <a:cxn ang="0">
                  <a:pos x="0" y="0"/>
                </a:cxn>
                <a:cxn ang="0">
                  <a:pos x="0" y="0"/>
                </a:cxn>
                <a:cxn ang="0">
                  <a:pos x="0" y="0"/>
                </a:cxn>
                <a:cxn ang="0">
                  <a:pos x="0" y="0"/>
                </a:cxn>
                <a:cxn ang="0">
                  <a:pos x="0" y="0"/>
                </a:cxn>
                <a:cxn ang="0">
                  <a:pos x="0" y="0"/>
                </a:cxn>
                <a:cxn ang="0">
                  <a:pos x="0" y="6"/>
                </a:cxn>
                <a:cxn ang="0">
                  <a:pos x="0" y="6"/>
                </a:cxn>
                <a:cxn ang="0">
                  <a:pos x="0" y="6"/>
                </a:cxn>
              </a:cxnLst>
              <a:rect l="0" t="0" r="r" b="b"/>
              <a:pathLst>
                <a:path h="6">
                  <a:moveTo>
                    <a:pt x="0" y="6"/>
                  </a:moveTo>
                  <a:lnTo>
                    <a:pt x="0" y="6"/>
                  </a:lnTo>
                  <a:lnTo>
                    <a:pt x="0" y="0"/>
                  </a:lnTo>
                  <a:lnTo>
                    <a:pt x="0" y="0"/>
                  </a:lnTo>
                  <a:lnTo>
                    <a:pt x="0" y="0"/>
                  </a:lnTo>
                  <a:lnTo>
                    <a:pt x="0" y="0"/>
                  </a:lnTo>
                  <a:lnTo>
                    <a:pt x="0" y="0"/>
                  </a:lnTo>
                  <a:lnTo>
                    <a:pt x="0" y="0"/>
                  </a:lnTo>
                  <a:lnTo>
                    <a:pt x="0" y="0"/>
                  </a:lnTo>
                  <a:lnTo>
                    <a:pt x="0" y="0"/>
                  </a:lnTo>
                  <a:lnTo>
                    <a:pt x="0" y="6"/>
                  </a:lnTo>
                  <a:lnTo>
                    <a:pt x="0" y="6"/>
                  </a:lnTo>
                  <a:lnTo>
                    <a:pt x="0" y="6"/>
                  </a:lnTo>
                  <a:close/>
                </a:path>
              </a:pathLst>
            </a:custGeom>
            <a:solidFill>
              <a:srgbClr val="E7E1CD"/>
            </a:solidFill>
            <a:ln w="0">
              <a:solidFill>
                <a:srgbClr val="000000"/>
              </a:solidFill>
              <a:prstDash val="solid"/>
              <a:round/>
              <a:headEnd/>
              <a:tailEnd/>
            </a:ln>
          </p:spPr>
          <p:txBody>
            <a:bodyPr/>
            <a:lstStyle/>
            <a:p>
              <a:endParaRPr lang="en-US" dirty="0"/>
            </a:p>
          </p:txBody>
        </p:sp>
        <p:sp>
          <p:nvSpPr>
            <p:cNvPr id="82684" name="Freeform 15100"/>
            <p:cNvSpPr>
              <a:spLocks/>
            </p:cNvSpPr>
            <p:nvPr/>
          </p:nvSpPr>
          <p:spPr bwMode="auto">
            <a:xfrm>
              <a:off x="1157" y="2809"/>
              <a:ext cx="1" cy="6"/>
            </a:xfrm>
            <a:custGeom>
              <a:avLst/>
              <a:gdLst/>
              <a:ahLst/>
              <a:cxnLst>
                <a:cxn ang="0">
                  <a:pos x="0" y="6"/>
                </a:cxn>
                <a:cxn ang="0">
                  <a:pos x="0" y="6"/>
                </a:cxn>
                <a:cxn ang="0">
                  <a:pos x="0" y="6"/>
                </a:cxn>
                <a:cxn ang="0">
                  <a:pos x="0" y="6"/>
                </a:cxn>
                <a:cxn ang="0">
                  <a:pos x="0" y="6"/>
                </a:cxn>
                <a:cxn ang="0">
                  <a:pos x="0" y="6"/>
                </a:cxn>
                <a:cxn ang="0">
                  <a:pos x="0" y="6"/>
                </a:cxn>
                <a:cxn ang="0">
                  <a:pos x="0" y="0"/>
                </a:cxn>
                <a:cxn ang="0">
                  <a:pos x="0" y="0"/>
                </a:cxn>
                <a:cxn ang="0">
                  <a:pos x="0" y="0"/>
                </a:cxn>
                <a:cxn ang="0">
                  <a:pos x="0" y="0"/>
                </a:cxn>
                <a:cxn ang="0">
                  <a:pos x="0" y="6"/>
                </a:cxn>
                <a:cxn ang="0">
                  <a:pos x="0" y="6"/>
                </a:cxn>
                <a:cxn ang="0">
                  <a:pos x="0" y="6"/>
                </a:cxn>
              </a:cxnLst>
              <a:rect l="0" t="0" r="r" b="b"/>
              <a:pathLst>
                <a:path h="6">
                  <a:moveTo>
                    <a:pt x="0" y="6"/>
                  </a:moveTo>
                  <a:lnTo>
                    <a:pt x="0" y="6"/>
                  </a:lnTo>
                  <a:lnTo>
                    <a:pt x="0" y="6"/>
                  </a:lnTo>
                  <a:lnTo>
                    <a:pt x="0" y="6"/>
                  </a:lnTo>
                  <a:lnTo>
                    <a:pt x="0" y="6"/>
                  </a:lnTo>
                  <a:lnTo>
                    <a:pt x="0" y="6"/>
                  </a:lnTo>
                  <a:lnTo>
                    <a:pt x="0" y="6"/>
                  </a:lnTo>
                  <a:lnTo>
                    <a:pt x="0" y="0"/>
                  </a:lnTo>
                  <a:lnTo>
                    <a:pt x="0" y="0"/>
                  </a:lnTo>
                  <a:lnTo>
                    <a:pt x="0" y="0"/>
                  </a:lnTo>
                  <a:lnTo>
                    <a:pt x="0" y="0"/>
                  </a:lnTo>
                  <a:lnTo>
                    <a:pt x="0" y="6"/>
                  </a:lnTo>
                  <a:lnTo>
                    <a:pt x="0" y="6"/>
                  </a:lnTo>
                  <a:lnTo>
                    <a:pt x="0" y="6"/>
                  </a:lnTo>
                  <a:close/>
                </a:path>
              </a:pathLst>
            </a:custGeom>
            <a:solidFill>
              <a:srgbClr val="E7E1CD"/>
            </a:solidFill>
            <a:ln w="0">
              <a:solidFill>
                <a:srgbClr val="000000"/>
              </a:solidFill>
              <a:prstDash val="solid"/>
              <a:round/>
              <a:headEnd/>
              <a:tailEnd/>
            </a:ln>
          </p:spPr>
          <p:txBody>
            <a:bodyPr/>
            <a:lstStyle/>
            <a:p>
              <a:endParaRPr lang="en-US" dirty="0"/>
            </a:p>
          </p:txBody>
        </p:sp>
        <p:sp>
          <p:nvSpPr>
            <p:cNvPr id="82685" name="Freeform 15101"/>
            <p:cNvSpPr>
              <a:spLocks/>
            </p:cNvSpPr>
            <p:nvPr/>
          </p:nvSpPr>
          <p:spPr bwMode="auto">
            <a:xfrm>
              <a:off x="1082" y="2809"/>
              <a:ext cx="1" cy="6"/>
            </a:xfrm>
            <a:custGeom>
              <a:avLst/>
              <a:gdLst/>
              <a:ahLst/>
              <a:cxnLst>
                <a:cxn ang="0">
                  <a:pos x="0" y="6"/>
                </a:cxn>
                <a:cxn ang="0">
                  <a:pos x="0" y="6"/>
                </a:cxn>
                <a:cxn ang="0">
                  <a:pos x="0" y="6"/>
                </a:cxn>
                <a:cxn ang="0">
                  <a:pos x="0" y="6"/>
                </a:cxn>
                <a:cxn ang="0">
                  <a:pos x="0" y="6"/>
                </a:cxn>
                <a:cxn ang="0">
                  <a:pos x="0" y="6"/>
                </a:cxn>
                <a:cxn ang="0">
                  <a:pos x="0" y="6"/>
                </a:cxn>
                <a:cxn ang="0">
                  <a:pos x="0" y="6"/>
                </a:cxn>
                <a:cxn ang="0">
                  <a:pos x="0" y="6"/>
                </a:cxn>
                <a:cxn ang="0">
                  <a:pos x="0" y="6"/>
                </a:cxn>
                <a:cxn ang="0">
                  <a:pos x="0" y="6"/>
                </a:cxn>
                <a:cxn ang="0">
                  <a:pos x="0" y="0"/>
                </a:cxn>
                <a:cxn ang="0">
                  <a:pos x="0" y="6"/>
                </a:cxn>
                <a:cxn ang="0">
                  <a:pos x="0" y="6"/>
                </a:cxn>
              </a:cxnLst>
              <a:rect l="0" t="0" r="r" b="b"/>
              <a:pathLst>
                <a:path h="6">
                  <a:moveTo>
                    <a:pt x="0" y="6"/>
                  </a:moveTo>
                  <a:lnTo>
                    <a:pt x="0" y="6"/>
                  </a:lnTo>
                  <a:lnTo>
                    <a:pt x="0" y="6"/>
                  </a:lnTo>
                  <a:lnTo>
                    <a:pt x="0" y="6"/>
                  </a:lnTo>
                  <a:lnTo>
                    <a:pt x="0" y="6"/>
                  </a:lnTo>
                  <a:lnTo>
                    <a:pt x="0" y="6"/>
                  </a:lnTo>
                  <a:lnTo>
                    <a:pt x="0" y="6"/>
                  </a:lnTo>
                  <a:lnTo>
                    <a:pt x="0" y="6"/>
                  </a:lnTo>
                  <a:lnTo>
                    <a:pt x="0" y="6"/>
                  </a:lnTo>
                  <a:lnTo>
                    <a:pt x="0" y="6"/>
                  </a:lnTo>
                  <a:lnTo>
                    <a:pt x="0" y="6"/>
                  </a:lnTo>
                  <a:lnTo>
                    <a:pt x="0" y="0"/>
                  </a:lnTo>
                  <a:lnTo>
                    <a:pt x="0" y="6"/>
                  </a:lnTo>
                  <a:lnTo>
                    <a:pt x="0" y="6"/>
                  </a:lnTo>
                  <a:close/>
                </a:path>
              </a:pathLst>
            </a:custGeom>
            <a:solidFill>
              <a:srgbClr val="E7E1CD"/>
            </a:solidFill>
            <a:ln w="0">
              <a:solidFill>
                <a:srgbClr val="000000"/>
              </a:solidFill>
              <a:prstDash val="solid"/>
              <a:round/>
              <a:headEnd/>
              <a:tailEnd/>
            </a:ln>
          </p:spPr>
          <p:txBody>
            <a:bodyPr/>
            <a:lstStyle/>
            <a:p>
              <a:endParaRPr lang="en-US" dirty="0"/>
            </a:p>
          </p:txBody>
        </p:sp>
        <p:sp>
          <p:nvSpPr>
            <p:cNvPr id="82686" name="Freeform 15102"/>
            <p:cNvSpPr>
              <a:spLocks/>
            </p:cNvSpPr>
            <p:nvPr/>
          </p:nvSpPr>
          <p:spPr bwMode="auto">
            <a:xfrm>
              <a:off x="1239" y="2827"/>
              <a:ext cx="1" cy="1"/>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687" name="Freeform 15103"/>
            <p:cNvSpPr>
              <a:spLocks/>
            </p:cNvSpPr>
            <p:nvPr/>
          </p:nvSpPr>
          <p:spPr bwMode="auto">
            <a:xfrm>
              <a:off x="1786" y="2840"/>
              <a:ext cx="44" cy="6"/>
            </a:xfrm>
            <a:custGeom>
              <a:avLst/>
              <a:gdLst/>
              <a:ahLst/>
              <a:cxnLst>
                <a:cxn ang="0">
                  <a:pos x="6" y="6"/>
                </a:cxn>
                <a:cxn ang="0">
                  <a:pos x="6" y="6"/>
                </a:cxn>
                <a:cxn ang="0">
                  <a:pos x="6" y="6"/>
                </a:cxn>
                <a:cxn ang="0">
                  <a:pos x="0" y="6"/>
                </a:cxn>
                <a:cxn ang="0">
                  <a:pos x="0" y="6"/>
                </a:cxn>
                <a:cxn ang="0">
                  <a:pos x="0" y="6"/>
                </a:cxn>
                <a:cxn ang="0">
                  <a:pos x="0" y="0"/>
                </a:cxn>
                <a:cxn ang="0">
                  <a:pos x="0" y="0"/>
                </a:cxn>
                <a:cxn ang="0">
                  <a:pos x="0" y="0"/>
                </a:cxn>
                <a:cxn ang="0">
                  <a:pos x="0" y="0"/>
                </a:cxn>
                <a:cxn ang="0">
                  <a:pos x="0" y="0"/>
                </a:cxn>
                <a:cxn ang="0">
                  <a:pos x="0" y="0"/>
                </a:cxn>
                <a:cxn ang="0">
                  <a:pos x="6" y="6"/>
                </a:cxn>
                <a:cxn ang="0">
                  <a:pos x="6" y="6"/>
                </a:cxn>
                <a:cxn ang="0">
                  <a:pos x="6" y="0"/>
                </a:cxn>
                <a:cxn ang="0">
                  <a:pos x="6" y="0"/>
                </a:cxn>
                <a:cxn ang="0">
                  <a:pos x="6" y="0"/>
                </a:cxn>
                <a:cxn ang="0">
                  <a:pos x="6" y="0"/>
                </a:cxn>
                <a:cxn ang="0">
                  <a:pos x="13" y="0"/>
                </a:cxn>
                <a:cxn ang="0">
                  <a:pos x="13" y="0"/>
                </a:cxn>
                <a:cxn ang="0">
                  <a:pos x="13" y="0"/>
                </a:cxn>
                <a:cxn ang="0">
                  <a:pos x="6" y="0"/>
                </a:cxn>
                <a:cxn ang="0">
                  <a:pos x="6" y="6"/>
                </a:cxn>
                <a:cxn ang="0">
                  <a:pos x="6" y="6"/>
                </a:cxn>
                <a:cxn ang="0">
                  <a:pos x="6" y="6"/>
                </a:cxn>
                <a:cxn ang="0">
                  <a:pos x="6" y="6"/>
                </a:cxn>
                <a:cxn ang="0">
                  <a:pos x="6" y="6"/>
                </a:cxn>
                <a:cxn ang="0">
                  <a:pos x="6" y="6"/>
                </a:cxn>
                <a:cxn ang="0">
                  <a:pos x="6" y="6"/>
                </a:cxn>
                <a:cxn ang="0">
                  <a:pos x="13" y="6"/>
                </a:cxn>
                <a:cxn ang="0">
                  <a:pos x="13" y="6"/>
                </a:cxn>
                <a:cxn ang="0">
                  <a:pos x="13" y="0"/>
                </a:cxn>
                <a:cxn ang="0">
                  <a:pos x="13" y="0"/>
                </a:cxn>
                <a:cxn ang="0">
                  <a:pos x="13" y="0"/>
                </a:cxn>
                <a:cxn ang="0">
                  <a:pos x="13" y="0"/>
                </a:cxn>
                <a:cxn ang="0">
                  <a:pos x="13" y="0"/>
                </a:cxn>
                <a:cxn ang="0">
                  <a:pos x="19" y="0"/>
                </a:cxn>
                <a:cxn ang="0">
                  <a:pos x="19" y="0"/>
                </a:cxn>
                <a:cxn ang="0">
                  <a:pos x="19" y="0"/>
                </a:cxn>
                <a:cxn ang="0">
                  <a:pos x="19" y="0"/>
                </a:cxn>
                <a:cxn ang="0">
                  <a:pos x="19" y="0"/>
                </a:cxn>
                <a:cxn ang="0">
                  <a:pos x="19" y="0"/>
                </a:cxn>
                <a:cxn ang="0">
                  <a:pos x="19" y="0"/>
                </a:cxn>
                <a:cxn ang="0">
                  <a:pos x="25" y="0"/>
                </a:cxn>
                <a:cxn ang="0">
                  <a:pos x="32" y="0"/>
                </a:cxn>
                <a:cxn ang="0">
                  <a:pos x="38" y="0"/>
                </a:cxn>
                <a:cxn ang="0">
                  <a:pos x="38" y="0"/>
                </a:cxn>
                <a:cxn ang="0">
                  <a:pos x="44" y="0"/>
                </a:cxn>
                <a:cxn ang="0">
                  <a:pos x="44" y="0"/>
                </a:cxn>
                <a:cxn ang="0">
                  <a:pos x="44" y="0"/>
                </a:cxn>
                <a:cxn ang="0">
                  <a:pos x="44" y="0"/>
                </a:cxn>
                <a:cxn ang="0">
                  <a:pos x="44" y="0"/>
                </a:cxn>
                <a:cxn ang="0">
                  <a:pos x="38" y="0"/>
                </a:cxn>
                <a:cxn ang="0">
                  <a:pos x="38" y="0"/>
                </a:cxn>
                <a:cxn ang="0">
                  <a:pos x="32" y="0"/>
                </a:cxn>
                <a:cxn ang="0">
                  <a:pos x="32" y="0"/>
                </a:cxn>
                <a:cxn ang="0">
                  <a:pos x="25" y="0"/>
                </a:cxn>
                <a:cxn ang="0">
                  <a:pos x="13" y="6"/>
                </a:cxn>
                <a:cxn ang="0">
                  <a:pos x="13" y="6"/>
                </a:cxn>
                <a:cxn ang="0">
                  <a:pos x="6" y="6"/>
                </a:cxn>
                <a:cxn ang="0">
                  <a:pos x="6" y="6"/>
                </a:cxn>
              </a:cxnLst>
              <a:rect l="0" t="0" r="r" b="b"/>
              <a:pathLst>
                <a:path w="44" h="6">
                  <a:moveTo>
                    <a:pt x="6" y="6"/>
                  </a:moveTo>
                  <a:lnTo>
                    <a:pt x="6" y="6"/>
                  </a:lnTo>
                  <a:lnTo>
                    <a:pt x="6" y="6"/>
                  </a:lnTo>
                  <a:lnTo>
                    <a:pt x="0" y="6"/>
                  </a:lnTo>
                  <a:lnTo>
                    <a:pt x="0" y="6"/>
                  </a:lnTo>
                  <a:lnTo>
                    <a:pt x="0" y="6"/>
                  </a:lnTo>
                  <a:lnTo>
                    <a:pt x="0" y="0"/>
                  </a:lnTo>
                  <a:lnTo>
                    <a:pt x="0" y="0"/>
                  </a:lnTo>
                  <a:lnTo>
                    <a:pt x="0" y="0"/>
                  </a:lnTo>
                  <a:lnTo>
                    <a:pt x="0" y="0"/>
                  </a:lnTo>
                  <a:lnTo>
                    <a:pt x="0" y="0"/>
                  </a:lnTo>
                  <a:lnTo>
                    <a:pt x="0" y="0"/>
                  </a:lnTo>
                  <a:lnTo>
                    <a:pt x="6" y="6"/>
                  </a:lnTo>
                  <a:lnTo>
                    <a:pt x="6" y="6"/>
                  </a:lnTo>
                  <a:lnTo>
                    <a:pt x="6" y="0"/>
                  </a:lnTo>
                  <a:lnTo>
                    <a:pt x="6" y="0"/>
                  </a:lnTo>
                  <a:lnTo>
                    <a:pt x="6" y="0"/>
                  </a:lnTo>
                  <a:lnTo>
                    <a:pt x="6" y="0"/>
                  </a:lnTo>
                  <a:lnTo>
                    <a:pt x="13" y="0"/>
                  </a:lnTo>
                  <a:lnTo>
                    <a:pt x="13" y="0"/>
                  </a:lnTo>
                  <a:lnTo>
                    <a:pt x="13" y="0"/>
                  </a:lnTo>
                  <a:lnTo>
                    <a:pt x="6" y="0"/>
                  </a:lnTo>
                  <a:lnTo>
                    <a:pt x="6" y="6"/>
                  </a:lnTo>
                  <a:lnTo>
                    <a:pt x="6" y="6"/>
                  </a:lnTo>
                  <a:lnTo>
                    <a:pt x="6" y="6"/>
                  </a:lnTo>
                  <a:lnTo>
                    <a:pt x="6" y="6"/>
                  </a:lnTo>
                  <a:lnTo>
                    <a:pt x="6" y="6"/>
                  </a:lnTo>
                  <a:lnTo>
                    <a:pt x="6" y="6"/>
                  </a:lnTo>
                  <a:lnTo>
                    <a:pt x="6" y="6"/>
                  </a:lnTo>
                  <a:lnTo>
                    <a:pt x="13" y="6"/>
                  </a:lnTo>
                  <a:lnTo>
                    <a:pt x="13" y="6"/>
                  </a:lnTo>
                  <a:lnTo>
                    <a:pt x="13" y="0"/>
                  </a:lnTo>
                  <a:lnTo>
                    <a:pt x="13" y="0"/>
                  </a:lnTo>
                  <a:lnTo>
                    <a:pt x="13" y="0"/>
                  </a:lnTo>
                  <a:lnTo>
                    <a:pt x="13" y="0"/>
                  </a:lnTo>
                  <a:lnTo>
                    <a:pt x="13" y="0"/>
                  </a:lnTo>
                  <a:lnTo>
                    <a:pt x="19" y="0"/>
                  </a:lnTo>
                  <a:lnTo>
                    <a:pt x="19" y="0"/>
                  </a:lnTo>
                  <a:lnTo>
                    <a:pt x="19" y="0"/>
                  </a:lnTo>
                  <a:lnTo>
                    <a:pt x="19" y="0"/>
                  </a:lnTo>
                  <a:lnTo>
                    <a:pt x="19" y="0"/>
                  </a:lnTo>
                  <a:lnTo>
                    <a:pt x="19" y="0"/>
                  </a:lnTo>
                  <a:lnTo>
                    <a:pt x="19" y="0"/>
                  </a:lnTo>
                  <a:lnTo>
                    <a:pt x="25" y="0"/>
                  </a:lnTo>
                  <a:lnTo>
                    <a:pt x="32" y="0"/>
                  </a:lnTo>
                  <a:lnTo>
                    <a:pt x="38" y="0"/>
                  </a:lnTo>
                  <a:lnTo>
                    <a:pt x="38" y="0"/>
                  </a:lnTo>
                  <a:lnTo>
                    <a:pt x="44" y="0"/>
                  </a:lnTo>
                  <a:lnTo>
                    <a:pt x="44" y="0"/>
                  </a:lnTo>
                  <a:lnTo>
                    <a:pt x="44" y="0"/>
                  </a:lnTo>
                  <a:lnTo>
                    <a:pt x="44" y="0"/>
                  </a:lnTo>
                  <a:lnTo>
                    <a:pt x="44" y="0"/>
                  </a:lnTo>
                  <a:lnTo>
                    <a:pt x="38" y="0"/>
                  </a:lnTo>
                  <a:lnTo>
                    <a:pt x="38" y="0"/>
                  </a:lnTo>
                  <a:lnTo>
                    <a:pt x="32" y="0"/>
                  </a:lnTo>
                  <a:lnTo>
                    <a:pt x="32" y="0"/>
                  </a:lnTo>
                  <a:lnTo>
                    <a:pt x="25" y="0"/>
                  </a:lnTo>
                  <a:lnTo>
                    <a:pt x="13" y="6"/>
                  </a:lnTo>
                  <a:lnTo>
                    <a:pt x="13" y="6"/>
                  </a:lnTo>
                  <a:lnTo>
                    <a:pt x="6" y="6"/>
                  </a:lnTo>
                  <a:lnTo>
                    <a:pt x="6" y="6"/>
                  </a:lnTo>
                  <a:close/>
                </a:path>
              </a:pathLst>
            </a:custGeom>
            <a:solidFill>
              <a:srgbClr val="E7E1CD"/>
            </a:solidFill>
            <a:ln w="0">
              <a:solidFill>
                <a:srgbClr val="000000"/>
              </a:solidFill>
              <a:prstDash val="solid"/>
              <a:round/>
              <a:headEnd/>
              <a:tailEnd/>
            </a:ln>
          </p:spPr>
          <p:txBody>
            <a:bodyPr/>
            <a:lstStyle/>
            <a:p>
              <a:endParaRPr lang="en-US" dirty="0"/>
            </a:p>
          </p:txBody>
        </p:sp>
        <p:sp>
          <p:nvSpPr>
            <p:cNvPr id="82688" name="Freeform 15104"/>
            <p:cNvSpPr>
              <a:spLocks/>
            </p:cNvSpPr>
            <p:nvPr/>
          </p:nvSpPr>
          <p:spPr bwMode="auto">
            <a:xfrm>
              <a:off x="1176" y="2853"/>
              <a:ext cx="1" cy="1"/>
            </a:xfrm>
            <a:custGeom>
              <a:avLst/>
              <a:gdLst/>
              <a:ahLst/>
              <a:cxnLst>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689" name="Freeform 15105"/>
            <p:cNvSpPr>
              <a:spLocks/>
            </p:cNvSpPr>
            <p:nvPr/>
          </p:nvSpPr>
          <p:spPr bwMode="auto">
            <a:xfrm>
              <a:off x="1736" y="2865"/>
              <a:ext cx="1" cy="6"/>
            </a:xfrm>
            <a:custGeom>
              <a:avLst/>
              <a:gdLst/>
              <a:ahLst/>
              <a:cxnLst>
                <a:cxn ang="0">
                  <a:pos x="0" y="6"/>
                </a:cxn>
                <a:cxn ang="0">
                  <a:pos x="0" y="6"/>
                </a:cxn>
                <a:cxn ang="0">
                  <a:pos x="0" y="0"/>
                </a:cxn>
                <a:cxn ang="0">
                  <a:pos x="0" y="0"/>
                </a:cxn>
                <a:cxn ang="0">
                  <a:pos x="0" y="0"/>
                </a:cxn>
                <a:cxn ang="0">
                  <a:pos x="0" y="0"/>
                </a:cxn>
                <a:cxn ang="0">
                  <a:pos x="0" y="0"/>
                </a:cxn>
                <a:cxn ang="0">
                  <a:pos x="0" y="0"/>
                </a:cxn>
                <a:cxn ang="0">
                  <a:pos x="0" y="0"/>
                </a:cxn>
                <a:cxn ang="0">
                  <a:pos x="0" y="6"/>
                </a:cxn>
                <a:cxn ang="0">
                  <a:pos x="0" y="6"/>
                </a:cxn>
                <a:cxn ang="0">
                  <a:pos x="0" y="6"/>
                </a:cxn>
              </a:cxnLst>
              <a:rect l="0" t="0" r="r" b="b"/>
              <a:pathLst>
                <a:path h="6">
                  <a:moveTo>
                    <a:pt x="0" y="6"/>
                  </a:moveTo>
                  <a:lnTo>
                    <a:pt x="0" y="6"/>
                  </a:lnTo>
                  <a:lnTo>
                    <a:pt x="0" y="0"/>
                  </a:lnTo>
                  <a:lnTo>
                    <a:pt x="0" y="0"/>
                  </a:lnTo>
                  <a:lnTo>
                    <a:pt x="0" y="0"/>
                  </a:lnTo>
                  <a:lnTo>
                    <a:pt x="0" y="0"/>
                  </a:lnTo>
                  <a:lnTo>
                    <a:pt x="0" y="0"/>
                  </a:lnTo>
                  <a:lnTo>
                    <a:pt x="0" y="0"/>
                  </a:lnTo>
                  <a:lnTo>
                    <a:pt x="0" y="0"/>
                  </a:lnTo>
                  <a:lnTo>
                    <a:pt x="0" y="6"/>
                  </a:lnTo>
                  <a:lnTo>
                    <a:pt x="0" y="6"/>
                  </a:lnTo>
                  <a:lnTo>
                    <a:pt x="0" y="6"/>
                  </a:lnTo>
                  <a:close/>
                </a:path>
              </a:pathLst>
            </a:custGeom>
            <a:solidFill>
              <a:srgbClr val="E7E1CD"/>
            </a:solidFill>
            <a:ln w="0">
              <a:solidFill>
                <a:srgbClr val="000000"/>
              </a:solidFill>
              <a:prstDash val="solid"/>
              <a:round/>
              <a:headEnd/>
              <a:tailEnd/>
            </a:ln>
          </p:spPr>
          <p:txBody>
            <a:bodyPr/>
            <a:lstStyle/>
            <a:p>
              <a:endParaRPr lang="en-US" dirty="0"/>
            </a:p>
          </p:txBody>
        </p:sp>
        <p:sp>
          <p:nvSpPr>
            <p:cNvPr id="82690" name="Freeform 15106"/>
            <p:cNvSpPr>
              <a:spLocks/>
            </p:cNvSpPr>
            <p:nvPr/>
          </p:nvSpPr>
          <p:spPr bwMode="auto">
            <a:xfrm>
              <a:off x="1019" y="2878"/>
              <a:ext cx="1" cy="6"/>
            </a:xfrm>
            <a:custGeom>
              <a:avLst/>
              <a:gdLst/>
              <a:ahLst/>
              <a:cxnLst>
                <a:cxn ang="0">
                  <a:pos x="0" y="6"/>
                </a:cxn>
                <a:cxn ang="0">
                  <a:pos x="0" y="6"/>
                </a:cxn>
                <a:cxn ang="0">
                  <a:pos x="0" y="6"/>
                </a:cxn>
                <a:cxn ang="0">
                  <a:pos x="0" y="6"/>
                </a:cxn>
                <a:cxn ang="0">
                  <a:pos x="0" y="0"/>
                </a:cxn>
                <a:cxn ang="0">
                  <a:pos x="0" y="0"/>
                </a:cxn>
                <a:cxn ang="0">
                  <a:pos x="0" y="0"/>
                </a:cxn>
                <a:cxn ang="0">
                  <a:pos x="0" y="6"/>
                </a:cxn>
                <a:cxn ang="0">
                  <a:pos x="0" y="6"/>
                </a:cxn>
                <a:cxn ang="0">
                  <a:pos x="0" y="6"/>
                </a:cxn>
                <a:cxn ang="0">
                  <a:pos x="0" y="6"/>
                </a:cxn>
                <a:cxn ang="0">
                  <a:pos x="0" y="6"/>
                </a:cxn>
              </a:cxnLst>
              <a:rect l="0" t="0" r="r" b="b"/>
              <a:pathLst>
                <a:path h="6">
                  <a:moveTo>
                    <a:pt x="0" y="6"/>
                  </a:moveTo>
                  <a:lnTo>
                    <a:pt x="0" y="6"/>
                  </a:lnTo>
                  <a:lnTo>
                    <a:pt x="0" y="6"/>
                  </a:lnTo>
                  <a:lnTo>
                    <a:pt x="0" y="6"/>
                  </a:lnTo>
                  <a:lnTo>
                    <a:pt x="0" y="0"/>
                  </a:lnTo>
                  <a:lnTo>
                    <a:pt x="0" y="0"/>
                  </a:lnTo>
                  <a:lnTo>
                    <a:pt x="0" y="0"/>
                  </a:lnTo>
                  <a:lnTo>
                    <a:pt x="0" y="6"/>
                  </a:lnTo>
                  <a:lnTo>
                    <a:pt x="0" y="6"/>
                  </a:lnTo>
                  <a:lnTo>
                    <a:pt x="0" y="6"/>
                  </a:lnTo>
                  <a:lnTo>
                    <a:pt x="0" y="6"/>
                  </a:lnTo>
                  <a:lnTo>
                    <a:pt x="0" y="6"/>
                  </a:lnTo>
                  <a:close/>
                </a:path>
              </a:pathLst>
            </a:custGeom>
            <a:solidFill>
              <a:srgbClr val="E7E1CD"/>
            </a:solidFill>
            <a:ln w="0">
              <a:solidFill>
                <a:srgbClr val="000000"/>
              </a:solidFill>
              <a:prstDash val="solid"/>
              <a:round/>
              <a:headEnd/>
              <a:tailEnd/>
            </a:ln>
          </p:spPr>
          <p:txBody>
            <a:bodyPr/>
            <a:lstStyle/>
            <a:p>
              <a:endParaRPr lang="en-US" dirty="0"/>
            </a:p>
          </p:txBody>
        </p:sp>
        <p:sp>
          <p:nvSpPr>
            <p:cNvPr id="82691" name="Freeform 15107"/>
            <p:cNvSpPr>
              <a:spLocks/>
            </p:cNvSpPr>
            <p:nvPr/>
          </p:nvSpPr>
          <p:spPr bwMode="auto">
            <a:xfrm>
              <a:off x="1742" y="2878"/>
              <a:ext cx="6" cy="19"/>
            </a:xfrm>
            <a:custGeom>
              <a:avLst/>
              <a:gdLst/>
              <a:ahLst/>
              <a:cxnLst>
                <a:cxn ang="0">
                  <a:pos x="6" y="19"/>
                </a:cxn>
                <a:cxn ang="0">
                  <a:pos x="6" y="19"/>
                </a:cxn>
                <a:cxn ang="0">
                  <a:pos x="6" y="19"/>
                </a:cxn>
                <a:cxn ang="0">
                  <a:pos x="0" y="19"/>
                </a:cxn>
                <a:cxn ang="0">
                  <a:pos x="0" y="12"/>
                </a:cxn>
                <a:cxn ang="0">
                  <a:pos x="6" y="12"/>
                </a:cxn>
                <a:cxn ang="0">
                  <a:pos x="6" y="12"/>
                </a:cxn>
                <a:cxn ang="0">
                  <a:pos x="0" y="12"/>
                </a:cxn>
                <a:cxn ang="0">
                  <a:pos x="0" y="12"/>
                </a:cxn>
                <a:cxn ang="0">
                  <a:pos x="0" y="12"/>
                </a:cxn>
                <a:cxn ang="0">
                  <a:pos x="0" y="12"/>
                </a:cxn>
                <a:cxn ang="0">
                  <a:pos x="0" y="12"/>
                </a:cxn>
                <a:cxn ang="0">
                  <a:pos x="0" y="12"/>
                </a:cxn>
                <a:cxn ang="0">
                  <a:pos x="0" y="12"/>
                </a:cxn>
                <a:cxn ang="0">
                  <a:pos x="0" y="12"/>
                </a:cxn>
                <a:cxn ang="0">
                  <a:pos x="0" y="6"/>
                </a:cxn>
                <a:cxn ang="0">
                  <a:pos x="0" y="6"/>
                </a:cxn>
                <a:cxn ang="0">
                  <a:pos x="0" y="6"/>
                </a:cxn>
                <a:cxn ang="0">
                  <a:pos x="0" y="6"/>
                </a:cxn>
                <a:cxn ang="0">
                  <a:pos x="0" y="6"/>
                </a:cxn>
                <a:cxn ang="0">
                  <a:pos x="0" y="6"/>
                </a:cxn>
                <a:cxn ang="0">
                  <a:pos x="0" y="0"/>
                </a:cxn>
                <a:cxn ang="0">
                  <a:pos x="0" y="0"/>
                </a:cxn>
                <a:cxn ang="0">
                  <a:pos x="0" y="0"/>
                </a:cxn>
                <a:cxn ang="0">
                  <a:pos x="0" y="0"/>
                </a:cxn>
                <a:cxn ang="0">
                  <a:pos x="0" y="6"/>
                </a:cxn>
                <a:cxn ang="0">
                  <a:pos x="0" y="6"/>
                </a:cxn>
                <a:cxn ang="0">
                  <a:pos x="0" y="6"/>
                </a:cxn>
                <a:cxn ang="0">
                  <a:pos x="6" y="12"/>
                </a:cxn>
                <a:cxn ang="0">
                  <a:pos x="6" y="12"/>
                </a:cxn>
                <a:cxn ang="0">
                  <a:pos x="6" y="12"/>
                </a:cxn>
                <a:cxn ang="0">
                  <a:pos x="6" y="19"/>
                </a:cxn>
                <a:cxn ang="0">
                  <a:pos x="6" y="19"/>
                </a:cxn>
                <a:cxn ang="0">
                  <a:pos x="6" y="19"/>
                </a:cxn>
                <a:cxn ang="0">
                  <a:pos x="6" y="19"/>
                </a:cxn>
                <a:cxn ang="0">
                  <a:pos x="6" y="19"/>
                </a:cxn>
              </a:cxnLst>
              <a:rect l="0" t="0" r="r" b="b"/>
              <a:pathLst>
                <a:path w="6" h="19">
                  <a:moveTo>
                    <a:pt x="6" y="19"/>
                  </a:moveTo>
                  <a:lnTo>
                    <a:pt x="6" y="19"/>
                  </a:lnTo>
                  <a:lnTo>
                    <a:pt x="6" y="19"/>
                  </a:lnTo>
                  <a:lnTo>
                    <a:pt x="0" y="19"/>
                  </a:lnTo>
                  <a:lnTo>
                    <a:pt x="0" y="12"/>
                  </a:lnTo>
                  <a:lnTo>
                    <a:pt x="6" y="12"/>
                  </a:lnTo>
                  <a:lnTo>
                    <a:pt x="6" y="12"/>
                  </a:lnTo>
                  <a:lnTo>
                    <a:pt x="0" y="12"/>
                  </a:lnTo>
                  <a:lnTo>
                    <a:pt x="0" y="12"/>
                  </a:lnTo>
                  <a:lnTo>
                    <a:pt x="0" y="12"/>
                  </a:lnTo>
                  <a:lnTo>
                    <a:pt x="0" y="12"/>
                  </a:lnTo>
                  <a:lnTo>
                    <a:pt x="0" y="12"/>
                  </a:lnTo>
                  <a:lnTo>
                    <a:pt x="0" y="12"/>
                  </a:lnTo>
                  <a:lnTo>
                    <a:pt x="0" y="12"/>
                  </a:lnTo>
                  <a:lnTo>
                    <a:pt x="0" y="12"/>
                  </a:lnTo>
                  <a:lnTo>
                    <a:pt x="0" y="6"/>
                  </a:lnTo>
                  <a:lnTo>
                    <a:pt x="0" y="6"/>
                  </a:lnTo>
                  <a:lnTo>
                    <a:pt x="0" y="6"/>
                  </a:lnTo>
                  <a:lnTo>
                    <a:pt x="0" y="6"/>
                  </a:lnTo>
                  <a:lnTo>
                    <a:pt x="0" y="6"/>
                  </a:lnTo>
                  <a:lnTo>
                    <a:pt x="0" y="6"/>
                  </a:lnTo>
                  <a:lnTo>
                    <a:pt x="0" y="0"/>
                  </a:lnTo>
                  <a:lnTo>
                    <a:pt x="0" y="0"/>
                  </a:lnTo>
                  <a:lnTo>
                    <a:pt x="0" y="0"/>
                  </a:lnTo>
                  <a:lnTo>
                    <a:pt x="0" y="0"/>
                  </a:lnTo>
                  <a:lnTo>
                    <a:pt x="0" y="6"/>
                  </a:lnTo>
                  <a:lnTo>
                    <a:pt x="0" y="6"/>
                  </a:lnTo>
                  <a:lnTo>
                    <a:pt x="0" y="6"/>
                  </a:lnTo>
                  <a:lnTo>
                    <a:pt x="6" y="12"/>
                  </a:lnTo>
                  <a:lnTo>
                    <a:pt x="6" y="12"/>
                  </a:lnTo>
                  <a:lnTo>
                    <a:pt x="6" y="12"/>
                  </a:lnTo>
                  <a:lnTo>
                    <a:pt x="6" y="19"/>
                  </a:lnTo>
                  <a:lnTo>
                    <a:pt x="6" y="19"/>
                  </a:lnTo>
                  <a:lnTo>
                    <a:pt x="6" y="19"/>
                  </a:lnTo>
                  <a:lnTo>
                    <a:pt x="6" y="19"/>
                  </a:lnTo>
                  <a:lnTo>
                    <a:pt x="6" y="19"/>
                  </a:lnTo>
                  <a:close/>
                </a:path>
              </a:pathLst>
            </a:custGeom>
            <a:solidFill>
              <a:srgbClr val="E7E1CD"/>
            </a:solidFill>
            <a:ln w="0">
              <a:solidFill>
                <a:srgbClr val="000000"/>
              </a:solidFill>
              <a:prstDash val="solid"/>
              <a:round/>
              <a:headEnd/>
              <a:tailEnd/>
            </a:ln>
          </p:spPr>
          <p:txBody>
            <a:bodyPr/>
            <a:lstStyle/>
            <a:p>
              <a:endParaRPr lang="en-US" dirty="0"/>
            </a:p>
          </p:txBody>
        </p:sp>
        <p:sp>
          <p:nvSpPr>
            <p:cNvPr id="82692" name="Freeform 15108"/>
            <p:cNvSpPr>
              <a:spLocks/>
            </p:cNvSpPr>
            <p:nvPr/>
          </p:nvSpPr>
          <p:spPr bwMode="auto">
            <a:xfrm>
              <a:off x="1598" y="2909"/>
              <a:ext cx="12" cy="51"/>
            </a:xfrm>
            <a:custGeom>
              <a:avLst/>
              <a:gdLst/>
              <a:ahLst/>
              <a:cxnLst>
                <a:cxn ang="0">
                  <a:pos x="6" y="51"/>
                </a:cxn>
                <a:cxn ang="0">
                  <a:pos x="0" y="44"/>
                </a:cxn>
                <a:cxn ang="0">
                  <a:pos x="6" y="44"/>
                </a:cxn>
                <a:cxn ang="0">
                  <a:pos x="6" y="38"/>
                </a:cxn>
                <a:cxn ang="0">
                  <a:pos x="0" y="44"/>
                </a:cxn>
                <a:cxn ang="0">
                  <a:pos x="0" y="38"/>
                </a:cxn>
                <a:cxn ang="0">
                  <a:pos x="0" y="38"/>
                </a:cxn>
                <a:cxn ang="0">
                  <a:pos x="0" y="38"/>
                </a:cxn>
                <a:cxn ang="0">
                  <a:pos x="0" y="38"/>
                </a:cxn>
                <a:cxn ang="0">
                  <a:pos x="0" y="32"/>
                </a:cxn>
                <a:cxn ang="0">
                  <a:pos x="0" y="32"/>
                </a:cxn>
                <a:cxn ang="0">
                  <a:pos x="0" y="32"/>
                </a:cxn>
                <a:cxn ang="0">
                  <a:pos x="0" y="32"/>
                </a:cxn>
                <a:cxn ang="0">
                  <a:pos x="0" y="32"/>
                </a:cxn>
                <a:cxn ang="0">
                  <a:pos x="6" y="38"/>
                </a:cxn>
                <a:cxn ang="0">
                  <a:pos x="6" y="38"/>
                </a:cxn>
                <a:cxn ang="0">
                  <a:pos x="6" y="32"/>
                </a:cxn>
                <a:cxn ang="0">
                  <a:pos x="6" y="32"/>
                </a:cxn>
                <a:cxn ang="0">
                  <a:pos x="6" y="32"/>
                </a:cxn>
                <a:cxn ang="0">
                  <a:pos x="6" y="25"/>
                </a:cxn>
                <a:cxn ang="0">
                  <a:pos x="6" y="25"/>
                </a:cxn>
                <a:cxn ang="0">
                  <a:pos x="12" y="25"/>
                </a:cxn>
                <a:cxn ang="0">
                  <a:pos x="12" y="19"/>
                </a:cxn>
                <a:cxn ang="0">
                  <a:pos x="12" y="19"/>
                </a:cxn>
                <a:cxn ang="0">
                  <a:pos x="12" y="13"/>
                </a:cxn>
                <a:cxn ang="0">
                  <a:pos x="6" y="13"/>
                </a:cxn>
                <a:cxn ang="0">
                  <a:pos x="6" y="6"/>
                </a:cxn>
                <a:cxn ang="0">
                  <a:pos x="12" y="6"/>
                </a:cxn>
                <a:cxn ang="0">
                  <a:pos x="12" y="0"/>
                </a:cxn>
                <a:cxn ang="0">
                  <a:pos x="12" y="0"/>
                </a:cxn>
                <a:cxn ang="0">
                  <a:pos x="12" y="0"/>
                </a:cxn>
                <a:cxn ang="0">
                  <a:pos x="12" y="0"/>
                </a:cxn>
                <a:cxn ang="0">
                  <a:pos x="12" y="6"/>
                </a:cxn>
                <a:cxn ang="0">
                  <a:pos x="12" y="6"/>
                </a:cxn>
                <a:cxn ang="0">
                  <a:pos x="12" y="13"/>
                </a:cxn>
                <a:cxn ang="0">
                  <a:pos x="12" y="13"/>
                </a:cxn>
                <a:cxn ang="0">
                  <a:pos x="12" y="13"/>
                </a:cxn>
                <a:cxn ang="0">
                  <a:pos x="12" y="19"/>
                </a:cxn>
                <a:cxn ang="0">
                  <a:pos x="12" y="19"/>
                </a:cxn>
                <a:cxn ang="0">
                  <a:pos x="12" y="25"/>
                </a:cxn>
                <a:cxn ang="0">
                  <a:pos x="12" y="25"/>
                </a:cxn>
                <a:cxn ang="0">
                  <a:pos x="12" y="32"/>
                </a:cxn>
                <a:cxn ang="0">
                  <a:pos x="12" y="32"/>
                </a:cxn>
                <a:cxn ang="0">
                  <a:pos x="12" y="32"/>
                </a:cxn>
                <a:cxn ang="0">
                  <a:pos x="12" y="38"/>
                </a:cxn>
                <a:cxn ang="0">
                  <a:pos x="12" y="38"/>
                </a:cxn>
                <a:cxn ang="0">
                  <a:pos x="6" y="38"/>
                </a:cxn>
                <a:cxn ang="0">
                  <a:pos x="6" y="38"/>
                </a:cxn>
                <a:cxn ang="0">
                  <a:pos x="6" y="44"/>
                </a:cxn>
                <a:cxn ang="0">
                  <a:pos x="6" y="44"/>
                </a:cxn>
                <a:cxn ang="0">
                  <a:pos x="12" y="44"/>
                </a:cxn>
                <a:cxn ang="0">
                  <a:pos x="12" y="44"/>
                </a:cxn>
                <a:cxn ang="0">
                  <a:pos x="12" y="44"/>
                </a:cxn>
                <a:cxn ang="0">
                  <a:pos x="12" y="44"/>
                </a:cxn>
                <a:cxn ang="0">
                  <a:pos x="12" y="51"/>
                </a:cxn>
                <a:cxn ang="0">
                  <a:pos x="6" y="51"/>
                </a:cxn>
                <a:cxn ang="0">
                  <a:pos x="6" y="51"/>
                </a:cxn>
                <a:cxn ang="0">
                  <a:pos x="6" y="51"/>
                </a:cxn>
              </a:cxnLst>
              <a:rect l="0" t="0" r="r" b="b"/>
              <a:pathLst>
                <a:path w="12" h="51">
                  <a:moveTo>
                    <a:pt x="6" y="51"/>
                  </a:moveTo>
                  <a:lnTo>
                    <a:pt x="6" y="51"/>
                  </a:lnTo>
                  <a:lnTo>
                    <a:pt x="0" y="44"/>
                  </a:lnTo>
                  <a:lnTo>
                    <a:pt x="0" y="44"/>
                  </a:lnTo>
                  <a:lnTo>
                    <a:pt x="6" y="44"/>
                  </a:lnTo>
                  <a:lnTo>
                    <a:pt x="6" y="44"/>
                  </a:lnTo>
                  <a:lnTo>
                    <a:pt x="6" y="44"/>
                  </a:lnTo>
                  <a:lnTo>
                    <a:pt x="6" y="38"/>
                  </a:lnTo>
                  <a:lnTo>
                    <a:pt x="0" y="38"/>
                  </a:lnTo>
                  <a:lnTo>
                    <a:pt x="0" y="44"/>
                  </a:lnTo>
                  <a:lnTo>
                    <a:pt x="0" y="38"/>
                  </a:lnTo>
                  <a:lnTo>
                    <a:pt x="0" y="38"/>
                  </a:lnTo>
                  <a:lnTo>
                    <a:pt x="0" y="38"/>
                  </a:lnTo>
                  <a:lnTo>
                    <a:pt x="0" y="38"/>
                  </a:lnTo>
                  <a:lnTo>
                    <a:pt x="0" y="38"/>
                  </a:lnTo>
                  <a:lnTo>
                    <a:pt x="0" y="38"/>
                  </a:lnTo>
                  <a:lnTo>
                    <a:pt x="0" y="38"/>
                  </a:lnTo>
                  <a:lnTo>
                    <a:pt x="0" y="38"/>
                  </a:lnTo>
                  <a:lnTo>
                    <a:pt x="0" y="38"/>
                  </a:lnTo>
                  <a:lnTo>
                    <a:pt x="0" y="32"/>
                  </a:lnTo>
                  <a:lnTo>
                    <a:pt x="0" y="32"/>
                  </a:lnTo>
                  <a:lnTo>
                    <a:pt x="0" y="32"/>
                  </a:lnTo>
                  <a:lnTo>
                    <a:pt x="0" y="32"/>
                  </a:lnTo>
                  <a:lnTo>
                    <a:pt x="0" y="32"/>
                  </a:lnTo>
                  <a:lnTo>
                    <a:pt x="0" y="32"/>
                  </a:lnTo>
                  <a:lnTo>
                    <a:pt x="0" y="32"/>
                  </a:lnTo>
                  <a:lnTo>
                    <a:pt x="0" y="32"/>
                  </a:lnTo>
                  <a:lnTo>
                    <a:pt x="0" y="32"/>
                  </a:lnTo>
                  <a:lnTo>
                    <a:pt x="6" y="38"/>
                  </a:lnTo>
                  <a:lnTo>
                    <a:pt x="6" y="38"/>
                  </a:lnTo>
                  <a:lnTo>
                    <a:pt x="6" y="38"/>
                  </a:lnTo>
                  <a:lnTo>
                    <a:pt x="6" y="38"/>
                  </a:lnTo>
                  <a:lnTo>
                    <a:pt x="6" y="38"/>
                  </a:lnTo>
                  <a:lnTo>
                    <a:pt x="6" y="32"/>
                  </a:lnTo>
                  <a:lnTo>
                    <a:pt x="6" y="32"/>
                  </a:lnTo>
                  <a:lnTo>
                    <a:pt x="6" y="32"/>
                  </a:lnTo>
                  <a:lnTo>
                    <a:pt x="6" y="32"/>
                  </a:lnTo>
                  <a:lnTo>
                    <a:pt x="6" y="32"/>
                  </a:lnTo>
                  <a:lnTo>
                    <a:pt x="12" y="25"/>
                  </a:lnTo>
                  <a:lnTo>
                    <a:pt x="6" y="25"/>
                  </a:lnTo>
                  <a:lnTo>
                    <a:pt x="6" y="25"/>
                  </a:lnTo>
                  <a:lnTo>
                    <a:pt x="6" y="25"/>
                  </a:lnTo>
                  <a:lnTo>
                    <a:pt x="6" y="25"/>
                  </a:lnTo>
                  <a:lnTo>
                    <a:pt x="12" y="25"/>
                  </a:lnTo>
                  <a:lnTo>
                    <a:pt x="12" y="25"/>
                  </a:lnTo>
                  <a:lnTo>
                    <a:pt x="12" y="19"/>
                  </a:lnTo>
                  <a:lnTo>
                    <a:pt x="12" y="19"/>
                  </a:lnTo>
                  <a:lnTo>
                    <a:pt x="12" y="19"/>
                  </a:lnTo>
                  <a:lnTo>
                    <a:pt x="12" y="19"/>
                  </a:lnTo>
                  <a:lnTo>
                    <a:pt x="12" y="13"/>
                  </a:lnTo>
                  <a:lnTo>
                    <a:pt x="6" y="13"/>
                  </a:lnTo>
                  <a:lnTo>
                    <a:pt x="6" y="13"/>
                  </a:lnTo>
                  <a:lnTo>
                    <a:pt x="6" y="13"/>
                  </a:lnTo>
                  <a:lnTo>
                    <a:pt x="6" y="6"/>
                  </a:lnTo>
                  <a:lnTo>
                    <a:pt x="6" y="6"/>
                  </a:lnTo>
                  <a:lnTo>
                    <a:pt x="12" y="6"/>
                  </a:lnTo>
                  <a:lnTo>
                    <a:pt x="12" y="6"/>
                  </a:lnTo>
                  <a:lnTo>
                    <a:pt x="12" y="0"/>
                  </a:lnTo>
                  <a:lnTo>
                    <a:pt x="12" y="0"/>
                  </a:lnTo>
                  <a:lnTo>
                    <a:pt x="12" y="0"/>
                  </a:lnTo>
                  <a:lnTo>
                    <a:pt x="12" y="0"/>
                  </a:lnTo>
                  <a:lnTo>
                    <a:pt x="12" y="0"/>
                  </a:lnTo>
                  <a:lnTo>
                    <a:pt x="12" y="0"/>
                  </a:lnTo>
                  <a:lnTo>
                    <a:pt x="12" y="0"/>
                  </a:lnTo>
                  <a:lnTo>
                    <a:pt x="12" y="6"/>
                  </a:lnTo>
                  <a:lnTo>
                    <a:pt x="12" y="6"/>
                  </a:lnTo>
                  <a:lnTo>
                    <a:pt x="12" y="6"/>
                  </a:lnTo>
                  <a:lnTo>
                    <a:pt x="12" y="6"/>
                  </a:lnTo>
                  <a:lnTo>
                    <a:pt x="12" y="6"/>
                  </a:lnTo>
                  <a:lnTo>
                    <a:pt x="12" y="13"/>
                  </a:lnTo>
                  <a:lnTo>
                    <a:pt x="12" y="13"/>
                  </a:lnTo>
                  <a:lnTo>
                    <a:pt x="12" y="13"/>
                  </a:lnTo>
                  <a:lnTo>
                    <a:pt x="12" y="13"/>
                  </a:lnTo>
                  <a:lnTo>
                    <a:pt x="12" y="13"/>
                  </a:lnTo>
                  <a:lnTo>
                    <a:pt x="12" y="19"/>
                  </a:lnTo>
                  <a:lnTo>
                    <a:pt x="12" y="19"/>
                  </a:lnTo>
                  <a:lnTo>
                    <a:pt x="12" y="19"/>
                  </a:lnTo>
                  <a:lnTo>
                    <a:pt x="12" y="19"/>
                  </a:lnTo>
                  <a:lnTo>
                    <a:pt x="12" y="19"/>
                  </a:lnTo>
                  <a:lnTo>
                    <a:pt x="12" y="25"/>
                  </a:lnTo>
                  <a:lnTo>
                    <a:pt x="12" y="25"/>
                  </a:lnTo>
                  <a:lnTo>
                    <a:pt x="12" y="25"/>
                  </a:lnTo>
                  <a:lnTo>
                    <a:pt x="12" y="32"/>
                  </a:lnTo>
                  <a:lnTo>
                    <a:pt x="12" y="32"/>
                  </a:lnTo>
                  <a:lnTo>
                    <a:pt x="12" y="32"/>
                  </a:lnTo>
                  <a:lnTo>
                    <a:pt x="12" y="32"/>
                  </a:lnTo>
                  <a:lnTo>
                    <a:pt x="12" y="32"/>
                  </a:lnTo>
                  <a:lnTo>
                    <a:pt x="12" y="32"/>
                  </a:lnTo>
                  <a:lnTo>
                    <a:pt x="12" y="32"/>
                  </a:lnTo>
                  <a:lnTo>
                    <a:pt x="12" y="38"/>
                  </a:lnTo>
                  <a:lnTo>
                    <a:pt x="12" y="38"/>
                  </a:lnTo>
                  <a:lnTo>
                    <a:pt x="12" y="38"/>
                  </a:lnTo>
                  <a:lnTo>
                    <a:pt x="12" y="38"/>
                  </a:lnTo>
                  <a:lnTo>
                    <a:pt x="6" y="38"/>
                  </a:lnTo>
                  <a:lnTo>
                    <a:pt x="6" y="38"/>
                  </a:lnTo>
                  <a:lnTo>
                    <a:pt x="6" y="38"/>
                  </a:lnTo>
                  <a:lnTo>
                    <a:pt x="6" y="44"/>
                  </a:lnTo>
                  <a:lnTo>
                    <a:pt x="6" y="44"/>
                  </a:lnTo>
                  <a:lnTo>
                    <a:pt x="6" y="44"/>
                  </a:lnTo>
                  <a:lnTo>
                    <a:pt x="6" y="44"/>
                  </a:lnTo>
                  <a:lnTo>
                    <a:pt x="6" y="44"/>
                  </a:lnTo>
                  <a:lnTo>
                    <a:pt x="12" y="44"/>
                  </a:lnTo>
                  <a:lnTo>
                    <a:pt x="12" y="44"/>
                  </a:lnTo>
                  <a:lnTo>
                    <a:pt x="12" y="44"/>
                  </a:lnTo>
                  <a:lnTo>
                    <a:pt x="12" y="44"/>
                  </a:lnTo>
                  <a:lnTo>
                    <a:pt x="12" y="44"/>
                  </a:lnTo>
                  <a:lnTo>
                    <a:pt x="12" y="44"/>
                  </a:lnTo>
                  <a:lnTo>
                    <a:pt x="12" y="44"/>
                  </a:lnTo>
                  <a:lnTo>
                    <a:pt x="12" y="51"/>
                  </a:lnTo>
                  <a:lnTo>
                    <a:pt x="12" y="51"/>
                  </a:lnTo>
                  <a:lnTo>
                    <a:pt x="12" y="44"/>
                  </a:lnTo>
                  <a:lnTo>
                    <a:pt x="6" y="51"/>
                  </a:lnTo>
                  <a:lnTo>
                    <a:pt x="6" y="51"/>
                  </a:lnTo>
                  <a:lnTo>
                    <a:pt x="6" y="51"/>
                  </a:lnTo>
                  <a:lnTo>
                    <a:pt x="6" y="51"/>
                  </a:lnTo>
                  <a:lnTo>
                    <a:pt x="6" y="51"/>
                  </a:lnTo>
                  <a:close/>
                </a:path>
              </a:pathLst>
            </a:custGeom>
            <a:solidFill>
              <a:srgbClr val="E7E1CD"/>
            </a:solidFill>
            <a:ln w="0">
              <a:solidFill>
                <a:srgbClr val="000000"/>
              </a:solidFill>
              <a:prstDash val="solid"/>
              <a:round/>
              <a:headEnd/>
              <a:tailEnd/>
            </a:ln>
          </p:spPr>
          <p:txBody>
            <a:bodyPr/>
            <a:lstStyle/>
            <a:p>
              <a:endParaRPr lang="en-US" dirty="0"/>
            </a:p>
          </p:txBody>
        </p:sp>
        <p:sp>
          <p:nvSpPr>
            <p:cNvPr id="82693" name="Freeform 15109"/>
            <p:cNvSpPr>
              <a:spLocks/>
            </p:cNvSpPr>
            <p:nvPr/>
          </p:nvSpPr>
          <p:spPr bwMode="auto">
            <a:xfrm>
              <a:off x="1616" y="2909"/>
              <a:ext cx="32" cy="57"/>
            </a:xfrm>
            <a:custGeom>
              <a:avLst/>
              <a:gdLst/>
              <a:ahLst/>
              <a:cxnLst>
                <a:cxn ang="0">
                  <a:pos x="0" y="44"/>
                </a:cxn>
                <a:cxn ang="0">
                  <a:pos x="0" y="44"/>
                </a:cxn>
                <a:cxn ang="0">
                  <a:pos x="7" y="44"/>
                </a:cxn>
                <a:cxn ang="0">
                  <a:pos x="7" y="44"/>
                </a:cxn>
                <a:cxn ang="0">
                  <a:pos x="7" y="38"/>
                </a:cxn>
                <a:cxn ang="0">
                  <a:pos x="13" y="38"/>
                </a:cxn>
                <a:cxn ang="0">
                  <a:pos x="13" y="32"/>
                </a:cxn>
                <a:cxn ang="0">
                  <a:pos x="13" y="32"/>
                </a:cxn>
                <a:cxn ang="0">
                  <a:pos x="13" y="32"/>
                </a:cxn>
                <a:cxn ang="0">
                  <a:pos x="13" y="32"/>
                </a:cxn>
                <a:cxn ang="0">
                  <a:pos x="13" y="25"/>
                </a:cxn>
                <a:cxn ang="0">
                  <a:pos x="19" y="25"/>
                </a:cxn>
                <a:cxn ang="0">
                  <a:pos x="19" y="25"/>
                </a:cxn>
                <a:cxn ang="0">
                  <a:pos x="19" y="19"/>
                </a:cxn>
                <a:cxn ang="0">
                  <a:pos x="26" y="19"/>
                </a:cxn>
                <a:cxn ang="0">
                  <a:pos x="26" y="13"/>
                </a:cxn>
                <a:cxn ang="0">
                  <a:pos x="26" y="19"/>
                </a:cxn>
                <a:cxn ang="0">
                  <a:pos x="19" y="19"/>
                </a:cxn>
                <a:cxn ang="0">
                  <a:pos x="19" y="13"/>
                </a:cxn>
                <a:cxn ang="0">
                  <a:pos x="26" y="6"/>
                </a:cxn>
                <a:cxn ang="0">
                  <a:pos x="26" y="6"/>
                </a:cxn>
                <a:cxn ang="0">
                  <a:pos x="26" y="6"/>
                </a:cxn>
                <a:cxn ang="0">
                  <a:pos x="26" y="0"/>
                </a:cxn>
                <a:cxn ang="0">
                  <a:pos x="32" y="0"/>
                </a:cxn>
                <a:cxn ang="0">
                  <a:pos x="32" y="0"/>
                </a:cxn>
                <a:cxn ang="0">
                  <a:pos x="32" y="6"/>
                </a:cxn>
                <a:cxn ang="0">
                  <a:pos x="26" y="6"/>
                </a:cxn>
                <a:cxn ang="0">
                  <a:pos x="32" y="13"/>
                </a:cxn>
                <a:cxn ang="0">
                  <a:pos x="32" y="19"/>
                </a:cxn>
                <a:cxn ang="0">
                  <a:pos x="32" y="19"/>
                </a:cxn>
                <a:cxn ang="0">
                  <a:pos x="26" y="19"/>
                </a:cxn>
                <a:cxn ang="0">
                  <a:pos x="26" y="25"/>
                </a:cxn>
                <a:cxn ang="0">
                  <a:pos x="26" y="25"/>
                </a:cxn>
                <a:cxn ang="0">
                  <a:pos x="26" y="32"/>
                </a:cxn>
                <a:cxn ang="0">
                  <a:pos x="19" y="32"/>
                </a:cxn>
                <a:cxn ang="0">
                  <a:pos x="19" y="38"/>
                </a:cxn>
                <a:cxn ang="0">
                  <a:pos x="19" y="38"/>
                </a:cxn>
                <a:cxn ang="0">
                  <a:pos x="19" y="38"/>
                </a:cxn>
                <a:cxn ang="0">
                  <a:pos x="13" y="44"/>
                </a:cxn>
                <a:cxn ang="0">
                  <a:pos x="13" y="38"/>
                </a:cxn>
                <a:cxn ang="0">
                  <a:pos x="13" y="38"/>
                </a:cxn>
                <a:cxn ang="0">
                  <a:pos x="7" y="44"/>
                </a:cxn>
                <a:cxn ang="0">
                  <a:pos x="13" y="44"/>
                </a:cxn>
                <a:cxn ang="0">
                  <a:pos x="13" y="44"/>
                </a:cxn>
                <a:cxn ang="0">
                  <a:pos x="13" y="44"/>
                </a:cxn>
                <a:cxn ang="0">
                  <a:pos x="13" y="38"/>
                </a:cxn>
                <a:cxn ang="0">
                  <a:pos x="19" y="38"/>
                </a:cxn>
                <a:cxn ang="0">
                  <a:pos x="19" y="44"/>
                </a:cxn>
                <a:cxn ang="0">
                  <a:pos x="26" y="44"/>
                </a:cxn>
                <a:cxn ang="0">
                  <a:pos x="32" y="51"/>
                </a:cxn>
                <a:cxn ang="0">
                  <a:pos x="26" y="51"/>
                </a:cxn>
                <a:cxn ang="0">
                  <a:pos x="19" y="44"/>
                </a:cxn>
                <a:cxn ang="0">
                  <a:pos x="13" y="44"/>
                </a:cxn>
                <a:cxn ang="0">
                  <a:pos x="7" y="44"/>
                </a:cxn>
                <a:cxn ang="0">
                  <a:pos x="0" y="44"/>
                </a:cxn>
              </a:cxnLst>
              <a:rect l="0" t="0" r="r" b="b"/>
              <a:pathLst>
                <a:path w="32" h="57">
                  <a:moveTo>
                    <a:pt x="0" y="44"/>
                  </a:moveTo>
                  <a:lnTo>
                    <a:pt x="0" y="44"/>
                  </a:lnTo>
                  <a:lnTo>
                    <a:pt x="0" y="44"/>
                  </a:lnTo>
                  <a:lnTo>
                    <a:pt x="0" y="44"/>
                  </a:lnTo>
                  <a:lnTo>
                    <a:pt x="7" y="44"/>
                  </a:lnTo>
                  <a:lnTo>
                    <a:pt x="7" y="44"/>
                  </a:lnTo>
                  <a:lnTo>
                    <a:pt x="7" y="44"/>
                  </a:lnTo>
                  <a:lnTo>
                    <a:pt x="7" y="44"/>
                  </a:lnTo>
                  <a:lnTo>
                    <a:pt x="7" y="38"/>
                  </a:lnTo>
                  <a:lnTo>
                    <a:pt x="7" y="38"/>
                  </a:lnTo>
                  <a:lnTo>
                    <a:pt x="13" y="38"/>
                  </a:lnTo>
                  <a:lnTo>
                    <a:pt x="13" y="38"/>
                  </a:lnTo>
                  <a:lnTo>
                    <a:pt x="13" y="38"/>
                  </a:lnTo>
                  <a:lnTo>
                    <a:pt x="13" y="32"/>
                  </a:lnTo>
                  <a:lnTo>
                    <a:pt x="13" y="38"/>
                  </a:lnTo>
                  <a:lnTo>
                    <a:pt x="13" y="32"/>
                  </a:lnTo>
                  <a:lnTo>
                    <a:pt x="13" y="32"/>
                  </a:lnTo>
                  <a:lnTo>
                    <a:pt x="13" y="32"/>
                  </a:lnTo>
                  <a:lnTo>
                    <a:pt x="13" y="32"/>
                  </a:lnTo>
                  <a:lnTo>
                    <a:pt x="13" y="32"/>
                  </a:lnTo>
                  <a:lnTo>
                    <a:pt x="13" y="32"/>
                  </a:lnTo>
                  <a:lnTo>
                    <a:pt x="13" y="25"/>
                  </a:lnTo>
                  <a:lnTo>
                    <a:pt x="19" y="25"/>
                  </a:lnTo>
                  <a:lnTo>
                    <a:pt x="19" y="25"/>
                  </a:lnTo>
                  <a:lnTo>
                    <a:pt x="19" y="25"/>
                  </a:lnTo>
                  <a:lnTo>
                    <a:pt x="19" y="25"/>
                  </a:lnTo>
                  <a:lnTo>
                    <a:pt x="19" y="19"/>
                  </a:lnTo>
                  <a:lnTo>
                    <a:pt x="19" y="19"/>
                  </a:lnTo>
                  <a:lnTo>
                    <a:pt x="26" y="19"/>
                  </a:lnTo>
                  <a:lnTo>
                    <a:pt x="26" y="19"/>
                  </a:lnTo>
                  <a:lnTo>
                    <a:pt x="26" y="13"/>
                  </a:lnTo>
                  <a:lnTo>
                    <a:pt x="26" y="13"/>
                  </a:lnTo>
                  <a:lnTo>
                    <a:pt x="26" y="13"/>
                  </a:lnTo>
                  <a:lnTo>
                    <a:pt x="26" y="19"/>
                  </a:lnTo>
                  <a:lnTo>
                    <a:pt x="19" y="19"/>
                  </a:lnTo>
                  <a:lnTo>
                    <a:pt x="19" y="19"/>
                  </a:lnTo>
                  <a:lnTo>
                    <a:pt x="19" y="13"/>
                  </a:lnTo>
                  <a:lnTo>
                    <a:pt x="19" y="13"/>
                  </a:lnTo>
                  <a:lnTo>
                    <a:pt x="26" y="6"/>
                  </a:lnTo>
                  <a:lnTo>
                    <a:pt x="26" y="6"/>
                  </a:lnTo>
                  <a:lnTo>
                    <a:pt x="26" y="6"/>
                  </a:lnTo>
                  <a:lnTo>
                    <a:pt x="26" y="6"/>
                  </a:lnTo>
                  <a:lnTo>
                    <a:pt x="26" y="6"/>
                  </a:lnTo>
                  <a:lnTo>
                    <a:pt x="26" y="6"/>
                  </a:lnTo>
                  <a:lnTo>
                    <a:pt x="26" y="0"/>
                  </a:lnTo>
                  <a:lnTo>
                    <a:pt x="26" y="0"/>
                  </a:lnTo>
                  <a:lnTo>
                    <a:pt x="32" y="0"/>
                  </a:lnTo>
                  <a:lnTo>
                    <a:pt x="32" y="0"/>
                  </a:lnTo>
                  <a:lnTo>
                    <a:pt x="32" y="0"/>
                  </a:lnTo>
                  <a:lnTo>
                    <a:pt x="32" y="0"/>
                  </a:lnTo>
                  <a:lnTo>
                    <a:pt x="32" y="6"/>
                  </a:lnTo>
                  <a:lnTo>
                    <a:pt x="32" y="6"/>
                  </a:lnTo>
                  <a:lnTo>
                    <a:pt x="32" y="6"/>
                  </a:lnTo>
                  <a:lnTo>
                    <a:pt x="26" y="6"/>
                  </a:lnTo>
                  <a:lnTo>
                    <a:pt x="26" y="13"/>
                  </a:lnTo>
                  <a:lnTo>
                    <a:pt x="32" y="13"/>
                  </a:lnTo>
                  <a:lnTo>
                    <a:pt x="32" y="19"/>
                  </a:lnTo>
                  <a:lnTo>
                    <a:pt x="32" y="19"/>
                  </a:lnTo>
                  <a:lnTo>
                    <a:pt x="32" y="19"/>
                  </a:lnTo>
                  <a:lnTo>
                    <a:pt x="32" y="19"/>
                  </a:lnTo>
                  <a:lnTo>
                    <a:pt x="32" y="19"/>
                  </a:lnTo>
                  <a:lnTo>
                    <a:pt x="26" y="19"/>
                  </a:lnTo>
                  <a:lnTo>
                    <a:pt x="26" y="19"/>
                  </a:lnTo>
                  <a:lnTo>
                    <a:pt x="26" y="25"/>
                  </a:lnTo>
                  <a:lnTo>
                    <a:pt x="26" y="25"/>
                  </a:lnTo>
                  <a:lnTo>
                    <a:pt x="26" y="25"/>
                  </a:lnTo>
                  <a:lnTo>
                    <a:pt x="26" y="32"/>
                  </a:lnTo>
                  <a:lnTo>
                    <a:pt x="26" y="32"/>
                  </a:lnTo>
                  <a:lnTo>
                    <a:pt x="19" y="32"/>
                  </a:lnTo>
                  <a:lnTo>
                    <a:pt x="19" y="32"/>
                  </a:lnTo>
                  <a:lnTo>
                    <a:pt x="19" y="38"/>
                  </a:lnTo>
                  <a:lnTo>
                    <a:pt x="19" y="38"/>
                  </a:lnTo>
                  <a:lnTo>
                    <a:pt x="19" y="38"/>
                  </a:lnTo>
                  <a:lnTo>
                    <a:pt x="19" y="38"/>
                  </a:lnTo>
                  <a:lnTo>
                    <a:pt x="19" y="38"/>
                  </a:lnTo>
                  <a:lnTo>
                    <a:pt x="19" y="38"/>
                  </a:lnTo>
                  <a:lnTo>
                    <a:pt x="13" y="38"/>
                  </a:lnTo>
                  <a:lnTo>
                    <a:pt x="13" y="44"/>
                  </a:lnTo>
                  <a:lnTo>
                    <a:pt x="13" y="44"/>
                  </a:lnTo>
                  <a:lnTo>
                    <a:pt x="13" y="38"/>
                  </a:lnTo>
                  <a:lnTo>
                    <a:pt x="13" y="38"/>
                  </a:lnTo>
                  <a:lnTo>
                    <a:pt x="13" y="38"/>
                  </a:lnTo>
                  <a:lnTo>
                    <a:pt x="13" y="38"/>
                  </a:lnTo>
                  <a:lnTo>
                    <a:pt x="7" y="44"/>
                  </a:lnTo>
                  <a:lnTo>
                    <a:pt x="7" y="44"/>
                  </a:lnTo>
                  <a:lnTo>
                    <a:pt x="13" y="44"/>
                  </a:lnTo>
                  <a:lnTo>
                    <a:pt x="13" y="44"/>
                  </a:lnTo>
                  <a:lnTo>
                    <a:pt x="13" y="44"/>
                  </a:lnTo>
                  <a:lnTo>
                    <a:pt x="13" y="44"/>
                  </a:lnTo>
                  <a:lnTo>
                    <a:pt x="13" y="44"/>
                  </a:lnTo>
                  <a:lnTo>
                    <a:pt x="13" y="44"/>
                  </a:lnTo>
                  <a:lnTo>
                    <a:pt x="13" y="38"/>
                  </a:lnTo>
                  <a:lnTo>
                    <a:pt x="19" y="38"/>
                  </a:lnTo>
                  <a:lnTo>
                    <a:pt x="19" y="38"/>
                  </a:lnTo>
                  <a:lnTo>
                    <a:pt x="19" y="44"/>
                  </a:lnTo>
                  <a:lnTo>
                    <a:pt x="19" y="44"/>
                  </a:lnTo>
                  <a:lnTo>
                    <a:pt x="26" y="44"/>
                  </a:lnTo>
                  <a:lnTo>
                    <a:pt x="26" y="44"/>
                  </a:lnTo>
                  <a:lnTo>
                    <a:pt x="26" y="44"/>
                  </a:lnTo>
                  <a:lnTo>
                    <a:pt x="32" y="51"/>
                  </a:lnTo>
                  <a:lnTo>
                    <a:pt x="26" y="57"/>
                  </a:lnTo>
                  <a:lnTo>
                    <a:pt x="26" y="51"/>
                  </a:lnTo>
                  <a:lnTo>
                    <a:pt x="26" y="51"/>
                  </a:lnTo>
                  <a:lnTo>
                    <a:pt x="19" y="44"/>
                  </a:lnTo>
                  <a:lnTo>
                    <a:pt x="19" y="44"/>
                  </a:lnTo>
                  <a:lnTo>
                    <a:pt x="13" y="44"/>
                  </a:lnTo>
                  <a:lnTo>
                    <a:pt x="13" y="44"/>
                  </a:lnTo>
                  <a:lnTo>
                    <a:pt x="7" y="44"/>
                  </a:lnTo>
                  <a:lnTo>
                    <a:pt x="0" y="44"/>
                  </a:lnTo>
                  <a:lnTo>
                    <a:pt x="0" y="44"/>
                  </a:lnTo>
                  <a:close/>
                </a:path>
              </a:pathLst>
            </a:custGeom>
            <a:solidFill>
              <a:srgbClr val="E7E1CD"/>
            </a:solidFill>
            <a:ln w="0">
              <a:solidFill>
                <a:srgbClr val="000000"/>
              </a:solidFill>
              <a:prstDash val="solid"/>
              <a:round/>
              <a:headEnd/>
              <a:tailEnd/>
            </a:ln>
          </p:spPr>
          <p:txBody>
            <a:bodyPr/>
            <a:lstStyle/>
            <a:p>
              <a:endParaRPr lang="en-US" dirty="0"/>
            </a:p>
          </p:txBody>
        </p:sp>
        <p:sp>
          <p:nvSpPr>
            <p:cNvPr id="82694" name="Freeform 15110"/>
            <p:cNvSpPr>
              <a:spLocks/>
            </p:cNvSpPr>
            <p:nvPr/>
          </p:nvSpPr>
          <p:spPr bwMode="auto">
            <a:xfrm>
              <a:off x="862" y="2966"/>
              <a:ext cx="6" cy="6"/>
            </a:xfrm>
            <a:custGeom>
              <a:avLst/>
              <a:gdLst/>
              <a:ahLst/>
              <a:cxnLst>
                <a:cxn ang="0">
                  <a:pos x="6" y="6"/>
                </a:cxn>
                <a:cxn ang="0">
                  <a:pos x="6" y="6"/>
                </a:cxn>
                <a:cxn ang="0">
                  <a:pos x="6" y="6"/>
                </a:cxn>
                <a:cxn ang="0">
                  <a:pos x="6" y="6"/>
                </a:cxn>
                <a:cxn ang="0">
                  <a:pos x="0" y="0"/>
                </a:cxn>
                <a:cxn ang="0">
                  <a:pos x="0" y="0"/>
                </a:cxn>
                <a:cxn ang="0">
                  <a:pos x="0" y="0"/>
                </a:cxn>
                <a:cxn ang="0">
                  <a:pos x="0" y="0"/>
                </a:cxn>
                <a:cxn ang="0">
                  <a:pos x="6" y="0"/>
                </a:cxn>
                <a:cxn ang="0">
                  <a:pos x="6" y="0"/>
                </a:cxn>
                <a:cxn ang="0">
                  <a:pos x="6" y="0"/>
                </a:cxn>
                <a:cxn ang="0">
                  <a:pos x="6" y="0"/>
                </a:cxn>
                <a:cxn ang="0">
                  <a:pos x="6" y="0"/>
                </a:cxn>
                <a:cxn ang="0">
                  <a:pos x="6" y="0"/>
                </a:cxn>
                <a:cxn ang="0">
                  <a:pos x="6" y="0"/>
                </a:cxn>
                <a:cxn ang="0">
                  <a:pos x="6" y="0"/>
                </a:cxn>
                <a:cxn ang="0">
                  <a:pos x="6" y="6"/>
                </a:cxn>
                <a:cxn ang="0">
                  <a:pos x="6" y="6"/>
                </a:cxn>
                <a:cxn ang="0">
                  <a:pos x="6" y="6"/>
                </a:cxn>
              </a:cxnLst>
              <a:rect l="0" t="0" r="r" b="b"/>
              <a:pathLst>
                <a:path w="6" h="6">
                  <a:moveTo>
                    <a:pt x="6" y="6"/>
                  </a:moveTo>
                  <a:lnTo>
                    <a:pt x="6" y="6"/>
                  </a:lnTo>
                  <a:lnTo>
                    <a:pt x="6" y="6"/>
                  </a:lnTo>
                  <a:lnTo>
                    <a:pt x="6" y="6"/>
                  </a:lnTo>
                  <a:lnTo>
                    <a:pt x="0" y="0"/>
                  </a:lnTo>
                  <a:lnTo>
                    <a:pt x="0" y="0"/>
                  </a:lnTo>
                  <a:lnTo>
                    <a:pt x="0" y="0"/>
                  </a:lnTo>
                  <a:lnTo>
                    <a:pt x="0" y="0"/>
                  </a:lnTo>
                  <a:lnTo>
                    <a:pt x="6" y="0"/>
                  </a:lnTo>
                  <a:lnTo>
                    <a:pt x="6" y="0"/>
                  </a:lnTo>
                  <a:lnTo>
                    <a:pt x="6" y="0"/>
                  </a:lnTo>
                  <a:lnTo>
                    <a:pt x="6" y="0"/>
                  </a:lnTo>
                  <a:lnTo>
                    <a:pt x="6" y="0"/>
                  </a:lnTo>
                  <a:lnTo>
                    <a:pt x="6" y="0"/>
                  </a:lnTo>
                  <a:lnTo>
                    <a:pt x="6" y="0"/>
                  </a:lnTo>
                  <a:lnTo>
                    <a:pt x="6" y="0"/>
                  </a:lnTo>
                  <a:lnTo>
                    <a:pt x="6" y="6"/>
                  </a:lnTo>
                  <a:lnTo>
                    <a:pt x="6" y="6"/>
                  </a:lnTo>
                  <a:lnTo>
                    <a:pt x="6" y="6"/>
                  </a:lnTo>
                  <a:close/>
                </a:path>
              </a:pathLst>
            </a:custGeom>
            <a:solidFill>
              <a:srgbClr val="E7E1CD"/>
            </a:solidFill>
            <a:ln w="0">
              <a:solidFill>
                <a:srgbClr val="000000"/>
              </a:solidFill>
              <a:prstDash val="solid"/>
              <a:round/>
              <a:headEnd/>
              <a:tailEnd/>
            </a:ln>
          </p:spPr>
          <p:txBody>
            <a:bodyPr/>
            <a:lstStyle/>
            <a:p>
              <a:endParaRPr lang="en-US" dirty="0"/>
            </a:p>
          </p:txBody>
        </p:sp>
        <p:sp>
          <p:nvSpPr>
            <p:cNvPr id="82695" name="Freeform 15111"/>
            <p:cNvSpPr>
              <a:spLocks/>
            </p:cNvSpPr>
            <p:nvPr/>
          </p:nvSpPr>
          <p:spPr bwMode="auto">
            <a:xfrm>
              <a:off x="868" y="2972"/>
              <a:ext cx="6" cy="13"/>
            </a:xfrm>
            <a:custGeom>
              <a:avLst/>
              <a:gdLst/>
              <a:ahLst/>
              <a:cxnLst>
                <a:cxn ang="0">
                  <a:pos x="0" y="13"/>
                </a:cxn>
                <a:cxn ang="0">
                  <a:pos x="0" y="13"/>
                </a:cxn>
                <a:cxn ang="0">
                  <a:pos x="0" y="6"/>
                </a:cxn>
                <a:cxn ang="0">
                  <a:pos x="0" y="6"/>
                </a:cxn>
                <a:cxn ang="0">
                  <a:pos x="0" y="6"/>
                </a:cxn>
                <a:cxn ang="0">
                  <a:pos x="0" y="6"/>
                </a:cxn>
                <a:cxn ang="0">
                  <a:pos x="0" y="0"/>
                </a:cxn>
                <a:cxn ang="0">
                  <a:pos x="0" y="0"/>
                </a:cxn>
                <a:cxn ang="0">
                  <a:pos x="0" y="0"/>
                </a:cxn>
                <a:cxn ang="0">
                  <a:pos x="0" y="0"/>
                </a:cxn>
                <a:cxn ang="0">
                  <a:pos x="6" y="0"/>
                </a:cxn>
                <a:cxn ang="0">
                  <a:pos x="6" y="6"/>
                </a:cxn>
                <a:cxn ang="0">
                  <a:pos x="6" y="6"/>
                </a:cxn>
                <a:cxn ang="0">
                  <a:pos x="6" y="6"/>
                </a:cxn>
                <a:cxn ang="0">
                  <a:pos x="6" y="6"/>
                </a:cxn>
                <a:cxn ang="0">
                  <a:pos x="6" y="6"/>
                </a:cxn>
                <a:cxn ang="0">
                  <a:pos x="0" y="13"/>
                </a:cxn>
                <a:cxn ang="0">
                  <a:pos x="0" y="13"/>
                </a:cxn>
              </a:cxnLst>
              <a:rect l="0" t="0" r="r" b="b"/>
              <a:pathLst>
                <a:path w="6" h="13">
                  <a:moveTo>
                    <a:pt x="0" y="13"/>
                  </a:moveTo>
                  <a:lnTo>
                    <a:pt x="0" y="13"/>
                  </a:lnTo>
                  <a:lnTo>
                    <a:pt x="0" y="6"/>
                  </a:lnTo>
                  <a:lnTo>
                    <a:pt x="0" y="6"/>
                  </a:lnTo>
                  <a:lnTo>
                    <a:pt x="0" y="6"/>
                  </a:lnTo>
                  <a:lnTo>
                    <a:pt x="0" y="6"/>
                  </a:lnTo>
                  <a:lnTo>
                    <a:pt x="0" y="0"/>
                  </a:lnTo>
                  <a:lnTo>
                    <a:pt x="0" y="0"/>
                  </a:lnTo>
                  <a:lnTo>
                    <a:pt x="0" y="0"/>
                  </a:lnTo>
                  <a:lnTo>
                    <a:pt x="0" y="0"/>
                  </a:lnTo>
                  <a:lnTo>
                    <a:pt x="6" y="0"/>
                  </a:lnTo>
                  <a:lnTo>
                    <a:pt x="6" y="6"/>
                  </a:lnTo>
                  <a:lnTo>
                    <a:pt x="6" y="6"/>
                  </a:lnTo>
                  <a:lnTo>
                    <a:pt x="6" y="6"/>
                  </a:lnTo>
                  <a:lnTo>
                    <a:pt x="6" y="6"/>
                  </a:lnTo>
                  <a:lnTo>
                    <a:pt x="6" y="6"/>
                  </a:lnTo>
                  <a:lnTo>
                    <a:pt x="0" y="13"/>
                  </a:lnTo>
                  <a:lnTo>
                    <a:pt x="0" y="13"/>
                  </a:lnTo>
                  <a:close/>
                </a:path>
              </a:pathLst>
            </a:custGeom>
            <a:solidFill>
              <a:srgbClr val="E7E1CD"/>
            </a:solidFill>
            <a:ln w="0">
              <a:solidFill>
                <a:srgbClr val="000000"/>
              </a:solidFill>
              <a:prstDash val="solid"/>
              <a:round/>
              <a:headEnd/>
              <a:tailEnd/>
            </a:ln>
          </p:spPr>
          <p:txBody>
            <a:bodyPr/>
            <a:lstStyle/>
            <a:p>
              <a:endParaRPr lang="en-US" dirty="0"/>
            </a:p>
          </p:txBody>
        </p:sp>
        <p:sp>
          <p:nvSpPr>
            <p:cNvPr id="82696" name="Freeform 15112"/>
            <p:cNvSpPr>
              <a:spLocks/>
            </p:cNvSpPr>
            <p:nvPr/>
          </p:nvSpPr>
          <p:spPr bwMode="auto">
            <a:xfrm>
              <a:off x="950" y="2972"/>
              <a:ext cx="6" cy="6"/>
            </a:xfrm>
            <a:custGeom>
              <a:avLst/>
              <a:gdLst/>
              <a:ahLst/>
              <a:cxnLst>
                <a:cxn ang="0">
                  <a:pos x="6" y="6"/>
                </a:cxn>
                <a:cxn ang="0">
                  <a:pos x="6" y="6"/>
                </a:cxn>
                <a:cxn ang="0">
                  <a:pos x="0" y="6"/>
                </a:cxn>
                <a:cxn ang="0">
                  <a:pos x="0" y="6"/>
                </a:cxn>
                <a:cxn ang="0">
                  <a:pos x="6" y="6"/>
                </a:cxn>
                <a:cxn ang="0">
                  <a:pos x="6" y="0"/>
                </a:cxn>
                <a:cxn ang="0">
                  <a:pos x="6" y="6"/>
                </a:cxn>
                <a:cxn ang="0">
                  <a:pos x="6" y="6"/>
                </a:cxn>
                <a:cxn ang="0">
                  <a:pos x="6" y="6"/>
                </a:cxn>
                <a:cxn ang="0">
                  <a:pos x="6" y="6"/>
                </a:cxn>
                <a:cxn ang="0">
                  <a:pos x="6" y="6"/>
                </a:cxn>
              </a:cxnLst>
              <a:rect l="0" t="0" r="r" b="b"/>
              <a:pathLst>
                <a:path w="6" h="6">
                  <a:moveTo>
                    <a:pt x="6" y="6"/>
                  </a:moveTo>
                  <a:lnTo>
                    <a:pt x="6" y="6"/>
                  </a:lnTo>
                  <a:lnTo>
                    <a:pt x="0" y="6"/>
                  </a:lnTo>
                  <a:lnTo>
                    <a:pt x="0" y="6"/>
                  </a:lnTo>
                  <a:lnTo>
                    <a:pt x="6" y="6"/>
                  </a:lnTo>
                  <a:lnTo>
                    <a:pt x="6" y="0"/>
                  </a:lnTo>
                  <a:lnTo>
                    <a:pt x="6" y="6"/>
                  </a:lnTo>
                  <a:lnTo>
                    <a:pt x="6" y="6"/>
                  </a:lnTo>
                  <a:lnTo>
                    <a:pt x="6" y="6"/>
                  </a:lnTo>
                  <a:lnTo>
                    <a:pt x="6" y="6"/>
                  </a:lnTo>
                  <a:lnTo>
                    <a:pt x="6" y="6"/>
                  </a:lnTo>
                  <a:close/>
                </a:path>
              </a:pathLst>
            </a:custGeom>
            <a:solidFill>
              <a:srgbClr val="E7E1CD"/>
            </a:solidFill>
            <a:ln w="0">
              <a:solidFill>
                <a:srgbClr val="000000"/>
              </a:solidFill>
              <a:prstDash val="solid"/>
              <a:round/>
              <a:headEnd/>
              <a:tailEnd/>
            </a:ln>
          </p:spPr>
          <p:txBody>
            <a:bodyPr/>
            <a:lstStyle/>
            <a:p>
              <a:endParaRPr lang="en-US" dirty="0"/>
            </a:p>
          </p:txBody>
        </p:sp>
        <p:sp>
          <p:nvSpPr>
            <p:cNvPr id="82697" name="Freeform 15113"/>
            <p:cNvSpPr>
              <a:spLocks/>
            </p:cNvSpPr>
            <p:nvPr/>
          </p:nvSpPr>
          <p:spPr bwMode="auto">
            <a:xfrm>
              <a:off x="786" y="2985"/>
              <a:ext cx="6" cy="1"/>
            </a:xfrm>
            <a:custGeom>
              <a:avLst/>
              <a:gdLst/>
              <a:ahLst/>
              <a:cxnLst>
                <a:cxn ang="0">
                  <a:pos x="0" y="0"/>
                </a:cxn>
                <a:cxn ang="0">
                  <a:pos x="0" y="0"/>
                </a:cxn>
                <a:cxn ang="0">
                  <a:pos x="0" y="0"/>
                </a:cxn>
                <a:cxn ang="0">
                  <a:pos x="0" y="0"/>
                </a:cxn>
                <a:cxn ang="0">
                  <a:pos x="0" y="0"/>
                </a:cxn>
                <a:cxn ang="0">
                  <a:pos x="6" y="0"/>
                </a:cxn>
                <a:cxn ang="0">
                  <a:pos x="6" y="0"/>
                </a:cxn>
                <a:cxn ang="0">
                  <a:pos x="6" y="0"/>
                </a:cxn>
                <a:cxn ang="0">
                  <a:pos x="6" y="0"/>
                </a:cxn>
                <a:cxn ang="0">
                  <a:pos x="0" y="0"/>
                </a:cxn>
              </a:cxnLst>
              <a:rect l="0" t="0" r="r" b="b"/>
              <a:pathLst>
                <a:path w="6">
                  <a:moveTo>
                    <a:pt x="0" y="0"/>
                  </a:moveTo>
                  <a:lnTo>
                    <a:pt x="0" y="0"/>
                  </a:lnTo>
                  <a:lnTo>
                    <a:pt x="0" y="0"/>
                  </a:lnTo>
                  <a:lnTo>
                    <a:pt x="0" y="0"/>
                  </a:lnTo>
                  <a:lnTo>
                    <a:pt x="0" y="0"/>
                  </a:lnTo>
                  <a:lnTo>
                    <a:pt x="6" y="0"/>
                  </a:lnTo>
                  <a:lnTo>
                    <a:pt x="6" y="0"/>
                  </a:lnTo>
                  <a:lnTo>
                    <a:pt x="6" y="0"/>
                  </a:lnTo>
                  <a:lnTo>
                    <a:pt x="6" y="0"/>
                  </a:lnTo>
                  <a:lnTo>
                    <a:pt x="0"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698" name="Freeform 15114"/>
            <p:cNvSpPr>
              <a:spLocks/>
            </p:cNvSpPr>
            <p:nvPr/>
          </p:nvSpPr>
          <p:spPr bwMode="auto">
            <a:xfrm>
              <a:off x="868" y="2985"/>
              <a:ext cx="6" cy="6"/>
            </a:xfrm>
            <a:custGeom>
              <a:avLst/>
              <a:gdLst/>
              <a:ahLst/>
              <a:cxnLst>
                <a:cxn ang="0">
                  <a:pos x="6" y="6"/>
                </a:cxn>
                <a:cxn ang="0">
                  <a:pos x="6" y="6"/>
                </a:cxn>
                <a:cxn ang="0">
                  <a:pos x="0" y="6"/>
                </a:cxn>
                <a:cxn ang="0">
                  <a:pos x="0" y="6"/>
                </a:cxn>
                <a:cxn ang="0">
                  <a:pos x="0" y="6"/>
                </a:cxn>
                <a:cxn ang="0">
                  <a:pos x="0" y="0"/>
                </a:cxn>
                <a:cxn ang="0">
                  <a:pos x="0" y="0"/>
                </a:cxn>
                <a:cxn ang="0">
                  <a:pos x="0" y="0"/>
                </a:cxn>
                <a:cxn ang="0">
                  <a:pos x="0" y="0"/>
                </a:cxn>
                <a:cxn ang="0">
                  <a:pos x="0" y="0"/>
                </a:cxn>
                <a:cxn ang="0">
                  <a:pos x="0" y="0"/>
                </a:cxn>
                <a:cxn ang="0">
                  <a:pos x="0" y="0"/>
                </a:cxn>
                <a:cxn ang="0">
                  <a:pos x="0" y="0"/>
                </a:cxn>
                <a:cxn ang="0">
                  <a:pos x="6" y="0"/>
                </a:cxn>
                <a:cxn ang="0">
                  <a:pos x="6" y="6"/>
                </a:cxn>
                <a:cxn ang="0">
                  <a:pos x="6" y="6"/>
                </a:cxn>
                <a:cxn ang="0">
                  <a:pos x="6" y="6"/>
                </a:cxn>
                <a:cxn ang="0">
                  <a:pos x="6" y="6"/>
                </a:cxn>
              </a:cxnLst>
              <a:rect l="0" t="0" r="r" b="b"/>
              <a:pathLst>
                <a:path w="6" h="6">
                  <a:moveTo>
                    <a:pt x="6" y="6"/>
                  </a:moveTo>
                  <a:lnTo>
                    <a:pt x="6" y="6"/>
                  </a:lnTo>
                  <a:lnTo>
                    <a:pt x="0" y="6"/>
                  </a:lnTo>
                  <a:lnTo>
                    <a:pt x="0" y="6"/>
                  </a:lnTo>
                  <a:lnTo>
                    <a:pt x="0" y="6"/>
                  </a:lnTo>
                  <a:lnTo>
                    <a:pt x="0" y="0"/>
                  </a:lnTo>
                  <a:lnTo>
                    <a:pt x="0" y="0"/>
                  </a:lnTo>
                  <a:lnTo>
                    <a:pt x="0" y="0"/>
                  </a:lnTo>
                  <a:lnTo>
                    <a:pt x="0" y="0"/>
                  </a:lnTo>
                  <a:lnTo>
                    <a:pt x="0" y="0"/>
                  </a:lnTo>
                  <a:lnTo>
                    <a:pt x="0" y="0"/>
                  </a:lnTo>
                  <a:lnTo>
                    <a:pt x="0" y="0"/>
                  </a:lnTo>
                  <a:lnTo>
                    <a:pt x="0" y="0"/>
                  </a:lnTo>
                  <a:lnTo>
                    <a:pt x="6" y="0"/>
                  </a:lnTo>
                  <a:lnTo>
                    <a:pt x="6" y="6"/>
                  </a:lnTo>
                  <a:lnTo>
                    <a:pt x="6" y="6"/>
                  </a:lnTo>
                  <a:lnTo>
                    <a:pt x="6" y="6"/>
                  </a:lnTo>
                  <a:lnTo>
                    <a:pt x="6" y="6"/>
                  </a:lnTo>
                  <a:close/>
                </a:path>
              </a:pathLst>
            </a:custGeom>
            <a:solidFill>
              <a:srgbClr val="E7E1CD"/>
            </a:solidFill>
            <a:ln w="0">
              <a:solidFill>
                <a:srgbClr val="000000"/>
              </a:solidFill>
              <a:prstDash val="solid"/>
              <a:round/>
              <a:headEnd/>
              <a:tailEnd/>
            </a:ln>
          </p:spPr>
          <p:txBody>
            <a:bodyPr/>
            <a:lstStyle/>
            <a:p>
              <a:endParaRPr lang="en-US" dirty="0"/>
            </a:p>
          </p:txBody>
        </p:sp>
        <p:sp>
          <p:nvSpPr>
            <p:cNvPr id="82699" name="Freeform 15115"/>
            <p:cNvSpPr>
              <a:spLocks/>
            </p:cNvSpPr>
            <p:nvPr/>
          </p:nvSpPr>
          <p:spPr bwMode="auto">
            <a:xfrm>
              <a:off x="792" y="2985"/>
              <a:ext cx="7" cy="6"/>
            </a:xfrm>
            <a:custGeom>
              <a:avLst/>
              <a:gdLst/>
              <a:ahLst/>
              <a:cxnLst>
                <a:cxn ang="0">
                  <a:pos x="0" y="6"/>
                </a:cxn>
                <a:cxn ang="0">
                  <a:pos x="7" y="6"/>
                </a:cxn>
                <a:cxn ang="0">
                  <a:pos x="7" y="6"/>
                </a:cxn>
                <a:cxn ang="0">
                  <a:pos x="7" y="0"/>
                </a:cxn>
                <a:cxn ang="0">
                  <a:pos x="7" y="0"/>
                </a:cxn>
                <a:cxn ang="0">
                  <a:pos x="7" y="0"/>
                </a:cxn>
                <a:cxn ang="0">
                  <a:pos x="7" y="6"/>
                </a:cxn>
                <a:cxn ang="0">
                  <a:pos x="7" y="6"/>
                </a:cxn>
                <a:cxn ang="0">
                  <a:pos x="7" y="6"/>
                </a:cxn>
                <a:cxn ang="0">
                  <a:pos x="0" y="6"/>
                </a:cxn>
                <a:cxn ang="0">
                  <a:pos x="0" y="6"/>
                </a:cxn>
                <a:cxn ang="0">
                  <a:pos x="0" y="6"/>
                </a:cxn>
                <a:cxn ang="0">
                  <a:pos x="0" y="6"/>
                </a:cxn>
                <a:cxn ang="0">
                  <a:pos x="0" y="6"/>
                </a:cxn>
                <a:cxn ang="0">
                  <a:pos x="0" y="6"/>
                </a:cxn>
                <a:cxn ang="0">
                  <a:pos x="0" y="6"/>
                </a:cxn>
              </a:cxnLst>
              <a:rect l="0" t="0" r="r" b="b"/>
              <a:pathLst>
                <a:path w="7" h="6">
                  <a:moveTo>
                    <a:pt x="0" y="6"/>
                  </a:moveTo>
                  <a:lnTo>
                    <a:pt x="7" y="6"/>
                  </a:lnTo>
                  <a:lnTo>
                    <a:pt x="7" y="6"/>
                  </a:lnTo>
                  <a:lnTo>
                    <a:pt x="7" y="0"/>
                  </a:lnTo>
                  <a:lnTo>
                    <a:pt x="7" y="0"/>
                  </a:lnTo>
                  <a:lnTo>
                    <a:pt x="7" y="0"/>
                  </a:lnTo>
                  <a:lnTo>
                    <a:pt x="7" y="6"/>
                  </a:lnTo>
                  <a:lnTo>
                    <a:pt x="7" y="6"/>
                  </a:lnTo>
                  <a:lnTo>
                    <a:pt x="7" y="6"/>
                  </a:lnTo>
                  <a:lnTo>
                    <a:pt x="0" y="6"/>
                  </a:lnTo>
                  <a:lnTo>
                    <a:pt x="0" y="6"/>
                  </a:lnTo>
                  <a:lnTo>
                    <a:pt x="0" y="6"/>
                  </a:lnTo>
                  <a:lnTo>
                    <a:pt x="0" y="6"/>
                  </a:lnTo>
                  <a:lnTo>
                    <a:pt x="0" y="6"/>
                  </a:lnTo>
                  <a:lnTo>
                    <a:pt x="0" y="6"/>
                  </a:lnTo>
                  <a:lnTo>
                    <a:pt x="0" y="6"/>
                  </a:lnTo>
                  <a:close/>
                </a:path>
              </a:pathLst>
            </a:custGeom>
            <a:solidFill>
              <a:srgbClr val="E7E1CD"/>
            </a:solidFill>
            <a:ln w="0">
              <a:solidFill>
                <a:srgbClr val="000000"/>
              </a:solidFill>
              <a:prstDash val="solid"/>
              <a:round/>
              <a:headEnd/>
              <a:tailEnd/>
            </a:ln>
          </p:spPr>
          <p:txBody>
            <a:bodyPr/>
            <a:lstStyle/>
            <a:p>
              <a:endParaRPr lang="en-US" dirty="0"/>
            </a:p>
          </p:txBody>
        </p:sp>
        <p:sp>
          <p:nvSpPr>
            <p:cNvPr id="82700" name="Freeform 15116"/>
            <p:cNvSpPr>
              <a:spLocks/>
            </p:cNvSpPr>
            <p:nvPr/>
          </p:nvSpPr>
          <p:spPr bwMode="auto">
            <a:xfrm>
              <a:off x="799" y="2991"/>
              <a:ext cx="6" cy="6"/>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6" y="0"/>
                </a:cxn>
                <a:cxn ang="0">
                  <a:pos x="6" y="6"/>
                </a:cxn>
                <a:cxn ang="0">
                  <a:pos x="6" y="6"/>
                </a:cxn>
                <a:cxn ang="0">
                  <a:pos x="0" y="6"/>
                </a:cxn>
                <a:cxn ang="0">
                  <a:pos x="0" y="6"/>
                </a:cxn>
                <a:cxn ang="0">
                  <a:pos x="0" y="6"/>
                </a:cxn>
                <a:cxn ang="0">
                  <a:pos x="0" y="0"/>
                </a:cxn>
                <a:cxn ang="0">
                  <a:pos x="0" y="0"/>
                </a:cxn>
                <a:cxn ang="0">
                  <a:pos x="0" y="0"/>
                </a:cxn>
              </a:cxnLst>
              <a:rect l="0" t="0" r="r" b="b"/>
              <a:pathLst>
                <a:path w="6" h="6">
                  <a:moveTo>
                    <a:pt x="0" y="0"/>
                  </a:moveTo>
                  <a:lnTo>
                    <a:pt x="0" y="0"/>
                  </a:lnTo>
                  <a:lnTo>
                    <a:pt x="0" y="0"/>
                  </a:lnTo>
                  <a:lnTo>
                    <a:pt x="0" y="0"/>
                  </a:lnTo>
                  <a:lnTo>
                    <a:pt x="0" y="0"/>
                  </a:lnTo>
                  <a:lnTo>
                    <a:pt x="0" y="0"/>
                  </a:lnTo>
                  <a:lnTo>
                    <a:pt x="0" y="0"/>
                  </a:lnTo>
                  <a:lnTo>
                    <a:pt x="0" y="0"/>
                  </a:lnTo>
                  <a:lnTo>
                    <a:pt x="0" y="0"/>
                  </a:lnTo>
                  <a:lnTo>
                    <a:pt x="6" y="0"/>
                  </a:lnTo>
                  <a:lnTo>
                    <a:pt x="6" y="6"/>
                  </a:lnTo>
                  <a:lnTo>
                    <a:pt x="6" y="6"/>
                  </a:lnTo>
                  <a:lnTo>
                    <a:pt x="0" y="6"/>
                  </a:lnTo>
                  <a:lnTo>
                    <a:pt x="0" y="6"/>
                  </a:lnTo>
                  <a:lnTo>
                    <a:pt x="0" y="6"/>
                  </a:lnTo>
                  <a:lnTo>
                    <a:pt x="0" y="0"/>
                  </a:lnTo>
                  <a:lnTo>
                    <a:pt x="0" y="0"/>
                  </a:lnTo>
                  <a:lnTo>
                    <a:pt x="0"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701" name="Freeform 15117"/>
            <p:cNvSpPr>
              <a:spLocks/>
            </p:cNvSpPr>
            <p:nvPr/>
          </p:nvSpPr>
          <p:spPr bwMode="auto">
            <a:xfrm>
              <a:off x="799" y="2997"/>
              <a:ext cx="6" cy="1"/>
            </a:xfrm>
            <a:custGeom>
              <a:avLst/>
              <a:gdLst/>
              <a:ahLst/>
              <a:cxnLst>
                <a:cxn ang="0">
                  <a:pos x="0" y="0"/>
                </a:cxn>
                <a:cxn ang="0">
                  <a:pos x="0" y="0"/>
                </a:cxn>
                <a:cxn ang="0">
                  <a:pos x="6" y="0"/>
                </a:cxn>
                <a:cxn ang="0">
                  <a:pos x="6" y="0"/>
                </a:cxn>
                <a:cxn ang="0">
                  <a:pos x="6" y="0"/>
                </a:cxn>
                <a:cxn ang="0">
                  <a:pos x="6" y="0"/>
                </a:cxn>
                <a:cxn ang="0">
                  <a:pos x="6" y="0"/>
                </a:cxn>
                <a:cxn ang="0">
                  <a:pos x="6" y="0"/>
                </a:cxn>
                <a:cxn ang="0">
                  <a:pos x="6" y="0"/>
                </a:cxn>
                <a:cxn ang="0">
                  <a:pos x="6" y="0"/>
                </a:cxn>
                <a:cxn ang="0">
                  <a:pos x="6" y="0"/>
                </a:cxn>
                <a:cxn ang="0">
                  <a:pos x="6" y="0"/>
                </a:cxn>
                <a:cxn ang="0">
                  <a:pos x="6" y="0"/>
                </a:cxn>
                <a:cxn ang="0">
                  <a:pos x="0" y="0"/>
                </a:cxn>
                <a:cxn ang="0">
                  <a:pos x="0" y="0"/>
                </a:cxn>
                <a:cxn ang="0">
                  <a:pos x="0" y="0"/>
                </a:cxn>
                <a:cxn ang="0">
                  <a:pos x="0" y="0"/>
                </a:cxn>
                <a:cxn ang="0">
                  <a:pos x="0" y="0"/>
                </a:cxn>
                <a:cxn ang="0">
                  <a:pos x="0" y="0"/>
                </a:cxn>
                <a:cxn ang="0">
                  <a:pos x="0" y="0"/>
                </a:cxn>
                <a:cxn ang="0">
                  <a:pos x="0" y="0"/>
                </a:cxn>
              </a:cxnLst>
              <a:rect l="0" t="0" r="r" b="b"/>
              <a:pathLst>
                <a:path w="6">
                  <a:moveTo>
                    <a:pt x="0" y="0"/>
                  </a:moveTo>
                  <a:lnTo>
                    <a:pt x="0" y="0"/>
                  </a:lnTo>
                  <a:lnTo>
                    <a:pt x="6" y="0"/>
                  </a:lnTo>
                  <a:lnTo>
                    <a:pt x="6" y="0"/>
                  </a:lnTo>
                  <a:lnTo>
                    <a:pt x="6" y="0"/>
                  </a:lnTo>
                  <a:lnTo>
                    <a:pt x="6" y="0"/>
                  </a:lnTo>
                  <a:lnTo>
                    <a:pt x="6" y="0"/>
                  </a:lnTo>
                  <a:lnTo>
                    <a:pt x="6" y="0"/>
                  </a:lnTo>
                  <a:lnTo>
                    <a:pt x="6" y="0"/>
                  </a:lnTo>
                  <a:lnTo>
                    <a:pt x="6" y="0"/>
                  </a:lnTo>
                  <a:lnTo>
                    <a:pt x="6" y="0"/>
                  </a:lnTo>
                  <a:lnTo>
                    <a:pt x="6" y="0"/>
                  </a:lnTo>
                  <a:lnTo>
                    <a:pt x="6" y="0"/>
                  </a:lnTo>
                  <a:lnTo>
                    <a:pt x="0" y="0"/>
                  </a:lnTo>
                  <a:lnTo>
                    <a:pt x="0" y="0"/>
                  </a:lnTo>
                  <a:lnTo>
                    <a:pt x="0" y="0"/>
                  </a:lnTo>
                  <a:lnTo>
                    <a:pt x="0" y="0"/>
                  </a:lnTo>
                  <a:lnTo>
                    <a:pt x="0" y="0"/>
                  </a:lnTo>
                  <a:lnTo>
                    <a:pt x="0" y="0"/>
                  </a:lnTo>
                  <a:lnTo>
                    <a:pt x="0" y="0"/>
                  </a:lnTo>
                  <a:lnTo>
                    <a:pt x="0"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702" name="Freeform 15118"/>
            <p:cNvSpPr>
              <a:spLocks/>
            </p:cNvSpPr>
            <p:nvPr/>
          </p:nvSpPr>
          <p:spPr bwMode="auto">
            <a:xfrm>
              <a:off x="862" y="2997"/>
              <a:ext cx="6" cy="19"/>
            </a:xfrm>
            <a:custGeom>
              <a:avLst/>
              <a:gdLst/>
              <a:ahLst/>
              <a:cxnLst>
                <a:cxn ang="0">
                  <a:pos x="6" y="7"/>
                </a:cxn>
                <a:cxn ang="0">
                  <a:pos x="6" y="7"/>
                </a:cxn>
                <a:cxn ang="0">
                  <a:pos x="6" y="7"/>
                </a:cxn>
                <a:cxn ang="0">
                  <a:pos x="6" y="13"/>
                </a:cxn>
                <a:cxn ang="0">
                  <a:pos x="6" y="13"/>
                </a:cxn>
                <a:cxn ang="0">
                  <a:pos x="6" y="13"/>
                </a:cxn>
                <a:cxn ang="0">
                  <a:pos x="6" y="13"/>
                </a:cxn>
                <a:cxn ang="0">
                  <a:pos x="6" y="13"/>
                </a:cxn>
                <a:cxn ang="0">
                  <a:pos x="0" y="19"/>
                </a:cxn>
                <a:cxn ang="0">
                  <a:pos x="0" y="19"/>
                </a:cxn>
                <a:cxn ang="0">
                  <a:pos x="0" y="19"/>
                </a:cxn>
                <a:cxn ang="0">
                  <a:pos x="0" y="13"/>
                </a:cxn>
                <a:cxn ang="0">
                  <a:pos x="0" y="13"/>
                </a:cxn>
                <a:cxn ang="0">
                  <a:pos x="0" y="13"/>
                </a:cxn>
                <a:cxn ang="0">
                  <a:pos x="0" y="13"/>
                </a:cxn>
                <a:cxn ang="0">
                  <a:pos x="6" y="7"/>
                </a:cxn>
                <a:cxn ang="0">
                  <a:pos x="6" y="0"/>
                </a:cxn>
                <a:cxn ang="0">
                  <a:pos x="6" y="0"/>
                </a:cxn>
                <a:cxn ang="0">
                  <a:pos x="6" y="0"/>
                </a:cxn>
                <a:cxn ang="0">
                  <a:pos x="6" y="0"/>
                </a:cxn>
                <a:cxn ang="0">
                  <a:pos x="6" y="0"/>
                </a:cxn>
                <a:cxn ang="0">
                  <a:pos x="6" y="0"/>
                </a:cxn>
                <a:cxn ang="0">
                  <a:pos x="6" y="0"/>
                </a:cxn>
                <a:cxn ang="0">
                  <a:pos x="6" y="0"/>
                </a:cxn>
                <a:cxn ang="0">
                  <a:pos x="6" y="7"/>
                </a:cxn>
                <a:cxn ang="0">
                  <a:pos x="6" y="7"/>
                </a:cxn>
                <a:cxn ang="0">
                  <a:pos x="6" y="7"/>
                </a:cxn>
                <a:cxn ang="0">
                  <a:pos x="6" y="7"/>
                </a:cxn>
                <a:cxn ang="0">
                  <a:pos x="6" y="7"/>
                </a:cxn>
              </a:cxnLst>
              <a:rect l="0" t="0" r="r" b="b"/>
              <a:pathLst>
                <a:path w="6" h="19">
                  <a:moveTo>
                    <a:pt x="6" y="7"/>
                  </a:moveTo>
                  <a:lnTo>
                    <a:pt x="6" y="7"/>
                  </a:lnTo>
                  <a:lnTo>
                    <a:pt x="6" y="7"/>
                  </a:lnTo>
                  <a:lnTo>
                    <a:pt x="6" y="13"/>
                  </a:lnTo>
                  <a:lnTo>
                    <a:pt x="6" y="13"/>
                  </a:lnTo>
                  <a:lnTo>
                    <a:pt x="6" y="13"/>
                  </a:lnTo>
                  <a:lnTo>
                    <a:pt x="6" y="13"/>
                  </a:lnTo>
                  <a:lnTo>
                    <a:pt x="6" y="13"/>
                  </a:lnTo>
                  <a:lnTo>
                    <a:pt x="0" y="19"/>
                  </a:lnTo>
                  <a:lnTo>
                    <a:pt x="0" y="19"/>
                  </a:lnTo>
                  <a:lnTo>
                    <a:pt x="0" y="19"/>
                  </a:lnTo>
                  <a:lnTo>
                    <a:pt x="0" y="13"/>
                  </a:lnTo>
                  <a:lnTo>
                    <a:pt x="0" y="13"/>
                  </a:lnTo>
                  <a:lnTo>
                    <a:pt x="0" y="13"/>
                  </a:lnTo>
                  <a:lnTo>
                    <a:pt x="0" y="13"/>
                  </a:lnTo>
                  <a:lnTo>
                    <a:pt x="6" y="7"/>
                  </a:lnTo>
                  <a:lnTo>
                    <a:pt x="6" y="0"/>
                  </a:lnTo>
                  <a:lnTo>
                    <a:pt x="6" y="0"/>
                  </a:lnTo>
                  <a:lnTo>
                    <a:pt x="6" y="0"/>
                  </a:lnTo>
                  <a:lnTo>
                    <a:pt x="6" y="0"/>
                  </a:lnTo>
                  <a:lnTo>
                    <a:pt x="6" y="0"/>
                  </a:lnTo>
                  <a:lnTo>
                    <a:pt x="6" y="0"/>
                  </a:lnTo>
                  <a:lnTo>
                    <a:pt x="6" y="0"/>
                  </a:lnTo>
                  <a:lnTo>
                    <a:pt x="6" y="0"/>
                  </a:lnTo>
                  <a:lnTo>
                    <a:pt x="6" y="7"/>
                  </a:lnTo>
                  <a:lnTo>
                    <a:pt x="6" y="7"/>
                  </a:lnTo>
                  <a:lnTo>
                    <a:pt x="6" y="7"/>
                  </a:lnTo>
                  <a:lnTo>
                    <a:pt x="6" y="7"/>
                  </a:lnTo>
                  <a:lnTo>
                    <a:pt x="6" y="7"/>
                  </a:lnTo>
                  <a:close/>
                </a:path>
              </a:pathLst>
            </a:custGeom>
            <a:solidFill>
              <a:srgbClr val="E7E1CD"/>
            </a:solidFill>
            <a:ln w="0">
              <a:solidFill>
                <a:srgbClr val="000000"/>
              </a:solidFill>
              <a:prstDash val="solid"/>
              <a:round/>
              <a:headEnd/>
              <a:tailEnd/>
            </a:ln>
          </p:spPr>
          <p:txBody>
            <a:bodyPr/>
            <a:lstStyle/>
            <a:p>
              <a:endParaRPr lang="en-US" dirty="0"/>
            </a:p>
          </p:txBody>
        </p:sp>
        <p:sp>
          <p:nvSpPr>
            <p:cNvPr id="82703" name="Freeform 15119"/>
            <p:cNvSpPr>
              <a:spLocks/>
            </p:cNvSpPr>
            <p:nvPr/>
          </p:nvSpPr>
          <p:spPr bwMode="auto">
            <a:xfrm>
              <a:off x="805" y="3004"/>
              <a:ext cx="19" cy="18"/>
            </a:xfrm>
            <a:custGeom>
              <a:avLst/>
              <a:gdLst/>
              <a:ahLst/>
              <a:cxnLst>
                <a:cxn ang="0">
                  <a:pos x="0" y="0"/>
                </a:cxn>
                <a:cxn ang="0">
                  <a:pos x="0" y="0"/>
                </a:cxn>
                <a:cxn ang="0">
                  <a:pos x="0" y="0"/>
                </a:cxn>
                <a:cxn ang="0">
                  <a:pos x="0" y="0"/>
                </a:cxn>
                <a:cxn ang="0">
                  <a:pos x="6" y="0"/>
                </a:cxn>
                <a:cxn ang="0">
                  <a:pos x="6" y="0"/>
                </a:cxn>
                <a:cxn ang="0">
                  <a:pos x="6" y="0"/>
                </a:cxn>
                <a:cxn ang="0">
                  <a:pos x="6" y="0"/>
                </a:cxn>
                <a:cxn ang="0">
                  <a:pos x="6" y="6"/>
                </a:cxn>
                <a:cxn ang="0">
                  <a:pos x="6" y="6"/>
                </a:cxn>
                <a:cxn ang="0">
                  <a:pos x="6" y="6"/>
                </a:cxn>
                <a:cxn ang="0">
                  <a:pos x="6" y="6"/>
                </a:cxn>
                <a:cxn ang="0">
                  <a:pos x="6" y="6"/>
                </a:cxn>
                <a:cxn ang="0">
                  <a:pos x="13" y="6"/>
                </a:cxn>
                <a:cxn ang="0">
                  <a:pos x="13" y="6"/>
                </a:cxn>
                <a:cxn ang="0">
                  <a:pos x="13" y="6"/>
                </a:cxn>
                <a:cxn ang="0">
                  <a:pos x="13" y="6"/>
                </a:cxn>
                <a:cxn ang="0">
                  <a:pos x="13" y="12"/>
                </a:cxn>
                <a:cxn ang="0">
                  <a:pos x="13" y="12"/>
                </a:cxn>
                <a:cxn ang="0">
                  <a:pos x="13" y="12"/>
                </a:cxn>
                <a:cxn ang="0">
                  <a:pos x="13" y="12"/>
                </a:cxn>
                <a:cxn ang="0">
                  <a:pos x="13" y="12"/>
                </a:cxn>
                <a:cxn ang="0">
                  <a:pos x="13" y="12"/>
                </a:cxn>
                <a:cxn ang="0">
                  <a:pos x="19" y="12"/>
                </a:cxn>
                <a:cxn ang="0">
                  <a:pos x="19" y="18"/>
                </a:cxn>
                <a:cxn ang="0">
                  <a:pos x="19" y="18"/>
                </a:cxn>
                <a:cxn ang="0">
                  <a:pos x="19" y="18"/>
                </a:cxn>
                <a:cxn ang="0">
                  <a:pos x="19" y="18"/>
                </a:cxn>
                <a:cxn ang="0">
                  <a:pos x="19" y="18"/>
                </a:cxn>
                <a:cxn ang="0">
                  <a:pos x="19" y="18"/>
                </a:cxn>
                <a:cxn ang="0">
                  <a:pos x="13" y="18"/>
                </a:cxn>
                <a:cxn ang="0">
                  <a:pos x="13" y="18"/>
                </a:cxn>
                <a:cxn ang="0">
                  <a:pos x="13" y="18"/>
                </a:cxn>
                <a:cxn ang="0">
                  <a:pos x="13" y="18"/>
                </a:cxn>
                <a:cxn ang="0">
                  <a:pos x="13" y="18"/>
                </a:cxn>
                <a:cxn ang="0">
                  <a:pos x="13" y="18"/>
                </a:cxn>
                <a:cxn ang="0">
                  <a:pos x="13" y="18"/>
                </a:cxn>
                <a:cxn ang="0">
                  <a:pos x="13" y="12"/>
                </a:cxn>
                <a:cxn ang="0">
                  <a:pos x="13" y="12"/>
                </a:cxn>
                <a:cxn ang="0">
                  <a:pos x="13" y="12"/>
                </a:cxn>
                <a:cxn ang="0">
                  <a:pos x="13" y="12"/>
                </a:cxn>
                <a:cxn ang="0">
                  <a:pos x="6" y="12"/>
                </a:cxn>
                <a:cxn ang="0">
                  <a:pos x="6" y="12"/>
                </a:cxn>
                <a:cxn ang="0">
                  <a:pos x="6" y="12"/>
                </a:cxn>
                <a:cxn ang="0">
                  <a:pos x="6" y="6"/>
                </a:cxn>
                <a:cxn ang="0">
                  <a:pos x="6" y="6"/>
                </a:cxn>
                <a:cxn ang="0">
                  <a:pos x="6" y="6"/>
                </a:cxn>
                <a:cxn ang="0">
                  <a:pos x="6" y="6"/>
                </a:cxn>
                <a:cxn ang="0">
                  <a:pos x="0" y="6"/>
                </a:cxn>
                <a:cxn ang="0">
                  <a:pos x="0" y="0"/>
                </a:cxn>
                <a:cxn ang="0">
                  <a:pos x="0" y="0"/>
                </a:cxn>
              </a:cxnLst>
              <a:rect l="0" t="0" r="r" b="b"/>
              <a:pathLst>
                <a:path w="19" h="18">
                  <a:moveTo>
                    <a:pt x="0" y="0"/>
                  </a:moveTo>
                  <a:lnTo>
                    <a:pt x="0" y="0"/>
                  </a:lnTo>
                  <a:lnTo>
                    <a:pt x="0" y="0"/>
                  </a:lnTo>
                  <a:lnTo>
                    <a:pt x="0" y="0"/>
                  </a:lnTo>
                  <a:lnTo>
                    <a:pt x="6" y="0"/>
                  </a:lnTo>
                  <a:lnTo>
                    <a:pt x="6" y="0"/>
                  </a:lnTo>
                  <a:lnTo>
                    <a:pt x="6" y="0"/>
                  </a:lnTo>
                  <a:lnTo>
                    <a:pt x="6" y="0"/>
                  </a:lnTo>
                  <a:lnTo>
                    <a:pt x="6" y="6"/>
                  </a:lnTo>
                  <a:lnTo>
                    <a:pt x="6" y="6"/>
                  </a:lnTo>
                  <a:lnTo>
                    <a:pt x="6" y="6"/>
                  </a:lnTo>
                  <a:lnTo>
                    <a:pt x="6" y="6"/>
                  </a:lnTo>
                  <a:lnTo>
                    <a:pt x="6" y="6"/>
                  </a:lnTo>
                  <a:lnTo>
                    <a:pt x="13" y="6"/>
                  </a:lnTo>
                  <a:lnTo>
                    <a:pt x="13" y="6"/>
                  </a:lnTo>
                  <a:lnTo>
                    <a:pt x="13" y="6"/>
                  </a:lnTo>
                  <a:lnTo>
                    <a:pt x="13" y="6"/>
                  </a:lnTo>
                  <a:lnTo>
                    <a:pt x="13" y="12"/>
                  </a:lnTo>
                  <a:lnTo>
                    <a:pt x="13" y="12"/>
                  </a:lnTo>
                  <a:lnTo>
                    <a:pt x="13" y="12"/>
                  </a:lnTo>
                  <a:lnTo>
                    <a:pt x="13" y="12"/>
                  </a:lnTo>
                  <a:lnTo>
                    <a:pt x="13" y="12"/>
                  </a:lnTo>
                  <a:lnTo>
                    <a:pt x="13" y="12"/>
                  </a:lnTo>
                  <a:lnTo>
                    <a:pt x="19" y="12"/>
                  </a:lnTo>
                  <a:lnTo>
                    <a:pt x="19" y="18"/>
                  </a:lnTo>
                  <a:lnTo>
                    <a:pt x="19" y="18"/>
                  </a:lnTo>
                  <a:lnTo>
                    <a:pt x="19" y="18"/>
                  </a:lnTo>
                  <a:lnTo>
                    <a:pt x="19" y="18"/>
                  </a:lnTo>
                  <a:lnTo>
                    <a:pt x="19" y="18"/>
                  </a:lnTo>
                  <a:lnTo>
                    <a:pt x="19" y="18"/>
                  </a:lnTo>
                  <a:lnTo>
                    <a:pt x="13" y="18"/>
                  </a:lnTo>
                  <a:lnTo>
                    <a:pt x="13" y="18"/>
                  </a:lnTo>
                  <a:lnTo>
                    <a:pt x="13" y="18"/>
                  </a:lnTo>
                  <a:lnTo>
                    <a:pt x="13" y="18"/>
                  </a:lnTo>
                  <a:lnTo>
                    <a:pt x="13" y="18"/>
                  </a:lnTo>
                  <a:lnTo>
                    <a:pt x="13" y="18"/>
                  </a:lnTo>
                  <a:lnTo>
                    <a:pt x="13" y="18"/>
                  </a:lnTo>
                  <a:lnTo>
                    <a:pt x="13" y="12"/>
                  </a:lnTo>
                  <a:lnTo>
                    <a:pt x="13" y="12"/>
                  </a:lnTo>
                  <a:lnTo>
                    <a:pt x="13" y="12"/>
                  </a:lnTo>
                  <a:lnTo>
                    <a:pt x="13" y="12"/>
                  </a:lnTo>
                  <a:lnTo>
                    <a:pt x="6" y="12"/>
                  </a:lnTo>
                  <a:lnTo>
                    <a:pt x="6" y="12"/>
                  </a:lnTo>
                  <a:lnTo>
                    <a:pt x="6" y="12"/>
                  </a:lnTo>
                  <a:lnTo>
                    <a:pt x="6" y="6"/>
                  </a:lnTo>
                  <a:lnTo>
                    <a:pt x="6" y="6"/>
                  </a:lnTo>
                  <a:lnTo>
                    <a:pt x="6" y="6"/>
                  </a:lnTo>
                  <a:lnTo>
                    <a:pt x="6" y="6"/>
                  </a:lnTo>
                  <a:lnTo>
                    <a:pt x="0" y="6"/>
                  </a:lnTo>
                  <a:lnTo>
                    <a:pt x="0" y="0"/>
                  </a:lnTo>
                  <a:lnTo>
                    <a:pt x="0"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704" name="Freeform 15120"/>
            <p:cNvSpPr>
              <a:spLocks/>
            </p:cNvSpPr>
            <p:nvPr/>
          </p:nvSpPr>
          <p:spPr bwMode="auto">
            <a:xfrm>
              <a:off x="874" y="3004"/>
              <a:ext cx="7" cy="12"/>
            </a:xfrm>
            <a:custGeom>
              <a:avLst/>
              <a:gdLst/>
              <a:ahLst/>
              <a:cxnLst>
                <a:cxn ang="0">
                  <a:pos x="7" y="6"/>
                </a:cxn>
                <a:cxn ang="0">
                  <a:pos x="7" y="6"/>
                </a:cxn>
                <a:cxn ang="0">
                  <a:pos x="7" y="6"/>
                </a:cxn>
                <a:cxn ang="0">
                  <a:pos x="7" y="6"/>
                </a:cxn>
                <a:cxn ang="0">
                  <a:pos x="7" y="6"/>
                </a:cxn>
                <a:cxn ang="0">
                  <a:pos x="7" y="6"/>
                </a:cxn>
                <a:cxn ang="0">
                  <a:pos x="7" y="12"/>
                </a:cxn>
                <a:cxn ang="0">
                  <a:pos x="7" y="12"/>
                </a:cxn>
                <a:cxn ang="0">
                  <a:pos x="7" y="12"/>
                </a:cxn>
                <a:cxn ang="0">
                  <a:pos x="7" y="12"/>
                </a:cxn>
                <a:cxn ang="0">
                  <a:pos x="7" y="12"/>
                </a:cxn>
                <a:cxn ang="0">
                  <a:pos x="7" y="12"/>
                </a:cxn>
                <a:cxn ang="0">
                  <a:pos x="7" y="12"/>
                </a:cxn>
                <a:cxn ang="0">
                  <a:pos x="7" y="12"/>
                </a:cxn>
                <a:cxn ang="0">
                  <a:pos x="7" y="12"/>
                </a:cxn>
                <a:cxn ang="0">
                  <a:pos x="0" y="12"/>
                </a:cxn>
                <a:cxn ang="0">
                  <a:pos x="0" y="12"/>
                </a:cxn>
                <a:cxn ang="0">
                  <a:pos x="0" y="12"/>
                </a:cxn>
                <a:cxn ang="0">
                  <a:pos x="0" y="12"/>
                </a:cxn>
                <a:cxn ang="0">
                  <a:pos x="0" y="6"/>
                </a:cxn>
                <a:cxn ang="0">
                  <a:pos x="0" y="6"/>
                </a:cxn>
                <a:cxn ang="0">
                  <a:pos x="0" y="6"/>
                </a:cxn>
                <a:cxn ang="0">
                  <a:pos x="0" y="6"/>
                </a:cxn>
                <a:cxn ang="0">
                  <a:pos x="0" y="6"/>
                </a:cxn>
                <a:cxn ang="0">
                  <a:pos x="0" y="6"/>
                </a:cxn>
                <a:cxn ang="0">
                  <a:pos x="0" y="0"/>
                </a:cxn>
                <a:cxn ang="0">
                  <a:pos x="0" y="6"/>
                </a:cxn>
                <a:cxn ang="0">
                  <a:pos x="7" y="6"/>
                </a:cxn>
              </a:cxnLst>
              <a:rect l="0" t="0" r="r" b="b"/>
              <a:pathLst>
                <a:path w="7" h="12">
                  <a:moveTo>
                    <a:pt x="7" y="6"/>
                  </a:moveTo>
                  <a:lnTo>
                    <a:pt x="7" y="6"/>
                  </a:lnTo>
                  <a:lnTo>
                    <a:pt x="7" y="6"/>
                  </a:lnTo>
                  <a:lnTo>
                    <a:pt x="7" y="6"/>
                  </a:lnTo>
                  <a:lnTo>
                    <a:pt x="7" y="6"/>
                  </a:lnTo>
                  <a:lnTo>
                    <a:pt x="7" y="6"/>
                  </a:lnTo>
                  <a:lnTo>
                    <a:pt x="7" y="12"/>
                  </a:lnTo>
                  <a:lnTo>
                    <a:pt x="7" y="12"/>
                  </a:lnTo>
                  <a:lnTo>
                    <a:pt x="7" y="12"/>
                  </a:lnTo>
                  <a:lnTo>
                    <a:pt x="7" y="12"/>
                  </a:lnTo>
                  <a:lnTo>
                    <a:pt x="7" y="12"/>
                  </a:lnTo>
                  <a:lnTo>
                    <a:pt x="7" y="12"/>
                  </a:lnTo>
                  <a:lnTo>
                    <a:pt x="7" y="12"/>
                  </a:lnTo>
                  <a:lnTo>
                    <a:pt x="7" y="12"/>
                  </a:lnTo>
                  <a:lnTo>
                    <a:pt x="7" y="12"/>
                  </a:lnTo>
                  <a:lnTo>
                    <a:pt x="0" y="12"/>
                  </a:lnTo>
                  <a:lnTo>
                    <a:pt x="0" y="12"/>
                  </a:lnTo>
                  <a:lnTo>
                    <a:pt x="0" y="12"/>
                  </a:lnTo>
                  <a:lnTo>
                    <a:pt x="0" y="12"/>
                  </a:lnTo>
                  <a:lnTo>
                    <a:pt x="0" y="6"/>
                  </a:lnTo>
                  <a:lnTo>
                    <a:pt x="0" y="6"/>
                  </a:lnTo>
                  <a:lnTo>
                    <a:pt x="0" y="6"/>
                  </a:lnTo>
                  <a:lnTo>
                    <a:pt x="0" y="6"/>
                  </a:lnTo>
                  <a:lnTo>
                    <a:pt x="0" y="6"/>
                  </a:lnTo>
                  <a:lnTo>
                    <a:pt x="0" y="6"/>
                  </a:lnTo>
                  <a:lnTo>
                    <a:pt x="0" y="0"/>
                  </a:lnTo>
                  <a:lnTo>
                    <a:pt x="0" y="6"/>
                  </a:lnTo>
                  <a:lnTo>
                    <a:pt x="7" y="6"/>
                  </a:lnTo>
                  <a:close/>
                </a:path>
              </a:pathLst>
            </a:custGeom>
            <a:solidFill>
              <a:srgbClr val="E7E1CD"/>
            </a:solidFill>
            <a:ln w="0">
              <a:solidFill>
                <a:srgbClr val="000000"/>
              </a:solidFill>
              <a:prstDash val="solid"/>
              <a:round/>
              <a:headEnd/>
              <a:tailEnd/>
            </a:ln>
          </p:spPr>
          <p:txBody>
            <a:bodyPr/>
            <a:lstStyle/>
            <a:p>
              <a:endParaRPr lang="en-US" dirty="0"/>
            </a:p>
          </p:txBody>
        </p:sp>
        <p:sp>
          <p:nvSpPr>
            <p:cNvPr id="82705" name="Freeform 15121"/>
            <p:cNvSpPr>
              <a:spLocks/>
            </p:cNvSpPr>
            <p:nvPr/>
          </p:nvSpPr>
          <p:spPr bwMode="auto">
            <a:xfrm>
              <a:off x="1421" y="3010"/>
              <a:ext cx="1" cy="1"/>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706" name="Oval 15122"/>
            <p:cNvSpPr>
              <a:spLocks noChangeArrowheads="1"/>
            </p:cNvSpPr>
            <p:nvPr/>
          </p:nvSpPr>
          <p:spPr bwMode="auto">
            <a:xfrm>
              <a:off x="1421" y="3016"/>
              <a:ext cx="1" cy="1"/>
            </a:xfrm>
            <a:prstGeom prst="ellipse">
              <a:avLst/>
            </a:prstGeom>
            <a:solidFill>
              <a:srgbClr val="E7E1CD"/>
            </a:solidFill>
            <a:ln w="0">
              <a:solidFill>
                <a:srgbClr val="000000"/>
              </a:solidFill>
              <a:round/>
              <a:headEnd/>
              <a:tailEnd/>
            </a:ln>
          </p:spPr>
          <p:txBody>
            <a:bodyPr/>
            <a:lstStyle/>
            <a:p>
              <a:endParaRPr lang="en-US" dirty="0"/>
            </a:p>
          </p:txBody>
        </p:sp>
        <p:sp>
          <p:nvSpPr>
            <p:cNvPr id="82707" name="Freeform 15123"/>
            <p:cNvSpPr>
              <a:spLocks/>
            </p:cNvSpPr>
            <p:nvPr/>
          </p:nvSpPr>
          <p:spPr bwMode="auto">
            <a:xfrm>
              <a:off x="1377" y="3016"/>
              <a:ext cx="19" cy="19"/>
            </a:xfrm>
            <a:custGeom>
              <a:avLst/>
              <a:gdLst/>
              <a:ahLst/>
              <a:cxnLst>
                <a:cxn ang="0">
                  <a:pos x="7" y="19"/>
                </a:cxn>
                <a:cxn ang="0">
                  <a:pos x="7" y="13"/>
                </a:cxn>
                <a:cxn ang="0">
                  <a:pos x="7" y="13"/>
                </a:cxn>
                <a:cxn ang="0">
                  <a:pos x="0" y="13"/>
                </a:cxn>
                <a:cxn ang="0">
                  <a:pos x="0" y="13"/>
                </a:cxn>
                <a:cxn ang="0">
                  <a:pos x="0" y="13"/>
                </a:cxn>
                <a:cxn ang="0">
                  <a:pos x="0" y="6"/>
                </a:cxn>
                <a:cxn ang="0">
                  <a:pos x="0" y="6"/>
                </a:cxn>
                <a:cxn ang="0">
                  <a:pos x="0" y="6"/>
                </a:cxn>
                <a:cxn ang="0">
                  <a:pos x="0" y="6"/>
                </a:cxn>
                <a:cxn ang="0">
                  <a:pos x="0" y="6"/>
                </a:cxn>
                <a:cxn ang="0">
                  <a:pos x="7" y="0"/>
                </a:cxn>
                <a:cxn ang="0">
                  <a:pos x="7" y="0"/>
                </a:cxn>
                <a:cxn ang="0">
                  <a:pos x="7" y="0"/>
                </a:cxn>
                <a:cxn ang="0">
                  <a:pos x="7" y="0"/>
                </a:cxn>
                <a:cxn ang="0">
                  <a:pos x="7" y="0"/>
                </a:cxn>
                <a:cxn ang="0">
                  <a:pos x="7" y="0"/>
                </a:cxn>
                <a:cxn ang="0">
                  <a:pos x="7" y="0"/>
                </a:cxn>
                <a:cxn ang="0">
                  <a:pos x="7" y="0"/>
                </a:cxn>
                <a:cxn ang="0">
                  <a:pos x="13" y="0"/>
                </a:cxn>
                <a:cxn ang="0">
                  <a:pos x="13" y="0"/>
                </a:cxn>
                <a:cxn ang="0">
                  <a:pos x="13" y="0"/>
                </a:cxn>
                <a:cxn ang="0">
                  <a:pos x="13" y="0"/>
                </a:cxn>
                <a:cxn ang="0">
                  <a:pos x="19" y="0"/>
                </a:cxn>
                <a:cxn ang="0">
                  <a:pos x="19" y="0"/>
                </a:cxn>
                <a:cxn ang="0">
                  <a:pos x="19" y="0"/>
                </a:cxn>
                <a:cxn ang="0">
                  <a:pos x="19" y="0"/>
                </a:cxn>
                <a:cxn ang="0">
                  <a:pos x="19" y="0"/>
                </a:cxn>
                <a:cxn ang="0">
                  <a:pos x="19" y="0"/>
                </a:cxn>
                <a:cxn ang="0">
                  <a:pos x="19" y="0"/>
                </a:cxn>
                <a:cxn ang="0">
                  <a:pos x="19" y="0"/>
                </a:cxn>
                <a:cxn ang="0">
                  <a:pos x="13" y="6"/>
                </a:cxn>
                <a:cxn ang="0">
                  <a:pos x="13" y="6"/>
                </a:cxn>
                <a:cxn ang="0">
                  <a:pos x="13" y="6"/>
                </a:cxn>
                <a:cxn ang="0">
                  <a:pos x="13" y="6"/>
                </a:cxn>
                <a:cxn ang="0">
                  <a:pos x="13" y="6"/>
                </a:cxn>
                <a:cxn ang="0">
                  <a:pos x="13" y="13"/>
                </a:cxn>
                <a:cxn ang="0">
                  <a:pos x="13" y="13"/>
                </a:cxn>
                <a:cxn ang="0">
                  <a:pos x="13" y="13"/>
                </a:cxn>
                <a:cxn ang="0">
                  <a:pos x="13" y="13"/>
                </a:cxn>
                <a:cxn ang="0">
                  <a:pos x="7" y="13"/>
                </a:cxn>
                <a:cxn ang="0">
                  <a:pos x="7" y="13"/>
                </a:cxn>
                <a:cxn ang="0">
                  <a:pos x="7" y="13"/>
                </a:cxn>
                <a:cxn ang="0">
                  <a:pos x="7" y="19"/>
                </a:cxn>
              </a:cxnLst>
              <a:rect l="0" t="0" r="r" b="b"/>
              <a:pathLst>
                <a:path w="19" h="19">
                  <a:moveTo>
                    <a:pt x="7" y="19"/>
                  </a:moveTo>
                  <a:lnTo>
                    <a:pt x="7" y="13"/>
                  </a:lnTo>
                  <a:lnTo>
                    <a:pt x="7" y="13"/>
                  </a:lnTo>
                  <a:lnTo>
                    <a:pt x="0" y="13"/>
                  </a:lnTo>
                  <a:lnTo>
                    <a:pt x="0" y="13"/>
                  </a:lnTo>
                  <a:lnTo>
                    <a:pt x="0" y="13"/>
                  </a:lnTo>
                  <a:lnTo>
                    <a:pt x="0" y="6"/>
                  </a:lnTo>
                  <a:lnTo>
                    <a:pt x="0" y="6"/>
                  </a:lnTo>
                  <a:lnTo>
                    <a:pt x="0" y="6"/>
                  </a:lnTo>
                  <a:lnTo>
                    <a:pt x="0" y="6"/>
                  </a:lnTo>
                  <a:lnTo>
                    <a:pt x="0" y="6"/>
                  </a:lnTo>
                  <a:lnTo>
                    <a:pt x="7" y="0"/>
                  </a:lnTo>
                  <a:lnTo>
                    <a:pt x="7" y="0"/>
                  </a:lnTo>
                  <a:lnTo>
                    <a:pt x="7" y="0"/>
                  </a:lnTo>
                  <a:lnTo>
                    <a:pt x="7" y="0"/>
                  </a:lnTo>
                  <a:lnTo>
                    <a:pt x="7" y="0"/>
                  </a:lnTo>
                  <a:lnTo>
                    <a:pt x="7" y="0"/>
                  </a:lnTo>
                  <a:lnTo>
                    <a:pt x="7" y="0"/>
                  </a:lnTo>
                  <a:lnTo>
                    <a:pt x="7" y="0"/>
                  </a:lnTo>
                  <a:lnTo>
                    <a:pt x="13" y="0"/>
                  </a:lnTo>
                  <a:lnTo>
                    <a:pt x="13" y="0"/>
                  </a:lnTo>
                  <a:lnTo>
                    <a:pt x="13" y="0"/>
                  </a:lnTo>
                  <a:lnTo>
                    <a:pt x="13" y="0"/>
                  </a:lnTo>
                  <a:lnTo>
                    <a:pt x="19" y="0"/>
                  </a:lnTo>
                  <a:lnTo>
                    <a:pt x="19" y="0"/>
                  </a:lnTo>
                  <a:lnTo>
                    <a:pt x="19" y="0"/>
                  </a:lnTo>
                  <a:lnTo>
                    <a:pt x="19" y="0"/>
                  </a:lnTo>
                  <a:lnTo>
                    <a:pt x="19" y="0"/>
                  </a:lnTo>
                  <a:lnTo>
                    <a:pt x="19" y="0"/>
                  </a:lnTo>
                  <a:lnTo>
                    <a:pt x="19" y="0"/>
                  </a:lnTo>
                  <a:lnTo>
                    <a:pt x="19" y="0"/>
                  </a:lnTo>
                  <a:lnTo>
                    <a:pt x="13" y="6"/>
                  </a:lnTo>
                  <a:lnTo>
                    <a:pt x="13" y="6"/>
                  </a:lnTo>
                  <a:lnTo>
                    <a:pt x="13" y="6"/>
                  </a:lnTo>
                  <a:lnTo>
                    <a:pt x="13" y="6"/>
                  </a:lnTo>
                  <a:lnTo>
                    <a:pt x="13" y="6"/>
                  </a:lnTo>
                  <a:lnTo>
                    <a:pt x="13" y="13"/>
                  </a:lnTo>
                  <a:lnTo>
                    <a:pt x="13" y="13"/>
                  </a:lnTo>
                  <a:lnTo>
                    <a:pt x="13" y="13"/>
                  </a:lnTo>
                  <a:lnTo>
                    <a:pt x="13" y="13"/>
                  </a:lnTo>
                  <a:lnTo>
                    <a:pt x="7" y="13"/>
                  </a:lnTo>
                  <a:lnTo>
                    <a:pt x="7" y="13"/>
                  </a:lnTo>
                  <a:lnTo>
                    <a:pt x="7" y="13"/>
                  </a:lnTo>
                  <a:lnTo>
                    <a:pt x="7" y="19"/>
                  </a:lnTo>
                  <a:close/>
                </a:path>
              </a:pathLst>
            </a:custGeom>
            <a:solidFill>
              <a:srgbClr val="E7E1CD"/>
            </a:solidFill>
            <a:ln w="0">
              <a:solidFill>
                <a:srgbClr val="000000"/>
              </a:solidFill>
              <a:prstDash val="solid"/>
              <a:round/>
              <a:headEnd/>
              <a:tailEnd/>
            </a:ln>
          </p:spPr>
          <p:txBody>
            <a:bodyPr/>
            <a:lstStyle/>
            <a:p>
              <a:endParaRPr lang="en-US" dirty="0"/>
            </a:p>
          </p:txBody>
        </p:sp>
        <p:sp>
          <p:nvSpPr>
            <p:cNvPr id="82708" name="Freeform 15124"/>
            <p:cNvSpPr>
              <a:spLocks/>
            </p:cNvSpPr>
            <p:nvPr/>
          </p:nvSpPr>
          <p:spPr bwMode="auto">
            <a:xfrm>
              <a:off x="855" y="3016"/>
              <a:ext cx="26" cy="13"/>
            </a:xfrm>
            <a:custGeom>
              <a:avLst/>
              <a:gdLst/>
              <a:ahLst/>
              <a:cxnLst>
                <a:cxn ang="0">
                  <a:pos x="19" y="0"/>
                </a:cxn>
                <a:cxn ang="0">
                  <a:pos x="19" y="0"/>
                </a:cxn>
                <a:cxn ang="0">
                  <a:pos x="19" y="0"/>
                </a:cxn>
                <a:cxn ang="0">
                  <a:pos x="19" y="0"/>
                </a:cxn>
                <a:cxn ang="0">
                  <a:pos x="19" y="0"/>
                </a:cxn>
                <a:cxn ang="0">
                  <a:pos x="19" y="0"/>
                </a:cxn>
                <a:cxn ang="0">
                  <a:pos x="19" y="0"/>
                </a:cxn>
                <a:cxn ang="0">
                  <a:pos x="19" y="0"/>
                </a:cxn>
                <a:cxn ang="0">
                  <a:pos x="19" y="0"/>
                </a:cxn>
                <a:cxn ang="0">
                  <a:pos x="19" y="6"/>
                </a:cxn>
                <a:cxn ang="0">
                  <a:pos x="19" y="6"/>
                </a:cxn>
                <a:cxn ang="0">
                  <a:pos x="19" y="6"/>
                </a:cxn>
                <a:cxn ang="0">
                  <a:pos x="26" y="6"/>
                </a:cxn>
                <a:cxn ang="0">
                  <a:pos x="26" y="6"/>
                </a:cxn>
                <a:cxn ang="0">
                  <a:pos x="19" y="6"/>
                </a:cxn>
                <a:cxn ang="0">
                  <a:pos x="19" y="13"/>
                </a:cxn>
                <a:cxn ang="0">
                  <a:pos x="19" y="13"/>
                </a:cxn>
                <a:cxn ang="0">
                  <a:pos x="19" y="13"/>
                </a:cxn>
                <a:cxn ang="0">
                  <a:pos x="19" y="13"/>
                </a:cxn>
                <a:cxn ang="0">
                  <a:pos x="13" y="13"/>
                </a:cxn>
                <a:cxn ang="0">
                  <a:pos x="13" y="13"/>
                </a:cxn>
                <a:cxn ang="0">
                  <a:pos x="13" y="13"/>
                </a:cxn>
                <a:cxn ang="0">
                  <a:pos x="7" y="13"/>
                </a:cxn>
                <a:cxn ang="0">
                  <a:pos x="7" y="13"/>
                </a:cxn>
                <a:cxn ang="0">
                  <a:pos x="7" y="13"/>
                </a:cxn>
                <a:cxn ang="0">
                  <a:pos x="7" y="13"/>
                </a:cxn>
                <a:cxn ang="0">
                  <a:pos x="7" y="13"/>
                </a:cxn>
                <a:cxn ang="0">
                  <a:pos x="7" y="13"/>
                </a:cxn>
                <a:cxn ang="0">
                  <a:pos x="7" y="13"/>
                </a:cxn>
                <a:cxn ang="0">
                  <a:pos x="0" y="13"/>
                </a:cxn>
                <a:cxn ang="0">
                  <a:pos x="0" y="13"/>
                </a:cxn>
                <a:cxn ang="0">
                  <a:pos x="0" y="6"/>
                </a:cxn>
                <a:cxn ang="0">
                  <a:pos x="0" y="6"/>
                </a:cxn>
                <a:cxn ang="0">
                  <a:pos x="0" y="6"/>
                </a:cxn>
                <a:cxn ang="0">
                  <a:pos x="0" y="6"/>
                </a:cxn>
                <a:cxn ang="0">
                  <a:pos x="0" y="0"/>
                </a:cxn>
                <a:cxn ang="0">
                  <a:pos x="0" y="0"/>
                </a:cxn>
                <a:cxn ang="0">
                  <a:pos x="7" y="0"/>
                </a:cxn>
                <a:cxn ang="0">
                  <a:pos x="7" y="0"/>
                </a:cxn>
                <a:cxn ang="0">
                  <a:pos x="7" y="0"/>
                </a:cxn>
                <a:cxn ang="0">
                  <a:pos x="7" y="0"/>
                </a:cxn>
                <a:cxn ang="0">
                  <a:pos x="7" y="0"/>
                </a:cxn>
                <a:cxn ang="0">
                  <a:pos x="7" y="0"/>
                </a:cxn>
                <a:cxn ang="0">
                  <a:pos x="7" y="0"/>
                </a:cxn>
                <a:cxn ang="0">
                  <a:pos x="7" y="6"/>
                </a:cxn>
                <a:cxn ang="0">
                  <a:pos x="7" y="6"/>
                </a:cxn>
                <a:cxn ang="0">
                  <a:pos x="7" y="6"/>
                </a:cxn>
                <a:cxn ang="0">
                  <a:pos x="7" y="6"/>
                </a:cxn>
                <a:cxn ang="0">
                  <a:pos x="7" y="6"/>
                </a:cxn>
                <a:cxn ang="0">
                  <a:pos x="13" y="6"/>
                </a:cxn>
                <a:cxn ang="0">
                  <a:pos x="13" y="6"/>
                </a:cxn>
                <a:cxn ang="0">
                  <a:pos x="13" y="6"/>
                </a:cxn>
                <a:cxn ang="0">
                  <a:pos x="13" y="6"/>
                </a:cxn>
                <a:cxn ang="0">
                  <a:pos x="13" y="6"/>
                </a:cxn>
                <a:cxn ang="0">
                  <a:pos x="13" y="6"/>
                </a:cxn>
                <a:cxn ang="0">
                  <a:pos x="13" y="6"/>
                </a:cxn>
                <a:cxn ang="0">
                  <a:pos x="13" y="0"/>
                </a:cxn>
                <a:cxn ang="0">
                  <a:pos x="13" y="0"/>
                </a:cxn>
                <a:cxn ang="0">
                  <a:pos x="13" y="0"/>
                </a:cxn>
                <a:cxn ang="0">
                  <a:pos x="13" y="0"/>
                </a:cxn>
                <a:cxn ang="0">
                  <a:pos x="13" y="0"/>
                </a:cxn>
                <a:cxn ang="0">
                  <a:pos x="19" y="0"/>
                </a:cxn>
              </a:cxnLst>
              <a:rect l="0" t="0" r="r" b="b"/>
              <a:pathLst>
                <a:path w="26" h="13">
                  <a:moveTo>
                    <a:pt x="19" y="0"/>
                  </a:moveTo>
                  <a:lnTo>
                    <a:pt x="19" y="0"/>
                  </a:lnTo>
                  <a:lnTo>
                    <a:pt x="19" y="0"/>
                  </a:lnTo>
                  <a:lnTo>
                    <a:pt x="19" y="0"/>
                  </a:lnTo>
                  <a:lnTo>
                    <a:pt x="19" y="0"/>
                  </a:lnTo>
                  <a:lnTo>
                    <a:pt x="19" y="0"/>
                  </a:lnTo>
                  <a:lnTo>
                    <a:pt x="19" y="0"/>
                  </a:lnTo>
                  <a:lnTo>
                    <a:pt x="19" y="0"/>
                  </a:lnTo>
                  <a:lnTo>
                    <a:pt x="19" y="0"/>
                  </a:lnTo>
                  <a:lnTo>
                    <a:pt x="19" y="6"/>
                  </a:lnTo>
                  <a:lnTo>
                    <a:pt x="19" y="6"/>
                  </a:lnTo>
                  <a:lnTo>
                    <a:pt x="19" y="6"/>
                  </a:lnTo>
                  <a:lnTo>
                    <a:pt x="26" y="6"/>
                  </a:lnTo>
                  <a:lnTo>
                    <a:pt x="26" y="6"/>
                  </a:lnTo>
                  <a:lnTo>
                    <a:pt x="19" y="6"/>
                  </a:lnTo>
                  <a:lnTo>
                    <a:pt x="19" y="13"/>
                  </a:lnTo>
                  <a:lnTo>
                    <a:pt x="19" y="13"/>
                  </a:lnTo>
                  <a:lnTo>
                    <a:pt x="19" y="13"/>
                  </a:lnTo>
                  <a:lnTo>
                    <a:pt x="19" y="13"/>
                  </a:lnTo>
                  <a:lnTo>
                    <a:pt x="13" y="13"/>
                  </a:lnTo>
                  <a:lnTo>
                    <a:pt x="13" y="13"/>
                  </a:lnTo>
                  <a:lnTo>
                    <a:pt x="13" y="13"/>
                  </a:lnTo>
                  <a:lnTo>
                    <a:pt x="7" y="13"/>
                  </a:lnTo>
                  <a:lnTo>
                    <a:pt x="7" y="13"/>
                  </a:lnTo>
                  <a:lnTo>
                    <a:pt x="7" y="13"/>
                  </a:lnTo>
                  <a:lnTo>
                    <a:pt x="7" y="13"/>
                  </a:lnTo>
                  <a:lnTo>
                    <a:pt x="7" y="13"/>
                  </a:lnTo>
                  <a:lnTo>
                    <a:pt x="7" y="13"/>
                  </a:lnTo>
                  <a:lnTo>
                    <a:pt x="7" y="13"/>
                  </a:lnTo>
                  <a:lnTo>
                    <a:pt x="0" y="13"/>
                  </a:lnTo>
                  <a:lnTo>
                    <a:pt x="0" y="13"/>
                  </a:lnTo>
                  <a:lnTo>
                    <a:pt x="0" y="6"/>
                  </a:lnTo>
                  <a:lnTo>
                    <a:pt x="0" y="6"/>
                  </a:lnTo>
                  <a:lnTo>
                    <a:pt x="0" y="6"/>
                  </a:lnTo>
                  <a:lnTo>
                    <a:pt x="0" y="6"/>
                  </a:lnTo>
                  <a:lnTo>
                    <a:pt x="0" y="0"/>
                  </a:lnTo>
                  <a:lnTo>
                    <a:pt x="0" y="0"/>
                  </a:lnTo>
                  <a:lnTo>
                    <a:pt x="7" y="0"/>
                  </a:lnTo>
                  <a:lnTo>
                    <a:pt x="7" y="0"/>
                  </a:lnTo>
                  <a:lnTo>
                    <a:pt x="7" y="0"/>
                  </a:lnTo>
                  <a:lnTo>
                    <a:pt x="7" y="0"/>
                  </a:lnTo>
                  <a:lnTo>
                    <a:pt x="7" y="0"/>
                  </a:lnTo>
                  <a:lnTo>
                    <a:pt x="7" y="0"/>
                  </a:lnTo>
                  <a:lnTo>
                    <a:pt x="7" y="0"/>
                  </a:lnTo>
                  <a:lnTo>
                    <a:pt x="7" y="6"/>
                  </a:lnTo>
                  <a:lnTo>
                    <a:pt x="7" y="6"/>
                  </a:lnTo>
                  <a:lnTo>
                    <a:pt x="7" y="6"/>
                  </a:lnTo>
                  <a:lnTo>
                    <a:pt x="7" y="6"/>
                  </a:lnTo>
                  <a:lnTo>
                    <a:pt x="7" y="6"/>
                  </a:lnTo>
                  <a:lnTo>
                    <a:pt x="13" y="6"/>
                  </a:lnTo>
                  <a:lnTo>
                    <a:pt x="13" y="6"/>
                  </a:lnTo>
                  <a:lnTo>
                    <a:pt x="13" y="6"/>
                  </a:lnTo>
                  <a:lnTo>
                    <a:pt x="13" y="6"/>
                  </a:lnTo>
                  <a:lnTo>
                    <a:pt x="13" y="6"/>
                  </a:lnTo>
                  <a:lnTo>
                    <a:pt x="13" y="6"/>
                  </a:lnTo>
                  <a:lnTo>
                    <a:pt x="13" y="6"/>
                  </a:lnTo>
                  <a:lnTo>
                    <a:pt x="13" y="0"/>
                  </a:lnTo>
                  <a:lnTo>
                    <a:pt x="13" y="0"/>
                  </a:lnTo>
                  <a:lnTo>
                    <a:pt x="13" y="0"/>
                  </a:lnTo>
                  <a:lnTo>
                    <a:pt x="13" y="0"/>
                  </a:lnTo>
                  <a:lnTo>
                    <a:pt x="13" y="0"/>
                  </a:lnTo>
                  <a:lnTo>
                    <a:pt x="19"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709" name="Freeform 15125"/>
            <p:cNvSpPr>
              <a:spLocks/>
            </p:cNvSpPr>
            <p:nvPr/>
          </p:nvSpPr>
          <p:spPr bwMode="auto">
            <a:xfrm>
              <a:off x="830" y="3022"/>
              <a:ext cx="7" cy="7"/>
            </a:xfrm>
            <a:custGeom>
              <a:avLst/>
              <a:gdLst/>
              <a:ahLst/>
              <a:cxnLst>
                <a:cxn ang="0">
                  <a:pos x="0" y="0"/>
                </a:cxn>
                <a:cxn ang="0">
                  <a:pos x="0" y="0"/>
                </a:cxn>
                <a:cxn ang="0">
                  <a:pos x="0" y="0"/>
                </a:cxn>
                <a:cxn ang="0">
                  <a:pos x="7" y="7"/>
                </a:cxn>
                <a:cxn ang="0">
                  <a:pos x="7" y="7"/>
                </a:cxn>
                <a:cxn ang="0">
                  <a:pos x="7" y="7"/>
                </a:cxn>
                <a:cxn ang="0">
                  <a:pos x="7" y="7"/>
                </a:cxn>
                <a:cxn ang="0">
                  <a:pos x="7" y="7"/>
                </a:cxn>
                <a:cxn ang="0">
                  <a:pos x="7" y="7"/>
                </a:cxn>
                <a:cxn ang="0">
                  <a:pos x="7" y="7"/>
                </a:cxn>
                <a:cxn ang="0">
                  <a:pos x="7" y="7"/>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w="7" h="7">
                  <a:moveTo>
                    <a:pt x="0" y="0"/>
                  </a:moveTo>
                  <a:lnTo>
                    <a:pt x="0" y="0"/>
                  </a:lnTo>
                  <a:lnTo>
                    <a:pt x="0" y="0"/>
                  </a:lnTo>
                  <a:lnTo>
                    <a:pt x="7" y="7"/>
                  </a:lnTo>
                  <a:lnTo>
                    <a:pt x="7" y="7"/>
                  </a:lnTo>
                  <a:lnTo>
                    <a:pt x="7" y="7"/>
                  </a:lnTo>
                  <a:lnTo>
                    <a:pt x="7" y="7"/>
                  </a:lnTo>
                  <a:lnTo>
                    <a:pt x="7" y="7"/>
                  </a:lnTo>
                  <a:lnTo>
                    <a:pt x="7" y="7"/>
                  </a:lnTo>
                  <a:lnTo>
                    <a:pt x="7" y="7"/>
                  </a:lnTo>
                  <a:lnTo>
                    <a:pt x="7" y="7"/>
                  </a:lnTo>
                  <a:lnTo>
                    <a:pt x="0" y="0"/>
                  </a:lnTo>
                  <a:lnTo>
                    <a:pt x="0" y="0"/>
                  </a:lnTo>
                  <a:lnTo>
                    <a:pt x="0" y="0"/>
                  </a:lnTo>
                  <a:lnTo>
                    <a:pt x="0" y="0"/>
                  </a:lnTo>
                  <a:lnTo>
                    <a:pt x="0" y="0"/>
                  </a:lnTo>
                  <a:lnTo>
                    <a:pt x="0" y="0"/>
                  </a:lnTo>
                  <a:lnTo>
                    <a:pt x="0" y="0"/>
                  </a:lnTo>
                  <a:lnTo>
                    <a:pt x="0" y="0"/>
                  </a:lnTo>
                  <a:lnTo>
                    <a:pt x="0"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710" name="Freeform 15126"/>
            <p:cNvSpPr>
              <a:spLocks/>
            </p:cNvSpPr>
            <p:nvPr/>
          </p:nvSpPr>
          <p:spPr bwMode="auto">
            <a:xfrm>
              <a:off x="1340" y="3022"/>
              <a:ext cx="1" cy="1"/>
            </a:xfrm>
            <a:custGeom>
              <a:avLst/>
              <a:gdLst/>
              <a:ahLst/>
              <a:cxnLst>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711" name="Freeform 15127"/>
            <p:cNvSpPr>
              <a:spLocks/>
            </p:cNvSpPr>
            <p:nvPr/>
          </p:nvSpPr>
          <p:spPr bwMode="auto">
            <a:xfrm>
              <a:off x="1390" y="3022"/>
              <a:ext cx="38" cy="26"/>
            </a:xfrm>
            <a:custGeom>
              <a:avLst/>
              <a:gdLst/>
              <a:ahLst/>
              <a:cxnLst>
                <a:cxn ang="0">
                  <a:pos x="38" y="7"/>
                </a:cxn>
                <a:cxn ang="0">
                  <a:pos x="38" y="13"/>
                </a:cxn>
                <a:cxn ang="0">
                  <a:pos x="38" y="13"/>
                </a:cxn>
                <a:cxn ang="0">
                  <a:pos x="38" y="13"/>
                </a:cxn>
                <a:cxn ang="0">
                  <a:pos x="31" y="19"/>
                </a:cxn>
                <a:cxn ang="0">
                  <a:pos x="31" y="19"/>
                </a:cxn>
                <a:cxn ang="0">
                  <a:pos x="31" y="19"/>
                </a:cxn>
                <a:cxn ang="0">
                  <a:pos x="25" y="19"/>
                </a:cxn>
                <a:cxn ang="0">
                  <a:pos x="25" y="26"/>
                </a:cxn>
                <a:cxn ang="0">
                  <a:pos x="19" y="26"/>
                </a:cxn>
                <a:cxn ang="0">
                  <a:pos x="19" y="26"/>
                </a:cxn>
                <a:cxn ang="0">
                  <a:pos x="19" y="26"/>
                </a:cxn>
                <a:cxn ang="0">
                  <a:pos x="19" y="26"/>
                </a:cxn>
                <a:cxn ang="0">
                  <a:pos x="19" y="19"/>
                </a:cxn>
                <a:cxn ang="0">
                  <a:pos x="13" y="19"/>
                </a:cxn>
                <a:cxn ang="0">
                  <a:pos x="13" y="19"/>
                </a:cxn>
                <a:cxn ang="0">
                  <a:pos x="13" y="19"/>
                </a:cxn>
                <a:cxn ang="0">
                  <a:pos x="13" y="26"/>
                </a:cxn>
                <a:cxn ang="0">
                  <a:pos x="6" y="19"/>
                </a:cxn>
                <a:cxn ang="0">
                  <a:pos x="6" y="19"/>
                </a:cxn>
                <a:cxn ang="0">
                  <a:pos x="6" y="19"/>
                </a:cxn>
                <a:cxn ang="0">
                  <a:pos x="6" y="13"/>
                </a:cxn>
                <a:cxn ang="0">
                  <a:pos x="0" y="13"/>
                </a:cxn>
                <a:cxn ang="0">
                  <a:pos x="0" y="13"/>
                </a:cxn>
                <a:cxn ang="0">
                  <a:pos x="6" y="7"/>
                </a:cxn>
                <a:cxn ang="0">
                  <a:pos x="6" y="7"/>
                </a:cxn>
                <a:cxn ang="0">
                  <a:pos x="13" y="7"/>
                </a:cxn>
                <a:cxn ang="0">
                  <a:pos x="13" y="13"/>
                </a:cxn>
                <a:cxn ang="0">
                  <a:pos x="13" y="13"/>
                </a:cxn>
                <a:cxn ang="0">
                  <a:pos x="19" y="7"/>
                </a:cxn>
                <a:cxn ang="0">
                  <a:pos x="19" y="13"/>
                </a:cxn>
                <a:cxn ang="0">
                  <a:pos x="25" y="13"/>
                </a:cxn>
                <a:cxn ang="0">
                  <a:pos x="25" y="7"/>
                </a:cxn>
                <a:cxn ang="0">
                  <a:pos x="25" y="7"/>
                </a:cxn>
                <a:cxn ang="0">
                  <a:pos x="31" y="7"/>
                </a:cxn>
                <a:cxn ang="0">
                  <a:pos x="31" y="0"/>
                </a:cxn>
                <a:cxn ang="0">
                  <a:pos x="38" y="0"/>
                </a:cxn>
                <a:cxn ang="0">
                  <a:pos x="38" y="7"/>
                </a:cxn>
                <a:cxn ang="0">
                  <a:pos x="38" y="7"/>
                </a:cxn>
                <a:cxn ang="0">
                  <a:pos x="38" y="7"/>
                </a:cxn>
                <a:cxn ang="0">
                  <a:pos x="38" y="7"/>
                </a:cxn>
                <a:cxn ang="0">
                  <a:pos x="38" y="7"/>
                </a:cxn>
              </a:cxnLst>
              <a:rect l="0" t="0" r="r" b="b"/>
              <a:pathLst>
                <a:path w="38" h="26">
                  <a:moveTo>
                    <a:pt x="38" y="7"/>
                  </a:moveTo>
                  <a:lnTo>
                    <a:pt x="38" y="7"/>
                  </a:lnTo>
                  <a:lnTo>
                    <a:pt x="38" y="13"/>
                  </a:lnTo>
                  <a:lnTo>
                    <a:pt x="38" y="13"/>
                  </a:lnTo>
                  <a:lnTo>
                    <a:pt x="38" y="13"/>
                  </a:lnTo>
                  <a:lnTo>
                    <a:pt x="38" y="13"/>
                  </a:lnTo>
                  <a:lnTo>
                    <a:pt x="38" y="13"/>
                  </a:lnTo>
                  <a:lnTo>
                    <a:pt x="38" y="13"/>
                  </a:lnTo>
                  <a:lnTo>
                    <a:pt x="31" y="19"/>
                  </a:lnTo>
                  <a:lnTo>
                    <a:pt x="31" y="19"/>
                  </a:lnTo>
                  <a:lnTo>
                    <a:pt x="31" y="19"/>
                  </a:lnTo>
                  <a:lnTo>
                    <a:pt x="31" y="19"/>
                  </a:lnTo>
                  <a:lnTo>
                    <a:pt x="31" y="19"/>
                  </a:lnTo>
                  <a:lnTo>
                    <a:pt x="31" y="19"/>
                  </a:lnTo>
                  <a:lnTo>
                    <a:pt x="25" y="19"/>
                  </a:lnTo>
                  <a:lnTo>
                    <a:pt x="25" y="19"/>
                  </a:lnTo>
                  <a:lnTo>
                    <a:pt x="25" y="19"/>
                  </a:lnTo>
                  <a:lnTo>
                    <a:pt x="25" y="26"/>
                  </a:lnTo>
                  <a:lnTo>
                    <a:pt x="19" y="26"/>
                  </a:lnTo>
                  <a:lnTo>
                    <a:pt x="19" y="26"/>
                  </a:lnTo>
                  <a:lnTo>
                    <a:pt x="19" y="26"/>
                  </a:lnTo>
                  <a:lnTo>
                    <a:pt x="19" y="26"/>
                  </a:lnTo>
                  <a:lnTo>
                    <a:pt x="19" y="26"/>
                  </a:lnTo>
                  <a:lnTo>
                    <a:pt x="19" y="26"/>
                  </a:lnTo>
                  <a:lnTo>
                    <a:pt x="19" y="26"/>
                  </a:lnTo>
                  <a:lnTo>
                    <a:pt x="19" y="26"/>
                  </a:lnTo>
                  <a:lnTo>
                    <a:pt x="19" y="19"/>
                  </a:lnTo>
                  <a:lnTo>
                    <a:pt x="19" y="19"/>
                  </a:lnTo>
                  <a:lnTo>
                    <a:pt x="19" y="19"/>
                  </a:lnTo>
                  <a:lnTo>
                    <a:pt x="13" y="19"/>
                  </a:lnTo>
                  <a:lnTo>
                    <a:pt x="13" y="19"/>
                  </a:lnTo>
                  <a:lnTo>
                    <a:pt x="13" y="19"/>
                  </a:lnTo>
                  <a:lnTo>
                    <a:pt x="13" y="19"/>
                  </a:lnTo>
                  <a:lnTo>
                    <a:pt x="13" y="19"/>
                  </a:lnTo>
                  <a:lnTo>
                    <a:pt x="13" y="26"/>
                  </a:lnTo>
                  <a:lnTo>
                    <a:pt x="13" y="26"/>
                  </a:lnTo>
                  <a:lnTo>
                    <a:pt x="6" y="19"/>
                  </a:lnTo>
                  <a:lnTo>
                    <a:pt x="6" y="19"/>
                  </a:lnTo>
                  <a:lnTo>
                    <a:pt x="6" y="19"/>
                  </a:lnTo>
                  <a:lnTo>
                    <a:pt x="6" y="19"/>
                  </a:lnTo>
                  <a:lnTo>
                    <a:pt x="6" y="19"/>
                  </a:lnTo>
                  <a:lnTo>
                    <a:pt x="6" y="19"/>
                  </a:lnTo>
                  <a:lnTo>
                    <a:pt x="6" y="19"/>
                  </a:lnTo>
                  <a:lnTo>
                    <a:pt x="6" y="13"/>
                  </a:lnTo>
                  <a:lnTo>
                    <a:pt x="6" y="13"/>
                  </a:lnTo>
                  <a:lnTo>
                    <a:pt x="0" y="13"/>
                  </a:lnTo>
                  <a:lnTo>
                    <a:pt x="0" y="13"/>
                  </a:lnTo>
                  <a:lnTo>
                    <a:pt x="0" y="13"/>
                  </a:lnTo>
                  <a:lnTo>
                    <a:pt x="6" y="7"/>
                  </a:lnTo>
                  <a:lnTo>
                    <a:pt x="6" y="7"/>
                  </a:lnTo>
                  <a:lnTo>
                    <a:pt x="6" y="7"/>
                  </a:lnTo>
                  <a:lnTo>
                    <a:pt x="6" y="7"/>
                  </a:lnTo>
                  <a:lnTo>
                    <a:pt x="13" y="7"/>
                  </a:lnTo>
                  <a:lnTo>
                    <a:pt x="13" y="7"/>
                  </a:lnTo>
                  <a:lnTo>
                    <a:pt x="13" y="13"/>
                  </a:lnTo>
                  <a:lnTo>
                    <a:pt x="13" y="13"/>
                  </a:lnTo>
                  <a:lnTo>
                    <a:pt x="13" y="13"/>
                  </a:lnTo>
                  <a:lnTo>
                    <a:pt x="13" y="13"/>
                  </a:lnTo>
                  <a:lnTo>
                    <a:pt x="19" y="13"/>
                  </a:lnTo>
                  <a:lnTo>
                    <a:pt x="19" y="7"/>
                  </a:lnTo>
                  <a:lnTo>
                    <a:pt x="19" y="13"/>
                  </a:lnTo>
                  <a:lnTo>
                    <a:pt x="19" y="13"/>
                  </a:lnTo>
                  <a:lnTo>
                    <a:pt x="25" y="13"/>
                  </a:lnTo>
                  <a:lnTo>
                    <a:pt x="25" y="13"/>
                  </a:lnTo>
                  <a:lnTo>
                    <a:pt x="25" y="7"/>
                  </a:lnTo>
                  <a:lnTo>
                    <a:pt x="25" y="7"/>
                  </a:lnTo>
                  <a:lnTo>
                    <a:pt x="25" y="7"/>
                  </a:lnTo>
                  <a:lnTo>
                    <a:pt x="25" y="7"/>
                  </a:lnTo>
                  <a:lnTo>
                    <a:pt x="31" y="7"/>
                  </a:lnTo>
                  <a:lnTo>
                    <a:pt x="31" y="7"/>
                  </a:lnTo>
                  <a:lnTo>
                    <a:pt x="31" y="7"/>
                  </a:lnTo>
                  <a:lnTo>
                    <a:pt x="31" y="0"/>
                  </a:lnTo>
                  <a:lnTo>
                    <a:pt x="38" y="0"/>
                  </a:lnTo>
                  <a:lnTo>
                    <a:pt x="38" y="0"/>
                  </a:lnTo>
                  <a:lnTo>
                    <a:pt x="38" y="0"/>
                  </a:lnTo>
                  <a:lnTo>
                    <a:pt x="38" y="7"/>
                  </a:lnTo>
                  <a:lnTo>
                    <a:pt x="38" y="7"/>
                  </a:lnTo>
                  <a:lnTo>
                    <a:pt x="38" y="7"/>
                  </a:lnTo>
                  <a:lnTo>
                    <a:pt x="38" y="7"/>
                  </a:lnTo>
                  <a:lnTo>
                    <a:pt x="38" y="7"/>
                  </a:lnTo>
                  <a:lnTo>
                    <a:pt x="38" y="7"/>
                  </a:lnTo>
                  <a:lnTo>
                    <a:pt x="38" y="7"/>
                  </a:lnTo>
                  <a:lnTo>
                    <a:pt x="38" y="7"/>
                  </a:lnTo>
                  <a:lnTo>
                    <a:pt x="38" y="7"/>
                  </a:lnTo>
                  <a:lnTo>
                    <a:pt x="38" y="7"/>
                  </a:lnTo>
                  <a:close/>
                </a:path>
              </a:pathLst>
            </a:custGeom>
            <a:solidFill>
              <a:srgbClr val="E7E1CD"/>
            </a:solidFill>
            <a:ln w="0">
              <a:solidFill>
                <a:srgbClr val="000000"/>
              </a:solidFill>
              <a:prstDash val="solid"/>
              <a:round/>
              <a:headEnd/>
              <a:tailEnd/>
            </a:ln>
          </p:spPr>
          <p:txBody>
            <a:bodyPr/>
            <a:lstStyle/>
            <a:p>
              <a:endParaRPr lang="en-US" dirty="0"/>
            </a:p>
          </p:txBody>
        </p:sp>
        <p:sp>
          <p:nvSpPr>
            <p:cNvPr id="82712" name="Freeform 15128"/>
            <p:cNvSpPr>
              <a:spLocks/>
            </p:cNvSpPr>
            <p:nvPr/>
          </p:nvSpPr>
          <p:spPr bwMode="auto">
            <a:xfrm>
              <a:off x="956" y="3029"/>
              <a:ext cx="6" cy="6"/>
            </a:xfrm>
            <a:custGeom>
              <a:avLst/>
              <a:gdLst/>
              <a:ahLst/>
              <a:cxnLst>
                <a:cxn ang="0">
                  <a:pos x="6" y="6"/>
                </a:cxn>
                <a:cxn ang="0">
                  <a:pos x="6" y="6"/>
                </a:cxn>
                <a:cxn ang="0">
                  <a:pos x="6" y="6"/>
                </a:cxn>
                <a:cxn ang="0">
                  <a:pos x="0" y="0"/>
                </a:cxn>
                <a:cxn ang="0">
                  <a:pos x="0" y="0"/>
                </a:cxn>
                <a:cxn ang="0">
                  <a:pos x="0" y="0"/>
                </a:cxn>
                <a:cxn ang="0">
                  <a:pos x="0" y="0"/>
                </a:cxn>
                <a:cxn ang="0">
                  <a:pos x="0" y="0"/>
                </a:cxn>
                <a:cxn ang="0">
                  <a:pos x="0" y="0"/>
                </a:cxn>
                <a:cxn ang="0">
                  <a:pos x="0" y="0"/>
                </a:cxn>
                <a:cxn ang="0">
                  <a:pos x="0" y="0"/>
                </a:cxn>
                <a:cxn ang="0">
                  <a:pos x="6" y="0"/>
                </a:cxn>
                <a:cxn ang="0">
                  <a:pos x="6" y="0"/>
                </a:cxn>
                <a:cxn ang="0">
                  <a:pos x="6" y="0"/>
                </a:cxn>
                <a:cxn ang="0">
                  <a:pos x="6" y="0"/>
                </a:cxn>
                <a:cxn ang="0">
                  <a:pos x="6" y="6"/>
                </a:cxn>
                <a:cxn ang="0">
                  <a:pos x="6" y="6"/>
                </a:cxn>
                <a:cxn ang="0">
                  <a:pos x="6" y="6"/>
                </a:cxn>
                <a:cxn ang="0">
                  <a:pos x="6" y="6"/>
                </a:cxn>
              </a:cxnLst>
              <a:rect l="0" t="0" r="r" b="b"/>
              <a:pathLst>
                <a:path w="6" h="6">
                  <a:moveTo>
                    <a:pt x="6" y="6"/>
                  </a:moveTo>
                  <a:lnTo>
                    <a:pt x="6" y="6"/>
                  </a:lnTo>
                  <a:lnTo>
                    <a:pt x="6" y="6"/>
                  </a:lnTo>
                  <a:lnTo>
                    <a:pt x="0" y="0"/>
                  </a:lnTo>
                  <a:lnTo>
                    <a:pt x="0" y="0"/>
                  </a:lnTo>
                  <a:lnTo>
                    <a:pt x="0" y="0"/>
                  </a:lnTo>
                  <a:lnTo>
                    <a:pt x="0" y="0"/>
                  </a:lnTo>
                  <a:lnTo>
                    <a:pt x="0" y="0"/>
                  </a:lnTo>
                  <a:lnTo>
                    <a:pt x="0" y="0"/>
                  </a:lnTo>
                  <a:lnTo>
                    <a:pt x="0" y="0"/>
                  </a:lnTo>
                  <a:lnTo>
                    <a:pt x="0" y="0"/>
                  </a:lnTo>
                  <a:lnTo>
                    <a:pt x="6" y="0"/>
                  </a:lnTo>
                  <a:lnTo>
                    <a:pt x="6" y="0"/>
                  </a:lnTo>
                  <a:lnTo>
                    <a:pt x="6" y="0"/>
                  </a:lnTo>
                  <a:lnTo>
                    <a:pt x="6" y="0"/>
                  </a:lnTo>
                  <a:lnTo>
                    <a:pt x="6" y="6"/>
                  </a:lnTo>
                  <a:lnTo>
                    <a:pt x="6" y="6"/>
                  </a:lnTo>
                  <a:lnTo>
                    <a:pt x="6" y="6"/>
                  </a:lnTo>
                  <a:lnTo>
                    <a:pt x="6" y="6"/>
                  </a:lnTo>
                  <a:close/>
                </a:path>
              </a:pathLst>
            </a:custGeom>
            <a:solidFill>
              <a:srgbClr val="E7E1CD"/>
            </a:solidFill>
            <a:ln w="0">
              <a:solidFill>
                <a:srgbClr val="000000"/>
              </a:solidFill>
              <a:prstDash val="solid"/>
              <a:round/>
              <a:headEnd/>
              <a:tailEnd/>
            </a:ln>
          </p:spPr>
          <p:txBody>
            <a:bodyPr/>
            <a:lstStyle/>
            <a:p>
              <a:endParaRPr lang="en-US" dirty="0"/>
            </a:p>
          </p:txBody>
        </p:sp>
        <p:sp>
          <p:nvSpPr>
            <p:cNvPr id="82713" name="Freeform 15129"/>
            <p:cNvSpPr>
              <a:spLocks/>
            </p:cNvSpPr>
            <p:nvPr/>
          </p:nvSpPr>
          <p:spPr bwMode="auto">
            <a:xfrm>
              <a:off x="1239" y="3029"/>
              <a:ext cx="151" cy="132"/>
            </a:xfrm>
            <a:custGeom>
              <a:avLst/>
              <a:gdLst/>
              <a:ahLst/>
              <a:cxnLst>
                <a:cxn ang="0">
                  <a:pos x="145" y="31"/>
                </a:cxn>
                <a:cxn ang="0">
                  <a:pos x="145" y="37"/>
                </a:cxn>
                <a:cxn ang="0">
                  <a:pos x="138" y="44"/>
                </a:cxn>
                <a:cxn ang="0">
                  <a:pos x="132" y="50"/>
                </a:cxn>
                <a:cxn ang="0">
                  <a:pos x="113" y="50"/>
                </a:cxn>
                <a:cxn ang="0">
                  <a:pos x="101" y="56"/>
                </a:cxn>
                <a:cxn ang="0">
                  <a:pos x="88" y="69"/>
                </a:cxn>
                <a:cxn ang="0">
                  <a:pos x="82" y="69"/>
                </a:cxn>
                <a:cxn ang="0">
                  <a:pos x="75" y="69"/>
                </a:cxn>
                <a:cxn ang="0">
                  <a:pos x="63" y="81"/>
                </a:cxn>
                <a:cxn ang="0">
                  <a:pos x="69" y="88"/>
                </a:cxn>
                <a:cxn ang="0">
                  <a:pos x="69" y="94"/>
                </a:cxn>
                <a:cxn ang="0">
                  <a:pos x="63" y="107"/>
                </a:cxn>
                <a:cxn ang="0">
                  <a:pos x="57" y="107"/>
                </a:cxn>
                <a:cxn ang="0">
                  <a:pos x="50" y="113"/>
                </a:cxn>
                <a:cxn ang="0">
                  <a:pos x="38" y="119"/>
                </a:cxn>
                <a:cxn ang="0">
                  <a:pos x="25" y="132"/>
                </a:cxn>
                <a:cxn ang="0">
                  <a:pos x="6" y="132"/>
                </a:cxn>
                <a:cxn ang="0">
                  <a:pos x="0" y="126"/>
                </a:cxn>
                <a:cxn ang="0">
                  <a:pos x="0" y="126"/>
                </a:cxn>
                <a:cxn ang="0">
                  <a:pos x="0" y="119"/>
                </a:cxn>
                <a:cxn ang="0">
                  <a:pos x="0" y="113"/>
                </a:cxn>
                <a:cxn ang="0">
                  <a:pos x="6" y="107"/>
                </a:cxn>
                <a:cxn ang="0">
                  <a:pos x="6" y="100"/>
                </a:cxn>
                <a:cxn ang="0">
                  <a:pos x="6" y="94"/>
                </a:cxn>
                <a:cxn ang="0">
                  <a:pos x="13" y="88"/>
                </a:cxn>
                <a:cxn ang="0">
                  <a:pos x="19" y="88"/>
                </a:cxn>
                <a:cxn ang="0">
                  <a:pos x="25" y="81"/>
                </a:cxn>
                <a:cxn ang="0">
                  <a:pos x="31" y="69"/>
                </a:cxn>
                <a:cxn ang="0">
                  <a:pos x="44" y="75"/>
                </a:cxn>
                <a:cxn ang="0">
                  <a:pos x="50" y="63"/>
                </a:cxn>
                <a:cxn ang="0">
                  <a:pos x="50" y="56"/>
                </a:cxn>
                <a:cxn ang="0">
                  <a:pos x="57" y="56"/>
                </a:cxn>
                <a:cxn ang="0">
                  <a:pos x="63" y="50"/>
                </a:cxn>
                <a:cxn ang="0">
                  <a:pos x="69" y="50"/>
                </a:cxn>
                <a:cxn ang="0">
                  <a:pos x="75" y="50"/>
                </a:cxn>
                <a:cxn ang="0">
                  <a:pos x="82" y="37"/>
                </a:cxn>
                <a:cxn ang="0">
                  <a:pos x="82" y="31"/>
                </a:cxn>
                <a:cxn ang="0">
                  <a:pos x="88" y="31"/>
                </a:cxn>
                <a:cxn ang="0">
                  <a:pos x="88" y="25"/>
                </a:cxn>
                <a:cxn ang="0">
                  <a:pos x="94" y="25"/>
                </a:cxn>
                <a:cxn ang="0">
                  <a:pos x="101" y="19"/>
                </a:cxn>
                <a:cxn ang="0">
                  <a:pos x="113" y="25"/>
                </a:cxn>
                <a:cxn ang="0">
                  <a:pos x="120" y="12"/>
                </a:cxn>
                <a:cxn ang="0">
                  <a:pos x="126" y="6"/>
                </a:cxn>
                <a:cxn ang="0">
                  <a:pos x="126" y="0"/>
                </a:cxn>
                <a:cxn ang="0">
                  <a:pos x="138" y="0"/>
                </a:cxn>
                <a:cxn ang="0">
                  <a:pos x="138" y="6"/>
                </a:cxn>
                <a:cxn ang="0">
                  <a:pos x="138" y="6"/>
                </a:cxn>
                <a:cxn ang="0">
                  <a:pos x="145" y="0"/>
                </a:cxn>
                <a:cxn ang="0">
                  <a:pos x="145" y="6"/>
                </a:cxn>
                <a:cxn ang="0">
                  <a:pos x="145" y="12"/>
                </a:cxn>
                <a:cxn ang="0">
                  <a:pos x="145" y="6"/>
                </a:cxn>
                <a:cxn ang="0">
                  <a:pos x="151" y="6"/>
                </a:cxn>
                <a:cxn ang="0">
                  <a:pos x="151" y="12"/>
                </a:cxn>
                <a:cxn ang="0">
                  <a:pos x="145" y="12"/>
                </a:cxn>
                <a:cxn ang="0">
                  <a:pos x="151" y="19"/>
                </a:cxn>
                <a:cxn ang="0">
                  <a:pos x="145" y="19"/>
                </a:cxn>
                <a:cxn ang="0">
                  <a:pos x="138" y="25"/>
                </a:cxn>
                <a:cxn ang="0">
                  <a:pos x="138" y="25"/>
                </a:cxn>
              </a:cxnLst>
              <a:rect l="0" t="0" r="r" b="b"/>
              <a:pathLst>
                <a:path w="151" h="132">
                  <a:moveTo>
                    <a:pt x="138" y="25"/>
                  </a:moveTo>
                  <a:lnTo>
                    <a:pt x="138" y="31"/>
                  </a:lnTo>
                  <a:lnTo>
                    <a:pt x="145" y="31"/>
                  </a:lnTo>
                  <a:lnTo>
                    <a:pt x="145" y="31"/>
                  </a:lnTo>
                  <a:lnTo>
                    <a:pt x="145" y="31"/>
                  </a:lnTo>
                  <a:lnTo>
                    <a:pt x="145" y="31"/>
                  </a:lnTo>
                  <a:lnTo>
                    <a:pt x="145" y="31"/>
                  </a:lnTo>
                  <a:lnTo>
                    <a:pt x="145" y="31"/>
                  </a:lnTo>
                  <a:lnTo>
                    <a:pt x="145" y="31"/>
                  </a:lnTo>
                  <a:lnTo>
                    <a:pt x="145" y="31"/>
                  </a:lnTo>
                  <a:lnTo>
                    <a:pt x="145" y="37"/>
                  </a:lnTo>
                  <a:lnTo>
                    <a:pt x="145" y="37"/>
                  </a:lnTo>
                  <a:lnTo>
                    <a:pt x="145" y="37"/>
                  </a:lnTo>
                  <a:lnTo>
                    <a:pt x="145" y="37"/>
                  </a:lnTo>
                  <a:lnTo>
                    <a:pt x="145" y="37"/>
                  </a:lnTo>
                  <a:lnTo>
                    <a:pt x="145" y="37"/>
                  </a:lnTo>
                  <a:lnTo>
                    <a:pt x="138" y="44"/>
                  </a:lnTo>
                  <a:lnTo>
                    <a:pt x="138" y="44"/>
                  </a:lnTo>
                  <a:lnTo>
                    <a:pt x="138" y="44"/>
                  </a:lnTo>
                  <a:lnTo>
                    <a:pt x="138" y="44"/>
                  </a:lnTo>
                  <a:lnTo>
                    <a:pt x="138" y="44"/>
                  </a:lnTo>
                  <a:lnTo>
                    <a:pt x="132" y="44"/>
                  </a:lnTo>
                  <a:lnTo>
                    <a:pt x="132" y="50"/>
                  </a:lnTo>
                  <a:lnTo>
                    <a:pt x="132" y="50"/>
                  </a:lnTo>
                  <a:lnTo>
                    <a:pt x="132" y="50"/>
                  </a:lnTo>
                  <a:lnTo>
                    <a:pt x="126" y="50"/>
                  </a:lnTo>
                  <a:lnTo>
                    <a:pt x="126" y="50"/>
                  </a:lnTo>
                  <a:lnTo>
                    <a:pt x="120" y="50"/>
                  </a:lnTo>
                  <a:lnTo>
                    <a:pt x="120" y="50"/>
                  </a:lnTo>
                  <a:lnTo>
                    <a:pt x="113" y="50"/>
                  </a:lnTo>
                  <a:lnTo>
                    <a:pt x="113" y="50"/>
                  </a:lnTo>
                  <a:lnTo>
                    <a:pt x="113" y="50"/>
                  </a:lnTo>
                  <a:lnTo>
                    <a:pt x="107" y="56"/>
                  </a:lnTo>
                  <a:lnTo>
                    <a:pt x="107" y="56"/>
                  </a:lnTo>
                  <a:lnTo>
                    <a:pt x="107" y="56"/>
                  </a:lnTo>
                  <a:lnTo>
                    <a:pt x="101" y="56"/>
                  </a:lnTo>
                  <a:lnTo>
                    <a:pt x="101" y="63"/>
                  </a:lnTo>
                  <a:lnTo>
                    <a:pt x="101" y="63"/>
                  </a:lnTo>
                  <a:lnTo>
                    <a:pt x="94" y="63"/>
                  </a:lnTo>
                  <a:lnTo>
                    <a:pt x="94" y="69"/>
                  </a:lnTo>
                  <a:lnTo>
                    <a:pt x="88" y="69"/>
                  </a:lnTo>
                  <a:lnTo>
                    <a:pt x="88" y="69"/>
                  </a:lnTo>
                  <a:lnTo>
                    <a:pt x="88" y="69"/>
                  </a:lnTo>
                  <a:lnTo>
                    <a:pt x="88" y="75"/>
                  </a:lnTo>
                  <a:lnTo>
                    <a:pt x="82" y="75"/>
                  </a:lnTo>
                  <a:lnTo>
                    <a:pt x="82" y="69"/>
                  </a:lnTo>
                  <a:lnTo>
                    <a:pt x="82" y="69"/>
                  </a:lnTo>
                  <a:lnTo>
                    <a:pt x="82" y="69"/>
                  </a:lnTo>
                  <a:lnTo>
                    <a:pt x="82" y="69"/>
                  </a:lnTo>
                  <a:lnTo>
                    <a:pt x="75" y="69"/>
                  </a:lnTo>
                  <a:lnTo>
                    <a:pt x="75" y="69"/>
                  </a:lnTo>
                  <a:lnTo>
                    <a:pt x="75" y="69"/>
                  </a:lnTo>
                  <a:lnTo>
                    <a:pt x="75" y="69"/>
                  </a:lnTo>
                  <a:lnTo>
                    <a:pt x="75" y="69"/>
                  </a:lnTo>
                  <a:lnTo>
                    <a:pt x="75" y="69"/>
                  </a:lnTo>
                  <a:lnTo>
                    <a:pt x="69" y="69"/>
                  </a:lnTo>
                  <a:lnTo>
                    <a:pt x="69" y="75"/>
                  </a:lnTo>
                  <a:lnTo>
                    <a:pt x="69" y="75"/>
                  </a:lnTo>
                  <a:lnTo>
                    <a:pt x="63" y="75"/>
                  </a:lnTo>
                  <a:lnTo>
                    <a:pt x="63" y="81"/>
                  </a:lnTo>
                  <a:lnTo>
                    <a:pt x="63" y="81"/>
                  </a:lnTo>
                  <a:lnTo>
                    <a:pt x="63" y="81"/>
                  </a:lnTo>
                  <a:lnTo>
                    <a:pt x="69" y="81"/>
                  </a:lnTo>
                  <a:lnTo>
                    <a:pt x="69" y="81"/>
                  </a:lnTo>
                  <a:lnTo>
                    <a:pt x="69" y="88"/>
                  </a:lnTo>
                  <a:lnTo>
                    <a:pt x="69" y="88"/>
                  </a:lnTo>
                  <a:lnTo>
                    <a:pt x="69" y="88"/>
                  </a:lnTo>
                  <a:lnTo>
                    <a:pt x="69" y="88"/>
                  </a:lnTo>
                  <a:lnTo>
                    <a:pt x="69" y="88"/>
                  </a:lnTo>
                  <a:lnTo>
                    <a:pt x="69" y="88"/>
                  </a:lnTo>
                  <a:lnTo>
                    <a:pt x="75" y="94"/>
                  </a:lnTo>
                  <a:lnTo>
                    <a:pt x="69" y="94"/>
                  </a:lnTo>
                  <a:lnTo>
                    <a:pt x="69" y="94"/>
                  </a:lnTo>
                  <a:lnTo>
                    <a:pt x="69" y="100"/>
                  </a:lnTo>
                  <a:lnTo>
                    <a:pt x="69" y="100"/>
                  </a:lnTo>
                  <a:lnTo>
                    <a:pt x="69" y="100"/>
                  </a:lnTo>
                  <a:lnTo>
                    <a:pt x="69" y="107"/>
                  </a:lnTo>
                  <a:lnTo>
                    <a:pt x="63" y="107"/>
                  </a:lnTo>
                  <a:lnTo>
                    <a:pt x="63" y="107"/>
                  </a:lnTo>
                  <a:lnTo>
                    <a:pt x="57" y="107"/>
                  </a:lnTo>
                  <a:lnTo>
                    <a:pt x="57" y="107"/>
                  </a:lnTo>
                  <a:lnTo>
                    <a:pt x="57" y="107"/>
                  </a:lnTo>
                  <a:lnTo>
                    <a:pt x="57" y="107"/>
                  </a:lnTo>
                  <a:lnTo>
                    <a:pt x="57" y="107"/>
                  </a:lnTo>
                  <a:lnTo>
                    <a:pt x="57" y="107"/>
                  </a:lnTo>
                  <a:lnTo>
                    <a:pt x="57" y="113"/>
                  </a:lnTo>
                  <a:lnTo>
                    <a:pt x="57" y="113"/>
                  </a:lnTo>
                  <a:lnTo>
                    <a:pt x="50" y="113"/>
                  </a:lnTo>
                  <a:lnTo>
                    <a:pt x="50" y="113"/>
                  </a:lnTo>
                  <a:lnTo>
                    <a:pt x="50" y="113"/>
                  </a:lnTo>
                  <a:lnTo>
                    <a:pt x="44" y="113"/>
                  </a:lnTo>
                  <a:lnTo>
                    <a:pt x="44" y="113"/>
                  </a:lnTo>
                  <a:lnTo>
                    <a:pt x="44" y="113"/>
                  </a:lnTo>
                  <a:lnTo>
                    <a:pt x="44" y="113"/>
                  </a:lnTo>
                  <a:lnTo>
                    <a:pt x="44" y="113"/>
                  </a:lnTo>
                  <a:lnTo>
                    <a:pt x="38" y="119"/>
                  </a:lnTo>
                  <a:lnTo>
                    <a:pt x="38" y="119"/>
                  </a:lnTo>
                  <a:lnTo>
                    <a:pt x="38" y="119"/>
                  </a:lnTo>
                  <a:lnTo>
                    <a:pt x="31" y="126"/>
                  </a:lnTo>
                  <a:lnTo>
                    <a:pt x="31" y="126"/>
                  </a:lnTo>
                  <a:lnTo>
                    <a:pt x="31" y="132"/>
                  </a:lnTo>
                  <a:lnTo>
                    <a:pt x="25" y="132"/>
                  </a:lnTo>
                  <a:lnTo>
                    <a:pt x="25" y="132"/>
                  </a:lnTo>
                  <a:lnTo>
                    <a:pt x="25" y="132"/>
                  </a:lnTo>
                  <a:lnTo>
                    <a:pt x="25" y="132"/>
                  </a:lnTo>
                  <a:lnTo>
                    <a:pt x="13" y="132"/>
                  </a:lnTo>
                  <a:lnTo>
                    <a:pt x="13" y="132"/>
                  </a:lnTo>
                  <a:lnTo>
                    <a:pt x="6" y="132"/>
                  </a:lnTo>
                  <a:lnTo>
                    <a:pt x="6" y="132"/>
                  </a:lnTo>
                  <a:lnTo>
                    <a:pt x="6" y="132"/>
                  </a:lnTo>
                  <a:lnTo>
                    <a:pt x="6" y="132"/>
                  </a:lnTo>
                  <a:lnTo>
                    <a:pt x="0" y="132"/>
                  </a:lnTo>
                  <a:lnTo>
                    <a:pt x="0" y="126"/>
                  </a:lnTo>
                  <a:lnTo>
                    <a:pt x="0" y="126"/>
                  </a:lnTo>
                  <a:lnTo>
                    <a:pt x="0" y="126"/>
                  </a:lnTo>
                  <a:lnTo>
                    <a:pt x="0" y="126"/>
                  </a:lnTo>
                  <a:lnTo>
                    <a:pt x="0" y="126"/>
                  </a:lnTo>
                  <a:lnTo>
                    <a:pt x="0" y="126"/>
                  </a:lnTo>
                  <a:lnTo>
                    <a:pt x="0" y="126"/>
                  </a:lnTo>
                  <a:lnTo>
                    <a:pt x="0" y="126"/>
                  </a:lnTo>
                  <a:lnTo>
                    <a:pt x="0" y="126"/>
                  </a:lnTo>
                  <a:lnTo>
                    <a:pt x="0" y="119"/>
                  </a:lnTo>
                  <a:lnTo>
                    <a:pt x="0" y="119"/>
                  </a:lnTo>
                  <a:lnTo>
                    <a:pt x="0" y="119"/>
                  </a:lnTo>
                  <a:lnTo>
                    <a:pt x="0" y="119"/>
                  </a:lnTo>
                  <a:lnTo>
                    <a:pt x="0" y="119"/>
                  </a:lnTo>
                  <a:lnTo>
                    <a:pt x="0" y="119"/>
                  </a:lnTo>
                  <a:lnTo>
                    <a:pt x="0" y="113"/>
                  </a:lnTo>
                  <a:lnTo>
                    <a:pt x="0" y="113"/>
                  </a:lnTo>
                  <a:lnTo>
                    <a:pt x="0" y="113"/>
                  </a:lnTo>
                  <a:lnTo>
                    <a:pt x="0" y="113"/>
                  </a:lnTo>
                  <a:lnTo>
                    <a:pt x="0" y="113"/>
                  </a:lnTo>
                  <a:lnTo>
                    <a:pt x="0" y="113"/>
                  </a:lnTo>
                  <a:lnTo>
                    <a:pt x="0" y="107"/>
                  </a:lnTo>
                  <a:lnTo>
                    <a:pt x="0" y="107"/>
                  </a:lnTo>
                  <a:lnTo>
                    <a:pt x="0" y="107"/>
                  </a:lnTo>
                  <a:lnTo>
                    <a:pt x="6" y="107"/>
                  </a:lnTo>
                  <a:lnTo>
                    <a:pt x="6" y="107"/>
                  </a:lnTo>
                  <a:lnTo>
                    <a:pt x="6" y="107"/>
                  </a:lnTo>
                  <a:lnTo>
                    <a:pt x="6" y="107"/>
                  </a:lnTo>
                  <a:lnTo>
                    <a:pt x="6" y="100"/>
                  </a:lnTo>
                  <a:lnTo>
                    <a:pt x="6" y="100"/>
                  </a:lnTo>
                  <a:lnTo>
                    <a:pt x="6" y="100"/>
                  </a:lnTo>
                  <a:lnTo>
                    <a:pt x="6" y="100"/>
                  </a:lnTo>
                  <a:lnTo>
                    <a:pt x="6" y="100"/>
                  </a:lnTo>
                  <a:lnTo>
                    <a:pt x="6" y="100"/>
                  </a:lnTo>
                  <a:lnTo>
                    <a:pt x="6" y="100"/>
                  </a:lnTo>
                  <a:lnTo>
                    <a:pt x="6" y="94"/>
                  </a:lnTo>
                  <a:lnTo>
                    <a:pt x="6" y="94"/>
                  </a:lnTo>
                  <a:lnTo>
                    <a:pt x="6" y="94"/>
                  </a:lnTo>
                  <a:lnTo>
                    <a:pt x="6" y="94"/>
                  </a:lnTo>
                  <a:lnTo>
                    <a:pt x="6" y="94"/>
                  </a:lnTo>
                  <a:lnTo>
                    <a:pt x="13" y="94"/>
                  </a:lnTo>
                  <a:lnTo>
                    <a:pt x="13" y="88"/>
                  </a:lnTo>
                  <a:lnTo>
                    <a:pt x="13" y="88"/>
                  </a:lnTo>
                  <a:lnTo>
                    <a:pt x="13" y="88"/>
                  </a:lnTo>
                  <a:lnTo>
                    <a:pt x="13" y="88"/>
                  </a:lnTo>
                  <a:lnTo>
                    <a:pt x="13" y="88"/>
                  </a:lnTo>
                  <a:lnTo>
                    <a:pt x="19" y="88"/>
                  </a:lnTo>
                  <a:lnTo>
                    <a:pt x="19" y="88"/>
                  </a:lnTo>
                  <a:lnTo>
                    <a:pt x="19" y="88"/>
                  </a:lnTo>
                  <a:lnTo>
                    <a:pt x="19" y="88"/>
                  </a:lnTo>
                  <a:lnTo>
                    <a:pt x="19" y="88"/>
                  </a:lnTo>
                  <a:lnTo>
                    <a:pt x="25" y="88"/>
                  </a:lnTo>
                  <a:lnTo>
                    <a:pt x="25" y="81"/>
                  </a:lnTo>
                  <a:lnTo>
                    <a:pt x="25" y="81"/>
                  </a:lnTo>
                  <a:lnTo>
                    <a:pt x="25" y="81"/>
                  </a:lnTo>
                  <a:lnTo>
                    <a:pt x="25" y="81"/>
                  </a:lnTo>
                  <a:lnTo>
                    <a:pt x="25" y="75"/>
                  </a:lnTo>
                  <a:lnTo>
                    <a:pt x="25" y="75"/>
                  </a:lnTo>
                  <a:lnTo>
                    <a:pt x="25" y="75"/>
                  </a:lnTo>
                  <a:lnTo>
                    <a:pt x="25" y="75"/>
                  </a:lnTo>
                  <a:lnTo>
                    <a:pt x="31" y="75"/>
                  </a:lnTo>
                  <a:lnTo>
                    <a:pt x="31" y="69"/>
                  </a:lnTo>
                  <a:lnTo>
                    <a:pt x="31" y="69"/>
                  </a:lnTo>
                  <a:lnTo>
                    <a:pt x="31" y="75"/>
                  </a:lnTo>
                  <a:lnTo>
                    <a:pt x="38" y="75"/>
                  </a:lnTo>
                  <a:lnTo>
                    <a:pt x="38" y="75"/>
                  </a:lnTo>
                  <a:lnTo>
                    <a:pt x="38" y="75"/>
                  </a:lnTo>
                  <a:lnTo>
                    <a:pt x="44" y="75"/>
                  </a:lnTo>
                  <a:lnTo>
                    <a:pt x="44" y="75"/>
                  </a:lnTo>
                  <a:lnTo>
                    <a:pt x="44" y="75"/>
                  </a:lnTo>
                  <a:lnTo>
                    <a:pt x="44" y="69"/>
                  </a:lnTo>
                  <a:lnTo>
                    <a:pt x="50" y="69"/>
                  </a:lnTo>
                  <a:lnTo>
                    <a:pt x="50" y="69"/>
                  </a:lnTo>
                  <a:lnTo>
                    <a:pt x="50" y="63"/>
                  </a:lnTo>
                  <a:lnTo>
                    <a:pt x="50" y="63"/>
                  </a:lnTo>
                  <a:lnTo>
                    <a:pt x="50" y="63"/>
                  </a:lnTo>
                  <a:lnTo>
                    <a:pt x="50" y="63"/>
                  </a:lnTo>
                  <a:lnTo>
                    <a:pt x="50" y="63"/>
                  </a:lnTo>
                  <a:lnTo>
                    <a:pt x="50" y="63"/>
                  </a:lnTo>
                  <a:lnTo>
                    <a:pt x="50" y="56"/>
                  </a:lnTo>
                  <a:lnTo>
                    <a:pt x="50" y="56"/>
                  </a:lnTo>
                  <a:lnTo>
                    <a:pt x="50" y="56"/>
                  </a:lnTo>
                  <a:lnTo>
                    <a:pt x="57" y="56"/>
                  </a:lnTo>
                  <a:lnTo>
                    <a:pt x="57" y="56"/>
                  </a:lnTo>
                  <a:lnTo>
                    <a:pt x="57" y="56"/>
                  </a:lnTo>
                  <a:lnTo>
                    <a:pt x="57" y="56"/>
                  </a:lnTo>
                  <a:lnTo>
                    <a:pt x="57" y="56"/>
                  </a:lnTo>
                  <a:lnTo>
                    <a:pt x="57" y="56"/>
                  </a:lnTo>
                  <a:lnTo>
                    <a:pt x="57" y="56"/>
                  </a:lnTo>
                  <a:lnTo>
                    <a:pt x="57" y="50"/>
                  </a:lnTo>
                  <a:lnTo>
                    <a:pt x="57" y="50"/>
                  </a:lnTo>
                  <a:lnTo>
                    <a:pt x="63" y="50"/>
                  </a:lnTo>
                  <a:lnTo>
                    <a:pt x="63" y="50"/>
                  </a:lnTo>
                  <a:lnTo>
                    <a:pt x="69" y="50"/>
                  </a:lnTo>
                  <a:lnTo>
                    <a:pt x="69" y="50"/>
                  </a:lnTo>
                  <a:lnTo>
                    <a:pt x="69" y="50"/>
                  </a:lnTo>
                  <a:lnTo>
                    <a:pt x="69" y="50"/>
                  </a:lnTo>
                  <a:lnTo>
                    <a:pt x="69" y="50"/>
                  </a:lnTo>
                  <a:lnTo>
                    <a:pt x="69" y="50"/>
                  </a:lnTo>
                  <a:lnTo>
                    <a:pt x="69" y="50"/>
                  </a:lnTo>
                  <a:lnTo>
                    <a:pt x="75" y="50"/>
                  </a:lnTo>
                  <a:lnTo>
                    <a:pt x="75" y="50"/>
                  </a:lnTo>
                  <a:lnTo>
                    <a:pt x="75" y="50"/>
                  </a:lnTo>
                  <a:lnTo>
                    <a:pt x="75" y="50"/>
                  </a:lnTo>
                  <a:lnTo>
                    <a:pt x="75" y="50"/>
                  </a:lnTo>
                  <a:lnTo>
                    <a:pt x="75" y="44"/>
                  </a:lnTo>
                  <a:lnTo>
                    <a:pt x="75" y="44"/>
                  </a:lnTo>
                  <a:lnTo>
                    <a:pt x="75" y="44"/>
                  </a:lnTo>
                  <a:lnTo>
                    <a:pt x="75" y="44"/>
                  </a:lnTo>
                  <a:lnTo>
                    <a:pt x="82" y="37"/>
                  </a:lnTo>
                  <a:lnTo>
                    <a:pt x="82" y="37"/>
                  </a:lnTo>
                  <a:lnTo>
                    <a:pt x="82" y="37"/>
                  </a:lnTo>
                  <a:lnTo>
                    <a:pt x="82" y="37"/>
                  </a:lnTo>
                  <a:lnTo>
                    <a:pt x="82" y="31"/>
                  </a:lnTo>
                  <a:lnTo>
                    <a:pt x="82" y="31"/>
                  </a:lnTo>
                  <a:lnTo>
                    <a:pt x="82" y="31"/>
                  </a:lnTo>
                  <a:lnTo>
                    <a:pt x="82" y="31"/>
                  </a:lnTo>
                  <a:lnTo>
                    <a:pt x="82" y="31"/>
                  </a:lnTo>
                  <a:lnTo>
                    <a:pt x="82" y="31"/>
                  </a:lnTo>
                  <a:lnTo>
                    <a:pt x="82" y="31"/>
                  </a:lnTo>
                  <a:lnTo>
                    <a:pt x="88" y="31"/>
                  </a:lnTo>
                  <a:lnTo>
                    <a:pt x="88" y="31"/>
                  </a:lnTo>
                  <a:lnTo>
                    <a:pt x="88" y="31"/>
                  </a:lnTo>
                  <a:lnTo>
                    <a:pt x="88" y="31"/>
                  </a:lnTo>
                  <a:lnTo>
                    <a:pt x="88" y="31"/>
                  </a:lnTo>
                  <a:lnTo>
                    <a:pt x="88" y="31"/>
                  </a:lnTo>
                  <a:lnTo>
                    <a:pt x="88" y="25"/>
                  </a:lnTo>
                  <a:lnTo>
                    <a:pt x="88" y="25"/>
                  </a:lnTo>
                  <a:lnTo>
                    <a:pt x="88" y="25"/>
                  </a:lnTo>
                  <a:lnTo>
                    <a:pt x="88" y="25"/>
                  </a:lnTo>
                  <a:lnTo>
                    <a:pt x="94" y="25"/>
                  </a:lnTo>
                  <a:lnTo>
                    <a:pt x="94" y="25"/>
                  </a:lnTo>
                  <a:lnTo>
                    <a:pt x="94" y="25"/>
                  </a:lnTo>
                  <a:lnTo>
                    <a:pt x="94" y="25"/>
                  </a:lnTo>
                  <a:lnTo>
                    <a:pt x="94" y="25"/>
                  </a:lnTo>
                  <a:lnTo>
                    <a:pt x="94" y="19"/>
                  </a:lnTo>
                  <a:lnTo>
                    <a:pt x="101" y="19"/>
                  </a:lnTo>
                  <a:lnTo>
                    <a:pt x="101" y="19"/>
                  </a:lnTo>
                  <a:lnTo>
                    <a:pt x="101" y="19"/>
                  </a:lnTo>
                  <a:lnTo>
                    <a:pt x="101" y="19"/>
                  </a:lnTo>
                  <a:lnTo>
                    <a:pt x="101" y="19"/>
                  </a:lnTo>
                  <a:lnTo>
                    <a:pt x="101" y="25"/>
                  </a:lnTo>
                  <a:lnTo>
                    <a:pt x="107" y="25"/>
                  </a:lnTo>
                  <a:lnTo>
                    <a:pt x="107" y="25"/>
                  </a:lnTo>
                  <a:lnTo>
                    <a:pt x="113" y="25"/>
                  </a:lnTo>
                  <a:lnTo>
                    <a:pt x="113" y="25"/>
                  </a:lnTo>
                  <a:lnTo>
                    <a:pt x="113" y="19"/>
                  </a:lnTo>
                  <a:lnTo>
                    <a:pt x="113" y="19"/>
                  </a:lnTo>
                  <a:lnTo>
                    <a:pt x="113" y="19"/>
                  </a:lnTo>
                  <a:lnTo>
                    <a:pt x="113" y="19"/>
                  </a:lnTo>
                  <a:lnTo>
                    <a:pt x="120" y="12"/>
                  </a:lnTo>
                  <a:lnTo>
                    <a:pt x="120" y="12"/>
                  </a:lnTo>
                  <a:lnTo>
                    <a:pt x="120" y="12"/>
                  </a:lnTo>
                  <a:lnTo>
                    <a:pt x="120" y="12"/>
                  </a:lnTo>
                  <a:lnTo>
                    <a:pt x="126" y="6"/>
                  </a:lnTo>
                  <a:lnTo>
                    <a:pt x="126" y="6"/>
                  </a:lnTo>
                  <a:lnTo>
                    <a:pt x="126" y="6"/>
                  </a:lnTo>
                  <a:lnTo>
                    <a:pt x="126" y="6"/>
                  </a:lnTo>
                  <a:lnTo>
                    <a:pt x="126" y="6"/>
                  </a:lnTo>
                  <a:lnTo>
                    <a:pt x="126" y="6"/>
                  </a:lnTo>
                  <a:lnTo>
                    <a:pt x="126" y="0"/>
                  </a:lnTo>
                  <a:lnTo>
                    <a:pt x="126" y="0"/>
                  </a:lnTo>
                  <a:lnTo>
                    <a:pt x="126" y="0"/>
                  </a:lnTo>
                  <a:lnTo>
                    <a:pt x="126" y="0"/>
                  </a:lnTo>
                  <a:lnTo>
                    <a:pt x="132" y="0"/>
                  </a:lnTo>
                  <a:lnTo>
                    <a:pt x="132" y="0"/>
                  </a:lnTo>
                  <a:lnTo>
                    <a:pt x="132" y="0"/>
                  </a:lnTo>
                  <a:lnTo>
                    <a:pt x="138" y="0"/>
                  </a:lnTo>
                  <a:lnTo>
                    <a:pt x="138" y="0"/>
                  </a:lnTo>
                  <a:lnTo>
                    <a:pt x="138" y="0"/>
                  </a:lnTo>
                  <a:lnTo>
                    <a:pt x="138" y="0"/>
                  </a:lnTo>
                  <a:lnTo>
                    <a:pt x="138" y="0"/>
                  </a:lnTo>
                  <a:lnTo>
                    <a:pt x="138" y="0"/>
                  </a:lnTo>
                  <a:lnTo>
                    <a:pt x="138" y="0"/>
                  </a:lnTo>
                  <a:lnTo>
                    <a:pt x="132" y="6"/>
                  </a:lnTo>
                  <a:lnTo>
                    <a:pt x="138" y="6"/>
                  </a:lnTo>
                  <a:lnTo>
                    <a:pt x="138" y="6"/>
                  </a:lnTo>
                  <a:lnTo>
                    <a:pt x="138" y="6"/>
                  </a:lnTo>
                  <a:lnTo>
                    <a:pt x="138" y="6"/>
                  </a:lnTo>
                  <a:lnTo>
                    <a:pt x="138" y="6"/>
                  </a:lnTo>
                  <a:lnTo>
                    <a:pt x="138" y="6"/>
                  </a:lnTo>
                  <a:lnTo>
                    <a:pt x="138" y="6"/>
                  </a:lnTo>
                  <a:lnTo>
                    <a:pt x="138" y="6"/>
                  </a:lnTo>
                  <a:lnTo>
                    <a:pt x="138" y="6"/>
                  </a:lnTo>
                  <a:lnTo>
                    <a:pt x="138" y="6"/>
                  </a:lnTo>
                  <a:lnTo>
                    <a:pt x="138" y="6"/>
                  </a:lnTo>
                  <a:lnTo>
                    <a:pt x="145" y="6"/>
                  </a:lnTo>
                  <a:lnTo>
                    <a:pt x="145" y="0"/>
                  </a:lnTo>
                  <a:lnTo>
                    <a:pt x="145" y="0"/>
                  </a:lnTo>
                  <a:lnTo>
                    <a:pt x="145" y="6"/>
                  </a:lnTo>
                  <a:lnTo>
                    <a:pt x="145" y="6"/>
                  </a:lnTo>
                  <a:lnTo>
                    <a:pt x="145" y="6"/>
                  </a:lnTo>
                  <a:lnTo>
                    <a:pt x="145" y="6"/>
                  </a:lnTo>
                  <a:lnTo>
                    <a:pt x="145" y="6"/>
                  </a:lnTo>
                  <a:lnTo>
                    <a:pt x="145" y="6"/>
                  </a:lnTo>
                  <a:lnTo>
                    <a:pt x="145" y="6"/>
                  </a:lnTo>
                  <a:lnTo>
                    <a:pt x="145" y="6"/>
                  </a:lnTo>
                  <a:lnTo>
                    <a:pt x="145" y="12"/>
                  </a:lnTo>
                  <a:lnTo>
                    <a:pt x="145" y="12"/>
                  </a:lnTo>
                  <a:lnTo>
                    <a:pt x="145" y="12"/>
                  </a:lnTo>
                  <a:lnTo>
                    <a:pt x="145" y="12"/>
                  </a:lnTo>
                  <a:lnTo>
                    <a:pt x="145" y="12"/>
                  </a:lnTo>
                  <a:lnTo>
                    <a:pt x="145" y="12"/>
                  </a:lnTo>
                  <a:lnTo>
                    <a:pt x="145" y="12"/>
                  </a:lnTo>
                  <a:lnTo>
                    <a:pt x="145" y="12"/>
                  </a:lnTo>
                  <a:lnTo>
                    <a:pt x="145" y="6"/>
                  </a:lnTo>
                  <a:lnTo>
                    <a:pt x="145" y="6"/>
                  </a:lnTo>
                  <a:lnTo>
                    <a:pt x="145" y="6"/>
                  </a:lnTo>
                  <a:lnTo>
                    <a:pt x="151" y="6"/>
                  </a:lnTo>
                  <a:lnTo>
                    <a:pt x="151" y="6"/>
                  </a:lnTo>
                  <a:lnTo>
                    <a:pt x="151" y="6"/>
                  </a:lnTo>
                  <a:lnTo>
                    <a:pt x="151" y="6"/>
                  </a:lnTo>
                  <a:lnTo>
                    <a:pt x="151" y="6"/>
                  </a:lnTo>
                  <a:lnTo>
                    <a:pt x="151" y="6"/>
                  </a:lnTo>
                  <a:lnTo>
                    <a:pt x="151" y="12"/>
                  </a:lnTo>
                  <a:lnTo>
                    <a:pt x="151" y="12"/>
                  </a:lnTo>
                  <a:lnTo>
                    <a:pt x="151" y="12"/>
                  </a:lnTo>
                  <a:lnTo>
                    <a:pt x="151" y="12"/>
                  </a:lnTo>
                  <a:lnTo>
                    <a:pt x="151" y="12"/>
                  </a:lnTo>
                  <a:lnTo>
                    <a:pt x="151" y="12"/>
                  </a:lnTo>
                  <a:lnTo>
                    <a:pt x="151" y="12"/>
                  </a:lnTo>
                  <a:lnTo>
                    <a:pt x="151" y="12"/>
                  </a:lnTo>
                  <a:lnTo>
                    <a:pt x="145" y="12"/>
                  </a:lnTo>
                  <a:lnTo>
                    <a:pt x="145" y="12"/>
                  </a:lnTo>
                  <a:lnTo>
                    <a:pt x="145" y="12"/>
                  </a:lnTo>
                  <a:lnTo>
                    <a:pt x="145" y="12"/>
                  </a:lnTo>
                  <a:lnTo>
                    <a:pt x="145" y="12"/>
                  </a:lnTo>
                  <a:lnTo>
                    <a:pt x="145" y="19"/>
                  </a:lnTo>
                  <a:lnTo>
                    <a:pt x="151" y="19"/>
                  </a:lnTo>
                  <a:lnTo>
                    <a:pt x="151" y="19"/>
                  </a:lnTo>
                  <a:lnTo>
                    <a:pt x="151" y="19"/>
                  </a:lnTo>
                  <a:lnTo>
                    <a:pt x="145" y="19"/>
                  </a:lnTo>
                  <a:lnTo>
                    <a:pt x="145" y="25"/>
                  </a:lnTo>
                  <a:lnTo>
                    <a:pt x="145" y="25"/>
                  </a:lnTo>
                  <a:lnTo>
                    <a:pt x="145" y="25"/>
                  </a:lnTo>
                  <a:lnTo>
                    <a:pt x="145" y="19"/>
                  </a:lnTo>
                  <a:lnTo>
                    <a:pt x="145" y="19"/>
                  </a:lnTo>
                  <a:lnTo>
                    <a:pt x="145" y="25"/>
                  </a:lnTo>
                  <a:lnTo>
                    <a:pt x="145" y="25"/>
                  </a:lnTo>
                  <a:lnTo>
                    <a:pt x="145" y="25"/>
                  </a:lnTo>
                  <a:lnTo>
                    <a:pt x="145" y="25"/>
                  </a:lnTo>
                  <a:lnTo>
                    <a:pt x="138" y="25"/>
                  </a:lnTo>
                  <a:lnTo>
                    <a:pt x="138" y="25"/>
                  </a:lnTo>
                  <a:lnTo>
                    <a:pt x="138" y="25"/>
                  </a:lnTo>
                  <a:lnTo>
                    <a:pt x="138" y="25"/>
                  </a:lnTo>
                  <a:lnTo>
                    <a:pt x="138" y="25"/>
                  </a:lnTo>
                  <a:lnTo>
                    <a:pt x="138" y="25"/>
                  </a:lnTo>
                  <a:lnTo>
                    <a:pt x="138" y="25"/>
                  </a:lnTo>
                  <a:close/>
                </a:path>
              </a:pathLst>
            </a:custGeom>
            <a:solidFill>
              <a:srgbClr val="E7E1CD"/>
            </a:solidFill>
            <a:ln w="0">
              <a:solidFill>
                <a:srgbClr val="000000"/>
              </a:solidFill>
              <a:prstDash val="solid"/>
              <a:round/>
              <a:headEnd/>
              <a:tailEnd/>
            </a:ln>
          </p:spPr>
          <p:txBody>
            <a:bodyPr/>
            <a:lstStyle/>
            <a:p>
              <a:endParaRPr lang="en-US" dirty="0"/>
            </a:p>
          </p:txBody>
        </p:sp>
        <p:sp>
          <p:nvSpPr>
            <p:cNvPr id="82714" name="Freeform 15130"/>
            <p:cNvSpPr>
              <a:spLocks/>
            </p:cNvSpPr>
            <p:nvPr/>
          </p:nvSpPr>
          <p:spPr bwMode="auto">
            <a:xfrm>
              <a:off x="855" y="3029"/>
              <a:ext cx="7" cy="1"/>
            </a:xfrm>
            <a:custGeom>
              <a:avLst/>
              <a:gdLst/>
              <a:ahLst/>
              <a:cxnLst>
                <a:cxn ang="0">
                  <a:pos x="0" y="0"/>
                </a:cxn>
                <a:cxn ang="0">
                  <a:pos x="0" y="0"/>
                </a:cxn>
                <a:cxn ang="0">
                  <a:pos x="0" y="0"/>
                </a:cxn>
                <a:cxn ang="0">
                  <a:pos x="0" y="0"/>
                </a:cxn>
                <a:cxn ang="0">
                  <a:pos x="0" y="0"/>
                </a:cxn>
                <a:cxn ang="0">
                  <a:pos x="7" y="0"/>
                </a:cxn>
                <a:cxn ang="0">
                  <a:pos x="7" y="0"/>
                </a:cxn>
                <a:cxn ang="0">
                  <a:pos x="7" y="0"/>
                </a:cxn>
                <a:cxn ang="0">
                  <a:pos x="7" y="0"/>
                </a:cxn>
                <a:cxn ang="0">
                  <a:pos x="7" y="0"/>
                </a:cxn>
                <a:cxn ang="0">
                  <a:pos x="7" y="0"/>
                </a:cxn>
                <a:cxn ang="0">
                  <a:pos x="7" y="0"/>
                </a:cxn>
                <a:cxn ang="0">
                  <a:pos x="0" y="0"/>
                </a:cxn>
                <a:cxn ang="0">
                  <a:pos x="0" y="0"/>
                </a:cxn>
              </a:cxnLst>
              <a:rect l="0" t="0" r="r" b="b"/>
              <a:pathLst>
                <a:path w="7">
                  <a:moveTo>
                    <a:pt x="0" y="0"/>
                  </a:moveTo>
                  <a:lnTo>
                    <a:pt x="0" y="0"/>
                  </a:lnTo>
                  <a:lnTo>
                    <a:pt x="0" y="0"/>
                  </a:lnTo>
                  <a:lnTo>
                    <a:pt x="0" y="0"/>
                  </a:lnTo>
                  <a:lnTo>
                    <a:pt x="0" y="0"/>
                  </a:lnTo>
                  <a:lnTo>
                    <a:pt x="7" y="0"/>
                  </a:lnTo>
                  <a:lnTo>
                    <a:pt x="7" y="0"/>
                  </a:lnTo>
                  <a:lnTo>
                    <a:pt x="7" y="0"/>
                  </a:lnTo>
                  <a:lnTo>
                    <a:pt x="7" y="0"/>
                  </a:lnTo>
                  <a:lnTo>
                    <a:pt x="7" y="0"/>
                  </a:lnTo>
                  <a:lnTo>
                    <a:pt x="7" y="0"/>
                  </a:lnTo>
                  <a:lnTo>
                    <a:pt x="7" y="0"/>
                  </a:lnTo>
                  <a:lnTo>
                    <a:pt x="0" y="0"/>
                  </a:lnTo>
                  <a:lnTo>
                    <a:pt x="0"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715" name="Freeform 15131"/>
            <p:cNvSpPr>
              <a:spLocks/>
            </p:cNvSpPr>
            <p:nvPr/>
          </p:nvSpPr>
          <p:spPr bwMode="auto">
            <a:xfrm>
              <a:off x="1333" y="3029"/>
              <a:ext cx="1" cy="12"/>
            </a:xfrm>
            <a:custGeom>
              <a:avLst/>
              <a:gdLst/>
              <a:ahLst/>
              <a:cxnLst>
                <a:cxn ang="0">
                  <a:pos x="0" y="12"/>
                </a:cxn>
                <a:cxn ang="0">
                  <a:pos x="0" y="6"/>
                </a:cxn>
                <a:cxn ang="0">
                  <a:pos x="0" y="6"/>
                </a:cxn>
                <a:cxn ang="0">
                  <a:pos x="0" y="6"/>
                </a:cxn>
                <a:cxn ang="0">
                  <a:pos x="0" y="6"/>
                </a:cxn>
                <a:cxn ang="0">
                  <a:pos x="0" y="6"/>
                </a:cxn>
                <a:cxn ang="0">
                  <a:pos x="0" y="6"/>
                </a:cxn>
                <a:cxn ang="0">
                  <a:pos x="0" y="6"/>
                </a:cxn>
                <a:cxn ang="0">
                  <a:pos x="0" y="0"/>
                </a:cxn>
                <a:cxn ang="0">
                  <a:pos x="0" y="0"/>
                </a:cxn>
                <a:cxn ang="0">
                  <a:pos x="0" y="0"/>
                </a:cxn>
                <a:cxn ang="0">
                  <a:pos x="0" y="6"/>
                </a:cxn>
                <a:cxn ang="0">
                  <a:pos x="0" y="6"/>
                </a:cxn>
                <a:cxn ang="0">
                  <a:pos x="0" y="6"/>
                </a:cxn>
                <a:cxn ang="0">
                  <a:pos x="0" y="6"/>
                </a:cxn>
                <a:cxn ang="0">
                  <a:pos x="0" y="6"/>
                </a:cxn>
                <a:cxn ang="0">
                  <a:pos x="0" y="12"/>
                </a:cxn>
                <a:cxn ang="0">
                  <a:pos x="0" y="12"/>
                </a:cxn>
              </a:cxnLst>
              <a:rect l="0" t="0" r="r" b="b"/>
              <a:pathLst>
                <a:path h="12">
                  <a:moveTo>
                    <a:pt x="0" y="12"/>
                  </a:moveTo>
                  <a:lnTo>
                    <a:pt x="0" y="6"/>
                  </a:lnTo>
                  <a:lnTo>
                    <a:pt x="0" y="6"/>
                  </a:lnTo>
                  <a:lnTo>
                    <a:pt x="0" y="6"/>
                  </a:lnTo>
                  <a:lnTo>
                    <a:pt x="0" y="6"/>
                  </a:lnTo>
                  <a:lnTo>
                    <a:pt x="0" y="6"/>
                  </a:lnTo>
                  <a:lnTo>
                    <a:pt x="0" y="6"/>
                  </a:lnTo>
                  <a:lnTo>
                    <a:pt x="0" y="6"/>
                  </a:lnTo>
                  <a:lnTo>
                    <a:pt x="0" y="0"/>
                  </a:lnTo>
                  <a:lnTo>
                    <a:pt x="0" y="0"/>
                  </a:lnTo>
                  <a:lnTo>
                    <a:pt x="0" y="0"/>
                  </a:lnTo>
                  <a:lnTo>
                    <a:pt x="0" y="6"/>
                  </a:lnTo>
                  <a:lnTo>
                    <a:pt x="0" y="6"/>
                  </a:lnTo>
                  <a:lnTo>
                    <a:pt x="0" y="6"/>
                  </a:lnTo>
                  <a:lnTo>
                    <a:pt x="0" y="6"/>
                  </a:lnTo>
                  <a:lnTo>
                    <a:pt x="0" y="6"/>
                  </a:lnTo>
                  <a:lnTo>
                    <a:pt x="0" y="12"/>
                  </a:lnTo>
                  <a:lnTo>
                    <a:pt x="0" y="12"/>
                  </a:lnTo>
                  <a:close/>
                </a:path>
              </a:pathLst>
            </a:custGeom>
            <a:solidFill>
              <a:srgbClr val="E7E1CD"/>
            </a:solidFill>
            <a:ln w="0">
              <a:solidFill>
                <a:srgbClr val="000000"/>
              </a:solidFill>
              <a:prstDash val="solid"/>
              <a:round/>
              <a:headEnd/>
              <a:tailEnd/>
            </a:ln>
          </p:spPr>
          <p:txBody>
            <a:bodyPr/>
            <a:lstStyle/>
            <a:p>
              <a:endParaRPr lang="en-US" dirty="0"/>
            </a:p>
          </p:txBody>
        </p:sp>
        <p:sp>
          <p:nvSpPr>
            <p:cNvPr id="82716" name="Freeform 15132"/>
            <p:cNvSpPr>
              <a:spLocks/>
            </p:cNvSpPr>
            <p:nvPr/>
          </p:nvSpPr>
          <p:spPr bwMode="auto">
            <a:xfrm>
              <a:off x="1384" y="3029"/>
              <a:ext cx="6" cy="6"/>
            </a:xfrm>
            <a:custGeom>
              <a:avLst/>
              <a:gdLst/>
              <a:ahLst/>
              <a:cxnLst>
                <a:cxn ang="0">
                  <a:pos x="6" y="6"/>
                </a:cxn>
                <a:cxn ang="0">
                  <a:pos x="6" y="6"/>
                </a:cxn>
                <a:cxn ang="0">
                  <a:pos x="0" y="6"/>
                </a:cxn>
                <a:cxn ang="0">
                  <a:pos x="0" y="0"/>
                </a:cxn>
                <a:cxn ang="0">
                  <a:pos x="0" y="0"/>
                </a:cxn>
                <a:cxn ang="0">
                  <a:pos x="6" y="0"/>
                </a:cxn>
                <a:cxn ang="0">
                  <a:pos x="6" y="0"/>
                </a:cxn>
                <a:cxn ang="0">
                  <a:pos x="6" y="0"/>
                </a:cxn>
                <a:cxn ang="0">
                  <a:pos x="6" y="0"/>
                </a:cxn>
                <a:cxn ang="0">
                  <a:pos x="6" y="6"/>
                </a:cxn>
                <a:cxn ang="0">
                  <a:pos x="6" y="6"/>
                </a:cxn>
                <a:cxn ang="0">
                  <a:pos x="6" y="6"/>
                </a:cxn>
                <a:cxn ang="0">
                  <a:pos x="6" y="6"/>
                </a:cxn>
              </a:cxnLst>
              <a:rect l="0" t="0" r="r" b="b"/>
              <a:pathLst>
                <a:path w="6" h="6">
                  <a:moveTo>
                    <a:pt x="6" y="6"/>
                  </a:moveTo>
                  <a:lnTo>
                    <a:pt x="6" y="6"/>
                  </a:lnTo>
                  <a:lnTo>
                    <a:pt x="0" y="6"/>
                  </a:lnTo>
                  <a:lnTo>
                    <a:pt x="0" y="0"/>
                  </a:lnTo>
                  <a:lnTo>
                    <a:pt x="0" y="0"/>
                  </a:lnTo>
                  <a:lnTo>
                    <a:pt x="6" y="0"/>
                  </a:lnTo>
                  <a:lnTo>
                    <a:pt x="6" y="0"/>
                  </a:lnTo>
                  <a:lnTo>
                    <a:pt x="6" y="0"/>
                  </a:lnTo>
                  <a:lnTo>
                    <a:pt x="6" y="0"/>
                  </a:lnTo>
                  <a:lnTo>
                    <a:pt x="6" y="6"/>
                  </a:lnTo>
                  <a:lnTo>
                    <a:pt x="6" y="6"/>
                  </a:lnTo>
                  <a:lnTo>
                    <a:pt x="6" y="6"/>
                  </a:lnTo>
                  <a:lnTo>
                    <a:pt x="6" y="6"/>
                  </a:lnTo>
                  <a:close/>
                </a:path>
              </a:pathLst>
            </a:custGeom>
            <a:solidFill>
              <a:srgbClr val="E7E1CD"/>
            </a:solidFill>
            <a:ln w="0">
              <a:solidFill>
                <a:srgbClr val="000000"/>
              </a:solidFill>
              <a:prstDash val="solid"/>
              <a:round/>
              <a:headEnd/>
              <a:tailEnd/>
            </a:ln>
          </p:spPr>
          <p:txBody>
            <a:bodyPr/>
            <a:lstStyle/>
            <a:p>
              <a:endParaRPr lang="en-US" dirty="0"/>
            </a:p>
          </p:txBody>
        </p:sp>
        <p:sp>
          <p:nvSpPr>
            <p:cNvPr id="82717" name="Freeform 15133"/>
            <p:cNvSpPr>
              <a:spLocks/>
            </p:cNvSpPr>
            <p:nvPr/>
          </p:nvSpPr>
          <p:spPr bwMode="auto">
            <a:xfrm>
              <a:off x="824" y="3029"/>
              <a:ext cx="6" cy="6"/>
            </a:xfrm>
            <a:custGeom>
              <a:avLst/>
              <a:gdLst/>
              <a:ahLst/>
              <a:cxnLst>
                <a:cxn ang="0">
                  <a:pos x="0" y="0"/>
                </a:cxn>
                <a:cxn ang="0">
                  <a:pos x="6" y="0"/>
                </a:cxn>
                <a:cxn ang="0">
                  <a:pos x="6" y="0"/>
                </a:cxn>
                <a:cxn ang="0">
                  <a:pos x="6" y="6"/>
                </a:cxn>
                <a:cxn ang="0">
                  <a:pos x="6" y="6"/>
                </a:cxn>
                <a:cxn ang="0">
                  <a:pos x="6" y="6"/>
                </a:cxn>
                <a:cxn ang="0">
                  <a:pos x="6" y="6"/>
                </a:cxn>
                <a:cxn ang="0">
                  <a:pos x="6" y="6"/>
                </a:cxn>
                <a:cxn ang="0">
                  <a:pos x="6" y="6"/>
                </a:cxn>
                <a:cxn ang="0">
                  <a:pos x="6" y="6"/>
                </a:cxn>
                <a:cxn ang="0">
                  <a:pos x="6" y="6"/>
                </a:cxn>
                <a:cxn ang="0">
                  <a:pos x="6" y="6"/>
                </a:cxn>
                <a:cxn ang="0">
                  <a:pos x="6" y="6"/>
                </a:cxn>
                <a:cxn ang="0">
                  <a:pos x="6" y="6"/>
                </a:cxn>
                <a:cxn ang="0">
                  <a:pos x="0" y="6"/>
                </a:cxn>
                <a:cxn ang="0">
                  <a:pos x="0" y="6"/>
                </a:cxn>
                <a:cxn ang="0">
                  <a:pos x="0" y="6"/>
                </a:cxn>
                <a:cxn ang="0">
                  <a:pos x="0" y="6"/>
                </a:cxn>
                <a:cxn ang="0">
                  <a:pos x="0" y="6"/>
                </a:cxn>
                <a:cxn ang="0">
                  <a:pos x="0" y="6"/>
                </a:cxn>
                <a:cxn ang="0">
                  <a:pos x="0" y="0"/>
                </a:cxn>
              </a:cxnLst>
              <a:rect l="0" t="0" r="r" b="b"/>
              <a:pathLst>
                <a:path w="6" h="6">
                  <a:moveTo>
                    <a:pt x="0" y="0"/>
                  </a:moveTo>
                  <a:lnTo>
                    <a:pt x="6" y="0"/>
                  </a:lnTo>
                  <a:lnTo>
                    <a:pt x="6" y="0"/>
                  </a:lnTo>
                  <a:lnTo>
                    <a:pt x="6" y="6"/>
                  </a:lnTo>
                  <a:lnTo>
                    <a:pt x="6" y="6"/>
                  </a:lnTo>
                  <a:lnTo>
                    <a:pt x="6" y="6"/>
                  </a:lnTo>
                  <a:lnTo>
                    <a:pt x="6" y="6"/>
                  </a:lnTo>
                  <a:lnTo>
                    <a:pt x="6" y="6"/>
                  </a:lnTo>
                  <a:lnTo>
                    <a:pt x="6" y="6"/>
                  </a:lnTo>
                  <a:lnTo>
                    <a:pt x="6" y="6"/>
                  </a:lnTo>
                  <a:lnTo>
                    <a:pt x="6" y="6"/>
                  </a:lnTo>
                  <a:lnTo>
                    <a:pt x="6" y="6"/>
                  </a:lnTo>
                  <a:lnTo>
                    <a:pt x="6" y="6"/>
                  </a:lnTo>
                  <a:lnTo>
                    <a:pt x="6" y="6"/>
                  </a:lnTo>
                  <a:lnTo>
                    <a:pt x="0" y="6"/>
                  </a:lnTo>
                  <a:lnTo>
                    <a:pt x="0" y="6"/>
                  </a:lnTo>
                  <a:lnTo>
                    <a:pt x="0" y="6"/>
                  </a:lnTo>
                  <a:lnTo>
                    <a:pt x="0" y="6"/>
                  </a:lnTo>
                  <a:lnTo>
                    <a:pt x="0" y="6"/>
                  </a:lnTo>
                  <a:lnTo>
                    <a:pt x="0" y="6"/>
                  </a:lnTo>
                  <a:lnTo>
                    <a:pt x="0"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718" name="Freeform 15134"/>
            <p:cNvSpPr>
              <a:spLocks/>
            </p:cNvSpPr>
            <p:nvPr/>
          </p:nvSpPr>
          <p:spPr bwMode="auto">
            <a:xfrm>
              <a:off x="862" y="3035"/>
              <a:ext cx="6" cy="6"/>
            </a:xfrm>
            <a:custGeom>
              <a:avLst/>
              <a:gdLst/>
              <a:ahLst/>
              <a:cxnLst>
                <a:cxn ang="0">
                  <a:pos x="0" y="0"/>
                </a:cxn>
                <a:cxn ang="0">
                  <a:pos x="6" y="0"/>
                </a:cxn>
                <a:cxn ang="0">
                  <a:pos x="6" y="0"/>
                </a:cxn>
                <a:cxn ang="0">
                  <a:pos x="6" y="0"/>
                </a:cxn>
                <a:cxn ang="0">
                  <a:pos x="6" y="0"/>
                </a:cxn>
                <a:cxn ang="0">
                  <a:pos x="6" y="0"/>
                </a:cxn>
                <a:cxn ang="0">
                  <a:pos x="6" y="0"/>
                </a:cxn>
                <a:cxn ang="0">
                  <a:pos x="6" y="0"/>
                </a:cxn>
                <a:cxn ang="0">
                  <a:pos x="6" y="6"/>
                </a:cxn>
                <a:cxn ang="0">
                  <a:pos x="0" y="6"/>
                </a:cxn>
                <a:cxn ang="0">
                  <a:pos x="0" y="6"/>
                </a:cxn>
                <a:cxn ang="0">
                  <a:pos x="0" y="0"/>
                </a:cxn>
                <a:cxn ang="0">
                  <a:pos x="0" y="0"/>
                </a:cxn>
                <a:cxn ang="0">
                  <a:pos x="0" y="0"/>
                </a:cxn>
                <a:cxn ang="0">
                  <a:pos x="0" y="0"/>
                </a:cxn>
              </a:cxnLst>
              <a:rect l="0" t="0" r="r" b="b"/>
              <a:pathLst>
                <a:path w="6" h="6">
                  <a:moveTo>
                    <a:pt x="0" y="0"/>
                  </a:moveTo>
                  <a:lnTo>
                    <a:pt x="6" y="0"/>
                  </a:lnTo>
                  <a:lnTo>
                    <a:pt x="6" y="0"/>
                  </a:lnTo>
                  <a:lnTo>
                    <a:pt x="6" y="0"/>
                  </a:lnTo>
                  <a:lnTo>
                    <a:pt x="6" y="0"/>
                  </a:lnTo>
                  <a:lnTo>
                    <a:pt x="6" y="0"/>
                  </a:lnTo>
                  <a:lnTo>
                    <a:pt x="6" y="0"/>
                  </a:lnTo>
                  <a:lnTo>
                    <a:pt x="6" y="0"/>
                  </a:lnTo>
                  <a:lnTo>
                    <a:pt x="6" y="6"/>
                  </a:lnTo>
                  <a:lnTo>
                    <a:pt x="0" y="6"/>
                  </a:lnTo>
                  <a:lnTo>
                    <a:pt x="0" y="6"/>
                  </a:lnTo>
                  <a:lnTo>
                    <a:pt x="0" y="0"/>
                  </a:lnTo>
                  <a:lnTo>
                    <a:pt x="0" y="0"/>
                  </a:lnTo>
                  <a:lnTo>
                    <a:pt x="0" y="0"/>
                  </a:lnTo>
                  <a:lnTo>
                    <a:pt x="0"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719" name="Freeform 15135"/>
            <p:cNvSpPr>
              <a:spLocks/>
            </p:cNvSpPr>
            <p:nvPr/>
          </p:nvSpPr>
          <p:spPr bwMode="auto">
            <a:xfrm>
              <a:off x="1390" y="3041"/>
              <a:ext cx="6" cy="7"/>
            </a:xfrm>
            <a:custGeom>
              <a:avLst/>
              <a:gdLst/>
              <a:ahLst/>
              <a:cxnLst>
                <a:cxn ang="0">
                  <a:pos x="0" y="7"/>
                </a:cxn>
                <a:cxn ang="0">
                  <a:pos x="0" y="7"/>
                </a:cxn>
                <a:cxn ang="0">
                  <a:pos x="0" y="7"/>
                </a:cxn>
                <a:cxn ang="0">
                  <a:pos x="0" y="0"/>
                </a:cxn>
                <a:cxn ang="0">
                  <a:pos x="0" y="0"/>
                </a:cxn>
                <a:cxn ang="0">
                  <a:pos x="0" y="0"/>
                </a:cxn>
                <a:cxn ang="0">
                  <a:pos x="0" y="0"/>
                </a:cxn>
                <a:cxn ang="0">
                  <a:pos x="6" y="0"/>
                </a:cxn>
                <a:cxn ang="0">
                  <a:pos x="6" y="0"/>
                </a:cxn>
                <a:cxn ang="0">
                  <a:pos x="6" y="0"/>
                </a:cxn>
                <a:cxn ang="0">
                  <a:pos x="6" y="0"/>
                </a:cxn>
                <a:cxn ang="0">
                  <a:pos x="6" y="0"/>
                </a:cxn>
                <a:cxn ang="0">
                  <a:pos x="6" y="0"/>
                </a:cxn>
                <a:cxn ang="0">
                  <a:pos x="6" y="0"/>
                </a:cxn>
                <a:cxn ang="0">
                  <a:pos x="6" y="0"/>
                </a:cxn>
                <a:cxn ang="0">
                  <a:pos x="6" y="0"/>
                </a:cxn>
                <a:cxn ang="0">
                  <a:pos x="6" y="7"/>
                </a:cxn>
                <a:cxn ang="0">
                  <a:pos x="6" y="7"/>
                </a:cxn>
                <a:cxn ang="0">
                  <a:pos x="6" y="7"/>
                </a:cxn>
                <a:cxn ang="0">
                  <a:pos x="6" y="7"/>
                </a:cxn>
                <a:cxn ang="0">
                  <a:pos x="0" y="7"/>
                </a:cxn>
              </a:cxnLst>
              <a:rect l="0" t="0" r="r" b="b"/>
              <a:pathLst>
                <a:path w="6" h="7">
                  <a:moveTo>
                    <a:pt x="0" y="7"/>
                  </a:moveTo>
                  <a:lnTo>
                    <a:pt x="0" y="7"/>
                  </a:lnTo>
                  <a:lnTo>
                    <a:pt x="0" y="7"/>
                  </a:lnTo>
                  <a:lnTo>
                    <a:pt x="0" y="0"/>
                  </a:lnTo>
                  <a:lnTo>
                    <a:pt x="0" y="0"/>
                  </a:lnTo>
                  <a:lnTo>
                    <a:pt x="0" y="0"/>
                  </a:lnTo>
                  <a:lnTo>
                    <a:pt x="0" y="0"/>
                  </a:lnTo>
                  <a:lnTo>
                    <a:pt x="6" y="0"/>
                  </a:lnTo>
                  <a:lnTo>
                    <a:pt x="6" y="0"/>
                  </a:lnTo>
                  <a:lnTo>
                    <a:pt x="6" y="0"/>
                  </a:lnTo>
                  <a:lnTo>
                    <a:pt x="6" y="0"/>
                  </a:lnTo>
                  <a:lnTo>
                    <a:pt x="6" y="0"/>
                  </a:lnTo>
                  <a:lnTo>
                    <a:pt x="6" y="0"/>
                  </a:lnTo>
                  <a:lnTo>
                    <a:pt x="6" y="0"/>
                  </a:lnTo>
                  <a:lnTo>
                    <a:pt x="6" y="0"/>
                  </a:lnTo>
                  <a:lnTo>
                    <a:pt x="6" y="0"/>
                  </a:lnTo>
                  <a:lnTo>
                    <a:pt x="6" y="7"/>
                  </a:lnTo>
                  <a:lnTo>
                    <a:pt x="6" y="7"/>
                  </a:lnTo>
                  <a:lnTo>
                    <a:pt x="6" y="7"/>
                  </a:lnTo>
                  <a:lnTo>
                    <a:pt x="6" y="7"/>
                  </a:lnTo>
                  <a:lnTo>
                    <a:pt x="0" y="7"/>
                  </a:lnTo>
                  <a:close/>
                </a:path>
              </a:pathLst>
            </a:custGeom>
            <a:solidFill>
              <a:srgbClr val="E7E1CD"/>
            </a:solidFill>
            <a:ln w="0">
              <a:solidFill>
                <a:srgbClr val="000000"/>
              </a:solidFill>
              <a:prstDash val="solid"/>
              <a:round/>
              <a:headEnd/>
              <a:tailEnd/>
            </a:ln>
          </p:spPr>
          <p:txBody>
            <a:bodyPr/>
            <a:lstStyle/>
            <a:p>
              <a:endParaRPr lang="en-US" dirty="0"/>
            </a:p>
          </p:txBody>
        </p:sp>
        <p:sp>
          <p:nvSpPr>
            <p:cNvPr id="82720" name="Freeform 15136"/>
            <p:cNvSpPr>
              <a:spLocks/>
            </p:cNvSpPr>
            <p:nvPr/>
          </p:nvSpPr>
          <p:spPr bwMode="auto">
            <a:xfrm>
              <a:off x="1390" y="3041"/>
              <a:ext cx="1" cy="7"/>
            </a:xfrm>
            <a:custGeom>
              <a:avLst/>
              <a:gdLst/>
              <a:ahLst/>
              <a:cxnLst>
                <a:cxn ang="0">
                  <a:pos x="0" y="7"/>
                </a:cxn>
                <a:cxn ang="0">
                  <a:pos x="0" y="7"/>
                </a:cxn>
                <a:cxn ang="0">
                  <a:pos x="0" y="7"/>
                </a:cxn>
                <a:cxn ang="0">
                  <a:pos x="0" y="0"/>
                </a:cxn>
                <a:cxn ang="0">
                  <a:pos x="0" y="0"/>
                </a:cxn>
                <a:cxn ang="0">
                  <a:pos x="0" y="0"/>
                </a:cxn>
                <a:cxn ang="0">
                  <a:pos x="0" y="7"/>
                </a:cxn>
                <a:cxn ang="0">
                  <a:pos x="0" y="7"/>
                </a:cxn>
                <a:cxn ang="0">
                  <a:pos x="0" y="7"/>
                </a:cxn>
                <a:cxn ang="0">
                  <a:pos x="0" y="7"/>
                </a:cxn>
              </a:cxnLst>
              <a:rect l="0" t="0" r="r" b="b"/>
              <a:pathLst>
                <a:path h="7">
                  <a:moveTo>
                    <a:pt x="0" y="7"/>
                  </a:moveTo>
                  <a:lnTo>
                    <a:pt x="0" y="7"/>
                  </a:lnTo>
                  <a:lnTo>
                    <a:pt x="0" y="7"/>
                  </a:lnTo>
                  <a:lnTo>
                    <a:pt x="0" y="0"/>
                  </a:lnTo>
                  <a:lnTo>
                    <a:pt x="0" y="0"/>
                  </a:lnTo>
                  <a:lnTo>
                    <a:pt x="0" y="0"/>
                  </a:lnTo>
                  <a:lnTo>
                    <a:pt x="0" y="7"/>
                  </a:lnTo>
                  <a:lnTo>
                    <a:pt x="0" y="7"/>
                  </a:lnTo>
                  <a:lnTo>
                    <a:pt x="0" y="7"/>
                  </a:lnTo>
                  <a:lnTo>
                    <a:pt x="0" y="7"/>
                  </a:lnTo>
                  <a:close/>
                </a:path>
              </a:pathLst>
            </a:custGeom>
            <a:solidFill>
              <a:srgbClr val="E7E1CD"/>
            </a:solidFill>
            <a:ln w="0">
              <a:solidFill>
                <a:srgbClr val="000000"/>
              </a:solidFill>
              <a:prstDash val="solid"/>
              <a:round/>
              <a:headEnd/>
              <a:tailEnd/>
            </a:ln>
          </p:spPr>
          <p:txBody>
            <a:bodyPr/>
            <a:lstStyle/>
            <a:p>
              <a:endParaRPr lang="en-US" dirty="0"/>
            </a:p>
          </p:txBody>
        </p:sp>
        <p:sp>
          <p:nvSpPr>
            <p:cNvPr id="82721" name="Freeform 15137"/>
            <p:cNvSpPr>
              <a:spLocks/>
            </p:cNvSpPr>
            <p:nvPr/>
          </p:nvSpPr>
          <p:spPr bwMode="auto">
            <a:xfrm>
              <a:off x="1396" y="3048"/>
              <a:ext cx="1" cy="1"/>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722" name="Freeform 15138"/>
            <p:cNvSpPr>
              <a:spLocks/>
            </p:cNvSpPr>
            <p:nvPr/>
          </p:nvSpPr>
          <p:spPr bwMode="auto">
            <a:xfrm>
              <a:off x="1384" y="3048"/>
              <a:ext cx="6" cy="6"/>
            </a:xfrm>
            <a:custGeom>
              <a:avLst/>
              <a:gdLst/>
              <a:ahLst/>
              <a:cxnLst>
                <a:cxn ang="0">
                  <a:pos x="0" y="6"/>
                </a:cxn>
                <a:cxn ang="0">
                  <a:pos x="0" y="6"/>
                </a:cxn>
                <a:cxn ang="0">
                  <a:pos x="6" y="6"/>
                </a:cxn>
                <a:cxn ang="0">
                  <a:pos x="6" y="0"/>
                </a:cxn>
                <a:cxn ang="0">
                  <a:pos x="6" y="0"/>
                </a:cxn>
                <a:cxn ang="0">
                  <a:pos x="6" y="0"/>
                </a:cxn>
                <a:cxn ang="0">
                  <a:pos x="6" y="0"/>
                </a:cxn>
                <a:cxn ang="0">
                  <a:pos x="6" y="0"/>
                </a:cxn>
                <a:cxn ang="0">
                  <a:pos x="6" y="0"/>
                </a:cxn>
                <a:cxn ang="0">
                  <a:pos x="6" y="0"/>
                </a:cxn>
                <a:cxn ang="0">
                  <a:pos x="6" y="0"/>
                </a:cxn>
                <a:cxn ang="0">
                  <a:pos x="6" y="0"/>
                </a:cxn>
                <a:cxn ang="0">
                  <a:pos x="6" y="0"/>
                </a:cxn>
                <a:cxn ang="0">
                  <a:pos x="6" y="0"/>
                </a:cxn>
                <a:cxn ang="0">
                  <a:pos x="6" y="6"/>
                </a:cxn>
                <a:cxn ang="0">
                  <a:pos x="6" y="6"/>
                </a:cxn>
                <a:cxn ang="0">
                  <a:pos x="0" y="6"/>
                </a:cxn>
                <a:cxn ang="0">
                  <a:pos x="0" y="6"/>
                </a:cxn>
              </a:cxnLst>
              <a:rect l="0" t="0" r="r" b="b"/>
              <a:pathLst>
                <a:path w="6" h="6">
                  <a:moveTo>
                    <a:pt x="0" y="6"/>
                  </a:moveTo>
                  <a:lnTo>
                    <a:pt x="0" y="6"/>
                  </a:lnTo>
                  <a:lnTo>
                    <a:pt x="6" y="6"/>
                  </a:lnTo>
                  <a:lnTo>
                    <a:pt x="6" y="0"/>
                  </a:lnTo>
                  <a:lnTo>
                    <a:pt x="6" y="0"/>
                  </a:lnTo>
                  <a:lnTo>
                    <a:pt x="6" y="0"/>
                  </a:lnTo>
                  <a:lnTo>
                    <a:pt x="6" y="0"/>
                  </a:lnTo>
                  <a:lnTo>
                    <a:pt x="6" y="0"/>
                  </a:lnTo>
                  <a:lnTo>
                    <a:pt x="6" y="0"/>
                  </a:lnTo>
                  <a:lnTo>
                    <a:pt x="6" y="0"/>
                  </a:lnTo>
                  <a:lnTo>
                    <a:pt x="6" y="0"/>
                  </a:lnTo>
                  <a:lnTo>
                    <a:pt x="6" y="0"/>
                  </a:lnTo>
                  <a:lnTo>
                    <a:pt x="6" y="0"/>
                  </a:lnTo>
                  <a:lnTo>
                    <a:pt x="6" y="0"/>
                  </a:lnTo>
                  <a:lnTo>
                    <a:pt x="6" y="6"/>
                  </a:lnTo>
                  <a:lnTo>
                    <a:pt x="6" y="6"/>
                  </a:lnTo>
                  <a:lnTo>
                    <a:pt x="0" y="6"/>
                  </a:lnTo>
                  <a:lnTo>
                    <a:pt x="0" y="6"/>
                  </a:lnTo>
                  <a:close/>
                </a:path>
              </a:pathLst>
            </a:custGeom>
            <a:solidFill>
              <a:srgbClr val="E7E1CD"/>
            </a:solidFill>
            <a:ln w="0">
              <a:solidFill>
                <a:srgbClr val="000000"/>
              </a:solidFill>
              <a:prstDash val="solid"/>
              <a:round/>
              <a:headEnd/>
              <a:tailEnd/>
            </a:ln>
          </p:spPr>
          <p:txBody>
            <a:bodyPr/>
            <a:lstStyle/>
            <a:p>
              <a:endParaRPr lang="en-US" dirty="0"/>
            </a:p>
          </p:txBody>
        </p:sp>
        <p:sp>
          <p:nvSpPr>
            <p:cNvPr id="82723" name="Freeform 15139"/>
            <p:cNvSpPr>
              <a:spLocks/>
            </p:cNvSpPr>
            <p:nvPr/>
          </p:nvSpPr>
          <p:spPr bwMode="auto">
            <a:xfrm>
              <a:off x="912" y="3054"/>
              <a:ext cx="1" cy="1"/>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lnTo>
                    <a:pt x="0" y="0"/>
                  </a:lnTo>
                  <a:lnTo>
                    <a:pt x="0"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724" name="Freeform 15140"/>
            <p:cNvSpPr>
              <a:spLocks noEditPoints="1"/>
            </p:cNvSpPr>
            <p:nvPr/>
          </p:nvSpPr>
          <p:spPr bwMode="auto">
            <a:xfrm>
              <a:off x="1459" y="3092"/>
              <a:ext cx="101" cy="132"/>
            </a:xfrm>
            <a:custGeom>
              <a:avLst/>
              <a:gdLst/>
              <a:ahLst/>
              <a:cxnLst>
                <a:cxn ang="0">
                  <a:pos x="6" y="44"/>
                </a:cxn>
                <a:cxn ang="0">
                  <a:pos x="19" y="37"/>
                </a:cxn>
                <a:cxn ang="0">
                  <a:pos x="32" y="31"/>
                </a:cxn>
                <a:cxn ang="0">
                  <a:pos x="32" y="31"/>
                </a:cxn>
                <a:cxn ang="0">
                  <a:pos x="25" y="37"/>
                </a:cxn>
                <a:cxn ang="0">
                  <a:pos x="32" y="37"/>
                </a:cxn>
                <a:cxn ang="0">
                  <a:pos x="32" y="37"/>
                </a:cxn>
                <a:cxn ang="0">
                  <a:pos x="38" y="44"/>
                </a:cxn>
                <a:cxn ang="0">
                  <a:pos x="44" y="50"/>
                </a:cxn>
                <a:cxn ang="0">
                  <a:pos x="44" y="56"/>
                </a:cxn>
                <a:cxn ang="0">
                  <a:pos x="44" y="63"/>
                </a:cxn>
                <a:cxn ang="0">
                  <a:pos x="50" y="69"/>
                </a:cxn>
                <a:cxn ang="0">
                  <a:pos x="50" y="63"/>
                </a:cxn>
                <a:cxn ang="0">
                  <a:pos x="50" y="56"/>
                </a:cxn>
                <a:cxn ang="0">
                  <a:pos x="50" y="50"/>
                </a:cxn>
                <a:cxn ang="0">
                  <a:pos x="50" y="44"/>
                </a:cxn>
                <a:cxn ang="0">
                  <a:pos x="44" y="37"/>
                </a:cxn>
                <a:cxn ang="0">
                  <a:pos x="44" y="31"/>
                </a:cxn>
                <a:cxn ang="0">
                  <a:pos x="50" y="25"/>
                </a:cxn>
                <a:cxn ang="0">
                  <a:pos x="44" y="25"/>
                </a:cxn>
                <a:cxn ang="0">
                  <a:pos x="38" y="25"/>
                </a:cxn>
                <a:cxn ang="0">
                  <a:pos x="38" y="31"/>
                </a:cxn>
                <a:cxn ang="0">
                  <a:pos x="38" y="25"/>
                </a:cxn>
                <a:cxn ang="0">
                  <a:pos x="50" y="18"/>
                </a:cxn>
                <a:cxn ang="0">
                  <a:pos x="57" y="18"/>
                </a:cxn>
                <a:cxn ang="0">
                  <a:pos x="57" y="12"/>
                </a:cxn>
                <a:cxn ang="0">
                  <a:pos x="57" y="12"/>
                </a:cxn>
                <a:cxn ang="0">
                  <a:pos x="69" y="6"/>
                </a:cxn>
                <a:cxn ang="0">
                  <a:pos x="82" y="0"/>
                </a:cxn>
                <a:cxn ang="0">
                  <a:pos x="88" y="6"/>
                </a:cxn>
                <a:cxn ang="0">
                  <a:pos x="88" y="25"/>
                </a:cxn>
                <a:cxn ang="0">
                  <a:pos x="82" y="37"/>
                </a:cxn>
                <a:cxn ang="0">
                  <a:pos x="82" y="44"/>
                </a:cxn>
                <a:cxn ang="0">
                  <a:pos x="82" y="50"/>
                </a:cxn>
                <a:cxn ang="0">
                  <a:pos x="82" y="56"/>
                </a:cxn>
                <a:cxn ang="0">
                  <a:pos x="88" y="56"/>
                </a:cxn>
                <a:cxn ang="0">
                  <a:pos x="101" y="50"/>
                </a:cxn>
                <a:cxn ang="0">
                  <a:pos x="94" y="50"/>
                </a:cxn>
                <a:cxn ang="0">
                  <a:pos x="94" y="50"/>
                </a:cxn>
                <a:cxn ang="0">
                  <a:pos x="88" y="56"/>
                </a:cxn>
                <a:cxn ang="0">
                  <a:pos x="88" y="63"/>
                </a:cxn>
                <a:cxn ang="0">
                  <a:pos x="88" y="69"/>
                </a:cxn>
                <a:cxn ang="0">
                  <a:pos x="94" y="63"/>
                </a:cxn>
                <a:cxn ang="0">
                  <a:pos x="101" y="56"/>
                </a:cxn>
                <a:cxn ang="0">
                  <a:pos x="94" y="63"/>
                </a:cxn>
                <a:cxn ang="0">
                  <a:pos x="94" y="69"/>
                </a:cxn>
                <a:cxn ang="0">
                  <a:pos x="82" y="81"/>
                </a:cxn>
                <a:cxn ang="0">
                  <a:pos x="82" y="88"/>
                </a:cxn>
                <a:cxn ang="0">
                  <a:pos x="82" y="100"/>
                </a:cxn>
                <a:cxn ang="0">
                  <a:pos x="76" y="107"/>
                </a:cxn>
                <a:cxn ang="0">
                  <a:pos x="50" y="18"/>
                </a:cxn>
                <a:cxn ang="0">
                  <a:pos x="50" y="18"/>
                </a:cxn>
                <a:cxn ang="0">
                  <a:pos x="50" y="18"/>
                </a:cxn>
                <a:cxn ang="0">
                  <a:pos x="44" y="18"/>
                </a:cxn>
              </a:cxnLst>
              <a:rect l="0" t="0" r="r" b="b"/>
              <a:pathLst>
                <a:path w="101" h="132">
                  <a:moveTo>
                    <a:pt x="0" y="44"/>
                  </a:moveTo>
                  <a:lnTo>
                    <a:pt x="0" y="44"/>
                  </a:lnTo>
                  <a:lnTo>
                    <a:pt x="0" y="44"/>
                  </a:lnTo>
                  <a:lnTo>
                    <a:pt x="6" y="44"/>
                  </a:lnTo>
                  <a:lnTo>
                    <a:pt x="6" y="44"/>
                  </a:lnTo>
                  <a:lnTo>
                    <a:pt x="6" y="44"/>
                  </a:lnTo>
                  <a:lnTo>
                    <a:pt x="13" y="44"/>
                  </a:lnTo>
                  <a:lnTo>
                    <a:pt x="13" y="37"/>
                  </a:lnTo>
                  <a:lnTo>
                    <a:pt x="19" y="37"/>
                  </a:lnTo>
                  <a:lnTo>
                    <a:pt x="19" y="37"/>
                  </a:lnTo>
                  <a:lnTo>
                    <a:pt x="19" y="37"/>
                  </a:lnTo>
                  <a:lnTo>
                    <a:pt x="19" y="37"/>
                  </a:lnTo>
                  <a:lnTo>
                    <a:pt x="25" y="37"/>
                  </a:lnTo>
                  <a:lnTo>
                    <a:pt x="25" y="37"/>
                  </a:lnTo>
                  <a:lnTo>
                    <a:pt x="25" y="31"/>
                  </a:lnTo>
                  <a:lnTo>
                    <a:pt x="32" y="31"/>
                  </a:lnTo>
                  <a:lnTo>
                    <a:pt x="32" y="31"/>
                  </a:lnTo>
                  <a:lnTo>
                    <a:pt x="32" y="31"/>
                  </a:lnTo>
                  <a:lnTo>
                    <a:pt x="32" y="31"/>
                  </a:lnTo>
                  <a:lnTo>
                    <a:pt x="32" y="31"/>
                  </a:lnTo>
                  <a:lnTo>
                    <a:pt x="38" y="31"/>
                  </a:lnTo>
                  <a:lnTo>
                    <a:pt x="38" y="31"/>
                  </a:lnTo>
                  <a:lnTo>
                    <a:pt x="32" y="31"/>
                  </a:lnTo>
                  <a:lnTo>
                    <a:pt x="32" y="31"/>
                  </a:lnTo>
                  <a:lnTo>
                    <a:pt x="32" y="31"/>
                  </a:lnTo>
                  <a:lnTo>
                    <a:pt x="32" y="37"/>
                  </a:lnTo>
                  <a:lnTo>
                    <a:pt x="32" y="37"/>
                  </a:lnTo>
                  <a:lnTo>
                    <a:pt x="32" y="37"/>
                  </a:lnTo>
                  <a:lnTo>
                    <a:pt x="32" y="37"/>
                  </a:lnTo>
                  <a:lnTo>
                    <a:pt x="25" y="37"/>
                  </a:lnTo>
                  <a:lnTo>
                    <a:pt x="25" y="37"/>
                  </a:lnTo>
                  <a:lnTo>
                    <a:pt x="25" y="37"/>
                  </a:lnTo>
                  <a:lnTo>
                    <a:pt x="25" y="37"/>
                  </a:lnTo>
                  <a:lnTo>
                    <a:pt x="25" y="37"/>
                  </a:lnTo>
                  <a:lnTo>
                    <a:pt x="32" y="37"/>
                  </a:lnTo>
                  <a:lnTo>
                    <a:pt x="32" y="37"/>
                  </a:lnTo>
                  <a:lnTo>
                    <a:pt x="32" y="37"/>
                  </a:lnTo>
                  <a:lnTo>
                    <a:pt x="32" y="37"/>
                  </a:lnTo>
                  <a:lnTo>
                    <a:pt x="32" y="37"/>
                  </a:lnTo>
                  <a:lnTo>
                    <a:pt x="32" y="37"/>
                  </a:lnTo>
                  <a:lnTo>
                    <a:pt x="32" y="37"/>
                  </a:lnTo>
                  <a:lnTo>
                    <a:pt x="32" y="37"/>
                  </a:lnTo>
                  <a:lnTo>
                    <a:pt x="32" y="37"/>
                  </a:lnTo>
                  <a:lnTo>
                    <a:pt x="32" y="37"/>
                  </a:lnTo>
                  <a:lnTo>
                    <a:pt x="38" y="37"/>
                  </a:lnTo>
                  <a:lnTo>
                    <a:pt x="38" y="37"/>
                  </a:lnTo>
                  <a:lnTo>
                    <a:pt x="38" y="44"/>
                  </a:lnTo>
                  <a:lnTo>
                    <a:pt x="38" y="44"/>
                  </a:lnTo>
                  <a:lnTo>
                    <a:pt x="44" y="44"/>
                  </a:lnTo>
                  <a:lnTo>
                    <a:pt x="44" y="44"/>
                  </a:lnTo>
                  <a:lnTo>
                    <a:pt x="44" y="44"/>
                  </a:lnTo>
                  <a:lnTo>
                    <a:pt x="44" y="44"/>
                  </a:lnTo>
                  <a:lnTo>
                    <a:pt x="44" y="50"/>
                  </a:lnTo>
                  <a:lnTo>
                    <a:pt x="44" y="50"/>
                  </a:lnTo>
                  <a:lnTo>
                    <a:pt x="44" y="50"/>
                  </a:lnTo>
                  <a:lnTo>
                    <a:pt x="44" y="50"/>
                  </a:lnTo>
                  <a:lnTo>
                    <a:pt x="44" y="56"/>
                  </a:lnTo>
                  <a:lnTo>
                    <a:pt x="44" y="56"/>
                  </a:lnTo>
                  <a:lnTo>
                    <a:pt x="44" y="50"/>
                  </a:lnTo>
                  <a:lnTo>
                    <a:pt x="44" y="56"/>
                  </a:lnTo>
                  <a:lnTo>
                    <a:pt x="44" y="56"/>
                  </a:lnTo>
                  <a:lnTo>
                    <a:pt x="44" y="56"/>
                  </a:lnTo>
                  <a:lnTo>
                    <a:pt x="44" y="56"/>
                  </a:lnTo>
                  <a:lnTo>
                    <a:pt x="44" y="63"/>
                  </a:lnTo>
                  <a:lnTo>
                    <a:pt x="44" y="63"/>
                  </a:lnTo>
                  <a:lnTo>
                    <a:pt x="44" y="63"/>
                  </a:lnTo>
                  <a:lnTo>
                    <a:pt x="44" y="63"/>
                  </a:lnTo>
                  <a:lnTo>
                    <a:pt x="44" y="63"/>
                  </a:lnTo>
                  <a:lnTo>
                    <a:pt x="50" y="63"/>
                  </a:lnTo>
                  <a:lnTo>
                    <a:pt x="50" y="63"/>
                  </a:lnTo>
                  <a:lnTo>
                    <a:pt x="50" y="63"/>
                  </a:lnTo>
                  <a:lnTo>
                    <a:pt x="50" y="69"/>
                  </a:lnTo>
                  <a:lnTo>
                    <a:pt x="50" y="69"/>
                  </a:lnTo>
                  <a:lnTo>
                    <a:pt x="50" y="63"/>
                  </a:lnTo>
                  <a:lnTo>
                    <a:pt x="50" y="63"/>
                  </a:lnTo>
                  <a:lnTo>
                    <a:pt x="50" y="63"/>
                  </a:lnTo>
                  <a:lnTo>
                    <a:pt x="50" y="63"/>
                  </a:lnTo>
                  <a:lnTo>
                    <a:pt x="50" y="63"/>
                  </a:lnTo>
                  <a:lnTo>
                    <a:pt x="50" y="63"/>
                  </a:lnTo>
                  <a:lnTo>
                    <a:pt x="50" y="63"/>
                  </a:lnTo>
                  <a:lnTo>
                    <a:pt x="50" y="63"/>
                  </a:lnTo>
                  <a:lnTo>
                    <a:pt x="50" y="63"/>
                  </a:lnTo>
                  <a:lnTo>
                    <a:pt x="50" y="56"/>
                  </a:lnTo>
                  <a:lnTo>
                    <a:pt x="50" y="56"/>
                  </a:lnTo>
                  <a:lnTo>
                    <a:pt x="50" y="56"/>
                  </a:lnTo>
                  <a:lnTo>
                    <a:pt x="50" y="56"/>
                  </a:lnTo>
                  <a:lnTo>
                    <a:pt x="50" y="56"/>
                  </a:lnTo>
                  <a:lnTo>
                    <a:pt x="50" y="56"/>
                  </a:lnTo>
                  <a:lnTo>
                    <a:pt x="50" y="56"/>
                  </a:lnTo>
                  <a:lnTo>
                    <a:pt x="50" y="50"/>
                  </a:lnTo>
                  <a:lnTo>
                    <a:pt x="50" y="50"/>
                  </a:lnTo>
                  <a:lnTo>
                    <a:pt x="50" y="50"/>
                  </a:lnTo>
                  <a:lnTo>
                    <a:pt x="50" y="50"/>
                  </a:lnTo>
                  <a:lnTo>
                    <a:pt x="50" y="50"/>
                  </a:lnTo>
                  <a:lnTo>
                    <a:pt x="50" y="50"/>
                  </a:lnTo>
                  <a:lnTo>
                    <a:pt x="50" y="44"/>
                  </a:lnTo>
                  <a:lnTo>
                    <a:pt x="50" y="44"/>
                  </a:lnTo>
                  <a:lnTo>
                    <a:pt x="50" y="44"/>
                  </a:lnTo>
                  <a:lnTo>
                    <a:pt x="50" y="37"/>
                  </a:lnTo>
                  <a:lnTo>
                    <a:pt x="44" y="37"/>
                  </a:lnTo>
                  <a:lnTo>
                    <a:pt x="44" y="37"/>
                  </a:lnTo>
                  <a:lnTo>
                    <a:pt x="44" y="37"/>
                  </a:lnTo>
                  <a:lnTo>
                    <a:pt x="44" y="37"/>
                  </a:lnTo>
                  <a:lnTo>
                    <a:pt x="44" y="37"/>
                  </a:lnTo>
                  <a:lnTo>
                    <a:pt x="44" y="31"/>
                  </a:lnTo>
                  <a:lnTo>
                    <a:pt x="44" y="31"/>
                  </a:lnTo>
                  <a:lnTo>
                    <a:pt x="50" y="31"/>
                  </a:lnTo>
                  <a:lnTo>
                    <a:pt x="44" y="31"/>
                  </a:lnTo>
                  <a:lnTo>
                    <a:pt x="44" y="31"/>
                  </a:lnTo>
                  <a:lnTo>
                    <a:pt x="44" y="31"/>
                  </a:lnTo>
                  <a:lnTo>
                    <a:pt x="50" y="31"/>
                  </a:lnTo>
                  <a:lnTo>
                    <a:pt x="50" y="31"/>
                  </a:lnTo>
                  <a:lnTo>
                    <a:pt x="50" y="31"/>
                  </a:lnTo>
                  <a:lnTo>
                    <a:pt x="50" y="25"/>
                  </a:lnTo>
                  <a:lnTo>
                    <a:pt x="50" y="25"/>
                  </a:lnTo>
                  <a:lnTo>
                    <a:pt x="44" y="25"/>
                  </a:lnTo>
                  <a:lnTo>
                    <a:pt x="44" y="25"/>
                  </a:lnTo>
                  <a:lnTo>
                    <a:pt x="44" y="25"/>
                  </a:lnTo>
                  <a:lnTo>
                    <a:pt x="44" y="25"/>
                  </a:lnTo>
                  <a:lnTo>
                    <a:pt x="44" y="25"/>
                  </a:lnTo>
                  <a:lnTo>
                    <a:pt x="44" y="25"/>
                  </a:lnTo>
                  <a:lnTo>
                    <a:pt x="44" y="25"/>
                  </a:lnTo>
                  <a:lnTo>
                    <a:pt x="44" y="25"/>
                  </a:lnTo>
                  <a:lnTo>
                    <a:pt x="44" y="25"/>
                  </a:lnTo>
                  <a:lnTo>
                    <a:pt x="44" y="25"/>
                  </a:lnTo>
                  <a:lnTo>
                    <a:pt x="38" y="25"/>
                  </a:lnTo>
                  <a:lnTo>
                    <a:pt x="38" y="25"/>
                  </a:lnTo>
                  <a:lnTo>
                    <a:pt x="38" y="25"/>
                  </a:lnTo>
                  <a:lnTo>
                    <a:pt x="38" y="25"/>
                  </a:lnTo>
                  <a:lnTo>
                    <a:pt x="38" y="31"/>
                  </a:lnTo>
                  <a:lnTo>
                    <a:pt x="38" y="31"/>
                  </a:lnTo>
                  <a:lnTo>
                    <a:pt x="38" y="31"/>
                  </a:lnTo>
                  <a:lnTo>
                    <a:pt x="38" y="31"/>
                  </a:lnTo>
                  <a:lnTo>
                    <a:pt x="38" y="31"/>
                  </a:lnTo>
                  <a:lnTo>
                    <a:pt x="38" y="31"/>
                  </a:lnTo>
                  <a:lnTo>
                    <a:pt x="38" y="31"/>
                  </a:lnTo>
                  <a:lnTo>
                    <a:pt x="38" y="31"/>
                  </a:lnTo>
                  <a:lnTo>
                    <a:pt x="38" y="25"/>
                  </a:lnTo>
                  <a:lnTo>
                    <a:pt x="38" y="25"/>
                  </a:lnTo>
                  <a:lnTo>
                    <a:pt x="38" y="25"/>
                  </a:lnTo>
                  <a:lnTo>
                    <a:pt x="44" y="25"/>
                  </a:lnTo>
                  <a:lnTo>
                    <a:pt x="44" y="18"/>
                  </a:lnTo>
                  <a:lnTo>
                    <a:pt x="50" y="18"/>
                  </a:lnTo>
                  <a:lnTo>
                    <a:pt x="50" y="18"/>
                  </a:lnTo>
                  <a:lnTo>
                    <a:pt x="50" y="12"/>
                  </a:lnTo>
                  <a:lnTo>
                    <a:pt x="50" y="12"/>
                  </a:lnTo>
                  <a:lnTo>
                    <a:pt x="57" y="12"/>
                  </a:lnTo>
                  <a:lnTo>
                    <a:pt x="57" y="12"/>
                  </a:lnTo>
                  <a:lnTo>
                    <a:pt x="50" y="18"/>
                  </a:lnTo>
                  <a:lnTo>
                    <a:pt x="57" y="18"/>
                  </a:lnTo>
                  <a:lnTo>
                    <a:pt x="57" y="18"/>
                  </a:lnTo>
                  <a:lnTo>
                    <a:pt x="57" y="18"/>
                  </a:lnTo>
                  <a:lnTo>
                    <a:pt x="57" y="18"/>
                  </a:lnTo>
                  <a:lnTo>
                    <a:pt x="57" y="18"/>
                  </a:lnTo>
                  <a:lnTo>
                    <a:pt x="57" y="18"/>
                  </a:lnTo>
                  <a:lnTo>
                    <a:pt x="57" y="12"/>
                  </a:lnTo>
                  <a:lnTo>
                    <a:pt x="57" y="12"/>
                  </a:lnTo>
                  <a:lnTo>
                    <a:pt x="57" y="12"/>
                  </a:lnTo>
                  <a:lnTo>
                    <a:pt x="57" y="12"/>
                  </a:lnTo>
                  <a:lnTo>
                    <a:pt x="57" y="12"/>
                  </a:lnTo>
                  <a:lnTo>
                    <a:pt x="57" y="12"/>
                  </a:lnTo>
                  <a:lnTo>
                    <a:pt x="57" y="12"/>
                  </a:lnTo>
                  <a:lnTo>
                    <a:pt x="57" y="12"/>
                  </a:lnTo>
                  <a:lnTo>
                    <a:pt x="57" y="12"/>
                  </a:lnTo>
                  <a:lnTo>
                    <a:pt x="57" y="12"/>
                  </a:lnTo>
                  <a:lnTo>
                    <a:pt x="63" y="6"/>
                  </a:lnTo>
                  <a:lnTo>
                    <a:pt x="63" y="6"/>
                  </a:lnTo>
                  <a:lnTo>
                    <a:pt x="69" y="6"/>
                  </a:lnTo>
                  <a:lnTo>
                    <a:pt x="76" y="0"/>
                  </a:lnTo>
                  <a:lnTo>
                    <a:pt x="76" y="0"/>
                  </a:lnTo>
                  <a:lnTo>
                    <a:pt x="76" y="0"/>
                  </a:lnTo>
                  <a:lnTo>
                    <a:pt x="76" y="0"/>
                  </a:lnTo>
                  <a:lnTo>
                    <a:pt x="82" y="0"/>
                  </a:lnTo>
                  <a:lnTo>
                    <a:pt x="82" y="0"/>
                  </a:lnTo>
                  <a:lnTo>
                    <a:pt x="82" y="0"/>
                  </a:lnTo>
                  <a:lnTo>
                    <a:pt x="82" y="0"/>
                  </a:lnTo>
                  <a:lnTo>
                    <a:pt x="82" y="0"/>
                  </a:lnTo>
                  <a:lnTo>
                    <a:pt x="88" y="6"/>
                  </a:lnTo>
                  <a:lnTo>
                    <a:pt x="88" y="6"/>
                  </a:lnTo>
                  <a:lnTo>
                    <a:pt x="88" y="6"/>
                  </a:lnTo>
                  <a:lnTo>
                    <a:pt x="88" y="6"/>
                  </a:lnTo>
                  <a:lnTo>
                    <a:pt x="88" y="12"/>
                  </a:lnTo>
                  <a:lnTo>
                    <a:pt x="88" y="18"/>
                  </a:lnTo>
                  <a:lnTo>
                    <a:pt x="88" y="18"/>
                  </a:lnTo>
                  <a:lnTo>
                    <a:pt x="88" y="18"/>
                  </a:lnTo>
                  <a:lnTo>
                    <a:pt x="88" y="25"/>
                  </a:lnTo>
                  <a:lnTo>
                    <a:pt x="88" y="25"/>
                  </a:lnTo>
                  <a:lnTo>
                    <a:pt x="88" y="31"/>
                  </a:lnTo>
                  <a:lnTo>
                    <a:pt x="88" y="31"/>
                  </a:lnTo>
                  <a:lnTo>
                    <a:pt x="82" y="31"/>
                  </a:lnTo>
                  <a:lnTo>
                    <a:pt x="82" y="31"/>
                  </a:lnTo>
                  <a:lnTo>
                    <a:pt x="82" y="37"/>
                  </a:lnTo>
                  <a:lnTo>
                    <a:pt x="82" y="37"/>
                  </a:lnTo>
                  <a:lnTo>
                    <a:pt x="82" y="37"/>
                  </a:lnTo>
                  <a:lnTo>
                    <a:pt x="82" y="37"/>
                  </a:lnTo>
                  <a:lnTo>
                    <a:pt x="82" y="37"/>
                  </a:lnTo>
                  <a:lnTo>
                    <a:pt x="82" y="44"/>
                  </a:lnTo>
                  <a:lnTo>
                    <a:pt x="82" y="44"/>
                  </a:lnTo>
                  <a:lnTo>
                    <a:pt x="82" y="44"/>
                  </a:lnTo>
                  <a:lnTo>
                    <a:pt x="82" y="44"/>
                  </a:lnTo>
                  <a:lnTo>
                    <a:pt x="82" y="44"/>
                  </a:lnTo>
                  <a:lnTo>
                    <a:pt x="82" y="44"/>
                  </a:lnTo>
                  <a:lnTo>
                    <a:pt x="82" y="50"/>
                  </a:lnTo>
                  <a:lnTo>
                    <a:pt x="82" y="50"/>
                  </a:lnTo>
                  <a:lnTo>
                    <a:pt x="82" y="50"/>
                  </a:lnTo>
                  <a:lnTo>
                    <a:pt x="82" y="50"/>
                  </a:lnTo>
                  <a:lnTo>
                    <a:pt x="82" y="50"/>
                  </a:lnTo>
                  <a:lnTo>
                    <a:pt x="82" y="50"/>
                  </a:lnTo>
                  <a:lnTo>
                    <a:pt x="82" y="50"/>
                  </a:lnTo>
                  <a:lnTo>
                    <a:pt x="82" y="56"/>
                  </a:lnTo>
                  <a:lnTo>
                    <a:pt x="88" y="56"/>
                  </a:lnTo>
                  <a:lnTo>
                    <a:pt x="88" y="56"/>
                  </a:lnTo>
                  <a:lnTo>
                    <a:pt x="88" y="56"/>
                  </a:lnTo>
                  <a:lnTo>
                    <a:pt x="88" y="56"/>
                  </a:lnTo>
                  <a:lnTo>
                    <a:pt x="88" y="56"/>
                  </a:lnTo>
                  <a:lnTo>
                    <a:pt x="88" y="56"/>
                  </a:lnTo>
                  <a:lnTo>
                    <a:pt x="88" y="50"/>
                  </a:lnTo>
                  <a:lnTo>
                    <a:pt x="94" y="50"/>
                  </a:lnTo>
                  <a:lnTo>
                    <a:pt x="101" y="44"/>
                  </a:lnTo>
                  <a:lnTo>
                    <a:pt x="101" y="44"/>
                  </a:lnTo>
                  <a:lnTo>
                    <a:pt x="101" y="44"/>
                  </a:lnTo>
                  <a:lnTo>
                    <a:pt x="101" y="50"/>
                  </a:lnTo>
                  <a:lnTo>
                    <a:pt x="101" y="50"/>
                  </a:lnTo>
                  <a:lnTo>
                    <a:pt x="101" y="50"/>
                  </a:lnTo>
                  <a:lnTo>
                    <a:pt x="101" y="50"/>
                  </a:lnTo>
                  <a:lnTo>
                    <a:pt x="101" y="50"/>
                  </a:lnTo>
                  <a:lnTo>
                    <a:pt x="94" y="50"/>
                  </a:lnTo>
                  <a:lnTo>
                    <a:pt x="94" y="50"/>
                  </a:lnTo>
                  <a:lnTo>
                    <a:pt x="94" y="50"/>
                  </a:lnTo>
                  <a:lnTo>
                    <a:pt x="94" y="50"/>
                  </a:lnTo>
                  <a:lnTo>
                    <a:pt x="94" y="50"/>
                  </a:lnTo>
                  <a:lnTo>
                    <a:pt x="94" y="50"/>
                  </a:lnTo>
                  <a:lnTo>
                    <a:pt x="94" y="50"/>
                  </a:lnTo>
                  <a:lnTo>
                    <a:pt x="94" y="50"/>
                  </a:lnTo>
                  <a:lnTo>
                    <a:pt x="94" y="50"/>
                  </a:lnTo>
                  <a:lnTo>
                    <a:pt x="94" y="56"/>
                  </a:lnTo>
                  <a:lnTo>
                    <a:pt x="88" y="56"/>
                  </a:lnTo>
                  <a:lnTo>
                    <a:pt x="88" y="56"/>
                  </a:lnTo>
                  <a:lnTo>
                    <a:pt x="88" y="56"/>
                  </a:lnTo>
                  <a:lnTo>
                    <a:pt x="88" y="56"/>
                  </a:lnTo>
                  <a:lnTo>
                    <a:pt x="88" y="56"/>
                  </a:lnTo>
                  <a:lnTo>
                    <a:pt x="88" y="63"/>
                  </a:lnTo>
                  <a:lnTo>
                    <a:pt x="88" y="63"/>
                  </a:lnTo>
                  <a:lnTo>
                    <a:pt x="82" y="63"/>
                  </a:lnTo>
                  <a:lnTo>
                    <a:pt x="82" y="63"/>
                  </a:lnTo>
                  <a:lnTo>
                    <a:pt x="88" y="63"/>
                  </a:lnTo>
                  <a:lnTo>
                    <a:pt x="88" y="63"/>
                  </a:lnTo>
                  <a:lnTo>
                    <a:pt x="88" y="63"/>
                  </a:lnTo>
                  <a:lnTo>
                    <a:pt x="88" y="63"/>
                  </a:lnTo>
                  <a:lnTo>
                    <a:pt x="88" y="69"/>
                  </a:lnTo>
                  <a:lnTo>
                    <a:pt x="88" y="69"/>
                  </a:lnTo>
                  <a:lnTo>
                    <a:pt x="88" y="69"/>
                  </a:lnTo>
                  <a:lnTo>
                    <a:pt x="88" y="69"/>
                  </a:lnTo>
                  <a:lnTo>
                    <a:pt x="94" y="63"/>
                  </a:lnTo>
                  <a:lnTo>
                    <a:pt x="94" y="63"/>
                  </a:lnTo>
                  <a:lnTo>
                    <a:pt x="94" y="63"/>
                  </a:lnTo>
                  <a:lnTo>
                    <a:pt x="94" y="63"/>
                  </a:lnTo>
                  <a:lnTo>
                    <a:pt x="94" y="63"/>
                  </a:lnTo>
                  <a:lnTo>
                    <a:pt x="94" y="63"/>
                  </a:lnTo>
                  <a:lnTo>
                    <a:pt x="94" y="56"/>
                  </a:lnTo>
                  <a:lnTo>
                    <a:pt x="94" y="56"/>
                  </a:lnTo>
                  <a:lnTo>
                    <a:pt x="94" y="56"/>
                  </a:lnTo>
                  <a:lnTo>
                    <a:pt x="101" y="56"/>
                  </a:lnTo>
                  <a:lnTo>
                    <a:pt x="101" y="56"/>
                  </a:lnTo>
                  <a:lnTo>
                    <a:pt x="101" y="56"/>
                  </a:lnTo>
                  <a:lnTo>
                    <a:pt x="101" y="56"/>
                  </a:lnTo>
                  <a:lnTo>
                    <a:pt x="94" y="56"/>
                  </a:lnTo>
                  <a:lnTo>
                    <a:pt x="94" y="63"/>
                  </a:lnTo>
                  <a:lnTo>
                    <a:pt x="94" y="63"/>
                  </a:lnTo>
                  <a:lnTo>
                    <a:pt x="94" y="63"/>
                  </a:lnTo>
                  <a:lnTo>
                    <a:pt x="94" y="69"/>
                  </a:lnTo>
                  <a:lnTo>
                    <a:pt x="94" y="69"/>
                  </a:lnTo>
                  <a:lnTo>
                    <a:pt x="94" y="69"/>
                  </a:lnTo>
                  <a:lnTo>
                    <a:pt x="94" y="69"/>
                  </a:lnTo>
                  <a:lnTo>
                    <a:pt x="94" y="69"/>
                  </a:lnTo>
                  <a:lnTo>
                    <a:pt x="94" y="69"/>
                  </a:lnTo>
                  <a:lnTo>
                    <a:pt x="88" y="69"/>
                  </a:lnTo>
                  <a:lnTo>
                    <a:pt x="88" y="75"/>
                  </a:lnTo>
                  <a:lnTo>
                    <a:pt x="88" y="75"/>
                  </a:lnTo>
                  <a:lnTo>
                    <a:pt x="82" y="81"/>
                  </a:lnTo>
                  <a:lnTo>
                    <a:pt x="82" y="81"/>
                  </a:lnTo>
                  <a:lnTo>
                    <a:pt x="82" y="81"/>
                  </a:lnTo>
                  <a:lnTo>
                    <a:pt x="82" y="81"/>
                  </a:lnTo>
                  <a:lnTo>
                    <a:pt x="82" y="81"/>
                  </a:lnTo>
                  <a:lnTo>
                    <a:pt x="82" y="88"/>
                  </a:lnTo>
                  <a:lnTo>
                    <a:pt x="82" y="88"/>
                  </a:lnTo>
                  <a:lnTo>
                    <a:pt x="82" y="88"/>
                  </a:lnTo>
                  <a:lnTo>
                    <a:pt x="82" y="88"/>
                  </a:lnTo>
                  <a:lnTo>
                    <a:pt x="76" y="94"/>
                  </a:lnTo>
                  <a:lnTo>
                    <a:pt x="76" y="100"/>
                  </a:lnTo>
                  <a:lnTo>
                    <a:pt x="82" y="100"/>
                  </a:lnTo>
                  <a:lnTo>
                    <a:pt x="82" y="100"/>
                  </a:lnTo>
                  <a:lnTo>
                    <a:pt x="82" y="100"/>
                  </a:lnTo>
                  <a:lnTo>
                    <a:pt x="82" y="100"/>
                  </a:lnTo>
                  <a:lnTo>
                    <a:pt x="82" y="107"/>
                  </a:lnTo>
                  <a:lnTo>
                    <a:pt x="82" y="107"/>
                  </a:lnTo>
                  <a:lnTo>
                    <a:pt x="82" y="107"/>
                  </a:lnTo>
                  <a:lnTo>
                    <a:pt x="82" y="107"/>
                  </a:lnTo>
                  <a:lnTo>
                    <a:pt x="82" y="107"/>
                  </a:lnTo>
                  <a:lnTo>
                    <a:pt x="76" y="107"/>
                  </a:lnTo>
                  <a:lnTo>
                    <a:pt x="82" y="107"/>
                  </a:lnTo>
                  <a:lnTo>
                    <a:pt x="76" y="107"/>
                  </a:lnTo>
                  <a:lnTo>
                    <a:pt x="50" y="69"/>
                  </a:lnTo>
                  <a:lnTo>
                    <a:pt x="63" y="132"/>
                  </a:lnTo>
                  <a:lnTo>
                    <a:pt x="0" y="44"/>
                  </a:lnTo>
                  <a:close/>
                  <a:moveTo>
                    <a:pt x="50" y="18"/>
                  </a:moveTo>
                  <a:lnTo>
                    <a:pt x="50" y="18"/>
                  </a:lnTo>
                  <a:lnTo>
                    <a:pt x="50" y="18"/>
                  </a:lnTo>
                  <a:lnTo>
                    <a:pt x="50" y="18"/>
                  </a:lnTo>
                  <a:lnTo>
                    <a:pt x="50" y="18"/>
                  </a:lnTo>
                  <a:lnTo>
                    <a:pt x="50" y="18"/>
                  </a:lnTo>
                  <a:lnTo>
                    <a:pt x="50" y="18"/>
                  </a:lnTo>
                  <a:lnTo>
                    <a:pt x="50" y="18"/>
                  </a:lnTo>
                  <a:lnTo>
                    <a:pt x="50" y="18"/>
                  </a:lnTo>
                  <a:lnTo>
                    <a:pt x="50" y="18"/>
                  </a:lnTo>
                  <a:lnTo>
                    <a:pt x="50" y="18"/>
                  </a:lnTo>
                  <a:close/>
                  <a:moveTo>
                    <a:pt x="50" y="18"/>
                  </a:moveTo>
                  <a:lnTo>
                    <a:pt x="50" y="18"/>
                  </a:lnTo>
                  <a:lnTo>
                    <a:pt x="50" y="18"/>
                  </a:lnTo>
                  <a:lnTo>
                    <a:pt x="50" y="18"/>
                  </a:lnTo>
                  <a:lnTo>
                    <a:pt x="50" y="18"/>
                  </a:lnTo>
                  <a:lnTo>
                    <a:pt x="44" y="18"/>
                  </a:lnTo>
                  <a:lnTo>
                    <a:pt x="44" y="18"/>
                  </a:lnTo>
                  <a:lnTo>
                    <a:pt x="44" y="18"/>
                  </a:lnTo>
                  <a:lnTo>
                    <a:pt x="50" y="25"/>
                  </a:lnTo>
                  <a:lnTo>
                    <a:pt x="50" y="18"/>
                  </a:lnTo>
                  <a:lnTo>
                    <a:pt x="50" y="18"/>
                  </a:lnTo>
                  <a:lnTo>
                    <a:pt x="50" y="18"/>
                  </a:lnTo>
                  <a:close/>
                </a:path>
              </a:pathLst>
            </a:custGeom>
            <a:solidFill>
              <a:srgbClr val="E7E1CD"/>
            </a:solidFill>
            <a:ln w="0">
              <a:solidFill>
                <a:srgbClr val="000000"/>
              </a:solidFill>
              <a:prstDash val="solid"/>
              <a:round/>
              <a:headEnd/>
              <a:tailEnd/>
            </a:ln>
          </p:spPr>
          <p:txBody>
            <a:bodyPr/>
            <a:lstStyle/>
            <a:p>
              <a:endParaRPr lang="en-US" dirty="0"/>
            </a:p>
          </p:txBody>
        </p:sp>
        <p:sp>
          <p:nvSpPr>
            <p:cNvPr id="82725" name="Freeform 15141"/>
            <p:cNvSpPr>
              <a:spLocks/>
            </p:cNvSpPr>
            <p:nvPr/>
          </p:nvSpPr>
          <p:spPr bwMode="auto">
            <a:xfrm>
              <a:off x="899" y="3098"/>
              <a:ext cx="7" cy="6"/>
            </a:xfrm>
            <a:custGeom>
              <a:avLst/>
              <a:gdLst/>
              <a:ahLst/>
              <a:cxnLst>
                <a:cxn ang="0">
                  <a:pos x="7" y="6"/>
                </a:cxn>
                <a:cxn ang="0">
                  <a:pos x="0" y="6"/>
                </a:cxn>
                <a:cxn ang="0">
                  <a:pos x="0" y="0"/>
                </a:cxn>
                <a:cxn ang="0">
                  <a:pos x="0" y="0"/>
                </a:cxn>
                <a:cxn ang="0">
                  <a:pos x="0" y="0"/>
                </a:cxn>
                <a:cxn ang="0">
                  <a:pos x="0" y="0"/>
                </a:cxn>
                <a:cxn ang="0">
                  <a:pos x="0" y="0"/>
                </a:cxn>
                <a:cxn ang="0">
                  <a:pos x="0" y="0"/>
                </a:cxn>
                <a:cxn ang="0">
                  <a:pos x="7" y="0"/>
                </a:cxn>
                <a:cxn ang="0">
                  <a:pos x="7" y="0"/>
                </a:cxn>
                <a:cxn ang="0">
                  <a:pos x="7" y="0"/>
                </a:cxn>
                <a:cxn ang="0">
                  <a:pos x="7" y="6"/>
                </a:cxn>
                <a:cxn ang="0">
                  <a:pos x="7" y="6"/>
                </a:cxn>
              </a:cxnLst>
              <a:rect l="0" t="0" r="r" b="b"/>
              <a:pathLst>
                <a:path w="7" h="6">
                  <a:moveTo>
                    <a:pt x="7" y="6"/>
                  </a:moveTo>
                  <a:lnTo>
                    <a:pt x="0" y="6"/>
                  </a:lnTo>
                  <a:lnTo>
                    <a:pt x="0" y="0"/>
                  </a:lnTo>
                  <a:lnTo>
                    <a:pt x="0" y="0"/>
                  </a:lnTo>
                  <a:lnTo>
                    <a:pt x="0" y="0"/>
                  </a:lnTo>
                  <a:lnTo>
                    <a:pt x="0" y="0"/>
                  </a:lnTo>
                  <a:lnTo>
                    <a:pt x="0" y="0"/>
                  </a:lnTo>
                  <a:lnTo>
                    <a:pt x="0" y="0"/>
                  </a:lnTo>
                  <a:lnTo>
                    <a:pt x="7" y="0"/>
                  </a:lnTo>
                  <a:lnTo>
                    <a:pt x="7" y="0"/>
                  </a:lnTo>
                  <a:lnTo>
                    <a:pt x="7" y="0"/>
                  </a:lnTo>
                  <a:lnTo>
                    <a:pt x="7" y="6"/>
                  </a:lnTo>
                  <a:lnTo>
                    <a:pt x="7" y="6"/>
                  </a:lnTo>
                  <a:close/>
                </a:path>
              </a:pathLst>
            </a:custGeom>
            <a:solidFill>
              <a:srgbClr val="E7E1CD"/>
            </a:solidFill>
            <a:ln w="0">
              <a:solidFill>
                <a:srgbClr val="000000"/>
              </a:solidFill>
              <a:prstDash val="solid"/>
              <a:round/>
              <a:headEnd/>
              <a:tailEnd/>
            </a:ln>
          </p:spPr>
          <p:txBody>
            <a:bodyPr/>
            <a:lstStyle/>
            <a:p>
              <a:endParaRPr lang="en-US" dirty="0"/>
            </a:p>
          </p:txBody>
        </p:sp>
        <p:sp>
          <p:nvSpPr>
            <p:cNvPr id="82726" name="Freeform 15142"/>
            <p:cNvSpPr>
              <a:spLocks/>
            </p:cNvSpPr>
            <p:nvPr/>
          </p:nvSpPr>
          <p:spPr bwMode="auto">
            <a:xfrm>
              <a:off x="1509" y="3110"/>
              <a:ext cx="1" cy="1"/>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lnTo>
                    <a:pt x="0"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727" name="Freeform 15143"/>
            <p:cNvSpPr>
              <a:spLocks/>
            </p:cNvSpPr>
            <p:nvPr/>
          </p:nvSpPr>
          <p:spPr bwMode="auto">
            <a:xfrm>
              <a:off x="1509" y="3110"/>
              <a:ext cx="101" cy="114"/>
            </a:xfrm>
            <a:custGeom>
              <a:avLst/>
              <a:gdLst/>
              <a:ahLst/>
              <a:cxnLst>
                <a:cxn ang="0">
                  <a:pos x="57" y="26"/>
                </a:cxn>
                <a:cxn ang="0">
                  <a:pos x="57" y="19"/>
                </a:cxn>
                <a:cxn ang="0">
                  <a:pos x="63" y="13"/>
                </a:cxn>
                <a:cxn ang="0">
                  <a:pos x="76" y="0"/>
                </a:cxn>
                <a:cxn ang="0">
                  <a:pos x="82" y="0"/>
                </a:cxn>
                <a:cxn ang="0">
                  <a:pos x="89" y="13"/>
                </a:cxn>
                <a:cxn ang="0">
                  <a:pos x="95" y="13"/>
                </a:cxn>
                <a:cxn ang="0">
                  <a:pos x="95" y="19"/>
                </a:cxn>
                <a:cxn ang="0">
                  <a:pos x="95" y="19"/>
                </a:cxn>
                <a:cxn ang="0">
                  <a:pos x="89" y="26"/>
                </a:cxn>
                <a:cxn ang="0">
                  <a:pos x="89" y="26"/>
                </a:cxn>
                <a:cxn ang="0">
                  <a:pos x="95" y="26"/>
                </a:cxn>
                <a:cxn ang="0">
                  <a:pos x="95" y="26"/>
                </a:cxn>
                <a:cxn ang="0">
                  <a:pos x="101" y="32"/>
                </a:cxn>
                <a:cxn ang="0">
                  <a:pos x="101" y="38"/>
                </a:cxn>
                <a:cxn ang="0">
                  <a:pos x="101" y="45"/>
                </a:cxn>
                <a:cxn ang="0">
                  <a:pos x="101" y="51"/>
                </a:cxn>
                <a:cxn ang="0">
                  <a:pos x="101" y="57"/>
                </a:cxn>
                <a:cxn ang="0">
                  <a:pos x="101" y="63"/>
                </a:cxn>
                <a:cxn ang="0">
                  <a:pos x="101" y="57"/>
                </a:cxn>
                <a:cxn ang="0">
                  <a:pos x="101" y="57"/>
                </a:cxn>
                <a:cxn ang="0">
                  <a:pos x="101" y="51"/>
                </a:cxn>
                <a:cxn ang="0">
                  <a:pos x="101" y="51"/>
                </a:cxn>
                <a:cxn ang="0">
                  <a:pos x="101" y="57"/>
                </a:cxn>
                <a:cxn ang="0">
                  <a:pos x="101" y="57"/>
                </a:cxn>
                <a:cxn ang="0">
                  <a:pos x="101" y="63"/>
                </a:cxn>
                <a:cxn ang="0">
                  <a:pos x="101" y="63"/>
                </a:cxn>
                <a:cxn ang="0">
                  <a:pos x="101" y="63"/>
                </a:cxn>
                <a:cxn ang="0">
                  <a:pos x="101" y="70"/>
                </a:cxn>
                <a:cxn ang="0">
                  <a:pos x="95" y="76"/>
                </a:cxn>
                <a:cxn ang="0">
                  <a:pos x="95" y="70"/>
                </a:cxn>
                <a:cxn ang="0">
                  <a:pos x="89" y="70"/>
                </a:cxn>
                <a:cxn ang="0">
                  <a:pos x="82" y="76"/>
                </a:cxn>
                <a:cxn ang="0">
                  <a:pos x="82" y="82"/>
                </a:cxn>
                <a:cxn ang="0">
                  <a:pos x="82" y="89"/>
                </a:cxn>
                <a:cxn ang="0">
                  <a:pos x="82" y="89"/>
                </a:cxn>
                <a:cxn ang="0">
                  <a:pos x="89" y="89"/>
                </a:cxn>
                <a:cxn ang="0">
                  <a:pos x="89" y="95"/>
                </a:cxn>
                <a:cxn ang="0">
                  <a:pos x="82" y="101"/>
                </a:cxn>
                <a:cxn ang="0">
                  <a:pos x="82" y="101"/>
                </a:cxn>
                <a:cxn ang="0">
                  <a:pos x="76" y="107"/>
                </a:cxn>
                <a:cxn ang="0">
                  <a:pos x="76" y="107"/>
                </a:cxn>
                <a:cxn ang="0">
                  <a:pos x="76" y="114"/>
                </a:cxn>
                <a:cxn ang="0">
                  <a:pos x="0" y="51"/>
                </a:cxn>
                <a:cxn ang="0">
                  <a:pos x="32" y="89"/>
                </a:cxn>
                <a:cxn ang="0">
                  <a:pos x="32" y="89"/>
                </a:cxn>
                <a:cxn ang="0">
                  <a:pos x="32" y="82"/>
                </a:cxn>
                <a:cxn ang="0">
                  <a:pos x="32" y="82"/>
                </a:cxn>
                <a:cxn ang="0">
                  <a:pos x="38" y="70"/>
                </a:cxn>
                <a:cxn ang="0">
                  <a:pos x="44" y="63"/>
                </a:cxn>
                <a:cxn ang="0">
                  <a:pos x="44" y="57"/>
                </a:cxn>
                <a:cxn ang="0">
                  <a:pos x="51" y="57"/>
                </a:cxn>
                <a:cxn ang="0">
                  <a:pos x="51" y="51"/>
                </a:cxn>
                <a:cxn ang="0">
                  <a:pos x="57" y="45"/>
                </a:cxn>
                <a:cxn ang="0">
                  <a:pos x="57" y="45"/>
                </a:cxn>
                <a:cxn ang="0">
                  <a:pos x="63" y="38"/>
                </a:cxn>
                <a:cxn ang="0">
                  <a:pos x="63" y="32"/>
                </a:cxn>
                <a:cxn ang="0">
                  <a:pos x="57" y="26"/>
                </a:cxn>
              </a:cxnLst>
              <a:rect l="0" t="0" r="r" b="b"/>
              <a:pathLst>
                <a:path w="101" h="114">
                  <a:moveTo>
                    <a:pt x="51" y="26"/>
                  </a:moveTo>
                  <a:lnTo>
                    <a:pt x="51" y="26"/>
                  </a:lnTo>
                  <a:lnTo>
                    <a:pt x="57" y="26"/>
                  </a:lnTo>
                  <a:lnTo>
                    <a:pt x="57" y="26"/>
                  </a:lnTo>
                  <a:lnTo>
                    <a:pt x="57" y="26"/>
                  </a:lnTo>
                  <a:lnTo>
                    <a:pt x="57" y="19"/>
                  </a:lnTo>
                  <a:lnTo>
                    <a:pt x="57" y="19"/>
                  </a:lnTo>
                  <a:lnTo>
                    <a:pt x="57" y="19"/>
                  </a:lnTo>
                  <a:lnTo>
                    <a:pt x="63" y="19"/>
                  </a:lnTo>
                  <a:lnTo>
                    <a:pt x="63" y="13"/>
                  </a:lnTo>
                  <a:lnTo>
                    <a:pt x="63" y="13"/>
                  </a:lnTo>
                  <a:lnTo>
                    <a:pt x="63" y="13"/>
                  </a:lnTo>
                  <a:lnTo>
                    <a:pt x="70" y="7"/>
                  </a:lnTo>
                  <a:lnTo>
                    <a:pt x="70" y="7"/>
                  </a:lnTo>
                  <a:lnTo>
                    <a:pt x="76" y="7"/>
                  </a:lnTo>
                  <a:lnTo>
                    <a:pt x="76" y="0"/>
                  </a:lnTo>
                  <a:lnTo>
                    <a:pt x="82" y="0"/>
                  </a:lnTo>
                  <a:lnTo>
                    <a:pt x="82" y="0"/>
                  </a:lnTo>
                  <a:lnTo>
                    <a:pt x="82" y="0"/>
                  </a:lnTo>
                  <a:lnTo>
                    <a:pt x="82" y="0"/>
                  </a:lnTo>
                  <a:lnTo>
                    <a:pt x="89" y="7"/>
                  </a:lnTo>
                  <a:lnTo>
                    <a:pt x="89" y="7"/>
                  </a:lnTo>
                  <a:lnTo>
                    <a:pt x="89" y="13"/>
                  </a:lnTo>
                  <a:lnTo>
                    <a:pt x="89" y="13"/>
                  </a:lnTo>
                  <a:lnTo>
                    <a:pt x="89" y="13"/>
                  </a:lnTo>
                  <a:lnTo>
                    <a:pt x="95" y="13"/>
                  </a:lnTo>
                  <a:lnTo>
                    <a:pt x="95" y="13"/>
                  </a:lnTo>
                  <a:lnTo>
                    <a:pt x="95" y="13"/>
                  </a:lnTo>
                  <a:lnTo>
                    <a:pt x="95" y="19"/>
                  </a:lnTo>
                  <a:lnTo>
                    <a:pt x="95" y="19"/>
                  </a:lnTo>
                  <a:lnTo>
                    <a:pt x="95" y="19"/>
                  </a:lnTo>
                  <a:lnTo>
                    <a:pt x="95" y="19"/>
                  </a:lnTo>
                  <a:lnTo>
                    <a:pt x="95" y="26"/>
                  </a:lnTo>
                  <a:lnTo>
                    <a:pt x="95" y="19"/>
                  </a:lnTo>
                  <a:lnTo>
                    <a:pt x="95" y="19"/>
                  </a:lnTo>
                  <a:lnTo>
                    <a:pt x="95" y="19"/>
                  </a:lnTo>
                  <a:lnTo>
                    <a:pt x="95" y="19"/>
                  </a:lnTo>
                  <a:lnTo>
                    <a:pt x="89" y="19"/>
                  </a:lnTo>
                  <a:lnTo>
                    <a:pt x="89" y="19"/>
                  </a:lnTo>
                  <a:lnTo>
                    <a:pt x="89" y="26"/>
                  </a:lnTo>
                  <a:lnTo>
                    <a:pt x="89" y="26"/>
                  </a:lnTo>
                  <a:lnTo>
                    <a:pt x="89" y="26"/>
                  </a:lnTo>
                  <a:lnTo>
                    <a:pt x="89" y="26"/>
                  </a:lnTo>
                  <a:lnTo>
                    <a:pt x="89" y="26"/>
                  </a:lnTo>
                  <a:lnTo>
                    <a:pt x="95" y="26"/>
                  </a:lnTo>
                  <a:lnTo>
                    <a:pt x="95" y="26"/>
                  </a:lnTo>
                  <a:lnTo>
                    <a:pt x="95" y="26"/>
                  </a:lnTo>
                  <a:lnTo>
                    <a:pt x="95" y="26"/>
                  </a:lnTo>
                  <a:lnTo>
                    <a:pt x="95" y="26"/>
                  </a:lnTo>
                  <a:lnTo>
                    <a:pt x="95" y="26"/>
                  </a:lnTo>
                  <a:lnTo>
                    <a:pt x="95" y="26"/>
                  </a:lnTo>
                  <a:lnTo>
                    <a:pt x="95" y="26"/>
                  </a:lnTo>
                  <a:lnTo>
                    <a:pt x="101" y="26"/>
                  </a:lnTo>
                  <a:lnTo>
                    <a:pt x="101" y="32"/>
                  </a:lnTo>
                  <a:lnTo>
                    <a:pt x="101" y="32"/>
                  </a:lnTo>
                  <a:lnTo>
                    <a:pt x="101" y="32"/>
                  </a:lnTo>
                  <a:lnTo>
                    <a:pt x="101" y="38"/>
                  </a:lnTo>
                  <a:lnTo>
                    <a:pt x="101" y="38"/>
                  </a:lnTo>
                  <a:lnTo>
                    <a:pt x="101" y="38"/>
                  </a:lnTo>
                  <a:lnTo>
                    <a:pt x="101" y="38"/>
                  </a:lnTo>
                  <a:lnTo>
                    <a:pt x="101" y="38"/>
                  </a:lnTo>
                  <a:lnTo>
                    <a:pt x="101" y="45"/>
                  </a:lnTo>
                  <a:lnTo>
                    <a:pt x="101" y="45"/>
                  </a:lnTo>
                  <a:lnTo>
                    <a:pt x="101" y="45"/>
                  </a:lnTo>
                  <a:lnTo>
                    <a:pt x="101" y="45"/>
                  </a:lnTo>
                  <a:lnTo>
                    <a:pt x="101" y="51"/>
                  </a:lnTo>
                  <a:lnTo>
                    <a:pt x="101" y="51"/>
                  </a:lnTo>
                  <a:lnTo>
                    <a:pt x="101" y="51"/>
                  </a:lnTo>
                  <a:lnTo>
                    <a:pt x="101" y="51"/>
                  </a:lnTo>
                  <a:lnTo>
                    <a:pt x="101" y="57"/>
                  </a:lnTo>
                  <a:lnTo>
                    <a:pt x="101" y="57"/>
                  </a:lnTo>
                  <a:lnTo>
                    <a:pt x="101" y="57"/>
                  </a:lnTo>
                  <a:lnTo>
                    <a:pt x="101" y="57"/>
                  </a:lnTo>
                  <a:lnTo>
                    <a:pt x="101" y="57"/>
                  </a:lnTo>
                  <a:lnTo>
                    <a:pt x="101" y="63"/>
                  </a:lnTo>
                  <a:lnTo>
                    <a:pt x="101" y="63"/>
                  </a:lnTo>
                  <a:lnTo>
                    <a:pt x="101" y="63"/>
                  </a:lnTo>
                  <a:lnTo>
                    <a:pt x="101" y="63"/>
                  </a:lnTo>
                  <a:lnTo>
                    <a:pt x="101" y="63"/>
                  </a:lnTo>
                  <a:lnTo>
                    <a:pt x="101" y="57"/>
                  </a:lnTo>
                  <a:lnTo>
                    <a:pt x="101" y="57"/>
                  </a:lnTo>
                  <a:lnTo>
                    <a:pt x="101" y="57"/>
                  </a:lnTo>
                  <a:lnTo>
                    <a:pt x="101" y="57"/>
                  </a:lnTo>
                  <a:lnTo>
                    <a:pt x="101" y="57"/>
                  </a:lnTo>
                  <a:lnTo>
                    <a:pt x="101" y="57"/>
                  </a:lnTo>
                  <a:lnTo>
                    <a:pt x="101" y="57"/>
                  </a:lnTo>
                  <a:lnTo>
                    <a:pt x="101" y="51"/>
                  </a:lnTo>
                  <a:lnTo>
                    <a:pt x="101" y="51"/>
                  </a:lnTo>
                  <a:lnTo>
                    <a:pt x="101" y="51"/>
                  </a:lnTo>
                  <a:lnTo>
                    <a:pt x="101" y="51"/>
                  </a:lnTo>
                  <a:lnTo>
                    <a:pt x="101" y="51"/>
                  </a:lnTo>
                  <a:lnTo>
                    <a:pt x="101" y="51"/>
                  </a:lnTo>
                  <a:lnTo>
                    <a:pt x="101" y="51"/>
                  </a:lnTo>
                  <a:lnTo>
                    <a:pt x="101" y="51"/>
                  </a:lnTo>
                  <a:lnTo>
                    <a:pt x="101" y="57"/>
                  </a:lnTo>
                  <a:lnTo>
                    <a:pt x="101" y="57"/>
                  </a:lnTo>
                  <a:lnTo>
                    <a:pt x="101" y="57"/>
                  </a:lnTo>
                  <a:lnTo>
                    <a:pt x="101" y="57"/>
                  </a:lnTo>
                  <a:lnTo>
                    <a:pt x="101" y="57"/>
                  </a:lnTo>
                  <a:lnTo>
                    <a:pt x="101" y="57"/>
                  </a:lnTo>
                  <a:lnTo>
                    <a:pt x="101" y="63"/>
                  </a:lnTo>
                  <a:lnTo>
                    <a:pt x="101" y="63"/>
                  </a:lnTo>
                  <a:lnTo>
                    <a:pt x="101" y="63"/>
                  </a:lnTo>
                  <a:lnTo>
                    <a:pt x="101" y="63"/>
                  </a:lnTo>
                  <a:lnTo>
                    <a:pt x="101" y="63"/>
                  </a:lnTo>
                  <a:lnTo>
                    <a:pt x="101" y="63"/>
                  </a:lnTo>
                  <a:lnTo>
                    <a:pt x="101" y="63"/>
                  </a:lnTo>
                  <a:lnTo>
                    <a:pt x="101" y="63"/>
                  </a:lnTo>
                  <a:lnTo>
                    <a:pt x="101" y="63"/>
                  </a:lnTo>
                  <a:lnTo>
                    <a:pt x="101" y="63"/>
                  </a:lnTo>
                  <a:lnTo>
                    <a:pt x="101" y="63"/>
                  </a:lnTo>
                  <a:lnTo>
                    <a:pt x="101" y="63"/>
                  </a:lnTo>
                  <a:lnTo>
                    <a:pt x="101" y="63"/>
                  </a:lnTo>
                  <a:lnTo>
                    <a:pt x="101" y="63"/>
                  </a:lnTo>
                  <a:lnTo>
                    <a:pt x="101" y="70"/>
                  </a:lnTo>
                  <a:lnTo>
                    <a:pt x="101" y="70"/>
                  </a:lnTo>
                  <a:lnTo>
                    <a:pt x="101" y="76"/>
                  </a:lnTo>
                  <a:lnTo>
                    <a:pt x="101" y="76"/>
                  </a:lnTo>
                  <a:lnTo>
                    <a:pt x="95" y="76"/>
                  </a:lnTo>
                  <a:lnTo>
                    <a:pt x="95" y="76"/>
                  </a:lnTo>
                  <a:lnTo>
                    <a:pt x="95" y="76"/>
                  </a:lnTo>
                  <a:lnTo>
                    <a:pt x="95" y="70"/>
                  </a:lnTo>
                  <a:lnTo>
                    <a:pt x="95" y="70"/>
                  </a:lnTo>
                  <a:lnTo>
                    <a:pt x="95" y="70"/>
                  </a:lnTo>
                  <a:lnTo>
                    <a:pt x="89" y="70"/>
                  </a:lnTo>
                  <a:lnTo>
                    <a:pt x="89" y="76"/>
                  </a:lnTo>
                  <a:lnTo>
                    <a:pt x="89" y="76"/>
                  </a:lnTo>
                  <a:lnTo>
                    <a:pt x="89" y="70"/>
                  </a:lnTo>
                  <a:lnTo>
                    <a:pt x="89" y="70"/>
                  </a:lnTo>
                  <a:lnTo>
                    <a:pt x="89" y="76"/>
                  </a:lnTo>
                  <a:lnTo>
                    <a:pt x="82" y="76"/>
                  </a:lnTo>
                  <a:lnTo>
                    <a:pt x="82" y="76"/>
                  </a:lnTo>
                  <a:lnTo>
                    <a:pt x="82" y="82"/>
                  </a:lnTo>
                  <a:lnTo>
                    <a:pt x="82" y="82"/>
                  </a:lnTo>
                  <a:lnTo>
                    <a:pt x="82" y="82"/>
                  </a:lnTo>
                  <a:lnTo>
                    <a:pt x="82" y="82"/>
                  </a:lnTo>
                  <a:lnTo>
                    <a:pt x="82" y="82"/>
                  </a:lnTo>
                  <a:lnTo>
                    <a:pt x="82" y="82"/>
                  </a:lnTo>
                  <a:lnTo>
                    <a:pt x="82" y="82"/>
                  </a:lnTo>
                  <a:lnTo>
                    <a:pt x="82" y="89"/>
                  </a:lnTo>
                  <a:lnTo>
                    <a:pt x="82" y="89"/>
                  </a:lnTo>
                  <a:lnTo>
                    <a:pt x="82" y="89"/>
                  </a:lnTo>
                  <a:lnTo>
                    <a:pt x="82" y="89"/>
                  </a:lnTo>
                  <a:lnTo>
                    <a:pt x="82" y="89"/>
                  </a:lnTo>
                  <a:lnTo>
                    <a:pt x="89" y="89"/>
                  </a:lnTo>
                  <a:lnTo>
                    <a:pt x="89" y="89"/>
                  </a:lnTo>
                  <a:lnTo>
                    <a:pt x="89" y="89"/>
                  </a:lnTo>
                  <a:lnTo>
                    <a:pt x="89" y="89"/>
                  </a:lnTo>
                  <a:lnTo>
                    <a:pt x="89" y="89"/>
                  </a:lnTo>
                  <a:lnTo>
                    <a:pt x="82" y="89"/>
                  </a:lnTo>
                  <a:lnTo>
                    <a:pt x="89" y="95"/>
                  </a:lnTo>
                  <a:lnTo>
                    <a:pt x="89" y="95"/>
                  </a:lnTo>
                  <a:lnTo>
                    <a:pt x="89" y="95"/>
                  </a:lnTo>
                  <a:lnTo>
                    <a:pt x="89" y="95"/>
                  </a:lnTo>
                  <a:lnTo>
                    <a:pt x="82" y="95"/>
                  </a:lnTo>
                  <a:lnTo>
                    <a:pt x="82" y="101"/>
                  </a:lnTo>
                  <a:lnTo>
                    <a:pt x="82" y="101"/>
                  </a:lnTo>
                  <a:lnTo>
                    <a:pt x="82" y="101"/>
                  </a:lnTo>
                  <a:lnTo>
                    <a:pt x="82" y="101"/>
                  </a:lnTo>
                  <a:lnTo>
                    <a:pt x="82" y="101"/>
                  </a:lnTo>
                  <a:lnTo>
                    <a:pt x="82" y="101"/>
                  </a:lnTo>
                  <a:lnTo>
                    <a:pt x="76" y="101"/>
                  </a:lnTo>
                  <a:lnTo>
                    <a:pt x="76" y="107"/>
                  </a:lnTo>
                  <a:lnTo>
                    <a:pt x="76" y="107"/>
                  </a:lnTo>
                  <a:lnTo>
                    <a:pt x="76" y="107"/>
                  </a:lnTo>
                  <a:lnTo>
                    <a:pt x="76" y="107"/>
                  </a:lnTo>
                  <a:lnTo>
                    <a:pt x="76" y="107"/>
                  </a:lnTo>
                  <a:lnTo>
                    <a:pt x="76" y="107"/>
                  </a:lnTo>
                  <a:lnTo>
                    <a:pt x="76" y="107"/>
                  </a:lnTo>
                  <a:lnTo>
                    <a:pt x="76" y="107"/>
                  </a:lnTo>
                  <a:lnTo>
                    <a:pt x="76" y="114"/>
                  </a:lnTo>
                  <a:lnTo>
                    <a:pt x="76" y="114"/>
                  </a:lnTo>
                  <a:lnTo>
                    <a:pt x="70" y="114"/>
                  </a:lnTo>
                  <a:lnTo>
                    <a:pt x="57" y="114"/>
                  </a:lnTo>
                  <a:lnTo>
                    <a:pt x="13" y="114"/>
                  </a:lnTo>
                  <a:lnTo>
                    <a:pt x="0" y="51"/>
                  </a:lnTo>
                  <a:lnTo>
                    <a:pt x="26" y="89"/>
                  </a:lnTo>
                  <a:lnTo>
                    <a:pt x="32" y="89"/>
                  </a:lnTo>
                  <a:lnTo>
                    <a:pt x="26" y="89"/>
                  </a:lnTo>
                  <a:lnTo>
                    <a:pt x="32" y="89"/>
                  </a:lnTo>
                  <a:lnTo>
                    <a:pt x="32" y="89"/>
                  </a:lnTo>
                  <a:lnTo>
                    <a:pt x="32" y="89"/>
                  </a:lnTo>
                  <a:lnTo>
                    <a:pt x="32" y="89"/>
                  </a:lnTo>
                  <a:lnTo>
                    <a:pt x="32" y="89"/>
                  </a:lnTo>
                  <a:lnTo>
                    <a:pt x="32" y="82"/>
                  </a:lnTo>
                  <a:lnTo>
                    <a:pt x="32" y="82"/>
                  </a:lnTo>
                  <a:lnTo>
                    <a:pt x="32" y="82"/>
                  </a:lnTo>
                  <a:lnTo>
                    <a:pt x="32" y="82"/>
                  </a:lnTo>
                  <a:lnTo>
                    <a:pt x="32" y="82"/>
                  </a:lnTo>
                  <a:lnTo>
                    <a:pt x="32" y="82"/>
                  </a:lnTo>
                  <a:lnTo>
                    <a:pt x="32" y="82"/>
                  </a:lnTo>
                  <a:lnTo>
                    <a:pt x="32" y="82"/>
                  </a:lnTo>
                  <a:lnTo>
                    <a:pt x="32" y="76"/>
                  </a:lnTo>
                  <a:lnTo>
                    <a:pt x="32" y="76"/>
                  </a:lnTo>
                  <a:lnTo>
                    <a:pt x="38" y="76"/>
                  </a:lnTo>
                  <a:lnTo>
                    <a:pt x="38" y="70"/>
                  </a:lnTo>
                  <a:lnTo>
                    <a:pt x="38" y="70"/>
                  </a:lnTo>
                  <a:lnTo>
                    <a:pt x="38" y="70"/>
                  </a:lnTo>
                  <a:lnTo>
                    <a:pt x="38" y="63"/>
                  </a:lnTo>
                  <a:lnTo>
                    <a:pt x="44" y="63"/>
                  </a:lnTo>
                  <a:lnTo>
                    <a:pt x="44" y="63"/>
                  </a:lnTo>
                  <a:lnTo>
                    <a:pt x="44" y="63"/>
                  </a:lnTo>
                  <a:lnTo>
                    <a:pt x="44" y="63"/>
                  </a:lnTo>
                  <a:lnTo>
                    <a:pt x="44" y="57"/>
                  </a:lnTo>
                  <a:lnTo>
                    <a:pt x="44" y="57"/>
                  </a:lnTo>
                  <a:lnTo>
                    <a:pt x="51" y="57"/>
                  </a:lnTo>
                  <a:lnTo>
                    <a:pt x="51" y="57"/>
                  </a:lnTo>
                  <a:lnTo>
                    <a:pt x="51" y="57"/>
                  </a:lnTo>
                  <a:lnTo>
                    <a:pt x="51" y="57"/>
                  </a:lnTo>
                  <a:lnTo>
                    <a:pt x="51" y="57"/>
                  </a:lnTo>
                  <a:lnTo>
                    <a:pt x="51" y="51"/>
                  </a:lnTo>
                  <a:lnTo>
                    <a:pt x="51" y="51"/>
                  </a:lnTo>
                  <a:lnTo>
                    <a:pt x="51" y="51"/>
                  </a:lnTo>
                  <a:lnTo>
                    <a:pt x="57" y="51"/>
                  </a:lnTo>
                  <a:lnTo>
                    <a:pt x="57" y="45"/>
                  </a:lnTo>
                  <a:lnTo>
                    <a:pt x="57" y="45"/>
                  </a:lnTo>
                  <a:lnTo>
                    <a:pt x="57" y="45"/>
                  </a:lnTo>
                  <a:lnTo>
                    <a:pt x="57" y="45"/>
                  </a:lnTo>
                  <a:lnTo>
                    <a:pt x="57" y="45"/>
                  </a:lnTo>
                  <a:lnTo>
                    <a:pt x="57" y="45"/>
                  </a:lnTo>
                  <a:lnTo>
                    <a:pt x="57" y="45"/>
                  </a:lnTo>
                  <a:lnTo>
                    <a:pt x="57" y="38"/>
                  </a:lnTo>
                  <a:lnTo>
                    <a:pt x="57" y="38"/>
                  </a:lnTo>
                  <a:lnTo>
                    <a:pt x="63" y="38"/>
                  </a:lnTo>
                  <a:lnTo>
                    <a:pt x="63" y="32"/>
                  </a:lnTo>
                  <a:lnTo>
                    <a:pt x="63" y="32"/>
                  </a:lnTo>
                  <a:lnTo>
                    <a:pt x="63" y="32"/>
                  </a:lnTo>
                  <a:lnTo>
                    <a:pt x="63" y="32"/>
                  </a:lnTo>
                  <a:lnTo>
                    <a:pt x="57" y="26"/>
                  </a:lnTo>
                  <a:lnTo>
                    <a:pt x="57" y="26"/>
                  </a:lnTo>
                  <a:lnTo>
                    <a:pt x="57" y="26"/>
                  </a:lnTo>
                  <a:lnTo>
                    <a:pt x="57" y="26"/>
                  </a:lnTo>
                  <a:lnTo>
                    <a:pt x="51" y="26"/>
                  </a:lnTo>
                  <a:lnTo>
                    <a:pt x="51" y="26"/>
                  </a:lnTo>
                  <a:lnTo>
                    <a:pt x="51" y="26"/>
                  </a:lnTo>
                  <a:close/>
                </a:path>
              </a:pathLst>
            </a:custGeom>
            <a:solidFill>
              <a:srgbClr val="E7E1CD"/>
            </a:solidFill>
            <a:ln w="0">
              <a:solidFill>
                <a:srgbClr val="000000"/>
              </a:solidFill>
              <a:prstDash val="solid"/>
              <a:round/>
              <a:headEnd/>
              <a:tailEnd/>
            </a:ln>
          </p:spPr>
          <p:txBody>
            <a:bodyPr/>
            <a:lstStyle/>
            <a:p>
              <a:endParaRPr lang="en-US" dirty="0"/>
            </a:p>
          </p:txBody>
        </p:sp>
        <p:sp>
          <p:nvSpPr>
            <p:cNvPr id="82728" name="Freeform 15144"/>
            <p:cNvSpPr>
              <a:spLocks/>
            </p:cNvSpPr>
            <p:nvPr/>
          </p:nvSpPr>
          <p:spPr bwMode="auto">
            <a:xfrm>
              <a:off x="1503" y="3110"/>
              <a:ext cx="6" cy="7"/>
            </a:xfrm>
            <a:custGeom>
              <a:avLst/>
              <a:gdLst/>
              <a:ahLst/>
              <a:cxnLst>
                <a:cxn ang="0">
                  <a:pos x="6" y="0"/>
                </a:cxn>
                <a:cxn ang="0">
                  <a:pos x="6" y="0"/>
                </a:cxn>
                <a:cxn ang="0">
                  <a:pos x="6" y="0"/>
                </a:cxn>
                <a:cxn ang="0">
                  <a:pos x="6" y="7"/>
                </a:cxn>
                <a:cxn ang="0">
                  <a:pos x="0" y="0"/>
                </a:cxn>
                <a:cxn ang="0">
                  <a:pos x="0" y="0"/>
                </a:cxn>
                <a:cxn ang="0">
                  <a:pos x="0" y="0"/>
                </a:cxn>
                <a:cxn ang="0">
                  <a:pos x="6" y="0"/>
                </a:cxn>
                <a:cxn ang="0">
                  <a:pos x="6" y="0"/>
                </a:cxn>
                <a:cxn ang="0">
                  <a:pos x="6" y="0"/>
                </a:cxn>
                <a:cxn ang="0">
                  <a:pos x="6" y="0"/>
                </a:cxn>
                <a:cxn ang="0">
                  <a:pos x="6" y="0"/>
                </a:cxn>
              </a:cxnLst>
              <a:rect l="0" t="0" r="r" b="b"/>
              <a:pathLst>
                <a:path w="6" h="7">
                  <a:moveTo>
                    <a:pt x="6" y="0"/>
                  </a:moveTo>
                  <a:lnTo>
                    <a:pt x="6" y="0"/>
                  </a:lnTo>
                  <a:lnTo>
                    <a:pt x="6" y="0"/>
                  </a:lnTo>
                  <a:lnTo>
                    <a:pt x="6" y="7"/>
                  </a:lnTo>
                  <a:lnTo>
                    <a:pt x="0" y="0"/>
                  </a:lnTo>
                  <a:lnTo>
                    <a:pt x="0" y="0"/>
                  </a:lnTo>
                  <a:lnTo>
                    <a:pt x="0" y="0"/>
                  </a:lnTo>
                  <a:lnTo>
                    <a:pt x="6" y="0"/>
                  </a:lnTo>
                  <a:lnTo>
                    <a:pt x="6" y="0"/>
                  </a:lnTo>
                  <a:lnTo>
                    <a:pt x="6" y="0"/>
                  </a:lnTo>
                  <a:lnTo>
                    <a:pt x="6" y="0"/>
                  </a:lnTo>
                  <a:lnTo>
                    <a:pt x="6"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729" name="Freeform 15145"/>
            <p:cNvSpPr>
              <a:spLocks noEditPoints="1"/>
            </p:cNvSpPr>
            <p:nvPr/>
          </p:nvSpPr>
          <p:spPr bwMode="auto">
            <a:xfrm>
              <a:off x="1377" y="3136"/>
              <a:ext cx="158" cy="220"/>
            </a:xfrm>
            <a:custGeom>
              <a:avLst/>
              <a:gdLst/>
              <a:ahLst/>
              <a:cxnLst>
                <a:cxn ang="0">
                  <a:pos x="63" y="31"/>
                </a:cxn>
                <a:cxn ang="0">
                  <a:pos x="63" y="25"/>
                </a:cxn>
                <a:cxn ang="0">
                  <a:pos x="70" y="12"/>
                </a:cxn>
                <a:cxn ang="0">
                  <a:pos x="70" y="0"/>
                </a:cxn>
                <a:cxn ang="0">
                  <a:pos x="76" y="0"/>
                </a:cxn>
                <a:cxn ang="0">
                  <a:pos x="151" y="144"/>
                </a:cxn>
                <a:cxn ang="0">
                  <a:pos x="151" y="214"/>
                </a:cxn>
                <a:cxn ang="0">
                  <a:pos x="145" y="220"/>
                </a:cxn>
                <a:cxn ang="0">
                  <a:pos x="132" y="220"/>
                </a:cxn>
                <a:cxn ang="0">
                  <a:pos x="126" y="220"/>
                </a:cxn>
                <a:cxn ang="0">
                  <a:pos x="114" y="220"/>
                </a:cxn>
                <a:cxn ang="0">
                  <a:pos x="107" y="220"/>
                </a:cxn>
                <a:cxn ang="0">
                  <a:pos x="95" y="220"/>
                </a:cxn>
                <a:cxn ang="0">
                  <a:pos x="88" y="220"/>
                </a:cxn>
                <a:cxn ang="0">
                  <a:pos x="88" y="214"/>
                </a:cxn>
                <a:cxn ang="0">
                  <a:pos x="88" y="207"/>
                </a:cxn>
                <a:cxn ang="0">
                  <a:pos x="82" y="207"/>
                </a:cxn>
                <a:cxn ang="0">
                  <a:pos x="82" y="201"/>
                </a:cxn>
                <a:cxn ang="0">
                  <a:pos x="76" y="201"/>
                </a:cxn>
                <a:cxn ang="0">
                  <a:pos x="76" y="195"/>
                </a:cxn>
                <a:cxn ang="0">
                  <a:pos x="76" y="195"/>
                </a:cxn>
                <a:cxn ang="0">
                  <a:pos x="70" y="188"/>
                </a:cxn>
                <a:cxn ang="0">
                  <a:pos x="70" y="182"/>
                </a:cxn>
                <a:cxn ang="0">
                  <a:pos x="70" y="182"/>
                </a:cxn>
                <a:cxn ang="0">
                  <a:pos x="63" y="169"/>
                </a:cxn>
                <a:cxn ang="0">
                  <a:pos x="63" y="169"/>
                </a:cxn>
                <a:cxn ang="0">
                  <a:pos x="63" y="169"/>
                </a:cxn>
                <a:cxn ang="0">
                  <a:pos x="57" y="163"/>
                </a:cxn>
                <a:cxn ang="0">
                  <a:pos x="57" y="163"/>
                </a:cxn>
                <a:cxn ang="0">
                  <a:pos x="51" y="163"/>
                </a:cxn>
                <a:cxn ang="0">
                  <a:pos x="51" y="163"/>
                </a:cxn>
                <a:cxn ang="0">
                  <a:pos x="51" y="163"/>
                </a:cxn>
                <a:cxn ang="0">
                  <a:pos x="32" y="157"/>
                </a:cxn>
                <a:cxn ang="0">
                  <a:pos x="0" y="94"/>
                </a:cxn>
                <a:cxn ang="0">
                  <a:pos x="0" y="81"/>
                </a:cxn>
                <a:cxn ang="0">
                  <a:pos x="7" y="81"/>
                </a:cxn>
                <a:cxn ang="0">
                  <a:pos x="13" y="69"/>
                </a:cxn>
                <a:cxn ang="0">
                  <a:pos x="13" y="56"/>
                </a:cxn>
                <a:cxn ang="0">
                  <a:pos x="19" y="50"/>
                </a:cxn>
                <a:cxn ang="0">
                  <a:pos x="26" y="50"/>
                </a:cxn>
                <a:cxn ang="0">
                  <a:pos x="26" y="44"/>
                </a:cxn>
                <a:cxn ang="0">
                  <a:pos x="38" y="37"/>
                </a:cxn>
                <a:cxn ang="0">
                  <a:pos x="44" y="37"/>
                </a:cxn>
                <a:cxn ang="0">
                  <a:pos x="51" y="37"/>
                </a:cxn>
                <a:cxn ang="0">
                  <a:pos x="57" y="37"/>
                </a:cxn>
                <a:cxn ang="0">
                  <a:pos x="57" y="44"/>
                </a:cxn>
                <a:cxn ang="0">
                  <a:pos x="57" y="44"/>
                </a:cxn>
                <a:cxn ang="0">
                  <a:pos x="63" y="50"/>
                </a:cxn>
                <a:cxn ang="0">
                  <a:pos x="63" y="44"/>
                </a:cxn>
                <a:cxn ang="0">
                  <a:pos x="63" y="44"/>
                </a:cxn>
                <a:cxn ang="0">
                  <a:pos x="57" y="37"/>
                </a:cxn>
              </a:cxnLst>
              <a:rect l="0" t="0" r="r" b="b"/>
              <a:pathLst>
                <a:path w="158" h="220">
                  <a:moveTo>
                    <a:pt x="57" y="37"/>
                  </a:moveTo>
                  <a:lnTo>
                    <a:pt x="57" y="37"/>
                  </a:lnTo>
                  <a:lnTo>
                    <a:pt x="57" y="31"/>
                  </a:lnTo>
                  <a:lnTo>
                    <a:pt x="57" y="31"/>
                  </a:lnTo>
                  <a:lnTo>
                    <a:pt x="63" y="31"/>
                  </a:lnTo>
                  <a:lnTo>
                    <a:pt x="63" y="31"/>
                  </a:lnTo>
                  <a:lnTo>
                    <a:pt x="63" y="25"/>
                  </a:lnTo>
                  <a:lnTo>
                    <a:pt x="63" y="25"/>
                  </a:lnTo>
                  <a:lnTo>
                    <a:pt x="63" y="25"/>
                  </a:lnTo>
                  <a:lnTo>
                    <a:pt x="63" y="25"/>
                  </a:lnTo>
                  <a:lnTo>
                    <a:pt x="63" y="19"/>
                  </a:lnTo>
                  <a:lnTo>
                    <a:pt x="70" y="19"/>
                  </a:lnTo>
                  <a:lnTo>
                    <a:pt x="70" y="19"/>
                  </a:lnTo>
                  <a:lnTo>
                    <a:pt x="70" y="12"/>
                  </a:lnTo>
                  <a:lnTo>
                    <a:pt x="70" y="12"/>
                  </a:lnTo>
                  <a:lnTo>
                    <a:pt x="70" y="12"/>
                  </a:lnTo>
                  <a:lnTo>
                    <a:pt x="70" y="6"/>
                  </a:lnTo>
                  <a:lnTo>
                    <a:pt x="70" y="6"/>
                  </a:lnTo>
                  <a:lnTo>
                    <a:pt x="70" y="6"/>
                  </a:lnTo>
                  <a:lnTo>
                    <a:pt x="70" y="0"/>
                  </a:lnTo>
                  <a:lnTo>
                    <a:pt x="76" y="0"/>
                  </a:lnTo>
                  <a:lnTo>
                    <a:pt x="76" y="0"/>
                  </a:lnTo>
                  <a:lnTo>
                    <a:pt x="76" y="0"/>
                  </a:lnTo>
                  <a:lnTo>
                    <a:pt x="76" y="0"/>
                  </a:lnTo>
                  <a:lnTo>
                    <a:pt x="76" y="0"/>
                  </a:lnTo>
                  <a:lnTo>
                    <a:pt x="82" y="0"/>
                  </a:lnTo>
                  <a:lnTo>
                    <a:pt x="82" y="0"/>
                  </a:lnTo>
                  <a:lnTo>
                    <a:pt x="82" y="0"/>
                  </a:lnTo>
                  <a:lnTo>
                    <a:pt x="145" y="88"/>
                  </a:lnTo>
                  <a:lnTo>
                    <a:pt x="151" y="144"/>
                  </a:lnTo>
                  <a:lnTo>
                    <a:pt x="151" y="163"/>
                  </a:lnTo>
                  <a:lnTo>
                    <a:pt x="158" y="214"/>
                  </a:lnTo>
                  <a:lnTo>
                    <a:pt x="158" y="214"/>
                  </a:lnTo>
                  <a:lnTo>
                    <a:pt x="158" y="214"/>
                  </a:lnTo>
                  <a:lnTo>
                    <a:pt x="151" y="214"/>
                  </a:lnTo>
                  <a:lnTo>
                    <a:pt x="151" y="214"/>
                  </a:lnTo>
                  <a:lnTo>
                    <a:pt x="151" y="214"/>
                  </a:lnTo>
                  <a:lnTo>
                    <a:pt x="145" y="214"/>
                  </a:lnTo>
                  <a:lnTo>
                    <a:pt x="145" y="220"/>
                  </a:lnTo>
                  <a:lnTo>
                    <a:pt x="145" y="220"/>
                  </a:lnTo>
                  <a:lnTo>
                    <a:pt x="139" y="220"/>
                  </a:lnTo>
                  <a:lnTo>
                    <a:pt x="139" y="220"/>
                  </a:lnTo>
                  <a:lnTo>
                    <a:pt x="139" y="220"/>
                  </a:lnTo>
                  <a:lnTo>
                    <a:pt x="132" y="220"/>
                  </a:lnTo>
                  <a:lnTo>
                    <a:pt x="132" y="220"/>
                  </a:lnTo>
                  <a:lnTo>
                    <a:pt x="132" y="220"/>
                  </a:lnTo>
                  <a:lnTo>
                    <a:pt x="132" y="220"/>
                  </a:lnTo>
                  <a:lnTo>
                    <a:pt x="126" y="220"/>
                  </a:lnTo>
                  <a:lnTo>
                    <a:pt x="126" y="220"/>
                  </a:lnTo>
                  <a:lnTo>
                    <a:pt x="126" y="220"/>
                  </a:lnTo>
                  <a:lnTo>
                    <a:pt x="126" y="220"/>
                  </a:lnTo>
                  <a:lnTo>
                    <a:pt x="120" y="220"/>
                  </a:lnTo>
                  <a:lnTo>
                    <a:pt x="120" y="220"/>
                  </a:lnTo>
                  <a:lnTo>
                    <a:pt x="120" y="220"/>
                  </a:lnTo>
                  <a:lnTo>
                    <a:pt x="114" y="220"/>
                  </a:lnTo>
                  <a:lnTo>
                    <a:pt x="114" y="220"/>
                  </a:lnTo>
                  <a:lnTo>
                    <a:pt x="114" y="220"/>
                  </a:lnTo>
                  <a:lnTo>
                    <a:pt x="107" y="220"/>
                  </a:lnTo>
                  <a:lnTo>
                    <a:pt x="107" y="220"/>
                  </a:lnTo>
                  <a:lnTo>
                    <a:pt x="107" y="220"/>
                  </a:lnTo>
                  <a:lnTo>
                    <a:pt x="107" y="220"/>
                  </a:lnTo>
                  <a:lnTo>
                    <a:pt x="101" y="220"/>
                  </a:lnTo>
                  <a:lnTo>
                    <a:pt x="101" y="220"/>
                  </a:lnTo>
                  <a:lnTo>
                    <a:pt x="101" y="220"/>
                  </a:lnTo>
                  <a:lnTo>
                    <a:pt x="95" y="220"/>
                  </a:lnTo>
                  <a:lnTo>
                    <a:pt x="95" y="220"/>
                  </a:lnTo>
                  <a:lnTo>
                    <a:pt x="95" y="220"/>
                  </a:lnTo>
                  <a:lnTo>
                    <a:pt x="95" y="220"/>
                  </a:lnTo>
                  <a:lnTo>
                    <a:pt x="95" y="220"/>
                  </a:lnTo>
                  <a:lnTo>
                    <a:pt x="88" y="220"/>
                  </a:lnTo>
                  <a:lnTo>
                    <a:pt x="88" y="214"/>
                  </a:lnTo>
                  <a:lnTo>
                    <a:pt x="88" y="214"/>
                  </a:lnTo>
                  <a:lnTo>
                    <a:pt x="88" y="214"/>
                  </a:lnTo>
                  <a:lnTo>
                    <a:pt x="88" y="214"/>
                  </a:lnTo>
                  <a:lnTo>
                    <a:pt x="88" y="214"/>
                  </a:lnTo>
                  <a:lnTo>
                    <a:pt x="88" y="214"/>
                  </a:lnTo>
                  <a:lnTo>
                    <a:pt x="88" y="214"/>
                  </a:lnTo>
                  <a:lnTo>
                    <a:pt x="88" y="207"/>
                  </a:lnTo>
                  <a:lnTo>
                    <a:pt x="88" y="207"/>
                  </a:lnTo>
                  <a:lnTo>
                    <a:pt x="88" y="207"/>
                  </a:lnTo>
                  <a:lnTo>
                    <a:pt x="88" y="207"/>
                  </a:lnTo>
                  <a:lnTo>
                    <a:pt x="88" y="207"/>
                  </a:lnTo>
                  <a:lnTo>
                    <a:pt x="88" y="207"/>
                  </a:lnTo>
                  <a:lnTo>
                    <a:pt x="88" y="207"/>
                  </a:lnTo>
                  <a:lnTo>
                    <a:pt x="82" y="207"/>
                  </a:lnTo>
                  <a:lnTo>
                    <a:pt x="82" y="207"/>
                  </a:lnTo>
                  <a:lnTo>
                    <a:pt x="82" y="207"/>
                  </a:lnTo>
                  <a:lnTo>
                    <a:pt x="82" y="201"/>
                  </a:lnTo>
                  <a:lnTo>
                    <a:pt x="82" y="201"/>
                  </a:lnTo>
                  <a:lnTo>
                    <a:pt x="82" y="201"/>
                  </a:lnTo>
                  <a:lnTo>
                    <a:pt x="82" y="201"/>
                  </a:lnTo>
                  <a:lnTo>
                    <a:pt x="82" y="201"/>
                  </a:lnTo>
                  <a:lnTo>
                    <a:pt x="76" y="201"/>
                  </a:lnTo>
                  <a:lnTo>
                    <a:pt x="76" y="201"/>
                  </a:lnTo>
                  <a:lnTo>
                    <a:pt x="76" y="201"/>
                  </a:lnTo>
                  <a:lnTo>
                    <a:pt x="76" y="201"/>
                  </a:lnTo>
                  <a:lnTo>
                    <a:pt x="76" y="195"/>
                  </a:lnTo>
                  <a:lnTo>
                    <a:pt x="76" y="195"/>
                  </a:lnTo>
                  <a:lnTo>
                    <a:pt x="76" y="195"/>
                  </a:lnTo>
                  <a:lnTo>
                    <a:pt x="76" y="195"/>
                  </a:lnTo>
                  <a:lnTo>
                    <a:pt x="76" y="195"/>
                  </a:lnTo>
                  <a:lnTo>
                    <a:pt x="76" y="195"/>
                  </a:lnTo>
                  <a:lnTo>
                    <a:pt x="76" y="195"/>
                  </a:lnTo>
                  <a:lnTo>
                    <a:pt x="76" y="195"/>
                  </a:lnTo>
                  <a:lnTo>
                    <a:pt x="76" y="195"/>
                  </a:lnTo>
                  <a:lnTo>
                    <a:pt x="76" y="195"/>
                  </a:lnTo>
                  <a:lnTo>
                    <a:pt x="70" y="188"/>
                  </a:lnTo>
                  <a:lnTo>
                    <a:pt x="70" y="188"/>
                  </a:lnTo>
                  <a:lnTo>
                    <a:pt x="70" y="188"/>
                  </a:lnTo>
                  <a:lnTo>
                    <a:pt x="70" y="188"/>
                  </a:lnTo>
                  <a:lnTo>
                    <a:pt x="70" y="188"/>
                  </a:lnTo>
                  <a:lnTo>
                    <a:pt x="70" y="188"/>
                  </a:lnTo>
                  <a:lnTo>
                    <a:pt x="70" y="188"/>
                  </a:lnTo>
                  <a:lnTo>
                    <a:pt x="70" y="188"/>
                  </a:lnTo>
                  <a:lnTo>
                    <a:pt x="70" y="182"/>
                  </a:lnTo>
                  <a:lnTo>
                    <a:pt x="70" y="182"/>
                  </a:lnTo>
                  <a:lnTo>
                    <a:pt x="70" y="182"/>
                  </a:lnTo>
                  <a:lnTo>
                    <a:pt x="70" y="182"/>
                  </a:lnTo>
                  <a:lnTo>
                    <a:pt x="70" y="182"/>
                  </a:lnTo>
                  <a:lnTo>
                    <a:pt x="70" y="182"/>
                  </a:lnTo>
                  <a:lnTo>
                    <a:pt x="70" y="182"/>
                  </a:lnTo>
                  <a:lnTo>
                    <a:pt x="70" y="176"/>
                  </a:lnTo>
                  <a:lnTo>
                    <a:pt x="63" y="176"/>
                  </a:lnTo>
                  <a:lnTo>
                    <a:pt x="63" y="176"/>
                  </a:lnTo>
                  <a:lnTo>
                    <a:pt x="63" y="169"/>
                  </a:lnTo>
                  <a:lnTo>
                    <a:pt x="63" y="169"/>
                  </a:lnTo>
                  <a:lnTo>
                    <a:pt x="63" y="169"/>
                  </a:lnTo>
                  <a:lnTo>
                    <a:pt x="63" y="169"/>
                  </a:lnTo>
                  <a:lnTo>
                    <a:pt x="63" y="169"/>
                  </a:lnTo>
                  <a:lnTo>
                    <a:pt x="63" y="169"/>
                  </a:lnTo>
                  <a:lnTo>
                    <a:pt x="63" y="169"/>
                  </a:lnTo>
                  <a:lnTo>
                    <a:pt x="63" y="169"/>
                  </a:lnTo>
                  <a:lnTo>
                    <a:pt x="63" y="169"/>
                  </a:lnTo>
                  <a:lnTo>
                    <a:pt x="63" y="169"/>
                  </a:lnTo>
                  <a:lnTo>
                    <a:pt x="63" y="169"/>
                  </a:lnTo>
                  <a:lnTo>
                    <a:pt x="57" y="169"/>
                  </a:lnTo>
                  <a:lnTo>
                    <a:pt x="57" y="169"/>
                  </a:lnTo>
                  <a:lnTo>
                    <a:pt x="57" y="169"/>
                  </a:lnTo>
                  <a:lnTo>
                    <a:pt x="57" y="163"/>
                  </a:lnTo>
                  <a:lnTo>
                    <a:pt x="57" y="163"/>
                  </a:lnTo>
                  <a:lnTo>
                    <a:pt x="57" y="163"/>
                  </a:lnTo>
                  <a:lnTo>
                    <a:pt x="57" y="163"/>
                  </a:lnTo>
                  <a:lnTo>
                    <a:pt x="57" y="163"/>
                  </a:lnTo>
                  <a:lnTo>
                    <a:pt x="57" y="163"/>
                  </a:lnTo>
                  <a:lnTo>
                    <a:pt x="57" y="163"/>
                  </a:lnTo>
                  <a:lnTo>
                    <a:pt x="57" y="163"/>
                  </a:lnTo>
                  <a:lnTo>
                    <a:pt x="57" y="163"/>
                  </a:lnTo>
                  <a:lnTo>
                    <a:pt x="57" y="163"/>
                  </a:lnTo>
                  <a:lnTo>
                    <a:pt x="51" y="163"/>
                  </a:lnTo>
                  <a:lnTo>
                    <a:pt x="51" y="163"/>
                  </a:lnTo>
                  <a:lnTo>
                    <a:pt x="51" y="163"/>
                  </a:lnTo>
                  <a:lnTo>
                    <a:pt x="51" y="163"/>
                  </a:lnTo>
                  <a:lnTo>
                    <a:pt x="51" y="163"/>
                  </a:lnTo>
                  <a:lnTo>
                    <a:pt x="51" y="163"/>
                  </a:lnTo>
                  <a:lnTo>
                    <a:pt x="51" y="163"/>
                  </a:lnTo>
                  <a:lnTo>
                    <a:pt x="51" y="163"/>
                  </a:lnTo>
                  <a:lnTo>
                    <a:pt x="51" y="163"/>
                  </a:lnTo>
                  <a:lnTo>
                    <a:pt x="51" y="163"/>
                  </a:lnTo>
                  <a:lnTo>
                    <a:pt x="51" y="163"/>
                  </a:lnTo>
                  <a:lnTo>
                    <a:pt x="51" y="163"/>
                  </a:lnTo>
                  <a:lnTo>
                    <a:pt x="51" y="163"/>
                  </a:lnTo>
                  <a:lnTo>
                    <a:pt x="44" y="169"/>
                  </a:lnTo>
                  <a:lnTo>
                    <a:pt x="44" y="169"/>
                  </a:lnTo>
                  <a:lnTo>
                    <a:pt x="38" y="163"/>
                  </a:lnTo>
                  <a:lnTo>
                    <a:pt x="32" y="157"/>
                  </a:lnTo>
                  <a:lnTo>
                    <a:pt x="26" y="132"/>
                  </a:lnTo>
                  <a:lnTo>
                    <a:pt x="13" y="113"/>
                  </a:lnTo>
                  <a:lnTo>
                    <a:pt x="7" y="113"/>
                  </a:lnTo>
                  <a:lnTo>
                    <a:pt x="0" y="100"/>
                  </a:lnTo>
                  <a:lnTo>
                    <a:pt x="0" y="94"/>
                  </a:lnTo>
                  <a:lnTo>
                    <a:pt x="0" y="88"/>
                  </a:lnTo>
                  <a:lnTo>
                    <a:pt x="0" y="88"/>
                  </a:lnTo>
                  <a:lnTo>
                    <a:pt x="0" y="88"/>
                  </a:lnTo>
                  <a:lnTo>
                    <a:pt x="0" y="88"/>
                  </a:lnTo>
                  <a:lnTo>
                    <a:pt x="0" y="81"/>
                  </a:lnTo>
                  <a:lnTo>
                    <a:pt x="0" y="81"/>
                  </a:lnTo>
                  <a:lnTo>
                    <a:pt x="7" y="81"/>
                  </a:lnTo>
                  <a:lnTo>
                    <a:pt x="7" y="81"/>
                  </a:lnTo>
                  <a:lnTo>
                    <a:pt x="7" y="81"/>
                  </a:lnTo>
                  <a:lnTo>
                    <a:pt x="7" y="81"/>
                  </a:lnTo>
                  <a:lnTo>
                    <a:pt x="7" y="75"/>
                  </a:lnTo>
                  <a:lnTo>
                    <a:pt x="7" y="75"/>
                  </a:lnTo>
                  <a:lnTo>
                    <a:pt x="7" y="75"/>
                  </a:lnTo>
                  <a:lnTo>
                    <a:pt x="13" y="69"/>
                  </a:lnTo>
                  <a:lnTo>
                    <a:pt x="13" y="69"/>
                  </a:lnTo>
                  <a:lnTo>
                    <a:pt x="13" y="69"/>
                  </a:lnTo>
                  <a:lnTo>
                    <a:pt x="13" y="63"/>
                  </a:lnTo>
                  <a:lnTo>
                    <a:pt x="13" y="63"/>
                  </a:lnTo>
                  <a:lnTo>
                    <a:pt x="13" y="56"/>
                  </a:lnTo>
                  <a:lnTo>
                    <a:pt x="13" y="56"/>
                  </a:lnTo>
                  <a:lnTo>
                    <a:pt x="13" y="56"/>
                  </a:lnTo>
                  <a:lnTo>
                    <a:pt x="13" y="50"/>
                  </a:lnTo>
                  <a:lnTo>
                    <a:pt x="19" y="50"/>
                  </a:lnTo>
                  <a:lnTo>
                    <a:pt x="19" y="50"/>
                  </a:lnTo>
                  <a:lnTo>
                    <a:pt x="19" y="50"/>
                  </a:lnTo>
                  <a:lnTo>
                    <a:pt x="19" y="50"/>
                  </a:lnTo>
                  <a:lnTo>
                    <a:pt x="19" y="50"/>
                  </a:lnTo>
                  <a:lnTo>
                    <a:pt x="19" y="50"/>
                  </a:lnTo>
                  <a:lnTo>
                    <a:pt x="26" y="50"/>
                  </a:lnTo>
                  <a:lnTo>
                    <a:pt x="26" y="50"/>
                  </a:lnTo>
                  <a:lnTo>
                    <a:pt x="26" y="50"/>
                  </a:lnTo>
                  <a:lnTo>
                    <a:pt x="26" y="50"/>
                  </a:lnTo>
                  <a:lnTo>
                    <a:pt x="26" y="50"/>
                  </a:lnTo>
                  <a:lnTo>
                    <a:pt x="26" y="44"/>
                  </a:lnTo>
                  <a:lnTo>
                    <a:pt x="26" y="44"/>
                  </a:lnTo>
                  <a:lnTo>
                    <a:pt x="32" y="44"/>
                  </a:lnTo>
                  <a:lnTo>
                    <a:pt x="32" y="44"/>
                  </a:lnTo>
                  <a:lnTo>
                    <a:pt x="32" y="44"/>
                  </a:lnTo>
                  <a:lnTo>
                    <a:pt x="38" y="37"/>
                  </a:lnTo>
                  <a:lnTo>
                    <a:pt x="38" y="37"/>
                  </a:lnTo>
                  <a:lnTo>
                    <a:pt x="38" y="37"/>
                  </a:lnTo>
                  <a:lnTo>
                    <a:pt x="38" y="37"/>
                  </a:lnTo>
                  <a:lnTo>
                    <a:pt x="38" y="37"/>
                  </a:lnTo>
                  <a:lnTo>
                    <a:pt x="44" y="37"/>
                  </a:lnTo>
                  <a:lnTo>
                    <a:pt x="44" y="37"/>
                  </a:lnTo>
                  <a:lnTo>
                    <a:pt x="44" y="37"/>
                  </a:lnTo>
                  <a:lnTo>
                    <a:pt x="44" y="37"/>
                  </a:lnTo>
                  <a:lnTo>
                    <a:pt x="44" y="37"/>
                  </a:lnTo>
                  <a:lnTo>
                    <a:pt x="51" y="37"/>
                  </a:lnTo>
                  <a:lnTo>
                    <a:pt x="51" y="37"/>
                  </a:lnTo>
                  <a:lnTo>
                    <a:pt x="51" y="37"/>
                  </a:lnTo>
                  <a:lnTo>
                    <a:pt x="51" y="37"/>
                  </a:lnTo>
                  <a:lnTo>
                    <a:pt x="57" y="37"/>
                  </a:lnTo>
                  <a:close/>
                  <a:moveTo>
                    <a:pt x="57" y="37"/>
                  </a:moveTo>
                  <a:lnTo>
                    <a:pt x="57" y="37"/>
                  </a:lnTo>
                  <a:lnTo>
                    <a:pt x="57" y="37"/>
                  </a:lnTo>
                  <a:lnTo>
                    <a:pt x="57" y="37"/>
                  </a:lnTo>
                  <a:lnTo>
                    <a:pt x="57" y="37"/>
                  </a:lnTo>
                  <a:lnTo>
                    <a:pt x="57" y="44"/>
                  </a:lnTo>
                  <a:lnTo>
                    <a:pt x="57" y="44"/>
                  </a:lnTo>
                  <a:lnTo>
                    <a:pt x="57" y="44"/>
                  </a:lnTo>
                  <a:lnTo>
                    <a:pt x="57" y="44"/>
                  </a:lnTo>
                  <a:lnTo>
                    <a:pt x="57" y="44"/>
                  </a:lnTo>
                  <a:lnTo>
                    <a:pt x="57" y="44"/>
                  </a:lnTo>
                  <a:lnTo>
                    <a:pt x="57" y="44"/>
                  </a:lnTo>
                  <a:lnTo>
                    <a:pt x="57" y="44"/>
                  </a:lnTo>
                  <a:lnTo>
                    <a:pt x="57" y="50"/>
                  </a:lnTo>
                  <a:lnTo>
                    <a:pt x="63" y="50"/>
                  </a:lnTo>
                  <a:lnTo>
                    <a:pt x="63" y="50"/>
                  </a:lnTo>
                  <a:lnTo>
                    <a:pt x="63" y="50"/>
                  </a:lnTo>
                  <a:lnTo>
                    <a:pt x="63" y="50"/>
                  </a:lnTo>
                  <a:lnTo>
                    <a:pt x="63" y="44"/>
                  </a:lnTo>
                  <a:lnTo>
                    <a:pt x="63" y="44"/>
                  </a:lnTo>
                  <a:lnTo>
                    <a:pt x="63" y="44"/>
                  </a:lnTo>
                  <a:lnTo>
                    <a:pt x="63" y="44"/>
                  </a:lnTo>
                  <a:lnTo>
                    <a:pt x="63" y="44"/>
                  </a:lnTo>
                  <a:lnTo>
                    <a:pt x="63" y="44"/>
                  </a:lnTo>
                  <a:lnTo>
                    <a:pt x="63" y="44"/>
                  </a:lnTo>
                  <a:lnTo>
                    <a:pt x="63" y="44"/>
                  </a:lnTo>
                  <a:lnTo>
                    <a:pt x="63" y="44"/>
                  </a:lnTo>
                  <a:lnTo>
                    <a:pt x="63" y="37"/>
                  </a:lnTo>
                  <a:lnTo>
                    <a:pt x="63" y="37"/>
                  </a:lnTo>
                  <a:lnTo>
                    <a:pt x="63" y="37"/>
                  </a:lnTo>
                  <a:lnTo>
                    <a:pt x="57" y="37"/>
                  </a:lnTo>
                  <a:lnTo>
                    <a:pt x="57" y="37"/>
                  </a:lnTo>
                  <a:lnTo>
                    <a:pt x="57" y="37"/>
                  </a:lnTo>
                  <a:close/>
                </a:path>
              </a:pathLst>
            </a:custGeom>
            <a:solidFill>
              <a:srgbClr val="E7E1CD"/>
            </a:solidFill>
            <a:ln w="0">
              <a:solidFill>
                <a:srgbClr val="000000"/>
              </a:solidFill>
              <a:prstDash val="solid"/>
              <a:round/>
              <a:headEnd/>
              <a:tailEnd/>
            </a:ln>
          </p:spPr>
          <p:txBody>
            <a:bodyPr/>
            <a:lstStyle/>
            <a:p>
              <a:endParaRPr lang="en-US" dirty="0"/>
            </a:p>
          </p:txBody>
        </p:sp>
        <p:sp>
          <p:nvSpPr>
            <p:cNvPr id="82730" name="Freeform 15146"/>
            <p:cNvSpPr>
              <a:spLocks/>
            </p:cNvSpPr>
            <p:nvPr/>
          </p:nvSpPr>
          <p:spPr bwMode="auto">
            <a:xfrm>
              <a:off x="1560" y="3136"/>
              <a:ext cx="1" cy="1"/>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731" name="Freeform 15147"/>
            <p:cNvSpPr>
              <a:spLocks/>
            </p:cNvSpPr>
            <p:nvPr/>
          </p:nvSpPr>
          <p:spPr bwMode="auto">
            <a:xfrm>
              <a:off x="1189" y="3142"/>
              <a:ext cx="44" cy="31"/>
            </a:xfrm>
            <a:custGeom>
              <a:avLst/>
              <a:gdLst/>
              <a:ahLst/>
              <a:cxnLst>
                <a:cxn ang="0">
                  <a:pos x="31" y="0"/>
                </a:cxn>
                <a:cxn ang="0">
                  <a:pos x="31" y="0"/>
                </a:cxn>
                <a:cxn ang="0">
                  <a:pos x="37" y="6"/>
                </a:cxn>
                <a:cxn ang="0">
                  <a:pos x="37" y="6"/>
                </a:cxn>
                <a:cxn ang="0">
                  <a:pos x="37" y="6"/>
                </a:cxn>
                <a:cxn ang="0">
                  <a:pos x="37" y="6"/>
                </a:cxn>
                <a:cxn ang="0">
                  <a:pos x="44" y="6"/>
                </a:cxn>
                <a:cxn ang="0">
                  <a:pos x="44" y="13"/>
                </a:cxn>
                <a:cxn ang="0">
                  <a:pos x="44" y="13"/>
                </a:cxn>
                <a:cxn ang="0">
                  <a:pos x="44" y="13"/>
                </a:cxn>
                <a:cxn ang="0">
                  <a:pos x="44" y="13"/>
                </a:cxn>
                <a:cxn ang="0">
                  <a:pos x="44" y="19"/>
                </a:cxn>
                <a:cxn ang="0">
                  <a:pos x="44" y="19"/>
                </a:cxn>
                <a:cxn ang="0">
                  <a:pos x="44" y="19"/>
                </a:cxn>
                <a:cxn ang="0">
                  <a:pos x="37" y="19"/>
                </a:cxn>
                <a:cxn ang="0">
                  <a:pos x="37" y="19"/>
                </a:cxn>
                <a:cxn ang="0">
                  <a:pos x="44" y="19"/>
                </a:cxn>
                <a:cxn ang="0">
                  <a:pos x="37" y="25"/>
                </a:cxn>
                <a:cxn ang="0">
                  <a:pos x="37" y="19"/>
                </a:cxn>
                <a:cxn ang="0">
                  <a:pos x="37" y="19"/>
                </a:cxn>
                <a:cxn ang="0">
                  <a:pos x="37" y="19"/>
                </a:cxn>
                <a:cxn ang="0">
                  <a:pos x="37" y="25"/>
                </a:cxn>
                <a:cxn ang="0">
                  <a:pos x="37" y="25"/>
                </a:cxn>
                <a:cxn ang="0">
                  <a:pos x="44" y="25"/>
                </a:cxn>
                <a:cxn ang="0">
                  <a:pos x="44" y="25"/>
                </a:cxn>
                <a:cxn ang="0">
                  <a:pos x="44" y="19"/>
                </a:cxn>
                <a:cxn ang="0">
                  <a:pos x="44" y="19"/>
                </a:cxn>
                <a:cxn ang="0">
                  <a:pos x="44" y="19"/>
                </a:cxn>
                <a:cxn ang="0">
                  <a:pos x="44" y="19"/>
                </a:cxn>
                <a:cxn ang="0">
                  <a:pos x="44" y="19"/>
                </a:cxn>
                <a:cxn ang="0">
                  <a:pos x="44" y="13"/>
                </a:cxn>
                <a:cxn ang="0">
                  <a:pos x="44" y="19"/>
                </a:cxn>
                <a:cxn ang="0">
                  <a:pos x="44" y="19"/>
                </a:cxn>
                <a:cxn ang="0">
                  <a:pos x="44" y="19"/>
                </a:cxn>
                <a:cxn ang="0">
                  <a:pos x="44" y="25"/>
                </a:cxn>
                <a:cxn ang="0">
                  <a:pos x="44" y="25"/>
                </a:cxn>
                <a:cxn ang="0">
                  <a:pos x="44" y="25"/>
                </a:cxn>
                <a:cxn ang="0">
                  <a:pos x="44" y="25"/>
                </a:cxn>
                <a:cxn ang="0">
                  <a:pos x="37" y="25"/>
                </a:cxn>
                <a:cxn ang="0">
                  <a:pos x="31" y="25"/>
                </a:cxn>
                <a:cxn ang="0">
                  <a:pos x="25" y="25"/>
                </a:cxn>
                <a:cxn ang="0">
                  <a:pos x="25" y="25"/>
                </a:cxn>
                <a:cxn ang="0">
                  <a:pos x="19" y="31"/>
                </a:cxn>
                <a:cxn ang="0">
                  <a:pos x="12" y="31"/>
                </a:cxn>
                <a:cxn ang="0">
                  <a:pos x="6" y="31"/>
                </a:cxn>
                <a:cxn ang="0">
                  <a:pos x="6" y="31"/>
                </a:cxn>
                <a:cxn ang="0">
                  <a:pos x="0" y="25"/>
                </a:cxn>
                <a:cxn ang="0">
                  <a:pos x="0" y="19"/>
                </a:cxn>
                <a:cxn ang="0">
                  <a:pos x="0" y="19"/>
                </a:cxn>
                <a:cxn ang="0">
                  <a:pos x="0" y="13"/>
                </a:cxn>
                <a:cxn ang="0">
                  <a:pos x="0" y="13"/>
                </a:cxn>
                <a:cxn ang="0">
                  <a:pos x="0" y="6"/>
                </a:cxn>
                <a:cxn ang="0">
                  <a:pos x="0" y="6"/>
                </a:cxn>
                <a:cxn ang="0">
                  <a:pos x="0" y="6"/>
                </a:cxn>
                <a:cxn ang="0">
                  <a:pos x="0" y="6"/>
                </a:cxn>
                <a:cxn ang="0">
                  <a:pos x="6" y="0"/>
                </a:cxn>
                <a:cxn ang="0">
                  <a:pos x="12" y="0"/>
                </a:cxn>
                <a:cxn ang="0">
                  <a:pos x="12" y="0"/>
                </a:cxn>
                <a:cxn ang="0">
                  <a:pos x="12" y="0"/>
                </a:cxn>
                <a:cxn ang="0">
                  <a:pos x="19" y="0"/>
                </a:cxn>
                <a:cxn ang="0">
                  <a:pos x="25" y="0"/>
                </a:cxn>
                <a:cxn ang="0">
                  <a:pos x="25" y="0"/>
                </a:cxn>
                <a:cxn ang="0">
                  <a:pos x="25" y="0"/>
                </a:cxn>
              </a:cxnLst>
              <a:rect l="0" t="0" r="r" b="b"/>
              <a:pathLst>
                <a:path w="44" h="31">
                  <a:moveTo>
                    <a:pt x="25" y="0"/>
                  </a:moveTo>
                  <a:lnTo>
                    <a:pt x="31" y="0"/>
                  </a:lnTo>
                  <a:lnTo>
                    <a:pt x="31" y="0"/>
                  </a:lnTo>
                  <a:lnTo>
                    <a:pt x="31" y="0"/>
                  </a:lnTo>
                  <a:lnTo>
                    <a:pt x="37" y="6"/>
                  </a:lnTo>
                  <a:lnTo>
                    <a:pt x="37" y="6"/>
                  </a:lnTo>
                  <a:lnTo>
                    <a:pt x="37" y="6"/>
                  </a:lnTo>
                  <a:lnTo>
                    <a:pt x="37" y="6"/>
                  </a:lnTo>
                  <a:lnTo>
                    <a:pt x="37" y="6"/>
                  </a:lnTo>
                  <a:lnTo>
                    <a:pt x="37" y="6"/>
                  </a:lnTo>
                  <a:lnTo>
                    <a:pt x="37" y="6"/>
                  </a:lnTo>
                  <a:lnTo>
                    <a:pt x="37" y="6"/>
                  </a:lnTo>
                  <a:lnTo>
                    <a:pt x="44" y="6"/>
                  </a:lnTo>
                  <a:lnTo>
                    <a:pt x="44" y="6"/>
                  </a:lnTo>
                  <a:lnTo>
                    <a:pt x="44" y="13"/>
                  </a:lnTo>
                  <a:lnTo>
                    <a:pt x="44" y="13"/>
                  </a:lnTo>
                  <a:lnTo>
                    <a:pt x="44" y="13"/>
                  </a:lnTo>
                  <a:lnTo>
                    <a:pt x="44" y="13"/>
                  </a:lnTo>
                  <a:lnTo>
                    <a:pt x="44" y="13"/>
                  </a:lnTo>
                  <a:lnTo>
                    <a:pt x="44" y="13"/>
                  </a:lnTo>
                  <a:lnTo>
                    <a:pt x="44" y="13"/>
                  </a:lnTo>
                  <a:lnTo>
                    <a:pt x="44" y="13"/>
                  </a:lnTo>
                  <a:lnTo>
                    <a:pt x="37" y="19"/>
                  </a:lnTo>
                  <a:lnTo>
                    <a:pt x="44" y="19"/>
                  </a:lnTo>
                  <a:lnTo>
                    <a:pt x="44" y="19"/>
                  </a:lnTo>
                  <a:lnTo>
                    <a:pt x="44" y="19"/>
                  </a:lnTo>
                  <a:lnTo>
                    <a:pt x="44" y="19"/>
                  </a:lnTo>
                  <a:lnTo>
                    <a:pt x="44" y="19"/>
                  </a:lnTo>
                  <a:lnTo>
                    <a:pt x="44" y="19"/>
                  </a:lnTo>
                  <a:lnTo>
                    <a:pt x="37" y="19"/>
                  </a:lnTo>
                  <a:lnTo>
                    <a:pt x="37" y="19"/>
                  </a:lnTo>
                  <a:lnTo>
                    <a:pt x="37" y="19"/>
                  </a:lnTo>
                  <a:lnTo>
                    <a:pt x="37" y="19"/>
                  </a:lnTo>
                  <a:lnTo>
                    <a:pt x="44" y="19"/>
                  </a:lnTo>
                  <a:lnTo>
                    <a:pt x="44" y="25"/>
                  </a:lnTo>
                  <a:lnTo>
                    <a:pt x="37" y="25"/>
                  </a:lnTo>
                  <a:lnTo>
                    <a:pt x="37" y="19"/>
                  </a:lnTo>
                  <a:lnTo>
                    <a:pt x="37" y="19"/>
                  </a:lnTo>
                  <a:lnTo>
                    <a:pt x="37" y="19"/>
                  </a:lnTo>
                  <a:lnTo>
                    <a:pt x="37" y="19"/>
                  </a:lnTo>
                  <a:lnTo>
                    <a:pt x="37" y="19"/>
                  </a:lnTo>
                  <a:lnTo>
                    <a:pt x="37" y="19"/>
                  </a:lnTo>
                  <a:lnTo>
                    <a:pt x="37" y="19"/>
                  </a:lnTo>
                  <a:lnTo>
                    <a:pt x="37" y="25"/>
                  </a:lnTo>
                  <a:lnTo>
                    <a:pt x="37" y="25"/>
                  </a:lnTo>
                  <a:lnTo>
                    <a:pt x="37" y="25"/>
                  </a:lnTo>
                  <a:lnTo>
                    <a:pt x="44" y="25"/>
                  </a:lnTo>
                  <a:lnTo>
                    <a:pt x="44" y="25"/>
                  </a:lnTo>
                  <a:lnTo>
                    <a:pt x="44" y="25"/>
                  </a:lnTo>
                  <a:lnTo>
                    <a:pt x="44" y="25"/>
                  </a:lnTo>
                  <a:lnTo>
                    <a:pt x="44" y="25"/>
                  </a:lnTo>
                  <a:lnTo>
                    <a:pt x="44" y="19"/>
                  </a:lnTo>
                  <a:lnTo>
                    <a:pt x="44" y="19"/>
                  </a:lnTo>
                  <a:lnTo>
                    <a:pt x="44" y="19"/>
                  </a:lnTo>
                  <a:lnTo>
                    <a:pt x="44" y="19"/>
                  </a:lnTo>
                  <a:lnTo>
                    <a:pt x="44" y="19"/>
                  </a:lnTo>
                  <a:lnTo>
                    <a:pt x="44" y="19"/>
                  </a:lnTo>
                  <a:lnTo>
                    <a:pt x="44" y="19"/>
                  </a:lnTo>
                  <a:lnTo>
                    <a:pt x="44" y="19"/>
                  </a:lnTo>
                  <a:lnTo>
                    <a:pt x="44" y="19"/>
                  </a:lnTo>
                  <a:lnTo>
                    <a:pt x="44" y="13"/>
                  </a:lnTo>
                  <a:lnTo>
                    <a:pt x="44" y="13"/>
                  </a:lnTo>
                  <a:lnTo>
                    <a:pt x="44" y="19"/>
                  </a:lnTo>
                  <a:lnTo>
                    <a:pt x="44" y="19"/>
                  </a:lnTo>
                  <a:lnTo>
                    <a:pt x="44" y="19"/>
                  </a:lnTo>
                  <a:lnTo>
                    <a:pt x="44" y="19"/>
                  </a:lnTo>
                  <a:lnTo>
                    <a:pt x="44" y="19"/>
                  </a:lnTo>
                  <a:lnTo>
                    <a:pt x="44" y="19"/>
                  </a:lnTo>
                  <a:lnTo>
                    <a:pt x="44" y="25"/>
                  </a:lnTo>
                  <a:lnTo>
                    <a:pt x="44" y="25"/>
                  </a:lnTo>
                  <a:lnTo>
                    <a:pt x="44" y="25"/>
                  </a:lnTo>
                  <a:lnTo>
                    <a:pt x="44" y="25"/>
                  </a:lnTo>
                  <a:lnTo>
                    <a:pt x="44" y="25"/>
                  </a:lnTo>
                  <a:lnTo>
                    <a:pt x="44" y="25"/>
                  </a:lnTo>
                  <a:lnTo>
                    <a:pt x="44" y="25"/>
                  </a:lnTo>
                  <a:lnTo>
                    <a:pt x="44" y="25"/>
                  </a:lnTo>
                  <a:lnTo>
                    <a:pt x="37" y="25"/>
                  </a:lnTo>
                  <a:lnTo>
                    <a:pt x="37" y="25"/>
                  </a:lnTo>
                  <a:lnTo>
                    <a:pt x="37" y="25"/>
                  </a:lnTo>
                  <a:lnTo>
                    <a:pt x="31" y="25"/>
                  </a:lnTo>
                  <a:lnTo>
                    <a:pt x="31" y="25"/>
                  </a:lnTo>
                  <a:lnTo>
                    <a:pt x="25" y="25"/>
                  </a:lnTo>
                  <a:lnTo>
                    <a:pt x="25" y="25"/>
                  </a:lnTo>
                  <a:lnTo>
                    <a:pt x="25" y="25"/>
                  </a:lnTo>
                  <a:lnTo>
                    <a:pt x="19" y="25"/>
                  </a:lnTo>
                  <a:lnTo>
                    <a:pt x="19" y="31"/>
                  </a:lnTo>
                  <a:lnTo>
                    <a:pt x="12" y="31"/>
                  </a:lnTo>
                  <a:lnTo>
                    <a:pt x="12" y="31"/>
                  </a:lnTo>
                  <a:lnTo>
                    <a:pt x="12" y="31"/>
                  </a:lnTo>
                  <a:lnTo>
                    <a:pt x="6" y="31"/>
                  </a:lnTo>
                  <a:lnTo>
                    <a:pt x="6" y="31"/>
                  </a:lnTo>
                  <a:lnTo>
                    <a:pt x="6" y="31"/>
                  </a:lnTo>
                  <a:lnTo>
                    <a:pt x="0" y="25"/>
                  </a:lnTo>
                  <a:lnTo>
                    <a:pt x="0" y="25"/>
                  </a:lnTo>
                  <a:lnTo>
                    <a:pt x="0" y="25"/>
                  </a:lnTo>
                  <a:lnTo>
                    <a:pt x="0" y="19"/>
                  </a:lnTo>
                  <a:lnTo>
                    <a:pt x="0" y="19"/>
                  </a:lnTo>
                  <a:lnTo>
                    <a:pt x="0" y="19"/>
                  </a:lnTo>
                  <a:lnTo>
                    <a:pt x="0" y="13"/>
                  </a:lnTo>
                  <a:lnTo>
                    <a:pt x="0" y="13"/>
                  </a:lnTo>
                  <a:lnTo>
                    <a:pt x="0" y="13"/>
                  </a:lnTo>
                  <a:lnTo>
                    <a:pt x="0" y="13"/>
                  </a:lnTo>
                  <a:lnTo>
                    <a:pt x="0" y="6"/>
                  </a:lnTo>
                  <a:lnTo>
                    <a:pt x="0" y="6"/>
                  </a:lnTo>
                  <a:lnTo>
                    <a:pt x="0" y="6"/>
                  </a:lnTo>
                  <a:lnTo>
                    <a:pt x="0" y="6"/>
                  </a:lnTo>
                  <a:lnTo>
                    <a:pt x="0" y="6"/>
                  </a:lnTo>
                  <a:lnTo>
                    <a:pt x="0" y="6"/>
                  </a:lnTo>
                  <a:lnTo>
                    <a:pt x="0" y="6"/>
                  </a:lnTo>
                  <a:lnTo>
                    <a:pt x="0" y="6"/>
                  </a:lnTo>
                  <a:lnTo>
                    <a:pt x="6" y="6"/>
                  </a:lnTo>
                  <a:lnTo>
                    <a:pt x="6" y="0"/>
                  </a:lnTo>
                  <a:lnTo>
                    <a:pt x="6" y="0"/>
                  </a:lnTo>
                  <a:lnTo>
                    <a:pt x="12" y="0"/>
                  </a:lnTo>
                  <a:lnTo>
                    <a:pt x="12" y="0"/>
                  </a:lnTo>
                  <a:lnTo>
                    <a:pt x="12" y="0"/>
                  </a:lnTo>
                  <a:lnTo>
                    <a:pt x="12" y="0"/>
                  </a:lnTo>
                  <a:lnTo>
                    <a:pt x="12" y="0"/>
                  </a:lnTo>
                  <a:lnTo>
                    <a:pt x="12" y="0"/>
                  </a:lnTo>
                  <a:lnTo>
                    <a:pt x="19" y="0"/>
                  </a:lnTo>
                  <a:lnTo>
                    <a:pt x="19" y="0"/>
                  </a:lnTo>
                  <a:lnTo>
                    <a:pt x="25" y="0"/>
                  </a:lnTo>
                  <a:lnTo>
                    <a:pt x="25" y="0"/>
                  </a:lnTo>
                  <a:lnTo>
                    <a:pt x="25" y="0"/>
                  </a:lnTo>
                  <a:lnTo>
                    <a:pt x="25" y="0"/>
                  </a:lnTo>
                  <a:lnTo>
                    <a:pt x="25" y="0"/>
                  </a:lnTo>
                  <a:lnTo>
                    <a:pt x="25"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732" name="Freeform 15148"/>
            <p:cNvSpPr>
              <a:spLocks/>
            </p:cNvSpPr>
            <p:nvPr/>
          </p:nvSpPr>
          <p:spPr bwMode="auto">
            <a:xfrm>
              <a:off x="1063" y="3148"/>
              <a:ext cx="12" cy="19"/>
            </a:xfrm>
            <a:custGeom>
              <a:avLst/>
              <a:gdLst/>
              <a:ahLst/>
              <a:cxnLst>
                <a:cxn ang="0">
                  <a:pos x="6" y="19"/>
                </a:cxn>
                <a:cxn ang="0">
                  <a:pos x="6" y="19"/>
                </a:cxn>
                <a:cxn ang="0">
                  <a:pos x="0" y="13"/>
                </a:cxn>
                <a:cxn ang="0">
                  <a:pos x="0" y="13"/>
                </a:cxn>
                <a:cxn ang="0">
                  <a:pos x="0" y="13"/>
                </a:cxn>
                <a:cxn ang="0">
                  <a:pos x="0" y="13"/>
                </a:cxn>
                <a:cxn ang="0">
                  <a:pos x="0" y="13"/>
                </a:cxn>
                <a:cxn ang="0">
                  <a:pos x="0" y="7"/>
                </a:cxn>
                <a:cxn ang="0">
                  <a:pos x="0" y="7"/>
                </a:cxn>
                <a:cxn ang="0">
                  <a:pos x="0" y="7"/>
                </a:cxn>
                <a:cxn ang="0">
                  <a:pos x="0" y="7"/>
                </a:cxn>
                <a:cxn ang="0">
                  <a:pos x="0" y="7"/>
                </a:cxn>
                <a:cxn ang="0">
                  <a:pos x="0" y="7"/>
                </a:cxn>
                <a:cxn ang="0">
                  <a:pos x="0" y="0"/>
                </a:cxn>
                <a:cxn ang="0">
                  <a:pos x="0" y="0"/>
                </a:cxn>
                <a:cxn ang="0">
                  <a:pos x="0" y="0"/>
                </a:cxn>
                <a:cxn ang="0">
                  <a:pos x="6" y="0"/>
                </a:cxn>
                <a:cxn ang="0">
                  <a:pos x="6" y="0"/>
                </a:cxn>
                <a:cxn ang="0">
                  <a:pos x="6" y="0"/>
                </a:cxn>
                <a:cxn ang="0">
                  <a:pos x="6" y="0"/>
                </a:cxn>
                <a:cxn ang="0">
                  <a:pos x="6" y="7"/>
                </a:cxn>
                <a:cxn ang="0">
                  <a:pos x="6" y="7"/>
                </a:cxn>
                <a:cxn ang="0">
                  <a:pos x="12" y="7"/>
                </a:cxn>
                <a:cxn ang="0">
                  <a:pos x="12" y="7"/>
                </a:cxn>
                <a:cxn ang="0">
                  <a:pos x="12" y="7"/>
                </a:cxn>
                <a:cxn ang="0">
                  <a:pos x="12" y="7"/>
                </a:cxn>
                <a:cxn ang="0">
                  <a:pos x="12" y="7"/>
                </a:cxn>
                <a:cxn ang="0">
                  <a:pos x="12" y="7"/>
                </a:cxn>
                <a:cxn ang="0">
                  <a:pos x="12" y="7"/>
                </a:cxn>
                <a:cxn ang="0">
                  <a:pos x="12" y="7"/>
                </a:cxn>
                <a:cxn ang="0">
                  <a:pos x="12" y="13"/>
                </a:cxn>
                <a:cxn ang="0">
                  <a:pos x="12" y="13"/>
                </a:cxn>
                <a:cxn ang="0">
                  <a:pos x="12" y="7"/>
                </a:cxn>
                <a:cxn ang="0">
                  <a:pos x="12" y="7"/>
                </a:cxn>
                <a:cxn ang="0">
                  <a:pos x="12" y="7"/>
                </a:cxn>
                <a:cxn ang="0">
                  <a:pos x="12" y="7"/>
                </a:cxn>
                <a:cxn ang="0">
                  <a:pos x="6" y="7"/>
                </a:cxn>
                <a:cxn ang="0">
                  <a:pos x="6" y="7"/>
                </a:cxn>
                <a:cxn ang="0">
                  <a:pos x="6" y="7"/>
                </a:cxn>
                <a:cxn ang="0">
                  <a:pos x="6" y="7"/>
                </a:cxn>
                <a:cxn ang="0">
                  <a:pos x="6" y="7"/>
                </a:cxn>
                <a:cxn ang="0">
                  <a:pos x="6" y="7"/>
                </a:cxn>
                <a:cxn ang="0">
                  <a:pos x="6" y="13"/>
                </a:cxn>
                <a:cxn ang="0">
                  <a:pos x="6" y="13"/>
                </a:cxn>
                <a:cxn ang="0">
                  <a:pos x="6" y="13"/>
                </a:cxn>
                <a:cxn ang="0">
                  <a:pos x="6" y="13"/>
                </a:cxn>
                <a:cxn ang="0">
                  <a:pos x="6" y="13"/>
                </a:cxn>
                <a:cxn ang="0">
                  <a:pos x="6" y="13"/>
                </a:cxn>
                <a:cxn ang="0">
                  <a:pos x="6" y="19"/>
                </a:cxn>
                <a:cxn ang="0">
                  <a:pos x="6" y="19"/>
                </a:cxn>
                <a:cxn ang="0">
                  <a:pos x="6" y="19"/>
                </a:cxn>
              </a:cxnLst>
              <a:rect l="0" t="0" r="r" b="b"/>
              <a:pathLst>
                <a:path w="12" h="19">
                  <a:moveTo>
                    <a:pt x="6" y="19"/>
                  </a:moveTo>
                  <a:lnTo>
                    <a:pt x="6" y="19"/>
                  </a:lnTo>
                  <a:lnTo>
                    <a:pt x="0" y="13"/>
                  </a:lnTo>
                  <a:lnTo>
                    <a:pt x="0" y="13"/>
                  </a:lnTo>
                  <a:lnTo>
                    <a:pt x="0" y="13"/>
                  </a:lnTo>
                  <a:lnTo>
                    <a:pt x="0" y="13"/>
                  </a:lnTo>
                  <a:lnTo>
                    <a:pt x="0" y="13"/>
                  </a:lnTo>
                  <a:lnTo>
                    <a:pt x="0" y="7"/>
                  </a:lnTo>
                  <a:lnTo>
                    <a:pt x="0" y="7"/>
                  </a:lnTo>
                  <a:lnTo>
                    <a:pt x="0" y="7"/>
                  </a:lnTo>
                  <a:lnTo>
                    <a:pt x="0" y="7"/>
                  </a:lnTo>
                  <a:lnTo>
                    <a:pt x="0" y="7"/>
                  </a:lnTo>
                  <a:lnTo>
                    <a:pt x="0" y="7"/>
                  </a:lnTo>
                  <a:lnTo>
                    <a:pt x="0" y="0"/>
                  </a:lnTo>
                  <a:lnTo>
                    <a:pt x="0" y="0"/>
                  </a:lnTo>
                  <a:lnTo>
                    <a:pt x="0" y="0"/>
                  </a:lnTo>
                  <a:lnTo>
                    <a:pt x="6" y="0"/>
                  </a:lnTo>
                  <a:lnTo>
                    <a:pt x="6" y="0"/>
                  </a:lnTo>
                  <a:lnTo>
                    <a:pt x="6" y="0"/>
                  </a:lnTo>
                  <a:lnTo>
                    <a:pt x="6" y="0"/>
                  </a:lnTo>
                  <a:lnTo>
                    <a:pt x="6" y="7"/>
                  </a:lnTo>
                  <a:lnTo>
                    <a:pt x="6" y="7"/>
                  </a:lnTo>
                  <a:lnTo>
                    <a:pt x="12" y="7"/>
                  </a:lnTo>
                  <a:lnTo>
                    <a:pt x="12" y="7"/>
                  </a:lnTo>
                  <a:lnTo>
                    <a:pt x="12" y="7"/>
                  </a:lnTo>
                  <a:lnTo>
                    <a:pt x="12" y="7"/>
                  </a:lnTo>
                  <a:lnTo>
                    <a:pt x="12" y="7"/>
                  </a:lnTo>
                  <a:lnTo>
                    <a:pt x="12" y="7"/>
                  </a:lnTo>
                  <a:lnTo>
                    <a:pt x="12" y="7"/>
                  </a:lnTo>
                  <a:lnTo>
                    <a:pt x="12" y="7"/>
                  </a:lnTo>
                  <a:lnTo>
                    <a:pt x="12" y="13"/>
                  </a:lnTo>
                  <a:lnTo>
                    <a:pt x="12" y="13"/>
                  </a:lnTo>
                  <a:lnTo>
                    <a:pt x="12" y="7"/>
                  </a:lnTo>
                  <a:lnTo>
                    <a:pt x="12" y="7"/>
                  </a:lnTo>
                  <a:lnTo>
                    <a:pt x="12" y="7"/>
                  </a:lnTo>
                  <a:lnTo>
                    <a:pt x="12" y="7"/>
                  </a:lnTo>
                  <a:lnTo>
                    <a:pt x="6" y="7"/>
                  </a:lnTo>
                  <a:lnTo>
                    <a:pt x="6" y="7"/>
                  </a:lnTo>
                  <a:lnTo>
                    <a:pt x="6" y="7"/>
                  </a:lnTo>
                  <a:lnTo>
                    <a:pt x="6" y="7"/>
                  </a:lnTo>
                  <a:lnTo>
                    <a:pt x="6" y="7"/>
                  </a:lnTo>
                  <a:lnTo>
                    <a:pt x="6" y="7"/>
                  </a:lnTo>
                  <a:lnTo>
                    <a:pt x="6" y="13"/>
                  </a:lnTo>
                  <a:lnTo>
                    <a:pt x="6" y="13"/>
                  </a:lnTo>
                  <a:lnTo>
                    <a:pt x="6" y="13"/>
                  </a:lnTo>
                  <a:lnTo>
                    <a:pt x="6" y="13"/>
                  </a:lnTo>
                  <a:lnTo>
                    <a:pt x="6" y="13"/>
                  </a:lnTo>
                  <a:lnTo>
                    <a:pt x="6" y="13"/>
                  </a:lnTo>
                  <a:lnTo>
                    <a:pt x="6" y="19"/>
                  </a:lnTo>
                  <a:lnTo>
                    <a:pt x="6" y="19"/>
                  </a:lnTo>
                  <a:lnTo>
                    <a:pt x="6" y="19"/>
                  </a:lnTo>
                  <a:close/>
                </a:path>
              </a:pathLst>
            </a:custGeom>
            <a:solidFill>
              <a:srgbClr val="E7E1CD"/>
            </a:solidFill>
            <a:ln w="0">
              <a:solidFill>
                <a:srgbClr val="000000"/>
              </a:solidFill>
              <a:prstDash val="solid"/>
              <a:round/>
              <a:headEnd/>
              <a:tailEnd/>
            </a:ln>
          </p:spPr>
          <p:txBody>
            <a:bodyPr/>
            <a:lstStyle/>
            <a:p>
              <a:endParaRPr lang="en-US" dirty="0"/>
            </a:p>
          </p:txBody>
        </p:sp>
        <p:sp>
          <p:nvSpPr>
            <p:cNvPr id="82733" name="Freeform 15149"/>
            <p:cNvSpPr>
              <a:spLocks/>
            </p:cNvSpPr>
            <p:nvPr/>
          </p:nvSpPr>
          <p:spPr bwMode="auto">
            <a:xfrm>
              <a:off x="1088" y="3155"/>
              <a:ext cx="88" cy="56"/>
            </a:xfrm>
            <a:custGeom>
              <a:avLst/>
              <a:gdLst/>
              <a:ahLst/>
              <a:cxnLst>
                <a:cxn ang="0">
                  <a:pos x="44" y="25"/>
                </a:cxn>
                <a:cxn ang="0">
                  <a:pos x="44" y="31"/>
                </a:cxn>
                <a:cxn ang="0">
                  <a:pos x="38" y="31"/>
                </a:cxn>
                <a:cxn ang="0">
                  <a:pos x="44" y="25"/>
                </a:cxn>
                <a:cxn ang="0">
                  <a:pos x="50" y="25"/>
                </a:cxn>
                <a:cxn ang="0">
                  <a:pos x="50" y="25"/>
                </a:cxn>
                <a:cxn ang="0">
                  <a:pos x="57" y="18"/>
                </a:cxn>
                <a:cxn ang="0">
                  <a:pos x="63" y="18"/>
                </a:cxn>
                <a:cxn ang="0">
                  <a:pos x="69" y="12"/>
                </a:cxn>
                <a:cxn ang="0">
                  <a:pos x="69" y="12"/>
                </a:cxn>
                <a:cxn ang="0">
                  <a:pos x="69" y="6"/>
                </a:cxn>
                <a:cxn ang="0">
                  <a:pos x="76" y="0"/>
                </a:cxn>
                <a:cxn ang="0">
                  <a:pos x="76" y="6"/>
                </a:cxn>
                <a:cxn ang="0">
                  <a:pos x="76" y="6"/>
                </a:cxn>
                <a:cxn ang="0">
                  <a:pos x="76" y="18"/>
                </a:cxn>
                <a:cxn ang="0">
                  <a:pos x="76" y="25"/>
                </a:cxn>
                <a:cxn ang="0">
                  <a:pos x="88" y="31"/>
                </a:cxn>
                <a:cxn ang="0">
                  <a:pos x="88" y="31"/>
                </a:cxn>
                <a:cxn ang="0">
                  <a:pos x="88" y="37"/>
                </a:cxn>
                <a:cxn ang="0">
                  <a:pos x="76" y="44"/>
                </a:cxn>
                <a:cxn ang="0">
                  <a:pos x="76" y="50"/>
                </a:cxn>
                <a:cxn ang="0">
                  <a:pos x="69" y="50"/>
                </a:cxn>
                <a:cxn ang="0">
                  <a:pos x="57" y="56"/>
                </a:cxn>
                <a:cxn ang="0">
                  <a:pos x="44" y="56"/>
                </a:cxn>
                <a:cxn ang="0">
                  <a:pos x="44" y="56"/>
                </a:cxn>
                <a:cxn ang="0">
                  <a:pos x="32" y="56"/>
                </a:cxn>
                <a:cxn ang="0">
                  <a:pos x="25" y="56"/>
                </a:cxn>
                <a:cxn ang="0">
                  <a:pos x="13" y="56"/>
                </a:cxn>
                <a:cxn ang="0">
                  <a:pos x="6" y="56"/>
                </a:cxn>
                <a:cxn ang="0">
                  <a:pos x="6" y="56"/>
                </a:cxn>
                <a:cxn ang="0">
                  <a:pos x="6" y="56"/>
                </a:cxn>
                <a:cxn ang="0">
                  <a:pos x="0" y="50"/>
                </a:cxn>
                <a:cxn ang="0">
                  <a:pos x="6" y="50"/>
                </a:cxn>
                <a:cxn ang="0">
                  <a:pos x="6" y="44"/>
                </a:cxn>
                <a:cxn ang="0">
                  <a:pos x="6" y="44"/>
                </a:cxn>
                <a:cxn ang="0">
                  <a:pos x="6" y="37"/>
                </a:cxn>
                <a:cxn ang="0">
                  <a:pos x="13" y="37"/>
                </a:cxn>
                <a:cxn ang="0">
                  <a:pos x="13" y="31"/>
                </a:cxn>
                <a:cxn ang="0">
                  <a:pos x="19" y="37"/>
                </a:cxn>
                <a:cxn ang="0">
                  <a:pos x="25" y="37"/>
                </a:cxn>
                <a:cxn ang="0">
                  <a:pos x="32" y="37"/>
                </a:cxn>
                <a:cxn ang="0">
                  <a:pos x="32" y="37"/>
                </a:cxn>
                <a:cxn ang="0">
                  <a:pos x="38" y="37"/>
                </a:cxn>
                <a:cxn ang="0">
                  <a:pos x="38" y="37"/>
                </a:cxn>
                <a:cxn ang="0">
                  <a:pos x="44" y="31"/>
                </a:cxn>
                <a:cxn ang="0">
                  <a:pos x="44" y="31"/>
                </a:cxn>
                <a:cxn ang="0">
                  <a:pos x="50" y="25"/>
                </a:cxn>
              </a:cxnLst>
              <a:rect l="0" t="0" r="r" b="b"/>
              <a:pathLst>
                <a:path w="88" h="56">
                  <a:moveTo>
                    <a:pt x="50" y="25"/>
                  </a:moveTo>
                  <a:lnTo>
                    <a:pt x="50" y="25"/>
                  </a:lnTo>
                  <a:lnTo>
                    <a:pt x="44" y="25"/>
                  </a:lnTo>
                  <a:lnTo>
                    <a:pt x="44" y="25"/>
                  </a:lnTo>
                  <a:lnTo>
                    <a:pt x="44" y="25"/>
                  </a:lnTo>
                  <a:lnTo>
                    <a:pt x="44" y="31"/>
                  </a:lnTo>
                  <a:lnTo>
                    <a:pt x="44" y="31"/>
                  </a:lnTo>
                  <a:lnTo>
                    <a:pt x="44" y="31"/>
                  </a:lnTo>
                  <a:lnTo>
                    <a:pt x="38" y="31"/>
                  </a:lnTo>
                  <a:lnTo>
                    <a:pt x="38" y="25"/>
                  </a:lnTo>
                  <a:lnTo>
                    <a:pt x="38" y="25"/>
                  </a:lnTo>
                  <a:lnTo>
                    <a:pt x="44" y="25"/>
                  </a:lnTo>
                  <a:lnTo>
                    <a:pt x="44" y="25"/>
                  </a:lnTo>
                  <a:lnTo>
                    <a:pt x="44" y="25"/>
                  </a:lnTo>
                  <a:lnTo>
                    <a:pt x="50" y="25"/>
                  </a:lnTo>
                  <a:lnTo>
                    <a:pt x="50" y="25"/>
                  </a:lnTo>
                  <a:lnTo>
                    <a:pt x="50" y="25"/>
                  </a:lnTo>
                  <a:lnTo>
                    <a:pt x="50" y="25"/>
                  </a:lnTo>
                  <a:lnTo>
                    <a:pt x="57" y="18"/>
                  </a:lnTo>
                  <a:lnTo>
                    <a:pt x="57" y="18"/>
                  </a:lnTo>
                  <a:lnTo>
                    <a:pt x="57" y="18"/>
                  </a:lnTo>
                  <a:lnTo>
                    <a:pt x="57" y="18"/>
                  </a:lnTo>
                  <a:lnTo>
                    <a:pt x="57" y="18"/>
                  </a:lnTo>
                  <a:lnTo>
                    <a:pt x="63" y="18"/>
                  </a:lnTo>
                  <a:lnTo>
                    <a:pt x="63" y="18"/>
                  </a:lnTo>
                  <a:lnTo>
                    <a:pt x="69" y="18"/>
                  </a:lnTo>
                  <a:lnTo>
                    <a:pt x="69" y="12"/>
                  </a:lnTo>
                  <a:lnTo>
                    <a:pt x="69" y="12"/>
                  </a:lnTo>
                  <a:lnTo>
                    <a:pt x="69" y="12"/>
                  </a:lnTo>
                  <a:lnTo>
                    <a:pt x="69" y="12"/>
                  </a:lnTo>
                  <a:lnTo>
                    <a:pt x="69" y="12"/>
                  </a:lnTo>
                  <a:lnTo>
                    <a:pt x="69" y="6"/>
                  </a:lnTo>
                  <a:lnTo>
                    <a:pt x="69" y="6"/>
                  </a:lnTo>
                  <a:lnTo>
                    <a:pt x="69" y="6"/>
                  </a:lnTo>
                  <a:lnTo>
                    <a:pt x="76" y="6"/>
                  </a:lnTo>
                  <a:lnTo>
                    <a:pt x="76" y="0"/>
                  </a:lnTo>
                  <a:lnTo>
                    <a:pt x="76" y="0"/>
                  </a:lnTo>
                  <a:lnTo>
                    <a:pt x="76" y="0"/>
                  </a:lnTo>
                  <a:lnTo>
                    <a:pt x="76" y="6"/>
                  </a:lnTo>
                  <a:lnTo>
                    <a:pt x="76" y="6"/>
                  </a:lnTo>
                  <a:lnTo>
                    <a:pt x="76" y="6"/>
                  </a:lnTo>
                  <a:lnTo>
                    <a:pt x="76" y="6"/>
                  </a:lnTo>
                  <a:lnTo>
                    <a:pt x="76" y="12"/>
                  </a:lnTo>
                  <a:lnTo>
                    <a:pt x="82" y="12"/>
                  </a:lnTo>
                  <a:lnTo>
                    <a:pt x="76" y="18"/>
                  </a:lnTo>
                  <a:lnTo>
                    <a:pt x="76" y="18"/>
                  </a:lnTo>
                  <a:lnTo>
                    <a:pt x="76" y="18"/>
                  </a:lnTo>
                  <a:lnTo>
                    <a:pt x="76" y="25"/>
                  </a:lnTo>
                  <a:lnTo>
                    <a:pt x="76" y="25"/>
                  </a:lnTo>
                  <a:lnTo>
                    <a:pt x="82" y="31"/>
                  </a:lnTo>
                  <a:lnTo>
                    <a:pt x="88" y="31"/>
                  </a:lnTo>
                  <a:lnTo>
                    <a:pt x="88" y="31"/>
                  </a:lnTo>
                  <a:lnTo>
                    <a:pt x="88" y="31"/>
                  </a:lnTo>
                  <a:lnTo>
                    <a:pt x="88" y="31"/>
                  </a:lnTo>
                  <a:lnTo>
                    <a:pt x="88" y="37"/>
                  </a:lnTo>
                  <a:lnTo>
                    <a:pt x="88" y="37"/>
                  </a:lnTo>
                  <a:lnTo>
                    <a:pt x="88" y="37"/>
                  </a:lnTo>
                  <a:lnTo>
                    <a:pt x="82" y="44"/>
                  </a:lnTo>
                  <a:lnTo>
                    <a:pt x="82" y="44"/>
                  </a:lnTo>
                  <a:lnTo>
                    <a:pt x="76" y="44"/>
                  </a:lnTo>
                  <a:lnTo>
                    <a:pt x="76" y="50"/>
                  </a:lnTo>
                  <a:lnTo>
                    <a:pt x="76" y="50"/>
                  </a:lnTo>
                  <a:lnTo>
                    <a:pt x="76" y="50"/>
                  </a:lnTo>
                  <a:lnTo>
                    <a:pt x="69" y="50"/>
                  </a:lnTo>
                  <a:lnTo>
                    <a:pt x="69" y="50"/>
                  </a:lnTo>
                  <a:lnTo>
                    <a:pt x="69" y="50"/>
                  </a:lnTo>
                  <a:lnTo>
                    <a:pt x="69" y="56"/>
                  </a:lnTo>
                  <a:lnTo>
                    <a:pt x="63" y="56"/>
                  </a:lnTo>
                  <a:lnTo>
                    <a:pt x="57" y="56"/>
                  </a:lnTo>
                  <a:lnTo>
                    <a:pt x="50" y="56"/>
                  </a:lnTo>
                  <a:lnTo>
                    <a:pt x="50" y="56"/>
                  </a:lnTo>
                  <a:lnTo>
                    <a:pt x="44" y="56"/>
                  </a:lnTo>
                  <a:lnTo>
                    <a:pt x="44" y="56"/>
                  </a:lnTo>
                  <a:lnTo>
                    <a:pt x="44" y="56"/>
                  </a:lnTo>
                  <a:lnTo>
                    <a:pt x="44" y="56"/>
                  </a:lnTo>
                  <a:lnTo>
                    <a:pt x="38" y="56"/>
                  </a:lnTo>
                  <a:lnTo>
                    <a:pt x="38" y="56"/>
                  </a:lnTo>
                  <a:lnTo>
                    <a:pt x="32" y="56"/>
                  </a:lnTo>
                  <a:lnTo>
                    <a:pt x="32" y="56"/>
                  </a:lnTo>
                  <a:lnTo>
                    <a:pt x="25" y="56"/>
                  </a:lnTo>
                  <a:lnTo>
                    <a:pt x="25" y="56"/>
                  </a:lnTo>
                  <a:lnTo>
                    <a:pt x="19" y="56"/>
                  </a:lnTo>
                  <a:lnTo>
                    <a:pt x="13" y="56"/>
                  </a:lnTo>
                  <a:lnTo>
                    <a:pt x="13" y="56"/>
                  </a:lnTo>
                  <a:lnTo>
                    <a:pt x="13" y="56"/>
                  </a:lnTo>
                  <a:lnTo>
                    <a:pt x="6" y="56"/>
                  </a:lnTo>
                  <a:lnTo>
                    <a:pt x="6" y="56"/>
                  </a:lnTo>
                  <a:lnTo>
                    <a:pt x="6" y="56"/>
                  </a:lnTo>
                  <a:lnTo>
                    <a:pt x="6" y="56"/>
                  </a:lnTo>
                  <a:lnTo>
                    <a:pt x="6" y="56"/>
                  </a:lnTo>
                  <a:lnTo>
                    <a:pt x="6" y="56"/>
                  </a:lnTo>
                  <a:lnTo>
                    <a:pt x="6" y="56"/>
                  </a:lnTo>
                  <a:lnTo>
                    <a:pt x="6" y="56"/>
                  </a:lnTo>
                  <a:lnTo>
                    <a:pt x="0" y="50"/>
                  </a:lnTo>
                  <a:lnTo>
                    <a:pt x="0" y="50"/>
                  </a:lnTo>
                  <a:lnTo>
                    <a:pt x="0" y="50"/>
                  </a:lnTo>
                  <a:lnTo>
                    <a:pt x="6" y="50"/>
                  </a:lnTo>
                  <a:lnTo>
                    <a:pt x="6" y="50"/>
                  </a:lnTo>
                  <a:lnTo>
                    <a:pt x="6" y="50"/>
                  </a:lnTo>
                  <a:lnTo>
                    <a:pt x="6" y="44"/>
                  </a:lnTo>
                  <a:lnTo>
                    <a:pt x="6" y="44"/>
                  </a:lnTo>
                  <a:lnTo>
                    <a:pt x="6" y="44"/>
                  </a:lnTo>
                  <a:lnTo>
                    <a:pt x="6" y="44"/>
                  </a:lnTo>
                  <a:lnTo>
                    <a:pt x="6" y="44"/>
                  </a:lnTo>
                  <a:lnTo>
                    <a:pt x="6" y="44"/>
                  </a:lnTo>
                  <a:lnTo>
                    <a:pt x="6" y="37"/>
                  </a:lnTo>
                  <a:lnTo>
                    <a:pt x="6" y="37"/>
                  </a:lnTo>
                  <a:lnTo>
                    <a:pt x="6" y="37"/>
                  </a:lnTo>
                  <a:lnTo>
                    <a:pt x="6" y="37"/>
                  </a:lnTo>
                  <a:lnTo>
                    <a:pt x="6" y="37"/>
                  </a:lnTo>
                  <a:lnTo>
                    <a:pt x="13" y="37"/>
                  </a:lnTo>
                  <a:lnTo>
                    <a:pt x="13" y="31"/>
                  </a:lnTo>
                  <a:lnTo>
                    <a:pt x="13" y="31"/>
                  </a:lnTo>
                  <a:lnTo>
                    <a:pt x="13" y="31"/>
                  </a:lnTo>
                  <a:lnTo>
                    <a:pt x="13" y="31"/>
                  </a:lnTo>
                  <a:lnTo>
                    <a:pt x="13" y="37"/>
                  </a:lnTo>
                  <a:lnTo>
                    <a:pt x="19" y="37"/>
                  </a:lnTo>
                  <a:lnTo>
                    <a:pt x="19" y="37"/>
                  </a:lnTo>
                  <a:lnTo>
                    <a:pt x="19" y="37"/>
                  </a:lnTo>
                  <a:lnTo>
                    <a:pt x="25" y="37"/>
                  </a:lnTo>
                  <a:lnTo>
                    <a:pt x="25" y="37"/>
                  </a:lnTo>
                  <a:lnTo>
                    <a:pt x="25" y="37"/>
                  </a:lnTo>
                  <a:lnTo>
                    <a:pt x="32" y="37"/>
                  </a:lnTo>
                  <a:lnTo>
                    <a:pt x="32" y="37"/>
                  </a:lnTo>
                  <a:lnTo>
                    <a:pt x="32" y="37"/>
                  </a:lnTo>
                  <a:lnTo>
                    <a:pt x="32" y="37"/>
                  </a:lnTo>
                  <a:lnTo>
                    <a:pt x="32" y="37"/>
                  </a:lnTo>
                  <a:lnTo>
                    <a:pt x="38" y="37"/>
                  </a:lnTo>
                  <a:lnTo>
                    <a:pt x="38" y="37"/>
                  </a:lnTo>
                  <a:lnTo>
                    <a:pt x="38" y="37"/>
                  </a:lnTo>
                  <a:lnTo>
                    <a:pt x="38" y="37"/>
                  </a:lnTo>
                  <a:lnTo>
                    <a:pt x="38" y="37"/>
                  </a:lnTo>
                  <a:lnTo>
                    <a:pt x="38" y="31"/>
                  </a:lnTo>
                  <a:lnTo>
                    <a:pt x="38" y="31"/>
                  </a:lnTo>
                  <a:lnTo>
                    <a:pt x="44" y="31"/>
                  </a:lnTo>
                  <a:lnTo>
                    <a:pt x="44" y="31"/>
                  </a:lnTo>
                  <a:lnTo>
                    <a:pt x="44" y="31"/>
                  </a:lnTo>
                  <a:lnTo>
                    <a:pt x="44" y="31"/>
                  </a:lnTo>
                  <a:lnTo>
                    <a:pt x="44" y="31"/>
                  </a:lnTo>
                  <a:lnTo>
                    <a:pt x="50" y="31"/>
                  </a:lnTo>
                  <a:lnTo>
                    <a:pt x="50" y="25"/>
                  </a:lnTo>
                  <a:lnTo>
                    <a:pt x="50" y="25"/>
                  </a:lnTo>
                  <a:lnTo>
                    <a:pt x="50" y="25"/>
                  </a:lnTo>
                  <a:close/>
                </a:path>
              </a:pathLst>
            </a:custGeom>
            <a:solidFill>
              <a:srgbClr val="E7E1CD"/>
            </a:solidFill>
            <a:ln w="0">
              <a:solidFill>
                <a:srgbClr val="000000"/>
              </a:solidFill>
              <a:prstDash val="solid"/>
              <a:round/>
              <a:headEnd/>
              <a:tailEnd/>
            </a:ln>
          </p:spPr>
          <p:txBody>
            <a:bodyPr/>
            <a:lstStyle/>
            <a:p>
              <a:endParaRPr lang="en-US" dirty="0"/>
            </a:p>
          </p:txBody>
        </p:sp>
        <p:sp>
          <p:nvSpPr>
            <p:cNvPr id="82734" name="Freeform 15150"/>
            <p:cNvSpPr>
              <a:spLocks/>
            </p:cNvSpPr>
            <p:nvPr/>
          </p:nvSpPr>
          <p:spPr bwMode="auto">
            <a:xfrm>
              <a:off x="1088" y="3161"/>
              <a:ext cx="1" cy="6"/>
            </a:xfrm>
            <a:custGeom>
              <a:avLst/>
              <a:gdLst/>
              <a:ahLst/>
              <a:cxnLst>
                <a:cxn ang="0">
                  <a:pos x="0" y="6"/>
                </a:cxn>
                <a:cxn ang="0">
                  <a:pos x="0" y="6"/>
                </a:cxn>
                <a:cxn ang="0">
                  <a:pos x="0" y="6"/>
                </a:cxn>
                <a:cxn ang="0">
                  <a:pos x="0" y="0"/>
                </a:cxn>
                <a:cxn ang="0">
                  <a:pos x="0" y="0"/>
                </a:cxn>
                <a:cxn ang="0">
                  <a:pos x="0" y="6"/>
                </a:cxn>
                <a:cxn ang="0">
                  <a:pos x="0" y="6"/>
                </a:cxn>
                <a:cxn ang="0">
                  <a:pos x="0" y="6"/>
                </a:cxn>
                <a:cxn ang="0">
                  <a:pos x="0" y="6"/>
                </a:cxn>
                <a:cxn ang="0">
                  <a:pos x="0" y="6"/>
                </a:cxn>
                <a:cxn ang="0">
                  <a:pos x="0" y="6"/>
                </a:cxn>
              </a:cxnLst>
              <a:rect l="0" t="0" r="r" b="b"/>
              <a:pathLst>
                <a:path h="6">
                  <a:moveTo>
                    <a:pt x="0" y="6"/>
                  </a:moveTo>
                  <a:lnTo>
                    <a:pt x="0" y="6"/>
                  </a:lnTo>
                  <a:lnTo>
                    <a:pt x="0" y="6"/>
                  </a:lnTo>
                  <a:lnTo>
                    <a:pt x="0" y="0"/>
                  </a:lnTo>
                  <a:lnTo>
                    <a:pt x="0" y="0"/>
                  </a:lnTo>
                  <a:lnTo>
                    <a:pt x="0" y="6"/>
                  </a:lnTo>
                  <a:lnTo>
                    <a:pt x="0" y="6"/>
                  </a:lnTo>
                  <a:lnTo>
                    <a:pt x="0" y="6"/>
                  </a:lnTo>
                  <a:lnTo>
                    <a:pt x="0" y="6"/>
                  </a:lnTo>
                  <a:lnTo>
                    <a:pt x="0" y="6"/>
                  </a:lnTo>
                  <a:lnTo>
                    <a:pt x="0" y="6"/>
                  </a:lnTo>
                  <a:close/>
                </a:path>
              </a:pathLst>
            </a:custGeom>
            <a:solidFill>
              <a:srgbClr val="E7E1CD"/>
            </a:solidFill>
            <a:ln w="0">
              <a:solidFill>
                <a:srgbClr val="000000"/>
              </a:solidFill>
              <a:prstDash val="solid"/>
              <a:round/>
              <a:headEnd/>
              <a:tailEnd/>
            </a:ln>
          </p:spPr>
          <p:txBody>
            <a:bodyPr/>
            <a:lstStyle/>
            <a:p>
              <a:endParaRPr lang="en-US" dirty="0"/>
            </a:p>
          </p:txBody>
        </p:sp>
        <p:sp>
          <p:nvSpPr>
            <p:cNvPr id="82735" name="Freeform 15151"/>
            <p:cNvSpPr>
              <a:spLocks/>
            </p:cNvSpPr>
            <p:nvPr/>
          </p:nvSpPr>
          <p:spPr bwMode="auto">
            <a:xfrm>
              <a:off x="1434" y="3173"/>
              <a:ext cx="6" cy="13"/>
            </a:xfrm>
            <a:custGeom>
              <a:avLst/>
              <a:gdLst/>
              <a:ahLst/>
              <a:cxnLst>
                <a:cxn ang="0">
                  <a:pos x="0" y="0"/>
                </a:cxn>
                <a:cxn ang="0">
                  <a:pos x="0" y="0"/>
                </a:cxn>
                <a:cxn ang="0">
                  <a:pos x="0" y="0"/>
                </a:cxn>
                <a:cxn ang="0">
                  <a:pos x="6" y="0"/>
                </a:cxn>
                <a:cxn ang="0">
                  <a:pos x="6" y="0"/>
                </a:cxn>
                <a:cxn ang="0">
                  <a:pos x="6" y="0"/>
                </a:cxn>
                <a:cxn ang="0">
                  <a:pos x="6" y="7"/>
                </a:cxn>
                <a:cxn ang="0">
                  <a:pos x="6" y="7"/>
                </a:cxn>
                <a:cxn ang="0">
                  <a:pos x="6" y="7"/>
                </a:cxn>
                <a:cxn ang="0">
                  <a:pos x="6" y="7"/>
                </a:cxn>
                <a:cxn ang="0">
                  <a:pos x="6" y="7"/>
                </a:cxn>
                <a:cxn ang="0">
                  <a:pos x="6" y="7"/>
                </a:cxn>
                <a:cxn ang="0">
                  <a:pos x="6" y="7"/>
                </a:cxn>
                <a:cxn ang="0">
                  <a:pos x="6" y="7"/>
                </a:cxn>
                <a:cxn ang="0">
                  <a:pos x="6" y="7"/>
                </a:cxn>
                <a:cxn ang="0">
                  <a:pos x="6" y="13"/>
                </a:cxn>
                <a:cxn ang="0">
                  <a:pos x="6" y="13"/>
                </a:cxn>
                <a:cxn ang="0">
                  <a:pos x="6" y="13"/>
                </a:cxn>
                <a:cxn ang="0">
                  <a:pos x="6" y="13"/>
                </a:cxn>
                <a:cxn ang="0">
                  <a:pos x="0" y="13"/>
                </a:cxn>
                <a:cxn ang="0">
                  <a:pos x="0" y="7"/>
                </a:cxn>
                <a:cxn ang="0">
                  <a:pos x="0" y="7"/>
                </a:cxn>
                <a:cxn ang="0">
                  <a:pos x="0" y="7"/>
                </a:cxn>
                <a:cxn ang="0">
                  <a:pos x="0" y="7"/>
                </a:cxn>
                <a:cxn ang="0">
                  <a:pos x="0" y="7"/>
                </a:cxn>
                <a:cxn ang="0">
                  <a:pos x="0" y="7"/>
                </a:cxn>
                <a:cxn ang="0">
                  <a:pos x="0" y="7"/>
                </a:cxn>
                <a:cxn ang="0">
                  <a:pos x="0" y="7"/>
                </a:cxn>
                <a:cxn ang="0">
                  <a:pos x="0" y="0"/>
                </a:cxn>
                <a:cxn ang="0">
                  <a:pos x="0" y="0"/>
                </a:cxn>
                <a:cxn ang="0">
                  <a:pos x="0" y="0"/>
                </a:cxn>
                <a:cxn ang="0">
                  <a:pos x="0" y="0"/>
                </a:cxn>
                <a:cxn ang="0">
                  <a:pos x="0" y="0"/>
                </a:cxn>
              </a:cxnLst>
              <a:rect l="0" t="0" r="r" b="b"/>
              <a:pathLst>
                <a:path w="6" h="13">
                  <a:moveTo>
                    <a:pt x="0" y="0"/>
                  </a:moveTo>
                  <a:lnTo>
                    <a:pt x="0" y="0"/>
                  </a:lnTo>
                  <a:lnTo>
                    <a:pt x="0" y="0"/>
                  </a:lnTo>
                  <a:lnTo>
                    <a:pt x="6" y="0"/>
                  </a:lnTo>
                  <a:lnTo>
                    <a:pt x="6" y="0"/>
                  </a:lnTo>
                  <a:lnTo>
                    <a:pt x="6" y="0"/>
                  </a:lnTo>
                  <a:lnTo>
                    <a:pt x="6" y="7"/>
                  </a:lnTo>
                  <a:lnTo>
                    <a:pt x="6" y="7"/>
                  </a:lnTo>
                  <a:lnTo>
                    <a:pt x="6" y="7"/>
                  </a:lnTo>
                  <a:lnTo>
                    <a:pt x="6" y="7"/>
                  </a:lnTo>
                  <a:lnTo>
                    <a:pt x="6" y="7"/>
                  </a:lnTo>
                  <a:lnTo>
                    <a:pt x="6" y="7"/>
                  </a:lnTo>
                  <a:lnTo>
                    <a:pt x="6" y="7"/>
                  </a:lnTo>
                  <a:lnTo>
                    <a:pt x="6" y="7"/>
                  </a:lnTo>
                  <a:lnTo>
                    <a:pt x="6" y="7"/>
                  </a:lnTo>
                  <a:lnTo>
                    <a:pt x="6" y="13"/>
                  </a:lnTo>
                  <a:lnTo>
                    <a:pt x="6" y="13"/>
                  </a:lnTo>
                  <a:lnTo>
                    <a:pt x="6" y="13"/>
                  </a:lnTo>
                  <a:lnTo>
                    <a:pt x="6" y="13"/>
                  </a:lnTo>
                  <a:lnTo>
                    <a:pt x="0" y="13"/>
                  </a:lnTo>
                  <a:lnTo>
                    <a:pt x="0" y="7"/>
                  </a:lnTo>
                  <a:lnTo>
                    <a:pt x="0" y="7"/>
                  </a:lnTo>
                  <a:lnTo>
                    <a:pt x="0" y="7"/>
                  </a:lnTo>
                  <a:lnTo>
                    <a:pt x="0" y="7"/>
                  </a:lnTo>
                  <a:lnTo>
                    <a:pt x="0" y="7"/>
                  </a:lnTo>
                  <a:lnTo>
                    <a:pt x="0" y="7"/>
                  </a:lnTo>
                  <a:lnTo>
                    <a:pt x="0" y="7"/>
                  </a:lnTo>
                  <a:lnTo>
                    <a:pt x="0" y="7"/>
                  </a:lnTo>
                  <a:lnTo>
                    <a:pt x="0" y="0"/>
                  </a:lnTo>
                  <a:lnTo>
                    <a:pt x="0" y="0"/>
                  </a:lnTo>
                  <a:lnTo>
                    <a:pt x="0" y="0"/>
                  </a:lnTo>
                  <a:lnTo>
                    <a:pt x="0" y="0"/>
                  </a:lnTo>
                  <a:lnTo>
                    <a:pt x="0"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736" name="Freeform 15152"/>
            <p:cNvSpPr>
              <a:spLocks/>
            </p:cNvSpPr>
            <p:nvPr/>
          </p:nvSpPr>
          <p:spPr bwMode="auto">
            <a:xfrm>
              <a:off x="1604" y="3186"/>
              <a:ext cx="12" cy="31"/>
            </a:xfrm>
            <a:custGeom>
              <a:avLst/>
              <a:gdLst/>
              <a:ahLst/>
              <a:cxnLst>
                <a:cxn ang="0">
                  <a:pos x="12" y="31"/>
                </a:cxn>
                <a:cxn ang="0">
                  <a:pos x="12" y="31"/>
                </a:cxn>
                <a:cxn ang="0">
                  <a:pos x="12" y="31"/>
                </a:cxn>
                <a:cxn ang="0">
                  <a:pos x="12" y="31"/>
                </a:cxn>
                <a:cxn ang="0">
                  <a:pos x="12" y="25"/>
                </a:cxn>
                <a:cxn ang="0">
                  <a:pos x="6" y="25"/>
                </a:cxn>
                <a:cxn ang="0">
                  <a:pos x="6" y="25"/>
                </a:cxn>
                <a:cxn ang="0">
                  <a:pos x="6" y="25"/>
                </a:cxn>
                <a:cxn ang="0">
                  <a:pos x="6" y="25"/>
                </a:cxn>
                <a:cxn ang="0">
                  <a:pos x="6" y="19"/>
                </a:cxn>
                <a:cxn ang="0">
                  <a:pos x="6" y="19"/>
                </a:cxn>
                <a:cxn ang="0">
                  <a:pos x="6" y="19"/>
                </a:cxn>
                <a:cxn ang="0">
                  <a:pos x="6" y="19"/>
                </a:cxn>
                <a:cxn ang="0">
                  <a:pos x="6" y="13"/>
                </a:cxn>
                <a:cxn ang="0">
                  <a:pos x="6" y="13"/>
                </a:cxn>
                <a:cxn ang="0">
                  <a:pos x="0" y="13"/>
                </a:cxn>
                <a:cxn ang="0">
                  <a:pos x="0" y="6"/>
                </a:cxn>
                <a:cxn ang="0">
                  <a:pos x="0" y="6"/>
                </a:cxn>
                <a:cxn ang="0">
                  <a:pos x="0" y="6"/>
                </a:cxn>
                <a:cxn ang="0">
                  <a:pos x="0" y="0"/>
                </a:cxn>
                <a:cxn ang="0">
                  <a:pos x="6" y="0"/>
                </a:cxn>
                <a:cxn ang="0">
                  <a:pos x="6" y="0"/>
                </a:cxn>
                <a:cxn ang="0">
                  <a:pos x="6" y="6"/>
                </a:cxn>
                <a:cxn ang="0">
                  <a:pos x="6" y="6"/>
                </a:cxn>
                <a:cxn ang="0">
                  <a:pos x="6" y="6"/>
                </a:cxn>
                <a:cxn ang="0">
                  <a:pos x="6" y="6"/>
                </a:cxn>
                <a:cxn ang="0">
                  <a:pos x="6" y="13"/>
                </a:cxn>
                <a:cxn ang="0">
                  <a:pos x="6" y="13"/>
                </a:cxn>
                <a:cxn ang="0">
                  <a:pos x="6" y="13"/>
                </a:cxn>
                <a:cxn ang="0">
                  <a:pos x="6" y="19"/>
                </a:cxn>
                <a:cxn ang="0">
                  <a:pos x="6" y="19"/>
                </a:cxn>
                <a:cxn ang="0">
                  <a:pos x="12" y="25"/>
                </a:cxn>
                <a:cxn ang="0">
                  <a:pos x="12" y="25"/>
                </a:cxn>
                <a:cxn ang="0">
                  <a:pos x="12" y="25"/>
                </a:cxn>
                <a:cxn ang="0">
                  <a:pos x="12" y="31"/>
                </a:cxn>
                <a:cxn ang="0">
                  <a:pos x="12" y="31"/>
                </a:cxn>
                <a:cxn ang="0">
                  <a:pos x="12" y="31"/>
                </a:cxn>
                <a:cxn ang="0">
                  <a:pos x="12" y="31"/>
                </a:cxn>
              </a:cxnLst>
              <a:rect l="0" t="0" r="r" b="b"/>
              <a:pathLst>
                <a:path w="12" h="31">
                  <a:moveTo>
                    <a:pt x="12" y="31"/>
                  </a:moveTo>
                  <a:lnTo>
                    <a:pt x="12" y="31"/>
                  </a:lnTo>
                  <a:lnTo>
                    <a:pt x="12" y="31"/>
                  </a:lnTo>
                  <a:lnTo>
                    <a:pt x="12" y="31"/>
                  </a:lnTo>
                  <a:lnTo>
                    <a:pt x="12" y="25"/>
                  </a:lnTo>
                  <a:lnTo>
                    <a:pt x="6" y="25"/>
                  </a:lnTo>
                  <a:lnTo>
                    <a:pt x="6" y="25"/>
                  </a:lnTo>
                  <a:lnTo>
                    <a:pt x="6" y="25"/>
                  </a:lnTo>
                  <a:lnTo>
                    <a:pt x="6" y="25"/>
                  </a:lnTo>
                  <a:lnTo>
                    <a:pt x="6" y="19"/>
                  </a:lnTo>
                  <a:lnTo>
                    <a:pt x="6" y="19"/>
                  </a:lnTo>
                  <a:lnTo>
                    <a:pt x="6" y="19"/>
                  </a:lnTo>
                  <a:lnTo>
                    <a:pt x="6" y="19"/>
                  </a:lnTo>
                  <a:lnTo>
                    <a:pt x="6" y="13"/>
                  </a:lnTo>
                  <a:lnTo>
                    <a:pt x="6" y="13"/>
                  </a:lnTo>
                  <a:lnTo>
                    <a:pt x="0" y="13"/>
                  </a:lnTo>
                  <a:lnTo>
                    <a:pt x="0" y="6"/>
                  </a:lnTo>
                  <a:lnTo>
                    <a:pt x="0" y="6"/>
                  </a:lnTo>
                  <a:lnTo>
                    <a:pt x="0" y="6"/>
                  </a:lnTo>
                  <a:lnTo>
                    <a:pt x="0" y="0"/>
                  </a:lnTo>
                  <a:lnTo>
                    <a:pt x="6" y="0"/>
                  </a:lnTo>
                  <a:lnTo>
                    <a:pt x="6" y="0"/>
                  </a:lnTo>
                  <a:lnTo>
                    <a:pt x="6" y="6"/>
                  </a:lnTo>
                  <a:lnTo>
                    <a:pt x="6" y="6"/>
                  </a:lnTo>
                  <a:lnTo>
                    <a:pt x="6" y="6"/>
                  </a:lnTo>
                  <a:lnTo>
                    <a:pt x="6" y="6"/>
                  </a:lnTo>
                  <a:lnTo>
                    <a:pt x="6" y="13"/>
                  </a:lnTo>
                  <a:lnTo>
                    <a:pt x="6" y="13"/>
                  </a:lnTo>
                  <a:lnTo>
                    <a:pt x="6" y="13"/>
                  </a:lnTo>
                  <a:lnTo>
                    <a:pt x="6" y="19"/>
                  </a:lnTo>
                  <a:lnTo>
                    <a:pt x="6" y="19"/>
                  </a:lnTo>
                  <a:lnTo>
                    <a:pt x="12" y="25"/>
                  </a:lnTo>
                  <a:lnTo>
                    <a:pt x="12" y="25"/>
                  </a:lnTo>
                  <a:lnTo>
                    <a:pt x="12" y="25"/>
                  </a:lnTo>
                  <a:lnTo>
                    <a:pt x="12" y="31"/>
                  </a:lnTo>
                  <a:lnTo>
                    <a:pt x="12" y="31"/>
                  </a:lnTo>
                  <a:lnTo>
                    <a:pt x="12" y="31"/>
                  </a:lnTo>
                  <a:lnTo>
                    <a:pt x="12" y="31"/>
                  </a:lnTo>
                  <a:close/>
                </a:path>
              </a:pathLst>
            </a:custGeom>
            <a:solidFill>
              <a:srgbClr val="E7E1CD"/>
            </a:solidFill>
            <a:ln w="0">
              <a:solidFill>
                <a:srgbClr val="000000"/>
              </a:solidFill>
              <a:prstDash val="solid"/>
              <a:round/>
              <a:headEnd/>
              <a:tailEnd/>
            </a:ln>
          </p:spPr>
          <p:txBody>
            <a:bodyPr/>
            <a:lstStyle/>
            <a:p>
              <a:endParaRPr lang="en-US" dirty="0"/>
            </a:p>
          </p:txBody>
        </p:sp>
        <p:sp>
          <p:nvSpPr>
            <p:cNvPr id="82737" name="Freeform 15153"/>
            <p:cNvSpPr>
              <a:spLocks/>
            </p:cNvSpPr>
            <p:nvPr/>
          </p:nvSpPr>
          <p:spPr bwMode="auto">
            <a:xfrm>
              <a:off x="1025" y="3192"/>
              <a:ext cx="63" cy="44"/>
            </a:xfrm>
            <a:custGeom>
              <a:avLst/>
              <a:gdLst/>
              <a:ahLst/>
              <a:cxnLst>
                <a:cxn ang="0">
                  <a:pos x="32" y="0"/>
                </a:cxn>
                <a:cxn ang="0">
                  <a:pos x="38" y="0"/>
                </a:cxn>
                <a:cxn ang="0">
                  <a:pos x="44" y="7"/>
                </a:cxn>
                <a:cxn ang="0">
                  <a:pos x="44" y="13"/>
                </a:cxn>
                <a:cxn ang="0">
                  <a:pos x="44" y="13"/>
                </a:cxn>
                <a:cxn ang="0">
                  <a:pos x="44" y="13"/>
                </a:cxn>
                <a:cxn ang="0">
                  <a:pos x="44" y="13"/>
                </a:cxn>
                <a:cxn ang="0">
                  <a:pos x="44" y="7"/>
                </a:cxn>
                <a:cxn ang="0">
                  <a:pos x="38" y="13"/>
                </a:cxn>
                <a:cxn ang="0">
                  <a:pos x="32" y="13"/>
                </a:cxn>
                <a:cxn ang="0">
                  <a:pos x="32" y="13"/>
                </a:cxn>
                <a:cxn ang="0">
                  <a:pos x="25" y="13"/>
                </a:cxn>
                <a:cxn ang="0">
                  <a:pos x="32" y="19"/>
                </a:cxn>
                <a:cxn ang="0">
                  <a:pos x="32" y="19"/>
                </a:cxn>
                <a:cxn ang="0">
                  <a:pos x="38" y="19"/>
                </a:cxn>
                <a:cxn ang="0">
                  <a:pos x="38" y="19"/>
                </a:cxn>
                <a:cxn ang="0">
                  <a:pos x="38" y="19"/>
                </a:cxn>
                <a:cxn ang="0">
                  <a:pos x="44" y="19"/>
                </a:cxn>
                <a:cxn ang="0">
                  <a:pos x="50" y="19"/>
                </a:cxn>
                <a:cxn ang="0">
                  <a:pos x="63" y="19"/>
                </a:cxn>
                <a:cxn ang="0">
                  <a:pos x="63" y="19"/>
                </a:cxn>
                <a:cxn ang="0">
                  <a:pos x="57" y="19"/>
                </a:cxn>
                <a:cxn ang="0">
                  <a:pos x="50" y="19"/>
                </a:cxn>
                <a:cxn ang="0">
                  <a:pos x="50" y="19"/>
                </a:cxn>
                <a:cxn ang="0">
                  <a:pos x="44" y="19"/>
                </a:cxn>
                <a:cxn ang="0">
                  <a:pos x="38" y="25"/>
                </a:cxn>
                <a:cxn ang="0">
                  <a:pos x="38" y="32"/>
                </a:cxn>
                <a:cxn ang="0">
                  <a:pos x="32" y="38"/>
                </a:cxn>
                <a:cxn ang="0">
                  <a:pos x="25" y="38"/>
                </a:cxn>
                <a:cxn ang="0">
                  <a:pos x="25" y="38"/>
                </a:cxn>
                <a:cxn ang="0">
                  <a:pos x="19" y="44"/>
                </a:cxn>
                <a:cxn ang="0">
                  <a:pos x="13" y="44"/>
                </a:cxn>
                <a:cxn ang="0">
                  <a:pos x="6" y="44"/>
                </a:cxn>
                <a:cxn ang="0">
                  <a:pos x="0" y="44"/>
                </a:cxn>
                <a:cxn ang="0">
                  <a:pos x="0" y="38"/>
                </a:cxn>
                <a:cxn ang="0">
                  <a:pos x="0" y="32"/>
                </a:cxn>
                <a:cxn ang="0">
                  <a:pos x="0" y="32"/>
                </a:cxn>
                <a:cxn ang="0">
                  <a:pos x="13" y="32"/>
                </a:cxn>
                <a:cxn ang="0">
                  <a:pos x="6" y="38"/>
                </a:cxn>
                <a:cxn ang="0">
                  <a:pos x="6" y="32"/>
                </a:cxn>
                <a:cxn ang="0">
                  <a:pos x="6" y="38"/>
                </a:cxn>
                <a:cxn ang="0">
                  <a:pos x="0" y="38"/>
                </a:cxn>
                <a:cxn ang="0">
                  <a:pos x="6" y="44"/>
                </a:cxn>
                <a:cxn ang="0">
                  <a:pos x="6" y="38"/>
                </a:cxn>
                <a:cxn ang="0">
                  <a:pos x="13" y="38"/>
                </a:cxn>
                <a:cxn ang="0">
                  <a:pos x="13" y="38"/>
                </a:cxn>
                <a:cxn ang="0">
                  <a:pos x="13" y="32"/>
                </a:cxn>
                <a:cxn ang="0">
                  <a:pos x="13" y="32"/>
                </a:cxn>
                <a:cxn ang="0">
                  <a:pos x="13" y="32"/>
                </a:cxn>
                <a:cxn ang="0">
                  <a:pos x="13" y="32"/>
                </a:cxn>
                <a:cxn ang="0">
                  <a:pos x="13" y="32"/>
                </a:cxn>
                <a:cxn ang="0">
                  <a:pos x="13" y="19"/>
                </a:cxn>
                <a:cxn ang="0">
                  <a:pos x="19" y="13"/>
                </a:cxn>
                <a:cxn ang="0">
                  <a:pos x="25" y="13"/>
                </a:cxn>
                <a:cxn ang="0">
                  <a:pos x="25" y="13"/>
                </a:cxn>
                <a:cxn ang="0">
                  <a:pos x="32" y="7"/>
                </a:cxn>
              </a:cxnLst>
              <a:rect l="0" t="0" r="r" b="b"/>
              <a:pathLst>
                <a:path w="63" h="44">
                  <a:moveTo>
                    <a:pt x="32" y="7"/>
                  </a:moveTo>
                  <a:lnTo>
                    <a:pt x="32" y="0"/>
                  </a:lnTo>
                  <a:lnTo>
                    <a:pt x="32" y="0"/>
                  </a:lnTo>
                  <a:lnTo>
                    <a:pt x="38" y="0"/>
                  </a:lnTo>
                  <a:lnTo>
                    <a:pt x="38" y="0"/>
                  </a:lnTo>
                  <a:lnTo>
                    <a:pt x="38" y="0"/>
                  </a:lnTo>
                  <a:lnTo>
                    <a:pt x="38" y="7"/>
                  </a:lnTo>
                  <a:lnTo>
                    <a:pt x="44" y="7"/>
                  </a:lnTo>
                  <a:lnTo>
                    <a:pt x="44" y="7"/>
                  </a:lnTo>
                  <a:lnTo>
                    <a:pt x="44" y="13"/>
                  </a:lnTo>
                  <a:lnTo>
                    <a:pt x="44" y="13"/>
                  </a:lnTo>
                  <a:lnTo>
                    <a:pt x="44" y="13"/>
                  </a:lnTo>
                  <a:lnTo>
                    <a:pt x="44" y="13"/>
                  </a:lnTo>
                  <a:lnTo>
                    <a:pt x="44" y="13"/>
                  </a:lnTo>
                  <a:lnTo>
                    <a:pt x="44" y="13"/>
                  </a:lnTo>
                  <a:lnTo>
                    <a:pt x="44" y="13"/>
                  </a:lnTo>
                  <a:lnTo>
                    <a:pt x="44" y="13"/>
                  </a:lnTo>
                  <a:lnTo>
                    <a:pt x="44" y="13"/>
                  </a:lnTo>
                  <a:lnTo>
                    <a:pt x="44" y="13"/>
                  </a:lnTo>
                  <a:lnTo>
                    <a:pt x="44" y="13"/>
                  </a:lnTo>
                  <a:lnTo>
                    <a:pt x="44" y="13"/>
                  </a:lnTo>
                  <a:lnTo>
                    <a:pt x="44" y="7"/>
                  </a:lnTo>
                  <a:lnTo>
                    <a:pt x="44" y="7"/>
                  </a:lnTo>
                  <a:lnTo>
                    <a:pt x="44" y="7"/>
                  </a:lnTo>
                  <a:lnTo>
                    <a:pt x="38" y="7"/>
                  </a:lnTo>
                  <a:lnTo>
                    <a:pt x="38" y="13"/>
                  </a:lnTo>
                  <a:lnTo>
                    <a:pt x="38" y="13"/>
                  </a:lnTo>
                  <a:lnTo>
                    <a:pt x="38" y="7"/>
                  </a:lnTo>
                  <a:lnTo>
                    <a:pt x="32" y="7"/>
                  </a:lnTo>
                  <a:lnTo>
                    <a:pt x="32" y="13"/>
                  </a:lnTo>
                  <a:lnTo>
                    <a:pt x="32" y="13"/>
                  </a:lnTo>
                  <a:lnTo>
                    <a:pt x="32" y="13"/>
                  </a:lnTo>
                  <a:lnTo>
                    <a:pt x="32" y="13"/>
                  </a:lnTo>
                  <a:lnTo>
                    <a:pt x="25" y="13"/>
                  </a:lnTo>
                  <a:lnTo>
                    <a:pt x="25" y="13"/>
                  </a:lnTo>
                  <a:lnTo>
                    <a:pt x="25" y="13"/>
                  </a:lnTo>
                  <a:lnTo>
                    <a:pt x="32" y="19"/>
                  </a:lnTo>
                  <a:lnTo>
                    <a:pt x="32" y="19"/>
                  </a:lnTo>
                  <a:lnTo>
                    <a:pt x="32" y="19"/>
                  </a:lnTo>
                  <a:lnTo>
                    <a:pt x="32" y="19"/>
                  </a:lnTo>
                  <a:lnTo>
                    <a:pt x="32" y="19"/>
                  </a:lnTo>
                  <a:lnTo>
                    <a:pt x="32" y="19"/>
                  </a:lnTo>
                  <a:lnTo>
                    <a:pt x="38" y="19"/>
                  </a:lnTo>
                  <a:lnTo>
                    <a:pt x="38" y="19"/>
                  </a:lnTo>
                  <a:lnTo>
                    <a:pt x="38" y="19"/>
                  </a:lnTo>
                  <a:lnTo>
                    <a:pt x="38" y="19"/>
                  </a:lnTo>
                  <a:lnTo>
                    <a:pt x="38" y="19"/>
                  </a:lnTo>
                  <a:lnTo>
                    <a:pt x="38" y="19"/>
                  </a:lnTo>
                  <a:lnTo>
                    <a:pt x="38" y="19"/>
                  </a:lnTo>
                  <a:lnTo>
                    <a:pt x="38" y="19"/>
                  </a:lnTo>
                  <a:lnTo>
                    <a:pt x="38" y="19"/>
                  </a:lnTo>
                  <a:lnTo>
                    <a:pt x="38" y="19"/>
                  </a:lnTo>
                  <a:lnTo>
                    <a:pt x="44" y="19"/>
                  </a:lnTo>
                  <a:lnTo>
                    <a:pt x="44" y="19"/>
                  </a:lnTo>
                  <a:lnTo>
                    <a:pt x="50" y="19"/>
                  </a:lnTo>
                  <a:lnTo>
                    <a:pt x="50" y="19"/>
                  </a:lnTo>
                  <a:lnTo>
                    <a:pt x="50" y="19"/>
                  </a:lnTo>
                  <a:lnTo>
                    <a:pt x="57" y="19"/>
                  </a:lnTo>
                  <a:lnTo>
                    <a:pt x="57" y="19"/>
                  </a:lnTo>
                  <a:lnTo>
                    <a:pt x="63" y="19"/>
                  </a:lnTo>
                  <a:lnTo>
                    <a:pt x="63" y="19"/>
                  </a:lnTo>
                  <a:lnTo>
                    <a:pt x="63" y="19"/>
                  </a:lnTo>
                  <a:lnTo>
                    <a:pt x="63" y="19"/>
                  </a:lnTo>
                  <a:lnTo>
                    <a:pt x="63" y="19"/>
                  </a:lnTo>
                  <a:lnTo>
                    <a:pt x="63" y="19"/>
                  </a:lnTo>
                  <a:lnTo>
                    <a:pt x="57" y="19"/>
                  </a:lnTo>
                  <a:lnTo>
                    <a:pt x="57" y="19"/>
                  </a:lnTo>
                  <a:lnTo>
                    <a:pt x="57" y="19"/>
                  </a:lnTo>
                  <a:lnTo>
                    <a:pt x="50" y="19"/>
                  </a:lnTo>
                  <a:lnTo>
                    <a:pt x="50" y="19"/>
                  </a:lnTo>
                  <a:lnTo>
                    <a:pt x="50" y="19"/>
                  </a:lnTo>
                  <a:lnTo>
                    <a:pt x="50" y="19"/>
                  </a:lnTo>
                  <a:lnTo>
                    <a:pt x="44" y="19"/>
                  </a:lnTo>
                  <a:lnTo>
                    <a:pt x="44" y="19"/>
                  </a:lnTo>
                  <a:lnTo>
                    <a:pt x="44" y="19"/>
                  </a:lnTo>
                  <a:lnTo>
                    <a:pt x="44" y="19"/>
                  </a:lnTo>
                  <a:lnTo>
                    <a:pt x="38" y="19"/>
                  </a:lnTo>
                  <a:lnTo>
                    <a:pt x="38" y="25"/>
                  </a:lnTo>
                  <a:lnTo>
                    <a:pt x="38" y="25"/>
                  </a:lnTo>
                  <a:lnTo>
                    <a:pt x="38" y="25"/>
                  </a:lnTo>
                  <a:lnTo>
                    <a:pt x="38" y="32"/>
                  </a:lnTo>
                  <a:lnTo>
                    <a:pt x="32" y="32"/>
                  </a:lnTo>
                  <a:lnTo>
                    <a:pt x="32" y="32"/>
                  </a:lnTo>
                  <a:lnTo>
                    <a:pt x="32" y="38"/>
                  </a:lnTo>
                  <a:lnTo>
                    <a:pt x="32" y="38"/>
                  </a:lnTo>
                  <a:lnTo>
                    <a:pt x="25" y="38"/>
                  </a:lnTo>
                  <a:lnTo>
                    <a:pt x="25" y="38"/>
                  </a:lnTo>
                  <a:lnTo>
                    <a:pt x="25" y="38"/>
                  </a:lnTo>
                  <a:lnTo>
                    <a:pt x="25" y="38"/>
                  </a:lnTo>
                  <a:lnTo>
                    <a:pt x="25" y="38"/>
                  </a:lnTo>
                  <a:lnTo>
                    <a:pt x="19" y="38"/>
                  </a:lnTo>
                  <a:lnTo>
                    <a:pt x="19" y="38"/>
                  </a:lnTo>
                  <a:lnTo>
                    <a:pt x="19" y="44"/>
                  </a:lnTo>
                  <a:lnTo>
                    <a:pt x="19" y="44"/>
                  </a:lnTo>
                  <a:lnTo>
                    <a:pt x="13" y="44"/>
                  </a:lnTo>
                  <a:lnTo>
                    <a:pt x="13" y="44"/>
                  </a:lnTo>
                  <a:lnTo>
                    <a:pt x="6" y="44"/>
                  </a:lnTo>
                  <a:lnTo>
                    <a:pt x="6" y="44"/>
                  </a:lnTo>
                  <a:lnTo>
                    <a:pt x="6" y="44"/>
                  </a:lnTo>
                  <a:lnTo>
                    <a:pt x="0" y="44"/>
                  </a:lnTo>
                  <a:lnTo>
                    <a:pt x="0" y="44"/>
                  </a:lnTo>
                  <a:lnTo>
                    <a:pt x="0" y="44"/>
                  </a:lnTo>
                  <a:lnTo>
                    <a:pt x="0" y="44"/>
                  </a:lnTo>
                  <a:lnTo>
                    <a:pt x="0" y="38"/>
                  </a:lnTo>
                  <a:lnTo>
                    <a:pt x="0" y="38"/>
                  </a:lnTo>
                  <a:lnTo>
                    <a:pt x="0" y="38"/>
                  </a:lnTo>
                  <a:lnTo>
                    <a:pt x="0" y="38"/>
                  </a:lnTo>
                  <a:lnTo>
                    <a:pt x="0" y="32"/>
                  </a:lnTo>
                  <a:lnTo>
                    <a:pt x="0" y="32"/>
                  </a:lnTo>
                  <a:lnTo>
                    <a:pt x="0" y="32"/>
                  </a:lnTo>
                  <a:lnTo>
                    <a:pt x="0" y="32"/>
                  </a:lnTo>
                  <a:lnTo>
                    <a:pt x="6" y="32"/>
                  </a:lnTo>
                  <a:lnTo>
                    <a:pt x="6" y="32"/>
                  </a:lnTo>
                  <a:lnTo>
                    <a:pt x="13" y="32"/>
                  </a:lnTo>
                  <a:lnTo>
                    <a:pt x="13" y="38"/>
                  </a:lnTo>
                  <a:lnTo>
                    <a:pt x="6" y="38"/>
                  </a:lnTo>
                  <a:lnTo>
                    <a:pt x="6" y="38"/>
                  </a:lnTo>
                  <a:lnTo>
                    <a:pt x="6" y="32"/>
                  </a:lnTo>
                  <a:lnTo>
                    <a:pt x="6" y="32"/>
                  </a:lnTo>
                  <a:lnTo>
                    <a:pt x="6" y="32"/>
                  </a:lnTo>
                  <a:lnTo>
                    <a:pt x="6" y="38"/>
                  </a:lnTo>
                  <a:lnTo>
                    <a:pt x="0" y="38"/>
                  </a:lnTo>
                  <a:lnTo>
                    <a:pt x="6" y="38"/>
                  </a:lnTo>
                  <a:lnTo>
                    <a:pt x="6" y="38"/>
                  </a:lnTo>
                  <a:lnTo>
                    <a:pt x="6" y="38"/>
                  </a:lnTo>
                  <a:lnTo>
                    <a:pt x="0" y="38"/>
                  </a:lnTo>
                  <a:lnTo>
                    <a:pt x="0" y="38"/>
                  </a:lnTo>
                  <a:lnTo>
                    <a:pt x="0" y="44"/>
                  </a:lnTo>
                  <a:lnTo>
                    <a:pt x="6" y="44"/>
                  </a:lnTo>
                  <a:lnTo>
                    <a:pt x="6" y="44"/>
                  </a:lnTo>
                  <a:lnTo>
                    <a:pt x="6" y="38"/>
                  </a:lnTo>
                  <a:lnTo>
                    <a:pt x="6" y="38"/>
                  </a:lnTo>
                  <a:lnTo>
                    <a:pt x="6" y="38"/>
                  </a:lnTo>
                  <a:lnTo>
                    <a:pt x="6" y="38"/>
                  </a:lnTo>
                  <a:lnTo>
                    <a:pt x="13" y="38"/>
                  </a:lnTo>
                  <a:lnTo>
                    <a:pt x="13" y="38"/>
                  </a:lnTo>
                  <a:lnTo>
                    <a:pt x="13" y="38"/>
                  </a:lnTo>
                  <a:lnTo>
                    <a:pt x="13" y="38"/>
                  </a:lnTo>
                  <a:lnTo>
                    <a:pt x="13" y="38"/>
                  </a:lnTo>
                  <a:lnTo>
                    <a:pt x="13" y="38"/>
                  </a:lnTo>
                  <a:lnTo>
                    <a:pt x="13" y="32"/>
                  </a:lnTo>
                  <a:lnTo>
                    <a:pt x="13" y="32"/>
                  </a:lnTo>
                  <a:lnTo>
                    <a:pt x="13" y="32"/>
                  </a:lnTo>
                  <a:lnTo>
                    <a:pt x="13" y="32"/>
                  </a:lnTo>
                  <a:lnTo>
                    <a:pt x="13" y="32"/>
                  </a:lnTo>
                  <a:lnTo>
                    <a:pt x="13" y="32"/>
                  </a:lnTo>
                  <a:lnTo>
                    <a:pt x="13" y="32"/>
                  </a:lnTo>
                  <a:lnTo>
                    <a:pt x="13" y="32"/>
                  </a:lnTo>
                  <a:lnTo>
                    <a:pt x="13" y="32"/>
                  </a:lnTo>
                  <a:lnTo>
                    <a:pt x="13" y="32"/>
                  </a:lnTo>
                  <a:lnTo>
                    <a:pt x="13" y="32"/>
                  </a:lnTo>
                  <a:lnTo>
                    <a:pt x="13" y="32"/>
                  </a:lnTo>
                  <a:lnTo>
                    <a:pt x="13" y="32"/>
                  </a:lnTo>
                  <a:lnTo>
                    <a:pt x="13" y="25"/>
                  </a:lnTo>
                  <a:lnTo>
                    <a:pt x="13" y="19"/>
                  </a:lnTo>
                  <a:lnTo>
                    <a:pt x="13" y="19"/>
                  </a:lnTo>
                  <a:lnTo>
                    <a:pt x="19" y="19"/>
                  </a:lnTo>
                  <a:lnTo>
                    <a:pt x="19" y="19"/>
                  </a:lnTo>
                  <a:lnTo>
                    <a:pt x="19" y="13"/>
                  </a:lnTo>
                  <a:lnTo>
                    <a:pt x="19" y="13"/>
                  </a:lnTo>
                  <a:lnTo>
                    <a:pt x="19" y="13"/>
                  </a:lnTo>
                  <a:lnTo>
                    <a:pt x="25" y="13"/>
                  </a:lnTo>
                  <a:lnTo>
                    <a:pt x="25" y="13"/>
                  </a:lnTo>
                  <a:lnTo>
                    <a:pt x="25" y="13"/>
                  </a:lnTo>
                  <a:lnTo>
                    <a:pt x="25" y="13"/>
                  </a:lnTo>
                  <a:lnTo>
                    <a:pt x="32" y="13"/>
                  </a:lnTo>
                  <a:lnTo>
                    <a:pt x="32" y="7"/>
                  </a:lnTo>
                  <a:lnTo>
                    <a:pt x="32" y="7"/>
                  </a:lnTo>
                  <a:lnTo>
                    <a:pt x="32" y="7"/>
                  </a:lnTo>
                  <a:close/>
                </a:path>
              </a:pathLst>
            </a:custGeom>
            <a:solidFill>
              <a:srgbClr val="E7E1CD"/>
            </a:solidFill>
            <a:ln w="0">
              <a:solidFill>
                <a:srgbClr val="000000"/>
              </a:solidFill>
              <a:prstDash val="solid"/>
              <a:round/>
              <a:headEnd/>
              <a:tailEnd/>
            </a:ln>
          </p:spPr>
          <p:txBody>
            <a:bodyPr/>
            <a:lstStyle/>
            <a:p>
              <a:endParaRPr lang="en-US" dirty="0"/>
            </a:p>
          </p:txBody>
        </p:sp>
        <p:sp>
          <p:nvSpPr>
            <p:cNvPr id="82738" name="Freeform 15154"/>
            <p:cNvSpPr>
              <a:spLocks/>
            </p:cNvSpPr>
            <p:nvPr/>
          </p:nvSpPr>
          <p:spPr bwMode="auto">
            <a:xfrm>
              <a:off x="1598" y="3192"/>
              <a:ext cx="1" cy="7"/>
            </a:xfrm>
            <a:custGeom>
              <a:avLst/>
              <a:gdLst/>
              <a:ahLst/>
              <a:cxnLst>
                <a:cxn ang="0">
                  <a:pos x="0" y="7"/>
                </a:cxn>
                <a:cxn ang="0">
                  <a:pos x="0" y="7"/>
                </a:cxn>
                <a:cxn ang="0">
                  <a:pos x="0" y="7"/>
                </a:cxn>
                <a:cxn ang="0">
                  <a:pos x="0" y="7"/>
                </a:cxn>
                <a:cxn ang="0">
                  <a:pos x="0" y="0"/>
                </a:cxn>
                <a:cxn ang="0">
                  <a:pos x="0" y="7"/>
                </a:cxn>
                <a:cxn ang="0">
                  <a:pos x="0" y="7"/>
                </a:cxn>
                <a:cxn ang="0">
                  <a:pos x="0" y="7"/>
                </a:cxn>
                <a:cxn ang="0">
                  <a:pos x="0" y="7"/>
                </a:cxn>
              </a:cxnLst>
              <a:rect l="0" t="0" r="r" b="b"/>
              <a:pathLst>
                <a:path h="7">
                  <a:moveTo>
                    <a:pt x="0" y="7"/>
                  </a:moveTo>
                  <a:lnTo>
                    <a:pt x="0" y="7"/>
                  </a:lnTo>
                  <a:lnTo>
                    <a:pt x="0" y="7"/>
                  </a:lnTo>
                  <a:lnTo>
                    <a:pt x="0" y="7"/>
                  </a:lnTo>
                  <a:lnTo>
                    <a:pt x="0" y="0"/>
                  </a:lnTo>
                  <a:lnTo>
                    <a:pt x="0" y="7"/>
                  </a:lnTo>
                  <a:lnTo>
                    <a:pt x="0" y="7"/>
                  </a:lnTo>
                  <a:lnTo>
                    <a:pt x="0" y="7"/>
                  </a:lnTo>
                  <a:lnTo>
                    <a:pt x="0" y="7"/>
                  </a:lnTo>
                  <a:close/>
                </a:path>
              </a:pathLst>
            </a:custGeom>
            <a:solidFill>
              <a:srgbClr val="E7E1CD"/>
            </a:solidFill>
            <a:ln w="0">
              <a:solidFill>
                <a:srgbClr val="000000"/>
              </a:solidFill>
              <a:prstDash val="solid"/>
              <a:round/>
              <a:headEnd/>
              <a:tailEnd/>
            </a:ln>
          </p:spPr>
          <p:txBody>
            <a:bodyPr/>
            <a:lstStyle/>
            <a:p>
              <a:endParaRPr lang="en-US" dirty="0"/>
            </a:p>
          </p:txBody>
        </p:sp>
        <p:sp>
          <p:nvSpPr>
            <p:cNvPr id="82739" name="Freeform 15155"/>
            <p:cNvSpPr>
              <a:spLocks noEditPoints="1"/>
            </p:cNvSpPr>
            <p:nvPr/>
          </p:nvSpPr>
          <p:spPr bwMode="auto">
            <a:xfrm>
              <a:off x="1522" y="3205"/>
              <a:ext cx="245" cy="151"/>
            </a:xfrm>
            <a:custGeom>
              <a:avLst/>
              <a:gdLst/>
              <a:ahLst/>
              <a:cxnLst>
                <a:cxn ang="0">
                  <a:pos x="69" y="12"/>
                </a:cxn>
                <a:cxn ang="0">
                  <a:pos x="82" y="0"/>
                </a:cxn>
                <a:cxn ang="0">
                  <a:pos x="82" y="19"/>
                </a:cxn>
                <a:cxn ang="0">
                  <a:pos x="94" y="31"/>
                </a:cxn>
                <a:cxn ang="0">
                  <a:pos x="101" y="38"/>
                </a:cxn>
                <a:cxn ang="0">
                  <a:pos x="113" y="31"/>
                </a:cxn>
                <a:cxn ang="0">
                  <a:pos x="101" y="19"/>
                </a:cxn>
                <a:cxn ang="0">
                  <a:pos x="138" y="38"/>
                </a:cxn>
                <a:cxn ang="0">
                  <a:pos x="145" y="44"/>
                </a:cxn>
                <a:cxn ang="0">
                  <a:pos x="157" y="50"/>
                </a:cxn>
                <a:cxn ang="0">
                  <a:pos x="151" y="44"/>
                </a:cxn>
                <a:cxn ang="0">
                  <a:pos x="164" y="63"/>
                </a:cxn>
                <a:cxn ang="0">
                  <a:pos x="157" y="63"/>
                </a:cxn>
                <a:cxn ang="0">
                  <a:pos x="157" y="88"/>
                </a:cxn>
                <a:cxn ang="0">
                  <a:pos x="157" y="119"/>
                </a:cxn>
                <a:cxn ang="0">
                  <a:pos x="170" y="138"/>
                </a:cxn>
                <a:cxn ang="0">
                  <a:pos x="157" y="145"/>
                </a:cxn>
                <a:cxn ang="0">
                  <a:pos x="201" y="145"/>
                </a:cxn>
                <a:cxn ang="0">
                  <a:pos x="214" y="145"/>
                </a:cxn>
                <a:cxn ang="0">
                  <a:pos x="220" y="138"/>
                </a:cxn>
                <a:cxn ang="0">
                  <a:pos x="195" y="119"/>
                </a:cxn>
                <a:cxn ang="0">
                  <a:pos x="164" y="100"/>
                </a:cxn>
                <a:cxn ang="0">
                  <a:pos x="170" y="94"/>
                </a:cxn>
                <a:cxn ang="0">
                  <a:pos x="170" y="82"/>
                </a:cxn>
                <a:cxn ang="0">
                  <a:pos x="164" y="88"/>
                </a:cxn>
                <a:cxn ang="0">
                  <a:pos x="157" y="69"/>
                </a:cxn>
                <a:cxn ang="0">
                  <a:pos x="195" y="63"/>
                </a:cxn>
                <a:cxn ang="0">
                  <a:pos x="220" y="44"/>
                </a:cxn>
                <a:cxn ang="0">
                  <a:pos x="226" y="82"/>
                </a:cxn>
                <a:cxn ang="0">
                  <a:pos x="233" y="82"/>
                </a:cxn>
                <a:cxn ang="0">
                  <a:pos x="239" y="94"/>
                </a:cxn>
                <a:cxn ang="0">
                  <a:pos x="233" y="107"/>
                </a:cxn>
                <a:cxn ang="0">
                  <a:pos x="233" y="113"/>
                </a:cxn>
                <a:cxn ang="0">
                  <a:pos x="239" y="119"/>
                </a:cxn>
                <a:cxn ang="0">
                  <a:pos x="233" y="126"/>
                </a:cxn>
                <a:cxn ang="0">
                  <a:pos x="239" y="119"/>
                </a:cxn>
                <a:cxn ang="0">
                  <a:pos x="239" y="107"/>
                </a:cxn>
                <a:cxn ang="0">
                  <a:pos x="239" y="82"/>
                </a:cxn>
                <a:cxn ang="0">
                  <a:pos x="245" y="56"/>
                </a:cxn>
                <a:cxn ang="0">
                  <a:pos x="245" y="31"/>
                </a:cxn>
                <a:cxn ang="0">
                  <a:pos x="233" y="31"/>
                </a:cxn>
                <a:cxn ang="0">
                  <a:pos x="239" y="19"/>
                </a:cxn>
                <a:cxn ang="0">
                  <a:pos x="226" y="12"/>
                </a:cxn>
                <a:cxn ang="0">
                  <a:pos x="208" y="25"/>
                </a:cxn>
                <a:cxn ang="0">
                  <a:pos x="208" y="44"/>
                </a:cxn>
                <a:cxn ang="0">
                  <a:pos x="226" y="6"/>
                </a:cxn>
                <a:cxn ang="0">
                  <a:pos x="245" y="31"/>
                </a:cxn>
                <a:cxn ang="0">
                  <a:pos x="245" y="94"/>
                </a:cxn>
                <a:cxn ang="0">
                  <a:pos x="239" y="145"/>
                </a:cxn>
                <a:cxn ang="0">
                  <a:pos x="226" y="145"/>
                </a:cxn>
                <a:cxn ang="0">
                  <a:pos x="208" y="145"/>
                </a:cxn>
                <a:cxn ang="0">
                  <a:pos x="195" y="145"/>
                </a:cxn>
                <a:cxn ang="0">
                  <a:pos x="182" y="145"/>
                </a:cxn>
                <a:cxn ang="0">
                  <a:pos x="138" y="145"/>
                </a:cxn>
                <a:cxn ang="0">
                  <a:pos x="94" y="145"/>
                </a:cxn>
                <a:cxn ang="0">
                  <a:pos x="57" y="145"/>
                </a:cxn>
                <a:cxn ang="0">
                  <a:pos x="25" y="145"/>
                </a:cxn>
                <a:cxn ang="0">
                  <a:pos x="63" y="19"/>
                </a:cxn>
                <a:cxn ang="0">
                  <a:pos x="126" y="44"/>
                </a:cxn>
                <a:cxn ang="0">
                  <a:pos x="126" y="38"/>
                </a:cxn>
              </a:cxnLst>
              <a:rect l="0" t="0" r="r" b="b"/>
              <a:pathLst>
                <a:path w="245" h="151">
                  <a:moveTo>
                    <a:pt x="63" y="19"/>
                  </a:moveTo>
                  <a:lnTo>
                    <a:pt x="63" y="19"/>
                  </a:lnTo>
                  <a:lnTo>
                    <a:pt x="63" y="19"/>
                  </a:lnTo>
                  <a:lnTo>
                    <a:pt x="63" y="19"/>
                  </a:lnTo>
                  <a:lnTo>
                    <a:pt x="63" y="19"/>
                  </a:lnTo>
                  <a:lnTo>
                    <a:pt x="63" y="19"/>
                  </a:lnTo>
                  <a:lnTo>
                    <a:pt x="63" y="12"/>
                  </a:lnTo>
                  <a:lnTo>
                    <a:pt x="63" y="12"/>
                  </a:lnTo>
                  <a:lnTo>
                    <a:pt x="63" y="12"/>
                  </a:lnTo>
                  <a:lnTo>
                    <a:pt x="63" y="19"/>
                  </a:lnTo>
                  <a:lnTo>
                    <a:pt x="69" y="19"/>
                  </a:lnTo>
                  <a:lnTo>
                    <a:pt x="69" y="19"/>
                  </a:lnTo>
                  <a:lnTo>
                    <a:pt x="69" y="19"/>
                  </a:lnTo>
                  <a:lnTo>
                    <a:pt x="69" y="12"/>
                  </a:lnTo>
                  <a:lnTo>
                    <a:pt x="69" y="12"/>
                  </a:lnTo>
                  <a:lnTo>
                    <a:pt x="69" y="12"/>
                  </a:lnTo>
                  <a:lnTo>
                    <a:pt x="69" y="12"/>
                  </a:lnTo>
                  <a:lnTo>
                    <a:pt x="69" y="12"/>
                  </a:lnTo>
                  <a:lnTo>
                    <a:pt x="69" y="12"/>
                  </a:lnTo>
                  <a:lnTo>
                    <a:pt x="69" y="12"/>
                  </a:lnTo>
                  <a:lnTo>
                    <a:pt x="69" y="12"/>
                  </a:lnTo>
                  <a:lnTo>
                    <a:pt x="69" y="12"/>
                  </a:lnTo>
                  <a:lnTo>
                    <a:pt x="69" y="6"/>
                  </a:lnTo>
                  <a:lnTo>
                    <a:pt x="69" y="6"/>
                  </a:lnTo>
                  <a:lnTo>
                    <a:pt x="76" y="6"/>
                  </a:lnTo>
                  <a:lnTo>
                    <a:pt x="76" y="6"/>
                  </a:lnTo>
                  <a:lnTo>
                    <a:pt x="76" y="6"/>
                  </a:lnTo>
                  <a:lnTo>
                    <a:pt x="76" y="6"/>
                  </a:lnTo>
                  <a:lnTo>
                    <a:pt x="76" y="6"/>
                  </a:lnTo>
                  <a:lnTo>
                    <a:pt x="76" y="6"/>
                  </a:lnTo>
                  <a:lnTo>
                    <a:pt x="76" y="0"/>
                  </a:lnTo>
                  <a:lnTo>
                    <a:pt x="76" y="0"/>
                  </a:lnTo>
                  <a:lnTo>
                    <a:pt x="82" y="0"/>
                  </a:lnTo>
                  <a:lnTo>
                    <a:pt x="82" y="0"/>
                  </a:lnTo>
                  <a:lnTo>
                    <a:pt x="82" y="6"/>
                  </a:lnTo>
                  <a:lnTo>
                    <a:pt x="82" y="6"/>
                  </a:lnTo>
                  <a:lnTo>
                    <a:pt x="82" y="6"/>
                  </a:lnTo>
                  <a:lnTo>
                    <a:pt x="82" y="6"/>
                  </a:lnTo>
                  <a:lnTo>
                    <a:pt x="82" y="12"/>
                  </a:lnTo>
                  <a:lnTo>
                    <a:pt x="82" y="12"/>
                  </a:lnTo>
                  <a:lnTo>
                    <a:pt x="88" y="12"/>
                  </a:lnTo>
                  <a:lnTo>
                    <a:pt x="88" y="12"/>
                  </a:lnTo>
                  <a:lnTo>
                    <a:pt x="82" y="12"/>
                  </a:lnTo>
                  <a:lnTo>
                    <a:pt x="82" y="19"/>
                  </a:lnTo>
                  <a:lnTo>
                    <a:pt x="82" y="19"/>
                  </a:lnTo>
                  <a:lnTo>
                    <a:pt x="82" y="19"/>
                  </a:lnTo>
                  <a:lnTo>
                    <a:pt x="82" y="19"/>
                  </a:lnTo>
                  <a:lnTo>
                    <a:pt x="82" y="19"/>
                  </a:lnTo>
                  <a:lnTo>
                    <a:pt x="82" y="19"/>
                  </a:lnTo>
                  <a:lnTo>
                    <a:pt x="82" y="19"/>
                  </a:lnTo>
                  <a:lnTo>
                    <a:pt x="82" y="19"/>
                  </a:lnTo>
                  <a:lnTo>
                    <a:pt x="82" y="19"/>
                  </a:lnTo>
                  <a:lnTo>
                    <a:pt x="82" y="25"/>
                  </a:lnTo>
                  <a:lnTo>
                    <a:pt x="82" y="25"/>
                  </a:lnTo>
                  <a:lnTo>
                    <a:pt x="88" y="19"/>
                  </a:lnTo>
                  <a:lnTo>
                    <a:pt x="88" y="19"/>
                  </a:lnTo>
                  <a:lnTo>
                    <a:pt x="88" y="25"/>
                  </a:lnTo>
                  <a:lnTo>
                    <a:pt x="88" y="25"/>
                  </a:lnTo>
                  <a:lnTo>
                    <a:pt x="88" y="25"/>
                  </a:lnTo>
                  <a:lnTo>
                    <a:pt x="88" y="25"/>
                  </a:lnTo>
                  <a:lnTo>
                    <a:pt x="88" y="25"/>
                  </a:lnTo>
                  <a:lnTo>
                    <a:pt x="88" y="25"/>
                  </a:lnTo>
                  <a:lnTo>
                    <a:pt x="88" y="25"/>
                  </a:lnTo>
                  <a:lnTo>
                    <a:pt x="88" y="31"/>
                  </a:lnTo>
                  <a:lnTo>
                    <a:pt x="88" y="31"/>
                  </a:lnTo>
                  <a:lnTo>
                    <a:pt x="88" y="31"/>
                  </a:lnTo>
                  <a:lnTo>
                    <a:pt x="94" y="31"/>
                  </a:lnTo>
                  <a:lnTo>
                    <a:pt x="94" y="31"/>
                  </a:lnTo>
                  <a:lnTo>
                    <a:pt x="94" y="31"/>
                  </a:lnTo>
                  <a:lnTo>
                    <a:pt x="94" y="31"/>
                  </a:lnTo>
                  <a:lnTo>
                    <a:pt x="94" y="31"/>
                  </a:lnTo>
                  <a:lnTo>
                    <a:pt x="101" y="31"/>
                  </a:lnTo>
                  <a:lnTo>
                    <a:pt x="101" y="31"/>
                  </a:lnTo>
                  <a:lnTo>
                    <a:pt x="101" y="31"/>
                  </a:lnTo>
                  <a:lnTo>
                    <a:pt x="101" y="31"/>
                  </a:lnTo>
                  <a:lnTo>
                    <a:pt x="101" y="31"/>
                  </a:lnTo>
                  <a:lnTo>
                    <a:pt x="101" y="31"/>
                  </a:lnTo>
                  <a:lnTo>
                    <a:pt x="101" y="31"/>
                  </a:lnTo>
                  <a:lnTo>
                    <a:pt x="94" y="31"/>
                  </a:lnTo>
                  <a:lnTo>
                    <a:pt x="94" y="31"/>
                  </a:lnTo>
                  <a:lnTo>
                    <a:pt x="101" y="38"/>
                  </a:lnTo>
                  <a:lnTo>
                    <a:pt x="101" y="31"/>
                  </a:lnTo>
                  <a:lnTo>
                    <a:pt x="101" y="38"/>
                  </a:lnTo>
                  <a:lnTo>
                    <a:pt x="101" y="38"/>
                  </a:lnTo>
                  <a:lnTo>
                    <a:pt x="101" y="38"/>
                  </a:lnTo>
                  <a:lnTo>
                    <a:pt x="101" y="38"/>
                  </a:lnTo>
                  <a:lnTo>
                    <a:pt x="101" y="38"/>
                  </a:lnTo>
                  <a:lnTo>
                    <a:pt x="101" y="38"/>
                  </a:lnTo>
                  <a:lnTo>
                    <a:pt x="101" y="38"/>
                  </a:lnTo>
                  <a:lnTo>
                    <a:pt x="107" y="38"/>
                  </a:lnTo>
                  <a:lnTo>
                    <a:pt x="107" y="38"/>
                  </a:lnTo>
                  <a:lnTo>
                    <a:pt x="107" y="38"/>
                  </a:lnTo>
                  <a:lnTo>
                    <a:pt x="113" y="38"/>
                  </a:lnTo>
                  <a:lnTo>
                    <a:pt x="113" y="38"/>
                  </a:lnTo>
                  <a:lnTo>
                    <a:pt x="113" y="38"/>
                  </a:lnTo>
                  <a:lnTo>
                    <a:pt x="113" y="38"/>
                  </a:lnTo>
                  <a:lnTo>
                    <a:pt x="113" y="38"/>
                  </a:lnTo>
                  <a:lnTo>
                    <a:pt x="113" y="38"/>
                  </a:lnTo>
                  <a:lnTo>
                    <a:pt x="113" y="31"/>
                  </a:lnTo>
                  <a:lnTo>
                    <a:pt x="113" y="31"/>
                  </a:lnTo>
                  <a:lnTo>
                    <a:pt x="113" y="31"/>
                  </a:lnTo>
                  <a:lnTo>
                    <a:pt x="113" y="31"/>
                  </a:lnTo>
                  <a:lnTo>
                    <a:pt x="113" y="31"/>
                  </a:lnTo>
                  <a:lnTo>
                    <a:pt x="113" y="31"/>
                  </a:lnTo>
                  <a:lnTo>
                    <a:pt x="113" y="31"/>
                  </a:lnTo>
                  <a:lnTo>
                    <a:pt x="113" y="31"/>
                  </a:lnTo>
                  <a:lnTo>
                    <a:pt x="113" y="31"/>
                  </a:lnTo>
                  <a:lnTo>
                    <a:pt x="113" y="31"/>
                  </a:lnTo>
                  <a:lnTo>
                    <a:pt x="107" y="31"/>
                  </a:lnTo>
                  <a:lnTo>
                    <a:pt x="107" y="31"/>
                  </a:lnTo>
                  <a:lnTo>
                    <a:pt x="107" y="31"/>
                  </a:lnTo>
                  <a:lnTo>
                    <a:pt x="107" y="31"/>
                  </a:lnTo>
                  <a:lnTo>
                    <a:pt x="107" y="31"/>
                  </a:lnTo>
                  <a:lnTo>
                    <a:pt x="107" y="31"/>
                  </a:lnTo>
                  <a:lnTo>
                    <a:pt x="107" y="25"/>
                  </a:lnTo>
                  <a:lnTo>
                    <a:pt x="107" y="25"/>
                  </a:lnTo>
                  <a:lnTo>
                    <a:pt x="101" y="25"/>
                  </a:lnTo>
                  <a:lnTo>
                    <a:pt x="101" y="25"/>
                  </a:lnTo>
                  <a:lnTo>
                    <a:pt x="101" y="19"/>
                  </a:lnTo>
                  <a:lnTo>
                    <a:pt x="94" y="19"/>
                  </a:lnTo>
                  <a:lnTo>
                    <a:pt x="94" y="19"/>
                  </a:lnTo>
                  <a:lnTo>
                    <a:pt x="94" y="12"/>
                  </a:lnTo>
                  <a:lnTo>
                    <a:pt x="94" y="12"/>
                  </a:lnTo>
                  <a:lnTo>
                    <a:pt x="94" y="12"/>
                  </a:lnTo>
                  <a:lnTo>
                    <a:pt x="101" y="12"/>
                  </a:lnTo>
                  <a:lnTo>
                    <a:pt x="101" y="12"/>
                  </a:lnTo>
                  <a:lnTo>
                    <a:pt x="101" y="19"/>
                  </a:lnTo>
                  <a:lnTo>
                    <a:pt x="101" y="19"/>
                  </a:lnTo>
                  <a:lnTo>
                    <a:pt x="107" y="19"/>
                  </a:lnTo>
                  <a:lnTo>
                    <a:pt x="113" y="25"/>
                  </a:lnTo>
                  <a:lnTo>
                    <a:pt x="113" y="31"/>
                  </a:lnTo>
                  <a:lnTo>
                    <a:pt x="120" y="31"/>
                  </a:lnTo>
                  <a:lnTo>
                    <a:pt x="126" y="38"/>
                  </a:lnTo>
                  <a:lnTo>
                    <a:pt x="132" y="38"/>
                  </a:lnTo>
                  <a:lnTo>
                    <a:pt x="138" y="38"/>
                  </a:lnTo>
                  <a:lnTo>
                    <a:pt x="138" y="38"/>
                  </a:lnTo>
                  <a:lnTo>
                    <a:pt x="145" y="38"/>
                  </a:lnTo>
                  <a:lnTo>
                    <a:pt x="145" y="38"/>
                  </a:lnTo>
                  <a:lnTo>
                    <a:pt x="145" y="38"/>
                  </a:lnTo>
                  <a:lnTo>
                    <a:pt x="145" y="38"/>
                  </a:lnTo>
                  <a:lnTo>
                    <a:pt x="145" y="38"/>
                  </a:lnTo>
                  <a:lnTo>
                    <a:pt x="145" y="44"/>
                  </a:lnTo>
                  <a:lnTo>
                    <a:pt x="145" y="38"/>
                  </a:lnTo>
                  <a:lnTo>
                    <a:pt x="145" y="38"/>
                  </a:lnTo>
                  <a:lnTo>
                    <a:pt x="145" y="38"/>
                  </a:lnTo>
                  <a:lnTo>
                    <a:pt x="145" y="38"/>
                  </a:lnTo>
                  <a:lnTo>
                    <a:pt x="145" y="44"/>
                  </a:lnTo>
                  <a:lnTo>
                    <a:pt x="145" y="44"/>
                  </a:lnTo>
                  <a:lnTo>
                    <a:pt x="145" y="44"/>
                  </a:lnTo>
                  <a:lnTo>
                    <a:pt x="145" y="44"/>
                  </a:lnTo>
                  <a:lnTo>
                    <a:pt x="145" y="44"/>
                  </a:lnTo>
                  <a:lnTo>
                    <a:pt x="145" y="44"/>
                  </a:lnTo>
                  <a:lnTo>
                    <a:pt x="145" y="44"/>
                  </a:lnTo>
                  <a:lnTo>
                    <a:pt x="145" y="44"/>
                  </a:lnTo>
                  <a:lnTo>
                    <a:pt x="145" y="44"/>
                  </a:lnTo>
                  <a:lnTo>
                    <a:pt x="145" y="50"/>
                  </a:lnTo>
                  <a:lnTo>
                    <a:pt x="145" y="50"/>
                  </a:lnTo>
                  <a:lnTo>
                    <a:pt x="145" y="50"/>
                  </a:lnTo>
                  <a:lnTo>
                    <a:pt x="145" y="50"/>
                  </a:lnTo>
                  <a:lnTo>
                    <a:pt x="145" y="50"/>
                  </a:lnTo>
                  <a:lnTo>
                    <a:pt x="151" y="50"/>
                  </a:lnTo>
                  <a:lnTo>
                    <a:pt x="151" y="50"/>
                  </a:lnTo>
                  <a:lnTo>
                    <a:pt x="151" y="50"/>
                  </a:lnTo>
                  <a:lnTo>
                    <a:pt x="157" y="50"/>
                  </a:lnTo>
                  <a:lnTo>
                    <a:pt x="157" y="50"/>
                  </a:lnTo>
                  <a:lnTo>
                    <a:pt x="157" y="50"/>
                  </a:lnTo>
                  <a:lnTo>
                    <a:pt x="157" y="50"/>
                  </a:lnTo>
                  <a:lnTo>
                    <a:pt x="157" y="50"/>
                  </a:lnTo>
                  <a:lnTo>
                    <a:pt x="157" y="50"/>
                  </a:lnTo>
                  <a:lnTo>
                    <a:pt x="157" y="50"/>
                  </a:lnTo>
                  <a:lnTo>
                    <a:pt x="157" y="50"/>
                  </a:lnTo>
                  <a:lnTo>
                    <a:pt x="157" y="50"/>
                  </a:lnTo>
                  <a:lnTo>
                    <a:pt x="157" y="50"/>
                  </a:lnTo>
                  <a:lnTo>
                    <a:pt x="157" y="50"/>
                  </a:lnTo>
                  <a:lnTo>
                    <a:pt x="157" y="50"/>
                  </a:lnTo>
                  <a:lnTo>
                    <a:pt x="157" y="44"/>
                  </a:lnTo>
                  <a:lnTo>
                    <a:pt x="157" y="44"/>
                  </a:lnTo>
                  <a:lnTo>
                    <a:pt x="157" y="44"/>
                  </a:lnTo>
                  <a:lnTo>
                    <a:pt x="157" y="44"/>
                  </a:lnTo>
                  <a:lnTo>
                    <a:pt x="151" y="44"/>
                  </a:lnTo>
                  <a:lnTo>
                    <a:pt x="151" y="44"/>
                  </a:lnTo>
                  <a:lnTo>
                    <a:pt x="151" y="44"/>
                  </a:lnTo>
                  <a:lnTo>
                    <a:pt x="151" y="44"/>
                  </a:lnTo>
                  <a:lnTo>
                    <a:pt x="151" y="44"/>
                  </a:lnTo>
                  <a:lnTo>
                    <a:pt x="151" y="44"/>
                  </a:lnTo>
                  <a:lnTo>
                    <a:pt x="151" y="44"/>
                  </a:lnTo>
                  <a:lnTo>
                    <a:pt x="151" y="44"/>
                  </a:lnTo>
                  <a:lnTo>
                    <a:pt x="157" y="44"/>
                  </a:lnTo>
                  <a:lnTo>
                    <a:pt x="157" y="44"/>
                  </a:lnTo>
                  <a:lnTo>
                    <a:pt x="157" y="44"/>
                  </a:lnTo>
                  <a:lnTo>
                    <a:pt x="157" y="44"/>
                  </a:lnTo>
                  <a:lnTo>
                    <a:pt x="157" y="44"/>
                  </a:lnTo>
                  <a:lnTo>
                    <a:pt x="157" y="50"/>
                  </a:lnTo>
                  <a:lnTo>
                    <a:pt x="157" y="50"/>
                  </a:lnTo>
                  <a:lnTo>
                    <a:pt x="164" y="50"/>
                  </a:lnTo>
                  <a:lnTo>
                    <a:pt x="164" y="56"/>
                  </a:lnTo>
                  <a:lnTo>
                    <a:pt x="164" y="56"/>
                  </a:lnTo>
                  <a:lnTo>
                    <a:pt x="164" y="56"/>
                  </a:lnTo>
                  <a:lnTo>
                    <a:pt x="164" y="63"/>
                  </a:lnTo>
                  <a:lnTo>
                    <a:pt x="164" y="63"/>
                  </a:lnTo>
                  <a:lnTo>
                    <a:pt x="164" y="63"/>
                  </a:lnTo>
                  <a:lnTo>
                    <a:pt x="164" y="63"/>
                  </a:lnTo>
                  <a:lnTo>
                    <a:pt x="164" y="63"/>
                  </a:lnTo>
                  <a:lnTo>
                    <a:pt x="164" y="63"/>
                  </a:lnTo>
                  <a:lnTo>
                    <a:pt x="164" y="63"/>
                  </a:lnTo>
                  <a:lnTo>
                    <a:pt x="164" y="63"/>
                  </a:lnTo>
                  <a:lnTo>
                    <a:pt x="164" y="63"/>
                  </a:lnTo>
                  <a:lnTo>
                    <a:pt x="164" y="63"/>
                  </a:lnTo>
                  <a:lnTo>
                    <a:pt x="164" y="56"/>
                  </a:lnTo>
                  <a:lnTo>
                    <a:pt x="164" y="56"/>
                  </a:lnTo>
                  <a:lnTo>
                    <a:pt x="164" y="56"/>
                  </a:lnTo>
                  <a:lnTo>
                    <a:pt x="164" y="56"/>
                  </a:lnTo>
                  <a:lnTo>
                    <a:pt x="157" y="56"/>
                  </a:lnTo>
                  <a:lnTo>
                    <a:pt x="164" y="56"/>
                  </a:lnTo>
                  <a:lnTo>
                    <a:pt x="164" y="63"/>
                  </a:lnTo>
                  <a:lnTo>
                    <a:pt x="157" y="63"/>
                  </a:lnTo>
                  <a:lnTo>
                    <a:pt x="157" y="63"/>
                  </a:lnTo>
                  <a:lnTo>
                    <a:pt x="157" y="63"/>
                  </a:lnTo>
                  <a:lnTo>
                    <a:pt x="157" y="63"/>
                  </a:lnTo>
                  <a:lnTo>
                    <a:pt x="157" y="63"/>
                  </a:lnTo>
                  <a:lnTo>
                    <a:pt x="157" y="63"/>
                  </a:lnTo>
                  <a:lnTo>
                    <a:pt x="157" y="63"/>
                  </a:lnTo>
                  <a:lnTo>
                    <a:pt x="157" y="63"/>
                  </a:lnTo>
                  <a:lnTo>
                    <a:pt x="157" y="69"/>
                  </a:lnTo>
                  <a:lnTo>
                    <a:pt x="151" y="69"/>
                  </a:lnTo>
                  <a:lnTo>
                    <a:pt x="151" y="69"/>
                  </a:lnTo>
                  <a:lnTo>
                    <a:pt x="151" y="69"/>
                  </a:lnTo>
                  <a:lnTo>
                    <a:pt x="151" y="69"/>
                  </a:lnTo>
                  <a:lnTo>
                    <a:pt x="151" y="69"/>
                  </a:lnTo>
                  <a:lnTo>
                    <a:pt x="151" y="69"/>
                  </a:lnTo>
                  <a:lnTo>
                    <a:pt x="151" y="75"/>
                  </a:lnTo>
                  <a:lnTo>
                    <a:pt x="151" y="75"/>
                  </a:lnTo>
                  <a:lnTo>
                    <a:pt x="151" y="75"/>
                  </a:lnTo>
                  <a:lnTo>
                    <a:pt x="151" y="82"/>
                  </a:lnTo>
                  <a:lnTo>
                    <a:pt x="151" y="82"/>
                  </a:lnTo>
                  <a:lnTo>
                    <a:pt x="151" y="82"/>
                  </a:lnTo>
                  <a:lnTo>
                    <a:pt x="157" y="82"/>
                  </a:lnTo>
                  <a:lnTo>
                    <a:pt x="157" y="88"/>
                  </a:lnTo>
                  <a:lnTo>
                    <a:pt x="157" y="88"/>
                  </a:lnTo>
                  <a:lnTo>
                    <a:pt x="157" y="88"/>
                  </a:lnTo>
                  <a:lnTo>
                    <a:pt x="157" y="88"/>
                  </a:lnTo>
                  <a:lnTo>
                    <a:pt x="157" y="94"/>
                  </a:lnTo>
                  <a:lnTo>
                    <a:pt x="157" y="94"/>
                  </a:lnTo>
                  <a:lnTo>
                    <a:pt x="157" y="94"/>
                  </a:lnTo>
                  <a:lnTo>
                    <a:pt x="157" y="94"/>
                  </a:lnTo>
                  <a:lnTo>
                    <a:pt x="157" y="100"/>
                  </a:lnTo>
                  <a:lnTo>
                    <a:pt x="164" y="100"/>
                  </a:lnTo>
                  <a:lnTo>
                    <a:pt x="164" y="100"/>
                  </a:lnTo>
                  <a:lnTo>
                    <a:pt x="157" y="100"/>
                  </a:lnTo>
                  <a:lnTo>
                    <a:pt x="157" y="107"/>
                  </a:lnTo>
                  <a:lnTo>
                    <a:pt x="157" y="107"/>
                  </a:lnTo>
                  <a:lnTo>
                    <a:pt x="157" y="107"/>
                  </a:lnTo>
                  <a:lnTo>
                    <a:pt x="157" y="113"/>
                  </a:lnTo>
                  <a:lnTo>
                    <a:pt x="157" y="113"/>
                  </a:lnTo>
                  <a:lnTo>
                    <a:pt x="157" y="119"/>
                  </a:lnTo>
                  <a:lnTo>
                    <a:pt x="157" y="119"/>
                  </a:lnTo>
                  <a:lnTo>
                    <a:pt x="157" y="119"/>
                  </a:lnTo>
                  <a:lnTo>
                    <a:pt x="157" y="126"/>
                  </a:lnTo>
                  <a:lnTo>
                    <a:pt x="164" y="126"/>
                  </a:lnTo>
                  <a:lnTo>
                    <a:pt x="164" y="132"/>
                  </a:lnTo>
                  <a:lnTo>
                    <a:pt x="170" y="132"/>
                  </a:lnTo>
                  <a:lnTo>
                    <a:pt x="170" y="132"/>
                  </a:lnTo>
                  <a:lnTo>
                    <a:pt x="170" y="132"/>
                  </a:lnTo>
                  <a:lnTo>
                    <a:pt x="170" y="132"/>
                  </a:lnTo>
                  <a:lnTo>
                    <a:pt x="170" y="132"/>
                  </a:lnTo>
                  <a:lnTo>
                    <a:pt x="170" y="132"/>
                  </a:lnTo>
                  <a:lnTo>
                    <a:pt x="170" y="138"/>
                  </a:lnTo>
                  <a:lnTo>
                    <a:pt x="170" y="138"/>
                  </a:lnTo>
                  <a:lnTo>
                    <a:pt x="170" y="138"/>
                  </a:lnTo>
                  <a:lnTo>
                    <a:pt x="170" y="138"/>
                  </a:lnTo>
                  <a:lnTo>
                    <a:pt x="170" y="138"/>
                  </a:lnTo>
                  <a:lnTo>
                    <a:pt x="170" y="138"/>
                  </a:lnTo>
                  <a:lnTo>
                    <a:pt x="164" y="138"/>
                  </a:lnTo>
                  <a:lnTo>
                    <a:pt x="164" y="138"/>
                  </a:lnTo>
                  <a:lnTo>
                    <a:pt x="164" y="145"/>
                  </a:lnTo>
                  <a:lnTo>
                    <a:pt x="164" y="145"/>
                  </a:lnTo>
                  <a:lnTo>
                    <a:pt x="164" y="145"/>
                  </a:lnTo>
                  <a:lnTo>
                    <a:pt x="164" y="145"/>
                  </a:lnTo>
                  <a:lnTo>
                    <a:pt x="164" y="145"/>
                  </a:lnTo>
                  <a:lnTo>
                    <a:pt x="164" y="145"/>
                  </a:lnTo>
                  <a:lnTo>
                    <a:pt x="157" y="145"/>
                  </a:lnTo>
                  <a:lnTo>
                    <a:pt x="157" y="145"/>
                  </a:lnTo>
                  <a:lnTo>
                    <a:pt x="157" y="145"/>
                  </a:lnTo>
                  <a:lnTo>
                    <a:pt x="157" y="145"/>
                  </a:lnTo>
                  <a:lnTo>
                    <a:pt x="157" y="145"/>
                  </a:lnTo>
                  <a:lnTo>
                    <a:pt x="157" y="145"/>
                  </a:lnTo>
                  <a:lnTo>
                    <a:pt x="157" y="145"/>
                  </a:lnTo>
                  <a:lnTo>
                    <a:pt x="157" y="145"/>
                  </a:lnTo>
                  <a:lnTo>
                    <a:pt x="157" y="145"/>
                  </a:lnTo>
                  <a:lnTo>
                    <a:pt x="157" y="145"/>
                  </a:lnTo>
                  <a:lnTo>
                    <a:pt x="157" y="145"/>
                  </a:lnTo>
                  <a:lnTo>
                    <a:pt x="157" y="145"/>
                  </a:lnTo>
                  <a:lnTo>
                    <a:pt x="164" y="145"/>
                  </a:lnTo>
                  <a:lnTo>
                    <a:pt x="164" y="145"/>
                  </a:lnTo>
                  <a:lnTo>
                    <a:pt x="170" y="145"/>
                  </a:lnTo>
                  <a:lnTo>
                    <a:pt x="176" y="145"/>
                  </a:lnTo>
                  <a:lnTo>
                    <a:pt x="182" y="145"/>
                  </a:lnTo>
                  <a:lnTo>
                    <a:pt x="182" y="145"/>
                  </a:lnTo>
                  <a:lnTo>
                    <a:pt x="182" y="145"/>
                  </a:lnTo>
                  <a:lnTo>
                    <a:pt x="189" y="145"/>
                  </a:lnTo>
                  <a:lnTo>
                    <a:pt x="189" y="145"/>
                  </a:lnTo>
                  <a:lnTo>
                    <a:pt x="195" y="145"/>
                  </a:lnTo>
                  <a:lnTo>
                    <a:pt x="195" y="145"/>
                  </a:lnTo>
                  <a:lnTo>
                    <a:pt x="201" y="138"/>
                  </a:lnTo>
                  <a:lnTo>
                    <a:pt x="201" y="145"/>
                  </a:lnTo>
                  <a:lnTo>
                    <a:pt x="201" y="145"/>
                  </a:lnTo>
                  <a:lnTo>
                    <a:pt x="201" y="145"/>
                  </a:lnTo>
                  <a:lnTo>
                    <a:pt x="201" y="145"/>
                  </a:lnTo>
                  <a:lnTo>
                    <a:pt x="201" y="145"/>
                  </a:lnTo>
                  <a:lnTo>
                    <a:pt x="201" y="145"/>
                  </a:lnTo>
                  <a:lnTo>
                    <a:pt x="201" y="145"/>
                  </a:lnTo>
                  <a:lnTo>
                    <a:pt x="201" y="145"/>
                  </a:lnTo>
                  <a:lnTo>
                    <a:pt x="208" y="145"/>
                  </a:lnTo>
                  <a:lnTo>
                    <a:pt x="208" y="145"/>
                  </a:lnTo>
                  <a:lnTo>
                    <a:pt x="208" y="145"/>
                  </a:lnTo>
                  <a:lnTo>
                    <a:pt x="208" y="145"/>
                  </a:lnTo>
                  <a:lnTo>
                    <a:pt x="208" y="145"/>
                  </a:lnTo>
                  <a:lnTo>
                    <a:pt x="208" y="145"/>
                  </a:lnTo>
                  <a:lnTo>
                    <a:pt x="208" y="145"/>
                  </a:lnTo>
                  <a:lnTo>
                    <a:pt x="208" y="145"/>
                  </a:lnTo>
                  <a:lnTo>
                    <a:pt x="208" y="145"/>
                  </a:lnTo>
                  <a:lnTo>
                    <a:pt x="208" y="145"/>
                  </a:lnTo>
                  <a:lnTo>
                    <a:pt x="214" y="145"/>
                  </a:lnTo>
                  <a:lnTo>
                    <a:pt x="214" y="145"/>
                  </a:lnTo>
                  <a:lnTo>
                    <a:pt x="214" y="145"/>
                  </a:lnTo>
                  <a:lnTo>
                    <a:pt x="214" y="145"/>
                  </a:lnTo>
                  <a:lnTo>
                    <a:pt x="214" y="145"/>
                  </a:lnTo>
                  <a:lnTo>
                    <a:pt x="214" y="145"/>
                  </a:lnTo>
                  <a:lnTo>
                    <a:pt x="214" y="145"/>
                  </a:lnTo>
                  <a:lnTo>
                    <a:pt x="220" y="145"/>
                  </a:lnTo>
                  <a:lnTo>
                    <a:pt x="220" y="145"/>
                  </a:lnTo>
                  <a:lnTo>
                    <a:pt x="220" y="145"/>
                  </a:lnTo>
                  <a:lnTo>
                    <a:pt x="220" y="145"/>
                  </a:lnTo>
                  <a:lnTo>
                    <a:pt x="220" y="145"/>
                  </a:lnTo>
                  <a:lnTo>
                    <a:pt x="220" y="145"/>
                  </a:lnTo>
                  <a:lnTo>
                    <a:pt x="220" y="145"/>
                  </a:lnTo>
                  <a:lnTo>
                    <a:pt x="220" y="145"/>
                  </a:lnTo>
                  <a:lnTo>
                    <a:pt x="220" y="145"/>
                  </a:lnTo>
                  <a:lnTo>
                    <a:pt x="220" y="138"/>
                  </a:lnTo>
                  <a:lnTo>
                    <a:pt x="220" y="138"/>
                  </a:lnTo>
                  <a:lnTo>
                    <a:pt x="220" y="138"/>
                  </a:lnTo>
                  <a:lnTo>
                    <a:pt x="220" y="138"/>
                  </a:lnTo>
                  <a:lnTo>
                    <a:pt x="214" y="132"/>
                  </a:lnTo>
                  <a:lnTo>
                    <a:pt x="214" y="132"/>
                  </a:lnTo>
                  <a:lnTo>
                    <a:pt x="214" y="126"/>
                  </a:lnTo>
                  <a:lnTo>
                    <a:pt x="214" y="126"/>
                  </a:lnTo>
                  <a:lnTo>
                    <a:pt x="214" y="126"/>
                  </a:lnTo>
                  <a:lnTo>
                    <a:pt x="208" y="126"/>
                  </a:lnTo>
                  <a:lnTo>
                    <a:pt x="208" y="119"/>
                  </a:lnTo>
                  <a:lnTo>
                    <a:pt x="208" y="119"/>
                  </a:lnTo>
                  <a:lnTo>
                    <a:pt x="208" y="119"/>
                  </a:lnTo>
                  <a:lnTo>
                    <a:pt x="208" y="119"/>
                  </a:lnTo>
                  <a:lnTo>
                    <a:pt x="201" y="119"/>
                  </a:lnTo>
                  <a:lnTo>
                    <a:pt x="201" y="119"/>
                  </a:lnTo>
                  <a:lnTo>
                    <a:pt x="201" y="119"/>
                  </a:lnTo>
                  <a:lnTo>
                    <a:pt x="195" y="119"/>
                  </a:lnTo>
                  <a:lnTo>
                    <a:pt x="195" y="119"/>
                  </a:lnTo>
                  <a:lnTo>
                    <a:pt x="189" y="119"/>
                  </a:lnTo>
                  <a:lnTo>
                    <a:pt x="182" y="119"/>
                  </a:lnTo>
                  <a:lnTo>
                    <a:pt x="182" y="119"/>
                  </a:lnTo>
                  <a:lnTo>
                    <a:pt x="176" y="119"/>
                  </a:lnTo>
                  <a:lnTo>
                    <a:pt x="176" y="113"/>
                  </a:lnTo>
                  <a:lnTo>
                    <a:pt x="176" y="113"/>
                  </a:lnTo>
                  <a:lnTo>
                    <a:pt x="176" y="113"/>
                  </a:lnTo>
                  <a:lnTo>
                    <a:pt x="176" y="113"/>
                  </a:lnTo>
                  <a:lnTo>
                    <a:pt x="176" y="113"/>
                  </a:lnTo>
                  <a:lnTo>
                    <a:pt x="176" y="113"/>
                  </a:lnTo>
                  <a:lnTo>
                    <a:pt x="176" y="113"/>
                  </a:lnTo>
                  <a:lnTo>
                    <a:pt x="170" y="107"/>
                  </a:lnTo>
                  <a:lnTo>
                    <a:pt x="170" y="107"/>
                  </a:lnTo>
                  <a:lnTo>
                    <a:pt x="164" y="107"/>
                  </a:lnTo>
                  <a:lnTo>
                    <a:pt x="164" y="107"/>
                  </a:lnTo>
                  <a:lnTo>
                    <a:pt x="164" y="107"/>
                  </a:lnTo>
                  <a:lnTo>
                    <a:pt x="164" y="100"/>
                  </a:lnTo>
                  <a:lnTo>
                    <a:pt x="164" y="100"/>
                  </a:lnTo>
                  <a:lnTo>
                    <a:pt x="164" y="100"/>
                  </a:lnTo>
                  <a:lnTo>
                    <a:pt x="164" y="100"/>
                  </a:lnTo>
                  <a:lnTo>
                    <a:pt x="164" y="100"/>
                  </a:lnTo>
                  <a:lnTo>
                    <a:pt x="164" y="100"/>
                  </a:lnTo>
                  <a:lnTo>
                    <a:pt x="164" y="94"/>
                  </a:lnTo>
                  <a:lnTo>
                    <a:pt x="164" y="94"/>
                  </a:lnTo>
                  <a:lnTo>
                    <a:pt x="164" y="94"/>
                  </a:lnTo>
                  <a:lnTo>
                    <a:pt x="164" y="94"/>
                  </a:lnTo>
                  <a:lnTo>
                    <a:pt x="164" y="94"/>
                  </a:lnTo>
                  <a:lnTo>
                    <a:pt x="164" y="94"/>
                  </a:lnTo>
                  <a:lnTo>
                    <a:pt x="164" y="94"/>
                  </a:lnTo>
                  <a:lnTo>
                    <a:pt x="164" y="94"/>
                  </a:lnTo>
                  <a:lnTo>
                    <a:pt x="164" y="88"/>
                  </a:lnTo>
                  <a:lnTo>
                    <a:pt x="170" y="88"/>
                  </a:lnTo>
                  <a:lnTo>
                    <a:pt x="170" y="94"/>
                  </a:lnTo>
                  <a:lnTo>
                    <a:pt x="170" y="94"/>
                  </a:lnTo>
                  <a:lnTo>
                    <a:pt x="170" y="88"/>
                  </a:lnTo>
                  <a:lnTo>
                    <a:pt x="170" y="88"/>
                  </a:lnTo>
                  <a:lnTo>
                    <a:pt x="170" y="88"/>
                  </a:lnTo>
                  <a:lnTo>
                    <a:pt x="170" y="88"/>
                  </a:lnTo>
                  <a:lnTo>
                    <a:pt x="170" y="88"/>
                  </a:lnTo>
                  <a:lnTo>
                    <a:pt x="170" y="82"/>
                  </a:lnTo>
                  <a:lnTo>
                    <a:pt x="170" y="82"/>
                  </a:lnTo>
                  <a:lnTo>
                    <a:pt x="170" y="82"/>
                  </a:lnTo>
                  <a:lnTo>
                    <a:pt x="170" y="82"/>
                  </a:lnTo>
                  <a:lnTo>
                    <a:pt x="170" y="82"/>
                  </a:lnTo>
                  <a:lnTo>
                    <a:pt x="170" y="82"/>
                  </a:lnTo>
                  <a:lnTo>
                    <a:pt x="170" y="82"/>
                  </a:lnTo>
                  <a:lnTo>
                    <a:pt x="170" y="82"/>
                  </a:lnTo>
                  <a:lnTo>
                    <a:pt x="170" y="82"/>
                  </a:lnTo>
                  <a:lnTo>
                    <a:pt x="170" y="82"/>
                  </a:lnTo>
                  <a:lnTo>
                    <a:pt x="170" y="82"/>
                  </a:lnTo>
                  <a:lnTo>
                    <a:pt x="170" y="82"/>
                  </a:lnTo>
                  <a:lnTo>
                    <a:pt x="170" y="82"/>
                  </a:lnTo>
                  <a:lnTo>
                    <a:pt x="170" y="82"/>
                  </a:lnTo>
                  <a:lnTo>
                    <a:pt x="170" y="88"/>
                  </a:lnTo>
                  <a:lnTo>
                    <a:pt x="170" y="88"/>
                  </a:lnTo>
                  <a:lnTo>
                    <a:pt x="170" y="88"/>
                  </a:lnTo>
                  <a:lnTo>
                    <a:pt x="170" y="88"/>
                  </a:lnTo>
                  <a:lnTo>
                    <a:pt x="170" y="88"/>
                  </a:lnTo>
                  <a:lnTo>
                    <a:pt x="170" y="88"/>
                  </a:lnTo>
                  <a:lnTo>
                    <a:pt x="170" y="88"/>
                  </a:lnTo>
                  <a:lnTo>
                    <a:pt x="170" y="88"/>
                  </a:lnTo>
                  <a:lnTo>
                    <a:pt x="170" y="88"/>
                  </a:lnTo>
                  <a:lnTo>
                    <a:pt x="164" y="88"/>
                  </a:lnTo>
                  <a:lnTo>
                    <a:pt x="164" y="88"/>
                  </a:lnTo>
                  <a:lnTo>
                    <a:pt x="164" y="88"/>
                  </a:lnTo>
                  <a:lnTo>
                    <a:pt x="164" y="88"/>
                  </a:lnTo>
                  <a:lnTo>
                    <a:pt x="164" y="88"/>
                  </a:lnTo>
                  <a:lnTo>
                    <a:pt x="164" y="88"/>
                  </a:lnTo>
                  <a:lnTo>
                    <a:pt x="164" y="88"/>
                  </a:lnTo>
                  <a:lnTo>
                    <a:pt x="164" y="88"/>
                  </a:lnTo>
                  <a:lnTo>
                    <a:pt x="164" y="88"/>
                  </a:lnTo>
                  <a:lnTo>
                    <a:pt x="164" y="82"/>
                  </a:lnTo>
                  <a:lnTo>
                    <a:pt x="164" y="82"/>
                  </a:lnTo>
                  <a:lnTo>
                    <a:pt x="164" y="82"/>
                  </a:lnTo>
                  <a:lnTo>
                    <a:pt x="164" y="75"/>
                  </a:lnTo>
                  <a:lnTo>
                    <a:pt x="164" y="75"/>
                  </a:lnTo>
                  <a:lnTo>
                    <a:pt x="164" y="75"/>
                  </a:lnTo>
                  <a:lnTo>
                    <a:pt x="164" y="75"/>
                  </a:lnTo>
                  <a:lnTo>
                    <a:pt x="157" y="75"/>
                  </a:lnTo>
                  <a:lnTo>
                    <a:pt x="157" y="69"/>
                  </a:lnTo>
                  <a:lnTo>
                    <a:pt x="157" y="69"/>
                  </a:lnTo>
                  <a:lnTo>
                    <a:pt x="157" y="69"/>
                  </a:lnTo>
                  <a:lnTo>
                    <a:pt x="157" y="69"/>
                  </a:lnTo>
                  <a:lnTo>
                    <a:pt x="157" y="69"/>
                  </a:lnTo>
                  <a:lnTo>
                    <a:pt x="157" y="69"/>
                  </a:lnTo>
                  <a:lnTo>
                    <a:pt x="157" y="69"/>
                  </a:lnTo>
                  <a:lnTo>
                    <a:pt x="157" y="69"/>
                  </a:lnTo>
                  <a:lnTo>
                    <a:pt x="157" y="69"/>
                  </a:lnTo>
                  <a:lnTo>
                    <a:pt x="164" y="69"/>
                  </a:lnTo>
                  <a:lnTo>
                    <a:pt x="164" y="75"/>
                  </a:lnTo>
                  <a:lnTo>
                    <a:pt x="170" y="75"/>
                  </a:lnTo>
                  <a:lnTo>
                    <a:pt x="170" y="75"/>
                  </a:lnTo>
                  <a:lnTo>
                    <a:pt x="176" y="75"/>
                  </a:lnTo>
                  <a:lnTo>
                    <a:pt x="176" y="75"/>
                  </a:lnTo>
                  <a:lnTo>
                    <a:pt x="182" y="75"/>
                  </a:lnTo>
                  <a:lnTo>
                    <a:pt x="182" y="75"/>
                  </a:lnTo>
                  <a:lnTo>
                    <a:pt x="189" y="75"/>
                  </a:lnTo>
                  <a:lnTo>
                    <a:pt x="189" y="69"/>
                  </a:lnTo>
                  <a:lnTo>
                    <a:pt x="195" y="69"/>
                  </a:lnTo>
                  <a:lnTo>
                    <a:pt x="195" y="69"/>
                  </a:lnTo>
                  <a:lnTo>
                    <a:pt x="195" y="69"/>
                  </a:lnTo>
                  <a:lnTo>
                    <a:pt x="195" y="63"/>
                  </a:lnTo>
                  <a:lnTo>
                    <a:pt x="201" y="63"/>
                  </a:lnTo>
                  <a:lnTo>
                    <a:pt x="201" y="56"/>
                  </a:lnTo>
                  <a:lnTo>
                    <a:pt x="208" y="56"/>
                  </a:lnTo>
                  <a:lnTo>
                    <a:pt x="214" y="50"/>
                  </a:lnTo>
                  <a:lnTo>
                    <a:pt x="214" y="50"/>
                  </a:lnTo>
                  <a:lnTo>
                    <a:pt x="220" y="44"/>
                  </a:lnTo>
                  <a:lnTo>
                    <a:pt x="220" y="44"/>
                  </a:lnTo>
                  <a:lnTo>
                    <a:pt x="220" y="44"/>
                  </a:lnTo>
                  <a:lnTo>
                    <a:pt x="220" y="44"/>
                  </a:lnTo>
                  <a:lnTo>
                    <a:pt x="226" y="44"/>
                  </a:lnTo>
                  <a:lnTo>
                    <a:pt x="226" y="44"/>
                  </a:lnTo>
                  <a:lnTo>
                    <a:pt x="226" y="44"/>
                  </a:lnTo>
                  <a:lnTo>
                    <a:pt x="226" y="44"/>
                  </a:lnTo>
                  <a:lnTo>
                    <a:pt x="226" y="44"/>
                  </a:lnTo>
                  <a:lnTo>
                    <a:pt x="220" y="44"/>
                  </a:lnTo>
                  <a:lnTo>
                    <a:pt x="220" y="44"/>
                  </a:lnTo>
                  <a:lnTo>
                    <a:pt x="220" y="44"/>
                  </a:lnTo>
                  <a:lnTo>
                    <a:pt x="220" y="50"/>
                  </a:lnTo>
                  <a:lnTo>
                    <a:pt x="220" y="50"/>
                  </a:lnTo>
                  <a:lnTo>
                    <a:pt x="214" y="50"/>
                  </a:lnTo>
                  <a:lnTo>
                    <a:pt x="214" y="56"/>
                  </a:lnTo>
                  <a:lnTo>
                    <a:pt x="214" y="63"/>
                  </a:lnTo>
                  <a:lnTo>
                    <a:pt x="214" y="63"/>
                  </a:lnTo>
                  <a:lnTo>
                    <a:pt x="214" y="63"/>
                  </a:lnTo>
                  <a:lnTo>
                    <a:pt x="214" y="69"/>
                  </a:lnTo>
                  <a:lnTo>
                    <a:pt x="214" y="69"/>
                  </a:lnTo>
                  <a:lnTo>
                    <a:pt x="214" y="69"/>
                  </a:lnTo>
                  <a:lnTo>
                    <a:pt x="214" y="75"/>
                  </a:lnTo>
                  <a:lnTo>
                    <a:pt x="214" y="75"/>
                  </a:lnTo>
                  <a:lnTo>
                    <a:pt x="220" y="75"/>
                  </a:lnTo>
                  <a:lnTo>
                    <a:pt x="220" y="75"/>
                  </a:lnTo>
                  <a:lnTo>
                    <a:pt x="220" y="75"/>
                  </a:lnTo>
                  <a:lnTo>
                    <a:pt x="226" y="82"/>
                  </a:lnTo>
                  <a:lnTo>
                    <a:pt x="226" y="82"/>
                  </a:lnTo>
                  <a:lnTo>
                    <a:pt x="226" y="82"/>
                  </a:lnTo>
                  <a:lnTo>
                    <a:pt x="233" y="82"/>
                  </a:lnTo>
                  <a:lnTo>
                    <a:pt x="233" y="82"/>
                  </a:lnTo>
                  <a:lnTo>
                    <a:pt x="233" y="82"/>
                  </a:lnTo>
                  <a:lnTo>
                    <a:pt x="233" y="82"/>
                  </a:lnTo>
                  <a:lnTo>
                    <a:pt x="233" y="82"/>
                  </a:lnTo>
                  <a:lnTo>
                    <a:pt x="233" y="82"/>
                  </a:lnTo>
                  <a:lnTo>
                    <a:pt x="233" y="82"/>
                  </a:lnTo>
                  <a:lnTo>
                    <a:pt x="226" y="82"/>
                  </a:lnTo>
                  <a:lnTo>
                    <a:pt x="226" y="82"/>
                  </a:lnTo>
                  <a:lnTo>
                    <a:pt x="226" y="82"/>
                  </a:lnTo>
                  <a:lnTo>
                    <a:pt x="226" y="82"/>
                  </a:lnTo>
                  <a:lnTo>
                    <a:pt x="233" y="82"/>
                  </a:lnTo>
                  <a:lnTo>
                    <a:pt x="233" y="82"/>
                  </a:lnTo>
                  <a:lnTo>
                    <a:pt x="233" y="82"/>
                  </a:lnTo>
                  <a:lnTo>
                    <a:pt x="233" y="82"/>
                  </a:lnTo>
                  <a:lnTo>
                    <a:pt x="233" y="82"/>
                  </a:lnTo>
                  <a:lnTo>
                    <a:pt x="233" y="82"/>
                  </a:lnTo>
                  <a:lnTo>
                    <a:pt x="233" y="82"/>
                  </a:lnTo>
                  <a:lnTo>
                    <a:pt x="233" y="82"/>
                  </a:lnTo>
                  <a:lnTo>
                    <a:pt x="233" y="82"/>
                  </a:lnTo>
                  <a:lnTo>
                    <a:pt x="239" y="82"/>
                  </a:lnTo>
                  <a:lnTo>
                    <a:pt x="239" y="82"/>
                  </a:lnTo>
                  <a:lnTo>
                    <a:pt x="239" y="82"/>
                  </a:lnTo>
                  <a:lnTo>
                    <a:pt x="239" y="82"/>
                  </a:lnTo>
                  <a:lnTo>
                    <a:pt x="239" y="88"/>
                  </a:lnTo>
                  <a:lnTo>
                    <a:pt x="239" y="88"/>
                  </a:lnTo>
                  <a:lnTo>
                    <a:pt x="239" y="88"/>
                  </a:lnTo>
                  <a:lnTo>
                    <a:pt x="239" y="94"/>
                  </a:lnTo>
                  <a:lnTo>
                    <a:pt x="239" y="94"/>
                  </a:lnTo>
                  <a:lnTo>
                    <a:pt x="239" y="94"/>
                  </a:lnTo>
                  <a:lnTo>
                    <a:pt x="239" y="94"/>
                  </a:lnTo>
                  <a:lnTo>
                    <a:pt x="239" y="94"/>
                  </a:lnTo>
                  <a:lnTo>
                    <a:pt x="239" y="94"/>
                  </a:lnTo>
                  <a:lnTo>
                    <a:pt x="239" y="94"/>
                  </a:lnTo>
                  <a:lnTo>
                    <a:pt x="239" y="94"/>
                  </a:lnTo>
                  <a:lnTo>
                    <a:pt x="239" y="94"/>
                  </a:lnTo>
                  <a:lnTo>
                    <a:pt x="233" y="94"/>
                  </a:lnTo>
                  <a:lnTo>
                    <a:pt x="233" y="100"/>
                  </a:lnTo>
                  <a:lnTo>
                    <a:pt x="239" y="100"/>
                  </a:lnTo>
                  <a:lnTo>
                    <a:pt x="233" y="100"/>
                  </a:lnTo>
                  <a:lnTo>
                    <a:pt x="233" y="100"/>
                  </a:lnTo>
                  <a:lnTo>
                    <a:pt x="233" y="100"/>
                  </a:lnTo>
                  <a:lnTo>
                    <a:pt x="233" y="100"/>
                  </a:lnTo>
                  <a:lnTo>
                    <a:pt x="233" y="100"/>
                  </a:lnTo>
                  <a:lnTo>
                    <a:pt x="233" y="100"/>
                  </a:lnTo>
                  <a:lnTo>
                    <a:pt x="233" y="100"/>
                  </a:lnTo>
                  <a:lnTo>
                    <a:pt x="233" y="100"/>
                  </a:lnTo>
                  <a:lnTo>
                    <a:pt x="233" y="100"/>
                  </a:lnTo>
                  <a:lnTo>
                    <a:pt x="233" y="107"/>
                  </a:lnTo>
                  <a:lnTo>
                    <a:pt x="233" y="107"/>
                  </a:lnTo>
                  <a:lnTo>
                    <a:pt x="233" y="107"/>
                  </a:lnTo>
                  <a:lnTo>
                    <a:pt x="239" y="107"/>
                  </a:lnTo>
                  <a:lnTo>
                    <a:pt x="239" y="107"/>
                  </a:lnTo>
                  <a:lnTo>
                    <a:pt x="239" y="107"/>
                  </a:lnTo>
                  <a:lnTo>
                    <a:pt x="239" y="107"/>
                  </a:lnTo>
                  <a:lnTo>
                    <a:pt x="239" y="107"/>
                  </a:lnTo>
                  <a:lnTo>
                    <a:pt x="233" y="113"/>
                  </a:lnTo>
                  <a:lnTo>
                    <a:pt x="233" y="113"/>
                  </a:lnTo>
                  <a:lnTo>
                    <a:pt x="233" y="113"/>
                  </a:lnTo>
                  <a:lnTo>
                    <a:pt x="233" y="113"/>
                  </a:lnTo>
                  <a:lnTo>
                    <a:pt x="233" y="113"/>
                  </a:lnTo>
                  <a:lnTo>
                    <a:pt x="233" y="107"/>
                  </a:lnTo>
                  <a:lnTo>
                    <a:pt x="233" y="107"/>
                  </a:lnTo>
                  <a:lnTo>
                    <a:pt x="233" y="107"/>
                  </a:lnTo>
                  <a:lnTo>
                    <a:pt x="233" y="107"/>
                  </a:lnTo>
                  <a:lnTo>
                    <a:pt x="233" y="113"/>
                  </a:lnTo>
                  <a:lnTo>
                    <a:pt x="233" y="113"/>
                  </a:lnTo>
                  <a:lnTo>
                    <a:pt x="233" y="113"/>
                  </a:lnTo>
                  <a:lnTo>
                    <a:pt x="233" y="113"/>
                  </a:lnTo>
                  <a:lnTo>
                    <a:pt x="233" y="113"/>
                  </a:lnTo>
                  <a:lnTo>
                    <a:pt x="233" y="113"/>
                  </a:lnTo>
                  <a:lnTo>
                    <a:pt x="233" y="113"/>
                  </a:lnTo>
                  <a:lnTo>
                    <a:pt x="239" y="113"/>
                  </a:lnTo>
                  <a:lnTo>
                    <a:pt x="239" y="113"/>
                  </a:lnTo>
                  <a:lnTo>
                    <a:pt x="239" y="113"/>
                  </a:lnTo>
                  <a:lnTo>
                    <a:pt x="239" y="113"/>
                  </a:lnTo>
                  <a:lnTo>
                    <a:pt x="239" y="113"/>
                  </a:lnTo>
                  <a:lnTo>
                    <a:pt x="239" y="113"/>
                  </a:lnTo>
                  <a:lnTo>
                    <a:pt x="239" y="119"/>
                  </a:lnTo>
                  <a:lnTo>
                    <a:pt x="239" y="119"/>
                  </a:lnTo>
                  <a:lnTo>
                    <a:pt x="239" y="119"/>
                  </a:lnTo>
                  <a:lnTo>
                    <a:pt x="239" y="119"/>
                  </a:lnTo>
                  <a:lnTo>
                    <a:pt x="239" y="119"/>
                  </a:lnTo>
                  <a:lnTo>
                    <a:pt x="239" y="119"/>
                  </a:lnTo>
                  <a:lnTo>
                    <a:pt x="239" y="119"/>
                  </a:lnTo>
                  <a:lnTo>
                    <a:pt x="233" y="119"/>
                  </a:lnTo>
                  <a:lnTo>
                    <a:pt x="233" y="119"/>
                  </a:lnTo>
                  <a:lnTo>
                    <a:pt x="233" y="119"/>
                  </a:lnTo>
                  <a:lnTo>
                    <a:pt x="233" y="119"/>
                  </a:lnTo>
                  <a:lnTo>
                    <a:pt x="233" y="119"/>
                  </a:lnTo>
                  <a:lnTo>
                    <a:pt x="233" y="119"/>
                  </a:lnTo>
                  <a:lnTo>
                    <a:pt x="233" y="119"/>
                  </a:lnTo>
                  <a:lnTo>
                    <a:pt x="233" y="119"/>
                  </a:lnTo>
                  <a:lnTo>
                    <a:pt x="233" y="119"/>
                  </a:lnTo>
                  <a:lnTo>
                    <a:pt x="233" y="119"/>
                  </a:lnTo>
                  <a:lnTo>
                    <a:pt x="233" y="126"/>
                  </a:lnTo>
                  <a:lnTo>
                    <a:pt x="226" y="126"/>
                  </a:lnTo>
                  <a:lnTo>
                    <a:pt x="226" y="126"/>
                  </a:lnTo>
                  <a:lnTo>
                    <a:pt x="226" y="126"/>
                  </a:lnTo>
                  <a:lnTo>
                    <a:pt x="233" y="126"/>
                  </a:lnTo>
                  <a:lnTo>
                    <a:pt x="233" y="126"/>
                  </a:lnTo>
                  <a:lnTo>
                    <a:pt x="233" y="126"/>
                  </a:lnTo>
                  <a:lnTo>
                    <a:pt x="233" y="126"/>
                  </a:lnTo>
                  <a:lnTo>
                    <a:pt x="233" y="132"/>
                  </a:lnTo>
                  <a:lnTo>
                    <a:pt x="233" y="132"/>
                  </a:lnTo>
                  <a:lnTo>
                    <a:pt x="233" y="132"/>
                  </a:lnTo>
                  <a:lnTo>
                    <a:pt x="233" y="132"/>
                  </a:lnTo>
                  <a:lnTo>
                    <a:pt x="239" y="132"/>
                  </a:lnTo>
                  <a:lnTo>
                    <a:pt x="239" y="132"/>
                  </a:lnTo>
                  <a:lnTo>
                    <a:pt x="239" y="132"/>
                  </a:lnTo>
                  <a:lnTo>
                    <a:pt x="239" y="132"/>
                  </a:lnTo>
                  <a:lnTo>
                    <a:pt x="245" y="132"/>
                  </a:lnTo>
                  <a:lnTo>
                    <a:pt x="245" y="126"/>
                  </a:lnTo>
                  <a:lnTo>
                    <a:pt x="245" y="126"/>
                  </a:lnTo>
                  <a:lnTo>
                    <a:pt x="245" y="126"/>
                  </a:lnTo>
                  <a:lnTo>
                    <a:pt x="239" y="119"/>
                  </a:lnTo>
                  <a:lnTo>
                    <a:pt x="239" y="119"/>
                  </a:lnTo>
                  <a:lnTo>
                    <a:pt x="239" y="119"/>
                  </a:lnTo>
                  <a:lnTo>
                    <a:pt x="239" y="119"/>
                  </a:lnTo>
                  <a:lnTo>
                    <a:pt x="239" y="119"/>
                  </a:lnTo>
                  <a:lnTo>
                    <a:pt x="239" y="113"/>
                  </a:lnTo>
                  <a:lnTo>
                    <a:pt x="239" y="113"/>
                  </a:lnTo>
                  <a:lnTo>
                    <a:pt x="239" y="113"/>
                  </a:lnTo>
                  <a:lnTo>
                    <a:pt x="239" y="113"/>
                  </a:lnTo>
                  <a:lnTo>
                    <a:pt x="239" y="113"/>
                  </a:lnTo>
                  <a:lnTo>
                    <a:pt x="239" y="113"/>
                  </a:lnTo>
                  <a:lnTo>
                    <a:pt x="239" y="113"/>
                  </a:lnTo>
                  <a:lnTo>
                    <a:pt x="239" y="113"/>
                  </a:lnTo>
                  <a:lnTo>
                    <a:pt x="239" y="113"/>
                  </a:lnTo>
                  <a:lnTo>
                    <a:pt x="239" y="113"/>
                  </a:lnTo>
                  <a:lnTo>
                    <a:pt x="239" y="107"/>
                  </a:lnTo>
                  <a:lnTo>
                    <a:pt x="239" y="107"/>
                  </a:lnTo>
                  <a:lnTo>
                    <a:pt x="239" y="107"/>
                  </a:lnTo>
                  <a:lnTo>
                    <a:pt x="239" y="107"/>
                  </a:lnTo>
                  <a:lnTo>
                    <a:pt x="239" y="107"/>
                  </a:lnTo>
                  <a:lnTo>
                    <a:pt x="239" y="100"/>
                  </a:lnTo>
                  <a:lnTo>
                    <a:pt x="239" y="100"/>
                  </a:lnTo>
                  <a:lnTo>
                    <a:pt x="239" y="100"/>
                  </a:lnTo>
                  <a:lnTo>
                    <a:pt x="239" y="100"/>
                  </a:lnTo>
                  <a:lnTo>
                    <a:pt x="239" y="100"/>
                  </a:lnTo>
                  <a:lnTo>
                    <a:pt x="239" y="94"/>
                  </a:lnTo>
                  <a:lnTo>
                    <a:pt x="239" y="94"/>
                  </a:lnTo>
                  <a:lnTo>
                    <a:pt x="239" y="94"/>
                  </a:lnTo>
                  <a:lnTo>
                    <a:pt x="239" y="94"/>
                  </a:lnTo>
                  <a:lnTo>
                    <a:pt x="239" y="94"/>
                  </a:lnTo>
                  <a:lnTo>
                    <a:pt x="239" y="94"/>
                  </a:lnTo>
                  <a:lnTo>
                    <a:pt x="239" y="88"/>
                  </a:lnTo>
                  <a:lnTo>
                    <a:pt x="239" y="88"/>
                  </a:lnTo>
                  <a:lnTo>
                    <a:pt x="239" y="88"/>
                  </a:lnTo>
                  <a:lnTo>
                    <a:pt x="239" y="82"/>
                  </a:lnTo>
                  <a:lnTo>
                    <a:pt x="239" y="82"/>
                  </a:lnTo>
                  <a:lnTo>
                    <a:pt x="239" y="82"/>
                  </a:lnTo>
                  <a:lnTo>
                    <a:pt x="239" y="82"/>
                  </a:lnTo>
                  <a:lnTo>
                    <a:pt x="239" y="82"/>
                  </a:lnTo>
                  <a:lnTo>
                    <a:pt x="239" y="75"/>
                  </a:lnTo>
                  <a:lnTo>
                    <a:pt x="239" y="75"/>
                  </a:lnTo>
                  <a:lnTo>
                    <a:pt x="239" y="75"/>
                  </a:lnTo>
                  <a:lnTo>
                    <a:pt x="239" y="75"/>
                  </a:lnTo>
                  <a:lnTo>
                    <a:pt x="239" y="75"/>
                  </a:lnTo>
                  <a:lnTo>
                    <a:pt x="239" y="75"/>
                  </a:lnTo>
                  <a:lnTo>
                    <a:pt x="239" y="75"/>
                  </a:lnTo>
                  <a:lnTo>
                    <a:pt x="239" y="75"/>
                  </a:lnTo>
                  <a:lnTo>
                    <a:pt x="239" y="69"/>
                  </a:lnTo>
                  <a:lnTo>
                    <a:pt x="239" y="63"/>
                  </a:lnTo>
                  <a:lnTo>
                    <a:pt x="239" y="63"/>
                  </a:lnTo>
                  <a:lnTo>
                    <a:pt x="239" y="63"/>
                  </a:lnTo>
                  <a:lnTo>
                    <a:pt x="239" y="56"/>
                  </a:lnTo>
                  <a:lnTo>
                    <a:pt x="239" y="56"/>
                  </a:lnTo>
                  <a:lnTo>
                    <a:pt x="245" y="56"/>
                  </a:lnTo>
                  <a:lnTo>
                    <a:pt x="245" y="50"/>
                  </a:lnTo>
                  <a:lnTo>
                    <a:pt x="245" y="50"/>
                  </a:lnTo>
                  <a:lnTo>
                    <a:pt x="245" y="44"/>
                  </a:lnTo>
                  <a:lnTo>
                    <a:pt x="239" y="44"/>
                  </a:lnTo>
                  <a:lnTo>
                    <a:pt x="239" y="44"/>
                  </a:lnTo>
                  <a:lnTo>
                    <a:pt x="245" y="44"/>
                  </a:lnTo>
                  <a:lnTo>
                    <a:pt x="245" y="44"/>
                  </a:lnTo>
                  <a:lnTo>
                    <a:pt x="245" y="38"/>
                  </a:lnTo>
                  <a:lnTo>
                    <a:pt x="245" y="38"/>
                  </a:lnTo>
                  <a:lnTo>
                    <a:pt x="245" y="38"/>
                  </a:lnTo>
                  <a:lnTo>
                    <a:pt x="245" y="38"/>
                  </a:lnTo>
                  <a:lnTo>
                    <a:pt x="245" y="31"/>
                  </a:lnTo>
                  <a:lnTo>
                    <a:pt x="245" y="31"/>
                  </a:lnTo>
                  <a:lnTo>
                    <a:pt x="245" y="31"/>
                  </a:lnTo>
                  <a:lnTo>
                    <a:pt x="239" y="31"/>
                  </a:lnTo>
                  <a:lnTo>
                    <a:pt x="239" y="31"/>
                  </a:lnTo>
                  <a:lnTo>
                    <a:pt x="245" y="31"/>
                  </a:lnTo>
                  <a:lnTo>
                    <a:pt x="245" y="31"/>
                  </a:lnTo>
                  <a:lnTo>
                    <a:pt x="245" y="25"/>
                  </a:lnTo>
                  <a:lnTo>
                    <a:pt x="245" y="25"/>
                  </a:lnTo>
                  <a:lnTo>
                    <a:pt x="245" y="25"/>
                  </a:lnTo>
                  <a:lnTo>
                    <a:pt x="245" y="25"/>
                  </a:lnTo>
                  <a:lnTo>
                    <a:pt x="239" y="25"/>
                  </a:lnTo>
                  <a:lnTo>
                    <a:pt x="239" y="25"/>
                  </a:lnTo>
                  <a:lnTo>
                    <a:pt x="239" y="25"/>
                  </a:lnTo>
                  <a:lnTo>
                    <a:pt x="239" y="31"/>
                  </a:lnTo>
                  <a:lnTo>
                    <a:pt x="239" y="31"/>
                  </a:lnTo>
                  <a:lnTo>
                    <a:pt x="239" y="31"/>
                  </a:lnTo>
                  <a:lnTo>
                    <a:pt x="239" y="31"/>
                  </a:lnTo>
                  <a:lnTo>
                    <a:pt x="239" y="31"/>
                  </a:lnTo>
                  <a:lnTo>
                    <a:pt x="239" y="31"/>
                  </a:lnTo>
                  <a:lnTo>
                    <a:pt x="239" y="31"/>
                  </a:lnTo>
                  <a:lnTo>
                    <a:pt x="239" y="31"/>
                  </a:lnTo>
                  <a:lnTo>
                    <a:pt x="233" y="31"/>
                  </a:lnTo>
                  <a:lnTo>
                    <a:pt x="233" y="31"/>
                  </a:lnTo>
                  <a:lnTo>
                    <a:pt x="233" y="25"/>
                  </a:lnTo>
                  <a:lnTo>
                    <a:pt x="233" y="25"/>
                  </a:lnTo>
                  <a:lnTo>
                    <a:pt x="233" y="25"/>
                  </a:lnTo>
                  <a:lnTo>
                    <a:pt x="233" y="25"/>
                  </a:lnTo>
                  <a:lnTo>
                    <a:pt x="233" y="25"/>
                  </a:lnTo>
                  <a:lnTo>
                    <a:pt x="233" y="19"/>
                  </a:lnTo>
                  <a:lnTo>
                    <a:pt x="239" y="19"/>
                  </a:lnTo>
                  <a:lnTo>
                    <a:pt x="239" y="25"/>
                  </a:lnTo>
                  <a:lnTo>
                    <a:pt x="239" y="25"/>
                  </a:lnTo>
                  <a:lnTo>
                    <a:pt x="239" y="25"/>
                  </a:lnTo>
                  <a:lnTo>
                    <a:pt x="239" y="25"/>
                  </a:lnTo>
                  <a:lnTo>
                    <a:pt x="239" y="25"/>
                  </a:lnTo>
                  <a:lnTo>
                    <a:pt x="239" y="19"/>
                  </a:lnTo>
                  <a:lnTo>
                    <a:pt x="245" y="19"/>
                  </a:lnTo>
                  <a:lnTo>
                    <a:pt x="239" y="19"/>
                  </a:lnTo>
                  <a:lnTo>
                    <a:pt x="239" y="19"/>
                  </a:lnTo>
                  <a:lnTo>
                    <a:pt x="239" y="19"/>
                  </a:lnTo>
                  <a:lnTo>
                    <a:pt x="239" y="12"/>
                  </a:lnTo>
                  <a:lnTo>
                    <a:pt x="239" y="19"/>
                  </a:lnTo>
                  <a:lnTo>
                    <a:pt x="239" y="19"/>
                  </a:lnTo>
                  <a:lnTo>
                    <a:pt x="233" y="19"/>
                  </a:lnTo>
                  <a:lnTo>
                    <a:pt x="233" y="19"/>
                  </a:lnTo>
                  <a:lnTo>
                    <a:pt x="233" y="19"/>
                  </a:lnTo>
                  <a:lnTo>
                    <a:pt x="233" y="19"/>
                  </a:lnTo>
                  <a:lnTo>
                    <a:pt x="233" y="19"/>
                  </a:lnTo>
                  <a:lnTo>
                    <a:pt x="233" y="19"/>
                  </a:lnTo>
                  <a:lnTo>
                    <a:pt x="233" y="19"/>
                  </a:lnTo>
                  <a:lnTo>
                    <a:pt x="233" y="19"/>
                  </a:lnTo>
                  <a:lnTo>
                    <a:pt x="233" y="19"/>
                  </a:lnTo>
                  <a:lnTo>
                    <a:pt x="233" y="19"/>
                  </a:lnTo>
                  <a:lnTo>
                    <a:pt x="233" y="12"/>
                  </a:lnTo>
                  <a:lnTo>
                    <a:pt x="226" y="12"/>
                  </a:lnTo>
                  <a:lnTo>
                    <a:pt x="226" y="12"/>
                  </a:lnTo>
                  <a:lnTo>
                    <a:pt x="226" y="6"/>
                  </a:lnTo>
                  <a:lnTo>
                    <a:pt x="226" y="6"/>
                  </a:lnTo>
                  <a:lnTo>
                    <a:pt x="226" y="6"/>
                  </a:lnTo>
                  <a:lnTo>
                    <a:pt x="220" y="6"/>
                  </a:lnTo>
                  <a:lnTo>
                    <a:pt x="220" y="6"/>
                  </a:lnTo>
                  <a:lnTo>
                    <a:pt x="220" y="6"/>
                  </a:lnTo>
                  <a:lnTo>
                    <a:pt x="220" y="12"/>
                  </a:lnTo>
                  <a:lnTo>
                    <a:pt x="220" y="12"/>
                  </a:lnTo>
                  <a:lnTo>
                    <a:pt x="220" y="12"/>
                  </a:lnTo>
                  <a:lnTo>
                    <a:pt x="214" y="12"/>
                  </a:lnTo>
                  <a:lnTo>
                    <a:pt x="214" y="12"/>
                  </a:lnTo>
                  <a:lnTo>
                    <a:pt x="214" y="19"/>
                  </a:lnTo>
                  <a:lnTo>
                    <a:pt x="214" y="19"/>
                  </a:lnTo>
                  <a:lnTo>
                    <a:pt x="214" y="19"/>
                  </a:lnTo>
                  <a:lnTo>
                    <a:pt x="214" y="19"/>
                  </a:lnTo>
                  <a:lnTo>
                    <a:pt x="214" y="25"/>
                  </a:lnTo>
                  <a:lnTo>
                    <a:pt x="208" y="25"/>
                  </a:lnTo>
                  <a:lnTo>
                    <a:pt x="208" y="25"/>
                  </a:lnTo>
                  <a:lnTo>
                    <a:pt x="208" y="25"/>
                  </a:lnTo>
                  <a:lnTo>
                    <a:pt x="208" y="31"/>
                  </a:lnTo>
                  <a:lnTo>
                    <a:pt x="208" y="31"/>
                  </a:lnTo>
                  <a:lnTo>
                    <a:pt x="208" y="38"/>
                  </a:lnTo>
                  <a:lnTo>
                    <a:pt x="208" y="38"/>
                  </a:lnTo>
                  <a:lnTo>
                    <a:pt x="208" y="38"/>
                  </a:lnTo>
                  <a:lnTo>
                    <a:pt x="214" y="44"/>
                  </a:lnTo>
                  <a:lnTo>
                    <a:pt x="214" y="44"/>
                  </a:lnTo>
                  <a:lnTo>
                    <a:pt x="214" y="44"/>
                  </a:lnTo>
                  <a:lnTo>
                    <a:pt x="214" y="44"/>
                  </a:lnTo>
                  <a:lnTo>
                    <a:pt x="214" y="50"/>
                  </a:lnTo>
                  <a:lnTo>
                    <a:pt x="214" y="50"/>
                  </a:lnTo>
                  <a:lnTo>
                    <a:pt x="214" y="50"/>
                  </a:lnTo>
                  <a:lnTo>
                    <a:pt x="208" y="50"/>
                  </a:lnTo>
                  <a:lnTo>
                    <a:pt x="208" y="50"/>
                  </a:lnTo>
                  <a:lnTo>
                    <a:pt x="208" y="44"/>
                  </a:lnTo>
                  <a:lnTo>
                    <a:pt x="208" y="38"/>
                  </a:lnTo>
                  <a:lnTo>
                    <a:pt x="208" y="38"/>
                  </a:lnTo>
                  <a:lnTo>
                    <a:pt x="208" y="38"/>
                  </a:lnTo>
                  <a:lnTo>
                    <a:pt x="208" y="31"/>
                  </a:lnTo>
                  <a:lnTo>
                    <a:pt x="208" y="25"/>
                  </a:lnTo>
                  <a:lnTo>
                    <a:pt x="208" y="25"/>
                  </a:lnTo>
                  <a:lnTo>
                    <a:pt x="208" y="25"/>
                  </a:lnTo>
                  <a:lnTo>
                    <a:pt x="208" y="19"/>
                  </a:lnTo>
                  <a:lnTo>
                    <a:pt x="208" y="19"/>
                  </a:lnTo>
                  <a:lnTo>
                    <a:pt x="214" y="19"/>
                  </a:lnTo>
                  <a:lnTo>
                    <a:pt x="214" y="19"/>
                  </a:lnTo>
                  <a:lnTo>
                    <a:pt x="214" y="12"/>
                  </a:lnTo>
                  <a:lnTo>
                    <a:pt x="214" y="12"/>
                  </a:lnTo>
                  <a:lnTo>
                    <a:pt x="220" y="12"/>
                  </a:lnTo>
                  <a:lnTo>
                    <a:pt x="220" y="6"/>
                  </a:lnTo>
                  <a:lnTo>
                    <a:pt x="220" y="6"/>
                  </a:lnTo>
                  <a:lnTo>
                    <a:pt x="226" y="6"/>
                  </a:lnTo>
                  <a:lnTo>
                    <a:pt x="226" y="6"/>
                  </a:lnTo>
                  <a:lnTo>
                    <a:pt x="233" y="6"/>
                  </a:lnTo>
                  <a:lnTo>
                    <a:pt x="239" y="0"/>
                  </a:lnTo>
                  <a:lnTo>
                    <a:pt x="239" y="0"/>
                  </a:lnTo>
                  <a:lnTo>
                    <a:pt x="239" y="0"/>
                  </a:lnTo>
                  <a:lnTo>
                    <a:pt x="239" y="6"/>
                  </a:lnTo>
                  <a:lnTo>
                    <a:pt x="239" y="6"/>
                  </a:lnTo>
                  <a:lnTo>
                    <a:pt x="245" y="6"/>
                  </a:lnTo>
                  <a:lnTo>
                    <a:pt x="245" y="6"/>
                  </a:lnTo>
                  <a:lnTo>
                    <a:pt x="245" y="6"/>
                  </a:lnTo>
                  <a:lnTo>
                    <a:pt x="245" y="12"/>
                  </a:lnTo>
                  <a:lnTo>
                    <a:pt x="245" y="12"/>
                  </a:lnTo>
                  <a:lnTo>
                    <a:pt x="245" y="19"/>
                  </a:lnTo>
                  <a:lnTo>
                    <a:pt x="245" y="19"/>
                  </a:lnTo>
                  <a:lnTo>
                    <a:pt x="245" y="25"/>
                  </a:lnTo>
                  <a:lnTo>
                    <a:pt x="245" y="31"/>
                  </a:lnTo>
                  <a:lnTo>
                    <a:pt x="245" y="31"/>
                  </a:lnTo>
                  <a:lnTo>
                    <a:pt x="245" y="38"/>
                  </a:lnTo>
                  <a:lnTo>
                    <a:pt x="245" y="38"/>
                  </a:lnTo>
                  <a:lnTo>
                    <a:pt x="245" y="44"/>
                  </a:lnTo>
                  <a:lnTo>
                    <a:pt x="245" y="50"/>
                  </a:lnTo>
                  <a:lnTo>
                    <a:pt x="245" y="56"/>
                  </a:lnTo>
                  <a:lnTo>
                    <a:pt x="245" y="56"/>
                  </a:lnTo>
                  <a:lnTo>
                    <a:pt x="245" y="56"/>
                  </a:lnTo>
                  <a:lnTo>
                    <a:pt x="245" y="63"/>
                  </a:lnTo>
                  <a:lnTo>
                    <a:pt x="245" y="63"/>
                  </a:lnTo>
                  <a:lnTo>
                    <a:pt x="245" y="69"/>
                  </a:lnTo>
                  <a:lnTo>
                    <a:pt x="245" y="69"/>
                  </a:lnTo>
                  <a:lnTo>
                    <a:pt x="245" y="69"/>
                  </a:lnTo>
                  <a:lnTo>
                    <a:pt x="245" y="75"/>
                  </a:lnTo>
                  <a:lnTo>
                    <a:pt x="245" y="75"/>
                  </a:lnTo>
                  <a:lnTo>
                    <a:pt x="245" y="82"/>
                  </a:lnTo>
                  <a:lnTo>
                    <a:pt x="245" y="82"/>
                  </a:lnTo>
                  <a:lnTo>
                    <a:pt x="245" y="94"/>
                  </a:lnTo>
                  <a:lnTo>
                    <a:pt x="245" y="94"/>
                  </a:lnTo>
                  <a:lnTo>
                    <a:pt x="245" y="100"/>
                  </a:lnTo>
                  <a:lnTo>
                    <a:pt x="245" y="107"/>
                  </a:lnTo>
                  <a:lnTo>
                    <a:pt x="245" y="113"/>
                  </a:lnTo>
                  <a:lnTo>
                    <a:pt x="245" y="113"/>
                  </a:lnTo>
                  <a:lnTo>
                    <a:pt x="245" y="119"/>
                  </a:lnTo>
                  <a:lnTo>
                    <a:pt x="245" y="119"/>
                  </a:lnTo>
                  <a:lnTo>
                    <a:pt x="245" y="119"/>
                  </a:lnTo>
                  <a:lnTo>
                    <a:pt x="245" y="126"/>
                  </a:lnTo>
                  <a:lnTo>
                    <a:pt x="245" y="132"/>
                  </a:lnTo>
                  <a:lnTo>
                    <a:pt x="245" y="132"/>
                  </a:lnTo>
                  <a:lnTo>
                    <a:pt x="245" y="138"/>
                  </a:lnTo>
                  <a:lnTo>
                    <a:pt x="245" y="138"/>
                  </a:lnTo>
                  <a:lnTo>
                    <a:pt x="245" y="138"/>
                  </a:lnTo>
                  <a:lnTo>
                    <a:pt x="245" y="145"/>
                  </a:lnTo>
                  <a:lnTo>
                    <a:pt x="245" y="145"/>
                  </a:lnTo>
                  <a:lnTo>
                    <a:pt x="239" y="145"/>
                  </a:lnTo>
                  <a:lnTo>
                    <a:pt x="239" y="145"/>
                  </a:lnTo>
                  <a:lnTo>
                    <a:pt x="239" y="145"/>
                  </a:lnTo>
                  <a:lnTo>
                    <a:pt x="233" y="151"/>
                  </a:lnTo>
                  <a:lnTo>
                    <a:pt x="233" y="151"/>
                  </a:lnTo>
                  <a:lnTo>
                    <a:pt x="233" y="151"/>
                  </a:lnTo>
                  <a:lnTo>
                    <a:pt x="233" y="145"/>
                  </a:lnTo>
                  <a:lnTo>
                    <a:pt x="233" y="145"/>
                  </a:lnTo>
                  <a:lnTo>
                    <a:pt x="226" y="145"/>
                  </a:lnTo>
                  <a:lnTo>
                    <a:pt x="226" y="145"/>
                  </a:lnTo>
                  <a:lnTo>
                    <a:pt x="226" y="145"/>
                  </a:lnTo>
                  <a:lnTo>
                    <a:pt x="226" y="145"/>
                  </a:lnTo>
                  <a:lnTo>
                    <a:pt x="226" y="145"/>
                  </a:lnTo>
                  <a:lnTo>
                    <a:pt x="226" y="145"/>
                  </a:lnTo>
                  <a:lnTo>
                    <a:pt x="226" y="145"/>
                  </a:lnTo>
                  <a:lnTo>
                    <a:pt x="226" y="145"/>
                  </a:lnTo>
                  <a:lnTo>
                    <a:pt x="226" y="145"/>
                  </a:lnTo>
                  <a:lnTo>
                    <a:pt x="226" y="145"/>
                  </a:lnTo>
                  <a:lnTo>
                    <a:pt x="220" y="145"/>
                  </a:lnTo>
                  <a:lnTo>
                    <a:pt x="220" y="145"/>
                  </a:lnTo>
                  <a:lnTo>
                    <a:pt x="220" y="145"/>
                  </a:lnTo>
                  <a:lnTo>
                    <a:pt x="220" y="145"/>
                  </a:lnTo>
                  <a:lnTo>
                    <a:pt x="220" y="145"/>
                  </a:lnTo>
                  <a:lnTo>
                    <a:pt x="220" y="145"/>
                  </a:lnTo>
                  <a:lnTo>
                    <a:pt x="214" y="145"/>
                  </a:lnTo>
                  <a:lnTo>
                    <a:pt x="214" y="145"/>
                  </a:lnTo>
                  <a:lnTo>
                    <a:pt x="214" y="145"/>
                  </a:lnTo>
                  <a:lnTo>
                    <a:pt x="214" y="145"/>
                  </a:lnTo>
                  <a:lnTo>
                    <a:pt x="214" y="145"/>
                  </a:lnTo>
                  <a:lnTo>
                    <a:pt x="214" y="145"/>
                  </a:lnTo>
                  <a:lnTo>
                    <a:pt x="214" y="145"/>
                  </a:lnTo>
                  <a:lnTo>
                    <a:pt x="214" y="145"/>
                  </a:lnTo>
                  <a:lnTo>
                    <a:pt x="214" y="145"/>
                  </a:lnTo>
                  <a:lnTo>
                    <a:pt x="208" y="145"/>
                  </a:lnTo>
                  <a:lnTo>
                    <a:pt x="208" y="145"/>
                  </a:lnTo>
                  <a:lnTo>
                    <a:pt x="208" y="145"/>
                  </a:lnTo>
                  <a:lnTo>
                    <a:pt x="208" y="145"/>
                  </a:lnTo>
                  <a:lnTo>
                    <a:pt x="208" y="145"/>
                  </a:lnTo>
                  <a:lnTo>
                    <a:pt x="208" y="145"/>
                  </a:lnTo>
                  <a:lnTo>
                    <a:pt x="201" y="145"/>
                  </a:lnTo>
                  <a:lnTo>
                    <a:pt x="201" y="145"/>
                  </a:lnTo>
                  <a:lnTo>
                    <a:pt x="201" y="145"/>
                  </a:lnTo>
                  <a:lnTo>
                    <a:pt x="201" y="145"/>
                  </a:lnTo>
                  <a:lnTo>
                    <a:pt x="201" y="145"/>
                  </a:lnTo>
                  <a:lnTo>
                    <a:pt x="201" y="145"/>
                  </a:lnTo>
                  <a:lnTo>
                    <a:pt x="201" y="145"/>
                  </a:lnTo>
                  <a:lnTo>
                    <a:pt x="201" y="145"/>
                  </a:lnTo>
                  <a:lnTo>
                    <a:pt x="195" y="145"/>
                  </a:lnTo>
                  <a:lnTo>
                    <a:pt x="195" y="145"/>
                  </a:lnTo>
                  <a:lnTo>
                    <a:pt x="195" y="145"/>
                  </a:lnTo>
                  <a:lnTo>
                    <a:pt x="195" y="145"/>
                  </a:lnTo>
                  <a:lnTo>
                    <a:pt x="195" y="145"/>
                  </a:lnTo>
                  <a:lnTo>
                    <a:pt x="195" y="145"/>
                  </a:lnTo>
                  <a:lnTo>
                    <a:pt x="189" y="145"/>
                  </a:lnTo>
                  <a:lnTo>
                    <a:pt x="189" y="145"/>
                  </a:lnTo>
                  <a:lnTo>
                    <a:pt x="189" y="145"/>
                  </a:lnTo>
                  <a:lnTo>
                    <a:pt x="189" y="145"/>
                  </a:lnTo>
                  <a:lnTo>
                    <a:pt x="189" y="145"/>
                  </a:lnTo>
                  <a:lnTo>
                    <a:pt x="189" y="145"/>
                  </a:lnTo>
                  <a:lnTo>
                    <a:pt x="182" y="145"/>
                  </a:lnTo>
                  <a:lnTo>
                    <a:pt x="182" y="145"/>
                  </a:lnTo>
                  <a:lnTo>
                    <a:pt x="182" y="145"/>
                  </a:lnTo>
                  <a:lnTo>
                    <a:pt x="182" y="145"/>
                  </a:lnTo>
                  <a:lnTo>
                    <a:pt x="182" y="145"/>
                  </a:lnTo>
                  <a:lnTo>
                    <a:pt x="182" y="145"/>
                  </a:lnTo>
                  <a:lnTo>
                    <a:pt x="182" y="145"/>
                  </a:lnTo>
                  <a:lnTo>
                    <a:pt x="182" y="145"/>
                  </a:lnTo>
                  <a:lnTo>
                    <a:pt x="182" y="145"/>
                  </a:lnTo>
                  <a:lnTo>
                    <a:pt x="182" y="145"/>
                  </a:lnTo>
                  <a:lnTo>
                    <a:pt x="176" y="145"/>
                  </a:lnTo>
                  <a:lnTo>
                    <a:pt x="176" y="151"/>
                  </a:lnTo>
                  <a:lnTo>
                    <a:pt x="176" y="151"/>
                  </a:lnTo>
                  <a:lnTo>
                    <a:pt x="176" y="151"/>
                  </a:lnTo>
                  <a:lnTo>
                    <a:pt x="170" y="151"/>
                  </a:lnTo>
                  <a:lnTo>
                    <a:pt x="170" y="151"/>
                  </a:lnTo>
                  <a:lnTo>
                    <a:pt x="170" y="151"/>
                  </a:lnTo>
                  <a:lnTo>
                    <a:pt x="164" y="151"/>
                  </a:lnTo>
                  <a:lnTo>
                    <a:pt x="164" y="151"/>
                  </a:lnTo>
                  <a:lnTo>
                    <a:pt x="157" y="151"/>
                  </a:lnTo>
                  <a:lnTo>
                    <a:pt x="151" y="145"/>
                  </a:lnTo>
                  <a:lnTo>
                    <a:pt x="151" y="145"/>
                  </a:lnTo>
                  <a:lnTo>
                    <a:pt x="145" y="145"/>
                  </a:lnTo>
                  <a:lnTo>
                    <a:pt x="145" y="145"/>
                  </a:lnTo>
                  <a:lnTo>
                    <a:pt x="138" y="145"/>
                  </a:lnTo>
                  <a:lnTo>
                    <a:pt x="138" y="145"/>
                  </a:lnTo>
                  <a:lnTo>
                    <a:pt x="138" y="145"/>
                  </a:lnTo>
                  <a:lnTo>
                    <a:pt x="132" y="145"/>
                  </a:lnTo>
                  <a:lnTo>
                    <a:pt x="132" y="145"/>
                  </a:lnTo>
                  <a:lnTo>
                    <a:pt x="126" y="145"/>
                  </a:lnTo>
                  <a:lnTo>
                    <a:pt x="126" y="145"/>
                  </a:lnTo>
                  <a:lnTo>
                    <a:pt x="126" y="145"/>
                  </a:lnTo>
                  <a:lnTo>
                    <a:pt x="120" y="145"/>
                  </a:lnTo>
                  <a:lnTo>
                    <a:pt x="120" y="145"/>
                  </a:lnTo>
                  <a:lnTo>
                    <a:pt x="120" y="145"/>
                  </a:lnTo>
                  <a:lnTo>
                    <a:pt x="120" y="145"/>
                  </a:lnTo>
                  <a:lnTo>
                    <a:pt x="113" y="145"/>
                  </a:lnTo>
                  <a:lnTo>
                    <a:pt x="113" y="145"/>
                  </a:lnTo>
                  <a:lnTo>
                    <a:pt x="107" y="145"/>
                  </a:lnTo>
                  <a:lnTo>
                    <a:pt x="107" y="145"/>
                  </a:lnTo>
                  <a:lnTo>
                    <a:pt x="107" y="145"/>
                  </a:lnTo>
                  <a:lnTo>
                    <a:pt x="101" y="145"/>
                  </a:lnTo>
                  <a:lnTo>
                    <a:pt x="101" y="145"/>
                  </a:lnTo>
                  <a:lnTo>
                    <a:pt x="94" y="145"/>
                  </a:lnTo>
                  <a:lnTo>
                    <a:pt x="94" y="145"/>
                  </a:lnTo>
                  <a:lnTo>
                    <a:pt x="88" y="145"/>
                  </a:lnTo>
                  <a:lnTo>
                    <a:pt x="88" y="145"/>
                  </a:lnTo>
                  <a:lnTo>
                    <a:pt x="82" y="145"/>
                  </a:lnTo>
                  <a:lnTo>
                    <a:pt x="82" y="145"/>
                  </a:lnTo>
                  <a:lnTo>
                    <a:pt x="82" y="145"/>
                  </a:lnTo>
                  <a:lnTo>
                    <a:pt x="82" y="145"/>
                  </a:lnTo>
                  <a:lnTo>
                    <a:pt x="76" y="145"/>
                  </a:lnTo>
                  <a:lnTo>
                    <a:pt x="76" y="145"/>
                  </a:lnTo>
                  <a:lnTo>
                    <a:pt x="76" y="145"/>
                  </a:lnTo>
                  <a:lnTo>
                    <a:pt x="69" y="145"/>
                  </a:lnTo>
                  <a:lnTo>
                    <a:pt x="63" y="145"/>
                  </a:lnTo>
                  <a:lnTo>
                    <a:pt x="63" y="145"/>
                  </a:lnTo>
                  <a:lnTo>
                    <a:pt x="63" y="145"/>
                  </a:lnTo>
                  <a:lnTo>
                    <a:pt x="57" y="145"/>
                  </a:lnTo>
                  <a:lnTo>
                    <a:pt x="57" y="145"/>
                  </a:lnTo>
                  <a:lnTo>
                    <a:pt x="57" y="145"/>
                  </a:lnTo>
                  <a:lnTo>
                    <a:pt x="50" y="145"/>
                  </a:lnTo>
                  <a:lnTo>
                    <a:pt x="50" y="145"/>
                  </a:lnTo>
                  <a:lnTo>
                    <a:pt x="50" y="145"/>
                  </a:lnTo>
                  <a:lnTo>
                    <a:pt x="50" y="145"/>
                  </a:lnTo>
                  <a:lnTo>
                    <a:pt x="44" y="145"/>
                  </a:lnTo>
                  <a:lnTo>
                    <a:pt x="44" y="145"/>
                  </a:lnTo>
                  <a:lnTo>
                    <a:pt x="44" y="145"/>
                  </a:lnTo>
                  <a:lnTo>
                    <a:pt x="38" y="145"/>
                  </a:lnTo>
                  <a:lnTo>
                    <a:pt x="38" y="145"/>
                  </a:lnTo>
                  <a:lnTo>
                    <a:pt x="38" y="145"/>
                  </a:lnTo>
                  <a:lnTo>
                    <a:pt x="31" y="145"/>
                  </a:lnTo>
                  <a:lnTo>
                    <a:pt x="31" y="145"/>
                  </a:lnTo>
                  <a:lnTo>
                    <a:pt x="31" y="145"/>
                  </a:lnTo>
                  <a:lnTo>
                    <a:pt x="31" y="145"/>
                  </a:lnTo>
                  <a:lnTo>
                    <a:pt x="25" y="145"/>
                  </a:lnTo>
                  <a:lnTo>
                    <a:pt x="25" y="145"/>
                  </a:lnTo>
                  <a:lnTo>
                    <a:pt x="25" y="145"/>
                  </a:lnTo>
                  <a:lnTo>
                    <a:pt x="25" y="145"/>
                  </a:lnTo>
                  <a:lnTo>
                    <a:pt x="25" y="145"/>
                  </a:lnTo>
                  <a:lnTo>
                    <a:pt x="19" y="145"/>
                  </a:lnTo>
                  <a:lnTo>
                    <a:pt x="19" y="145"/>
                  </a:lnTo>
                  <a:lnTo>
                    <a:pt x="19" y="145"/>
                  </a:lnTo>
                  <a:lnTo>
                    <a:pt x="19" y="145"/>
                  </a:lnTo>
                  <a:lnTo>
                    <a:pt x="13" y="145"/>
                  </a:lnTo>
                  <a:lnTo>
                    <a:pt x="13" y="145"/>
                  </a:lnTo>
                  <a:lnTo>
                    <a:pt x="13" y="145"/>
                  </a:lnTo>
                  <a:lnTo>
                    <a:pt x="13" y="145"/>
                  </a:lnTo>
                  <a:lnTo>
                    <a:pt x="13" y="145"/>
                  </a:lnTo>
                  <a:lnTo>
                    <a:pt x="6" y="94"/>
                  </a:lnTo>
                  <a:lnTo>
                    <a:pt x="6" y="75"/>
                  </a:lnTo>
                  <a:lnTo>
                    <a:pt x="0" y="19"/>
                  </a:lnTo>
                  <a:lnTo>
                    <a:pt x="44" y="19"/>
                  </a:lnTo>
                  <a:lnTo>
                    <a:pt x="57" y="19"/>
                  </a:lnTo>
                  <a:lnTo>
                    <a:pt x="63" y="19"/>
                  </a:lnTo>
                  <a:close/>
                  <a:moveTo>
                    <a:pt x="113" y="31"/>
                  </a:moveTo>
                  <a:lnTo>
                    <a:pt x="120" y="38"/>
                  </a:lnTo>
                  <a:lnTo>
                    <a:pt x="120" y="38"/>
                  </a:lnTo>
                  <a:lnTo>
                    <a:pt x="120" y="38"/>
                  </a:lnTo>
                  <a:lnTo>
                    <a:pt x="120" y="38"/>
                  </a:lnTo>
                  <a:lnTo>
                    <a:pt x="126" y="38"/>
                  </a:lnTo>
                  <a:lnTo>
                    <a:pt x="126" y="38"/>
                  </a:lnTo>
                  <a:lnTo>
                    <a:pt x="126" y="38"/>
                  </a:lnTo>
                  <a:lnTo>
                    <a:pt x="126" y="38"/>
                  </a:lnTo>
                  <a:lnTo>
                    <a:pt x="126" y="44"/>
                  </a:lnTo>
                  <a:lnTo>
                    <a:pt x="126" y="44"/>
                  </a:lnTo>
                  <a:lnTo>
                    <a:pt x="120" y="44"/>
                  </a:lnTo>
                  <a:lnTo>
                    <a:pt x="120" y="44"/>
                  </a:lnTo>
                  <a:lnTo>
                    <a:pt x="120" y="44"/>
                  </a:lnTo>
                  <a:lnTo>
                    <a:pt x="120" y="44"/>
                  </a:lnTo>
                  <a:lnTo>
                    <a:pt x="120" y="44"/>
                  </a:lnTo>
                  <a:lnTo>
                    <a:pt x="126" y="44"/>
                  </a:lnTo>
                  <a:lnTo>
                    <a:pt x="126" y="44"/>
                  </a:lnTo>
                  <a:lnTo>
                    <a:pt x="126" y="44"/>
                  </a:lnTo>
                  <a:lnTo>
                    <a:pt x="126" y="44"/>
                  </a:lnTo>
                  <a:lnTo>
                    <a:pt x="126" y="44"/>
                  </a:lnTo>
                  <a:lnTo>
                    <a:pt x="132" y="44"/>
                  </a:lnTo>
                  <a:lnTo>
                    <a:pt x="132" y="44"/>
                  </a:lnTo>
                  <a:lnTo>
                    <a:pt x="132" y="44"/>
                  </a:lnTo>
                  <a:lnTo>
                    <a:pt x="132" y="44"/>
                  </a:lnTo>
                  <a:lnTo>
                    <a:pt x="132" y="44"/>
                  </a:lnTo>
                  <a:lnTo>
                    <a:pt x="132" y="44"/>
                  </a:lnTo>
                  <a:lnTo>
                    <a:pt x="132" y="44"/>
                  </a:lnTo>
                  <a:lnTo>
                    <a:pt x="126" y="44"/>
                  </a:lnTo>
                  <a:lnTo>
                    <a:pt x="126" y="38"/>
                  </a:lnTo>
                  <a:lnTo>
                    <a:pt x="126" y="38"/>
                  </a:lnTo>
                  <a:lnTo>
                    <a:pt x="126" y="38"/>
                  </a:lnTo>
                  <a:lnTo>
                    <a:pt x="126" y="38"/>
                  </a:lnTo>
                  <a:lnTo>
                    <a:pt x="126" y="38"/>
                  </a:lnTo>
                  <a:lnTo>
                    <a:pt x="126" y="38"/>
                  </a:lnTo>
                  <a:lnTo>
                    <a:pt x="126" y="38"/>
                  </a:lnTo>
                  <a:lnTo>
                    <a:pt x="120" y="31"/>
                  </a:lnTo>
                  <a:lnTo>
                    <a:pt x="120" y="31"/>
                  </a:lnTo>
                  <a:lnTo>
                    <a:pt x="120" y="31"/>
                  </a:lnTo>
                  <a:lnTo>
                    <a:pt x="120" y="31"/>
                  </a:lnTo>
                  <a:lnTo>
                    <a:pt x="113" y="31"/>
                  </a:lnTo>
                  <a:lnTo>
                    <a:pt x="113" y="31"/>
                  </a:lnTo>
                  <a:close/>
                </a:path>
              </a:pathLst>
            </a:custGeom>
            <a:solidFill>
              <a:srgbClr val="E7E1CD"/>
            </a:solidFill>
            <a:ln w="0">
              <a:solidFill>
                <a:srgbClr val="000000"/>
              </a:solidFill>
              <a:prstDash val="solid"/>
              <a:round/>
              <a:headEnd/>
              <a:tailEnd/>
            </a:ln>
          </p:spPr>
          <p:txBody>
            <a:bodyPr/>
            <a:lstStyle/>
            <a:p>
              <a:endParaRPr lang="en-US" dirty="0"/>
            </a:p>
          </p:txBody>
        </p:sp>
        <p:sp>
          <p:nvSpPr>
            <p:cNvPr id="82740" name="Rectangle 15156"/>
            <p:cNvSpPr>
              <a:spLocks noChangeArrowheads="1"/>
            </p:cNvSpPr>
            <p:nvPr/>
          </p:nvSpPr>
          <p:spPr bwMode="auto">
            <a:xfrm>
              <a:off x="1616" y="3217"/>
              <a:ext cx="1" cy="1"/>
            </a:xfrm>
            <a:prstGeom prst="rect">
              <a:avLst/>
            </a:prstGeom>
            <a:solidFill>
              <a:srgbClr val="E7E1CD"/>
            </a:solidFill>
            <a:ln w="0">
              <a:solidFill>
                <a:srgbClr val="000000"/>
              </a:solidFill>
              <a:miter lim="800000"/>
              <a:headEnd/>
              <a:tailEnd/>
            </a:ln>
          </p:spPr>
          <p:txBody>
            <a:bodyPr/>
            <a:lstStyle/>
            <a:p>
              <a:endParaRPr lang="en-US" dirty="0"/>
            </a:p>
          </p:txBody>
        </p:sp>
        <p:sp>
          <p:nvSpPr>
            <p:cNvPr id="82741" name="Freeform 15157"/>
            <p:cNvSpPr>
              <a:spLocks/>
            </p:cNvSpPr>
            <p:nvPr/>
          </p:nvSpPr>
          <p:spPr bwMode="auto">
            <a:xfrm>
              <a:off x="1610" y="3217"/>
              <a:ext cx="6" cy="7"/>
            </a:xfrm>
            <a:custGeom>
              <a:avLst/>
              <a:gdLst/>
              <a:ahLst/>
              <a:cxnLst>
                <a:cxn ang="0">
                  <a:pos x="0" y="7"/>
                </a:cxn>
                <a:cxn ang="0">
                  <a:pos x="0" y="7"/>
                </a:cxn>
                <a:cxn ang="0">
                  <a:pos x="0" y="0"/>
                </a:cxn>
                <a:cxn ang="0">
                  <a:pos x="6" y="0"/>
                </a:cxn>
                <a:cxn ang="0">
                  <a:pos x="6" y="0"/>
                </a:cxn>
                <a:cxn ang="0">
                  <a:pos x="6" y="0"/>
                </a:cxn>
                <a:cxn ang="0">
                  <a:pos x="6" y="7"/>
                </a:cxn>
                <a:cxn ang="0">
                  <a:pos x="0" y="7"/>
                </a:cxn>
                <a:cxn ang="0">
                  <a:pos x="0" y="7"/>
                </a:cxn>
              </a:cxnLst>
              <a:rect l="0" t="0" r="r" b="b"/>
              <a:pathLst>
                <a:path w="6" h="7">
                  <a:moveTo>
                    <a:pt x="0" y="7"/>
                  </a:moveTo>
                  <a:lnTo>
                    <a:pt x="0" y="7"/>
                  </a:lnTo>
                  <a:lnTo>
                    <a:pt x="0" y="0"/>
                  </a:lnTo>
                  <a:lnTo>
                    <a:pt x="6" y="0"/>
                  </a:lnTo>
                  <a:lnTo>
                    <a:pt x="6" y="0"/>
                  </a:lnTo>
                  <a:lnTo>
                    <a:pt x="6" y="0"/>
                  </a:lnTo>
                  <a:lnTo>
                    <a:pt x="6" y="7"/>
                  </a:lnTo>
                  <a:lnTo>
                    <a:pt x="0" y="7"/>
                  </a:lnTo>
                  <a:lnTo>
                    <a:pt x="0" y="7"/>
                  </a:lnTo>
                  <a:close/>
                </a:path>
              </a:pathLst>
            </a:custGeom>
            <a:solidFill>
              <a:srgbClr val="E7E1CD"/>
            </a:solidFill>
            <a:ln w="0">
              <a:solidFill>
                <a:srgbClr val="000000"/>
              </a:solidFill>
              <a:prstDash val="solid"/>
              <a:round/>
              <a:headEnd/>
              <a:tailEnd/>
            </a:ln>
          </p:spPr>
          <p:txBody>
            <a:bodyPr/>
            <a:lstStyle/>
            <a:p>
              <a:endParaRPr lang="en-US" dirty="0"/>
            </a:p>
          </p:txBody>
        </p:sp>
        <p:sp>
          <p:nvSpPr>
            <p:cNvPr id="82742" name="Rectangle 15158"/>
            <p:cNvSpPr>
              <a:spLocks noChangeArrowheads="1"/>
            </p:cNvSpPr>
            <p:nvPr/>
          </p:nvSpPr>
          <p:spPr bwMode="auto">
            <a:xfrm>
              <a:off x="1610" y="3224"/>
              <a:ext cx="6" cy="1"/>
            </a:xfrm>
            <a:prstGeom prst="rect">
              <a:avLst/>
            </a:prstGeom>
            <a:solidFill>
              <a:srgbClr val="E7E1CD"/>
            </a:solidFill>
            <a:ln w="0">
              <a:solidFill>
                <a:srgbClr val="000000"/>
              </a:solidFill>
              <a:miter lim="800000"/>
              <a:headEnd/>
              <a:tailEnd/>
            </a:ln>
          </p:spPr>
          <p:txBody>
            <a:bodyPr/>
            <a:lstStyle/>
            <a:p>
              <a:endParaRPr lang="en-US" dirty="0"/>
            </a:p>
          </p:txBody>
        </p:sp>
        <p:sp>
          <p:nvSpPr>
            <p:cNvPr id="82743" name="Rectangle 15159"/>
            <p:cNvSpPr>
              <a:spLocks noChangeArrowheads="1"/>
            </p:cNvSpPr>
            <p:nvPr/>
          </p:nvSpPr>
          <p:spPr bwMode="auto">
            <a:xfrm>
              <a:off x="1610" y="3224"/>
              <a:ext cx="1" cy="1"/>
            </a:xfrm>
            <a:prstGeom prst="rect">
              <a:avLst/>
            </a:prstGeom>
            <a:solidFill>
              <a:srgbClr val="E7E1CD"/>
            </a:solidFill>
            <a:ln w="0">
              <a:solidFill>
                <a:srgbClr val="000000"/>
              </a:solidFill>
              <a:miter lim="800000"/>
              <a:headEnd/>
              <a:tailEnd/>
            </a:ln>
          </p:spPr>
          <p:txBody>
            <a:bodyPr/>
            <a:lstStyle/>
            <a:p>
              <a:endParaRPr lang="en-US" dirty="0"/>
            </a:p>
          </p:txBody>
        </p:sp>
        <p:sp>
          <p:nvSpPr>
            <p:cNvPr id="82744" name="Freeform 15160"/>
            <p:cNvSpPr>
              <a:spLocks/>
            </p:cNvSpPr>
            <p:nvPr/>
          </p:nvSpPr>
          <p:spPr bwMode="auto">
            <a:xfrm>
              <a:off x="1252" y="3236"/>
              <a:ext cx="220" cy="214"/>
            </a:xfrm>
            <a:custGeom>
              <a:avLst/>
              <a:gdLst/>
              <a:ahLst/>
              <a:cxnLst>
                <a:cxn ang="0">
                  <a:pos x="169" y="69"/>
                </a:cxn>
                <a:cxn ang="0">
                  <a:pos x="176" y="63"/>
                </a:cxn>
                <a:cxn ang="0">
                  <a:pos x="176" y="63"/>
                </a:cxn>
                <a:cxn ang="0">
                  <a:pos x="182" y="63"/>
                </a:cxn>
                <a:cxn ang="0">
                  <a:pos x="188" y="69"/>
                </a:cxn>
                <a:cxn ang="0">
                  <a:pos x="188" y="69"/>
                </a:cxn>
                <a:cxn ang="0">
                  <a:pos x="195" y="82"/>
                </a:cxn>
                <a:cxn ang="0">
                  <a:pos x="195" y="88"/>
                </a:cxn>
                <a:cxn ang="0">
                  <a:pos x="195" y="88"/>
                </a:cxn>
                <a:cxn ang="0">
                  <a:pos x="201" y="95"/>
                </a:cxn>
                <a:cxn ang="0">
                  <a:pos x="201" y="101"/>
                </a:cxn>
                <a:cxn ang="0">
                  <a:pos x="207" y="107"/>
                </a:cxn>
                <a:cxn ang="0">
                  <a:pos x="213" y="107"/>
                </a:cxn>
                <a:cxn ang="0">
                  <a:pos x="213" y="114"/>
                </a:cxn>
                <a:cxn ang="0">
                  <a:pos x="213" y="120"/>
                </a:cxn>
                <a:cxn ang="0">
                  <a:pos x="176" y="126"/>
                </a:cxn>
                <a:cxn ang="0">
                  <a:pos x="151" y="126"/>
                </a:cxn>
                <a:cxn ang="0">
                  <a:pos x="119" y="132"/>
                </a:cxn>
                <a:cxn ang="0">
                  <a:pos x="94" y="145"/>
                </a:cxn>
                <a:cxn ang="0">
                  <a:pos x="75" y="164"/>
                </a:cxn>
                <a:cxn ang="0">
                  <a:pos x="56" y="170"/>
                </a:cxn>
                <a:cxn ang="0">
                  <a:pos x="50" y="183"/>
                </a:cxn>
                <a:cxn ang="0">
                  <a:pos x="50" y="195"/>
                </a:cxn>
                <a:cxn ang="0">
                  <a:pos x="44" y="208"/>
                </a:cxn>
                <a:cxn ang="0">
                  <a:pos x="25" y="208"/>
                </a:cxn>
                <a:cxn ang="0">
                  <a:pos x="12" y="195"/>
                </a:cxn>
                <a:cxn ang="0">
                  <a:pos x="18" y="189"/>
                </a:cxn>
                <a:cxn ang="0">
                  <a:pos x="31" y="158"/>
                </a:cxn>
                <a:cxn ang="0">
                  <a:pos x="37" y="151"/>
                </a:cxn>
                <a:cxn ang="0">
                  <a:pos x="44" y="151"/>
                </a:cxn>
                <a:cxn ang="0">
                  <a:pos x="37" y="158"/>
                </a:cxn>
                <a:cxn ang="0">
                  <a:pos x="37" y="158"/>
                </a:cxn>
                <a:cxn ang="0">
                  <a:pos x="44" y="164"/>
                </a:cxn>
                <a:cxn ang="0">
                  <a:pos x="50" y="164"/>
                </a:cxn>
                <a:cxn ang="0">
                  <a:pos x="56" y="164"/>
                </a:cxn>
                <a:cxn ang="0">
                  <a:pos x="56" y="164"/>
                </a:cxn>
                <a:cxn ang="0">
                  <a:pos x="56" y="158"/>
                </a:cxn>
                <a:cxn ang="0">
                  <a:pos x="62" y="164"/>
                </a:cxn>
                <a:cxn ang="0">
                  <a:pos x="56" y="158"/>
                </a:cxn>
                <a:cxn ang="0">
                  <a:pos x="56" y="158"/>
                </a:cxn>
                <a:cxn ang="0">
                  <a:pos x="50" y="158"/>
                </a:cxn>
                <a:cxn ang="0">
                  <a:pos x="50" y="151"/>
                </a:cxn>
                <a:cxn ang="0">
                  <a:pos x="44" y="158"/>
                </a:cxn>
                <a:cxn ang="0">
                  <a:pos x="44" y="151"/>
                </a:cxn>
                <a:cxn ang="0">
                  <a:pos x="50" y="145"/>
                </a:cxn>
                <a:cxn ang="0">
                  <a:pos x="50" y="132"/>
                </a:cxn>
                <a:cxn ang="0">
                  <a:pos x="50" y="126"/>
                </a:cxn>
                <a:cxn ang="0">
                  <a:pos x="50" y="120"/>
                </a:cxn>
                <a:cxn ang="0">
                  <a:pos x="50" y="114"/>
                </a:cxn>
                <a:cxn ang="0">
                  <a:pos x="44" y="107"/>
                </a:cxn>
                <a:cxn ang="0">
                  <a:pos x="50" y="101"/>
                </a:cxn>
                <a:cxn ang="0">
                  <a:pos x="56" y="88"/>
                </a:cxn>
                <a:cxn ang="0">
                  <a:pos x="62" y="76"/>
                </a:cxn>
                <a:cxn ang="0">
                  <a:pos x="75" y="63"/>
                </a:cxn>
                <a:cxn ang="0">
                  <a:pos x="81" y="57"/>
                </a:cxn>
                <a:cxn ang="0">
                  <a:pos x="88" y="38"/>
                </a:cxn>
                <a:cxn ang="0">
                  <a:pos x="94" y="25"/>
                </a:cxn>
                <a:cxn ang="0">
                  <a:pos x="107" y="19"/>
                </a:cxn>
                <a:cxn ang="0">
                  <a:pos x="113" y="7"/>
                </a:cxn>
                <a:cxn ang="0">
                  <a:pos x="119" y="7"/>
                </a:cxn>
              </a:cxnLst>
              <a:rect l="0" t="0" r="r" b="b"/>
              <a:pathLst>
                <a:path w="220" h="214">
                  <a:moveTo>
                    <a:pt x="125" y="0"/>
                  </a:moveTo>
                  <a:lnTo>
                    <a:pt x="132" y="13"/>
                  </a:lnTo>
                  <a:lnTo>
                    <a:pt x="138" y="13"/>
                  </a:lnTo>
                  <a:lnTo>
                    <a:pt x="151" y="32"/>
                  </a:lnTo>
                  <a:lnTo>
                    <a:pt x="157" y="57"/>
                  </a:lnTo>
                  <a:lnTo>
                    <a:pt x="163" y="63"/>
                  </a:lnTo>
                  <a:lnTo>
                    <a:pt x="169" y="69"/>
                  </a:lnTo>
                  <a:lnTo>
                    <a:pt x="169" y="69"/>
                  </a:lnTo>
                  <a:lnTo>
                    <a:pt x="176" y="63"/>
                  </a:lnTo>
                  <a:lnTo>
                    <a:pt x="176" y="63"/>
                  </a:lnTo>
                  <a:lnTo>
                    <a:pt x="176" y="63"/>
                  </a:lnTo>
                  <a:lnTo>
                    <a:pt x="176" y="63"/>
                  </a:lnTo>
                  <a:lnTo>
                    <a:pt x="176" y="63"/>
                  </a:lnTo>
                  <a:lnTo>
                    <a:pt x="176" y="63"/>
                  </a:lnTo>
                  <a:lnTo>
                    <a:pt x="176" y="63"/>
                  </a:lnTo>
                  <a:lnTo>
                    <a:pt x="176" y="63"/>
                  </a:lnTo>
                  <a:lnTo>
                    <a:pt x="176" y="63"/>
                  </a:lnTo>
                  <a:lnTo>
                    <a:pt x="176" y="63"/>
                  </a:lnTo>
                  <a:lnTo>
                    <a:pt x="176" y="63"/>
                  </a:lnTo>
                  <a:lnTo>
                    <a:pt x="176" y="63"/>
                  </a:lnTo>
                  <a:lnTo>
                    <a:pt x="176" y="63"/>
                  </a:lnTo>
                  <a:lnTo>
                    <a:pt x="182" y="63"/>
                  </a:lnTo>
                  <a:lnTo>
                    <a:pt x="182" y="63"/>
                  </a:lnTo>
                  <a:lnTo>
                    <a:pt x="182" y="63"/>
                  </a:lnTo>
                  <a:lnTo>
                    <a:pt x="182" y="63"/>
                  </a:lnTo>
                  <a:lnTo>
                    <a:pt x="182" y="63"/>
                  </a:lnTo>
                  <a:lnTo>
                    <a:pt x="182" y="63"/>
                  </a:lnTo>
                  <a:lnTo>
                    <a:pt x="182" y="63"/>
                  </a:lnTo>
                  <a:lnTo>
                    <a:pt x="182" y="63"/>
                  </a:lnTo>
                  <a:lnTo>
                    <a:pt x="182" y="63"/>
                  </a:lnTo>
                  <a:lnTo>
                    <a:pt x="182" y="63"/>
                  </a:lnTo>
                  <a:lnTo>
                    <a:pt x="182" y="69"/>
                  </a:lnTo>
                  <a:lnTo>
                    <a:pt x="182" y="69"/>
                  </a:lnTo>
                  <a:lnTo>
                    <a:pt x="182" y="69"/>
                  </a:lnTo>
                  <a:lnTo>
                    <a:pt x="188" y="69"/>
                  </a:lnTo>
                  <a:lnTo>
                    <a:pt x="188" y="69"/>
                  </a:lnTo>
                  <a:lnTo>
                    <a:pt x="188" y="69"/>
                  </a:lnTo>
                  <a:lnTo>
                    <a:pt x="188" y="69"/>
                  </a:lnTo>
                  <a:lnTo>
                    <a:pt x="188" y="69"/>
                  </a:lnTo>
                  <a:lnTo>
                    <a:pt x="188" y="69"/>
                  </a:lnTo>
                  <a:lnTo>
                    <a:pt x="188" y="69"/>
                  </a:lnTo>
                  <a:lnTo>
                    <a:pt x="188" y="69"/>
                  </a:lnTo>
                  <a:lnTo>
                    <a:pt x="188" y="69"/>
                  </a:lnTo>
                  <a:lnTo>
                    <a:pt x="188" y="69"/>
                  </a:lnTo>
                  <a:lnTo>
                    <a:pt x="188" y="69"/>
                  </a:lnTo>
                  <a:lnTo>
                    <a:pt x="188" y="76"/>
                  </a:lnTo>
                  <a:lnTo>
                    <a:pt x="188" y="76"/>
                  </a:lnTo>
                  <a:lnTo>
                    <a:pt x="195" y="76"/>
                  </a:lnTo>
                  <a:lnTo>
                    <a:pt x="195" y="82"/>
                  </a:lnTo>
                  <a:lnTo>
                    <a:pt x="195" y="82"/>
                  </a:lnTo>
                  <a:lnTo>
                    <a:pt x="195" y="82"/>
                  </a:lnTo>
                  <a:lnTo>
                    <a:pt x="195" y="82"/>
                  </a:lnTo>
                  <a:lnTo>
                    <a:pt x="195" y="82"/>
                  </a:lnTo>
                  <a:lnTo>
                    <a:pt x="195" y="82"/>
                  </a:lnTo>
                  <a:lnTo>
                    <a:pt x="195" y="82"/>
                  </a:lnTo>
                  <a:lnTo>
                    <a:pt x="195" y="88"/>
                  </a:lnTo>
                  <a:lnTo>
                    <a:pt x="195" y="88"/>
                  </a:lnTo>
                  <a:lnTo>
                    <a:pt x="195" y="88"/>
                  </a:lnTo>
                  <a:lnTo>
                    <a:pt x="195" y="88"/>
                  </a:lnTo>
                  <a:lnTo>
                    <a:pt x="195" y="88"/>
                  </a:lnTo>
                  <a:lnTo>
                    <a:pt x="195" y="88"/>
                  </a:lnTo>
                  <a:lnTo>
                    <a:pt x="195" y="88"/>
                  </a:lnTo>
                  <a:lnTo>
                    <a:pt x="195" y="88"/>
                  </a:lnTo>
                  <a:lnTo>
                    <a:pt x="201" y="95"/>
                  </a:lnTo>
                  <a:lnTo>
                    <a:pt x="201" y="95"/>
                  </a:lnTo>
                  <a:lnTo>
                    <a:pt x="201" y="95"/>
                  </a:lnTo>
                  <a:lnTo>
                    <a:pt x="201" y="95"/>
                  </a:lnTo>
                  <a:lnTo>
                    <a:pt x="201" y="95"/>
                  </a:lnTo>
                  <a:lnTo>
                    <a:pt x="201" y="95"/>
                  </a:lnTo>
                  <a:lnTo>
                    <a:pt x="201" y="95"/>
                  </a:lnTo>
                  <a:lnTo>
                    <a:pt x="201" y="95"/>
                  </a:lnTo>
                  <a:lnTo>
                    <a:pt x="201" y="95"/>
                  </a:lnTo>
                  <a:lnTo>
                    <a:pt x="201" y="95"/>
                  </a:lnTo>
                  <a:lnTo>
                    <a:pt x="201" y="101"/>
                  </a:lnTo>
                  <a:lnTo>
                    <a:pt x="201" y="101"/>
                  </a:lnTo>
                  <a:lnTo>
                    <a:pt x="201" y="101"/>
                  </a:lnTo>
                  <a:lnTo>
                    <a:pt x="201" y="101"/>
                  </a:lnTo>
                  <a:lnTo>
                    <a:pt x="207" y="101"/>
                  </a:lnTo>
                  <a:lnTo>
                    <a:pt x="207" y="101"/>
                  </a:lnTo>
                  <a:lnTo>
                    <a:pt x="207" y="101"/>
                  </a:lnTo>
                  <a:lnTo>
                    <a:pt x="207" y="101"/>
                  </a:lnTo>
                  <a:lnTo>
                    <a:pt x="207" y="101"/>
                  </a:lnTo>
                  <a:lnTo>
                    <a:pt x="207" y="107"/>
                  </a:lnTo>
                  <a:lnTo>
                    <a:pt x="207" y="107"/>
                  </a:lnTo>
                  <a:lnTo>
                    <a:pt x="207" y="107"/>
                  </a:lnTo>
                  <a:lnTo>
                    <a:pt x="213" y="107"/>
                  </a:lnTo>
                  <a:lnTo>
                    <a:pt x="213" y="107"/>
                  </a:lnTo>
                  <a:lnTo>
                    <a:pt x="213" y="107"/>
                  </a:lnTo>
                  <a:lnTo>
                    <a:pt x="213" y="107"/>
                  </a:lnTo>
                  <a:lnTo>
                    <a:pt x="213" y="107"/>
                  </a:lnTo>
                  <a:lnTo>
                    <a:pt x="213" y="107"/>
                  </a:lnTo>
                  <a:lnTo>
                    <a:pt x="213" y="107"/>
                  </a:lnTo>
                  <a:lnTo>
                    <a:pt x="213" y="114"/>
                  </a:lnTo>
                  <a:lnTo>
                    <a:pt x="213" y="114"/>
                  </a:lnTo>
                  <a:lnTo>
                    <a:pt x="213" y="114"/>
                  </a:lnTo>
                  <a:lnTo>
                    <a:pt x="213" y="114"/>
                  </a:lnTo>
                  <a:lnTo>
                    <a:pt x="213" y="114"/>
                  </a:lnTo>
                  <a:lnTo>
                    <a:pt x="213" y="114"/>
                  </a:lnTo>
                  <a:lnTo>
                    <a:pt x="213" y="114"/>
                  </a:lnTo>
                  <a:lnTo>
                    <a:pt x="213" y="120"/>
                  </a:lnTo>
                  <a:lnTo>
                    <a:pt x="220" y="120"/>
                  </a:lnTo>
                  <a:lnTo>
                    <a:pt x="220" y="120"/>
                  </a:lnTo>
                  <a:lnTo>
                    <a:pt x="220" y="120"/>
                  </a:lnTo>
                  <a:lnTo>
                    <a:pt x="213" y="120"/>
                  </a:lnTo>
                  <a:lnTo>
                    <a:pt x="213" y="120"/>
                  </a:lnTo>
                  <a:lnTo>
                    <a:pt x="207" y="120"/>
                  </a:lnTo>
                  <a:lnTo>
                    <a:pt x="201" y="126"/>
                  </a:lnTo>
                  <a:lnTo>
                    <a:pt x="195" y="126"/>
                  </a:lnTo>
                  <a:lnTo>
                    <a:pt x="188" y="126"/>
                  </a:lnTo>
                  <a:lnTo>
                    <a:pt x="188" y="126"/>
                  </a:lnTo>
                  <a:lnTo>
                    <a:pt x="182" y="126"/>
                  </a:lnTo>
                  <a:lnTo>
                    <a:pt x="176" y="126"/>
                  </a:lnTo>
                  <a:lnTo>
                    <a:pt x="176" y="126"/>
                  </a:lnTo>
                  <a:lnTo>
                    <a:pt x="169" y="126"/>
                  </a:lnTo>
                  <a:lnTo>
                    <a:pt x="169" y="126"/>
                  </a:lnTo>
                  <a:lnTo>
                    <a:pt x="157" y="126"/>
                  </a:lnTo>
                  <a:lnTo>
                    <a:pt x="157" y="126"/>
                  </a:lnTo>
                  <a:lnTo>
                    <a:pt x="151" y="126"/>
                  </a:lnTo>
                  <a:lnTo>
                    <a:pt x="151" y="126"/>
                  </a:lnTo>
                  <a:lnTo>
                    <a:pt x="144" y="126"/>
                  </a:lnTo>
                  <a:lnTo>
                    <a:pt x="144" y="132"/>
                  </a:lnTo>
                  <a:lnTo>
                    <a:pt x="138" y="132"/>
                  </a:lnTo>
                  <a:lnTo>
                    <a:pt x="132" y="132"/>
                  </a:lnTo>
                  <a:lnTo>
                    <a:pt x="125" y="132"/>
                  </a:lnTo>
                  <a:lnTo>
                    <a:pt x="119" y="132"/>
                  </a:lnTo>
                  <a:lnTo>
                    <a:pt x="119" y="132"/>
                  </a:lnTo>
                  <a:lnTo>
                    <a:pt x="119" y="132"/>
                  </a:lnTo>
                  <a:lnTo>
                    <a:pt x="113" y="139"/>
                  </a:lnTo>
                  <a:lnTo>
                    <a:pt x="107" y="139"/>
                  </a:lnTo>
                  <a:lnTo>
                    <a:pt x="107" y="139"/>
                  </a:lnTo>
                  <a:lnTo>
                    <a:pt x="107" y="139"/>
                  </a:lnTo>
                  <a:lnTo>
                    <a:pt x="100" y="139"/>
                  </a:lnTo>
                  <a:lnTo>
                    <a:pt x="94" y="145"/>
                  </a:lnTo>
                  <a:lnTo>
                    <a:pt x="88" y="145"/>
                  </a:lnTo>
                  <a:lnTo>
                    <a:pt x="81" y="151"/>
                  </a:lnTo>
                  <a:lnTo>
                    <a:pt x="75" y="158"/>
                  </a:lnTo>
                  <a:lnTo>
                    <a:pt x="75" y="158"/>
                  </a:lnTo>
                  <a:lnTo>
                    <a:pt x="75" y="158"/>
                  </a:lnTo>
                  <a:lnTo>
                    <a:pt x="75" y="158"/>
                  </a:lnTo>
                  <a:lnTo>
                    <a:pt x="75" y="164"/>
                  </a:lnTo>
                  <a:lnTo>
                    <a:pt x="69" y="164"/>
                  </a:lnTo>
                  <a:lnTo>
                    <a:pt x="69" y="164"/>
                  </a:lnTo>
                  <a:lnTo>
                    <a:pt x="69" y="164"/>
                  </a:lnTo>
                  <a:lnTo>
                    <a:pt x="62" y="164"/>
                  </a:lnTo>
                  <a:lnTo>
                    <a:pt x="62" y="170"/>
                  </a:lnTo>
                  <a:lnTo>
                    <a:pt x="56" y="170"/>
                  </a:lnTo>
                  <a:lnTo>
                    <a:pt x="56" y="170"/>
                  </a:lnTo>
                  <a:lnTo>
                    <a:pt x="56" y="176"/>
                  </a:lnTo>
                  <a:lnTo>
                    <a:pt x="50" y="176"/>
                  </a:lnTo>
                  <a:lnTo>
                    <a:pt x="50" y="176"/>
                  </a:lnTo>
                  <a:lnTo>
                    <a:pt x="50" y="176"/>
                  </a:lnTo>
                  <a:lnTo>
                    <a:pt x="50" y="176"/>
                  </a:lnTo>
                  <a:lnTo>
                    <a:pt x="50" y="183"/>
                  </a:lnTo>
                  <a:lnTo>
                    <a:pt x="50" y="183"/>
                  </a:lnTo>
                  <a:lnTo>
                    <a:pt x="50" y="183"/>
                  </a:lnTo>
                  <a:lnTo>
                    <a:pt x="44" y="189"/>
                  </a:lnTo>
                  <a:lnTo>
                    <a:pt x="44" y="189"/>
                  </a:lnTo>
                  <a:lnTo>
                    <a:pt x="44" y="189"/>
                  </a:lnTo>
                  <a:lnTo>
                    <a:pt x="44" y="195"/>
                  </a:lnTo>
                  <a:lnTo>
                    <a:pt x="44" y="195"/>
                  </a:lnTo>
                  <a:lnTo>
                    <a:pt x="50" y="195"/>
                  </a:lnTo>
                  <a:lnTo>
                    <a:pt x="50" y="195"/>
                  </a:lnTo>
                  <a:lnTo>
                    <a:pt x="50" y="195"/>
                  </a:lnTo>
                  <a:lnTo>
                    <a:pt x="50" y="195"/>
                  </a:lnTo>
                  <a:lnTo>
                    <a:pt x="44" y="202"/>
                  </a:lnTo>
                  <a:lnTo>
                    <a:pt x="44" y="202"/>
                  </a:lnTo>
                  <a:lnTo>
                    <a:pt x="44" y="208"/>
                  </a:lnTo>
                  <a:lnTo>
                    <a:pt x="44" y="208"/>
                  </a:lnTo>
                  <a:lnTo>
                    <a:pt x="37" y="214"/>
                  </a:lnTo>
                  <a:lnTo>
                    <a:pt x="31" y="214"/>
                  </a:lnTo>
                  <a:lnTo>
                    <a:pt x="31" y="214"/>
                  </a:lnTo>
                  <a:lnTo>
                    <a:pt x="31" y="214"/>
                  </a:lnTo>
                  <a:lnTo>
                    <a:pt x="31" y="208"/>
                  </a:lnTo>
                  <a:lnTo>
                    <a:pt x="31" y="208"/>
                  </a:lnTo>
                  <a:lnTo>
                    <a:pt x="25" y="208"/>
                  </a:lnTo>
                  <a:lnTo>
                    <a:pt x="25" y="208"/>
                  </a:lnTo>
                  <a:lnTo>
                    <a:pt x="25" y="208"/>
                  </a:lnTo>
                  <a:lnTo>
                    <a:pt x="25" y="208"/>
                  </a:lnTo>
                  <a:lnTo>
                    <a:pt x="25" y="208"/>
                  </a:lnTo>
                  <a:lnTo>
                    <a:pt x="18" y="202"/>
                  </a:lnTo>
                  <a:lnTo>
                    <a:pt x="18" y="202"/>
                  </a:lnTo>
                  <a:lnTo>
                    <a:pt x="12" y="195"/>
                  </a:lnTo>
                  <a:lnTo>
                    <a:pt x="6" y="195"/>
                  </a:lnTo>
                  <a:lnTo>
                    <a:pt x="6" y="195"/>
                  </a:lnTo>
                  <a:lnTo>
                    <a:pt x="0" y="189"/>
                  </a:lnTo>
                  <a:lnTo>
                    <a:pt x="0" y="189"/>
                  </a:lnTo>
                  <a:lnTo>
                    <a:pt x="0" y="189"/>
                  </a:lnTo>
                  <a:lnTo>
                    <a:pt x="0" y="176"/>
                  </a:lnTo>
                  <a:lnTo>
                    <a:pt x="18" y="189"/>
                  </a:lnTo>
                  <a:lnTo>
                    <a:pt x="18" y="158"/>
                  </a:lnTo>
                  <a:lnTo>
                    <a:pt x="18" y="158"/>
                  </a:lnTo>
                  <a:lnTo>
                    <a:pt x="25" y="151"/>
                  </a:lnTo>
                  <a:lnTo>
                    <a:pt x="25" y="151"/>
                  </a:lnTo>
                  <a:lnTo>
                    <a:pt x="25" y="151"/>
                  </a:lnTo>
                  <a:lnTo>
                    <a:pt x="25" y="158"/>
                  </a:lnTo>
                  <a:lnTo>
                    <a:pt x="31" y="158"/>
                  </a:lnTo>
                  <a:lnTo>
                    <a:pt x="31" y="158"/>
                  </a:lnTo>
                  <a:lnTo>
                    <a:pt x="31" y="151"/>
                  </a:lnTo>
                  <a:lnTo>
                    <a:pt x="31" y="151"/>
                  </a:lnTo>
                  <a:lnTo>
                    <a:pt x="31" y="151"/>
                  </a:lnTo>
                  <a:lnTo>
                    <a:pt x="37" y="151"/>
                  </a:lnTo>
                  <a:lnTo>
                    <a:pt x="37" y="151"/>
                  </a:lnTo>
                  <a:lnTo>
                    <a:pt x="37" y="151"/>
                  </a:lnTo>
                  <a:lnTo>
                    <a:pt x="37" y="151"/>
                  </a:lnTo>
                  <a:lnTo>
                    <a:pt x="37" y="151"/>
                  </a:lnTo>
                  <a:lnTo>
                    <a:pt x="37" y="151"/>
                  </a:lnTo>
                  <a:lnTo>
                    <a:pt x="44" y="151"/>
                  </a:lnTo>
                  <a:lnTo>
                    <a:pt x="44" y="151"/>
                  </a:lnTo>
                  <a:lnTo>
                    <a:pt x="44" y="151"/>
                  </a:lnTo>
                  <a:lnTo>
                    <a:pt x="44" y="151"/>
                  </a:lnTo>
                  <a:lnTo>
                    <a:pt x="44" y="151"/>
                  </a:lnTo>
                  <a:lnTo>
                    <a:pt x="44" y="158"/>
                  </a:lnTo>
                  <a:lnTo>
                    <a:pt x="37" y="158"/>
                  </a:lnTo>
                  <a:lnTo>
                    <a:pt x="37" y="158"/>
                  </a:lnTo>
                  <a:lnTo>
                    <a:pt x="37" y="151"/>
                  </a:lnTo>
                  <a:lnTo>
                    <a:pt x="37" y="158"/>
                  </a:lnTo>
                  <a:lnTo>
                    <a:pt x="37" y="158"/>
                  </a:lnTo>
                  <a:lnTo>
                    <a:pt x="37" y="158"/>
                  </a:lnTo>
                  <a:lnTo>
                    <a:pt x="37" y="158"/>
                  </a:lnTo>
                  <a:lnTo>
                    <a:pt x="37" y="158"/>
                  </a:lnTo>
                  <a:lnTo>
                    <a:pt x="37" y="158"/>
                  </a:lnTo>
                  <a:lnTo>
                    <a:pt x="37" y="158"/>
                  </a:lnTo>
                  <a:lnTo>
                    <a:pt x="37" y="158"/>
                  </a:lnTo>
                  <a:lnTo>
                    <a:pt x="37" y="158"/>
                  </a:lnTo>
                  <a:lnTo>
                    <a:pt x="44" y="164"/>
                  </a:lnTo>
                  <a:lnTo>
                    <a:pt x="44" y="164"/>
                  </a:lnTo>
                  <a:lnTo>
                    <a:pt x="44" y="164"/>
                  </a:lnTo>
                  <a:lnTo>
                    <a:pt x="44" y="164"/>
                  </a:lnTo>
                  <a:lnTo>
                    <a:pt x="44" y="164"/>
                  </a:lnTo>
                  <a:lnTo>
                    <a:pt x="44" y="164"/>
                  </a:lnTo>
                  <a:lnTo>
                    <a:pt x="44" y="164"/>
                  </a:lnTo>
                  <a:lnTo>
                    <a:pt x="44" y="164"/>
                  </a:lnTo>
                  <a:lnTo>
                    <a:pt x="44" y="164"/>
                  </a:lnTo>
                  <a:lnTo>
                    <a:pt x="44" y="164"/>
                  </a:lnTo>
                  <a:lnTo>
                    <a:pt x="44" y="164"/>
                  </a:lnTo>
                  <a:lnTo>
                    <a:pt x="50" y="164"/>
                  </a:lnTo>
                  <a:lnTo>
                    <a:pt x="50" y="164"/>
                  </a:lnTo>
                  <a:lnTo>
                    <a:pt x="50" y="164"/>
                  </a:lnTo>
                  <a:lnTo>
                    <a:pt x="50" y="164"/>
                  </a:lnTo>
                  <a:lnTo>
                    <a:pt x="50" y="164"/>
                  </a:lnTo>
                  <a:lnTo>
                    <a:pt x="50" y="164"/>
                  </a:lnTo>
                  <a:lnTo>
                    <a:pt x="50" y="164"/>
                  </a:lnTo>
                  <a:lnTo>
                    <a:pt x="50" y="164"/>
                  </a:lnTo>
                  <a:lnTo>
                    <a:pt x="50" y="164"/>
                  </a:lnTo>
                  <a:lnTo>
                    <a:pt x="56" y="164"/>
                  </a:lnTo>
                  <a:lnTo>
                    <a:pt x="56" y="164"/>
                  </a:lnTo>
                  <a:lnTo>
                    <a:pt x="56" y="164"/>
                  </a:lnTo>
                  <a:lnTo>
                    <a:pt x="50" y="164"/>
                  </a:lnTo>
                  <a:lnTo>
                    <a:pt x="50" y="164"/>
                  </a:lnTo>
                  <a:lnTo>
                    <a:pt x="56" y="164"/>
                  </a:lnTo>
                  <a:lnTo>
                    <a:pt x="56" y="164"/>
                  </a:lnTo>
                  <a:lnTo>
                    <a:pt x="56" y="164"/>
                  </a:lnTo>
                  <a:lnTo>
                    <a:pt x="56" y="158"/>
                  </a:lnTo>
                  <a:lnTo>
                    <a:pt x="56" y="158"/>
                  </a:lnTo>
                  <a:lnTo>
                    <a:pt x="56" y="158"/>
                  </a:lnTo>
                  <a:lnTo>
                    <a:pt x="56" y="158"/>
                  </a:lnTo>
                  <a:lnTo>
                    <a:pt x="56" y="158"/>
                  </a:lnTo>
                  <a:lnTo>
                    <a:pt x="56" y="158"/>
                  </a:lnTo>
                  <a:lnTo>
                    <a:pt x="56" y="158"/>
                  </a:lnTo>
                  <a:lnTo>
                    <a:pt x="56" y="164"/>
                  </a:lnTo>
                  <a:lnTo>
                    <a:pt x="56" y="164"/>
                  </a:lnTo>
                  <a:lnTo>
                    <a:pt x="56" y="164"/>
                  </a:lnTo>
                  <a:lnTo>
                    <a:pt x="62" y="164"/>
                  </a:lnTo>
                  <a:lnTo>
                    <a:pt x="62" y="164"/>
                  </a:lnTo>
                  <a:lnTo>
                    <a:pt x="62" y="164"/>
                  </a:lnTo>
                  <a:lnTo>
                    <a:pt x="62" y="164"/>
                  </a:lnTo>
                  <a:lnTo>
                    <a:pt x="62" y="164"/>
                  </a:lnTo>
                  <a:lnTo>
                    <a:pt x="62" y="164"/>
                  </a:lnTo>
                  <a:lnTo>
                    <a:pt x="62" y="164"/>
                  </a:lnTo>
                  <a:lnTo>
                    <a:pt x="62" y="158"/>
                  </a:lnTo>
                  <a:lnTo>
                    <a:pt x="62" y="158"/>
                  </a:lnTo>
                  <a:lnTo>
                    <a:pt x="62" y="158"/>
                  </a:lnTo>
                  <a:lnTo>
                    <a:pt x="56" y="158"/>
                  </a:lnTo>
                  <a:lnTo>
                    <a:pt x="56" y="158"/>
                  </a:lnTo>
                  <a:lnTo>
                    <a:pt x="56" y="158"/>
                  </a:lnTo>
                  <a:lnTo>
                    <a:pt x="56" y="158"/>
                  </a:lnTo>
                  <a:lnTo>
                    <a:pt x="56" y="158"/>
                  </a:lnTo>
                  <a:lnTo>
                    <a:pt x="56" y="158"/>
                  </a:lnTo>
                  <a:lnTo>
                    <a:pt x="56" y="158"/>
                  </a:lnTo>
                  <a:lnTo>
                    <a:pt x="56" y="158"/>
                  </a:lnTo>
                  <a:lnTo>
                    <a:pt x="50" y="158"/>
                  </a:lnTo>
                  <a:lnTo>
                    <a:pt x="50" y="158"/>
                  </a:lnTo>
                  <a:lnTo>
                    <a:pt x="50" y="158"/>
                  </a:lnTo>
                  <a:lnTo>
                    <a:pt x="50" y="158"/>
                  </a:lnTo>
                  <a:lnTo>
                    <a:pt x="50" y="158"/>
                  </a:lnTo>
                  <a:lnTo>
                    <a:pt x="50" y="158"/>
                  </a:lnTo>
                  <a:lnTo>
                    <a:pt x="50" y="158"/>
                  </a:lnTo>
                  <a:lnTo>
                    <a:pt x="50" y="158"/>
                  </a:lnTo>
                  <a:lnTo>
                    <a:pt x="50" y="151"/>
                  </a:lnTo>
                  <a:lnTo>
                    <a:pt x="50" y="151"/>
                  </a:lnTo>
                  <a:lnTo>
                    <a:pt x="50" y="151"/>
                  </a:lnTo>
                  <a:lnTo>
                    <a:pt x="50" y="151"/>
                  </a:lnTo>
                  <a:lnTo>
                    <a:pt x="50" y="151"/>
                  </a:lnTo>
                  <a:lnTo>
                    <a:pt x="50" y="151"/>
                  </a:lnTo>
                  <a:lnTo>
                    <a:pt x="50" y="151"/>
                  </a:lnTo>
                  <a:lnTo>
                    <a:pt x="44" y="158"/>
                  </a:lnTo>
                  <a:lnTo>
                    <a:pt x="44" y="158"/>
                  </a:lnTo>
                  <a:lnTo>
                    <a:pt x="50" y="158"/>
                  </a:lnTo>
                  <a:lnTo>
                    <a:pt x="50" y="158"/>
                  </a:lnTo>
                  <a:lnTo>
                    <a:pt x="44" y="158"/>
                  </a:lnTo>
                  <a:lnTo>
                    <a:pt x="44" y="158"/>
                  </a:lnTo>
                  <a:lnTo>
                    <a:pt x="44" y="158"/>
                  </a:lnTo>
                  <a:lnTo>
                    <a:pt x="44" y="158"/>
                  </a:lnTo>
                  <a:lnTo>
                    <a:pt x="44" y="158"/>
                  </a:lnTo>
                  <a:lnTo>
                    <a:pt x="44" y="158"/>
                  </a:lnTo>
                  <a:lnTo>
                    <a:pt x="44" y="158"/>
                  </a:lnTo>
                  <a:lnTo>
                    <a:pt x="44" y="158"/>
                  </a:lnTo>
                  <a:lnTo>
                    <a:pt x="44" y="151"/>
                  </a:lnTo>
                  <a:lnTo>
                    <a:pt x="44" y="151"/>
                  </a:lnTo>
                  <a:lnTo>
                    <a:pt x="44" y="151"/>
                  </a:lnTo>
                  <a:lnTo>
                    <a:pt x="44" y="151"/>
                  </a:lnTo>
                  <a:lnTo>
                    <a:pt x="44" y="151"/>
                  </a:lnTo>
                  <a:lnTo>
                    <a:pt x="50" y="145"/>
                  </a:lnTo>
                  <a:lnTo>
                    <a:pt x="50" y="145"/>
                  </a:lnTo>
                  <a:lnTo>
                    <a:pt x="50" y="145"/>
                  </a:lnTo>
                  <a:lnTo>
                    <a:pt x="50" y="145"/>
                  </a:lnTo>
                  <a:lnTo>
                    <a:pt x="50" y="139"/>
                  </a:lnTo>
                  <a:lnTo>
                    <a:pt x="50" y="139"/>
                  </a:lnTo>
                  <a:lnTo>
                    <a:pt x="50" y="139"/>
                  </a:lnTo>
                  <a:lnTo>
                    <a:pt x="50" y="132"/>
                  </a:lnTo>
                  <a:lnTo>
                    <a:pt x="50" y="132"/>
                  </a:lnTo>
                  <a:lnTo>
                    <a:pt x="50" y="132"/>
                  </a:lnTo>
                  <a:lnTo>
                    <a:pt x="50" y="132"/>
                  </a:lnTo>
                  <a:lnTo>
                    <a:pt x="50" y="132"/>
                  </a:lnTo>
                  <a:lnTo>
                    <a:pt x="50" y="126"/>
                  </a:lnTo>
                  <a:lnTo>
                    <a:pt x="50" y="126"/>
                  </a:lnTo>
                  <a:lnTo>
                    <a:pt x="50" y="126"/>
                  </a:lnTo>
                  <a:lnTo>
                    <a:pt x="50" y="126"/>
                  </a:lnTo>
                  <a:lnTo>
                    <a:pt x="50" y="126"/>
                  </a:lnTo>
                  <a:lnTo>
                    <a:pt x="50" y="120"/>
                  </a:lnTo>
                  <a:lnTo>
                    <a:pt x="50" y="120"/>
                  </a:lnTo>
                  <a:lnTo>
                    <a:pt x="50" y="120"/>
                  </a:lnTo>
                  <a:lnTo>
                    <a:pt x="56" y="120"/>
                  </a:lnTo>
                  <a:lnTo>
                    <a:pt x="56" y="120"/>
                  </a:lnTo>
                  <a:lnTo>
                    <a:pt x="56" y="120"/>
                  </a:lnTo>
                  <a:lnTo>
                    <a:pt x="50" y="120"/>
                  </a:lnTo>
                  <a:lnTo>
                    <a:pt x="50" y="120"/>
                  </a:lnTo>
                  <a:lnTo>
                    <a:pt x="50" y="120"/>
                  </a:lnTo>
                  <a:lnTo>
                    <a:pt x="50" y="120"/>
                  </a:lnTo>
                  <a:lnTo>
                    <a:pt x="50" y="120"/>
                  </a:lnTo>
                  <a:lnTo>
                    <a:pt x="50" y="120"/>
                  </a:lnTo>
                  <a:lnTo>
                    <a:pt x="50" y="114"/>
                  </a:lnTo>
                  <a:lnTo>
                    <a:pt x="50" y="114"/>
                  </a:lnTo>
                  <a:lnTo>
                    <a:pt x="50" y="114"/>
                  </a:lnTo>
                  <a:lnTo>
                    <a:pt x="50" y="114"/>
                  </a:lnTo>
                  <a:lnTo>
                    <a:pt x="50" y="114"/>
                  </a:lnTo>
                  <a:lnTo>
                    <a:pt x="50" y="107"/>
                  </a:lnTo>
                  <a:lnTo>
                    <a:pt x="50" y="107"/>
                  </a:lnTo>
                  <a:lnTo>
                    <a:pt x="44" y="107"/>
                  </a:lnTo>
                  <a:lnTo>
                    <a:pt x="44" y="107"/>
                  </a:lnTo>
                  <a:lnTo>
                    <a:pt x="44" y="107"/>
                  </a:lnTo>
                  <a:lnTo>
                    <a:pt x="44" y="107"/>
                  </a:lnTo>
                  <a:lnTo>
                    <a:pt x="44" y="107"/>
                  </a:lnTo>
                  <a:lnTo>
                    <a:pt x="44" y="107"/>
                  </a:lnTo>
                  <a:lnTo>
                    <a:pt x="44" y="107"/>
                  </a:lnTo>
                  <a:lnTo>
                    <a:pt x="50" y="107"/>
                  </a:lnTo>
                  <a:lnTo>
                    <a:pt x="50" y="101"/>
                  </a:lnTo>
                  <a:lnTo>
                    <a:pt x="50" y="101"/>
                  </a:lnTo>
                  <a:lnTo>
                    <a:pt x="50" y="101"/>
                  </a:lnTo>
                  <a:lnTo>
                    <a:pt x="50" y="101"/>
                  </a:lnTo>
                  <a:lnTo>
                    <a:pt x="50" y="95"/>
                  </a:lnTo>
                  <a:lnTo>
                    <a:pt x="56" y="95"/>
                  </a:lnTo>
                  <a:lnTo>
                    <a:pt x="56" y="95"/>
                  </a:lnTo>
                  <a:lnTo>
                    <a:pt x="56" y="88"/>
                  </a:lnTo>
                  <a:lnTo>
                    <a:pt x="56" y="88"/>
                  </a:lnTo>
                  <a:lnTo>
                    <a:pt x="56" y="88"/>
                  </a:lnTo>
                  <a:lnTo>
                    <a:pt x="56" y="82"/>
                  </a:lnTo>
                  <a:lnTo>
                    <a:pt x="56" y="82"/>
                  </a:lnTo>
                  <a:lnTo>
                    <a:pt x="62" y="82"/>
                  </a:lnTo>
                  <a:lnTo>
                    <a:pt x="62" y="82"/>
                  </a:lnTo>
                  <a:lnTo>
                    <a:pt x="62" y="76"/>
                  </a:lnTo>
                  <a:lnTo>
                    <a:pt x="62" y="76"/>
                  </a:lnTo>
                  <a:lnTo>
                    <a:pt x="62" y="76"/>
                  </a:lnTo>
                  <a:lnTo>
                    <a:pt x="62" y="69"/>
                  </a:lnTo>
                  <a:lnTo>
                    <a:pt x="69" y="69"/>
                  </a:lnTo>
                  <a:lnTo>
                    <a:pt x="75" y="69"/>
                  </a:lnTo>
                  <a:lnTo>
                    <a:pt x="75" y="63"/>
                  </a:lnTo>
                  <a:lnTo>
                    <a:pt x="75" y="63"/>
                  </a:lnTo>
                  <a:lnTo>
                    <a:pt x="75" y="63"/>
                  </a:lnTo>
                  <a:lnTo>
                    <a:pt x="81" y="57"/>
                  </a:lnTo>
                  <a:lnTo>
                    <a:pt x="81" y="57"/>
                  </a:lnTo>
                  <a:lnTo>
                    <a:pt x="81" y="57"/>
                  </a:lnTo>
                  <a:lnTo>
                    <a:pt x="81" y="57"/>
                  </a:lnTo>
                  <a:lnTo>
                    <a:pt x="81" y="57"/>
                  </a:lnTo>
                  <a:lnTo>
                    <a:pt x="81" y="57"/>
                  </a:lnTo>
                  <a:lnTo>
                    <a:pt x="81" y="51"/>
                  </a:lnTo>
                  <a:lnTo>
                    <a:pt x="88" y="44"/>
                  </a:lnTo>
                  <a:lnTo>
                    <a:pt x="88" y="44"/>
                  </a:lnTo>
                  <a:lnTo>
                    <a:pt x="88" y="44"/>
                  </a:lnTo>
                  <a:lnTo>
                    <a:pt x="88" y="38"/>
                  </a:lnTo>
                  <a:lnTo>
                    <a:pt x="88" y="38"/>
                  </a:lnTo>
                  <a:lnTo>
                    <a:pt x="88" y="38"/>
                  </a:lnTo>
                  <a:lnTo>
                    <a:pt x="88" y="32"/>
                  </a:lnTo>
                  <a:lnTo>
                    <a:pt x="88" y="32"/>
                  </a:lnTo>
                  <a:lnTo>
                    <a:pt x="94" y="32"/>
                  </a:lnTo>
                  <a:lnTo>
                    <a:pt x="94" y="32"/>
                  </a:lnTo>
                  <a:lnTo>
                    <a:pt x="94" y="32"/>
                  </a:lnTo>
                  <a:lnTo>
                    <a:pt x="94" y="25"/>
                  </a:lnTo>
                  <a:lnTo>
                    <a:pt x="94" y="25"/>
                  </a:lnTo>
                  <a:lnTo>
                    <a:pt x="94" y="25"/>
                  </a:lnTo>
                  <a:lnTo>
                    <a:pt x="94" y="25"/>
                  </a:lnTo>
                  <a:lnTo>
                    <a:pt x="94" y="19"/>
                  </a:lnTo>
                  <a:lnTo>
                    <a:pt x="100" y="19"/>
                  </a:lnTo>
                  <a:lnTo>
                    <a:pt x="100" y="19"/>
                  </a:lnTo>
                  <a:lnTo>
                    <a:pt x="100" y="19"/>
                  </a:lnTo>
                  <a:lnTo>
                    <a:pt x="107" y="19"/>
                  </a:lnTo>
                  <a:lnTo>
                    <a:pt x="107" y="19"/>
                  </a:lnTo>
                  <a:lnTo>
                    <a:pt x="107" y="19"/>
                  </a:lnTo>
                  <a:lnTo>
                    <a:pt x="107" y="19"/>
                  </a:lnTo>
                  <a:lnTo>
                    <a:pt x="113" y="19"/>
                  </a:lnTo>
                  <a:lnTo>
                    <a:pt x="113" y="13"/>
                  </a:lnTo>
                  <a:lnTo>
                    <a:pt x="113" y="13"/>
                  </a:lnTo>
                  <a:lnTo>
                    <a:pt x="113" y="7"/>
                  </a:lnTo>
                  <a:lnTo>
                    <a:pt x="113" y="7"/>
                  </a:lnTo>
                  <a:lnTo>
                    <a:pt x="113" y="7"/>
                  </a:lnTo>
                  <a:lnTo>
                    <a:pt x="119" y="7"/>
                  </a:lnTo>
                  <a:lnTo>
                    <a:pt x="119" y="7"/>
                  </a:lnTo>
                  <a:lnTo>
                    <a:pt x="119" y="7"/>
                  </a:lnTo>
                  <a:lnTo>
                    <a:pt x="119" y="7"/>
                  </a:lnTo>
                  <a:lnTo>
                    <a:pt x="119" y="7"/>
                  </a:lnTo>
                  <a:lnTo>
                    <a:pt x="119" y="7"/>
                  </a:lnTo>
                  <a:lnTo>
                    <a:pt x="125" y="0"/>
                  </a:lnTo>
                  <a:lnTo>
                    <a:pt x="125" y="0"/>
                  </a:lnTo>
                  <a:lnTo>
                    <a:pt x="125" y="0"/>
                  </a:lnTo>
                  <a:lnTo>
                    <a:pt x="125"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745" name="Freeform 15161"/>
            <p:cNvSpPr>
              <a:spLocks/>
            </p:cNvSpPr>
            <p:nvPr/>
          </p:nvSpPr>
          <p:spPr bwMode="auto">
            <a:xfrm>
              <a:off x="1635" y="3236"/>
              <a:ext cx="19" cy="13"/>
            </a:xfrm>
            <a:custGeom>
              <a:avLst/>
              <a:gdLst/>
              <a:ahLst/>
              <a:cxnLst>
                <a:cxn ang="0">
                  <a:pos x="0" y="0"/>
                </a:cxn>
                <a:cxn ang="0">
                  <a:pos x="0" y="0"/>
                </a:cxn>
                <a:cxn ang="0">
                  <a:pos x="7" y="0"/>
                </a:cxn>
                <a:cxn ang="0">
                  <a:pos x="7" y="0"/>
                </a:cxn>
                <a:cxn ang="0">
                  <a:pos x="7" y="0"/>
                </a:cxn>
                <a:cxn ang="0">
                  <a:pos x="7" y="0"/>
                </a:cxn>
                <a:cxn ang="0">
                  <a:pos x="13" y="7"/>
                </a:cxn>
                <a:cxn ang="0">
                  <a:pos x="13" y="7"/>
                </a:cxn>
                <a:cxn ang="0">
                  <a:pos x="13" y="7"/>
                </a:cxn>
                <a:cxn ang="0">
                  <a:pos x="13" y="7"/>
                </a:cxn>
                <a:cxn ang="0">
                  <a:pos x="13" y="7"/>
                </a:cxn>
                <a:cxn ang="0">
                  <a:pos x="13" y="7"/>
                </a:cxn>
                <a:cxn ang="0">
                  <a:pos x="13" y="7"/>
                </a:cxn>
                <a:cxn ang="0">
                  <a:pos x="13" y="13"/>
                </a:cxn>
                <a:cxn ang="0">
                  <a:pos x="19" y="13"/>
                </a:cxn>
                <a:cxn ang="0">
                  <a:pos x="19" y="13"/>
                </a:cxn>
                <a:cxn ang="0">
                  <a:pos x="19" y="13"/>
                </a:cxn>
                <a:cxn ang="0">
                  <a:pos x="19" y="13"/>
                </a:cxn>
                <a:cxn ang="0">
                  <a:pos x="19" y="13"/>
                </a:cxn>
                <a:cxn ang="0">
                  <a:pos x="19" y="13"/>
                </a:cxn>
                <a:cxn ang="0">
                  <a:pos x="19" y="13"/>
                </a:cxn>
                <a:cxn ang="0">
                  <a:pos x="13" y="13"/>
                </a:cxn>
                <a:cxn ang="0">
                  <a:pos x="13" y="13"/>
                </a:cxn>
                <a:cxn ang="0">
                  <a:pos x="13" y="13"/>
                </a:cxn>
                <a:cxn ang="0">
                  <a:pos x="13" y="13"/>
                </a:cxn>
                <a:cxn ang="0">
                  <a:pos x="13" y="13"/>
                </a:cxn>
                <a:cxn ang="0">
                  <a:pos x="7" y="13"/>
                </a:cxn>
                <a:cxn ang="0">
                  <a:pos x="7" y="13"/>
                </a:cxn>
                <a:cxn ang="0">
                  <a:pos x="7" y="13"/>
                </a:cxn>
                <a:cxn ang="0">
                  <a:pos x="7" y="13"/>
                </a:cxn>
                <a:cxn ang="0">
                  <a:pos x="7" y="13"/>
                </a:cxn>
                <a:cxn ang="0">
                  <a:pos x="13" y="13"/>
                </a:cxn>
                <a:cxn ang="0">
                  <a:pos x="13" y="13"/>
                </a:cxn>
                <a:cxn ang="0">
                  <a:pos x="13" y="7"/>
                </a:cxn>
                <a:cxn ang="0">
                  <a:pos x="13" y="7"/>
                </a:cxn>
                <a:cxn ang="0">
                  <a:pos x="13" y="7"/>
                </a:cxn>
                <a:cxn ang="0">
                  <a:pos x="13" y="7"/>
                </a:cxn>
                <a:cxn ang="0">
                  <a:pos x="7" y="7"/>
                </a:cxn>
                <a:cxn ang="0">
                  <a:pos x="7" y="7"/>
                </a:cxn>
                <a:cxn ang="0">
                  <a:pos x="7" y="7"/>
                </a:cxn>
                <a:cxn ang="0">
                  <a:pos x="7" y="7"/>
                </a:cxn>
                <a:cxn ang="0">
                  <a:pos x="0" y="0"/>
                </a:cxn>
              </a:cxnLst>
              <a:rect l="0" t="0" r="r" b="b"/>
              <a:pathLst>
                <a:path w="19" h="13">
                  <a:moveTo>
                    <a:pt x="0" y="0"/>
                  </a:moveTo>
                  <a:lnTo>
                    <a:pt x="0" y="0"/>
                  </a:lnTo>
                  <a:lnTo>
                    <a:pt x="7" y="0"/>
                  </a:lnTo>
                  <a:lnTo>
                    <a:pt x="7" y="0"/>
                  </a:lnTo>
                  <a:lnTo>
                    <a:pt x="7" y="0"/>
                  </a:lnTo>
                  <a:lnTo>
                    <a:pt x="7" y="0"/>
                  </a:lnTo>
                  <a:lnTo>
                    <a:pt x="13" y="7"/>
                  </a:lnTo>
                  <a:lnTo>
                    <a:pt x="13" y="7"/>
                  </a:lnTo>
                  <a:lnTo>
                    <a:pt x="13" y="7"/>
                  </a:lnTo>
                  <a:lnTo>
                    <a:pt x="13" y="7"/>
                  </a:lnTo>
                  <a:lnTo>
                    <a:pt x="13" y="7"/>
                  </a:lnTo>
                  <a:lnTo>
                    <a:pt x="13" y="7"/>
                  </a:lnTo>
                  <a:lnTo>
                    <a:pt x="13" y="7"/>
                  </a:lnTo>
                  <a:lnTo>
                    <a:pt x="13" y="13"/>
                  </a:lnTo>
                  <a:lnTo>
                    <a:pt x="19" y="13"/>
                  </a:lnTo>
                  <a:lnTo>
                    <a:pt x="19" y="13"/>
                  </a:lnTo>
                  <a:lnTo>
                    <a:pt x="19" y="13"/>
                  </a:lnTo>
                  <a:lnTo>
                    <a:pt x="19" y="13"/>
                  </a:lnTo>
                  <a:lnTo>
                    <a:pt x="19" y="13"/>
                  </a:lnTo>
                  <a:lnTo>
                    <a:pt x="19" y="13"/>
                  </a:lnTo>
                  <a:lnTo>
                    <a:pt x="19" y="13"/>
                  </a:lnTo>
                  <a:lnTo>
                    <a:pt x="13" y="13"/>
                  </a:lnTo>
                  <a:lnTo>
                    <a:pt x="13" y="13"/>
                  </a:lnTo>
                  <a:lnTo>
                    <a:pt x="13" y="13"/>
                  </a:lnTo>
                  <a:lnTo>
                    <a:pt x="13" y="13"/>
                  </a:lnTo>
                  <a:lnTo>
                    <a:pt x="13" y="13"/>
                  </a:lnTo>
                  <a:lnTo>
                    <a:pt x="7" y="13"/>
                  </a:lnTo>
                  <a:lnTo>
                    <a:pt x="7" y="13"/>
                  </a:lnTo>
                  <a:lnTo>
                    <a:pt x="7" y="13"/>
                  </a:lnTo>
                  <a:lnTo>
                    <a:pt x="7" y="13"/>
                  </a:lnTo>
                  <a:lnTo>
                    <a:pt x="7" y="13"/>
                  </a:lnTo>
                  <a:lnTo>
                    <a:pt x="13" y="13"/>
                  </a:lnTo>
                  <a:lnTo>
                    <a:pt x="13" y="13"/>
                  </a:lnTo>
                  <a:lnTo>
                    <a:pt x="13" y="7"/>
                  </a:lnTo>
                  <a:lnTo>
                    <a:pt x="13" y="7"/>
                  </a:lnTo>
                  <a:lnTo>
                    <a:pt x="13" y="7"/>
                  </a:lnTo>
                  <a:lnTo>
                    <a:pt x="13" y="7"/>
                  </a:lnTo>
                  <a:lnTo>
                    <a:pt x="7" y="7"/>
                  </a:lnTo>
                  <a:lnTo>
                    <a:pt x="7" y="7"/>
                  </a:lnTo>
                  <a:lnTo>
                    <a:pt x="7" y="7"/>
                  </a:lnTo>
                  <a:lnTo>
                    <a:pt x="7" y="7"/>
                  </a:lnTo>
                  <a:lnTo>
                    <a:pt x="0"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746" name="Freeform 15162"/>
            <p:cNvSpPr>
              <a:spLocks/>
            </p:cNvSpPr>
            <p:nvPr/>
          </p:nvSpPr>
          <p:spPr bwMode="auto">
            <a:xfrm>
              <a:off x="1679" y="3255"/>
              <a:ext cx="1" cy="1"/>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747" name="Freeform 15163"/>
            <p:cNvSpPr>
              <a:spLocks noEditPoints="1"/>
            </p:cNvSpPr>
            <p:nvPr/>
          </p:nvSpPr>
          <p:spPr bwMode="auto">
            <a:xfrm>
              <a:off x="2113" y="3255"/>
              <a:ext cx="378" cy="302"/>
            </a:xfrm>
            <a:custGeom>
              <a:avLst/>
              <a:gdLst/>
              <a:ahLst/>
              <a:cxnLst>
                <a:cxn ang="0">
                  <a:pos x="271" y="183"/>
                </a:cxn>
                <a:cxn ang="0">
                  <a:pos x="277" y="170"/>
                </a:cxn>
                <a:cxn ang="0">
                  <a:pos x="283" y="195"/>
                </a:cxn>
                <a:cxn ang="0">
                  <a:pos x="290" y="183"/>
                </a:cxn>
                <a:cxn ang="0">
                  <a:pos x="290" y="176"/>
                </a:cxn>
                <a:cxn ang="0">
                  <a:pos x="302" y="176"/>
                </a:cxn>
                <a:cxn ang="0">
                  <a:pos x="283" y="170"/>
                </a:cxn>
                <a:cxn ang="0">
                  <a:pos x="277" y="151"/>
                </a:cxn>
                <a:cxn ang="0">
                  <a:pos x="315" y="126"/>
                </a:cxn>
                <a:cxn ang="0">
                  <a:pos x="302" y="101"/>
                </a:cxn>
                <a:cxn ang="0">
                  <a:pos x="302" y="95"/>
                </a:cxn>
                <a:cxn ang="0">
                  <a:pos x="296" y="88"/>
                </a:cxn>
                <a:cxn ang="0">
                  <a:pos x="296" y="82"/>
                </a:cxn>
                <a:cxn ang="0">
                  <a:pos x="296" y="76"/>
                </a:cxn>
                <a:cxn ang="0">
                  <a:pos x="283" y="95"/>
                </a:cxn>
                <a:cxn ang="0">
                  <a:pos x="264" y="120"/>
                </a:cxn>
                <a:cxn ang="0">
                  <a:pos x="252" y="139"/>
                </a:cxn>
                <a:cxn ang="0">
                  <a:pos x="233" y="164"/>
                </a:cxn>
                <a:cxn ang="0">
                  <a:pos x="220" y="176"/>
                </a:cxn>
                <a:cxn ang="0">
                  <a:pos x="214" y="176"/>
                </a:cxn>
                <a:cxn ang="0">
                  <a:pos x="201" y="183"/>
                </a:cxn>
                <a:cxn ang="0">
                  <a:pos x="201" y="195"/>
                </a:cxn>
                <a:cxn ang="0">
                  <a:pos x="189" y="189"/>
                </a:cxn>
                <a:cxn ang="0">
                  <a:pos x="233" y="157"/>
                </a:cxn>
                <a:cxn ang="0">
                  <a:pos x="283" y="57"/>
                </a:cxn>
                <a:cxn ang="0">
                  <a:pos x="252" y="19"/>
                </a:cxn>
                <a:cxn ang="0">
                  <a:pos x="258" y="13"/>
                </a:cxn>
                <a:cxn ang="0">
                  <a:pos x="302" y="76"/>
                </a:cxn>
                <a:cxn ang="0">
                  <a:pos x="321" y="120"/>
                </a:cxn>
                <a:cxn ang="0">
                  <a:pos x="334" y="145"/>
                </a:cxn>
                <a:cxn ang="0">
                  <a:pos x="352" y="170"/>
                </a:cxn>
                <a:cxn ang="0">
                  <a:pos x="365" y="195"/>
                </a:cxn>
                <a:cxn ang="0">
                  <a:pos x="378" y="214"/>
                </a:cxn>
                <a:cxn ang="0">
                  <a:pos x="378" y="245"/>
                </a:cxn>
                <a:cxn ang="0">
                  <a:pos x="371" y="271"/>
                </a:cxn>
                <a:cxn ang="0">
                  <a:pos x="352" y="283"/>
                </a:cxn>
                <a:cxn ang="0">
                  <a:pos x="334" y="296"/>
                </a:cxn>
                <a:cxn ang="0">
                  <a:pos x="296" y="302"/>
                </a:cxn>
                <a:cxn ang="0">
                  <a:pos x="195" y="289"/>
                </a:cxn>
                <a:cxn ang="0">
                  <a:pos x="120" y="289"/>
                </a:cxn>
                <a:cxn ang="0">
                  <a:pos x="25" y="252"/>
                </a:cxn>
                <a:cxn ang="0">
                  <a:pos x="7" y="233"/>
                </a:cxn>
                <a:cxn ang="0">
                  <a:pos x="19" y="233"/>
                </a:cxn>
                <a:cxn ang="0">
                  <a:pos x="32" y="233"/>
                </a:cxn>
                <a:cxn ang="0">
                  <a:pos x="38" y="227"/>
                </a:cxn>
                <a:cxn ang="0">
                  <a:pos x="25" y="233"/>
                </a:cxn>
                <a:cxn ang="0">
                  <a:pos x="32" y="208"/>
                </a:cxn>
                <a:cxn ang="0">
                  <a:pos x="13" y="208"/>
                </a:cxn>
                <a:cxn ang="0">
                  <a:pos x="38" y="195"/>
                </a:cxn>
                <a:cxn ang="0">
                  <a:pos x="132" y="195"/>
                </a:cxn>
                <a:cxn ang="0">
                  <a:pos x="170" y="195"/>
                </a:cxn>
                <a:cxn ang="0">
                  <a:pos x="176" y="208"/>
                </a:cxn>
                <a:cxn ang="0">
                  <a:pos x="176" y="214"/>
                </a:cxn>
                <a:cxn ang="0">
                  <a:pos x="183" y="227"/>
                </a:cxn>
                <a:cxn ang="0">
                  <a:pos x="201" y="214"/>
                </a:cxn>
                <a:cxn ang="0">
                  <a:pos x="214" y="208"/>
                </a:cxn>
                <a:cxn ang="0">
                  <a:pos x="227" y="189"/>
                </a:cxn>
                <a:cxn ang="0">
                  <a:pos x="245" y="13"/>
                </a:cxn>
                <a:cxn ang="0">
                  <a:pos x="252" y="19"/>
                </a:cxn>
                <a:cxn ang="0">
                  <a:pos x="227" y="195"/>
                </a:cxn>
              </a:cxnLst>
              <a:rect l="0" t="0" r="r" b="b"/>
              <a:pathLst>
                <a:path w="378" h="302">
                  <a:moveTo>
                    <a:pt x="227" y="189"/>
                  </a:moveTo>
                  <a:lnTo>
                    <a:pt x="227" y="189"/>
                  </a:lnTo>
                  <a:lnTo>
                    <a:pt x="233" y="189"/>
                  </a:lnTo>
                  <a:lnTo>
                    <a:pt x="233" y="189"/>
                  </a:lnTo>
                  <a:lnTo>
                    <a:pt x="233" y="189"/>
                  </a:lnTo>
                  <a:lnTo>
                    <a:pt x="239" y="189"/>
                  </a:lnTo>
                  <a:lnTo>
                    <a:pt x="245" y="189"/>
                  </a:lnTo>
                  <a:lnTo>
                    <a:pt x="245" y="189"/>
                  </a:lnTo>
                  <a:lnTo>
                    <a:pt x="245" y="189"/>
                  </a:lnTo>
                  <a:lnTo>
                    <a:pt x="245" y="189"/>
                  </a:lnTo>
                  <a:lnTo>
                    <a:pt x="252" y="189"/>
                  </a:lnTo>
                  <a:lnTo>
                    <a:pt x="252" y="189"/>
                  </a:lnTo>
                  <a:lnTo>
                    <a:pt x="258" y="189"/>
                  </a:lnTo>
                  <a:lnTo>
                    <a:pt x="258" y="189"/>
                  </a:lnTo>
                  <a:lnTo>
                    <a:pt x="264" y="183"/>
                  </a:lnTo>
                  <a:lnTo>
                    <a:pt x="271" y="183"/>
                  </a:lnTo>
                  <a:lnTo>
                    <a:pt x="271" y="183"/>
                  </a:lnTo>
                  <a:lnTo>
                    <a:pt x="277" y="176"/>
                  </a:lnTo>
                  <a:lnTo>
                    <a:pt x="277" y="176"/>
                  </a:lnTo>
                  <a:lnTo>
                    <a:pt x="277" y="176"/>
                  </a:lnTo>
                  <a:lnTo>
                    <a:pt x="283" y="170"/>
                  </a:lnTo>
                  <a:lnTo>
                    <a:pt x="283" y="170"/>
                  </a:lnTo>
                  <a:lnTo>
                    <a:pt x="283" y="170"/>
                  </a:lnTo>
                  <a:lnTo>
                    <a:pt x="283" y="170"/>
                  </a:lnTo>
                  <a:lnTo>
                    <a:pt x="290" y="176"/>
                  </a:lnTo>
                  <a:lnTo>
                    <a:pt x="290" y="176"/>
                  </a:lnTo>
                  <a:lnTo>
                    <a:pt x="290" y="176"/>
                  </a:lnTo>
                  <a:lnTo>
                    <a:pt x="290" y="176"/>
                  </a:lnTo>
                  <a:lnTo>
                    <a:pt x="283" y="176"/>
                  </a:lnTo>
                  <a:lnTo>
                    <a:pt x="283" y="170"/>
                  </a:lnTo>
                  <a:lnTo>
                    <a:pt x="283" y="170"/>
                  </a:lnTo>
                  <a:lnTo>
                    <a:pt x="277" y="170"/>
                  </a:lnTo>
                  <a:lnTo>
                    <a:pt x="277" y="176"/>
                  </a:lnTo>
                  <a:lnTo>
                    <a:pt x="277" y="176"/>
                  </a:lnTo>
                  <a:lnTo>
                    <a:pt x="283" y="176"/>
                  </a:lnTo>
                  <a:lnTo>
                    <a:pt x="283" y="176"/>
                  </a:lnTo>
                  <a:lnTo>
                    <a:pt x="283" y="176"/>
                  </a:lnTo>
                  <a:lnTo>
                    <a:pt x="283" y="183"/>
                  </a:lnTo>
                  <a:lnTo>
                    <a:pt x="283" y="183"/>
                  </a:lnTo>
                  <a:lnTo>
                    <a:pt x="283" y="183"/>
                  </a:lnTo>
                  <a:lnTo>
                    <a:pt x="283" y="183"/>
                  </a:lnTo>
                  <a:lnTo>
                    <a:pt x="283" y="183"/>
                  </a:lnTo>
                  <a:lnTo>
                    <a:pt x="283" y="189"/>
                  </a:lnTo>
                  <a:lnTo>
                    <a:pt x="283" y="189"/>
                  </a:lnTo>
                  <a:lnTo>
                    <a:pt x="283" y="189"/>
                  </a:lnTo>
                  <a:lnTo>
                    <a:pt x="283" y="189"/>
                  </a:lnTo>
                  <a:lnTo>
                    <a:pt x="283" y="195"/>
                  </a:lnTo>
                  <a:lnTo>
                    <a:pt x="283" y="195"/>
                  </a:lnTo>
                  <a:lnTo>
                    <a:pt x="283" y="195"/>
                  </a:lnTo>
                  <a:lnTo>
                    <a:pt x="283" y="195"/>
                  </a:lnTo>
                  <a:lnTo>
                    <a:pt x="283" y="195"/>
                  </a:lnTo>
                  <a:lnTo>
                    <a:pt x="283" y="195"/>
                  </a:lnTo>
                  <a:lnTo>
                    <a:pt x="283" y="189"/>
                  </a:lnTo>
                  <a:lnTo>
                    <a:pt x="283" y="189"/>
                  </a:lnTo>
                  <a:lnTo>
                    <a:pt x="283" y="189"/>
                  </a:lnTo>
                  <a:lnTo>
                    <a:pt x="290" y="189"/>
                  </a:lnTo>
                  <a:lnTo>
                    <a:pt x="290" y="189"/>
                  </a:lnTo>
                  <a:lnTo>
                    <a:pt x="290" y="189"/>
                  </a:lnTo>
                  <a:lnTo>
                    <a:pt x="290" y="189"/>
                  </a:lnTo>
                  <a:lnTo>
                    <a:pt x="290" y="183"/>
                  </a:lnTo>
                  <a:lnTo>
                    <a:pt x="290" y="183"/>
                  </a:lnTo>
                  <a:lnTo>
                    <a:pt x="290" y="183"/>
                  </a:lnTo>
                  <a:lnTo>
                    <a:pt x="290" y="183"/>
                  </a:lnTo>
                  <a:lnTo>
                    <a:pt x="290" y="183"/>
                  </a:lnTo>
                  <a:lnTo>
                    <a:pt x="290" y="183"/>
                  </a:lnTo>
                  <a:lnTo>
                    <a:pt x="290" y="183"/>
                  </a:lnTo>
                  <a:lnTo>
                    <a:pt x="290" y="183"/>
                  </a:lnTo>
                  <a:lnTo>
                    <a:pt x="290" y="183"/>
                  </a:lnTo>
                  <a:lnTo>
                    <a:pt x="290" y="183"/>
                  </a:lnTo>
                  <a:lnTo>
                    <a:pt x="283" y="183"/>
                  </a:lnTo>
                  <a:lnTo>
                    <a:pt x="283" y="183"/>
                  </a:lnTo>
                  <a:lnTo>
                    <a:pt x="283" y="183"/>
                  </a:lnTo>
                  <a:lnTo>
                    <a:pt x="283" y="183"/>
                  </a:lnTo>
                  <a:lnTo>
                    <a:pt x="283" y="183"/>
                  </a:lnTo>
                  <a:lnTo>
                    <a:pt x="283" y="183"/>
                  </a:lnTo>
                  <a:lnTo>
                    <a:pt x="283" y="176"/>
                  </a:lnTo>
                  <a:lnTo>
                    <a:pt x="290" y="176"/>
                  </a:lnTo>
                  <a:lnTo>
                    <a:pt x="290" y="176"/>
                  </a:lnTo>
                  <a:lnTo>
                    <a:pt x="290" y="176"/>
                  </a:lnTo>
                  <a:lnTo>
                    <a:pt x="290" y="176"/>
                  </a:lnTo>
                  <a:lnTo>
                    <a:pt x="290" y="176"/>
                  </a:lnTo>
                  <a:lnTo>
                    <a:pt x="296" y="176"/>
                  </a:lnTo>
                  <a:lnTo>
                    <a:pt x="296" y="176"/>
                  </a:lnTo>
                  <a:lnTo>
                    <a:pt x="296" y="176"/>
                  </a:lnTo>
                  <a:lnTo>
                    <a:pt x="296" y="176"/>
                  </a:lnTo>
                  <a:lnTo>
                    <a:pt x="296" y="176"/>
                  </a:lnTo>
                  <a:lnTo>
                    <a:pt x="296" y="176"/>
                  </a:lnTo>
                  <a:lnTo>
                    <a:pt x="296" y="176"/>
                  </a:lnTo>
                  <a:lnTo>
                    <a:pt x="296" y="176"/>
                  </a:lnTo>
                  <a:lnTo>
                    <a:pt x="302" y="176"/>
                  </a:lnTo>
                  <a:lnTo>
                    <a:pt x="302" y="176"/>
                  </a:lnTo>
                  <a:lnTo>
                    <a:pt x="302" y="176"/>
                  </a:lnTo>
                  <a:lnTo>
                    <a:pt x="302" y="176"/>
                  </a:lnTo>
                  <a:lnTo>
                    <a:pt x="302" y="176"/>
                  </a:lnTo>
                  <a:lnTo>
                    <a:pt x="302" y="176"/>
                  </a:lnTo>
                  <a:lnTo>
                    <a:pt x="302" y="176"/>
                  </a:lnTo>
                  <a:lnTo>
                    <a:pt x="302" y="170"/>
                  </a:lnTo>
                  <a:lnTo>
                    <a:pt x="302" y="170"/>
                  </a:lnTo>
                  <a:lnTo>
                    <a:pt x="302" y="170"/>
                  </a:lnTo>
                  <a:lnTo>
                    <a:pt x="302" y="170"/>
                  </a:lnTo>
                  <a:lnTo>
                    <a:pt x="302" y="170"/>
                  </a:lnTo>
                  <a:lnTo>
                    <a:pt x="296" y="170"/>
                  </a:lnTo>
                  <a:lnTo>
                    <a:pt x="296" y="170"/>
                  </a:lnTo>
                  <a:lnTo>
                    <a:pt x="296" y="170"/>
                  </a:lnTo>
                  <a:lnTo>
                    <a:pt x="296" y="170"/>
                  </a:lnTo>
                  <a:lnTo>
                    <a:pt x="290" y="170"/>
                  </a:lnTo>
                  <a:lnTo>
                    <a:pt x="290" y="170"/>
                  </a:lnTo>
                  <a:lnTo>
                    <a:pt x="290" y="170"/>
                  </a:lnTo>
                  <a:lnTo>
                    <a:pt x="290" y="170"/>
                  </a:lnTo>
                  <a:lnTo>
                    <a:pt x="283" y="170"/>
                  </a:lnTo>
                  <a:lnTo>
                    <a:pt x="283" y="170"/>
                  </a:lnTo>
                  <a:lnTo>
                    <a:pt x="283" y="170"/>
                  </a:lnTo>
                  <a:lnTo>
                    <a:pt x="283" y="170"/>
                  </a:lnTo>
                  <a:lnTo>
                    <a:pt x="283" y="170"/>
                  </a:lnTo>
                  <a:lnTo>
                    <a:pt x="283" y="164"/>
                  </a:lnTo>
                  <a:lnTo>
                    <a:pt x="277" y="164"/>
                  </a:lnTo>
                  <a:lnTo>
                    <a:pt x="277" y="164"/>
                  </a:lnTo>
                  <a:lnTo>
                    <a:pt x="277" y="164"/>
                  </a:lnTo>
                  <a:lnTo>
                    <a:pt x="277" y="157"/>
                  </a:lnTo>
                  <a:lnTo>
                    <a:pt x="277" y="157"/>
                  </a:lnTo>
                  <a:lnTo>
                    <a:pt x="277" y="157"/>
                  </a:lnTo>
                  <a:lnTo>
                    <a:pt x="271" y="157"/>
                  </a:lnTo>
                  <a:lnTo>
                    <a:pt x="271" y="157"/>
                  </a:lnTo>
                  <a:lnTo>
                    <a:pt x="271" y="151"/>
                  </a:lnTo>
                  <a:lnTo>
                    <a:pt x="271" y="151"/>
                  </a:lnTo>
                  <a:lnTo>
                    <a:pt x="271" y="151"/>
                  </a:lnTo>
                  <a:lnTo>
                    <a:pt x="271" y="151"/>
                  </a:lnTo>
                  <a:lnTo>
                    <a:pt x="277" y="151"/>
                  </a:lnTo>
                  <a:lnTo>
                    <a:pt x="283" y="151"/>
                  </a:lnTo>
                  <a:lnTo>
                    <a:pt x="283" y="151"/>
                  </a:lnTo>
                  <a:lnTo>
                    <a:pt x="290" y="151"/>
                  </a:lnTo>
                  <a:lnTo>
                    <a:pt x="290" y="145"/>
                  </a:lnTo>
                  <a:lnTo>
                    <a:pt x="296" y="145"/>
                  </a:lnTo>
                  <a:lnTo>
                    <a:pt x="296" y="145"/>
                  </a:lnTo>
                  <a:lnTo>
                    <a:pt x="296" y="145"/>
                  </a:lnTo>
                  <a:lnTo>
                    <a:pt x="302" y="145"/>
                  </a:lnTo>
                  <a:lnTo>
                    <a:pt x="302" y="139"/>
                  </a:lnTo>
                  <a:lnTo>
                    <a:pt x="308" y="139"/>
                  </a:lnTo>
                  <a:lnTo>
                    <a:pt x="308" y="139"/>
                  </a:lnTo>
                  <a:lnTo>
                    <a:pt x="315" y="139"/>
                  </a:lnTo>
                  <a:lnTo>
                    <a:pt x="315" y="132"/>
                  </a:lnTo>
                  <a:lnTo>
                    <a:pt x="315" y="132"/>
                  </a:lnTo>
                  <a:lnTo>
                    <a:pt x="315" y="126"/>
                  </a:lnTo>
                  <a:lnTo>
                    <a:pt x="315" y="126"/>
                  </a:lnTo>
                  <a:lnTo>
                    <a:pt x="321" y="126"/>
                  </a:lnTo>
                  <a:lnTo>
                    <a:pt x="321" y="126"/>
                  </a:lnTo>
                  <a:lnTo>
                    <a:pt x="321" y="126"/>
                  </a:lnTo>
                  <a:lnTo>
                    <a:pt x="321" y="120"/>
                  </a:lnTo>
                  <a:lnTo>
                    <a:pt x="321" y="120"/>
                  </a:lnTo>
                  <a:lnTo>
                    <a:pt x="321" y="120"/>
                  </a:lnTo>
                  <a:lnTo>
                    <a:pt x="321" y="120"/>
                  </a:lnTo>
                  <a:lnTo>
                    <a:pt x="321" y="120"/>
                  </a:lnTo>
                  <a:lnTo>
                    <a:pt x="321" y="113"/>
                  </a:lnTo>
                  <a:lnTo>
                    <a:pt x="321" y="113"/>
                  </a:lnTo>
                  <a:lnTo>
                    <a:pt x="315" y="113"/>
                  </a:lnTo>
                  <a:lnTo>
                    <a:pt x="315" y="113"/>
                  </a:lnTo>
                  <a:lnTo>
                    <a:pt x="315" y="107"/>
                  </a:lnTo>
                  <a:lnTo>
                    <a:pt x="308" y="107"/>
                  </a:lnTo>
                  <a:lnTo>
                    <a:pt x="302" y="101"/>
                  </a:lnTo>
                  <a:lnTo>
                    <a:pt x="302" y="101"/>
                  </a:lnTo>
                  <a:lnTo>
                    <a:pt x="302" y="101"/>
                  </a:lnTo>
                  <a:lnTo>
                    <a:pt x="308" y="101"/>
                  </a:lnTo>
                  <a:lnTo>
                    <a:pt x="308" y="101"/>
                  </a:lnTo>
                  <a:lnTo>
                    <a:pt x="308" y="101"/>
                  </a:lnTo>
                  <a:lnTo>
                    <a:pt x="308" y="101"/>
                  </a:lnTo>
                  <a:lnTo>
                    <a:pt x="308" y="95"/>
                  </a:lnTo>
                  <a:lnTo>
                    <a:pt x="308" y="95"/>
                  </a:lnTo>
                  <a:lnTo>
                    <a:pt x="308" y="95"/>
                  </a:lnTo>
                  <a:lnTo>
                    <a:pt x="308" y="95"/>
                  </a:lnTo>
                  <a:lnTo>
                    <a:pt x="308" y="95"/>
                  </a:lnTo>
                  <a:lnTo>
                    <a:pt x="308" y="95"/>
                  </a:lnTo>
                  <a:lnTo>
                    <a:pt x="302" y="95"/>
                  </a:lnTo>
                  <a:lnTo>
                    <a:pt x="302" y="95"/>
                  </a:lnTo>
                  <a:lnTo>
                    <a:pt x="302" y="95"/>
                  </a:lnTo>
                  <a:lnTo>
                    <a:pt x="302" y="95"/>
                  </a:lnTo>
                  <a:lnTo>
                    <a:pt x="302" y="95"/>
                  </a:lnTo>
                  <a:lnTo>
                    <a:pt x="302" y="95"/>
                  </a:lnTo>
                  <a:lnTo>
                    <a:pt x="302" y="95"/>
                  </a:lnTo>
                  <a:lnTo>
                    <a:pt x="302" y="95"/>
                  </a:lnTo>
                  <a:lnTo>
                    <a:pt x="302" y="95"/>
                  </a:lnTo>
                  <a:lnTo>
                    <a:pt x="302" y="95"/>
                  </a:lnTo>
                  <a:lnTo>
                    <a:pt x="302" y="95"/>
                  </a:lnTo>
                  <a:lnTo>
                    <a:pt x="302" y="88"/>
                  </a:lnTo>
                  <a:lnTo>
                    <a:pt x="302" y="88"/>
                  </a:lnTo>
                  <a:lnTo>
                    <a:pt x="302" y="88"/>
                  </a:lnTo>
                  <a:lnTo>
                    <a:pt x="302" y="95"/>
                  </a:lnTo>
                  <a:lnTo>
                    <a:pt x="302" y="95"/>
                  </a:lnTo>
                  <a:lnTo>
                    <a:pt x="302" y="95"/>
                  </a:lnTo>
                  <a:lnTo>
                    <a:pt x="302" y="95"/>
                  </a:lnTo>
                  <a:lnTo>
                    <a:pt x="296" y="95"/>
                  </a:lnTo>
                  <a:lnTo>
                    <a:pt x="296" y="95"/>
                  </a:lnTo>
                  <a:lnTo>
                    <a:pt x="296" y="88"/>
                  </a:lnTo>
                  <a:lnTo>
                    <a:pt x="290" y="88"/>
                  </a:lnTo>
                  <a:lnTo>
                    <a:pt x="290" y="95"/>
                  </a:lnTo>
                  <a:lnTo>
                    <a:pt x="290" y="95"/>
                  </a:lnTo>
                  <a:lnTo>
                    <a:pt x="290" y="88"/>
                  </a:lnTo>
                  <a:lnTo>
                    <a:pt x="290" y="88"/>
                  </a:lnTo>
                  <a:lnTo>
                    <a:pt x="290" y="88"/>
                  </a:lnTo>
                  <a:lnTo>
                    <a:pt x="290" y="88"/>
                  </a:lnTo>
                  <a:lnTo>
                    <a:pt x="290" y="88"/>
                  </a:lnTo>
                  <a:lnTo>
                    <a:pt x="290" y="88"/>
                  </a:lnTo>
                  <a:lnTo>
                    <a:pt x="290" y="88"/>
                  </a:lnTo>
                  <a:lnTo>
                    <a:pt x="290" y="88"/>
                  </a:lnTo>
                  <a:lnTo>
                    <a:pt x="290" y="88"/>
                  </a:lnTo>
                  <a:lnTo>
                    <a:pt x="290" y="88"/>
                  </a:lnTo>
                  <a:lnTo>
                    <a:pt x="296" y="88"/>
                  </a:lnTo>
                  <a:lnTo>
                    <a:pt x="296" y="88"/>
                  </a:lnTo>
                  <a:lnTo>
                    <a:pt x="296" y="82"/>
                  </a:lnTo>
                  <a:lnTo>
                    <a:pt x="296" y="82"/>
                  </a:lnTo>
                  <a:lnTo>
                    <a:pt x="296" y="82"/>
                  </a:lnTo>
                  <a:lnTo>
                    <a:pt x="296" y="82"/>
                  </a:lnTo>
                  <a:lnTo>
                    <a:pt x="296" y="82"/>
                  </a:lnTo>
                  <a:lnTo>
                    <a:pt x="296" y="82"/>
                  </a:lnTo>
                  <a:lnTo>
                    <a:pt x="296" y="82"/>
                  </a:lnTo>
                  <a:lnTo>
                    <a:pt x="296" y="82"/>
                  </a:lnTo>
                  <a:lnTo>
                    <a:pt x="302" y="76"/>
                  </a:lnTo>
                  <a:lnTo>
                    <a:pt x="296" y="76"/>
                  </a:lnTo>
                  <a:lnTo>
                    <a:pt x="296" y="76"/>
                  </a:lnTo>
                  <a:lnTo>
                    <a:pt x="296" y="76"/>
                  </a:lnTo>
                  <a:lnTo>
                    <a:pt x="296" y="76"/>
                  </a:lnTo>
                  <a:lnTo>
                    <a:pt x="296" y="76"/>
                  </a:lnTo>
                  <a:lnTo>
                    <a:pt x="296" y="76"/>
                  </a:lnTo>
                  <a:lnTo>
                    <a:pt x="296" y="76"/>
                  </a:lnTo>
                  <a:lnTo>
                    <a:pt x="296" y="76"/>
                  </a:lnTo>
                  <a:lnTo>
                    <a:pt x="296" y="76"/>
                  </a:lnTo>
                  <a:lnTo>
                    <a:pt x="296" y="82"/>
                  </a:lnTo>
                  <a:lnTo>
                    <a:pt x="296" y="82"/>
                  </a:lnTo>
                  <a:lnTo>
                    <a:pt x="296" y="82"/>
                  </a:lnTo>
                  <a:lnTo>
                    <a:pt x="290" y="82"/>
                  </a:lnTo>
                  <a:lnTo>
                    <a:pt x="290" y="82"/>
                  </a:lnTo>
                  <a:lnTo>
                    <a:pt x="290" y="88"/>
                  </a:lnTo>
                  <a:lnTo>
                    <a:pt x="290" y="88"/>
                  </a:lnTo>
                  <a:lnTo>
                    <a:pt x="290" y="88"/>
                  </a:lnTo>
                  <a:lnTo>
                    <a:pt x="290" y="88"/>
                  </a:lnTo>
                  <a:lnTo>
                    <a:pt x="290" y="88"/>
                  </a:lnTo>
                  <a:lnTo>
                    <a:pt x="283" y="88"/>
                  </a:lnTo>
                  <a:lnTo>
                    <a:pt x="283" y="88"/>
                  </a:lnTo>
                  <a:lnTo>
                    <a:pt x="283" y="88"/>
                  </a:lnTo>
                  <a:lnTo>
                    <a:pt x="283" y="95"/>
                  </a:lnTo>
                  <a:lnTo>
                    <a:pt x="283" y="95"/>
                  </a:lnTo>
                  <a:lnTo>
                    <a:pt x="283" y="95"/>
                  </a:lnTo>
                  <a:lnTo>
                    <a:pt x="283" y="95"/>
                  </a:lnTo>
                  <a:lnTo>
                    <a:pt x="277" y="95"/>
                  </a:lnTo>
                  <a:lnTo>
                    <a:pt x="277" y="101"/>
                  </a:lnTo>
                  <a:lnTo>
                    <a:pt x="277" y="101"/>
                  </a:lnTo>
                  <a:lnTo>
                    <a:pt x="277" y="107"/>
                  </a:lnTo>
                  <a:lnTo>
                    <a:pt x="271" y="113"/>
                  </a:lnTo>
                  <a:lnTo>
                    <a:pt x="271" y="113"/>
                  </a:lnTo>
                  <a:lnTo>
                    <a:pt x="271" y="113"/>
                  </a:lnTo>
                  <a:lnTo>
                    <a:pt x="271" y="120"/>
                  </a:lnTo>
                  <a:lnTo>
                    <a:pt x="271" y="120"/>
                  </a:lnTo>
                  <a:lnTo>
                    <a:pt x="271" y="120"/>
                  </a:lnTo>
                  <a:lnTo>
                    <a:pt x="271" y="120"/>
                  </a:lnTo>
                  <a:lnTo>
                    <a:pt x="271" y="120"/>
                  </a:lnTo>
                  <a:lnTo>
                    <a:pt x="271" y="120"/>
                  </a:lnTo>
                  <a:lnTo>
                    <a:pt x="264" y="120"/>
                  </a:lnTo>
                  <a:lnTo>
                    <a:pt x="264" y="120"/>
                  </a:lnTo>
                  <a:lnTo>
                    <a:pt x="264" y="120"/>
                  </a:lnTo>
                  <a:lnTo>
                    <a:pt x="264" y="126"/>
                  </a:lnTo>
                  <a:lnTo>
                    <a:pt x="264" y="126"/>
                  </a:lnTo>
                  <a:lnTo>
                    <a:pt x="264" y="126"/>
                  </a:lnTo>
                  <a:lnTo>
                    <a:pt x="264" y="132"/>
                  </a:lnTo>
                  <a:lnTo>
                    <a:pt x="264" y="132"/>
                  </a:lnTo>
                  <a:lnTo>
                    <a:pt x="264" y="132"/>
                  </a:lnTo>
                  <a:lnTo>
                    <a:pt x="264" y="132"/>
                  </a:lnTo>
                  <a:lnTo>
                    <a:pt x="264" y="132"/>
                  </a:lnTo>
                  <a:lnTo>
                    <a:pt x="264" y="132"/>
                  </a:lnTo>
                  <a:lnTo>
                    <a:pt x="258" y="132"/>
                  </a:lnTo>
                  <a:lnTo>
                    <a:pt x="258" y="132"/>
                  </a:lnTo>
                  <a:lnTo>
                    <a:pt x="258" y="132"/>
                  </a:lnTo>
                  <a:lnTo>
                    <a:pt x="252" y="139"/>
                  </a:lnTo>
                  <a:lnTo>
                    <a:pt x="252" y="139"/>
                  </a:lnTo>
                  <a:lnTo>
                    <a:pt x="252" y="139"/>
                  </a:lnTo>
                  <a:lnTo>
                    <a:pt x="252" y="145"/>
                  </a:lnTo>
                  <a:lnTo>
                    <a:pt x="252" y="145"/>
                  </a:lnTo>
                  <a:lnTo>
                    <a:pt x="252" y="151"/>
                  </a:lnTo>
                  <a:lnTo>
                    <a:pt x="252" y="151"/>
                  </a:lnTo>
                  <a:lnTo>
                    <a:pt x="252" y="151"/>
                  </a:lnTo>
                  <a:lnTo>
                    <a:pt x="245" y="151"/>
                  </a:lnTo>
                  <a:lnTo>
                    <a:pt x="245" y="151"/>
                  </a:lnTo>
                  <a:lnTo>
                    <a:pt x="245" y="151"/>
                  </a:lnTo>
                  <a:lnTo>
                    <a:pt x="245" y="151"/>
                  </a:lnTo>
                  <a:lnTo>
                    <a:pt x="239" y="151"/>
                  </a:lnTo>
                  <a:lnTo>
                    <a:pt x="239" y="157"/>
                  </a:lnTo>
                  <a:lnTo>
                    <a:pt x="239" y="157"/>
                  </a:lnTo>
                  <a:lnTo>
                    <a:pt x="239" y="157"/>
                  </a:lnTo>
                  <a:lnTo>
                    <a:pt x="239" y="164"/>
                  </a:lnTo>
                  <a:lnTo>
                    <a:pt x="233" y="164"/>
                  </a:lnTo>
                  <a:lnTo>
                    <a:pt x="233" y="164"/>
                  </a:lnTo>
                  <a:lnTo>
                    <a:pt x="233" y="164"/>
                  </a:lnTo>
                  <a:lnTo>
                    <a:pt x="233" y="164"/>
                  </a:lnTo>
                  <a:lnTo>
                    <a:pt x="233" y="164"/>
                  </a:lnTo>
                  <a:lnTo>
                    <a:pt x="233" y="164"/>
                  </a:lnTo>
                  <a:lnTo>
                    <a:pt x="227" y="164"/>
                  </a:lnTo>
                  <a:lnTo>
                    <a:pt x="227" y="164"/>
                  </a:lnTo>
                  <a:lnTo>
                    <a:pt x="227" y="170"/>
                  </a:lnTo>
                  <a:lnTo>
                    <a:pt x="220" y="170"/>
                  </a:lnTo>
                  <a:lnTo>
                    <a:pt x="220" y="170"/>
                  </a:lnTo>
                  <a:lnTo>
                    <a:pt x="220" y="176"/>
                  </a:lnTo>
                  <a:lnTo>
                    <a:pt x="220" y="176"/>
                  </a:lnTo>
                  <a:lnTo>
                    <a:pt x="220" y="176"/>
                  </a:lnTo>
                  <a:lnTo>
                    <a:pt x="220" y="176"/>
                  </a:lnTo>
                  <a:lnTo>
                    <a:pt x="220" y="176"/>
                  </a:lnTo>
                  <a:lnTo>
                    <a:pt x="220" y="176"/>
                  </a:lnTo>
                  <a:lnTo>
                    <a:pt x="220" y="176"/>
                  </a:lnTo>
                  <a:lnTo>
                    <a:pt x="220" y="176"/>
                  </a:lnTo>
                  <a:lnTo>
                    <a:pt x="220" y="176"/>
                  </a:lnTo>
                  <a:lnTo>
                    <a:pt x="220" y="176"/>
                  </a:lnTo>
                  <a:lnTo>
                    <a:pt x="220" y="176"/>
                  </a:lnTo>
                  <a:lnTo>
                    <a:pt x="220" y="176"/>
                  </a:lnTo>
                  <a:lnTo>
                    <a:pt x="220" y="176"/>
                  </a:lnTo>
                  <a:lnTo>
                    <a:pt x="220" y="176"/>
                  </a:lnTo>
                  <a:lnTo>
                    <a:pt x="220" y="176"/>
                  </a:lnTo>
                  <a:lnTo>
                    <a:pt x="220" y="176"/>
                  </a:lnTo>
                  <a:lnTo>
                    <a:pt x="220" y="176"/>
                  </a:lnTo>
                  <a:lnTo>
                    <a:pt x="214" y="176"/>
                  </a:lnTo>
                  <a:lnTo>
                    <a:pt x="214" y="176"/>
                  </a:lnTo>
                  <a:lnTo>
                    <a:pt x="214" y="176"/>
                  </a:lnTo>
                  <a:lnTo>
                    <a:pt x="214" y="176"/>
                  </a:lnTo>
                  <a:lnTo>
                    <a:pt x="214" y="176"/>
                  </a:lnTo>
                  <a:lnTo>
                    <a:pt x="214" y="176"/>
                  </a:lnTo>
                  <a:lnTo>
                    <a:pt x="214" y="176"/>
                  </a:lnTo>
                  <a:lnTo>
                    <a:pt x="214" y="176"/>
                  </a:lnTo>
                  <a:lnTo>
                    <a:pt x="214" y="176"/>
                  </a:lnTo>
                  <a:lnTo>
                    <a:pt x="214" y="176"/>
                  </a:lnTo>
                  <a:lnTo>
                    <a:pt x="214" y="176"/>
                  </a:lnTo>
                  <a:lnTo>
                    <a:pt x="214" y="176"/>
                  </a:lnTo>
                  <a:lnTo>
                    <a:pt x="214" y="176"/>
                  </a:lnTo>
                  <a:lnTo>
                    <a:pt x="214" y="176"/>
                  </a:lnTo>
                  <a:lnTo>
                    <a:pt x="214" y="176"/>
                  </a:lnTo>
                  <a:lnTo>
                    <a:pt x="214" y="176"/>
                  </a:lnTo>
                  <a:lnTo>
                    <a:pt x="208" y="176"/>
                  </a:lnTo>
                  <a:lnTo>
                    <a:pt x="208" y="183"/>
                  </a:lnTo>
                  <a:lnTo>
                    <a:pt x="208" y="183"/>
                  </a:lnTo>
                  <a:lnTo>
                    <a:pt x="208" y="183"/>
                  </a:lnTo>
                  <a:lnTo>
                    <a:pt x="201" y="183"/>
                  </a:lnTo>
                  <a:lnTo>
                    <a:pt x="201" y="183"/>
                  </a:lnTo>
                  <a:lnTo>
                    <a:pt x="201" y="183"/>
                  </a:lnTo>
                  <a:lnTo>
                    <a:pt x="201" y="189"/>
                  </a:lnTo>
                  <a:lnTo>
                    <a:pt x="201" y="189"/>
                  </a:lnTo>
                  <a:lnTo>
                    <a:pt x="201" y="195"/>
                  </a:lnTo>
                  <a:lnTo>
                    <a:pt x="201" y="195"/>
                  </a:lnTo>
                  <a:lnTo>
                    <a:pt x="201" y="195"/>
                  </a:lnTo>
                  <a:lnTo>
                    <a:pt x="201" y="195"/>
                  </a:lnTo>
                  <a:lnTo>
                    <a:pt x="201" y="195"/>
                  </a:lnTo>
                  <a:lnTo>
                    <a:pt x="201" y="195"/>
                  </a:lnTo>
                  <a:lnTo>
                    <a:pt x="195" y="195"/>
                  </a:lnTo>
                  <a:lnTo>
                    <a:pt x="195" y="195"/>
                  </a:lnTo>
                  <a:lnTo>
                    <a:pt x="201" y="195"/>
                  </a:lnTo>
                  <a:lnTo>
                    <a:pt x="201" y="195"/>
                  </a:lnTo>
                  <a:lnTo>
                    <a:pt x="201" y="195"/>
                  </a:lnTo>
                  <a:lnTo>
                    <a:pt x="201" y="195"/>
                  </a:lnTo>
                  <a:lnTo>
                    <a:pt x="201" y="195"/>
                  </a:lnTo>
                  <a:lnTo>
                    <a:pt x="201" y="189"/>
                  </a:lnTo>
                  <a:lnTo>
                    <a:pt x="201" y="189"/>
                  </a:lnTo>
                  <a:lnTo>
                    <a:pt x="201" y="189"/>
                  </a:lnTo>
                  <a:lnTo>
                    <a:pt x="195" y="189"/>
                  </a:lnTo>
                  <a:lnTo>
                    <a:pt x="195" y="189"/>
                  </a:lnTo>
                  <a:lnTo>
                    <a:pt x="195" y="189"/>
                  </a:lnTo>
                  <a:lnTo>
                    <a:pt x="195" y="195"/>
                  </a:lnTo>
                  <a:lnTo>
                    <a:pt x="195" y="195"/>
                  </a:lnTo>
                  <a:lnTo>
                    <a:pt x="195" y="195"/>
                  </a:lnTo>
                  <a:lnTo>
                    <a:pt x="195" y="195"/>
                  </a:lnTo>
                  <a:lnTo>
                    <a:pt x="195" y="195"/>
                  </a:lnTo>
                  <a:lnTo>
                    <a:pt x="195" y="195"/>
                  </a:lnTo>
                  <a:lnTo>
                    <a:pt x="195" y="195"/>
                  </a:lnTo>
                  <a:lnTo>
                    <a:pt x="195" y="195"/>
                  </a:lnTo>
                  <a:lnTo>
                    <a:pt x="189" y="189"/>
                  </a:lnTo>
                  <a:lnTo>
                    <a:pt x="183" y="189"/>
                  </a:lnTo>
                  <a:lnTo>
                    <a:pt x="183" y="189"/>
                  </a:lnTo>
                  <a:lnTo>
                    <a:pt x="183" y="189"/>
                  </a:lnTo>
                  <a:lnTo>
                    <a:pt x="183" y="189"/>
                  </a:lnTo>
                  <a:lnTo>
                    <a:pt x="183" y="189"/>
                  </a:lnTo>
                  <a:lnTo>
                    <a:pt x="183" y="189"/>
                  </a:lnTo>
                  <a:lnTo>
                    <a:pt x="189" y="183"/>
                  </a:lnTo>
                  <a:lnTo>
                    <a:pt x="195" y="183"/>
                  </a:lnTo>
                  <a:lnTo>
                    <a:pt x="195" y="183"/>
                  </a:lnTo>
                  <a:lnTo>
                    <a:pt x="201" y="183"/>
                  </a:lnTo>
                  <a:lnTo>
                    <a:pt x="201" y="183"/>
                  </a:lnTo>
                  <a:lnTo>
                    <a:pt x="214" y="176"/>
                  </a:lnTo>
                  <a:lnTo>
                    <a:pt x="214" y="170"/>
                  </a:lnTo>
                  <a:lnTo>
                    <a:pt x="220" y="170"/>
                  </a:lnTo>
                  <a:lnTo>
                    <a:pt x="227" y="164"/>
                  </a:lnTo>
                  <a:lnTo>
                    <a:pt x="233" y="157"/>
                  </a:lnTo>
                  <a:lnTo>
                    <a:pt x="245" y="139"/>
                  </a:lnTo>
                  <a:lnTo>
                    <a:pt x="252" y="139"/>
                  </a:lnTo>
                  <a:lnTo>
                    <a:pt x="264" y="120"/>
                  </a:lnTo>
                  <a:lnTo>
                    <a:pt x="264" y="113"/>
                  </a:lnTo>
                  <a:lnTo>
                    <a:pt x="271" y="107"/>
                  </a:lnTo>
                  <a:lnTo>
                    <a:pt x="271" y="101"/>
                  </a:lnTo>
                  <a:lnTo>
                    <a:pt x="271" y="101"/>
                  </a:lnTo>
                  <a:lnTo>
                    <a:pt x="271" y="95"/>
                  </a:lnTo>
                  <a:lnTo>
                    <a:pt x="277" y="95"/>
                  </a:lnTo>
                  <a:lnTo>
                    <a:pt x="277" y="88"/>
                  </a:lnTo>
                  <a:lnTo>
                    <a:pt x="277" y="82"/>
                  </a:lnTo>
                  <a:lnTo>
                    <a:pt x="277" y="76"/>
                  </a:lnTo>
                  <a:lnTo>
                    <a:pt x="277" y="69"/>
                  </a:lnTo>
                  <a:lnTo>
                    <a:pt x="283" y="63"/>
                  </a:lnTo>
                  <a:lnTo>
                    <a:pt x="283" y="63"/>
                  </a:lnTo>
                  <a:lnTo>
                    <a:pt x="283" y="57"/>
                  </a:lnTo>
                  <a:lnTo>
                    <a:pt x="283" y="50"/>
                  </a:lnTo>
                  <a:lnTo>
                    <a:pt x="283" y="44"/>
                  </a:lnTo>
                  <a:lnTo>
                    <a:pt x="277" y="44"/>
                  </a:lnTo>
                  <a:lnTo>
                    <a:pt x="277" y="38"/>
                  </a:lnTo>
                  <a:lnTo>
                    <a:pt x="277" y="38"/>
                  </a:lnTo>
                  <a:lnTo>
                    <a:pt x="277" y="38"/>
                  </a:lnTo>
                  <a:lnTo>
                    <a:pt x="277" y="32"/>
                  </a:lnTo>
                  <a:lnTo>
                    <a:pt x="271" y="32"/>
                  </a:lnTo>
                  <a:lnTo>
                    <a:pt x="271" y="32"/>
                  </a:lnTo>
                  <a:lnTo>
                    <a:pt x="271" y="25"/>
                  </a:lnTo>
                  <a:lnTo>
                    <a:pt x="264" y="25"/>
                  </a:lnTo>
                  <a:lnTo>
                    <a:pt x="264" y="25"/>
                  </a:lnTo>
                  <a:lnTo>
                    <a:pt x="264" y="25"/>
                  </a:lnTo>
                  <a:lnTo>
                    <a:pt x="264" y="25"/>
                  </a:lnTo>
                  <a:lnTo>
                    <a:pt x="258" y="19"/>
                  </a:lnTo>
                  <a:lnTo>
                    <a:pt x="252" y="19"/>
                  </a:lnTo>
                  <a:lnTo>
                    <a:pt x="252" y="19"/>
                  </a:lnTo>
                  <a:lnTo>
                    <a:pt x="252" y="19"/>
                  </a:lnTo>
                  <a:lnTo>
                    <a:pt x="245" y="19"/>
                  </a:lnTo>
                  <a:lnTo>
                    <a:pt x="245" y="13"/>
                  </a:lnTo>
                  <a:lnTo>
                    <a:pt x="239" y="6"/>
                  </a:lnTo>
                  <a:lnTo>
                    <a:pt x="239" y="6"/>
                  </a:lnTo>
                  <a:lnTo>
                    <a:pt x="239" y="6"/>
                  </a:lnTo>
                  <a:lnTo>
                    <a:pt x="239" y="6"/>
                  </a:lnTo>
                  <a:lnTo>
                    <a:pt x="239" y="0"/>
                  </a:lnTo>
                  <a:lnTo>
                    <a:pt x="239" y="0"/>
                  </a:lnTo>
                  <a:lnTo>
                    <a:pt x="245" y="0"/>
                  </a:lnTo>
                  <a:lnTo>
                    <a:pt x="245" y="0"/>
                  </a:lnTo>
                  <a:lnTo>
                    <a:pt x="245" y="0"/>
                  </a:lnTo>
                  <a:lnTo>
                    <a:pt x="252" y="6"/>
                  </a:lnTo>
                  <a:lnTo>
                    <a:pt x="252" y="6"/>
                  </a:lnTo>
                  <a:lnTo>
                    <a:pt x="258" y="13"/>
                  </a:lnTo>
                  <a:lnTo>
                    <a:pt x="258" y="13"/>
                  </a:lnTo>
                  <a:lnTo>
                    <a:pt x="264" y="19"/>
                  </a:lnTo>
                  <a:lnTo>
                    <a:pt x="271" y="25"/>
                  </a:lnTo>
                  <a:lnTo>
                    <a:pt x="271" y="32"/>
                  </a:lnTo>
                  <a:lnTo>
                    <a:pt x="277" y="32"/>
                  </a:lnTo>
                  <a:lnTo>
                    <a:pt x="277" y="38"/>
                  </a:lnTo>
                  <a:lnTo>
                    <a:pt x="283" y="38"/>
                  </a:lnTo>
                  <a:lnTo>
                    <a:pt x="283" y="44"/>
                  </a:lnTo>
                  <a:lnTo>
                    <a:pt x="283" y="44"/>
                  </a:lnTo>
                  <a:lnTo>
                    <a:pt x="290" y="50"/>
                  </a:lnTo>
                  <a:lnTo>
                    <a:pt x="290" y="57"/>
                  </a:lnTo>
                  <a:lnTo>
                    <a:pt x="290" y="57"/>
                  </a:lnTo>
                  <a:lnTo>
                    <a:pt x="296" y="69"/>
                  </a:lnTo>
                  <a:lnTo>
                    <a:pt x="296" y="69"/>
                  </a:lnTo>
                  <a:lnTo>
                    <a:pt x="296" y="69"/>
                  </a:lnTo>
                  <a:lnTo>
                    <a:pt x="302" y="76"/>
                  </a:lnTo>
                  <a:lnTo>
                    <a:pt x="302" y="76"/>
                  </a:lnTo>
                  <a:lnTo>
                    <a:pt x="302" y="82"/>
                  </a:lnTo>
                  <a:lnTo>
                    <a:pt x="302" y="82"/>
                  </a:lnTo>
                  <a:lnTo>
                    <a:pt x="308" y="88"/>
                  </a:lnTo>
                  <a:lnTo>
                    <a:pt x="308" y="95"/>
                  </a:lnTo>
                  <a:lnTo>
                    <a:pt x="308" y="95"/>
                  </a:lnTo>
                  <a:lnTo>
                    <a:pt x="315" y="107"/>
                  </a:lnTo>
                  <a:lnTo>
                    <a:pt x="315" y="107"/>
                  </a:lnTo>
                  <a:lnTo>
                    <a:pt x="315" y="107"/>
                  </a:lnTo>
                  <a:lnTo>
                    <a:pt x="321" y="107"/>
                  </a:lnTo>
                  <a:lnTo>
                    <a:pt x="321" y="113"/>
                  </a:lnTo>
                  <a:lnTo>
                    <a:pt x="321" y="113"/>
                  </a:lnTo>
                  <a:lnTo>
                    <a:pt x="321" y="113"/>
                  </a:lnTo>
                  <a:lnTo>
                    <a:pt x="321" y="113"/>
                  </a:lnTo>
                  <a:lnTo>
                    <a:pt x="321" y="120"/>
                  </a:lnTo>
                  <a:lnTo>
                    <a:pt x="321" y="120"/>
                  </a:lnTo>
                  <a:lnTo>
                    <a:pt x="327" y="120"/>
                  </a:lnTo>
                  <a:lnTo>
                    <a:pt x="327" y="120"/>
                  </a:lnTo>
                  <a:lnTo>
                    <a:pt x="327" y="126"/>
                  </a:lnTo>
                  <a:lnTo>
                    <a:pt x="327" y="126"/>
                  </a:lnTo>
                  <a:lnTo>
                    <a:pt x="327" y="126"/>
                  </a:lnTo>
                  <a:lnTo>
                    <a:pt x="327" y="126"/>
                  </a:lnTo>
                  <a:lnTo>
                    <a:pt x="327" y="126"/>
                  </a:lnTo>
                  <a:lnTo>
                    <a:pt x="327" y="132"/>
                  </a:lnTo>
                  <a:lnTo>
                    <a:pt x="327" y="132"/>
                  </a:lnTo>
                  <a:lnTo>
                    <a:pt x="334" y="132"/>
                  </a:lnTo>
                  <a:lnTo>
                    <a:pt x="334" y="132"/>
                  </a:lnTo>
                  <a:lnTo>
                    <a:pt x="334" y="139"/>
                  </a:lnTo>
                  <a:lnTo>
                    <a:pt x="334" y="139"/>
                  </a:lnTo>
                  <a:lnTo>
                    <a:pt x="334" y="139"/>
                  </a:lnTo>
                  <a:lnTo>
                    <a:pt x="334" y="145"/>
                  </a:lnTo>
                  <a:lnTo>
                    <a:pt x="334" y="145"/>
                  </a:lnTo>
                  <a:lnTo>
                    <a:pt x="334" y="145"/>
                  </a:lnTo>
                  <a:lnTo>
                    <a:pt x="340" y="145"/>
                  </a:lnTo>
                  <a:lnTo>
                    <a:pt x="340" y="145"/>
                  </a:lnTo>
                  <a:lnTo>
                    <a:pt x="340" y="151"/>
                  </a:lnTo>
                  <a:lnTo>
                    <a:pt x="340" y="151"/>
                  </a:lnTo>
                  <a:lnTo>
                    <a:pt x="340" y="151"/>
                  </a:lnTo>
                  <a:lnTo>
                    <a:pt x="340" y="151"/>
                  </a:lnTo>
                  <a:lnTo>
                    <a:pt x="340" y="157"/>
                  </a:lnTo>
                  <a:lnTo>
                    <a:pt x="340" y="157"/>
                  </a:lnTo>
                  <a:lnTo>
                    <a:pt x="340" y="157"/>
                  </a:lnTo>
                  <a:lnTo>
                    <a:pt x="346" y="164"/>
                  </a:lnTo>
                  <a:lnTo>
                    <a:pt x="346" y="164"/>
                  </a:lnTo>
                  <a:lnTo>
                    <a:pt x="346" y="164"/>
                  </a:lnTo>
                  <a:lnTo>
                    <a:pt x="346" y="164"/>
                  </a:lnTo>
                  <a:lnTo>
                    <a:pt x="346" y="170"/>
                  </a:lnTo>
                  <a:lnTo>
                    <a:pt x="352" y="170"/>
                  </a:lnTo>
                  <a:lnTo>
                    <a:pt x="352" y="170"/>
                  </a:lnTo>
                  <a:lnTo>
                    <a:pt x="352" y="176"/>
                  </a:lnTo>
                  <a:lnTo>
                    <a:pt x="352" y="176"/>
                  </a:lnTo>
                  <a:lnTo>
                    <a:pt x="352" y="176"/>
                  </a:lnTo>
                  <a:lnTo>
                    <a:pt x="359" y="176"/>
                  </a:lnTo>
                  <a:lnTo>
                    <a:pt x="359" y="183"/>
                  </a:lnTo>
                  <a:lnTo>
                    <a:pt x="359" y="183"/>
                  </a:lnTo>
                  <a:lnTo>
                    <a:pt x="359" y="183"/>
                  </a:lnTo>
                  <a:lnTo>
                    <a:pt x="359" y="183"/>
                  </a:lnTo>
                  <a:lnTo>
                    <a:pt x="359" y="189"/>
                  </a:lnTo>
                  <a:lnTo>
                    <a:pt x="359" y="189"/>
                  </a:lnTo>
                  <a:lnTo>
                    <a:pt x="365" y="189"/>
                  </a:lnTo>
                  <a:lnTo>
                    <a:pt x="365" y="189"/>
                  </a:lnTo>
                  <a:lnTo>
                    <a:pt x="365" y="189"/>
                  </a:lnTo>
                  <a:lnTo>
                    <a:pt x="365" y="195"/>
                  </a:lnTo>
                  <a:lnTo>
                    <a:pt x="365" y="195"/>
                  </a:lnTo>
                  <a:lnTo>
                    <a:pt x="365" y="195"/>
                  </a:lnTo>
                  <a:lnTo>
                    <a:pt x="365" y="195"/>
                  </a:lnTo>
                  <a:lnTo>
                    <a:pt x="365" y="195"/>
                  </a:lnTo>
                  <a:lnTo>
                    <a:pt x="365" y="195"/>
                  </a:lnTo>
                  <a:lnTo>
                    <a:pt x="365" y="201"/>
                  </a:lnTo>
                  <a:lnTo>
                    <a:pt x="371" y="201"/>
                  </a:lnTo>
                  <a:lnTo>
                    <a:pt x="371" y="201"/>
                  </a:lnTo>
                  <a:lnTo>
                    <a:pt x="371" y="201"/>
                  </a:lnTo>
                  <a:lnTo>
                    <a:pt x="371" y="208"/>
                  </a:lnTo>
                  <a:lnTo>
                    <a:pt x="371" y="208"/>
                  </a:lnTo>
                  <a:lnTo>
                    <a:pt x="371" y="208"/>
                  </a:lnTo>
                  <a:lnTo>
                    <a:pt x="371" y="208"/>
                  </a:lnTo>
                  <a:lnTo>
                    <a:pt x="371" y="214"/>
                  </a:lnTo>
                  <a:lnTo>
                    <a:pt x="371" y="214"/>
                  </a:lnTo>
                  <a:lnTo>
                    <a:pt x="371" y="214"/>
                  </a:lnTo>
                  <a:lnTo>
                    <a:pt x="378" y="214"/>
                  </a:lnTo>
                  <a:lnTo>
                    <a:pt x="378" y="214"/>
                  </a:lnTo>
                  <a:lnTo>
                    <a:pt x="378" y="220"/>
                  </a:lnTo>
                  <a:lnTo>
                    <a:pt x="378" y="220"/>
                  </a:lnTo>
                  <a:lnTo>
                    <a:pt x="378" y="220"/>
                  </a:lnTo>
                  <a:lnTo>
                    <a:pt x="378" y="220"/>
                  </a:lnTo>
                  <a:lnTo>
                    <a:pt x="378" y="220"/>
                  </a:lnTo>
                  <a:lnTo>
                    <a:pt x="378" y="227"/>
                  </a:lnTo>
                  <a:lnTo>
                    <a:pt x="378" y="227"/>
                  </a:lnTo>
                  <a:lnTo>
                    <a:pt x="378" y="227"/>
                  </a:lnTo>
                  <a:lnTo>
                    <a:pt x="378" y="227"/>
                  </a:lnTo>
                  <a:lnTo>
                    <a:pt x="378" y="233"/>
                  </a:lnTo>
                  <a:lnTo>
                    <a:pt x="378" y="233"/>
                  </a:lnTo>
                  <a:lnTo>
                    <a:pt x="378" y="239"/>
                  </a:lnTo>
                  <a:lnTo>
                    <a:pt x="378" y="239"/>
                  </a:lnTo>
                  <a:lnTo>
                    <a:pt x="378" y="245"/>
                  </a:lnTo>
                  <a:lnTo>
                    <a:pt x="378" y="245"/>
                  </a:lnTo>
                  <a:lnTo>
                    <a:pt x="378" y="245"/>
                  </a:lnTo>
                  <a:lnTo>
                    <a:pt x="378" y="252"/>
                  </a:lnTo>
                  <a:lnTo>
                    <a:pt x="378" y="252"/>
                  </a:lnTo>
                  <a:lnTo>
                    <a:pt x="378" y="252"/>
                  </a:lnTo>
                  <a:lnTo>
                    <a:pt x="378" y="258"/>
                  </a:lnTo>
                  <a:lnTo>
                    <a:pt x="378" y="258"/>
                  </a:lnTo>
                  <a:lnTo>
                    <a:pt x="378" y="258"/>
                  </a:lnTo>
                  <a:lnTo>
                    <a:pt x="378" y="264"/>
                  </a:lnTo>
                  <a:lnTo>
                    <a:pt x="371" y="264"/>
                  </a:lnTo>
                  <a:lnTo>
                    <a:pt x="371" y="264"/>
                  </a:lnTo>
                  <a:lnTo>
                    <a:pt x="371" y="264"/>
                  </a:lnTo>
                  <a:lnTo>
                    <a:pt x="371" y="264"/>
                  </a:lnTo>
                  <a:lnTo>
                    <a:pt x="371" y="271"/>
                  </a:lnTo>
                  <a:lnTo>
                    <a:pt x="371" y="271"/>
                  </a:lnTo>
                  <a:lnTo>
                    <a:pt x="371" y="271"/>
                  </a:lnTo>
                  <a:lnTo>
                    <a:pt x="371" y="271"/>
                  </a:lnTo>
                  <a:lnTo>
                    <a:pt x="371" y="271"/>
                  </a:lnTo>
                  <a:lnTo>
                    <a:pt x="371" y="271"/>
                  </a:lnTo>
                  <a:lnTo>
                    <a:pt x="371" y="271"/>
                  </a:lnTo>
                  <a:lnTo>
                    <a:pt x="371" y="271"/>
                  </a:lnTo>
                  <a:lnTo>
                    <a:pt x="371" y="277"/>
                  </a:lnTo>
                  <a:lnTo>
                    <a:pt x="365" y="277"/>
                  </a:lnTo>
                  <a:lnTo>
                    <a:pt x="365" y="277"/>
                  </a:lnTo>
                  <a:lnTo>
                    <a:pt x="365" y="277"/>
                  </a:lnTo>
                  <a:lnTo>
                    <a:pt x="365" y="277"/>
                  </a:lnTo>
                  <a:lnTo>
                    <a:pt x="365" y="277"/>
                  </a:lnTo>
                  <a:lnTo>
                    <a:pt x="365" y="277"/>
                  </a:lnTo>
                  <a:lnTo>
                    <a:pt x="359" y="283"/>
                  </a:lnTo>
                  <a:lnTo>
                    <a:pt x="359" y="283"/>
                  </a:lnTo>
                  <a:lnTo>
                    <a:pt x="359" y="283"/>
                  </a:lnTo>
                  <a:lnTo>
                    <a:pt x="359" y="283"/>
                  </a:lnTo>
                  <a:lnTo>
                    <a:pt x="352" y="283"/>
                  </a:lnTo>
                  <a:lnTo>
                    <a:pt x="352" y="283"/>
                  </a:lnTo>
                  <a:lnTo>
                    <a:pt x="352" y="283"/>
                  </a:lnTo>
                  <a:lnTo>
                    <a:pt x="346" y="289"/>
                  </a:lnTo>
                  <a:lnTo>
                    <a:pt x="346" y="289"/>
                  </a:lnTo>
                  <a:lnTo>
                    <a:pt x="346" y="289"/>
                  </a:lnTo>
                  <a:lnTo>
                    <a:pt x="346" y="289"/>
                  </a:lnTo>
                  <a:lnTo>
                    <a:pt x="340" y="289"/>
                  </a:lnTo>
                  <a:lnTo>
                    <a:pt x="340" y="289"/>
                  </a:lnTo>
                  <a:lnTo>
                    <a:pt x="340" y="289"/>
                  </a:lnTo>
                  <a:lnTo>
                    <a:pt x="340" y="289"/>
                  </a:lnTo>
                  <a:lnTo>
                    <a:pt x="340" y="289"/>
                  </a:lnTo>
                  <a:lnTo>
                    <a:pt x="334" y="289"/>
                  </a:lnTo>
                  <a:lnTo>
                    <a:pt x="334" y="289"/>
                  </a:lnTo>
                  <a:lnTo>
                    <a:pt x="334" y="296"/>
                  </a:lnTo>
                  <a:lnTo>
                    <a:pt x="334" y="296"/>
                  </a:lnTo>
                  <a:lnTo>
                    <a:pt x="334" y="296"/>
                  </a:lnTo>
                  <a:lnTo>
                    <a:pt x="334" y="296"/>
                  </a:lnTo>
                  <a:lnTo>
                    <a:pt x="327" y="296"/>
                  </a:lnTo>
                  <a:lnTo>
                    <a:pt x="327" y="296"/>
                  </a:lnTo>
                  <a:lnTo>
                    <a:pt x="327" y="296"/>
                  </a:lnTo>
                  <a:lnTo>
                    <a:pt x="327" y="296"/>
                  </a:lnTo>
                  <a:lnTo>
                    <a:pt x="327" y="296"/>
                  </a:lnTo>
                  <a:lnTo>
                    <a:pt x="327" y="296"/>
                  </a:lnTo>
                  <a:lnTo>
                    <a:pt x="327" y="296"/>
                  </a:lnTo>
                  <a:lnTo>
                    <a:pt x="321" y="296"/>
                  </a:lnTo>
                  <a:lnTo>
                    <a:pt x="321" y="296"/>
                  </a:lnTo>
                  <a:lnTo>
                    <a:pt x="321" y="296"/>
                  </a:lnTo>
                  <a:lnTo>
                    <a:pt x="321" y="296"/>
                  </a:lnTo>
                  <a:lnTo>
                    <a:pt x="315" y="302"/>
                  </a:lnTo>
                  <a:lnTo>
                    <a:pt x="308" y="302"/>
                  </a:lnTo>
                  <a:lnTo>
                    <a:pt x="302" y="302"/>
                  </a:lnTo>
                  <a:lnTo>
                    <a:pt x="296" y="302"/>
                  </a:lnTo>
                  <a:lnTo>
                    <a:pt x="296" y="302"/>
                  </a:lnTo>
                  <a:lnTo>
                    <a:pt x="290" y="302"/>
                  </a:lnTo>
                  <a:lnTo>
                    <a:pt x="283" y="302"/>
                  </a:lnTo>
                  <a:lnTo>
                    <a:pt x="283" y="302"/>
                  </a:lnTo>
                  <a:lnTo>
                    <a:pt x="283" y="302"/>
                  </a:lnTo>
                  <a:lnTo>
                    <a:pt x="277" y="302"/>
                  </a:lnTo>
                  <a:lnTo>
                    <a:pt x="264" y="296"/>
                  </a:lnTo>
                  <a:lnTo>
                    <a:pt x="258" y="296"/>
                  </a:lnTo>
                  <a:lnTo>
                    <a:pt x="252" y="296"/>
                  </a:lnTo>
                  <a:lnTo>
                    <a:pt x="239" y="296"/>
                  </a:lnTo>
                  <a:lnTo>
                    <a:pt x="233" y="296"/>
                  </a:lnTo>
                  <a:lnTo>
                    <a:pt x="233" y="296"/>
                  </a:lnTo>
                  <a:lnTo>
                    <a:pt x="227" y="296"/>
                  </a:lnTo>
                  <a:lnTo>
                    <a:pt x="220" y="289"/>
                  </a:lnTo>
                  <a:lnTo>
                    <a:pt x="208" y="289"/>
                  </a:lnTo>
                  <a:lnTo>
                    <a:pt x="195" y="289"/>
                  </a:lnTo>
                  <a:lnTo>
                    <a:pt x="195" y="289"/>
                  </a:lnTo>
                  <a:lnTo>
                    <a:pt x="189" y="289"/>
                  </a:lnTo>
                  <a:lnTo>
                    <a:pt x="183" y="296"/>
                  </a:lnTo>
                  <a:lnTo>
                    <a:pt x="183" y="296"/>
                  </a:lnTo>
                  <a:lnTo>
                    <a:pt x="183" y="296"/>
                  </a:lnTo>
                  <a:lnTo>
                    <a:pt x="176" y="296"/>
                  </a:lnTo>
                  <a:lnTo>
                    <a:pt x="176" y="296"/>
                  </a:lnTo>
                  <a:lnTo>
                    <a:pt x="170" y="296"/>
                  </a:lnTo>
                  <a:lnTo>
                    <a:pt x="164" y="296"/>
                  </a:lnTo>
                  <a:lnTo>
                    <a:pt x="164" y="296"/>
                  </a:lnTo>
                  <a:lnTo>
                    <a:pt x="151" y="296"/>
                  </a:lnTo>
                  <a:lnTo>
                    <a:pt x="151" y="296"/>
                  </a:lnTo>
                  <a:lnTo>
                    <a:pt x="145" y="296"/>
                  </a:lnTo>
                  <a:lnTo>
                    <a:pt x="139" y="296"/>
                  </a:lnTo>
                  <a:lnTo>
                    <a:pt x="139" y="289"/>
                  </a:lnTo>
                  <a:lnTo>
                    <a:pt x="120" y="289"/>
                  </a:lnTo>
                  <a:lnTo>
                    <a:pt x="113" y="283"/>
                  </a:lnTo>
                  <a:lnTo>
                    <a:pt x="107" y="283"/>
                  </a:lnTo>
                  <a:lnTo>
                    <a:pt x="101" y="283"/>
                  </a:lnTo>
                  <a:lnTo>
                    <a:pt x="95" y="283"/>
                  </a:lnTo>
                  <a:lnTo>
                    <a:pt x="88" y="277"/>
                  </a:lnTo>
                  <a:lnTo>
                    <a:pt x="82" y="277"/>
                  </a:lnTo>
                  <a:lnTo>
                    <a:pt x="82" y="277"/>
                  </a:lnTo>
                  <a:lnTo>
                    <a:pt x="76" y="271"/>
                  </a:lnTo>
                  <a:lnTo>
                    <a:pt x="69" y="271"/>
                  </a:lnTo>
                  <a:lnTo>
                    <a:pt x="63" y="271"/>
                  </a:lnTo>
                  <a:lnTo>
                    <a:pt x="63" y="271"/>
                  </a:lnTo>
                  <a:lnTo>
                    <a:pt x="57" y="264"/>
                  </a:lnTo>
                  <a:lnTo>
                    <a:pt x="51" y="264"/>
                  </a:lnTo>
                  <a:lnTo>
                    <a:pt x="44" y="258"/>
                  </a:lnTo>
                  <a:lnTo>
                    <a:pt x="32" y="252"/>
                  </a:lnTo>
                  <a:lnTo>
                    <a:pt x="25" y="252"/>
                  </a:lnTo>
                  <a:lnTo>
                    <a:pt x="19" y="245"/>
                  </a:lnTo>
                  <a:lnTo>
                    <a:pt x="13" y="245"/>
                  </a:lnTo>
                  <a:lnTo>
                    <a:pt x="13" y="239"/>
                  </a:lnTo>
                  <a:lnTo>
                    <a:pt x="13" y="239"/>
                  </a:lnTo>
                  <a:lnTo>
                    <a:pt x="7" y="239"/>
                  </a:lnTo>
                  <a:lnTo>
                    <a:pt x="7" y="239"/>
                  </a:lnTo>
                  <a:lnTo>
                    <a:pt x="0" y="239"/>
                  </a:lnTo>
                  <a:lnTo>
                    <a:pt x="0" y="233"/>
                  </a:lnTo>
                  <a:lnTo>
                    <a:pt x="0" y="233"/>
                  </a:lnTo>
                  <a:lnTo>
                    <a:pt x="0" y="233"/>
                  </a:lnTo>
                  <a:lnTo>
                    <a:pt x="0" y="233"/>
                  </a:lnTo>
                  <a:lnTo>
                    <a:pt x="0" y="233"/>
                  </a:lnTo>
                  <a:lnTo>
                    <a:pt x="0" y="233"/>
                  </a:lnTo>
                  <a:lnTo>
                    <a:pt x="0" y="233"/>
                  </a:lnTo>
                  <a:lnTo>
                    <a:pt x="7" y="233"/>
                  </a:lnTo>
                  <a:lnTo>
                    <a:pt x="7" y="233"/>
                  </a:lnTo>
                  <a:lnTo>
                    <a:pt x="7" y="233"/>
                  </a:lnTo>
                  <a:lnTo>
                    <a:pt x="13" y="233"/>
                  </a:lnTo>
                  <a:lnTo>
                    <a:pt x="13" y="233"/>
                  </a:lnTo>
                  <a:lnTo>
                    <a:pt x="13" y="233"/>
                  </a:lnTo>
                  <a:lnTo>
                    <a:pt x="13" y="233"/>
                  </a:lnTo>
                  <a:lnTo>
                    <a:pt x="13" y="233"/>
                  </a:lnTo>
                  <a:lnTo>
                    <a:pt x="19" y="233"/>
                  </a:lnTo>
                  <a:lnTo>
                    <a:pt x="19" y="233"/>
                  </a:lnTo>
                  <a:lnTo>
                    <a:pt x="19" y="233"/>
                  </a:lnTo>
                  <a:lnTo>
                    <a:pt x="19" y="233"/>
                  </a:lnTo>
                  <a:lnTo>
                    <a:pt x="19" y="233"/>
                  </a:lnTo>
                  <a:lnTo>
                    <a:pt x="19" y="233"/>
                  </a:lnTo>
                  <a:lnTo>
                    <a:pt x="25" y="233"/>
                  </a:lnTo>
                  <a:lnTo>
                    <a:pt x="25" y="233"/>
                  </a:lnTo>
                  <a:lnTo>
                    <a:pt x="19" y="233"/>
                  </a:lnTo>
                  <a:lnTo>
                    <a:pt x="19" y="233"/>
                  </a:lnTo>
                  <a:lnTo>
                    <a:pt x="19" y="233"/>
                  </a:lnTo>
                  <a:lnTo>
                    <a:pt x="19" y="233"/>
                  </a:lnTo>
                  <a:lnTo>
                    <a:pt x="19" y="239"/>
                  </a:lnTo>
                  <a:lnTo>
                    <a:pt x="19" y="239"/>
                  </a:lnTo>
                  <a:lnTo>
                    <a:pt x="19" y="239"/>
                  </a:lnTo>
                  <a:lnTo>
                    <a:pt x="19" y="239"/>
                  </a:lnTo>
                  <a:lnTo>
                    <a:pt x="19" y="239"/>
                  </a:lnTo>
                  <a:lnTo>
                    <a:pt x="19" y="239"/>
                  </a:lnTo>
                  <a:lnTo>
                    <a:pt x="19" y="239"/>
                  </a:lnTo>
                  <a:lnTo>
                    <a:pt x="19" y="239"/>
                  </a:lnTo>
                  <a:lnTo>
                    <a:pt x="19" y="239"/>
                  </a:lnTo>
                  <a:lnTo>
                    <a:pt x="25" y="239"/>
                  </a:lnTo>
                  <a:lnTo>
                    <a:pt x="25" y="233"/>
                  </a:lnTo>
                  <a:lnTo>
                    <a:pt x="25" y="233"/>
                  </a:lnTo>
                  <a:lnTo>
                    <a:pt x="25" y="233"/>
                  </a:lnTo>
                  <a:lnTo>
                    <a:pt x="32" y="233"/>
                  </a:lnTo>
                  <a:lnTo>
                    <a:pt x="32" y="233"/>
                  </a:lnTo>
                  <a:lnTo>
                    <a:pt x="32" y="233"/>
                  </a:lnTo>
                  <a:lnTo>
                    <a:pt x="32" y="233"/>
                  </a:lnTo>
                  <a:lnTo>
                    <a:pt x="32" y="233"/>
                  </a:lnTo>
                  <a:lnTo>
                    <a:pt x="32" y="233"/>
                  </a:lnTo>
                  <a:lnTo>
                    <a:pt x="32" y="233"/>
                  </a:lnTo>
                  <a:lnTo>
                    <a:pt x="32" y="233"/>
                  </a:lnTo>
                  <a:lnTo>
                    <a:pt x="38" y="227"/>
                  </a:lnTo>
                  <a:lnTo>
                    <a:pt x="38" y="227"/>
                  </a:lnTo>
                  <a:lnTo>
                    <a:pt x="38" y="227"/>
                  </a:lnTo>
                  <a:lnTo>
                    <a:pt x="38" y="227"/>
                  </a:lnTo>
                  <a:lnTo>
                    <a:pt x="38" y="227"/>
                  </a:lnTo>
                  <a:lnTo>
                    <a:pt x="38" y="227"/>
                  </a:lnTo>
                  <a:lnTo>
                    <a:pt x="38" y="227"/>
                  </a:lnTo>
                  <a:lnTo>
                    <a:pt x="38" y="227"/>
                  </a:lnTo>
                  <a:lnTo>
                    <a:pt x="38" y="227"/>
                  </a:lnTo>
                  <a:lnTo>
                    <a:pt x="32" y="227"/>
                  </a:lnTo>
                  <a:lnTo>
                    <a:pt x="32" y="227"/>
                  </a:lnTo>
                  <a:lnTo>
                    <a:pt x="32" y="227"/>
                  </a:lnTo>
                  <a:lnTo>
                    <a:pt x="32" y="227"/>
                  </a:lnTo>
                  <a:lnTo>
                    <a:pt x="32" y="227"/>
                  </a:lnTo>
                  <a:lnTo>
                    <a:pt x="32" y="233"/>
                  </a:lnTo>
                  <a:lnTo>
                    <a:pt x="32" y="233"/>
                  </a:lnTo>
                  <a:lnTo>
                    <a:pt x="25" y="233"/>
                  </a:lnTo>
                  <a:lnTo>
                    <a:pt x="25" y="233"/>
                  </a:lnTo>
                  <a:lnTo>
                    <a:pt x="25" y="233"/>
                  </a:lnTo>
                  <a:lnTo>
                    <a:pt x="25" y="233"/>
                  </a:lnTo>
                  <a:lnTo>
                    <a:pt x="25" y="233"/>
                  </a:lnTo>
                  <a:lnTo>
                    <a:pt x="25" y="233"/>
                  </a:lnTo>
                  <a:lnTo>
                    <a:pt x="19" y="233"/>
                  </a:lnTo>
                  <a:lnTo>
                    <a:pt x="19" y="233"/>
                  </a:lnTo>
                  <a:lnTo>
                    <a:pt x="25" y="233"/>
                  </a:lnTo>
                  <a:lnTo>
                    <a:pt x="25" y="233"/>
                  </a:lnTo>
                  <a:lnTo>
                    <a:pt x="25" y="233"/>
                  </a:lnTo>
                  <a:lnTo>
                    <a:pt x="25" y="233"/>
                  </a:lnTo>
                  <a:lnTo>
                    <a:pt x="25" y="227"/>
                  </a:lnTo>
                  <a:lnTo>
                    <a:pt x="25" y="227"/>
                  </a:lnTo>
                  <a:lnTo>
                    <a:pt x="32" y="227"/>
                  </a:lnTo>
                  <a:lnTo>
                    <a:pt x="32" y="227"/>
                  </a:lnTo>
                  <a:lnTo>
                    <a:pt x="32" y="220"/>
                  </a:lnTo>
                  <a:lnTo>
                    <a:pt x="38" y="220"/>
                  </a:lnTo>
                  <a:lnTo>
                    <a:pt x="38" y="220"/>
                  </a:lnTo>
                  <a:lnTo>
                    <a:pt x="38" y="220"/>
                  </a:lnTo>
                  <a:lnTo>
                    <a:pt x="38" y="214"/>
                  </a:lnTo>
                  <a:lnTo>
                    <a:pt x="38" y="214"/>
                  </a:lnTo>
                  <a:lnTo>
                    <a:pt x="32" y="208"/>
                  </a:lnTo>
                  <a:lnTo>
                    <a:pt x="32" y="208"/>
                  </a:lnTo>
                  <a:lnTo>
                    <a:pt x="32" y="208"/>
                  </a:lnTo>
                  <a:lnTo>
                    <a:pt x="32" y="201"/>
                  </a:lnTo>
                  <a:lnTo>
                    <a:pt x="32" y="201"/>
                  </a:lnTo>
                  <a:lnTo>
                    <a:pt x="25" y="201"/>
                  </a:lnTo>
                  <a:lnTo>
                    <a:pt x="25" y="201"/>
                  </a:lnTo>
                  <a:lnTo>
                    <a:pt x="25" y="201"/>
                  </a:lnTo>
                  <a:lnTo>
                    <a:pt x="25" y="201"/>
                  </a:lnTo>
                  <a:lnTo>
                    <a:pt x="25" y="201"/>
                  </a:lnTo>
                  <a:lnTo>
                    <a:pt x="25" y="201"/>
                  </a:lnTo>
                  <a:lnTo>
                    <a:pt x="25" y="208"/>
                  </a:lnTo>
                  <a:lnTo>
                    <a:pt x="19" y="208"/>
                  </a:lnTo>
                  <a:lnTo>
                    <a:pt x="19" y="208"/>
                  </a:lnTo>
                  <a:lnTo>
                    <a:pt x="13" y="208"/>
                  </a:lnTo>
                  <a:lnTo>
                    <a:pt x="13" y="208"/>
                  </a:lnTo>
                  <a:lnTo>
                    <a:pt x="13" y="208"/>
                  </a:lnTo>
                  <a:lnTo>
                    <a:pt x="13" y="208"/>
                  </a:lnTo>
                  <a:lnTo>
                    <a:pt x="13" y="208"/>
                  </a:lnTo>
                  <a:lnTo>
                    <a:pt x="13" y="208"/>
                  </a:lnTo>
                  <a:lnTo>
                    <a:pt x="13" y="201"/>
                  </a:lnTo>
                  <a:lnTo>
                    <a:pt x="13" y="201"/>
                  </a:lnTo>
                  <a:lnTo>
                    <a:pt x="13" y="201"/>
                  </a:lnTo>
                  <a:lnTo>
                    <a:pt x="13" y="201"/>
                  </a:lnTo>
                  <a:lnTo>
                    <a:pt x="13" y="201"/>
                  </a:lnTo>
                  <a:lnTo>
                    <a:pt x="25" y="195"/>
                  </a:lnTo>
                  <a:lnTo>
                    <a:pt x="25" y="195"/>
                  </a:lnTo>
                  <a:lnTo>
                    <a:pt x="25" y="195"/>
                  </a:lnTo>
                  <a:lnTo>
                    <a:pt x="25" y="195"/>
                  </a:lnTo>
                  <a:lnTo>
                    <a:pt x="25" y="195"/>
                  </a:lnTo>
                  <a:lnTo>
                    <a:pt x="25" y="195"/>
                  </a:lnTo>
                  <a:lnTo>
                    <a:pt x="32" y="195"/>
                  </a:lnTo>
                  <a:lnTo>
                    <a:pt x="38" y="195"/>
                  </a:lnTo>
                  <a:lnTo>
                    <a:pt x="38" y="195"/>
                  </a:lnTo>
                  <a:lnTo>
                    <a:pt x="38" y="195"/>
                  </a:lnTo>
                  <a:lnTo>
                    <a:pt x="38" y="195"/>
                  </a:lnTo>
                  <a:lnTo>
                    <a:pt x="44" y="195"/>
                  </a:lnTo>
                  <a:lnTo>
                    <a:pt x="51" y="195"/>
                  </a:lnTo>
                  <a:lnTo>
                    <a:pt x="51" y="195"/>
                  </a:lnTo>
                  <a:lnTo>
                    <a:pt x="51" y="195"/>
                  </a:lnTo>
                  <a:lnTo>
                    <a:pt x="51" y="195"/>
                  </a:lnTo>
                  <a:lnTo>
                    <a:pt x="63" y="195"/>
                  </a:lnTo>
                  <a:lnTo>
                    <a:pt x="69" y="195"/>
                  </a:lnTo>
                  <a:lnTo>
                    <a:pt x="82" y="195"/>
                  </a:lnTo>
                  <a:lnTo>
                    <a:pt x="88" y="195"/>
                  </a:lnTo>
                  <a:lnTo>
                    <a:pt x="88" y="195"/>
                  </a:lnTo>
                  <a:lnTo>
                    <a:pt x="107" y="195"/>
                  </a:lnTo>
                  <a:lnTo>
                    <a:pt x="113" y="195"/>
                  </a:lnTo>
                  <a:lnTo>
                    <a:pt x="126" y="195"/>
                  </a:lnTo>
                  <a:lnTo>
                    <a:pt x="132" y="195"/>
                  </a:lnTo>
                  <a:lnTo>
                    <a:pt x="132" y="195"/>
                  </a:lnTo>
                  <a:lnTo>
                    <a:pt x="139" y="195"/>
                  </a:lnTo>
                  <a:lnTo>
                    <a:pt x="145" y="195"/>
                  </a:lnTo>
                  <a:lnTo>
                    <a:pt x="145" y="195"/>
                  </a:lnTo>
                  <a:lnTo>
                    <a:pt x="151" y="195"/>
                  </a:lnTo>
                  <a:lnTo>
                    <a:pt x="157" y="189"/>
                  </a:lnTo>
                  <a:lnTo>
                    <a:pt x="157" y="189"/>
                  </a:lnTo>
                  <a:lnTo>
                    <a:pt x="164" y="189"/>
                  </a:lnTo>
                  <a:lnTo>
                    <a:pt x="164" y="189"/>
                  </a:lnTo>
                  <a:lnTo>
                    <a:pt x="164" y="189"/>
                  </a:lnTo>
                  <a:lnTo>
                    <a:pt x="164" y="189"/>
                  </a:lnTo>
                  <a:lnTo>
                    <a:pt x="164" y="189"/>
                  </a:lnTo>
                  <a:lnTo>
                    <a:pt x="164" y="189"/>
                  </a:lnTo>
                  <a:lnTo>
                    <a:pt x="164" y="195"/>
                  </a:lnTo>
                  <a:lnTo>
                    <a:pt x="164" y="195"/>
                  </a:lnTo>
                  <a:lnTo>
                    <a:pt x="164" y="195"/>
                  </a:lnTo>
                  <a:lnTo>
                    <a:pt x="170" y="195"/>
                  </a:lnTo>
                  <a:lnTo>
                    <a:pt x="176" y="201"/>
                  </a:lnTo>
                  <a:lnTo>
                    <a:pt x="176" y="201"/>
                  </a:lnTo>
                  <a:lnTo>
                    <a:pt x="176" y="201"/>
                  </a:lnTo>
                  <a:lnTo>
                    <a:pt x="183" y="201"/>
                  </a:lnTo>
                  <a:lnTo>
                    <a:pt x="183" y="201"/>
                  </a:lnTo>
                  <a:lnTo>
                    <a:pt x="183" y="201"/>
                  </a:lnTo>
                  <a:lnTo>
                    <a:pt x="183" y="201"/>
                  </a:lnTo>
                  <a:lnTo>
                    <a:pt x="183" y="201"/>
                  </a:lnTo>
                  <a:lnTo>
                    <a:pt x="183" y="201"/>
                  </a:lnTo>
                  <a:lnTo>
                    <a:pt x="183" y="201"/>
                  </a:lnTo>
                  <a:lnTo>
                    <a:pt x="176" y="208"/>
                  </a:lnTo>
                  <a:lnTo>
                    <a:pt x="176" y="208"/>
                  </a:lnTo>
                  <a:lnTo>
                    <a:pt x="176" y="208"/>
                  </a:lnTo>
                  <a:lnTo>
                    <a:pt x="176" y="208"/>
                  </a:lnTo>
                  <a:lnTo>
                    <a:pt x="176" y="208"/>
                  </a:lnTo>
                  <a:lnTo>
                    <a:pt x="176" y="208"/>
                  </a:lnTo>
                  <a:lnTo>
                    <a:pt x="176" y="208"/>
                  </a:lnTo>
                  <a:lnTo>
                    <a:pt x="176" y="208"/>
                  </a:lnTo>
                  <a:lnTo>
                    <a:pt x="176" y="208"/>
                  </a:lnTo>
                  <a:lnTo>
                    <a:pt x="176" y="208"/>
                  </a:lnTo>
                  <a:lnTo>
                    <a:pt x="176" y="208"/>
                  </a:lnTo>
                  <a:lnTo>
                    <a:pt x="176" y="214"/>
                  </a:lnTo>
                  <a:lnTo>
                    <a:pt x="176" y="214"/>
                  </a:lnTo>
                  <a:lnTo>
                    <a:pt x="176" y="214"/>
                  </a:lnTo>
                  <a:lnTo>
                    <a:pt x="176" y="214"/>
                  </a:lnTo>
                  <a:lnTo>
                    <a:pt x="176" y="214"/>
                  </a:lnTo>
                  <a:lnTo>
                    <a:pt x="176" y="214"/>
                  </a:lnTo>
                  <a:lnTo>
                    <a:pt x="176" y="214"/>
                  </a:lnTo>
                  <a:lnTo>
                    <a:pt x="183" y="214"/>
                  </a:lnTo>
                  <a:lnTo>
                    <a:pt x="176" y="214"/>
                  </a:lnTo>
                  <a:lnTo>
                    <a:pt x="176" y="214"/>
                  </a:lnTo>
                  <a:lnTo>
                    <a:pt x="176" y="214"/>
                  </a:lnTo>
                  <a:lnTo>
                    <a:pt x="176" y="214"/>
                  </a:lnTo>
                  <a:lnTo>
                    <a:pt x="176" y="214"/>
                  </a:lnTo>
                  <a:lnTo>
                    <a:pt x="176" y="214"/>
                  </a:lnTo>
                  <a:lnTo>
                    <a:pt x="176" y="214"/>
                  </a:lnTo>
                  <a:lnTo>
                    <a:pt x="176" y="214"/>
                  </a:lnTo>
                  <a:lnTo>
                    <a:pt x="183" y="214"/>
                  </a:lnTo>
                  <a:lnTo>
                    <a:pt x="183" y="214"/>
                  </a:lnTo>
                  <a:lnTo>
                    <a:pt x="176" y="214"/>
                  </a:lnTo>
                  <a:lnTo>
                    <a:pt x="176" y="220"/>
                  </a:lnTo>
                  <a:lnTo>
                    <a:pt x="176" y="220"/>
                  </a:lnTo>
                  <a:lnTo>
                    <a:pt x="176" y="220"/>
                  </a:lnTo>
                  <a:lnTo>
                    <a:pt x="183" y="220"/>
                  </a:lnTo>
                  <a:lnTo>
                    <a:pt x="183" y="220"/>
                  </a:lnTo>
                  <a:lnTo>
                    <a:pt x="183" y="220"/>
                  </a:lnTo>
                  <a:lnTo>
                    <a:pt x="183" y="220"/>
                  </a:lnTo>
                  <a:lnTo>
                    <a:pt x="183" y="227"/>
                  </a:lnTo>
                  <a:lnTo>
                    <a:pt x="183" y="227"/>
                  </a:lnTo>
                  <a:lnTo>
                    <a:pt x="183" y="227"/>
                  </a:lnTo>
                  <a:lnTo>
                    <a:pt x="183" y="227"/>
                  </a:lnTo>
                  <a:lnTo>
                    <a:pt x="189" y="227"/>
                  </a:lnTo>
                  <a:lnTo>
                    <a:pt x="189" y="227"/>
                  </a:lnTo>
                  <a:lnTo>
                    <a:pt x="189" y="227"/>
                  </a:lnTo>
                  <a:lnTo>
                    <a:pt x="189" y="227"/>
                  </a:lnTo>
                  <a:lnTo>
                    <a:pt x="189" y="227"/>
                  </a:lnTo>
                  <a:lnTo>
                    <a:pt x="189" y="227"/>
                  </a:lnTo>
                  <a:lnTo>
                    <a:pt x="189" y="227"/>
                  </a:lnTo>
                  <a:lnTo>
                    <a:pt x="189" y="227"/>
                  </a:lnTo>
                  <a:lnTo>
                    <a:pt x="189" y="227"/>
                  </a:lnTo>
                  <a:lnTo>
                    <a:pt x="195" y="220"/>
                  </a:lnTo>
                  <a:lnTo>
                    <a:pt x="195" y="220"/>
                  </a:lnTo>
                  <a:lnTo>
                    <a:pt x="201" y="220"/>
                  </a:lnTo>
                  <a:lnTo>
                    <a:pt x="201" y="214"/>
                  </a:lnTo>
                  <a:lnTo>
                    <a:pt x="201" y="214"/>
                  </a:lnTo>
                  <a:lnTo>
                    <a:pt x="208" y="208"/>
                  </a:lnTo>
                  <a:lnTo>
                    <a:pt x="208" y="208"/>
                  </a:lnTo>
                  <a:lnTo>
                    <a:pt x="208" y="201"/>
                  </a:lnTo>
                  <a:lnTo>
                    <a:pt x="214" y="201"/>
                  </a:lnTo>
                  <a:lnTo>
                    <a:pt x="214" y="201"/>
                  </a:lnTo>
                  <a:lnTo>
                    <a:pt x="214" y="201"/>
                  </a:lnTo>
                  <a:lnTo>
                    <a:pt x="214" y="201"/>
                  </a:lnTo>
                  <a:lnTo>
                    <a:pt x="214" y="201"/>
                  </a:lnTo>
                  <a:lnTo>
                    <a:pt x="214" y="201"/>
                  </a:lnTo>
                  <a:lnTo>
                    <a:pt x="220" y="201"/>
                  </a:lnTo>
                  <a:lnTo>
                    <a:pt x="220" y="201"/>
                  </a:lnTo>
                  <a:lnTo>
                    <a:pt x="220" y="201"/>
                  </a:lnTo>
                  <a:lnTo>
                    <a:pt x="220" y="201"/>
                  </a:lnTo>
                  <a:lnTo>
                    <a:pt x="214" y="208"/>
                  </a:lnTo>
                  <a:lnTo>
                    <a:pt x="214" y="208"/>
                  </a:lnTo>
                  <a:lnTo>
                    <a:pt x="214" y="208"/>
                  </a:lnTo>
                  <a:lnTo>
                    <a:pt x="214" y="208"/>
                  </a:lnTo>
                  <a:lnTo>
                    <a:pt x="220" y="208"/>
                  </a:lnTo>
                  <a:lnTo>
                    <a:pt x="220" y="201"/>
                  </a:lnTo>
                  <a:lnTo>
                    <a:pt x="220" y="201"/>
                  </a:lnTo>
                  <a:lnTo>
                    <a:pt x="220" y="201"/>
                  </a:lnTo>
                  <a:lnTo>
                    <a:pt x="220" y="201"/>
                  </a:lnTo>
                  <a:lnTo>
                    <a:pt x="220" y="201"/>
                  </a:lnTo>
                  <a:lnTo>
                    <a:pt x="220" y="195"/>
                  </a:lnTo>
                  <a:lnTo>
                    <a:pt x="220" y="195"/>
                  </a:lnTo>
                  <a:lnTo>
                    <a:pt x="220" y="195"/>
                  </a:lnTo>
                  <a:lnTo>
                    <a:pt x="220" y="189"/>
                  </a:lnTo>
                  <a:lnTo>
                    <a:pt x="227" y="189"/>
                  </a:lnTo>
                  <a:lnTo>
                    <a:pt x="227" y="189"/>
                  </a:lnTo>
                  <a:lnTo>
                    <a:pt x="227" y="189"/>
                  </a:lnTo>
                  <a:lnTo>
                    <a:pt x="227" y="189"/>
                  </a:lnTo>
                  <a:lnTo>
                    <a:pt x="227" y="189"/>
                  </a:lnTo>
                  <a:close/>
                  <a:moveTo>
                    <a:pt x="258" y="19"/>
                  </a:moveTo>
                  <a:lnTo>
                    <a:pt x="258" y="19"/>
                  </a:lnTo>
                  <a:lnTo>
                    <a:pt x="258" y="19"/>
                  </a:lnTo>
                  <a:lnTo>
                    <a:pt x="258" y="19"/>
                  </a:lnTo>
                  <a:lnTo>
                    <a:pt x="258" y="19"/>
                  </a:lnTo>
                  <a:lnTo>
                    <a:pt x="258" y="19"/>
                  </a:lnTo>
                  <a:lnTo>
                    <a:pt x="258" y="13"/>
                  </a:lnTo>
                  <a:lnTo>
                    <a:pt x="258" y="13"/>
                  </a:lnTo>
                  <a:lnTo>
                    <a:pt x="252" y="13"/>
                  </a:lnTo>
                  <a:lnTo>
                    <a:pt x="252" y="13"/>
                  </a:lnTo>
                  <a:lnTo>
                    <a:pt x="252" y="13"/>
                  </a:lnTo>
                  <a:lnTo>
                    <a:pt x="252" y="13"/>
                  </a:lnTo>
                  <a:lnTo>
                    <a:pt x="252" y="13"/>
                  </a:lnTo>
                  <a:lnTo>
                    <a:pt x="245" y="13"/>
                  </a:lnTo>
                  <a:lnTo>
                    <a:pt x="245" y="13"/>
                  </a:lnTo>
                  <a:lnTo>
                    <a:pt x="245" y="13"/>
                  </a:lnTo>
                  <a:lnTo>
                    <a:pt x="245" y="13"/>
                  </a:lnTo>
                  <a:lnTo>
                    <a:pt x="245" y="13"/>
                  </a:lnTo>
                  <a:lnTo>
                    <a:pt x="245" y="13"/>
                  </a:lnTo>
                  <a:lnTo>
                    <a:pt x="245" y="13"/>
                  </a:lnTo>
                  <a:lnTo>
                    <a:pt x="245" y="13"/>
                  </a:lnTo>
                  <a:lnTo>
                    <a:pt x="245" y="13"/>
                  </a:lnTo>
                  <a:lnTo>
                    <a:pt x="252" y="13"/>
                  </a:lnTo>
                  <a:lnTo>
                    <a:pt x="252" y="13"/>
                  </a:lnTo>
                  <a:lnTo>
                    <a:pt x="252" y="13"/>
                  </a:lnTo>
                  <a:lnTo>
                    <a:pt x="252" y="13"/>
                  </a:lnTo>
                  <a:lnTo>
                    <a:pt x="252" y="19"/>
                  </a:lnTo>
                  <a:lnTo>
                    <a:pt x="252" y="19"/>
                  </a:lnTo>
                  <a:lnTo>
                    <a:pt x="252" y="19"/>
                  </a:lnTo>
                  <a:lnTo>
                    <a:pt x="252" y="19"/>
                  </a:lnTo>
                  <a:lnTo>
                    <a:pt x="252" y="19"/>
                  </a:lnTo>
                  <a:lnTo>
                    <a:pt x="258" y="19"/>
                  </a:lnTo>
                  <a:lnTo>
                    <a:pt x="258" y="19"/>
                  </a:lnTo>
                  <a:lnTo>
                    <a:pt x="258" y="19"/>
                  </a:lnTo>
                  <a:lnTo>
                    <a:pt x="258" y="19"/>
                  </a:lnTo>
                  <a:lnTo>
                    <a:pt x="258" y="19"/>
                  </a:lnTo>
                  <a:lnTo>
                    <a:pt x="258" y="19"/>
                  </a:lnTo>
                  <a:close/>
                  <a:moveTo>
                    <a:pt x="227" y="195"/>
                  </a:moveTo>
                  <a:lnTo>
                    <a:pt x="227" y="195"/>
                  </a:lnTo>
                  <a:lnTo>
                    <a:pt x="227" y="195"/>
                  </a:lnTo>
                  <a:lnTo>
                    <a:pt x="227" y="195"/>
                  </a:lnTo>
                  <a:lnTo>
                    <a:pt x="227" y="195"/>
                  </a:lnTo>
                  <a:lnTo>
                    <a:pt x="227" y="195"/>
                  </a:lnTo>
                  <a:lnTo>
                    <a:pt x="227" y="195"/>
                  </a:lnTo>
                  <a:lnTo>
                    <a:pt x="227" y="195"/>
                  </a:lnTo>
                  <a:lnTo>
                    <a:pt x="227" y="195"/>
                  </a:lnTo>
                  <a:lnTo>
                    <a:pt x="227" y="195"/>
                  </a:lnTo>
                  <a:lnTo>
                    <a:pt x="227" y="195"/>
                  </a:lnTo>
                  <a:lnTo>
                    <a:pt x="227" y="195"/>
                  </a:lnTo>
                  <a:lnTo>
                    <a:pt x="227" y="195"/>
                  </a:lnTo>
                  <a:lnTo>
                    <a:pt x="227" y="195"/>
                  </a:lnTo>
                  <a:lnTo>
                    <a:pt x="227" y="195"/>
                  </a:lnTo>
                  <a:lnTo>
                    <a:pt x="227" y="195"/>
                  </a:lnTo>
                  <a:lnTo>
                    <a:pt x="227" y="195"/>
                  </a:lnTo>
                  <a:lnTo>
                    <a:pt x="227" y="195"/>
                  </a:lnTo>
                  <a:close/>
                </a:path>
              </a:pathLst>
            </a:custGeom>
            <a:solidFill>
              <a:srgbClr val="E7E1CD"/>
            </a:solidFill>
            <a:ln w="0">
              <a:solidFill>
                <a:srgbClr val="000000"/>
              </a:solidFill>
              <a:prstDash val="solid"/>
              <a:round/>
              <a:headEnd/>
              <a:tailEnd/>
            </a:ln>
          </p:spPr>
          <p:txBody>
            <a:bodyPr/>
            <a:lstStyle/>
            <a:p>
              <a:endParaRPr lang="en-US" dirty="0"/>
            </a:p>
          </p:txBody>
        </p:sp>
        <p:sp>
          <p:nvSpPr>
            <p:cNvPr id="82748" name="Freeform 15164"/>
            <p:cNvSpPr>
              <a:spLocks/>
            </p:cNvSpPr>
            <p:nvPr/>
          </p:nvSpPr>
          <p:spPr bwMode="auto">
            <a:xfrm>
              <a:off x="2358" y="3268"/>
              <a:ext cx="13" cy="6"/>
            </a:xfrm>
            <a:custGeom>
              <a:avLst/>
              <a:gdLst/>
              <a:ahLst/>
              <a:cxnLst>
                <a:cxn ang="0">
                  <a:pos x="13" y="6"/>
                </a:cxn>
                <a:cxn ang="0">
                  <a:pos x="13" y="6"/>
                </a:cxn>
                <a:cxn ang="0">
                  <a:pos x="13" y="6"/>
                </a:cxn>
                <a:cxn ang="0">
                  <a:pos x="13" y="6"/>
                </a:cxn>
                <a:cxn ang="0">
                  <a:pos x="13" y="6"/>
                </a:cxn>
                <a:cxn ang="0">
                  <a:pos x="13" y="6"/>
                </a:cxn>
                <a:cxn ang="0">
                  <a:pos x="7" y="6"/>
                </a:cxn>
                <a:cxn ang="0">
                  <a:pos x="7" y="6"/>
                </a:cxn>
                <a:cxn ang="0">
                  <a:pos x="7" y="6"/>
                </a:cxn>
                <a:cxn ang="0">
                  <a:pos x="7" y="6"/>
                </a:cxn>
                <a:cxn ang="0">
                  <a:pos x="7" y="6"/>
                </a:cxn>
                <a:cxn ang="0">
                  <a:pos x="7" y="0"/>
                </a:cxn>
                <a:cxn ang="0">
                  <a:pos x="7" y="0"/>
                </a:cxn>
                <a:cxn ang="0">
                  <a:pos x="7" y="0"/>
                </a:cxn>
                <a:cxn ang="0">
                  <a:pos x="7" y="0"/>
                </a:cxn>
                <a:cxn ang="0">
                  <a:pos x="0" y="0"/>
                </a:cxn>
                <a:cxn ang="0">
                  <a:pos x="0" y="0"/>
                </a:cxn>
                <a:cxn ang="0">
                  <a:pos x="0" y="0"/>
                </a:cxn>
                <a:cxn ang="0">
                  <a:pos x="0" y="0"/>
                </a:cxn>
                <a:cxn ang="0">
                  <a:pos x="0" y="0"/>
                </a:cxn>
                <a:cxn ang="0">
                  <a:pos x="0" y="0"/>
                </a:cxn>
                <a:cxn ang="0">
                  <a:pos x="0" y="0"/>
                </a:cxn>
                <a:cxn ang="0">
                  <a:pos x="0" y="0"/>
                </a:cxn>
                <a:cxn ang="0">
                  <a:pos x="0" y="0"/>
                </a:cxn>
                <a:cxn ang="0">
                  <a:pos x="7" y="0"/>
                </a:cxn>
                <a:cxn ang="0">
                  <a:pos x="7" y="0"/>
                </a:cxn>
                <a:cxn ang="0">
                  <a:pos x="7" y="0"/>
                </a:cxn>
                <a:cxn ang="0">
                  <a:pos x="7" y="0"/>
                </a:cxn>
                <a:cxn ang="0">
                  <a:pos x="7" y="0"/>
                </a:cxn>
                <a:cxn ang="0">
                  <a:pos x="13" y="0"/>
                </a:cxn>
                <a:cxn ang="0">
                  <a:pos x="13" y="0"/>
                </a:cxn>
                <a:cxn ang="0">
                  <a:pos x="13" y="6"/>
                </a:cxn>
                <a:cxn ang="0">
                  <a:pos x="13" y="6"/>
                </a:cxn>
                <a:cxn ang="0">
                  <a:pos x="13" y="6"/>
                </a:cxn>
                <a:cxn ang="0">
                  <a:pos x="13" y="6"/>
                </a:cxn>
                <a:cxn ang="0">
                  <a:pos x="13" y="6"/>
                </a:cxn>
                <a:cxn ang="0">
                  <a:pos x="13" y="6"/>
                </a:cxn>
              </a:cxnLst>
              <a:rect l="0" t="0" r="r" b="b"/>
              <a:pathLst>
                <a:path w="13" h="6">
                  <a:moveTo>
                    <a:pt x="13" y="6"/>
                  </a:moveTo>
                  <a:lnTo>
                    <a:pt x="13" y="6"/>
                  </a:lnTo>
                  <a:lnTo>
                    <a:pt x="13" y="6"/>
                  </a:lnTo>
                  <a:lnTo>
                    <a:pt x="13" y="6"/>
                  </a:lnTo>
                  <a:lnTo>
                    <a:pt x="13" y="6"/>
                  </a:lnTo>
                  <a:lnTo>
                    <a:pt x="13" y="6"/>
                  </a:lnTo>
                  <a:lnTo>
                    <a:pt x="7" y="6"/>
                  </a:lnTo>
                  <a:lnTo>
                    <a:pt x="7" y="6"/>
                  </a:lnTo>
                  <a:lnTo>
                    <a:pt x="7" y="6"/>
                  </a:lnTo>
                  <a:lnTo>
                    <a:pt x="7" y="6"/>
                  </a:lnTo>
                  <a:lnTo>
                    <a:pt x="7" y="6"/>
                  </a:lnTo>
                  <a:lnTo>
                    <a:pt x="7" y="0"/>
                  </a:lnTo>
                  <a:lnTo>
                    <a:pt x="7" y="0"/>
                  </a:lnTo>
                  <a:lnTo>
                    <a:pt x="7" y="0"/>
                  </a:lnTo>
                  <a:lnTo>
                    <a:pt x="7" y="0"/>
                  </a:lnTo>
                  <a:lnTo>
                    <a:pt x="0" y="0"/>
                  </a:lnTo>
                  <a:lnTo>
                    <a:pt x="0" y="0"/>
                  </a:lnTo>
                  <a:lnTo>
                    <a:pt x="0" y="0"/>
                  </a:lnTo>
                  <a:lnTo>
                    <a:pt x="0" y="0"/>
                  </a:lnTo>
                  <a:lnTo>
                    <a:pt x="0" y="0"/>
                  </a:lnTo>
                  <a:lnTo>
                    <a:pt x="0" y="0"/>
                  </a:lnTo>
                  <a:lnTo>
                    <a:pt x="0" y="0"/>
                  </a:lnTo>
                  <a:lnTo>
                    <a:pt x="0" y="0"/>
                  </a:lnTo>
                  <a:lnTo>
                    <a:pt x="0" y="0"/>
                  </a:lnTo>
                  <a:lnTo>
                    <a:pt x="7" y="0"/>
                  </a:lnTo>
                  <a:lnTo>
                    <a:pt x="7" y="0"/>
                  </a:lnTo>
                  <a:lnTo>
                    <a:pt x="7" y="0"/>
                  </a:lnTo>
                  <a:lnTo>
                    <a:pt x="7" y="0"/>
                  </a:lnTo>
                  <a:lnTo>
                    <a:pt x="7" y="0"/>
                  </a:lnTo>
                  <a:lnTo>
                    <a:pt x="13" y="0"/>
                  </a:lnTo>
                  <a:lnTo>
                    <a:pt x="13" y="0"/>
                  </a:lnTo>
                  <a:lnTo>
                    <a:pt x="13" y="6"/>
                  </a:lnTo>
                  <a:lnTo>
                    <a:pt x="13" y="6"/>
                  </a:lnTo>
                  <a:lnTo>
                    <a:pt x="13" y="6"/>
                  </a:lnTo>
                  <a:lnTo>
                    <a:pt x="13" y="6"/>
                  </a:lnTo>
                  <a:lnTo>
                    <a:pt x="13" y="6"/>
                  </a:lnTo>
                  <a:lnTo>
                    <a:pt x="13" y="6"/>
                  </a:lnTo>
                  <a:close/>
                </a:path>
              </a:pathLst>
            </a:custGeom>
            <a:solidFill>
              <a:srgbClr val="E7E1CD"/>
            </a:solidFill>
            <a:ln w="0">
              <a:solidFill>
                <a:srgbClr val="000000"/>
              </a:solidFill>
              <a:prstDash val="solid"/>
              <a:round/>
              <a:headEnd/>
              <a:tailEnd/>
            </a:ln>
          </p:spPr>
          <p:txBody>
            <a:bodyPr/>
            <a:lstStyle/>
            <a:p>
              <a:endParaRPr lang="en-US" dirty="0"/>
            </a:p>
          </p:txBody>
        </p:sp>
        <p:sp>
          <p:nvSpPr>
            <p:cNvPr id="82749" name="Freeform 15165"/>
            <p:cNvSpPr>
              <a:spLocks/>
            </p:cNvSpPr>
            <p:nvPr/>
          </p:nvSpPr>
          <p:spPr bwMode="auto">
            <a:xfrm>
              <a:off x="1189" y="3343"/>
              <a:ext cx="107" cy="82"/>
            </a:xfrm>
            <a:custGeom>
              <a:avLst/>
              <a:gdLst/>
              <a:ahLst/>
              <a:cxnLst>
                <a:cxn ang="0">
                  <a:pos x="81" y="51"/>
                </a:cxn>
                <a:cxn ang="0">
                  <a:pos x="81" y="82"/>
                </a:cxn>
                <a:cxn ang="0">
                  <a:pos x="63" y="82"/>
                </a:cxn>
                <a:cxn ang="0">
                  <a:pos x="56" y="82"/>
                </a:cxn>
                <a:cxn ang="0">
                  <a:pos x="56" y="76"/>
                </a:cxn>
                <a:cxn ang="0">
                  <a:pos x="44" y="69"/>
                </a:cxn>
                <a:cxn ang="0">
                  <a:pos x="37" y="57"/>
                </a:cxn>
                <a:cxn ang="0">
                  <a:pos x="31" y="57"/>
                </a:cxn>
                <a:cxn ang="0">
                  <a:pos x="25" y="51"/>
                </a:cxn>
                <a:cxn ang="0">
                  <a:pos x="25" y="44"/>
                </a:cxn>
                <a:cxn ang="0">
                  <a:pos x="19" y="38"/>
                </a:cxn>
                <a:cxn ang="0">
                  <a:pos x="19" y="38"/>
                </a:cxn>
                <a:cxn ang="0">
                  <a:pos x="19" y="32"/>
                </a:cxn>
                <a:cxn ang="0">
                  <a:pos x="12" y="25"/>
                </a:cxn>
                <a:cxn ang="0">
                  <a:pos x="6" y="25"/>
                </a:cxn>
                <a:cxn ang="0">
                  <a:pos x="6" y="19"/>
                </a:cxn>
                <a:cxn ang="0">
                  <a:pos x="0" y="13"/>
                </a:cxn>
                <a:cxn ang="0">
                  <a:pos x="6" y="13"/>
                </a:cxn>
                <a:cxn ang="0">
                  <a:pos x="6" y="13"/>
                </a:cxn>
                <a:cxn ang="0">
                  <a:pos x="6" y="7"/>
                </a:cxn>
                <a:cxn ang="0">
                  <a:pos x="12" y="7"/>
                </a:cxn>
                <a:cxn ang="0">
                  <a:pos x="12" y="0"/>
                </a:cxn>
                <a:cxn ang="0">
                  <a:pos x="19" y="7"/>
                </a:cxn>
                <a:cxn ang="0">
                  <a:pos x="25" y="0"/>
                </a:cxn>
                <a:cxn ang="0">
                  <a:pos x="31" y="0"/>
                </a:cxn>
                <a:cxn ang="0">
                  <a:pos x="31" y="0"/>
                </a:cxn>
                <a:cxn ang="0">
                  <a:pos x="37" y="0"/>
                </a:cxn>
                <a:cxn ang="0">
                  <a:pos x="50" y="0"/>
                </a:cxn>
                <a:cxn ang="0">
                  <a:pos x="50" y="0"/>
                </a:cxn>
                <a:cxn ang="0">
                  <a:pos x="56" y="0"/>
                </a:cxn>
                <a:cxn ang="0">
                  <a:pos x="63" y="0"/>
                </a:cxn>
                <a:cxn ang="0">
                  <a:pos x="75" y="13"/>
                </a:cxn>
                <a:cxn ang="0">
                  <a:pos x="81" y="13"/>
                </a:cxn>
                <a:cxn ang="0">
                  <a:pos x="94" y="13"/>
                </a:cxn>
                <a:cxn ang="0">
                  <a:pos x="94" y="13"/>
                </a:cxn>
                <a:cxn ang="0">
                  <a:pos x="107" y="7"/>
                </a:cxn>
                <a:cxn ang="0">
                  <a:pos x="107" y="0"/>
                </a:cxn>
                <a:cxn ang="0">
                  <a:pos x="107" y="7"/>
                </a:cxn>
                <a:cxn ang="0">
                  <a:pos x="107" y="7"/>
                </a:cxn>
                <a:cxn ang="0">
                  <a:pos x="107" y="7"/>
                </a:cxn>
                <a:cxn ang="0">
                  <a:pos x="107" y="7"/>
                </a:cxn>
                <a:cxn ang="0">
                  <a:pos x="107" y="7"/>
                </a:cxn>
                <a:cxn ang="0">
                  <a:pos x="107" y="13"/>
                </a:cxn>
                <a:cxn ang="0">
                  <a:pos x="107" y="13"/>
                </a:cxn>
                <a:cxn ang="0">
                  <a:pos x="107" y="19"/>
                </a:cxn>
                <a:cxn ang="0">
                  <a:pos x="107" y="19"/>
                </a:cxn>
                <a:cxn ang="0">
                  <a:pos x="107" y="19"/>
                </a:cxn>
                <a:cxn ang="0">
                  <a:pos x="107" y="25"/>
                </a:cxn>
                <a:cxn ang="0">
                  <a:pos x="107" y="25"/>
                </a:cxn>
                <a:cxn ang="0">
                  <a:pos x="100" y="25"/>
                </a:cxn>
                <a:cxn ang="0">
                  <a:pos x="94" y="19"/>
                </a:cxn>
                <a:cxn ang="0">
                  <a:pos x="88" y="19"/>
                </a:cxn>
                <a:cxn ang="0">
                  <a:pos x="81" y="19"/>
                </a:cxn>
                <a:cxn ang="0">
                  <a:pos x="81" y="25"/>
                </a:cxn>
                <a:cxn ang="0">
                  <a:pos x="81" y="32"/>
                </a:cxn>
                <a:cxn ang="0">
                  <a:pos x="81" y="38"/>
                </a:cxn>
                <a:cxn ang="0">
                  <a:pos x="81" y="44"/>
                </a:cxn>
                <a:cxn ang="0">
                  <a:pos x="81" y="44"/>
                </a:cxn>
                <a:cxn ang="0">
                  <a:pos x="81" y="44"/>
                </a:cxn>
                <a:cxn ang="0">
                  <a:pos x="81" y="44"/>
                </a:cxn>
                <a:cxn ang="0">
                  <a:pos x="81" y="44"/>
                </a:cxn>
                <a:cxn ang="0">
                  <a:pos x="88" y="44"/>
                </a:cxn>
              </a:cxnLst>
              <a:rect l="0" t="0" r="r" b="b"/>
              <a:pathLst>
                <a:path w="107" h="82">
                  <a:moveTo>
                    <a:pt x="88" y="44"/>
                  </a:moveTo>
                  <a:lnTo>
                    <a:pt x="81" y="51"/>
                  </a:lnTo>
                  <a:lnTo>
                    <a:pt x="81" y="51"/>
                  </a:lnTo>
                  <a:lnTo>
                    <a:pt x="81" y="82"/>
                  </a:lnTo>
                  <a:lnTo>
                    <a:pt x="63" y="69"/>
                  </a:lnTo>
                  <a:lnTo>
                    <a:pt x="63" y="82"/>
                  </a:lnTo>
                  <a:lnTo>
                    <a:pt x="63" y="82"/>
                  </a:lnTo>
                  <a:lnTo>
                    <a:pt x="56" y="82"/>
                  </a:lnTo>
                  <a:lnTo>
                    <a:pt x="56" y="76"/>
                  </a:lnTo>
                  <a:lnTo>
                    <a:pt x="56" y="76"/>
                  </a:lnTo>
                  <a:lnTo>
                    <a:pt x="50" y="69"/>
                  </a:lnTo>
                  <a:lnTo>
                    <a:pt x="44" y="69"/>
                  </a:lnTo>
                  <a:lnTo>
                    <a:pt x="37" y="63"/>
                  </a:lnTo>
                  <a:lnTo>
                    <a:pt x="37" y="57"/>
                  </a:lnTo>
                  <a:lnTo>
                    <a:pt x="37" y="57"/>
                  </a:lnTo>
                  <a:lnTo>
                    <a:pt x="31" y="57"/>
                  </a:lnTo>
                  <a:lnTo>
                    <a:pt x="31" y="51"/>
                  </a:lnTo>
                  <a:lnTo>
                    <a:pt x="25" y="51"/>
                  </a:lnTo>
                  <a:lnTo>
                    <a:pt x="25" y="44"/>
                  </a:lnTo>
                  <a:lnTo>
                    <a:pt x="25" y="44"/>
                  </a:lnTo>
                  <a:lnTo>
                    <a:pt x="25" y="38"/>
                  </a:lnTo>
                  <a:lnTo>
                    <a:pt x="19" y="38"/>
                  </a:lnTo>
                  <a:lnTo>
                    <a:pt x="19" y="38"/>
                  </a:lnTo>
                  <a:lnTo>
                    <a:pt x="19" y="38"/>
                  </a:lnTo>
                  <a:lnTo>
                    <a:pt x="19" y="32"/>
                  </a:lnTo>
                  <a:lnTo>
                    <a:pt x="19" y="32"/>
                  </a:lnTo>
                  <a:lnTo>
                    <a:pt x="12" y="32"/>
                  </a:lnTo>
                  <a:lnTo>
                    <a:pt x="12" y="25"/>
                  </a:lnTo>
                  <a:lnTo>
                    <a:pt x="12" y="25"/>
                  </a:lnTo>
                  <a:lnTo>
                    <a:pt x="6" y="25"/>
                  </a:lnTo>
                  <a:lnTo>
                    <a:pt x="6" y="19"/>
                  </a:lnTo>
                  <a:lnTo>
                    <a:pt x="6" y="19"/>
                  </a:lnTo>
                  <a:lnTo>
                    <a:pt x="0" y="19"/>
                  </a:lnTo>
                  <a:lnTo>
                    <a:pt x="0" y="13"/>
                  </a:lnTo>
                  <a:lnTo>
                    <a:pt x="6" y="13"/>
                  </a:lnTo>
                  <a:lnTo>
                    <a:pt x="6" y="13"/>
                  </a:lnTo>
                  <a:lnTo>
                    <a:pt x="6" y="13"/>
                  </a:lnTo>
                  <a:lnTo>
                    <a:pt x="6" y="13"/>
                  </a:lnTo>
                  <a:lnTo>
                    <a:pt x="6" y="13"/>
                  </a:lnTo>
                  <a:lnTo>
                    <a:pt x="6" y="7"/>
                  </a:lnTo>
                  <a:lnTo>
                    <a:pt x="6" y="7"/>
                  </a:lnTo>
                  <a:lnTo>
                    <a:pt x="12" y="7"/>
                  </a:lnTo>
                  <a:lnTo>
                    <a:pt x="12" y="0"/>
                  </a:lnTo>
                  <a:lnTo>
                    <a:pt x="12" y="0"/>
                  </a:lnTo>
                  <a:lnTo>
                    <a:pt x="12" y="7"/>
                  </a:lnTo>
                  <a:lnTo>
                    <a:pt x="19" y="7"/>
                  </a:lnTo>
                  <a:lnTo>
                    <a:pt x="19" y="0"/>
                  </a:lnTo>
                  <a:lnTo>
                    <a:pt x="25" y="0"/>
                  </a:lnTo>
                  <a:lnTo>
                    <a:pt x="25" y="7"/>
                  </a:lnTo>
                  <a:lnTo>
                    <a:pt x="31" y="0"/>
                  </a:lnTo>
                  <a:lnTo>
                    <a:pt x="31" y="0"/>
                  </a:lnTo>
                  <a:lnTo>
                    <a:pt x="31" y="0"/>
                  </a:lnTo>
                  <a:lnTo>
                    <a:pt x="37" y="0"/>
                  </a:lnTo>
                  <a:lnTo>
                    <a:pt x="37" y="0"/>
                  </a:lnTo>
                  <a:lnTo>
                    <a:pt x="44" y="0"/>
                  </a:lnTo>
                  <a:lnTo>
                    <a:pt x="50" y="0"/>
                  </a:lnTo>
                  <a:lnTo>
                    <a:pt x="50" y="0"/>
                  </a:lnTo>
                  <a:lnTo>
                    <a:pt x="50" y="0"/>
                  </a:lnTo>
                  <a:lnTo>
                    <a:pt x="50" y="0"/>
                  </a:lnTo>
                  <a:lnTo>
                    <a:pt x="56" y="0"/>
                  </a:lnTo>
                  <a:lnTo>
                    <a:pt x="56" y="0"/>
                  </a:lnTo>
                  <a:lnTo>
                    <a:pt x="63" y="0"/>
                  </a:lnTo>
                  <a:lnTo>
                    <a:pt x="69" y="7"/>
                  </a:lnTo>
                  <a:lnTo>
                    <a:pt x="75" y="13"/>
                  </a:lnTo>
                  <a:lnTo>
                    <a:pt x="81" y="13"/>
                  </a:lnTo>
                  <a:lnTo>
                    <a:pt x="81" y="13"/>
                  </a:lnTo>
                  <a:lnTo>
                    <a:pt x="88" y="13"/>
                  </a:lnTo>
                  <a:lnTo>
                    <a:pt x="94" y="13"/>
                  </a:lnTo>
                  <a:lnTo>
                    <a:pt x="94" y="13"/>
                  </a:lnTo>
                  <a:lnTo>
                    <a:pt x="94" y="13"/>
                  </a:lnTo>
                  <a:lnTo>
                    <a:pt x="100" y="7"/>
                  </a:lnTo>
                  <a:lnTo>
                    <a:pt x="107" y="7"/>
                  </a:lnTo>
                  <a:lnTo>
                    <a:pt x="107" y="0"/>
                  </a:lnTo>
                  <a:lnTo>
                    <a:pt x="107" y="0"/>
                  </a:lnTo>
                  <a:lnTo>
                    <a:pt x="107" y="0"/>
                  </a:lnTo>
                  <a:lnTo>
                    <a:pt x="107" y="7"/>
                  </a:lnTo>
                  <a:lnTo>
                    <a:pt x="107" y="7"/>
                  </a:lnTo>
                  <a:lnTo>
                    <a:pt x="107" y="7"/>
                  </a:lnTo>
                  <a:lnTo>
                    <a:pt x="107" y="7"/>
                  </a:lnTo>
                  <a:lnTo>
                    <a:pt x="107" y="7"/>
                  </a:lnTo>
                  <a:lnTo>
                    <a:pt x="107" y="7"/>
                  </a:lnTo>
                  <a:lnTo>
                    <a:pt x="107" y="7"/>
                  </a:lnTo>
                  <a:lnTo>
                    <a:pt x="107" y="7"/>
                  </a:lnTo>
                  <a:lnTo>
                    <a:pt x="107" y="7"/>
                  </a:lnTo>
                  <a:lnTo>
                    <a:pt x="107" y="7"/>
                  </a:lnTo>
                  <a:lnTo>
                    <a:pt x="107" y="13"/>
                  </a:lnTo>
                  <a:lnTo>
                    <a:pt x="107" y="13"/>
                  </a:lnTo>
                  <a:lnTo>
                    <a:pt x="107" y="13"/>
                  </a:lnTo>
                  <a:lnTo>
                    <a:pt x="107" y="13"/>
                  </a:lnTo>
                  <a:lnTo>
                    <a:pt x="107" y="19"/>
                  </a:lnTo>
                  <a:lnTo>
                    <a:pt x="107" y="19"/>
                  </a:lnTo>
                  <a:lnTo>
                    <a:pt x="107" y="19"/>
                  </a:lnTo>
                  <a:lnTo>
                    <a:pt x="107" y="19"/>
                  </a:lnTo>
                  <a:lnTo>
                    <a:pt x="107" y="19"/>
                  </a:lnTo>
                  <a:lnTo>
                    <a:pt x="107" y="25"/>
                  </a:lnTo>
                  <a:lnTo>
                    <a:pt x="107" y="25"/>
                  </a:lnTo>
                  <a:lnTo>
                    <a:pt x="107" y="25"/>
                  </a:lnTo>
                  <a:lnTo>
                    <a:pt x="107" y="25"/>
                  </a:lnTo>
                  <a:lnTo>
                    <a:pt x="100" y="25"/>
                  </a:lnTo>
                  <a:lnTo>
                    <a:pt x="100" y="25"/>
                  </a:lnTo>
                  <a:lnTo>
                    <a:pt x="94" y="25"/>
                  </a:lnTo>
                  <a:lnTo>
                    <a:pt x="94" y="19"/>
                  </a:lnTo>
                  <a:lnTo>
                    <a:pt x="88" y="19"/>
                  </a:lnTo>
                  <a:lnTo>
                    <a:pt x="88" y="19"/>
                  </a:lnTo>
                  <a:lnTo>
                    <a:pt x="88" y="19"/>
                  </a:lnTo>
                  <a:lnTo>
                    <a:pt x="81" y="19"/>
                  </a:lnTo>
                  <a:lnTo>
                    <a:pt x="81" y="25"/>
                  </a:lnTo>
                  <a:lnTo>
                    <a:pt x="81" y="25"/>
                  </a:lnTo>
                  <a:lnTo>
                    <a:pt x="81" y="32"/>
                  </a:lnTo>
                  <a:lnTo>
                    <a:pt x="81" y="32"/>
                  </a:lnTo>
                  <a:lnTo>
                    <a:pt x="81" y="32"/>
                  </a:lnTo>
                  <a:lnTo>
                    <a:pt x="81" y="38"/>
                  </a:lnTo>
                  <a:lnTo>
                    <a:pt x="81" y="38"/>
                  </a:lnTo>
                  <a:lnTo>
                    <a:pt x="81" y="44"/>
                  </a:lnTo>
                  <a:lnTo>
                    <a:pt x="81" y="44"/>
                  </a:lnTo>
                  <a:lnTo>
                    <a:pt x="81" y="44"/>
                  </a:lnTo>
                  <a:lnTo>
                    <a:pt x="81" y="44"/>
                  </a:lnTo>
                  <a:lnTo>
                    <a:pt x="81" y="44"/>
                  </a:lnTo>
                  <a:lnTo>
                    <a:pt x="81" y="44"/>
                  </a:lnTo>
                  <a:lnTo>
                    <a:pt x="81" y="44"/>
                  </a:lnTo>
                  <a:lnTo>
                    <a:pt x="81" y="44"/>
                  </a:lnTo>
                  <a:lnTo>
                    <a:pt x="81" y="44"/>
                  </a:lnTo>
                  <a:lnTo>
                    <a:pt x="88" y="44"/>
                  </a:lnTo>
                  <a:lnTo>
                    <a:pt x="88" y="44"/>
                  </a:lnTo>
                  <a:close/>
                </a:path>
              </a:pathLst>
            </a:custGeom>
            <a:solidFill>
              <a:srgbClr val="E7E1CD"/>
            </a:solidFill>
            <a:ln w="0">
              <a:solidFill>
                <a:srgbClr val="000000"/>
              </a:solidFill>
              <a:prstDash val="solid"/>
              <a:round/>
              <a:headEnd/>
              <a:tailEnd/>
            </a:ln>
          </p:spPr>
          <p:txBody>
            <a:bodyPr/>
            <a:lstStyle/>
            <a:p>
              <a:endParaRPr lang="en-US" dirty="0"/>
            </a:p>
          </p:txBody>
        </p:sp>
        <p:sp>
          <p:nvSpPr>
            <p:cNvPr id="82750" name="Freeform 15166"/>
            <p:cNvSpPr>
              <a:spLocks/>
            </p:cNvSpPr>
            <p:nvPr/>
          </p:nvSpPr>
          <p:spPr bwMode="auto">
            <a:xfrm>
              <a:off x="2415" y="3350"/>
              <a:ext cx="1" cy="6"/>
            </a:xfrm>
            <a:custGeom>
              <a:avLst/>
              <a:gdLst/>
              <a:ahLst/>
              <a:cxnLst>
                <a:cxn ang="0">
                  <a:pos x="0" y="6"/>
                </a:cxn>
                <a:cxn ang="0">
                  <a:pos x="0" y="0"/>
                </a:cxn>
                <a:cxn ang="0">
                  <a:pos x="0" y="0"/>
                </a:cxn>
                <a:cxn ang="0">
                  <a:pos x="0" y="0"/>
                </a:cxn>
                <a:cxn ang="0">
                  <a:pos x="0" y="0"/>
                </a:cxn>
                <a:cxn ang="0">
                  <a:pos x="0" y="0"/>
                </a:cxn>
                <a:cxn ang="0">
                  <a:pos x="0" y="0"/>
                </a:cxn>
                <a:cxn ang="0">
                  <a:pos x="0" y="0"/>
                </a:cxn>
                <a:cxn ang="0">
                  <a:pos x="0" y="6"/>
                </a:cxn>
                <a:cxn ang="0">
                  <a:pos x="0" y="6"/>
                </a:cxn>
                <a:cxn ang="0">
                  <a:pos x="0" y="6"/>
                </a:cxn>
              </a:cxnLst>
              <a:rect l="0" t="0" r="r" b="b"/>
              <a:pathLst>
                <a:path h="6">
                  <a:moveTo>
                    <a:pt x="0" y="6"/>
                  </a:moveTo>
                  <a:lnTo>
                    <a:pt x="0" y="0"/>
                  </a:lnTo>
                  <a:lnTo>
                    <a:pt x="0" y="0"/>
                  </a:lnTo>
                  <a:lnTo>
                    <a:pt x="0" y="0"/>
                  </a:lnTo>
                  <a:lnTo>
                    <a:pt x="0" y="0"/>
                  </a:lnTo>
                  <a:lnTo>
                    <a:pt x="0" y="0"/>
                  </a:lnTo>
                  <a:lnTo>
                    <a:pt x="0" y="0"/>
                  </a:lnTo>
                  <a:lnTo>
                    <a:pt x="0" y="0"/>
                  </a:lnTo>
                  <a:lnTo>
                    <a:pt x="0" y="6"/>
                  </a:lnTo>
                  <a:lnTo>
                    <a:pt x="0" y="6"/>
                  </a:lnTo>
                  <a:lnTo>
                    <a:pt x="0" y="6"/>
                  </a:lnTo>
                  <a:close/>
                </a:path>
              </a:pathLst>
            </a:custGeom>
            <a:solidFill>
              <a:srgbClr val="E7E1CD"/>
            </a:solidFill>
            <a:ln w="0">
              <a:solidFill>
                <a:srgbClr val="000000"/>
              </a:solidFill>
              <a:prstDash val="solid"/>
              <a:round/>
              <a:headEnd/>
              <a:tailEnd/>
            </a:ln>
          </p:spPr>
          <p:txBody>
            <a:bodyPr/>
            <a:lstStyle/>
            <a:p>
              <a:endParaRPr lang="en-US" dirty="0"/>
            </a:p>
          </p:txBody>
        </p:sp>
        <p:sp>
          <p:nvSpPr>
            <p:cNvPr id="82751" name="Freeform 15167"/>
            <p:cNvSpPr>
              <a:spLocks/>
            </p:cNvSpPr>
            <p:nvPr/>
          </p:nvSpPr>
          <p:spPr bwMode="auto">
            <a:xfrm>
              <a:off x="1969" y="3362"/>
              <a:ext cx="37" cy="25"/>
            </a:xfrm>
            <a:custGeom>
              <a:avLst/>
              <a:gdLst/>
              <a:ahLst/>
              <a:cxnLst>
                <a:cxn ang="0">
                  <a:pos x="18" y="19"/>
                </a:cxn>
                <a:cxn ang="0">
                  <a:pos x="12" y="19"/>
                </a:cxn>
                <a:cxn ang="0">
                  <a:pos x="12" y="13"/>
                </a:cxn>
                <a:cxn ang="0">
                  <a:pos x="12" y="13"/>
                </a:cxn>
                <a:cxn ang="0">
                  <a:pos x="12" y="13"/>
                </a:cxn>
                <a:cxn ang="0">
                  <a:pos x="6" y="13"/>
                </a:cxn>
                <a:cxn ang="0">
                  <a:pos x="6" y="13"/>
                </a:cxn>
                <a:cxn ang="0">
                  <a:pos x="6" y="13"/>
                </a:cxn>
                <a:cxn ang="0">
                  <a:pos x="0" y="13"/>
                </a:cxn>
                <a:cxn ang="0">
                  <a:pos x="6" y="19"/>
                </a:cxn>
                <a:cxn ang="0">
                  <a:pos x="6" y="19"/>
                </a:cxn>
                <a:cxn ang="0">
                  <a:pos x="12" y="19"/>
                </a:cxn>
                <a:cxn ang="0">
                  <a:pos x="12" y="25"/>
                </a:cxn>
                <a:cxn ang="0">
                  <a:pos x="12" y="25"/>
                </a:cxn>
                <a:cxn ang="0">
                  <a:pos x="12" y="25"/>
                </a:cxn>
                <a:cxn ang="0">
                  <a:pos x="6" y="19"/>
                </a:cxn>
                <a:cxn ang="0">
                  <a:pos x="0" y="13"/>
                </a:cxn>
                <a:cxn ang="0">
                  <a:pos x="0" y="13"/>
                </a:cxn>
                <a:cxn ang="0">
                  <a:pos x="0" y="6"/>
                </a:cxn>
                <a:cxn ang="0">
                  <a:pos x="0" y="6"/>
                </a:cxn>
                <a:cxn ang="0">
                  <a:pos x="0" y="6"/>
                </a:cxn>
                <a:cxn ang="0">
                  <a:pos x="6" y="6"/>
                </a:cxn>
                <a:cxn ang="0">
                  <a:pos x="18" y="6"/>
                </a:cxn>
                <a:cxn ang="0">
                  <a:pos x="25" y="6"/>
                </a:cxn>
                <a:cxn ang="0">
                  <a:pos x="31" y="6"/>
                </a:cxn>
                <a:cxn ang="0">
                  <a:pos x="31" y="6"/>
                </a:cxn>
                <a:cxn ang="0">
                  <a:pos x="37" y="6"/>
                </a:cxn>
                <a:cxn ang="0">
                  <a:pos x="37" y="6"/>
                </a:cxn>
                <a:cxn ang="0">
                  <a:pos x="31" y="13"/>
                </a:cxn>
                <a:cxn ang="0">
                  <a:pos x="25" y="13"/>
                </a:cxn>
                <a:cxn ang="0">
                  <a:pos x="25" y="19"/>
                </a:cxn>
                <a:cxn ang="0">
                  <a:pos x="18" y="19"/>
                </a:cxn>
                <a:cxn ang="0">
                  <a:pos x="18" y="19"/>
                </a:cxn>
                <a:cxn ang="0">
                  <a:pos x="12" y="19"/>
                </a:cxn>
                <a:cxn ang="0">
                  <a:pos x="12" y="19"/>
                </a:cxn>
                <a:cxn ang="0">
                  <a:pos x="12" y="19"/>
                </a:cxn>
                <a:cxn ang="0">
                  <a:pos x="12" y="19"/>
                </a:cxn>
                <a:cxn ang="0">
                  <a:pos x="12" y="19"/>
                </a:cxn>
                <a:cxn ang="0">
                  <a:pos x="18" y="19"/>
                </a:cxn>
              </a:cxnLst>
              <a:rect l="0" t="0" r="r" b="b"/>
              <a:pathLst>
                <a:path w="37" h="25">
                  <a:moveTo>
                    <a:pt x="18" y="19"/>
                  </a:moveTo>
                  <a:lnTo>
                    <a:pt x="18" y="19"/>
                  </a:lnTo>
                  <a:lnTo>
                    <a:pt x="12" y="19"/>
                  </a:lnTo>
                  <a:lnTo>
                    <a:pt x="12" y="19"/>
                  </a:lnTo>
                  <a:lnTo>
                    <a:pt x="12" y="13"/>
                  </a:lnTo>
                  <a:lnTo>
                    <a:pt x="12" y="13"/>
                  </a:lnTo>
                  <a:lnTo>
                    <a:pt x="12" y="13"/>
                  </a:lnTo>
                  <a:lnTo>
                    <a:pt x="12" y="13"/>
                  </a:lnTo>
                  <a:lnTo>
                    <a:pt x="12" y="13"/>
                  </a:lnTo>
                  <a:lnTo>
                    <a:pt x="12" y="13"/>
                  </a:lnTo>
                  <a:lnTo>
                    <a:pt x="6" y="13"/>
                  </a:lnTo>
                  <a:lnTo>
                    <a:pt x="6" y="13"/>
                  </a:lnTo>
                  <a:lnTo>
                    <a:pt x="6" y="13"/>
                  </a:lnTo>
                  <a:lnTo>
                    <a:pt x="6" y="13"/>
                  </a:lnTo>
                  <a:lnTo>
                    <a:pt x="6" y="13"/>
                  </a:lnTo>
                  <a:lnTo>
                    <a:pt x="6" y="13"/>
                  </a:lnTo>
                  <a:lnTo>
                    <a:pt x="6" y="13"/>
                  </a:lnTo>
                  <a:lnTo>
                    <a:pt x="0" y="13"/>
                  </a:lnTo>
                  <a:lnTo>
                    <a:pt x="0" y="13"/>
                  </a:lnTo>
                  <a:lnTo>
                    <a:pt x="6" y="19"/>
                  </a:lnTo>
                  <a:lnTo>
                    <a:pt x="6" y="19"/>
                  </a:lnTo>
                  <a:lnTo>
                    <a:pt x="6" y="19"/>
                  </a:lnTo>
                  <a:lnTo>
                    <a:pt x="6" y="19"/>
                  </a:lnTo>
                  <a:lnTo>
                    <a:pt x="12" y="19"/>
                  </a:lnTo>
                  <a:lnTo>
                    <a:pt x="12" y="19"/>
                  </a:lnTo>
                  <a:lnTo>
                    <a:pt x="12" y="25"/>
                  </a:lnTo>
                  <a:lnTo>
                    <a:pt x="12" y="25"/>
                  </a:lnTo>
                  <a:lnTo>
                    <a:pt x="12" y="25"/>
                  </a:lnTo>
                  <a:lnTo>
                    <a:pt x="12" y="25"/>
                  </a:lnTo>
                  <a:lnTo>
                    <a:pt x="12" y="25"/>
                  </a:lnTo>
                  <a:lnTo>
                    <a:pt x="6" y="19"/>
                  </a:lnTo>
                  <a:lnTo>
                    <a:pt x="6" y="19"/>
                  </a:lnTo>
                  <a:lnTo>
                    <a:pt x="0" y="19"/>
                  </a:lnTo>
                  <a:lnTo>
                    <a:pt x="0" y="13"/>
                  </a:lnTo>
                  <a:lnTo>
                    <a:pt x="0" y="13"/>
                  </a:lnTo>
                  <a:lnTo>
                    <a:pt x="0" y="13"/>
                  </a:lnTo>
                  <a:lnTo>
                    <a:pt x="0" y="13"/>
                  </a:lnTo>
                  <a:lnTo>
                    <a:pt x="0" y="6"/>
                  </a:lnTo>
                  <a:lnTo>
                    <a:pt x="0" y="6"/>
                  </a:lnTo>
                  <a:lnTo>
                    <a:pt x="0" y="6"/>
                  </a:lnTo>
                  <a:lnTo>
                    <a:pt x="0" y="6"/>
                  </a:lnTo>
                  <a:lnTo>
                    <a:pt x="0" y="6"/>
                  </a:lnTo>
                  <a:lnTo>
                    <a:pt x="6" y="0"/>
                  </a:lnTo>
                  <a:lnTo>
                    <a:pt x="6" y="6"/>
                  </a:lnTo>
                  <a:lnTo>
                    <a:pt x="12" y="6"/>
                  </a:lnTo>
                  <a:lnTo>
                    <a:pt x="18" y="6"/>
                  </a:lnTo>
                  <a:lnTo>
                    <a:pt x="18" y="6"/>
                  </a:lnTo>
                  <a:lnTo>
                    <a:pt x="25" y="6"/>
                  </a:lnTo>
                  <a:lnTo>
                    <a:pt x="25" y="6"/>
                  </a:lnTo>
                  <a:lnTo>
                    <a:pt x="31" y="6"/>
                  </a:lnTo>
                  <a:lnTo>
                    <a:pt x="31" y="6"/>
                  </a:lnTo>
                  <a:lnTo>
                    <a:pt x="31" y="6"/>
                  </a:lnTo>
                  <a:lnTo>
                    <a:pt x="37" y="6"/>
                  </a:lnTo>
                  <a:lnTo>
                    <a:pt x="37" y="6"/>
                  </a:lnTo>
                  <a:lnTo>
                    <a:pt x="37" y="6"/>
                  </a:lnTo>
                  <a:lnTo>
                    <a:pt x="37" y="6"/>
                  </a:lnTo>
                  <a:lnTo>
                    <a:pt x="31" y="13"/>
                  </a:lnTo>
                  <a:lnTo>
                    <a:pt x="31" y="13"/>
                  </a:lnTo>
                  <a:lnTo>
                    <a:pt x="31" y="13"/>
                  </a:lnTo>
                  <a:lnTo>
                    <a:pt x="25" y="13"/>
                  </a:lnTo>
                  <a:lnTo>
                    <a:pt x="25" y="13"/>
                  </a:lnTo>
                  <a:lnTo>
                    <a:pt x="25" y="19"/>
                  </a:lnTo>
                  <a:lnTo>
                    <a:pt x="18" y="19"/>
                  </a:lnTo>
                  <a:lnTo>
                    <a:pt x="18" y="19"/>
                  </a:lnTo>
                  <a:lnTo>
                    <a:pt x="18" y="19"/>
                  </a:lnTo>
                  <a:lnTo>
                    <a:pt x="18" y="19"/>
                  </a:lnTo>
                  <a:lnTo>
                    <a:pt x="12" y="19"/>
                  </a:lnTo>
                  <a:lnTo>
                    <a:pt x="12" y="19"/>
                  </a:lnTo>
                  <a:lnTo>
                    <a:pt x="12" y="19"/>
                  </a:lnTo>
                  <a:lnTo>
                    <a:pt x="12" y="19"/>
                  </a:lnTo>
                  <a:lnTo>
                    <a:pt x="12" y="19"/>
                  </a:lnTo>
                  <a:lnTo>
                    <a:pt x="12" y="19"/>
                  </a:lnTo>
                  <a:lnTo>
                    <a:pt x="12" y="19"/>
                  </a:lnTo>
                  <a:lnTo>
                    <a:pt x="12" y="19"/>
                  </a:lnTo>
                  <a:lnTo>
                    <a:pt x="12" y="19"/>
                  </a:lnTo>
                  <a:lnTo>
                    <a:pt x="12" y="19"/>
                  </a:lnTo>
                  <a:lnTo>
                    <a:pt x="12" y="19"/>
                  </a:lnTo>
                  <a:lnTo>
                    <a:pt x="18" y="19"/>
                  </a:lnTo>
                  <a:lnTo>
                    <a:pt x="18" y="19"/>
                  </a:lnTo>
                  <a:close/>
                </a:path>
              </a:pathLst>
            </a:custGeom>
            <a:solidFill>
              <a:srgbClr val="E7E1CD"/>
            </a:solidFill>
            <a:ln w="0">
              <a:solidFill>
                <a:srgbClr val="000000"/>
              </a:solidFill>
              <a:prstDash val="solid"/>
              <a:round/>
              <a:headEnd/>
              <a:tailEnd/>
            </a:ln>
          </p:spPr>
          <p:txBody>
            <a:bodyPr/>
            <a:lstStyle/>
            <a:p>
              <a:endParaRPr lang="en-US" dirty="0"/>
            </a:p>
          </p:txBody>
        </p:sp>
        <p:sp>
          <p:nvSpPr>
            <p:cNvPr id="82752" name="Freeform 15168"/>
            <p:cNvSpPr>
              <a:spLocks/>
            </p:cNvSpPr>
            <p:nvPr/>
          </p:nvSpPr>
          <p:spPr bwMode="auto">
            <a:xfrm>
              <a:off x="1981" y="3381"/>
              <a:ext cx="13" cy="6"/>
            </a:xfrm>
            <a:custGeom>
              <a:avLst/>
              <a:gdLst/>
              <a:ahLst/>
              <a:cxnLst>
                <a:cxn ang="0">
                  <a:pos x="6" y="6"/>
                </a:cxn>
                <a:cxn ang="0">
                  <a:pos x="6" y="6"/>
                </a:cxn>
                <a:cxn ang="0">
                  <a:pos x="6" y="6"/>
                </a:cxn>
                <a:cxn ang="0">
                  <a:pos x="0" y="6"/>
                </a:cxn>
                <a:cxn ang="0">
                  <a:pos x="0" y="0"/>
                </a:cxn>
                <a:cxn ang="0">
                  <a:pos x="0" y="0"/>
                </a:cxn>
                <a:cxn ang="0">
                  <a:pos x="6" y="6"/>
                </a:cxn>
                <a:cxn ang="0">
                  <a:pos x="6" y="6"/>
                </a:cxn>
                <a:cxn ang="0">
                  <a:pos x="6" y="6"/>
                </a:cxn>
                <a:cxn ang="0">
                  <a:pos x="6" y="6"/>
                </a:cxn>
                <a:cxn ang="0">
                  <a:pos x="13" y="6"/>
                </a:cxn>
                <a:cxn ang="0">
                  <a:pos x="13" y="6"/>
                </a:cxn>
                <a:cxn ang="0">
                  <a:pos x="13" y="6"/>
                </a:cxn>
                <a:cxn ang="0">
                  <a:pos x="13" y="0"/>
                </a:cxn>
                <a:cxn ang="0">
                  <a:pos x="13" y="0"/>
                </a:cxn>
                <a:cxn ang="0">
                  <a:pos x="13" y="0"/>
                </a:cxn>
                <a:cxn ang="0">
                  <a:pos x="13" y="6"/>
                </a:cxn>
                <a:cxn ang="0">
                  <a:pos x="13" y="6"/>
                </a:cxn>
                <a:cxn ang="0">
                  <a:pos x="13" y="6"/>
                </a:cxn>
                <a:cxn ang="0">
                  <a:pos x="13" y="6"/>
                </a:cxn>
                <a:cxn ang="0">
                  <a:pos x="13" y="6"/>
                </a:cxn>
                <a:cxn ang="0">
                  <a:pos x="13" y="6"/>
                </a:cxn>
                <a:cxn ang="0">
                  <a:pos x="13" y="6"/>
                </a:cxn>
                <a:cxn ang="0">
                  <a:pos x="6" y="6"/>
                </a:cxn>
              </a:cxnLst>
              <a:rect l="0" t="0" r="r" b="b"/>
              <a:pathLst>
                <a:path w="13" h="6">
                  <a:moveTo>
                    <a:pt x="6" y="6"/>
                  </a:moveTo>
                  <a:lnTo>
                    <a:pt x="6" y="6"/>
                  </a:lnTo>
                  <a:lnTo>
                    <a:pt x="6" y="6"/>
                  </a:lnTo>
                  <a:lnTo>
                    <a:pt x="0" y="6"/>
                  </a:lnTo>
                  <a:lnTo>
                    <a:pt x="0" y="0"/>
                  </a:lnTo>
                  <a:lnTo>
                    <a:pt x="0" y="0"/>
                  </a:lnTo>
                  <a:lnTo>
                    <a:pt x="6" y="6"/>
                  </a:lnTo>
                  <a:lnTo>
                    <a:pt x="6" y="6"/>
                  </a:lnTo>
                  <a:lnTo>
                    <a:pt x="6" y="6"/>
                  </a:lnTo>
                  <a:lnTo>
                    <a:pt x="6" y="6"/>
                  </a:lnTo>
                  <a:lnTo>
                    <a:pt x="13" y="6"/>
                  </a:lnTo>
                  <a:lnTo>
                    <a:pt x="13" y="6"/>
                  </a:lnTo>
                  <a:lnTo>
                    <a:pt x="13" y="6"/>
                  </a:lnTo>
                  <a:lnTo>
                    <a:pt x="13" y="0"/>
                  </a:lnTo>
                  <a:lnTo>
                    <a:pt x="13" y="0"/>
                  </a:lnTo>
                  <a:lnTo>
                    <a:pt x="13" y="0"/>
                  </a:lnTo>
                  <a:lnTo>
                    <a:pt x="13" y="6"/>
                  </a:lnTo>
                  <a:lnTo>
                    <a:pt x="13" y="6"/>
                  </a:lnTo>
                  <a:lnTo>
                    <a:pt x="13" y="6"/>
                  </a:lnTo>
                  <a:lnTo>
                    <a:pt x="13" y="6"/>
                  </a:lnTo>
                  <a:lnTo>
                    <a:pt x="13" y="6"/>
                  </a:lnTo>
                  <a:lnTo>
                    <a:pt x="13" y="6"/>
                  </a:lnTo>
                  <a:lnTo>
                    <a:pt x="13" y="6"/>
                  </a:lnTo>
                  <a:lnTo>
                    <a:pt x="6" y="6"/>
                  </a:lnTo>
                  <a:close/>
                </a:path>
              </a:pathLst>
            </a:custGeom>
            <a:solidFill>
              <a:srgbClr val="E7E1CD"/>
            </a:solidFill>
            <a:ln w="0">
              <a:solidFill>
                <a:srgbClr val="000000"/>
              </a:solidFill>
              <a:prstDash val="solid"/>
              <a:round/>
              <a:headEnd/>
              <a:tailEnd/>
            </a:ln>
          </p:spPr>
          <p:txBody>
            <a:bodyPr/>
            <a:lstStyle/>
            <a:p>
              <a:endParaRPr lang="en-US" dirty="0"/>
            </a:p>
          </p:txBody>
        </p:sp>
        <p:sp>
          <p:nvSpPr>
            <p:cNvPr id="82753" name="Freeform 15169"/>
            <p:cNvSpPr>
              <a:spLocks/>
            </p:cNvSpPr>
            <p:nvPr/>
          </p:nvSpPr>
          <p:spPr bwMode="auto">
            <a:xfrm>
              <a:off x="1302" y="3394"/>
              <a:ext cx="6" cy="6"/>
            </a:xfrm>
            <a:custGeom>
              <a:avLst/>
              <a:gdLst/>
              <a:ahLst/>
              <a:cxnLst>
                <a:cxn ang="0">
                  <a:pos x="0" y="6"/>
                </a:cxn>
                <a:cxn ang="0">
                  <a:pos x="0" y="6"/>
                </a:cxn>
                <a:cxn ang="0">
                  <a:pos x="0" y="0"/>
                </a:cxn>
                <a:cxn ang="0">
                  <a:pos x="0" y="0"/>
                </a:cxn>
                <a:cxn ang="0">
                  <a:pos x="0" y="0"/>
                </a:cxn>
                <a:cxn ang="0">
                  <a:pos x="0" y="0"/>
                </a:cxn>
                <a:cxn ang="0">
                  <a:pos x="0" y="0"/>
                </a:cxn>
                <a:cxn ang="0">
                  <a:pos x="6" y="0"/>
                </a:cxn>
                <a:cxn ang="0">
                  <a:pos x="6" y="0"/>
                </a:cxn>
                <a:cxn ang="0">
                  <a:pos x="6" y="0"/>
                </a:cxn>
                <a:cxn ang="0">
                  <a:pos x="6" y="0"/>
                </a:cxn>
                <a:cxn ang="0">
                  <a:pos x="0" y="6"/>
                </a:cxn>
                <a:cxn ang="0">
                  <a:pos x="0" y="6"/>
                </a:cxn>
              </a:cxnLst>
              <a:rect l="0" t="0" r="r" b="b"/>
              <a:pathLst>
                <a:path w="6" h="6">
                  <a:moveTo>
                    <a:pt x="0" y="6"/>
                  </a:moveTo>
                  <a:lnTo>
                    <a:pt x="0" y="6"/>
                  </a:lnTo>
                  <a:lnTo>
                    <a:pt x="0" y="0"/>
                  </a:lnTo>
                  <a:lnTo>
                    <a:pt x="0" y="0"/>
                  </a:lnTo>
                  <a:lnTo>
                    <a:pt x="0" y="0"/>
                  </a:lnTo>
                  <a:lnTo>
                    <a:pt x="0" y="0"/>
                  </a:lnTo>
                  <a:lnTo>
                    <a:pt x="0" y="0"/>
                  </a:lnTo>
                  <a:lnTo>
                    <a:pt x="6" y="0"/>
                  </a:lnTo>
                  <a:lnTo>
                    <a:pt x="6" y="0"/>
                  </a:lnTo>
                  <a:lnTo>
                    <a:pt x="6" y="0"/>
                  </a:lnTo>
                  <a:lnTo>
                    <a:pt x="6" y="0"/>
                  </a:lnTo>
                  <a:lnTo>
                    <a:pt x="0" y="6"/>
                  </a:lnTo>
                  <a:lnTo>
                    <a:pt x="0" y="6"/>
                  </a:lnTo>
                  <a:close/>
                </a:path>
              </a:pathLst>
            </a:custGeom>
            <a:solidFill>
              <a:srgbClr val="E7E1CD"/>
            </a:solidFill>
            <a:ln w="0">
              <a:solidFill>
                <a:srgbClr val="000000"/>
              </a:solidFill>
              <a:prstDash val="solid"/>
              <a:round/>
              <a:headEnd/>
              <a:tailEnd/>
            </a:ln>
          </p:spPr>
          <p:txBody>
            <a:bodyPr/>
            <a:lstStyle/>
            <a:p>
              <a:endParaRPr lang="en-US" dirty="0"/>
            </a:p>
          </p:txBody>
        </p:sp>
        <p:sp>
          <p:nvSpPr>
            <p:cNvPr id="82754" name="Freeform 15170"/>
            <p:cNvSpPr>
              <a:spLocks noEditPoints="1"/>
            </p:cNvSpPr>
            <p:nvPr/>
          </p:nvSpPr>
          <p:spPr bwMode="auto">
            <a:xfrm>
              <a:off x="2019" y="3419"/>
              <a:ext cx="56" cy="44"/>
            </a:xfrm>
            <a:custGeom>
              <a:avLst/>
              <a:gdLst/>
              <a:ahLst/>
              <a:cxnLst>
                <a:cxn ang="0">
                  <a:pos x="12" y="6"/>
                </a:cxn>
                <a:cxn ang="0">
                  <a:pos x="19" y="0"/>
                </a:cxn>
                <a:cxn ang="0">
                  <a:pos x="25" y="0"/>
                </a:cxn>
                <a:cxn ang="0">
                  <a:pos x="50" y="12"/>
                </a:cxn>
                <a:cxn ang="0">
                  <a:pos x="50" y="12"/>
                </a:cxn>
                <a:cxn ang="0">
                  <a:pos x="56" y="19"/>
                </a:cxn>
                <a:cxn ang="0">
                  <a:pos x="56" y="19"/>
                </a:cxn>
                <a:cxn ang="0">
                  <a:pos x="50" y="19"/>
                </a:cxn>
                <a:cxn ang="0">
                  <a:pos x="44" y="12"/>
                </a:cxn>
                <a:cxn ang="0">
                  <a:pos x="44" y="12"/>
                </a:cxn>
                <a:cxn ang="0">
                  <a:pos x="44" y="12"/>
                </a:cxn>
                <a:cxn ang="0">
                  <a:pos x="44" y="19"/>
                </a:cxn>
                <a:cxn ang="0">
                  <a:pos x="50" y="19"/>
                </a:cxn>
                <a:cxn ang="0">
                  <a:pos x="50" y="19"/>
                </a:cxn>
                <a:cxn ang="0">
                  <a:pos x="50" y="25"/>
                </a:cxn>
                <a:cxn ang="0">
                  <a:pos x="50" y="25"/>
                </a:cxn>
                <a:cxn ang="0">
                  <a:pos x="56" y="25"/>
                </a:cxn>
                <a:cxn ang="0">
                  <a:pos x="56" y="31"/>
                </a:cxn>
                <a:cxn ang="0">
                  <a:pos x="56" y="37"/>
                </a:cxn>
                <a:cxn ang="0">
                  <a:pos x="50" y="37"/>
                </a:cxn>
                <a:cxn ang="0">
                  <a:pos x="44" y="37"/>
                </a:cxn>
                <a:cxn ang="0">
                  <a:pos x="38" y="37"/>
                </a:cxn>
                <a:cxn ang="0">
                  <a:pos x="31" y="37"/>
                </a:cxn>
                <a:cxn ang="0">
                  <a:pos x="25" y="37"/>
                </a:cxn>
                <a:cxn ang="0">
                  <a:pos x="31" y="37"/>
                </a:cxn>
                <a:cxn ang="0">
                  <a:pos x="31" y="37"/>
                </a:cxn>
                <a:cxn ang="0">
                  <a:pos x="38" y="44"/>
                </a:cxn>
                <a:cxn ang="0">
                  <a:pos x="31" y="37"/>
                </a:cxn>
                <a:cxn ang="0">
                  <a:pos x="19" y="31"/>
                </a:cxn>
                <a:cxn ang="0">
                  <a:pos x="12" y="25"/>
                </a:cxn>
                <a:cxn ang="0">
                  <a:pos x="6" y="19"/>
                </a:cxn>
                <a:cxn ang="0">
                  <a:pos x="6" y="12"/>
                </a:cxn>
                <a:cxn ang="0">
                  <a:pos x="0" y="0"/>
                </a:cxn>
                <a:cxn ang="0">
                  <a:pos x="0" y="0"/>
                </a:cxn>
                <a:cxn ang="0">
                  <a:pos x="6" y="0"/>
                </a:cxn>
                <a:cxn ang="0">
                  <a:pos x="6" y="0"/>
                </a:cxn>
                <a:cxn ang="0">
                  <a:pos x="6" y="0"/>
                </a:cxn>
                <a:cxn ang="0">
                  <a:pos x="6" y="6"/>
                </a:cxn>
                <a:cxn ang="0">
                  <a:pos x="6" y="6"/>
                </a:cxn>
                <a:cxn ang="0">
                  <a:pos x="12" y="12"/>
                </a:cxn>
                <a:cxn ang="0">
                  <a:pos x="19" y="12"/>
                </a:cxn>
                <a:cxn ang="0">
                  <a:pos x="19" y="6"/>
                </a:cxn>
                <a:cxn ang="0">
                  <a:pos x="19" y="6"/>
                </a:cxn>
                <a:cxn ang="0">
                  <a:pos x="19" y="6"/>
                </a:cxn>
                <a:cxn ang="0">
                  <a:pos x="19" y="0"/>
                </a:cxn>
                <a:cxn ang="0">
                  <a:pos x="12" y="6"/>
                </a:cxn>
                <a:cxn ang="0">
                  <a:pos x="12" y="12"/>
                </a:cxn>
              </a:cxnLst>
              <a:rect l="0" t="0" r="r" b="b"/>
              <a:pathLst>
                <a:path w="56" h="44">
                  <a:moveTo>
                    <a:pt x="6" y="6"/>
                  </a:moveTo>
                  <a:lnTo>
                    <a:pt x="6" y="6"/>
                  </a:lnTo>
                  <a:lnTo>
                    <a:pt x="12" y="6"/>
                  </a:lnTo>
                  <a:lnTo>
                    <a:pt x="12" y="6"/>
                  </a:lnTo>
                  <a:lnTo>
                    <a:pt x="12" y="0"/>
                  </a:lnTo>
                  <a:lnTo>
                    <a:pt x="19" y="0"/>
                  </a:lnTo>
                  <a:lnTo>
                    <a:pt x="25" y="0"/>
                  </a:lnTo>
                  <a:lnTo>
                    <a:pt x="25" y="0"/>
                  </a:lnTo>
                  <a:lnTo>
                    <a:pt x="25" y="0"/>
                  </a:lnTo>
                  <a:lnTo>
                    <a:pt x="31" y="6"/>
                  </a:lnTo>
                  <a:lnTo>
                    <a:pt x="44" y="6"/>
                  </a:lnTo>
                  <a:lnTo>
                    <a:pt x="50" y="12"/>
                  </a:lnTo>
                  <a:lnTo>
                    <a:pt x="50" y="12"/>
                  </a:lnTo>
                  <a:lnTo>
                    <a:pt x="50" y="12"/>
                  </a:lnTo>
                  <a:lnTo>
                    <a:pt x="50" y="12"/>
                  </a:lnTo>
                  <a:lnTo>
                    <a:pt x="56" y="19"/>
                  </a:lnTo>
                  <a:lnTo>
                    <a:pt x="56" y="19"/>
                  </a:lnTo>
                  <a:lnTo>
                    <a:pt x="56" y="19"/>
                  </a:lnTo>
                  <a:lnTo>
                    <a:pt x="56" y="19"/>
                  </a:lnTo>
                  <a:lnTo>
                    <a:pt x="56" y="19"/>
                  </a:lnTo>
                  <a:lnTo>
                    <a:pt x="56" y="19"/>
                  </a:lnTo>
                  <a:lnTo>
                    <a:pt x="56" y="19"/>
                  </a:lnTo>
                  <a:lnTo>
                    <a:pt x="50" y="19"/>
                  </a:lnTo>
                  <a:lnTo>
                    <a:pt x="50" y="19"/>
                  </a:lnTo>
                  <a:lnTo>
                    <a:pt x="50" y="19"/>
                  </a:lnTo>
                  <a:lnTo>
                    <a:pt x="50" y="12"/>
                  </a:lnTo>
                  <a:lnTo>
                    <a:pt x="44" y="12"/>
                  </a:lnTo>
                  <a:lnTo>
                    <a:pt x="44" y="12"/>
                  </a:lnTo>
                  <a:lnTo>
                    <a:pt x="44" y="12"/>
                  </a:lnTo>
                  <a:lnTo>
                    <a:pt x="44" y="12"/>
                  </a:lnTo>
                  <a:lnTo>
                    <a:pt x="44" y="12"/>
                  </a:lnTo>
                  <a:lnTo>
                    <a:pt x="44" y="12"/>
                  </a:lnTo>
                  <a:lnTo>
                    <a:pt x="44" y="12"/>
                  </a:lnTo>
                  <a:lnTo>
                    <a:pt x="44" y="12"/>
                  </a:lnTo>
                  <a:lnTo>
                    <a:pt x="44" y="19"/>
                  </a:lnTo>
                  <a:lnTo>
                    <a:pt x="44" y="19"/>
                  </a:lnTo>
                  <a:lnTo>
                    <a:pt x="44" y="19"/>
                  </a:lnTo>
                  <a:lnTo>
                    <a:pt x="44" y="19"/>
                  </a:lnTo>
                  <a:lnTo>
                    <a:pt x="50" y="19"/>
                  </a:lnTo>
                  <a:lnTo>
                    <a:pt x="50" y="19"/>
                  </a:lnTo>
                  <a:lnTo>
                    <a:pt x="50" y="19"/>
                  </a:lnTo>
                  <a:lnTo>
                    <a:pt x="50" y="19"/>
                  </a:lnTo>
                  <a:lnTo>
                    <a:pt x="50" y="19"/>
                  </a:lnTo>
                  <a:lnTo>
                    <a:pt x="50" y="25"/>
                  </a:lnTo>
                  <a:lnTo>
                    <a:pt x="50" y="25"/>
                  </a:lnTo>
                  <a:lnTo>
                    <a:pt x="50" y="19"/>
                  </a:lnTo>
                  <a:lnTo>
                    <a:pt x="50" y="19"/>
                  </a:lnTo>
                  <a:lnTo>
                    <a:pt x="50" y="25"/>
                  </a:lnTo>
                  <a:lnTo>
                    <a:pt x="56" y="25"/>
                  </a:lnTo>
                  <a:lnTo>
                    <a:pt x="56" y="25"/>
                  </a:lnTo>
                  <a:lnTo>
                    <a:pt x="56" y="25"/>
                  </a:lnTo>
                  <a:lnTo>
                    <a:pt x="56" y="31"/>
                  </a:lnTo>
                  <a:lnTo>
                    <a:pt x="56" y="31"/>
                  </a:lnTo>
                  <a:lnTo>
                    <a:pt x="56" y="31"/>
                  </a:lnTo>
                  <a:lnTo>
                    <a:pt x="56" y="31"/>
                  </a:lnTo>
                  <a:lnTo>
                    <a:pt x="56" y="31"/>
                  </a:lnTo>
                  <a:lnTo>
                    <a:pt x="56" y="37"/>
                  </a:lnTo>
                  <a:lnTo>
                    <a:pt x="56" y="37"/>
                  </a:lnTo>
                  <a:lnTo>
                    <a:pt x="50" y="37"/>
                  </a:lnTo>
                  <a:lnTo>
                    <a:pt x="50" y="37"/>
                  </a:lnTo>
                  <a:lnTo>
                    <a:pt x="44" y="37"/>
                  </a:lnTo>
                  <a:lnTo>
                    <a:pt x="44" y="37"/>
                  </a:lnTo>
                  <a:lnTo>
                    <a:pt x="44" y="37"/>
                  </a:lnTo>
                  <a:lnTo>
                    <a:pt x="38" y="37"/>
                  </a:lnTo>
                  <a:lnTo>
                    <a:pt x="38" y="37"/>
                  </a:lnTo>
                  <a:lnTo>
                    <a:pt x="38" y="37"/>
                  </a:lnTo>
                  <a:lnTo>
                    <a:pt x="31" y="37"/>
                  </a:lnTo>
                  <a:lnTo>
                    <a:pt x="31" y="37"/>
                  </a:lnTo>
                  <a:lnTo>
                    <a:pt x="31" y="37"/>
                  </a:lnTo>
                  <a:lnTo>
                    <a:pt x="25" y="37"/>
                  </a:lnTo>
                  <a:lnTo>
                    <a:pt x="25" y="37"/>
                  </a:lnTo>
                  <a:lnTo>
                    <a:pt x="25" y="37"/>
                  </a:lnTo>
                  <a:lnTo>
                    <a:pt x="25" y="37"/>
                  </a:lnTo>
                  <a:lnTo>
                    <a:pt x="25" y="37"/>
                  </a:lnTo>
                  <a:lnTo>
                    <a:pt x="31" y="37"/>
                  </a:lnTo>
                  <a:lnTo>
                    <a:pt x="31" y="37"/>
                  </a:lnTo>
                  <a:lnTo>
                    <a:pt x="31" y="37"/>
                  </a:lnTo>
                  <a:lnTo>
                    <a:pt x="31" y="37"/>
                  </a:lnTo>
                  <a:lnTo>
                    <a:pt x="31" y="44"/>
                  </a:lnTo>
                  <a:lnTo>
                    <a:pt x="38" y="44"/>
                  </a:lnTo>
                  <a:lnTo>
                    <a:pt x="38" y="44"/>
                  </a:lnTo>
                  <a:lnTo>
                    <a:pt x="38" y="44"/>
                  </a:lnTo>
                  <a:lnTo>
                    <a:pt x="31" y="44"/>
                  </a:lnTo>
                  <a:lnTo>
                    <a:pt x="31" y="37"/>
                  </a:lnTo>
                  <a:lnTo>
                    <a:pt x="25" y="37"/>
                  </a:lnTo>
                  <a:lnTo>
                    <a:pt x="25" y="37"/>
                  </a:lnTo>
                  <a:lnTo>
                    <a:pt x="19" y="31"/>
                  </a:lnTo>
                  <a:lnTo>
                    <a:pt x="19" y="31"/>
                  </a:lnTo>
                  <a:lnTo>
                    <a:pt x="19" y="31"/>
                  </a:lnTo>
                  <a:lnTo>
                    <a:pt x="12" y="25"/>
                  </a:lnTo>
                  <a:lnTo>
                    <a:pt x="12" y="19"/>
                  </a:lnTo>
                  <a:lnTo>
                    <a:pt x="12" y="19"/>
                  </a:lnTo>
                  <a:lnTo>
                    <a:pt x="6" y="19"/>
                  </a:lnTo>
                  <a:lnTo>
                    <a:pt x="6" y="12"/>
                  </a:lnTo>
                  <a:lnTo>
                    <a:pt x="6" y="12"/>
                  </a:lnTo>
                  <a:lnTo>
                    <a:pt x="6" y="12"/>
                  </a:lnTo>
                  <a:lnTo>
                    <a:pt x="0" y="6"/>
                  </a:lnTo>
                  <a:lnTo>
                    <a:pt x="0" y="6"/>
                  </a:lnTo>
                  <a:lnTo>
                    <a:pt x="0" y="0"/>
                  </a:lnTo>
                  <a:lnTo>
                    <a:pt x="0" y="0"/>
                  </a:lnTo>
                  <a:lnTo>
                    <a:pt x="0" y="0"/>
                  </a:lnTo>
                  <a:lnTo>
                    <a:pt x="0" y="0"/>
                  </a:lnTo>
                  <a:lnTo>
                    <a:pt x="6" y="0"/>
                  </a:lnTo>
                  <a:lnTo>
                    <a:pt x="6" y="0"/>
                  </a:lnTo>
                  <a:lnTo>
                    <a:pt x="6" y="0"/>
                  </a:lnTo>
                  <a:lnTo>
                    <a:pt x="6" y="0"/>
                  </a:lnTo>
                  <a:lnTo>
                    <a:pt x="6" y="0"/>
                  </a:lnTo>
                  <a:lnTo>
                    <a:pt x="6" y="0"/>
                  </a:lnTo>
                  <a:lnTo>
                    <a:pt x="6" y="0"/>
                  </a:lnTo>
                  <a:lnTo>
                    <a:pt x="6" y="0"/>
                  </a:lnTo>
                  <a:lnTo>
                    <a:pt x="6" y="0"/>
                  </a:lnTo>
                  <a:lnTo>
                    <a:pt x="6" y="6"/>
                  </a:lnTo>
                  <a:lnTo>
                    <a:pt x="6" y="6"/>
                  </a:lnTo>
                  <a:lnTo>
                    <a:pt x="6" y="6"/>
                  </a:lnTo>
                  <a:lnTo>
                    <a:pt x="6" y="6"/>
                  </a:lnTo>
                  <a:lnTo>
                    <a:pt x="6" y="6"/>
                  </a:lnTo>
                  <a:lnTo>
                    <a:pt x="6" y="6"/>
                  </a:lnTo>
                  <a:close/>
                  <a:moveTo>
                    <a:pt x="12" y="12"/>
                  </a:moveTo>
                  <a:lnTo>
                    <a:pt x="12" y="12"/>
                  </a:lnTo>
                  <a:lnTo>
                    <a:pt x="12" y="12"/>
                  </a:lnTo>
                  <a:lnTo>
                    <a:pt x="19" y="12"/>
                  </a:lnTo>
                  <a:lnTo>
                    <a:pt x="19" y="12"/>
                  </a:lnTo>
                  <a:lnTo>
                    <a:pt x="19" y="12"/>
                  </a:lnTo>
                  <a:lnTo>
                    <a:pt x="19" y="6"/>
                  </a:lnTo>
                  <a:lnTo>
                    <a:pt x="19" y="6"/>
                  </a:lnTo>
                  <a:lnTo>
                    <a:pt x="19" y="6"/>
                  </a:lnTo>
                  <a:lnTo>
                    <a:pt x="19" y="6"/>
                  </a:lnTo>
                  <a:lnTo>
                    <a:pt x="19" y="6"/>
                  </a:lnTo>
                  <a:lnTo>
                    <a:pt x="19" y="6"/>
                  </a:lnTo>
                  <a:lnTo>
                    <a:pt x="19" y="6"/>
                  </a:lnTo>
                  <a:lnTo>
                    <a:pt x="19" y="6"/>
                  </a:lnTo>
                  <a:lnTo>
                    <a:pt x="19" y="6"/>
                  </a:lnTo>
                  <a:lnTo>
                    <a:pt x="19" y="6"/>
                  </a:lnTo>
                  <a:lnTo>
                    <a:pt x="19" y="0"/>
                  </a:lnTo>
                  <a:lnTo>
                    <a:pt x="19" y="0"/>
                  </a:lnTo>
                  <a:lnTo>
                    <a:pt x="12" y="0"/>
                  </a:lnTo>
                  <a:lnTo>
                    <a:pt x="12" y="6"/>
                  </a:lnTo>
                  <a:lnTo>
                    <a:pt x="12" y="6"/>
                  </a:lnTo>
                  <a:lnTo>
                    <a:pt x="12" y="6"/>
                  </a:lnTo>
                  <a:lnTo>
                    <a:pt x="12" y="6"/>
                  </a:lnTo>
                  <a:lnTo>
                    <a:pt x="12" y="12"/>
                  </a:lnTo>
                  <a:close/>
                </a:path>
              </a:pathLst>
            </a:custGeom>
            <a:solidFill>
              <a:srgbClr val="E7E1CD"/>
            </a:solidFill>
            <a:ln w="0">
              <a:solidFill>
                <a:srgbClr val="000000"/>
              </a:solidFill>
              <a:prstDash val="solid"/>
              <a:round/>
              <a:headEnd/>
              <a:tailEnd/>
            </a:ln>
          </p:spPr>
          <p:txBody>
            <a:bodyPr/>
            <a:lstStyle/>
            <a:p>
              <a:endParaRPr lang="en-US" dirty="0"/>
            </a:p>
          </p:txBody>
        </p:sp>
        <p:sp>
          <p:nvSpPr>
            <p:cNvPr id="82755" name="Freeform 15171"/>
            <p:cNvSpPr>
              <a:spLocks/>
            </p:cNvSpPr>
            <p:nvPr/>
          </p:nvSpPr>
          <p:spPr bwMode="auto">
            <a:xfrm>
              <a:off x="2031" y="3419"/>
              <a:ext cx="7" cy="12"/>
            </a:xfrm>
            <a:custGeom>
              <a:avLst/>
              <a:gdLst/>
              <a:ahLst/>
              <a:cxnLst>
                <a:cxn ang="0">
                  <a:pos x="0" y="12"/>
                </a:cxn>
                <a:cxn ang="0">
                  <a:pos x="0" y="6"/>
                </a:cxn>
                <a:cxn ang="0">
                  <a:pos x="0" y="6"/>
                </a:cxn>
                <a:cxn ang="0">
                  <a:pos x="0" y="6"/>
                </a:cxn>
                <a:cxn ang="0">
                  <a:pos x="0" y="6"/>
                </a:cxn>
                <a:cxn ang="0">
                  <a:pos x="0" y="0"/>
                </a:cxn>
                <a:cxn ang="0">
                  <a:pos x="7" y="0"/>
                </a:cxn>
                <a:cxn ang="0">
                  <a:pos x="7" y="0"/>
                </a:cxn>
                <a:cxn ang="0">
                  <a:pos x="7" y="6"/>
                </a:cxn>
                <a:cxn ang="0">
                  <a:pos x="7" y="6"/>
                </a:cxn>
                <a:cxn ang="0">
                  <a:pos x="7" y="6"/>
                </a:cxn>
                <a:cxn ang="0">
                  <a:pos x="7" y="6"/>
                </a:cxn>
                <a:cxn ang="0">
                  <a:pos x="7" y="6"/>
                </a:cxn>
                <a:cxn ang="0">
                  <a:pos x="7" y="6"/>
                </a:cxn>
                <a:cxn ang="0">
                  <a:pos x="7" y="6"/>
                </a:cxn>
                <a:cxn ang="0">
                  <a:pos x="7" y="6"/>
                </a:cxn>
                <a:cxn ang="0">
                  <a:pos x="7" y="6"/>
                </a:cxn>
                <a:cxn ang="0">
                  <a:pos x="7" y="6"/>
                </a:cxn>
                <a:cxn ang="0">
                  <a:pos x="7" y="12"/>
                </a:cxn>
                <a:cxn ang="0">
                  <a:pos x="7" y="12"/>
                </a:cxn>
                <a:cxn ang="0">
                  <a:pos x="7" y="12"/>
                </a:cxn>
                <a:cxn ang="0">
                  <a:pos x="0" y="12"/>
                </a:cxn>
                <a:cxn ang="0">
                  <a:pos x="0" y="12"/>
                </a:cxn>
                <a:cxn ang="0">
                  <a:pos x="0" y="12"/>
                </a:cxn>
              </a:cxnLst>
              <a:rect l="0" t="0" r="r" b="b"/>
              <a:pathLst>
                <a:path w="7" h="12">
                  <a:moveTo>
                    <a:pt x="0" y="12"/>
                  </a:moveTo>
                  <a:lnTo>
                    <a:pt x="0" y="6"/>
                  </a:lnTo>
                  <a:lnTo>
                    <a:pt x="0" y="6"/>
                  </a:lnTo>
                  <a:lnTo>
                    <a:pt x="0" y="6"/>
                  </a:lnTo>
                  <a:lnTo>
                    <a:pt x="0" y="6"/>
                  </a:lnTo>
                  <a:lnTo>
                    <a:pt x="0" y="0"/>
                  </a:lnTo>
                  <a:lnTo>
                    <a:pt x="7" y="0"/>
                  </a:lnTo>
                  <a:lnTo>
                    <a:pt x="7" y="0"/>
                  </a:lnTo>
                  <a:lnTo>
                    <a:pt x="7" y="6"/>
                  </a:lnTo>
                  <a:lnTo>
                    <a:pt x="7" y="6"/>
                  </a:lnTo>
                  <a:lnTo>
                    <a:pt x="7" y="6"/>
                  </a:lnTo>
                  <a:lnTo>
                    <a:pt x="7" y="6"/>
                  </a:lnTo>
                  <a:lnTo>
                    <a:pt x="7" y="6"/>
                  </a:lnTo>
                  <a:lnTo>
                    <a:pt x="7" y="6"/>
                  </a:lnTo>
                  <a:lnTo>
                    <a:pt x="7" y="6"/>
                  </a:lnTo>
                  <a:lnTo>
                    <a:pt x="7" y="6"/>
                  </a:lnTo>
                  <a:lnTo>
                    <a:pt x="7" y="6"/>
                  </a:lnTo>
                  <a:lnTo>
                    <a:pt x="7" y="6"/>
                  </a:lnTo>
                  <a:lnTo>
                    <a:pt x="7" y="12"/>
                  </a:lnTo>
                  <a:lnTo>
                    <a:pt x="7" y="12"/>
                  </a:lnTo>
                  <a:lnTo>
                    <a:pt x="7" y="12"/>
                  </a:lnTo>
                  <a:lnTo>
                    <a:pt x="0" y="12"/>
                  </a:lnTo>
                  <a:lnTo>
                    <a:pt x="0" y="12"/>
                  </a:lnTo>
                  <a:lnTo>
                    <a:pt x="0" y="12"/>
                  </a:lnTo>
                  <a:close/>
                </a:path>
              </a:pathLst>
            </a:custGeom>
            <a:solidFill>
              <a:srgbClr val="E7E1CD"/>
            </a:solidFill>
            <a:ln w="0">
              <a:solidFill>
                <a:srgbClr val="000000"/>
              </a:solidFill>
              <a:prstDash val="solid"/>
              <a:round/>
              <a:headEnd/>
              <a:tailEnd/>
            </a:ln>
          </p:spPr>
          <p:txBody>
            <a:bodyPr/>
            <a:lstStyle/>
            <a:p>
              <a:endParaRPr lang="en-US" dirty="0"/>
            </a:p>
          </p:txBody>
        </p:sp>
        <p:sp>
          <p:nvSpPr>
            <p:cNvPr id="82756" name="Freeform 15172"/>
            <p:cNvSpPr>
              <a:spLocks/>
            </p:cNvSpPr>
            <p:nvPr/>
          </p:nvSpPr>
          <p:spPr bwMode="auto">
            <a:xfrm>
              <a:off x="2340" y="3450"/>
              <a:ext cx="1" cy="1"/>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path>
              </a:pathLst>
            </a:custGeom>
            <a:solidFill>
              <a:srgbClr val="E7E1CD"/>
            </a:solidFill>
            <a:ln w="0">
              <a:solidFill>
                <a:srgbClr val="000000"/>
              </a:solidFill>
              <a:prstDash val="solid"/>
              <a:round/>
              <a:headEnd/>
              <a:tailEnd/>
            </a:ln>
          </p:spPr>
          <p:txBody>
            <a:bodyPr/>
            <a:lstStyle/>
            <a:p>
              <a:endParaRPr lang="en-US" dirty="0"/>
            </a:p>
          </p:txBody>
        </p:sp>
        <p:sp>
          <p:nvSpPr>
            <p:cNvPr id="82757" name="Oval 15173"/>
            <p:cNvSpPr>
              <a:spLocks noChangeArrowheads="1"/>
            </p:cNvSpPr>
            <p:nvPr/>
          </p:nvSpPr>
          <p:spPr bwMode="auto">
            <a:xfrm>
              <a:off x="2063" y="3463"/>
              <a:ext cx="1" cy="1"/>
            </a:xfrm>
            <a:prstGeom prst="ellipse">
              <a:avLst/>
            </a:prstGeom>
            <a:solidFill>
              <a:srgbClr val="E7E1CD"/>
            </a:solidFill>
            <a:ln w="0">
              <a:solidFill>
                <a:srgbClr val="000000"/>
              </a:solidFill>
              <a:round/>
              <a:headEnd/>
              <a:tailEnd/>
            </a:ln>
          </p:spPr>
          <p:txBody>
            <a:bodyPr/>
            <a:lstStyle/>
            <a:p>
              <a:endParaRPr lang="en-US" dirty="0"/>
            </a:p>
          </p:txBody>
        </p:sp>
        <p:sp>
          <p:nvSpPr>
            <p:cNvPr id="82758" name="Freeform 15174"/>
            <p:cNvSpPr>
              <a:spLocks/>
            </p:cNvSpPr>
            <p:nvPr/>
          </p:nvSpPr>
          <p:spPr bwMode="auto">
            <a:xfrm>
              <a:off x="2082" y="3469"/>
              <a:ext cx="31" cy="13"/>
            </a:xfrm>
            <a:custGeom>
              <a:avLst/>
              <a:gdLst/>
              <a:ahLst/>
              <a:cxnLst>
                <a:cxn ang="0">
                  <a:pos x="31" y="13"/>
                </a:cxn>
                <a:cxn ang="0">
                  <a:pos x="25" y="13"/>
                </a:cxn>
                <a:cxn ang="0">
                  <a:pos x="19" y="13"/>
                </a:cxn>
                <a:cxn ang="0">
                  <a:pos x="12" y="13"/>
                </a:cxn>
                <a:cxn ang="0">
                  <a:pos x="6" y="6"/>
                </a:cxn>
                <a:cxn ang="0">
                  <a:pos x="6" y="6"/>
                </a:cxn>
                <a:cxn ang="0">
                  <a:pos x="6" y="6"/>
                </a:cxn>
                <a:cxn ang="0">
                  <a:pos x="6" y="6"/>
                </a:cxn>
                <a:cxn ang="0">
                  <a:pos x="0" y="6"/>
                </a:cxn>
                <a:cxn ang="0">
                  <a:pos x="0" y="6"/>
                </a:cxn>
                <a:cxn ang="0">
                  <a:pos x="6" y="6"/>
                </a:cxn>
                <a:cxn ang="0">
                  <a:pos x="6" y="0"/>
                </a:cxn>
                <a:cxn ang="0">
                  <a:pos x="6" y="0"/>
                </a:cxn>
                <a:cxn ang="0">
                  <a:pos x="6" y="0"/>
                </a:cxn>
                <a:cxn ang="0">
                  <a:pos x="6" y="6"/>
                </a:cxn>
                <a:cxn ang="0">
                  <a:pos x="6" y="6"/>
                </a:cxn>
                <a:cxn ang="0">
                  <a:pos x="6" y="6"/>
                </a:cxn>
                <a:cxn ang="0">
                  <a:pos x="12" y="6"/>
                </a:cxn>
                <a:cxn ang="0">
                  <a:pos x="12" y="6"/>
                </a:cxn>
                <a:cxn ang="0">
                  <a:pos x="19" y="6"/>
                </a:cxn>
                <a:cxn ang="0">
                  <a:pos x="25" y="13"/>
                </a:cxn>
                <a:cxn ang="0">
                  <a:pos x="25" y="13"/>
                </a:cxn>
                <a:cxn ang="0">
                  <a:pos x="31" y="13"/>
                </a:cxn>
                <a:cxn ang="0">
                  <a:pos x="31" y="13"/>
                </a:cxn>
                <a:cxn ang="0">
                  <a:pos x="31" y="13"/>
                </a:cxn>
                <a:cxn ang="0">
                  <a:pos x="31" y="13"/>
                </a:cxn>
                <a:cxn ang="0">
                  <a:pos x="31" y="13"/>
                </a:cxn>
                <a:cxn ang="0">
                  <a:pos x="31" y="13"/>
                </a:cxn>
                <a:cxn ang="0">
                  <a:pos x="31" y="13"/>
                </a:cxn>
                <a:cxn ang="0">
                  <a:pos x="31" y="13"/>
                </a:cxn>
              </a:cxnLst>
              <a:rect l="0" t="0" r="r" b="b"/>
              <a:pathLst>
                <a:path w="31" h="13">
                  <a:moveTo>
                    <a:pt x="31" y="13"/>
                  </a:moveTo>
                  <a:lnTo>
                    <a:pt x="25" y="13"/>
                  </a:lnTo>
                  <a:lnTo>
                    <a:pt x="19" y="13"/>
                  </a:lnTo>
                  <a:lnTo>
                    <a:pt x="12" y="13"/>
                  </a:lnTo>
                  <a:lnTo>
                    <a:pt x="6" y="6"/>
                  </a:lnTo>
                  <a:lnTo>
                    <a:pt x="6" y="6"/>
                  </a:lnTo>
                  <a:lnTo>
                    <a:pt x="6" y="6"/>
                  </a:lnTo>
                  <a:lnTo>
                    <a:pt x="6" y="6"/>
                  </a:lnTo>
                  <a:lnTo>
                    <a:pt x="0" y="6"/>
                  </a:lnTo>
                  <a:lnTo>
                    <a:pt x="0" y="6"/>
                  </a:lnTo>
                  <a:lnTo>
                    <a:pt x="6" y="6"/>
                  </a:lnTo>
                  <a:lnTo>
                    <a:pt x="6" y="0"/>
                  </a:lnTo>
                  <a:lnTo>
                    <a:pt x="6" y="0"/>
                  </a:lnTo>
                  <a:lnTo>
                    <a:pt x="6" y="0"/>
                  </a:lnTo>
                  <a:lnTo>
                    <a:pt x="6" y="6"/>
                  </a:lnTo>
                  <a:lnTo>
                    <a:pt x="6" y="6"/>
                  </a:lnTo>
                  <a:lnTo>
                    <a:pt x="6" y="6"/>
                  </a:lnTo>
                  <a:lnTo>
                    <a:pt x="12" y="6"/>
                  </a:lnTo>
                  <a:lnTo>
                    <a:pt x="12" y="6"/>
                  </a:lnTo>
                  <a:lnTo>
                    <a:pt x="19" y="6"/>
                  </a:lnTo>
                  <a:lnTo>
                    <a:pt x="25" y="13"/>
                  </a:lnTo>
                  <a:lnTo>
                    <a:pt x="25" y="13"/>
                  </a:lnTo>
                  <a:lnTo>
                    <a:pt x="31" y="13"/>
                  </a:lnTo>
                  <a:lnTo>
                    <a:pt x="31" y="13"/>
                  </a:lnTo>
                  <a:lnTo>
                    <a:pt x="31" y="13"/>
                  </a:lnTo>
                  <a:lnTo>
                    <a:pt x="31" y="13"/>
                  </a:lnTo>
                  <a:lnTo>
                    <a:pt x="31" y="13"/>
                  </a:lnTo>
                  <a:lnTo>
                    <a:pt x="31" y="13"/>
                  </a:lnTo>
                  <a:lnTo>
                    <a:pt x="31" y="13"/>
                  </a:lnTo>
                  <a:lnTo>
                    <a:pt x="31" y="13"/>
                  </a:lnTo>
                  <a:close/>
                </a:path>
              </a:pathLst>
            </a:custGeom>
            <a:solidFill>
              <a:srgbClr val="E7E1CD"/>
            </a:solidFill>
            <a:ln w="0">
              <a:solidFill>
                <a:srgbClr val="000000"/>
              </a:solidFill>
              <a:prstDash val="solid"/>
              <a:round/>
              <a:headEnd/>
              <a:tailEnd/>
            </a:ln>
          </p:spPr>
          <p:txBody>
            <a:bodyPr/>
            <a:lstStyle/>
            <a:p>
              <a:endParaRPr lang="en-US" dirty="0"/>
            </a:p>
          </p:txBody>
        </p:sp>
        <p:sp>
          <p:nvSpPr>
            <p:cNvPr id="82759" name="Freeform 15175"/>
            <p:cNvSpPr>
              <a:spLocks/>
            </p:cNvSpPr>
            <p:nvPr/>
          </p:nvSpPr>
          <p:spPr bwMode="auto">
            <a:xfrm>
              <a:off x="1201" y="3519"/>
              <a:ext cx="44" cy="32"/>
            </a:xfrm>
            <a:custGeom>
              <a:avLst/>
              <a:gdLst/>
              <a:ahLst/>
              <a:cxnLst>
                <a:cxn ang="0">
                  <a:pos x="25" y="7"/>
                </a:cxn>
                <a:cxn ang="0">
                  <a:pos x="32" y="0"/>
                </a:cxn>
                <a:cxn ang="0">
                  <a:pos x="32" y="0"/>
                </a:cxn>
                <a:cxn ang="0">
                  <a:pos x="32" y="0"/>
                </a:cxn>
                <a:cxn ang="0">
                  <a:pos x="32" y="0"/>
                </a:cxn>
                <a:cxn ang="0">
                  <a:pos x="32" y="7"/>
                </a:cxn>
                <a:cxn ang="0">
                  <a:pos x="38" y="7"/>
                </a:cxn>
                <a:cxn ang="0">
                  <a:pos x="44" y="13"/>
                </a:cxn>
                <a:cxn ang="0">
                  <a:pos x="44" y="13"/>
                </a:cxn>
                <a:cxn ang="0">
                  <a:pos x="44" y="19"/>
                </a:cxn>
                <a:cxn ang="0">
                  <a:pos x="44" y="25"/>
                </a:cxn>
                <a:cxn ang="0">
                  <a:pos x="44" y="25"/>
                </a:cxn>
                <a:cxn ang="0">
                  <a:pos x="44" y="32"/>
                </a:cxn>
                <a:cxn ang="0">
                  <a:pos x="44" y="32"/>
                </a:cxn>
                <a:cxn ang="0">
                  <a:pos x="44" y="32"/>
                </a:cxn>
                <a:cxn ang="0">
                  <a:pos x="44" y="32"/>
                </a:cxn>
                <a:cxn ang="0">
                  <a:pos x="44" y="32"/>
                </a:cxn>
                <a:cxn ang="0">
                  <a:pos x="38" y="32"/>
                </a:cxn>
                <a:cxn ang="0">
                  <a:pos x="38" y="32"/>
                </a:cxn>
                <a:cxn ang="0">
                  <a:pos x="38" y="32"/>
                </a:cxn>
                <a:cxn ang="0">
                  <a:pos x="38" y="32"/>
                </a:cxn>
                <a:cxn ang="0">
                  <a:pos x="38" y="32"/>
                </a:cxn>
                <a:cxn ang="0">
                  <a:pos x="32" y="32"/>
                </a:cxn>
                <a:cxn ang="0">
                  <a:pos x="32" y="32"/>
                </a:cxn>
                <a:cxn ang="0">
                  <a:pos x="32" y="32"/>
                </a:cxn>
                <a:cxn ang="0">
                  <a:pos x="32" y="32"/>
                </a:cxn>
                <a:cxn ang="0">
                  <a:pos x="32" y="32"/>
                </a:cxn>
                <a:cxn ang="0">
                  <a:pos x="32" y="32"/>
                </a:cxn>
                <a:cxn ang="0">
                  <a:pos x="32" y="25"/>
                </a:cxn>
                <a:cxn ang="0">
                  <a:pos x="25" y="25"/>
                </a:cxn>
                <a:cxn ang="0">
                  <a:pos x="25" y="25"/>
                </a:cxn>
                <a:cxn ang="0">
                  <a:pos x="19" y="25"/>
                </a:cxn>
                <a:cxn ang="0">
                  <a:pos x="13" y="25"/>
                </a:cxn>
                <a:cxn ang="0">
                  <a:pos x="13" y="25"/>
                </a:cxn>
                <a:cxn ang="0">
                  <a:pos x="7" y="19"/>
                </a:cxn>
                <a:cxn ang="0">
                  <a:pos x="7" y="19"/>
                </a:cxn>
                <a:cxn ang="0">
                  <a:pos x="0" y="13"/>
                </a:cxn>
                <a:cxn ang="0">
                  <a:pos x="0" y="13"/>
                </a:cxn>
                <a:cxn ang="0">
                  <a:pos x="0" y="13"/>
                </a:cxn>
                <a:cxn ang="0">
                  <a:pos x="7" y="13"/>
                </a:cxn>
                <a:cxn ang="0">
                  <a:pos x="19" y="13"/>
                </a:cxn>
                <a:cxn ang="0">
                  <a:pos x="19" y="7"/>
                </a:cxn>
                <a:cxn ang="0">
                  <a:pos x="25" y="7"/>
                </a:cxn>
                <a:cxn ang="0">
                  <a:pos x="25" y="7"/>
                </a:cxn>
                <a:cxn ang="0">
                  <a:pos x="25" y="7"/>
                </a:cxn>
                <a:cxn ang="0">
                  <a:pos x="25" y="7"/>
                </a:cxn>
              </a:cxnLst>
              <a:rect l="0" t="0" r="r" b="b"/>
              <a:pathLst>
                <a:path w="44" h="32">
                  <a:moveTo>
                    <a:pt x="25" y="7"/>
                  </a:moveTo>
                  <a:lnTo>
                    <a:pt x="25" y="7"/>
                  </a:lnTo>
                  <a:lnTo>
                    <a:pt x="32" y="7"/>
                  </a:lnTo>
                  <a:lnTo>
                    <a:pt x="32" y="0"/>
                  </a:lnTo>
                  <a:lnTo>
                    <a:pt x="32" y="0"/>
                  </a:lnTo>
                  <a:lnTo>
                    <a:pt x="32" y="0"/>
                  </a:lnTo>
                  <a:lnTo>
                    <a:pt x="32" y="0"/>
                  </a:lnTo>
                  <a:lnTo>
                    <a:pt x="32" y="0"/>
                  </a:lnTo>
                  <a:lnTo>
                    <a:pt x="32" y="0"/>
                  </a:lnTo>
                  <a:lnTo>
                    <a:pt x="32" y="0"/>
                  </a:lnTo>
                  <a:lnTo>
                    <a:pt x="32" y="7"/>
                  </a:lnTo>
                  <a:lnTo>
                    <a:pt x="32" y="7"/>
                  </a:lnTo>
                  <a:lnTo>
                    <a:pt x="32" y="7"/>
                  </a:lnTo>
                  <a:lnTo>
                    <a:pt x="38" y="7"/>
                  </a:lnTo>
                  <a:lnTo>
                    <a:pt x="44" y="13"/>
                  </a:lnTo>
                  <a:lnTo>
                    <a:pt x="44" y="13"/>
                  </a:lnTo>
                  <a:lnTo>
                    <a:pt x="44" y="13"/>
                  </a:lnTo>
                  <a:lnTo>
                    <a:pt x="44" y="13"/>
                  </a:lnTo>
                  <a:lnTo>
                    <a:pt x="44" y="13"/>
                  </a:lnTo>
                  <a:lnTo>
                    <a:pt x="44" y="19"/>
                  </a:lnTo>
                  <a:lnTo>
                    <a:pt x="44" y="19"/>
                  </a:lnTo>
                  <a:lnTo>
                    <a:pt x="44" y="25"/>
                  </a:lnTo>
                  <a:lnTo>
                    <a:pt x="44" y="25"/>
                  </a:lnTo>
                  <a:lnTo>
                    <a:pt x="44" y="25"/>
                  </a:lnTo>
                  <a:lnTo>
                    <a:pt x="44" y="25"/>
                  </a:lnTo>
                  <a:lnTo>
                    <a:pt x="44" y="32"/>
                  </a:lnTo>
                  <a:lnTo>
                    <a:pt x="44" y="32"/>
                  </a:lnTo>
                  <a:lnTo>
                    <a:pt x="44" y="32"/>
                  </a:lnTo>
                  <a:lnTo>
                    <a:pt x="44" y="32"/>
                  </a:lnTo>
                  <a:lnTo>
                    <a:pt x="44" y="32"/>
                  </a:lnTo>
                  <a:lnTo>
                    <a:pt x="44" y="32"/>
                  </a:lnTo>
                  <a:lnTo>
                    <a:pt x="44" y="32"/>
                  </a:lnTo>
                  <a:lnTo>
                    <a:pt x="44" y="32"/>
                  </a:lnTo>
                  <a:lnTo>
                    <a:pt x="44" y="32"/>
                  </a:lnTo>
                  <a:lnTo>
                    <a:pt x="38" y="32"/>
                  </a:lnTo>
                  <a:lnTo>
                    <a:pt x="38" y="32"/>
                  </a:lnTo>
                  <a:lnTo>
                    <a:pt x="38" y="32"/>
                  </a:lnTo>
                  <a:lnTo>
                    <a:pt x="38" y="32"/>
                  </a:lnTo>
                  <a:lnTo>
                    <a:pt x="38" y="32"/>
                  </a:lnTo>
                  <a:lnTo>
                    <a:pt x="38" y="32"/>
                  </a:lnTo>
                  <a:lnTo>
                    <a:pt x="38" y="32"/>
                  </a:lnTo>
                  <a:lnTo>
                    <a:pt x="38" y="32"/>
                  </a:lnTo>
                  <a:lnTo>
                    <a:pt x="38" y="32"/>
                  </a:lnTo>
                  <a:lnTo>
                    <a:pt x="38" y="32"/>
                  </a:lnTo>
                  <a:lnTo>
                    <a:pt x="32" y="32"/>
                  </a:lnTo>
                  <a:lnTo>
                    <a:pt x="32" y="32"/>
                  </a:lnTo>
                  <a:lnTo>
                    <a:pt x="32" y="32"/>
                  </a:lnTo>
                  <a:lnTo>
                    <a:pt x="32" y="32"/>
                  </a:lnTo>
                  <a:lnTo>
                    <a:pt x="32" y="32"/>
                  </a:lnTo>
                  <a:lnTo>
                    <a:pt x="32" y="32"/>
                  </a:lnTo>
                  <a:lnTo>
                    <a:pt x="32" y="32"/>
                  </a:lnTo>
                  <a:lnTo>
                    <a:pt x="32" y="32"/>
                  </a:lnTo>
                  <a:lnTo>
                    <a:pt x="32" y="32"/>
                  </a:lnTo>
                  <a:lnTo>
                    <a:pt x="32" y="32"/>
                  </a:lnTo>
                  <a:lnTo>
                    <a:pt x="32" y="32"/>
                  </a:lnTo>
                  <a:lnTo>
                    <a:pt x="32" y="32"/>
                  </a:lnTo>
                  <a:lnTo>
                    <a:pt x="32" y="25"/>
                  </a:lnTo>
                  <a:lnTo>
                    <a:pt x="32" y="25"/>
                  </a:lnTo>
                  <a:lnTo>
                    <a:pt x="25" y="25"/>
                  </a:lnTo>
                  <a:lnTo>
                    <a:pt x="25" y="25"/>
                  </a:lnTo>
                  <a:lnTo>
                    <a:pt x="25" y="32"/>
                  </a:lnTo>
                  <a:lnTo>
                    <a:pt x="25" y="25"/>
                  </a:lnTo>
                  <a:lnTo>
                    <a:pt x="19" y="25"/>
                  </a:lnTo>
                  <a:lnTo>
                    <a:pt x="19" y="25"/>
                  </a:lnTo>
                  <a:lnTo>
                    <a:pt x="13" y="25"/>
                  </a:lnTo>
                  <a:lnTo>
                    <a:pt x="13" y="25"/>
                  </a:lnTo>
                  <a:lnTo>
                    <a:pt x="13" y="25"/>
                  </a:lnTo>
                  <a:lnTo>
                    <a:pt x="13" y="25"/>
                  </a:lnTo>
                  <a:lnTo>
                    <a:pt x="7" y="19"/>
                  </a:lnTo>
                  <a:lnTo>
                    <a:pt x="7" y="19"/>
                  </a:lnTo>
                  <a:lnTo>
                    <a:pt x="7" y="19"/>
                  </a:lnTo>
                  <a:lnTo>
                    <a:pt x="7" y="19"/>
                  </a:lnTo>
                  <a:lnTo>
                    <a:pt x="0" y="19"/>
                  </a:lnTo>
                  <a:lnTo>
                    <a:pt x="0" y="13"/>
                  </a:lnTo>
                  <a:lnTo>
                    <a:pt x="0" y="13"/>
                  </a:lnTo>
                  <a:lnTo>
                    <a:pt x="0" y="13"/>
                  </a:lnTo>
                  <a:lnTo>
                    <a:pt x="0" y="13"/>
                  </a:lnTo>
                  <a:lnTo>
                    <a:pt x="0" y="13"/>
                  </a:lnTo>
                  <a:lnTo>
                    <a:pt x="7" y="13"/>
                  </a:lnTo>
                  <a:lnTo>
                    <a:pt x="7" y="13"/>
                  </a:lnTo>
                  <a:lnTo>
                    <a:pt x="13" y="13"/>
                  </a:lnTo>
                  <a:lnTo>
                    <a:pt x="19" y="13"/>
                  </a:lnTo>
                  <a:lnTo>
                    <a:pt x="19" y="13"/>
                  </a:lnTo>
                  <a:lnTo>
                    <a:pt x="19" y="7"/>
                  </a:lnTo>
                  <a:lnTo>
                    <a:pt x="25" y="7"/>
                  </a:lnTo>
                  <a:lnTo>
                    <a:pt x="25" y="7"/>
                  </a:lnTo>
                  <a:lnTo>
                    <a:pt x="25" y="7"/>
                  </a:lnTo>
                  <a:lnTo>
                    <a:pt x="25" y="7"/>
                  </a:lnTo>
                  <a:lnTo>
                    <a:pt x="25" y="7"/>
                  </a:lnTo>
                  <a:lnTo>
                    <a:pt x="25" y="7"/>
                  </a:lnTo>
                  <a:lnTo>
                    <a:pt x="25" y="7"/>
                  </a:lnTo>
                  <a:lnTo>
                    <a:pt x="25" y="7"/>
                  </a:lnTo>
                  <a:close/>
                </a:path>
              </a:pathLst>
            </a:custGeom>
            <a:solidFill>
              <a:srgbClr val="E7E1CD"/>
            </a:solidFill>
            <a:ln w="0">
              <a:solidFill>
                <a:srgbClr val="000000"/>
              </a:solidFill>
              <a:prstDash val="solid"/>
              <a:round/>
              <a:headEnd/>
              <a:tailEnd/>
            </a:ln>
          </p:spPr>
          <p:txBody>
            <a:bodyPr/>
            <a:lstStyle/>
            <a:p>
              <a:endParaRPr lang="en-US" dirty="0"/>
            </a:p>
          </p:txBody>
        </p:sp>
      </p:grpSp>
      <p:sp>
        <p:nvSpPr>
          <p:cNvPr id="14671" name="Rectangle 3407"/>
          <p:cNvSpPr>
            <a:spLocks noChangeArrowheads="1"/>
          </p:cNvSpPr>
          <p:nvPr/>
        </p:nvSpPr>
        <p:spPr bwMode="auto">
          <a:xfrm>
            <a:off x="4495800" y="1200150"/>
            <a:ext cx="4724400" cy="2585323"/>
          </a:xfrm>
          <a:prstGeom prst="rect">
            <a:avLst/>
          </a:prstGeom>
          <a:noFill/>
          <a:ln w="9525" algn="ctr">
            <a:noFill/>
            <a:miter lim="800000"/>
            <a:headEnd/>
            <a:tailEnd/>
          </a:ln>
          <a:effectLst/>
        </p:spPr>
        <p:txBody>
          <a:bodyPr wrap="square">
            <a:spAutoFit/>
          </a:bodyPr>
          <a:lstStyle/>
          <a:p>
            <a:pPr indent="231775">
              <a:buFontTx/>
              <a:buChar char="•"/>
              <a:tabLst>
                <a:tab pos="231775" algn="l"/>
              </a:tabLst>
            </a:pPr>
            <a:r>
              <a:rPr lang="en-US" sz="1800" dirty="0">
                <a:solidFill>
                  <a:srgbClr val="000000"/>
                </a:solidFill>
                <a:latin typeface="Trebuchet MS" pitchFamily="34" charset="0"/>
              </a:rPr>
              <a:t>303 Shellfish Growing Areas</a:t>
            </a:r>
          </a:p>
          <a:p>
            <a:pPr indent="231775">
              <a:buFontTx/>
              <a:buChar char="•"/>
              <a:tabLst>
                <a:tab pos="231775" algn="l"/>
              </a:tabLst>
            </a:pPr>
            <a:endParaRPr lang="en-US" sz="1800" dirty="0">
              <a:solidFill>
                <a:srgbClr val="000000"/>
              </a:solidFill>
              <a:latin typeface="Trebuchet MS" pitchFamily="34" charset="0"/>
            </a:endParaRPr>
          </a:p>
          <a:p>
            <a:pPr indent="231775">
              <a:buFontTx/>
              <a:buChar char="•"/>
              <a:tabLst>
                <a:tab pos="231775" algn="l"/>
              </a:tabLst>
            </a:pPr>
            <a:r>
              <a:rPr lang="en-US" sz="1800" dirty="0">
                <a:solidFill>
                  <a:srgbClr val="000000"/>
                </a:solidFill>
                <a:latin typeface="Trebuchet MS" pitchFamily="34" charset="0"/>
              </a:rPr>
              <a:t>1.7 Million Acres </a:t>
            </a:r>
          </a:p>
          <a:p>
            <a:pPr indent="231775">
              <a:buFontTx/>
              <a:buChar char="•"/>
              <a:tabLst>
                <a:tab pos="231775" algn="l"/>
              </a:tabLst>
            </a:pPr>
            <a:endParaRPr lang="en-US" sz="1800" dirty="0">
              <a:solidFill>
                <a:srgbClr val="000000"/>
              </a:solidFill>
              <a:latin typeface="Trebuchet MS" pitchFamily="34" charset="0"/>
            </a:endParaRPr>
          </a:p>
          <a:p>
            <a:pPr indent="231775">
              <a:buFontTx/>
              <a:buChar char="•"/>
              <a:tabLst>
                <a:tab pos="231775" algn="l"/>
              </a:tabLst>
            </a:pPr>
            <a:r>
              <a:rPr lang="en-US" sz="1800" dirty="0">
                <a:solidFill>
                  <a:srgbClr val="000000"/>
                </a:solidFill>
                <a:latin typeface="Trebuchet MS" pitchFamily="34" charset="0"/>
              </a:rPr>
              <a:t>1500 Miles of </a:t>
            </a:r>
            <a:r>
              <a:rPr lang="en-US" sz="1800" dirty="0" smtClean="0">
                <a:solidFill>
                  <a:srgbClr val="000000"/>
                </a:solidFill>
                <a:latin typeface="Trebuchet MS" pitchFamily="34" charset="0"/>
              </a:rPr>
              <a:t>Shoreline</a:t>
            </a:r>
            <a:endParaRPr lang="en-US" sz="1800" dirty="0">
              <a:solidFill>
                <a:srgbClr val="000000"/>
              </a:solidFill>
              <a:latin typeface="Trebuchet MS" pitchFamily="34" charset="0"/>
            </a:endParaRPr>
          </a:p>
          <a:p>
            <a:pPr indent="231775">
              <a:buFontTx/>
              <a:buChar char="•"/>
              <a:tabLst>
                <a:tab pos="231775" algn="l"/>
              </a:tabLst>
            </a:pPr>
            <a:endParaRPr lang="en-US" sz="1800" dirty="0">
              <a:solidFill>
                <a:srgbClr val="000000"/>
              </a:solidFill>
              <a:latin typeface="Trebuchet MS" pitchFamily="34" charset="0"/>
            </a:endParaRPr>
          </a:p>
          <a:p>
            <a:pPr indent="231775">
              <a:buFontTx/>
              <a:buChar char="•"/>
              <a:tabLst>
                <a:tab pos="231775" algn="l"/>
              </a:tabLst>
            </a:pPr>
            <a:r>
              <a:rPr lang="en-US" sz="1800" dirty="0">
                <a:solidFill>
                  <a:srgbClr val="000000"/>
                </a:solidFill>
                <a:latin typeface="Trebuchet MS" pitchFamily="34" charset="0"/>
              </a:rPr>
              <a:t>78 Coastal Communities</a:t>
            </a:r>
          </a:p>
          <a:p>
            <a:pPr indent="231775">
              <a:buFontTx/>
              <a:buChar char="•"/>
              <a:tabLst>
                <a:tab pos="231775" algn="l"/>
              </a:tabLst>
            </a:pPr>
            <a:endParaRPr lang="en-US" sz="1800" dirty="0">
              <a:solidFill>
                <a:srgbClr val="000000"/>
              </a:solidFill>
              <a:latin typeface="Trebuchet MS" pitchFamily="34" charset="0"/>
            </a:endParaRPr>
          </a:p>
          <a:p>
            <a:pPr indent="231775">
              <a:buFontTx/>
              <a:buChar char="•"/>
              <a:tabLst>
                <a:tab pos="231775" algn="l"/>
              </a:tabLst>
            </a:pPr>
            <a:r>
              <a:rPr lang="en-US" sz="1800" dirty="0" smtClean="0">
                <a:solidFill>
                  <a:srgbClr val="000000"/>
                </a:solidFill>
                <a:latin typeface="Trebuchet MS" pitchFamily="34" charset="0"/>
              </a:rPr>
              <a:t>1/3 of </a:t>
            </a:r>
            <a:r>
              <a:rPr lang="en-US" sz="1800" dirty="0" smtClean="0">
                <a:latin typeface="Trebuchet MS" pitchFamily="34" charset="0"/>
              </a:rPr>
              <a:t>S</a:t>
            </a:r>
            <a:r>
              <a:rPr lang="en-US" sz="1800" dirty="0" smtClean="0">
                <a:solidFill>
                  <a:srgbClr val="000000"/>
                </a:solidFill>
                <a:latin typeface="Trebuchet MS" pitchFamily="34" charset="0"/>
              </a:rPr>
              <a:t>tate </a:t>
            </a:r>
            <a:r>
              <a:rPr lang="en-US" sz="1800" dirty="0" smtClean="0">
                <a:latin typeface="Trebuchet MS" pitchFamily="34" charset="0"/>
              </a:rPr>
              <a:t>R</a:t>
            </a:r>
            <a:r>
              <a:rPr lang="en-US" sz="1800" dirty="0" smtClean="0">
                <a:solidFill>
                  <a:srgbClr val="000000"/>
                </a:solidFill>
                <a:latin typeface="Trebuchet MS" pitchFamily="34" charset="0"/>
              </a:rPr>
              <a:t>esidents </a:t>
            </a:r>
            <a:r>
              <a:rPr lang="en-US" sz="1800" dirty="0" smtClean="0">
                <a:latin typeface="Trebuchet MS" pitchFamily="34" charset="0"/>
              </a:rPr>
              <a:t>L</a:t>
            </a:r>
            <a:r>
              <a:rPr lang="en-US" sz="1800" dirty="0" smtClean="0">
                <a:solidFill>
                  <a:srgbClr val="000000"/>
                </a:solidFill>
                <a:latin typeface="Trebuchet MS" pitchFamily="34" charset="0"/>
              </a:rPr>
              <a:t>ive </a:t>
            </a:r>
            <a:r>
              <a:rPr lang="en-US" sz="1800" dirty="0">
                <a:solidFill>
                  <a:srgbClr val="000000"/>
                </a:solidFill>
                <a:latin typeface="Trebuchet MS" pitchFamily="34" charset="0"/>
              </a:rPr>
              <a:t>on the </a:t>
            </a:r>
            <a:r>
              <a:rPr lang="en-US" sz="1800" dirty="0" smtClean="0">
                <a:solidFill>
                  <a:srgbClr val="000000"/>
                </a:solidFill>
                <a:latin typeface="Trebuchet MS" pitchFamily="34" charset="0"/>
              </a:rPr>
              <a:t>Coast</a:t>
            </a:r>
            <a:endParaRPr lang="en-US" sz="1800" dirty="0">
              <a:solidFill>
                <a:srgbClr val="000000"/>
              </a:solidFill>
              <a:latin typeface="Trebuchet MS" pitchFamily="34" charset="0"/>
            </a:endParaRPr>
          </a:p>
        </p:txBody>
      </p:sp>
      <p:sp>
        <p:nvSpPr>
          <p:cNvPr id="44535" name="Rectangle 11767"/>
          <p:cNvSpPr>
            <a:spLocks noChangeArrowheads="1"/>
          </p:cNvSpPr>
          <p:nvPr/>
        </p:nvSpPr>
        <p:spPr bwMode="auto">
          <a:xfrm>
            <a:off x="1333500" y="209550"/>
            <a:ext cx="6477000" cy="571500"/>
          </a:xfrm>
          <a:prstGeom prst="rect">
            <a:avLst/>
          </a:prstGeom>
          <a:gradFill rotWithShape="0">
            <a:gsLst>
              <a:gs pos="0">
                <a:srgbClr val="EBE1CF">
                  <a:alpha val="39999"/>
                </a:srgbClr>
              </a:gs>
              <a:gs pos="100000">
                <a:srgbClr val="EBE1CF">
                  <a:gamma/>
                  <a:shade val="46275"/>
                  <a:invGamma/>
                  <a:alpha val="20000"/>
                </a:srgbClr>
              </a:gs>
            </a:gsLst>
            <a:lin ang="5400000" scaled="1"/>
          </a:gradFill>
          <a:ln w="9525">
            <a:noFill/>
            <a:miter lim="800000"/>
            <a:headEnd/>
            <a:tailEnd/>
          </a:ln>
          <a:effectLst/>
        </p:spPr>
        <p:txBody>
          <a:bodyPr anchor="ctr"/>
          <a:lstStyle/>
          <a:p>
            <a:pPr algn="ctr"/>
            <a:r>
              <a:rPr lang="en-US" sz="2800" cap="small" dirty="0">
                <a:solidFill>
                  <a:srgbClr val="002850"/>
                </a:solidFill>
                <a:latin typeface="Trebuchet MS" pitchFamily="34" charset="0"/>
              </a:rPr>
              <a:t>MASSACHUSETTS SHELLFISH AREAS</a:t>
            </a:r>
          </a:p>
        </p:txBody>
      </p:sp>
      <p:sp>
        <p:nvSpPr>
          <p:cNvPr id="3409" name="Slide Number Placeholder 3408"/>
          <p:cNvSpPr>
            <a:spLocks noGrp="1"/>
          </p:cNvSpPr>
          <p:nvPr>
            <p:ph type="sldNum" sz="quarter" idx="12"/>
          </p:nvPr>
        </p:nvSpPr>
        <p:spPr/>
        <p:txBody>
          <a:bodyPr/>
          <a:lstStyle/>
          <a:p>
            <a:pPr algn="r"/>
            <a:fld id="{33F661B1-3CC7-4F63-8E55-85A102BB2677}" type="slidenum">
              <a:rPr lang="en-US" smtClean="0">
                <a:solidFill>
                  <a:schemeClr val="bg1">
                    <a:lumMod val="75000"/>
                  </a:schemeClr>
                </a:solidFill>
              </a:rPr>
              <a:pPr algn="r"/>
              <a:t>3</a:t>
            </a:fld>
            <a:endParaRPr lang="en-US" dirty="0">
              <a:solidFill>
                <a:schemeClr val="bg1">
                  <a:lumMod val="75000"/>
                </a:schemeClr>
              </a:solidFill>
            </a:endParaRPr>
          </a:p>
        </p:txBody>
      </p:sp>
    </p:spTree>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pPr marL="514350" indent="-514350"/>
            <a:r>
              <a:rPr lang="en-US" dirty="0" smtClean="0"/>
              <a:t>Climate Related </a:t>
            </a:r>
            <a:r>
              <a:rPr lang="en-US" u="sng" dirty="0" smtClean="0"/>
              <a:t>Priorities</a:t>
            </a:r>
            <a:endParaRPr lang="en-US" sz="2000" u="sng" dirty="0" smtClean="0"/>
          </a:p>
          <a:p>
            <a:pPr marL="514350" indent="-514350"/>
            <a:endParaRPr lang="en-US" sz="2000" dirty="0" smtClean="0"/>
          </a:p>
          <a:p>
            <a:pPr marL="514350" indent="-514350">
              <a:buFont typeface="+mj-lt"/>
              <a:buAutoNum type="arabicPeriod"/>
            </a:pPr>
            <a:r>
              <a:rPr lang="en-US" sz="2800" dirty="0" smtClean="0"/>
              <a:t>Ocean Acidification</a:t>
            </a:r>
          </a:p>
          <a:p>
            <a:pPr marL="514350" indent="-514350">
              <a:buFont typeface="+mj-lt"/>
              <a:buAutoNum type="arabicPeriod"/>
            </a:pPr>
            <a:r>
              <a:rPr lang="en-US" sz="2800" dirty="0" smtClean="0"/>
              <a:t>Increasing Ocean Temperatures</a:t>
            </a:r>
          </a:p>
          <a:p>
            <a:pPr marL="514350" indent="-514350">
              <a:buFont typeface="+mj-lt"/>
              <a:buAutoNum type="arabicPeriod"/>
            </a:pPr>
            <a:r>
              <a:rPr lang="en-US" sz="2800" dirty="0" smtClean="0"/>
              <a:t>Ecological Alterations</a:t>
            </a:r>
            <a:endParaRPr lang="en-US" sz="2800" dirty="0"/>
          </a:p>
        </p:txBody>
      </p:sp>
      <p:sp>
        <p:nvSpPr>
          <p:cNvPr id="3" name="Title 2"/>
          <p:cNvSpPr>
            <a:spLocks noGrp="1"/>
          </p:cNvSpPr>
          <p:nvPr>
            <p:ph type="title"/>
          </p:nvPr>
        </p:nvSpPr>
        <p:spPr>
          <a:xfrm>
            <a:off x="0" y="461545"/>
            <a:ext cx="9144000" cy="738633"/>
          </a:xfrm>
        </p:spPr>
        <p:txBody>
          <a:bodyPr wrap="square">
            <a:spAutoFit/>
          </a:bodyPr>
          <a:lstStyle/>
          <a:p>
            <a:pPr algn="ctr"/>
            <a:r>
              <a:rPr lang="en-US" sz="3600" dirty="0" smtClean="0"/>
              <a:t>Shellfish Management Implications</a:t>
            </a:r>
            <a:endParaRPr lang="en-US" sz="36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1950"/>
            <a:ext cx="8686800" cy="762028"/>
          </a:xfrm>
        </p:spPr>
        <p:txBody>
          <a:bodyPr>
            <a:normAutofit/>
          </a:bodyPr>
          <a:lstStyle/>
          <a:p>
            <a:r>
              <a:rPr lang="en-US" sz="3600" dirty="0" smtClean="0"/>
              <a:t>Climate Related Priorities</a:t>
            </a:r>
            <a:endParaRPr lang="en-US" sz="3600" dirty="0"/>
          </a:p>
        </p:txBody>
      </p:sp>
      <p:sp>
        <p:nvSpPr>
          <p:cNvPr id="3" name="Content Placeholder 2"/>
          <p:cNvSpPr>
            <a:spLocks noGrp="1"/>
          </p:cNvSpPr>
          <p:nvPr>
            <p:ph idx="1"/>
          </p:nvPr>
        </p:nvSpPr>
        <p:spPr/>
        <p:txBody>
          <a:bodyPr/>
          <a:lstStyle/>
          <a:p>
            <a:pPr marL="514350" indent="-514350">
              <a:buFont typeface="+mj-lt"/>
              <a:buAutoNum type="arabicPeriod"/>
            </a:pPr>
            <a:r>
              <a:rPr lang="en-US" sz="2800" i="1" dirty="0" smtClean="0"/>
              <a:t>Ocean Acidification</a:t>
            </a:r>
          </a:p>
          <a:p>
            <a:pPr marL="504825" lvl="1" indent="-504825">
              <a:buNone/>
            </a:pPr>
            <a:r>
              <a:rPr lang="en-US" dirty="0" smtClean="0"/>
              <a:t>	Issue:</a:t>
            </a:r>
          </a:p>
          <a:p>
            <a:pPr marL="909638" lvl="2" indent="-452438">
              <a:buFont typeface="Calibri" pitchFamily="34" charset="0"/>
              <a:buChar char="―"/>
            </a:pPr>
            <a:r>
              <a:rPr lang="en-US" sz="2800" i="1" dirty="0" smtClean="0"/>
              <a:t>Reduction in pH impacting larval shellfish recruitment from low saturation state of calcium carbonate in seawater and interstitial water</a:t>
            </a:r>
          </a:p>
        </p:txBody>
      </p:sp>
      <p:sp>
        <p:nvSpPr>
          <p:cNvPr id="4" name="Slide Number Placeholder 3"/>
          <p:cNvSpPr>
            <a:spLocks noGrp="1"/>
          </p:cNvSpPr>
          <p:nvPr>
            <p:ph type="sldNum" sz="quarter" idx="12"/>
          </p:nvPr>
        </p:nvSpPr>
        <p:spPr/>
        <p:txBody>
          <a:bodyPr/>
          <a:lstStyle/>
          <a:p>
            <a:pPr algn="r"/>
            <a:fld id="{9CEDBF56-905A-49DC-B004-79A398ECC5CE}" type="slidenum">
              <a:rPr lang="en-US" smtClean="0">
                <a:solidFill>
                  <a:schemeClr val="bg1">
                    <a:lumMod val="75000"/>
                  </a:schemeClr>
                </a:solidFill>
              </a:rPr>
              <a:pPr algn="r"/>
              <a:t>5</a:t>
            </a:fld>
            <a:endParaRPr lang="en-US" dirty="0">
              <a:solidFill>
                <a:schemeClr val="bg1">
                  <a:lumMod val="75000"/>
                </a:schemeClr>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nvGraphicFramePr>
        <p:xfrm>
          <a:off x="1858963" y="195263"/>
          <a:ext cx="6523037" cy="4752975"/>
        </p:xfrm>
        <a:graphic>
          <a:graphicData uri="http://schemas.openxmlformats.org/presentationml/2006/ole">
            <p:oleObj spid="_x0000_s1026" name="Acrobat Document" r:id="rId4" imgW="6523810" imgH="4753639" progId="Acrobat.Document.11">
              <p:embed/>
            </p:oleObj>
          </a:graphicData>
        </a:graphic>
      </p:graphicFrame>
      <p:sp>
        <p:nvSpPr>
          <p:cNvPr id="3" name="Slide Number Placeholder 2"/>
          <p:cNvSpPr>
            <a:spLocks noGrp="1"/>
          </p:cNvSpPr>
          <p:nvPr>
            <p:ph type="sldNum" sz="quarter" idx="12"/>
          </p:nvPr>
        </p:nvSpPr>
        <p:spPr/>
        <p:txBody>
          <a:bodyPr/>
          <a:lstStyle/>
          <a:p>
            <a:pPr algn="r"/>
            <a:fld id="{C33A4FB5-ABAF-4C5E-92EC-79A1077A3FFF}" type="slidenum">
              <a:rPr lang="en-US" smtClean="0">
                <a:solidFill>
                  <a:schemeClr val="bg1">
                    <a:lumMod val="75000"/>
                  </a:schemeClr>
                </a:solidFill>
              </a:rPr>
              <a:pPr algn="r"/>
              <a:t>6</a:t>
            </a:fld>
            <a:endParaRPr lang="en-US" dirty="0">
              <a:solidFill>
                <a:schemeClr val="bg1">
                  <a:lumMod val="75000"/>
                </a:schemeClr>
              </a:solidFill>
            </a:endParaRPr>
          </a:p>
        </p:txBody>
      </p:sp>
      <p:sp>
        <p:nvSpPr>
          <p:cNvPr id="5" name="TextBox 4"/>
          <p:cNvSpPr txBox="1"/>
          <p:nvPr/>
        </p:nvSpPr>
        <p:spPr>
          <a:xfrm>
            <a:off x="228600" y="438150"/>
            <a:ext cx="1600200" cy="1631216"/>
          </a:xfrm>
          <a:prstGeom prst="rect">
            <a:avLst/>
          </a:prstGeom>
          <a:noFill/>
        </p:spPr>
        <p:txBody>
          <a:bodyPr wrap="square" rtlCol="0">
            <a:spAutoFit/>
          </a:bodyPr>
          <a:lstStyle/>
          <a:p>
            <a:pPr algn="r">
              <a:buFont typeface="Arial" pitchFamily="34" charset="0"/>
              <a:buChar char="–"/>
            </a:pPr>
            <a:r>
              <a:rPr lang="en-US" dirty="0" smtClean="0"/>
              <a:t> </a:t>
            </a:r>
            <a:r>
              <a:rPr lang="en-US" sz="2000" i="1" dirty="0" smtClean="0">
                <a:solidFill>
                  <a:schemeClr val="dk2"/>
                </a:solidFill>
                <a:latin typeface="Trebuchet MS"/>
                <a:ea typeface="Trebuchet MS"/>
                <a:cs typeface="Trebuchet MS"/>
              </a:rPr>
              <a:t>Reduction in pH impacting larval </a:t>
            </a:r>
            <a:r>
              <a:rPr lang="en-US" sz="2000" i="1" dirty="0" smtClean="0">
                <a:solidFill>
                  <a:schemeClr val="dk2"/>
                </a:solidFill>
                <a:latin typeface="Trebuchet MS"/>
                <a:ea typeface="Trebuchet MS"/>
                <a:cs typeface="Trebuchet MS"/>
              </a:rPr>
              <a:t> </a:t>
            </a:r>
            <a:r>
              <a:rPr lang="en-US" sz="2000" i="1" dirty="0" smtClean="0">
                <a:solidFill>
                  <a:schemeClr val="dk2"/>
                </a:solidFill>
                <a:latin typeface="Trebuchet MS"/>
                <a:ea typeface="Trebuchet MS"/>
                <a:cs typeface="Trebuchet MS"/>
              </a:rPr>
              <a:t>recruitment </a:t>
            </a:r>
            <a:endParaRPr lang="en-US" sz="20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nvGraphicFramePr>
        <p:xfrm>
          <a:off x="1863725" y="0"/>
          <a:ext cx="4232275" cy="5143500"/>
        </p:xfrm>
        <a:graphic>
          <a:graphicData uri="http://schemas.openxmlformats.org/presentationml/2006/ole">
            <p:oleObj spid="_x0000_s2050" name="Acrobat Document" r:id="rId4" imgW="5885714" imgH="7152381" progId="Acrobat.Document.11">
              <p:embed/>
            </p:oleObj>
          </a:graphicData>
        </a:graphic>
      </p:graphicFrame>
      <p:sp>
        <p:nvSpPr>
          <p:cNvPr id="3" name="Slide Number Placeholder 2"/>
          <p:cNvSpPr>
            <a:spLocks noGrp="1"/>
          </p:cNvSpPr>
          <p:nvPr>
            <p:ph type="sldNum" sz="quarter" idx="12"/>
          </p:nvPr>
        </p:nvSpPr>
        <p:spPr/>
        <p:txBody>
          <a:bodyPr/>
          <a:lstStyle/>
          <a:p>
            <a:pPr algn="r"/>
            <a:fld id="{C33A4FB5-ABAF-4C5E-92EC-79A1077A3FFF}" type="slidenum">
              <a:rPr lang="en-US" smtClean="0">
                <a:solidFill>
                  <a:schemeClr val="bg1">
                    <a:lumMod val="75000"/>
                  </a:schemeClr>
                </a:solidFill>
              </a:rPr>
              <a:pPr algn="r"/>
              <a:t>7</a:t>
            </a:fld>
            <a:endParaRPr lang="en-US" dirty="0">
              <a:solidFill>
                <a:schemeClr val="bg1">
                  <a:lumMod val="75000"/>
                </a:schemeClr>
              </a:solidFill>
            </a:endParaRPr>
          </a:p>
        </p:txBody>
      </p:sp>
      <p:sp>
        <p:nvSpPr>
          <p:cNvPr id="5" name="TextBox 4"/>
          <p:cNvSpPr txBox="1"/>
          <p:nvPr/>
        </p:nvSpPr>
        <p:spPr>
          <a:xfrm>
            <a:off x="228600" y="438150"/>
            <a:ext cx="1600200" cy="1631216"/>
          </a:xfrm>
          <a:prstGeom prst="rect">
            <a:avLst/>
          </a:prstGeom>
          <a:noFill/>
        </p:spPr>
        <p:txBody>
          <a:bodyPr wrap="square" rtlCol="0">
            <a:spAutoFit/>
          </a:bodyPr>
          <a:lstStyle/>
          <a:p>
            <a:pPr algn="r">
              <a:buFont typeface="Arial" pitchFamily="34" charset="0"/>
              <a:buChar char="–"/>
            </a:pPr>
            <a:r>
              <a:rPr lang="en-US" dirty="0" smtClean="0"/>
              <a:t> </a:t>
            </a:r>
            <a:r>
              <a:rPr lang="en-US" sz="2000" i="1" dirty="0" smtClean="0">
                <a:solidFill>
                  <a:schemeClr val="dk2"/>
                </a:solidFill>
                <a:latin typeface="Trebuchet MS"/>
                <a:ea typeface="Trebuchet MS"/>
                <a:cs typeface="Trebuchet MS"/>
              </a:rPr>
              <a:t>Reduction in pH impacting larval </a:t>
            </a:r>
            <a:r>
              <a:rPr lang="en-US" sz="2000" i="1" dirty="0" smtClean="0">
                <a:solidFill>
                  <a:schemeClr val="dk2"/>
                </a:solidFill>
                <a:latin typeface="Trebuchet MS"/>
                <a:ea typeface="Trebuchet MS"/>
                <a:cs typeface="Trebuchet MS"/>
              </a:rPr>
              <a:t> </a:t>
            </a:r>
            <a:r>
              <a:rPr lang="en-US" sz="2000" i="1" dirty="0" smtClean="0">
                <a:solidFill>
                  <a:schemeClr val="dk2"/>
                </a:solidFill>
                <a:latin typeface="Trebuchet MS"/>
                <a:ea typeface="Trebuchet MS"/>
                <a:cs typeface="Trebuchet MS"/>
              </a:rPr>
              <a:t>recruitment </a:t>
            </a:r>
            <a:endParaRPr lang="en-US" sz="20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514350" indent="-514350">
              <a:buFont typeface="+mj-lt"/>
              <a:buAutoNum type="arabicPeriod"/>
            </a:pPr>
            <a:r>
              <a:rPr lang="en-US" sz="2800" dirty="0" smtClean="0"/>
              <a:t>Ocean Acidification</a:t>
            </a:r>
          </a:p>
          <a:p>
            <a:pPr marL="514350" indent="-514350">
              <a:buFont typeface="+mj-lt"/>
              <a:buAutoNum type="arabicPeriod"/>
            </a:pPr>
            <a:r>
              <a:rPr lang="en-US" sz="2800" i="1" dirty="0" smtClean="0"/>
              <a:t>Increasing Ocean Temperatures</a:t>
            </a:r>
          </a:p>
          <a:p>
            <a:pPr marL="514350" indent="-514350">
              <a:buNone/>
            </a:pPr>
            <a:r>
              <a:rPr lang="en-US" sz="2800" dirty="0" smtClean="0"/>
              <a:t>	Issue:</a:t>
            </a:r>
          </a:p>
          <a:p>
            <a:pPr marL="914400" lvl="1" indent="-514350">
              <a:buFont typeface="Calibri" pitchFamily="34" charset="0"/>
              <a:buChar char="―"/>
            </a:pPr>
            <a:r>
              <a:rPr lang="en-US" i="1" dirty="0" smtClean="0"/>
              <a:t>Higher frequency of bivalve disease</a:t>
            </a:r>
          </a:p>
          <a:p>
            <a:pPr marL="914400" lvl="1" indent="-514350">
              <a:buFont typeface="Calibri" pitchFamily="34" charset="0"/>
              <a:buChar char="―"/>
            </a:pPr>
            <a:r>
              <a:rPr lang="en-US" i="1" dirty="0" smtClean="0"/>
              <a:t>Increased risk of </a:t>
            </a:r>
            <a:r>
              <a:rPr lang="en-US" i="1" dirty="0" err="1" smtClean="0"/>
              <a:t>Vibrio</a:t>
            </a:r>
            <a:r>
              <a:rPr lang="en-US" i="1" dirty="0" smtClean="0"/>
              <a:t> sp. Incidence</a:t>
            </a:r>
          </a:p>
          <a:p>
            <a:pPr marL="914400" lvl="1" indent="-514350">
              <a:buFont typeface="Calibri" pitchFamily="34" charset="0"/>
              <a:buChar char="―"/>
            </a:pPr>
            <a:r>
              <a:rPr lang="en-US" i="1" dirty="0" smtClean="0"/>
              <a:t>Changes to HAB season</a:t>
            </a:r>
          </a:p>
        </p:txBody>
      </p:sp>
      <p:sp>
        <p:nvSpPr>
          <p:cNvPr id="7" name="Title 1"/>
          <p:cNvSpPr>
            <a:spLocks noGrp="1"/>
          </p:cNvSpPr>
          <p:nvPr>
            <p:ph type="title"/>
          </p:nvPr>
        </p:nvSpPr>
        <p:spPr>
          <a:xfrm>
            <a:off x="457200" y="361950"/>
            <a:ext cx="8686800" cy="762028"/>
          </a:xfrm>
        </p:spPr>
        <p:txBody>
          <a:bodyPr>
            <a:normAutofit/>
          </a:bodyPr>
          <a:lstStyle/>
          <a:p>
            <a:r>
              <a:rPr lang="en-US" sz="3600" dirty="0" smtClean="0"/>
              <a:t>Climate Related Priorities</a:t>
            </a:r>
            <a:endParaRPr lang="en-US" sz="3600" dirty="0"/>
          </a:p>
        </p:txBody>
      </p:sp>
      <p:sp>
        <p:nvSpPr>
          <p:cNvPr id="4" name="Slide Number Placeholder 3"/>
          <p:cNvSpPr>
            <a:spLocks noGrp="1"/>
          </p:cNvSpPr>
          <p:nvPr>
            <p:ph type="sldNum" sz="quarter" idx="12"/>
          </p:nvPr>
        </p:nvSpPr>
        <p:spPr/>
        <p:txBody>
          <a:bodyPr/>
          <a:lstStyle/>
          <a:p>
            <a:pPr algn="r"/>
            <a:fld id="{9CEDBF56-905A-49DC-B004-79A398ECC5CE}" type="slidenum">
              <a:rPr lang="en-US" smtClean="0">
                <a:solidFill>
                  <a:schemeClr val="bg1">
                    <a:lumMod val="75000"/>
                  </a:schemeClr>
                </a:solidFill>
              </a:rPr>
              <a:pPr algn="r"/>
              <a:t>8</a:t>
            </a:fld>
            <a:endParaRPr lang="en-US" dirty="0">
              <a:solidFill>
                <a:schemeClr val="bg1">
                  <a:lumMod val="75000"/>
                </a:schemeClr>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wave">
  <a:themeElements>
    <a:clrScheme name="Custom 506">
      <a:dk1>
        <a:srgbClr val="000000"/>
      </a:dk1>
      <a:lt1>
        <a:srgbClr val="FFFFFF"/>
      </a:lt1>
      <a:dk2>
        <a:srgbClr val="00387E"/>
      </a:dk2>
      <a:lt2>
        <a:srgbClr val="C6DFFF"/>
      </a:lt2>
      <a:accent1>
        <a:srgbClr val="4F81BD"/>
      </a:accent1>
      <a:accent2>
        <a:srgbClr val="C0504D"/>
      </a:accent2>
      <a:accent3>
        <a:srgbClr val="9BBB59"/>
      </a:accent3>
      <a:accent4>
        <a:srgbClr val="8064A2"/>
      </a:accent4>
      <a:accent5>
        <a:srgbClr val="4BACC6"/>
      </a:accent5>
      <a:accent6>
        <a:srgbClr val="F79646"/>
      </a:accent6>
      <a:hlink>
        <a:srgbClr val="00387E"/>
      </a:hlink>
      <a:folHlink>
        <a:srgbClr val="9696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1511</TotalTime>
  <Words>2140</Words>
  <Application>Microsoft Office PowerPoint</Application>
  <PresentationFormat>On-screen Show (16:9)</PresentationFormat>
  <Paragraphs>250</Paragraphs>
  <Slides>33</Slides>
  <Notes>33</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40" baseType="lpstr">
      <vt:lpstr>Arial</vt:lpstr>
      <vt:lpstr>Trebuchet MS</vt:lpstr>
      <vt:lpstr>Calibri</vt:lpstr>
      <vt:lpstr>Copperplate Gothic Bold</vt:lpstr>
      <vt:lpstr>Courier New</vt:lpstr>
      <vt:lpstr>wave</vt:lpstr>
      <vt:lpstr>Acrobat Document</vt:lpstr>
      <vt:lpstr>Slide 0</vt:lpstr>
      <vt:lpstr>Massachusetts Division of Marine Fisheries Shellfish Project</vt:lpstr>
      <vt:lpstr>Massachusetts Division of Marine Fisheries Shellfish Project</vt:lpstr>
      <vt:lpstr>Slide 3</vt:lpstr>
      <vt:lpstr>Shellfish Management Implications</vt:lpstr>
      <vt:lpstr>Climate Related Priorities</vt:lpstr>
      <vt:lpstr>Slide 6</vt:lpstr>
      <vt:lpstr>Slide 7</vt:lpstr>
      <vt:lpstr>Climate Related Priorities</vt:lpstr>
      <vt:lpstr>- Higher frequency of bivalve disease</vt:lpstr>
      <vt:lpstr>- Higher frequency of bivalve disease</vt:lpstr>
      <vt:lpstr>Slide 11</vt:lpstr>
      <vt:lpstr>- Changes to HAB season</vt:lpstr>
      <vt:lpstr>- Changes to HAB season</vt:lpstr>
      <vt:lpstr>Climate Related Priorities</vt:lpstr>
      <vt:lpstr>- Loss of shellfish recruitment/survival</vt:lpstr>
      <vt:lpstr>Massachusetts Restricted Area Harvest Softshell Clams in Bushels</vt:lpstr>
      <vt:lpstr>Slide 17</vt:lpstr>
      <vt:lpstr>Massachusetts Great Marsh  Green Crab Depletion Program</vt:lpstr>
      <vt:lpstr>Climate Related Priorities Needs</vt:lpstr>
      <vt:lpstr>Climate Related Priorities Needs</vt:lpstr>
      <vt:lpstr>Climate Related Priorities Needs</vt:lpstr>
      <vt:lpstr>Climate Related Priorities Needs</vt:lpstr>
      <vt:lpstr>WANTED Dead or Alive</vt:lpstr>
      <vt:lpstr>Climate Related Priorities Needs</vt:lpstr>
      <vt:lpstr>Economic Impacts</vt:lpstr>
      <vt:lpstr>Slide 26</vt:lpstr>
      <vt:lpstr>Slide 27</vt:lpstr>
      <vt:lpstr>Slide 28</vt:lpstr>
      <vt:lpstr>Slide 29</vt:lpstr>
      <vt:lpstr>Slide 30</vt:lpstr>
      <vt:lpstr>Slide 31</vt:lpstr>
      <vt:lpstr>Slide 32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0</dc:title>
  <cp:lastModifiedBy>Jeff Kennedy</cp:lastModifiedBy>
  <cp:revision>148</cp:revision>
  <dcterms:modified xsi:type="dcterms:W3CDTF">2014-10-15T16:50:08Z</dcterms:modified>
</cp:coreProperties>
</file>